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8" r:id="rId1"/>
  </p:sldMasterIdLst>
  <p:notesMasterIdLst>
    <p:notesMasterId r:id="rId23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  <p:sldId id="287" r:id="rId19"/>
    <p:sldId id="288" r:id="rId20"/>
    <p:sldId id="289" r:id="rId21"/>
    <p:sldId id="290" r:id="rId22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25985E46-E60E-4C8D-95C9-BBF5834F113C}" v="1" dt="2024-11-27T15:02:13.568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63" d="100"/>
          <a:sy n="63" d="100"/>
        </p:scale>
        <p:origin x="696" y="6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microsoft.com/office/2015/10/relationships/revisionInfo" Target="revisionInfo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microsoft.com/office/2016/11/relationships/changesInfo" Target="changesInfos/changesInfo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ESUR Christophe SI" userId="a0bda02c-4e6d-4ba6-bae4-63d8a5b4dc4b" providerId="ADAL" clId="{25985E46-E60E-4C8D-95C9-BBF5834F113C}"/>
    <pc:docChg chg="custSel modSld modMainMaster">
      <pc:chgData name="LESUR Christophe SI" userId="a0bda02c-4e6d-4ba6-bae4-63d8a5b4dc4b" providerId="ADAL" clId="{25985E46-E60E-4C8D-95C9-BBF5834F113C}" dt="2024-11-27T15:02:30.066" v="2" actId="2696"/>
      <pc:docMkLst>
        <pc:docMk/>
      </pc:docMkLst>
      <pc:sldChg chg="delSp modSp mod modClrScheme chgLayout">
        <pc:chgData name="LESUR Christophe SI" userId="a0bda02c-4e6d-4ba6-bae4-63d8a5b4dc4b" providerId="ADAL" clId="{25985E46-E60E-4C8D-95C9-BBF5834F113C}" dt="2024-11-27T15:02:21.681" v="1" actId="700"/>
        <pc:sldMkLst>
          <pc:docMk/>
          <pc:sldMk cId="0" sldId="262"/>
        </pc:sldMkLst>
        <pc:spChg chg="del mod">
          <ac:chgData name="LESUR Christophe SI" userId="a0bda02c-4e6d-4ba6-bae4-63d8a5b4dc4b" providerId="ADAL" clId="{25985E46-E60E-4C8D-95C9-BBF5834F113C}" dt="2024-11-27T15:02:21.681" v="1" actId="700"/>
          <ac:spMkLst>
            <pc:docMk/>
            <pc:sldMk cId="0" sldId="262"/>
            <ac:spMk id="2" creationId="{5A7CDC9A-616F-40E8-8EE7-1FBB840ACC9F}"/>
          </ac:spMkLst>
        </pc:spChg>
        <pc:spChg chg="mod ord">
          <ac:chgData name="LESUR Christophe SI" userId="a0bda02c-4e6d-4ba6-bae4-63d8a5b4dc4b" providerId="ADAL" clId="{25985E46-E60E-4C8D-95C9-BBF5834F113C}" dt="2024-11-27T15:02:21.681" v="1" actId="700"/>
          <ac:spMkLst>
            <pc:docMk/>
            <pc:sldMk cId="0" sldId="262"/>
            <ac:spMk id="5122" creationId="{C5EFCBD9-67E9-4ABA-A898-D64F8591D09B}"/>
          </ac:spMkLst>
        </pc:spChg>
      </pc:sldChg>
      <pc:sldChg chg="modSp">
        <pc:chgData name="LESUR Christophe SI" userId="a0bda02c-4e6d-4ba6-bae4-63d8a5b4dc4b" providerId="ADAL" clId="{25985E46-E60E-4C8D-95C9-BBF5834F113C}" dt="2024-11-27T15:02:13.567" v="0"/>
        <pc:sldMkLst>
          <pc:docMk/>
          <pc:sldMk cId="0" sldId="272"/>
        </pc:sldMkLst>
        <pc:spChg chg="mod">
          <ac:chgData name="LESUR Christophe SI" userId="a0bda02c-4e6d-4ba6-bae4-63d8a5b4dc4b" providerId="ADAL" clId="{25985E46-E60E-4C8D-95C9-BBF5834F113C}" dt="2024-11-27T15:02:13.567" v="0"/>
          <ac:spMkLst>
            <pc:docMk/>
            <pc:sldMk cId="0" sldId="272"/>
            <ac:spMk id="6146" creationId="{15049E95-42FF-4B2F-B8AE-DE5CC1404DF4}"/>
          </ac:spMkLst>
        </pc:spChg>
      </pc:sldChg>
      <pc:sldChg chg="modSp">
        <pc:chgData name="LESUR Christophe SI" userId="a0bda02c-4e6d-4ba6-bae4-63d8a5b4dc4b" providerId="ADAL" clId="{25985E46-E60E-4C8D-95C9-BBF5834F113C}" dt="2024-11-27T15:02:13.567" v="0"/>
        <pc:sldMkLst>
          <pc:docMk/>
          <pc:sldMk cId="0" sldId="273"/>
        </pc:sldMkLst>
        <pc:spChg chg="mod">
          <ac:chgData name="LESUR Christophe SI" userId="a0bda02c-4e6d-4ba6-bae4-63d8a5b4dc4b" providerId="ADAL" clId="{25985E46-E60E-4C8D-95C9-BBF5834F113C}" dt="2024-11-27T15:02:13.567" v="0"/>
          <ac:spMkLst>
            <pc:docMk/>
            <pc:sldMk cId="0" sldId="273"/>
            <ac:spMk id="7170" creationId="{0D69FEEC-BA51-4011-B77D-85EB3FAFAE46}"/>
          </ac:spMkLst>
        </pc:spChg>
      </pc:sldChg>
      <pc:sldChg chg="modSp">
        <pc:chgData name="LESUR Christophe SI" userId="a0bda02c-4e6d-4ba6-bae4-63d8a5b4dc4b" providerId="ADAL" clId="{25985E46-E60E-4C8D-95C9-BBF5834F113C}" dt="2024-11-27T15:02:13.567" v="0"/>
        <pc:sldMkLst>
          <pc:docMk/>
          <pc:sldMk cId="0" sldId="274"/>
        </pc:sldMkLst>
        <pc:spChg chg="mod">
          <ac:chgData name="LESUR Christophe SI" userId="a0bda02c-4e6d-4ba6-bae4-63d8a5b4dc4b" providerId="ADAL" clId="{25985E46-E60E-4C8D-95C9-BBF5834F113C}" dt="2024-11-27T15:02:13.567" v="0"/>
          <ac:spMkLst>
            <pc:docMk/>
            <pc:sldMk cId="0" sldId="274"/>
            <ac:spMk id="8194" creationId="{151C1A71-237B-46B7-9981-7C162E69601C}"/>
          </ac:spMkLst>
        </pc:spChg>
      </pc:sldChg>
      <pc:sldChg chg="modSp">
        <pc:chgData name="LESUR Christophe SI" userId="a0bda02c-4e6d-4ba6-bae4-63d8a5b4dc4b" providerId="ADAL" clId="{25985E46-E60E-4C8D-95C9-BBF5834F113C}" dt="2024-11-27T15:02:13.567" v="0"/>
        <pc:sldMkLst>
          <pc:docMk/>
          <pc:sldMk cId="0" sldId="275"/>
        </pc:sldMkLst>
        <pc:spChg chg="mod">
          <ac:chgData name="LESUR Christophe SI" userId="a0bda02c-4e6d-4ba6-bae4-63d8a5b4dc4b" providerId="ADAL" clId="{25985E46-E60E-4C8D-95C9-BBF5834F113C}" dt="2024-11-27T15:02:13.567" v="0"/>
          <ac:spMkLst>
            <pc:docMk/>
            <pc:sldMk cId="0" sldId="275"/>
            <ac:spMk id="9218" creationId="{96BC6084-D4EE-4F3A-8D3E-43FC181F04F8}"/>
          </ac:spMkLst>
        </pc:spChg>
      </pc:sldChg>
      <pc:sldChg chg="modSp">
        <pc:chgData name="LESUR Christophe SI" userId="a0bda02c-4e6d-4ba6-bae4-63d8a5b4dc4b" providerId="ADAL" clId="{25985E46-E60E-4C8D-95C9-BBF5834F113C}" dt="2024-11-27T15:02:13.567" v="0"/>
        <pc:sldMkLst>
          <pc:docMk/>
          <pc:sldMk cId="0" sldId="276"/>
        </pc:sldMkLst>
        <pc:spChg chg="mod">
          <ac:chgData name="LESUR Christophe SI" userId="a0bda02c-4e6d-4ba6-bae4-63d8a5b4dc4b" providerId="ADAL" clId="{25985E46-E60E-4C8D-95C9-BBF5834F113C}" dt="2024-11-27T15:02:13.567" v="0"/>
          <ac:spMkLst>
            <pc:docMk/>
            <pc:sldMk cId="0" sldId="276"/>
            <ac:spMk id="10242" creationId="{5FAEB82E-EB18-48E6-8E62-991A7C4F8A2E}"/>
          </ac:spMkLst>
        </pc:spChg>
      </pc:sldChg>
      <pc:sldChg chg="modSp">
        <pc:chgData name="LESUR Christophe SI" userId="a0bda02c-4e6d-4ba6-bae4-63d8a5b4dc4b" providerId="ADAL" clId="{25985E46-E60E-4C8D-95C9-BBF5834F113C}" dt="2024-11-27T15:02:13.567" v="0"/>
        <pc:sldMkLst>
          <pc:docMk/>
          <pc:sldMk cId="0" sldId="277"/>
        </pc:sldMkLst>
        <pc:spChg chg="mod">
          <ac:chgData name="LESUR Christophe SI" userId="a0bda02c-4e6d-4ba6-bae4-63d8a5b4dc4b" providerId="ADAL" clId="{25985E46-E60E-4C8D-95C9-BBF5834F113C}" dt="2024-11-27T15:02:13.567" v="0"/>
          <ac:spMkLst>
            <pc:docMk/>
            <pc:sldMk cId="0" sldId="277"/>
            <ac:spMk id="11266" creationId="{7367E699-3352-407A-986C-37E9F4A7D3D6}"/>
          </ac:spMkLst>
        </pc:spChg>
      </pc:sldChg>
      <pc:sldChg chg="modSp">
        <pc:chgData name="LESUR Christophe SI" userId="a0bda02c-4e6d-4ba6-bae4-63d8a5b4dc4b" providerId="ADAL" clId="{25985E46-E60E-4C8D-95C9-BBF5834F113C}" dt="2024-11-27T15:02:13.567" v="0"/>
        <pc:sldMkLst>
          <pc:docMk/>
          <pc:sldMk cId="0" sldId="278"/>
        </pc:sldMkLst>
        <pc:spChg chg="mod">
          <ac:chgData name="LESUR Christophe SI" userId="a0bda02c-4e6d-4ba6-bae4-63d8a5b4dc4b" providerId="ADAL" clId="{25985E46-E60E-4C8D-95C9-BBF5834F113C}" dt="2024-11-27T15:02:13.567" v="0"/>
          <ac:spMkLst>
            <pc:docMk/>
            <pc:sldMk cId="0" sldId="278"/>
            <ac:spMk id="12290" creationId="{FBF1C271-FFF6-4492-A0C0-561C42C792B7}"/>
          </ac:spMkLst>
        </pc:spChg>
      </pc:sldChg>
      <pc:sldChg chg="modSp">
        <pc:chgData name="LESUR Christophe SI" userId="a0bda02c-4e6d-4ba6-bae4-63d8a5b4dc4b" providerId="ADAL" clId="{25985E46-E60E-4C8D-95C9-BBF5834F113C}" dt="2024-11-27T15:02:13.567" v="0"/>
        <pc:sldMkLst>
          <pc:docMk/>
          <pc:sldMk cId="0" sldId="279"/>
        </pc:sldMkLst>
        <pc:spChg chg="mod">
          <ac:chgData name="LESUR Christophe SI" userId="a0bda02c-4e6d-4ba6-bae4-63d8a5b4dc4b" providerId="ADAL" clId="{25985E46-E60E-4C8D-95C9-BBF5834F113C}" dt="2024-11-27T15:02:13.567" v="0"/>
          <ac:spMkLst>
            <pc:docMk/>
            <pc:sldMk cId="0" sldId="279"/>
            <ac:spMk id="13314" creationId="{09DB0044-3AD6-42F2-AA38-89D43D45E58A}"/>
          </ac:spMkLst>
        </pc:spChg>
      </pc:sldChg>
      <pc:sldChg chg="modSp">
        <pc:chgData name="LESUR Christophe SI" userId="a0bda02c-4e6d-4ba6-bae4-63d8a5b4dc4b" providerId="ADAL" clId="{25985E46-E60E-4C8D-95C9-BBF5834F113C}" dt="2024-11-27T15:02:13.567" v="0"/>
        <pc:sldMkLst>
          <pc:docMk/>
          <pc:sldMk cId="0" sldId="280"/>
        </pc:sldMkLst>
        <pc:spChg chg="mod">
          <ac:chgData name="LESUR Christophe SI" userId="a0bda02c-4e6d-4ba6-bae4-63d8a5b4dc4b" providerId="ADAL" clId="{25985E46-E60E-4C8D-95C9-BBF5834F113C}" dt="2024-11-27T15:02:13.567" v="0"/>
          <ac:spMkLst>
            <pc:docMk/>
            <pc:sldMk cId="0" sldId="280"/>
            <ac:spMk id="14338" creationId="{6FBBB9A0-4B23-4848-A58F-86921160EAFB}"/>
          </ac:spMkLst>
        </pc:spChg>
      </pc:sldChg>
      <pc:sldChg chg="modSp">
        <pc:chgData name="LESUR Christophe SI" userId="a0bda02c-4e6d-4ba6-bae4-63d8a5b4dc4b" providerId="ADAL" clId="{25985E46-E60E-4C8D-95C9-BBF5834F113C}" dt="2024-11-27T15:02:13.567" v="0"/>
        <pc:sldMkLst>
          <pc:docMk/>
          <pc:sldMk cId="0" sldId="281"/>
        </pc:sldMkLst>
        <pc:spChg chg="mod">
          <ac:chgData name="LESUR Christophe SI" userId="a0bda02c-4e6d-4ba6-bae4-63d8a5b4dc4b" providerId="ADAL" clId="{25985E46-E60E-4C8D-95C9-BBF5834F113C}" dt="2024-11-27T15:02:13.567" v="0"/>
          <ac:spMkLst>
            <pc:docMk/>
            <pc:sldMk cId="0" sldId="281"/>
            <ac:spMk id="17410" creationId="{5DA05AE8-F810-4DF2-B93C-BDD9F8270879}"/>
          </ac:spMkLst>
        </pc:spChg>
      </pc:sldChg>
      <pc:sldChg chg="modSp">
        <pc:chgData name="LESUR Christophe SI" userId="a0bda02c-4e6d-4ba6-bae4-63d8a5b4dc4b" providerId="ADAL" clId="{25985E46-E60E-4C8D-95C9-BBF5834F113C}" dt="2024-11-27T15:02:13.567" v="0"/>
        <pc:sldMkLst>
          <pc:docMk/>
          <pc:sldMk cId="0" sldId="282"/>
        </pc:sldMkLst>
        <pc:spChg chg="mod">
          <ac:chgData name="LESUR Christophe SI" userId="a0bda02c-4e6d-4ba6-bae4-63d8a5b4dc4b" providerId="ADAL" clId="{25985E46-E60E-4C8D-95C9-BBF5834F113C}" dt="2024-11-27T15:02:13.567" v="0"/>
          <ac:spMkLst>
            <pc:docMk/>
            <pc:sldMk cId="0" sldId="282"/>
            <ac:spMk id="18434" creationId="{7AD88F58-3049-4CFE-82D8-33C46F443466}"/>
          </ac:spMkLst>
        </pc:spChg>
      </pc:sldChg>
      <pc:sldChg chg="modSp">
        <pc:chgData name="LESUR Christophe SI" userId="a0bda02c-4e6d-4ba6-bae4-63d8a5b4dc4b" providerId="ADAL" clId="{25985E46-E60E-4C8D-95C9-BBF5834F113C}" dt="2024-11-27T15:02:13.567" v="0"/>
        <pc:sldMkLst>
          <pc:docMk/>
          <pc:sldMk cId="0" sldId="283"/>
        </pc:sldMkLst>
        <pc:spChg chg="mod">
          <ac:chgData name="LESUR Christophe SI" userId="a0bda02c-4e6d-4ba6-bae4-63d8a5b4dc4b" providerId="ADAL" clId="{25985E46-E60E-4C8D-95C9-BBF5834F113C}" dt="2024-11-27T15:02:13.567" v="0"/>
          <ac:spMkLst>
            <pc:docMk/>
            <pc:sldMk cId="0" sldId="283"/>
            <ac:spMk id="19458" creationId="{74D45653-15EE-4787-AE0F-961208F962FD}"/>
          </ac:spMkLst>
        </pc:spChg>
      </pc:sldChg>
      <pc:sldChg chg="modSp">
        <pc:chgData name="LESUR Christophe SI" userId="a0bda02c-4e6d-4ba6-bae4-63d8a5b4dc4b" providerId="ADAL" clId="{25985E46-E60E-4C8D-95C9-BBF5834F113C}" dt="2024-11-27T15:02:13.567" v="0"/>
        <pc:sldMkLst>
          <pc:docMk/>
          <pc:sldMk cId="0" sldId="284"/>
        </pc:sldMkLst>
        <pc:spChg chg="mod">
          <ac:chgData name="LESUR Christophe SI" userId="a0bda02c-4e6d-4ba6-bae4-63d8a5b4dc4b" providerId="ADAL" clId="{25985E46-E60E-4C8D-95C9-BBF5834F113C}" dt="2024-11-27T15:02:13.567" v="0"/>
          <ac:spMkLst>
            <pc:docMk/>
            <pc:sldMk cId="0" sldId="284"/>
            <ac:spMk id="20482" creationId="{67544248-7E3A-4B3F-B508-2861546E92D9}"/>
          </ac:spMkLst>
        </pc:spChg>
      </pc:sldChg>
      <pc:sldChg chg="modSp">
        <pc:chgData name="LESUR Christophe SI" userId="a0bda02c-4e6d-4ba6-bae4-63d8a5b4dc4b" providerId="ADAL" clId="{25985E46-E60E-4C8D-95C9-BBF5834F113C}" dt="2024-11-27T15:02:13.567" v="0"/>
        <pc:sldMkLst>
          <pc:docMk/>
          <pc:sldMk cId="0" sldId="285"/>
        </pc:sldMkLst>
        <pc:spChg chg="mod">
          <ac:chgData name="LESUR Christophe SI" userId="a0bda02c-4e6d-4ba6-bae4-63d8a5b4dc4b" providerId="ADAL" clId="{25985E46-E60E-4C8D-95C9-BBF5834F113C}" dt="2024-11-27T15:02:13.567" v="0"/>
          <ac:spMkLst>
            <pc:docMk/>
            <pc:sldMk cId="0" sldId="285"/>
            <ac:spMk id="21506" creationId="{666562D5-F7B7-48AC-8BB9-36BC384401CA}"/>
          </ac:spMkLst>
        </pc:spChg>
      </pc:sldChg>
      <pc:sldChg chg="modSp">
        <pc:chgData name="LESUR Christophe SI" userId="a0bda02c-4e6d-4ba6-bae4-63d8a5b4dc4b" providerId="ADAL" clId="{25985E46-E60E-4C8D-95C9-BBF5834F113C}" dt="2024-11-27T15:02:13.567" v="0"/>
        <pc:sldMkLst>
          <pc:docMk/>
          <pc:sldMk cId="0" sldId="286"/>
        </pc:sldMkLst>
        <pc:spChg chg="mod">
          <ac:chgData name="LESUR Christophe SI" userId="a0bda02c-4e6d-4ba6-bae4-63d8a5b4dc4b" providerId="ADAL" clId="{25985E46-E60E-4C8D-95C9-BBF5834F113C}" dt="2024-11-27T15:02:13.567" v="0"/>
          <ac:spMkLst>
            <pc:docMk/>
            <pc:sldMk cId="0" sldId="286"/>
            <ac:spMk id="22530" creationId="{EDACD272-19F3-462F-9F80-B2C617DA0546}"/>
          </ac:spMkLst>
        </pc:spChg>
      </pc:sldChg>
      <pc:sldChg chg="modSp">
        <pc:chgData name="LESUR Christophe SI" userId="a0bda02c-4e6d-4ba6-bae4-63d8a5b4dc4b" providerId="ADAL" clId="{25985E46-E60E-4C8D-95C9-BBF5834F113C}" dt="2024-11-27T15:02:13.567" v="0"/>
        <pc:sldMkLst>
          <pc:docMk/>
          <pc:sldMk cId="0" sldId="287"/>
        </pc:sldMkLst>
        <pc:spChg chg="mod">
          <ac:chgData name="LESUR Christophe SI" userId="a0bda02c-4e6d-4ba6-bae4-63d8a5b4dc4b" providerId="ADAL" clId="{25985E46-E60E-4C8D-95C9-BBF5834F113C}" dt="2024-11-27T15:02:13.567" v="0"/>
          <ac:spMkLst>
            <pc:docMk/>
            <pc:sldMk cId="0" sldId="287"/>
            <ac:spMk id="23554" creationId="{AF49E5A5-F6BC-4AC8-811C-7D4AFD3F300E}"/>
          </ac:spMkLst>
        </pc:spChg>
      </pc:sldChg>
      <pc:sldChg chg="modSp">
        <pc:chgData name="LESUR Christophe SI" userId="a0bda02c-4e6d-4ba6-bae4-63d8a5b4dc4b" providerId="ADAL" clId="{25985E46-E60E-4C8D-95C9-BBF5834F113C}" dt="2024-11-27T15:02:13.567" v="0"/>
        <pc:sldMkLst>
          <pc:docMk/>
          <pc:sldMk cId="0" sldId="288"/>
        </pc:sldMkLst>
        <pc:spChg chg="mod">
          <ac:chgData name="LESUR Christophe SI" userId="a0bda02c-4e6d-4ba6-bae4-63d8a5b4dc4b" providerId="ADAL" clId="{25985E46-E60E-4C8D-95C9-BBF5834F113C}" dt="2024-11-27T15:02:13.567" v="0"/>
          <ac:spMkLst>
            <pc:docMk/>
            <pc:sldMk cId="0" sldId="288"/>
            <ac:spMk id="24578" creationId="{527D88D6-0C0C-4028-B542-804233CCD222}"/>
          </ac:spMkLst>
        </pc:spChg>
      </pc:sldChg>
      <pc:sldChg chg="modSp">
        <pc:chgData name="LESUR Christophe SI" userId="a0bda02c-4e6d-4ba6-bae4-63d8a5b4dc4b" providerId="ADAL" clId="{25985E46-E60E-4C8D-95C9-BBF5834F113C}" dt="2024-11-27T15:02:13.567" v="0"/>
        <pc:sldMkLst>
          <pc:docMk/>
          <pc:sldMk cId="0" sldId="289"/>
        </pc:sldMkLst>
        <pc:spChg chg="mod">
          <ac:chgData name="LESUR Christophe SI" userId="a0bda02c-4e6d-4ba6-bae4-63d8a5b4dc4b" providerId="ADAL" clId="{25985E46-E60E-4C8D-95C9-BBF5834F113C}" dt="2024-11-27T15:02:13.567" v="0"/>
          <ac:spMkLst>
            <pc:docMk/>
            <pc:sldMk cId="0" sldId="289"/>
            <ac:spMk id="25602" creationId="{0B48763C-6910-4DE6-9794-A3E803E5135B}"/>
          </ac:spMkLst>
        </pc:spChg>
      </pc:sldChg>
      <pc:sldChg chg="modSp">
        <pc:chgData name="LESUR Christophe SI" userId="a0bda02c-4e6d-4ba6-bae4-63d8a5b4dc4b" providerId="ADAL" clId="{25985E46-E60E-4C8D-95C9-BBF5834F113C}" dt="2024-11-27T15:02:13.567" v="0"/>
        <pc:sldMkLst>
          <pc:docMk/>
          <pc:sldMk cId="0" sldId="290"/>
        </pc:sldMkLst>
        <pc:spChg chg="mod">
          <ac:chgData name="LESUR Christophe SI" userId="a0bda02c-4e6d-4ba6-bae4-63d8a5b4dc4b" providerId="ADAL" clId="{25985E46-E60E-4C8D-95C9-BBF5834F113C}" dt="2024-11-27T15:02:13.567" v="0"/>
          <ac:spMkLst>
            <pc:docMk/>
            <pc:sldMk cId="0" sldId="290"/>
            <ac:spMk id="26626" creationId="{BE67312E-42BB-480A-8C73-8BDBBF225B52}"/>
          </ac:spMkLst>
        </pc:spChg>
      </pc:sldChg>
      <pc:sldMasterChg chg="delSldLayout modSldLayout">
        <pc:chgData name="LESUR Christophe SI" userId="a0bda02c-4e6d-4ba6-bae4-63d8a5b4dc4b" providerId="ADAL" clId="{25985E46-E60E-4C8D-95C9-BBF5834F113C}" dt="2024-11-27T15:02:30.066" v="2" actId="2696"/>
        <pc:sldMasterMkLst>
          <pc:docMk/>
          <pc:sldMasterMk cId="421493875" sldId="2147483738"/>
        </pc:sldMasterMkLst>
        <pc:sldLayoutChg chg="delSp del">
          <pc:chgData name="LESUR Christophe SI" userId="a0bda02c-4e6d-4ba6-bae4-63d8a5b4dc4b" providerId="ADAL" clId="{25985E46-E60E-4C8D-95C9-BBF5834F113C}" dt="2024-11-27T15:02:30.066" v="2" actId="2696"/>
          <pc:sldLayoutMkLst>
            <pc:docMk/>
            <pc:sldMasterMk cId="421493875" sldId="2147483738"/>
            <pc:sldLayoutMk cId="529208552" sldId="2147483742"/>
          </pc:sldLayoutMkLst>
          <pc:spChg chg="del">
            <ac:chgData name="LESUR Christophe SI" userId="a0bda02c-4e6d-4ba6-bae4-63d8a5b4dc4b" providerId="ADAL" clId="{25985E46-E60E-4C8D-95C9-BBF5834F113C}" dt="2024-11-27T15:02:13.567" v="0"/>
            <ac:spMkLst>
              <pc:docMk/>
              <pc:sldMasterMk cId="421493875" sldId="2147483738"/>
              <pc:sldLayoutMk cId="529208552" sldId="2147483742"/>
              <ac:spMk id="4" creationId="{247C23B6-367C-4025-8F82-69CA097654E2}"/>
            </ac:spMkLst>
          </pc:spChg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136A99D-910F-4E62-90CC-5659BC78E205}" type="datetimeFigureOut">
              <a:rPr lang="en-US" smtClean="0"/>
              <a:t>11/27/2024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199AA30-5D9D-4F80-8211-B5EBEB7F55FE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18332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Espace réservé de l'image des diapositives 1">
            <a:extLst>
              <a:ext uri="{FF2B5EF4-FFF2-40B4-BE49-F238E27FC236}">
                <a16:creationId xmlns:a16="http://schemas.microsoft.com/office/drawing/2014/main" id="{784C94F9-2AFB-46B0-BD0E-E172BB7F122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698" name="Espace réservé des commentaires 2">
            <a:extLst>
              <a:ext uri="{FF2B5EF4-FFF2-40B4-BE49-F238E27FC236}">
                <a16:creationId xmlns:a16="http://schemas.microsoft.com/office/drawing/2014/main" id="{2E6820C1-5D2D-4567-BDA1-3456015319A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29699" name="Espace réservé du numéro de diapositive 3">
            <a:extLst>
              <a:ext uri="{FF2B5EF4-FFF2-40B4-BE49-F238E27FC236}">
                <a16:creationId xmlns:a16="http://schemas.microsoft.com/office/drawing/2014/main" id="{7EC87F08-7012-476C-B944-8E466EE2421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7FA5367-368D-4895-8B68-4B23ECA7EA37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7544901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595731" y="1845105"/>
            <a:ext cx="6006088" cy="3167789"/>
          </a:xfrm>
        </p:spPr>
        <p:txBody>
          <a:bodyPr/>
          <a:lstStyle>
            <a:lvl1pPr algn="ctr"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F88F06B-3777-E92A-EB9A-73138B90AC3F}"/>
              </a:ext>
            </a:extLst>
          </p:cNvPr>
          <p:cNvSpPr txBox="1"/>
          <p:nvPr/>
        </p:nvSpPr>
        <p:spPr>
          <a:xfrm>
            <a:off x="411762" y="559479"/>
            <a:ext cx="4985185" cy="5355312"/>
          </a:xfrm>
          <a:prstGeom prst="rect">
            <a:avLst/>
          </a:prstGeom>
          <a:solidFill>
            <a:srgbClr val="F8F8F8">
              <a:alpha val="30196"/>
            </a:srgbClr>
          </a:solidFill>
        </p:spPr>
        <p:txBody>
          <a:bodyPr wrap="square" rtlCol="0">
            <a:spAutoFit/>
          </a:bodyPr>
          <a:lstStyle/>
          <a:p>
            <a:r>
              <a:rPr lang="en-US" b="1" dirty="0"/>
              <a:t>Thank you for using SMART for your presentations! </a:t>
            </a:r>
          </a:p>
          <a:p>
            <a:endParaRPr lang="en-US" b="1" dirty="0"/>
          </a:p>
          <a:p>
            <a:r>
              <a:rPr lang="en-US" dirty="0"/>
              <a:t>Our images are designed to be versatile and easy to use in PowerPoint.</a:t>
            </a:r>
          </a:p>
          <a:p>
            <a:endParaRPr lang="en-US" dirty="0"/>
          </a:p>
          <a:p>
            <a:r>
              <a:rPr lang="en-US" dirty="0"/>
              <a:t>How to Use SMART Images Effectively: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Edit with Ease: Ungroup the illustrations to customize colors, labels, or elements directly in PowerPoint.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Combine and Create: Mix elements from different slides to tailor visuals for your specific needs.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Preserve Quality: Ensure proper scaling by maintaining the vector format for clear and professional visuals.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r>
              <a:rPr lang="en-US" b="1" dirty="0"/>
              <a:t>We appreciate your trust in SMART and hope our images bring value to your work.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B9D4673C-3B3D-5E9E-95D4-E235724CE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62" y="6298521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544655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21F775F-CDA8-72F1-4246-48A84AE0F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706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392756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5309" y="5973417"/>
            <a:ext cx="1945059" cy="649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4938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7.png"/><Relationship Id="rId18" Type="http://schemas.openxmlformats.org/officeDocument/2006/relationships/image" Target="../media/image22.png"/><Relationship Id="rId26" Type="http://schemas.openxmlformats.org/officeDocument/2006/relationships/image" Target="../media/image30.emf"/><Relationship Id="rId3" Type="http://schemas.openxmlformats.org/officeDocument/2006/relationships/image" Target="../media/image7.png"/><Relationship Id="rId21" Type="http://schemas.openxmlformats.org/officeDocument/2006/relationships/image" Target="../media/image25.png"/><Relationship Id="rId7" Type="http://schemas.openxmlformats.org/officeDocument/2006/relationships/image" Target="../media/image11.png"/><Relationship Id="rId12" Type="http://schemas.openxmlformats.org/officeDocument/2006/relationships/image" Target="../media/image16.png"/><Relationship Id="rId17" Type="http://schemas.openxmlformats.org/officeDocument/2006/relationships/image" Target="../media/image21.png"/><Relationship Id="rId25" Type="http://schemas.openxmlformats.org/officeDocument/2006/relationships/image" Target="../media/image29.png"/><Relationship Id="rId2" Type="http://schemas.openxmlformats.org/officeDocument/2006/relationships/image" Target="../media/image6.png"/><Relationship Id="rId16" Type="http://schemas.openxmlformats.org/officeDocument/2006/relationships/image" Target="../media/image20.png"/><Relationship Id="rId20" Type="http://schemas.openxmlformats.org/officeDocument/2006/relationships/image" Target="../media/image24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24" Type="http://schemas.openxmlformats.org/officeDocument/2006/relationships/image" Target="../media/image28.png"/><Relationship Id="rId5" Type="http://schemas.openxmlformats.org/officeDocument/2006/relationships/image" Target="../media/image9.png"/><Relationship Id="rId15" Type="http://schemas.openxmlformats.org/officeDocument/2006/relationships/image" Target="../media/image19.png"/><Relationship Id="rId23" Type="http://schemas.openxmlformats.org/officeDocument/2006/relationships/image" Target="../media/image27.png"/><Relationship Id="rId10" Type="http://schemas.openxmlformats.org/officeDocument/2006/relationships/image" Target="../media/image14.png"/><Relationship Id="rId19" Type="http://schemas.openxmlformats.org/officeDocument/2006/relationships/image" Target="../media/image23.png"/><Relationship Id="rId4" Type="http://schemas.openxmlformats.org/officeDocument/2006/relationships/image" Target="../media/image8.png"/><Relationship Id="rId9" Type="http://schemas.openxmlformats.org/officeDocument/2006/relationships/image" Target="../media/image13.png"/><Relationship Id="rId14" Type="http://schemas.openxmlformats.org/officeDocument/2006/relationships/image" Target="../media/image18.png"/><Relationship Id="rId22" Type="http://schemas.openxmlformats.org/officeDocument/2006/relationships/image" Target="../media/image26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627651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09DB0044-3AD6-42F2-AA38-89D43D45E58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Renal corpuscle</a:t>
            </a:r>
          </a:p>
        </p:txBody>
      </p:sp>
      <p:grpSp>
        <p:nvGrpSpPr>
          <p:cNvPr id="37890" name="Group 3">
            <a:extLst>
              <a:ext uri="{FF2B5EF4-FFF2-40B4-BE49-F238E27FC236}">
                <a16:creationId xmlns:a16="http://schemas.microsoft.com/office/drawing/2014/main" id="{0149EBF6-1094-4B68-8D37-12143B00DA31}"/>
              </a:ext>
            </a:extLst>
          </p:cNvPr>
          <p:cNvGrpSpPr>
            <a:grpSpLocks/>
          </p:cNvGrpSpPr>
          <p:nvPr/>
        </p:nvGrpSpPr>
        <p:grpSpPr bwMode="auto">
          <a:xfrm>
            <a:off x="3355975" y="1366838"/>
            <a:ext cx="5384800" cy="4799012"/>
            <a:chOff x="1154" y="818"/>
            <a:chExt cx="3392" cy="3023"/>
          </a:xfrm>
        </p:grpSpPr>
        <p:grpSp>
          <p:nvGrpSpPr>
            <p:cNvPr id="37891" name="Group 4">
              <a:extLst>
                <a:ext uri="{FF2B5EF4-FFF2-40B4-BE49-F238E27FC236}">
                  <a16:creationId xmlns:a16="http://schemas.microsoft.com/office/drawing/2014/main" id="{2DD896D3-EB65-4FCC-B355-25E0B4AAAE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4" y="818"/>
              <a:ext cx="3392" cy="3023"/>
              <a:chOff x="1154" y="818"/>
              <a:chExt cx="3392" cy="3023"/>
            </a:xfrm>
          </p:grpSpPr>
          <p:sp>
            <p:nvSpPr>
              <p:cNvPr id="37971" name="Freeform 5">
                <a:extLst>
                  <a:ext uri="{FF2B5EF4-FFF2-40B4-BE49-F238E27FC236}">
                    <a16:creationId xmlns:a16="http://schemas.microsoft.com/office/drawing/2014/main" id="{76D872F8-CD2A-4DA5-90F3-4B2C0F657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1367"/>
                <a:ext cx="2637" cy="2304"/>
              </a:xfrm>
              <a:custGeom>
                <a:avLst/>
                <a:gdLst>
                  <a:gd name="T0" fmla="*/ 0 w 1423"/>
                  <a:gd name="T1" fmla="*/ 7890 h 1166"/>
                  <a:gd name="T2" fmla="*/ 604 w 1423"/>
                  <a:gd name="T3" fmla="*/ 8997 h 1166"/>
                  <a:gd name="T4" fmla="*/ 1783 w 1423"/>
                  <a:gd name="T5" fmla="*/ 8230 h 1166"/>
                  <a:gd name="T6" fmla="*/ 2819 w 1423"/>
                  <a:gd name="T7" fmla="*/ 7730 h 1166"/>
                  <a:gd name="T8" fmla="*/ 6154 w 1423"/>
                  <a:gd name="T9" fmla="*/ 8538 h 1166"/>
                  <a:gd name="T10" fmla="*/ 9036 w 1423"/>
                  <a:gd name="T11" fmla="*/ 4120 h 1166"/>
                  <a:gd name="T12" fmla="*/ 7540 w 1423"/>
                  <a:gd name="T13" fmla="*/ 3256 h 1166"/>
                  <a:gd name="T14" fmla="*/ 7222 w 1423"/>
                  <a:gd name="T15" fmla="*/ 2284 h 1166"/>
                  <a:gd name="T16" fmla="*/ 7681 w 1423"/>
                  <a:gd name="T17" fmla="*/ 1097 h 1166"/>
                  <a:gd name="T18" fmla="*/ 4625 w 1423"/>
                  <a:gd name="T19" fmla="*/ 371 h 1166"/>
                  <a:gd name="T20" fmla="*/ 1961 w 1423"/>
                  <a:gd name="T21" fmla="*/ 4120 h 1166"/>
                  <a:gd name="T22" fmla="*/ 1112 w 1423"/>
                  <a:gd name="T23" fmla="*/ 6568 h 1166"/>
                  <a:gd name="T24" fmla="*/ 0 w 1423"/>
                  <a:gd name="T25" fmla="*/ 7890 h 11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23" h="1166">
                    <a:moveTo>
                      <a:pt x="0" y="1023"/>
                    </a:moveTo>
                    <a:cubicBezTo>
                      <a:pt x="0" y="1023"/>
                      <a:pt x="125" y="1058"/>
                      <a:pt x="95" y="1166"/>
                    </a:cubicBezTo>
                    <a:cubicBezTo>
                      <a:pt x="280" y="1067"/>
                      <a:pt x="280" y="1067"/>
                      <a:pt x="280" y="1067"/>
                    </a:cubicBezTo>
                    <a:cubicBezTo>
                      <a:pt x="443" y="1002"/>
                      <a:pt x="443" y="1002"/>
                      <a:pt x="443" y="1002"/>
                    </a:cubicBezTo>
                    <a:cubicBezTo>
                      <a:pt x="443" y="1002"/>
                      <a:pt x="729" y="1147"/>
                      <a:pt x="967" y="1107"/>
                    </a:cubicBezTo>
                    <a:cubicBezTo>
                      <a:pt x="1204" y="1067"/>
                      <a:pt x="1409" y="937"/>
                      <a:pt x="1420" y="534"/>
                    </a:cubicBezTo>
                    <a:cubicBezTo>
                      <a:pt x="1423" y="438"/>
                      <a:pt x="1265" y="392"/>
                      <a:pt x="1185" y="422"/>
                    </a:cubicBezTo>
                    <a:cubicBezTo>
                      <a:pt x="1135" y="296"/>
                      <a:pt x="1135" y="296"/>
                      <a:pt x="1135" y="296"/>
                    </a:cubicBezTo>
                    <a:cubicBezTo>
                      <a:pt x="1135" y="296"/>
                      <a:pt x="1255" y="256"/>
                      <a:pt x="1207" y="142"/>
                    </a:cubicBezTo>
                    <a:cubicBezTo>
                      <a:pt x="1159" y="27"/>
                      <a:pt x="863" y="0"/>
                      <a:pt x="727" y="48"/>
                    </a:cubicBezTo>
                    <a:cubicBezTo>
                      <a:pt x="591" y="96"/>
                      <a:pt x="327" y="206"/>
                      <a:pt x="308" y="534"/>
                    </a:cubicBezTo>
                    <a:cubicBezTo>
                      <a:pt x="289" y="862"/>
                      <a:pt x="249" y="811"/>
                      <a:pt x="175" y="851"/>
                    </a:cubicBezTo>
                    <a:cubicBezTo>
                      <a:pt x="100" y="891"/>
                      <a:pt x="0" y="1023"/>
                      <a:pt x="0" y="1023"/>
                    </a:cubicBezTo>
                    <a:close/>
                  </a:path>
                </a:pathLst>
              </a:custGeom>
              <a:solidFill>
                <a:srgbClr val="F2B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2" name="Freeform 6">
                <a:extLst>
                  <a:ext uri="{FF2B5EF4-FFF2-40B4-BE49-F238E27FC236}">
                    <a16:creationId xmlns:a16="http://schemas.microsoft.com/office/drawing/2014/main" id="{DB458AB5-F649-4D6B-A0E4-2A5C109A5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1682"/>
                <a:ext cx="1305" cy="1641"/>
              </a:xfrm>
              <a:custGeom>
                <a:avLst/>
                <a:gdLst>
                  <a:gd name="T0" fmla="*/ 3896 w 704"/>
                  <a:gd name="T1" fmla="*/ 916 h 831"/>
                  <a:gd name="T2" fmla="*/ 3027 w 704"/>
                  <a:gd name="T3" fmla="*/ 468 h 831"/>
                  <a:gd name="T4" fmla="*/ 1694 w 704"/>
                  <a:gd name="T5" fmla="*/ 371 h 831"/>
                  <a:gd name="T6" fmla="*/ 986 w 704"/>
                  <a:gd name="T7" fmla="*/ 1216 h 831"/>
                  <a:gd name="T8" fmla="*/ 358 w 704"/>
                  <a:gd name="T9" fmla="*/ 2241 h 831"/>
                  <a:gd name="T10" fmla="*/ 1045 w 704"/>
                  <a:gd name="T11" fmla="*/ 4961 h 831"/>
                  <a:gd name="T12" fmla="*/ 2677 w 704"/>
                  <a:gd name="T13" fmla="*/ 6053 h 831"/>
                  <a:gd name="T14" fmla="*/ 3185 w 704"/>
                  <a:gd name="T15" fmla="*/ 5476 h 831"/>
                  <a:gd name="T16" fmla="*/ 3676 w 704"/>
                  <a:gd name="T17" fmla="*/ 4757 h 831"/>
                  <a:gd name="T18" fmla="*/ 4427 w 704"/>
                  <a:gd name="T19" fmla="*/ 3065 h 831"/>
                  <a:gd name="T20" fmla="*/ 4141 w 704"/>
                  <a:gd name="T21" fmla="*/ 1985 h 831"/>
                  <a:gd name="T22" fmla="*/ 3896 w 704"/>
                  <a:gd name="T23" fmla="*/ 916 h 83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04" h="831">
                    <a:moveTo>
                      <a:pt x="612" y="119"/>
                    </a:moveTo>
                    <a:cubicBezTo>
                      <a:pt x="548" y="135"/>
                      <a:pt x="523" y="98"/>
                      <a:pt x="475" y="61"/>
                    </a:cubicBezTo>
                    <a:cubicBezTo>
                      <a:pt x="417" y="17"/>
                      <a:pt x="330" y="0"/>
                      <a:pt x="266" y="48"/>
                    </a:cubicBezTo>
                    <a:cubicBezTo>
                      <a:pt x="226" y="77"/>
                      <a:pt x="190" y="123"/>
                      <a:pt x="155" y="158"/>
                    </a:cubicBezTo>
                    <a:cubicBezTo>
                      <a:pt x="115" y="198"/>
                      <a:pt x="80" y="239"/>
                      <a:pt x="56" y="291"/>
                    </a:cubicBezTo>
                    <a:cubicBezTo>
                      <a:pt x="0" y="411"/>
                      <a:pt x="94" y="551"/>
                      <a:pt x="164" y="644"/>
                    </a:cubicBezTo>
                    <a:cubicBezTo>
                      <a:pt x="225" y="726"/>
                      <a:pt x="305" y="831"/>
                      <a:pt x="420" y="786"/>
                    </a:cubicBezTo>
                    <a:cubicBezTo>
                      <a:pt x="454" y="773"/>
                      <a:pt x="482" y="742"/>
                      <a:pt x="500" y="711"/>
                    </a:cubicBezTo>
                    <a:cubicBezTo>
                      <a:pt x="521" y="676"/>
                      <a:pt x="547" y="647"/>
                      <a:pt x="577" y="618"/>
                    </a:cubicBezTo>
                    <a:cubicBezTo>
                      <a:pt x="636" y="558"/>
                      <a:pt x="682" y="483"/>
                      <a:pt x="695" y="398"/>
                    </a:cubicBezTo>
                    <a:cubicBezTo>
                      <a:pt x="704" y="341"/>
                      <a:pt x="655" y="311"/>
                      <a:pt x="650" y="258"/>
                    </a:cubicBezTo>
                    <a:cubicBezTo>
                      <a:pt x="644" y="207"/>
                      <a:pt x="654" y="148"/>
                      <a:pt x="612" y="119"/>
                    </a:cubicBezTo>
                  </a:path>
                </a:pathLst>
              </a:custGeom>
              <a:solidFill>
                <a:srgbClr val="EBAC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3" name="Freeform 7">
                <a:extLst>
                  <a:ext uri="{FF2B5EF4-FFF2-40B4-BE49-F238E27FC236}">
                    <a16:creationId xmlns:a16="http://schemas.microsoft.com/office/drawing/2014/main" id="{5DE12B95-3912-4BE3-AB24-715AAE725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1812"/>
                <a:ext cx="1213" cy="1290"/>
              </a:xfrm>
              <a:custGeom>
                <a:avLst/>
                <a:gdLst>
                  <a:gd name="T0" fmla="*/ 3646 w 655"/>
                  <a:gd name="T1" fmla="*/ 476 h 653"/>
                  <a:gd name="T2" fmla="*/ 2648 w 655"/>
                  <a:gd name="T3" fmla="*/ 32 h 653"/>
                  <a:gd name="T4" fmla="*/ 1702 w 655"/>
                  <a:gd name="T5" fmla="*/ 132 h 653"/>
                  <a:gd name="T6" fmla="*/ 909 w 655"/>
                  <a:gd name="T7" fmla="*/ 577 h 653"/>
                  <a:gd name="T8" fmla="*/ 865 w 655"/>
                  <a:gd name="T9" fmla="*/ 1132 h 653"/>
                  <a:gd name="T10" fmla="*/ 456 w 655"/>
                  <a:gd name="T11" fmla="*/ 1511 h 653"/>
                  <a:gd name="T12" fmla="*/ 57 w 655"/>
                  <a:gd name="T13" fmla="*/ 2220 h 653"/>
                  <a:gd name="T14" fmla="*/ 439 w 655"/>
                  <a:gd name="T15" fmla="*/ 2661 h 653"/>
                  <a:gd name="T16" fmla="*/ 933 w 655"/>
                  <a:gd name="T17" fmla="*/ 2752 h 653"/>
                  <a:gd name="T18" fmla="*/ 1054 w 655"/>
                  <a:gd name="T19" fmla="*/ 3248 h 653"/>
                  <a:gd name="T20" fmla="*/ 1143 w 655"/>
                  <a:gd name="T21" fmla="*/ 3532 h 653"/>
                  <a:gd name="T22" fmla="*/ 1348 w 655"/>
                  <a:gd name="T23" fmla="*/ 3856 h 653"/>
                  <a:gd name="T24" fmla="*/ 1244 w 655"/>
                  <a:gd name="T25" fmla="*/ 4401 h 653"/>
                  <a:gd name="T26" fmla="*/ 1656 w 655"/>
                  <a:gd name="T27" fmla="*/ 4688 h 653"/>
                  <a:gd name="T28" fmla="*/ 2122 w 655"/>
                  <a:gd name="T29" fmla="*/ 4917 h 653"/>
                  <a:gd name="T30" fmla="*/ 2604 w 655"/>
                  <a:gd name="T31" fmla="*/ 4874 h 653"/>
                  <a:gd name="T32" fmla="*/ 3156 w 655"/>
                  <a:gd name="T33" fmla="*/ 4324 h 653"/>
                  <a:gd name="T34" fmla="*/ 3728 w 655"/>
                  <a:gd name="T35" fmla="*/ 3724 h 653"/>
                  <a:gd name="T36" fmla="*/ 4054 w 655"/>
                  <a:gd name="T37" fmla="*/ 1920 h 653"/>
                  <a:gd name="T38" fmla="*/ 3906 w 655"/>
                  <a:gd name="T39" fmla="*/ 901 h 653"/>
                  <a:gd name="T40" fmla="*/ 3670 w 655"/>
                  <a:gd name="T41" fmla="*/ 448 h 65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5" h="653">
                    <a:moveTo>
                      <a:pt x="574" y="62"/>
                    </a:moveTo>
                    <a:cubicBezTo>
                      <a:pt x="545" y="43"/>
                      <a:pt x="498" y="4"/>
                      <a:pt x="417" y="4"/>
                    </a:cubicBezTo>
                    <a:cubicBezTo>
                      <a:pt x="367" y="4"/>
                      <a:pt x="313" y="0"/>
                      <a:pt x="268" y="17"/>
                    </a:cubicBezTo>
                    <a:cubicBezTo>
                      <a:pt x="233" y="30"/>
                      <a:pt x="156" y="36"/>
                      <a:pt x="143" y="75"/>
                    </a:cubicBezTo>
                    <a:cubicBezTo>
                      <a:pt x="137" y="95"/>
                      <a:pt x="145" y="126"/>
                      <a:pt x="136" y="147"/>
                    </a:cubicBezTo>
                    <a:cubicBezTo>
                      <a:pt x="125" y="176"/>
                      <a:pt x="97" y="185"/>
                      <a:pt x="72" y="196"/>
                    </a:cubicBezTo>
                    <a:cubicBezTo>
                      <a:pt x="40" y="210"/>
                      <a:pt x="0" y="247"/>
                      <a:pt x="9" y="288"/>
                    </a:cubicBezTo>
                    <a:cubicBezTo>
                      <a:pt x="14" y="312"/>
                      <a:pt x="49" y="334"/>
                      <a:pt x="69" y="345"/>
                    </a:cubicBezTo>
                    <a:cubicBezTo>
                      <a:pt x="96" y="359"/>
                      <a:pt x="122" y="347"/>
                      <a:pt x="147" y="357"/>
                    </a:cubicBezTo>
                    <a:cubicBezTo>
                      <a:pt x="173" y="368"/>
                      <a:pt x="169" y="398"/>
                      <a:pt x="166" y="421"/>
                    </a:cubicBezTo>
                    <a:cubicBezTo>
                      <a:pt x="163" y="445"/>
                      <a:pt x="161" y="444"/>
                      <a:pt x="180" y="458"/>
                    </a:cubicBezTo>
                    <a:cubicBezTo>
                      <a:pt x="198" y="472"/>
                      <a:pt x="213" y="470"/>
                      <a:pt x="212" y="500"/>
                    </a:cubicBezTo>
                    <a:cubicBezTo>
                      <a:pt x="211" y="523"/>
                      <a:pt x="188" y="546"/>
                      <a:pt x="196" y="571"/>
                    </a:cubicBezTo>
                    <a:cubicBezTo>
                      <a:pt x="205" y="600"/>
                      <a:pt x="237" y="601"/>
                      <a:pt x="261" y="608"/>
                    </a:cubicBezTo>
                    <a:cubicBezTo>
                      <a:pt x="287" y="616"/>
                      <a:pt x="311" y="627"/>
                      <a:pt x="334" y="638"/>
                    </a:cubicBezTo>
                    <a:cubicBezTo>
                      <a:pt x="366" y="653"/>
                      <a:pt x="379" y="650"/>
                      <a:pt x="410" y="632"/>
                    </a:cubicBezTo>
                    <a:cubicBezTo>
                      <a:pt x="443" y="613"/>
                      <a:pt x="467" y="584"/>
                      <a:pt x="497" y="561"/>
                    </a:cubicBezTo>
                    <a:cubicBezTo>
                      <a:pt x="528" y="537"/>
                      <a:pt x="557" y="509"/>
                      <a:pt x="587" y="483"/>
                    </a:cubicBezTo>
                    <a:cubicBezTo>
                      <a:pt x="655" y="425"/>
                      <a:pt x="626" y="328"/>
                      <a:pt x="638" y="249"/>
                    </a:cubicBezTo>
                    <a:cubicBezTo>
                      <a:pt x="645" y="204"/>
                      <a:pt x="638" y="158"/>
                      <a:pt x="615" y="117"/>
                    </a:cubicBezTo>
                    <a:cubicBezTo>
                      <a:pt x="604" y="97"/>
                      <a:pt x="601" y="62"/>
                      <a:pt x="578" y="58"/>
                    </a:cubicBezTo>
                  </a:path>
                </a:pathLst>
              </a:custGeom>
              <a:solidFill>
                <a:srgbClr val="E29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4" name="Freeform 8">
                <a:extLst>
                  <a:ext uri="{FF2B5EF4-FFF2-40B4-BE49-F238E27FC236}">
                    <a16:creationId xmlns:a16="http://schemas.microsoft.com/office/drawing/2014/main" id="{E604ED63-4D36-4554-A0D3-B1C7B497F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915"/>
                <a:ext cx="810" cy="1547"/>
              </a:xfrm>
              <a:custGeom>
                <a:avLst/>
                <a:gdLst>
                  <a:gd name="T0" fmla="*/ 330 w 437"/>
                  <a:gd name="T1" fmla="*/ 417 h 783"/>
                  <a:gd name="T2" fmla="*/ 109 w 437"/>
                  <a:gd name="T3" fmla="*/ 1373 h 783"/>
                  <a:gd name="T4" fmla="*/ 13 w 437"/>
                  <a:gd name="T5" fmla="*/ 2397 h 783"/>
                  <a:gd name="T6" fmla="*/ 65 w 437"/>
                  <a:gd name="T7" fmla="*/ 3369 h 783"/>
                  <a:gd name="T8" fmla="*/ 625 w 437"/>
                  <a:gd name="T9" fmla="*/ 4189 h 783"/>
                  <a:gd name="T10" fmla="*/ 994 w 437"/>
                  <a:gd name="T11" fmla="*/ 5192 h 783"/>
                  <a:gd name="T12" fmla="*/ 1642 w 437"/>
                  <a:gd name="T13" fmla="*/ 5668 h 783"/>
                  <a:gd name="T14" fmla="*/ 2471 w 437"/>
                  <a:gd name="T15" fmla="*/ 5953 h 783"/>
                  <a:gd name="T16" fmla="*/ 2545 w 437"/>
                  <a:gd name="T17" fmla="*/ 5406 h 783"/>
                  <a:gd name="T18" fmla="*/ 1815 w 437"/>
                  <a:gd name="T19" fmla="*/ 4617 h 783"/>
                  <a:gd name="T20" fmla="*/ 930 w 437"/>
                  <a:gd name="T21" fmla="*/ 672 h 783"/>
                  <a:gd name="T22" fmla="*/ 636 w 437"/>
                  <a:gd name="T23" fmla="*/ 47 h 783"/>
                  <a:gd name="T24" fmla="*/ 285 w 437"/>
                  <a:gd name="T25" fmla="*/ 476 h 78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37" h="783">
                    <a:moveTo>
                      <a:pt x="52" y="54"/>
                    </a:moveTo>
                    <a:cubicBezTo>
                      <a:pt x="31" y="77"/>
                      <a:pt x="24" y="145"/>
                      <a:pt x="17" y="178"/>
                    </a:cubicBezTo>
                    <a:cubicBezTo>
                      <a:pt x="6" y="221"/>
                      <a:pt x="4" y="266"/>
                      <a:pt x="2" y="311"/>
                    </a:cubicBezTo>
                    <a:cubicBezTo>
                      <a:pt x="0" y="354"/>
                      <a:pt x="8" y="395"/>
                      <a:pt x="10" y="437"/>
                    </a:cubicBezTo>
                    <a:cubicBezTo>
                      <a:pt x="12" y="487"/>
                      <a:pt x="71" y="499"/>
                      <a:pt x="98" y="543"/>
                    </a:cubicBezTo>
                    <a:cubicBezTo>
                      <a:pt x="161" y="649"/>
                      <a:pt x="113" y="652"/>
                      <a:pt x="156" y="673"/>
                    </a:cubicBezTo>
                    <a:cubicBezTo>
                      <a:pt x="193" y="692"/>
                      <a:pt x="223" y="715"/>
                      <a:pt x="258" y="735"/>
                    </a:cubicBezTo>
                    <a:cubicBezTo>
                      <a:pt x="293" y="754"/>
                      <a:pt x="347" y="783"/>
                      <a:pt x="388" y="772"/>
                    </a:cubicBezTo>
                    <a:cubicBezTo>
                      <a:pt x="437" y="757"/>
                      <a:pt x="432" y="728"/>
                      <a:pt x="400" y="701"/>
                    </a:cubicBezTo>
                    <a:cubicBezTo>
                      <a:pt x="361" y="669"/>
                      <a:pt x="326" y="629"/>
                      <a:pt x="285" y="599"/>
                    </a:cubicBezTo>
                    <a:cubicBezTo>
                      <a:pt x="116" y="476"/>
                      <a:pt x="154" y="267"/>
                      <a:pt x="146" y="87"/>
                    </a:cubicBezTo>
                    <a:cubicBezTo>
                      <a:pt x="144" y="60"/>
                      <a:pt x="132" y="13"/>
                      <a:pt x="100" y="6"/>
                    </a:cubicBezTo>
                    <a:cubicBezTo>
                      <a:pt x="71" y="0"/>
                      <a:pt x="57" y="42"/>
                      <a:pt x="45" y="62"/>
                    </a:cubicBezTo>
                  </a:path>
                </a:pathLst>
              </a:custGeom>
              <a:solidFill>
                <a:srgbClr val="EBAC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5" name="Freeform 9">
                <a:extLst>
                  <a:ext uri="{FF2B5EF4-FFF2-40B4-BE49-F238E27FC236}">
                    <a16:creationId xmlns:a16="http://schemas.microsoft.com/office/drawing/2014/main" id="{18E12860-C515-402F-9106-91CCA68E53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73" y="1846"/>
                <a:ext cx="1543" cy="1535"/>
              </a:xfrm>
              <a:custGeom>
                <a:avLst/>
                <a:gdLst>
                  <a:gd name="T0" fmla="*/ 4453 w 833"/>
                  <a:gd name="T1" fmla="*/ 664 h 777"/>
                  <a:gd name="T2" fmla="*/ 1486 w 833"/>
                  <a:gd name="T3" fmla="*/ 808 h 777"/>
                  <a:gd name="T4" fmla="*/ 282 w 833"/>
                  <a:gd name="T5" fmla="*/ 2467 h 777"/>
                  <a:gd name="T6" fmla="*/ 797 w 833"/>
                  <a:gd name="T7" fmla="*/ 4228 h 777"/>
                  <a:gd name="T8" fmla="*/ 1558 w 833"/>
                  <a:gd name="T9" fmla="*/ 5753 h 777"/>
                  <a:gd name="T10" fmla="*/ 2962 w 833"/>
                  <a:gd name="T11" fmla="*/ 5729 h 777"/>
                  <a:gd name="T12" fmla="*/ 5192 w 833"/>
                  <a:gd name="T13" fmla="*/ 2677 h 777"/>
                  <a:gd name="T14" fmla="*/ 4609 w 833"/>
                  <a:gd name="T15" fmla="*/ 1343 h 777"/>
                  <a:gd name="T16" fmla="*/ 4653 w 833"/>
                  <a:gd name="T17" fmla="*/ 2244 h 777"/>
                  <a:gd name="T18" fmla="*/ 3801 w 833"/>
                  <a:gd name="T19" fmla="*/ 2080 h 777"/>
                  <a:gd name="T20" fmla="*/ 4609 w 833"/>
                  <a:gd name="T21" fmla="*/ 1343 h 777"/>
                  <a:gd name="T22" fmla="*/ 4029 w 833"/>
                  <a:gd name="T23" fmla="*/ 824 h 777"/>
                  <a:gd name="T24" fmla="*/ 3334 w 833"/>
                  <a:gd name="T25" fmla="*/ 1413 h 777"/>
                  <a:gd name="T26" fmla="*/ 1482 w 833"/>
                  <a:gd name="T27" fmla="*/ 2521 h 777"/>
                  <a:gd name="T28" fmla="*/ 2923 w 833"/>
                  <a:gd name="T29" fmla="*/ 1195 h 777"/>
                  <a:gd name="T30" fmla="*/ 2073 w 833"/>
                  <a:gd name="T31" fmla="*/ 1073 h 777"/>
                  <a:gd name="T32" fmla="*/ 1730 w 833"/>
                  <a:gd name="T33" fmla="*/ 1804 h 777"/>
                  <a:gd name="T34" fmla="*/ 1111 w 833"/>
                  <a:gd name="T35" fmla="*/ 1697 h 777"/>
                  <a:gd name="T36" fmla="*/ 761 w 833"/>
                  <a:gd name="T37" fmla="*/ 1827 h 777"/>
                  <a:gd name="T38" fmla="*/ 1195 w 833"/>
                  <a:gd name="T39" fmla="*/ 2513 h 777"/>
                  <a:gd name="T40" fmla="*/ 446 w 833"/>
                  <a:gd name="T41" fmla="*/ 2373 h 777"/>
                  <a:gd name="T42" fmla="*/ 1404 w 833"/>
                  <a:gd name="T43" fmla="*/ 2720 h 777"/>
                  <a:gd name="T44" fmla="*/ 3332 w 833"/>
                  <a:gd name="T45" fmla="*/ 1733 h 777"/>
                  <a:gd name="T46" fmla="*/ 3425 w 833"/>
                  <a:gd name="T47" fmla="*/ 2705 h 777"/>
                  <a:gd name="T48" fmla="*/ 2102 w 833"/>
                  <a:gd name="T49" fmla="*/ 3532 h 777"/>
                  <a:gd name="T50" fmla="*/ 978 w 833"/>
                  <a:gd name="T51" fmla="*/ 3153 h 777"/>
                  <a:gd name="T52" fmla="*/ 1417 w 833"/>
                  <a:gd name="T53" fmla="*/ 5460 h 777"/>
                  <a:gd name="T54" fmla="*/ 2080 w 833"/>
                  <a:gd name="T55" fmla="*/ 3825 h 777"/>
                  <a:gd name="T56" fmla="*/ 2519 w 833"/>
                  <a:gd name="T57" fmla="*/ 4228 h 777"/>
                  <a:gd name="T58" fmla="*/ 3221 w 833"/>
                  <a:gd name="T59" fmla="*/ 5366 h 777"/>
                  <a:gd name="T60" fmla="*/ 2593 w 833"/>
                  <a:gd name="T61" fmla="*/ 4569 h 777"/>
                  <a:gd name="T62" fmla="*/ 3342 w 833"/>
                  <a:gd name="T63" fmla="*/ 2948 h 777"/>
                  <a:gd name="T64" fmla="*/ 4214 w 833"/>
                  <a:gd name="T65" fmla="*/ 4672 h 777"/>
                  <a:gd name="T66" fmla="*/ 4234 w 833"/>
                  <a:gd name="T67" fmla="*/ 4257 h 777"/>
                  <a:gd name="T68" fmla="*/ 3312 w 833"/>
                  <a:gd name="T69" fmla="*/ 3437 h 777"/>
                  <a:gd name="T70" fmla="*/ 4601 w 833"/>
                  <a:gd name="T71" fmla="*/ 2712 h 777"/>
                  <a:gd name="T72" fmla="*/ 4234 w 833"/>
                  <a:gd name="T73" fmla="*/ 4257 h 7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833" h="777">
                    <a:moveTo>
                      <a:pt x="758" y="91"/>
                    </a:moveTo>
                    <a:cubicBezTo>
                      <a:pt x="742" y="94"/>
                      <a:pt x="722" y="91"/>
                      <a:pt x="701" y="86"/>
                    </a:cubicBezTo>
                    <a:cubicBezTo>
                      <a:pt x="662" y="77"/>
                      <a:pt x="550" y="0"/>
                      <a:pt x="442" y="76"/>
                    </a:cubicBezTo>
                    <a:cubicBezTo>
                      <a:pt x="356" y="135"/>
                      <a:pt x="288" y="72"/>
                      <a:pt x="234" y="105"/>
                    </a:cubicBezTo>
                    <a:cubicBezTo>
                      <a:pt x="181" y="137"/>
                      <a:pt x="161" y="194"/>
                      <a:pt x="129" y="200"/>
                    </a:cubicBezTo>
                    <a:cubicBezTo>
                      <a:pt x="96" y="206"/>
                      <a:pt x="0" y="223"/>
                      <a:pt x="44" y="320"/>
                    </a:cubicBezTo>
                    <a:cubicBezTo>
                      <a:pt x="89" y="416"/>
                      <a:pt x="87" y="421"/>
                      <a:pt x="75" y="468"/>
                    </a:cubicBezTo>
                    <a:cubicBezTo>
                      <a:pt x="63" y="516"/>
                      <a:pt x="102" y="539"/>
                      <a:pt x="125" y="548"/>
                    </a:cubicBezTo>
                    <a:cubicBezTo>
                      <a:pt x="148" y="557"/>
                      <a:pt x="168" y="567"/>
                      <a:pt x="150" y="633"/>
                    </a:cubicBezTo>
                    <a:cubicBezTo>
                      <a:pt x="132" y="698"/>
                      <a:pt x="173" y="764"/>
                      <a:pt x="245" y="746"/>
                    </a:cubicBezTo>
                    <a:cubicBezTo>
                      <a:pt x="317" y="728"/>
                      <a:pt x="291" y="712"/>
                      <a:pt x="323" y="745"/>
                    </a:cubicBezTo>
                    <a:cubicBezTo>
                      <a:pt x="356" y="777"/>
                      <a:pt x="423" y="766"/>
                      <a:pt x="466" y="743"/>
                    </a:cubicBezTo>
                    <a:cubicBezTo>
                      <a:pt x="509" y="720"/>
                      <a:pt x="658" y="737"/>
                      <a:pt x="709" y="591"/>
                    </a:cubicBezTo>
                    <a:cubicBezTo>
                      <a:pt x="759" y="445"/>
                      <a:pt x="833" y="533"/>
                      <a:pt x="817" y="347"/>
                    </a:cubicBezTo>
                    <a:cubicBezTo>
                      <a:pt x="814" y="306"/>
                      <a:pt x="781" y="216"/>
                      <a:pt x="805" y="185"/>
                    </a:cubicBezTo>
                    <a:moveTo>
                      <a:pt x="725" y="174"/>
                    </a:moveTo>
                    <a:cubicBezTo>
                      <a:pt x="743" y="177"/>
                      <a:pt x="749" y="197"/>
                      <a:pt x="749" y="197"/>
                    </a:cubicBezTo>
                    <a:cubicBezTo>
                      <a:pt x="749" y="222"/>
                      <a:pt x="745" y="256"/>
                      <a:pt x="732" y="291"/>
                    </a:cubicBezTo>
                    <a:cubicBezTo>
                      <a:pt x="714" y="340"/>
                      <a:pt x="653" y="351"/>
                      <a:pt x="586" y="352"/>
                    </a:cubicBezTo>
                    <a:cubicBezTo>
                      <a:pt x="596" y="334"/>
                      <a:pt x="600" y="307"/>
                      <a:pt x="598" y="270"/>
                    </a:cubicBezTo>
                    <a:cubicBezTo>
                      <a:pt x="596" y="225"/>
                      <a:pt x="610" y="192"/>
                      <a:pt x="643" y="170"/>
                    </a:cubicBezTo>
                    <a:cubicBezTo>
                      <a:pt x="676" y="148"/>
                      <a:pt x="707" y="171"/>
                      <a:pt x="725" y="174"/>
                    </a:cubicBezTo>
                    <a:close/>
                    <a:moveTo>
                      <a:pt x="460" y="155"/>
                    </a:moveTo>
                    <a:cubicBezTo>
                      <a:pt x="525" y="51"/>
                      <a:pt x="593" y="87"/>
                      <a:pt x="634" y="107"/>
                    </a:cubicBezTo>
                    <a:cubicBezTo>
                      <a:pt x="639" y="109"/>
                      <a:pt x="644" y="111"/>
                      <a:pt x="649" y="113"/>
                    </a:cubicBezTo>
                    <a:cubicBezTo>
                      <a:pt x="604" y="176"/>
                      <a:pt x="525" y="183"/>
                      <a:pt x="525" y="183"/>
                    </a:cubicBezTo>
                    <a:cubicBezTo>
                      <a:pt x="465" y="191"/>
                      <a:pt x="429" y="271"/>
                      <a:pt x="368" y="315"/>
                    </a:cubicBezTo>
                    <a:cubicBezTo>
                      <a:pt x="307" y="359"/>
                      <a:pt x="233" y="327"/>
                      <a:pt x="233" y="327"/>
                    </a:cubicBezTo>
                    <a:cubicBezTo>
                      <a:pt x="242" y="309"/>
                      <a:pt x="254" y="295"/>
                      <a:pt x="280" y="291"/>
                    </a:cubicBezTo>
                    <a:cubicBezTo>
                      <a:pt x="351" y="281"/>
                      <a:pt x="394" y="259"/>
                      <a:pt x="460" y="155"/>
                    </a:cubicBezTo>
                    <a:close/>
                    <a:moveTo>
                      <a:pt x="175" y="220"/>
                    </a:moveTo>
                    <a:cubicBezTo>
                      <a:pt x="197" y="146"/>
                      <a:pt x="289" y="129"/>
                      <a:pt x="326" y="139"/>
                    </a:cubicBezTo>
                    <a:cubicBezTo>
                      <a:pt x="363" y="149"/>
                      <a:pt x="410" y="138"/>
                      <a:pt x="410" y="146"/>
                    </a:cubicBezTo>
                    <a:cubicBezTo>
                      <a:pt x="416" y="207"/>
                      <a:pt x="346" y="227"/>
                      <a:pt x="272" y="234"/>
                    </a:cubicBezTo>
                    <a:cubicBezTo>
                      <a:pt x="198" y="241"/>
                      <a:pt x="202" y="307"/>
                      <a:pt x="202" y="307"/>
                    </a:cubicBezTo>
                    <a:cubicBezTo>
                      <a:pt x="202" y="307"/>
                      <a:pt x="161" y="268"/>
                      <a:pt x="175" y="220"/>
                    </a:cubicBezTo>
                    <a:close/>
                    <a:moveTo>
                      <a:pt x="70" y="308"/>
                    </a:moveTo>
                    <a:cubicBezTo>
                      <a:pt x="56" y="268"/>
                      <a:pt x="99" y="238"/>
                      <a:pt x="120" y="237"/>
                    </a:cubicBezTo>
                    <a:cubicBezTo>
                      <a:pt x="140" y="236"/>
                      <a:pt x="139" y="237"/>
                      <a:pt x="142" y="263"/>
                    </a:cubicBezTo>
                    <a:cubicBezTo>
                      <a:pt x="145" y="289"/>
                      <a:pt x="188" y="326"/>
                      <a:pt x="188" y="326"/>
                    </a:cubicBezTo>
                    <a:cubicBezTo>
                      <a:pt x="188" y="326"/>
                      <a:pt x="187" y="338"/>
                      <a:pt x="146" y="362"/>
                    </a:cubicBezTo>
                    <a:cubicBezTo>
                      <a:pt x="105" y="386"/>
                      <a:pt x="84" y="348"/>
                      <a:pt x="70" y="308"/>
                    </a:cubicBezTo>
                    <a:close/>
                    <a:moveTo>
                      <a:pt x="154" y="409"/>
                    </a:moveTo>
                    <a:cubicBezTo>
                      <a:pt x="195" y="403"/>
                      <a:pt x="210" y="378"/>
                      <a:pt x="221" y="353"/>
                    </a:cubicBezTo>
                    <a:cubicBezTo>
                      <a:pt x="259" y="376"/>
                      <a:pt x="326" y="375"/>
                      <a:pt x="380" y="354"/>
                    </a:cubicBezTo>
                    <a:cubicBezTo>
                      <a:pt x="435" y="333"/>
                      <a:pt x="462" y="245"/>
                      <a:pt x="524" y="225"/>
                    </a:cubicBezTo>
                    <a:cubicBezTo>
                      <a:pt x="569" y="212"/>
                      <a:pt x="570" y="228"/>
                      <a:pt x="570" y="266"/>
                    </a:cubicBezTo>
                    <a:cubicBezTo>
                      <a:pt x="570" y="303"/>
                      <a:pt x="539" y="351"/>
                      <a:pt x="539" y="351"/>
                    </a:cubicBezTo>
                    <a:cubicBezTo>
                      <a:pt x="525" y="351"/>
                      <a:pt x="512" y="350"/>
                      <a:pt x="499" y="350"/>
                    </a:cubicBezTo>
                    <a:cubicBezTo>
                      <a:pt x="406" y="346"/>
                      <a:pt x="377" y="458"/>
                      <a:pt x="331" y="458"/>
                    </a:cubicBezTo>
                    <a:cubicBezTo>
                      <a:pt x="285" y="458"/>
                      <a:pt x="275" y="483"/>
                      <a:pt x="195" y="513"/>
                    </a:cubicBezTo>
                    <a:cubicBezTo>
                      <a:pt x="115" y="543"/>
                      <a:pt x="66" y="421"/>
                      <a:pt x="154" y="409"/>
                    </a:cubicBezTo>
                    <a:close/>
                    <a:moveTo>
                      <a:pt x="305" y="666"/>
                    </a:moveTo>
                    <a:cubicBezTo>
                      <a:pt x="292" y="702"/>
                      <a:pt x="296" y="726"/>
                      <a:pt x="223" y="708"/>
                    </a:cubicBezTo>
                    <a:cubicBezTo>
                      <a:pt x="150" y="690"/>
                      <a:pt x="198" y="644"/>
                      <a:pt x="199" y="587"/>
                    </a:cubicBezTo>
                    <a:cubicBezTo>
                      <a:pt x="201" y="530"/>
                      <a:pt x="302" y="484"/>
                      <a:pt x="327" y="496"/>
                    </a:cubicBezTo>
                    <a:cubicBezTo>
                      <a:pt x="351" y="508"/>
                      <a:pt x="387" y="471"/>
                      <a:pt x="398" y="483"/>
                    </a:cubicBezTo>
                    <a:cubicBezTo>
                      <a:pt x="412" y="498"/>
                      <a:pt x="403" y="505"/>
                      <a:pt x="396" y="548"/>
                    </a:cubicBezTo>
                    <a:cubicBezTo>
                      <a:pt x="389" y="592"/>
                      <a:pt x="330" y="599"/>
                      <a:pt x="305" y="666"/>
                    </a:cubicBezTo>
                    <a:close/>
                    <a:moveTo>
                      <a:pt x="507" y="696"/>
                    </a:moveTo>
                    <a:cubicBezTo>
                      <a:pt x="447" y="694"/>
                      <a:pt x="450" y="747"/>
                      <a:pt x="365" y="723"/>
                    </a:cubicBezTo>
                    <a:cubicBezTo>
                      <a:pt x="281" y="699"/>
                      <a:pt x="374" y="615"/>
                      <a:pt x="408" y="593"/>
                    </a:cubicBezTo>
                    <a:cubicBezTo>
                      <a:pt x="441" y="571"/>
                      <a:pt x="428" y="463"/>
                      <a:pt x="452" y="417"/>
                    </a:cubicBezTo>
                    <a:cubicBezTo>
                      <a:pt x="476" y="370"/>
                      <a:pt x="526" y="382"/>
                      <a:pt x="526" y="382"/>
                    </a:cubicBezTo>
                    <a:cubicBezTo>
                      <a:pt x="514" y="413"/>
                      <a:pt x="402" y="494"/>
                      <a:pt x="462" y="586"/>
                    </a:cubicBezTo>
                    <a:cubicBezTo>
                      <a:pt x="548" y="716"/>
                      <a:pt x="645" y="565"/>
                      <a:pt x="663" y="606"/>
                    </a:cubicBezTo>
                    <a:cubicBezTo>
                      <a:pt x="682" y="647"/>
                      <a:pt x="568" y="698"/>
                      <a:pt x="507" y="696"/>
                    </a:cubicBezTo>
                    <a:close/>
                    <a:moveTo>
                      <a:pt x="666" y="552"/>
                    </a:moveTo>
                    <a:cubicBezTo>
                      <a:pt x="616" y="599"/>
                      <a:pt x="543" y="600"/>
                      <a:pt x="509" y="561"/>
                    </a:cubicBezTo>
                    <a:cubicBezTo>
                      <a:pt x="476" y="521"/>
                      <a:pt x="499" y="465"/>
                      <a:pt x="521" y="446"/>
                    </a:cubicBezTo>
                    <a:cubicBezTo>
                      <a:pt x="544" y="427"/>
                      <a:pt x="571" y="390"/>
                      <a:pt x="571" y="390"/>
                    </a:cubicBezTo>
                    <a:cubicBezTo>
                      <a:pt x="625" y="403"/>
                      <a:pt x="692" y="370"/>
                      <a:pt x="724" y="352"/>
                    </a:cubicBezTo>
                    <a:cubicBezTo>
                      <a:pt x="756" y="334"/>
                      <a:pt x="766" y="291"/>
                      <a:pt x="773" y="355"/>
                    </a:cubicBezTo>
                    <a:cubicBezTo>
                      <a:pt x="780" y="420"/>
                      <a:pt x="717" y="504"/>
                      <a:pt x="666" y="552"/>
                    </a:cubicBezTo>
                    <a:close/>
                  </a:path>
                </a:pathLst>
              </a:custGeom>
              <a:solidFill>
                <a:srgbClr val="D69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6" name="Freeform 10">
                <a:extLst>
                  <a:ext uri="{FF2B5EF4-FFF2-40B4-BE49-F238E27FC236}">
                    <a16:creationId xmlns:a16="http://schemas.microsoft.com/office/drawing/2014/main" id="{A3E9200A-5162-4ED7-9475-A65869DBB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828"/>
                <a:ext cx="1097" cy="1357"/>
              </a:xfrm>
              <a:custGeom>
                <a:avLst/>
                <a:gdLst>
                  <a:gd name="T0" fmla="*/ 3767 w 592"/>
                  <a:gd name="T1" fmla="*/ 4741 h 687"/>
                  <a:gd name="T2" fmla="*/ 3441 w 592"/>
                  <a:gd name="T3" fmla="*/ 5294 h 687"/>
                  <a:gd name="T4" fmla="*/ 3156 w 592"/>
                  <a:gd name="T5" fmla="*/ 5080 h 687"/>
                  <a:gd name="T6" fmla="*/ 2768 w 592"/>
                  <a:gd name="T7" fmla="*/ 4993 h 687"/>
                  <a:gd name="T8" fmla="*/ 2133 w 592"/>
                  <a:gd name="T9" fmla="*/ 4741 h 687"/>
                  <a:gd name="T10" fmla="*/ 1336 w 592"/>
                  <a:gd name="T11" fmla="*/ 4701 h 687"/>
                  <a:gd name="T12" fmla="*/ 274 w 592"/>
                  <a:gd name="T13" fmla="*/ 5153 h 687"/>
                  <a:gd name="T14" fmla="*/ 76 w 592"/>
                  <a:gd name="T15" fmla="*/ 4756 h 687"/>
                  <a:gd name="T16" fmla="*/ 133 w 592"/>
                  <a:gd name="T17" fmla="*/ 4124 h 687"/>
                  <a:gd name="T18" fmla="*/ 643 w 592"/>
                  <a:gd name="T19" fmla="*/ 3548 h 687"/>
                  <a:gd name="T20" fmla="*/ 1247 w 592"/>
                  <a:gd name="T21" fmla="*/ 2629 h 687"/>
                  <a:gd name="T22" fmla="*/ 1184 w 592"/>
                  <a:gd name="T23" fmla="*/ 1400 h 687"/>
                  <a:gd name="T24" fmla="*/ 752 w 592"/>
                  <a:gd name="T25" fmla="*/ 523 h 687"/>
                  <a:gd name="T26" fmla="*/ 1277 w 592"/>
                  <a:gd name="T27" fmla="*/ 0 h 687"/>
                  <a:gd name="T28" fmla="*/ 1603 w 592"/>
                  <a:gd name="T29" fmla="*/ 440 h 687"/>
                  <a:gd name="T30" fmla="*/ 1977 w 592"/>
                  <a:gd name="T31" fmla="*/ 1349 h 687"/>
                  <a:gd name="T32" fmla="*/ 1916 w 592"/>
                  <a:gd name="T33" fmla="*/ 2372 h 687"/>
                  <a:gd name="T34" fmla="*/ 1731 w 592"/>
                  <a:gd name="T35" fmla="*/ 3208 h 687"/>
                  <a:gd name="T36" fmla="*/ 1469 w 592"/>
                  <a:gd name="T37" fmla="*/ 3785 h 687"/>
                  <a:gd name="T38" fmla="*/ 2187 w 592"/>
                  <a:gd name="T39" fmla="*/ 3921 h 687"/>
                  <a:gd name="T40" fmla="*/ 3043 w 592"/>
                  <a:gd name="T41" fmla="*/ 4221 h 687"/>
                  <a:gd name="T42" fmla="*/ 3767 w 592"/>
                  <a:gd name="T43" fmla="*/ 4741 h 6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92" h="687">
                    <a:moveTo>
                      <a:pt x="592" y="615"/>
                    </a:moveTo>
                    <a:cubicBezTo>
                      <a:pt x="592" y="615"/>
                      <a:pt x="523" y="600"/>
                      <a:pt x="541" y="687"/>
                    </a:cubicBezTo>
                    <a:cubicBezTo>
                      <a:pt x="496" y="659"/>
                      <a:pt x="496" y="659"/>
                      <a:pt x="496" y="659"/>
                    </a:cubicBezTo>
                    <a:cubicBezTo>
                      <a:pt x="435" y="648"/>
                      <a:pt x="435" y="648"/>
                      <a:pt x="435" y="648"/>
                    </a:cubicBezTo>
                    <a:cubicBezTo>
                      <a:pt x="435" y="648"/>
                      <a:pt x="366" y="643"/>
                      <a:pt x="335" y="615"/>
                    </a:cubicBezTo>
                    <a:cubicBezTo>
                      <a:pt x="303" y="588"/>
                      <a:pt x="234" y="589"/>
                      <a:pt x="210" y="610"/>
                    </a:cubicBezTo>
                    <a:cubicBezTo>
                      <a:pt x="186" y="631"/>
                      <a:pt x="81" y="677"/>
                      <a:pt x="43" y="669"/>
                    </a:cubicBezTo>
                    <a:cubicBezTo>
                      <a:pt x="5" y="661"/>
                      <a:pt x="21" y="642"/>
                      <a:pt x="12" y="617"/>
                    </a:cubicBezTo>
                    <a:cubicBezTo>
                      <a:pt x="3" y="592"/>
                      <a:pt x="0" y="558"/>
                      <a:pt x="21" y="535"/>
                    </a:cubicBezTo>
                    <a:cubicBezTo>
                      <a:pt x="42" y="513"/>
                      <a:pt x="83" y="466"/>
                      <a:pt x="101" y="460"/>
                    </a:cubicBezTo>
                    <a:cubicBezTo>
                      <a:pt x="120" y="455"/>
                      <a:pt x="186" y="391"/>
                      <a:pt x="196" y="341"/>
                    </a:cubicBezTo>
                    <a:cubicBezTo>
                      <a:pt x="205" y="291"/>
                      <a:pt x="230" y="253"/>
                      <a:pt x="186" y="182"/>
                    </a:cubicBezTo>
                    <a:cubicBezTo>
                      <a:pt x="143" y="111"/>
                      <a:pt x="118" y="68"/>
                      <a:pt x="118" y="68"/>
                    </a:cubicBezTo>
                    <a:cubicBezTo>
                      <a:pt x="118" y="68"/>
                      <a:pt x="203" y="97"/>
                      <a:pt x="201" y="0"/>
                    </a:cubicBezTo>
                    <a:cubicBezTo>
                      <a:pt x="201" y="0"/>
                      <a:pt x="236" y="11"/>
                      <a:pt x="252" y="57"/>
                    </a:cubicBezTo>
                    <a:cubicBezTo>
                      <a:pt x="268" y="103"/>
                      <a:pt x="310" y="142"/>
                      <a:pt x="311" y="175"/>
                    </a:cubicBezTo>
                    <a:cubicBezTo>
                      <a:pt x="313" y="208"/>
                      <a:pt x="313" y="286"/>
                      <a:pt x="301" y="308"/>
                    </a:cubicBezTo>
                    <a:cubicBezTo>
                      <a:pt x="289" y="330"/>
                      <a:pt x="292" y="400"/>
                      <a:pt x="272" y="416"/>
                    </a:cubicBezTo>
                    <a:cubicBezTo>
                      <a:pt x="252" y="431"/>
                      <a:pt x="213" y="480"/>
                      <a:pt x="231" y="491"/>
                    </a:cubicBezTo>
                    <a:cubicBezTo>
                      <a:pt x="250" y="501"/>
                      <a:pt x="309" y="483"/>
                      <a:pt x="344" y="509"/>
                    </a:cubicBezTo>
                    <a:cubicBezTo>
                      <a:pt x="380" y="535"/>
                      <a:pt x="449" y="531"/>
                      <a:pt x="478" y="548"/>
                    </a:cubicBezTo>
                    <a:cubicBezTo>
                      <a:pt x="507" y="565"/>
                      <a:pt x="576" y="563"/>
                      <a:pt x="592" y="615"/>
                    </a:cubicBezTo>
                    <a:close/>
                  </a:path>
                </a:pathLst>
              </a:custGeom>
              <a:solidFill>
                <a:srgbClr val="DE8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7" name="Freeform 11">
                <a:extLst>
                  <a:ext uri="{FF2B5EF4-FFF2-40B4-BE49-F238E27FC236}">
                    <a16:creationId xmlns:a16="http://schemas.microsoft.com/office/drawing/2014/main" id="{51EC7DCC-D381-4637-8E7E-F579CD284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796"/>
                <a:ext cx="774" cy="186"/>
              </a:xfrm>
              <a:custGeom>
                <a:avLst/>
                <a:gdLst>
                  <a:gd name="T0" fmla="*/ 7 w 418"/>
                  <a:gd name="T1" fmla="*/ 528 h 94"/>
                  <a:gd name="T2" fmla="*/ 267 w 418"/>
                  <a:gd name="T3" fmla="*/ 340 h 94"/>
                  <a:gd name="T4" fmla="*/ 483 w 418"/>
                  <a:gd name="T5" fmla="*/ 140 h 94"/>
                  <a:gd name="T6" fmla="*/ 878 w 418"/>
                  <a:gd name="T7" fmla="*/ 0 h 94"/>
                  <a:gd name="T8" fmla="*/ 1080 w 418"/>
                  <a:gd name="T9" fmla="*/ 24 h 94"/>
                  <a:gd name="T10" fmla="*/ 1320 w 418"/>
                  <a:gd name="T11" fmla="*/ 172 h 94"/>
                  <a:gd name="T12" fmla="*/ 1581 w 418"/>
                  <a:gd name="T13" fmla="*/ 309 h 94"/>
                  <a:gd name="T14" fmla="*/ 1872 w 418"/>
                  <a:gd name="T15" fmla="*/ 396 h 94"/>
                  <a:gd name="T16" fmla="*/ 2335 w 418"/>
                  <a:gd name="T17" fmla="*/ 580 h 94"/>
                  <a:gd name="T18" fmla="*/ 2513 w 418"/>
                  <a:gd name="T19" fmla="*/ 619 h 94"/>
                  <a:gd name="T20" fmla="*/ 2653 w 418"/>
                  <a:gd name="T21" fmla="*/ 728 h 94"/>
                  <a:gd name="T22" fmla="*/ 2279 w 418"/>
                  <a:gd name="T23" fmla="*/ 619 h 94"/>
                  <a:gd name="T24" fmla="*/ 1907 w 418"/>
                  <a:gd name="T25" fmla="*/ 536 h 94"/>
                  <a:gd name="T26" fmla="*/ 1320 w 418"/>
                  <a:gd name="T27" fmla="*/ 419 h 94"/>
                  <a:gd name="T28" fmla="*/ 820 w 418"/>
                  <a:gd name="T29" fmla="*/ 301 h 94"/>
                  <a:gd name="T30" fmla="*/ 285 w 418"/>
                  <a:gd name="T31" fmla="*/ 505 h 94"/>
                  <a:gd name="T32" fmla="*/ 0 w 418"/>
                  <a:gd name="T33" fmla="*/ 611 h 9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8" h="94">
                    <a:moveTo>
                      <a:pt x="1" y="68"/>
                    </a:moveTo>
                    <a:cubicBezTo>
                      <a:pt x="8" y="76"/>
                      <a:pt x="36" y="48"/>
                      <a:pt x="42" y="44"/>
                    </a:cubicBezTo>
                    <a:cubicBezTo>
                      <a:pt x="53" y="35"/>
                      <a:pt x="65" y="26"/>
                      <a:pt x="76" y="18"/>
                    </a:cubicBezTo>
                    <a:cubicBezTo>
                      <a:pt x="93" y="6"/>
                      <a:pt x="117" y="0"/>
                      <a:pt x="138" y="0"/>
                    </a:cubicBezTo>
                    <a:cubicBezTo>
                      <a:pt x="149" y="0"/>
                      <a:pt x="160" y="0"/>
                      <a:pt x="170" y="3"/>
                    </a:cubicBezTo>
                    <a:cubicBezTo>
                      <a:pt x="184" y="7"/>
                      <a:pt x="196" y="16"/>
                      <a:pt x="208" y="22"/>
                    </a:cubicBezTo>
                    <a:cubicBezTo>
                      <a:pt x="222" y="30"/>
                      <a:pt x="235" y="35"/>
                      <a:pt x="249" y="40"/>
                    </a:cubicBezTo>
                    <a:cubicBezTo>
                      <a:pt x="264" y="46"/>
                      <a:pt x="279" y="48"/>
                      <a:pt x="295" y="51"/>
                    </a:cubicBezTo>
                    <a:cubicBezTo>
                      <a:pt x="320" y="56"/>
                      <a:pt x="343" y="67"/>
                      <a:pt x="368" y="75"/>
                    </a:cubicBezTo>
                    <a:cubicBezTo>
                      <a:pt x="377" y="78"/>
                      <a:pt x="387" y="78"/>
                      <a:pt x="396" y="80"/>
                    </a:cubicBezTo>
                    <a:cubicBezTo>
                      <a:pt x="402" y="82"/>
                      <a:pt x="416" y="87"/>
                      <a:pt x="418" y="94"/>
                    </a:cubicBezTo>
                    <a:cubicBezTo>
                      <a:pt x="398" y="93"/>
                      <a:pt x="377" y="87"/>
                      <a:pt x="359" y="80"/>
                    </a:cubicBezTo>
                    <a:cubicBezTo>
                      <a:pt x="341" y="72"/>
                      <a:pt x="320" y="71"/>
                      <a:pt x="300" y="69"/>
                    </a:cubicBezTo>
                    <a:cubicBezTo>
                      <a:pt x="270" y="64"/>
                      <a:pt x="237" y="65"/>
                      <a:pt x="208" y="54"/>
                    </a:cubicBezTo>
                    <a:cubicBezTo>
                      <a:pt x="182" y="44"/>
                      <a:pt x="157" y="38"/>
                      <a:pt x="129" y="39"/>
                    </a:cubicBezTo>
                    <a:cubicBezTo>
                      <a:pt x="98" y="41"/>
                      <a:pt x="72" y="52"/>
                      <a:pt x="45" y="65"/>
                    </a:cubicBezTo>
                    <a:cubicBezTo>
                      <a:pt x="29" y="71"/>
                      <a:pt x="15" y="79"/>
                      <a:pt x="0" y="79"/>
                    </a:cubicBezTo>
                  </a:path>
                </a:pathLst>
              </a:custGeom>
              <a:solidFill>
                <a:srgbClr val="C26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8" name="Freeform 12">
                <a:extLst>
                  <a:ext uri="{FF2B5EF4-FFF2-40B4-BE49-F238E27FC236}">
                    <a16:creationId xmlns:a16="http://schemas.microsoft.com/office/drawing/2014/main" id="{56E5A530-34AE-4945-9489-FEBDB59E6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1164"/>
                <a:ext cx="263" cy="599"/>
              </a:xfrm>
              <a:custGeom>
                <a:avLst/>
                <a:gdLst>
                  <a:gd name="T0" fmla="*/ 7 w 142"/>
                  <a:gd name="T1" fmla="*/ 2333 h 303"/>
                  <a:gd name="T2" fmla="*/ 0 w 142"/>
                  <a:gd name="T3" fmla="*/ 2341 h 303"/>
                  <a:gd name="T4" fmla="*/ 298 w 142"/>
                  <a:gd name="T5" fmla="*/ 2248 h 303"/>
                  <a:gd name="T6" fmla="*/ 604 w 142"/>
                  <a:gd name="T7" fmla="*/ 1939 h 303"/>
                  <a:gd name="T8" fmla="*/ 708 w 142"/>
                  <a:gd name="T9" fmla="*/ 1732 h 303"/>
                  <a:gd name="T10" fmla="*/ 754 w 142"/>
                  <a:gd name="T11" fmla="*/ 1528 h 303"/>
                  <a:gd name="T12" fmla="*/ 800 w 142"/>
                  <a:gd name="T13" fmla="*/ 1321 h 303"/>
                  <a:gd name="T14" fmla="*/ 870 w 142"/>
                  <a:gd name="T15" fmla="*/ 1105 h 303"/>
                  <a:gd name="T16" fmla="*/ 865 w 142"/>
                  <a:gd name="T17" fmla="*/ 911 h 303"/>
                  <a:gd name="T18" fmla="*/ 882 w 142"/>
                  <a:gd name="T19" fmla="*/ 680 h 303"/>
                  <a:gd name="T20" fmla="*/ 826 w 142"/>
                  <a:gd name="T21" fmla="*/ 308 h 303"/>
                  <a:gd name="T22" fmla="*/ 685 w 142"/>
                  <a:gd name="T23" fmla="*/ 63 h 303"/>
                  <a:gd name="T24" fmla="*/ 545 w 142"/>
                  <a:gd name="T25" fmla="*/ 0 h 303"/>
                  <a:gd name="T26" fmla="*/ 680 w 142"/>
                  <a:gd name="T27" fmla="*/ 465 h 303"/>
                  <a:gd name="T28" fmla="*/ 708 w 142"/>
                  <a:gd name="T29" fmla="*/ 996 h 303"/>
                  <a:gd name="T30" fmla="*/ 635 w 142"/>
                  <a:gd name="T31" fmla="*/ 1273 h 303"/>
                  <a:gd name="T32" fmla="*/ 580 w 142"/>
                  <a:gd name="T33" fmla="*/ 1520 h 303"/>
                  <a:gd name="T34" fmla="*/ 500 w 142"/>
                  <a:gd name="T35" fmla="*/ 1708 h 303"/>
                  <a:gd name="T36" fmla="*/ 411 w 142"/>
                  <a:gd name="T37" fmla="*/ 1931 h 303"/>
                  <a:gd name="T38" fmla="*/ 209 w 142"/>
                  <a:gd name="T39" fmla="*/ 2177 h 303"/>
                  <a:gd name="T40" fmla="*/ 13 w 142"/>
                  <a:gd name="T41" fmla="*/ 2333 h 3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2" h="303">
                    <a:moveTo>
                      <a:pt x="1" y="302"/>
                    </a:moveTo>
                    <a:cubicBezTo>
                      <a:pt x="1" y="302"/>
                      <a:pt x="0" y="302"/>
                      <a:pt x="0" y="303"/>
                    </a:cubicBezTo>
                    <a:cubicBezTo>
                      <a:pt x="15" y="302"/>
                      <a:pt x="32" y="296"/>
                      <a:pt x="47" y="291"/>
                    </a:cubicBezTo>
                    <a:cubicBezTo>
                      <a:pt x="65" y="285"/>
                      <a:pt x="84" y="266"/>
                      <a:pt x="95" y="251"/>
                    </a:cubicBezTo>
                    <a:cubicBezTo>
                      <a:pt x="100" y="243"/>
                      <a:pt x="108" y="234"/>
                      <a:pt x="111" y="224"/>
                    </a:cubicBezTo>
                    <a:cubicBezTo>
                      <a:pt x="114" y="216"/>
                      <a:pt x="117" y="207"/>
                      <a:pt x="119" y="198"/>
                    </a:cubicBezTo>
                    <a:cubicBezTo>
                      <a:pt x="121" y="189"/>
                      <a:pt x="123" y="180"/>
                      <a:pt x="126" y="171"/>
                    </a:cubicBezTo>
                    <a:cubicBezTo>
                      <a:pt x="130" y="162"/>
                      <a:pt x="135" y="153"/>
                      <a:pt x="137" y="143"/>
                    </a:cubicBezTo>
                    <a:cubicBezTo>
                      <a:pt x="139" y="134"/>
                      <a:pt x="137" y="127"/>
                      <a:pt x="136" y="118"/>
                    </a:cubicBezTo>
                    <a:cubicBezTo>
                      <a:pt x="135" y="107"/>
                      <a:pt x="137" y="98"/>
                      <a:pt x="139" y="88"/>
                    </a:cubicBezTo>
                    <a:cubicBezTo>
                      <a:pt x="142" y="69"/>
                      <a:pt x="139" y="56"/>
                      <a:pt x="130" y="40"/>
                    </a:cubicBezTo>
                    <a:cubicBezTo>
                      <a:pt x="124" y="29"/>
                      <a:pt x="116" y="17"/>
                      <a:pt x="108" y="8"/>
                    </a:cubicBezTo>
                    <a:cubicBezTo>
                      <a:pt x="103" y="1"/>
                      <a:pt x="94" y="0"/>
                      <a:pt x="86" y="0"/>
                    </a:cubicBezTo>
                    <a:cubicBezTo>
                      <a:pt x="100" y="15"/>
                      <a:pt x="105" y="40"/>
                      <a:pt x="107" y="60"/>
                    </a:cubicBezTo>
                    <a:cubicBezTo>
                      <a:pt x="110" y="82"/>
                      <a:pt x="115" y="107"/>
                      <a:pt x="111" y="129"/>
                    </a:cubicBezTo>
                    <a:cubicBezTo>
                      <a:pt x="109" y="141"/>
                      <a:pt x="105" y="154"/>
                      <a:pt x="100" y="165"/>
                    </a:cubicBezTo>
                    <a:cubicBezTo>
                      <a:pt x="96" y="175"/>
                      <a:pt x="95" y="186"/>
                      <a:pt x="91" y="197"/>
                    </a:cubicBezTo>
                    <a:cubicBezTo>
                      <a:pt x="88" y="205"/>
                      <a:pt x="83" y="213"/>
                      <a:pt x="79" y="221"/>
                    </a:cubicBezTo>
                    <a:cubicBezTo>
                      <a:pt x="74" y="231"/>
                      <a:pt x="71" y="241"/>
                      <a:pt x="65" y="250"/>
                    </a:cubicBezTo>
                    <a:cubicBezTo>
                      <a:pt x="56" y="263"/>
                      <a:pt x="46" y="274"/>
                      <a:pt x="33" y="282"/>
                    </a:cubicBezTo>
                    <a:cubicBezTo>
                      <a:pt x="28" y="284"/>
                      <a:pt x="4" y="303"/>
                      <a:pt x="2" y="302"/>
                    </a:cubicBezTo>
                  </a:path>
                </a:pathLst>
              </a:custGeom>
              <a:solidFill>
                <a:srgbClr val="C26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9" name="Freeform 13">
                <a:extLst>
                  <a:ext uri="{FF2B5EF4-FFF2-40B4-BE49-F238E27FC236}">
                    <a16:creationId xmlns:a16="http://schemas.microsoft.com/office/drawing/2014/main" id="{0979ACD1-6DE7-48E8-B7DC-5BBE74A88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1741"/>
                <a:ext cx="283" cy="272"/>
              </a:xfrm>
              <a:custGeom>
                <a:avLst/>
                <a:gdLst>
                  <a:gd name="T0" fmla="*/ 603 w 153"/>
                  <a:gd name="T1" fmla="*/ 16 h 138"/>
                  <a:gd name="T2" fmla="*/ 379 w 153"/>
                  <a:gd name="T3" fmla="*/ 160 h 138"/>
                  <a:gd name="T4" fmla="*/ 274 w 153"/>
                  <a:gd name="T5" fmla="*/ 361 h 138"/>
                  <a:gd name="T6" fmla="*/ 31 w 153"/>
                  <a:gd name="T7" fmla="*/ 781 h 138"/>
                  <a:gd name="T8" fmla="*/ 57 w 153"/>
                  <a:gd name="T9" fmla="*/ 1009 h 138"/>
                  <a:gd name="T10" fmla="*/ 261 w 153"/>
                  <a:gd name="T11" fmla="*/ 1056 h 138"/>
                  <a:gd name="T12" fmla="*/ 462 w 153"/>
                  <a:gd name="T13" fmla="*/ 987 h 138"/>
                  <a:gd name="T14" fmla="*/ 701 w 153"/>
                  <a:gd name="T15" fmla="*/ 844 h 138"/>
                  <a:gd name="T16" fmla="*/ 967 w 153"/>
                  <a:gd name="T17" fmla="*/ 652 h 138"/>
                  <a:gd name="T18" fmla="*/ 596 w 153"/>
                  <a:gd name="T19" fmla="*/ 812 h 138"/>
                  <a:gd name="T20" fmla="*/ 403 w 153"/>
                  <a:gd name="T21" fmla="*/ 796 h 138"/>
                  <a:gd name="T22" fmla="*/ 400 w 153"/>
                  <a:gd name="T23" fmla="*/ 560 h 138"/>
                  <a:gd name="T24" fmla="*/ 531 w 153"/>
                  <a:gd name="T25" fmla="*/ 183 h 138"/>
                  <a:gd name="T26" fmla="*/ 609 w 153"/>
                  <a:gd name="T27" fmla="*/ 0 h 13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3" h="138">
                    <a:moveTo>
                      <a:pt x="95" y="2"/>
                    </a:moveTo>
                    <a:cubicBezTo>
                      <a:pt x="82" y="1"/>
                      <a:pt x="69" y="13"/>
                      <a:pt x="60" y="21"/>
                    </a:cubicBezTo>
                    <a:cubicBezTo>
                      <a:pt x="52" y="29"/>
                      <a:pt x="49" y="37"/>
                      <a:pt x="43" y="47"/>
                    </a:cubicBezTo>
                    <a:cubicBezTo>
                      <a:pt x="31" y="66"/>
                      <a:pt x="14" y="81"/>
                      <a:pt x="5" y="102"/>
                    </a:cubicBezTo>
                    <a:cubicBezTo>
                      <a:pt x="1" y="111"/>
                      <a:pt x="0" y="124"/>
                      <a:pt x="9" y="132"/>
                    </a:cubicBezTo>
                    <a:cubicBezTo>
                      <a:pt x="16" y="137"/>
                      <a:pt x="32" y="138"/>
                      <a:pt x="41" y="138"/>
                    </a:cubicBezTo>
                    <a:cubicBezTo>
                      <a:pt x="52" y="137"/>
                      <a:pt x="63" y="134"/>
                      <a:pt x="73" y="129"/>
                    </a:cubicBezTo>
                    <a:cubicBezTo>
                      <a:pt x="85" y="121"/>
                      <a:pt x="98" y="117"/>
                      <a:pt x="111" y="110"/>
                    </a:cubicBezTo>
                    <a:cubicBezTo>
                      <a:pt x="125" y="103"/>
                      <a:pt x="141" y="95"/>
                      <a:pt x="153" y="85"/>
                    </a:cubicBezTo>
                    <a:cubicBezTo>
                      <a:pt x="134" y="92"/>
                      <a:pt x="114" y="101"/>
                      <a:pt x="94" y="106"/>
                    </a:cubicBezTo>
                    <a:cubicBezTo>
                      <a:pt x="86" y="108"/>
                      <a:pt x="71" y="111"/>
                      <a:pt x="64" y="104"/>
                    </a:cubicBezTo>
                    <a:cubicBezTo>
                      <a:pt x="56" y="96"/>
                      <a:pt x="59" y="82"/>
                      <a:pt x="63" y="73"/>
                    </a:cubicBezTo>
                    <a:cubicBezTo>
                      <a:pt x="68" y="56"/>
                      <a:pt x="76" y="40"/>
                      <a:pt x="84" y="24"/>
                    </a:cubicBezTo>
                    <a:cubicBezTo>
                      <a:pt x="88" y="16"/>
                      <a:pt x="91" y="6"/>
                      <a:pt x="96" y="0"/>
                    </a:cubicBezTo>
                  </a:path>
                </a:pathLst>
              </a:custGeom>
              <a:solidFill>
                <a:srgbClr val="C26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0" name="Freeform 14">
                <a:extLst>
                  <a:ext uri="{FF2B5EF4-FFF2-40B4-BE49-F238E27FC236}">
                    <a16:creationId xmlns:a16="http://schemas.microsoft.com/office/drawing/2014/main" id="{67C7193F-D665-49C6-97DC-47FA3ECCC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1936"/>
                <a:ext cx="350" cy="230"/>
              </a:xfrm>
              <a:custGeom>
                <a:avLst/>
                <a:gdLst>
                  <a:gd name="T0" fmla="*/ 789 w 189"/>
                  <a:gd name="T1" fmla="*/ 0 h 116"/>
                  <a:gd name="T2" fmla="*/ 709 w 189"/>
                  <a:gd name="T3" fmla="*/ 48 h 116"/>
                  <a:gd name="T4" fmla="*/ 507 w 189"/>
                  <a:gd name="T5" fmla="*/ 141 h 116"/>
                  <a:gd name="T6" fmla="*/ 330 w 189"/>
                  <a:gd name="T7" fmla="*/ 228 h 116"/>
                  <a:gd name="T8" fmla="*/ 209 w 189"/>
                  <a:gd name="T9" fmla="*/ 319 h 116"/>
                  <a:gd name="T10" fmla="*/ 37 w 189"/>
                  <a:gd name="T11" fmla="*/ 539 h 116"/>
                  <a:gd name="T12" fmla="*/ 96 w 189"/>
                  <a:gd name="T13" fmla="*/ 817 h 116"/>
                  <a:gd name="T14" fmla="*/ 419 w 189"/>
                  <a:gd name="T15" fmla="*/ 849 h 116"/>
                  <a:gd name="T16" fmla="*/ 978 w 189"/>
                  <a:gd name="T17" fmla="*/ 547 h 116"/>
                  <a:gd name="T18" fmla="*/ 1087 w 189"/>
                  <a:gd name="T19" fmla="*/ 476 h 116"/>
                  <a:gd name="T20" fmla="*/ 1200 w 189"/>
                  <a:gd name="T21" fmla="*/ 428 h 116"/>
                  <a:gd name="T22" fmla="*/ 1035 w 189"/>
                  <a:gd name="T23" fmla="*/ 484 h 116"/>
                  <a:gd name="T24" fmla="*/ 769 w 189"/>
                  <a:gd name="T25" fmla="*/ 516 h 116"/>
                  <a:gd name="T26" fmla="*/ 402 w 189"/>
                  <a:gd name="T27" fmla="*/ 444 h 116"/>
                  <a:gd name="T28" fmla="*/ 665 w 189"/>
                  <a:gd name="T29" fmla="*/ 133 h 116"/>
                  <a:gd name="T30" fmla="*/ 781 w 189"/>
                  <a:gd name="T31" fmla="*/ 0 h 11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9" h="116">
                    <a:moveTo>
                      <a:pt x="124" y="0"/>
                    </a:moveTo>
                    <a:cubicBezTo>
                      <a:pt x="120" y="1"/>
                      <a:pt x="116" y="4"/>
                      <a:pt x="112" y="6"/>
                    </a:cubicBezTo>
                    <a:cubicBezTo>
                      <a:pt x="101" y="10"/>
                      <a:pt x="91" y="14"/>
                      <a:pt x="80" y="18"/>
                    </a:cubicBezTo>
                    <a:cubicBezTo>
                      <a:pt x="69" y="21"/>
                      <a:pt x="61" y="23"/>
                      <a:pt x="52" y="29"/>
                    </a:cubicBezTo>
                    <a:cubicBezTo>
                      <a:pt x="45" y="33"/>
                      <a:pt x="39" y="36"/>
                      <a:pt x="33" y="41"/>
                    </a:cubicBezTo>
                    <a:cubicBezTo>
                      <a:pt x="24" y="49"/>
                      <a:pt x="13" y="58"/>
                      <a:pt x="6" y="69"/>
                    </a:cubicBezTo>
                    <a:cubicBezTo>
                      <a:pt x="0" y="79"/>
                      <a:pt x="5" y="98"/>
                      <a:pt x="15" y="105"/>
                    </a:cubicBezTo>
                    <a:cubicBezTo>
                      <a:pt x="32" y="116"/>
                      <a:pt x="48" y="114"/>
                      <a:pt x="66" y="109"/>
                    </a:cubicBezTo>
                    <a:cubicBezTo>
                      <a:pt x="96" y="99"/>
                      <a:pt x="128" y="88"/>
                      <a:pt x="154" y="70"/>
                    </a:cubicBezTo>
                    <a:cubicBezTo>
                      <a:pt x="160" y="66"/>
                      <a:pt x="165" y="63"/>
                      <a:pt x="171" y="61"/>
                    </a:cubicBezTo>
                    <a:cubicBezTo>
                      <a:pt x="175" y="60"/>
                      <a:pt x="187" y="59"/>
                      <a:pt x="189" y="55"/>
                    </a:cubicBezTo>
                    <a:cubicBezTo>
                      <a:pt x="180" y="55"/>
                      <a:pt x="171" y="60"/>
                      <a:pt x="163" y="62"/>
                    </a:cubicBezTo>
                    <a:cubicBezTo>
                      <a:pt x="149" y="64"/>
                      <a:pt x="135" y="65"/>
                      <a:pt x="121" y="66"/>
                    </a:cubicBezTo>
                    <a:cubicBezTo>
                      <a:pt x="109" y="67"/>
                      <a:pt x="61" y="78"/>
                      <a:pt x="63" y="57"/>
                    </a:cubicBezTo>
                    <a:cubicBezTo>
                      <a:pt x="64" y="39"/>
                      <a:pt x="92" y="24"/>
                      <a:pt x="105" y="17"/>
                    </a:cubicBezTo>
                    <a:cubicBezTo>
                      <a:pt x="107" y="16"/>
                      <a:pt x="132" y="1"/>
                      <a:pt x="123" y="0"/>
                    </a:cubicBezTo>
                  </a:path>
                </a:pathLst>
              </a:custGeom>
              <a:solidFill>
                <a:srgbClr val="C26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1" name="Freeform 15">
                <a:extLst>
                  <a:ext uri="{FF2B5EF4-FFF2-40B4-BE49-F238E27FC236}">
                    <a16:creationId xmlns:a16="http://schemas.microsoft.com/office/drawing/2014/main" id="{D092EA3B-47B3-45ED-B2AC-D4DF59CC7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1241"/>
                <a:ext cx="2449" cy="2171"/>
              </a:xfrm>
              <a:custGeom>
                <a:avLst/>
                <a:gdLst>
                  <a:gd name="T0" fmla="*/ 8062 w 1322"/>
                  <a:gd name="T1" fmla="*/ 2284 h 1099"/>
                  <a:gd name="T2" fmla="*/ 7221 w 1322"/>
                  <a:gd name="T3" fmla="*/ 741 h 1099"/>
                  <a:gd name="T4" fmla="*/ 2169 w 1322"/>
                  <a:gd name="T5" fmla="*/ 4534 h 1099"/>
                  <a:gd name="T6" fmla="*/ 1321 w 1322"/>
                  <a:gd name="T7" fmla="*/ 6685 h 1099"/>
                  <a:gd name="T8" fmla="*/ 0 w 1322"/>
                  <a:gd name="T9" fmla="*/ 7894 h 1099"/>
                  <a:gd name="T10" fmla="*/ 306 w 1322"/>
                  <a:gd name="T11" fmla="*/ 8409 h 1099"/>
                  <a:gd name="T12" fmla="*/ 1269 w 1322"/>
                  <a:gd name="T13" fmla="*/ 7609 h 1099"/>
                  <a:gd name="T14" fmla="*/ 2455 w 1322"/>
                  <a:gd name="T15" fmla="*/ 5881 h 1099"/>
                  <a:gd name="T16" fmla="*/ 4557 w 1322"/>
                  <a:gd name="T17" fmla="*/ 1156 h 1099"/>
                  <a:gd name="T18" fmla="*/ 7882 w 1322"/>
                  <a:gd name="T19" fmla="*/ 2305 h 1099"/>
                  <a:gd name="T20" fmla="*/ 7234 w 1322"/>
                  <a:gd name="T21" fmla="*/ 2752 h 1099"/>
                  <a:gd name="T22" fmla="*/ 8062 w 1322"/>
                  <a:gd name="T23" fmla="*/ 2284 h 109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22" h="1099">
                    <a:moveTo>
                      <a:pt x="1268" y="296"/>
                    </a:moveTo>
                    <a:cubicBezTo>
                      <a:pt x="1268" y="296"/>
                      <a:pt x="1322" y="193"/>
                      <a:pt x="1136" y="96"/>
                    </a:cubicBezTo>
                    <a:cubicBezTo>
                      <a:pt x="950" y="0"/>
                      <a:pt x="353" y="136"/>
                      <a:pt x="341" y="588"/>
                    </a:cubicBezTo>
                    <a:cubicBezTo>
                      <a:pt x="336" y="800"/>
                      <a:pt x="317" y="798"/>
                      <a:pt x="208" y="867"/>
                    </a:cubicBezTo>
                    <a:cubicBezTo>
                      <a:pt x="98" y="936"/>
                      <a:pt x="8" y="987"/>
                      <a:pt x="0" y="1024"/>
                    </a:cubicBezTo>
                    <a:cubicBezTo>
                      <a:pt x="0" y="1024"/>
                      <a:pt x="29" y="1083"/>
                      <a:pt x="48" y="1091"/>
                    </a:cubicBezTo>
                    <a:cubicBezTo>
                      <a:pt x="66" y="1099"/>
                      <a:pt x="157" y="1008"/>
                      <a:pt x="200" y="987"/>
                    </a:cubicBezTo>
                    <a:cubicBezTo>
                      <a:pt x="242" y="966"/>
                      <a:pt x="397" y="894"/>
                      <a:pt x="386" y="763"/>
                    </a:cubicBezTo>
                    <a:cubicBezTo>
                      <a:pt x="376" y="632"/>
                      <a:pt x="349" y="275"/>
                      <a:pt x="717" y="150"/>
                    </a:cubicBezTo>
                    <a:cubicBezTo>
                      <a:pt x="1085" y="24"/>
                      <a:pt x="1311" y="175"/>
                      <a:pt x="1240" y="299"/>
                    </a:cubicBezTo>
                    <a:cubicBezTo>
                      <a:pt x="1218" y="336"/>
                      <a:pt x="1179" y="359"/>
                      <a:pt x="1138" y="357"/>
                    </a:cubicBezTo>
                    <a:cubicBezTo>
                      <a:pt x="1138" y="357"/>
                      <a:pt x="1231" y="406"/>
                      <a:pt x="1268" y="296"/>
                    </a:cubicBezTo>
                    <a:close/>
                  </a:path>
                </a:pathLst>
              </a:custGeom>
              <a:solidFill>
                <a:srgbClr val="F3C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2" name="Freeform 16">
                <a:extLst>
                  <a:ext uri="{FF2B5EF4-FFF2-40B4-BE49-F238E27FC236}">
                    <a16:creationId xmlns:a16="http://schemas.microsoft.com/office/drawing/2014/main" id="{65DE24E6-93A0-48F2-8B0A-EB3F123D8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035"/>
                <a:ext cx="2690" cy="1804"/>
              </a:xfrm>
              <a:custGeom>
                <a:avLst/>
                <a:gdLst>
                  <a:gd name="T0" fmla="*/ 7270 w 1452"/>
                  <a:gd name="T1" fmla="*/ 532 h 913"/>
                  <a:gd name="T2" fmla="*/ 7657 w 1452"/>
                  <a:gd name="T3" fmla="*/ 449 h 913"/>
                  <a:gd name="T4" fmla="*/ 8583 w 1452"/>
                  <a:gd name="T5" fmla="*/ 1889 h 913"/>
                  <a:gd name="T6" fmla="*/ 5704 w 1452"/>
                  <a:gd name="T7" fmla="*/ 6056 h 913"/>
                  <a:gd name="T8" fmla="*/ 2131 w 1452"/>
                  <a:gd name="T9" fmla="*/ 5621 h 913"/>
                  <a:gd name="T10" fmla="*/ 500 w 1452"/>
                  <a:gd name="T11" fmla="*/ 7044 h 913"/>
                  <a:gd name="T12" fmla="*/ 44 w 1452"/>
                  <a:gd name="T13" fmla="*/ 6388 h 913"/>
                  <a:gd name="T14" fmla="*/ 1050 w 1452"/>
                  <a:gd name="T15" fmla="*/ 5540 h 913"/>
                  <a:gd name="T16" fmla="*/ 2855 w 1452"/>
                  <a:gd name="T17" fmla="*/ 5068 h 913"/>
                  <a:gd name="T18" fmla="*/ 6920 w 1452"/>
                  <a:gd name="T19" fmla="*/ 5282 h 913"/>
                  <a:gd name="T20" fmla="*/ 7077 w 1452"/>
                  <a:gd name="T21" fmla="*/ 796 h 913"/>
                  <a:gd name="T22" fmla="*/ 7270 w 1452"/>
                  <a:gd name="T23" fmla="*/ 532 h 9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52" h="913">
                    <a:moveTo>
                      <a:pt x="1143" y="69"/>
                    </a:moveTo>
                    <a:cubicBezTo>
                      <a:pt x="1204" y="58"/>
                      <a:pt x="1204" y="58"/>
                      <a:pt x="1204" y="58"/>
                    </a:cubicBezTo>
                    <a:cubicBezTo>
                      <a:pt x="1204" y="58"/>
                      <a:pt x="1350" y="61"/>
                      <a:pt x="1350" y="245"/>
                    </a:cubicBezTo>
                    <a:cubicBezTo>
                      <a:pt x="1350" y="429"/>
                      <a:pt x="1254" y="715"/>
                      <a:pt x="897" y="785"/>
                    </a:cubicBezTo>
                    <a:cubicBezTo>
                      <a:pt x="612" y="841"/>
                      <a:pt x="486" y="649"/>
                      <a:pt x="335" y="729"/>
                    </a:cubicBezTo>
                    <a:cubicBezTo>
                      <a:pt x="193" y="804"/>
                      <a:pt x="153" y="873"/>
                      <a:pt x="79" y="913"/>
                    </a:cubicBezTo>
                    <a:cubicBezTo>
                      <a:pt x="79" y="913"/>
                      <a:pt x="18" y="866"/>
                      <a:pt x="7" y="828"/>
                    </a:cubicBezTo>
                    <a:cubicBezTo>
                      <a:pt x="0" y="806"/>
                      <a:pt x="122" y="746"/>
                      <a:pt x="165" y="718"/>
                    </a:cubicBezTo>
                    <a:cubicBezTo>
                      <a:pt x="208" y="689"/>
                      <a:pt x="303" y="590"/>
                      <a:pt x="449" y="657"/>
                    </a:cubicBezTo>
                    <a:cubicBezTo>
                      <a:pt x="596" y="724"/>
                      <a:pt x="835" y="853"/>
                      <a:pt x="1088" y="685"/>
                    </a:cubicBezTo>
                    <a:cubicBezTo>
                      <a:pt x="1341" y="517"/>
                      <a:pt x="1452" y="0"/>
                      <a:pt x="1113" y="103"/>
                    </a:cubicBezTo>
                    <a:lnTo>
                      <a:pt x="1143" y="69"/>
                    </a:lnTo>
                    <a:close/>
                  </a:path>
                </a:pathLst>
              </a:custGeom>
              <a:solidFill>
                <a:srgbClr val="F3C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3" name="Freeform 17">
                <a:extLst>
                  <a:ext uri="{FF2B5EF4-FFF2-40B4-BE49-F238E27FC236}">
                    <a16:creationId xmlns:a16="http://schemas.microsoft.com/office/drawing/2014/main" id="{AEAC5A82-020C-4FFF-83C2-4CCE00EED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1496"/>
                <a:ext cx="763" cy="640"/>
              </a:xfrm>
              <a:custGeom>
                <a:avLst/>
                <a:gdLst>
                  <a:gd name="T0" fmla="*/ 0 w 412"/>
                  <a:gd name="T1" fmla="*/ 2497 h 324"/>
                  <a:gd name="T2" fmla="*/ 2617 w 412"/>
                  <a:gd name="T3" fmla="*/ 0 h 324"/>
                  <a:gd name="T4" fmla="*/ 0 w 412"/>
                  <a:gd name="T5" fmla="*/ 2497 h 3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2" h="324">
                    <a:moveTo>
                      <a:pt x="0" y="324"/>
                    </a:moveTo>
                    <a:cubicBezTo>
                      <a:pt x="0" y="324"/>
                      <a:pt x="59" y="54"/>
                      <a:pt x="412" y="0"/>
                    </a:cubicBezTo>
                    <a:cubicBezTo>
                      <a:pt x="412" y="0"/>
                      <a:pt x="94" y="54"/>
                      <a:pt x="0" y="3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4" name="Freeform 18">
                <a:extLst>
                  <a:ext uri="{FF2B5EF4-FFF2-40B4-BE49-F238E27FC236}">
                    <a16:creationId xmlns:a16="http://schemas.microsoft.com/office/drawing/2014/main" id="{2134999E-EBB5-4A90-9F79-961B0D297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3418"/>
                <a:ext cx="880" cy="255"/>
              </a:xfrm>
              <a:custGeom>
                <a:avLst/>
                <a:gdLst>
                  <a:gd name="T0" fmla="*/ 0 w 475"/>
                  <a:gd name="T1" fmla="*/ 0 h 129"/>
                  <a:gd name="T2" fmla="*/ 3020 w 475"/>
                  <a:gd name="T3" fmla="*/ 16 h 129"/>
                  <a:gd name="T4" fmla="*/ 0 w 475"/>
                  <a:gd name="T5" fmla="*/ 0 h 1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5" h="129">
                    <a:moveTo>
                      <a:pt x="0" y="0"/>
                    </a:moveTo>
                    <a:cubicBezTo>
                      <a:pt x="0" y="0"/>
                      <a:pt x="251" y="129"/>
                      <a:pt x="475" y="2"/>
                    </a:cubicBezTo>
                    <a:cubicBezTo>
                      <a:pt x="475" y="2"/>
                      <a:pt x="291" y="1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5" name="Freeform 19">
                <a:extLst>
                  <a:ext uri="{FF2B5EF4-FFF2-40B4-BE49-F238E27FC236}">
                    <a16:creationId xmlns:a16="http://schemas.microsoft.com/office/drawing/2014/main" id="{E9FB8D74-BA94-406F-81A6-22DB1230E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879"/>
                <a:ext cx="614" cy="614"/>
              </a:xfrm>
              <a:custGeom>
                <a:avLst/>
                <a:gdLst>
                  <a:gd name="T0" fmla="*/ 0 w 331"/>
                  <a:gd name="T1" fmla="*/ 2000 h 311"/>
                  <a:gd name="T2" fmla="*/ 427 w 331"/>
                  <a:gd name="T3" fmla="*/ 2393 h 311"/>
                  <a:gd name="T4" fmla="*/ 2113 w 331"/>
                  <a:gd name="T5" fmla="*/ 792 h 311"/>
                  <a:gd name="T6" fmla="*/ 2048 w 331"/>
                  <a:gd name="T7" fmla="*/ 0 h 311"/>
                  <a:gd name="T8" fmla="*/ 1783 w 331"/>
                  <a:gd name="T9" fmla="*/ 424 h 311"/>
                  <a:gd name="T10" fmla="*/ 829 w 331"/>
                  <a:gd name="T11" fmla="*/ 1256 h 311"/>
                  <a:gd name="T12" fmla="*/ 0 w 331"/>
                  <a:gd name="T13" fmla="*/ 2000 h 3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1" h="311">
                    <a:moveTo>
                      <a:pt x="0" y="260"/>
                    </a:moveTo>
                    <a:cubicBezTo>
                      <a:pt x="0" y="260"/>
                      <a:pt x="53" y="284"/>
                      <a:pt x="67" y="311"/>
                    </a:cubicBezTo>
                    <a:cubicBezTo>
                      <a:pt x="67" y="311"/>
                      <a:pt x="265" y="106"/>
                      <a:pt x="331" y="103"/>
                    </a:cubicBezTo>
                    <a:cubicBezTo>
                      <a:pt x="331" y="103"/>
                      <a:pt x="316" y="37"/>
                      <a:pt x="321" y="0"/>
                    </a:cubicBezTo>
                    <a:cubicBezTo>
                      <a:pt x="321" y="0"/>
                      <a:pt x="300" y="30"/>
                      <a:pt x="279" y="55"/>
                    </a:cubicBezTo>
                    <a:cubicBezTo>
                      <a:pt x="258" y="81"/>
                      <a:pt x="175" y="148"/>
                      <a:pt x="130" y="163"/>
                    </a:cubicBezTo>
                    <a:cubicBezTo>
                      <a:pt x="102" y="172"/>
                      <a:pt x="30" y="253"/>
                      <a:pt x="0" y="260"/>
                    </a:cubicBezTo>
                    <a:close/>
                  </a:path>
                </a:pathLst>
              </a:custGeom>
              <a:solidFill>
                <a:srgbClr val="E9A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6" name="Freeform 20">
                <a:extLst>
                  <a:ext uri="{FF2B5EF4-FFF2-40B4-BE49-F238E27FC236}">
                    <a16:creationId xmlns:a16="http://schemas.microsoft.com/office/drawing/2014/main" id="{DB0AB418-CB76-4BD2-BC2A-091D5E61BF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78" y="818"/>
                <a:ext cx="2568" cy="2476"/>
              </a:xfrm>
              <a:custGeom>
                <a:avLst/>
                <a:gdLst>
                  <a:gd name="T0" fmla="*/ 7524 w 1386"/>
                  <a:gd name="T1" fmla="*/ 4057 h 1253"/>
                  <a:gd name="T2" fmla="*/ 6540 w 1386"/>
                  <a:gd name="T3" fmla="*/ 3596 h 1253"/>
                  <a:gd name="T4" fmla="*/ 6996 w 1386"/>
                  <a:gd name="T5" fmla="*/ 2061 h 1253"/>
                  <a:gd name="T6" fmla="*/ 6316 w 1386"/>
                  <a:gd name="T7" fmla="*/ 0 h 1253"/>
                  <a:gd name="T8" fmla="*/ 6502 w 1386"/>
                  <a:gd name="T9" fmla="*/ 433 h 1253"/>
                  <a:gd name="T10" fmla="*/ 6818 w 1386"/>
                  <a:gd name="T11" fmla="*/ 2460 h 1253"/>
                  <a:gd name="T12" fmla="*/ 6235 w 1386"/>
                  <a:gd name="T13" fmla="*/ 3944 h 1253"/>
                  <a:gd name="T14" fmla="*/ 5101 w 1386"/>
                  <a:gd name="T15" fmla="*/ 4577 h 1253"/>
                  <a:gd name="T16" fmla="*/ 6029 w 1386"/>
                  <a:gd name="T17" fmla="*/ 3312 h 1253"/>
                  <a:gd name="T18" fmla="*/ 6196 w 1386"/>
                  <a:gd name="T19" fmla="*/ 1397 h 1253"/>
                  <a:gd name="T20" fmla="*/ 5640 w 1386"/>
                  <a:gd name="T21" fmla="*/ 688 h 1253"/>
                  <a:gd name="T22" fmla="*/ 6196 w 1386"/>
                  <a:gd name="T23" fmla="*/ 1729 h 1253"/>
                  <a:gd name="T24" fmla="*/ 5846 w 1386"/>
                  <a:gd name="T25" fmla="*/ 3328 h 1253"/>
                  <a:gd name="T26" fmla="*/ 4999 w 1386"/>
                  <a:gd name="T27" fmla="*/ 4260 h 1253"/>
                  <a:gd name="T28" fmla="*/ 2811 w 1386"/>
                  <a:gd name="T29" fmla="*/ 4260 h 1253"/>
                  <a:gd name="T30" fmla="*/ 821 w 1386"/>
                  <a:gd name="T31" fmla="*/ 5217 h 1253"/>
                  <a:gd name="T32" fmla="*/ 478 w 1386"/>
                  <a:gd name="T33" fmla="*/ 7290 h 1253"/>
                  <a:gd name="T34" fmla="*/ 954 w 1386"/>
                  <a:gd name="T35" fmla="*/ 8556 h 1253"/>
                  <a:gd name="T36" fmla="*/ 2060 w 1386"/>
                  <a:gd name="T37" fmla="*/ 9422 h 1253"/>
                  <a:gd name="T38" fmla="*/ 4512 w 1386"/>
                  <a:gd name="T39" fmla="*/ 8238 h 1253"/>
                  <a:gd name="T40" fmla="*/ 5699 w 1386"/>
                  <a:gd name="T41" fmla="*/ 5193 h 1253"/>
                  <a:gd name="T42" fmla="*/ 7048 w 1386"/>
                  <a:gd name="T43" fmla="*/ 4837 h 1253"/>
                  <a:gd name="T44" fmla="*/ 8325 w 1386"/>
                  <a:gd name="T45" fmla="*/ 5456 h 1253"/>
                  <a:gd name="T46" fmla="*/ 7710 w 1386"/>
                  <a:gd name="T47" fmla="*/ 4972 h 1253"/>
                  <a:gd name="T48" fmla="*/ 6235 w 1386"/>
                  <a:gd name="T49" fmla="*/ 4752 h 1253"/>
                  <a:gd name="T50" fmla="*/ 5153 w 1386"/>
                  <a:gd name="T51" fmla="*/ 5013 h 1253"/>
                  <a:gd name="T52" fmla="*/ 5942 w 1386"/>
                  <a:gd name="T53" fmla="*/ 4330 h 1253"/>
                  <a:gd name="T54" fmla="*/ 7028 w 1386"/>
                  <a:gd name="T55" fmla="*/ 4013 h 1253"/>
                  <a:gd name="T56" fmla="*/ 8740 w 1386"/>
                  <a:gd name="T57" fmla="*/ 4792 h 1253"/>
                  <a:gd name="T58" fmla="*/ 8256 w 1386"/>
                  <a:gd name="T59" fmla="*/ 4300 h 1253"/>
                  <a:gd name="T60" fmla="*/ 4765 w 1386"/>
                  <a:gd name="T61" fmla="*/ 5201 h 1253"/>
                  <a:gd name="T62" fmla="*/ 3728 w 1386"/>
                  <a:gd name="T63" fmla="*/ 6396 h 1253"/>
                  <a:gd name="T64" fmla="*/ 4095 w 1386"/>
                  <a:gd name="T65" fmla="*/ 4986 h 1253"/>
                  <a:gd name="T66" fmla="*/ 2926 w 1386"/>
                  <a:gd name="T67" fmla="*/ 4869 h 1253"/>
                  <a:gd name="T68" fmla="*/ 4126 w 1386"/>
                  <a:gd name="T69" fmla="*/ 4545 h 1253"/>
                  <a:gd name="T70" fmla="*/ 2348 w 1386"/>
                  <a:gd name="T71" fmla="*/ 6112 h 1253"/>
                  <a:gd name="T72" fmla="*/ 1782 w 1386"/>
                  <a:gd name="T73" fmla="*/ 5928 h 1253"/>
                  <a:gd name="T74" fmla="*/ 1119 w 1386"/>
                  <a:gd name="T75" fmla="*/ 5377 h 1253"/>
                  <a:gd name="T76" fmla="*/ 2616 w 1386"/>
                  <a:gd name="T77" fmla="*/ 4808 h 1253"/>
                  <a:gd name="T78" fmla="*/ 1291 w 1386"/>
                  <a:gd name="T79" fmla="*/ 6049 h 1253"/>
                  <a:gd name="T80" fmla="*/ 454 w 1386"/>
                  <a:gd name="T81" fmla="*/ 6057 h 1253"/>
                  <a:gd name="T82" fmla="*/ 910 w 1386"/>
                  <a:gd name="T83" fmla="*/ 5709 h 1253"/>
                  <a:gd name="T84" fmla="*/ 934 w 1386"/>
                  <a:gd name="T85" fmla="*/ 6474 h 1253"/>
                  <a:gd name="T86" fmla="*/ 978 w 1386"/>
                  <a:gd name="T87" fmla="*/ 6829 h 1253"/>
                  <a:gd name="T88" fmla="*/ 2423 w 1386"/>
                  <a:gd name="T89" fmla="*/ 6412 h 1253"/>
                  <a:gd name="T90" fmla="*/ 3626 w 1386"/>
                  <a:gd name="T91" fmla="*/ 5725 h 1253"/>
                  <a:gd name="T92" fmla="*/ 3176 w 1386"/>
                  <a:gd name="T93" fmla="*/ 6373 h 1253"/>
                  <a:gd name="T94" fmla="*/ 1247 w 1386"/>
                  <a:gd name="T95" fmla="*/ 7637 h 1253"/>
                  <a:gd name="T96" fmla="*/ 1940 w 1386"/>
                  <a:gd name="T97" fmla="*/ 8821 h 1253"/>
                  <a:gd name="T98" fmla="*/ 1273 w 1386"/>
                  <a:gd name="T99" fmla="*/ 8212 h 1253"/>
                  <a:gd name="T100" fmla="*/ 2531 w 1386"/>
                  <a:gd name="T101" fmla="*/ 7400 h 1253"/>
                  <a:gd name="T102" fmla="*/ 1940 w 1386"/>
                  <a:gd name="T103" fmla="*/ 8821 h 1253"/>
                  <a:gd name="T104" fmla="*/ 2327 w 1386"/>
                  <a:gd name="T105" fmla="*/ 9250 h 1253"/>
                  <a:gd name="T106" fmla="*/ 2874 w 1386"/>
                  <a:gd name="T107" fmla="*/ 6892 h 1253"/>
                  <a:gd name="T108" fmla="*/ 2939 w 1386"/>
                  <a:gd name="T109" fmla="*/ 8197 h 1253"/>
                  <a:gd name="T110" fmla="*/ 3229 w 1386"/>
                  <a:gd name="T111" fmla="*/ 9044 h 1253"/>
                  <a:gd name="T112" fmla="*/ 3244 w 1386"/>
                  <a:gd name="T113" fmla="*/ 8001 h 1253"/>
                  <a:gd name="T114" fmla="*/ 3632 w 1386"/>
                  <a:gd name="T115" fmla="*/ 6681 h 1253"/>
                  <a:gd name="T116" fmla="*/ 4916 w 1386"/>
                  <a:gd name="T117" fmla="*/ 6420 h 125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386" h="1253">
                    <a:moveTo>
                      <a:pt x="1298" y="557"/>
                    </a:moveTo>
                    <a:cubicBezTo>
                      <a:pt x="1258" y="558"/>
                      <a:pt x="1223" y="526"/>
                      <a:pt x="1183" y="526"/>
                    </a:cubicBezTo>
                    <a:cubicBezTo>
                      <a:pt x="1143" y="526"/>
                      <a:pt x="1108" y="484"/>
                      <a:pt x="1060" y="488"/>
                    </a:cubicBezTo>
                    <a:cubicBezTo>
                      <a:pt x="1013" y="491"/>
                      <a:pt x="1013" y="494"/>
                      <a:pt x="1028" y="466"/>
                    </a:cubicBezTo>
                    <a:cubicBezTo>
                      <a:pt x="1043" y="438"/>
                      <a:pt x="1079" y="438"/>
                      <a:pt x="1077" y="385"/>
                    </a:cubicBezTo>
                    <a:cubicBezTo>
                      <a:pt x="1076" y="331"/>
                      <a:pt x="1105" y="297"/>
                      <a:pt x="1100" y="267"/>
                    </a:cubicBezTo>
                    <a:cubicBezTo>
                      <a:pt x="1096" y="236"/>
                      <a:pt x="1111" y="164"/>
                      <a:pt x="1076" y="130"/>
                    </a:cubicBezTo>
                    <a:cubicBezTo>
                      <a:pt x="1040" y="96"/>
                      <a:pt x="1043" y="27"/>
                      <a:pt x="993" y="0"/>
                    </a:cubicBezTo>
                    <a:cubicBezTo>
                      <a:pt x="982" y="6"/>
                      <a:pt x="982" y="6"/>
                      <a:pt x="982" y="6"/>
                    </a:cubicBezTo>
                    <a:cubicBezTo>
                      <a:pt x="982" y="6"/>
                      <a:pt x="1017" y="26"/>
                      <a:pt x="1022" y="56"/>
                    </a:cubicBezTo>
                    <a:cubicBezTo>
                      <a:pt x="1026" y="87"/>
                      <a:pt x="1082" y="142"/>
                      <a:pt x="1083" y="167"/>
                    </a:cubicBezTo>
                    <a:cubicBezTo>
                      <a:pt x="1085" y="191"/>
                      <a:pt x="1092" y="290"/>
                      <a:pt x="1072" y="319"/>
                    </a:cubicBezTo>
                    <a:cubicBezTo>
                      <a:pt x="1053" y="348"/>
                      <a:pt x="1071" y="405"/>
                      <a:pt x="1036" y="429"/>
                    </a:cubicBezTo>
                    <a:cubicBezTo>
                      <a:pt x="1000" y="454"/>
                      <a:pt x="1008" y="489"/>
                      <a:pt x="980" y="511"/>
                    </a:cubicBezTo>
                    <a:cubicBezTo>
                      <a:pt x="953" y="532"/>
                      <a:pt x="916" y="558"/>
                      <a:pt x="890" y="569"/>
                    </a:cubicBezTo>
                    <a:cubicBezTo>
                      <a:pt x="864" y="580"/>
                      <a:pt x="824" y="604"/>
                      <a:pt x="802" y="593"/>
                    </a:cubicBezTo>
                    <a:cubicBezTo>
                      <a:pt x="781" y="583"/>
                      <a:pt x="819" y="558"/>
                      <a:pt x="835" y="521"/>
                    </a:cubicBezTo>
                    <a:cubicBezTo>
                      <a:pt x="850" y="484"/>
                      <a:pt x="925" y="473"/>
                      <a:pt x="948" y="429"/>
                    </a:cubicBezTo>
                    <a:cubicBezTo>
                      <a:pt x="970" y="385"/>
                      <a:pt x="996" y="335"/>
                      <a:pt x="997" y="300"/>
                    </a:cubicBezTo>
                    <a:cubicBezTo>
                      <a:pt x="998" y="266"/>
                      <a:pt x="993" y="213"/>
                      <a:pt x="974" y="181"/>
                    </a:cubicBezTo>
                    <a:cubicBezTo>
                      <a:pt x="956" y="149"/>
                      <a:pt x="929" y="84"/>
                      <a:pt x="900" y="74"/>
                    </a:cubicBezTo>
                    <a:cubicBezTo>
                      <a:pt x="887" y="89"/>
                      <a:pt x="887" y="89"/>
                      <a:pt x="887" y="89"/>
                    </a:cubicBezTo>
                    <a:cubicBezTo>
                      <a:pt x="887" y="89"/>
                      <a:pt x="919" y="129"/>
                      <a:pt x="930" y="139"/>
                    </a:cubicBezTo>
                    <a:cubicBezTo>
                      <a:pt x="941" y="150"/>
                      <a:pt x="967" y="202"/>
                      <a:pt x="974" y="224"/>
                    </a:cubicBezTo>
                    <a:cubicBezTo>
                      <a:pt x="982" y="245"/>
                      <a:pt x="990" y="248"/>
                      <a:pt x="977" y="305"/>
                    </a:cubicBezTo>
                    <a:cubicBezTo>
                      <a:pt x="965" y="362"/>
                      <a:pt x="962" y="388"/>
                      <a:pt x="919" y="431"/>
                    </a:cubicBezTo>
                    <a:cubicBezTo>
                      <a:pt x="876" y="474"/>
                      <a:pt x="852" y="457"/>
                      <a:pt x="835" y="497"/>
                    </a:cubicBezTo>
                    <a:cubicBezTo>
                      <a:pt x="818" y="537"/>
                      <a:pt x="796" y="532"/>
                      <a:pt x="786" y="552"/>
                    </a:cubicBezTo>
                    <a:cubicBezTo>
                      <a:pt x="775" y="572"/>
                      <a:pt x="740" y="572"/>
                      <a:pt x="701" y="563"/>
                    </a:cubicBezTo>
                    <a:cubicBezTo>
                      <a:pt x="663" y="554"/>
                      <a:pt x="550" y="477"/>
                      <a:pt x="442" y="552"/>
                    </a:cubicBezTo>
                    <a:cubicBezTo>
                      <a:pt x="356" y="612"/>
                      <a:pt x="288" y="549"/>
                      <a:pt x="235" y="581"/>
                    </a:cubicBezTo>
                    <a:cubicBezTo>
                      <a:pt x="181" y="613"/>
                      <a:pt x="161" y="670"/>
                      <a:pt x="129" y="676"/>
                    </a:cubicBezTo>
                    <a:cubicBezTo>
                      <a:pt x="97" y="682"/>
                      <a:pt x="0" y="699"/>
                      <a:pt x="44" y="796"/>
                    </a:cubicBezTo>
                    <a:cubicBezTo>
                      <a:pt x="89" y="893"/>
                      <a:pt x="87" y="897"/>
                      <a:pt x="75" y="945"/>
                    </a:cubicBezTo>
                    <a:cubicBezTo>
                      <a:pt x="63" y="992"/>
                      <a:pt x="103" y="1015"/>
                      <a:pt x="126" y="1025"/>
                    </a:cubicBezTo>
                    <a:cubicBezTo>
                      <a:pt x="149" y="1034"/>
                      <a:pt x="169" y="1043"/>
                      <a:pt x="150" y="1109"/>
                    </a:cubicBezTo>
                    <a:cubicBezTo>
                      <a:pt x="132" y="1175"/>
                      <a:pt x="173" y="1241"/>
                      <a:pt x="245" y="1222"/>
                    </a:cubicBezTo>
                    <a:cubicBezTo>
                      <a:pt x="318" y="1204"/>
                      <a:pt x="292" y="1189"/>
                      <a:pt x="324" y="1221"/>
                    </a:cubicBezTo>
                    <a:cubicBezTo>
                      <a:pt x="356" y="1253"/>
                      <a:pt x="423" y="1242"/>
                      <a:pt x="466" y="1219"/>
                    </a:cubicBezTo>
                    <a:cubicBezTo>
                      <a:pt x="509" y="1196"/>
                      <a:pt x="658" y="1213"/>
                      <a:pt x="709" y="1068"/>
                    </a:cubicBezTo>
                    <a:cubicBezTo>
                      <a:pt x="759" y="922"/>
                      <a:pt x="833" y="1009"/>
                      <a:pt x="818" y="824"/>
                    </a:cubicBezTo>
                    <a:cubicBezTo>
                      <a:pt x="813" y="762"/>
                      <a:pt x="786" y="682"/>
                      <a:pt x="896" y="673"/>
                    </a:cubicBezTo>
                    <a:cubicBezTo>
                      <a:pt x="954" y="669"/>
                      <a:pt x="994" y="615"/>
                      <a:pt x="1026" y="610"/>
                    </a:cubicBezTo>
                    <a:cubicBezTo>
                      <a:pt x="1059" y="606"/>
                      <a:pt x="1083" y="607"/>
                      <a:pt x="1108" y="627"/>
                    </a:cubicBezTo>
                    <a:cubicBezTo>
                      <a:pt x="1132" y="647"/>
                      <a:pt x="1160" y="658"/>
                      <a:pt x="1208" y="661"/>
                    </a:cubicBezTo>
                    <a:cubicBezTo>
                      <a:pt x="1255" y="664"/>
                      <a:pt x="1298" y="682"/>
                      <a:pt x="1309" y="707"/>
                    </a:cubicBezTo>
                    <a:cubicBezTo>
                      <a:pt x="1323" y="693"/>
                      <a:pt x="1323" y="693"/>
                      <a:pt x="1323" y="693"/>
                    </a:cubicBezTo>
                    <a:cubicBezTo>
                      <a:pt x="1323" y="693"/>
                      <a:pt x="1264" y="638"/>
                      <a:pt x="1212" y="644"/>
                    </a:cubicBezTo>
                    <a:cubicBezTo>
                      <a:pt x="1160" y="650"/>
                      <a:pt x="1138" y="635"/>
                      <a:pt x="1114" y="613"/>
                    </a:cubicBezTo>
                    <a:cubicBezTo>
                      <a:pt x="1089" y="592"/>
                      <a:pt x="1033" y="586"/>
                      <a:pt x="980" y="616"/>
                    </a:cubicBezTo>
                    <a:cubicBezTo>
                      <a:pt x="928" y="647"/>
                      <a:pt x="913" y="643"/>
                      <a:pt x="879" y="658"/>
                    </a:cubicBezTo>
                    <a:cubicBezTo>
                      <a:pt x="845" y="673"/>
                      <a:pt x="819" y="679"/>
                      <a:pt x="810" y="650"/>
                    </a:cubicBezTo>
                    <a:cubicBezTo>
                      <a:pt x="801" y="621"/>
                      <a:pt x="853" y="600"/>
                      <a:pt x="878" y="593"/>
                    </a:cubicBezTo>
                    <a:cubicBezTo>
                      <a:pt x="902" y="587"/>
                      <a:pt x="911" y="570"/>
                      <a:pt x="934" y="561"/>
                    </a:cubicBezTo>
                    <a:cubicBezTo>
                      <a:pt x="957" y="552"/>
                      <a:pt x="971" y="529"/>
                      <a:pt x="994" y="520"/>
                    </a:cubicBezTo>
                    <a:cubicBezTo>
                      <a:pt x="1017" y="511"/>
                      <a:pt x="1057" y="495"/>
                      <a:pt x="1105" y="520"/>
                    </a:cubicBezTo>
                    <a:cubicBezTo>
                      <a:pt x="1152" y="544"/>
                      <a:pt x="1211" y="544"/>
                      <a:pt x="1244" y="561"/>
                    </a:cubicBezTo>
                    <a:cubicBezTo>
                      <a:pt x="1278" y="578"/>
                      <a:pt x="1343" y="574"/>
                      <a:pt x="1374" y="621"/>
                    </a:cubicBezTo>
                    <a:cubicBezTo>
                      <a:pt x="1386" y="610"/>
                      <a:pt x="1386" y="610"/>
                      <a:pt x="1386" y="610"/>
                    </a:cubicBezTo>
                    <a:cubicBezTo>
                      <a:pt x="1386" y="610"/>
                      <a:pt x="1338" y="555"/>
                      <a:pt x="1298" y="557"/>
                    </a:cubicBezTo>
                    <a:close/>
                    <a:moveTo>
                      <a:pt x="725" y="650"/>
                    </a:moveTo>
                    <a:cubicBezTo>
                      <a:pt x="743" y="654"/>
                      <a:pt x="749" y="674"/>
                      <a:pt x="749" y="674"/>
                    </a:cubicBezTo>
                    <a:cubicBezTo>
                      <a:pt x="749" y="699"/>
                      <a:pt x="746" y="733"/>
                      <a:pt x="733" y="768"/>
                    </a:cubicBezTo>
                    <a:cubicBezTo>
                      <a:pt x="715" y="817"/>
                      <a:pt x="653" y="828"/>
                      <a:pt x="586" y="829"/>
                    </a:cubicBezTo>
                    <a:cubicBezTo>
                      <a:pt x="596" y="811"/>
                      <a:pt x="600" y="783"/>
                      <a:pt x="598" y="746"/>
                    </a:cubicBezTo>
                    <a:cubicBezTo>
                      <a:pt x="596" y="702"/>
                      <a:pt x="610" y="669"/>
                      <a:pt x="644" y="646"/>
                    </a:cubicBezTo>
                    <a:cubicBezTo>
                      <a:pt x="677" y="624"/>
                      <a:pt x="707" y="647"/>
                      <a:pt x="725" y="650"/>
                    </a:cubicBezTo>
                    <a:close/>
                    <a:moveTo>
                      <a:pt x="460" y="631"/>
                    </a:moveTo>
                    <a:cubicBezTo>
                      <a:pt x="525" y="527"/>
                      <a:pt x="593" y="563"/>
                      <a:pt x="635" y="583"/>
                    </a:cubicBezTo>
                    <a:cubicBezTo>
                      <a:pt x="640" y="585"/>
                      <a:pt x="644" y="588"/>
                      <a:pt x="649" y="589"/>
                    </a:cubicBezTo>
                    <a:cubicBezTo>
                      <a:pt x="604" y="652"/>
                      <a:pt x="526" y="660"/>
                      <a:pt x="526" y="660"/>
                    </a:cubicBezTo>
                    <a:cubicBezTo>
                      <a:pt x="466" y="668"/>
                      <a:pt x="430" y="748"/>
                      <a:pt x="369" y="792"/>
                    </a:cubicBezTo>
                    <a:cubicBezTo>
                      <a:pt x="308" y="836"/>
                      <a:pt x="234" y="803"/>
                      <a:pt x="234" y="803"/>
                    </a:cubicBezTo>
                    <a:cubicBezTo>
                      <a:pt x="243" y="786"/>
                      <a:pt x="255" y="771"/>
                      <a:pt x="280" y="768"/>
                    </a:cubicBezTo>
                    <a:cubicBezTo>
                      <a:pt x="351" y="757"/>
                      <a:pt x="394" y="735"/>
                      <a:pt x="460" y="631"/>
                    </a:cubicBezTo>
                    <a:close/>
                    <a:moveTo>
                      <a:pt x="176" y="697"/>
                    </a:moveTo>
                    <a:cubicBezTo>
                      <a:pt x="198" y="622"/>
                      <a:pt x="290" y="606"/>
                      <a:pt x="327" y="616"/>
                    </a:cubicBezTo>
                    <a:cubicBezTo>
                      <a:pt x="364" y="626"/>
                      <a:pt x="410" y="615"/>
                      <a:pt x="411" y="623"/>
                    </a:cubicBezTo>
                    <a:cubicBezTo>
                      <a:pt x="417" y="684"/>
                      <a:pt x="347" y="704"/>
                      <a:pt x="273" y="711"/>
                    </a:cubicBezTo>
                    <a:cubicBezTo>
                      <a:pt x="199" y="718"/>
                      <a:pt x="203" y="784"/>
                      <a:pt x="203" y="784"/>
                    </a:cubicBezTo>
                    <a:cubicBezTo>
                      <a:pt x="203" y="784"/>
                      <a:pt x="162" y="745"/>
                      <a:pt x="176" y="697"/>
                    </a:cubicBezTo>
                    <a:close/>
                    <a:moveTo>
                      <a:pt x="71" y="785"/>
                    </a:moveTo>
                    <a:cubicBezTo>
                      <a:pt x="57" y="745"/>
                      <a:pt x="100" y="715"/>
                      <a:pt x="121" y="714"/>
                    </a:cubicBezTo>
                    <a:cubicBezTo>
                      <a:pt x="141" y="713"/>
                      <a:pt x="140" y="714"/>
                      <a:pt x="143" y="740"/>
                    </a:cubicBezTo>
                    <a:cubicBezTo>
                      <a:pt x="146" y="766"/>
                      <a:pt x="189" y="803"/>
                      <a:pt x="189" y="803"/>
                    </a:cubicBezTo>
                    <a:cubicBezTo>
                      <a:pt x="189" y="803"/>
                      <a:pt x="188" y="815"/>
                      <a:pt x="147" y="839"/>
                    </a:cubicBezTo>
                    <a:cubicBezTo>
                      <a:pt x="106" y="863"/>
                      <a:pt x="85" y="825"/>
                      <a:pt x="71" y="785"/>
                    </a:cubicBezTo>
                    <a:close/>
                    <a:moveTo>
                      <a:pt x="154" y="885"/>
                    </a:moveTo>
                    <a:cubicBezTo>
                      <a:pt x="196" y="879"/>
                      <a:pt x="210" y="855"/>
                      <a:pt x="221" y="830"/>
                    </a:cubicBezTo>
                    <a:cubicBezTo>
                      <a:pt x="260" y="853"/>
                      <a:pt x="326" y="852"/>
                      <a:pt x="381" y="831"/>
                    </a:cubicBezTo>
                    <a:cubicBezTo>
                      <a:pt x="435" y="810"/>
                      <a:pt x="462" y="721"/>
                      <a:pt x="525" y="702"/>
                    </a:cubicBezTo>
                    <a:cubicBezTo>
                      <a:pt x="569" y="688"/>
                      <a:pt x="570" y="705"/>
                      <a:pt x="570" y="742"/>
                    </a:cubicBezTo>
                    <a:cubicBezTo>
                      <a:pt x="570" y="779"/>
                      <a:pt x="539" y="828"/>
                      <a:pt x="539" y="828"/>
                    </a:cubicBezTo>
                    <a:cubicBezTo>
                      <a:pt x="525" y="827"/>
                      <a:pt x="512" y="827"/>
                      <a:pt x="499" y="826"/>
                    </a:cubicBezTo>
                    <a:cubicBezTo>
                      <a:pt x="406" y="822"/>
                      <a:pt x="377" y="934"/>
                      <a:pt x="331" y="934"/>
                    </a:cubicBezTo>
                    <a:cubicBezTo>
                      <a:pt x="285" y="934"/>
                      <a:pt x="275" y="960"/>
                      <a:pt x="196" y="990"/>
                    </a:cubicBezTo>
                    <a:cubicBezTo>
                      <a:pt x="116" y="1020"/>
                      <a:pt x="67" y="897"/>
                      <a:pt x="154" y="885"/>
                    </a:cubicBezTo>
                    <a:close/>
                    <a:moveTo>
                      <a:pt x="305" y="1143"/>
                    </a:moveTo>
                    <a:cubicBezTo>
                      <a:pt x="292" y="1178"/>
                      <a:pt x="296" y="1202"/>
                      <a:pt x="223" y="1184"/>
                    </a:cubicBezTo>
                    <a:cubicBezTo>
                      <a:pt x="150" y="1167"/>
                      <a:pt x="199" y="1120"/>
                      <a:pt x="200" y="1064"/>
                    </a:cubicBezTo>
                    <a:cubicBezTo>
                      <a:pt x="201" y="1007"/>
                      <a:pt x="302" y="960"/>
                      <a:pt x="327" y="972"/>
                    </a:cubicBezTo>
                    <a:cubicBezTo>
                      <a:pt x="352" y="984"/>
                      <a:pt x="388" y="947"/>
                      <a:pt x="398" y="959"/>
                    </a:cubicBezTo>
                    <a:cubicBezTo>
                      <a:pt x="412" y="975"/>
                      <a:pt x="404" y="982"/>
                      <a:pt x="397" y="1025"/>
                    </a:cubicBezTo>
                    <a:cubicBezTo>
                      <a:pt x="390" y="1068"/>
                      <a:pt x="330" y="1076"/>
                      <a:pt x="305" y="1143"/>
                    </a:cubicBezTo>
                    <a:close/>
                    <a:moveTo>
                      <a:pt x="508" y="1172"/>
                    </a:moveTo>
                    <a:cubicBezTo>
                      <a:pt x="447" y="1170"/>
                      <a:pt x="450" y="1223"/>
                      <a:pt x="366" y="1199"/>
                    </a:cubicBezTo>
                    <a:cubicBezTo>
                      <a:pt x="281" y="1175"/>
                      <a:pt x="375" y="1092"/>
                      <a:pt x="408" y="1069"/>
                    </a:cubicBezTo>
                    <a:cubicBezTo>
                      <a:pt x="441" y="1047"/>
                      <a:pt x="428" y="940"/>
                      <a:pt x="452" y="893"/>
                    </a:cubicBezTo>
                    <a:cubicBezTo>
                      <a:pt x="476" y="847"/>
                      <a:pt x="526" y="859"/>
                      <a:pt x="526" y="859"/>
                    </a:cubicBezTo>
                    <a:cubicBezTo>
                      <a:pt x="515" y="890"/>
                      <a:pt x="402" y="971"/>
                      <a:pt x="462" y="1062"/>
                    </a:cubicBezTo>
                    <a:cubicBezTo>
                      <a:pt x="548" y="1192"/>
                      <a:pt x="646" y="1041"/>
                      <a:pt x="664" y="1082"/>
                    </a:cubicBezTo>
                    <a:cubicBezTo>
                      <a:pt x="682" y="1124"/>
                      <a:pt x="568" y="1174"/>
                      <a:pt x="508" y="1172"/>
                    </a:cubicBezTo>
                    <a:close/>
                    <a:moveTo>
                      <a:pt x="667" y="1028"/>
                    </a:moveTo>
                    <a:cubicBezTo>
                      <a:pt x="616" y="1075"/>
                      <a:pt x="543" y="1076"/>
                      <a:pt x="510" y="1037"/>
                    </a:cubicBezTo>
                    <a:cubicBezTo>
                      <a:pt x="476" y="998"/>
                      <a:pt x="500" y="942"/>
                      <a:pt x="522" y="922"/>
                    </a:cubicBezTo>
                    <a:cubicBezTo>
                      <a:pt x="544" y="903"/>
                      <a:pt x="571" y="866"/>
                      <a:pt x="571" y="866"/>
                    </a:cubicBezTo>
                    <a:cubicBezTo>
                      <a:pt x="625" y="879"/>
                      <a:pt x="692" y="847"/>
                      <a:pt x="724" y="829"/>
                    </a:cubicBezTo>
                    <a:cubicBezTo>
                      <a:pt x="756" y="811"/>
                      <a:pt x="766" y="767"/>
                      <a:pt x="773" y="832"/>
                    </a:cubicBezTo>
                    <a:cubicBezTo>
                      <a:pt x="781" y="896"/>
                      <a:pt x="717" y="981"/>
                      <a:pt x="667" y="1028"/>
                    </a:cubicBezTo>
                    <a:close/>
                  </a:path>
                </a:pathLst>
              </a:custGeom>
              <a:solidFill>
                <a:srgbClr val="EF9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7" name="Freeform 21">
                <a:extLst>
                  <a:ext uri="{FF2B5EF4-FFF2-40B4-BE49-F238E27FC236}">
                    <a16:creationId xmlns:a16="http://schemas.microsoft.com/office/drawing/2014/main" id="{77C828E4-3461-4355-AD5B-6D135E1CB5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78" y="818"/>
                <a:ext cx="2568" cy="2476"/>
              </a:xfrm>
              <a:custGeom>
                <a:avLst/>
                <a:gdLst>
                  <a:gd name="T0" fmla="*/ 7524 w 1386"/>
                  <a:gd name="T1" fmla="*/ 4057 h 1253"/>
                  <a:gd name="T2" fmla="*/ 6540 w 1386"/>
                  <a:gd name="T3" fmla="*/ 3596 h 1253"/>
                  <a:gd name="T4" fmla="*/ 6996 w 1386"/>
                  <a:gd name="T5" fmla="*/ 2061 h 1253"/>
                  <a:gd name="T6" fmla="*/ 6316 w 1386"/>
                  <a:gd name="T7" fmla="*/ 0 h 1253"/>
                  <a:gd name="T8" fmla="*/ 6502 w 1386"/>
                  <a:gd name="T9" fmla="*/ 433 h 1253"/>
                  <a:gd name="T10" fmla="*/ 6818 w 1386"/>
                  <a:gd name="T11" fmla="*/ 2460 h 1253"/>
                  <a:gd name="T12" fmla="*/ 6235 w 1386"/>
                  <a:gd name="T13" fmla="*/ 3944 h 1253"/>
                  <a:gd name="T14" fmla="*/ 5101 w 1386"/>
                  <a:gd name="T15" fmla="*/ 4577 h 1253"/>
                  <a:gd name="T16" fmla="*/ 6029 w 1386"/>
                  <a:gd name="T17" fmla="*/ 3312 h 1253"/>
                  <a:gd name="T18" fmla="*/ 6196 w 1386"/>
                  <a:gd name="T19" fmla="*/ 1397 h 1253"/>
                  <a:gd name="T20" fmla="*/ 5640 w 1386"/>
                  <a:gd name="T21" fmla="*/ 688 h 1253"/>
                  <a:gd name="T22" fmla="*/ 6196 w 1386"/>
                  <a:gd name="T23" fmla="*/ 1729 h 1253"/>
                  <a:gd name="T24" fmla="*/ 5846 w 1386"/>
                  <a:gd name="T25" fmla="*/ 3328 h 1253"/>
                  <a:gd name="T26" fmla="*/ 4999 w 1386"/>
                  <a:gd name="T27" fmla="*/ 4260 h 1253"/>
                  <a:gd name="T28" fmla="*/ 2811 w 1386"/>
                  <a:gd name="T29" fmla="*/ 4260 h 1253"/>
                  <a:gd name="T30" fmla="*/ 821 w 1386"/>
                  <a:gd name="T31" fmla="*/ 5217 h 1253"/>
                  <a:gd name="T32" fmla="*/ 478 w 1386"/>
                  <a:gd name="T33" fmla="*/ 7290 h 1253"/>
                  <a:gd name="T34" fmla="*/ 954 w 1386"/>
                  <a:gd name="T35" fmla="*/ 8556 h 1253"/>
                  <a:gd name="T36" fmla="*/ 2060 w 1386"/>
                  <a:gd name="T37" fmla="*/ 9422 h 1253"/>
                  <a:gd name="T38" fmla="*/ 4512 w 1386"/>
                  <a:gd name="T39" fmla="*/ 8238 h 1253"/>
                  <a:gd name="T40" fmla="*/ 5699 w 1386"/>
                  <a:gd name="T41" fmla="*/ 5193 h 1253"/>
                  <a:gd name="T42" fmla="*/ 7048 w 1386"/>
                  <a:gd name="T43" fmla="*/ 4837 h 1253"/>
                  <a:gd name="T44" fmla="*/ 8325 w 1386"/>
                  <a:gd name="T45" fmla="*/ 5456 h 1253"/>
                  <a:gd name="T46" fmla="*/ 7710 w 1386"/>
                  <a:gd name="T47" fmla="*/ 4972 h 1253"/>
                  <a:gd name="T48" fmla="*/ 6235 w 1386"/>
                  <a:gd name="T49" fmla="*/ 4752 h 1253"/>
                  <a:gd name="T50" fmla="*/ 5153 w 1386"/>
                  <a:gd name="T51" fmla="*/ 5013 h 1253"/>
                  <a:gd name="T52" fmla="*/ 5942 w 1386"/>
                  <a:gd name="T53" fmla="*/ 4330 h 1253"/>
                  <a:gd name="T54" fmla="*/ 7028 w 1386"/>
                  <a:gd name="T55" fmla="*/ 4013 h 1253"/>
                  <a:gd name="T56" fmla="*/ 8740 w 1386"/>
                  <a:gd name="T57" fmla="*/ 4792 h 1253"/>
                  <a:gd name="T58" fmla="*/ 8256 w 1386"/>
                  <a:gd name="T59" fmla="*/ 4300 h 1253"/>
                  <a:gd name="T60" fmla="*/ 4765 w 1386"/>
                  <a:gd name="T61" fmla="*/ 5201 h 1253"/>
                  <a:gd name="T62" fmla="*/ 3728 w 1386"/>
                  <a:gd name="T63" fmla="*/ 6396 h 1253"/>
                  <a:gd name="T64" fmla="*/ 4095 w 1386"/>
                  <a:gd name="T65" fmla="*/ 4986 h 1253"/>
                  <a:gd name="T66" fmla="*/ 2926 w 1386"/>
                  <a:gd name="T67" fmla="*/ 4869 h 1253"/>
                  <a:gd name="T68" fmla="*/ 4126 w 1386"/>
                  <a:gd name="T69" fmla="*/ 4545 h 1253"/>
                  <a:gd name="T70" fmla="*/ 2348 w 1386"/>
                  <a:gd name="T71" fmla="*/ 6112 h 1253"/>
                  <a:gd name="T72" fmla="*/ 1782 w 1386"/>
                  <a:gd name="T73" fmla="*/ 5928 h 1253"/>
                  <a:gd name="T74" fmla="*/ 1119 w 1386"/>
                  <a:gd name="T75" fmla="*/ 5377 h 1253"/>
                  <a:gd name="T76" fmla="*/ 2616 w 1386"/>
                  <a:gd name="T77" fmla="*/ 4808 h 1253"/>
                  <a:gd name="T78" fmla="*/ 1291 w 1386"/>
                  <a:gd name="T79" fmla="*/ 6049 h 1253"/>
                  <a:gd name="T80" fmla="*/ 454 w 1386"/>
                  <a:gd name="T81" fmla="*/ 6057 h 1253"/>
                  <a:gd name="T82" fmla="*/ 910 w 1386"/>
                  <a:gd name="T83" fmla="*/ 5709 h 1253"/>
                  <a:gd name="T84" fmla="*/ 934 w 1386"/>
                  <a:gd name="T85" fmla="*/ 6474 h 1253"/>
                  <a:gd name="T86" fmla="*/ 978 w 1386"/>
                  <a:gd name="T87" fmla="*/ 6829 h 1253"/>
                  <a:gd name="T88" fmla="*/ 2423 w 1386"/>
                  <a:gd name="T89" fmla="*/ 6412 h 1253"/>
                  <a:gd name="T90" fmla="*/ 3626 w 1386"/>
                  <a:gd name="T91" fmla="*/ 5725 h 1253"/>
                  <a:gd name="T92" fmla="*/ 3176 w 1386"/>
                  <a:gd name="T93" fmla="*/ 6373 h 1253"/>
                  <a:gd name="T94" fmla="*/ 1247 w 1386"/>
                  <a:gd name="T95" fmla="*/ 7637 h 1253"/>
                  <a:gd name="T96" fmla="*/ 1940 w 1386"/>
                  <a:gd name="T97" fmla="*/ 8821 h 1253"/>
                  <a:gd name="T98" fmla="*/ 1273 w 1386"/>
                  <a:gd name="T99" fmla="*/ 8212 h 1253"/>
                  <a:gd name="T100" fmla="*/ 2531 w 1386"/>
                  <a:gd name="T101" fmla="*/ 7400 h 1253"/>
                  <a:gd name="T102" fmla="*/ 1940 w 1386"/>
                  <a:gd name="T103" fmla="*/ 8821 h 1253"/>
                  <a:gd name="T104" fmla="*/ 2327 w 1386"/>
                  <a:gd name="T105" fmla="*/ 9250 h 1253"/>
                  <a:gd name="T106" fmla="*/ 2874 w 1386"/>
                  <a:gd name="T107" fmla="*/ 6892 h 1253"/>
                  <a:gd name="T108" fmla="*/ 2939 w 1386"/>
                  <a:gd name="T109" fmla="*/ 8197 h 1253"/>
                  <a:gd name="T110" fmla="*/ 3229 w 1386"/>
                  <a:gd name="T111" fmla="*/ 9044 h 1253"/>
                  <a:gd name="T112" fmla="*/ 3244 w 1386"/>
                  <a:gd name="T113" fmla="*/ 8001 h 1253"/>
                  <a:gd name="T114" fmla="*/ 3632 w 1386"/>
                  <a:gd name="T115" fmla="*/ 6681 h 1253"/>
                  <a:gd name="T116" fmla="*/ 4916 w 1386"/>
                  <a:gd name="T117" fmla="*/ 6420 h 125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386" h="1253">
                    <a:moveTo>
                      <a:pt x="1298" y="557"/>
                    </a:moveTo>
                    <a:cubicBezTo>
                      <a:pt x="1258" y="558"/>
                      <a:pt x="1223" y="526"/>
                      <a:pt x="1183" y="526"/>
                    </a:cubicBezTo>
                    <a:cubicBezTo>
                      <a:pt x="1143" y="526"/>
                      <a:pt x="1108" y="484"/>
                      <a:pt x="1060" y="488"/>
                    </a:cubicBezTo>
                    <a:cubicBezTo>
                      <a:pt x="1013" y="491"/>
                      <a:pt x="1013" y="494"/>
                      <a:pt x="1028" y="466"/>
                    </a:cubicBezTo>
                    <a:cubicBezTo>
                      <a:pt x="1043" y="438"/>
                      <a:pt x="1079" y="438"/>
                      <a:pt x="1077" y="385"/>
                    </a:cubicBezTo>
                    <a:cubicBezTo>
                      <a:pt x="1076" y="331"/>
                      <a:pt x="1105" y="297"/>
                      <a:pt x="1100" y="267"/>
                    </a:cubicBezTo>
                    <a:cubicBezTo>
                      <a:pt x="1096" y="236"/>
                      <a:pt x="1111" y="164"/>
                      <a:pt x="1076" y="130"/>
                    </a:cubicBezTo>
                    <a:cubicBezTo>
                      <a:pt x="1040" y="96"/>
                      <a:pt x="1043" y="27"/>
                      <a:pt x="993" y="0"/>
                    </a:cubicBezTo>
                    <a:cubicBezTo>
                      <a:pt x="982" y="6"/>
                      <a:pt x="982" y="6"/>
                      <a:pt x="982" y="6"/>
                    </a:cubicBezTo>
                    <a:cubicBezTo>
                      <a:pt x="982" y="6"/>
                      <a:pt x="1017" y="26"/>
                      <a:pt x="1022" y="56"/>
                    </a:cubicBezTo>
                    <a:cubicBezTo>
                      <a:pt x="1026" y="87"/>
                      <a:pt x="1082" y="142"/>
                      <a:pt x="1083" y="167"/>
                    </a:cubicBezTo>
                    <a:cubicBezTo>
                      <a:pt x="1085" y="191"/>
                      <a:pt x="1092" y="290"/>
                      <a:pt x="1072" y="319"/>
                    </a:cubicBezTo>
                    <a:cubicBezTo>
                      <a:pt x="1053" y="348"/>
                      <a:pt x="1071" y="405"/>
                      <a:pt x="1036" y="429"/>
                    </a:cubicBezTo>
                    <a:cubicBezTo>
                      <a:pt x="1000" y="454"/>
                      <a:pt x="1008" y="489"/>
                      <a:pt x="980" y="511"/>
                    </a:cubicBezTo>
                    <a:cubicBezTo>
                      <a:pt x="953" y="532"/>
                      <a:pt x="916" y="558"/>
                      <a:pt x="890" y="569"/>
                    </a:cubicBezTo>
                    <a:cubicBezTo>
                      <a:pt x="864" y="580"/>
                      <a:pt x="824" y="604"/>
                      <a:pt x="802" y="593"/>
                    </a:cubicBezTo>
                    <a:cubicBezTo>
                      <a:pt x="781" y="583"/>
                      <a:pt x="819" y="558"/>
                      <a:pt x="835" y="521"/>
                    </a:cubicBezTo>
                    <a:cubicBezTo>
                      <a:pt x="850" y="484"/>
                      <a:pt x="925" y="473"/>
                      <a:pt x="948" y="429"/>
                    </a:cubicBezTo>
                    <a:cubicBezTo>
                      <a:pt x="970" y="385"/>
                      <a:pt x="996" y="335"/>
                      <a:pt x="997" y="300"/>
                    </a:cubicBezTo>
                    <a:cubicBezTo>
                      <a:pt x="998" y="266"/>
                      <a:pt x="993" y="213"/>
                      <a:pt x="974" y="181"/>
                    </a:cubicBezTo>
                    <a:cubicBezTo>
                      <a:pt x="956" y="149"/>
                      <a:pt x="929" y="84"/>
                      <a:pt x="900" y="74"/>
                    </a:cubicBezTo>
                    <a:cubicBezTo>
                      <a:pt x="887" y="89"/>
                      <a:pt x="887" y="89"/>
                      <a:pt x="887" y="89"/>
                    </a:cubicBezTo>
                    <a:cubicBezTo>
                      <a:pt x="887" y="89"/>
                      <a:pt x="919" y="129"/>
                      <a:pt x="930" y="139"/>
                    </a:cubicBezTo>
                    <a:cubicBezTo>
                      <a:pt x="941" y="150"/>
                      <a:pt x="967" y="202"/>
                      <a:pt x="974" y="224"/>
                    </a:cubicBezTo>
                    <a:cubicBezTo>
                      <a:pt x="982" y="245"/>
                      <a:pt x="990" y="248"/>
                      <a:pt x="977" y="305"/>
                    </a:cubicBezTo>
                    <a:cubicBezTo>
                      <a:pt x="965" y="362"/>
                      <a:pt x="962" y="388"/>
                      <a:pt x="919" y="431"/>
                    </a:cubicBezTo>
                    <a:cubicBezTo>
                      <a:pt x="876" y="474"/>
                      <a:pt x="852" y="457"/>
                      <a:pt x="835" y="497"/>
                    </a:cubicBezTo>
                    <a:cubicBezTo>
                      <a:pt x="818" y="537"/>
                      <a:pt x="796" y="532"/>
                      <a:pt x="786" y="552"/>
                    </a:cubicBezTo>
                    <a:cubicBezTo>
                      <a:pt x="775" y="572"/>
                      <a:pt x="740" y="572"/>
                      <a:pt x="701" y="563"/>
                    </a:cubicBezTo>
                    <a:cubicBezTo>
                      <a:pt x="663" y="554"/>
                      <a:pt x="550" y="477"/>
                      <a:pt x="442" y="552"/>
                    </a:cubicBezTo>
                    <a:cubicBezTo>
                      <a:pt x="356" y="612"/>
                      <a:pt x="288" y="549"/>
                      <a:pt x="235" y="581"/>
                    </a:cubicBezTo>
                    <a:cubicBezTo>
                      <a:pt x="181" y="613"/>
                      <a:pt x="161" y="670"/>
                      <a:pt x="129" y="676"/>
                    </a:cubicBezTo>
                    <a:cubicBezTo>
                      <a:pt x="97" y="682"/>
                      <a:pt x="0" y="699"/>
                      <a:pt x="44" y="796"/>
                    </a:cubicBezTo>
                    <a:cubicBezTo>
                      <a:pt x="89" y="893"/>
                      <a:pt x="87" y="897"/>
                      <a:pt x="75" y="945"/>
                    </a:cubicBezTo>
                    <a:cubicBezTo>
                      <a:pt x="63" y="992"/>
                      <a:pt x="103" y="1015"/>
                      <a:pt x="126" y="1025"/>
                    </a:cubicBezTo>
                    <a:cubicBezTo>
                      <a:pt x="149" y="1034"/>
                      <a:pt x="169" y="1043"/>
                      <a:pt x="150" y="1109"/>
                    </a:cubicBezTo>
                    <a:cubicBezTo>
                      <a:pt x="132" y="1175"/>
                      <a:pt x="173" y="1241"/>
                      <a:pt x="245" y="1222"/>
                    </a:cubicBezTo>
                    <a:cubicBezTo>
                      <a:pt x="318" y="1204"/>
                      <a:pt x="292" y="1189"/>
                      <a:pt x="324" y="1221"/>
                    </a:cubicBezTo>
                    <a:cubicBezTo>
                      <a:pt x="356" y="1253"/>
                      <a:pt x="423" y="1242"/>
                      <a:pt x="466" y="1219"/>
                    </a:cubicBezTo>
                    <a:cubicBezTo>
                      <a:pt x="509" y="1196"/>
                      <a:pt x="658" y="1213"/>
                      <a:pt x="709" y="1068"/>
                    </a:cubicBezTo>
                    <a:cubicBezTo>
                      <a:pt x="759" y="922"/>
                      <a:pt x="833" y="1009"/>
                      <a:pt x="818" y="824"/>
                    </a:cubicBezTo>
                    <a:cubicBezTo>
                      <a:pt x="813" y="762"/>
                      <a:pt x="786" y="682"/>
                      <a:pt x="896" y="673"/>
                    </a:cubicBezTo>
                    <a:cubicBezTo>
                      <a:pt x="954" y="669"/>
                      <a:pt x="994" y="615"/>
                      <a:pt x="1026" y="610"/>
                    </a:cubicBezTo>
                    <a:cubicBezTo>
                      <a:pt x="1059" y="606"/>
                      <a:pt x="1083" y="607"/>
                      <a:pt x="1108" y="627"/>
                    </a:cubicBezTo>
                    <a:cubicBezTo>
                      <a:pt x="1132" y="647"/>
                      <a:pt x="1160" y="658"/>
                      <a:pt x="1208" y="661"/>
                    </a:cubicBezTo>
                    <a:cubicBezTo>
                      <a:pt x="1255" y="664"/>
                      <a:pt x="1298" y="682"/>
                      <a:pt x="1309" y="707"/>
                    </a:cubicBezTo>
                    <a:cubicBezTo>
                      <a:pt x="1323" y="693"/>
                      <a:pt x="1323" y="693"/>
                      <a:pt x="1323" y="693"/>
                    </a:cubicBezTo>
                    <a:cubicBezTo>
                      <a:pt x="1323" y="693"/>
                      <a:pt x="1264" y="638"/>
                      <a:pt x="1212" y="644"/>
                    </a:cubicBezTo>
                    <a:cubicBezTo>
                      <a:pt x="1160" y="650"/>
                      <a:pt x="1138" y="635"/>
                      <a:pt x="1114" y="613"/>
                    </a:cubicBezTo>
                    <a:cubicBezTo>
                      <a:pt x="1089" y="592"/>
                      <a:pt x="1033" y="586"/>
                      <a:pt x="980" y="616"/>
                    </a:cubicBezTo>
                    <a:cubicBezTo>
                      <a:pt x="928" y="647"/>
                      <a:pt x="913" y="643"/>
                      <a:pt x="879" y="658"/>
                    </a:cubicBezTo>
                    <a:cubicBezTo>
                      <a:pt x="845" y="673"/>
                      <a:pt x="819" y="679"/>
                      <a:pt x="810" y="650"/>
                    </a:cubicBezTo>
                    <a:cubicBezTo>
                      <a:pt x="801" y="621"/>
                      <a:pt x="853" y="600"/>
                      <a:pt x="878" y="593"/>
                    </a:cubicBezTo>
                    <a:cubicBezTo>
                      <a:pt x="902" y="587"/>
                      <a:pt x="911" y="570"/>
                      <a:pt x="934" y="561"/>
                    </a:cubicBezTo>
                    <a:cubicBezTo>
                      <a:pt x="957" y="552"/>
                      <a:pt x="971" y="529"/>
                      <a:pt x="994" y="520"/>
                    </a:cubicBezTo>
                    <a:cubicBezTo>
                      <a:pt x="1017" y="511"/>
                      <a:pt x="1057" y="495"/>
                      <a:pt x="1105" y="520"/>
                    </a:cubicBezTo>
                    <a:cubicBezTo>
                      <a:pt x="1152" y="544"/>
                      <a:pt x="1211" y="544"/>
                      <a:pt x="1244" y="561"/>
                    </a:cubicBezTo>
                    <a:cubicBezTo>
                      <a:pt x="1278" y="578"/>
                      <a:pt x="1343" y="574"/>
                      <a:pt x="1374" y="621"/>
                    </a:cubicBezTo>
                    <a:cubicBezTo>
                      <a:pt x="1386" y="610"/>
                      <a:pt x="1386" y="610"/>
                      <a:pt x="1386" y="610"/>
                    </a:cubicBezTo>
                    <a:cubicBezTo>
                      <a:pt x="1386" y="610"/>
                      <a:pt x="1338" y="555"/>
                      <a:pt x="1298" y="557"/>
                    </a:cubicBezTo>
                    <a:close/>
                    <a:moveTo>
                      <a:pt x="725" y="650"/>
                    </a:moveTo>
                    <a:cubicBezTo>
                      <a:pt x="743" y="654"/>
                      <a:pt x="749" y="674"/>
                      <a:pt x="749" y="674"/>
                    </a:cubicBezTo>
                    <a:cubicBezTo>
                      <a:pt x="749" y="699"/>
                      <a:pt x="746" y="733"/>
                      <a:pt x="733" y="768"/>
                    </a:cubicBezTo>
                    <a:cubicBezTo>
                      <a:pt x="715" y="817"/>
                      <a:pt x="653" y="828"/>
                      <a:pt x="586" y="829"/>
                    </a:cubicBezTo>
                    <a:cubicBezTo>
                      <a:pt x="596" y="811"/>
                      <a:pt x="600" y="783"/>
                      <a:pt x="598" y="746"/>
                    </a:cubicBezTo>
                    <a:cubicBezTo>
                      <a:pt x="596" y="702"/>
                      <a:pt x="610" y="669"/>
                      <a:pt x="644" y="646"/>
                    </a:cubicBezTo>
                    <a:cubicBezTo>
                      <a:pt x="677" y="624"/>
                      <a:pt x="707" y="647"/>
                      <a:pt x="725" y="650"/>
                    </a:cubicBezTo>
                    <a:close/>
                    <a:moveTo>
                      <a:pt x="460" y="631"/>
                    </a:moveTo>
                    <a:cubicBezTo>
                      <a:pt x="525" y="527"/>
                      <a:pt x="593" y="563"/>
                      <a:pt x="635" y="583"/>
                    </a:cubicBezTo>
                    <a:cubicBezTo>
                      <a:pt x="640" y="585"/>
                      <a:pt x="644" y="588"/>
                      <a:pt x="649" y="589"/>
                    </a:cubicBezTo>
                    <a:cubicBezTo>
                      <a:pt x="604" y="652"/>
                      <a:pt x="526" y="660"/>
                      <a:pt x="526" y="660"/>
                    </a:cubicBezTo>
                    <a:cubicBezTo>
                      <a:pt x="466" y="668"/>
                      <a:pt x="430" y="748"/>
                      <a:pt x="369" y="792"/>
                    </a:cubicBezTo>
                    <a:cubicBezTo>
                      <a:pt x="308" y="836"/>
                      <a:pt x="234" y="803"/>
                      <a:pt x="234" y="803"/>
                    </a:cubicBezTo>
                    <a:cubicBezTo>
                      <a:pt x="243" y="786"/>
                      <a:pt x="255" y="771"/>
                      <a:pt x="280" y="768"/>
                    </a:cubicBezTo>
                    <a:cubicBezTo>
                      <a:pt x="351" y="757"/>
                      <a:pt x="394" y="735"/>
                      <a:pt x="460" y="631"/>
                    </a:cubicBezTo>
                    <a:close/>
                    <a:moveTo>
                      <a:pt x="176" y="697"/>
                    </a:moveTo>
                    <a:cubicBezTo>
                      <a:pt x="198" y="622"/>
                      <a:pt x="290" y="606"/>
                      <a:pt x="327" y="616"/>
                    </a:cubicBezTo>
                    <a:cubicBezTo>
                      <a:pt x="364" y="626"/>
                      <a:pt x="410" y="615"/>
                      <a:pt x="411" y="623"/>
                    </a:cubicBezTo>
                    <a:cubicBezTo>
                      <a:pt x="417" y="684"/>
                      <a:pt x="347" y="704"/>
                      <a:pt x="273" y="711"/>
                    </a:cubicBezTo>
                    <a:cubicBezTo>
                      <a:pt x="199" y="718"/>
                      <a:pt x="203" y="784"/>
                      <a:pt x="203" y="784"/>
                    </a:cubicBezTo>
                    <a:cubicBezTo>
                      <a:pt x="203" y="784"/>
                      <a:pt x="162" y="745"/>
                      <a:pt x="176" y="697"/>
                    </a:cubicBezTo>
                    <a:close/>
                    <a:moveTo>
                      <a:pt x="71" y="785"/>
                    </a:moveTo>
                    <a:cubicBezTo>
                      <a:pt x="57" y="745"/>
                      <a:pt x="100" y="715"/>
                      <a:pt x="121" y="714"/>
                    </a:cubicBezTo>
                    <a:cubicBezTo>
                      <a:pt x="141" y="713"/>
                      <a:pt x="140" y="714"/>
                      <a:pt x="143" y="740"/>
                    </a:cubicBezTo>
                    <a:cubicBezTo>
                      <a:pt x="146" y="766"/>
                      <a:pt x="189" y="803"/>
                      <a:pt x="189" y="803"/>
                    </a:cubicBezTo>
                    <a:cubicBezTo>
                      <a:pt x="189" y="803"/>
                      <a:pt x="188" y="815"/>
                      <a:pt x="147" y="839"/>
                    </a:cubicBezTo>
                    <a:cubicBezTo>
                      <a:pt x="106" y="863"/>
                      <a:pt x="85" y="825"/>
                      <a:pt x="71" y="785"/>
                    </a:cubicBezTo>
                    <a:close/>
                    <a:moveTo>
                      <a:pt x="154" y="885"/>
                    </a:moveTo>
                    <a:cubicBezTo>
                      <a:pt x="196" y="879"/>
                      <a:pt x="210" y="855"/>
                      <a:pt x="221" y="830"/>
                    </a:cubicBezTo>
                    <a:cubicBezTo>
                      <a:pt x="260" y="853"/>
                      <a:pt x="326" y="852"/>
                      <a:pt x="381" y="831"/>
                    </a:cubicBezTo>
                    <a:cubicBezTo>
                      <a:pt x="435" y="810"/>
                      <a:pt x="462" y="721"/>
                      <a:pt x="525" y="702"/>
                    </a:cubicBezTo>
                    <a:cubicBezTo>
                      <a:pt x="569" y="688"/>
                      <a:pt x="570" y="705"/>
                      <a:pt x="570" y="742"/>
                    </a:cubicBezTo>
                    <a:cubicBezTo>
                      <a:pt x="570" y="779"/>
                      <a:pt x="539" y="828"/>
                      <a:pt x="539" y="828"/>
                    </a:cubicBezTo>
                    <a:cubicBezTo>
                      <a:pt x="525" y="827"/>
                      <a:pt x="512" y="827"/>
                      <a:pt x="499" y="826"/>
                    </a:cubicBezTo>
                    <a:cubicBezTo>
                      <a:pt x="406" y="822"/>
                      <a:pt x="377" y="934"/>
                      <a:pt x="331" y="934"/>
                    </a:cubicBezTo>
                    <a:cubicBezTo>
                      <a:pt x="285" y="934"/>
                      <a:pt x="275" y="960"/>
                      <a:pt x="196" y="990"/>
                    </a:cubicBezTo>
                    <a:cubicBezTo>
                      <a:pt x="116" y="1020"/>
                      <a:pt x="67" y="897"/>
                      <a:pt x="154" y="885"/>
                    </a:cubicBezTo>
                    <a:close/>
                    <a:moveTo>
                      <a:pt x="305" y="1143"/>
                    </a:moveTo>
                    <a:cubicBezTo>
                      <a:pt x="292" y="1178"/>
                      <a:pt x="296" y="1202"/>
                      <a:pt x="223" y="1184"/>
                    </a:cubicBezTo>
                    <a:cubicBezTo>
                      <a:pt x="150" y="1167"/>
                      <a:pt x="199" y="1120"/>
                      <a:pt x="200" y="1064"/>
                    </a:cubicBezTo>
                    <a:cubicBezTo>
                      <a:pt x="201" y="1007"/>
                      <a:pt x="302" y="960"/>
                      <a:pt x="327" y="972"/>
                    </a:cubicBezTo>
                    <a:cubicBezTo>
                      <a:pt x="352" y="984"/>
                      <a:pt x="388" y="947"/>
                      <a:pt x="398" y="959"/>
                    </a:cubicBezTo>
                    <a:cubicBezTo>
                      <a:pt x="412" y="975"/>
                      <a:pt x="404" y="982"/>
                      <a:pt x="397" y="1025"/>
                    </a:cubicBezTo>
                    <a:cubicBezTo>
                      <a:pt x="390" y="1068"/>
                      <a:pt x="330" y="1076"/>
                      <a:pt x="305" y="1143"/>
                    </a:cubicBezTo>
                    <a:close/>
                    <a:moveTo>
                      <a:pt x="508" y="1172"/>
                    </a:moveTo>
                    <a:cubicBezTo>
                      <a:pt x="447" y="1170"/>
                      <a:pt x="450" y="1223"/>
                      <a:pt x="366" y="1199"/>
                    </a:cubicBezTo>
                    <a:cubicBezTo>
                      <a:pt x="281" y="1175"/>
                      <a:pt x="375" y="1092"/>
                      <a:pt x="408" y="1069"/>
                    </a:cubicBezTo>
                    <a:cubicBezTo>
                      <a:pt x="441" y="1047"/>
                      <a:pt x="428" y="940"/>
                      <a:pt x="452" y="893"/>
                    </a:cubicBezTo>
                    <a:cubicBezTo>
                      <a:pt x="476" y="847"/>
                      <a:pt x="526" y="859"/>
                      <a:pt x="526" y="859"/>
                    </a:cubicBezTo>
                    <a:cubicBezTo>
                      <a:pt x="515" y="890"/>
                      <a:pt x="402" y="971"/>
                      <a:pt x="462" y="1062"/>
                    </a:cubicBezTo>
                    <a:cubicBezTo>
                      <a:pt x="548" y="1192"/>
                      <a:pt x="646" y="1041"/>
                      <a:pt x="664" y="1082"/>
                    </a:cubicBezTo>
                    <a:cubicBezTo>
                      <a:pt x="682" y="1124"/>
                      <a:pt x="568" y="1174"/>
                      <a:pt x="508" y="1172"/>
                    </a:cubicBezTo>
                    <a:close/>
                    <a:moveTo>
                      <a:pt x="667" y="1028"/>
                    </a:moveTo>
                    <a:cubicBezTo>
                      <a:pt x="616" y="1075"/>
                      <a:pt x="543" y="1076"/>
                      <a:pt x="510" y="1037"/>
                    </a:cubicBezTo>
                    <a:cubicBezTo>
                      <a:pt x="476" y="998"/>
                      <a:pt x="500" y="942"/>
                      <a:pt x="522" y="922"/>
                    </a:cubicBezTo>
                    <a:cubicBezTo>
                      <a:pt x="544" y="903"/>
                      <a:pt x="571" y="866"/>
                      <a:pt x="571" y="866"/>
                    </a:cubicBezTo>
                    <a:cubicBezTo>
                      <a:pt x="625" y="879"/>
                      <a:pt x="692" y="847"/>
                      <a:pt x="724" y="829"/>
                    </a:cubicBezTo>
                    <a:cubicBezTo>
                      <a:pt x="756" y="811"/>
                      <a:pt x="766" y="767"/>
                      <a:pt x="773" y="832"/>
                    </a:cubicBezTo>
                    <a:cubicBezTo>
                      <a:pt x="781" y="896"/>
                      <a:pt x="717" y="981"/>
                      <a:pt x="667" y="1028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8" name="Oval 22">
                <a:extLst>
                  <a:ext uri="{FF2B5EF4-FFF2-40B4-BE49-F238E27FC236}">
                    <a16:creationId xmlns:a16="http://schemas.microsoft.com/office/drawing/2014/main" id="{9FF011A2-BEF8-4CFC-8E73-A6C8BD2DF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1956"/>
                <a:ext cx="100" cy="69"/>
              </a:xfrm>
              <a:prstGeom prst="ellipse">
                <a:avLst/>
              </a:prstGeom>
              <a:solidFill>
                <a:srgbClr val="EF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989" name="Freeform 23">
                <a:extLst>
                  <a:ext uri="{FF2B5EF4-FFF2-40B4-BE49-F238E27FC236}">
                    <a16:creationId xmlns:a16="http://schemas.microsoft.com/office/drawing/2014/main" id="{16CBB501-7E36-4E26-B088-3EC6EA221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958"/>
                <a:ext cx="77" cy="57"/>
              </a:xfrm>
              <a:custGeom>
                <a:avLst/>
                <a:gdLst>
                  <a:gd name="T0" fmla="*/ 246 w 42"/>
                  <a:gd name="T1" fmla="*/ 69 h 29"/>
                  <a:gd name="T2" fmla="*/ 149 w 42"/>
                  <a:gd name="T3" fmla="*/ 197 h 29"/>
                  <a:gd name="T4" fmla="*/ 13 w 42"/>
                  <a:gd name="T5" fmla="*/ 151 h 29"/>
                  <a:gd name="T6" fmla="*/ 112 w 42"/>
                  <a:gd name="T7" fmla="*/ 24 h 29"/>
                  <a:gd name="T8" fmla="*/ 246 w 42"/>
                  <a:gd name="T9" fmla="*/ 6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9">
                    <a:moveTo>
                      <a:pt x="40" y="9"/>
                    </a:moveTo>
                    <a:cubicBezTo>
                      <a:pt x="42" y="15"/>
                      <a:pt x="35" y="23"/>
                      <a:pt x="24" y="26"/>
                    </a:cubicBezTo>
                    <a:cubicBezTo>
                      <a:pt x="14" y="29"/>
                      <a:pt x="3" y="26"/>
                      <a:pt x="2" y="20"/>
                    </a:cubicBezTo>
                    <a:cubicBezTo>
                      <a:pt x="0" y="13"/>
                      <a:pt x="7" y="6"/>
                      <a:pt x="18" y="3"/>
                    </a:cubicBezTo>
                    <a:cubicBezTo>
                      <a:pt x="28" y="0"/>
                      <a:pt x="38" y="2"/>
                      <a:pt x="40" y="9"/>
                    </a:cubicBezTo>
                    <a:close/>
                  </a:path>
                </a:pathLst>
              </a:custGeom>
              <a:solidFill>
                <a:srgbClr val="E88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0" name="Freeform 24">
                <a:extLst>
                  <a:ext uri="{FF2B5EF4-FFF2-40B4-BE49-F238E27FC236}">
                    <a16:creationId xmlns:a16="http://schemas.microsoft.com/office/drawing/2014/main" id="{5C2DDADB-450B-43C6-84B5-2A26AA36F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1964"/>
                <a:ext cx="78" cy="57"/>
              </a:xfrm>
              <a:custGeom>
                <a:avLst/>
                <a:gdLst>
                  <a:gd name="T0" fmla="*/ 254 w 42"/>
                  <a:gd name="T1" fmla="*/ 69 h 29"/>
                  <a:gd name="T2" fmla="*/ 156 w 42"/>
                  <a:gd name="T3" fmla="*/ 197 h 29"/>
                  <a:gd name="T4" fmla="*/ 7 w 42"/>
                  <a:gd name="T5" fmla="*/ 151 h 29"/>
                  <a:gd name="T6" fmla="*/ 110 w 42"/>
                  <a:gd name="T7" fmla="*/ 16 h 29"/>
                  <a:gd name="T8" fmla="*/ 254 w 42"/>
                  <a:gd name="T9" fmla="*/ 6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9">
                    <a:moveTo>
                      <a:pt x="40" y="9"/>
                    </a:moveTo>
                    <a:cubicBezTo>
                      <a:pt x="42" y="15"/>
                      <a:pt x="35" y="23"/>
                      <a:pt x="24" y="26"/>
                    </a:cubicBezTo>
                    <a:cubicBezTo>
                      <a:pt x="13" y="29"/>
                      <a:pt x="3" y="26"/>
                      <a:pt x="1" y="20"/>
                    </a:cubicBezTo>
                    <a:cubicBezTo>
                      <a:pt x="0" y="13"/>
                      <a:pt x="7" y="5"/>
                      <a:pt x="17" y="2"/>
                    </a:cubicBezTo>
                    <a:cubicBezTo>
                      <a:pt x="28" y="0"/>
                      <a:pt x="38" y="2"/>
                      <a:pt x="40" y="9"/>
                    </a:cubicBezTo>
                    <a:close/>
                  </a:path>
                </a:pathLst>
              </a:custGeom>
              <a:solidFill>
                <a:srgbClr val="C56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1" name="Oval 25">
                <a:extLst>
                  <a:ext uri="{FF2B5EF4-FFF2-40B4-BE49-F238E27FC236}">
                    <a16:creationId xmlns:a16="http://schemas.microsoft.com/office/drawing/2014/main" id="{D8CAAFDD-A7EA-4FBF-B4E6-E08200157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7" y="1978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992" name="Freeform 26">
                <a:extLst>
                  <a:ext uri="{FF2B5EF4-FFF2-40B4-BE49-F238E27FC236}">
                    <a16:creationId xmlns:a16="http://schemas.microsoft.com/office/drawing/2014/main" id="{302AFD3C-7F32-439B-83B6-F9AAF8B24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245"/>
                <a:ext cx="106" cy="87"/>
              </a:xfrm>
              <a:custGeom>
                <a:avLst/>
                <a:gdLst>
                  <a:gd name="T0" fmla="*/ 342 w 57"/>
                  <a:gd name="T1" fmla="*/ 87 h 44"/>
                  <a:gd name="T2" fmla="*/ 232 w 57"/>
                  <a:gd name="T3" fmla="*/ 293 h 44"/>
                  <a:gd name="T4" fmla="*/ 24 w 57"/>
                  <a:gd name="T5" fmla="*/ 255 h 44"/>
                  <a:gd name="T6" fmla="*/ 136 w 57"/>
                  <a:gd name="T7" fmla="*/ 47 h 44"/>
                  <a:gd name="T8" fmla="*/ 342 w 57"/>
                  <a:gd name="T9" fmla="*/ 8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4">
                    <a:moveTo>
                      <a:pt x="53" y="11"/>
                    </a:moveTo>
                    <a:cubicBezTo>
                      <a:pt x="57" y="20"/>
                      <a:pt x="49" y="32"/>
                      <a:pt x="36" y="38"/>
                    </a:cubicBezTo>
                    <a:cubicBezTo>
                      <a:pt x="22" y="44"/>
                      <a:pt x="8" y="42"/>
                      <a:pt x="4" y="33"/>
                    </a:cubicBezTo>
                    <a:cubicBezTo>
                      <a:pt x="0" y="24"/>
                      <a:pt x="8" y="12"/>
                      <a:pt x="21" y="6"/>
                    </a:cubicBezTo>
                    <a:cubicBezTo>
                      <a:pt x="35" y="0"/>
                      <a:pt x="49" y="2"/>
                      <a:pt x="53" y="11"/>
                    </a:cubicBezTo>
                    <a:close/>
                  </a:path>
                </a:pathLst>
              </a:custGeom>
              <a:solidFill>
                <a:srgbClr val="EF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3" name="Freeform 27">
                <a:extLst>
                  <a:ext uri="{FF2B5EF4-FFF2-40B4-BE49-F238E27FC236}">
                    <a16:creationId xmlns:a16="http://schemas.microsoft.com/office/drawing/2014/main" id="{B1121182-340E-4EB9-8013-7F34A2230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251"/>
                <a:ext cx="74" cy="71"/>
              </a:xfrm>
              <a:custGeom>
                <a:avLst/>
                <a:gdLst>
                  <a:gd name="T0" fmla="*/ 222 w 40"/>
                  <a:gd name="T1" fmla="*/ 39 h 36"/>
                  <a:gd name="T2" fmla="*/ 178 w 40"/>
                  <a:gd name="T3" fmla="*/ 207 h 36"/>
                  <a:gd name="T4" fmla="*/ 24 w 40"/>
                  <a:gd name="T5" fmla="*/ 237 h 36"/>
                  <a:gd name="T6" fmla="*/ 76 w 40"/>
                  <a:gd name="T7" fmla="*/ 71 h 36"/>
                  <a:gd name="T8" fmla="*/ 222 w 40"/>
                  <a:gd name="T9" fmla="*/ 39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6">
                    <a:moveTo>
                      <a:pt x="35" y="5"/>
                    </a:moveTo>
                    <a:cubicBezTo>
                      <a:pt x="40" y="10"/>
                      <a:pt x="36" y="20"/>
                      <a:pt x="28" y="27"/>
                    </a:cubicBezTo>
                    <a:cubicBezTo>
                      <a:pt x="19" y="34"/>
                      <a:pt x="9" y="36"/>
                      <a:pt x="4" y="31"/>
                    </a:cubicBezTo>
                    <a:cubicBezTo>
                      <a:pt x="0" y="26"/>
                      <a:pt x="4" y="16"/>
                      <a:pt x="12" y="9"/>
                    </a:cubicBezTo>
                    <a:cubicBezTo>
                      <a:pt x="21" y="2"/>
                      <a:pt x="31" y="0"/>
                      <a:pt x="35" y="5"/>
                    </a:cubicBezTo>
                    <a:close/>
                  </a:path>
                </a:pathLst>
              </a:custGeom>
              <a:solidFill>
                <a:srgbClr val="E88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4" name="Freeform 28">
                <a:extLst>
                  <a:ext uri="{FF2B5EF4-FFF2-40B4-BE49-F238E27FC236}">
                    <a16:creationId xmlns:a16="http://schemas.microsoft.com/office/drawing/2014/main" id="{691D1232-719D-4CF8-9796-D23C466ED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2253"/>
                <a:ext cx="72" cy="71"/>
              </a:xfrm>
              <a:custGeom>
                <a:avLst/>
                <a:gdLst>
                  <a:gd name="T0" fmla="*/ 222 w 39"/>
                  <a:gd name="T1" fmla="*/ 39 h 36"/>
                  <a:gd name="T2" fmla="*/ 170 w 39"/>
                  <a:gd name="T3" fmla="*/ 207 h 36"/>
                  <a:gd name="T4" fmla="*/ 24 w 39"/>
                  <a:gd name="T5" fmla="*/ 237 h 36"/>
                  <a:gd name="T6" fmla="*/ 76 w 39"/>
                  <a:gd name="T7" fmla="*/ 71 h 36"/>
                  <a:gd name="T8" fmla="*/ 222 w 39"/>
                  <a:gd name="T9" fmla="*/ 39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6">
                    <a:moveTo>
                      <a:pt x="35" y="5"/>
                    </a:moveTo>
                    <a:cubicBezTo>
                      <a:pt x="39" y="10"/>
                      <a:pt x="36" y="20"/>
                      <a:pt x="27" y="27"/>
                    </a:cubicBezTo>
                    <a:cubicBezTo>
                      <a:pt x="19" y="34"/>
                      <a:pt x="8" y="36"/>
                      <a:pt x="4" y="31"/>
                    </a:cubicBezTo>
                    <a:cubicBezTo>
                      <a:pt x="0" y="26"/>
                      <a:pt x="3" y="16"/>
                      <a:pt x="12" y="9"/>
                    </a:cubicBezTo>
                    <a:cubicBezTo>
                      <a:pt x="20" y="2"/>
                      <a:pt x="31" y="0"/>
                      <a:pt x="35" y="5"/>
                    </a:cubicBezTo>
                    <a:close/>
                  </a:path>
                </a:pathLst>
              </a:custGeom>
              <a:solidFill>
                <a:srgbClr val="C56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5" name="Freeform 29">
                <a:extLst>
                  <a:ext uri="{FF2B5EF4-FFF2-40B4-BE49-F238E27FC236}">
                    <a16:creationId xmlns:a16="http://schemas.microsoft.com/office/drawing/2014/main" id="{8ED106BB-E78E-4B9B-93BA-947F520B8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2286"/>
                <a:ext cx="15" cy="14"/>
              </a:xfrm>
              <a:custGeom>
                <a:avLst/>
                <a:gdLst>
                  <a:gd name="T0" fmla="*/ 53 w 8"/>
                  <a:gd name="T1" fmla="*/ 16 h 7"/>
                  <a:gd name="T2" fmla="*/ 32 w 8"/>
                  <a:gd name="T3" fmla="*/ 48 h 7"/>
                  <a:gd name="T4" fmla="*/ 8 w 8"/>
                  <a:gd name="T5" fmla="*/ 40 h 7"/>
                  <a:gd name="T6" fmla="*/ 21 w 8"/>
                  <a:gd name="T7" fmla="*/ 8 h 7"/>
                  <a:gd name="T8" fmla="*/ 53 w 8"/>
                  <a:gd name="T9" fmla="*/ 16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8" y="2"/>
                    </a:moveTo>
                    <a:cubicBezTo>
                      <a:pt x="8" y="3"/>
                      <a:pt x="7" y="5"/>
                      <a:pt x="5" y="6"/>
                    </a:cubicBezTo>
                    <a:cubicBezTo>
                      <a:pt x="4" y="7"/>
                      <a:pt x="2" y="6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6" name="Freeform 30">
                <a:extLst>
                  <a:ext uri="{FF2B5EF4-FFF2-40B4-BE49-F238E27FC236}">
                    <a16:creationId xmlns:a16="http://schemas.microsoft.com/office/drawing/2014/main" id="{3E8DBB25-5642-4771-AB82-9DAA902DA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3142"/>
                <a:ext cx="102" cy="91"/>
              </a:xfrm>
              <a:custGeom>
                <a:avLst/>
                <a:gdLst>
                  <a:gd name="T0" fmla="*/ 32 w 55"/>
                  <a:gd name="T1" fmla="*/ 71 h 46"/>
                  <a:gd name="T2" fmla="*/ 237 w 55"/>
                  <a:gd name="T3" fmla="*/ 63 h 46"/>
                  <a:gd name="T4" fmla="*/ 319 w 55"/>
                  <a:gd name="T5" fmla="*/ 285 h 46"/>
                  <a:gd name="T6" fmla="*/ 113 w 55"/>
                  <a:gd name="T7" fmla="*/ 293 h 46"/>
                  <a:gd name="T8" fmla="*/ 32 w 55"/>
                  <a:gd name="T9" fmla="*/ 71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5" y="9"/>
                    </a:moveTo>
                    <a:cubicBezTo>
                      <a:pt x="10" y="1"/>
                      <a:pt x="24" y="0"/>
                      <a:pt x="37" y="8"/>
                    </a:cubicBezTo>
                    <a:cubicBezTo>
                      <a:pt x="49" y="16"/>
                      <a:pt x="55" y="28"/>
                      <a:pt x="50" y="37"/>
                    </a:cubicBezTo>
                    <a:cubicBezTo>
                      <a:pt x="45" y="45"/>
                      <a:pt x="31" y="46"/>
                      <a:pt x="18" y="38"/>
                    </a:cubicBezTo>
                    <a:cubicBezTo>
                      <a:pt x="6" y="31"/>
                      <a:pt x="0" y="18"/>
                      <a:pt x="5" y="9"/>
                    </a:cubicBezTo>
                    <a:close/>
                  </a:path>
                </a:pathLst>
              </a:custGeom>
              <a:solidFill>
                <a:srgbClr val="EF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7" name="Freeform 31">
                <a:extLst>
                  <a:ext uri="{FF2B5EF4-FFF2-40B4-BE49-F238E27FC236}">
                    <a16:creationId xmlns:a16="http://schemas.microsoft.com/office/drawing/2014/main" id="{CCEC254C-B55F-47D7-A4A7-3BEC0A982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3165"/>
                <a:ext cx="77" cy="58"/>
              </a:xfrm>
              <a:custGeom>
                <a:avLst/>
                <a:gdLst>
                  <a:gd name="T0" fmla="*/ 13 w 42"/>
                  <a:gd name="T1" fmla="*/ 72 h 29"/>
                  <a:gd name="T2" fmla="*/ 149 w 42"/>
                  <a:gd name="T3" fmla="*/ 24 h 29"/>
                  <a:gd name="T4" fmla="*/ 246 w 42"/>
                  <a:gd name="T5" fmla="*/ 160 h 29"/>
                  <a:gd name="T6" fmla="*/ 112 w 42"/>
                  <a:gd name="T7" fmla="*/ 208 h 29"/>
                  <a:gd name="T8" fmla="*/ 13 w 42"/>
                  <a:gd name="T9" fmla="*/ 72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9">
                    <a:moveTo>
                      <a:pt x="2" y="9"/>
                    </a:moveTo>
                    <a:cubicBezTo>
                      <a:pt x="3" y="3"/>
                      <a:pt x="13" y="0"/>
                      <a:pt x="24" y="3"/>
                    </a:cubicBezTo>
                    <a:cubicBezTo>
                      <a:pt x="35" y="6"/>
                      <a:pt x="42" y="14"/>
                      <a:pt x="40" y="20"/>
                    </a:cubicBezTo>
                    <a:cubicBezTo>
                      <a:pt x="38" y="27"/>
                      <a:pt x="28" y="29"/>
                      <a:pt x="18" y="26"/>
                    </a:cubicBezTo>
                    <a:cubicBezTo>
                      <a:pt x="7" y="23"/>
                      <a:pt x="0" y="16"/>
                      <a:pt x="2" y="9"/>
                    </a:cubicBezTo>
                    <a:close/>
                  </a:path>
                </a:pathLst>
              </a:custGeom>
              <a:solidFill>
                <a:srgbClr val="E88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8" name="Freeform 32">
                <a:extLst>
                  <a:ext uri="{FF2B5EF4-FFF2-40B4-BE49-F238E27FC236}">
                    <a16:creationId xmlns:a16="http://schemas.microsoft.com/office/drawing/2014/main" id="{0F0888FC-2201-4594-8729-23E9FEEEC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3157"/>
                <a:ext cx="78" cy="58"/>
              </a:xfrm>
              <a:custGeom>
                <a:avLst/>
                <a:gdLst>
                  <a:gd name="T0" fmla="*/ 13 w 42"/>
                  <a:gd name="T1" fmla="*/ 72 h 29"/>
                  <a:gd name="T2" fmla="*/ 156 w 42"/>
                  <a:gd name="T3" fmla="*/ 24 h 29"/>
                  <a:gd name="T4" fmla="*/ 254 w 42"/>
                  <a:gd name="T5" fmla="*/ 160 h 29"/>
                  <a:gd name="T6" fmla="*/ 113 w 42"/>
                  <a:gd name="T7" fmla="*/ 208 h 29"/>
                  <a:gd name="T8" fmla="*/ 13 w 42"/>
                  <a:gd name="T9" fmla="*/ 72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9">
                    <a:moveTo>
                      <a:pt x="2" y="9"/>
                    </a:moveTo>
                    <a:cubicBezTo>
                      <a:pt x="4" y="2"/>
                      <a:pt x="14" y="0"/>
                      <a:pt x="24" y="3"/>
                    </a:cubicBezTo>
                    <a:cubicBezTo>
                      <a:pt x="35" y="6"/>
                      <a:pt x="42" y="13"/>
                      <a:pt x="40" y="20"/>
                    </a:cubicBezTo>
                    <a:cubicBezTo>
                      <a:pt x="39" y="26"/>
                      <a:pt x="28" y="29"/>
                      <a:pt x="18" y="26"/>
                    </a:cubicBezTo>
                    <a:cubicBezTo>
                      <a:pt x="7" y="23"/>
                      <a:pt x="0" y="15"/>
                      <a:pt x="2" y="9"/>
                    </a:cubicBezTo>
                    <a:close/>
                  </a:path>
                </a:pathLst>
              </a:custGeom>
              <a:solidFill>
                <a:srgbClr val="C56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9" name="Freeform 33">
                <a:extLst>
                  <a:ext uri="{FF2B5EF4-FFF2-40B4-BE49-F238E27FC236}">
                    <a16:creationId xmlns:a16="http://schemas.microsoft.com/office/drawing/2014/main" id="{15A05311-B987-4136-A9A7-912D4386A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3201"/>
                <a:ext cx="15" cy="14"/>
              </a:xfrm>
              <a:custGeom>
                <a:avLst/>
                <a:gdLst>
                  <a:gd name="T0" fmla="*/ 8 w 8"/>
                  <a:gd name="T1" fmla="*/ 16 h 7"/>
                  <a:gd name="T2" fmla="*/ 32 w 8"/>
                  <a:gd name="T3" fmla="*/ 8 h 7"/>
                  <a:gd name="T4" fmla="*/ 45 w 8"/>
                  <a:gd name="T5" fmla="*/ 40 h 7"/>
                  <a:gd name="T6" fmla="*/ 15 w 8"/>
                  <a:gd name="T7" fmla="*/ 48 h 7"/>
                  <a:gd name="T8" fmla="*/ 8 w 8"/>
                  <a:gd name="T9" fmla="*/ 16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1" y="2"/>
                    </a:moveTo>
                    <a:cubicBezTo>
                      <a:pt x="1" y="0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0" name="Freeform 34">
                <a:extLst>
                  <a:ext uri="{FF2B5EF4-FFF2-40B4-BE49-F238E27FC236}">
                    <a16:creationId xmlns:a16="http://schemas.microsoft.com/office/drawing/2014/main" id="{DA0F6617-E609-4DAB-887D-1BEABE7C1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573"/>
                <a:ext cx="104" cy="81"/>
              </a:xfrm>
              <a:custGeom>
                <a:avLst/>
                <a:gdLst>
                  <a:gd name="T0" fmla="*/ 345 w 56"/>
                  <a:gd name="T1" fmla="*/ 117 h 41"/>
                  <a:gd name="T2" fmla="*/ 204 w 56"/>
                  <a:gd name="T3" fmla="*/ 292 h 41"/>
                  <a:gd name="T4" fmla="*/ 13 w 56"/>
                  <a:gd name="T5" fmla="*/ 200 h 41"/>
                  <a:gd name="T6" fmla="*/ 156 w 56"/>
                  <a:gd name="T7" fmla="*/ 24 h 41"/>
                  <a:gd name="T8" fmla="*/ 345 w 56"/>
                  <a:gd name="T9" fmla="*/ 117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54" y="15"/>
                    </a:moveTo>
                    <a:cubicBezTo>
                      <a:pt x="56" y="24"/>
                      <a:pt x="46" y="35"/>
                      <a:pt x="32" y="38"/>
                    </a:cubicBezTo>
                    <a:cubicBezTo>
                      <a:pt x="18" y="41"/>
                      <a:pt x="4" y="36"/>
                      <a:pt x="2" y="26"/>
                    </a:cubicBezTo>
                    <a:cubicBezTo>
                      <a:pt x="0" y="17"/>
                      <a:pt x="10" y="6"/>
                      <a:pt x="24" y="3"/>
                    </a:cubicBezTo>
                    <a:cubicBezTo>
                      <a:pt x="39" y="0"/>
                      <a:pt x="52" y="5"/>
                      <a:pt x="54" y="15"/>
                    </a:cubicBezTo>
                    <a:close/>
                  </a:path>
                </a:pathLst>
              </a:custGeom>
              <a:solidFill>
                <a:srgbClr val="EF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1" name="Freeform 35">
                <a:extLst>
                  <a:ext uri="{FF2B5EF4-FFF2-40B4-BE49-F238E27FC236}">
                    <a16:creationId xmlns:a16="http://schemas.microsoft.com/office/drawing/2014/main" id="{4CF896F5-8BF9-4F5C-80A3-A47B9F121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579"/>
                <a:ext cx="78" cy="63"/>
              </a:xfrm>
              <a:custGeom>
                <a:avLst/>
                <a:gdLst>
                  <a:gd name="T0" fmla="*/ 245 w 42"/>
                  <a:gd name="T1" fmla="*/ 47 h 32"/>
                  <a:gd name="T2" fmla="*/ 173 w 42"/>
                  <a:gd name="T3" fmla="*/ 197 h 32"/>
                  <a:gd name="T4" fmla="*/ 20 w 42"/>
                  <a:gd name="T5" fmla="*/ 189 h 32"/>
                  <a:gd name="T6" fmla="*/ 97 w 42"/>
                  <a:gd name="T7" fmla="*/ 39 h 32"/>
                  <a:gd name="T8" fmla="*/ 245 w 42"/>
                  <a:gd name="T9" fmla="*/ 47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38" y="6"/>
                    </a:moveTo>
                    <a:cubicBezTo>
                      <a:pt x="42" y="12"/>
                      <a:pt x="36" y="21"/>
                      <a:pt x="27" y="26"/>
                    </a:cubicBezTo>
                    <a:cubicBezTo>
                      <a:pt x="17" y="32"/>
                      <a:pt x="6" y="31"/>
                      <a:pt x="3" y="25"/>
                    </a:cubicBezTo>
                    <a:cubicBezTo>
                      <a:pt x="0" y="19"/>
                      <a:pt x="5" y="10"/>
                      <a:pt x="15" y="5"/>
                    </a:cubicBezTo>
                    <a:cubicBezTo>
                      <a:pt x="25" y="0"/>
                      <a:pt x="35" y="0"/>
                      <a:pt x="38" y="6"/>
                    </a:cubicBezTo>
                    <a:close/>
                  </a:path>
                </a:pathLst>
              </a:custGeom>
              <a:solidFill>
                <a:srgbClr val="E88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2" name="Freeform 36">
                <a:extLst>
                  <a:ext uri="{FF2B5EF4-FFF2-40B4-BE49-F238E27FC236}">
                    <a16:creationId xmlns:a16="http://schemas.microsoft.com/office/drawing/2014/main" id="{9736CD1C-DBD2-4F11-85FD-F5BE5C086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2583"/>
                <a:ext cx="78" cy="63"/>
              </a:xfrm>
              <a:custGeom>
                <a:avLst/>
                <a:gdLst>
                  <a:gd name="T0" fmla="*/ 249 w 42"/>
                  <a:gd name="T1" fmla="*/ 47 h 32"/>
                  <a:gd name="T2" fmla="*/ 173 w 42"/>
                  <a:gd name="T3" fmla="*/ 197 h 32"/>
                  <a:gd name="T4" fmla="*/ 20 w 42"/>
                  <a:gd name="T5" fmla="*/ 189 h 32"/>
                  <a:gd name="T6" fmla="*/ 97 w 42"/>
                  <a:gd name="T7" fmla="*/ 39 h 32"/>
                  <a:gd name="T8" fmla="*/ 249 w 42"/>
                  <a:gd name="T9" fmla="*/ 47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39" y="6"/>
                    </a:moveTo>
                    <a:cubicBezTo>
                      <a:pt x="42" y="12"/>
                      <a:pt x="36" y="21"/>
                      <a:pt x="27" y="26"/>
                    </a:cubicBezTo>
                    <a:cubicBezTo>
                      <a:pt x="17" y="32"/>
                      <a:pt x="7" y="31"/>
                      <a:pt x="3" y="25"/>
                    </a:cubicBezTo>
                    <a:cubicBezTo>
                      <a:pt x="0" y="19"/>
                      <a:pt x="6" y="10"/>
                      <a:pt x="15" y="5"/>
                    </a:cubicBezTo>
                    <a:cubicBezTo>
                      <a:pt x="25" y="0"/>
                      <a:pt x="36" y="0"/>
                      <a:pt x="39" y="6"/>
                    </a:cubicBezTo>
                    <a:close/>
                  </a:path>
                </a:pathLst>
              </a:custGeom>
              <a:solidFill>
                <a:srgbClr val="C56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3" name="Freeform 37">
                <a:extLst>
                  <a:ext uri="{FF2B5EF4-FFF2-40B4-BE49-F238E27FC236}">
                    <a16:creationId xmlns:a16="http://schemas.microsoft.com/office/drawing/2014/main" id="{DC464DB3-4984-4882-8D6F-E974F2B41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2606"/>
                <a:ext cx="15" cy="12"/>
              </a:xfrm>
              <a:custGeom>
                <a:avLst/>
                <a:gdLst>
                  <a:gd name="T0" fmla="*/ 45 w 8"/>
                  <a:gd name="T1" fmla="*/ 16 h 6"/>
                  <a:gd name="T2" fmla="*/ 28 w 8"/>
                  <a:gd name="T3" fmla="*/ 48 h 6"/>
                  <a:gd name="T4" fmla="*/ 0 w 8"/>
                  <a:gd name="T5" fmla="*/ 32 h 6"/>
                  <a:gd name="T6" fmla="*/ 21 w 8"/>
                  <a:gd name="T7" fmla="*/ 0 h 6"/>
                  <a:gd name="T8" fmla="*/ 45 w 8"/>
                  <a:gd name="T9" fmla="*/ 1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7" y="2"/>
                    </a:moveTo>
                    <a:cubicBezTo>
                      <a:pt x="8" y="4"/>
                      <a:pt x="6" y="5"/>
                      <a:pt x="4" y="6"/>
                    </a:cubicBezTo>
                    <a:cubicBezTo>
                      <a:pt x="2" y="6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4" name="Freeform 38">
                <a:extLst>
                  <a:ext uri="{FF2B5EF4-FFF2-40B4-BE49-F238E27FC236}">
                    <a16:creationId xmlns:a16="http://schemas.microsoft.com/office/drawing/2014/main" id="{B1B0F496-0761-4539-A3D6-FA2ABE6D1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2922"/>
                <a:ext cx="102" cy="91"/>
              </a:xfrm>
              <a:custGeom>
                <a:avLst/>
                <a:gdLst>
                  <a:gd name="T0" fmla="*/ 32 w 55"/>
                  <a:gd name="T1" fmla="*/ 63 h 46"/>
                  <a:gd name="T2" fmla="*/ 237 w 55"/>
                  <a:gd name="T3" fmla="*/ 63 h 46"/>
                  <a:gd name="T4" fmla="*/ 313 w 55"/>
                  <a:gd name="T5" fmla="*/ 285 h 46"/>
                  <a:gd name="T6" fmla="*/ 109 w 55"/>
                  <a:gd name="T7" fmla="*/ 285 h 46"/>
                  <a:gd name="T8" fmla="*/ 32 w 55"/>
                  <a:gd name="T9" fmla="*/ 63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5" y="8"/>
                    </a:moveTo>
                    <a:cubicBezTo>
                      <a:pt x="11" y="0"/>
                      <a:pt x="25" y="0"/>
                      <a:pt x="37" y="8"/>
                    </a:cubicBezTo>
                    <a:cubicBezTo>
                      <a:pt x="49" y="16"/>
                      <a:pt x="55" y="29"/>
                      <a:pt x="49" y="37"/>
                    </a:cubicBezTo>
                    <a:cubicBezTo>
                      <a:pt x="44" y="46"/>
                      <a:pt x="30" y="46"/>
                      <a:pt x="17" y="37"/>
                    </a:cubicBezTo>
                    <a:cubicBezTo>
                      <a:pt x="5" y="29"/>
                      <a:pt x="0" y="16"/>
                      <a:pt x="5" y="8"/>
                    </a:cubicBezTo>
                    <a:close/>
                  </a:path>
                </a:pathLst>
              </a:custGeom>
              <a:solidFill>
                <a:srgbClr val="EF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5" name="Freeform 39">
                <a:extLst>
                  <a:ext uri="{FF2B5EF4-FFF2-40B4-BE49-F238E27FC236}">
                    <a16:creationId xmlns:a16="http://schemas.microsoft.com/office/drawing/2014/main" id="{33C2190D-1F9F-4B63-9B41-A3814BC7D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944"/>
                <a:ext cx="78" cy="59"/>
              </a:xfrm>
              <a:custGeom>
                <a:avLst/>
                <a:gdLst>
                  <a:gd name="T0" fmla="*/ 13 w 42"/>
                  <a:gd name="T1" fmla="*/ 69 h 30"/>
                  <a:gd name="T2" fmla="*/ 158 w 42"/>
                  <a:gd name="T3" fmla="*/ 31 h 30"/>
                  <a:gd name="T4" fmla="*/ 254 w 42"/>
                  <a:gd name="T5" fmla="*/ 167 h 30"/>
                  <a:gd name="T6" fmla="*/ 113 w 42"/>
                  <a:gd name="T7" fmla="*/ 205 h 30"/>
                  <a:gd name="T8" fmla="*/ 13 w 42"/>
                  <a:gd name="T9" fmla="*/ 6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2" y="9"/>
                    </a:moveTo>
                    <a:cubicBezTo>
                      <a:pt x="5" y="3"/>
                      <a:pt x="15" y="0"/>
                      <a:pt x="25" y="4"/>
                    </a:cubicBezTo>
                    <a:cubicBezTo>
                      <a:pt x="36" y="7"/>
                      <a:pt x="42" y="15"/>
                      <a:pt x="40" y="22"/>
                    </a:cubicBezTo>
                    <a:cubicBezTo>
                      <a:pt x="38" y="28"/>
                      <a:pt x="28" y="30"/>
                      <a:pt x="18" y="27"/>
                    </a:cubicBezTo>
                    <a:cubicBezTo>
                      <a:pt x="7" y="23"/>
                      <a:pt x="0" y="15"/>
                      <a:pt x="2" y="9"/>
                    </a:cubicBezTo>
                    <a:close/>
                  </a:path>
                </a:pathLst>
              </a:custGeom>
              <a:solidFill>
                <a:srgbClr val="E88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6" name="Freeform 40">
                <a:extLst>
                  <a:ext uri="{FF2B5EF4-FFF2-40B4-BE49-F238E27FC236}">
                    <a16:creationId xmlns:a16="http://schemas.microsoft.com/office/drawing/2014/main" id="{BF2E2F0E-A2A4-45D1-BE61-0926BE3F0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2936"/>
                <a:ext cx="78" cy="59"/>
              </a:xfrm>
              <a:custGeom>
                <a:avLst/>
                <a:gdLst>
                  <a:gd name="T0" fmla="*/ 13 w 42"/>
                  <a:gd name="T1" fmla="*/ 69 h 30"/>
                  <a:gd name="T2" fmla="*/ 158 w 42"/>
                  <a:gd name="T3" fmla="*/ 24 h 30"/>
                  <a:gd name="T4" fmla="*/ 254 w 42"/>
                  <a:gd name="T5" fmla="*/ 159 h 30"/>
                  <a:gd name="T6" fmla="*/ 110 w 42"/>
                  <a:gd name="T7" fmla="*/ 197 h 30"/>
                  <a:gd name="T8" fmla="*/ 13 w 42"/>
                  <a:gd name="T9" fmla="*/ 6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2" y="9"/>
                    </a:moveTo>
                    <a:cubicBezTo>
                      <a:pt x="4" y="2"/>
                      <a:pt x="14" y="0"/>
                      <a:pt x="25" y="3"/>
                    </a:cubicBezTo>
                    <a:cubicBezTo>
                      <a:pt x="35" y="7"/>
                      <a:pt x="42" y="15"/>
                      <a:pt x="40" y="21"/>
                    </a:cubicBezTo>
                    <a:cubicBezTo>
                      <a:pt x="38" y="27"/>
                      <a:pt x="28" y="30"/>
                      <a:pt x="17" y="26"/>
                    </a:cubicBezTo>
                    <a:cubicBezTo>
                      <a:pt x="7" y="23"/>
                      <a:pt x="0" y="15"/>
                      <a:pt x="2" y="9"/>
                    </a:cubicBezTo>
                    <a:close/>
                  </a:path>
                </a:pathLst>
              </a:custGeom>
              <a:solidFill>
                <a:srgbClr val="C56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7" name="Freeform 41">
                <a:extLst>
                  <a:ext uri="{FF2B5EF4-FFF2-40B4-BE49-F238E27FC236}">
                    <a16:creationId xmlns:a16="http://schemas.microsoft.com/office/drawing/2014/main" id="{77A891FB-789C-4401-9F34-27DD9099C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2982"/>
                <a:ext cx="15" cy="13"/>
              </a:xfrm>
              <a:custGeom>
                <a:avLst/>
                <a:gdLst>
                  <a:gd name="T0" fmla="*/ 8 w 8"/>
                  <a:gd name="T1" fmla="*/ 7 h 7"/>
                  <a:gd name="T2" fmla="*/ 39 w 8"/>
                  <a:gd name="T3" fmla="*/ 7 h 7"/>
                  <a:gd name="T4" fmla="*/ 45 w 8"/>
                  <a:gd name="T5" fmla="*/ 32 h 7"/>
                  <a:gd name="T6" fmla="*/ 15 w 8"/>
                  <a:gd name="T7" fmla="*/ 37 h 7"/>
                  <a:gd name="T8" fmla="*/ 8 w 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8" name="Freeform 42">
                <a:extLst>
                  <a:ext uri="{FF2B5EF4-FFF2-40B4-BE49-F238E27FC236}">
                    <a16:creationId xmlns:a16="http://schemas.microsoft.com/office/drawing/2014/main" id="{57EA4B85-A152-4A98-A3F1-BB5F5F2D9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2741"/>
                <a:ext cx="102" cy="90"/>
              </a:xfrm>
              <a:custGeom>
                <a:avLst/>
                <a:gdLst>
                  <a:gd name="T0" fmla="*/ 32 w 55"/>
                  <a:gd name="T1" fmla="*/ 61 h 46"/>
                  <a:gd name="T2" fmla="*/ 237 w 55"/>
                  <a:gd name="T3" fmla="*/ 61 h 46"/>
                  <a:gd name="T4" fmla="*/ 319 w 55"/>
                  <a:gd name="T5" fmla="*/ 276 h 46"/>
                  <a:gd name="T6" fmla="*/ 113 w 55"/>
                  <a:gd name="T7" fmla="*/ 276 h 46"/>
                  <a:gd name="T8" fmla="*/ 32 w 55"/>
                  <a:gd name="T9" fmla="*/ 61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5" y="8"/>
                    </a:moveTo>
                    <a:cubicBezTo>
                      <a:pt x="11" y="0"/>
                      <a:pt x="25" y="0"/>
                      <a:pt x="37" y="8"/>
                    </a:cubicBezTo>
                    <a:cubicBezTo>
                      <a:pt x="50" y="16"/>
                      <a:pt x="55" y="29"/>
                      <a:pt x="50" y="37"/>
                    </a:cubicBezTo>
                    <a:cubicBezTo>
                      <a:pt x="44" y="46"/>
                      <a:pt x="30" y="45"/>
                      <a:pt x="18" y="37"/>
                    </a:cubicBezTo>
                    <a:cubicBezTo>
                      <a:pt x="5" y="29"/>
                      <a:pt x="0" y="16"/>
                      <a:pt x="5" y="8"/>
                    </a:cubicBezTo>
                    <a:close/>
                  </a:path>
                </a:pathLst>
              </a:custGeom>
              <a:solidFill>
                <a:srgbClr val="EF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9" name="Freeform 43">
                <a:extLst>
                  <a:ext uri="{FF2B5EF4-FFF2-40B4-BE49-F238E27FC236}">
                    <a16:creationId xmlns:a16="http://schemas.microsoft.com/office/drawing/2014/main" id="{BF12CC18-2066-48EB-9C0F-A4AD14189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762"/>
                <a:ext cx="78" cy="60"/>
              </a:xfrm>
              <a:custGeom>
                <a:avLst/>
                <a:gdLst>
                  <a:gd name="T0" fmla="*/ 13 w 42"/>
                  <a:gd name="T1" fmla="*/ 72 h 30"/>
                  <a:gd name="T2" fmla="*/ 156 w 42"/>
                  <a:gd name="T3" fmla="*/ 32 h 30"/>
                  <a:gd name="T4" fmla="*/ 254 w 42"/>
                  <a:gd name="T5" fmla="*/ 168 h 30"/>
                  <a:gd name="T6" fmla="*/ 110 w 42"/>
                  <a:gd name="T7" fmla="*/ 216 h 30"/>
                  <a:gd name="T8" fmla="*/ 13 w 42"/>
                  <a:gd name="T9" fmla="*/ 72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2" y="9"/>
                    </a:moveTo>
                    <a:cubicBezTo>
                      <a:pt x="4" y="3"/>
                      <a:pt x="14" y="0"/>
                      <a:pt x="24" y="4"/>
                    </a:cubicBezTo>
                    <a:cubicBezTo>
                      <a:pt x="35" y="7"/>
                      <a:pt x="42" y="15"/>
                      <a:pt x="40" y="21"/>
                    </a:cubicBezTo>
                    <a:cubicBezTo>
                      <a:pt x="37" y="28"/>
                      <a:pt x="27" y="30"/>
                      <a:pt x="17" y="27"/>
                    </a:cubicBezTo>
                    <a:cubicBezTo>
                      <a:pt x="6" y="23"/>
                      <a:pt x="0" y="15"/>
                      <a:pt x="2" y="9"/>
                    </a:cubicBezTo>
                    <a:close/>
                  </a:path>
                </a:pathLst>
              </a:custGeom>
              <a:solidFill>
                <a:srgbClr val="E88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0" name="Freeform 44">
                <a:extLst>
                  <a:ext uri="{FF2B5EF4-FFF2-40B4-BE49-F238E27FC236}">
                    <a16:creationId xmlns:a16="http://schemas.microsoft.com/office/drawing/2014/main" id="{C8E78B00-0F5B-43F6-850D-BA4DCDBCD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2754"/>
                <a:ext cx="78" cy="60"/>
              </a:xfrm>
              <a:custGeom>
                <a:avLst/>
                <a:gdLst>
                  <a:gd name="T0" fmla="*/ 13 w 42"/>
                  <a:gd name="T1" fmla="*/ 64 h 30"/>
                  <a:gd name="T2" fmla="*/ 158 w 42"/>
                  <a:gd name="T3" fmla="*/ 24 h 30"/>
                  <a:gd name="T4" fmla="*/ 254 w 42"/>
                  <a:gd name="T5" fmla="*/ 168 h 30"/>
                  <a:gd name="T6" fmla="*/ 110 w 42"/>
                  <a:gd name="T7" fmla="*/ 208 h 30"/>
                  <a:gd name="T8" fmla="*/ 13 w 42"/>
                  <a:gd name="T9" fmla="*/ 64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2" y="8"/>
                    </a:moveTo>
                    <a:cubicBezTo>
                      <a:pt x="4" y="2"/>
                      <a:pt x="14" y="0"/>
                      <a:pt x="25" y="3"/>
                    </a:cubicBezTo>
                    <a:cubicBezTo>
                      <a:pt x="35" y="7"/>
                      <a:pt x="42" y="15"/>
                      <a:pt x="40" y="21"/>
                    </a:cubicBezTo>
                    <a:cubicBezTo>
                      <a:pt x="38" y="27"/>
                      <a:pt x="28" y="30"/>
                      <a:pt x="17" y="26"/>
                    </a:cubicBezTo>
                    <a:cubicBezTo>
                      <a:pt x="7" y="23"/>
                      <a:pt x="0" y="15"/>
                      <a:pt x="2" y="8"/>
                    </a:cubicBezTo>
                    <a:close/>
                  </a:path>
                </a:pathLst>
              </a:custGeom>
              <a:solidFill>
                <a:srgbClr val="C56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1" name="Freeform 45">
                <a:extLst>
                  <a:ext uri="{FF2B5EF4-FFF2-40B4-BE49-F238E27FC236}">
                    <a16:creationId xmlns:a16="http://schemas.microsoft.com/office/drawing/2014/main" id="{A9F6AE50-DABE-493F-8C28-D0EBBE0F8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800"/>
                <a:ext cx="15" cy="14"/>
              </a:xfrm>
              <a:custGeom>
                <a:avLst/>
                <a:gdLst>
                  <a:gd name="T0" fmla="*/ 8 w 8"/>
                  <a:gd name="T1" fmla="*/ 8 h 7"/>
                  <a:gd name="T2" fmla="*/ 39 w 8"/>
                  <a:gd name="T3" fmla="*/ 8 h 7"/>
                  <a:gd name="T4" fmla="*/ 45 w 8"/>
                  <a:gd name="T5" fmla="*/ 40 h 7"/>
                  <a:gd name="T6" fmla="*/ 21 w 8"/>
                  <a:gd name="T7" fmla="*/ 48 h 7"/>
                  <a:gd name="T8" fmla="*/ 8 w 8"/>
                  <a:gd name="T9" fmla="*/ 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3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2" name="Freeform 46">
                <a:extLst>
                  <a:ext uri="{FF2B5EF4-FFF2-40B4-BE49-F238E27FC236}">
                    <a16:creationId xmlns:a16="http://schemas.microsoft.com/office/drawing/2014/main" id="{89271342-8204-47BF-A5B4-293406634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2622"/>
                <a:ext cx="100" cy="95"/>
              </a:xfrm>
              <a:custGeom>
                <a:avLst/>
                <a:gdLst>
                  <a:gd name="T0" fmla="*/ 37 w 54"/>
                  <a:gd name="T1" fmla="*/ 317 h 48"/>
                  <a:gd name="T2" fmla="*/ 104 w 54"/>
                  <a:gd name="T3" fmla="*/ 79 h 48"/>
                  <a:gd name="T4" fmla="*/ 306 w 54"/>
                  <a:gd name="T5" fmla="*/ 63 h 48"/>
                  <a:gd name="T6" fmla="*/ 241 w 54"/>
                  <a:gd name="T7" fmla="*/ 293 h 48"/>
                  <a:gd name="T8" fmla="*/ 37 w 54"/>
                  <a:gd name="T9" fmla="*/ 317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8">
                    <a:moveTo>
                      <a:pt x="6" y="41"/>
                    </a:moveTo>
                    <a:cubicBezTo>
                      <a:pt x="0" y="33"/>
                      <a:pt x="4" y="19"/>
                      <a:pt x="16" y="10"/>
                    </a:cubicBezTo>
                    <a:cubicBezTo>
                      <a:pt x="27" y="1"/>
                      <a:pt x="42" y="0"/>
                      <a:pt x="48" y="8"/>
                    </a:cubicBezTo>
                    <a:cubicBezTo>
                      <a:pt x="54" y="15"/>
                      <a:pt x="49" y="29"/>
                      <a:pt x="38" y="38"/>
                    </a:cubicBezTo>
                    <a:cubicBezTo>
                      <a:pt x="26" y="47"/>
                      <a:pt x="12" y="48"/>
                      <a:pt x="6" y="41"/>
                    </a:cubicBezTo>
                    <a:close/>
                  </a:path>
                </a:pathLst>
              </a:custGeom>
              <a:solidFill>
                <a:srgbClr val="EF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3" name="Freeform 47">
                <a:extLst>
                  <a:ext uri="{FF2B5EF4-FFF2-40B4-BE49-F238E27FC236}">
                    <a16:creationId xmlns:a16="http://schemas.microsoft.com/office/drawing/2014/main" id="{B2330EFD-7913-4850-A873-98A2E7111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630"/>
                <a:ext cx="65" cy="79"/>
              </a:xfrm>
              <a:custGeom>
                <a:avLst/>
                <a:gdLst>
                  <a:gd name="T0" fmla="*/ 37 w 35"/>
                  <a:gd name="T1" fmla="*/ 277 h 40"/>
                  <a:gd name="T2" fmla="*/ 52 w 35"/>
                  <a:gd name="T3" fmla="*/ 101 h 40"/>
                  <a:gd name="T4" fmla="*/ 186 w 35"/>
                  <a:gd name="T5" fmla="*/ 32 h 40"/>
                  <a:gd name="T6" fmla="*/ 173 w 35"/>
                  <a:gd name="T7" fmla="*/ 215 h 40"/>
                  <a:gd name="T8" fmla="*/ 37 w 35"/>
                  <a:gd name="T9" fmla="*/ 277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0">
                    <a:moveTo>
                      <a:pt x="6" y="36"/>
                    </a:moveTo>
                    <a:cubicBezTo>
                      <a:pt x="0" y="32"/>
                      <a:pt x="1" y="22"/>
                      <a:pt x="8" y="13"/>
                    </a:cubicBezTo>
                    <a:cubicBezTo>
                      <a:pt x="14" y="4"/>
                      <a:pt x="24" y="0"/>
                      <a:pt x="29" y="4"/>
                    </a:cubicBezTo>
                    <a:cubicBezTo>
                      <a:pt x="35" y="8"/>
                      <a:pt x="34" y="19"/>
                      <a:pt x="27" y="28"/>
                    </a:cubicBezTo>
                    <a:cubicBezTo>
                      <a:pt x="21" y="36"/>
                      <a:pt x="11" y="40"/>
                      <a:pt x="6" y="36"/>
                    </a:cubicBezTo>
                    <a:close/>
                  </a:path>
                </a:pathLst>
              </a:custGeom>
              <a:solidFill>
                <a:srgbClr val="E88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4" name="Freeform 48">
                <a:extLst>
                  <a:ext uri="{FF2B5EF4-FFF2-40B4-BE49-F238E27FC236}">
                    <a16:creationId xmlns:a16="http://schemas.microsoft.com/office/drawing/2014/main" id="{611837BB-30C4-4B40-B697-DED7985B9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2630"/>
                <a:ext cx="63" cy="79"/>
              </a:xfrm>
              <a:custGeom>
                <a:avLst/>
                <a:gdLst>
                  <a:gd name="T0" fmla="*/ 32 w 34"/>
                  <a:gd name="T1" fmla="*/ 277 h 40"/>
                  <a:gd name="T2" fmla="*/ 44 w 34"/>
                  <a:gd name="T3" fmla="*/ 101 h 40"/>
                  <a:gd name="T4" fmla="*/ 185 w 34"/>
                  <a:gd name="T5" fmla="*/ 32 h 40"/>
                  <a:gd name="T6" fmla="*/ 172 w 34"/>
                  <a:gd name="T7" fmla="*/ 215 h 40"/>
                  <a:gd name="T8" fmla="*/ 32 w 34"/>
                  <a:gd name="T9" fmla="*/ 277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40">
                    <a:moveTo>
                      <a:pt x="5" y="36"/>
                    </a:moveTo>
                    <a:cubicBezTo>
                      <a:pt x="0" y="33"/>
                      <a:pt x="1" y="22"/>
                      <a:pt x="7" y="13"/>
                    </a:cubicBezTo>
                    <a:cubicBezTo>
                      <a:pt x="14" y="4"/>
                      <a:pt x="23" y="0"/>
                      <a:pt x="29" y="4"/>
                    </a:cubicBezTo>
                    <a:cubicBezTo>
                      <a:pt x="34" y="8"/>
                      <a:pt x="33" y="19"/>
                      <a:pt x="27" y="28"/>
                    </a:cubicBezTo>
                    <a:cubicBezTo>
                      <a:pt x="20" y="36"/>
                      <a:pt x="10" y="40"/>
                      <a:pt x="5" y="36"/>
                    </a:cubicBezTo>
                    <a:close/>
                  </a:path>
                </a:pathLst>
              </a:custGeom>
              <a:solidFill>
                <a:srgbClr val="C56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5" name="Freeform 49">
                <a:extLst>
                  <a:ext uri="{FF2B5EF4-FFF2-40B4-BE49-F238E27FC236}">
                    <a16:creationId xmlns:a16="http://schemas.microsoft.com/office/drawing/2014/main" id="{376A691F-E745-4EE7-B8C3-673927991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652"/>
                <a:ext cx="15" cy="14"/>
              </a:xfrm>
              <a:custGeom>
                <a:avLst/>
                <a:gdLst>
                  <a:gd name="T0" fmla="*/ 8 w 8"/>
                  <a:gd name="T1" fmla="*/ 48 h 7"/>
                  <a:gd name="T2" fmla="*/ 15 w 8"/>
                  <a:gd name="T3" fmla="*/ 8 h 7"/>
                  <a:gd name="T4" fmla="*/ 45 w 8"/>
                  <a:gd name="T5" fmla="*/ 8 h 7"/>
                  <a:gd name="T6" fmla="*/ 39 w 8"/>
                  <a:gd name="T7" fmla="*/ 48 h 7"/>
                  <a:gd name="T8" fmla="*/ 8 w 8"/>
                  <a:gd name="T9" fmla="*/ 4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2"/>
                      <a:pt x="7" y="4"/>
                      <a:pt x="6" y="6"/>
                    </a:cubicBezTo>
                    <a:cubicBezTo>
                      <a:pt x="4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6" name="Freeform 50">
                <a:extLst>
                  <a:ext uri="{FF2B5EF4-FFF2-40B4-BE49-F238E27FC236}">
                    <a16:creationId xmlns:a16="http://schemas.microsoft.com/office/drawing/2014/main" id="{B35CA170-0C2B-4F46-A79A-C9E3E71C9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1980"/>
                <a:ext cx="63" cy="39"/>
              </a:xfrm>
              <a:custGeom>
                <a:avLst/>
                <a:gdLst>
                  <a:gd name="T0" fmla="*/ 0 w 34"/>
                  <a:gd name="T1" fmla="*/ 117 h 20"/>
                  <a:gd name="T2" fmla="*/ 141 w 34"/>
                  <a:gd name="T3" fmla="*/ 111 h 20"/>
                  <a:gd name="T4" fmla="*/ 196 w 34"/>
                  <a:gd name="T5" fmla="*/ 0 h 20"/>
                  <a:gd name="T6" fmla="*/ 120 w 34"/>
                  <a:gd name="T7" fmla="*/ 88 h 20"/>
                  <a:gd name="T8" fmla="*/ 0 w 34"/>
                  <a:gd name="T9" fmla="*/ 11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0">
                    <a:moveTo>
                      <a:pt x="0" y="16"/>
                    </a:moveTo>
                    <a:cubicBezTo>
                      <a:pt x="0" y="16"/>
                      <a:pt x="11" y="20"/>
                      <a:pt x="22" y="15"/>
                    </a:cubicBezTo>
                    <a:cubicBezTo>
                      <a:pt x="32" y="10"/>
                      <a:pt x="34" y="4"/>
                      <a:pt x="31" y="0"/>
                    </a:cubicBezTo>
                    <a:cubicBezTo>
                      <a:pt x="31" y="0"/>
                      <a:pt x="30" y="7"/>
                      <a:pt x="19" y="12"/>
                    </a:cubicBezTo>
                    <a:cubicBezTo>
                      <a:pt x="7" y="17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B45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7" name="Oval 51">
                <a:extLst>
                  <a:ext uri="{FF2B5EF4-FFF2-40B4-BE49-F238E27FC236}">
                    <a16:creationId xmlns:a16="http://schemas.microsoft.com/office/drawing/2014/main" id="{3B53BB7C-D3C1-4985-B92A-ED3FAAE92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3" y="1972"/>
                <a:ext cx="6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018" name="Freeform 52">
                <a:extLst>
                  <a:ext uri="{FF2B5EF4-FFF2-40B4-BE49-F238E27FC236}">
                    <a16:creationId xmlns:a16="http://schemas.microsoft.com/office/drawing/2014/main" id="{F19ACDCA-0074-44C2-863F-C8597F2D8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1824"/>
                <a:ext cx="538" cy="162"/>
              </a:xfrm>
              <a:custGeom>
                <a:avLst/>
                <a:gdLst>
                  <a:gd name="T0" fmla="*/ 0 w 290"/>
                  <a:gd name="T1" fmla="*/ 569 h 82"/>
                  <a:gd name="T2" fmla="*/ 657 w 290"/>
                  <a:gd name="T3" fmla="*/ 364 h 82"/>
                  <a:gd name="T4" fmla="*/ 1851 w 290"/>
                  <a:gd name="T5" fmla="*/ 269 h 82"/>
                  <a:gd name="T6" fmla="*/ 844 w 290"/>
                  <a:gd name="T7" fmla="*/ 340 h 82"/>
                  <a:gd name="T8" fmla="*/ 0 w 290"/>
                  <a:gd name="T9" fmla="*/ 569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0" h="82">
                    <a:moveTo>
                      <a:pt x="0" y="74"/>
                    </a:moveTo>
                    <a:cubicBezTo>
                      <a:pt x="0" y="74"/>
                      <a:pt x="61" y="79"/>
                      <a:pt x="103" y="47"/>
                    </a:cubicBezTo>
                    <a:cubicBezTo>
                      <a:pt x="146" y="15"/>
                      <a:pt x="222" y="0"/>
                      <a:pt x="290" y="35"/>
                    </a:cubicBezTo>
                    <a:cubicBezTo>
                      <a:pt x="290" y="35"/>
                      <a:pt x="193" y="7"/>
                      <a:pt x="132" y="44"/>
                    </a:cubicBezTo>
                    <a:cubicBezTo>
                      <a:pt x="70" y="82"/>
                      <a:pt x="32" y="82"/>
                      <a:pt x="0" y="74"/>
                    </a:cubicBezTo>
                    <a:close/>
                  </a:path>
                </a:pathLst>
              </a:custGeom>
              <a:solidFill>
                <a:srgbClr val="EE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9" name="Freeform 53">
                <a:extLst>
                  <a:ext uri="{FF2B5EF4-FFF2-40B4-BE49-F238E27FC236}">
                    <a16:creationId xmlns:a16="http://schemas.microsoft.com/office/drawing/2014/main" id="{78951AE8-FA4D-44BB-82FC-338B24804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367"/>
                <a:ext cx="60" cy="40"/>
              </a:xfrm>
              <a:custGeom>
                <a:avLst/>
                <a:gdLst>
                  <a:gd name="T0" fmla="*/ 0 w 32"/>
                  <a:gd name="T1" fmla="*/ 0 h 20"/>
                  <a:gd name="T2" fmla="*/ 212 w 32"/>
                  <a:gd name="T3" fmla="*/ 16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0">
                    <a:moveTo>
                      <a:pt x="0" y="0"/>
                    </a:moveTo>
                    <a:cubicBezTo>
                      <a:pt x="0" y="0"/>
                      <a:pt x="8" y="10"/>
                      <a:pt x="32" y="2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0" name="Freeform 54">
                <a:extLst>
                  <a:ext uri="{FF2B5EF4-FFF2-40B4-BE49-F238E27FC236}">
                    <a16:creationId xmlns:a16="http://schemas.microsoft.com/office/drawing/2014/main" id="{13C2258A-99D2-478F-8EB0-61C5A8721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401"/>
                <a:ext cx="68" cy="59"/>
              </a:xfrm>
              <a:custGeom>
                <a:avLst/>
                <a:gdLst>
                  <a:gd name="T0" fmla="*/ 230 w 37"/>
                  <a:gd name="T1" fmla="*/ 228 h 30"/>
                  <a:gd name="T2" fmla="*/ 0 w 37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30">
                    <a:moveTo>
                      <a:pt x="37" y="30"/>
                    </a:moveTo>
                    <a:cubicBezTo>
                      <a:pt x="37" y="30"/>
                      <a:pt x="9" y="9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1" name="Freeform 55">
                <a:extLst>
                  <a:ext uri="{FF2B5EF4-FFF2-40B4-BE49-F238E27FC236}">
                    <a16:creationId xmlns:a16="http://schemas.microsoft.com/office/drawing/2014/main" id="{8D6CA780-87B9-41E1-BAA1-31B8A343B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2454"/>
                <a:ext cx="87" cy="2"/>
              </a:xfrm>
              <a:custGeom>
                <a:avLst/>
                <a:gdLst>
                  <a:gd name="T0" fmla="*/ 0 w 47"/>
                  <a:gd name="T1" fmla="*/ 0 h 1"/>
                  <a:gd name="T2" fmla="*/ 298 w 47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1">
                    <a:moveTo>
                      <a:pt x="0" y="0"/>
                    </a:moveTo>
                    <a:cubicBezTo>
                      <a:pt x="0" y="0"/>
                      <a:pt x="37" y="0"/>
                      <a:pt x="47" y="1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2" name="Freeform 56">
                <a:extLst>
                  <a:ext uri="{FF2B5EF4-FFF2-40B4-BE49-F238E27FC236}">
                    <a16:creationId xmlns:a16="http://schemas.microsoft.com/office/drawing/2014/main" id="{5F31EB1A-807E-470E-BD77-5A8B6EED7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2515"/>
                <a:ext cx="83" cy="14"/>
              </a:xfrm>
              <a:custGeom>
                <a:avLst/>
                <a:gdLst>
                  <a:gd name="T0" fmla="*/ 282 w 45"/>
                  <a:gd name="T1" fmla="*/ 56 h 7"/>
                  <a:gd name="T2" fmla="*/ 0 w 4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7">
                    <a:moveTo>
                      <a:pt x="45" y="7"/>
                    </a:moveTo>
                    <a:cubicBezTo>
                      <a:pt x="45" y="7"/>
                      <a:pt x="5" y="2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3" name="Freeform 57">
                <a:extLst>
                  <a:ext uri="{FF2B5EF4-FFF2-40B4-BE49-F238E27FC236}">
                    <a16:creationId xmlns:a16="http://schemas.microsoft.com/office/drawing/2014/main" id="{0A0630C5-6CC3-463F-9A65-C4010D7CA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1982"/>
                <a:ext cx="279" cy="377"/>
              </a:xfrm>
              <a:custGeom>
                <a:avLst/>
                <a:gdLst>
                  <a:gd name="T0" fmla="*/ 0 w 151"/>
                  <a:gd name="T1" fmla="*/ 0 h 191"/>
                  <a:gd name="T2" fmla="*/ 543 w 151"/>
                  <a:gd name="T3" fmla="*/ 284 h 191"/>
                  <a:gd name="T4" fmla="*/ 870 w 151"/>
                  <a:gd name="T5" fmla="*/ 799 h 191"/>
                  <a:gd name="T6" fmla="*/ 491 w 151"/>
                  <a:gd name="T7" fmla="*/ 1469 h 1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1" h="191">
                    <a:moveTo>
                      <a:pt x="0" y="0"/>
                    </a:moveTo>
                    <a:cubicBezTo>
                      <a:pt x="0" y="0"/>
                      <a:pt x="56" y="30"/>
                      <a:pt x="86" y="37"/>
                    </a:cubicBezTo>
                    <a:cubicBezTo>
                      <a:pt x="115" y="44"/>
                      <a:pt x="151" y="67"/>
                      <a:pt x="138" y="104"/>
                    </a:cubicBezTo>
                    <a:cubicBezTo>
                      <a:pt x="125" y="140"/>
                      <a:pt x="120" y="139"/>
                      <a:pt x="78" y="191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4" name="Freeform 58">
                <a:extLst>
                  <a:ext uri="{FF2B5EF4-FFF2-40B4-BE49-F238E27FC236}">
                    <a16:creationId xmlns:a16="http://schemas.microsoft.com/office/drawing/2014/main" id="{FB5C1FDB-B80A-469F-861D-64F41E914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1241"/>
                <a:ext cx="2451" cy="2171"/>
              </a:xfrm>
              <a:custGeom>
                <a:avLst/>
                <a:gdLst>
                  <a:gd name="T0" fmla="*/ 8046 w 1323"/>
                  <a:gd name="T1" fmla="*/ 2372 h 1099"/>
                  <a:gd name="T2" fmla="*/ 8068 w 1323"/>
                  <a:gd name="T3" fmla="*/ 2284 h 1099"/>
                  <a:gd name="T4" fmla="*/ 7225 w 1323"/>
                  <a:gd name="T5" fmla="*/ 749 h 1099"/>
                  <a:gd name="T6" fmla="*/ 2177 w 1323"/>
                  <a:gd name="T7" fmla="*/ 4534 h 1099"/>
                  <a:gd name="T8" fmla="*/ 1321 w 1323"/>
                  <a:gd name="T9" fmla="*/ 6685 h 1099"/>
                  <a:gd name="T10" fmla="*/ 0 w 1323"/>
                  <a:gd name="T11" fmla="*/ 7902 h 1099"/>
                  <a:gd name="T12" fmla="*/ 306 w 1323"/>
                  <a:gd name="T13" fmla="*/ 8409 h 1099"/>
                  <a:gd name="T14" fmla="*/ 1273 w 1323"/>
                  <a:gd name="T15" fmla="*/ 7609 h 1099"/>
                  <a:gd name="T16" fmla="*/ 2460 w 1323"/>
                  <a:gd name="T17" fmla="*/ 5881 h 1099"/>
                  <a:gd name="T18" fmla="*/ 4565 w 1323"/>
                  <a:gd name="T19" fmla="*/ 1156 h 1099"/>
                  <a:gd name="T20" fmla="*/ 7883 w 1323"/>
                  <a:gd name="T21" fmla="*/ 2305 h 1099"/>
                  <a:gd name="T22" fmla="*/ 7451 w 1323"/>
                  <a:gd name="T23" fmla="*/ 2720 h 109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23" h="1099">
                    <a:moveTo>
                      <a:pt x="1265" y="308"/>
                    </a:moveTo>
                    <a:cubicBezTo>
                      <a:pt x="1266" y="304"/>
                      <a:pt x="1268" y="300"/>
                      <a:pt x="1269" y="296"/>
                    </a:cubicBezTo>
                    <a:cubicBezTo>
                      <a:pt x="1269" y="296"/>
                      <a:pt x="1323" y="193"/>
                      <a:pt x="1136" y="97"/>
                    </a:cubicBezTo>
                    <a:cubicBezTo>
                      <a:pt x="950" y="0"/>
                      <a:pt x="354" y="137"/>
                      <a:pt x="342" y="588"/>
                    </a:cubicBezTo>
                    <a:cubicBezTo>
                      <a:pt x="336" y="801"/>
                      <a:pt x="318" y="798"/>
                      <a:pt x="208" y="867"/>
                    </a:cubicBezTo>
                    <a:cubicBezTo>
                      <a:pt x="99" y="937"/>
                      <a:pt x="8" y="987"/>
                      <a:pt x="0" y="1025"/>
                    </a:cubicBezTo>
                    <a:cubicBezTo>
                      <a:pt x="0" y="1025"/>
                      <a:pt x="30" y="1083"/>
                      <a:pt x="48" y="1091"/>
                    </a:cubicBezTo>
                    <a:cubicBezTo>
                      <a:pt x="67" y="1099"/>
                      <a:pt x="158" y="1009"/>
                      <a:pt x="200" y="987"/>
                    </a:cubicBezTo>
                    <a:cubicBezTo>
                      <a:pt x="243" y="966"/>
                      <a:pt x="398" y="894"/>
                      <a:pt x="387" y="763"/>
                    </a:cubicBezTo>
                    <a:cubicBezTo>
                      <a:pt x="376" y="633"/>
                      <a:pt x="350" y="275"/>
                      <a:pt x="718" y="150"/>
                    </a:cubicBezTo>
                    <a:cubicBezTo>
                      <a:pt x="1086" y="25"/>
                      <a:pt x="1311" y="175"/>
                      <a:pt x="1240" y="299"/>
                    </a:cubicBezTo>
                    <a:cubicBezTo>
                      <a:pt x="1225" y="326"/>
                      <a:pt x="1200" y="345"/>
                      <a:pt x="1172" y="353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5" name="Freeform 59">
                <a:extLst>
                  <a:ext uri="{FF2B5EF4-FFF2-40B4-BE49-F238E27FC236}">
                    <a16:creationId xmlns:a16="http://schemas.microsoft.com/office/drawing/2014/main" id="{E7590F4F-9D3A-4553-8639-9267343A5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061"/>
                <a:ext cx="2684" cy="1780"/>
              </a:xfrm>
              <a:custGeom>
                <a:avLst/>
                <a:gdLst>
                  <a:gd name="T0" fmla="*/ 7644 w 1449"/>
                  <a:gd name="T1" fmla="*/ 340 h 901"/>
                  <a:gd name="T2" fmla="*/ 8582 w 1449"/>
                  <a:gd name="T3" fmla="*/ 1796 h 901"/>
                  <a:gd name="T4" fmla="*/ 5703 w 1449"/>
                  <a:gd name="T5" fmla="*/ 5960 h 901"/>
                  <a:gd name="T6" fmla="*/ 2130 w 1449"/>
                  <a:gd name="T7" fmla="*/ 5526 h 901"/>
                  <a:gd name="T8" fmla="*/ 500 w 1449"/>
                  <a:gd name="T9" fmla="*/ 6948 h 901"/>
                  <a:gd name="T10" fmla="*/ 44 w 1449"/>
                  <a:gd name="T11" fmla="*/ 6292 h 901"/>
                  <a:gd name="T12" fmla="*/ 1050 w 1449"/>
                  <a:gd name="T13" fmla="*/ 5445 h 901"/>
                  <a:gd name="T14" fmla="*/ 2854 w 1449"/>
                  <a:gd name="T15" fmla="*/ 4973 h 901"/>
                  <a:gd name="T16" fmla="*/ 6913 w 1449"/>
                  <a:gd name="T17" fmla="*/ 5192 h 901"/>
                  <a:gd name="T18" fmla="*/ 7144 w 1449"/>
                  <a:gd name="T19" fmla="*/ 680 h 9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49" h="901">
                    <a:moveTo>
                      <a:pt x="1203" y="44"/>
                    </a:moveTo>
                    <a:cubicBezTo>
                      <a:pt x="1203" y="44"/>
                      <a:pt x="1350" y="49"/>
                      <a:pt x="1350" y="233"/>
                    </a:cubicBezTo>
                    <a:cubicBezTo>
                      <a:pt x="1350" y="417"/>
                      <a:pt x="1254" y="703"/>
                      <a:pt x="897" y="773"/>
                    </a:cubicBezTo>
                    <a:cubicBezTo>
                      <a:pt x="612" y="829"/>
                      <a:pt x="486" y="637"/>
                      <a:pt x="335" y="717"/>
                    </a:cubicBezTo>
                    <a:cubicBezTo>
                      <a:pt x="193" y="792"/>
                      <a:pt x="153" y="861"/>
                      <a:pt x="79" y="901"/>
                    </a:cubicBezTo>
                    <a:cubicBezTo>
                      <a:pt x="79" y="901"/>
                      <a:pt x="18" y="855"/>
                      <a:pt x="7" y="816"/>
                    </a:cubicBezTo>
                    <a:cubicBezTo>
                      <a:pt x="0" y="794"/>
                      <a:pt x="122" y="734"/>
                      <a:pt x="165" y="706"/>
                    </a:cubicBezTo>
                    <a:cubicBezTo>
                      <a:pt x="208" y="677"/>
                      <a:pt x="303" y="579"/>
                      <a:pt x="449" y="645"/>
                    </a:cubicBezTo>
                    <a:cubicBezTo>
                      <a:pt x="596" y="712"/>
                      <a:pt x="835" y="841"/>
                      <a:pt x="1088" y="673"/>
                    </a:cubicBezTo>
                    <a:cubicBezTo>
                      <a:pt x="1338" y="507"/>
                      <a:pt x="1449" y="0"/>
                      <a:pt x="1124" y="88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6" name="Freeform 60">
                <a:extLst>
                  <a:ext uri="{FF2B5EF4-FFF2-40B4-BE49-F238E27FC236}">
                    <a16:creationId xmlns:a16="http://schemas.microsoft.com/office/drawing/2014/main" id="{33277EE7-F8B1-4795-AC08-867437000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3397"/>
                <a:ext cx="199" cy="258"/>
              </a:xfrm>
              <a:custGeom>
                <a:avLst/>
                <a:gdLst>
                  <a:gd name="T0" fmla="*/ 0 w 107"/>
                  <a:gd name="T1" fmla="*/ 0 h 131"/>
                  <a:gd name="T2" fmla="*/ 495 w 107"/>
                  <a:gd name="T3" fmla="*/ 360 h 131"/>
                  <a:gd name="T4" fmla="*/ 612 w 107"/>
                  <a:gd name="T5" fmla="*/ 1000 h 1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7" h="131">
                    <a:moveTo>
                      <a:pt x="0" y="0"/>
                    </a:moveTo>
                    <a:cubicBezTo>
                      <a:pt x="0" y="0"/>
                      <a:pt x="47" y="7"/>
                      <a:pt x="77" y="47"/>
                    </a:cubicBezTo>
                    <a:cubicBezTo>
                      <a:pt x="107" y="86"/>
                      <a:pt x="95" y="131"/>
                      <a:pt x="95" y="131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7" name="Freeform 61">
                <a:extLst>
                  <a:ext uri="{FF2B5EF4-FFF2-40B4-BE49-F238E27FC236}">
                    <a16:creationId xmlns:a16="http://schemas.microsoft.com/office/drawing/2014/main" id="{19007C67-DCBF-4DFB-A30A-0A064EFAE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3130"/>
                <a:ext cx="122" cy="164"/>
              </a:xfrm>
              <a:custGeom>
                <a:avLst/>
                <a:gdLst>
                  <a:gd name="T0" fmla="*/ 0 w 66"/>
                  <a:gd name="T1" fmla="*/ 0 h 83"/>
                  <a:gd name="T2" fmla="*/ 24 w 66"/>
                  <a:gd name="T3" fmla="*/ 0 h 83"/>
                  <a:gd name="T4" fmla="*/ 68 w 66"/>
                  <a:gd name="T5" fmla="*/ 24 h 83"/>
                  <a:gd name="T6" fmla="*/ 146 w 66"/>
                  <a:gd name="T7" fmla="*/ 132 h 83"/>
                  <a:gd name="T8" fmla="*/ 214 w 66"/>
                  <a:gd name="T9" fmla="*/ 253 h 83"/>
                  <a:gd name="T10" fmla="*/ 270 w 66"/>
                  <a:gd name="T11" fmla="*/ 364 h 83"/>
                  <a:gd name="T12" fmla="*/ 372 w 66"/>
                  <a:gd name="T13" fmla="*/ 640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83">
                    <a:moveTo>
                      <a:pt x="0" y="0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9" y="2"/>
                      <a:pt x="11" y="3"/>
                    </a:cubicBezTo>
                    <a:cubicBezTo>
                      <a:pt x="16" y="7"/>
                      <a:pt x="19" y="12"/>
                      <a:pt x="23" y="17"/>
                    </a:cubicBezTo>
                    <a:cubicBezTo>
                      <a:pt x="27" y="22"/>
                      <a:pt x="31" y="27"/>
                      <a:pt x="34" y="33"/>
                    </a:cubicBezTo>
                    <a:cubicBezTo>
                      <a:pt x="37" y="38"/>
                      <a:pt x="40" y="43"/>
                      <a:pt x="43" y="47"/>
                    </a:cubicBezTo>
                    <a:cubicBezTo>
                      <a:pt x="50" y="55"/>
                      <a:pt x="66" y="71"/>
                      <a:pt x="59" y="83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8" name="Freeform 62">
                <a:extLst>
                  <a:ext uri="{FF2B5EF4-FFF2-40B4-BE49-F238E27FC236}">
                    <a16:creationId xmlns:a16="http://schemas.microsoft.com/office/drawing/2014/main" id="{F15586D5-043C-43D0-A05A-DAD6D112B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3015"/>
                <a:ext cx="101" cy="168"/>
              </a:xfrm>
              <a:custGeom>
                <a:avLst/>
                <a:gdLst>
                  <a:gd name="T0" fmla="*/ 0 w 55"/>
                  <a:gd name="T1" fmla="*/ 8 h 85"/>
                  <a:gd name="T2" fmla="*/ 57 w 55"/>
                  <a:gd name="T3" fmla="*/ 40 h 85"/>
                  <a:gd name="T4" fmla="*/ 125 w 55"/>
                  <a:gd name="T5" fmla="*/ 168 h 85"/>
                  <a:gd name="T6" fmla="*/ 246 w 55"/>
                  <a:gd name="T7" fmla="*/ 449 h 85"/>
                  <a:gd name="T8" fmla="*/ 318 w 55"/>
                  <a:gd name="T9" fmla="*/ 571 h 85"/>
                  <a:gd name="T10" fmla="*/ 320 w 55"/>
                  <a:gd name="T11" fmla="*/ 656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85">
                    <a:moveTo>
                      <a:pt x="0" y="1"/>
                    </a:moveTo>
                    <a:cubicBezTo>
                      <a:pt x="3" y="0"/>
                      <a:pt x="6" y="3"/>
                      <a:pt x="9" y="5"/>
                    </a:cubicBezTo>
                    <a:cubicBezTo>
                      <a:pt x="14" y="9"/>
                      <a:pt x="17" y="15"/>
                      <a:pt x="20" y="22"/>
                    </a:cubicBezTo>
                    <a:cubicBezTo>
                      <a:pt x="25" y="35"/>
                      <a:pt x="32" y="46"/>
                      <a:pt x="40" y="58"/>
                    </a:cubicBezTo>
                    <a:cubicBezTo>
                      <a:pt x="44" y="63"/>
                      <a:pt x="48" y="68"/>
                      <a:pt x="51" y="74"/>
                    </a:cubicBezTo>
                    <a:cubicBezTo>
                      <a:pt x="51" y="76"/>
                      <a:pt x="55" y="85"/>
                      <a:pt x="52" y="85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9" name="Freeform 63">
                <a:extLst>
                  <a:ext uri="{FF2B5EF4-FFF2-40B4-BE49-F238E27FC236}">
                    <a16:creationId xmlns:a16="http://schemas.microsoft.com/office/drawing/2014/main" id="{2A1157FA-F5F1-4852-94E9-6EE1F68A2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" y="3108"/>
                <a:ext cx="7" cy="32"/>
              </a:xfrm>
              <a:custGeom>
                <a:avLst/>
                <a:gdLst>
                  <a:gd name="T0" fmla="*/ 16 w 4"/>
                  <a:gd name="T1" fmla="*/ 128 h 16"/>
                  <a:gd name="T2" fmla="*/ 21 w 4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6">
                    <a:moveTo>
                      <a:pt x="3" y="16"/>
                    </a:moveTo>
                    <a:cubicBezTo>
                      <a:pt x="0" y="12"/>
                      <a:pt x="1" y="4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0" name="Freeform 64">
                <a:extLst>
                  <a:ext uri="{FF2B5EF4-FFF2-40B4-BE49-F238E27FC236}">
                    <a16:creationId xmlns:a16="http://schemas.microsoft.com/office/drawing/2014/main" id="{02E2FCBB-5947-4839-9C31-9BB4722CB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3266"/>
                <a:ext cx="26" cy="8"/>
              </a:xfrm>
              <a:custGeom>
                <a:avLst/>
                <a:gdLst>
                  <a:gd name="T0" fmla="*/ 0 w 14"/>
                  <a:gd name="T1" fmla="*/ 0 h 4"/>
                  <a:gd name="T2" fmla="*/ 52 w 14"/>
                  <a:gd name="T3" fmla="*/ 24 h 4"/>
                  <a:gd name="T4" fmla="*/ 89 w 14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0" y="0"/>
                    </a:moveTo>
                    <a:cubicBezTo>
                      <a:pt x="3" y="1"/>
                      <a:pt x="5" y="3"/>
                      <a:pt x="8" y="3"/>
                    </a:cubicBezTo>
                    <a:cubicBezTo>
                      <a:pt x="10" y="4"/>
                      <a:pt x="11" y="3"/>
                      <a:pt x="14" y="3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1" name="Freeform 65">
                <a:extLst>
                  <a:ext uri="{FF2B5EF4-FFF2-40B4-BE49-F238E27FC236}">
                    <a16:creationId xmlns:a16="http://schemas.microsoft.com/office/drawing/2014/main" id="{E3333967-08BD-4456-A51E-DDAF5B9E8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2999"/>
                <a:ext cx="10" cy="30"/>
              </a:xfrm>
              <a:custGeom>
                <a:avLst/>
                <a:gdLst>
                  <a:gd name="T0" fmla="*/ 16 w 5"/>
                  <a:gd name="T1" fmla="*/ 120 h 15"/>
                  <a:gd name="T2" fmla="*/ 40 w 5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5">
                    <a:moveTo>
                      <a:pt x="2" y="15"/>
                    </a:moveTo>
                    <a:cubicBezTo>
                      <a:pt x="1" y="9"/>
                      <a:pt x="0" y="4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2" name="Freeform 66">
                <a:extLst>
                  <a:ext uri="{FF2B5EF4-FFF2-40B4-BE49-F238E27FC236}">
                    <a16:creationId xmlns:a16="http://schemas.microsoft.com/office/drawing/2014/main" id="{9E2B6398-907B-4274-8D24-07A798E82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3159"/>
                <a:ext cx="24" cy="18"/>
              </a:xfrm>
              <a:custGeom>
                <a:avLst/>
                <a:gdLst>
                  <a:gd name="T0" fmla="*/ 0 w 13"/>
                  <a:gd name="T1" fmla="*/ 0 h 9"/>
                  <a:gd name="T2" fmla="*/ 81 w 13"/>
                  <a:gd name="T3" fmla="*/ 5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5" y="1"/>
                      <a:pt x="6" y="9"/>
                      <a:pt x="13" y="7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3" name="Freeform 67">
                <a:extLst>
                  <a:ext uri="{FF2B5EF4-FFF2-40B4-BE49-F238E27FC236}">
                    <a16:creationId xmlns:a16="http://schemas.microsoft.com/office/drawing/2014/main" id="{4DA0DD9A-0BE6-434A-9A46-3008827D6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903"/>
                <a:ext cx="121" cy="156"/>
              </a:xfrm>
              <a:custGeom>
                <a:avLst/>
                <a:gdLst>
                  <a:gd name="T0" fmla="*/ 0 w 65"/>
                  <a:gd name="T1" fmla="*/ 0 h 79"/>
                  <a:gd name="T2" fmla="*/ 141 w 65"/>
                  <a:gd name="T3" fmla="*/ 124 h 79"/>
                  <a:gd name="T4" fmla="*/ 290 w 65"/>
                  <a:gd name="T5" fmla="*/ 308 h 79"/>
                  <a:gd name="T6" fmla="*/ 395 w 65"/>
                  <a:gd name="T7" fmla="*/ 468 h 79"/>
                  <a:gd name="T8" fmla="*/ 398 w 65"/>
                  <a:gd name="T9" fmla="*/ 608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79">
                    <a:moveTo>
                      <a:pt x="0" y="0"/>
                    </a:moveTo>
                    <a:cubicBezTo>
                      <a:pt x="12" y="0"/>
                      <a:pt x="15" y="8"/>
                      <a:pt x="22" y="16"/>
                    </a:cubicBezTo>
                    <a:cubicBezTo>
                      <a:pt x="29" y="25"/>
                      <a:pt x="38" y="32"/>
                      <a:pt x="45" y="40"/>
                    </a:cubicBezTo>
                    <a:cubicBezTo>
                      <a:pt x="52" y="46"/>
                      <a:pt x="58" y="52"/>
                      <a:pt x="61" y="61"/>
                    </a:cubicBezTo>
                    <a:cubicBezTo>
                      <a:pt x="63" y="66"/>
                      <a:pt x="65" y="73"/>
                      <a:pt x="62" y="79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4" name="Freeform 68">
                <a:extLst>
                  <a:ext uri="{FF2B5EF4-FFF2-40B4-BE49-F238E27FC236}">
                    <a16:creationId xmlns:a16="http://schemas.microsoft.com/office/drawing/2014/main" id="{9EA0D417-651D-4335-B748-312656BBD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2887"/>
                <a:ext cx="7" cy="27"/>
              </a:xfrm>
              <a:custGeom>
                <a:avLst/>
                <a:gdLst>
                  <a:gd name="T0" fmla="*/ 16 w 4"/>
                  <a:gd name="T1" fmla="*/ 100 h 14"/>
                  <a:gd name="T2" fmla="*/ 21 w 4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4">
                    <a:moveTo>
                      <a:pt x="3" y="14"/>
                    </a:moveTo>
                    <a:cubicBezTo>
                      <a:pt x="1" y="8"/>
                      <a:pt x="0" y="4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5" name="Freeform 69">
                <a:extLst>
                  <a:ext uri="{FF2B5EF4-FFF2-40B4-BE49-F238E27FC236}">
                    <a16:creationId xmlns:a16="http://schemas.microsoft.com/office/drawing/2014/main" id="{334F4270-AE7E-4D5E-A34C-B85E8EA01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3013"/>
                <a:ext cx="37" cy="28"/>
              </a:xfrm>
              <a:custGeom>
                <a:avLst/>
                <a:gdLst>
                  <a:gd name="T0" fmla="*/ 0 w 20"/>
                  <a:gd name="T1" fmla="*/ 0 h 14"/>
                  <a:gd name="T2" fmla="*/ 126 w 20"/>
                  <a:gd name="T3" fmla="*/ 56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4">
                    <a:moveTo>
                      <a:pt x="0" y="0"/>
                    </a:moveTo>
                    <a:cubicBezTo>
                      <a:pt x="4" y="5"/>
                      <a:pt x="13" y="14"/>
                      <a:pt x="20" y="7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6" name="Freeform 70">
                <a:extLst>
                  <a:ext uri="{FF2B5EF4-FFF2-40B4-BE49-F238E27FC236}">
                    <a16:creationId xmlns:a16="http://schemas.microsoft.com/office/drawing/2014/main" id="{70DE5872-CC73-4ABB-B089-CBCE0E7FF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2774"/>
                <a:ext cx="124" cy="81"/>
              </a:xfrm>
              <a:custGeom>
                <a:avLst/>
                <a:gdLst>
                  <a:gd name="T0" fmla="*/ 0 w 67"/>
                  <a:gd name="T1" fmla="*/ 40 h 41"/>
                  <a:gd name="T2" fmla="*/ 141 w 67"/>
                  <a:gd name="T3" fmla="*/ 79 h 41"/>
                  <a:gd name="T4" fmla="*/ 305 w 67"/>
                  <a:gd name="T5" fmla="*/ 156 h 41"/>
                  <a:gd name="T6" fmla="*/ 418 w 67"/>
                  <a:gd name="T7" fmla="*/ 316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41">
                    <a:moveTo>
                      <a:pt x="0" y="5"/>
                    </a:moveTo>
                    <a:cubicBezTo>
                      <a:pt x="8" y="0"/>
                      <a:pt x="15" y="7"/>
                      <a:pt x="22" y="10"/>
                    </a:cubicBezTo>
                    <a:cubicBezTo>
                      <a:pt x="31" y="14"/>
                      <a:pt x="40" y="16"/>
                      <a:pt x="48" y="20"/>
                    </a:cubicBezTo>
                    <a:cubicBezTo>
                      <a:pt x="56" y="24"/>
                      <a:pt x="67" y="31"/>
                      <a:pt x="66" y="41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7" name="Freeform 71">
                <a:extLst>
                  <a:ext uri="{FF2B5EF4-FFF2-40B4-BE49-F238E27FC236}">
                    <a16:creationId xmlns:a16="http://schemas.microsoft.com/office/drawing/2014/main" id="{E08F1D4D-CC63-4606-BEDC-7B22F721C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2816"/>
                <a:ext cx="15" cy="15"/>
              </a:xfrm>
              <a:custGeom>
                <a:avLst/>
                <a:gdLst>
                  <a:gd name="T0" fmla="*/ 0 w 8"/>
                  <a:gd name="T1" fmla="*/ 45 h 8"/>
                  <a:gd name="T2" fmla="*/ 53 w 8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0" y="7"/>
                    </a:moveTo>
                    <a:cubicBezTo>
                      <a:pt x="5" y="8"/>
                      <a:pt x="7" y="4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8" name="Freeform 72">
                <a:extLst>
                  <a:ext uri="{FF2B5EF4-FFF2-40B4-BE49-F238E27FC236}">
                    <a16:creationId xmlns:a16="http://schemas.microsoft.com/office/drawing/2014/main" id="{B802FAC9-D906-4CB6-8F65-4B4F0B084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758"/>
                <a:ext cx="7" cy="22"/>
              </a:xfrm>
              <a:custGeom>
                <a:avLst/>
                <a:gdLst>
                  <a:gd name="T0" fmla="*/ 21 w 4"/>
                  <a:gd name="T1" fmla="*/ 88 h 11"/>
                  <a:gd name="T2" fmla="*/ 0 w 4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4" y="11"/>
                    </a:moveTo>
                    <a:cubicBezTo>
                      <a:pt x="2" y="10"/>
                      <a:pt x="0" y="4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9" name="Freeform 73">
                <a:extLst>
                  <a:ext uri="{FF2B5EF4-FFF2-40B4-BE49-F238E27FC236}">
                    <a16:creationId xmlns:a16="http://schemas.microsoft.com/office/drawing/2014/main" id="{B30A351F-2CD3-4918-B8E2-A18A48BE0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2478"/>
                <a:ext cx="77" cy="16"/>
              </a:xfrm>
              <a:custGeom>
                <a:avLst/>
                <a:gdLst>
                  <a:gd name="T0" fmla="*/ 259 w 42"/>
                  <a:gd name="T1" fmla="*/ 64 h 8"/>
                  <a:gd name="T2" fmla="*/ 117 w 42"/>
                  <a:gd name="T3" fmla="*/ 24 h 8"/>
                  <a:gd name="T4" fmla="*/ 0 w 42"/>
                  <a:gd name="T5" fmla="*/ 16 h 8"/>
                  <a:gd name="T6" fmla="*/ 0 w 42"/>
                  <a:gd name="T7" fmla="*/ 4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8">
                    <a:moveTo>
                      <a:pt x="42" y="8"/>
                    </a:moveTo>
                    <a:cubicBezTo>
                      <a:pt x="39" y="0"/>
                      <a:pt x="26" y="3"/>
                      <a:pt x="19" y="3"/>
                    </a:cubicBezTo>
                    <a:cubicBezTo>
                      <a:pt x="13" y="3"/>
                      <a:pt x="6" y="1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0" name="Freeform 74">
                <a:extLst>
                  <a:ext uri="{FF2B5EF4-FFF2-40B4-BE49-F238E27FC236}">
                    <a16:creationId xmlns:a16="http://schemas.microsoft.com/office/drawing/2014/main" id="{9E9914D6-84AA-44A8-9184-9B9B4167A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2466"/>
                <a:ext cx="8" cy="14"/>
              </a:xfrm>
              <a:custGeom>
                <a:avLst/>
                <a:gdLst>
                  <a:gd name="T0" fmla="*/ 32 w 4"/>
                  <a:gd name="T1" fmla="*/ 56 h 7"/>
                  <a:gd name="T2" fmla="*/ 0 w 4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cubicBezTo>
                      <a:pt x="2" y="6"/>
                      <a:pt x="0" y="3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1" name="Freeform 75">
                <a:extLst>
                  <a:ext uri="{FF2B5EF4-FFF2-40B4-BE49-F238E27FC236}">
                    <a16:creationId xmlns:a16="http://schemas.microsoft.com/office/drawing/2014/main" id="{AB7F60DC-ADEE-4B95-A0BD-D4075D064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2264"/>
                <a:ext cx="83" cy="24"/>
              </a:xfrm>
              <a:custGeom>
                <a:avLst/>
                <a:gdLst>
                  <a:gd name="T0" fmla="*/ 282 w 45"/>
                  <a:gd name="T1" fmla="*/ 96 h 12"/>
                  <a:gd name="T2" fmla="*/ 221 w 45"/>
                  <a:gd name="T3" fmla="*/ 48 h 12"/>
                  <a:gd name="T4" fmla="*/ 133 w 45"/>
                  <a:gd name="T5" fmla="*/ 32 h 12"/>
                  <a:gd name="T6" fmla="*/ 0 w 45"/>
                  <a:gd name="T7" fmla="*/ 4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12">
                    <a:moveTo>
                      <a:pt x="45" y="12"/>
                    </a:moveTo>
                    <a:cubicBezTo>
                      <a:pt x="41" y="8"/>
                      <a:pt x="40" y="7"/>
                      <a:pt x="35" y="6"/>
                    </a:cubicBezTo>
                    <a:cubicBezTo>
                      <a:pt x="31" y="5"/>
                      <a:pt x="26" y="5"/>
                      <a:pt x="21" y="4"/>
                    </a:cubicBezTo>
                    <a:cubicBezTo>
                      <a:pt x="14" y="3"/>
                      <a:pt x="7" y="0"/>
                      <a:pt x="0" y="5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2" name="Freeform 76">
                <a:extLst>
                  <a:ext uri="{FF2B5EF4-FFF2-40B4-BE49-F238E27FC236}">
                    <a16:creationId xmlns:a16="http://schemas.microsoft.com/office/drawing/2014/main" id="{52476390-87CF-4139-B74D-528B6B019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2272"/>
                <a:ext cx="15" cy="6"/>
              </a:xfrm>
              <a:custGeom>
                <a:avLst/>
                <a:gdLst>
                  <a:gd name="T0" fmla="*/ 0 w 8"/>
                  <a:gd name="T1" fmla="*/ 24 h 3"/>
                  <a:gd name="T2" fmla="*/ 53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cubicBezTo>
                      <a:pt x="4" y="3"/>
                      <a:pt x="7" y="3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3" name="Freeform 77">
                <a:extLst>
                  <a:ext uri="{FF2B5EF4-FFF2-40B4-BE49-F238E27FC236}">
                    <a16:creationId xmlns:a16="http://schemas.microsoft.com/office/drawing/2014/main" id="{AFB229E6-E567-4F3A-B0B2-5C1294760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255"/>
                <a:ext cx="10" cy="13"/>
              </a:xfrm>
              <a:custGeom>
                <a:avLst/>
                <a:gdLst>
                  <a:gd name="T0" fmla="*/ 40 w 5"/>
                  <a:gd name="T1" fmla="*/ 45 h 7"/>
                  <a:gd name="T2" fmla="*/ 0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cubicBezTo>
                      <a:pt x="3" y="5"/>
                      <a:pt x="1" y="3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4" name="Freeform 78">
                <a:extLst>
                  <a:ext uri="{FF2B5EF4-FFF2-40B4-BE49-F238E27FC236}">
                    <a16:creationId xmlns:a16="http://schemas.microsoft.com/office/drawing/2014/main" id="{08D5C84F-EC7C-45AE-9F78-34F6B0D88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2472"/>
                <a:ext cx="12" cy="12"/>
              </a:xfrm>
              <a:custGeom>
                <a:avLst/>
                <a:gdLst>
                  <a:gd name="T0" fmla="*/ 0 w 6"/>
                  <a:gd name="T1" fmla="*/ 48 h 6"/>
                  <a:gd name="T2" fmla="*/ 48 w 6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3" y="5"/>
                      <a:pt x="5" y="2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5" name="Freeform 79">
                <a:extLst>
                  <a:ext uri="{FF2B5EF4-FFF2-40B4-BE49-F238E27FC236}">
                    <a16:creationId xmlns:a16="http://schemas.microsoft.com/office/drawing/2014/main" id="{EA285EBD-B32E-4D45-9720-7CBD8CC0F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1966"/>
                <a:ext cx="59" cy="49"/>
              </a:xfrm>
              <a:custGeom>
                <a:avLst/>
                <a:gdLst>
                  <a:gd name="T0" fmla="*/ 201 w 32"/>
                  <a:gd name="T1" fmla="*/ 188 h 25"/>
                  <a:gd name="T2" fmla="*/ 76 w 32"/>
                  <a:gd name="T3" fmla="*/ 76 h 25"/>
                  <a:gd name="T4" fmla="*/ 7 w 32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5">
                    <a:moveTo>
                      <a:pt x="32" y="25"/>
                    </a:moveTo>
                    <a:cubicBezTo>
                      <a:pt x="30" y="17"/>
                      <a:pt x="19" y="13"/>
                      <a:pt x="12" y="10"/>
                    </a:cubicBezTo>
                    <a:cubicBezTo>
                      <a:pt x="7" y="9"/>
                      <a:pt x="0" y="7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6" name="Freeform 80">
                <a:extLst>
                  <a:ext uri="{FF2B5EF4-FFF2-40B4-BE49-F238E27FC236}">
                    <a16:creationId xmlns:a16="http://schemas.microsoft.com/office/drawing/2014/main" id="{BE3A6B9B-5FBA-4D0D-B00A-50F1E4C1B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1980"/>
                <a:ext cx="13" cy="2"/>
              </a:xfrm>
              <a:custGeom>
                <a:avLst/>
                <a:gdLst>
                  <a:gd name="T0" fmla="*/ 45 w 7"/>
                  <a:gd name="T1" fmla="*/ 0 h 1"/>
                  <a:gd name="T2" fmla="*/ 0 w 7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cubicBezTo>
                      <a:pt x="4" y="0"/>
                      <a:pt x="1" y="0"/>
                      <a:pt x="0" y="1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7" name="Freeform 81">
                <a:extLst>
                  <a:ext uri="{FF2B5EF4-FFF2-40B4-BE49-F238E27FC236}">
                    <a16:creationId xmlns:a16="http://schemas.microsoft.com/office/drawing/2014/main" id="{426A0EBF-3EE8-49D8-B8A7-B014BA233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004"/>
                <a:ext cx="13" cy="2"/>
              </a:xfrm>
              <a:custGeom>
                <a:avLst/>
                <a:gdLst>
                  <a:gd name="T0" fmla="*/ 0 w 7"/>
                  <a:gd name="T1" fmla="*/ 0 h 1"/>
                  <a:gd name="T2" fmla="*/ 45 w 7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cubicBezTo>
                      <a:pt x="3" y="1"/>
                      <a:pt x="6" y="1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8" name="Freeform 82">
                <a:extLst>
                  <a:ext uri="{FF2B5EF4-FFF2-40B4-BE49-F238E27FC236}">
                    <a16:creationId xmlns:a16="http://schemas.microsoft.com/office/drawing/2014/main" id="{900C84B3-ACC6-4D4F-B266-953A666B4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1755"/>
                <a:ext cx="48" cy="39"/>
              </a:xfrm>
              <a:custGeom>
                <a:avLst/>
                <a:gdLst>
                  <a:gd name="T0" fmla="*/ 0 w 26"/>
                  <a:gd name="T1" fmla="*/ 8 h 20"/>
                  <a:gd name="T2" fmla="*/ 96 w 26"/>
                  <a:gd name="T3" fmla="*/ 60 h 20"/>
                  <a:gd name="T4" fmla="*/ 150 w 26"/>
                  <a:gd name="T5" fmla="*/ 148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0" y="1"/>
                    </a:moveTo>
                    <a:cubicBezTo>
                      <a:pt x="7" y="0"/>
                      <a:pt x="11" y="2"/>
                      <a:pt x="15" y="8"/>
                    </a:cubicBezTo>
                    <a:cubicBezTo>
                      <a:pt x="18" y="10"/>
                      <a:pt x="26" y="16"/>
                      <a:pt x="24" y="2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9" name="Freeform 83">
                <a:extLst>
                  <a:ext uri="{FF2B5EF4-FFF2-40B4-BE49-F238E27FC236}">
                    <a16:creationId xmlns:a16="http://schemas.microsoft.com/office/drawing/2014/main" id="{1DDDCDCD-1F6D-4EA4-9D8F-4BE76D48F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1743"/>
                <a:ext cx="6" cy="14"/>
              </a:xfrm>
              <a:custGeom>
                <a:avLst/>
                <a:gdLst>
                  <a:gd name="T0" fmla="*/ 24 w 3"/>
                  <a:gd name="T1" fmla="*/ 56 h 7"/>
                  <a:gd name="T2" fmla="*/ 16 w 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3" y="7"/>
                    </a:moveTo>
                    <a:cubicBezTo>
                      <a:pt x="2" y="5"/>
                      <a:pt x="0" y="2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0" name="Freeform 84">
                <a:extLst>
                  <a:ext uri="{FF2B5EF4-FFF2-40B4-BE49-F238E27FC236}">
                    <a16:creationId xmlns:a16="http://schemas.microsoft.com/office/drawing/2014/main" id="{0F7028B8-F57D-470D-A07B-1D7CB6FA5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1604"/>
                <a:ext cx="32" cy="40"/>
              </a:xfrm>
              <a:custGeom>
                <a:avLst/>
                <a:gdLst>
                  <a:gd name="T0" fmla="*/ 0 w 17"/>
                  <a:gd name="T1" fmla="*/ 0 h 20"/>
                  <a:gd name="T2" fmla="*/ 28 w 17"/>
                  <a:gd name="T3" fmla="*/ 8 h 20"/>
                  <a:gd name="T4" fmla="*/ 92 w 17"/>
                  <a:gd name="T5" fmla="*/ 16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0">
                    <a:moveTo>
                      <a:pt x="0" y="0"/>
                    </a:moveTo>
                    <a:cubicBezTo>
                      <a:pt x="1" y="0"/>
                      <a:pt x="3" y="1"/>
                      <a:pt x="4" y="1"/>
                    </a:cubicBezTo>
                    <a:cubicBezTo>
                      <a:pt x="6" y="6"/>
                      <a:pt x="17" y="15"/>
                      <a:pt x="14" y="2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1" name="Freeform 85">
                <a:extLst>
                  <a:ext uri="{FF2B5EF4-FFF2-40B4-BE49-F238E27FC236}">
                    <a16:creationId xmlns:a16="http://schemas.microsoft.com/office/drawing/2014/main" id="{F0F27E20-E635-4A97-B17B-EC3C7BD56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595"/>
                <a:ext cx="5" cy="15"/>
              </a:xfrm>
              <a:custGeom>
                <a:avLst/>
                <a:gdLst>
                  <a:gd name="T0" fmla="*/ 5 w 3"/>
                  <a:gd name="T1" fmla="*/ 53 h 8"/>
                  <a:gd name="T2" fmla="*/ 13 w 3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1" y="8"/>
                    </a:moveTo>
                    <a:cubicBezTo>
                      <a:pt x="0" y="5"/>
                      <a:pt x="1" y="2"/>
                      <a:pt x="3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2" name="Freeform 86">
                <a:extLst>
                  <a:ext uri="{FF2B5EF4-FFF2-40B4-BE49-F238E27FC236}">
                    <a16:creationId xmlns:a16="http://schemas.microsoft.com/office/drawing/2014/main" id="{60462EF3-EAA9-46DC-9D4C-8C2DE4E58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1450"/>
                <a:ext cx="28" cy="58"/>
              </a:xfrm>
              <a:custGeom>
                <a:avLst/>
                <a:gdLst>
                  <a:gd name="T0" fmla="*/ 0 w 15"/>
                  <a:gd name="T1" fmla="*/ 0 h 29"/>
                  <a:gd name="T2" fmla="*/ 73 w 15"/>
                  <a:gd name="T3" fmla="*/ 232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9">
                    <a:moveTo>
                      <a:pt x="0" y="0"/>
                    </a:moveTo>
                    <a:cubicBezTo>
                      <a:pt x="10" y="2"/>
                      <a:pt x="15" y="22"/>
                      <a:pt x="11" y="29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3" name="Freeform 87">
                <a:extLst>
                  <a:ext uri="{FF2B5EF4-FFF2-40B4-BE49-F238E27FC236}">
                    <a16:creationId xmlns:a16="http://schemas.microsoft.com/office/drawing/2014/main" id="{E8B12131-BDC3-4B06-93B6-CCAA8B8E7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1492"/>
                <a:ext cx="9" cy="12"/>
              </a:xfrm>
              <a:custGeom>
                <a:avLst/>
                <a:gdLst>
                  <a:gd name="T0" fmla="*/ 0 w 5"/>
                  <a:gd name="T1" fmla="*/ 0 h 6"/>
                  <a:gd name="T2" fmla="*/ 29 w 5"/>
                  <a:gd name="T3" fmla="*/ 4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3"/>
                      <a:pt x="3" y="6"/>
                      <a:pt x="5" y="5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4" name="Freeform 88">
                <a:extLst>
                  <a:ext uri="{FF2B5EF4-FFF2-40B4-BE49-F238E27FC236}">
                    <a16:creationId xmlns:a16="http://schemas.microsoft.com/office/drawing/2014/main" id="{EAF49023-0CEC-48B2-8087-B78C63968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1381"/>
                <a:ext cx="16" cy="69"/>
              </a:xfrm>
              <a:custGeom>
                <a:avLst/>
                <a:gdLst>
                  <a:gd name="T0" fmla="*/ 0 w 9"/>
                  <a:gd name="T1" fmla="*/ 0 h 35"/>
                  <a:gd name="T2" fmla="*/ 50 w 9"/>
                  <a:gd name="T3" fmla="*/ 268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5">
                    <a:moveTo>
                      <a:pt x="0" y="0"/>
                    </a:moveTo>
                    <a:cubicBezTo>
                      <a:pt x="7" y="10"/>
                      <a:pt x="7" y="23"/>
                      <a:pt x="9" y="35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5" name="Freeform 89">
                <a:extLst>
                  <a:ext uri="{FF2B5EF4-FFF2-40B4-BE49-F238E27FC236}">
                    <a16:creationId xmlns:a16="http://schemas.microsoft.com/office/drawing/2014/main" id="{DE641530-1144-4EB6-8EFF-5AD08AB23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379"/>
                <a:ext cx="10" cy="18"/>
              </a:xfrm>
              <a:custGeom>
                <a:avLst/>
                <a:gdLst>
                  <a:gd name="T0" fmla="*/ 24 w 5"/>
                  <a:gd name="T1" fmla="*/ 72 h 9"/>
                  <a:gd name="T2" fmla="*/ 40 w 5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9">
                    <a:moveTo>
                      <a:pt x="3" y="9"/>
                    </a:moveTo>
                    <a:cubicBezTo>
                      <a:pt x="0" y="7"/>
                      <a:pt x="2" y="1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6" name="Freeform 90">
                <a:extLst>
                  <a:ext uri="{FF2B5EF4-FFF2-40B4-BE49-F238E27FC236}">
                    <a16:creationId xmlns:a16="http://schemas.microsoft.com/office/drawing/2014/main" id="{2849CA63-88AA-4B37-9CD5-5BC7A6934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397"/>
                <a:ext cx="17" cy="65"/>
              </a:xfrm>
              <a:custGeom>
                <a:avLst/>
                <a:gdLst>
                  <a:gd name="T0" fmla="*/ 0 w 9"/>
                  <a:gd name="T1" fmla="*/ 252 h 33"/>
                  <a:gd name="T2" fmla="*/ 60 w 9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3">
                    <a:moveTo>
                      <a:pt x="0" y="33"/>
                    </a:moveTo>
                    <a:cubicBezTo>
                      <a:pt x="5" y="23"/>
                      <a:pt x="6" y="10"/>
                      <a:pt x="9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7" name="Freeform 91">
                <a:extLst>
                  <a:ext uri="{FF2B5EF4-FFF2-40B4-BE49-F238E27FC236}">
                    <a16:creationId xmlns:a16="http://schemas.microsoft.com/office/drawing/2014/main" id="{D896C0FD-3292-46CB-A0FD-E949D8687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401"/>
                <a:ext cx="17" cy="8"/>
              </a:xfrm>
              <a:custGeom>
                <a:avLst/>
                <a:gdLst>
                  <a:gd name="T0" fmla="*/ 0 w 9"/>
                  <a:gd name="T1" fmla="*/ 32 h 4"/>
                  <a:gd name="T2" fmla="*/ 60 w 9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1" y="4"/>
                      <a:pt x="5" y="0"/>
                      <a:pt x="9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8" name="Freeform 92">
                <a:extLst>
                  <a:ext uri="{FF2B5EF4-FFF2-40B4-BE49-F238E27FC236}">
                    <a16:creationId xmlns:a16="http://schemas.microsoft.com/office/drawing/2014/main" id="{60041085-C207-46F5-A3F4-D446B0DAB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1630"/>
                <a:ext cx="32" cy="16"/>
              </a:xfrm>
              <a:custGeom>
                <a:avLst/>
                <a:gdLst>
                  <a:gd name="T0" fmla="*/ 0 w 17"/>
                  <a:gd name="T1" fmla="*/ 56 h 8"/>
                  <a:gd name="T2" fmla="*/ 113 w 17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8">
                    <a:moveTo>
                      <a:pt x="0" y="7"/>
                    </a:moveTo>
                    <a:cubicBezTo>
                      <a:pt x="8" y="8"/>
                      <a:pt x="11" y="2"/>
                      <a:pt x="17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9" name="Freeform 93">
                <a:extLst>
                  <a:ext uri="{FF2B5EF4-FFF2-40B4-BE49-F238E27FC236}">
                    <a16:creationId xmlns:a16="http://schemas.microsoft.com/office/drawing/2014/main" id="{1651FC76-DF33-459A-8979-F416062BD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1614"/>
                <a:ext cx="3" cy="20"/>
              </a:xfrm>
              <a:custGeom>
                <a:avLst/>
                <a:gdLst>
                  <a:gd name="T0" fmla="*/ 0 w 2"/>
                  <a:gd name="T1" fmla="*/ 80 h 10"/>
                  <a:gd name="T2" fmla="*/ 0 w 2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0">
                    <a:moveTo>
                      <a:pt x="0" y="10"/>
                    </a:moveTo>
                    <a:cubicBezTo>
                      <a:pt x="0" y="6"/>
                      <a:pt x="2" y="4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0" name="Freeform 94">
                <a:extLst>
                  <a:ext uri="{FF2B5EF4-FFF2-40B4-BE49-F238E27FC236}">
                    <a16:creationId xmlns:a16="http://schemas.microsoft.com/office/drawing/2014/main" id="{5F2E0FC9-4E07-443D-BF3E-54D327CB4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3547"/>
                <a:ext cx="140" cy="181"/>
              </a:xfrm>
              <a:custGeom>
                <a:avLst/>
                <a:gdLst>
                  <a:gd name="T0" fmla="*/ 0 w 76"/>
                  <a:gd name="T1" fmla="*/ 16 h 92"/>
                  <a:gd name="T2" fmla="*/ 140 w 76"/>
                  <a:gd name="T3" fmla="*/ 167 h 92"/>
                  <a:gd name="T4" fmla="*/ 295 w 76"/>
                  <a:gd name="T5" fmla="*/ 411 h 92"/>
                  <a:gd name="T6" fmla="*/ 475 w 76"/>
                  <a:gd name="T7" fmla="*/ 700 h 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" h="92">
                    <a:moveTo>
                      <a:pt x="0" y="2"/>
                    </a:moveTo>
                    <a:cubicBezTo>
                      <a:pt x="14" y="0"/>
                      <a:pt x="16" y="12"/>
                      <a:pt x="22" y="22"/>
                    </a:cubicBezTo>
                    <a:cubicBezTo>
                      <a:pt x="28" y="34"/>
                      <a:pt x="38" y="44"/>
                      <a:pt x="47" y="54"/>
                    </a:cubicBezTo>
                    <a:cubicBezTo>
                      <a:pt x="58" y="65"/>
                      <a:pt x="73" y="76"/>
                      <a:pt x="76" y="92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1" name="Freeform 95">
                <a:extLst>
                  <a:ext uri="{FF2B5EF4-FFF2-40B4-BE49-F238E27FC236}">
                    <a16:creationId xmlns:a16="http://schemas.microsoft.com/office/drawing/2014/main" id="{4C9CF84E-F200-4BA8-8C85-3CD5FF9C0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3701"/>
                <a:ext cx="28" cy="10"/>
              </a:xfrm>
              <a:custGeom>
                <a:avLst/>
                <a:gdLst>
                  <a:gd name="T0" fmla="*/ 0 w 15"/>
                  <a:gd name="T1" fmla="*/ 0 h 5"/>
                  <a:gd name="T2" fmla="*/ 97 w 15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">
                    <a:moveTo>
                      <a:pt x="0" y="0"/>
                    </a:moveTo>
                    <a:cubicBezTo>
                      <a:pt x="4" y="3"/>
                      <a:pt x="9" y="5"/>
                      <a:pt x="15" y="5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2" name="Freeform 96">
                <a:extLst>
                  <a:ext uri="{FF2B5EF4-FFF2-40B4-BE49-F238E27FC236}">
                    <a16:creationId xmlns:a16="http://schemas.microsoft.com/office/drawing/2014/main" id="{7BEB5E46-2242-4974-8EF5-D685D4854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3535"/>
                <a:ext cx="9" cy="28"/>
              </a:xfrm>
              <a:custGeom>
                <a:avLst/>
                <a:gdLst>
                  <a:gd name="T0" fmla="*/ 16 w 5"/>
                  <a:gd name="T1" fmla="*/ 112 h 14"/>
                  <a:gd name="T2" fmla="*/ 29 w 5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3" y="14"/>
                    </a:moveTo>
                    <a:cubicBezTo>
                      <a:pt x="0" y="11"/>
                      <a:pt x="1" y="2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3" name="Freeform 97">
                <a:extLst>
                  <a:ext uri="{FF2B5EF4-FFF2-40B4-BE49-F238E27FC236}">
                    <a16:creationId xmlns:a16="http://schemas.microsoft.com/office/drawing/2014/main" id="{46581AF5-8F48-4E54-BA9B-9A501949C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3448"/>
                <a:ext cx="141" cy="148"/>
              </a:xfrm>
              <a:custGeom>
                <a:avLst/>
                <a:gdLst>
                  <a:gd name="T0" fmla="*/ 0 w 76"/>
                  <a:gd name="T1" fmla="*/ 16 h 75"/>
                  <a:gd name="T2" fmla="*/ 32 w 76"/>
                  <a:gd name="T3" fmla="*/ 8 h 75"/>
                  <a:gd name="T4" fmla="*/ 104 w 76"/>
                  <a:gd name="T5" fmla="*/ 32 h 75"/>
                  <a:gd name="T6" fmla="*/ 217 w 76"/>
                  <a:gd name="T7" fmla="*/ 160 h 75"/>
                  <a:gd name="T8" fmla="*/ 321 w 76"/>
                  <a:gd name="T9" fmla="*/ 300 h 75"/>
                  <a:gd name="T10" fmla="*/ 382 w 76"/>
                  <a:gd name="T11" fmla="*/ 393 h 75"/>
                  <a:gd name="T12" fmla="*/ 455 w 76"/>
                  <a:gd name="T13" fmla="*/ 576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75">
                    <a:moveTo>
                      <a:pt x="0" y="2"/>
                    </a:moveTo>
                    <a:cubicBezTo>
                      <a:pt x="1" y="2"/>
                      <a:pt x="3" y="1"/>
                      <a:pt x="5" y="1"/>
                    </a:cubicBezTo>
                    <a:cubicBezTo>
                      <a:pt x="8" y="0"/>
                      <a:pt x="12" y="2"/>
                      <a:pt x="16" y="4"/>
                    </a:cubicBezTo>
                    <a:cubicBezTo>
                      <a:pt x="24" y="8"/>
                      <a:pt x="28" y="15"/>
                      <a:pt x="34" y="21"/>
                    </a:cubicBezTo>
                    <a:cubicBezTo>
                      <a:pt x="39" y="27"/>
                      <a:pt x="45" y="33"/>
                      <a:pt x="50" y="39"/>
                    </a:cubicBezTo>
                    <a:cubicBezTo>
                      <a:pt x="53" y="43"/>
                      <a:pt x="57" y="47"/>
                      <a:pt x="60" y="51"/>
                    </a:cubicBezTo>
                    <a:cubicBezTo>
                      <a:pt x="63" y="54"/>
                      <a:pt x="76" y="71"/>
                      <a:pt x="71" y="75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4" name="Freeform 98">
                <a:extLst>
                  <a:ext uri="{FF2B5EF4-FFF2-40B4-BE49-F238E27FC236}">
                    <a16:creationId xmlns:a16="http://schemas.microsoft.com/office/drawing/2014/main" id="{303062BC-FBDE-4C8B-A967-1F4F666BF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3570"/>
                <a:ext cx="26" cy="14"/>
              </a:xfrm>
              <a:custGeom>
                <a:avLst/>
                <a:gdLst>
                  <a:gd name="T0" fmla="*/ 0 w 14"/>
                  <a:gd name="T1" fmla="*/ 0 h 7"/>
                  <a:gd name="T2" fmla="*/ 89 w 14"/>
                  <a:gd name="T3" fmla="*/ 4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cubicBezTo>
                      <a:pt x="5" y="1"/>
                      <a:pt x="8" y="7"/>
                      <a:pt x="14" y="5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5" name="Freeform 99">
                <a:extLst>
                  <a:ext uri="{FF2B5EF4-FFF2-40B4-BE49-F238E27FC236}">
                    <a16:creationId xmlns:a16="http://schemas.microsoft.com/office/drawing/2014/main" id="{B55681F4-D504-47A9-B909-F94E332F8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3428"/>
                <a:ext cx="9" cy="28"/>
              </a:xfrm>
              <a:custGeom>
                <a:avLst/>
                <a:gdLst>
                  <a:gd name="T0" fmla="*/ 29 w 5"/>
                  <a:gd name="T1" fmla="*/ 112 h 14"/>
                  <a:gd name="T2" fmla="*/ 29 w 5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cubicBezTo>
                      <a:pt x="0" y="11"/>
                      <a:pt x="0" y="4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6" name="Freeform 100">
                <a:extLst>
                  <a:ext uri="{FF2B5EF4-FFF2-40B4-BE49-F238E27FC236}">
                    <a16:creationId xmlns:a16="http://schemas.microsoft.com/office/drawing/2014/main" id="{02FA2395-3FA2-4040-9025-828A6CD2B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3323"/>
                <a:ext cx="104" cy="170"/>
              </a:xfrm>
              <a:custGeom>
                <a:avLst/>
                <a:gdLst>
                  <a:gd name="T0" fmla="*/ 0 w 56"/>
                  <a:gd name="T1" fmla="*/ 16 h 86"/>
                  <a:gd name="T2" fmla="*/ 84 w 56"/>
                  <a:gd name="T3" fmla="*/ 40 h 86"/>
                  <a:gd name="T4" fmla="*/ 165 w 56"/>
                  <a:gd name="T5" fmla="*/ 200 h 86"/>
                  <a:gd name="T6" fmla="*/ 277 w 56"/>
                  <a:gd name="T7" fmla="*/ 457 h 86"/>
                  <a:gd name="T8" fmla="*/ 345 w 56"/>
                  <a:gd name="T9" fmla="*/ 593 h 86"/>
                  <a:gd name="T10" fmla="*/ 338 w 56"/>
                  <a:gd name="T11" fmla="*/ 664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86">
                    <a:moveTo>
                      <a:pt x="0" y="2"/>
                    </a:moveTo>
                    <a:cubicBezTo>
                      <a:pt x="4" y="0"/>
                      <a:pt x="10" y="2"/>
                      <a:pt x="13" y="5"/>
                    </a:cubicBezTo>
                    <a:cubicBezTo>
                      <a:pt x="18" y="11"/>
                      <a:pt x="22" y="19"/>
                      <a:pt x="26" y="26"/>
                    </a:cubicBezTo>
                    <a:cubicBezTo>
                      <a:pt x="30" y="37"/>
                      <a:pt x="37" y="48"/>
                      <a:pt x="43" y="59"/>
                    </a:cubicBezTo>
                    <a:cubicBezTo>
                      <a:pt x="46" y="65"/>
                      <a:pt x="52" y="70"/>
                      <a:pt x="54" y="77"/>
                    </a:cubicBezTo>
                    <a:cubicBezTo>
                      <a:pt x="56" y="81"/>
                      <a:pt x="56" y="83"/>
                      <a:pt x="53" y="86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7" name="Freeform 101">
                <a:extLst>
                  <a:ext uri="{FF2B5EF4-FFF2-40B4-BE49-F238E27FC236}">
                    <a16:creationId xmlns:a16="http://schemas.microsoft.com/office/drawing/2014/main" id="{D1E72889-42CA-45BD-B056-95A146F9B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3472"/>
                <a:ext cx="24" cy="10"/>
              </a:xfrm>
              <a:custGeom>
                <a:avLst/>
                <a:gdLst>
                  <a:gd name="T0" fmla="*/ 0 w 13"/>
                  <a:gd name="T1" fmla="*/ 0 h 5"/>
                  <a:gd name="T2" fmla="*/ 81 w 13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4" y="4"/>
                      <a:pt x="8" y="4"/>
                      <a:pt x="13" y="5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8" name="Freeform 102">
                <a:extLst>
                  <a:ext uri="{FF2B5EF4-FFF2-40B4-BE49-F238E27FC236}">
                    <a16:creationId xmlns:a16="http://schemas.microsoft.com/office/drawing/2014/main" id="{CF536BE3-793F-40E4-B252-C3D689B58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3314"/>
                <a:ext cx="13" cy="21"/>
              </a:xfrm>
              <a:custGeom>
                <a:avLst/>
                <a:gdLst>
                  <a:gd name="T0" fmla="*/ 20 w 7"/>
                  <a:gd name="T1" fmla="*/ 76 h 11"/>
                  <a:gd name="T2" fmla="*/ 45 w 7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3" y="11"/>
                    </a:moveTo>
                    <a:cubicBezTo>
                      <a:pt x="0" y="7"/>
                      <a:pt x="3" y="2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9" name="Freeform 103">
                <a:extLst>
                  <a:ext uri="{FF2B5EF4-FFF2-40B4-BE49-F238E27FC236}">
                    <a16:creationId xmlns:a16="http://schemas.microsoft.com/office/drawing/2014/main" id="{1D2AD325-95C5-47A8-AA07-BF93228CE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3310"/>
                <a:ext cx="17" cy="126"/>
              </a:xfrm>
              <a:custGeom>
                <a:avLst/>
                <a:gdLst>
                  <a:gd name="T0" fmla="*/ 0 w 9"/>
                  <a:gd name="T1" fmla="*/ 0 h 64"/>
                  <a:gd name="T2" fmla="*/ 53 w 9"/>
                  <a:gd name="T3" fmla="*/ 124 h 64"/>
                  <a:gd name="T4" fmla="*/ 53 w 9"/>
                  <a:gd name="T5" fmla="*/ 352 h 64"/>
                  <a:gd name="T6" fmla="*/ 21 w 9"/>
                  <a:gd name="T7" fmla="*/ 488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64">
                    <a:moveTo>
                      <a:pt x="0" y="0"/>
                    </a:moveTo>
                    <a:cubicBezTo>
                      <a:pt x="5" y="4"/>
                      <a:pt x="8" y="9"/>
                      <a:pt x="8" y="16"/>
                    </a:cubicBezTo>
                    <a:cubicBezTo>
                      <a:pt x="9" y="26"/>
                      <a:pt x="8" y="36"/>
                      <a:pt x="8" y="46"/>
                    </a:cubicBezTo>
                    <a:cubicBezTo>
                      <a:pt x="8" y="50"/>
                      <a:pt x="9" y="64"/>
                      <a:pt x="3" y="64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0" name="Freeform 104">
                <a:extLst>
                  <a:ext uri="{FF2B5EF4-FFF2-40B4-BE49-F238E27FC236}">
                    <a16:creationId xmlns:a16="http://schemas.microsoft.com/office/drawing/2014/main" id="{4F966C48-8997-4033-A65F-4F9799C70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3320"/>
                <a:ext cx="7" cy="13"/>
              </a:xfrm>
              <a:custGeom>
                <a:avLst/>
                <a:gdLst>
                  <a:gd name="T0" fmla="*/ 0 w 4"/>
                  <a:gd name="T1" fmla="*/ 45 h 7"/>
                  <a:gd name="T2" fmla="*/ 7 w 4"/>
                  <a:gd name="T3" fmla="*/ 13 h 7"/>
                  <a:gd name="T4" fmla="*/ 21 w 4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cubicBezTo>
                      <a:pt x="0" y="7"/>
                      <a:pt x="1" y="3"/>
                      <a:pt x="1" y="2"/>
                    </a:cubicBezTo>
                    <a:cubicBezTo>
                      <a:pt x="2" y="1"/>
                      <a:pt x="4" y="0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1" name="Freeform 105">
                <a:extLst>
                  <a:ext uri="{FF2B5EF4-FFF2-40B4-BE49-F238E27FC236}">
                    <a16:creationId xmlns:a16="http://schemas.microsoft.com/office/drawing/2014/main" id="{24AE8AE7-04EF-406B-A1CD-12DDC0FC8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3422"/>
                <a:ext cx="9" cy="20"/>
              </a:xfrm>
              <a:custGeom>
                <a:avLst/>
                <a:gdLst>
                  <a:gd name="T0" fmla="*/ 0 w 5"/>
                  <a:gd name="T1" fmla="*/ 0 h 10"/>
                  <a:gd name="T2" fmla="*/ 29 w 5"/>
                  <a:gd name="T3" fmla="*/ 8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cubicBezTo>
                      <a:pt x="2" y="3"/>
                      <a:pt x="2" y="7"/>
                      <a:pt x="5" y="1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2" name="Freeform 106">
                <a:extLst>
                  <a:ext uri="{FF2B5EF4-FFF2-40B4-BE49-F238E27FC236}">
                    <a16:creationId xmlns:a16="http://schemas.microsoft.com/office/drawing/2014/main" id="{60D79EBD-11C8-46C7-9D4C-96A9D5881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428"/>
                <a:ext cx="17" cy="71"/>
              </a:xfrm>
              <a:custGeom>
                <a:avLst/>
                <a:gdLst>
                  <a:gd name="T0" fmla="*/ 32 w 9"/>
                  <a:gd name="T1" fmla="*/ 0 h 36"/>
                  <a:gd name="T2" fmla="*/ 53 w 9"/>
                  <a:gd name="T3" fmla="*/ 63 h 36"/>
                  <a:gd name="T4" fmla="*/ 32 w 9"/>
                  <a:gd name="T5" fmla="*/ 191 h 36"/>
                  <a:gd name="T6" fmla="*/ 0 w 9"/>
                  <a:gd name="T7" fmla="*/ 276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36">
                    <a:moveTo>
                      <a:pt x="5" y="0"/>
                    </a:moveTo>
                    <a:cubicBezTo>
                      <a:pt x="8" y="2"/>
                      <a:pt x="9" y="4"/>
                      <a:pt x="8" y="8"/>
                    </a:cubicBezTo>
                    <a:cubicBezTo>
                      <a:pt x="7" y="14"/>
                      <a:pt x="6" y="20"/>
                      <a:pt x="5" y="25"/>
                    </a:cubicBezTo>
                    <a:cubicBezTo>
                      <a:pt x="4" y="28"/>
                      <a:pt x="3" y="36"/>
                      <a:pt x="0" y="36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3" name="Freeform 107">
                <a:extLst>
                  <a:ext uri="{FF2B5EF4-FFF2-40B4-BE49-F238E27FC236}">
                    <a16:creationId xmlns:a16="http://schemas.microsoft.com/office/drawing/2014/main" id="{0C91D477-15D9-4FB8-8985-5476D032F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3432"/>
                <a:ext cx="7" cy="8"/>
              </a:xfrm>
              <a:custGeom>
                <a:avLst/>
                <a:gdLst>
                  <a:gd name="T0" fmla="*/ 0 w 4"/>
                  <a:gd name="T1" fmla="*/ 32 h 4"/>
                  <a:gd name="T2" fmla="*/ 21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1"/>
                      <a:pt x="2" y="0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4" name="Freeform 108">
                <a:extLst>
                  <a:ext uri="{FF2B5EF4-FFF2-40B4-BE49-F238E27FC236}">
                    <a16:creationId xmlns:a16="http://schemas.microsoft.com/office/drawing/2014/main" id="{F84D5625-802F-4FB4-B9B4-A54154A09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3489"/>
                <a:ext cx="5" cy="16"/>
              </a:xfrm>
              <a:custGeom>
                <a:avLst/>
                <a:gdLst>
                  <a:gd name="T0" fmla="*/ 0 w 3"/>
                  <a:gd name="T1" fmla="*/ 0 h 8"/>
                  <a:gd name="T2" fmla="*/ 13 w 3"/>
                  <a:gd name="T3" fmla="*/ 6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0" y="3"/>
                      <a:pt x="1" y="6"/>
                      <a:pt x="3" y="8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5" name="Freeform 109">
                <a:extLst>
                  <a:ext uri="{FF2B5EF4-FFF2-40B4-BE49-F238E27FC236}">
                    <a16:creationId xmlns:a16="http://schemas.microsoft.com/office/drawing/2014/main" id="{B7CA5D9F-765C-425A-9A2A-5EB8E3D50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3531"/>
                <a:ext cx="13" cy="69"/>
              </a:xfrm>
              <a:custGeom>
                <a:avLst/>
                <a:gdLst>
                  <a:gd name="T0" fmla="*/ 0 w 7"/>
                  <a:gd name="T1" fmla="*/ 0 h 35"/>
                  <a:gd name="T2" fmla="*/ 20 w 7"/>
                  <a:gd name="T3" fmla="*/ 175 h 35"/>
                  <a:gd name="T4" fmla="*/ 7 w 7"/>
                  <a:gd name="T5" fmla="*/ 26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35">
                    <a:moveTo>
                      <a:pt x="0" y="0"/>
                    </a:moveTo>
                    <a:cubicBezTo>
                      <a:pt x="7" y="2"/>
                      <a:pt x="3" y="18"/>
                      <a:pt x="3" y="23"/>
                    </a:cubicBezTo>
                    <a:cubicBezTo>
                      <a:pt x="2" y="24"/>
                      <a:pt x="3" y="35"/>
                      <a:pt x="1" y="34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6" name="Freeform 110">
                <a:extLst>
                  <a:ext uri="{FF2B5EF4-FFF2-40B4-BE49-F238E27FC236}">
                    <a16:creationId xmlns:a16="http://schemas.microsoft.com/office/drawing/2014/main" id="{132ACC59-BB37-4A24-9D05-34EB36F00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3535"/>
                <a:ext cx="7" cy="8"/>
              </a:xfrm>
              <a:custGeom>
                <a:avLst/>
                <a:gdLst>
                  <a:gd name="T0" fmla="*/ 0 w 4"/>
                  <a:gd name="T1" fmla="*/ 32 h 4"/>
                  <a:gd name="T2" fmla="*/ 21 w 4"/>
                  <a:gd name="T3" fmla="*/ 0 h 4"/>
                  <a:gd name="T4" fmla="*/ 21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7" name="Freeform 111">
                <a:extLst>
                  <a:ext uri="{FF2B5EF4-FFF2-40B4-BE49-F238E27FC236}">
                    <a16:creationId xmlns:a16="http://schemas.microsoft.com/office/drawing/2014/main" id="{F33C977B-6D1A-4CAB-AF2A-376D4C960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3533"/>
                <a:ext cx="19" cy="45"/>
              </a:xfrm>
              <a:custGeom>
                <a:avLst/>
                <a:gdLst>
                  <a:gd name="T0" fmla="*/ 0 w 10"/>
                  <a:gd name="T1" fmla="*/ 0 h 23"/>
                  <a:gd name="T2" fmla="*/ 55 w 10"/>
                  <a:gd name="T3" fmla="*/ 172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3">
                    <a:moveTo>
                      <a:pt x="0" y="0"/>
                    </a:moveTo>
                    <a:cubicBezTo>
                      <a:pt x="7" y="2"/>
                      <a:pt x="10" y="17"/>
                      <a:pt x="8" y="23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8" name="Freeform 112">
                <a:extLst>
                  <a:ext uri="{FF2B5EF4-FFF2-40B4-BE49-F238E27FC236}">
                    <a16:creationId xmlns:a16="http://schemas.microsoft.com/office/drawing/2014/main" id="{A2DA7F6A-5744-42A9-A685-FC9EBA955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3527"/>
                <a:ext cx="3" cy="16"/>
              </a:xfrm>
              <a:custGeom>
                <a:avLst/>
                <a:gdLst>
                  <a:gd name="T0" fmla="*/ 0 w 2"/>
                  <a:gd name="T1" fmla="*/ 64 h 8"/>
                  <a:gd name="T2" fmla="*/ 8 w 2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cubicBezTo>
                      <a:pt x="0" y="5"/>
                      <a:pt x="0" y="2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9" name="Freeform 113">
                <a:extLst>
                  <a:ext uri="{FF2B5EF4-FFF2-40B4-BE49-F238E27FC236}">
                    <a16:creationId xmlns:a16="http://schemas.microsoft.com/office/drawing/2014/main" id="{8EA08AA1-C97A-4AAF-93B5-1677A8118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3284"/>
                <a:ext cx="39" cy="59"/>
              </a:xfrm>
              <a:custGeom>
                <a:avLst/>
                <a:gdLst>
                  <a:gd name="T0" fmla="*/ 0 w 21"/>
                  <a:gd name="T1" fmla="*/ 0 h 30"/>
                  <a:gd name="T2" fmla="*/ 97 w 21"/>
                  <a:gd name="T3" fmla="*/ 228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0">
                    <a:moveTo>
                      <a:pt x="0" y="0"/>
                    </a:moveTo>
                    <a:cubicBezTo>
                      <a:pt x="5" y="5"/>
                      <a:pt x="21" y="22"/>
                      <a:pt x="15" y="3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0" name="Freeform 114">
                <a:extLst>
                  <a:ext uri="{FF2B5EF4-FFF2-40B4-BE49-F238E27FC236}">
                    <a16:creationId xmlns:a16="http://schemas.microsoft.com/office/drawing/2014/main" id="{1A3A3592-A529-4934-AE2D-2F4A4309D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3320"/>
                <a:ext cx="17" cy="13"/>
              </a:xfrm>
              <a:custGeom>
                <a:avLst/>
                <a:gdLst>
                  <a:gd name="T0" fmla="*/ 0 w 9"/>
                  <a:gd name="T1" fmla="*/ 0 h 7"/>
                  <a:gd name="T2" fmla="*/ 60 w 9"/>
                  <a:gd name="T3" fmla="*/ 4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3" y="3"/>
                      <a:pt x="6" y="5"/>
                      <a:pt x="9" y="7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1" name="Freeform 115">
                <a:extLst>
                  <a:ext uri="{FF2B5EF4-FFF2-40B4-BE49-F238E27FC236}">
                    <a16:creationId xmlns:a16="http://schemas.microsoft.com/office/drawing/2014/main" id="{429BABC5-0BB9-4C0D-BD7A-1B8DD41EE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814"/>
                <a:ext cx="57" cy="25"/>
              </a:xfrm>
              <a:custGeom>
                <a:avLst/>
                <a:gdLst>
                  <a:gd name="T0" fmla="*/ 0 w 31"/>
                  <a:gd name="T1" fmla="*/ 37 h 13"/>
                  <a:gd name="T2" fmla="*/ 193 w 31"/>
                  <a:gd name="T3" fmla="*/ 9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3">
                    <a:moveTo>
                      <a:pt x="0" y="5"/>
                    </a:moveTo>
                    <a:cubicBezTo>
                      <a:pt x="9" y="0"/>
                      <a:pt x="26" y="4"/>
                      <a:pt x="31" y="13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2" name="Freeform 116">
                <a:extLst>
                  <a:ext uri="{FF2B5EF4-FFF2-40B4-BE49-F238E27FC236}">
                    <a16:creationId xmlns:a16="http://schemas.microsoft.com/office/drawing/2014/main" id="{9FED1ED2-2D78-41D3-AEFC-C8A70520C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2800"/>
                <a:ext cx="9" cy="20"/>
              </a:xfrm>
              <a:custGeom>
                <a:avLst/>
                <a:gdLst>
                  <a:gd name="T0" fmla="*/ 29 w 5"/>
                  <a:gd name="T1" fmla="*/ 80 h 10"/>
                  <a:gd name="T2" fmla="*/ 7 w 5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cubicBezTo>
                      <a:pt x="1" y="8"/>
                      <a:pt x="0" y="5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3" name="Freeform 117">
                <a:extLst>
                  <a:ext uri="{FF2B5EF4-FFF2-40B4-BE49-F238E27FC236}">
                    <a16:creationId xmlns:a16="http://schemas.microsoft.com/office/drawing/2014/main" id="{56660E77-8A89-4300-AC28-D6337A7FB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2391"/>
                <a:ext cx="51" cy="20"/>
              </a:xfrm>
              <a:custGeom>
                <a:avLst/>
                <a:gdLst>
                  <a:gd name="T0" fmla="*/ 0 w 27"/>
                  <a:gd name="T1" fmla="*/ 48 h 10"/>
                  <a:gd name="T2" fmla="*/ 93 w 27"/>
                  <a:gd name="T3" fmla="*/ 8 h 10"/>
                  <a:gd name="T4" fmla="*/ 181 w 27"/>
                  <a:gd name="T5" fmla="*/ 4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0">
                    <a:moveTo>
                      <a:pt x="0" y="6"/>
                    </a:moveTo>
                    <a:cubicBezTo>
                      <a:pt x="4" y="10"/>
                      <a:pt x="9" y="2"/>
                      <a:pt x="14" y="1"/>
                    </a:cubicBezTo>
                    <a:cubicBezTo>
                      <a:pt x="19" y="0"/>
                      <a:pt x="23" y="3"/>
                      <a:pt x="27" y="6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4" name="Freeform 118">
                <a:extLst>
                  <a:ext uri="{FF2B5EF4-FFF2-40B4-BE49-F238E27FC236}">
                    <a16:creationId xmlns:a16="http://schemas.microsoft.com/office/drawing/2014/main" id="{11528C4C-2FA2-4F55-98BA-F92539C09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2369"/>
                <a:ext cx="9" cy="26"/>
              </a:xfrm>
              <a:custGeom>
                <a:avLst/>
                <a:gdLst>
                  <a:gd name="T0" fmla="*/ 0 w 5"/>
                  <a:gd name="T1" fmla="*/ 104 h 13"/>
                  <a:gd name="T2" fmla="*/ 16 w 5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cubicBezTo>
                      <a:pt x="2" y="8"/>
                      <a:pt x="5" y="4"/>
                      <a:pt x="3" y="0"/>
                    </a:cubicBezTo>
                  </a:path>
                </a:pathLst>
              </a:custGeom>
              <a:noFill/>
              <a:ln w="6350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5" name="Freeform 119">
                <a:extLst>
                  <a:ext uri="{FF2B5EF4-FFF2-40B4-BE49-F238E27FC236}">
                    <a16:creationId xmlns:a16="http://schemas.microsoft.com/office/drawing/2014/main" id="{7B81DAA9-939E-43C7-9446-FBECBEF2E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909"/>
                <a:ext cx="89" cy="67"/>
              </a:xfrm>
              <a:custGeom>
                <a:avLst/>
                <a:gdLst>
                  <a:gd name="T0" fmla="*/ 286 w 48"/>
                  <a:gd name="T1" fmla="*/ 63 h 34"/>
                  <a:gd name="T2" fmla="*/ 185 w 48"/>
                  <a:gd name="T3" fmla="*/ 221 h 34"/>
                  <a:gd name="T4" fmla="*/ 20 w 48"/>
                  <a:gd name="T5" fmla="*/ 199 h 34"/>
                  <a:gd name="T6" fmla="*/ 121 w 48"/>
                  <a:gd name="T7" fmla="*/ 39 h 34"/>
                  <a:gd name="T8" fmla="*/ 286 w 48"/>
                  <a:gd name="T9" fmla="*/ 63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34">
                    <a:moveTo>
                      <a:pt x="45" y="8"/>
                    </a:moveTo>
                    <a:cubicBezTo>
                      <a:pt x="48" y="14"/>
                      <a:pt x="41" y="24"/>
                      <a:pt x="29" y="29"/>
                    </a:cubicBezTo>
                    <a:cubicBezTo>
                      <a:pt x="18" y="34"/>
                      <a:pt x="6" y="32"/>
                      <a:pt x="3" y="26"/>
                    </a:cubicBezTo>
                    <a:cubicBezTo>
                      <a:pt x="0" y="19"/>
                      <a:pt x="7" y="10"/>
                      <a:pt x="19" y="5"/>
                    </a:cubicBezTo>
                    <a:cubicBezTo>
                      <a:pt x="31" y="0"/>
                      <a:pt x="42" y="1"/>
                      <a:pt x="45" y="8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6" name="Freeform 120">
                <a:extLst>
                  <a:ext uri="{FF2B5EF4-FFF2-40B4-BE49-F238E27FC236}">
                    <a16:creationId xmlns:a16="http://schemas.microsoft.com/office/drawing/2014/main" id="{E82D66AE-C400-4F0E-8CA1-BA8D7A2E1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594"/>
                <a:ext cx="41" cy="115"/>
              </a:xfrm>
              <a:custGeom>
                <a:avLst/>
                <a:gdLst>
                  <a:gd name="T0" fmla="*/ 89 w 22"/>
                  <a:gd name="T1" fmla="*/ 8 h 58"/>
                  <a:gd name="T2" fmla="*/ 129 w 22"/>
                  <a:gd name="T3" fmla="*/ 232 h 58"/>
                  <a:gd name="T4" fmla="*/ 52 w 22"/>
                  <a:gd name="T5" fmla="*/ 444 h 58"/>
                  <a:gd name="T6" fmla="*/ 13 w 22"/>
                  <a:gd name="T7" fmla="*/ 220 h 58"/>
                  <a:gd name="T8" fmla="*/ 89 w 22"/>
                  <a:gd name="T9" fmla="*/ 8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8">
                    <a:moveTo>
                      <a:pt x="14" y="1"/>
                    </a:moveTo>
                    <a:cubicBezTo>
                      <a:pt x="19" y="1"/>
                      <a:pt x="22" y="14"/>
                      <a:pt x="20" y="30"/>
                    </a:cubicBezTo>
                    <a:cubicBezTo>
                      <a:pt x="19" y="46"/>
                      <a:pt x="13" y="58"/>
                      <a:pt x="8" y="57"/>
                    </a:cubicBezTo>
                    <a:cubicBezTo>
                      <a:pt x="3" y="57"/>
                      <a:pt x="0" y="44"/>
                      <a:pt x="2" y="28"/>
                    </a:cubicBezTo>
                    <a:cubicBezTo>
                      <a:pt x="4" y="13"/>
                      <a:pt x="9" y="0"/>
                      <a:pt x="14" y="1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7" name="Freeform 121">
                <a:extLst>
                  <a:ext uri="{FF2B5EF4-FFF2-40B4-BE49-F238E27FC236}">
                    <a16:creationId xmlns:a16="http://schemas.microsoft.com/office/drawing/2014/main" id="{E9F1342F-56C9-4708-839F-178B726F5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2339"/>
                <a:ext cx="37" cy="74"/>
              </a:xfrm>
              <a:custGeom>
                <a:avLst/>
                <a:gdLst>
                  <a:gd name="T0" fmla="*/ 76 w 20"/>
                  <a:gd name="T1" fmla="*/ 8 h 37"/>
                  <a:gd name="T2" fmla="*/ 120 w 20"/>
                  <a:gd name="T3" fmla="*/ 152 h 37"/>
                  <a:gd name="T4" fmla="*/ 52 w 20"/>
                  <a:gd name="T5" fmla="*/ 288 h 37"/>
                  <a:gd name="T6" fmla="*/ 7 w 20"/>
                  <a:gd name="T7" fmla="*/ 144 h 37"/>
                  <a:gd name="T8" fmla="*/ 76 w 20"/>
                  <a:gd name="T9" fmla="*/ 8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7">
                    <a:moveTo>
                      <a:pt x="12" y="1"/>
                    </a:moveTo>
                    <a:cubicBezTo>
                      <a:pt x="17" y="1"/>
                      <a:pt x="20" y="10"/>
                      <a:pt x="19" y="19"/>
                    </a:cubicBezTo>
                    <a:cubicBezTo>
                      <a:pt x="18" y="29"/>
                      <a:pt x="13" y="37"/>
                      <a:pt x="8" y="36"/>
                    </a:cubicBezTo>
                    <a:cubicBezTo>
                      <a:pt x="3" y="36"/>
                      <a:pt x="0" y="27"/>
                      <a:pt x="1" y="18"/>
                    </a:cubicBezTo>
                    <a:cubicBezTo>
                      <a:pt x="2" y="8"/>
                      <a:pt x="7" y="0"/>
                      <a:pt x="12" y="1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8" name="Freeform 122">
                <a:extLst>
                  <a:ext uri="{FF2B5EF4-FFF2-40B4-BE49-F238E27FC236}">
                    <a16:creationId xmlns:a16="http://schemas.microsoft.com/office/drawing/2014/main" id="{891B3349-45E1-403D-984C-ACB1EFA16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1879"/>
                <a:ext cx="47" cy="73"/>
              </a:xfrm>
              <a:custGeom>
                <a:avLst/>
                <a:gdLst>
                  <a:gd name="T0" fmla="*/ 133 w 25"/>
                  <a:gd name="T1" fmla="*/ 24 h 37"/>
                  <a:gd name="T2" fmla="*/ 133 w 25"/>
                  <a:gd name="T3" fmla="*/ 176 h 37"/>
                  <a:gd name="T4" fmla="*/ 28 w 25"/>
                  <a:gd name="T5" fmla="*/ 260 h 37"/>
                  <a:gd name="T6" fmla="*/ 28 w 25"/>
                  <a:gd name="T7" fmla="*/ 109 h 37"/>
                  <a:gd name="T8" fmla="*/ 133 w 25"/>
                  <a:gd name="T9" fmla="*/ 24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7">
                    <a:moveTo>
                      <a:pt x="20" y="3"/>
                    </a:moveTo>
                    <a:cubicBezTo>
                      <a:pt x="25" y="5"/>
                      <a:pt x="25" y="14"/>
                      <a:pt x="20" y="23"/>
                    </a:cubicBezTo>
                    <a:cubicBezTo>
                      <a:pt x="16" y="31"/>
                      <a:pt x="8" y="37"/>
                      <a:pt x="4" y="34"/>
                    </a:cubicBezTo>
                    <a:cubicBezTo>
                      <a:pt x="0" y="32"/>
                      <a:pt x="0" y="23"/>
                      <a:pt x="4" y="14"/>
                    </a:cubicBezTo>
                    <a:cubicBezTo>
                      <a:pt x="8" y="6"/>
                      <a:pt x="16" y="0"/>
                      <a:pt x="20" y="3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9" name="Freeform 123">
                <a:extLst>
                  <a:ext uri="{FF2B5EF4-FFF2-40B4-BE49-F238E27FC236}">
                    <a16:creationId xmlns:a16="http://schemas.microsoft.com/office/drawing/2014/main" id="{8BD57553-F2AB-4E63-930C-D5D028925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516"/>
                <a:ext cx="67" cy="35"/>
              </a:xfrm>
              <a:custGeom>
                <a:avLst/>
                <a:gdLst>
                  <a:gd name="T0" fmla="*/ 218 w 36"/>
                  <a:gd name="T1" fmla="*/ 23 h 18"/>
                  <a:gd name="T2" fmla="*/ 128 w 36"/>
                  <a:gd name="T3" fmla="*/ 103 h 18"/>
                  <a:gd name="T4" fmla="*/ 7 w 36"/>
                  <a:gd name="T5" fmla="*/ 109 h 18"/>
                  <a:gd name="T6" fmla="*/ 104 w 36"/>
                  <a:gd name="T7" fmla="*/ 31 h 18"/>
                  <a:gd name="T8" fmla="*/ 218 w 36"/>
                  <a:gd name="T9" fmla="*/ 2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8">
                    <a:moveTo>
                      <a:pt x="34" y="3"/>
                    </a:moveTo>
                    <a:cubicBezTo>
                      <a:pt x="36" y="6"/>
                      <a:pt x="29" y="11"/>
                      <a:pt x="20" y="14"/>
                    </a:cubicBezTo>
                    <a:cubicBezTo>
                      <a:pt x="11" y="18"/>
                      <a:pt x="2" y="18"/>
                      <a:pt x="1" y="15"/>
                    </a:cubicBezTo>
                    <a:cubicBezTo>
                      <a:pt x="0" y="12"/>
                      <a:pt x="6" y="7"/>
                      <a:pt x="16" y="4"/>
                    </a:cubicBezTo>
                    <a:cubicBezTo>
                      <a:pt x="25" y="0"/>
                      <a:pt x="33" y="0"/>
                      <a:pt x="34" y="3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0" name="Freeform 124">
                <a:extLst>
                  <a:ext uri="{FF2B5EF4-FFF2-40B4-BE49-F238E27FC236}">
                    <a16:creationId xmlns:a16="http://schemas.microsoft.com/office/drawing/2014/main" id="{FB37992F-ED71-47E5-BEAC-D30A6B125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439"/>
                <a:ext cx="65" cy="37"/>
              </a:xfrm>
              <a:custGeom>
                <a:avLst/>
                <a:gdLst>
                  <a:gd name="T0" fmla="*/ 217 w 35"/>
                  <a:gd name="T1" fmla="*/ 23 h 19"/>
                  <a:gd name="T2" fmla="*/ 121 w 35"/>
                  <a:gd name="T3" fmla="*/ 109 h 19"/>
                  <a:gd name="T4" fmla="*/ 7 w 35"/>
                  <a:gd name="T5" fmla="*/ 117 h 19"/>
                  <a:gd name="T6" fmla="*/ 97 w 35"/>
                  <a:gd name="T7" fmla="*/ 31 h 19"/>
                  <a:gd name="T8" fmla="*/ 217 w 35"/>
                  <a:gd name="T9" fmla="*/ 2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9">
                    <a:moveTo>
                      <a:pt x="34" y="3"/>
                    </a:moveTo>
                    <a:cubicBezTo>
                      <a:pt x="35" y="6"/>
                      <a:pt x="29" y="11"/>
                      <a:pt x="19" y="15"/>
                    </a:cubicBezTo>
                    <a:cubicBezTo>
                      <a:pt x="10" y="18"/>
                      <a:pt x="2" y="19"/>
                      <a:pt x="1" y="16"/>
                    </a:cubicBezTo>
                    <a:cubicBezTo>
                      <a:pt x="0" y="13"/>
                      <a:pt x="6" y="7"/>
                      <a:pt x="15" y="4"/>
                    </a:cubicBezTo>
                    <a:cubicBezTo>
                      <a:pt x="25" y="0"/>
                      <a:pt x="33" y="0"/>
                      <a:pt x="34" y="3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1" name="Freeform 125">
                <a:extLst>
                  <a:ext uri="{FF2B5EF4-FFF2-40B4-BE49-F238E27FC236}">
                    <a16:creationId xmlns:a16="http://schemas.microsoft.com/office/drawing/2014/main" id="{D3D90B98-1BF5-4E48-8455-9182157B3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397"/>
                <a:ext cx="66" cy="28"/>
              </a:xfrm>
              <a:custGeom>
                <a:avLst/>
                <a:gdLst>
                  <a:gd name="T0" fmla="*/ 222 w 36"/>
                  <a:gd name="T1" fmla="*/ 64 h 14"/>
                  <a:gd name="T2" fmla="*/ 112 w 36"/>
                  <a:gd name="T3" fmla="*/ 112 h 14"/>
                  <a:gd name="T4" fmla="*/ 0 w 36"/>
                  <a:gd name="T5" fmla="*/ 48 h 14"/>
                  <a:gd name="T6" fmla="*/ 112 w 36"/>
                  <a:gd name="T7" fmla="*/ 0 h 14"/>
                  <a:gd name="T8" fmla="*/ 222 w 36"/>
                  <a:gd name="T9" fmla="*/ 6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4">
                    <a:moveTo>
                      <a:pt x="36" y="8"/>
                    </a:moveTo>
                    <a:cubicBezTo>
                      <a:pt x="35" y="12"/>
                      <a:pt x="27" y="14"/>
                      <a:pt x="18" y="14"/>
                    </a:cubicBezTo>
                    <a:cubicBezTo>
                      <a:pt x="8" y="14"/>
                      <a:pt x="0" y="10"/>
                      <a:pt x="0" y="6"/>
                    </a:cubicBezTo>
                    <a:cubicBezTo>
                      <a:pt x="0" y="2"/>
                      <a:pt x="8" y="0"/>
                      <a:pt x="18" y="0"/>
                    </a:cubicBezTo>
                    <a:cubicBezTo>
                      <a:pt x="28" y="1"/>
                      <a:pt x="36" y="4"/>
                      <a:pt x="36" y="8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2" name="Freeform 126">
                <a:extLst>
                  <a:ext uri="{FF2B5EF4-FFF2-40B4-BE49-F238E27FC236}">
                    <a16:creationId xmlns:a16="http://schemas.microsoft.com/office/drawing/2014/main" id="{CAE7B6DF-C909-4CD6-A484-5DB82A4CE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723"/>
                <a:ext cx="18" cy="43"/>
              </a:xfrm>
              <a:custGeom>
                <a:avLst/>
                <a:gdLst>
                  <a:gd name="T0" fmla="*/ 36 w 10"/>
                  <a:gd name="T1" fmla="*/ 164 h 22"/>
                  <a:gd name="T2" fmla="*/ 7 w 10"/>
                  <a:gd name="T3" fmla="*/ 84 h 22"/>
                  <a:gd name="T4" fmla="*/ 23 w 10"/>
                  <a:gd name="T5" fmla="*/ 0 h 22"/>
                  <a:gd name="T6" fmla="*/ 52 w 10"/>
                  <a:gd name="T7" fmla="*/ 76 h 22"/>
                  <a:gd name="T8" fmla="*/ 36 w 10"/>
                  <a:gd name="T9" fmla="*/ 16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2">
                    <a:moveTo>
                      <a:pt x="6" y="22"/>
                    </a:moveTo>
                    <a:cubicBezTo>
                      <a:pt x="4" y="22"/>
                      <a:pt x="1" y="18"/>
                      <a:pt x="1" y="11"/>
                    </a:cubicBezTo>
                    <a:cubicBezTo>
                      <a:pt x="0" y="5"/>
                      <a:pt x="1" y="0"/>
                      <a:pt x="4" y="0"/>
                    </a:cubicBezTo>
                    <a:cubicBezTo>
                      <a:pt x="6" y="0"/>
                      <a:pt x="9" y="4"/>
                      <a:pt x="9" y="10"/>
                    </a:cubicBezTo>
                    <a:cubicBezTo>
                      <a:pt x="10" y="16"/>
                      <a:pt x="9" y="22"/>
                      <a:pt x="6" y="22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3" name="Freeform 127">
                <a:extLst>
                  <a:ext uri="{FF2B5EF4-FFF2-40B4-BE49-F238E27FC236}">
                    <a16:creationId xmlns:a16="http://schemas.microsoft.com/office/drawing/2014/main" id="{587BE66E-B5FF-4505-B34C-BC711E276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2978"/>
                <a:ext cx="87" cy="65"/>
              </a:xfrm>
              <a:custGeom>
                <a:avLst/>
                <a:gdLst>
                  <a:gd name="T0" fmla="*/ 278 w 47"/>
                  <a:gd name="T1" fmla="*/ 39 h 33"/>
                  <a:gd name="T2" fmla="*/ 185 w 47"/>
                  <a:gd name="T3" fmla="*/ 205 h 33"/>
                  <a:gd name="T4" fmla="*/ 20 w 47"/>
                  <a:gd name="T5" fmla="*/ 213 h 33"/>
                  <a:gd name="T6" fmla="*/ 113 w 47"/>
                  <a:gd name="T7" fmla="*/ 47 h 33"/>
                  <a:gd name="T8" fmla="*/ 278 w 47"/>
                  <a:gd name="T9" fmla="*/ 39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3">
                    <a:moveTo>
                      <a:pt x="44" y="5"/>
                    </a:moveTo>
                    <a:cubicBezTo>
                      <a:pt x="47" y="11"/>
                      <a:pt x="41" y="20"/>
                      <a:pt x="29" y="27"/>
                    </a:cubicBezTo>
                    <a:cubicBezTo>
                      <a:pt x="18" y="33"/>
                      <a:pt x="7" y="33"/>
                      <a:pt x="3" y="28"/>
                    </a:cubicBezTo>
                    <a:cubicBezTo>
                      <a:pt x="0" y="22"/>
                      <a:pt x="7" y="13"/>
                      <a:pt x="18" y="6"/>
                    </a:cubicBezTo>
                    <a:cubicBezTo>
                      <a:pt x="29" y="0"/>
                      <a:pt x="41" y="0"/>
                      <a:pt x="44" y="5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4" name="Freeform 128">
                <a:extLst>
                  <a:ext uri="{FF2B5EF4-FFF2-40B4-BE49-F238E27FC236}">
                    <a16:creationId xmlns:a16="http://schemas.microsoft.com/office/drawing/2014/main" id="{BF289784-0BFD-4426-ADB9-97EB8C8D6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3122"/>
                <a:ext cx="74" cy="57"/>
              </a:xfrm>
              <a:custGeom>
                <a:avLst/>
                <a:gdLst>
                  <a:gd name="T0" fmla="*/ 233 w 40"/>
                  <a:gd name="T1" fmla="*/ 55 h 29"/>
                  <a:gd name="T2" fmla="*/ 150 w 40"/>
                  <a:gd name="T3" fmla="*/ 189 h 29"/>
                  <a:gd name="T4" fmla="*/ 13 w 40"/>
                  <a:gd name="T5" fmla="*/ 167 h 29"/>
                  <a:gd name="T6" fmla="*/ 96 w 40"/>
                  <a:gd name="T7" fmla="*/ 31 h 29"/>
                  <a:gd name="T8" fmla="*/ 233 w 40"/>
                  <a:gd name="T9" fmla="*/ 5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37" y="7"/>
                    </a:moveTo>
                    <a:cubicBezTo>
                      <a:pt x="40" y="13"/>
                      <a:pt x="34" y="21"/>
                      <a:pt x="24" y="25"/>
                    </a:cubicBezTo>
                    <a:cubicBezTo>
                      <a:pt x="15" y="29"/>
                      <a:pt x="5" y="28"/>
                      <a:pt x="2" y="22"/>
                    </a:cubicBezTo>
                    <a:cubicBezTo>
                      <a:pt x="0" y="17"/>
                      <a:pt x="6" y="9"/>
                      <a:pt x="15" y="4"/>
                    </a:cubicBezTo>
                    <a:cubicBezTo>
                      <a:pt x="25" y="0"/>
                      <a:pt x="35" y="1"/>
                      <a:pt x="37" y="7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5" name="Freeform 129">
                <a:extLst>
                  <a:ext uri="{FF2B5EF4-FFF2-40B4-BE49-F238E27FC236}">
                    <a16:creationId xmlns:a16="http://schemas.microsoft.com/office/drawing/2014/main" id="{74B975F6-0815-4D30-9435-FEDAAA19F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3240"/>
                <a:ext cx="87" cy="68"/>
              </a:xfrm>
              <a:custGeom>
                <a:avLst/>
                <a:gdLst>
                  <a:gd name="T0" fmla="*/ 278 w 47"/>
                  <a:gd name="T1" fmla="*/ 56 h 34"/>
                  <a:gd name="T2" fmla="*/ 185 w 47"/>
                  <a:gd name="T3" fmla="*/ 232 h 34"/>
                  <a:gd name="T4" fmla="*/ 20 w 47"/>
                  <a:gd name="T5" fmla="*/ 216 h 34"/>
                  <a:gd name="T6" fmla="*/ 113 w 47"/>
                  <a:gd name="T7" fmla="*/ 40 h 34"/>
                  <a:gd name="T8" fmla="*/ 278 w 47"/>
                  <a:gd name="T9" fmla="*/ 56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4">
                    <a:moveTo>
                      <a:pt x="44" y="7"/>
                    </a:moveTo>
                    <a:cubicBezTo>
                      <a:pt x="47" y="14"/>
                      <a:pt x="41" y="23"/>
                      <a:pt x="29" y="29"/>
                    </a:cubicBezTo>
                    <a:cubicBezTo>
                      <a:pt x="18" y="34"/>
                      <a:pt x="6" y="33"/>
                      <a:pt x="3" y="27"/>
                    </a:cubicBezTo>
                    <a:cubicBezTo>
                      <a:pt x="0" y="21"/>
                      <a:pt x="7" y="11"/>
                      <a:pt x="18" y="5"/>
                    </a:cubicBezTo>
                    <a:cubicBezTo>
                      <a:pt x="29" y="0"/>
                      <a:pt x="41" y="1"/>
                      <a:pt x="44" y="7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6" name="Freeform 130">
                <a:extLst>
                  <a:ext uri="{FF2B5EF4-FFF2-40B4-BE49-F238E27FC236}">
                    <a16:creationId xmlns:a16="http://schemas.microsoft.com/office/drawing/2014/main" id="{77A034E2-4814-4114-A9B7-4C06EDE71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3655"/>
                <a:ext cx="105" cy="83"/>
              </a:xfrm>
              <a:custGeom>
                <a:avLst/>
                <a:gdLst>
                  <a:gd name="T0" fmla="*/ 333 w 57"/>
                  <a:gd name="T1" fmla="*/ 71 h 42"/>
                  <a:gd name="T2" fmla="*/ 217 w 57"/>
                  <a:gd name="T3" fmla="*/ 269 h 42"/>
                  <a:gd name="T4" fmla="*/ 20 w 57"/>
                  <a:gd name="T5" fmla="*/ 253 h 42"/>
                  <a:gd name="T6" fmla="*/ 133 w 57"/>
                  <a:gd name="T7" fmla="*/ 55 h 42"/>
                  <a:gd name="T8" fmla="*/ 333 w 57"/>
                  <a:gd name="T9" fmla="*/ 7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2">
                    <a:moveTo>
                      <a:pt x="53" y="9"/>
                    </a:moveTo>
                    <a:cubicBezTo>
                      <a:pt x="57" y="17"/>
                      <a:pt x="49" y="29"/>
                      <a:pt x="35" y="35"/>
                    </a:cubicBezTo>
                    <a:cubicBezTo>
                      <a:pt x="21" y="42"/>
                      <a:pt x="7" y="41"/>
                      <a:pt x="3" y="33"/>
                    </a:cubicBezTo>
                    <a:cubicBezTo>
                      <a:pt x="0" y="25"/>
                      <a:pt x="8" y="14"/>
                      <a:pt x="21" y="7"/>
                    </a:cubicBezTo>
                    <a:cubicBezTo>
                      <a:pt x="35" y="0"/>
                      <a:pt x="49" y="1"/>
                      <a:pt x="53" y="9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7" name="Freeform 131">
                <a:extLst>
                  <a:ext uri="{FF2B5EF4-FFF2-40B4-BE49-F238E27FC236}">
                    <a16:creationId xmlns:a16="http://schemas.microsoft.com/office/drawing/2014/main" id="{BEACF3A9-A49A-4375-AEAB-815C399F3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3523"/>
                <a:ext cx="65" cy="95"/>
              </a:xfrm>
              <a:custGeom>
                <a:avLst/>
                <a:gdLst>
                  <a:gd name="T0" fmla="*/ 180 w 35"/>
                  <a:gd name="T1" fmla="*/ 24 h 48"/>
                  <a:gd name="T2" fmla="*/ 193 w 35"/>
                  <a:gd name="T3" fmla="*/ 232 h 48"/>
                  <a:gd name="T4" fmla="*/ 52 w 35"/>
                  <a:gd name="T5" fmla="*/ 348 h 48"/>
                  <a:gd name="T6" fmla="*/ 37 w 35"/>
                  <a:gd name="T7" fmla="*/ 141 h 48"/>
                  <a:gd name="T8" fmla="*/ 180 w 35"/>
                  <a:gd name="T9" fmla="*/ 24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8">
                    <a:moveTo>
                      <a:pt x="28" y="3"/>
                    </a:moveTo>
                    <a:cubicBezTo>
                      <a:pt x="35" y="6"/>
                      <a:pt x="35" y="18"/>
                      <a:pt x="30" y="30"/>
                    </a:cubicBezTo>
                    <a:cubicBezTo>
                      <a:pt x="24" y="42"/>
                      <a:pt x="14" y="48"/>
                      <a:pt x="8" y="45"/>
                    </a:cubicBezTo>
                    <a:cubicBezTo>
                      <a:pt x="1" y="42"/>
                      <a:pt x="0" y="30"/>
                      <a:pt x="6" y="18"/>
                    </a:cubicBezTo>
                    <a:cubicBezTo>
                      <a:pt x="12" y="7"/>
                      <a:pt x="22" y="0"/>
                      <a:pt x="28" y="3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8" name="Freeform 132">
                <a:extLst>
                  <a:ext uri="{FF2B5EF4-FFF2-40B4-BE49-F238E27FC236}">
                    <a16:creationId xmlns:a16="http://schemas.microsoft.com/office/drawing/2014/main" id="{5298A91A-9201-41F9-BBB1-CE0B32EB0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3432"/>
                <a:ext cx="90" cy="67"/>
              </a:xfrm>
              <a:custGeom>
                <a:avLst/>
                <a:gdLst>
                  <a:gd name="T0" fmla="*/ 283 w 49"/>
                  <a:gd name="T1" fmla="*/ 69 h 34"/>
                  <a:gd name="T2" fmla="*/ 178 w 49"/>
                  <a:gd name="T3" fmla="*/ 229 h 34"/>
                  <a:gd name="T4" fmla="*/ 20 w 49"/>
                  <a:gd name="T5" fmla="*/ 199 h 34"/>
                  <a:gd name="T6" fmla="*/ 125 w 49"/>
                  <a:gd name="T7" fmla="*/ 39 h 34"/>
                  <a:gd name="T8" fmla="*/ 283 w 49"/>
                  <a:gd name="T9" fmla="*/ 69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34">
                    <a:moveTo>
                      <a:pt x="46" y="9"/>
                    </a:moveTo>
                    <a:cubicBezTo>
                      <a:pt x="49" y="16"/>
                      <a:pt x="41" y="25"/>
                      <a:pt x="29" y="30"/>
                    </a:cubicBezTo>
                    <a:cubicBezTo>
                      <a:pt x="17" y="34"/>
                      <a:pt x="5" y="32"/>
                      <a:pt x="3" y="26"/>
                    </a:cubicBezTo>
                    <a:cubicBezTo>
                      <a:pt x="0" y="19"/>
                      <a:pt x="8" y="9"/>
                      <a:pt x="20" y="5"/>
                    </a:cubicBezTo>
                    <a:cubicBezTo>
                      <a:pt x="32" y="0"/>
                      <a:pt x="44" y="2"/>
                      <a:pt x="46" y="9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9" name="Freeform 133">
                <a:extLst>
                  <a:ext uri="{FF2B5EF4-FFF2-40B4-BE49-F238E27FC236}">
                    <a16:creationId xmlns:a16="http://schemas.microsoft.com/office/drawing/2014/main" id="{E6D0C173-24D1-4624-8B32-45E1E2610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3314"/>
                <a:ext cx="89" cy="55"/>
              </a:xfrm>
              <a:custGeom>
                <a:avLst/>
                <a:gdLst>
                  <a:gd name="T0" fmla="*/ 299 w 48"/>
                  <a:gd name="T1" fmla="*/ 112 h 28"/>
                  <a:gd name="T2" fmla="*/ 148 w 48"/>
                  <a:gd name="T3" fmla="*/ 204 h 28"/>
                  <a:gd name="T4" fmla="*/ 7 w 48"/>
                  <a:gd name="T5" fmla="*/ 100 h 28"/>
                  <a:gd name="T6" fmla="*/ 154 w 48"/>
                  <a:gd name="T7" fmla="*/ 8 h 28"/>
                  <a:gd name="T8" fmla="*/ 299 w 48"/>
                  <a:gd name="T9" fmla="*/ 112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28">
                    <a:moveTo>
                      <a:pt x="47" y="15"/>
                    </a:moveTo>
                    <a:cubicBezTo>
                      <a:pt x="47" y="22"/>
                      <a:pt x="36" y="28"/>
                      <a:pt x="23" y="27"/>
                    </a:cubicBezTo>
                    <a:cubicBezTo>
                      <a:pt x="11" y="27"/>
                      <a:pt x="0" y="20"/>
                      <a:pt x="1" y="13"/>
                    </a:cubicBezTo>
                    <a:cubicBezTo>
                      <a:pt x="1" y="6"/>
                      <a:pt x="12" y="0"/>
                      <a:pt x="24" y="1"/>
                    </a:cubicBezTo>
                    <a:cubicBezTo>
                      <a:pt x="37" y="1"/>
                      <a:pt x="48" y="8"/>
                      <a:pt x="47" y="15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0" name="Freeform 134">
                <a:extLst>
                  <a:ext uri="{FF2B5EF4-FFF2-40B4-BE49-F238E27FC236}">
                    <a16:creationId xmlns:a16="http://schemas.microsoft.com/office/drawing/2014/main" id="{3B104665-AB8E-42D9-8AC9-433409683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3395"/>
                <a:ext cx="64" cy="49"/>
              </a:xfrm>
              <a:custGeom>
                <a:avLst/>
                <a:gdLst>
                  <a:gd name="T0" fmla="*/ 201 w 35"/>
                  <a:gd name="T1" fmla="*/ 149 h 25"/>
                  <a:gd name="T2" fmla="*/ 88 w 35"/>
                  <a:gd name="T3" fmla="*/ 157 h 25"/>
                  <a:gd name="T4" fmla="*/ 13 w 35"/>
                  <a:gd name="T5" fmla="*/ 39 h 25"/>
                  <a:gd name="T6" fmla="*/ 133 w 35"/>
                  <a:gd name="T7" fmla="*/ 31 h 25"/>
                  <a:gd name="T8" fmla="*/ 201 w 35"/>
                  <a:gd name="T9" fmla="*/ 149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33" y="20"/>
                    </a:moveTo>
                    <a:cubicBezTo>
                      <a:pt x="31" y="25"/>
                      <a:pt x="22" y="25"/>
                      <a:pt x="14" y="21"/>
                    </a:cubicBezTo>
                    <a:cubicBezTo>
                      <a:pt x="5" y="17"/>
                      <a:pt x="0" y="10"/>
                      <a:pt x="2" y="5"/>
                    </a:cubicBezTo>
                    <a:cubicBezTo>
                      <a:pt x="4" y="0"/>
                      <a:pt x="13" y="0"/>
                      <a:pt x="22" y="4"/>
                    </a:cubicBezTo>
                    <a:cubicBezTo>
                      <a:pt x="30" y="8"/>
                      <a:pt x="35" y="15"/>
                      <a:pt x="33" y="20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1" name="Freeform 135">
                <a:extLst>
                  <a:ext uri="{FF2B5EF4-FFF2-40B4-BE49-F238E27FC236}">
                    <a16:creationId xmlns:a16="http://schemas.microsoft.com/office/drawing/2014/main" id="{6A243849-C162-49F7-9675-4B1822544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3509"/>
                <a:ext cx="65" cy="36"/>
              </a:xfrm>
              <a:custGeom>
                <a:avLst/>
                <a:gdLst>
                  <a:gd name="T0" fmla="*/ 225 w 35"/>
                  <a:gd name="T1" fmla="*/ 104 h 18"/>
                  <a:gd name="T2" fmla="*/ 104 w 35"/>
                  <a:gd name="T3" fmla="*/ 128 h 18"/>
                  <a:gd name="T4" fmla="*/ 7 w 35"/>
                  <a:gd name="T5" fmla="*/ 48 h 18"/>
                  <a:gd name="T6" fmla="*/ 121 w 35"/>
                  <a:gd name="T7" fmla="*/ 16 h 18"/>
                  <a:gd name="T8" fmla="*/ 225 w 35"/>
                  <a:gd name="T9" fmla="*/ 104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8">
                    <a:moveTo>
                      <a:pt x="35" y="13"/>
                    </a:moveTo>
                    <a:cubicBezTo>
                      <a:pt x="34" y="17"/>
                      <a:pt x="26" y="18"/>
                      <a:pt x="16" y="16"/>
                    </a:cubicBezTo>
                    <a:cubicBezTo>
                      <a:pt x="7" y="14"/>
                      <a:pt x="0" y="10"/>
                      <a:pt x="1" y="6"/>
                    </a:cubicBezTo>
                    <a:cubicBezTo>
                      <a:pt x="2" y="2"/>
                      <a:pt x="10" y="0"/>
                      <a:pt x="19" y="2"/>
                    </a:cubicBezTo>
                    <a:cubicBezTo>
                      <a:pt x="28" y="4"/>
                      <a:pt x="35" y="9"/>
                      <a:pt x="35" y="13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2" name="Freeform 136">
                <a:extLst>
                  <a:ext uri="{FF2B5EF4-FFF2-40B4-BE49-F238E27FC236}">
                    <a16:creationId xmlns:a16="http://schemas.microsoft.com/office/drawing/2014/main" id="{1BD20624-DF16-44B0-9832-EF9AFED9C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3341"/>
                <a:ext cx="63" cy="44"/>
              </a:xfrm>
              <a:custGeom>
                <a:avLst/>
                <a:gdLst>
                  <a:gd name="T0" fmla="*/ 202 w 34"/>
                  <a:gd name="T1" fmla="*/ 32 h 22"/>
                  <a:gd name="T2" fmla="*/ 128 w 34"/>
                  <a:gd name="T3" fmla="*/ 144 h 22"/>
                  <a:gd name="T4" fmla="*/ 7 w 34"/>
                  <a:gd name="T5" fmla="*/ 152 h 22"/>
                  <a:gd name="T6" fmla="*/ 89 w 34"/>
                  <a:gd name="T7" fmla="*/ 40 h 22"/>
                  <a:gd name="T8" fmla="*/ 202 w 34"/>
                  <a:gd name="T9" fmla="*/ 32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2">
                    <a:moveTo>
                      <a:pt x="32" y="4"/>
                    </a:moveTo>
                    <a:cubicBezTo>
                      <a:pt x="34" y="7"/>
                      <a:pt x="28" y="14"/>
                      <a:pt x="20" y="18"/>
                    </a:cubicBezTo>
                    <a:cubicBezTo>
                      <a:pt x="11" y="22"/>
                      <a:pt x="3" y="22"/>
                      <a:pt x="1" y="19"/>
                    </a:cubicBezTo>
                    <a:cubicBezTo>
                      <a:pt x="0" y="15"/>
                      <a:pt x="5" y="9"/>
                      <a:pt x="14" y="5"/>
                    </a:cubicBezTo>
                    <a:cubicBezTo>
                      <a:pt x="22" y="1"/>
                      <a:pt x="31" y="0"/>
                      <a:pt x="32" y="4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3" name="Freeform 137">
                <a:extLst>
                  <a:ext uri="{FF2B5EF4-FFF2-40B4-BE49-F238E27FC236}">
                    <a16:creationId xmlns:a16="http://schemas.microsoft.com/office/drawing/2014/main" id="{586925CE-186E-40AD-803D-A6EF250C4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3013"/>
                <a:ext cx="52" cy="81"/>
              </a:xfrm>
              <a:custGeom>
                <a:avLst/>
                <a:gdLst>
                  <a:gd name="T0" fmla="*/ 156 w 28"/>
                  <a:gd name="T1" fmla="*/ 16 h 41"/>
                  <a:gd name="T2" fmla="*/ 141 w 28"/>
                  <a:gd name="T3" fmla="*/ 192 h 41"/>
                  <a:gd name="T4" fmla="*/ 24 w 28"/>
                  <a:gd name="T5" fmla="*/ 300 h 41"/>
                  <a:gd name="T6" fmla="*/ 45 w 28"/>
                  <a:gd name="T7" fmla="*/ 124 h 41"/>
                  <a:gd name="T8" fmla="*/ 156 w 28"/>
                  <a:gd name="T9" fmla="*/ 16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41">
                    <a:moveTo>
                      <a:pt x="24" y="2"/>
                    </a:moveTo>
                    <a:cubicBezTo>
                      <a:pt x="28" y="4"/>
                      <a:pt x="27" y="14"/>
                      <a:pt x="22" y="25"/>
                    </a:cubicBezTo>
                    <a:cubicBezTo>
                      <a:pt x="16" y="35"/>
                      <a:pt x="9" y="41"/>
                      <a:pt x="4" y="39"/>
                    </a:cubicBezTo>
                    <a:cubicBezTo>
                      <a:pt x="0" y="36"/>
                      <a:pt x="1" y="26"/>
                      <a:pt x="7" y="16"/>
                    </a:cubicBezTo>
                    <a:cubicBezTo>
                      <a:pt x="12" y="6"/>
                      <a:pt x="20" y="0"/>
                      <a:pt x="24" y="2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4" name="Freeform 138">
                <a:extLst>
                  <a:ext uri="{FF2B5EF4-FFF2-40B4-BE49-F238E27FC236}">
                    <a16:creationId xmlns:a16="http://schemas.microsoft.com/office/drawing/2014/main" id="{C236878D-159F-4841-A50B-601CB214A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172"/>
                <a:ext cx="54" cy="25"/>
              </a:xfrm>
              <a:custGeom>
                <a:avLst/>
                <a:gdLst>
                  <a:gd name="T0" fmla="*/ 181 w 29"/>
                  <a:gd name="T1" fmla="*/ 56 h 13"/>
                  <a:gd name="T2" fmla="*/ 89 w 29"/>
                  <a:gd name="T3" fmla="*/ 85 h 13"/>
                  <a:gd name="T4" fmla="*/ 0 w 29"/>
                  <a:gd name="T5" fmla="*/ 37 h 13"/>
                  <a:gd name="T6" fmla="*/ 97 w 29"/>
                  <a:gd name="T7" fmla="*/ 0 h 13"/>
                  <a:gd name="T8" fmla="*/ 181 w 29"/>
                  <a:gd name="T9" fmla="*/ 5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13">
                    <a:moveTo>
                      <a:pt x="28" y="8"/>
                    </a:moveTo>
                    <a:cubicBezTo>
                      <a:pt x="28" y="11"/>
                      <a:pt x="21" y="13"/>
                      <a:pt x="14" y="12"/>
                    </a:cubicBezTo>
                    <a:cubicBezTo>
                      <a:pt x="6" y="11"/>
                      <a:pt x="0" y="8"/>
                      <a:pt x="0" y="5"/>
                    </a:cubicBezTo>
                    <a:cubicBezTo>
                      <a:pt x="0" y="2"/>
                      <a:pt x="7" y="0"/>
                      <a:pt x="15" y="0"/>
                    </a:cubicBezTo>
                    <a:cubicBezTo>
                      <a:pt x="23" y="1"/>
                      <a:pt x="29" y="4"/>
                      <a:pt x="28" y="8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5" name="Freeform 139">
                <a:extLst>
                  <a:ext uri="{FF2B5EF4-FFF2-40B4-BE49-F238E27FC236}">
                    <a16:creationId xmlns:a16="http://schemas.microsoft.com/office/drawing/2014/main" id="{70F2D00C-D990-4882-9F26-DBCF560D4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3561"/>
                <a:ext cx="65" cy="35"/>
              </a:xfrm>
              <a:custGeom>
                <a:avLst/>
                <a:gdLst>
                  <a:gd name="T0" fmla="*/ 225 w 35"/>
                  <a:gd name="T1" fmla="*/ 88 h 18"/>
                  <a:gd name="T2" fmla="*/ 104 w 35"/>
                  <a:gd name="T3" fmla="*/ 117 h 18"/>
                  <a:gd name="T4" fmla="*/ 7 w 35"/>
                  <a:gd name="T5" fmla="*/ 37 h 18"/>
                  <a:gd name="T6" fmla="*/ 121 w 35"/>
                  <a:gd name="T7" fmla="*/ 16 h 18"/>
                  <a:gd name="T8" fmla="*/ 225 w 35"/>
                  <a:gd name="T9" fmla="*/ 8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8">
                    <a:moveTo>
                      <a:pt x="35" y="12"/>
                    </a:moveTo>
                    <a:cubicBezTo>
                      <a:pt x="34" y="16"/>
                      <a:pt x="26" y="18"/>
                      <a:pt x="16" y="16"/>
                    </a:cubicBezTo>
                    <a:cubicBezTo>
                      <a:pt x="7" y="14"/>
                      <a:pt x="0" y="9"/>
                      <a:pt x="1" y="5"/>
                    </a:cubicBezTo>
                    <a:cubicBezTo>
                      <a:pt x="2" y="1"/>
                      <a:pt x="10" y="0"/>
                      <a:pt x="19" y="2"/>
                    </a:cubicBezTo>
                    <a:cubicBezTo>
                      <a:pt x="28" y="4"/>
                      <a:pt x="35" y="8"/>
                      <a:pt x="35" y="12"/>
                    </a:cubicBezTo>
                    <a:close/>
                  </a:path>
                </a:pathLst>
              </a:custGeom>
              <a:solidFill>
                <a:srgbClr val="E4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6" name="Freeform 140">
                <a:extLst>
                  <a:ext uri="{FF2B5EF4-FFF2-40B4-BE49-F238E27FC236}">
                    <a16:creationId xmlns:a16="http://schemas.microsoft.com/office/drawing/2014/main" id="{0B83A5FC-EA5D-48BF-8A0F-D926273A4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3213"/>
                <a:ext cx="54" cy="128"/>
              </a:xfrm>
              <a:custGeom>
                <a:avLst/>
                <a:gdLst>
                  <a:gd name="T0" fmla="*/ 117 w 29"/>
                  <a:gd name="T1" fmla="*/ 0 h 65"/>
                  <a:gd name="T2" fmla="*/ 24 w 29"/>
                  <a:gd name="T3" fmla="*/ 108 h 65"/>
                  <a:gd name="T4" fmla="*/ 20 w 29"/>
                  <a:gd name="T5" fmla="*/ 236 h 65"/>
                  <a:gd name="T6" fmla="*/ 188 w 29"/>
                  <a:gd name="T7" fmla="*/ 496 h 65"/>
                  <a:gd name="T8" fmla="*/ 60 w 29"/>
                  <a:gd name="T9" fmla="*/ 167 h 65"/>
                  <a:gd name="T10" fmla="*/ 76 w 29"/>
                  <a:gd name="T11" fmla="*/ 77 h 65"/>
                  <a:gd name="T12" fmla="*/ 104 w 29"/>
                  <a:gd name="T13" fmla="*/ 16 h 65"/>
                  <a:gd name="T14" fmla="*/ 112 w 29"/>
                  <a:gd name="T15" fmla="*/ 16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65">
                    <a:moveTo>
                      <a:pt x="18" y="0"/>
                    </a:moveTo>
                    <a:cubicBezTo>
                      <a:pt x="13" y="2"/>
                      <a:pt x="7" y="10"/>
                      <a:pt x="4" y="14"/>
                    </a:cubicBezTo>
                    <a:cubicBezTo>
                      <a:pt x="1" y="20"/>
                      <a:pt x="0" y="25"/>
                      <a:pt x="3" y="31"/>
                    </a:cubicBezTo>
                    <a:cubicBezTo>
                      <a:pt x="7" y="44"/>
                      <a:pt x="21" y="54"/>
                      <a:pt x="29" y="65"/>
                    </a:cubicBezTo>
                    <a:cubicBezTo>
                      <a:pt x="20" y="55"/>
                      <a:pt x="8" y="37"/>
                      <a:pt x="9" y="22"/>
                    </a:cubicBezTo>
                    <a:cubicBezTo>
                      <a:pt x="9" y="18"/>
                      <a:pt x="10" y="14"/>
                      <a:pt x="12" y="10"/>
                    </a:cubicBezTo>
                    <a:cubicBezTo>
                      <a:pt x="13" y="8"/>
                      <a:pt x="15" y="5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7" name="Freeform 141">
                <a:extLst>
                  <a:ext uri="{FF2B5EF4-FFF2-40B4-BE49-F238E27FC236}">
                    <a16:creationId xmlns:a16="http://schemas.microsoft.com/office/drawing/2014/main" id="{CD04833E-C9C8-42CE-BA82-375A9995D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3211"/>
                <a:ext cx="104" cy="43"/>
              </a:xfrm>
              <a:custGeom>
                <a:avLst/>
                <a:gdLst>
                  <a:gd name="T0" fmla="*/ 0 w 56"/>
                  <a:gd name="T1" fmla="*/ 0 h 22"/>
                  <a:gd name="T2" fmla="*/ 165 w 56"/>
                  <a:gd name="T3" fmla="*/ 164 h 22"/>
                  <a:gd name="T4" fmla="*/ 269 w 56"/>
                  <a:gd name="T5" fmla="*/ 104 h 22"/>
                  <a:gd name="T6" fmla="*/ 358 w 56"/>
                  <a:gd name="T7" fmla="*/ 16 h 22"/>
                  <a:gd name="T8" fmla="*/ 7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22">
                    <a:moveTo>
                      <a:pt x="0" y="0"/>
                    </a:moveTo>
                    <a:cubicBezTo>
                      <a:pt x="6" y="6"/>
                      <a:pt x="16" y="22"/>
                      <a:pt x="26" y="22"/>
                    </a:cubicBezTo>
                    <a:cubicBezTo>
                      <a:pt x="32" y="22"/>
                      <a:pt x="37" y="17"/>
                      <a:pt x="42" y="14"/>
                    </a:cubicBezTo>
                    <a:cubicBezTo>
                      <a:pt x="47" y="10"/>
                      <a:pt x="53" y="8"/>
                      <a:pt x="56" y="2"/>
                    </a:cubicBezTo>
                    <a:cubicBezTo>
                      <a:pt x="40" y="12"/>
                      <a:pt x="15" y="1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8" name="Freeform 142">
                <a:extLst>
                  <a:ext uri="{FF2B5EF4-FFF2-40B4-BE49-F238E27FC236}">
                    <a16:creationId xmlns:a16="http://schemas.microsoft.com/office/drawing/2014/main" id="{A6909414-9F13-4DEE-8255-3C1D831BA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974"/>
                <a:ext cx="42" cy="112"/>
              </a:xfrm>
              <a:custGeom>
                <a:avLst/>
                <a:gdLst>
                  <a:gd name="T0" fmla="*/ 141 w 23"/>
                  <a:gd name="T1" fmla="*/ 0 h 57"/>
                  <a:gd name="T2" fmla="*/ 68 w 23"/>
                  <a:gd name="T3" fmla="*/ 47 h 57"/>
                  <a:gd name="T4" fmla="*/ 13 w 23"/>
                  <a:gd name="T5" fmla="*/ 112 h 57"/>
                  <a:gd name="T6" fmla="*/ 29 w 23"/>
                  <a:gd name="T7" fmla="*/ 259 h 57"/>
                  <a:gd name="T8" fmla="*/ 126 w 23"/>
                  <a:gd name="T9" fmla="*/ 432 h 57"/>
                  <a:gd name="T10" fmla="*/ 141 w 23"/>
                  <a:gd name="T11" fmla="*/ 0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57">
                    <a:moveTo>
                      <a:pt x="23" y="0"/>
                    </a:moveTo>
                    <a:cubicBezTo>
                      <a:pt x="19" y="0"/>
                      <a:pt x="14" y="4"/>
                      <a:pt x="11" y="6"/>
                    </a:cubicBezTo>
                    <a:cubicBezTo>
                      <a:pt x="7" y="9"/>
                      <a:pt x="4" y="11"/>
                      <a:pt x="2" y="15"/>
                    </a:cubicBezTo>
                    <a:cubicBezTo>
                      <a:pt x="0" y="22"/>
                      <a:pt x="3" y="27"/>
                      <a:pt x="5" y="34"/>
                    </a:cubicBezTo>
                    <a:cubicBezTo>
                      <a:pt x="9" y="44"/>
                      <a:pt x="15" y="49"/>
                      <a:pt x="21" y="57"/>
                    </a:cubicBezTo>
                    <a:cubicBezTo>
                      <a:pt x="7" y="45"/>
                      <a:pt x="4" y="9"/>
                      <a:pt x="2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9" name="Freeform 143">
                <a:extLst>
                  <a:ext uri="{FF2B5EF4-FFF2-40B4-BE49-F238E27FC236}">
                    <a16:creationId xmlns:a16="http://schemas.microsoft.com/office/drawing/2014/main" id="{DA36D478-6838-47EE-BB7E-8E44631D3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988"/>
                <a:ext cx="56" cy="31"/>
              </a:xfrm>
              <a:custGeom>
                <a:avLst/>
                <a:gdLst>
                  <a:gd name="T0" fmla="*/ 0 w 30"/>
                  <a:gd name="T1" fmla="*/ 0 h 16"/>
                  <a:gd name="T2" fmla="*/ 112 w 30"/>
                  <a:gd name="T3" fmla="*/ 109 h 16"/>
                  <a:gd name="T4" fmla="*/ 157 w 30"/>
                  <a:gd name="T5" fmla="*/ 60 h 16"/>
                  <a:gd name="T6" fmla="*/ 196 w 30"/>
                  <a:gd name="T7" fmla="*/ 0 h 16"/>
                  <a:gd name="T8" fmla="*/ 84 w 30"/>
                  <a:gd name="T9" fmla="*/ 60 h 16"/>
                  <a:gd name="T10" fmla="*/ 13 w 30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6">
                    <a:moveTo>
                      <a:pt x="0" y="0"/>
                    </a:moveTo>
                    <a:cubicBezTo>
                      <a:pt x="5" y="3"/>
                      <a:pt x="9" y="16"/>
                      <a:pt x="17" y="15"/>
                    </a:cubicBezTo>
                    <a:cubicBezTo>
                      <a:pt x="21" y="15"/>
                      <a:pt x="22" y="11"/>
                      <a:pt x="24" y="8"/>
                    </a:cubicBezTo>
                    <a:cubicBezTo>
                      <a:pt x="26" y="6"/>
                      <a:pt x="28" y="3"/>
                      <a:pt x="30" y="0"/>
                    </a:cubicBezTo>
                    <a:cubicBezTo>
                      <a:pt x="25" y="5"/>
                      <a:pt x="20" y="10"/>
                      <a:pt x="13" y="8"/>
                    </a:cubicBezTo>
                    <a:cubicBezTo>
                      <a:pt x="8" y="7"/>
                      <a:pt x="4" y="5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0" name="Freeform 144">
                <a:extLst>
                  <a:ext uri="{FF2B5EF4-FFF2-40B4-BE49-F238E27FC236}">
                    <a16:creationId xmlns:a16="http://schemas.microsoft.com/office/drawing/2014/main" id="{10BDF096-B6D0-43BA-953D-10A0960E0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666"/>
                <a:ext cx="28" cy="114"/>
              </a:xfrm>
              <a:custGeom>
                <a:avLst/>
                <a:gdLst>
                  <a:gd name="T0" fmla="*/ 91 w 15"/>
                  <a:gd name="T1" fmla="*/ 440 h 58"/>
                  <a:gd name="T2" fmla="*/ 21 w 15"/>
                  <a:gd name="T3" fmla="*/ 297 h 58"/>
                  <a:gd name="T4" fmla="*/ 97 w 15"/>
                  <a:gd name="T5" fmla="*/ 0 h 58"/>
                  <a:gd name="T6" fmla="*/ 73 w 15"/>
                  <a:gd name="T7" fmla="*/ 151 h 58"/>
                  <a:gd name="T8" fmla="*/ 32 w 15"/>
                  <a:gd name="T9" fmla="*/ 305 h 58"/>
                  <a:gd name="T10" fmla="*/ 77 w 15"/>
                  <a:gd name="T11" fmla="*/ 440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58">
                    <a:moveTo>
                      <a:pt x="14" y="58"/>
                    </a:moveTo>
                    <a:cubicBezTo>
                      <a:pt x="4" y="57"/>
                      <a:pt x="0" y="48"/>
                      <a:pt x="3" y="39"/>
                    </a:cubicBezTo>
                    <a:cubicBezTo>
                      <a:pt x="7" y="26"/>
                      <a:pt x="9" y="12"/>
                      <a:pt x="15" y="0"/>
                    </a:cubicBezTo>
                    <a:cubicBezTo>
                      <a:pt x="13" y="7"/>
                      <a:pt x="14" y="14"/>
                      <a:pt x="11" y="20"/>
                    </a:cubicBezTo>
                    <a:cubicBezTo>
                      <a:pt x="9" y="27"/>
                      <a:pt x="6" y="33"/>
                      <a:pt x="5" y="40"/>
                    </a:cubicBezTo>
                    <a:cubicBezTo>
                      <a:pt x="4" y="44"/>
                      <a:pt x="5" y="58"/>
                      <a:pt x="12" y="5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1" name="Freeform 145">
                <a:extLst>
                  <a:ext uri="{FF2B5EF4-FFF2-40B4-BE49-F238E27FC236}">
                    <a16:creationId xmlns:a16="http://schemas.microsoft.com/office/drawing/2014/main" id="{64864A93-7FDA-4764-91F2-8FE60249E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2276"/>
                <a:ext cx="37" cy="97"/>
              </a:xfrm>
              <a:custGeom>
                <a:avLst/>
                <a:gdLst>
                  <a:gd name="T0" fmla="*/ 126 w 20"/>
                  <a:gd name="T1" fmla="*/ 24 h 49"/>
                  <a:gd name="T2" fmla="*/ 13 w 20"/>
                  <a:gd name="T3" fmla="*/ 87 h 49"/>
                  <a:gd name="T4" fmla="*/ 0 w 20"/>
                  <a:gd name="T5" fmla="*/ 380 h 49"/>
                  <a:gd name="T6" fmla="*/ 57 w 20"/>
                  <a:gd name="T7" fmla="*/ 117 h 49"/>
                  <a:gd name="T8" fmla="*/ 120 w 20"/>
                  <a:gd name="T9" fmla="*/ 2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9">
                    <a:moveTo>
                      <a:pt x="20" y="3"/>
                    </a:moveTo>
                    <a:cubicBezTo>
                      <a:pt x="13" y="4"/>
                      <a:pt x="4" y="0"/>
                      <a:pt x="2" y="11"/>
                    </a:cubicBezTo>
                    <a:cubicBezTo>
                      <a:pt x="0" y="23"/>
                      <a:pt x="1" y="37"/>
                      <a:pt x="0" y="49"/>
                    </a:cubicBezTo>
                    <a:cubicBezTo>
                      <a:pt x="6" y="39"/>
                      <a:pt x="5" y="26"/>
                      <a:pt x="9" y="15"/>
                    </a:cubicBezTo>
                    <a:cubicBezTo>
                      <a:pt x="11" y="11"/>
                      <a:pt x="14" y="4"/>
                      <a:pt x="19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2" name="Freeform 146">
                <a:extLst>
                  <a:ext uri="{FF2B5EF4-FFF2-40B4-BE49-F238E27FC236}">
                    <a16:creationId xmlns:a16="http://schemas.microsoft.com/office/drawing/2014/main" id="{9BC79784-68F7-4685-B382-C3D8A4C26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142"/>
                <a:ext cx="46" cy="103"/>
              </a:xfrm>
              <a:custGeom>
                <a:avLst/>
                <a:gdLst>
                  <a:gd name="T0" fmla="*/ 142 w 25"/>
                  <a:gd name="T1" fmla="*/ 0 h 52"/>
                  <a:gd name="T2" fmla="*/ 156 w 25"/>
                  <a:gd name="T3" fmla="*/ 396 h 52"/>
                  <a:gd name="T4" fmla="*/ 149 w 25"/>
                  <a:gd name="T5" fmla="*/ 32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52">
                    <a:moveTo>
                      <a:pt x="23" y="0"/>
                    </a:moveTo>
                    <a:cubicBezTo>
                      <a:pt x="24" y="9"/>
                      <a:pt x="0" y="52"/>
                      <a:pt x="25" y="51"/>
                    </a:cubicBezTo>
                    <a:cubicBezTo>
                      <a:pt x="11" y="51"/>
                      <a:pt x="18" y="10"/>
                      <a:pt x="24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3" name="Freeform 147">
                <a:extLst>
                  <a:ext uri="{FF2B5EF4-FFF2-40B4-BE49-F238E27FC236}">
                    <a16:creationId xmlns:a16="http://schemas.microsoft.com/office/drawing/2014/main" id="{2E45A558-0D6A-4406-99F2-7866E8675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1763"/>
                <a:ext cx="63" cy="53"/>
              </a:xfrm>
              <a:custGeom>
                <a:avLst/>
                <a:gdLst>
                  <a:gd name="T0" fmla="*/ 217 w 34"/>
                  <a:gd name="T1" fmla="*/ 53 h 27"/>
                  <a:gd name="T2" fmla="*/ 133 w 34"/>
                  <a:gd name="T3" fmla="*/ 39 h 27"/>
                  <a:gd name="T4" fmla="*/ 0 w 34"/>
                  <a:gd name="T5" fmla="*/ 204 h 27"/>
                  <a:gd name="T6" fmla="*/ 202 w 34"/>
                  <a:gd name="T7" fmla="*/ 77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7">
                    <a:moveTo>
                      <a:pt x="34" y="7"/>
                    </a:moveTo>
                    <a:cubicBezTo>
                      <a:pt x="29" y="2"/>
                      <a:pt x="27" y="0"/>
                      <a:pt x="21" y="5"/>
                    </a:cubicBezTo>
                    <a:cubicBezTo>
                      <a:pt x="13" y="11"/>
                      <a:pt x="6" y="19"/>
                      <a:pt x="0" y="27"/>
                    </a:cubicBezTo>
                    <a:cubicBezTo>
                      <a:pt x="10" y="20"/>
                      <a:pt x="18" y="10"/>
                      <a:pt x="32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4" name="Freeform 148">
                <a:extLst>
                  <a:ext uri="{FF2B5EF4-FFF2-40B4-BE49-F238E27FC236}">
                    <a16:creationId xmlns:a16="http://schemas.microsoft.com/office/drawing/2014/main" id="{93214BE0-4DD6-4AB5-9FA9-F99E58EB1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1569"/>
                <a:ext cx="71" cy="51"/>
              </a:xfrm>
              <a:custGeom>
                <a:avLst/>
                <a:gdLst>
                  <a:gd name="T0" fmla="*/ 21 w 38"/>
                  <a:gd name="T1" fmla="*/ 180 h 26"/>
                  <a:gd name="T2" fmla="*/ 21 w 38"/>
                  <a:gd name="T3" fmla="*/ 188 h 26"/>
                  <a:gd name="T4" fmla="*/ 13 w 38"/>
                  <a:gd name="T5" fmla="*/ 128 h 26"/>
                  <a:gd name="T6" fmla="*/ 84 w 38"/>
                  <a:gd name="T7" fmla="*/ 69 h 26"/>
                  <a:gd name="T8" fmla="*/ 249 w 38"/>
                  <a:gd name="T9" fmla="*/ 0 h 26"/>
                  <a:gd name="T10" fmla="*/ 77 w 38"/>
                  <a:gd name="T11" fmla="*/ 104 h 26"/>
                  <a:gd name="T12" fmla="*/ 21 w 38"/>
                  <a:gd name="T13" fmla="*/ 19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26">
                    <a:moveTo>
                      <a:pt x="3" y="24"/>
                    </a:moveTo>
                    <a:cubicBezTo>
                      <a:pt x="3" y="24"/>
                      <a:pt x="3" y="25"/>
                      <a:pt x="3" y="25"/>
                    </a:cubicBezTo>
                    <a:cubicBezTo>
                      <a:pt x="1" y="24"/>
                      <a:pt x="1" y="19"/>
                      <a:pt x="2" y="17"/>
                    </a:cubicBezTo>
                    <a:cubicBezTo>
                      <a:pt x="3" y="12"/>
                      <a:pt x="9" y="10"/>
                      <a:pt x="13" y="9"/>
                    </a:cubicBezTo>
                    <a:cubicBezTo>
                      <a:pt x="21" y="5"/>
                      <a:pt x="30" y="2"/>
                      <a:pt x="38" y="0"/>
                    </a:cubicBezTo>
                    <a:cubicBezTo>
                      <a:pt x="29" y="3"/>
                      <a:pt x="21" y="9"/>
                      <a:pt x="12" y="14"/>
                    </a:cubicBezTo>
                    <a:cubicBezTo>
                      <a:pt x="9" y="16"/>
                      <a:pt x="0" y="20"/>
                      <a:pt x="3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5" name="Freeform 149">
                <a:extLst>
                  <a:ext uri="{FF2B5EF4-FFF2-40B4-BE49-F238E27FC236}">
                    <a16:creationId xmlns:a16="http://schemas.microsoft.com/office/drawing/2014/main" id="{A7CE957E-9A52-46A5-93C2-E7FBA31EA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381"/>
                <a:ext cx="76" cy="50"/>
              </a:xfrm>
              <a:custGeom>
                <a:avLst/>
                <a:gdLst>
                  <a:gd name="T0" fmla="*/ 37 w 41"/>
                  <a:gd name="T1" fmla="*/ 176 h 25"/>
                  <a:gd name="T2" fmla="*/ 76 w 41"/>
                  <a:gd name="T3" fmla="*/ 32 h 25"/>
                  <a:gd name="T4" fmla="*/ 261 w 41"/>
                  <a:gd name="T5" fmla="*/ 24 h 25"/>
                  <a:gd name="T6" fmla="*/ 104 w 41"/>
                  <a:gd name="T7" fmla="*/ 40 h 25"/>
                  <a:gd name="T8" fmla="*/ 20 w 41"/>
                  <a:gd name="T9" fmla="*/ 20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25">
                    <a:moveTo>
                      <a:pt x="6" y="22"/>
                    </a:moveTo>
                    <a:cubicBezTo>
                      <a:pt x="5" y="11"/>
                      <a:pt x="0" y="8"/>
                      <a:pt x="12" y="4"/>
                    </a:cubicBezTo>
                    <a:cubicBezTo>
                      <a:pt x="22" y="0"/>
                      <a:pt x="31" y="4"/>
                      <a:pt x="41" y="3"/>
                    </a:cubicBezTo>
                    <a:cubicBezTo>
                      <a:pt x="33" y="6"/>
                      <a:pt x="24" y="2"/>
                      <a:pt x="16" y="5"/>
                    </a:cubicBezTo>
                    <a:cubicBezTo>
                      <a:pt x="5" y="9"/>
                      <a:pt x="4" y="17"/>
                      <a:pt x="3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6" name="Freeform 150">
                <a:extLst>
                  <a:ext uri="{FF2B5EF4-FFF2-40B4-BE49-F238E27FC236}">
                    <a16:creationId xmlns:a16="http://schemas.microsoft.com/office/drawing/2014/main" id="{10539F20-A428-4565-BB05-CF307ABA6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1413"/>
                <a:ext cx="85" cy="39"/>
              </a:xfrm>
              <a:custGeom>
                <a:avLst/>
                <a:gdLst>
                  <a:gd name="T0" fmla="*/ 0 w 46"/>
                  <a:gd name="T1" fmla="*/ 117 h 20"/>
                  <a:gd name="T2" fmla="*/ 105 w 46"/>
                  <a:gd name="T3" fmla="*/ 8 h 20"/>
                  <a:gd name="T4" fmla="*/ 194 w 46"/>
                  <a:gd name="T5" fmla="*/ 80 h 20"/>
                  <a:gd name="T6" fmla="*/ 290 w 46"/>
                  <a:gd name="T7" fmla="*/ 140 h 20"/>
                  <a:gd name="T8" fmla="*/ 113 w 46"/>
                  <a:gd name="T9" fmla="*/ 60 h 20"/>
                  <a:gd name="T10" fmla="*/ 7 w 46"/>
                  <a:gd name="T11" fmla="*/ 117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20">
                    <a:moveTo>
                      <a:pt x="0" y="16"/>
                    </a:moveTo>
                    <a:cubicBezTo>
                      <a:pt x="4" y="10"/>
                      <a:pt x="8" y="0"/>
                      <a:pt x="17" y="1"/>
                    </a:cubicBezTo>
                    <a:cubicBezTo>
                      <a:pt x="20" y="2"/>
                      <a:pt x="28" y="9"/>
                      <a:pt x="31" y="11"/>
                    </a:cubicBezTo>
                    <a:cubicBezTo>
                      <a:pt x="37" y="14"/>
                      <a:pt x="42" y="15"/>
                      <a:pt x="46" y="19"/>
                    </a:cubicBezTo>
                    <a:cubicBezTo>
                      <a:pt x="36" y="20"/>
                      <a:pt x="28" y="9"/>
                      <a:pt x="18" y="8"/>
                    </a:cubicBezTo>
                    <a:cubicBezTo>
                      <a:pt x="9" y="7"/>
                      <a:pt x="7" y="12"/>
                      <a:pt x="1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7" name="Freeform 151">
                <a:extLst>
                  <a:ext uri="{FF2B5EF4-FFF2-40B4-BE49-F238E27FC236}">
                    <a16:creationId xmlns:a16="http://schemas.microsoft.com/office/drawing/2014/main" id="{A4644C13-2820-48C9-A743-40751CC37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1642"/>
                <a:ext cx="11" cy="40"/>
              </a:xfrm>
              <a:custGeom>
                <a:avLst/>
                <a:gdLst>
                  <a:gd name="T0" fmla="*/ 24 w 6"/>
                  <a:gd name="T1" fmla="*/ 24 h 20"/>
                  <a:gd name="T2" fmla="*/ 0 w 6"/>
                  <a:gd name="T3" fmla="*/ 8 h 20"/>
                  <a:gd name="T4" fmla="*/ 37 w 6"/>
                  <a:gd name="T5" fmla="*/ 160 h 20"/>
                  <a:gd name="T6" fmla="*/ 31 w 6"/>
                  <a:gd name="T7" fmla="*/ 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0">
                    <a:moveTo>
                      <a:pt x="4" y="3"/>
                    </a:moveTo>
                    <a:cubicBezTo>
                      <a:pt x="2" y="2"/>
                      <a:pt x="3" y="0"/>
                      <a:pt x="0" y="1"/>
                    </a:cubicBezTo>
                    <a:cubicBezTo>
                      <a:pt x="0" y="7"/>
                      <a:pt x="3" y="15"/>
                      <a:pt x="6" y="20"/>
                    </a:cubicBezTo>
                    <a:cubicBezTo>
                      <a:pt x="5" y="15"/>
                      <a:pt x="1" y="6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8" name="Freeform 152">
                <a:extLst>
                  <a:ext uri="{FF2B5EF4-FFF2-40B4-BE49-F238E27FC236}">
                    <a16:creationId xmlns:a16="http://schemas.microsoft.com/office/drawing/2014/main" id="{F35BFA6D-7C72-46A7-8A4F-1AA9AE621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2258"/>
                <a:ext cx="92" cy="135"/>
              </a:xfrm>
              <a:custGeom>
                <a:avLst/>
                <a:gdLst>
                  <a:gd name="T0" fmla="*/ 132 w 50"/>
                  <a:gd name="T1" fmla="*/ 516 h 68"/>
                  <a:gd name="T2" fmla="*/ 0 w 50"/>
                  <a:gd name="T3" fmla="*/ 0 h 68"/>
                  <a:gd name="T4" fmla="*/ 136 w 50"/>
                  <a:gd name="T5" fmla="*/ 343 h 68"/>
                  <a:gd name="T6" fmla="*/ 169 w 50"/>
                  <a:gd name="T7" fmla="*/ 437 h 68"/>
                  <a:gd name="T8" fmla="*/ 125 w 50"/>
                  <a:gd name="T9" fmla="*/ 5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8">
                    <a:moveTo>
                      <a:pt x="21" y="66"/>
                    </a:moveTo>
                    <a:cubicBezTo>
                      <a:pt x="50" y="65"/>
                      <a:pt x="6" y="8"/>
                      <a:pt x="0" y="0"/>
                    </a:cubicBezTo>
                    <a:cubicBezTo>
                      <a:pt x="9" y="14"/>
                      <a:pt x="14" y="30"/>
                      <a:pt x="22" y="44"/>
                    </a:cubicBezTo>
                    <a:cubicBezTo>
                      <a:pt x="25" y="49"/>
                      <a:pt x="28" y="51"/>
                      <a:pt x="27" y="56"/>
                    </a:cubicBezTo>
                    <a:cubicBezTo>
                      <a:pt x="26" y="62"/>
                      <a:pt x="22" y="64"/>
                      <a:pt x="20" y="6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9" name="Freeform 153">
                <a:extLst>
                  <a:ext uri="{FF2B5EF4-FFF2-40B4-BE49-F238E27FC236}">
                    <a16:creationId xmlns:a16="http://schemas.microsoft.com/office/drawing/2014/main" id="{7AEE8747-F01E-4D50-BA7A-55BE708D4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606"/>
                <a:ext cx="41" cy="208"/>
              </a:xfrm>
              <a:custGeom>
                <a:avLst/>
                <a:gdLst>
                  <a:gd name="T0" fmla="*/ 89 w 22"/>
                  <a:gd name="T1" fmla="*/ 816 h 105"/>
                  <a:gd name="T2" fmla="*/ 13 w 22"/>
                  <a:gd name="T3" fmla="*/ 721 h 105"/>
                  <a:gd name="T4" fmla="*/ 73 w 22"/>
                  <a:gd name="T5" fmla="*/ 483 h 105"/>
                  <a:gd name="T6" fmla="*/ 112 w 22"/>
                  <a:gd name="T7" fmla="*/ 232 h 105"/>
                  <a:gd name="T8" fmla="*/ 142 w 22"/>
                  <a:gd name="T9" fmla="*/ 0 h 105"/>
                  <a:gd name="T10" fmla="*/ 89 w 22"/>
                  <a:gd name="T11" fmla="*/ 569 h 105"/>
                  <a:gd name="T12" fmla="*/ 45 w 22"/>
                  <a:gd name="T13" fmla="*/ 715 h 105"/>
                  <a:gd name="T14" fmla="*/ 45 w 22"/>
                  <a:gd name="T15" fmla="*/ 784 h 105"/>
                  <a:gd name="T16" fmla="*/ 89 w 22"/>
                  <a:gd name="T17" fmla="*/ 816 h 1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105">
                    <a:moveTo>
                      <a:pt x="14" y="105"/>
                    </a:moveTo>
                    <a:cubicBezTo>
                      <a:pt x="6" y="102"/>
                      <a:pt x="0" y="101"/>
                      <a:pt x="2" y="93"/>
                    </a:cubicBezTo>
                    <a:cubicBezTo>
                      <a:pt x="5" y="83"/>
                      <a:pt x="9" y="73"/>
                      <a:pt x="11" y="62"/>
                    </a:cubicBezTo>
                    <a:cubicBezTo>
                      <a:pt x="14" y="52"/>
                      <a:pt x="15" y="41"/>
                      <a:pt x="17" y="30"/>
                    </a:cubicBezTo>
                    <a:cubicBezTo>
                      <a:pt x="18" y="20"/>
                      <a:pt x="22" y="10"/>
                      <a:pt x="22" y="0"/>
                    </a:cubicBezTo>
                    <a:cubicBezTo>
                      <a:pt x="22" y="23"/>
                      <a:pt x="20" y="51"/>
                      <a:pt x="14" y="73"/>
                    </a:cubicBezTo>
                    <a:cubicBezTo>
                      <a:pt x="12" y="80"/>
                      <a:pt x="8" y="86"/>
                      <a:pt x="7" y="92"/>
                    </a:cubicBezTo>
                    <a:cubicBezTo>
                      <a:pt x="6" y="95"/>
                      <a:pt x="6" y="98"/>
                      <a:pt x="7" y="101"/>
                    </a:cubicBezTo>
                    <a:cubicBezTo>
                      <a:pt x="9" y="104"/>
                      <a:pt x="12" y="103"/>
                      <a:pt x="14" y="1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0" name="Freeform 154">
                <a:extLst>
                  <a:ext uri="{FF2B5EF4-FFF2-40B4-BE49-F238E27FC236}">
                    <a16:creationId xmlns:a16="http://schemas.microsoft.com/office/drawing/2014/main" id="{C443AC4F-9586-4B7C-BFB2-572150BF2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3110"/>
                <a:ext cx="130" cy="208"/>
              </a:xfrm>
              <a:custGeom>
                <a:avLst/>
                <a:gdLst>
                  <a:gd name="T0" fmla="*/ 84 w 70"/>
                  <a:gd name="T1" fmla="*/ 800 h 105"/>
                  <a:gd name="T2" fmla="*/ 20 w 70"/>
                  <a:gd name="T3" fmla="*/ 668 h 105"/>
                  <a:gd name="T4" fmla="*/ 158 w 70"/>
                  <a:gd name="T5" fmla="*/ 460 h 105"/>
                  <a:gd name="T6" fmla="*/ 334 w 70"/>
                  <a:gd name="T7" fmla="*/ 224 h 105"/>
                  <a:gd name="T8" fmla="*/ 442 w 70"/>
                  <a:gd name="T9" fmla="*/ 0 h 105"/>
                  <a:gd name="T10" fmla="*/ 366 w 70"/>
                  <a:gd name="T11" fmla="*/ 196 h 105"/>
                  <a:gd name="T12" fmla="*/ 254 w 70"/>
                  <a:gd name="T13" fmla="*/ 364 h 105"/>
                  <a:gd name="T14" fmla="*/ 113 w 70"/>
                  <a:gd name="T15" fmla="*/ 569 h 105"/>
                  <a:gd name="T16" fmla="*/ 89 w 70"/>
                  <a:gd name="T17" fmla="*/ 816 h 1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105">
                    <a:moveTo>
                      <a:pt x="13" y="103"/>
                    </a:moveTo>
                    <a:cubicBezTo>
                      <a:pt x="9" y="97"/>
                      <a:pt x="0" y="94"/>
                      <a:pt x="3" y="86"/>
                    </a:cubicBezTo>
                    <a:cubicBezTo>
                      <a:pt x="6" y="78"/>
                      <a:pt x="19" y="65"/>
                      <a:pt x="25" y="59"/>
                    </a:cubicBezTo>
                    <a:cubicBezTo>
                      <a:pt x="35" y="50"/>
                      <a:pt x="44" y="41"/>
                      <a:pt x="52" y="29"/>
                    </a:cubicBezTo>
                    <a:cubicBezTo>
                      <a:pt x="59" y="20"/>
                      <a:pt x="63" y="10"/>
                      <a:pt x="69" y="0"/>
                    </a:cubicBezTo>
                    <a:cubicBezTo>
                      <a:pt x="70" y="8"/>
                      <a:pt x="61" y="19"/>
                      <a:pt x="57" y="25"/>
                    </a:cubicBezTo>
                    <a:cubicBezTo>
                      <a:pt x="51" y="33"/>
                      <a:pt x="45" y="40"/>
                      <a:pt x="40" y="47"/>
                    </a:cubicBezTo>
                    <a:cubicBezTo>
                      <a:pt x="33" y="56"/>
                      <a:pt x="25" y="64"/>
                      <a:pt x="18" y="73"/>
                    </a:cubicBezTo>
                    <a:cubicBezTo>
                      <a:pt x="11" y="82"/>
                      <a:pt x="3" y="94"/>
                      <a:pt x="14" y="1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1" name="Freeform 155">
                <a:extLst>
                  <a:ext uri="{FF2B5EF4-FFF2-40B4-BE49-F238E27FC236}">
                    <a16:creationId xmlns:a16="http://schemas.microsoft.com/office/drawing/2014/main" id="{8188C760-7F50-4431-96F8-0AC4756F8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3523"/>
                <a:ext cx="107" cy="43"/>
              </a:xfrm>
              <a:custGeom>
                <a:avLst/>
                <a:gdLst>
                  <a:gd name="T0" fmla="*/ 0 w 58"/>
                  <a:gd name="T1" fmla="*/ 61 h 22"/>
                  <a:gd name="T2" fmla="*/ 113 w 58"/>
                  <a:gd name="T3" fmla="*/ 127 h 22"/>
                  <a:gd name="T4" fmla="*/ 363 w 58"/>
                  <a:gd name="T5" fmla="*/ 0 h 22"/>
                  <a:gd name="T6" fmla="*/ 120 w 58"/>
                  <a:gd name="T7" fmla="*/ 104 h 22"/>
                  <a:gd name="T8" fmla="*/ 7 w 58"/>
                  <a:gd name="T9" fmla="*/ 61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22">
                    <a:moveTo>
                      <a:pt x="0" y="8"/>
                    </a:moveTo>
                    <a:cubicBezTo>
                      <a:pt x="0" y="22"/>
                      <a:pt x="7" y="20"/>
                      <a:pt x="18" y="17"/>
                    </a:cubicBezTo>
                    <a:cubicBezTo>
                      <a:pt x="32" y="12"/>
                      <a:pt x="45" y="7"/>
                      <a:pt x="58" y="0"/>
                    </a:cubicBezTo>
                    <a:cubicBezTo>
                      <a:pt x="46" y="5"/>
                      <a:pt x="32" y="10"/>
                      <a:pt x="19" y="14"/>
                    </a:cubicBezTo>
                    <a:cubicBezTo>
                      <a:pt x="11" y="16"/>
                      <a:pt x="3" y="19"/>
                      <a:pt x="1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2" name="Freeform 156">
                <a:extLst>
                  <a:ext uri="{FF2B5EF4-FFF2-40B4-BE49-F238E27FC236}">
                    <a16:creationId xmlns:a16="http://schemas.microsoft.com/office/drawing/2014/main" id="{F6A5D79C-C88D-400D-959E-C1A73BFA5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3545"/>
                <a:ext cx="124" cy="27"/>
              </a:xfrm>
              <a:custGeom>
                <a:avLst/>
                <a:gdLst>
                  <a:gd name="T0" fmla="*/ 424 w 67"/>
                  <a:gd name="T1" fmla="*/ 71 h 14"/>
                  <a:gd name="T2" fmla="*/ 379 w 67"/>
                  <a:gd name="T3" fmla="*/ 8 h 14"/>
                  <a:gd name="T4" fmla="*/ 278 w 67"/>
                  <a:gd name="T5" fmla="*/ 29 h 14"/>
                  <a:gd name="T6" fmla="*/ 0 w 67"/>
                  <a:gd name="T7" fmla="*/ 64 h 14"/>
                  <a:gd name="T8" fmla="*/ 274 w 67"/>
                  <a:gd name="T9" fmla="*/ 37 h 14"/>
                  <a:gd name="T10" fmla="*/ 402 w 67"/>
                  <a:gd name="T11" fmla="*/ 52 h 14"/>
                  <a:gd name="T12" fmla="*/ 411 w 67"/>
                  <a:gd name="T13" fmla="*/ 93 h 14"/>
                  <a:gd name="T14" fmla="*/ 411 w 67"/>
                  <a:gd name="T15" fmla="*/ 85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7" h="14">
                    <a:moveTo>
                      <a:pt x="67" y="10"/>
                    </a:moveTo>
                    <a:cubicBezTo>
                      <a:pt x="64" y="6"/>
                      <a:pt x="65" y="3"/>
                      <a:pt x="60" y="1"/>
                    </a:cubicBezTo>
                    <a:cubicBezTo>
                      <a:pt x="55" y="0"/>
                      <a:pt x="48" y="2"/>
                      <a:pt x="44" y="4"/>
                    </a:cubicBezTo>
                    <a:cubicBezTo>
                      <a:pt x="31" y="7"/>
                      <a:pt x="13" y="12"/>
                      <a:pt x="0" y="9"/>
                    </a:cubicBezTo>
                    <a:cubicBezTo>
                      <a:pt x="15" y="9"/>
                      <a:pt x="29" y="7"/>
                      <a:pt x="43" y="5"/>
                    </a:cubicBezTo>
                    <a:cubicBezTo>
                      <a:pt x="50" y="5"/>
                      <a:pt x="57" y="5"/>
                      <a:pt x="63" y="7"/>
                    </a:cubicBezTo>
                    <a:cubicBezTo>
                      <a:pt x="64" y="9"/>
                      <a:pt x="64" y="11"/>
                      <a:pt x="65" y="13"/>
                    </a:cubicBezTo>
                    <a:cubicBezTo>
                      <a:pt x="66" y="14"/>
                      <a:pt x="65" y="12"/>
                      <a:pt x="65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3" name="Freeform 157">
                <a:extLst>
                  <a:ext uri="{FF2B5EF4-FFF2-40B4-BE49-F238E27FC236}">
                    <a16:creationId xmlns:a16="http://schemas.microsoft.com/office/drawing/2014/main" id="{7D3F4433-68D6-4768-9DA2-BBD0D0BDB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3446"/>
                <a:ext cx="109" cy="47"/>
              </a:xfrm>
              <a:custGeom>
                <a:avLst/>
                <a:gdLst>
                  <a:gd name="T0" fmla="*/ 0 w 59"/>
                  <a:gd name="T1" fmla="*/ 180 h 24"/>
                  <a:gd name="T2" fmla="*/ 37 w 59"/>
                  <a:gd name="T3" fmla="*/ 8 h 24"/>
                  <a:gd name="T4" fmla="*/ 201 w 59"/>
                  <a:gd name="T5" fmla="*/ 69 h 24"/>
                  <a:gd name="T6" fmla="*/ 371 w 59"/>
                  <a:gd name="T7" fmla="*/ 135 h 24"/>
                  <a:gd name="T8" fmla="*/ 105 w 59"/>
                  <a:gd name="T9" fmla="*/ 61 h 24"/>
                  <a:gd name="T10" fmla="*/ 13 w 59"/>
                  <a:gd name="T11" fmla="*/ 172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24">
                    <a:moveTo>
                      <a:pt x="0" y="24"/>
                    </a:moveTo>
                    <a:cubicBezTo>
                      <a:pt x="3" y="17"/>
                      <a:pt x="3" y="8"/>
                      <a:pt x="6" y="1"/>
                    </a:cubicBezTo>
                    <a:cubicBezTo>
                      <a:pt x="14" y="0"/>
                      <a:pt x="25" y="6"/>
                      <a:pt x="32" y="9"/>
                    </a:cubicBezTo>
                    <a:cubicBezTo>
                      <a:pt x="41" y="11"/>
                      <a:pt x="50" y="16"/>
                      <a:pt x="59" y="18"/>
                    </a:cubicBezTo>
                    <a:cubicBezTo>
                      <a:pt x="45" y="18"/>
                      <a:pt x="31" y="10"/>
                      <a:pt x="17" y="8"/>
                    </a:cubicBezTo>
                    <a:cubicBezTo>
                      <a:pt x="7" y="6"/>
                      <a:pt x="4" y="16"/>
                      <a:pt x="2" y="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4" name="Freeform 158">
                <a:extLst>
                  <a:ext uri="{FF2B5EF4-FFF2-40B4-BE49-F238E27FC236}">
                    <a16:creationId xmlns:a16="http://schemas.microsoft.com/office/drawing/2014/main" id="{88B02BA7-03EB-4BEF-8432-9F6AA0D7D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3337"/>
                <a:ext cx="91" cy="79"/>
              </a:xfrm>
              <a:custGeom>
                <a:avLst/>
                <a:gdLst>
                  <a:gd name="T0" fmla="*/ 13 w 49"/>
                  <a:gd name="T1" fmla="*/ 300 h 40"/>
                  <a:gd name="T2" fmla="*/ 32 w 49"/>
                  <a:gd name="T3" fmla="*/ 8 h 40"/>
                  <a:gd name="T4" fmla="*/ 156 w 49"/>
                  <a:gd name="T5" fmla="*/ 55 h 40"/>
                  <a:gd name="T6" fmla="*/ 314 w 49"/>
                  <a:gd name="T7" fmla="*/ 117 h 40"/>
                  <a:gd name="T8" fmla="*/ 52 w 49"/>
                  <a:gd name="T9" fmla="*/ 85 h 40"/>
                  <a:gd name="T10" fmla="*/ 13 w 49"/>
                  <a:gd name="T11" fmla="*/ 308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40">
                    <a:moveTo>
                      <a:pt x="2" y="39"/>
                    </a:moveTo>
                    <a:cubicBezTo>
                      <a:pt x="5" y="27"/>
                      <a:pt x="1" y="13"/>
                      <a:pt x="5" y="1"/>
                    </a:cubicBezTo>
                    <a:cubicBezTo>
                      <a:pt x="12" y="0"/>
                      <a:pt x="18" y="5"/>
                      <a:pt x="24" y="7"/>
                    </a:cubicBezTo>
                    <a:cubicBezTo>
                      <a:pt x="32" y="10"/>
                      <a:pt x="42" y="10"/>
                      <a:pt x="49" y="15"/>
                    </a:cubicBezTo>
                    <a:cubicBezTo>
                      <a:pt x="37" y="15"/>
                      <a:pt x="19" y="6"/>
                      <a:pt x="8" y="11"/>
                    </a:cubicBezTo>
                    <a:cubicBezTo>
                      <a:pt x="0" y="16"/>
                      <a:pt x="4" y="34"/>
                      <a:pt x="2" y="4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5" name="Freeform 159">
                <a:extLst>
                  <a:ext uri="{FF2B5EF4-FFF2-40B4-BE49-F238E27FC236}">
                    <a16:creationId xmlns:a16="http://schemas.microsoft.com/office/drawing/2014/main" id="{7A6393F2-9F70-46AB-9827-95170A9F2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3383"/>
                <a:ext cx="161" cy="89"/>
              </a:xfrm>
              <a:custGeom>
                <a:avLst/>
                <a:gdLst>
                  <a:gd name="T0" fmla="*/ 7 w 87"/>
                  <a:gd name="T1" fmla="*/ 0 h 45"/>
                  <a:gd name="T2" fmla="*/ 105 w 87"/>
                  <a:gd name="T3" fmla="*/ 216 h 45"/>
                  <a:gd name="T4" fmla="*/ 178 w 87"/>
                  <a:gd name="T5" fmla="*/ 324 h 45"/>
                  <a:gd name="T6" fmla="*/ 329 w 87"/>
                  <a:gd name="T7" fmla="*/ 269 h 45"/>
                  <a:gd name="T8" fmla="*/ 551 w 87"/>
                  <a:gd name="T9" fmla="*/ 200 h 45"/>
                  <a:gd name="T10" fmla="*/ 366 w 87"/>
                  <a:gd name="T11" fmla="*/ 184 h 45"/>
                  <a:gd name="T12" fmla="*/ 192 w 87"/>
                  <a:gd name="T13" fmla="*/ 176 h 45"/>
                  <a:gd name="T14" fmla="*/ 89 w 87"/>
                  <a:gd name="T15" fmla="*/ 87 h 45"/>
                  <a:gd name="T16" fmla="*/ 0 w 87"/>
                  <a:gd name="T17" fmla="*/ 8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" h="45">
                    <a:moveTo>
                      <a:pt x="1" y="0"/>
                    </a:moveTo>
                    <a:cubicBezTo>
                      <a:pt x="6" y="10"/>
                      <a:pt x="10" y="20"/>
                      <a:pt x="17" y="28"/>
                    </a:cubicBezTo>
                    <a:cubicBezTo>
                      <a:pt x="19" y="32"/>
                      <a:pt x="25" y="40"/>
                      <a:pt x="28" y="42"/>
                    </a:cubicBezTo>
                    <a:cubicBezTo>
                      <a:pt x="34" y="45"/>
                      <a:pt x="46" y="37"/>
                      <a:pt x="52" y="35"/>
                    </a:cubicBezTo>
                    <a:cubicBezTo>
                      <a:pt x="63" y="31"/>
                      <a:pt x="75" y="30"/>
                      <a:pt x="87" y="26"/>
                    </a:cubicBezTo>
                    <a:cubicBezTo>
                      <a:pt x="83" y="17"/>
                      <a:pt x="65" y="23"/>
                      <a:pt x="58" y="24"/>
                    </a:cubicBezTo>
                    <a:cubicBezTo>
                      <a:pt x="49" y="26"/>
                      <a:pt x="39" y="26"/>
                      <a:pt x="30" y="23"/>
                    </a:cubicBezTo>
                    <a:cubicBezTo>
                      <a:pt x="23" y="21"/>
                      <a:pt x="19" y="16"/>
                      <a:pt x="14" y="11"/>
                    </a:cubicBezTo>
                    <a:cubicBezTo>
                      <a:pt x="9" y="7"/>
                      <a:pt x="4" y="4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6" name="Freeform 160">
                <a:extLst>
                  <a:ext uri="{FF2B5EF4-FFF2-40B4-BE49-F238E27FC236}">
                    <a16:creationId xmlns:a16="http://schemas.microsoft.com/office/drawing/2014/main" id="{791DA23B-345E-4B9B-B25C-92D89A332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3383"/>
                <a:ext cx="78" cy="140"/>
              </a:xfrm>
              <a:custGeom>
                <a:avLst/>
                <a:gdLst>
                  <a:gd name="T0" fmla="*/ 269 w 42"/>
                  <a:gd name="T1" fmla="*/ 0 h 71"/>
                  <a:gd name="T2" fmla="*/ 97 w 42"/>
                  <a:gd name="T3" fmla="*/ 124 h 71"/>
                  <a:gd name="T4" fmla="*/ 13 w 42"/>
                  <a:gd name="T5" fmla="*/ 245 h 71"/>
                  <a:gd name="T6" fmla="*/ 121 w 42"/>
                  <a:gd name="T7" fmla="*/ 392 h 71"/>
                  <a:gd name="T8" fmla="*/ 230 w 42"/>
                  <a:gd name="T9" fmla="*/ 544 h 71"/>
                  <a:gd name="T10" fmla="*/ 97 w 42"/>
                  <a:gd name="T11" fmla="*/ 229 h 71"/>
                  <a:gd name="T12" fmla="*/ 254 w 42"/>
                  <a:gd name="T13" fmla="*/ 8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71">
                    <a:moveTo>
                      <a:pt x="42" y="0"/>
                    </a:moveTo>
                    <a:cubicBezTo>
                      <a:pt x="33" y="2"/>
                      <a:pt x="23" y="12"/>
                      <a:pt x="15" y="16"/>
                    </a:cubicBezTo>
                    <a:cubicBezTo>
                      <a:pt x="9" y="20"/>
                      <a:pt x="0" y="24"/>
                      <a:pt x="2" y="32"/>
                    </a:cubicBezTo>
                    <a:cubicBezTo>
                      <a:pt x="4" y="40"/>
                      <a:pt x="14" y="45"/>
                      <a:pt x="19" y="51"/>
                    </a:cubicBezTo>
                    <a:cubicBezTo>
                      <a:pt x="25" y="58"/>
                      <a:pt x="31" y="64"/>
                      <a:pt x="36" y="71"/>
                    </a:cubicBezTo>
                    <a:cubicBezTo>
                      <a:pt x="31" y="58"/>
                      <a:pt x="15" y="44"/>
                      <a:pt x="15" y="30"/>
                    </a:cubicBezTo>
                    <a:cubicBezTo>
                      <a:pt x="16" y="17"/>
                      <a:pt x="33" y="10"/>
                      <a:pt x="4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7" name="Freeform 161">
                <a:extLst>
                  <a:ext uri="{FF2B5EF4-FFF2-40B4-BE49-F238E27FC236}">
                    <a16:creationId xmlns:a16="http://schemas.microsoft.com/office/drawing/2014/main" id="{A3119E6C-06AA-4447-87CF-C454CDEA8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503"/>
                <a:ext cx="81" cy="158"/>
              </a:xfrm>
              <a:custGeom>
                <a:avLst/>
                <a:gdLst>
                  <a:gd name="T0" fmla="*/ 225 w 44"/>
                  <a:gd name="T1" fmla="*/ 0 h 80"/>
                  <a:gd name="T2" fmla="*/ 61 w 44"/>
                  <a:gd name="T3" fmla="*/ 109 h 80"/>
                  <a:gd name="T4" fmla="*/ 20 w 44"/>
                  <a:gd name="T5" fmla="*/ 253 h 80"/>
                  <a:gd name="T6" fmla="*/ 274 w 44"/>
                  <a:gd name="T7" fmla="*/ 616 h 80"/>
                  <a:gd name="T8" fmla="*/ 149 w 44"/>
                  <a:gd name="T9" fmla="*/ 425 h 80"/>
                  <a:gd name="T10" fmla="*/ 57 w 44"/>
                  <a:gd name="T11" fmla="*/ 253 h 80"/>
                  <a:gd name="T12" fmla="*/ 206 w 44"/>
                  <a:gd name="T13" fmla="*/ 32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80">
                    <a:moveTo>
                      <a:pt x="36" y="0"/>
                    </a:moveTo>
                    <a:cubicBezTo>
                      <a:pt x="27" y="3"/>
                      <a:pt x="18" y="10"/>
                      <a:pt x="10" y="14"/>
                    </a:cubicBezTo>
                    <a:cubicBezTo>
                      <a:pt x="2" y="19"/>
                      <a:pt x="0" y="24"/>
                      <a:pt x="3" y="33"/>
                    </a:cubicBezTo>
                    <a:cubicBezTo>
                      <a:pt x="10" y="54"/>
                      <a:pt x="30" y="65"/>
                      <a:pt x="44" y="80"/>
                    </a:cubicBezTo>
                    <a:cubicBezTo>
                      <a:pt x="37" y="72"/>
                      <a:pt x="32" y="63"/>
                      <a:pt x="24" y="55"/>
                    </a:cubicBezTo>
                    <a:cubicBezTo>
                      <a:pt x="19" y="49"/>
                      <a:pt x="9" y="41"/>
                      <a:pt x="9" y="33"/>
                    </a:cubicBezTo>
                    <a:cubicBezTo>
                      <a:pt x="9" y="20"/>
                      <a:pt x="24" y="11"/>
                      <a:pt x="3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8" name="Freeform 162">
                <a:extLst>
                  <a:ext uri="{FF2B5EF4-FFF2-40B4-BE49-F238E27FC236}">
                    <a16:creationId xmlns:a16="http://schemas.microsoft.com/office/drawing/2014/main" id="{66DE33EB-AA9A-4012-90B1-2122162F2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3742"/>
                <a:ext cx="172" cy="79"/>
              </a:xfrm>
              <a:custGeom>
                <a:avLst/>
                <a:gdLst>
                  <a:gd name="T0" fmla="*/ 7 w 93"/>
                  <a:gd name="T1" fmla="*/ 71 h 40"/>
                  <a:gd name="T2" fmla="*/ 261 w 93"/>
                  <a:gd name="T3" fmla="*/ 300 h 40"/>
                  <a:gd name="T4" fmla="*/ 455 w 93"/>
                  <a:gd name="T5" fmla="*/ 156 h 40"/>
                  <a:gd name="T6" fmla="*/ 588 w 93"/>
                  <a:gd name="T7" fmla="*/ 0 h 40"/>
                  <a:gd name="T8" fmla="*/ 189 w 93"/>
                  <a:gd name="T9" fmla="*/ 199 h 40"/>
                  <a:gd name="T10" fmla="*/ 0 w 93"/>
                  <a:gd name="T11" fmla="*/ 7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40">
                    <a:moveTo>
                      <a:pt x="1" y="9"/>
                    </a:moveTo>
                    <a:cubicBezTo>
                      <a:pt x="4" y="19"/>
                      <a:pt x="30" y="40"/>
                      <a:pt x="41" y="39"/>
                    </a:cubicBezTo>
                    <a:cubicBezTo>
                      <a:pt x="52" y="37"/>
                      <a:pt x="64" y="27"/>
                      <a:pt x="72" y="20"/>
                    </a:cubicBezTo>
                    <a:cubicBezTo>
                      <a:pt x="79" y="13"/>
                      <a:pt x="88" y="8"/>
                      <a:pt x="93" y="0"/>
                    </a:cubicBezTo>
                    <a:cubicBezTo>
                      <a:pt x="71" y="10"/>
                      <a:pt x="55" y="25"/>
                      <a:pt x="30" y="26"/>
                    </a:cubicBezTo>
                    <a:cubicBezTo>
                      <a:pt x="19" y="26"/>
                      <a:pt x="3" y="20"/>
                      <a:pt x="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9" name="Freeform 163">
                <a:extLst>
                  <a:ext uri="{FF2B5EF4-FFF2-40B4-BE49-F238E27FC236}">
                    <a16:creationId xmlns:a16="http://schemas.microsoft.com/office/drawing/2014/main" id="{C8CCDF1B-A67E-4FDF-B548-E5A7E480B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3011"/>
                <a:ext cx="157" cy="227"/>
              </a:xfrm>
              <a:custGeom>
                <a:avLst/>
                <a:gdLst>
                  <a:gd name="T0" fmla="*/ 0 w 85"/>
                  <a:gd name="T1" fmla="*/ 0 h 115"/>
                  <a:gd name="T2" fmla="*/ 395 w 85"/>
                  <a:gd name="T3" fmla="*/ 884 h 115"/>
                  <a:gd name="T4" fmla="*/ 0 w 85"/>
                  <a:gd name="T5" fmla="*/ 0 h 1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5" h="115">
                    <a:moveTo>
                      <a:pt x="0" y="0"/>
                    </a:moveTo>
                    <a:cubicBezTo>
                      <a:pt x="0" y="0"/>
                      <a:pt x="85" y="28"/>
                      <a:pt x="63" y="115"/>
                    </a:cubicBezTo>
                    <a:cubicBezTo>
                      <a:pt x="63" y="115"/>
                      <a:pt x="67" y="4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0" name="Freeform 164">
                <a:extLst>
                  <a:ext uri="{FF2B5EF4-FFF2-40B4-BE49-F238E27FC236}">
                    <a16:creationId xmlns:a16="http://schemas.microsoft.com/office/drawing/2014/main" id="{C73EE73B-CE12-4852-BAF5-C28D6DA71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2181"/>
                <a:ext cx="171" cy="224"/>
              </a:xfrm>
              <a:custGeom>
                <a:avLst/>
                <a:gdLst>
                  <a:gd name="T0" fmla="*/ 591 w 92"/>
                  <a:gd name="T1" fmla="*/ 0 h 113"/>
                  <a:gd name="T2" fmla="*/ 290 w 92"/>
                  <a:gd name="T3" fmla="*/ 880 h 113"/>
                  <a:gd name="T4" fmla="*/ 591 w 92"/>
                  <a:gd name="T5" fmla="*/ 0 h 1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113">
                    <a:moveTo>
                      <a:pt x="92" y="0"/>
                    </a:moveTo>
                    <a:cubicBezTo>
                      <a:pt x="92" y="0"/>
                      <a:pt x="0" y="12"/>
                      <a:pt x="45" y="113"/>
                    </a:cubicBezTo>
                    <a:cubicBezTo>
                      <a:pt x="45" y="113"/>
                      <a:pt x="20" y="32"/>
                      <a:pt x="92" y="0"/>
                    </a:cubicBezTo>
                    <a:close/>
                  </a:path>
                </a:pathLst>
              </a:custGeom>
              <a:solidFill>
                <a:srgbClr val="EE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1" name="Freeform 165">
                <a:extLst>
                  <a:ext uri="{FF2B5EF4-FFF2-40B4-BE49-F238E27FC236}">
                    <a16:creationId xmlns:a16="http://schemas.microsoft.com/office/drawing/2014/main" id="{BADD96A2-EC79-4115-A4D6-5B1089E23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2375"/>
                <a:ext cx="280" cy="134"/>
              </a:xfrm>
              <a:custGeom>
                <a:avLst/>
                <a:gdLst>
                  <a:gd name="T0" fmla="*/ 0 w 151"/>
                  <a:gd name="T1" fmla="*/ 0 h 68"/>
                  <a:gd name="T2" fmla="*/ 962 w 151"/>
                  <a:gd name="T3" fmla="*/ 384 h 68"/>
                  <a:gd name="T4" fmla="*/ 0 w 151"/>
                  <a:gd name="T5" fmla="*/ 0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1" h="68">
                    <a:moveTo>
                      <a:pt x="0" y="0"/>
                    </a:moveTo>
                    <a:cubicBezTo>
                      <a:pt x="0" y="0"/>
                      <a:pt x="39" y="68"/>
                      <a:pt x="151" y="50"/>
                    </a:cubicBezTo>
                    <a:cubicBezTo>
                      <a:pt x="151" y="50"/>
                      <a:pt x="43" y="53"/>
                      <a:pt x="0" y="0"/>
                    </a:cubicBezTo>
                    <a:close/>
                  </a:path>
                </a:pathLst>
              </a:custGeom>
              <a:solidFill>
                <a:srgbClr val="EE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2" name="Freeform 166">
                <a:extLst>
                  <a:ext uri="{FF2B5EF4-FFF2-40B4-BE49-F238E27FC236}">
                    <a16:creationId xmlns:a16="http://schemas.microsoft.com/office/drawing/2014/main" id="{3A1827CE-5688-4CBF-9F16-5735FA538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2553"/>
                <a:ext cx="153" cy="150"/>
              </a:xfrm>
              <a:custGeom>
                <a:avLst/>
                <a:gdLst>
                  <a:gd name="T0" fmla="*/ 520 w 83"/>
                  <a:gd name="T1" fmla="*/ 0 h 76"/>
                  <a:gd name="T2" fmla="*/ 258 w 83"/>
                  <a:gd name="T3" fmla="*/ 584 h 76"/>
                  <a:gd name="T4" fmla="*/ 520 w 83"/>
                  <a:gd name="T5" fmla="*/ 0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76">
                    <a:moveTo>
                      <a:pt x="83" y="0"/>
                    </a:moveTo>
                    <a:cubicBezTo>
                      <a:pt x="83" y="0"/>
                      <a:pt x="22" y="10"/>
                      <a:pt x="41" y="76"/>
                    </a:cubicBezTo>
                    <a:cubicBezTo>
                      <a:pt x="41" y="76"/>
                      <a:pt x="0" y="9"/>
                      <a:pt x="83" y="0"/>
                    </a:cubicBezTo>
                    <a:close/>
                  </a:path>
                </a:pathLst>
              </a:custGeom>
              <a:solidFill>
                <a:srgbClr val="EE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3" name="Freeform 167">
                <a:extLst>
                  <a:ext uri="{FF2B5EF4-FFF2-40B4-BE49-F238E27FC236}">
                    <a16:creationId xmlns:a16="http://schemas.microsoft.com/office/drawing/2014/main" id="{F8AF091E-8CB1-4E4A-8020-C4EE5541F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660"/>
                <a:ext cx="95" cy="100"/>
              </a:xfrm>
              <a:custGeom>
                <a:avLst/>
                <a:gdLst>
                  <a:gd name="T0" fmla="*/ 0 w 51"/>
                  <a:gd name="T1" fmla="*/ 135 h 51"/>
                  <a:gd name="T2" fmla="*/ 225 w 51"/>
                  <a:gd name="T3" fmla="*/ 384 h 51"/>
                  <a:gd name="T4" fmla="*/ 0 w 51"/>
                  <a:gd name="T5" fmla="*/ 135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51">
                    <a:moveTo>
                      <a:pt x="0" y="18"/>
                    </a:moveTo>
                    <a:cubicBezTo>
                      <a:pt x="0" y="18"/>
                      <a:pt x="41" y="9"/>
                      <a:pt x="35" y="51"/>
                    </a:cubicBezTo>
                    <a:cubicBezTo>
                      <a:pt x="35" y="51"/>
                      <a:pt x="51" y="0"/>
                      <a:pt x="0" y="18"/>
                    </a:cubicBezTo>
                    <a:close/>
                  </a:path>
                </a:pathLst>
              </a:custGeom>
              <a:solidFill>
                <a:srgbClr val="EE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4" name="Freeform 168">
                <a:extLst>
                  <a:ext uri="{FF2B5EF4-FFF2-40B4-BE49-F238E27FC236}">
                    <a16:creationId xmlns:a16="http://schemas.microsoft.com/office/drawing/2014/main" id="{02D8BD68-6F49-4094-AB6D-25F428A4C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610"/>
                <a:ext cx="161" cy="324"/>
              </a:xfrm>
              <a:custGeom>
                <a:avLst/>
                <a:gdLst>
                  <a:gd name="T0" fmla="*/ 551 w 87"/>
                  <a:gd name="T1" fmla="*/ 0 h 164"/>
                  <a:gd name="T2" fmla="*/ 403 w 87"/>
                  <a:gd name="T3" fmla="*/ 1264 h 164"/>
                  <a:gd name="T4" fmla="*/ 551 w 87"/>
                  <a:gd name="T5" fmla="*/ 0 h 1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164">
                    <a:moveTo>
                      <a:pt x="87" y="0"/>
                    </a:moveTo>
                    <a:cubicBezTo>
                      <a:pt x="87" y="0"/>
                      <a:pt x="0" y="80"/>
                      <a:pt x="64" y="164"/>
                    </a:cubicBezTo>
                    <a:cubicBezTo>
                      <a:pt x="64" y="164"/>
                      <a:pt x="21" y="74"/>
                      <a:pt x="87" y="0"/>
                    </a:cubicBezTo>
                    <a:close/>
                  </a:path>
                </a:pathLst>
              </a:custGeom>
              <a:solidFill>
                <a:srgbClr val="EE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5" name="Freeform 169">
                <a:extLst>
                  <a:ext uri="{FF2B5EF4-FFF2-40B4-BE49-F238E27FC236}">
                    <a16:creationId xmlns:a16="http://schemas.microsoft.com/office/drawing/2014/main" id="{B1613508-1368-4F8A-8F18-DBD0A45A4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3205"/>
                <a:ext cx="226" cy="95"/>
              </a:xfrm>
              <a:custGeom>
                <a:avLst/>
                <a:gdLst>
                  <a:gd name="T0" fmla="*/ 0 w 122"/>
                  <a:gd name="T1" fmla="*/ 0 h 48"/>
                  <a:gd name="T2" fmla="*/ 776 w 122"/>
                  <a:gd name="T3" fmla="*/ 125 h 48"/>
                  <a:gd name="T4" fmla="*/ 0 w 122"/>
                  <a:gd name="T5" fmla="*/ 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2" h="48">
                    <a:moveTo>
                      <a:pt x="0" y="0"/>
                    </a:moveTo>
                    <a:cubicBezTo>
                      <a:pt x="0" y="0"/>
                      <a:pt x="36" y="48"/>
                      <a:pt x="122" y="16"/>
                    </a:cubicBezTo>
                    <a:cubicBezTo>
                      <a:pt x="122" y="16"/>
                      <a:pt x="52" y="33"/>
                      <a:pt x="0" y="0"/>
                    </a:cubicBezTo>
                    <a:close/>
                  </a:path>
                </a:pathLst>
              </a:custGeom>
              <a:solidFill>
                <a:srgbClr val="EE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6" name="Freeform 170">
                <a:extLst>
                  <a:ext uri="{FF2B5EF4-FFF2-40B4-BE49-F238E27FC236}">
                    <a16:creationId xmlns:a16="http://schemas.microsoft.com/office/drawing/2014/main" id="{CE55AC52-03EC-47F1-89B0-85931C3C8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2865"/>
                <a:ext cx="58" cy="127"/>
              </a:xfrm>
              <a:custGeom>
                <a:avLst/>
                <a:gdLst>
                  <a:gd name="T0" fmla="*/ 0 w 31"/>
                  <a:gd name="T1" fmla="*/ 0 h 64"/>
                  <a:gd name="T2" fmla="*/ 7 w 31"/>
                  <a:gd name="T3" fmla="*/ 500 h 64"/>
                  <a:gd name="T4" fmla="*/ 0 w 31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64">
                    <a:moveTo>
                      <a:pt x="0" y="0"/>
                    </a:moveTo>
                    <a:cubicBezTo>
                      <a:pt x="0" y="0"/>
                      <a:pt x="17" y="28"/>
                      <a:pt x="1" y="64"/>
                    </a:cubicBezTo>
                    <a:cubicBezTo>
                      <a:pt x="1" y="64"/>
                      <a:pt x="31" y="35"/>
                      <a:pt x="0" y="0"/>
                    </a:cubicBezTo>
                    <a:close/>
                  </a:path>
                </a:pathLst>
              </a:custGeom>
              <a:solidFill>
                <a:srgbClr val="EE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7" name="Freeform 171">
                <a:extLst>
                  <a:ext uri="{FF2B5EF4-FFF2-40B4-BE49-F238E27FC236}">
                    <a16:creationId xmlns:a16="http://schemas.microsoft.com/office/drawing/2014/main" id="{30EE3D37-CDB3-4BAC-AB88-76A9B8D3B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2059"/>
                <a:ext cx="180" cy="229"/>
              </a:xfrm>
              <a:custGeom>
                <a:avLst/>
                <a:gdLst>
                  <a:gd name="T0" fmla="*/ 0 w 97"/>
                  <a:gd name="T1" fmla="*/ 0 h 116"/>
                  <a:gd name="T2" fmla="*/ 7 w 97"/>
                  <a:gd name="T3" fmla="*/ 892 h 116"/>
                  <a:gd name="T4" fmla="*/ 0 w 97"/>
                  <a:gd name="T5" fmla="*/ 0 h 1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" h="116">
                    <a:moveTo>
                      <a:pt x="0" y="0"/>
                    </a:moveTo>
                    <a:cubicBezTo>
                      <a:pt x="0" y="0"/>
                      <a:pt x="77" y="28"/>
                      <a:pt x="1" y="116"/>
                    </a:cubicBezTo>
                    <a:cubicBezTo>
                      <a:pt x="1" y="116"/>
                      <a:pt x="97" y="28"/>
                      <a:pt x="0" y="0"/>
                    </a:cubicBezTo>
                    <a:close/>
                  </a:path>
                </a:pathLst>
              </a:custGeom>
              <a:solidFill>
                <a:srgbClr val="EE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8" name="Freeform 172">
                <a:extLst>
                  <a:ext uri="{FF2B5EF4-FFF2-40B4-BE49-F238E27FC236}">
                    <a16:creationId xmlns:a16="http://schemas.microsoft.com/office/drawing/2014/main" id="{F7FB9B84-03E5-456D-AE98-8F8A96874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413"/>
                <a:ext cx="83" cy="85"/>
              </a:xfrm>
              <a:custGeom>
                <a:avLst/>
                <a:gdLst>
                  <a:gd name="T0" fmla="*/ 105 w 45"/>
                  <a:gd name="T1" fmla="*/ 0 h 43"/>
                  <a:gd name="T2" fmla="*/ 164 w 45"/>
                  <a:gd name="T3" fmla="*/ 63 h 43"/>
                  <a:gd name="T4" fmla="*/ 194 w 45"/>
                  <a:gd name="T5" fmla="*/ 101 h 43"/>
                  <a:gd name="T6" fmla="*/ 258 w 45"/>
                  <a:gd name="T7" fmla="*/ 156 h 43"/>
                  <a:gd name="T8" fmla="*/ 282 w 45"/>
                  <a:gd name="T9" fmla="*/ 176 h 43"/>
                  <a:gd name="T10" fmla="*/ 269 w 45"/>
                  <a:gd name="T11" fmla="*/ 215 h 43"/>
                  <a:gd name="T12" fmla="*/ 245 w 45"/>
                  <a:gd name="T13" fmla="*/ 285 h 43"/>
                  <a:gd name="T14" fmla="*/ 214 w 45"/>
                  <a:gd name="T15" fmla="*/ 332 h 43"/>
                  <a:gd name="T16" fmla="*/ 214 w 45"/>
                  <a:gd name="T17" fmla="*/ 316 h 43"/>
                  <a:gd name="T18" fmla="*/ 208 w 45"/>
                  <a:gd name="T19" fmla="*/ 293 h 43"/>
                  <a:gd name="T20" fmla="*/ 181 w 45"/>
                  <a:gd name="T21" fmla="*/ 239 h 43"/>
                  <a:gd name="T22" fmla="*/ 105 w 45"/>
                  <a:gd name="T23" fmla="*/ 164 h 43"/>
                  <a:gd name="T24" fmla="*/ 0 w 45"/>
                  <a:gd name="T25" fmla="*/ 132 h 43"/>
                  <a:gd name="T26" fmla="*/ 31 w 45"/>
                  <a:gd name="T27" fmla="*/ 109 h 43"/>
                  <a:gd name="T28" fmla="*/ 57 w 45"/>
                  <a:gd name="T29" fmla="*/ 79 h 43"/>
                  <a:gd name="T30" fmla="*/ 101 w 45"/>
                  <a:gd name="T31" fmla="*/ 8 h 4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5" h="43">
                    <a:moveTo>
                      <a:pt x="17" y="0"/>
                    </a:moveTo>
                    <a:cubicBezTo>
                      <a:pt x="19" y="3"/>
                      <a:pt x="23" y="5"/>
                      <a:pt x="26" y="8"/>
                    </a:cubicBezTo>
                    <a:cubicBezTo>
                      <a:pt x="27" y="9"/>
                      <a:pt x="29" y="11"/>
                      <a:pt x="31" y="13"/>
                    </a:cubicBezTo>
                    <a:cubicBezTo>
                      <a:pt x="34" y="15"/>
                      <a:pt x="37" y="18"/>
                      <a:pt x="41" y="20"/>
                    </a:cubicBezTo>
                    <a:cubicBezTo>
                      <a:pt x="41" y="21"/>
                      <a:pt x="44" y="22"/>
                      <a:pt x="45" y="23"/>
                    </a:cubicBezTo>
                    <a:cubicBezTo>
                      <a:pt x="45" y="24"/>
                      <a:pt x="43" y="27"/>
                      <a:pt x="43" y="28"/>
                    </a:cubicBezTo>
                    <a:cubicBezTo>
                      <a:pt x="42" y="31"/>
                      <a:pt x="41" y="35"/>
                      <a:pt x="39" y="37"/>
                    </a:cubicBezTo>
                    <a:cubicBezTo>
                      <a:pt x="37" y="39"/>
                      <a:pt x="35" y="41"/>
                      <a:pt x="34" y="43"/>
                    </a:cubicBezTo>
                    <a:cubicBezTo>
                      <a:pt x="34" y="42"/>
                      <a:pt x="34" y="41"/>
                      <a:pt x="34" y="41"/>
                    </a:cubicBezTo>
                    <a:cubicBezTo>
                      <a:pt x="33" y="40"/>
                      <a:pt x="33" y="39"/>
                      <a:pt x="33" y="38"/>
                    </a:cubicBezTo>
                    <a:cubicBezTo>
                      <a:pt x="32" y="35"/>
                      <a:pt x="30" y="33"/>
                      <a:pt x="29" y="31"/>
                    </a:cubicBezTo>
                    <a:cubicBezTo>
                      <a:pt x="26" y="27"/>
                      <a:pt x="22" y="23"/>
                      <a:pt x="17" y="21"/>
                    </a:cubicBezTo>
                    <a:cubicBezTo>
                      <a:pt x="12" y="18"/>
                      <a:pt x="6" y="17"/>
                      <a:pt x="0" y="17"/>
                    </a:cubicBezTo>
                    <a:cubicBezTo>
                      <a:pt x="2" y="16"/>
                      <a:pt x="4" y="15"/>
                      <a:pt x="5" y="14"/>
                    </a:cubicBezTo>
                    <a:cubicBezTo>
                      <a:pt x="6" y="13"/>
                      <a:pt x="8" y="11"/>
                      <a:pt x="9" y="10"/>
                    </a:cubicBezTo>
                    <a:cubicBezTo>
                      <a:pt x="12" y="7"/>
                      <a:pt x="14" y="3"/>
                      <a:pt x="16" y="1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9" name="Freeform 173">
                <a:extLst>
                  <a:ext uri="{FF2B5EF4-FFF2-40B4-BE49-F238E27FC236}">
                    <a16:creationId xmlns:a16="http://schemas.microsoft.com/office/drawing/2014/main" id="{8535A698-52E1-4259-A830-F4A0D4D22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2521"/>
                <a:ext cx="97" cy="46"/>
              </a:xfrm>
              <a:custGeom>
                <a:avLst/>
                <a:gdLst>
                  <a:gd name="T0" fmla="*/ 76 w 52"/>
                  <a:gd name="T1" fmla="*/ 0 h 23"/>
                  <a:gd name="T2" fmla="*/ 209 w 52"/>
                  <a:gd name="T3" fmla="*/ 24 h 23"/>
                  <a:gd name="T4" fmla="*/ 338 w 52"/>
                  <a:gd name="T5" fmla="*/ 40 h 23"/>
                  <a:gd name="T6" fmla="*/ 278 w 52"/>
                  <a:gd name="T7" fmla="*/ 128 h 23"/>
                  <a:gd name="T8" fmla="*/ 254 w 52"/>
                  <a:gd name="T9" fmla="*/ 176 h 23"/>
                  <a:gd name="T10" fmla="*/ 216 w 52"/>
                  <a:gd name="T11" fmla="*/ 152 h 23"/>
                  <a:gd name="T12" fmla="*/ 112 w 52"/>
                  <a:gd name="T13" fmla="*/ 112 h 23"/>
                  <a:gd name="T14" fmla="*/ 0 w 52"/>
                  <a:gd name="T15" fmla="*/ 136 h 23"/>
                  <a:gd name="T16" fmla="*/ 39 w 52"/>
                  <a:gd name="T17" fmla="*/ 64 h 23"/>
                  <a:gd name="T18" fmla="*/ 76 w 52"/>
                  <a:gd name="T19" fmla="*/ 0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" h="23">
                    <a:moveTo>
                      <a:pt x="12" y="0"/>
                    </a:moveTo>
                    <a:cubicBezTo>
                      <a:pt x="18" y="0"/>
                      <a:pt x="26" y="2"/>
                      <a:pt x="32" y="3"/>
                    </a:cubicBezTo>
                    <a:cubicBezTo>
                      <a:pt x="38" y="4"/>
                      <a:pt x="45" y="5"/>
                      <a:pt x="52" y="5"/>
                    </a:cubicBezTo>
                    <a:cubicBezTo>
                      <a:pt x="49" y="9"/>
                      <a:pt x="46" y="11"/>
                      <a:pt x="43" y="16"/>
                    </a:cubicBezTo>
                    <a:cubicBezTo>
                      <a:pt x="42" y="17"/>
                      <a:pt x="41" y="21"/>
                      <a:pt x="39" y="22"/>
                    </a:cubicBezTo>
                    <a:cubicBezTo>
                      <a:pt x="37" y="23"/>
                      <a:pt x="35" y="20"/>
                      <a:pt x="33" y="19"/>
                    </a:cubicBezTo>
                    <a:cubicBezTo>
                      <a:pt x="28" y="16"/>
                      <a:pt x="22" y="15"/>
                      <a:pt x="17" y="14"/>
                    </a:cubicBezTo>
                    <a:cubicBezTo>
                      <a:pt x="10" y="14"/>
                      <a:pt x="6" y="16"/>
                      <a:pt x="0" y="17"/>
                    </a:cubicBezTo>
                    <a:cubicBezTo>
                      <a:pt x="2" y="14"/>
                      <a:pt x="4" y="11"/>
                      <a:pt x="6" y="8"/>
                    </a:cubicBezTo>
                    <a:cubicBezTo>
                      <a:pt x="8" y="5"/>
                      <a:pt x="10" y="3"/>
                      <a:pt x="12" y="0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0" name="Freeform 174">
                <a:extLst>
                  <a:ext uri="{FF2B5EF4-FFF2-40B4-BE49-F238E27FC236}">
                    <a16:creationId xmlns:a16="http://schemas.microsoft.com/office/drawing/2014/main" id="{7BECB507-4D51-41D3-A4A8-931C6B210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2093"/>
                <a:ext cx="91" cy="225"/>
              </a:xfrm>
              <a:custGeom>
                <a:avLst/>
                <a:gdLst>
                  <a:gd name="T0" fmla="*/ 0 w 49"/>
                  <a:gd name="T1" fmla="*/ 876 h 114"/>
                  <a:gd name="T2" fmla="*/ 110 w 49"/>
                  <a:gd name="T3" fmla="*/ 709 h 114"/>
                  <a:gd name="T4" fmla="*/ 217 w 49"/>
                  <a:gd name="T5" fmla="*/ 507 h 114"/>
                  <a:gd name="T6" fmla="*/ 249 w 49"/>
                  <a:gd name="T7" fmla="*/ 132 h 114"/>
                  <a:gd name="T8" fmla="*/ 173 w 49"/>
                  <a:gd name="T9" fmla="*/ 0 h 114"/>
                  <a:gd name="T10" fmla="*/ 134 w 49"/>
                  <a:gd name="T11" fmla="*/ 521 h 114"/>
                  <a:gd name="T12" fmla="*/ 37 w 49"/>
                  <a:gd name="T13" fmla="*/ 752 h 114"/>
                  <a:gd name="T14" fmla="*/ 0 w 49"/>
                  <a:gd name="T15" fmla="*/ 868 h 1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114">
                    <a:moveTo>
                      <a:pt x="0" y="114"/>
                    </a:moveTo>
                    <a:cubicBezTo>
                      <a:pt x="7" y="113"/>
                      <a:pt x="14" y="97"/>
                      <a:pt x="17" y="92"/>
                    </a:cubicBezTo>
                    <a:cubicBezTo>
                      <a:pt x="23" y="83"/>
                      <a:pt x="30" y="76"/>
                      <a:pt x="34" y="66"/>
                    </a:cubicBezTo>
                    <a:cubicBezTo>
                      <a:pt x="41" y="49"/>
                      <a:pt x="49" y="35"/>
                      <a:pt x="39" y="17"/>
                    </a:cubicBezTo>
                    <a:cubicBezTo>
                      <a:pt x="36" y="11"/>
                      <a:pt x="33" y="4"/>
                      <a:pt x="27" y="0"/>
                    </a:cubicBezTo>
                    <a:cubicBezTo>
                      <a:pt x="46" y="19"/>
                      <a:pt x="31" y="50"/>
                      <a:pt x="21" y="68"/>
                    </a:cubicBezTo>
                    <a:cubicBezTo>
                      <a:pt x="16" y="78"/>
                      <a:pt x="11" y="88"/>
                      <a:pt x="6" y="98"/>
                    </a:cubicBezTo>
                    <a:cubicBezTo>
                      <a:pt x="4" y="102"/>
                      <a:pt x="0" y="109"/>
                      <a:pt x="0" y="113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1" name="Freeform 175">
                <a:extLst>
                  <a:ext uri="{FF2B5EF4-FFF2-40B4-BE49-F238E27FC236}">
                    <a16:creationId xmlns:a16="http://schemas.microsoft.com/office/drawing/2014/main" id="{677E1284-AA17-4F34-9F87-20AF8B359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1994"/>
                <a:ext cx="230" cy="87"/>
              </a:xfrm>
              <a:custGeom>
                <a:avLst/>
                <a:gdLst>
                  <a:gd name="T0" fmla="*/ 121 w 124"/>
                  <a:gd name="T1" fmla="*/ 8 h 44"/>
                  <a:gd name="T2" fmla="*/ 202 w 124"/>
                  <a:gd name="T3" fmla="*/ 47 h 44"/>
                  <a:gd name="T4" fmla="*/ 286 w 124"/>
                  <a:gd name="T5" fmla="*/ 101 h 44"/>
                  <a:gd name="T6" fmla="*/ 440 w 124"/>
                  <a:gd name="T7" fmla="*/ 176 h 44"/>
                  <a:gd name="T8" fmla="*/ 599 w 124"/>
                  <a:gd name="T9" fmla="*/ 261 h 44"/>
                  <a:gd name="T10" fmla="*/ 792 w 124"/>
                  <a:gd name="T11" fmla="*/ 324 h 44"/>
                  <a:gd name="T12" fmla="*/ 612 w 124"/>
                  <a:gd name="T13" fmla="*/ 301 h 44"/>
                  <a:gd name="T14" fmla="*/ 395 w 124"/>
                  <a:gd name="T15" fmla="*/ 200 h 44"/>
                  <a:gd name="T16" fmla="*/ 269 w 124"/>
                  <a:gd name="T17" fmla="*/ 148 h 44"/>
                  <a:gd name="T18" fmla="*/ 134 w 124"/>
                  <a:gd name="T19" fmla="*/ 156 h 44"/>
                  <a:gd name="T20" fmla="*/ 0 w 124"/>
                  <a:gd name="T21" fmla="*/ 140 h 44"/>
                  <a:gd name="T22" fmla="*/ 109 w 124"/>
                  <a:gd name="T23" fmla="*/ 8 h 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44">
                    <a:moveTo>
                      <a:pt x="19" y="1"/>
                    </a:moveTo>
                    <a:cubicBezTo>
                      <a:pt x="23" y="0"/>
                      <a:pt x="28" y="5"/>
                      <a:pt x="32" y="6"/>
                    </a:cubicBezTo>
                    <a:cubicBezTo>
                      <a:pt x="36" y="9"/>
                      <a:pt x="41" y="11"/>
                      <a:pt x="45" y="13"/>
                    </a:cubicBezTo>
                    <a:cubicBezTo>
                      <a:pt x="53" y="16"/>
                      <a:pt x="61" y="19"/>
                      <a:pt x="69" y="23"/>
                    </a:cubicBezTo>
                    <a:cubicBezTo>
                      <a:pt x="77" y="26"/>
                      <a:pt x="86" y="31"/>
                      <a:pt x="94" y="34"/>
                    </a:cubicBezTo>
                    <a:cubicBezTo>
                      <a:pt x="104" y="38"/>
                      <a:pt x="115" y="38"/>
                      <a:pt x="124" y="42"/>
                    </a:cubicBezTo>
                    <a:cubicBezTo>
                      <a:pt x="116" y="44"/>
                      <a:pt x="104" y="41"/>
                      <a:pt x="96" y="39"/>
                    </a:cubicBezTo>
                    <a:cubicBezTo>
                      <a:pt x="83" y="37"/>
                      <a:pt x="73" y="31"/>
                      <a:pt x="62" y="26"/>
                    </a:cubicBezTo>
                    <a:cubicBezTo>
                      <a:pt x="55" y="23"/>
                      <a:pt x="49" y="20"/>
                      <a:pt x="42" y="19"/>
                    </a:cubicBezTo>
                    <a:cubicBezTo>
                      <a:pt x="35" y="18"/>
                      <a:pt x="28" y="20"/>
                      <a:pt x="21" y="20"/>
                    </a:cubicBezTo>
                    <a:cubicBezTo>
                      <a:pt x="14" y="21"/>
                      <a:pt x="7" y="19"/>
                      <a:pt x="0" y="18"/>
                    </a:cubicBezTo>
                    <a:cubicBezTo>
                      <a:pt x="7" y="13"/>
                      <a:pt x="12" y="7"/>
                      <a:pt x="17" y="1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2" name="Freeform 176">
                <a:extLst>
                  <a:ext uri="{FF2B5EF4-FFF2-40B4-BE49-F238E27FC236}">
                    <a16:creationId xmlns:a16="http://schemas.microsoft.com/office/drawing/2014/main" id="{832BC788-EDD8-43BF-B6B0-9B7921C4A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172"/>
                <a:ext cx="76" cy="90"/>
              </a:xfrm>
              <a:custGeom>
                <a:avLst/>
                <a:gdLst>
                  <a:gd name="T0" fmla="*/ 0 w 41"/>
                  <a:gd name="T1" fmla="*/ 53 h 46"/>
                  <a:gd name="T2" fmla="*/ 178 w 41"/>
                  <a:gd name="T3" fmla="*/ 104 h 46"/>
                  <a:gd name="T4" fmla="*/ 237 w 41"/>
                  <a:gd name="T5" fmla="*/ 344 h 46"/>
                  <a:gd name="T6" fmla="*/ 172 w 41"/>
                  <a:gd name="T7" fmla="*/ 39 h 46"/>
                  <a:gd name="T8" fmla="*/ 7 w 41"/>
                  <a:gd name="T9" fmla="*/ 53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6">
                    <a:moveTo>
                      <a:pt x="0" y="7"/>
                    </a:moveTo>
                    <a:cubicBezTo>
                      <a:pt x="10" y="6"/>
                      <a:pt x="21" y="5"/>
                      <a:pt x="28" y="14"/>
                    </a:cubicBezTo>
                    <a:cubicBezTo>
                      <a:pt x="34" y="22"/>
                      <a:pt x="38" y="37"/>
                      <a:pt x="37" y="46"/>
                    </a:cubicBezTo>
                    <a:cubicBezTo>
                      <a:pt x="37" y="34"/>
                      <a:pt x="41" y="14"/>
                      <a:pt x="27" y="5"/>
                    </a:cubicBezTo>
                    <a:cubicBezTo>
                      <a:pt x="20" y="0"/>
                      <a:pt x="8" y="5"/>
                      <a:pt x="1" y="7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3" name="Freeform 177">
                <a:extLst>
                  <a:ext uri="{FF2B5EF4-FFF2-40B4-BE49-F238E27FC236}">
                    <a16:creationId xmlns:a16="http://schemas.microsoft.com/office/drawing/2014/main" id="{2C793778-2987-4D20-80F7-9028F36BF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019"/>
                <a:ext cx="59" cy="87"/>
              </a:xfrm>
              <a:custGeom>
                <a:avLst/>
                <a:gdLst>
                  <a:gd name="T0" fmla="*/ 7 w 32"/>
                  <a:gd name="T1" fmla="*/ 47 h 44"/>
                  <a:gd name="T2" fmla="*/ 125 w 32"/>
                  <a:gd name="T3" fmla="*/ 125 h 44"/>
                  <a:gd name="T4" fmla="*/ 125 w 32"/>
                  <a:gd name="T5" fmla="*/ 340 h 44"/>
                  <a:gd name="T6" fmla="*/ 157 w 32"/>
                  <a:gd name="T7" fmla="*/ 63 h 44"/>
                  <a:gd name="T8" fmla="*/ 0 w 32"/>
                  <a:gd name="T9" fmla="*/ 4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44">
                    <a:moveTo>
                      <a:pt x="1" y="6"/>
                    </a:moveTo>
                    <a:cubicBezTo>
                      <a:pt x="9" y="7"/>
                      <a:pt x="17" y="8"/>
                      <a:pt x="20" y="16"/>
                    </a:cubicBezTo>
                    <a:cubicBezTo>
                      <a:pt x="22" y="23"/>
                      <a:pt x="22" y="38"/>
                      <a:pt x="20" y="44"/>
                    </a:cubicBezTo>
                    <a:cubicBezTo>
                      <a:pt x="23" y="35"/>
                      <a:pt x="32" y="17"/>
                      <a:pt x="25" y="8"/>
                    </a:cubicBezTo>
                    <a:cubicBezTo>
                      <a:pt x="20" y="0"/>
                      <a:pt x="7" y="4"/>
                      <a:pt x="0" y="6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4" name="Freeform 178">
                <a:extLst>
                  <a:ext uri="{FF2B5EF4-FFF2-40B4-BE49-F238E27FC236}">
                    <a16:creationId xmlns:a16="http://schemas.microsoft.com/office/drawing/2014/main" id="{287EEA3C-2439-4398-95E3-97A171E56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2468"/>
                <a:ext cx="76" cy="43"/>
              </a:xfrm>
              <a:custGeom>
                <a:avLst/>
                <a:gdLst>
                  <a:gd name="T0" fmla="*/ 20 w 41"/>
                  <a:gd name="T1" fmla="*/ 0 h 22"/>
                  <a:gd name="T2" fmla="*/ 261 w 41"/>
                  <a:gd name="T3" fmla="*/ 111 h 22"/>
                  <a:gd name="T4" fmla="*/ 104 w 41"/>
                  <a:gd name="T5" fmla="*/ 133 h 22"/>
                  <a:gd name="T6" fmla="*/ 0 w 41"/>
                  <a:gd name="T7" fmla="*/ 16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22">
                    <a:moveTo>
                      <a:pt x="3" y="0"/>
                    </a:moveTo>
                    <a:cubicBezTo>
                      <a:pt x="13" y="11"/>
                      <a:pt x="26" y="19"/>
                      <a:pt x="41" y="15"/>
                    </a:cubicBezTo>
                    <a:cubicBezTo>
                      <a:pt x="37" y="22"/>
                      <a:pt x="22" y="19"/>
                      <a:pt x="16" y="18"/>
                    </a:cubicBezTo>
                    <a:cubicBezTo>
                      <a:pt x="6" y="16"/>
                      <a:pt x="3" y="10"/>
                      <a:pt x="0" y="2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5" name="Freeform 179">
                <a:extLst>
                  <a:ext uri="{FF2B5EF4-FFF2-40B4-BE49-F238E27FC236}">
                    <a16:creationId xmlns:a16="http://schemas.microsoft.com/office/drawing/2014/main" id="{A115CDED-8DE9-4E5A-8417-A589D54B1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13"/>
                <a:ext cx="46" cy="61"/>
              </a:xfrm>
              <a:custGeom>
                <a:avLst/>
                <a:gdLst>
                  <a:gd name="T0" fmla="*/ 0 w 25"/>
                  <a:gd name="T1" fmla="*/ 16 h 31"/>
                  <a:gd name="T2" fmla="*/ 112 w 25"/>
                  <a:gd name="T3" fmla="*/ 77 h 31"/>
                  <a:gd name="T4" fmla="*/ 142 w 25"/>
                  <a:gd name="T5" fmla="*/ 236 h 31"/>
                  <a:gd name="T6" fmla="*/ 112 w 25"/>
                  <a:gd name="T7" fmla="*/ 31 h 31"/>
                  <a:gd name="T8" fmla="*/ 0 w 25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1">
                    <a:moveTo>
                      <a:pt x="0" y="2"/>
                    </a:moveTo>
                    <a:cubicBezTo>
                      <a:pt x="8" y="2"/>
                      <a:pt x="13" y="2"/>
                      <a:pt x="18" y="10"/>
                    </a:cubicBezTo>
                    <a:cubicBezTo>
                      <a:pt x="21" y="16"/>
                      <a:pt x="22" y="24"/>
                      <a:pt x="23" y="31"/>
                    </a:cubicBezTo>
                    <a:cubicBezTo>
                      <a:pt x="23" y="23"/>
                      <a:pt x="25" y="9"/>
                      <a:pt x="18" y="4"/>
                    </a:cubicBezTo>
                    <a:cubicBezTo>
                      <a:pt x="14" y="1"/>
                      <a:pt x="5" y="0"/>
                      <a:pt x="0" y="0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6" name="Freeform 180">
                <a:extLst>
                  <a:ext uri="{FF2B5EF4-FFF2-40B4-BE49-F238E27FC236}">
                    <a16:creationId xmlns:a16="http://schemas.microsoft.com/office/drawing/2014/main" id="{91489C2F-657B-4C37-968E-2D3A8CA5D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2371"/>
                <a:ext cx="50" cy="55"/>
              </a:xfrm>
              <a:custGeom>
                <a:avLst/>
                <a:gdLst>
                  <a:gd name="T0" fmla="*/ 0 w 27"/>
                  <a:gd name="T1" fmla="*/ 108 h 28"/>
                  <a:gd name="T2" fmla="*/ 113 w 27"/>
                  <a:gd name="T3" fmla="*/ 77 h 28"/>
                  <a:gd name="T4" fmla="*/ 172 w 27"/>
                  <a:gd name="T5" fmla="*/ 212 h 28"/>
                  <a:gd name="T6" fmla="*/ 113 w 27"/>
                  <a:gd name="T7" fmla="*/ 24 h 28"/>
                  <a:gd name="T8" fmla="*/ 7 w 27"/>
                  <a:gd name="T9" fmla="*/ 10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0" y="14"/>
                    </a:moveTo>
                    <a:cubicBezTo>
                      <a:pt x="4" y="9"/>
                      <a:pt x="12" y="6"/>
                      <a:pt x="18" y="10"/>
                    </a:cubicBezTo>
                    <a:cubicBezTo>
                      <a:pt x="24" y="13"/>
                      <a:pt x="24" y="22"/>
                      <a:pt x="27" y="28"/>
                    </a:cubicBezTo>
                    <a:cubicBezTo>
                      <a:pt x="26" y="20"/>
                      <a:pt x="25" y="6"/>
                      <a:pt x="18" y="3"/>
                    </a:cubicBezTo>
                    <a:cubicBezTo>
                      <a:pt x="12" y="0"/>
                      <a:pt x="3" y="7"/>
                      <a:pt x="1" y="13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7" name="Freeform 181">
                <a:extLst>
                  <a:ext uri="{FF2B5EF4-FFF2-40B4-BE49-F238E27FC236}">
                    <a16:creationId xmlns:a16="http://schemas.microsoft.com/office/drawing/2014/main" id="{01F99163-1859-4794-BAB7-050019157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2920"/>
                <a:ext cx="67" cy="91"/>
              </a:xfrm>
              <a:custGeom>
                <a:avLst/>
                <a:gdLst>
                  <a:gd name="T0" fmla="*/ 0 w 36"/>
                  <a:gd name="T1" fmla="*/ 55 h 46"/>
                  <a:gd name="T2" fmla="*/ 97 w 36"/>
                  <a:gd name="T3" fmla="*/ 55 h 46"/>
                  <a:gd name="T4" fmla="*/ 156 w 36"/>
                  <a:gd name="T5" fmla="*/ 125 h 46"/>
                  <a:gd name="T6" fmla="*/ 141 w 36"/>
                  <a:gd name="T7" fmla="*/ 356 h 46"/>
                  <a:gd name="T8" fmla="*/ 156 w 36"/>
                  <a:gd name="T9" fmla="*/ 47 h 46"/>
                  <a:gd name="T10" fmla="*/ 7 w 36"/>
                  <a:gd name="T11" fmla="*/ 63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46">
                    <a:moveTo>
                      <a:pt x="0" y="7"/>
                    </a:moveTo>
                    <a:cubicBezTo>
                      <a:pt x="6" y="7"/>
                      <a:pt x="10" y="4"/>
                      <a:pt x="15" y="7"/>
                    </a:cubicBezTo>
                    <a:cubicBezTo>
                      <a:pt x="18" y="9"/>
                      <a:pt x="22" y="13"/>
                      <a:pt x="24" y="16"/>
                    </a:cubicBezTo>
                    <a:cubicBezTo>
                      <a:pt x="29" y="24"/>
                      <a:pt x="29" y="38"/>
                      <a:pt x="22" y="46"/>
                    </a:cubicBezTo>
                    <a:cubicBezTo>
                      <a:pt x="29" y="35"/>
                      <a:pt x="36" y="16"/>
                      <a:pt x="24" y="6"/>
                    </a:cubicBezTo>
                    <a:cubicBezTo>
                      <a:pt x="15" y="0"/>
                      <a:pt x="9" y="6"/>
                      <a:pt x="1" y="8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8" name="Freeform 182">
                <a:extLst>
                  <a:ext uri="{FF2B5EF4-FFF2-40B4-BE49-F238E27FC236}">
                    <a16:creationId xmlns:a16="http://schemas.microsoft.com/office/drawing/2014/main" id="{8C5EB179-E68C-41CA-BC53-339AD13FC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73"/>
                <a:ext cx="29" cy="110"/>
              </a:xfrm>
              <a:custGeom>
                <a:avLst/>
                <a:gdLst>
                  <a:gd name="T0" fmla="*/ 49 w 16"/>
                  <a:gd name="T1" fmla="*/ 0 h 56"/>
                  <a:gd name="T2" fmla="*/ 96 w 16"/>
                  <a:gd name="T3" fmla="*/ 409 h 56"/>
                  <a:gd name="T4" fmla="*/ 7 w 16"/>
                  <a:gd name="T5" fmla="*/ 189 h 56"/>
                  <a:gd name="T6" fmla="*/ 53 w 16"/>
                  <a:gd name="T7" fmla="*/ 24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56">
                    <a:moveTo>
                      <a:pt x="8" y="0"/>
                    </a:moveTo>
                    <a:cubicBezTo>
                      <a:pt x="1" y="18"/>
                      <a:pt x="1" y="40"/>
                      <a:pt x="16" y="54"/>
                    </a:cubicBezTo>
                    <a:cubicBezTo>
                      <a:pt x="6" y="56"/>
                      <a:pt x="1" y="33"/>
                      <a:pt x="1" y="25"/>
                    </a:cubicBezTo>
                    <a:cubicBezTo>
                      <a:pt x="0" y="17"/>
                      <a:pt x="5" y="9"/>
                      <a:pt x="9" y="3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9" name="Freeform 183">
                <a:extLst>
                  <a:ext uri="{FF2B5EF4-FFF2-40B4-BE49-F238E27FC236}">
                    <a16:creationId xmlns:a16="http://schemas.microsoft.com/office/drawing/2014/main" id="{37BA9F73-7D8B-46D0-987D-0AA3AE529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709"/>
                <a:ext cx="121" cy="32"/>
              </a:xfrm>
              <a:custGeom>
                <a:avLst/>
                <a:gdLst>
                  <a:gd name="T0" fmla="*/ 350 w 65"/>
                  <a:gd name="T1" fmla="*/ 88 h 16"/>
                  <a:gd name="T2" fmla="*/ 201 w 65"/>
                  <a:gd name="T3" fmla="*/ 56 h 16"/>
                  <a:gd name="T4" fmla="*/ 0 w 65"/>
                  <a:gd name="T5" fmla="*/ 104 h 16"/>
                  <a:gd name="T6" fmla="*/ 246 w 65"/>
                  <a:gd name="T7" fmla="*/ 24 h 16"/>
                  <a:gd name="T8" fmla="*/ 419 w 65"/>
                  <a:gd name="T9" fmla="*/ 64 h 16"/>
                  <a:gd name="T10" fmla="*/ 315 w 65"/>
                  <a:gd name="T11" fmla="*/ 104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16">
                    <a:moveTo>
                      <a:pt x="54" y="11"/>
                    </a:moveTo>
                    <a:cubicBezTo>
                      <a:pt x="46" y="11"/>
                      <a:pt x="39" y="7"/>
                      <a:pt x="31" y="7"/>
                    </a:cubicBezTo>
                    <a:cubicBezTo>
                      <a:pt x="21" y="7"/>
                      <a:pt x="10" y="11"/>
                      <a:pt x="0" y="13"/>
                    </a:cubicBezTo>
                    <a:cubicBezTo>
                      <a:pt x="7" y="5"/>
                      <a:pt x="28" y="0"/>
                      <a:pt x="38" y="3"/>
                    </a:cubicBezTo>
                    <a:cubicBezTo>
                      <a:pt x="46" y="5"/>
                      <a:pt x="57" y="16"/>
                      <a:pt x="65" y="8"/>
                    </a:cubicBezTo>
                    <a:cubicBezTo>
                      <a:pt x="60" y="11"/>
                      <a:pt x="54" y="10"/>
                      <a:pt x="49" y="13"/>
                    </a:cubicBezTo>
                  </a:path>
                </a:pathLst>
              </a:custGeom>
              <a:solidFill>
                <a:srgbClr val="D8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0" name="Freeform 184">
                <a:extLst>
                  <a:ext uri="{FF2B5EF4-FFF2-40B4-BE49-F238E27FC236}">
                    <a16:creationId xmlns:a16="http://schemas.microsoft.com/office/drawing/2014/main" id="{24A27D8E-D593-48F1-BC9F-B74198FE6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1849"/>
                <a:ext cx="284" cy="87"/>
              </a:xfrm>
              <a:custGeom>
                <a:avLst/>
                <a:gdLst>
                  <a:gd name="T0" fmla="*/ 978 w 153"/>
                  <a:gd name="T1" fmla="*/ 63 h 44"/>
                  <a:gd name="T2" fmla="*/ 555 w 153"/>
                  <a:gd name="T3" fmla="*/ 47 h 44"/>
                  <a:gd name="T4" fmla="*/ 299 w 153"/>
                  <a:gd name="T5" fmla="*/ 132 h 44"/>
                  <a:gd name="T6" fmla="*/ 113 w 153"/>
                  <a:gd name="T7" fmla="*/ 239 h 44"/>
                  <a:gd name="T8" fmla="*/ 0 w 153"/>
                  <a:gd name="T9" fmla="*/ 340 h 44"/>
                  <a:gd name="T10" fmla="*/ 314 w 153"/>
                  <a:gd name="T11" fmla="*/ 172 h 44"/>
                  <a:gd name="T12" fmla="*/ 568 w 153"/>
                  <a:gd name="T13" fmla="*/ 79 h 44"/>
                  <a:gd name="T14" fmla="*/ 806 w 153"/>
                  <a:gd name="T15" fmla="*/ 55 h 44"/>
                  <a:gd name="T16" fmla="*/ 947 w 153"/>
                  <a:gd name="T17" fmla="*/ 63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3" h="44">
                    <a:moveTo>
                      <a:pt x="153" y="8"/>
                    </a:moveTo>
                    <a:cubicBezTo>
                      <a:pt x="131" y="0"/>
                      <a:pt x="109" y="3"/>
                      <a:pt x="87" y="6"/>
                    </a:cubicBezTo>
                    <a:cubicBezTo>
                      <a:pt x="73" y="8"/>
                      <a:pt x="60" y="13"/>
                      <a:pt x="47" y="17"/>
                    </a:cubicBezTo>
                    <a:cubicBezTo>
                      <a:pt x="37" y="21"/>
                      <a:pt x="27" y="26"/>
                      <a:pt x="18" y="31"/>
                    </a:cubicBezTo>
                    <a:cubicBezTo>
                      <a:pt x="11" y="35"/>
                      <a:pt x="6" y="41"/>
                      <a:pt x="0" y="44"/>
                    </a:cubicBezTo>
                    <a:cubicBezTo>
                      <a:pt x="15" y="35"/>
                      <a:pt x="32" y="30"/>
                      <a:pt x="49" y="22"/>
                    </a:cubicBezTo>
                    <a:cubicBezTo>
                      <a:pt x="61" y="16"/>
                      <a:pt x="75" y="13"/>
                      <a:pt x="89" y="10"/>
                    </a:cubicBezTo>
                    <a:cubicBezTo>
                      <a:pt x="102" y="7"/>
                      <a:pt x="114" y="6"/>
                      <a:pt x="126" y="7"/>
                    </a:cubicBezTo>
                    <a:cubicBezTo>
                      <a:pt x="133" y="7"/>
                      <a:pt x="143" y="5"/>
                      <a:pt x="148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1" name="Freeform 185">
                <a:extLst>
                  <a:ext uri="{FF2B5EF4-FFF2-40B4-BE49-F238E27FC236}">
                    <a16:creationId xmlns:a16="http://schemas.microsoft.com/office/drawing/2014/main" id="{322F0DA9-A580-4ADB-8176-267830872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2203"/>
                <a:ext cx="76" cy="138"/>
              </a:xfrm>
              <a:custGeom>
                <a:avLst/>
                <a:gdLst>
                  <a:gd name="T0" fmla="*/ 261 w 41"/>
                  <a:gd name="T1" fmla="*/ 0 h 70"/>
                  <a:gd name="T2" fmla="*/ 59 w 41"/>
                  <a:gd name="T3" fmla="*/ 536 h 70"/>
                  <a:gd name="T4" fmla="*/ 109 w 41"/>
                  <a:gd name="T5" fmla="*/ 183 h 70"/>
                  <a:gd name="T6" fmla="*/ 247 w 41"/>
                  <a:gd name="T7" fmla="*/ 16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70">
                    <a:moveTo>
                      <a:pt x="41" y="0"/>
                    </a:moveTo>
                    <a:cubicBezTo>
                      <a:pt x="14" y="9"/>
                      <a:pt x="0" y="43"/>
                      <a:pt x="9" y="70"/>
                    </a:cubicBezTo>
                    <a:cubicBezTo>
                      <a:pt x="8" y="53"/>
                      <a:pt x="8" y="39"/>
                      <a:pt x="17" y="24"/>
                    </a:cubicBezTo>
                    <a:cubicBezTo>
                      <a:pt x="22" y="15"/>
                      <a:pt x="30" y="7"/>
                      <a:pt x="3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2" name="Freeform 186">
                <a:extLst>
                  <a:ext uri="{FF2B5EF4-FFF2-40B4-BE49-F238E27FC236}">
                    <a16:creationId xmlns:a16="http://schemas.microsoft.com/office/drawing/2014/main" id="{FBE8980D-0700-4356-9995-F0B3F513E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2419"/>
                <a:ext cx="156" cy="57"/>
              </a:xfrm>
              <a:custGeom>
                <a:avLst/>
                <a:gdLst>
                  <a:gd name="T0" fmla="*/ 0 w 84"/>
                  <a:gd name="T1" fmla="*/ 0 h 29"/>
                  <a:gd name="T2" fmla="*/ 230 w 84"/>
                  <a:gd name="T3" fmla="*/ 151 h 29"/>
                  <a:gd name="T4" fmla="*/ 539 w 84"/>
                  <a:gd name="T5" fmla="*/ 220 h 29"/>
                  <a:gd name="T6" fmla="*/ 204 w 84"/>
                  <a:gd name="T7" fmla="*/ 136 h 29"/>
                  <a:gd name="T8" fmla="*/ 13 w 84"/>
                  <a:gd name="T9" fmla="*/ 1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29">
                    <a:moveTo>
                      <a:pt x="0" y="0"/>
                    </a:moveTo>
                    <a:cubicBezTo>
                      <a:pt x="13" y="5"/>
                      <a:pt x="23" y="15"/>
                      <a:pt x="36" y="20"/>
                    </a:cubicBezTo>
                    <a:cubicBezTo>
                      <a:pt x="51" y="26"/>
                      <a:pt x="70" y="22"/>
                      <a:pt x="84" y="29"/>
                    </a:cubicBezTo>
                    <a:cubicBezTo>
                      <a:pt x="68" y="21"/>
                      <a:pt x="49" y="23"/>
                      <a:pt x="32" y="18"/>
                    </a:cubicBezTo>
                    <a:cubicBezTo>
                      <a:pt x="23" y="16"/>
                      <a:pt x="7" y="9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3" name="Freeform 187">
                <a:extLst>
                  <a:ext uri="{FF2B5EF4-FFF2-40B4-BE49-F238E27FC236}">
                    <a16:creationId xmlns:a16="http://schemas.microsoft.com/office/drawing/2014/main" id="{0454FDB3-C5FC-40EC-B158-201C415DB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571"/>
                <a:ext cx="54" cy="87"/>
              </a:xfrm>
              <a:custGeom>
                <a:avLst/>
                <a:gdLst>
                  <a:gd name="T0" fmla="*/ 188 w 29"/>
                  <a:gd name="T1" fmla="*/ 0 h 44"/>
                  <a:gd name="T2" fmla="*/ 76 w 29"/>
                  <a:gd name="T3" fmla="*/ 148 h 44"/>
                  <a:gd name="T4" fmla="*/ 37 w 29"/>
                  <a:gd name="T5" fmla="*/ 340 h 44"/>
                  <a:gd name="T6" fmla="*/ 173 w 29"/>
                  <a:gd name="T7" fmla="*/ 0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44">
                    <a:moveTo>
                      <a:pt x="29" y="0"/>
                    </a:moveTo>
                    <a:cubicBezTo>
                      <a:pt x="22" y="0"/>
                      <a:pt x="14" y="14"/>
                      <a:pt x="12" y="19"/>
                    </a:cubicBezTo>
                    <a:cubicBezTo>
                      <a:pt x="9" y="28"/>
                      <a:pt x="8" y="36"/>
                      <a:pt x="6" y="44"/>
                    </a:cubicBezTo>
                    <a:cubicBezTo>
                      <a:pt x="0" y="25"/>
                      <a:pt x="13" y="11"/>
                      <a:pt x="2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4" name="Freeform 188">
                <a:extLst>
                  <a:ext uri="{FF2B5EF4-FFF2-40B4-BE49-F238E27FC236}">
                    <a16:creationId xmlns:a16="http://schemas.microsoft.com/office/drawing/2014/main" id="{42C840F7-596F-4165-8B61-BFECB0391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2873"/>
                <a:ext cx="24" cy="113"/>
              </a:xfrm>
              <a:custGeom>
                <a:avLst/>
                <a:gdLst>
                  <a:gd name="T0" fmla="*/ 0 w 13"/>
                  <a:gd name="T1" fmla="*/ 0 h 57"/>
                  <a:gd name="T2" fmla="*/ 37 w 13"/>
                  <a:gd name="T3" fmla="*/ 444 h 57"/>
                  <a:gd name="T4" fmla="*/ 57 w 13"/>
                  <a:gd name="T5" fmla="*/ 341 h 57"/>
                  <a:gd name="T6" fmla="*/ 52 w 13"/>
                  <a:gd name="T7" fmla="*/ 196 h 57"/>
                  <a:gd name="T8" fmla="*/ 7 w 13"/>
                  <a:gd name="T9" fmla="*/ 32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57">
                    <a:moveTo>
                      <a:pt x="0" y="0"/>
                    </a:moveTo>
                    <a:cubicBezTo>
                      <a:pt x="13" y="14"/>
                      <a:pt x="9" y="40"/>
                      <a:pt x="6" y="57"/>
                    </a:cubicBezTo>
                    <a:cubicBezTo>
                      <a:pt x="5" y="53"/>
                      <a:pt x="9" y="48"/>
                      <a:pt x="9" y="44"/>
                    </a:cubicBezTo>
                    <a:cubicBezTo>
                      <a:pt x="10" y="37"/>
                      <a:pt x="10" y="31"/>
                      <a:pt x="8" y="25"/>
                    </a:cubicBezTo>
                    <a:cubicBezTo>
                      <a:pt x="6" y="17"/>
                      <a:pt x="4" y="11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5" name="Freeform 189">
                <a:extLst>
                  <a:ext uri="{FF2B5EF4-FFF2-40B4-BE49-F238E27FC236}">
                    <a16:creationId xmlns:a16="http://schemas.microsoft.com/office/drawing/2014/main" id="{0E953427-1178-4DCF-8A29-6AF4CDC72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3215"/>
                <a:ext cx="157" cy="43"/>
              </a:xfrm>
              <a:custGeom>
                <a:avLst/>
                <a:gdLst>
                  <a:gd name="T0" fmla="*/ 0 w 85"/>
                  <a:gd name="T1" fmla="*/ 0 h 22"/>
                  <a:gd name="T2" fmla="*/ 259 w 85"/>
                  <a:gd name="T3" fmla="*/ 149 h 22"/>
                  <a:gd name="T4" fmla="*/ 403 w 85"/>
                  <a:gd name="T5" fmla="*/ 156 h 22"/>
                  <a:gd name="T6" fmla="*/ 536 w 85"/>
                  <a:gd name="T7" fmla="*/ 149 h 22"/>
                  <a:gd name="T8" fmla="*/ 253 w 85"/>
                  <a:gd name="T9" fmla="*/ 133 h 22"/>
                  <a:gd name="T10" fmla="*/ 120 w 85"/>
                  <a:gd name="T11" fmla="*/ 88 h 22"/>
                  <a:gd name="T12" fmla="*/ 13 w 85"/>
                  <a:gd name="T13" fmla="*/ 8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22">
                    <a:moveTo>
                      <a:pt x="0" y="0"/>
                    </a:moveTo>
                    <a:cubicBezTo>
                      <a:pt x="11" y="10"/>
                      <a:pt x="26" y="17"/>
                      <a:pt x="41" y="20"/>
                    </a:cubicBezTo>
                    <a:cubicBezTo>
                      <a:pt x="49" y="22"/>
                      <a:pt x="56" y="22"/>
                      <a:pt x="64" y="21"/>
                    </a:cubicBezTo>
                    <a:cubicBezTo>
                      <a:pt x="71" y="21"/>
                      <a:pt x="79" y="22"/>
                      <a:pt x="85" y="20"/>
                    </a:cubicBezTo>
                    <a:cubicBezTo>
                      <a:pt x="70" y="19"/>
                      <a:pt x="55" y="19"/>
                      <a:pt x="40" y="18"/>
                    </a:cubicBezTo>
                    <a:cubicBezTo>
                      <a:pt x="31" y="18"/>
                      <a:pt x="26" y="16"/>
                      <a:pt x="19" y="12"/>
                    </a:cubicBezTo>
                    <a:cubicBezTo>
                      <a:pt x="14" y="9"/>
                      <a:pt x="5" y="5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6" name="Freeform 190">
                <a:extLst>
                  <a:ext uri="{FF2B5EF4-FFF2-40B4-BE49-F238E27FC236}">
                    <a16:creationId xmlns:a16="http://schemas.microsoft.com/office/drawing/2014/main" id="{69B57C9A-4946-4399-AADE-7877D95F2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664"/>
                <a:ext cx="50" cy="245"/>
              </a:xfrm>
              <a:custGeom>
                <a:avLst/>
                <a:gdLst>
                  <a:gd name="T0" fmla="*/ 172 w 27"/>
                  <a:gd name="T1" fmla="*/ 0 h 124"/>
                  <a:gd name="T2" fmla="*/ 89 w 27"/>
                  <a:gd name="T3" fmla="*/ 176 h 124"/>
                  <a:gd name="T4" fmla="*/ 24 w 27"/>
                  <a:gd name="T5" fmla="*/ 409 h 124"/>
                  <a:gd name="T6" fmla="*/ 113 w 27"/>
                  <a:gd name="T7" fmla="*/ 956 h 124"/>
                  <a:gd name="T8" fmla="*/ 65 w 27"/>
                  <a:gd name="T9" fmla="*/ 403 h 124"/>
                  <a:gd name="T10" fmla="*/ 106 w 27"/>
                  <a:gd name="T11" fmla="*/ 184 h 124"/>
                  <a:gd name="T12" fmla="*/ 157 w 27"/>
                  <a:gd name="T13" fmla="*/ 40 h 1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24">
                    <a:moveTo>
                      <a:pt x="27" y="0"/>
                    </a:moveTo>
                    <a:cubicBezTo>
                      <a:pt x="24" y="8"/>
                      <a:pt x="17" y="15"/>
                      <a:pt x="14" y="23"/>
                    </a:cubicBezTo>
                    <a:cubicBezTo>
                      <a:pt x="9" y="32"/>
                      <a:pt x="6" y="43"/>
                      <a:pt x="4" y="53"/>
                    </a:cubicBezTo>
                    <a:cubicBezTo>
                      <a:pt x="0" y="77"/>
                      <a:pt x="7" y="102"/>
                      <a:pt x="18" y="124"/>
                    </a:cubicBezTo>
                    <a:cubicBezTo>
                      <a:pt x="6" y="103"/>
                      <a:pt x="7" y="75"/>
                      <a:pt x="10" y="52"/>
                    </a:cubicBezTo>
                    <a:cubicBezTo>
                      <a:pt x="11" y="43"/>
                      <a:pt x="15" y="34"/>
                      <a:pt x="17" y="24"/>
                    </a:cubicBezTo>
                    <a:cubicBezTo>
                      <a:pt x="19" y="19"/>
                      <a:pt x="21" y="9"/>
                      <a:pt x="2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7" name="Freeform 191">
                <a:extLst>
                  <a:ext uri="{FF2B5EF4-FFF2-40B4-BE49-F238E27FC236}">
                    <a16:creationId xmlns:a16="http://schemas.microsoft.com/office/drawing/2014/main" id="{1D7DA71F-AF17-41C5-B301-55C1646AF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2687"/>
                <a:ext cx="46" cy="54"/>
              </a:xfrm>
              <a:custGeom>
                <a:avLst/>
                <a:gdLst>
                  <a:gd name="T0" fmla="*/ 0 w 25"/>
                  <a:gd name="T1" fmla="*/ 48 h 27"/>
                  <a:gd name="T2" fmla="*/ 149 w 25"/>
                  <a:gd name="T3" fmla="*/ 216 h 27"/>
                  <a:gd name="T4" fmla="*/ 112 w 25"/>
                  <a:gd name="T5" fmla="*/ 48 h 27"/>
                  <a:gd name="T6" fmla="*/ 0 w 25"/>
                  <a:gd name="T7" fmla="*/ 4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7">
                    <a:moveTo>
                      <a:pt x="0" y="6"/>
                    </a:moveTo>
                    <a:cubicBezTo>
                      <a:pt x="13" y="0"/>
                      <a:pt x="25" y="13"/>
                      <a:pt x="24" y="27"/>
                    </a:cubicBezTo>
                    <a:cubicBezTo>
                      <a:pt x="24" y="19"/>
                      <a:pt x="24" y="11"/>
                      <a:pt x="18" y="6"/>
                    </a:cubicBezTo>
                    <a:cubicBezTo>
                      <a:pt x="14" y="3"/>
                      <a:pt x="3" y="1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8" name="Freeform 192">
                <a:extLst>
                  <a:ext uri="{FF2B5EF4-FFF2-40B4-BE49-F238E27FC236}">
                    <a16:creationId xmlns:a16="http://schemas.microsoft.com/office/drawing/2014/main" id="{E94B8C74-17A4-47AD-A4ED-EA6E20778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2456"/>
                <a:ext cx="226" cy="18"/>
              </a:xfrm>
              <a:custGeom>
                <a:avLst/>
                <a:gdLst>
                  <a:gd name="T0" fmla="*/ 0 w 122"/>
                  <a:gd name="T1" fmla="*/ 32 h 9"/>
                  <a:gd name="T2" fmla="*/ 185 w 122"/>
                  <a:gd name="T3" fmla="*/ 24 h 9"/>
                  <a:gd name="T4" fmla="*/ 382 w 122"/>
                  <a:gd name="T5" fmla="*/ 48 h 9"/>
                  <a:gd name="T6" fmla="*/ 591 w 122"/>
                  <a:gd name="T7" fmla="*/ 32 h 9"/>
                  <a:gd name="T8" fmla="*/ 776 w 122"/>
                  <a:gd name="T9" fmla="*/ 16 h 9"/>
                  <a:gd name="T10" fmla="*/ 591 w 122"/>
                  <a:gd name="T11" fmla="*/ 40 h 9"/>
                  <a:gd name="T12" fmla="*/ 387 w 122"/>
                  <a:gd name="T13" fmla="*/ 64 h 9"/>
                  <a:gd name="T14" fmla="*/ 0 w 122"/>
                  <a:gd name="T15" fmla="*/ 48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2" h="9">
                    <a:moveTo>
                      <a:pt x="0" y="4"/>
                    </a:moveTo>
                    <a:cubicBezTo>
                      <a:pt x="8" y="6"/>
                      <a:pt x="20" y="4"/>
                      <a:pt x="29" y="3"/>
                    </a:cubicBezTo>
                    <a:cubicBezTo>
                      <a:pt x="39" y="3"/>
                      <a:pt x="49" y="6"/>
                      <a:pt x="60" y="6"/>
                    </a:cubicBezTo>
                    <a:cubicBezTo>
                      <a:pt x="71" y="6"/>
                      <a:pt x="82" y="5"/>
                      <a:pt x="93" y="4"/>
                    </a:cubicBezTo>
                    <a:cubicBezTo>
                      <a:pt x="101" y="4"/>
                      <a:pt x="114" y="5"/>
                      <a:pt x="122" y="2"/>
                    </a:cubicBezTo>
                    <a:cubicBezTo>
                      <a:pt x="113" y="0"/>
                      <a:pt x="101" y="4"/>
                      <a:pt x="93" y="5"/>
                    </a:cubicBezTo>
                    <a:cubicBezTo>
                      <a:pt x="82" y="6"/>
                      <a:pt x="71" y="7"/>
                      <a:pt x="61" y="8"/>
                    </a:cubicBezTo>
                    <a:cubicBezTo>
                      <a:pt x="40" y="9"/>
                      <a:pt x="20" y="9"/>
                      <a:pt x="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9" name="Freeform 193">
                <a:extLst>
                  <a:ext uri="{FF2B5EF4-FFF2-40B4-BE49-F238E27FC236}">
                    <a16:creationId xmlns:a16="http://schemas.microsoft.com/office/drawing/2014/main" id="{9F23A8CC-451D-4D01-9D33-482D606BC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087"/>
                <a:ext cx="26" cy="126"/>
              </a:xfrm>
              <a:custGeom>
                <a:avLst/>
                <a:gdLst>
                  <a:gd name="T0" fmla="*/ 0 w 14"/>
                  <a:gd name="T1" fmla="*/ 0 h 64"/>
                  <a:gd name="T2" fmla="*/ 76 w 14"/>
                  <a:gd name="T3" fmla="*/ 221 h 64"/>
                  <a:gd name="T4" fmla="*/ 65 w 14"/>
                  <a:gd name="T5" fmla="*/ 372 h 64"/>
                  <a:gd name="T6" fmla="*/ 37 w 14"/>
                  <a:gd name="T7" fmla="*/ 488 h 64"/>
                  <a:gd name="T8" fmla="*/ 69 w 14"/>
                  <a:gd name="T9" fmla="*/ 404 h 64"/>
                  <a:gd name="T10" fmla="*/ 84 w 14"/>
                  <a:gd name="T11" fmla="*/ 299 h 64"/>
                  <a:gd name="T12" fmla="*/ 84 w 14"/>
                  <a:gd name="T13" fmla="*/ 175 h 64"/>
                  <a:gd name="T14" fmla="*/ 0 w 14"/>
                  <a:gd name="T15" fmla="*/ 16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64">
                    <a:moveTo>
                      <a:pt x="0" y="0"/>
                    </a:moveTo>
                    <a:cubicBezTo>
                      <a:pt x="6" y="10"/>
                      <a:pt x="12" y="16"/>
                      <a:pt x="12" y="29"/>
                    </a:cubicBezTo>
                    <a:cubicBezTo>
                      <a:pt x="12" y="36"/>
                      <a:pt x="11" y="42"/>
                      <a:pt x="10" y="49"/>
                    </a:cubicBezTo>
                    <a:cubicBezTo>
                      <a:pt x="9" y="54"/>
                      <a:pt x="6" y="59"/>
                      <a:pt x="6" y="64"/>
                    </a:cubicBezTo>
                    <a:cubicBezTo>
                      <a:pt x="6" y="60"/>
                      <a:pt x="10" y="57"/>
                      <a:pt x="11" y="53"/>
                    </a:cubicBezTo>
                    <a:cubicBezTo>
                      <a:pt x="12" y="49"/>
                      <a:pt x="13" y="44"/>
                      <a:pt x="13" y="39"/>
                    </a:cubicBezTo>
                    <a:cubicBezTo>
                      <a:pt x="14" y="34"/>
                      <a:pt x="14" y="28"/>
                      <a:pt x="13" y="23"/>
                    </a:cubicBezTo>
                    <a:cubicBezTo>
                      <a:pt x="11" y="13"/>
                      <a:pt x="4" y="9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0" name="Freeform 194">
                <a:extLst>
                  <a:ext uri="{FF2B5EF4-FFF2-40B4-BE49-F238E27FC236}">
                    <a16:creationId xmlns:a16="http://schemas.microsoft.com/office/drawing/2014/main" id="{05A72F85-E445-4787-8C20-288E866E2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753"/>
                <a:ext cx="31" cy="51"/>
              </a:xfrm>
              <a:custGeom>
                <a:avLst/>
                <a:gdLst>
                  <a:gd name="T0" fmla="*/ 60 w 17"/>
                  <a:gd name="T1" fmla="*/ 0 h 26"/>
                  <a:gd name="T2" fmla="*/ 36 w 17"/>
                  <a:gd name="T3" fmla="*/ 112 h 26"/>
                  <a:gd name="T4" fmla="*/ 104 w 17"/>
                  <a:gd name="T5" fmla="*/ 188 h 26"/>
                  <a:gd name="T6" fmla="*/ 13 w 17"/>
                  <a:gd name="T7" fmla="*/ 135 h 26"/>
                  <a:gd name="T8" fmla="*/ 60 w 17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10" y="0"/>
                    </a:moveTo>
                    <a:cubicBezTo>
                      <a:pt x="9" y="5"/>
                      <a:pt x="5" y="10"/>
                      <a:pt x="6" y="15"/>
                    </a:cubicBezTo>
                    <a:cubicBezTo>
                      <a:pt x="8" y="21"/>
                      <a:pt x="12" y="22"/>
                      <a:pt x="17" y="25"/>
                    </a:cubicBezTo>
                    <a:cubicBezTo>
                      <a:pt x="10" y="26"/>
                      <a:pt x="3" y="24"/>
                      <a:pt x="2" y="18"/>
                    </a:cubicBezTo>
                    <a:cubicBezTo>
                      <a:pt x="0" y="11"/>
                      <a:pt x="6" y="8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1" name="Freeform 195">
                <a:extLst>
                  <a:ext uri="{FF2B5EF4-FFF2-40B4-BE49-F238E27FC236}">
                    <a16:creationId xmlns:a16="http://schemas.microsoft.com/office/drawing/2014/main" id="{579659DB-1F76-4E26-9CD4-DB6F130A1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413"/>
                <a:ext cx="37" cy="134"/>
              </a:xfrm>
              <a:custGeom>
                <a:avLst/>
                <a:gdLst>
                  <a:gd name="T0" fmla="*/ 126 w 20"/>
                  <a:gd name="T1" fmla="*/ 0 h 68"/>
                  <a:gd name="T2" fmla="*/ 44 w 20"/>
                  <a:gd name="T3" fmla="*/ 236 h 68"/>
                  <a:gd name="T4" fmla="*/ 0 w 20"/>
                  <a:gd name="T5" fmla="*/ 520 h 68"/>
                  <a:gd name="T6" fmla="*/ 120 w 20"/>
                  <a:gd name="T7" fmla="*/ 47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68">
                    <a:moveTo>
                      <a:pt x="20" y="0"/>
                    </a:moveTo>
                    <a:cubicBezTo>
                      <a:pt x="16" y="11"/>
                      <a:pt x="11" y="20"/>
                      <a:pt x="7" y="31"/>
                    </a:cubicBezTo>
                    <a:cubicBezTo>
                      <a:pt x="3" y="43"/>
                      <a:pt x="3" y="56"/>
                      <a:pt x="0" y="68"/>
                    </a:cubicBezTo>
                    <a:cubicBezTo>
                      <a:pt x="4" y="45"/>
                      <a:pt x="11" y="26"/>
                      <a:pt x="19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2" name="Freeform 196">
                <a:extLst>
                  <a:ext uri="{FF2B5EF4-FFF2-40B4-BE49-F238E27FC236}">
                    <a16:creationId xmlns:a16="http://schemas.microsoft.com/office/drawing/2014/main" id="{C1B14A1B-A60D-42C5-9F27-4661E424B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1024"/>
                <a:ext cx="91" cy="124"/>
              </a:xfrm>
              <a:custGeom>
                <a:avLst/>
                <a:gdLst>
                  <a:gd name="T0" fmla="*/ 0 w 49"/>
                  <a:gd name="T1" fmla="*/ 0 h 63"/>
                  <a:gd name="T2" fmla="*/ 165 w 49"/>
                  <a:gd name="T3" fmla="*/ 236 h 63"/>
                  <a:gd name="T4" fmla="*/ 314 w 49"/>
                  <a:gd name="T5" fmla="*/ 480 h 63"/>
                  <a:gd name="T6" fmla="*/ 249 w 49"/>
                  <a:gd name="T7" fmla="*/ 329 h 63"/>
                  <a:gd name="T8" fmla="*/ 165 w 49"/>
                  <a:gd name="T9" fmla="*/ 220 h 63"/>
                  <a:gd name="T10" fmla="*/ 89 w 49"/>
                  <a:gd name="T11" fmla="*/ 116 h 63"/>
                  <a:gd name="T12" fmla="*/ 0 w 49"/>
                  <a:gd name="T13" fmla="*/ 8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63">
                    <a:moveTo>
                      <a:pt x="0" y="0"/>
                    </a:moveTo>
                    <a:cubicBezTo>
                      <a:pt x="7" y="11"/>
                      <a:pt x="17" y="21"/>
                      <a:pt x="26" y="31"/>
                    </a:cubicBezTo>
                    <a:cubicBezTo>
                      <a:pt x="34" y="41"/>
                      <a:pt x="41" y="52"/>
                      <a:pt x="49" y="63"/>
                    </a:cubicBezTo>
                    <a:cubicBezTo>
                      <a:pt x="44" y="57"/>
                      <a:pt x="42" y="49"/>
                      <a:pt x="39" y="43"/>
                    </a:cubicBezTo>
                    <a:cubicBezTo>
                      <a:pt x="35" y="38"/>
                      <a:pt x="30" y="34"/>
                      <a:pt x="26" y="29"/>
                    </a:cubicBezTo>
                    <a:cubicBezTo>
                      <a:pt x="21" y="25"/>
                      <a:pt x="19" y="20"/>
                      <a:pt x="14" y="15"/>
                    </a:cubicBezTo>
                    <a:cubicBezTo>
                      <a:pt x="10" y="10"/>
                      <a:pt x="3" y="7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3" name="Freeform 197">
                <a:extLst>
                  <a:ext uri="{FF2B5EF4-FFF2-40B4-BE49-F238E27FC236}">
                    <a16:creationId xmlns:a16="http://schemas.microsoft.com/office/drawing/2014/main" id="{8A8423C0-682A-4D05-B10A-913FC80FE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087"/>
                <a:ext cx="111" cy="31"/>
              </a:xfrm>
              <a:custGeom>
                <a:avLst/>
                <a:gdLst>
                  <a:gd name="T0" fmla="*/ 0 w 60"/>
                  <a:gd name="T1" fmla="*/ 60 h 16"/>
                  <a:gd name="T2" fmla="*/ 379 w 60"/>
                  <a:gd name="T3" fmla="*/ 116 h 16"/>
                  <a:gd name="T4" fmla="*/ 192 w 60"/>
                  <a:gd name="T5" fmla="*/ 64 h 16"/>
                  <a:gd name="T6" fmla="*/ 0 w 60"/>
                  <a:gd name="T7" fmla="*/ 7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6">
                    <a:moveTo>
                      <a:pt x="0" y="8"/>
                    </a:moveTo>
                    <a:cubicBezTo>
                      <a:pt x="20" y="8"/>
                      <a:pt x="45" y="0"/>
                      <a:pt x="60" y="16"/>
                    </a:cubicBezTo>
                    <a:cubicBezTo>
                      <a:pt x="51" y="9"/>
                      <a:pt x="41" y="7"/>
                      <a:pt x="30" y="9"/>
                    </a:cubicBezTo>
                    <a:cubicBezTo>
                      <a:pt x="23" y="10"/>
                      <a:pt x="3" y="14"/>
                      <a:pt x="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4" name="Freeform 198">
                <a:extLst>
                  <a:ext uri="{FF2B5EF4-FFF2-40B4-BE49-F238E27FC236}">
                    <a16:creationId xmlns:a16="http://schemas.microsoft.com/office/drawing/2014/main" id="{B6040A8D-A124-4E3E-BA11-BE0C0CF89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1043"/>
                <a:ext cx="145" cy="168"/>
              </a:xfrm>
              <a:custGeom>
                <a:avLst/>
                <a:gdLst>
                  <a:gd name="T0" fmla="*/ 0 w 78"/>
                  <a:gd name="T1" fmla="*/ 32 h 85"/>
                  <a:gd name="T2" fmla="*/ 346 w 78"/>
                  <a:gd name="T3" fmla="*/ 132 h 85"/>
                  <a:gd name="T4" fmla="*/ 426 w 78"/>
                  <a:gd name="T5" fmla="*/ 403 h 85"/>
                  <a:gd name="T6" fmla="*/ 502 w 78"/>
                  <a:gd name="T7" fmla="*/ 656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85">
                    <a:moveTo>
                      <a:pt x="0" y="4"/>
                    </a:moveTo>
                    <a:cubicBezTo>
                      <a:pt x="19" y="9"/>
                      <a:pt x="40" y="0"/>
                      <a:pt x="54" y="17"/>
                    </a:cubicBezTo>
                    <a:cubicBezTo>
                      <a:pt x="61" y="28"/>
                      <a:pt x="62" y="40"/>
                      <a:pt x="66" y="52"/>
                    </a:cubicBezTo>
                    <a:cubicBezTo>
                      <a:pt x="70" y="63"/>
                      <a:pt x="74" y="74"/>
                      <a:pt x="78" y="85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5" name="Freeform 199">
                <a:extLst>
                  <a:ext uri="{FF2B5EF4-FFF2-40B4-BE49-F238E27FC236}">
                    <a16:creationId xmlns:a16="http://schemas.microsoft.com/office/drawing/2014/main" id="{249ABA09-6F9B-43D4-B7B0-F88B868A3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990"/>
                <a:ext cx="20" cy="91"/>
              </a:xfrm>
              <a:custGeom>
                <a:avLst/>
                <a:gdLst>
                  <a:gd name="T0" fmla="*/ 60 w 11"/>
                  <a:gd name="T1" fmla="*/ 356 h 46"/>
                  <a:gd name="T2" fmla="*/ 13 w 11"/>
                  <a:gd name="T3" fmla="*/ 216 h 46"/>
                  <a:gd name="T4" fmla="*/ 44 w 11"/>
                  <a:gd name="T5" fmla="*/ 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6">
                    <a:moveTo>
                      <a:pt x="10" y="46"/>
                    </a:moveTo>
                    <a:cubicBezTo>
                      <a:pt x="11" y="40"/>
                      <a:pt x="3" y="34"/>
                      <a:pt x="2" y="28"/>
                    </a:cubicBezTo>
                    <a:cubicBezTo>
                      <a:pt x="0" y="20"/>
                      <a:pt x="2" y="7"/>
                      <a:pt x="7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6" name="Freeform 200">
                <a:extLst>
                  <a:ext uri="{FF2B5EF4-FFF2-40B4-BE49-F238E27FC236}">
                    <a16:creationId xmlns:a16="http://schemas.microsoft.com/office/drawing/2014/main" id="{E67F5FB4-B59A-42D3-B0BE-0EF98DF0F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263"/>
                <a:ext cx="64" cy="219"/>
              </a:xfrm>
              <a:custGeom>
                <a:avLst/>
                <a:gdLst>
                  <a:gd name="T0" fmla="*/ 214 w 35"/>
                  <a:gd name="T1" fmla="*/ 0 h 111"/>
                  <a:gd name="T2" fmla="*/ 80 w 35"/>
                  <a:gd name="T3" fmla="*/ 116 h 111"/>
                  <a:gd name="T4" fmla="*/ 53 w 35"/>
                  <a:gd name="T5" fmla="*/ 444 h 111"/>
                  <a:gd name="T6" fmla="*/ 16 w 35"/>
                  <a:gd name="T7" fmla="*/ 685 h 111"/>
                  <a:gd name="T8" fmla="*/ 44 w 35"/>
                  <a:gd name="T9" fmla="*/ 852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11">
                    <a:moveTo>
                      <a:pt x="35" y="0"/>
                    </a:moveTo>
                    <a:cubicBezTo>
                      <a:pt x="26" y="4"/>
                      <a:pt x="16" y="6"/>
                      <a:pt x="13" y="15"/>
                    </a:cubicBezTo>
                    <a:cubicBezTo>
                      <a:pt x="8" y="26"/>
                      <a:pt x="9" y="45"/>
                      <a:pt x="9" y="58"/>
                    </a:cubicBezTo>
                    <a:cubicBezTo>
                      <a:pt x="8" y="70"/>
                      <a:pt x="5" y="78"/>
                      <a:pt x="3" y="89"/>
                    </a:cubicBezTo>
                    <a:cubicBezTo>
                      <a:pt x="1" y="96"/>
                      <a:pt x="0" y="107"/>
                      <a:pt x="7" y="111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7" name="Freeform 201">
                <a:extLst>
                  <a:ext uri="{FF2B5EF4-FFF2-40B4-BE49-F238E27FC236}">
                    <a16:creationId xmlns:a16="http://schemas.microsoft.com/office/drawing/2014/main" id="{F2ECF3A6-0C8D-42F9-9855-66AF169C8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1263"/>
                <a:ext cx="62" cy="87"/>
              </a:xfrm>
              <a:custGeom>
                <a:avLst/>
                <a:gdLst>
                  <a:gd name="T0" fmla="*/ 218 w 33"/>
                  <a:gd name="T1" fmla="*/ 340 h 44"/>
                  <a:gd name="T2" fmla="*/ 0 w 33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44">
                    <a:moveTo>
                      <a:pt x="33" y="44"/>
                    </a:moveTo>
                    <a:cubicBezTo>
                      <a:pt x="33" y="25"/>
                      <a:pt x="2" y="16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8" name="Freeform 202">
                <a:extLst>
                  <a:ext uri="{FF2B5EF4-FFF2-40B4-BE49-F238E27FC236}">
                    <a16:creationId xmlns:a16="http://schemas.microsoft.com/office/drawing/2014/main" id="{B6B34EC3-F965-426F-960A-D3BEE2EBD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417"/>
                <a:ext cx="59" cy="87"/>
              </a:xfrm>
              <a:custGeom>
                <a:avLst/>
                <a:gdLst>
                  <a:gd name="T0" fmla="*/ 201 w 32"/>
                  <a:gd name="T1" fmla="*/ 0 h 44"/>
                  <a:gd name="T2" fmla="*/ 0 w 32"/>
                  <a:gd name="T3" fmla="*/ 34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44">
                    <a:moveTo>
                      <a:pt x="32" y="0"/>
                    </a:moveTo>
                    <a:cubicBezTo>
                      <a:pt x="23" y="16"/>
                      <a:pt x="2" y="24"/>
                      <a:pt x="0" y="4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9" name="Freeform 203">
                <a:extLst>
                  <a:ext uri="{FF2B5EF4-FFF2-40B4-BE49-F238E27FC236}">
                    <a16:creationId xmlns:a16="http://schemas.microsoft.com/office/drawing/2014/main" id="{D3F146A4-6863-4CD9-A2CB-849664FB7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1628"/>
                <a:ext cx="132" cy="204"/>
              </a:xfrm>
              <a:custGeom>
                <a:avLst/>
                <a:gdLst>
                  <a:gd name="T0" fmla="*/ 455 w 71"/>
                  <a:gd name="T1" fmla="*/ 32 h 103"/>
                  <a:gd name="T2" fmla="*/ 160 w 71"/>
                  <a:gd name="T3" fmla="*/ 412 h 103"/>
                  <a:gd name="T4" fmla="*/ 0 w 71"/>
                  <a:gd name="T5" fmla="*/ 800 h 1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103">
                    <a:moveTo>
                      <a:pt x="71" y="4"/>
                    </a:moveTo>
                    <a:cubicBezTo>
                      <a:pt x="44" y="0"/>
                      <a:pt x="32" y="34"/>
                      <a:pt x="25" y="53"/>
                    </a:cubicBezTo>
                    <a:cubicBezTo>
                      <a:pt x="18" y="71"/>
                      <a:pt x="9" y="87"/>
                      <a:pt x="0" y="10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0" name="Freeform 204">
                <a:extLst>
                  <a:ext uri="{FF2B5EF4-FFF2-40B4-BE49-F238E27FC236}">
                    <a16:creationId xmlns:a16="http://schemas.microsoft.com/office/drawing/2014/main" id="{C8C5F088-BC2C-4751-9CB8-094F94C10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1705"/>
                <a:ext cx="61" cy="16"/>
              </a:xfrm>
              <a:custGeom>
                <a:avLst/>
                <a:gdLst>
                  <a:gd name="T0" fmla="*/ 209 w 33"/>
                  <a:gd name="T1" fmla="*/ 0 h 8"/>
                  <a:gd name="T2" fmla="*/ 133 w 33"/>
                  <a:gd name="T3" fmla="*/ 64 h 8"/>
                  <a:gd name="T4" fmla="*/ 0 w 33"/>
                  <a:gd name="T5" fmla="*/ 1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8">
                    <a:moveTo>
                      <a:pt x="33" y="0"/>
                    </a:moveTo>
                    <a:cubicBezTo>
                      <a:pt x="29" y="4"/>
                      <a:pt x="27" y="8"/>
                      <a:pt x="21" y="8"/>
                    </a:cubicBezTo>
                    <a:cubicBezTo>
                      <a:pt x="14" y="8"/>
                      <a:pt x="7" y="3"/>
                      <a:pt x="0" y="2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892" name="Freeform 205">
              <a:extLst>
                <a:ext uri="{FF2B5EF4-FFF2-40B4-BE49-F238E27FC236}">
                  <a16:creationId xmlns:a16="http://schemas.microsoft.com/office/drawing/2014/main" id="{1632430E-3813-4935-85B1-7E74102E2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822"/>
              <a:ext cx="43" cy="103"/>
            </a:xfrm>
            <a:custGeom>
              <a:avLst/>
              <a:gdLst>
                <a:gd name="T0" fmla="*/ 0 w 23"/>
                <a:gd name="T1" fmla="*/ 0 h 52"/>
                <a:gd name="T2" fmla="*/ 105 w 23"/>
                <a:gd name="T3" fmla="*/ 63 h 52"/>
                <a:gd name="T4" fmla="*/ 144 w 23"/>
                <a:gd name="T5" fmla="*/ 216 h 52"/>
                <a:gd name="T6" fmla="*/ 120 w 23"/>
                <a:gd name="T7" fmla="*/ 333 h 52"/>
                <a:gd name="T8" fmla="*/ 105 w 23"/>
                <a:gd name="T9" fmla="*/ 404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2">
                  <a:moveTo>
                    <a:pt x="0" y="0"/>
                  </a:moveTo>
                  <a:cubicBezTo>
                    <a:pt x="6" y="2"/>
                    <a:pt x="11" y="3"/>
                    <a:pt x="16" y="8"/>
                  </a:cubicBezTo>
                  <a:cubicBezTo>
                    <a:pt x="19" y="13"/>
                    <a:pt x="23" y="22"/>
                    <a:pt x="22" y="28"/>
                  </a:cubicBezTo>
                  <a:cubicBezTo>
                    <a:pt x="22" y="33"/>
                    <a:pt x="19" y="38"/>
                    <a:pt x="18" y="43"/>
                  </a:cubicBezTo>
                  <a:cubicBezTo>
                    <a:pt x="17" y="45"/>
                    <a:pt x="17" y="51"/>
                    <a:pt x="16" y="5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3" name="Freeform 206">
              <a:extLst>
                <a:ext uri="{FF2B5EF4-FFF2-40B4-BE49-F238E27FC236}">
                  <a16:creationId xmlns:a16="http://schemas.microsoft.com/office/drawing/2014/main" id="{E63AF5DD-79EC-4133-98A1-35A29DFC0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818"/>
              <a:ext cx="56" cy="57"/>
            </a:xfrm>
            <a:custGeom>
              <a:avLst/>
              <a:gdLst>
                <a:gd name="T0" fmla="*/ 13 w 30"/>
                <a:gd name="T1" fmla="*/ 220 h 29"/>
                <a:gd name="T2" fmla="*/ 45 w 30"/>
                <a:gd name="T3" fmla="*/ 108 h 29"/>
                <a:gd name="T4" fmla="*/ 196 w 30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9">
                  <a:moveTo>
                    <a:pt x="2" y="29"/>
                  </a:moveTo>
                  <a:cubicBezTo>
                    <a:pt x="0" y="24"/>
                    <a:pt x="5" y="17"/>
                    <a:pt x="7" y="14"/>
                  </a:cubicBezTo>
                  <a:cubicBezTo>
                    <a:pt x="13" y="6"/>
                    <a:pt x="21" y="3"/>
                    <a:pt x="3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4" name="Freeform 207">
              <a:extLst>
                <a:ext uri="{FF2B5EF4-FFF2-40B4-BE49-F238E27FC236}">
                  <a16:creationId xmlns:a16="http://schemas.microsoft.com/office/drawing/2014/main" id="{0275BB95-6B7E-47BE-A38A-480063EC0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004"/>
              <a:ext cx="170" cy="43"/>
            </a:xfrm>
            <a:custGeom>
              <a:avLst/>
              <a:gdLst>
                <a:gd name="T0" fmla="*/ 0 w 92"/>
                <a:gd name="T1" fmla="*/ 156 h 22"/>
                <a:gd name="T2" fmla="*/ 322 w 92"/>
                <a:gd name="T3" fmla="*/ 23 h 22"/>
                <a:gd name="T4" fmla="*/ 519 w 92"/>
                <a:gd name="T5" fmla="*/ 31 h 22"/>
                <a:gd name="T6" fmla="*/ 573 w 92"/>
                <a:gd name="T7" fmla="*/ 68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22">
                  <a:moveTo>
                    <a:pt x="0" y="21"/>
                  </a:moveTo>
                  <a:cubicBezTo>
                    <a:pt x="18" y="22"/>
                    <a:pt x="34" y="8"/>
                    <a:pt x="51" y="3"/>
                  </a:cubicBezTo>
                  <a:cubicBezTo>
                    <a:pt x="61" y="1"/>
                    <a:pt x="73" y="0"/>
                    <a:pt x="82" y="4"/>
                  </a:cubicBezTo>
                  <a:cubicBezTo>
                    <a:pt x="86" y="5"/>
                    <a:pt x="92" y="9"/>
                    <a:pt x="91" y="9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208">
              <a:extLst>
                <a:ext uri="{FF2B5EF4-FFF2-40B4-BE49-F238E27FC236}">
                  <a16:creationId xmlns:a16="http://schemas.microsoft.com/office/drawing/2014/main" id="{5A3204DA-1B23-481B-A819-314187573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946"/>
              <a:ext cx="59" cy="75"/>
            </a:xfrm>
            <a:custGeom>
              <a:avLst/>
              <a:gdLst>
                <a:gd name="T0" fmla="*/ 0 w 32"/>
                <a:gd name="T1" fmla="*/ 292 h 38"/>
                <a:gd name="T2" fmla="*/ 170 w 32"/>
                <a:gd name="T3" fmla="*/ 168 h 38"/>
                <a:gd name="T4" fmla="*/ 149 w 32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8">
                  <a:moveTo>
                    <a:pt x="0" y="38"/>
                  </a:moveTo>
                  <a:cubicBezTo>
                    <a:pt x="8" y="33"/>
                    <a:pt x="21" y="29"/>
                    <a:pt x="27" y="22"/>
                  </a:cubicBezTo>
                  <a:cubicBezTo>
                    <a:pt x="32" y="15"/>
                    <a:pt x="26" y="8"/>
                    <a:pt x="24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Freeform 209">
              <a:extLst>
                <a:ext uri="{FF2B5EF4-FFF2-40B4-BE49-F238E27FC236}">
                  <a16:creationId xmlns:a16="http://schemas.microsoft.com/office/drawing/2014/main" id="{C45CB2CD-367B-4A22-8FDE-76232D627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893"/>
              <a:ext cx="56" cy="95"/>
            </a:xfrm>
            <a:custGeom>
              <a:avLst/>
              <a:gdLst>
                <a:gd name="T0" fmla="*/ 84 w 30"/>
                <a:gd name="T1" fmla="*/ 0 h 48"/>
                <a:gd name="T2" fmla="*/ 157 w 30"/>
                <a:gd name="T3" fmla="*/ 255 h 48"/>
                <a:gd name="T4" fmla="*/ 0 w 30"/>
                <a:gd name="T5" fmla="*/ 364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48">
                  <a:moveTo>
                    <a:pt x="13" y="0"/>
                  </a:moveTo>
                  <a:cubicBezTo>
                    <a:pt x="30" y="1"/>
                    <a:pt x="28" y="22"/>
                    <a:pt x="24" y="33"/>
                  </a:cubicBezTo>
                  <a:cubicBezTo>
                    <a:pt x="20" y="43"/>
                    <a:pt x="11" y="48"/>
                    <a:pt x="0" y="4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7" name="Freeform 210">
              <a:extLst>
                <a:ext uri="{FF2B5EF4-FFF2-40B4-BE49-F238E27FC236}">
                  <a16:creationId xmlns:a16="http://schemas.microsoft.com/office/drawing/2014/main" id="{6BFC006E-A81B-464B-8BE1-34E2EA403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1909"/>
              <a:ext cx="113" cy="47"/>
            </a:xfrm>
            <a:custGeom>
              <a:avLst/>
              <a:gdLst>
                <a:gd name="T0" fmla="*/ 0 w 61"/>
                <a:gd name="T1" fmla="*/ 180 h 24"/>
                <a:gd name="T2" fmla="*/ 152 w 61"/>
                <a:gd name="T3" fmla="*/ 69 h 24"/>
                <a:gd name="T4" fmla="*/ 387 w 61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4">
                  <a:moveTo>
                    <a:pt x="0" y="24"/>
                  </a:moveTo>
                  <a:cubicBezTo>
                    <a:pt x="9" y="19"/>
                    <a:pt x="13" y="12"/>
                    <a:pt x="24" y="9"/>
                  </a:cubicBezTo>
                  <a:cubicBezTo>
                    <a:pt x="36" y="5"/>
                    <a:pt x="50" y="4"/>
                    <a:pt x="6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Freeform 211">
              <a:extLst>
                <a:ext uri="{FF2B5EF4-FFF2-40B4-BE49-F238E27FC236}">
                  <a16:creationId xmlns:a16="http://schemas.microsoft.com/office/drawing/2014/main" id="{90764599-1A81-45F5-8F8A-478F7C920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1948"/>
              <a:ext cx="61" cy="101"/>
            </a:xfrm>
            <a:custGeom>
              <a:avLst/>
              <a:gdLst>
                <a:gd name="T0" fmla="*/ 0 w 33"/>
                <a:gd name="T1" fmla="*/ 16 h 51"/>
                <a:gd name="T2" fmla="*/ 185 w 33"/>
                <a:gd name="T3" fmla="*/ 172 h 51"/>
                <a:gd name="T4" fmla="*/ 209 w 33"/>
                <a:gd name="T5" fmla="*/ 396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51">
                  <a:moveTo>
                    <a:pt x="0" y="2"/>
                  </a:moveTo>
                  <a:cubicBezTo>
                    <a:pt x="10" y="0"/>
                    <a:pt x="25" y="13"/>
                    <a:pt x="29" y="22"/>
                  </a:cubicBezTo>
                  <a:cubicBezTo>
                    <a:pt x="32" y="31"/>
                    <a:pt x="29" y="45"/>
                    <a:pt x="33" y="5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Freeform 212">
              <a:extLst>
                <a:ext uri="{FF2B5EF4-FFF2-40B4-BE49-F238E27FC236}">
                  <a16:creationId xmlns:a16="http://schemas.microsoft.com/office/drawing/2014/main" id="{A90FA743-D6EB-4C75-908C-4740AAB40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1940"/>
              <a:ext cx="107" cy="54"/>
            </a:xfrm>
            <a:custGeom>
              <a:avLst/>
              <a:gdLst>
                <a:gd name="T0" fmla="*/ 0 w 58"/>
                <a:gd name="T1" fmla="*/ 216 h 27"/>
                <a:gd name="T2" fmla="*/ 101 w 58"/>
                <a:gd name="T3" fmla="*/ 0 h 27"/>
                <a:gd name="T4" fmla="*/ 238 w 58"/>
                <a:gd name="T5" fmla="*/ 32 h 27"/>
                <a:gd name="T6" fmla="*/ 363 w 58"/>
                <a:gd name="T7" fmla="*/ 24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27">
                  <a:moveTo>
                    <a:pt x="0" y="27"/>
                  </a:moveTo>
                  <a:cubicBezTo>
                    <a:pt x="0" y="16"/>
                    <a:pt x="3" y="0"/>
                    <a:pt x="16" y="0"/>
                  </a:cubicBezTo>
                  <a:cubicBezTo>
                    <a:pt x="23" y="1"/>
                    <a:pt x="30" y="4"/>
                    <a:pt x="38" y="4"/>
                  </a:cubicBezTo>
                  <a:cubicBezTo>
                    <a:pt x="44" y="4"/>
                    <a:pt x="52" y="1"/>
                    <a:pt x="58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0" name="Freeform 213">
              <a:extLst>
                <a:ext uri="{FF2B5EF4-FFF2-40B4-BE49-F238E27FC236}">
                  <a16:creationId xmlns:a16="http://schemas.microsoft.com/office/drawing/2014/main" id="{86E94393-8FDC-492F-91AA-B0223E17A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1992"/>
              <a:ext cx="60" cy="85"/>
            </a:xfrm>
            <a:custGeom>
              <a:avLst/>
              <a:gdLst>
                <a:gd name="T0" fmla="*/ 0 w 32"/>
                <a:gd name="T1" fmla="*/ 0 h 43"/>
                <a:gd name="T2" fmla="*/ 137 w 32"/>
                <a:gd name="T3" fmla="*/ 332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3">
                  <a:moveTo>
                    <a:pt x="0" y="0"/>
                  </a:moveTo>
                  <a:cubicBezTo>
                    <a:pt x="13" y="6"/>
                    <a:pt x="32" y="31"/>
                    <a:pt x="21" y="4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1" name="Freeform 214">
              <a:extLst>
                <a:ext uri="{FF2B5EF4-FFF2-40B4-BE49-F238E27FC236}">
                  <a16:creationId xmlns:a16="http://schemas.microsoft.com/office/drawing/2014/main" id="{96721EB9-6380-49C3-9297-A4BD3A204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976"/>
              <a:ext cx="57" cy="69"/>
            </a:xfrm>
            <a:custGeom>
              <a:avLst/>
              <a:gdLst>
                <a:gd name="T0" fmla="*/ 0 w 31"/>
                <a:gd name="T1" fmla="*/ 268 h 35"/>
                <a:gd name="T2" fmla="*/ 193 w 31"/>
                <a:gd name="T3" fmla="*/ 55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35">
                  <a:moveTo>
                    <a:pt x="0" y="35"/>
                  </a:moveTo>
                  <a:cubicBezTo>
                    <a:pt x="1" y="21"/>
                    <a:pt x="16" y="0"/>
                    <a:pt x="31" y="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Freeform 215">
              <a:extLst>
                <a:ext uri="{FF2B5EF4-FFF2-40B4-BE49-F238E27FC236}">
                  <a16:creationId xmlns:a16="http://schemas.microsoft.com/office/drawing/2014/main" id="{24EA3AAC-E973-46D5-9978-EBCED55F2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2027"/>
              <a:ext cx="104" cy="160"/>
            </a:xfrm>
            <a:custGeom>
              <a:avLst/>
              <a:gdLst>
                <a:gd name="T0" fmla="*/ 358 w 56"/>
                <a:gd name="T1" fmla="*/ 71 h 81"/>
                <a:gd name="T2" fmla="*/ 59 w 56"/>
                <a:gd name="T3" fmla="*/ 215 h 81"/>
                <a:gd name="T4" fmla="*/ 45 w 56"/>
                <a:gd name="T5" fmla="*/ 624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81">
                  <a:moveTo>
                    <a:pt x="56" y="9"/>
                  </a:moveTo>
                  <a:cubicBezTo>
                    <a:pt x="56" y="9"/>
                    <a:pt x="27" y="0"/>
                    <a:pt x="9" y="28"/>
                  </a:cubicBezTo>
                  <a:cubicBezTo>
                    <a:pt x="0" y="42"/>
                    <a:pt x="7" y="81"/>
                    <a:pt x="7" y="81"/>
                  </a:cubicBez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Freeform 216">
              <a:extLst>
                <a:ext uri="{FF2B5EF4-FFF2-40B4-BE49-F238E27FC236}">
                  <a16:creationId xmlns:a16="http://schemas.microsoft.com/office/drawing/2014/main" id="{59D3E107-17D4-4277-BD41-335CA8F65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830"/>
              <a:ext cx="157" cy="156"/>
            </a:xfrm>
            <a:custGeom>
              <a:avLst/>
              <a:gdLst>
                <a:gd name="T0" fmla="*/ 0 w 85"/>
                <a:gd name="T1" fmla="*/ 515 h 79"/>
                <a:gd name="T2" fmla="*/ 371 w 85"/>
                <a:gd name="T3" fmla="*/ 476 h 79"/>
                <a:gd name="T4" fmla="*/ 512 w 85"/>
                <a:gd name="T5" fmla="*/ 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79">
                  <a:moveTo>
                    <a:pt x="0" y="67"/>
                  </a:moveTo>
                  <a:cubicBezTo>
                    <a:pt x="0" y="67"/>
                    <a:pt x="37" y="79"/>
                    <a:pt x="59" y="62"/>
                  </a:cubicBezTo>
                  <a:cubicBezTo>
                    <a:pt x="81" y="45"/>
                    <a:pt x="85" y="11"/>
                    <a:pt x="81" y="0"/>
                  </a:cubicBez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Freeform 217">
              <a:extLst>
                <a:ext uri="{FF2B5EF4-FFF2-40B4-BE49-F238E27FC236}">
                  <a16:creationId xmlns:a16="http://schemas.microsoft.com/office/drawing/2014/main" id="{B9E8CBEE-AF28-4DD5-BE59-9AB2A42EE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260"/>
              <a:ext cx="61" cy="166"/>
            </a:xfrm>
            <a:custGeom>
              <a:avLst/>
              <a:gdLst>
                <a:gd name="T0" fmla="*/ 0 w 33"/>
                <a:gd name="T1" fmla="*/ 648 h 84"/>
                <a:gd name="T2" fmla="*/ 61 w 33"/>
                <a:gd name="T3" fmla="*/ 472 h 84"/>
                <a:gd name="T4" fmla="*/ 140 w 33"/>
                <a:gd name="T5" fmla="*/ 300 h 84"/>
                <a:gd name="T6" fmla="*/ 209 w 33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84">
                  <a:moveTo>
                    <a:pt x="0" y="84"/>
                  </a:moveTo>
                  <a:cubicBezTo>
                    <a:pt x="4" y="77"/>
                    <a:pt x="6" y="69"/>
                    <a:pt x="10" y="61"/>
                  </a:cubicBezTo>
                  <a:cubicBezTo>
                    <a:pt x="15" y="54"/>
                    <a:pt x="19" y="47"/>
                    <a:pt x="22" y="39"/>
                  </a:cubicBezTo>
                  <a:cubicBezTo>
                    <a:pt x="26" y="26"/>
                    <a:pt x="24" y="10"/>
                    <a:pt x="33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Freeform 218">
              <a:extLst>
                <a:ext uri="{FF2B5EF4-FFF2-40B4-BE49-F238E27FC236}">
                  <a16:creationId xmlns:a16="http://schemas.microsoft.com/office/drawing/2014/main" id="{F3BC17F1-D57F-4634-B281-5FB2A2D21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3327"/>
              <a:ext cx="145" cy="24"/>
            </a:xfrm>
            <a:custGeom>
              <a:avLst/>
              <a:gdLst>
                <a:gd name="T0" fmla="*/ 0 w 78"/>
                <a:gd name="T1" fmla="*/ 96 h 12"/>
                <a:gd name="T2" fmla="*/ 204 w 78"/>
                <a:gd name="T3" fmla="*/ 24 h 12"/>
                <a:gd name="T4" fmla="*/ 346 w 78"/>
                <a:gd name="T5" fmla="*/ 40 h 12"/>
                <a:gd name="T6" fmla="*/ 502 w 78"/>
                <a:gd name="T7" fmla="*/ 2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12">
                  <a:moveTo>
                    <a:pt x="0" y="12"/>
                  </a:moveTo>
                  <a:cubicBezTo>
                    <a:pt x="9" y="3"/>
                    <a:pt x="18" y="1"/>
                    <a:pt x="32" y="3"/>
                  </a:cubicBezTo>
                  <a:cubicBezTo>
                    <a:pt x="39" y="4"/>
                    <a:pt x="46" y="6"/>
                    <a:pt x="54" y="5"/>
                  </a:cubicBezTo>
                  <a:cubicBezTo>
                    <a:pt x="61" y="5"/>
                    <a:pt x="70" y="0"/>
                    <a:pt x="78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Freeform 219">
              <a:extLst>
                <a:ext uri="{FF2B5EF4-FFF2-40B4-BE49-F238E27FC236}">
                  <a16:creationId xmlns:a16="http://schemas.microsoft.com/office/drawing/2014/main" id="{F9498E14-1C6C-49AB-9F6F-73A4CA340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3278"/>
              <a:ext cx="137" cy="73"/>
            </a:xfrm>
            <a:custGeom>
              <a:avLst/>
              <a:gdLst>
                <a:gd name="T0" fmla="*/ 450 w 74"/>
                <a:gd name="T1" fmla="*/ 284 h 37"/>
                <a:gd name="T2" fmla="*/ 0 w 74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4" h="37">
                  <a:moveTo>
                    <a:pt x="71" y="37"/>
                  </a:moveTo>
                  <a:cubicBezTo>
                    <a:pt x="74" y="9"/>
                    <a:pt x="17" y="9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Freeform 220">
              <a:extLst>
                <a:ext uri="{FF2B5EF4-FFF2-40B4-BE49-F238E27FC236}">
                  <a16:creationId xmlns:a16="http://schemas.microsoft.com/office/drawing/2014/main" id="{BFFC665A-5449-4A5E-9EBD-5C407554C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3355"/>
              <a:ext cx="72" cy="180"/>
            </a:xfrm>
            <a:custGeom>
              <a:avLst/>
              <a:gdLst>
                <a:gd name="T0" fmla="*/ 222 w 39"/>
                <a:gd name="T1" fmla="*/ 704 h 91"/>
                <a:gd name="T2" fmla="*/ 201 w 39"/>
                <a:gd name="T3" fmla="*/ 247 h 91"/>
                <a:gd name="T4" fmla="*/ 0 w 39"/>
                <a:gd name="T5" fmla="*/ 0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91">
                  <a:moveTo>
                    <a:pt x="35" y="91"/>
                  </a:moveTo>
                  <a:cubicBezTo>
                    <a:pt x="36" y="75"/>
                    <a:pt x="39" y="48"/>
                    <a:pt x="32" y="32"/>
                  </a:cubicBezTo>
                  <a:cubicBezTo>
                    <a:pt x="26" y="18"/>
                    <a:pt x="11" y="9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Freeform 221">
              <a:extLst>
                <a:ext uri="{FF2B5EF4-FFF2-40B4-BE49-F238E27FC236}">
                  <a16:creationId xmlns:a16="http://schemas.microsoft.com/office/drawing/2014/main" id="{E05B9342-5BCF-47C1-A8EC-F2BF87C79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3270"/>
              <a:ext cx="240" cy="174"/>
            </a:xfrm>
            <a:custGeom>
              <a:avLst/>
              <a:gdLst>
                <a:gd name="T0" fmla="*/ 0 w 130"/>
                <a:gd name="T1" fmla="*/ 680 h 88"/>
                <a:gd name="T2" fmla="*/ 334 w 130"/>
                <a:gd name="T3" fmla="*/ 200 h 88"/>
                <a:gd name="T4" fmla="*/ 565 w 130"/>
                <a:gd name="T5" fmla="*/ 132 h 88"/>
                <a:gd name="T6" fmla="*/ 818 w 130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0" h="88">
                  <a:moveTo>
                    <a:pt x="0" y="88"/>
                  </a:moveTo>
                  <a:cubicBezTo>
                    <a:pt x="0" y="56"/>
                    <a:pt x="25" y="39"/>
                    <a:pt x="53" y="26"/>
                  </a:cubicBezTo>
                  <a:cubicBezTo>
                    <a:pt x="65" y="21"/>
                    <a:pt x="78" y="20"/>
                    <a:pt x="90" y="17"/>
                  </a:cubicBezTo>
                  <a:cubicBezTo>
                    <a:pt x="106" y="13"/>
                    <a:pt x="116" y="7"/>
                    <a:pt x="13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Freeform 222">
              <a:extLst>
                <a:ext uri="{FF2B5EF4-FFF2-40B4-BE49-F238E27FC236}">
                  <a16:creationId xmlns:a16="http://schemas.microsoft.com/office/drawing/2014/main" id="{28775EAB-4B09-4580-9448-E30D610EC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3339"/>
              <a:ext cx="69" cy="198"/>
            </a:xfrm>
            <a:custGeom>
              <a:avLst/>
              <a:gdLst>
                <a:gd name="T0" fmla="*/ 226 w 37"/>
                <a:gd name="T1" fmla="*/ 737 h 100"/>
                <a:gd name="T2" fmla="*/ 173 w 37"/>
                <a:gd name="T3" fmla="*/ 588 h 100"/>
                <a:gd name="T4" fmla="*/ 121 w 37"/>
                <a:gd name="T5" fmla="*/ 341 h 100"/>
                <a:gd name="T6" fmla="*/ 0 w 37"/>
                <a:gd name="T7" fmla="*/ 0 h 1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00">
                  <a:moveTo>
                    <a:pt x="35" y="95"/>
                  </a:moveTo>
                  <a:cubicBezTo>
                    <a:pt x="37" y="100"/>
                    <a:pt x="28" y="81"/>
                    <a:pt x="27" y="76"/>
                  </a:cubicBezTo>
                  <a:cubicBezTo>
                    <a:pt x="25" y="66"/>
                    <a:pt x="23" y="55"/>
                    <a:pt x="19" y="44"/>
                  </a:cubicBezTo>
                  <a:cubicBezTo>
                    <a:pt x="15" y="28"/>
                    <a:pt x="8" y="1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0" name="Freeform 223">
              <a:extLst>
                <a:ext uri="{FF2B5EF4-FFF2-40B4-BE49-F238E27FC236}">
                  <a16:creationId xmlns:a16="http://schemas.microsoft.com/office/drawing/2014/main" id="{C9B87B98-C603-4ACA-B756-1086C3322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968"/>
              <a:ext cx="191" cy="312"/>
            </a:xfrm>
            <a:custGeom>
              <a:avLst/>
              <a:gdLst>
                <a:gd name="T0" fmla="*/ 656 w 103"/>
                <a:gd name="T1" fmla="*/ 1216 h 158"/>
                <a:gd name="T2" fmla="*/ 434 w 103"/>
                <a:gd name="T3" fmla="*/ 908 h 158"/>
                <a:gd name="T4" fmla="*/ 210 w 103"/>
                <a:gd name="T5" fmla="*/ 663 h 158"/>
                <a:gd name="T6" fmla="*/ 59 w 103"/>
                <a:gd name="T7" fmla="*/ 440 h 158"/>
                <a:gd name="T8" fmla="*/ 59 w 103"/>
                <a:gd name="T9" fmla="*/ 0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58">
                  <a:moveTo>
                    <a:pt x="103" y="158"/>
                  </a:moveTo>
                  <a:cubicBezTo>
                    <a:pt x="90" y="149"/>
                    <a:pt x="80" y="129"/>
                    <a:pt x="68" y="118"/>
                  </a:cubicBezTo>
                  <a:cubicBezTo>
                    <a:pt x="57" y="105"/>
                    <a:pt x="45" y="96"/>
                    <a:pt x="33" y="86"/>
                  </a:cubicBezTo>
                  <a:cubicBezTo>
                    <a:pt x="25" y="79"/>
                    <a:pt x="13" y="67"/>
                    <a:pt x="9" y="57"/>
                  </a:cubicBezTo>
                  <a:cubicBezTo>
                    <a:pt x="3" y="44"/>
                    <a:pt x="0" y="11"/>
                    <a:pt x="9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Freeform 224">
              <a:extLst>
                <a:ext uri="{FF2B5EF4-FFF2-40B4-BE49-F238E27FC236}">
                  <a16:creationId xmlns:a16="http://schemas.microsoft.com/office/drawing/2014/main" id="{05D3039D-5F53-42AC-B834-9BA28FEE7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3098"/>
              <a:ext cx="128" cy="26"/>
            </a:xfrm>
            <a:custGeom>
              <a:avLst/>
              <a:gdLst>
                <a:gd name="T0" fmla="*/ 440 w 69"/>
                <a:gd name="T1" fmla="*/ 72 h 13"/>
                <a:gd name="T2" fmla="*/ 224 w 69"/>
                <a:gd name="T3" fmla="*/ 8 h 13"/>
                <a:gd name="T4" fmla="*/ 0 w 69"/>
                <a:gd name="T5" fmla="*/ 10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13">
                  <a:moveTo>
                    <a:pt x="69" y="9"/>
                  </a:moveTo>
                  <a:cubicBezTo>
                    <a:pt x="57" y="4"/>
                    <a:pt x="50" y="0"/>
                    <a:pt x="35" y="1"/>
                  </a:cubicBezTo>
                  <a:cubicBezTo>
                    <a:pt x="21" y="2"/>
                    <a:pt x="12" y="7"/>
                    <a:pt x="0" y="1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Freeform 225">
              <a:extLst>
                <a:ext uri="{FF2B5EF4-FFF2-40B4-BE49-F238E27FC236}">
                  <a16:creationId xmlns:a16="http://schemas.microsoft.com/office/drawing/2014/main" id="{EA505F3F-A72F-468B-8A6A-848B6C6AC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2741"/>
              <a:ext cx="212" cy="81"/>
            </a:xfrm>
            <a:custGeom>
              <a:avLst/>
              <a:gdLst>
                <a:gd name="T0" fmla="*/ 733 w 114"/>
                <a:gd name="T1" fmla="*/ 300 h 41"/>
                <a:gd name="T2" fmla="*/ 0 w 114"/>
                <a:gd name="T3" fmla="*/ 223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4" h="41">
                  <a:moveTo>
                    <a:pt x="114" y="39"/>
                  </a:moveTo>
                  <a:cubicBezTo>
                    <a:pt x="75" y="41"/>
                    <a:pt x="35" y="0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226">
              <a:extLst>
                <a:ext uri="{FF2B5EF4-FFF2-40B4-BE49-F238E27FC236}">
                  <a16:creationId xmlns:a16="http://schemas.microsoft.com/office/drawing/2014/main" id="{09956078-1ACE-4F30-AA14-171E82F56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2541"/>
              <a:ext cx="98" cy="243"/>
            </a:xfrm>
            <a:custGeom>
              <a:avLst/>
              <a:gdLst>
                <a:gd name="T0" fmla="*/ 335 w 53"/>
                <a:gd name="T1" fmla="*/ 948 h 123"/>
                <a:gd name="T2" fmla="*/ 13 w 53"/>
                <a:gd name="T3" fmla="*/ 680 h 123"/>
                <a:gd name="T4" fmla="*/ 20 w 53"/>
                <a:gd name="T5" fmla="*/ 324 h 123"/>
                <a:gd name="T6" fmla="*/ 20 w 53"/>
                <a:gd name="T7" fmla="*/ 0 h 1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23">
                  <a:moveTo>
                    <a:pt x="53" y="123"/>
                  </a:moveTo>
                  <a:cubicBezTo>
                    <a:pt x="35" y="115"/>
                    <a:pt x="3" y="113"/>
                    <a:pt x="2" y="88"/>
                  </a:cubicBezTo>
                  <a:cubicBezTo>
                    <a:pt x="0" y="73"/>
                    <a:pt x="5" y="58"/>
                    <a:pt x="3" y="42"/>
                  </a:cubicBezTo>
                  <a:cubicBezTo>
                    <a:pt x="2" y="27"/>
                    <a:pt x="9" y="13"/>
                    <a:pt x="3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Freeform 227">
              <a:extLst>
                <a:ext uri="{FF2B5EF4-FFF2-40B4-BE49-F238E27FC236}">
                  <a16:creationId xmlns:a16="http://schemas.microsoft.com/office/drawing/2014/main" id="{CA2574CE-271E-48E6-BA23-A105F738F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2405"/>
              <a:ext cx="126" cy="35"/>
            </a:xfrm>
            <a:custGeom>
              <a:avLst/>
              <a:gdLst>
                <a:gd name="T0" fmla="*/ 432 w 68"/>
                <a:gd name="T1" fmla="*/ 0 h 18"/>
                <a:gd name="T2" fmla="*/ 222 w 68"/>
                <a:gd name="T3" fmla="*/ 80 h 18"/>
                <a:gd name="T4" fmla="*/ 0 w 68"/>
                <a:gd name="T5" fmla="*/ 13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18">
                  <a:moveTo>
                    <a:pt x="68" y="0"/>
                  </a:moveTo>
                  <a:cubicBezTo>
                    <a:pt x="60" y="9"/>
                    <a:pt x="46" y="12"/>
                    <a:pt x="35" y="11"/>
                  </a:cubicBezTo>
                  <a:cubicBezTo>
                    <a:pt x="27" y="11"/>
                    <a:pt x="3" y="8"/>
                    <a:pt x="0" y="1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228">
              <a:extLst>
                <a:ext uri="{FF2B5EF4-FFF2-40B4-BE49-F238E27FC236}">
                  <a16:creationId xmlns:a16="http://schemas.microsoft.com/office/drawing/2014/main" id="{D55C2E58-3DA9-4922-BFFF-7D2946F92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640"/>
              <a:ext cx="200" cy="152"/>
            </a:xfrm>
            <a:custGeom>
              <a:avLst/>
              <a:gdLst>
                <a:gd name="T0" fmla="*/ 685 w 108"/>
                <a:gd name="T1" fmla="*/ 39 h 77"/>
                <a:gd name="T2" fmla="*/ 567 w 108"/>
                <a:gd name="T3" fmla="*/ 109 h 77"/>
                <a:gd name="T4" fmla="*/ 381 w 108"/>
                <a:gd name="T5" fmla="*/ 284 h 77"/>
                <a:gd name="T6" fmla="*/ 285 w 108"/>
                <a:gd name="T7" fmla="*/ 355 h 77"/>
                <a:gd name="T8" fmla="*/ 185 w 108"/>
                <a:gd name="T9" fmla="*/ 401 h 77"/>
                <a:gd name="T10" fmla="*/ 106 w 108"/>
                <a:gd name="T11" fmla="*/ 492 h 77"/>
                <a:gd name="T12" fmla="*/ 0 w 108"/>
                <a:gd name="T13" fmla="*/ 592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77">
                  <a:moveTo>
                    <a:pt x="108" y="5"/>
                  </a:moveTo>
                  <a:cubicBezTo>
                    <a:pt x="104" y="0"/>
                    <a:pt x="93" y="10"/>
                    <a:pt x="89" y="14"/>
                  </a:cubicBezTo>
                  <a:cubicBezTo>
                    <a:pt x="79" y="22"/>
                    <a:pt x="72" y="30"/>
                    <a:pt x="60" y="37"/>
                  </a:cubicBezTo>
                  <a:cubicBezTo>
                    <a:pt x="55" y="40"/>
                    <a:pt x="50" y="43"/>
                    <a:pt x="45" y="46"/>
                  </a:cubicBezTo>
                  <a:cubicBezTo>
                    <a:pt x="40" y="49"/>
                    <a:pt x="34" y="49"/>
                    <a:pt x="29" y="52"/>
                  </a:cubicBezTo>
                  <a:cubicBezTo>
                    <a:pt x="24" y="55"/>
                    <a:pt x="21" y="60"/>
                    <a:pt x="17" y="64"/>
                  </a:cubicBezTo>
                  <a:cubicBezTo>
                    <a:pt x="12" y="68"/>
                    <a:pt x="5" y="72"/>
                    <a:pt x="0" y="7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229">
              <a:extLst>
                <a:ext uri="{FF2B5EF4-FFF2-40B4-BE49-F238E27FC236}">
                  <a16:creationId xmlns:a16="http://schemas.microsoft.com/office/drawing/2014/main" id="{F6D25343-687C-4B50-910F-8CB8263FE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458"/>
              <a:ext cx="35" cy="222"/>
            </a:xfrm>
            <a:custGeom>
              <a:avLst/>
              <a:gdLst>
                <a:gd name="T0" fmla="*/ 68 w 19"/>
                <a:gd name="T1" fmla="*/ 0 h 112"/>
                <a:gd name="T2" fmla="*/ 61 w 19"/>
                <a:gd name="T3" fmla="*/ 188 h 112"/>
                <a:gd name="T4" fmla="*/ 13 w 19"/>
                <a:gd name="T5" fmla="*/ 492 h 112"/>
                <a:gd name="T6" fmla="*/ 24 w 19"/>
                <a:gd name="T7" fmla="*/ 731 h 112"/>
                <a:gd name="T8" fmla="*/ 118 w 19"/>
                <a:gd name="T9" fmla="*/ 872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2">
                  <a:moveTo>
                    <a:pt x="11" y="0"/>
                  </a:moveTo>
                  <a:cubicBezTo>
                    <a:pt x="10" y="0"/>
                    <a:pt x="10" y="19"/>
                    <a:pt x="10" y="24"/>
                  </a:cubicBezTo>
                  <a:cubicBezTo>
                    <a:pt x="9" y="37"/>
                    <a:pt x="5" y="50"/>
                    <a:pt x="2" y="63"/>
                  </a:cubicBezTo>
                  <a:cubicBezTo>
                    <a:pt x="0" y="73"/>
                    <a:pt x="1" y="84"/>
                    <a:pt x="4" y="94"/>
                  </a:cubicBezTo>
                  <a:cubicBezTo>
                    <a:pt x="7" y="104"/>
                    <a:pt x="12" y="106"/>
                    <a:pt x="19" y="11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230">
              <a:extLst>
                <a:ext uri="{FF2B5EF4-FFF2-40B4-BE49-F238E27FC236}">
                  <a16:creationId xmlns:a16="http://schemas.microsoft.com/office/drawing/2014/main" id="{46C419F8-F187-4BFB-A2BD-87DF42469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1608"/>
              <a:ext cx="76" cy="91"/>
            </a:xfrm>
            <a:custGeom>
              <a:avLst/>
              <a:gdLst>
                <a:gd name="T0" fmla="*/ 261 w 41"/>
                <a:gd name="T1" fmla="*/ 0 h 46"/>
                <a:gd name="T2" fmla="*/ 202 w 41"/>
                <a:gd name="T3" fmla="*/ 231 h 46"/>
                <a:gd name="T4" fmla="*/ 0 w 41"/>
                <a:gd name="T5" fmla="*/ 356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46">
                  <a:moveTo>
                    <a:pt x="41" y="0"/>
                  </a:moveTo>
                  <a:cubicBezTo>
                    <a:pt x="41" y="12"/>
                    <a:pt x="38" y="19"/>
                    <a:pt x="32" y="30"/>
                  </a:cubicBezTo>
                  <a:cubicBezTo>
                    <a:pt x="24" y="44"/>
                    <a:pt x="16" y="46"/>
                    <a:pt x="0" y="4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231">
              <a:extLst>
                <a:ext uri="{FF2B5EF4-FFF2-40B4-BE49-F238E27FC236}">
                  <a16:creationId xmlns:a16="http://schemas.microsoft.com/office/drawing/2014/main" id="{42755740-E65B-4E93-8987-945873D91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448"/>
              <a:ext cx="31" cy="239"/>
            </a:xfrm>
            <a:custGeom>
              <a:avLst/>
              <a:gdLst>
                <a:gd name="T0" fmla="*/ 0 w 17"/>
                <a:gd name="T1" fmla="*/ 0 h 121"/>
                <a:gd name="T2" fmla="*/ 16 w 17"/>
                <a:gd name="T3" fmla="*/ 448 h 121"/>
                <a:gd name="T4" fmla="*/ 104 w 17"/>
                <a:gd name="T5" fmla="*/ 932 h 1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1">
                  <a:moveTo>
                    <a:pt x="0" y="0"/>
                  </a:moveTo>
                  <a:cubicBezTo>
                    <a:pt x="0" y="19"/>
                    <a:pt x="6" y="38"/>
                    <a:pt x="3" y="58"/>
                  </a:cubicBezTo>
                  <a:cubicBezTo>
                    <a:pt x="0" y="84"/>
                    <a:pt x="7" y="98"/>
                    <a:pt x="17" y="12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232">
              <a:extLst>
                <a:ext uri="{FF2B5EF4-FFF2-40B4-BE49-F238E27FC236}">
                  <a16:creationId xmlns:a16="http://schemas.microsoft.com/office/drawing/2014/main" id="{E0B44545-E364-47B4-B1F6-0EF66D8C5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1504"/>
              <a:ext cx="198" cy="322"/>
            </a:xfrm>
            <a:custGeom>
              <a:avLst/>
              <a:gdLst>
                <a:gd name="T0" fmla="*/ 379 w 107"/>
                <a:gd name="T1" fmla="*/ 0 h 163"/>
                <a:gd name="T2" fmla="*/ 439 w 107"/>
                <a:gd name="T3" fmla="*/ 200 h 163"/>
                <a:gd name="T4" fmla="*/ 487 w 107"/>
                <a:gd name="T5" fmla="*/ 539 h 163"/>
                <a:gd name="T6" fmla="*/ 627 w 107"/>
                <a:gd name="T7" fmla="*/ 800 h 163"/>
                <a:gd name="T8" fmla="*/ 657 w 107"/>
                <a:gd name="T9" fmla="*/ 996 h 163"/>
                <a:gd name="T10" fmla="*/ 613 w 107"/>
                <a:gd name="T11" fmla="*/ 1116 h 163"/>
                <a:gd name="T12" fmla="*/ 355 w 107"/>
                <a:gd name="T13" fmla="*/ 1233 h 163"/>
                <a:gd name="T14" fmla="*/ 141 w 107"/>
                <a:gd name="T15" fmla="*/ 1187 h 163"/>
                <a:gd name="T16" fmla="*/ 0 w 107"/>
                <a:gd name="T17" fmla="*/ 1248 h 1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7" h="163">
                  <a:moveTo>
                    <a:pt x="60" y="0"/>
                  </a:moveTo>
                  <a:cubicBezTo>
                    <a:pt x="62" y="9"/>
                    <a:pt x="67" y="18"/>
                    <a:pt x="69" y="26"/>
                  </a:cubicBezTo>
                  <a:cubicBezTo>
                    <a:pt x="73" y="41"/>
                    <a:pt x="71" y="56"/>
                    <a:pt x="77" y="70"/>
                  </a:cubicBezTo>
                  <a:cubicBezTo>
                    <a:pt x="82" y="82"/>
                    <a:pt x="93" y="92"/>
                    <a:pt x="99" y="104"/>
                  </a:cubicBezTo>
                  <a:cubicBezTo>
                    <a:pt x="102" y="112"/>
                    <a:pt x="102" y="121"/>
                    <a:pt x="104" y="129"/>
                  </a:cubicBezTo>
                  <a:cubicBezTo>
                    <a:pt x="106" y="139"/>
                    <a:pt x="107" y="140"/>
                    <a:pt x="97" y="145"/>
                  </a:cubicBezTo>
                  <a:cubicBezTo>
                    <a:pt x="85" y="153"/>
                    <a:pt x="71" y="162"/>
                    <a:pt x="56" y="160"/>
                  </a:cubicBezTo>
                  <a:cubicBezTo>
                    <a:pt x="45" y="158"/>
                    <a:pt x="33" y="152"/>
                    <a:pt x="22" y="154"/>
                  </a:cubicBezTo>
                  <a:cubicBezTo>
                    <a:pt x="14" y="155"/>
                    <a:pt x="8" y="163"/>
                    <a:pt x="0" y="16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233">
              <a:extLst>
                <a:ext uri="{FF2B5EF4-FFF2-40B4-BE49-F238E27FC236}">
                  <a16:creationId xmlns:a16="http://schemas.microsoft.com/office/drawing/2014/main" id="{AE71AF6F-42F2-4266-8B93-3489742DF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723"/>
              <a:ext cx="67" cy="47"/>
            </a:xfrm>
            <a:custGeom>
              <a:avLst/>
              <a:gdLst>
                <a:gd name="T0" fmla="*/ 0 w 36"/>
                <a:gd name="T1" fmla="*/ 0 h 24"/>
                <a:gd name="T2" fmla="*/ 233 w 36"/>
                <a:gd name="T3" fmla="*/ 18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24">
                  <a:moveTo>
                    <a:pt x="0" y="0"/>
                  </a:moveTo>
                  <a:cubicBezTo>
                    <a:pt x="6" y="15"/>
                    <a:pt x="24" y="24"/>
                    <a:pt x="36" y="2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234">
              <a:extLst>
                <a:ext uri="{FF2B5EF4-FFF2-40B4-BE49-F238E27FC236}">
                  <a16:creationId xmlns:a16="http://schemas.microsoft.com/office/drawing/2014/main" id="{43B938E9-F1D7-457F-B958-D120B5E7C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638"/>
              <a:ext cx="89" cy="148"/>
            </a:xfrm>
            <a:custGeom>
              <a:avLst/>
              <a:gdLst>
                <a:gd name="T0" fmla="*/ 13 w 48"/>
                <a:gd name="T1" fmla="*/ 24 h 75"/>
                <a:gd name="T2" fmla="*/ 0 w 48"/>
                <a:gd name="T3" fmla="*/ 0 h 75"/>
                <a:gd name="T4" fmla="*/ 172 w 48"/>
                <a:gd name="T5" fmla="*/ 292 h 75"/>
                <a:gd name="T6" fmla="*/ 306 w 48"/>
                <a:gd name="T7" fmla="*/ 576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75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4" y="15"/>
                    <a:pt x="17" y="27"/>
                    <a:pt x="27" y="38"/>
                  </a:cubicBezTo>
                  <a:cubicBezTo>
                    <a:pt x="37" y="49"/>
                    <a:pt x="43" y="63"/>
                    <a:pt x="48" y="75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235">
              <a:extLst>
                <a:ext uri="{FF2B5EF4-FFF2-40B4-BE49-F238E27FC236}">
                  <a16:creationId xmlns:a16="http://schemas.microsoft.com/office/drawing/2014/main" id="{018888BD-E45E-450F-8B24-4FF6F6E15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1792"/>
              <a:ext cx="211" cy="140"/>
            </a:xfrm>
            <a:custGeom>
              <a:avLst/>
              <a:gdLst>
                <a:gd name="T0" fmla="*/ 0 w 114"/>
                <a:gd name="T1" fmla="*/ 0 h 71"/>
                <a:gd name="T2" fmla="*/ 403 w 114"/>
                <a:gd name="T3" fmla="*/ 444 h 71"/>
                <a:gd name="T4" fmla="*/ 544 w 114"/>
                <a:gd name="T5" fmla="*/ 544 h 71"/>
                <a:gd name="T6" fmla="*/ 724 w 114"/>
                <a:gd name="T7" fmla="*/ 428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4" h="71">
                  <a:moveTo>
                    <a:pt x="0" y="0"/>
                  </a:moveTo>
                  <a:cubicBezTo>
                    <a:pt x="20" y="20"/>
                    <a:pt x="41" y="40"/>
                    <a:pt x="64" y="58"/>
                  </a:cubicBezTo>
                  <a:cubicBezTo>
                    <a:pt x="71" y="64"/>
                    <a:pt x="76" y="71"/>
                    <a:pt x="86" y="71"/>
                  </a:cubicBezTo>
                  <a:cubicBezTo>
                    <a:pt x="96" y="70"/>
                    <a:pt x="108" y="61"/>
                    <a:pt x="114" y="5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236">
              <a:extLst>
                <a:ext uri="{FF2B5EF4-FFF2-40B4-BE49-F238E27FC236}">
                  <a16:creationId xmlns:a16="http://schemas.microsoft.com/office/drawing/2014/main" id="{5F621DC3-67DE-4C1D-B9F4-E0F9ADBFA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1895"/>
              <a:ext cx="40" cy="160"/>
            </a:xfrm>
            <a:custGeom>
              <a:avLst/>
              <a:gdLst>
                <a:gd name="T0" fmla="*/ 0 w 22"/>
                <a:gd name="T1" fmla="*/ 0 h 81"/>
                <a:gd name="T2" fmla="*/ 125 w 22"/>
                <a:gd name="T3" fmla="*/ 348 h 81"/>
                <a:gd name="T4" fmla="*/ 82 w 22"/>
                <a:gd name="T5" fmla="*/ 624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81">
                  <a:moveTo>
                    <a:pt x="0" y="0"/>
                  </a:moveTo>
                  <a:cubicBezTo>
                    <a:pt x="13" y="12"/>
                    <a:pt x="19" y="27"/>
                    <a:pt x="21" y="45"/>
                  </a:cubicBezTo>
                  <a:cubicBezTo>
                    <a:pt x="22" y="59"/>
                    <a:pt x="17" y="68"/>
                    <a:pt x="14" y="8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Freeform 237">
              <a:extLst>
                <a:ext uri="{FF2B5EF4-FFF2-40B4-BE49-F238E27FC236}">
                  <a16:creationId xmlns:a16="http://schemas.microsoft.com/office/drawing/2014/main" id="{01E4AF83-AEFE-423D-BE57-E21F9A4FC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2012"/>
              <a:ext cx="180" cy="81"/>
            </a:xfrm>
            <a:custGeom>
              <a:avLst/>
              <a:gdLst>
                <a:gd name="T0" fmla="*/ 0 w 97"/>
                <a:gd name="T1" fmla="*/ 0 h 41"/>
                <a:gd name="T2" fmla="*/ 202 w 97"/>
                <a:gd name="T3" fmla="*/ 132 h 41"/>
                <a:gd name="T4" fmla="*/ 403 w 97"/>
                <a:gd name="T5" fmla="*/ 245 h 41"/>
                <a:gd name="T6" fmla="*/ 620 w 97"/>
                <a:gd name="T7" fmla="*/ 316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41">
                  <a:moveTo>
                    <a:pt x="0" y="0"/>
                  </a:moveTo>
                  <a:cubicBezTo>
                    <a:pt x="10" y="8"/>
                    <a:pt x="21" y="12"/>
                    <a:pt x="32" y="17"/>
                  </a:cubicBezTo>
                  <a:cubicBezTo>
                    <a:pt x="43" y="21"/>
                    <a:pt x="52" y="28"/>
                    <a:pt x="63" y="32"/>
                  </a:cubicBezTo>
                  <a:cubicBezTo>
                    <a:pt x="75" y="36"/>
                    <a:pt x="86" y="38"/>
                    <a:pt x="97" y="4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238">
              <a:extLst>
                <a:ext uri="{FF2B5EF4-FFF2-40B4-BE49-F238E27FC236}">
                  <a16:creationId xmlns:a16="http://schemas.microsoft.com/office/drawing/2014/main" id="{9F951057-A8BD-437E-80DB-835E689E5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282"/>
              <a:ext cx="128" cy="34"/>
            </a:xfrm>
            <a:custGeom>
              <a:avLst/>
              <a:gdLst>
                <a:gd name="T0" fmla="*/ 0 w 69"/>
                <a:gd name="T1" fmla="*/ 0 h 17"/>
                <a:gd name="T2" fmla="*/ 440 w 69"/>
                <a:gd name="T3" fmla="*/ 1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9" h="17">
                  <a:moveTo>
                    <a:pt x="0" y="0"/>
                  </a:moveTo>
                  <a:cubicBezTo>
                    <a:pt x="21" y="12"/>
                    <a:pt x="47" y="8"/>
                    <a:pt x="69" y="1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Freeform 239">
              <a:extLst>
                <a:ext uri="{FF2B5EF4-FFF2-40B4-BE49-F238E27FC236}">
                  <a16:creationId xmlns:a16="http://schemas.microsoft.com/office/drawing/2014/main" id="{3FC987E1-F99C-4C11-A97A-2322DBFCA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2488"/>
              <a:ext cx="167" cy="138"/>
            </a:xfrm>
            <a:custGeom>
              <a:avLst/>
              <a:gdLst>
                <a:gd name="T0" fmla="*/ 0 w 90"/>
                <a:gd name="T1" fmla="*/ 0 h 70"/>
                <a:gd name="T2" fmla="*/ 447 w 90"/>
                <a:gd name="T3" fmla="*/ 108 h 70"/>
                <a:gd name="T4" fmla="*/ 536 w 90"/>
                <a:gd name="T5" fmla="*/ 536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70">
                  <a:moveTo>
                    <a:pt x="0" y="0"/>
                  </a:moveTo>
                  <a:cubicBezTo>
                    <a:pt x="21" y="5"/>
                    <a:pt x="52" y="3"/>
                    <a:pt x="70" y="14"/>
                  </a:cubicBezTo>
                  <a:cubicBezTo>
                    <a:pt x="90" y="25"/>
                    <a:pt x="84" y="48"/>
                    <a:pt x="84" y="7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240">
              <a:extLst>
                <a:ext uri="{FF2B5EF4-FFF2-40B4-BE49-F238E27FC236}">
                  <a16:creationId xmlns:a16="http://schemas.microsoft.com/office/drawing/2014/main" id="{B3CBB976-D24A-4AD8-91E4-9EFBD02D3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2456"/>
              <a:ext cx="78" cy="89"/>
            </a:xfrm>
            <a:custGeom>
              <a:avLst/>
              <a:gdLst>
                <a:gd name="T0" fmla="*/ 0 w 42"/>
                <a:gd name="T1" fmla="*/ 200 h 45"/>
                <a:gd name="T2" fmla="*/ 269 w 42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45">
                  <a:moveTo>
                    <a:pt x="0" y="26"/>
                  </a:moveTo>
                  <a:cubicBezTo>
                    <a:pt x="13" y="45"/>
                    <a:pt x="35" y="5"/>
                    <a:pt x="4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241">
              <a:extLst>
                <a:ext uri="{FF2B5EF4-FFF2-40B4-BE49-F238E27FC236}">
                  <a16:creationId xmlns:a16="http://schemas.microsoft.com/office/drawing/2014/main" id="{A22726A8-7145-4982-928E-073EB7BE7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2831"/>
              <a:ext cx="170" cy="42"/>
            </a:xfrm>
            <a:custGeom>
              <a:avLst/>
              <a:gdLst>
                <a:gd name="T0" fmla="*/ 0 w 92"/>
                <a:gd name="T1" fmla="*/ 0 h 21"/>
                <a:gd name="T2" fmla="*/ 580 w 92"/>
                <a:gd name="T3" fmla="*/ 128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2" h="21">
                  <a:moveTo>
                    <a:pt x="0" y="0"/>
                  </a:moveTo>
                  <a:cubicBezTo>
                    <a:pt x="26" y="21"/>
                    <a:pt x="65" y="2"/>
                    <a:pt x="92" y="1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242">
              <a:extLst>
                <a:ext uri="{FF2B5EF4-FFF2-40B4-BE49-F238E27FC236}">
                  <a16:creationId xmlns:a16="http://schemas.microsoft.com/office/drawing/2014/main" id="{02FF086A-B7AC-49DD-8637-A591F5873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2729"/>
              <a:ext cx="63" cy="130"/>
            </a:xfrm>
            <a:custGeom>
              <a:avLst/>
              <a:gdLst>
                <a:gd name="T0" fmla="*/ 0 w 34"/>
                <a:gd name="T1" fmla="*/ 473 h 66"/>
                <a:gd name="T2" fmla="*/ 193 w 34"/>
                <a:gd name="T3" fmla="*/ 0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66">
                  <a:moveTo>
                    <a:pt x="0" y="62"/>
                  </a:moveTo>
                  <a:cubicBezTo>
                    <a:pt x="34" y="66"/>
                    <a:pt x="29" y="18"/>
                    <a:pt x="3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Freeform 243">
              <a:extLst>
                <a:ext uri="{FF2B5EF4-FFF2-40B4-BE49-F238E27FC236}">
                  <a16:creationId xmlns:a16="http://schemas.microsoft.com/office/drawing/2014/main" id="{DF278F6F-3D8E-429B-B668-A7E1B1D18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3278"/>
              <a:ext cx="156" cy="136"/>
            </a:xfrm>
            <a:custGeom>
              <a:avLst/>
              <a:gdLst>
                <a:gd name="T0" fmla="*/ 0 w 84"/>
                <a:gd name="T1" fmla="*/ 0 h 69"/>
                <a:gd name="T2" fmla="*/ 201 w 84"/>
                <a:gd name="T3" fmla="*/ 101 h 69"/>
                <a:gd name="T4" fmla="*/ 403 w 84"/>
                <a:gd name="T5" fmla="*/ 183 h 69"/>
                <a:gd name="T6" fmla="*/ 494 w 84"/>
                <a:gd name="T7" fmla="*/ 337 h 69"/>
                <a:gd name="T8" fmla="*/ 531 w 84"/>
                <a:gd name="T9" fmla="*/ 528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69">
                  <a:moveTo>
                    <a:pt x="0" y="0"/>
                  </a:moveTo>
                  <a:cubicBezTo>
                    <a:pt x="9" y="7"/>
                    <a:pt x="22" y="9"/>
                    <a:pt x="31" y="13"/>
                  </a:cubicBezTo>
                  <a:cubicBezTo>
                    <a:pt x="42" y="17"/>
                    <a:pt x="54" y="18"/>
                    <a:pt x="63" y="24"/>
                  </a:cubicBezTo>
                  <a:cubicBezTo>
                    <a:pt x="72" y="29"/>
                    <a:pt x="73" y="36"/>
                    <a:pt x="77" y="44"/>
                  </a:cubicBezTo>
                  <a:cubicBezTo>
                    <a:pt x="82" y="54"/>
                    <a:pt x="84" y="58"/>
                    <a:pt x="83" y="69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Freeform 244">
              <a:extLst>
                <a:ext uri="{FF2B5EF4-FFF2-40B4-BE49-F238E27FC236}">
                  <a16:creationId xmlns:a16="http://schemas.microsoft.com/office/drawing/2014/main" id="{4A687939-3513-49E6-B2EF-3C127E72D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3215"/>
              <a:ext cx="100" cy="227"/>
            </a:xfrm>
            <a:custGeom>
              <a:avLst/>
              <a:gdLst>
                <a:gd name="T0" fmla="*/ 330 w 54"/>
                <a:gd name="T1" fmla="*/ 884 h 115"/>
                <a:gd name="T2" fmla="*/ 343 w 54"/>
                <a:gd name="T3" fmla="*/ 616 h 115"/>
                <a:gd name="T4" fmla="*/ 291 w 54"/>
                <a:gd name="T5" fmla="*/ 308 h 115"/>
                <a:gd name="T6" fmla="*/ 237 w 54"/>
                <a:gd name="T7" fmla="*/ 191 h 115"/>
                <a:gd name="T8" fmla="*/ 178 w 54"/>
                <a:gd name="T9" fmla="*/ 77 h 115"/>
                <a:gd name="T10" fmla="*/ 0 w 54"/>
                <a:gd name="T11" fmla="*/ 8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115">
                  <a:moveTo>
                    <a:pt x="52" y="115"/>
                  </a:moveTo>
                  <a:cubicBezTo>
                    <a:pt x="50" y="103"/>
                    <a:pt x="54" y="92"/>
                    <a:pt x="54" y="80"/>
                  </a:cubicBezTo>
                  <a:cubicBezTo>
                    <a:pt x="54" y="66"/>
                    <a:pt x="51" y="53"/>
                    <a:pt x="46" y="40"/>
                  </a:cubicBezTo>
                  <a:cubicBezTo>
                    <a:pt x="44" y="33"/>
                    <a:pt x="41" y="30"/>
                    <a:pt x="37" y="25"/>
                  </a:cubicBezTo>
                  <a:cubicBezTo>
                    <a:pt x="33" y="20"/>
                    <a:pt x="32" y="14"/>
                    <a:pt x="28" y="10"/>
                  </a:cubicBezTo>
                  <a:cubicBezTo>
                    <a:pt x="23" y="4"/>
                    <a:pt x="8" y="0"/>
                    <a:pt x="0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Freeform 245">
              <a:extLst>
                <a:ext uri="{FF2B5EF4-FFF2-40B4-BE49-F238E27FC236}">
                  <a16:creationId xmlns:a16="http://schemas.microsoft.com/office/drawing/2014/main" id="{88BCA3D5-E2DE-4E54-A38D-790061DD7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3347"/>
              <a:ext cx="72" cy="73"/>
            </a:xfrm>
            <a:custGeom>
              <a:avLst/>
              <a:gdLst>
                <a:gd name="T0" fmla="*/ 177 w 39"/>
                <a:gd name="T1" fmla="*/ 0 h 37"/>
                <a:gd name="T2" fmla="*/ 0 w 39"/>
                <a:gd name="T3" fmla="*/ 284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37">
                  <a:moveTo>
                    <a:pt x="28" y="0"/>
                  </a:moveTo>
                  <a:cubicBezTo>
                    <a:pt x="39" y="19"/>
                    <a:pt x="5" y="25"/>
                    <a:pt x="0" y="3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3" name="Freeform 246">
              <a:extLst>
                <a:ext uri="{FF2B5EF4-FFF2-40B4-BE49-F238E27FC236}">
                  <a16:creationId xmlns:a16="http://schemas.microsoft.com/office/drawing/2014/main" id="{15C34A69-40BD-4C87-92BE-799C6068A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3150"/>
              <a:ext cx="141" cy="128"/>
            </a:xfrm>
            <a:custGeom>
              <a:avLst/>
              <a:gdLst>
                <a:gd name="T0" fmla="*/ 76 w 76"/>
                <a:gd name="T1" fmla="*/ 496 h 65"/>
                <a:gd name="T2" fmla="*/ 245 w 76"/>
                <a:gd name="T3" fmla="*/ 228 h 65"/>
                <a:gd name="T4" fmla="*/ 403 w 76"/>
                <a:gd name="T5" fmla="*/ 116 h 65"/>
                <a:gd name="T6" fmla="*/ 486 w 76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65">
                  <a:moveTo>
                    <a:pt x="12" y="65"/>
                  </a:moveTo>
                  <a:cubicBezTo>
                    <a:pt x="0" y="52"/>
                    <a:pt x="30" y="34"/>
                    <a:pt x="38" y="30"/>
                  </a:cubicBezTo>
                  <a:cubicBezTo>
                    <a:pt x="45" y="25"/>
                    <a:pt x="55" y="21"/>
                    <a:pt x="63" y="15"/>
                  </a:cubicBezTo>
                  <a:cubicBezTo>
                    <a:pt x="68" y="11"/>
                    <a:pt x="71" y="4"/>
                    <a:pt x="76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4" name="Freeform 247">
              <a:extLst>
                <a:ext uri="{FF2B5EF4-FFF2-40B4-BE49-F238E27FC236}">
                  <a16:creationId xmlns:a16="http://schemas.microsoft.com/office/drawing/2014/main" id="{363011F4-9158-4CCC-ACF4-489E192B5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3217"/>
              <a:ext cx="56" cy="108"/>
            </a:xfrm>
            <a:custGeom>
              <a:avLst/>
              <a:gdLst>
                <a:gd name="T0" fmla="*/ 196 w 30"/>
                <a:gd name="T1" fmla="*/ 416 h 55"/>
                <a:gd name="T2" fmla="*/ 118 w 30"/>
                <a:gd name="T3" fmla="*/ 204 h 55"/>
                <a:gd name="T4" fmla="*/ 0 w 30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55">
                  <a:moveTo>
                    <a:pt x="30" y="55"/>
                  </a:moveTo>
                  <a:cubicBezTo>
                    <a:pt x="28" y="45"/>
                    <a:pt x="24" y="34"/>
                    <a:pt x="18" y="27"/>
                  </a:cubicBezTo>
                  <a:cubicBezTo>
                    <a:pt x="9" y="18"/>
                    <a:pt x="5" y="1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5" name="Freeform 248">
              <a:extLst>
                <a:ext uri="{FF2B5EF4-FFF2-40B4-BE49-F238E27FC236}">
                  <a16:creationId xmlns:a16="http://schemas.microsoft.com/office/drawing/2014/main" id="{D6D31E5B-71E4-4903-B397-1B53E9E9C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3444"/>
              <a:ext cx="26" cy="105"/>
            </a:xfrm>
            <a:custGeom>
              <a:avLst/>
              <a:gdLst>
                <a:gd name="T0" fmla="*/ 89 w 14"/>
                <a:gd name="T1" fmla="*/ 412 h 53"/>
                <a:gd name="T2" fmla="*/ 32 w 14"/>
                <a:gd name="T3" fmla="*/ 0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3">
                  <a:moveTo>
                    <a:pt x="14" y="53"/>
                  </a:moveTo>
                  <a:cubicBezTo>
                    <a:pt x="0" y="44"/>
                    <a:pt x="12" y="14"/>
                    <a:pt x="5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6" name="Freeform 249">
              <a:extLst>
                <a:ext uri="{FF2B5EF4-FFF2-40B4-BE49-F238E27FC236}">
                  <a16:creationId xmlns:a16="http://schemas.microsoft.com/office/drawing/2014/main" id="{DC069BEB-0AF8-48DF-9237-038824A7C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175"/>
              <a:ext cx="60" cy="26"/>
            </a:xfrm>
            <a:custGeom>
              <a:avLst/>
              <a:gdLst>
                <a:gd name="T0" fmla="*/ 0 w 32"/>
                <a:gd name="T1" fmla="*/ 0 h 13"/>
                <a:gd name="T2" fmla="*/ 212 w 32"/>
                <a:gd name="T3" fmla="*/ 10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3">
                  <a:moveTo>
                    <a:pt x="0" y="0"/>
                  </a:moveTo>
                  <a:cubicBezTo>
                    <a:pt x="2" y="7"/>
                    <a:pt x="25" y="9"/>
                    <a:pt x="32" y="1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Freeform 250">
              <a:extLst>
                <a:ext uri="{FF2B5EF4-FFF2-40B4-BE49-F238E27FC236}">
                  <a16:creationId xmlns:a16="http://schemas.microsoft.com/office/drawing/2014/main" id="{B7EFB1C6-7A05-4DAD-9A04-CBA601CD8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3043"/>
              <a:ext cx="67" cy="53"/>
            </a:xfrm>
            <a:custGeom>
              <a:avLst/>
              <a:gdLst>
                <a:gd name="T0" fmla="*/ 0 w 36"/>
                <a:gd name="T1" fmla="*/ 0 h 27"/>
                <a:gd name="T2" fmla="*/ 233 w 36"/>
                <a:gd name="T3" fmla="*/ 20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27">
                  <a:moveTo>
                    <a:pt x="0" y="0"/>
                  </a:moveTo>
                  <a:cubicBezTo>
                    <a:pt x="11" y="11"/>
                    <a:pt x="27" y="15"/>
                    <a:pt x="36" y="2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Freeform 251">
              <a:extLst>
                <a:ext uri="{FF2B5EF4-FFF2-40B4-BE49-F238E27FC236}">
                  <a16:creationId xmlns:a16="http://schemas.microsoft.com/office/drawing/2014/main" id="{B4F4D73F-631B-4F1A-A29A-D180659EB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3124"/>
              <a:ext cx="61" cy="197"/>
            </a:xfrm>
            <a:custGeom>
              <a:avLst/>
              <a:gdLst>
                <a:gd name="T0" fmla="*/ 140 w 33"/>
                <a:gd name="T1" fmla="*/ 764 h 100"/>
                <a:gd name="T2" fmla="*/ 0 w 33"/>
                <a:gd name="T3" fmla="*/ 0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00">
                  <a:moveTo>
                    <a:pt x="22" y="100"/>
                  </a:moveTo>
                  <a:cubicBezTo>
                    <a:pt x="33" y="71"/>
                    <a:pt x="0" y="3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9" name="Freeform 252">
              <a:extLst>
                <a:ext uri="{FF2B5EF4-FFF2-40B4-BE49-F238E27FC236}">
                  <a16:creationId xmlns:a16="http://schemas.microsoft.com/office/drawing/2014/main" id="{BA9A0214-3F8C-48D7-B30B-DF1A44D81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3154"/>
              <a:ext cx="106" cy="96"/>
            </a:xfrm>
            <a:custGeom>
              <a:avLst/>
              <a:gdLst>
                <a:gd name="T0" fmla="*/ 45 w 57"/>
                <a:gd name="T1" fmla="*/ 368 h 49"/>
                <a:gd name="T2" fmla="*/ 112 w 57"/>
                <a:gd name="T3" fmla="*/ 61 h 49"/>
                <a:gd name="T4" fmla="*/ 366 w 57"/>
                <a:gd name="T5" fmla="*/ 14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49">
                  <a:moveTo>
                    <a:pt x="7" y="49"/>
                  </a:moveTo>
                  <a:cubicBezTo>
                    <a:pt x="5" y="33"/>
                    <a:pt x="0" y="18"/>
                    <a:pt x="17" y="8"/>
                  </a:cubicBezTo>
                  <a:cubicBezTo>
                    <a:pt x="32" y="0"/>
                    <a:pt x="44" y="10"/>
                    <a:pt x="57" y="19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253">
              <a:extLst>
                <a:ext uri="{FF2B5EF4-FFF2-40B4-BE49-F238E27FC236}">
                  <a16:creationId xmlns:a16="http://schemas.microsoft.com/office/drawing/2014/main" id="{76B2FC16-4CBD-47A1-9E27-EAFFD28B6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851"/>
              <a:ext cx="122" cy="141"/>
            </a:xfrm>
            <a:custGeom>
              <a:avLst/>
              <a:gdLst>
                <a:gd name="T0" fmla="*/ 0 w 66"/>
                <a:gd name="T1" fmla="*/ 0 h 71"/>
                <a:gd name="T2" fmla="*/ 386 w 66"/>
                <a:gd name="T3" fmla="*/ 556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71">
                  <a:moveTo>
                    <a:pt x="0" y="0"/>
                  </a:moveTo>
                  <a:cubicBezTo>
                    <a:pt x="32" y="5"/>
                    <a:pt x="66" y="42"/>
                    <a:pt x="61" y="7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254">
              <a:extLst>
                <a:ext uri="{FF2B5EF4-FFF2-40B4-BE49-F238E27FC236}">
                  <a16:creationId xmlns:a16="http://schemas.microsoft.com/office/drawing/2014/main" id="{0F5D286C-3E87-49B7-894D-92B9491FD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2780"/>
              <a:ext cx="52" cy="129"/>
            </a:xfrm>
            <a:custGeom>
              <a:avLst/>
              <a:gdLst>
                <a:gd name="T0" fmla="*/ 37 w 28"/>
                <a:gd name="T1" fmla="*/ 508 h 65"/>
                <a:gd name="T2" fmla="*/ 180 w 28"/>
                <a:gd name="T3" fmla="*/ 0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65">
                  <a:moveTo>
                    <a:pt x="6" y="65"/>
                  </a:moveTo>
                  <a:cubicBezTo>
                    <a:pt x="5" y="40"/>
                    <a:pt x="0" y="9"/>
                    <a:pt x="28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2" name="Freeform 255">
              <a:extLst>
                <a:ext uri="{FF2B5EF4-FFF2-40B4-BE49-F238E27FC236}">
                  <a16:creationId xmlns:a16="http://schemas.microsoft.com/office/drawing/2014/main" id="{5C8AE1CB-3981-42C4-A998-8C9552EEE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628"/>
              <a:ext cx="121" cy="196"/>
            </a:xfrm>
            <a:custGeom>
              <a:avLst/>
              <a:gdLst>
                <a:gd name="T0" fmla="*/ 0 w 65"/>
                <a:gd name="T1" fmla="*/ 0 h 99"/>
                <a:gd name="T2" fmla="*/ 395 w 65"/>
                <a:gd name="T3" fmla="*/ 333 h 99"/>
                <a:gd name="T4" fmla="*/ 337 w 65"/>
                <a:gd name="T5" fmla="*/ 768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99">
                  <a:moveTo>
                    <a:pt x="0" y="0"/>
                  </a:moveTo>
                  <a:cubicBezTo>
                    <a:pt x="18" y="12"/>
                    <a:pt x="55" y="20"/>
                    <a:pt x="61" y="43"/>
                  </a:cubicBezTo>
                  <a:cubicBezTo>
                    <a:pt x="65" y="62"/>
                    <a:pt x="50" y="80"/>
                    <a:pt x="52" y="99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256">
              <a:extLst>
                <a:ext uri="{FF2B5EF4-FFF2-40B4-BE49-F238E27FC236}">
                  <a16:creationId xmlns:a16="http://schemas.microsoft.com/office/drawing/2014/main" id="{2504C29F-3B2D-4D8B-9E76-E3F401F6C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577"/>
              <a:ext cx="41" cy="114"/>
            </a:xfrm>
            <a:custGeom>
              <a:avLst/>
              <a:gdLst>
                <a:gd name="T0" fmla="*/ 117 w 22"/>
                <a:gd name="T1" fmla="*/ 440 h 58"/>
                <a:gd name="T2" fmla="*/ 142 w 22"/>
                <a:gd name="T3" fmla="*/ 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8">
                  <a:moveTo>
                    <a:pt x="18" y="58"/>
                  </a:moveTo>
                  <a:cubicBezTo>
                    <a:pt x="12" y="43"/>
                    <a:pt x="0" y="8"/>
                    <a:pt x="2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Freeform 257">
              <a:extLst>
                <a:ext uri="{FF2B5EF4-FFF2-40B4-BE49-F238E27FC236}">
                  <a16:creationId xmlns:a16="http://schemas.microsoft.com/office/drawing/2014/main" id="{5FBAA0CD-BFCA-4EED-A6AD-29EC1ACFF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2707"/>
              <a:ext cx="79" cy="45"/>
            </a:xfrm>
            <a:custGeom>
              <a:avLst/>
              <a:gdLst>
                <a:gd name="T0" fmla="*/ 0 w 43"/>
                <a:gd name="T1" fmla="*/ 0 h 23"/>
                <a:gd name="T2" fmla="*/ 266 w 43"/>
                <a:gd name="T3" fmla="*/ 172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3">
                  <a:moveTo>
                    <a:pt x="0" y="0"/>
                  </a:moveTo>
                  <a:cubicBezTo>
                    <a:pt x="4" y="21"/>
                    <a:pt x="27" y="18"/>
                    <a:pt x="43" y="2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5" name="Freeform 258">
              <a:extLst>
                <a:ext uri="{FF2B5EF4-FFF2-40B4-BE49-F238E27FC236}">
                  <a16:creationId xmlns:a16="http://schemas.microsoft.com/office/drawing/2014/main" id="{375F686A-356C-49E4-8562-A7F302F4C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144"/>
              <a:ext cx="70" cy="217"/>
            </a:xfrm>
            <a:custGeom>
              <a:avLst/>
              <a:gdLst>
                <a:gd name="T0" fmla="*/ 88 w 38"/>
                <a:gd name="T1" fmla="*/ 0 h 110"/>
                <a:gd name="T2" fmla="*/ 162 w 38"/>
                <a:gd name="T3" fmla="*/ 513 h 110"/>
                <a:gd name="T4" fmla="*/ 13 w 38"/>
                <a:gd name="T5" fmla="*/ 844 h 1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10">
                  <a:moveTo>
                    <a:pt x="14" y="0"/>
                  </a:moveTo>
                  <a:cubicBezTo>
                    <a:pt x="12" y="15"/>
                    <a:pt x="38" y="43"/>
                    <a:pt x="26" y="67"/>
                  </a:cubicBezTo>
                  <a:cubicBezTo>
                    <a:pt x="18" y="82"/>
                    <a:pt x="0" y="89"/>
                    <a:pt x="2" y="11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6" name="Freeform 259">
              <a:extLst>
                <a:ext uri="{FF2B5EF4-FFF2-40B4-BE49-F238E27FC236}">
                  <a16:creationId xmlns:a16="http://schemas.microsoft.com/office/drawing/2014/main" id="{764574F3-ED79-4AE8-8055-9E05CCE25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2205"/>
              <a:ext cx="89" cy="67"/>
            </a:xfrm>
            <a:custGeom>
              <a:avLst/>
              <a:gdLst>
                <a:gd name="T0" fmla="*/ 0 w 48"/>
                <a:gd name="T1" fmla="*/ 260 h 34"/>
                <a:gd name="T2" fmla="*/ 306 w 48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34">
                  <a:moveTo>
                    <a:pt x="0" y="34"/>
                  </a:moveTo>
                  <a:cubicBezTo>
                    <a:pt x="1" y="8"/>
                    <a:pt x="33" y="9"/>
                    <a:pt x="48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7" name="Freeform 260">
              <a:extLst>
                <a:ext uri="{FF2B5EF4-FFF2-40B4-BE49-F238E27FC236}">
                  <a16:creationId xmlns:a16="http://schemas.microsoft.com/office/drawing/2014/main" id="{FC23F827-C629-455A-8664-C482B8124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2980"/>
              <a:ext cx="217" cy="116"/>
            </a:xfrm>
            <a:custGeom>
              <a:avLst/>
              <a:gdLst>
                <a:gd name="T0" fmla="*/ 0 w 117"/>
                <a:gd name="T1" fmla="*/ 0 h 59"/>
                <a:gd name="T2" fmla="*/ 154 w 117"/>
                <a:gd name="T3" fmla="*/ 275 h 59"/>
                <a:gd name="T4" fmla="*/ 382 w 117"/>
                <a:gd name="T5" fmla="*/ 320 h 59"/>
                <a:gd name="T6" fmla="*/ 746 w 117"/>
                <a:gd name="T7" fmla="*/ 395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59">
                  <a:moveTo>
                    <a:pt x="0" y="0"/>
                  </a:moveTo>
                  <a:cubicBezTo>
                    <a:pt x="7" y="12"/>
                    <a:pt x="13" y="28"/>
                    <a:pt x="24" y="36"/>
                  </a:cubicBezTo>
                  <a:cubicBezTo>
                    <a:pt x="37" y="47"/>
                    <a:pt x="46" y="41"/>
                    <a:pt x="60" y="42"/>
                  </a:cubicBezTo>
                  <a:cubicBezTo>
                    <a:pt x="78" y="43"/>
                    <a:pt x="100" y="59"/>
                    <a:pt x="117" y="5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8" name="Freeform 261">
              <a:extLst>
                <a:ext uri="{FF2B5EF4-FFF2-40B4-BE49-F238E27FC236}">
                  <a16:creationId xmlns:a16="http://schemas.microsoft.com/office/drawing/2014/main" id="{C7A0845B-BA8B-469B-BD0E-69B8D7AE6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3057"/>
              <a:ext cx="108" cy="91"/>
            </a:xfrm>
            <a:custGeom>
              <a:avLst/>
              <a:gdLst>
                <a:gd name="T0" fmla="*/ 374 w 58"/>
                <a:gd name="T1" fmla="*/ 24 h 46"/>
                <a:gd name="T2" fmla="*/ 0 w 58"/>
                <a:gd name="T3" fmla="*/ 356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46">
                  <a:moveTo>
                    <a:pt x="58" y="3"/>
                  </a:moveTo>
                  <a:cubicBezTo>
                    <a:pt x="28" y="0"/>
                    <a:pt x="20" y="33"/>
                    <a:pt x="0" y="4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262">
              <a:extLst>
                <a:ext uri="{FF2B5EF4-FFF2-40B4-BE49-F238E27FC236}">
                  <a16:creationId xmlns:a16="http://schemas.microsoft.com/office/drawing/2014/main" id="{C2401529-27F5-4BFF-957E-4674F71F9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2108"/>
              <a:ext cx="183" cy="66"/>
            </a:xfrm>
            <a:custGeom>
              <a:avLst/>
              <a:gdLst>
                <a:gd name="T0" fmla="*/ 0 w 99"/>
                <a:gd name="T1" fmla="*/ 48 h 33"/>
                <a:gd name="T2" fmla="*/ 396 w 99"/>
                <a:gd name="T3" fmla="*/ 64 h 33"/>
                <a:gd name="T4" fmla="*/ 625 w 99"/>
                <a:gd name="T5" fmla="*/ 26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33">
                  <a:moveTo>
                    <a:pt x="0" y="6"/>
                  </a:moveTo>
                  <a:cubicBezTo>
                    <a:pt x="22" y="10"/>
                    <a:pt x="39" y="0"/>
                    <a:pt x="63" y="8"/>
                  </a:cubicBezTo>
                  <a:cubicBezTo>
                    <a:pt x="78" y="14"/>
                    <a:pt x="85" y="25"/>
                    <a:pt x="99" y="3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0" name="Freeform 263">
              <a:extLst>
                <a:ext uri="{FF2B5EF4-FFF2-40B4-BE49-F238E27FC236}">
                  <a16:creationId xmlns:a16="http://schemas.microsoft.com/office/drawing/2014/main" id="{FAAEA360-C672-4A64-9496-0493084FE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2069"/>
              <a:ext cx="18" cy="59"/>
            </a:xfrm>
            <a:custGeom>
              <a:avLst/>
              <a:gdLst>
                <a:gd name="T0" fmla="*/ 23 w 10"/>
                <a:gd name="T1" fmla="*/ 228 h 30"/>
                <a:gd name="T2" fmla="*/ 58 w 10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0">
                  <a:moveTo>
                    <a:pt x="4" y="30"/>
                  </a:moveTo>
                  <a:cubicBezTo>
                    <a:pt x="2" y="20"/>
                    <a:pt x="0" y="8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1" name="Freeform 264">
              <a:extLst>
                <a:ext uri="{FF2B5EF4-FFF2-40B4-BE49-F238E27FC236}">
                  <a16:creationId xmlns:a16="http://schemas.microsoft.com/office/drawing/2014/main" id="{6BBB28E0-2F1E-4D5B-A747-19DB1F77A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529"/>
              <a:ext cx="69" cy="186"/>
            </a:xfrm>
            <a:custGeom>
              <a:avLst/>
              <a:gdLst>
                <a:gd name="T0" fmla="*/ 73 w 37"/>
                <a:gd name="T1" fmla="*/ 0 h 94"/>
                <a:gd name="T2" fmla="*/ 201 w 37"/>
                <a:gd name="T3" fmla="*/ 427 h 94"/>
                <a:gd name="T4" fmla="*/ 0 w 37"/>
                <a:gd name="T5" fmla="*/ 728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94">
                  <a:moveTo>
                    <a:pt x="11" y="0"/>
                  </a:moveTo>
                  <a:cubicBezTo>
                    <a:pt x="22" y="18"/>
                    <a:pt x="37" y="32"/>
                    <a:pt x="31" y="55"/>
                  </a:cubicBezTo>
                  <a:cubicBezTo>
                    <a:pt x="28" y="67"/>
                    <a:pt x="9" y="87"/>
                    <a:pt x="0" y="9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265">
              <a:extLst>
                <a:ext uri="{FF2B5EF4-FFF2-40B4-BE49-F238E27FC236}">
                  <a16:creationId xmlns:a16="http://schemas.microsoft.com/office/drawing/2014/main" id="{A4D5F3DB-019C-4BC8-A40E-944A34FC2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579"/>
              <a:ext cx="170" cy="59"/>
            </a:xfrm>
            <a:custGeom>
              <a:avLst/>
              <a:gdLst>
                <a:gd name="T0" fmla="*/ 0 w 92"/>
                <a:gd name="T1" fmla="*/ 228 h 30"/>
                <a:gd name="T2" fmla="*/ 303 w 92"/>
                <a:gd name="T3" fmla="*/ 159 h 30"/>
                <a:gd name="T4" fmla="*/ 580 w 92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30">
                  <a:moveTo>
                    <a:pt x="0" y="30"/>
                  </a:moveTo>
                  <a:cubicBezTo>
                    <a:pt x="14" y="17"/>
                    <a:pt x="32" y="21"/>
                    <a:pt x="48" y="21"/>
                  </a:cubicBezTo>
                  <a:cubicBezTo>
                    <a:pt x="64" y="21"/>
                    <a:pt x="78" y="7"/>
                    <a:pt x="9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266">
              <a:extLst>
                <a:ext uri="{FF2B5EF4-FFF2-40B4-BE49-F238E27FC236}">
                  <a16:creationId xmlns:a16="http://schemas.microsoft.com/office/drawing/2014/main" id="{C0E89AF5-781A-43E3-B82D-8AD268D58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2515"/>
              <a:ext cx="3" cy="56"/>
            </a:xfrm>
            <a:custGeom>
              <a:avLst/>
              <a:gdLst>
                <a:gd name="T0" fmla="*/ 0 w 2"/>
                <a:gd name="T1" fmla="*/ 224 h 28"/>
                <a:gd name="T2" fmla="*/ 8 w 2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8">
                  <a:moveTo>
                    <a:pt x="0" y="28"/>
                  </a:moveTo>
                  <a:cubicBezTo>
                    <a:pt x="0" y="19"/>
                    <a:pt x="0" y="10"/>
                    <a:pt x="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267">
              <a:extLst>
                <a:ext uri="{FF2B5EF4-FFF2-40B4-BE49-F238E27FC236}">
                  <a16:creationId xmlns:a16="http://schemas.microsoft.com/office/drawing/2014/main" id="{55DAD713-C45F-4AAC-AC74-F2CD0A5D2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3069"/>
              <a:ext cx="149" cy="185"/>
            </a:xfrm>
            <a:custGeom>
              <a:avLst/>
              <a:gdLst>
                <a:gd name="T0" fmla="*/ 495 w 80"/>
                <a:gd name="T1" fmla="*/ 716 h 94"/>
                <a:gd name="T2" fmla="*/ 240 w 80"/>
                <a:gd name="T3" fmla="*/ 321 h 94"/>
                <a:gd name="T4" fmla="*/ 0 w 80"/>
                <a:gd name="T5" fmla="*/ 0 h 94"/>
                <a:gd name="T6" fmla="*/ 382 w 80"/>
                <a:gd name="T7" fmla="*/ 396 h 94"/>
                <a:gd name="T8" fmla="*/ 458 w 80"/>
                <a:gd name="T9" fmla="*/ 581 h 94"/>
                <a:gd name="T10" fmla="*/ 518 w 80"/>
                <a:gd name="T11" fmla="*/ 709 h 94"/>
                <a:gd name="T12" fmla="*/ 492 w 80"/>
                <a:gd name="T13" fmla="*/ 709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4">
                  <a:moveTo>
                    <a:pt x="77" y="94"/>
                  </a:moveTo>
                  <a:cubicBezTo>
                    <a:pt x="62" y="78"/>
                    <a:pt x="52" y="57"/>
                    <a:pt x="37" y="42"/>
                  </a:cubicBezTo>
                  <a:cubicBezTo>
                    <a:pt x="25" y="30"/>
                    <a:pt x="3" y="17"/>
                    <a:pt x="0" y="0"/>
                  </a:cubicBezTo>
                  <a:cubicBezTo>
                    <a:pt x="14" y="23"/>
                    <a:pt x="43" y="32"/>
                    <a:pt x="59" y="52"/>
                  </a:cubicBezTo>
                  <a:cubicBezTo>
                    <a:pt x="65" y="60"/>
                    <a:pt x="67" y="68"/>
                    <a:pt x="71" y="76"/>
                  </a:cubicBezTo>
                  <a:cubicBezTo>
                    <a:pt x="74" y="82"/>
                    <a:pt x="80" y="87"/>
                    <a:pt x="80" y="93"/>
                  </a:cubicBezTo>
                  <a:cubicBezTo>
                    <a:pt x="79" y="93"/>
                    <a:pt x="77" y="93"/>
                    <a:pt x="76" y="93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268">
              <a:extLst>
                <a:ext uri="{FF2B5EF4-FFF2-40B4-BE49-F238E27FC236}">
                  <a16:creationId xmlns:a16="http://schemas.microsoft.com/office/drawing/2014/main" id="{B53DDE48-DCB7-47FD-9E90-2BDE6582C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3298"/>
              <a:ext cx="72" cy="184"/>
            </a:xfrm>
            <a:custGeom>
              <a:avLst/>
              <a:gdLst>
                <a:gd name="T0" fmla="*/ 185 w 39"/>
                <a:gd name="T1" fmla="*/ 720 h 93"/>
                <a:gd name="T2" fmla="*/ 144 w 39"/>
                <a:gd name="T3" fmla="*/ 489 h 93"/>
                <a:gd name="T4" fmla="*/ 96 w 39"/>
                <a:gd name="T5" fmla="*/ 293 h 93"/>
                <a:gd name="T6" fmla="*/ 0 w 39"/>
                <a:gd name="T7" fmla="*/ 0 h 93"/>
                <a:gd name="T8" fmla="*/ 120 w 39"/>
                <a:gd name="T9" fmla="*/ 200 h 93"/>
                <a:gd name="T10" fmla="*/ 194 w 39"/>
                <a:gd name="T11" fmla="*/ 419 h 93"/>
                <a:gd name="T12" fmla="*/ 238 w 39"/>
                <a:gd name="T13" fmla="*/ 689 h 93"/>
                <a:gd name="T14" fmla="*/ 185 w 39"/>
                <a:gd name="T15" fmla="*/ 696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93">
                  <a:moveTo>
                    <a:pt x="29" y="93"/>
                  </a:moveTo>
                  <a:cubicBezTo>
                    <a:pt x="29" y="83"/>
                    <a:pt x="25" y="73"/>
                    <a:pt x="23" y="63"/>
                  </a:cubicBezTo>
                  <a:cubicBezTo>
                    <a:pt x="21" y="54"/>
                    <a:pt x="18" y="47"/>
                    <a:pt x="15" y="38"/>
                  </a:cubicBezTo>
                  <a:cubicBezTo>
                    <a:pt x="10" y="25"/>
                    <a:pt x="7" y="12"/>
                    <a:pt x="0" y="0"/>
                  </a:cubicBezTo>
                  <a:cubicBezTo>
                    <a:pt x="3" y="9"/>
                    <a:pt x="13" y="18"/>
                    <a:pt x="19" y="26"/>
                  </a:cubicBezTo>
                  <a:cubicBezTo>
                    <a:pt x="25" y="35"/>
                    <a:pt x="28" y="43"/>
                    <a:pt x="31" y="54"/>
                  </a:cubicBezTo>
                  <a:cubicBezTo>
                    <a:pt x="34" y="65"/>
                    <a:pt x="39" y="78"/>
                    <a:pt x="38" y="89"/>
                  </a:cubicBezTo>
                  <a:cubicBezTo>
                    <a:pt x="35" y="91"/>
                    <a:pt x="31" y="92"/>
                    <a:pt x="29" y="90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269">
              <a:extLst>
                <a:ext uri="{FF2B5EF4-FFF2-40B4-BE49-F238E27FC236}">
                  <a16:creationId xmlns:a16="http://schemas.microsoft.com/office/drawing/2014/main" id="{4C0F699B-BACA-422D-8B82-13DE9CCFA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614"/>
              <a:ext cx="124" cy="172"/>
            </a:xfrm>
            <a:custGeom>
              <a:avLst/>
              <a:gdLst>
                <a:gd name="T0" fmla="*/ 31 w 67"/>
                <a:gd name="T1" fmla="*/ 8 h 87"/>
                <a:gd name="T2" fmla="*/ 7 w 67"/>
                <a:gd name="T3" fmla="*/ 308 h 87"/>
                <a:gd name="T4" fmla="*/ 76 w 67"/>
                <a:gd name="T5" fmla="*/ 496 h 87"/>
                <a:gd name="T6" fmla="*/ 424 w 67"/>
                <a:gd name="T7" fmla="*/ 672 h 87"/>
                <a:gd name="T8" fmla="*/ 178 w 67"/>
                <a:gd name="T9" fmla="*/ 524 h 87"/>
                <a:gd name="T10" fmla="*/ 44 w 67"/>
                <a:gd name="T11" fmla="*/ 395 h 87"/>
                <a:gd name="T12" fmla="*/ 24 w 67"/>
                <a:gd name="T13" fmla="*/ 0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87">
                  <a:moveTo>
                    <a:pt x="5" y="1"/>
                  </a:moveTo>
                  <a:cubicBezTo>
                    <a:pt x="0" y="4"/>
                    <a:pt x="1" y="32"/>
                    <a:pt x="1" y="40"/>
                  </a:cubicBezTo>
                  <a:cubicBezTo>
                    <a:pt x="0" y="51"/>
                    <a:pt x="3" y="56"/>
                    <a:pt x="12" y="64"/>
                  </a:cubicBezTo>
                  <a:cubicBezTo>
                    <a:pt x="26" y="77"/>
                    <a:pt x="49" y="81"/>
                    <a:pt x="67" y="87"/>
                  </a:cubicBezTo>
                  <a:cubicBezTo>
                    <a:pt x="54" y="84"/>
                    <a:pt x="40" y="74"/>
                    <a:pt x="28" y="68"/>
                  </a:cubicBezTo>
                  <a:cubicBezTo>
                    <a:pt x="19" y="63"/>
                    <a:pt x="11" y="60"/>
                    <a:pt x="7" y="51"/>
                  </a:cubicBezTo>
                  <a:cubicBezTo>
                    <a:pt x="1" y="35"/>
                    <a:pt x="8" y="16"/>
                    <a:pt x="4" y="0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270">
              <a:extLst>
                <a:ext uri="{FF2B5EF4-FFF2-40B4-BE49-F238E27FC236}">
                  <a16:creationId xmlns:a16="http://schemas.microsoft.com/office/drawing/2014/main" id="{AAFC433D-AE7E-4BA1-8D36-9AB3A27C4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2262"/>
              <a:ext cx="115" cy="160"/>
            </a:xfrm>
            <a:custGeom>
              <a:avLst/>
              <a:gdLst>
                <a:gd name="T0" fmla="*/ 217 w 62"/>
                <a:gd name="T1" fmla="*/ 600 h 81"/>
                <a:gd name="T2" fmla="*/ 365 w 62"/>
                <a:gd name="T3" fmla="*/ 553 h 81"/>
                <a:gd name="T4" fmla="*/ 321 w 62"/>
                <a:gd name="T5" fmla="*/ 348 h 81"/>
                <a:gd name="T6" fmla="*/ 173 w 62"/>
                <a:gd name="T7" fmla="*/ 109 h 81"/>
                <a:gd name="T8" fmla="*/ 0 w 62"/>
                <a:gd name="T9" fmla="*/ 8 h 81"/>
                <a:gd name="T10" fmla="*/ 293 w 62"/>
                <a:gd name="T11" fmla="*/ 401 h 81"/>
                <a:gd name="T12" fmla="*/ 158 w 62"/>
                <a:gd name="T13" fmla="*/ 585 h 81"/>
                <a:gd name="T14" fmla="*/ 241 w 62"/>
                <a:gd name="T15" fmla="*/ 600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81">
                  <a:moveTo>
                    <a:pt x="34" y="78"/>
                  </a:moveTo>
                  <a:cubicBezTo>
                    <a:pt x="41" y="81"/>
                    <a:pt x="53" y="79"/>
                    <a:pt x="57" y="72"/>
                  </a:cubicBezTo>
                  <a:cubicBezTo>
                    <a:pt x="62" y="65"/>
                    <a:pt x="54" y="52"/>
                    <a:pt x="50" y="45"/>
                  </a:cubicBezTo>
                  <a:cubicBezTo>
                    <a:pt x="45" y="33"/>
                    <a:pt x="37" y="23"/>
                    <a:pt x="27" y="14"/>
                  </a:cubicBezTo>
                  <a:cubicBezTo>
                    <a:pt x="20" y="9"/>
                    <a:pt x="9" y="0"/>
                    <a:pt x="0" y="1"/>
                  </a:cubicBezTo>
                  <a:cubicBezTo>
                    <a:pt x="18" y="12"/>
                    <a:pt x="38" y="33"/>
                    <a:pt x="46" y="52"/>
                  </a:cubicBezTo>
                  <a:cubicBezTo>
                    <a:pt x="55" y="71"/>
                    <a:pt x="35" y="68"/>
                    <a:pt x="25" y="76"/>
                  </a:cubicBezTo>
                  <a:cubicBezTo>
                    <a:pt x="30" y="78"/>
                    <a:pt x="34" y="78"/>
                    <a:pt x="38" y="78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271">
              <a:extLst>
                <a:ext uri="{FF2B5EF4-FFF2-40B4-BE49-F238E27FC236}">
                  <a16:creationId xmlns:a16="http://schemas.microsoft.com/office/drawing/2014/main" id="{B07BD525-7649-444E-B400-EACA3D908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3399"/>
              <a:ext cx="50" cy="92"/>
            </a:xfrm>
            <a:custGeom>
              <a:avLst/>
              <a:gdLst>
                <a:gd name="T0" fmla="*/ 0 w 27"/>
                <a:gd name="T1" fmla="*/ 307 h 47"/>
                <a:gd name="T2" fmla="*/ 141 w 27"/>
                <a:gd name="T3" fmla="*/ 337 h 47"/>
                <a:gd name="T4" fmla="*/ 37 w 27"/>
                <a:gd name="T5" fmla="*/ 0 h 47"/>
                <a:gd name="T6" fmla="*/ 113 w 27"/>
                <a:gd name="T7" fmla="*/ 276 h 47"/>
                <a:gd name="T8" fmla="*/ 7 w 27"/>
                <a:gd name="T9" fmla="*/ 299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7">
                  <a:moveTo>
                    <a:pt x="0" y="41"/>
                  </a:moveTo>
                  <a:cubicBezTo>
                    <a:pt x="7" y="40"/>
                    <a:pt x="16" y="47"/>
                    <a:pt x="22" y="45"/>
                  </a:cubicBezTo>
                  <a:cubicBezTo>
                    <a:pt x="27" y="29"/>
                    <a:pt x="18" y="11"/>
                    <a:pt x="6" y="0"/>
                  </a:cubicBezTo>
                  <a:cubicBezTo>
                    <a:pt x="14" y="9"/>
                    <a:pt x="19" y="25"/>
                    <a:pt x="18" y="37"/>
                  </a:cubicBezTo>
                  <a:cubicBezTo>
                    <a:pt x="17" y="46"/>
                    <a:pt x="8" y="42"/>
                    <a:pt x="1" y="40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272">
              <a:extLst>
                <a:ext uri="{FF2B5EF4-FFF2-40B4-BE49-F238E27FC236}">
                  <a16:creationId xmlns:a16="http://schemas.microsoft.com/office/drawing/2014/main" id="{E1EE3564-6F84-47B7-89D1-3902957CC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3173"/>
              <a:ext cx="37" cy="121"/>
            </a:xfrm>
            <a:custGeom>
              <a:avLst/>
              <a:gdLst>
                <a:gd name="T0" fmla="*/ 7 w 20"/>
                <a:gd name="T1" fmla="*/ 8 h 61"/>
                <a:gd name="T2" fmla="*/ 81 w 20"/>
                <a:gd name="T3" fmla="*/ 280 h 61"/>
                <a:gd name="T4" fmla="*/ 104 w 20"/>
                <a:gd name="T5" fmla="*/ 476 h 61"/>
                <a:gd name="T6" fmla="*/ 37 w 20"/>
                <a:gd name="T7" fmla="*/ 188 h 61"/>
                <a:gd name="T8" fmla="*/ 0 w 20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61">
                  <a:moveTo>
                    <a:pt x="1" y="1"/>
                  </a:moveTo>
                  <a:cubicBezTo>
                    <a:pt x="4" y="13"/>
                    <a:pt x="10" y="24"/>
                    <a:pt x="13" y="36"/>
                  </a:cubicBezTo>
                  <a:cubicBezTo>
                    <a:pt x="14" y="42"/>
                    <a:pt x="20" y="56"/>
                    <a:pt x="16" y="61"/>
                  </a:cubicBezTo>
                  <a:cubicBezTo>
                    <a:pt x="12" y="49"/>
                    <a:pt x="8" y="36"/>
                    <a:pt x="6" y="24"/>
                  </a:cubicBezTo>
                  <a:cubicBezTo>
                    <a:pt x="5" y="15"/>
                    <a:pt x="4" y="8"/>
                    <a:pt x="0" y="0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273">
              <a:extLst>
                <a:ext uri="{FF2B5EF4-FFF2-40B4-BE49-F238E27FC236}">
                  <a16:creationId xmlns:a16="http://schemas.microsoft.com/office/drawing/2014/main" id="{BD1DC831-C4C1-43B6-AF49-5DE9971DC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824"/>
              <a:ext cx="111" cy="25"/>
            </a:xfrm>
            <a:custGeom>
              <a:avLst/>
              <a:gdLst>
                <a:gd name="T0" fmla="*/ 0 w 60"/>
                <a:gd name="T1" fmla="*/ 23 h 13"/>
                <a:gd name="T2" fmla="*/ 104 w 60"/>
                <a:gd name="T3" fmla="*/ 71 h 13"/>
                <a:gd name="T4" fmla="*/ 229 w 60"/>
                <a:gd name="T5" fmla="*/ 85 h 13"/>
                <a:gd name="T6" fmla="*/ 322 w 60"/>
                <a:gd name="T7" fmla="*/ 48 h 13"/>
                <a:gd name="T8" fmla="*/ 379 w 60"/>
                <a:gd name="T9" fmla="*/ 29 h 13"/>
                <a:gd name="T10" fmla="*/ 246 w 60"/>
                <a:gd name="T11" fmla="*/ 44 h 13"/>
                <a:gd name="T12" fmla="*/ 126 w 60"/>
                <a:gd name="T13" fmla="*/ 15 h 13"/>
                <a:gd name="T14" fmla="*/ 52 w 60"/>
                <a:gd name="T15" fmla="*/ 8 h 13"/>
                <a:gd name="T16" fmla="*/ 0 w 60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13">
                  <a:moveTo>
                    <a:pt x="0" y="3"/>
                  </a:moveTo>
                  <a:cubicBezTo>
                    <a:pt x="5" y="4"/>
                    <a:pt x="11" y="8"/>
                    <a:pt x="16" y="10"/>
                  </a:cubicBezTo>
                  <a:cubicBezTo>
                    <a:pt x="23" y="13"/>
                    <a:pt x="28" y="13"/>
                    <a:pt x="36" y="12"/>
                  </a:cubicBezTo>
                  <a:cubicBezTo>
                    <a:pt x="41" y="11"/>
                    <a:pt x="46" y="9"/>
                    <a:pt x="51" y="7"/>
                  </a:cubicBezTo>
                  <a:cubicBezTo>
                    <a:pt x="54" y="6"/>
                    <a:pt x="58" y="6"/>
                    <a:pt x="60" y="4"/>
                  </a:cubicBezTo>
                  <a:cubicBezTo>
                    <a:pt x="53" y="3"/>
                    <a:pt x="46" y="6"/>
                    <a:pt x="39" y="6"/>
                  </a:cubicBezTo>
                  <a:cubicBezTo>
                    <a:pt x="32" y="5"/>
                    <a:pt x="26" y="2"/>
                    <a:pt x="20" y="2"/>
                  </a:cubicBezTo>
                  <a:cubicBezTo>
                    <a:pt x="16" y="1"/>
                    <a:pt x="12" y="1"/>
                    <a:pt x="8" y="1"/>
                  </a:cubicBezTo>
                  <a:cubicBezTo>
                    <a:pt x="5" y="1"/>
                    <a:pt x="2" y="0"/>
                    <a:pt x="0" y="0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274">
              <a:extLst>
                <a:ext uri="{FF2B5EF4-FFF2-40B4-BE49-F238E27FC236}">
                  <a16:creationId xmlns:a16="http://schemas.microsoft.com/office/drawing/2014/main" id="{B6CB3D67-AC8E-49A9-A34F-AF82F8E4B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2472"/>
              <a:ext cx="129" cy="30"/>
            </a:xfrm>
            <a:custGeom>
              <a:avLst/>
              <a:gdLst>
                <a:gd name="T0" fmla="*/ 0 w 70"/>
                <a:gd name="T1" fmla="*/ 8 h 15"/>
                <a:gd name="T2" fmla="*/ 140 w 70"/>
                <a:gd name="T3" fmla="*/ 72 h 15"/>
                <a:gd name="T4" fmla="*/ 245 w 70"/>
                <a:gd name="T5" fmla="*/ 96 h 15"/>
                <a:gd name="T6" fmla="*/ 387 w 70"/>
                <a:gd name="T7" fmla="*/ 120 h 15"/>
                <a:gd name="T8" fmla="*/ 439 w 70"/>
                <a:gd name="T9" fmla="*/ 48 h 15"/>
                <a:gd name="T10" fmla="*/ 170 w 70"/>
                <a:gd name="T11" fmla="*/ 40 h 15"/>
                <a:gd name="T12" fmla="*/ 68 w 70"/>
                <a:gd name="T13" fmla="*/ 0 h 15"/>
                <a:gd name="T14" fmla="*/ 0 w 70"/>
                <a:gd name="T15" fmla="*/ 8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15">
                  <a:moveTo>
                    <a:pt x="0" y="1"/>
                  </a:moveTo>
                  <a:cubicBezTo>
                    <a:pt x="4" y="6"/>
                    <a:pt x="16" y="7"/>
                    <a:pt x="22" y="9"/>
                  </a:cubicBezTo>
                  <a:cubicBezTo>
                    <a:pt x="27" y="11"/>
                    <a:pt x="34" y="10"/>
                    <a:pt x="39" y="12"/>
                  </a:cubicBezTo>
                  <a:cubicBezTo>
                    <a:pt x="46" y="13"/>
                    <a:pt x="56" y="13"/>
                    <a:pt x="62" y="15"/>
                  </a:cubicBezTo>
                  <a:cubicBezTo>
                    <a:pt x="64" y="12"/>
                    <a:pt x="68" y="10"/>
                    <a:pt x="70" y="6"/>
                  </a:cubicBezTo>
                  <a:cubicBezTo>
                    <a:pt x="58" y="13"/>
                    <a:pt x="39" y="7"/>
                    <a:pt x="27" y="5"/>
                  </a:cubicBezTo>
                  <a:cubicBezTo>
                    <a:pt x="21" y="3"/>
                    <a:pt x="17" y="1"/>
                    <a:pt x="11" y="0"/>
                  </a:cubicBezTo>
                  <a:cubicBezTo>
                    <a:pt x="8" y="0"/>
                    <a:pt x="4" y="1"/>
                    <a:pt x="0" y="1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2" name="Freeform 275">
              <a:extLst>
                <a:ext uri="{FF2B5EF4-FFF2-40B4-BE49-F238E27FC236}">
                  <a16:creationId xmlns:a16="http://schemas.microsoft.com/office/drawing/2014/main" id="{2E9CBE3C-78DA-4914-B65F-96DC37215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2282"/>
              <a:ext cx="64" cy="20"/>
            </a:xfrm>
            <a:custGeom>
              <a:avLst/>
              <a:gdLst>
                <a:gd name="T0" fmla="*/ 0 w 35"/>
                <a:gd name="T1" fmla="*/ 0 h 10"/>
                <a:gd name="T2" fmla="*/ 214 w 35"/>
                <a:gd name="T3" fmla="*/ 72 h 10"/>
                <a:gd name="T4" fmla="*/ 7 w 35"/>
                <a:gd name="T5" fmla="*/ 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0">
                  <a:moveTo>
                    <a:pt x="0" y="0"/>
                  </a:moveTo>
                  <a:cubicBezTo>
                    <a:pt x="12" y="4"/>
                    <a:pt x="23" y="10"/>
                    <a:pt x="35" y="9"/>
                  </a:cubicBezTo>
                  <a:cubicBezTo>
                    <a:pt x="25" y="7"/>
                    <a:pt x="11" y="1"/>
                    <a:pt x="1" y="1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3" name="Freeform 276">
              <a:extLst>
                <a:ext uri="{FF2B5EF4-FFF2-40B4-BE49-F238E27FC236}">
                  <a16:creationId xmlns:a16="http://schemas.microsoft.com/office/drawing/2014/main" id="{ADFBDDF8-C3EA-458D-A0E3-38ED6F4C6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3325"/>
              <a:ext cx="70" cy="157"/>
            </a:xfrm>
            <a:custGeom>
              <a:avLst/>
              <a:gdLst>
                <a:gd name="T0" fmla="*/ 0 w 38"/>
                <a:gd name="T1" fmla="*/ 620 h 79"/>
                <a:gd name="T2" fmla="*/ 149 w 38"/>
                <a:gd name="T3" fmla="*/ 517 h 79"/>
                <a:gd name="T4" fmla="*/ 217 w 38"/>
                <a:gd name="T5" fmla="*/ 431 h 79"/>
                <a:gd name="T6" fmla="*/ 225 w 38"/>
                <a:gd name="T7" fmla="*/ 221 h 79"/>
                <a:gd name="T8" fmla="*/ 206 w 38"/>
                <a:gd name="T9" fmla="*/ 0 h 79"/>
                <a:gd name="T10" fmla="*/ 206 w 38"/>
                <a:gd name="T11" fmla="*/ 111 h 79"/>
                <a:gd name="T12" fmla="*/ 206 w 38"/>
                <a:gd name="T13" fmla="*/ 260 h 79"/>
                <a:gd name="T14" fmla="*/ 169 w 38"/>
                <a:gd name="T15" fmla="*/ 447 h 79"/>
                <a:gd name="T16" fmla="*/ 96 w 38"/>
                <a:gd name="T17" fmla="*/ 525 h 79"/>
                <a:gd name="T18" fmla="*/ 13 w 38"/>
                <a:gd name="T19" fmla="*/ 620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79">
                  <a:moveTo>
                    <a:pt x="0" y="79"/>
                  </a:moveTo>
                  <a:cubicBezTo>
                    <a:pt x="10" y="78"/>
                    <a:pt x="16" y="72"/>
                    <a:pt x="24" y="66"/>
                  </a:cubicBezTo>
                  <a:cubicBezTo>
                    <a:pt x="29" y="63"/>
                    <a:pt x="33" y="61"/>
                    <a:pt x="35" y="55"/>
                  </a:cubicBezTo>
                  <a:cubicBezTo>
                    <a:pt x="38" y="47"/>
                    <a:pt x="36" y="36"/>
                    <a:pt x="36" y="28"/>
                  </a:cubicBezTo>
                  <a:cubicBezTo>
                    <a:pt x="37" y="18"/>
                    <a:pt x="36" y="9"/>
                    <a:pt x="33" y="0"/>
                  </a:cubicBezTo>
                  <a:cubicBezTo>
                    <a:pt x="31" y="4"/>
                    <a:pt x="33" y="10"/>
                    <a:pt x="33" y="14"/>
                  </a:cubicBezTo>
                  <a:cubicBezTo>
                    <a:pt x="33" y="20"/>
                    <a:pt x="34" y="26"/>
                    <a:pt x="33" y="33"/>
                  </a:cubicBezTo>
                  <a:cubicBezTo>
                    <a:pt x="32" y="40"/>
                    <a:pt x="31" y="50"/>
                    <a:pt x="27" y="57"/>
                  </a:cubicBezTo>
                  <a:cubicBezTo>
                    <a:pt x="24" y="62"/>
                    <a:pt x="19" y="63"/>
                    <a:pt x="15" y="67"/>
                  </a:cubicBezTo>
                  <a:cubicBezTo>
                    <a:pt x="11" y="70"/>
                    <a:pt x="6" y="78"/>
                    <a:pt x="2" y="79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277">
              <a:extLst>
                <a:ext uri="{FF2B5EF4-FFF2-40B4-BE49-F238E27FC236}">
                  <a16:creationId xmlns:a16="http://schemas.microsoft.com/office/drawing/2014/main" id="{F78F668A-ACB4-42D8-94FE-46FB698C3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3240"/>
              <a:ext cx="52" cy="101"/>
            </a:xfrm>
            <a:custGeom>
              <a:avLst/>
              <a:gdLst>
                <a:gd name="T0" fmla="*/ 0 w 28"/>
                <a:gd name="T1" fmla="*/ 396 h 51"/>
                <a:gd name="T2" fmla="*/ 59 w 28"/>
                <a:gd name="T3" fmla="*/ 341 h 51"/>
                <a:gd name="T4" fmla="*/ 121 w 28"/>
                <a:gd name="T5" fmla="*/ 309 h 51"/>
                <a:gd name="T6" fmla="*/ 180 w 28"/>
                <a:gd name="T7" fmla="*/ 240 h 51"/>
                <a:gd name="T8" fmla="*/ 113 w 28"/>
                <a:gd name="T9" fmla="*/ 133 h 51"/>
                <a:gd name="T10" fmla="*/ 24 w 28"/>
                <a:gd name="T11" fmla="*/ 0 h 51"/>
                <a:gd name="T12" fmla="*/ 128 w 28"/>
                <a:gd name="T13" fmla="*/ 232 h 51"/>
                <a:gd name="T14" fmla="*/ 84 w 28"/>
                <a:gd name="T15" fmla="*/ 317 h 51"/>
                <a:gd name="T16" fmla="*/ 0 w 28"/>
                <a:gd name="T17" fmla="*/ 388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51">
                  <a:moveTo>
                    <a:pt x="0" y="51"/>
                  </a:moveTo>
                  <a:cubicBezTo>
                    <a:pt x="3" y="50"/>
                    <a:pt x="6" y="46"/>
                    <a:pt x="9" y="44"/>
                  </a:cubicBezTo>
                  <a:cubicBezTo>
                    <a:pt x="12" y="43"/>
                    <a:pt x="16" y="42"/>
                    <a:pt x="19" y="40"/>
                  </a:cubicBezTo>
                  <a:cubicBezTo>
                    <a:pt x="23" y="38"/>
                    <a:pt x="28" y="36"/>
                    <a:pt x="28" y="31"/>
                  </a:cubicBezTo>
                  <a:cubicBezTo>
                    <a:pt x="27" y="27"/>
                    <a:pt x="21" y="20"/>
                    <a:pt x="18" y="17"/>
                  </a:cubicBezTo>
                  <a:cubicBezTo>
                    <a:pt x="14" y="11"/>
                    <a:pt x="9" y="5"/>
                    <a:pt x="4" y="0"/>
                  </a:cubicBezTo>
                  <a:cubicBezTo>
                    <a:pt x="9" y="9"/>
                    <a:pt x="21" y="19"/>
                    <a:pt x="20" y="30"/>
                  </a:cubicBezTo>
                  <a:cubicBezTo>
                    <a:pt x="20" y="35"/>
                    <a:pt x="17" y="38"/>
                    <a:pt x="13" y="41"/>
                  </a:cubicBezTo>
                  <a:cubicBezTo>
                    <a:pt x="9" y="44"/>
                    <a:pt x="5" y="50"/>
                    <a:pt x="0" y="50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278">
              <a:extLst>
                <a:ext uri="{FF2B5EF4-FFF2-40B4-BE49-F238E27FC236}">
                  <a16:creationId xmlns:a16="http://schemas.microsoft.com/office/drawing/2014/main" id="{0AD94F46-5DDF-4EDA-8A47-9302B648A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3225"/>
              <a:ext cx="32" cy="110"/>
            </a:xfrm>
            <a:custGeom>
              <a:avLst/>
              <a:gdLst>
                <a:gd name="T0" fmla="*/ 100 w 17"/>
                <a:gd name="T1" fmla="*/ 16 h 56"/>
                <a:gd name="T2" fmla="*/ 8 w 17"/>
                <a:gd name="T3" fmla="*/ 159 h 56"/>
                <a:gd name="T4" fmla="*/ 113 w 17"/>
                <a:gd name="T5" fmla="*/ 424 h 56"/>
                <a:gd name="T6" fmla="*/ 53 w 17"/>
                <a:gd name="T7" fmla="*/ 143 h 56"/>
                <a:gd name="T8" fmla="*/ 100 w 17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56">
                  <a:moveTo>
                    <a:pt x="15" y="2"/>
                  </a:moveTo>
                  <a:cubicBezTo>
                    <a:pt x="8" y="1"/>
                    <a:pt x="0" y="15"/>
                    <a:pt x="1" y="21"/>
                  </a:cubicBezTo>
                  <a:cubicBezTo>
                    <a:pt x="3" y="33"/>
                    <a:pt x="17" y="44"/>
                    <a:pt x="17" y="56"/>
                  </a:cubicBezTo>
                  <a:cubicBezTo>
                    <a:pt x="12" y="45"/>
                    <a:pt x="9" y="32"/>
                    <a:pt x="8" y="19"/>
                  </a:cubicBezTo>
                  <a:cubicBezTo>
                    <a:pt x="7" y="12"/>
                    <a:pt x="8" y="4"/>
                    <a:pt x="15" y="0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Freeform 279">
              <a:extLst>
                <a:ext uri="{FF2B5EF4-FFF2-40B4-BE49-F238E27FC236}">
                  <a16:creationId xmlns:a16="http://schemas.microsoft.com/office/drawing/2014/main" id="{BFD68131-FFA7-423A-ADE8-32995DD41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3187"/>
              <a:ext cx="81" cy="44"/>
            </a:xfrm>
            <a:custGeom>
              <a:avLst/>
              <a:gdLst>
                <a:gd name="T0" fmla="*/ 0 w 44"/>
                <a:gd name="T1" fmla="*/ 0 h 22"/>
                <a:gd name="T2" fmla="*/ 274 w 44"/>
                <a:gd name="T3" fmla="*/ 176 h 22"/>
                <a:gd name="T4" fmla="*/ 105 w 44"/>
                <a:gd name="T5" fmla="*/ 64 h 22"/>
                <a:gd name="T6" fmla="*/ 0 w 44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22">
                  <a:moveTo>
                    <a:pt x="0" y="0"/>
                  </a:moveTo>
                  <a:cubicBezTo>
                    <a:pt x="14" y="8"/>
                    <a:pt x="33" y="10"/>
                    <a:pt x="44" y="22"/>
                  </a:cubicBezTo>
                  <a:cubicBezTo>
                    <a:pt x="35" y="18"/>
                    <a:pt x="26" y="13"/>
                    <a:pt x="17" y="8"/>
                  </a:cubicBezTo>
                  <a:cubicBezTo>
                    <a:pt x="11" y="5"/>
                    <a:pt x="6" y="3"/>
                    <a:pt x="0" y="0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Freeform 280">
              <a:extLst>
                <a:ext uri="{FF2B5EF4-FFF2-40B4-BE49-F238E27FC236}">
                  <a16:creationId xmlns:a16="http://schemas.microsoft.com/office/drawing/2014/main" id="{2DD87C8F-768B-4968-8A4B-893DC7C1C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" y="3460"/>
              <a:ext cx="52" cy="108"/>
            </a:xfrm>
            <a:custGeom>
              <a:avLst/>
              <a:gdLst>
                <a:gd name="T0" fmla="*/ 180 w 28"/>
                <a:gd name="T1" fmla="*/ 0 h 55"/>
                <a:gd name="T2" fmla="*/ 158 w 28"/>
                <a:gd name="T3" fmla="*/ 143 h 55"/>
                <a:gd name="T4" fmla="*/ 165 w 28"/>
                <a:gd name="T5" fmla="*/ 265 h 55"/>
                <a:gd name="T6" fmla="*/ 0 w 28"/>
                <a:gd name="T7" fmla="*/ 416 h 55"/>
                <a:gd name="T8" fmla="*/ 141 w 28"/>
                <a:gd name="T9" fmla="*/ 220 h 55"/>
                <a:gd name="T10" fmla="*/ 165 w 28"/>
                <a:gd name="T11" fmla="*/ 8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55">
                  <a:moveTo>
                    <a:pt x="28" y="0"/>
                  </a:moveTo>
                  <a:cubicBezTo>
                    <a:pt x="24" y="3"/>
                    <a:pt x="25" y="14"/>
                    <a:pt x="25" y="19"/>
                  </a:cubicBezTo>
                  <a:cubicBezTo>
                    <a:pt x="25" y="25"/>
                    <a:pt x="26" y="30"/>
                    <a:pt x="26" y="35"/>
                  </a:cubicBezTo>
                  <a:cubicBezTo>
                    <a:pt x="24" y="47"/>
                    <a:pt x="11" y="53"/>
                    <a:pt x="0" y="55"/>
                  </a:cubicBezTo>
                  <a:cubicBezTo>
                    <a:pt x="9" y="48"/>
                    <a:pt x="17" y="40"/>
                    <a:pt x="22" y="29"/>
                  </a:cubicBezTo>
                  <a:cubicBezTo>
                    <a:pt x="26" y="21"/>
                    <a:pt x="25" y="10"/>
                    <a:pt x="26" y="1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Freeform 281">
              <a:extLst>
                <a:ext uri="{FF2B5EF4-FFF2-40B4-BE49-F238E27FC236}">
                  <a16:creationId xmlns:a16="http://schemas.microsoft.com/office/drawing/2014/main" id="{1660806D-475D-4AE8-A64D-70A378169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1448"/>
              <a:ext cx="71" cy="184"/>
            </a:xfrm>
            <a:custGeom>
              <a:avLst/>
              <a:gdLst>
                <a:gd name="T0" fmla="*/ 249 w 38"/>
                <a:gd name="T1" fmla="*/ 16 h 93"/>
                <a:gd name="T2" fmla="*/ 112 w 38"/>
                <a:gd name="T3" fmla="*/ 16 h 93"/>
                <a:gd name="T4" fmla="*/ 39 w 38"/>
                <a:gd name="T5" fmla="*/ 125 h 93"/>
                <a:gd name="T6" fmla="*/ 67 w 38"/>
                <a:gd name="T7" fmla="*/ 720 h 93"/>
                <a:gd name="T8" fmla="*/ 92 w 38"/>
                <a:gd name="T9" fmla="*/ 192 h 93"/>
                <a:gd name="T10" fmla="*/ 234 w 38"/>
                <a:gd name="T11" fmla="*/ 16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93">
                  <a:moveTo>
                    <a:pt x="38" y="2"/>
                  </a:moveTo>
                  <a:cubicBezTo>
                    <a:pt x="31" y="2"/>
                    <a:pt x="23" y="1"/>
                    <a:pt x="17" y="2"/>
                  </a:cubicBezTo>
                  <a:cubicBezTo>
                    <a:pt x="7" y="4"/>
                    <a:pt x="5" y="7"/>
                    <a:pt x="6" y="16"/>
                  </a:cubicBezTo>
                  <a:cubicBezTo>
                    <a:pt x="9" y="42"/>
                    <a:pt x="0" y="68"/>
                    <a:pt x="10" y="93"/>
                  </a:cubicBezTo>
                  <a:cubicBezTo>
                    <a:pt x="11" y="70"/>
                    <a:pt x="14" y="47"/>
                    <a:pt x="14" y="25"/>
                  </a:cubicBezTo>
                  <a:cubicBezTo>
                    <a:pt x="15" y="12"/>
                    <a:pt x="21" y="0"/>
                    <a:pt x="36" y="2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9" name="Freeform 282">
              <a:extLst>
                <a:ext uri="{FF2B5EF4-FFF2-40B4-BE49-F238E27FC236}">
                  <a16:creationId xmlns:a16="http://schemas.microsoft.com/office/drawing/2014/main" id="{E9D6D6DD-954C-4601-A64F-57E0D691A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474"/>
              <a:ext cx="128" cy="113"/>
            </a:xfrm>
            <a:custGeom>
              <a:avLst/>
              <a:gdLst>
                <a:gd name="T0" fmla="*/ 0 w 69"/>
                <a:gd name="T1" fmla="*/ 444 h 57"/>
                <a:gd name="T2" fmla="*/ 24 w 69"/>
                <a:gd name="T3" fmla="*/ 311 h 57"/>
                <a:gd name="T4" fmla="*/ 59 w 69"/>
                <a:gd name="T5" fmla="*/ 180 h 57"/>
                <a:gd name="T6" fmla="*/ 76 w 69"/>
                <a:gd name="T7" fmla="*/ 8 h 57"/>
                <a:gd name="T8" fmla="*/ 165 w 69"/>
                <a:gd name="T9" fmla="*/ 40 h 57"/>
                <a:gd name="T10" fmla="*/ 269 w 69"/>
                <a:gd name="T11" fmla="*/ 79 h 57"/>
                <a:gd name="T12" fmla="*/ 440 w 69"/>
                <a:gd name="T13" fmla="*/ 180 h 57"/>
                <a:gd name="T14" fmla="*/ 269 w 69"/>
                <a:gd name="T15" fmla="*/ 117 h 57"/>
                <a:gd name="T16" fmla="*/ 121 w 69"/>
                <a:gd name="T17" fmla="*/ 87 h 57"/>
                <a:gd name="T18" fmla="*/ 69 w 69"/>
                <a:gd name="T19" fmla="*/ 204 h 57"/>
                <a:gd name="T20" fmla="*/ 7 w 69"/>
                <a:gd name="T21" fmla="*/ 389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9" h="57">
                  <a:moveTo>
                    <a:pt x="0" y="57"/>
                  </a:moveTo>
                  <a:cubicBezTo>
                    <a:pt x="4" y="53"/>
                    <a:pt x="3" y="45"/>
                    <a:pt x="4" y="40"/>
                  </a:cubicBezTo>
                  <a:cubicBezTo>
                    <a:pt x="6" y="34"/>
                    <a:pt x="9" y="29"/>
                    <a:pt x="9" y="23"/>
                  </a:cubicBezTo>
                  <a:cubicBezTo>
                    <a:pt x="10" y="17"/>
                    <a:pt x="6" y="2"/>
                    <a:pt x="12" y="1"/>
                  </a:cubicBezTo>
                  <a:cubicBezTo>
                    <a:pt x="16" y="0"/>
                    <a:pt x="22" y="4"/>
                    <a:pt x="26" y="5"/>
                  </a:cubicBezTo>
                  <a:cubicBezTo>
                    <a:pt x="32" y="6"/>
                    <a:pt x="37" y="7"/>
                    <a:pt x="42" y="10"/>
                  </a:cubicBezTo>
                  <a:cubicBezTo>
                    <a:pt x="49" y="13"/>
                    <a:pt x="65" y="17"/>
                    <a:pt x="69" y="23"/>
                  </a:cubicBezTo>
                  <a:cubicBezTo>
                    <a:pt x="60" y="22"/>
                    <a:pt x="51" y="17"/>
                    <a:pt x="42" y="15"/>
                  </a:cubicBezTo>
                  <a:cubicBezTo>
                    <a:pt x="35" y="14"/>
                    <a:pt x="26" y="10"/>
                    <a:pt x="19" y="11"/>
                  </a:cubicBezTo>
                  <a:cubicBezTo>
                    <a:pt x="12" y="12"/>
                    <a:pt x="13" y="19"/>
                    <a:pt x="11" y="26"/>
                  </a:cubicBezTo>
                  <a:cubicBezTo>
                    <a:pt x="9" y="35"/>
                    <a:pt x="4" y="42"/>
                    <a:pt x="1" y="50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0" name="Freeform 283">
              <a:extLst>
                <a:ext uri="{FF2B5EF4-FFF2-40B4-BE49-F238E27FC236}">
                  <a16:creationId xmlns:a16="http://schemas.microsoft.com/office/drawing/2014/main" id="{937CBFDC-2BF7-4BEE-A299-FF21BDE68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1658"/>
              <a:ext cx="134" cy="138"/>
            </a:xfrm>
            <a:custGeom>
              <a:avLst/>
              <a:gdLst>
                <a:gd name="T0" fmla="*/ 24 w 72"/>
                <a:gd name="T1" fmla="*/ 252 h 70"/>
                <a:gd name="T2" fmla="*/ 337 w 72"/>
                <a:gd name="T3" fmla="*/ 63 h 70"/>
                <a:gd name="T4" fmla="*/ 329 w 72"/>
                <a:gd name="T5" fmla="*/ 536 h 70"/>
                <a:gd name="T6" fmla="*/ 309 w 72"/>
                <a:gd name="T7" fmla="*/ 116 h 70"/>
                <a:gd name="T8" fmla="*/ 181 w 72"/>
                <a:gd name="T9" fmla="*/ 175 h 70"/>
                <a:gd name="T10" fmla="*/ 0 w 72"/>
                <a:gd name="T11" fmla="*/ 260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70">
                  <a:moveTo>
                    <a:pt x="4" y="33"/>
                  </a:moveTo>
                  <a:cubicBezTo>
                    <a:pt x="19" y="36"/>
                    <a:pt x="40" y="0"/>
                    <a:pt x="52" y="8"/>
                  </a:cubicBezTo>
                  <a:cubicBezTo>
                    <a:pt x="72" y="19"/>
                    <a:pt x="57" y="56"/>
                    <a:pt x="51" y="70"/>
                  </a:cubicBezTo>
                  <a:cubicBezTo>
                    <a:pt x="56" y="62"/>
                    <a:pt x="62" y="18"/>
                    <a:pt x="48" y="15"/>
                  </a:cubicBezTo>
                  <a:cubicBezTo>
                    <a:pt x="43" y="14"/>
                    <a:pt x="32" y="21"/>
                    <a:pt x="28" y="23"/>
                  </a:cubicBezTo>
                  <a:cubicBezTo>
                    <a:pt x="19" y="27"/>
                    <a:pt x="9" y="31"/>
                    <a:pt x="0" y="34"/>
                  </a:cubicBezTo>
                </a:path>
              </a:pathLst>
            </a:custGeom>
            <a:solidFill>
              <a:srgbClr val="F5C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6FBBB9A0-4B23-4848-A58F-86921160EA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Afferent arteriole</a:t>
            </a:r>
          </a:p>
        </p:txBody>
      </p:sp>
      <p:grpSp>
        <p:nvGrpSpPr>
          <p:cNvPr id="38914" name="Group 3">
            <a:extLst>
              <a:ext uri="{FF2B5EF4-FFF2-40B4-BE49-F238E27FC236}">
                <a16:creationId xmlns:a16="http://schemas.microsoft.com/office/drawing/2014/main" id="{07DF6BD7-2110-4FD0-BCB9-BD5FEA55F0CF}"/>
              </a:ext>
            </a:extLst>
          </p:cNvPr>
          <p:cNvGrpSpPr>
            <a:grpSpLocks/>
          </p:cNvGrpSpPr>
          <p:nvPr/>
        </p:nvGrpSpPr>
        <p:grpSpPr bwMode="auto">
          <a:xfrm>
            <a:off x="4481513" y="1117600"/>
            <a:ext cx="3281362" cy="5394325"/>
            <a:chOff x="1863" y="704"/>
            <a:chExt cx="2067" cy="3398"/>
          </a:xfrm>
        </p:grpSpPr>
        <p:sp>
          <p:nvSpPr>
            <p:cNvPr id="38915" name="Freeform 4">
              <a:extLst>
                <a:ext uri="{FF2B5EF4-FFF2-40B4-BE49-F238E27FC236}">
                  <a16:creationId xmlns:a16="http://schemas.microsoft.com/office/drawing/2014/main" id="{63A5AE50-AE10-4B78-BC86-28E90F8EA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704"/>
              <a:ext cx="782" cy="1029"/>
            </a:xfrm>
            <a:custGeom>
              <a:avLst/>
              <a:gdLst>
                <a:gd name="T0" fmla="*/ 3109 w 374"/>
                <a:gd name="T1" fmla="*/ 498 h 461"/>
                <a:gd name="T2" fmla="*/ 3235 w 374"/>
                <a:gd name="T3" fmla="*/ 2826 h 461"/>
                <a:gd name="T4" fmla="*/ 2304 w 374"/>
                <a:gd name="T5" fmla="*/ 5091 h 461"/>
                <a:gd name="T6" fmla="*/ 1315 w 374"/>
                <a:gd name="T7" fmla="*/ 4194 h 461"/>
                <a:gd name="T8" fmla="*/ 1163 w 374"/>
                <a:gd name="T9" fmla="*/ 3891 h 461"/>
                <a:gd name="T10" fmla="*/ 949 w 374"/>
                <a:gd name="T11" fmla="*/ 3757 h 461"/>
                <a:gd name="T12" fmla="*/ 17 w 374"/>
                <a:gd name="T13" fmla="*/ 2670 h 461"/>
                <a:gd name="T14" fmla="*/ 1700 w 374"/>
                <a:gd name="T15" fmla="*/ 967 h 461"/>
                <a:gd name="T16" fmla="*/ 2421 w 374"/>
                <a:gd name="T17" fmla="*/ 134 h 461"/>
                <a:gd name="T18" fmla="*/ 3109 w 374"/>
                <a:gd name="T19" fmla="*/ 498 h 4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4" h="461">
                  <a:moveTo>
                    <a:pt x="340" y="45"/>
                  </a:moveTo>
                  <a:cubicBezTo>
                    <a:pt x="301" y="127"/>
                    <a:pt x="335" y="152"/>
                    <a:pt x="354" y="254"/>
                  </a:cubicBezTo>
                  <a:cubicBezTo>
                    <a:pt x="374" y="356"/>
                    <a:pt x="329" y="455"/>
                    <a:pt x="252" y="458"/>
                  </a:cubicBezTo>
                  <a:cubicBezTo>
                    <a:pt x="175" y="461"/>
                    <a:pt x="139" y="410"/>
                    <a:pt x="144" y="377"/>
                  </a:cubicBezTo>
                  <a:cubicBezTo>
                    <a:pt x="144" y="377"/>
                    <a:pt x="142" y="366"/>
                    <a:pt x="127" y="350"/>
                  </a:cubicBezTo>
                  <a:cubicBezTo>
                    <a:pt x="111" y="334"/>
                    <a:pt x="104" y="338"/>
                    <a:pt x="104" y="338"/>
                  </a:cubicBezTo>
                  <a:cubicBezTo>
                    <a:pt x="104" y="338"/>
                    <a:pt x="4" y="357"/>
                    <a:pt x="2" y="240"/>
                  </a:cubicBezTo>
                  <a:cubicBezTo>
                    <a:pt x="0" y="124"/>
                    <a:pt x="113" y="100"/>
                    <a:pt x="186" y="87"/>
                  </a:cubicBezTo>
                  <a:cubicBezTo>
                    <a:pt x="224" y="80"/>
                    <a:pt x="248" y="47"/>
                    <a:pt x="265" y="12"/>
                  </a:cubicBezTo>
                  <a:cubicBezTo>
                    <a:pt x="281" y="0"/>
                    <a:pt x="335" y="17"/>
                    <a:pt x="340" y="45"/>
                  </a:cubicBezTo>
                  <a:close/>
                </a:path>
              </a:pathLst>
            </a:custGeom>
            <a:solidFill>
              <a:srgbClr val="DFC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6" name="Freeform 5">
              <a:extLst>
                <a:ext uri="{FF2B5EF4-FFF2-40B4-BE49-F238E27FC236}">
                  <a16:creationId xmlns:a16="http://schemas.microsoft.com/office/drawing/2014/main" id="{C6B17443-B548-44E5-BBDF-ECC7EBC1B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805"/>
              <a:ext cx="458" cy="921"/>
            </a:xfrm>
            <a:custGeom>
              <a:avLst/>
              <a:gdLst>
                <a:gd name="T0" fmla="*/ 1702 w 219"/>
                <a:gd name="T1" fmla="*/ 0 h 413"/>
                <a:gd name="T2" fmla="*/ 1828 w 219"/>
                <a:gd name="T3" fmla="*/ 2317 h 413"/>
                <a:gd name="T4" fmla="*/ 931 w 219"/>
                <a:gd name="T5" fmla="*/ 4536 h 413"/>
                <a:gd name="T6" fmla="*/ 0 w 219"/>
                <a:gd name="T7" fmla="*/ 3885 h 413"/>
                <a:gd name="T8" fmla="*/ 1098 w 219"/>
                <a:gd name="T9" fmla="*/ 4337 h 413"/>
                <a:gd name="T10" fmla="*/ 1803 w 219"/>
                <a:gd name="T11" fmla="*/ 2875 h 413"/>
                <a:gd name="T12" fmla="*/ 1510 w 219"/>
                <a:gd name="T13" fmla="*/ 1218 h 413"/>
                <a:gd name="T14" fmla="*/ 1702 w 219"/>
                <a:gd name="T15" fmla="*/ 0 h 4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9" h="413">
                  <a:moveTo>
                    <a:pt x="186" y="0"/>
                  </a:moveTo>
                  <a:cubicBezTo>
                    <a:pt x="147" y="82"/>
                    <a:pt x="181" y="107"/>
                    <a:pt x="200" y="209"/>
                  </a:cubicBezTo>
                  <a:cubicBezTo>
                    <a:pt x="219" y="311"/>
                    <a:pt x="179" y="407"/>
                    <a:pt x="102" y="409"/>
                  </a:cubicBezTo>
                  <a:cubicBezTo>
                    <a:pt x="41" y="412"/>
                    <a:pt x="9" y="380"/>
                    <a:pt x="0" y="350"/>
                  </a:cubicBezTo>
                  <a:cubicBezTo>
                    <a:pt x="14" y="376"/>
                    <a:pt x="63" y="413"/>
                    <a:pt x="120" y="391"/>
                  </a:cubicBezTo>
                  <a:cubicBezTo>
                    <a:pt x="178" y="368"/>
                    <a:pt x="194" y="321"/>
                    <a:pt x="197" y="259"/>
                  </a:cubicBezTo>
                  <a:cubicBezTo>
                    <a:pt x="200" y="197"/>
                    <a:pt x="178" y="151"/>
                    <a:pt x="165" y="110"/>
                  </a:cubicBezTo>
                  <a:cubicBezTo>
                    <a:pt x="152" y="69"/>
                    <a:pt x="152" y="51"/>
                    <a:pt x="186" y="0"/>
                  </a:cubicBezTo>
                  <a:close/>
                </a:path>
              </a:pathLst>
            </a:custGeom>
            <a:solidFill>
              <a:srgbClr val="D2B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7" name="Freeform 6">
              <a:extLst>
                <a:ext uri="{FF2B5EF4-FFF2-40B4-BE49-F238E27FC236}">
                  <a16:creationId xmlns:a16="http://schemas.microsoft.com/office/drawing/2014/main" id="{52530310-B1F5-477C-9C83-EA746A2D3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271"/>
              <a:ext cx="245" cy="446"/>
            </a:xfrm>
            <a:custGeom>
              <a:avLst/>
              <a:gdLst>
                <a:gd name="T0" fmla="*/ 0 w 117"/>
                <a:gd name="T1" fmla="*/ 2219 h 200"/>
                <a:gd name="T2" fmla="*/ 898 w 117"/>
                <a:gd name="T3" fmla="*/ 0 h 200"/>
                <a:gd name="T4" fmla="*/ 0 w 117"/>
                <a:gd name="T5" fmla="*/ 2219 h 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200">
                  <a:moveTo>
                    <a:pt x="0" y="200"/>
                  </a:moveTo>
                  <a:cubicBezTo>
                    <a:pt x="77" y="198"/>
                    <a:pt x="117" y="102"/>
                    <a:pt x="98" y="0"/>
                  </a:cubicBezTo>
                  <a:cubicBezTo>
                    <a:pt x="105" y="68"/>
                    <a:pt x="104" y="176"/>
                    <a:pt x="0" y="200"/>
                  </a:cubicBezTo>
                </a:path>
              </a:pathLst>
            </a:custGeom>
            <a:solidFill>
              <a:srgbClr val="BE9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8" name="Freeform 7">
              <a:extLst>
                <a:ext uri="{FF2B5EF4-FFF2-40B4-BE49-F238E27FC236}">
                  <a16:creationId xmlns:a16="http://schemas.microsoft.com/office/drawing/2014/main" id="{7DB3EA01-8C08-4830-8E1B-00402F53D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722"/>
              <a:ext cx="632" cy="525"/>
            </a:xfrm>
            <a:custGeom>
              <a:avLst/>
              <a:gdLst>
                <a:gd name="T0" fmla="*/ 1611 w 302"/>
                <a:gd name="T1" fmla="*/ 1028 h 235"/>
                <a:gd name="T2" fmla="*/ 2382 w 302"/>
                <a:gd name="T3" fmla="*/ 424 h 235"/>
                <a:gd name="T4" fmla="*/ 2769 w 302"/>
                <a:gd name="T5" fmla="*/ 125 h 235"/>
                <a:gd name="T6" fmla="*/ 2382 w 302"/>
                <a:gd name="T7" fmla="*/ 179 h 235"/>
                <a:gd name="T8" fmla="*/ 1695 w 302"/>
                <a:gd name="T9" fmla="*/ 914 h 235"/>
                <a:gd name="T10" fmla="*/ 8 w 302"/>
                <a:gd name="T11" fmla="*/ 2621 h 235"/>
                <a:gd name="T12" fmla="*/ 1611 w 302"/>
                <a:gd name="T13" fmla="*/ 1028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2" h="235">
                  <a:moveTo>
                    <a:pt x="176" y="92"/>
                  </a:moveTo>
                  <a:cubicBezTo>
                    <a:pt x="234" y="77"/>
                    <a:pt x="246" y="59"/>
                    <a:pt x="260" y="38"/>
                  </a:cubicBezTo>
                  <a:cubicBezTo>
                    <a:pt x="273" y="18"/>
                    <a:pt x="285" y="10"/>
                    <a:pt x="302" y="11"/>
                  </a:cubicBezTo>
                  <a:cubicBezTo>
                    <a:pt x="274" y="0"/>
                    <a:pt x="265" y="6"/>
                    <a:pt x="260" y="16"/>
                  </a:cubicBezTo>
                  <a:cubicBezTo>
                    <a:pt x="244" y="48"/>
                    <a:pt x="221" y="76"/>
                    <a:pt x="185" y="82"/>
                  </a:cubicBezTo>
                  <a:cubicBezTo>
                    <a:pt x="113" y="95"/>
                    <a:pt x="0" y="119"/>
                    <a:pt x="1" y="235"/>
                  </a:cubicBezTo>
                  <a:cubicBezTo>
                    <a:pt x="18" y="154"/>
                    <a:pt x="67" y="113"/>
                    <a:pt x="176" y="92"/>
                  </a:cubicBezTo>
                  <a:close/>
                </a:path>
              </a:pathLst>
            </a:custGeom>
            <a:solidFill>
              <a:srgbClr val="F2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9" name="Freeform 8">
              <a:extLst>
                <a:ext uri="{FF2B5EF4-FFF2-40B4-BE49-F238E27FC236}">
                  <a16:creationId xmlns:a16="http://schemas.microsoft.com/office/drawing/2014/main" id="{F3AC773E-88D2-43B1-B54F-4015A6A2F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872"/>
              <a:ext cx="608" cy="770"/>
            </a:xfrm>
            <a:custGeom>
              <a:avLst/>
              <a:gdLst>
                <a:gd name="T0" fmla="*/ 568 w 291"/>
                <a:gd name="T1" fmla="*/ 2924 h 345"/>
                <a:gd name="T2" fmla="*/ 568 w 291"/>
                <a:gd name="T3" fmla="*/ 2924 h 345"/>
                <a:gd name="T4" fmla="*/ 136 w 291"/>
                <a:gd name="T5" fmla="*/ 1480 h 345"/>
                <a:gd name="T6" fmla="*/ 1222 w 291"/>
                <a:gd name="T7" fmla="*/ 513 h 345"/>
                <a:gd name="T8" fmla="*/ 1515 w 291"/>
                <a:gd name="T9" fmla="*/ 413 h 345"/>
                <a:gd name="T10" fmla="*/ 1868 w 291"/>
                <a:gd name="T11" fmla="*/ 165 h 345"/>
                <a:gd name="T12" fmla="*/ 1876 w 291"/>
                <a:gd name="T13" fmla="*/ 154 h 345"/>
                <a:gd name="T14" fmla="*/ 2035 w 291"/>
                <a:gd name="T15" fmla="*/ 9 h 345"/>
                <a:gd name="T16" fmla="*/ 2227 w 291"/>
                <a:gd name="T17" fmla="*/ 125 h 345"/>
                <a:gd name="T18" fmla="*/ 2236 w 291"/>
                <a:gd name="T19" fmla="*/ 344 h 345"/>
                <a:gd name="T20" fmla="*/ 2236 w 291"/>
                <a:gd name="T21" fmla="*/ 353 h 345"/>
                <a:gd name="T22" fmla="*/ 2371 w 291"/>
                <a:gd name="T23" fmla="*/ 1091 h 345"/>
                <a:gd name="T24" fmla="*/ 2461 w 291"/>
                <a:gd name="T25" fmla="*/ 2980 h 345"/>
                <a:gd name="T26" fmla="*/ 1623 w 291"/>
                <a:gd name="T27" fmla="*/ 3817 h 345"/>
                <a:gd name="T28" fmla="*/ 938 w 291"/>
                <a:gd name="T29" fmla="*/ 3357 h 345"/>
                <a:gd name="T30" fmla="*/ 938 w 291"/>
                <a:gd name="T31" fmla="*/ 3368 h 345"/>
                <a:gd name="T32" fmla="*/ 568 w 291"/>
                <a:gd name="T33" fmla="*/ 2924 h 3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1" h="345">
                  <a:moveTo>
                    <a:pt x="62" y="263"/>
                  </a:moveTo>
                  <a:cubicBezTo>
                    <a:pt x="63" y="263"/>
                    <a:pt x="64" y="263"/>
                    <a:pt x="62" y="263"/>
                  </a:cubicBezTo>
                  <a:cubicBezTo>
                    <a:pt x="33" y="252"/>
                    <a:pt x="0" y="198"/>
                    <a:pt x="15" y="133"/>
                  </a:cubicBezTo>
                  <a:cubicBezTo>
                    <a:pt x="29" y="75"/>
                    <a:pt x="80" y="61"/>
                    <a:pt x="134" y="46"/>
                  </a:cubicBezTo>
                  <a:cubicBezTo>
                    <a:pt x="145" y="43"/>
                    <a:pt x="155" y="40"/>
                    <a:pt x="166" y="37"/>
                  </a:cubicBezTo>
                  <a:cubicBezTo>
                    <a:pt x="192" y="28"/>
                    <a:pt x="205" y="16"/>
                    <a:pt x="205" y="15"/>
                  </a:cubicBezTo>
                  <a:cubicBezTo>
                    <a:pt x="206" y="15"/>
                    <a:pt x="206" y="14"/>
                    <a:pt x="206" y="14"/>
                  </a:cubicBezTo>
                  <a:cubicBezTo>
                    <a:pt x="209" y="6"/>
                    <a:pt x="215" y="2"/>
                    <a:pt x="223" y="1"/>
                  </a:cubicBezTo>
                  <a:cubicBezTo>
                    <a:pt x="231" y="0"/>
                    <a:pt x="239" y="4"/>
                    <a:pt x="244" y="11"/>
                  </a:cubicBezTo>
                  <a:cubicBezTo>
                    <a:pt x="248" y="17"/>
                    <a:pt x="248" y="24"/>
                    <a:pt x="245" y="31"/>
                  </a:cubicBezTo>
                  <a:cubicBezTo>
                    <a:pt x="245" y="31"/>
                    <a:pt x="245" y="32"/>
                    <a:pt x="245" y="32"/>
                  </a:cubicBezTo>
                  <a:cubicBezTo>
                    <a:pt x="246" y="52"/>
                    <a:pt x="253" y="75"/>
                    <a:pt x="260" y="98"/>
                  </a:cubicBezTo>
                  <a:cubicBezTo>
                    <a:pt x="275" y="148"/>
                    <a:pt x="291" y="205"/>
                    <a:pt x="270" y="268"/>
                  </a:cubicBezTo>
                  <a:cubicBezTo>
                    <a:pt x="251" y="321"/>
                    <a:pt x="210" y="342"/>
                    <a:pt x="178" y="343"/>
                  </a:cubicBezTo>
                  <a:cubicBezTo>
                    <a:pt x="146" y="345"/>
                    <a:pt x="116" y="330"/>
                    <a:pt x="103" y="302"/>
                  </a:cubicBezTo>
                  <a:cubicBezTo>
                    <a:pt x="102" y="301"/>
                    <a:pt x="102" y="301"/>
                    <a:pt x="103" y="303"/>
                  </a:cubicBezTo>
                  <a:lnTo>
                    <a:pt x="62" y="263"/>
                  </a:lnTo>
                  <a:close/>
                </a:path>
              </a:pathLst>
            </a:custGeom>
            <a:solidFill>
              <a:srgbClr val="9B86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0" name="Freeform 9">
              <a:extLst>
                <a:ext uri="{FF2B5EF4-FFF2-40B4-BE49-F238E27FC236}">
                  <a16:creationId xmlns:a16="http://schemas.microsoft.com/office/drawing/2014/main" id="{D5FE45F3-AEC5-42B4-B2D4-E8BE254B5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872"/>
              <a:ext cx="606" cy="669"/>
            </a:xfrm>
            <a:custGeom>
              <a:avLst/>
              <a:gdLst>
                <a:gd name="T0" fmla="*/ 2228 w 290"/>
                <a:gd name="T1" fmla="*/ 352 h 300"/>
                <a:gd name="T2" fmla="*/ 2228 w 290"/>
                <a:gd name="T3" fmla="*/ 343 h 300"/>
                <a:gd name="T4" fmla="*/ 2219 w 290"/>
                <a:gd name="T5" fmla="*/ 125 h 300"/>
                <a:gd name="T6" fmla="*/ 2027 w 290"/>
                <a:gd name="T7" fmla="*/ 9 h 300"/>
                <a:gd name="T8" fmla="*/ 1868 w 290"/>
                <a:gd name="T9" fmla="*/ 154 h 300"/>
                <a:gd name="T10" fmla="*/ 1860 w 290"/>
                <a:gd name="T11" fmla="*/ 165 h 300"/>
                <a:gd name="T12" fmla="*/ 1507 w 290"/>
                <a:gd name="T13" fmla="*/ 413 h 300"/>
                <a:gd name="T14" fmla="*/ 1214 w 290"/>
                <a:gd name="T15" fmla="*/ 513 h 300"/>
                <a:gd name="T16" fmla="*/ 127 w 290"/>
                <a:gd name="T17" fmla="*/ 1476 h 300"/>
                <a:gd name="T18" fmla="*/ 520 w 290"/>
                <a:gd name="T19" fmla="*/ 2895 h 300"/>
                <a:gd name="T20" fmla="*/ 554 w 290"/>
                <a:gd name="T21" fmla="*/ 2486 h 300"/>
                <a:gd name="T22" fmla="*/ 585 w 290"/>
                <a:gd name="T23" fmla="*/ 1586 h 300"/>
                <a:gd name="T24" fmla="*/ 1542 w 290"/>
                <a:gd name="T25" fmla="*/ 821 h 300"/>
                <a:gd name="T26" fmla="*/ 2301 w 290"/>
                <a:gd name="T27" fmla="*/ 1443 h 300"/>
                <a:gd name="T28" fmla="*/ 2301 w 290"/>
                <a:gd name="T29" fmla="*/ 3327 h 300"/>
                <a:gd name="T30" fmla="*/ 2453 w 290"/>
                <a:gd name="T31" fmla="*/ 2975 h 300"/>
                <a:gd name="T32" fmla="*/ 2363 w 290"/>
                <a:gd name="T33" fmla="*/ 1088 h 300"/>
                <a:gd name="T34" fmla="*/ 2228 w 290"/>
                <a:gd name="T35" fmla="*/ 352 h 3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90" h="300">
                  <a:moveTo>
                    <a:pt x="244" y="32"/>
                  </a:moveTo>
                  <a:cubicBezTo>
                    <a:pt x="244" y="32"/>
                    <a:pt x="244" y="31"/>
                    <a:pt x="244" y="31"/>
                  </a:cubicBezTo>
                  <a:cubicBezTo>
                    <a:pt x="247" y="24"/>
                    <a:pt x="247" y="17"/>
                    <a:pt x="243" y="11"/>
                  </a:cubicBezTo>
                  <a:cubicBezTo>
                    <a:pt x="238" y="4"/>
                    <a:pt x="230" y="0"/>
                    <a:pt x="222" y="1"/>
                  </a:cubicBezTo>
                  <a:cubicBezTo>
                    <a:pt x="214" y="2"/>
                    <a:pt x="208" y="6"/>
                    <a:pt x="205" y="14"/>
                  </a:cubicBezTo>
                  <a:cubicBezTo>
                    <a:pt x="205" y="14"/>
                    <a:pt x="205" y="15"/>
                    <a:pt x="204" y="15"/>
                  </a:cubicBezTo>
                  <a:cubicBezTo>
                    <a:pt x="204" y="16"/>
                    <a:pt x="191" y="28"/>
                    <a:pt x="165" y="37"/>
                  </a:cubicBezTo>
                  <a:cubicBezTo>
                    <a:pt x="154" y="40"/>
                    <a:pt x="144" y="43"/>
                    <a:pt x="133" y="46"/>
                  </a:cubicBezTo>
                  <a:cubicBezTo>
                    <a:pt x="79" y="61"/>
                    <a:pt x="28" y="75"/>
                    <a:pt x="14" y="133"/>
                  </a:cubicBezTo>
                  <a:cubicBezTo>
                    <a:pt x="0" y="195"/>
                    <a:pt x="29" y="247"/>
                    <a:pt x="57" y="261"/>
                  </a:cubicBezTo>
                  <a:cubicBezTo>
                    <a:pt x="64" y="253"/>
                    <a:pt x="61" y="233"/>
                    <a:pt x="61" y="224"/>
                  </a:cubicBezTo>
                  <a:cubicBezTo>
                    <a:pt x="59" y="197"/>
                    <a:pt x="52" y="170"/>
                    <a:pt x="64" y="143"/>
                  </a:cubicBezTo>
                  <a:cubicBezTo>
                    <a:pt x="81" y="103"/>
                    <a:pt x="126" y="76"/>
                    <a:pt x="169" y="74"/>
                  </a:cubicBezTo>
                  <a:cubicBezTo>
                    <a:pt x="206" y="73"/>
                    <a:pt x="237" y="97"/>
                    <a:pt x="252" y="130"/>
                  </a:cubicBezTo>
                  <a:cubicBezTo>
                    <a:pt x="276" y="186"/>
                    <a:pt x="271" y="245"/>
                    <a:pt x="252" y="300"/>
                  </a:cubicBezTo>
                  <a:cubicBezTo>
                    <a:pt x="259" y="291"/>
                    <a:pt x="264" y="280"/>
                    <a:pt x="269" y="268"/>
                  </a:cubicBezTo>
                  <a:cubicBezTo>
                    <a:pt x="290" y="205"/>
                    <a:pt x="274" y="148"/>
                    <a:pt x="259" y="98"/>
                  </a:cubicBezTo>
                  <a:cubicBezTo>
                    <a:pt x="252" y="75"/>
                    <a:pt x="245" y="52"/>
                    <a:pt x="244" y="32"/>
                  </a:cubicBezTo>
                  <a:close/>
                </a:path>
              </a:pathLst>
            </a:custGeom>
            <a:solidFill>
              <a:srgbClr val="7F65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1" name="Freeform 10">
              <a:extLst>
                <a:ext uri="{FF2B5EF4-FFF2-40B4-BE49-F238E27FC236}">
                  <a16:creationId xmlns:a16="http://schemas.microsoft.com/office/drawing/2014/main" id="{14175FCE-D7F1-4360-8109-BB3D28A81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1137"/>
              <a:ext cx="50" cy="103"/>
            </a:xfrm>
            <a:custGeom>
              <a:avLst/>
              <a:gdLst>
                <a:gd name="T0" fmla="*/ 217 w 24"/>
                <a:gd name="T1" fmla="*/ 0 h 46"/>
                <a:gd name="T2" fmla="*/ 183 w 24"/>
                <a:gd name="T3" fmla="*/ 260 h 46"/>
                <a:gd name="T4" fmla="*/ 152 w 24"/>
                <a:gd name="T5" fmla="*/ 336 h 46"/>
                <a:gd name="T6" fmla="*/ 56 w 24"/>
                <a:gd name="T7" fmla="*/ 517 h 46"/>
                <a:gd name="T8" fmla="*/ 73 w 24"/>
                <a:gd name="T9" fmla="*/ 2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6">
                  <a:moveTo>
                    <a:pt x="24" y="0"/>
                  </a:moveTo>
                  <a:cubicBezTo>
                    <a:pt x="18" y="8"/>
                    <a:pt x="21" y="15"/>
                    <a:pt x="20" y="23"/>
                  </a:cubicBezTo>
                  <a:cubicBezTo>
                    <a:pt x="20" y="26"/>
                    <a:pt x="19" y="27"/>
                    <a:pt x="17" y="30"/>
                  </a:cubicBezTo>
                  <a:cubicBezTo>
                    <a:pt x="14" y="34"/>
                    <a:pt x="10" y="43"/>
                    <a:pt x="6" y="46"/>
                  </a:cubicBezTo>
                  <a:cubicBezTo>
                    <a:pt x="0" y="37"/>
                    <a:pt x="2" y="11"/>
                    <a:pt x="8" y="2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2" name="Freeform 11">
              <a:extLst>
                <a:ext uri="{FF2B5EF4-FFF2-40B4-BE49-F238E27FC236}">
                  <a16:creationId xmlns:a16="http://schemas.microsoft.com/office/drawing/2014/main" id="{82B34492-6DB1-44A6-9260-019A7B3FC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1131"/>
              <a:ext cx="54" cy="116"/>
            </a:xfrm>
            <a:custGeom>
              <a:avLst/>
              <a:gdLst>
                <a:gd name="T0" fmla="*/ 81 w 26"/>
                <a:gd name="T1" fmla="*/ 89 h 52"/>
                <a:gd name="T2" fmla="*/ 199 w 26"/>
                <a:gd name="T3" fmla="*/ 0 h 52"/>
                <a:gd name="T4" fmla="*/ 152 w 26"/>
                <a:gd name="T5" fmla="*/ 413 h 52"/>
                <a:gd name="T6" fmla="*/ 0 w 26"/>
                <a:gd name="T7" fmla="*/ 578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52">
                  <a:moveTo>
                    <a:pt x="9" y="8"/>
                  </a:moveTo>
                  <a:cubicBezTo>
                    <a:pt x="13" y="5"/>
                    <a:pt x="17" y="1"/>
                    <a:pt x="22" y="0"/>
                  </a:cubicBezTo>
                  <a:cubicBezTo>
                    <a:pt x="26" y="9"/>
                    <a:pt x="23" y="29"/>
                    <a:pt x="17" y="37"/>
                  </a:cubicBezTo>
                  <a:cubicBezTo>
                    <a:pt x="13" y="43"/>
                    <a:pt x="6" y="48"/>
                    <a:pt x="0" y="52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3" name="Freeform 12">
              <a:extLst>
                <a:ext uri="{FF2B5EF4-FFF2-40B4-BE49-F238E27FC236}">
                  <a16:creationId xmlns:a16="http://schemas.microsoft.com/office/drawing/2014/main" id="{FB1798AC-8715-4C2E-99C7-1B5958F5D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3353"/>
              <a:ext cx="1193" cy="749"/>
            </a:xfrm>
            <a:custGeom>
              <a:avLst/>
              <a:gdLst>
                <a:gd name="T0" fmla="*/ 4741 w 570"/>
                <a:gd name="T1" fmla="*/ 80 h 336"/>
                <a:gd name="T2" fmla="*/ 4393 w 570"/>
                <a:gd name="T3" fmla="*/ 1839 h 336"/>
                <a:gd name="T4" fmla="*/ 2953 w 570"/>
                <a:gd name="T5" fmla="*/ 3000 h 336"/>
                <a:gd name="T6" fmla="*/ 1139 w 570"/>
                <a:gd name="T7" fmla="*/ 2624 h 336"/>
                <a:gd name="T8" fmla="*/ 329 w 570"/>
                <a:gd name="T9" fmla="*/ 1297 h 336"/>
                <a:gd name="T10" fmla="*/ 0 w 570"/>
                <a:gd name="T11" fmla="*/ 1387 h 336"/>
                <a:gd name="T12" fmla="*/ 1118 w 570"/>
                <a:gd name="T13" fmla="*/ 3081 h 336"/>
                <a:gd name="T14" fmla="*/ 3271 w 570"/>
                <a:gd name="T15" fmla="*/ 3335 h 336"/>
                <a:gd name="T16" fmla="*/ 5025 w 570"/>
                <a:gd name="T17" fmla="*/ 0 h 336"/>
                <a:gd name="T18" fmla="*/ 4741 w 570"/>
                <a:gd name="T19" fmla="*/ 80 h 3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0" h="336">
                  <a:moveTo>
                    <a:pt x="517" y="7"/>
                  </a:moveTo>
                  <a:cubicBezTo>
                    <a:pt x="526" y="79"/>
                    <a:pt x="505" y="125"/>
                    <a:pt x="479" y="166"/>
                  </a:cubicBezTo>
                  <a:cubicBezTo>
                    <a:pt x="452" y="207"/>
                    <a:pt x="425" y="248"/>
                    <a:pt x="322" y="271"/>
                  </a:cubicBezTo>
                  <a:cubicBezTo>
                    <a:pt x="260" y="285"/>
                    <a:pt x="171" y="267"/>
                    <a:pt x="124" y="237"/>
                  </a:cubicBezTo>
                  <a:cubicBezTo>
                    <a:pt x="84" y="212"/>
                    <a:pt x="43" y="162"/>
                    <a:pt x="36" y="117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13" y="185"/>
                    <a:pt x="55" y="246"/>
                    <a:pt x="122" y="278"/>
                  </a:cubicBezTo>
                  <a:cubicBezTo>
                    <a:pt x="168" y="300"/>
                    <a:pt x="241" y="336"/>
                    <a:pt x="357" y="301"/>
                  </a:cubicBezTo>
                  <a:cubicBezTo>
                    <a:pt x="481" y="264"/>
                    <a:pt x="570" y="128"/>
                    <a:pt x="548" y="0"/>
                  </a:cubicBezTo>
                  <a:lnTo>
                    <a:pt x="517" y="7"/>
                  </a:lnTo>
                  <a:close/>
                </a:path>
              </a:pathLst>
            </a:custGeom>
            <a:solidFill>
              <a:srgbClr val="F5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4" name="Freeform 13">
              <a:extLst>
                <a:ext uri="{FF2B5EF4-FFF2-40B4-BE49-F238E27FC236}">
                  <a16:creationId xmlns:a16="http://schemas.microsoft.com/office/drawing/2014/main" id="{D0D773DB-5733-4C1C-A870-DB8C01F21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1012"/>
              <a:ext cx="251" cy="556"/>
            </a:xfrm>
            <a:custGeom>
              <a:avLst/>
              <a:gdLst>
                <a:gd name="T0" fmla="*/ 176 w 120"/>
                <a:gd name="T1" fmla="*/ 2773 h 249"/>
                <a:gd name="T2" fmla="*/ 312 w 120"/>
                <a:gd name="T3" fmla="*/ 2492 h 249"/>
                <a:gd name="T4" fmla="*/ 345 w 120"/>
                <a:gd name="T5" fmla="*/ 2474 h 249"/>
                <a:gd name="T6" fmla="*/ 504 w 120"/>
                <a:gd name="T7" fmla="*/ 2394 h 249"/>
                <a:gd name="T8" fmla="*/ 485 w 120"/>
                <a:gd name="T9" fmla="*/ 2374 h 249"/>
                <a:gd name="T10" fmla="*/ 889 w 120"/>
                <a:gd name="T11" fmla="*/ 1804 h 249"/>
                <a:gd name="T12" fmla="*/ 402 w 120"/>
                <a:gd name="T13" fmla="*/ 2213 h 249"/>
                <a:gd name="T14" fmla="*/ 420 w 120"/>
                <a:gd name="T15" fmla="*/ 2050 h 249"/>
                <a:gd name="T16" fmla="*/ 420 w 120"/>
                <a:gd name="T17" fmla="*/ 1994 h 249"/>
                <a:gd name="T18" fmla="*/ 412 w 120"/>
                <a:gd name="T19" fmla="*/ 1690 h 249"/>
                <a:gd name="T20" fmla="*/ 504 w 120"/>
                <a:gd name="T21" fmla="*/ 804 h 249"/>
                <a:gd name="T22" fmla="*/ 1098 w 120"/>
                <a:gd name="T23" fmla="*/ 154 h 249"/>
                <a:gd name="T24" fmla="*/ 1023 w 120"/>
                <a:gd name="T25" fmla="*/ 56 h 249"/>
                <a:gd name="T26" fmla="*/ 705 w 120"/>
                <a:gd name="T27" fmla="*/ 65 h 249"/>
                <a:gd name="T28" fmla="*/ 312 w 120"/>
                <a:gd name="T29" fmla="*/ 732 h 249"/>
                <a:gd name="T30" fmla="*/ 228 w 120"/>
                <a:gd name="T31" fmla="*/ 2005 h 249"/>
                <a:gd name="T32" fmla="*/ 157 w 120"/>
                <a:gd name="T33" fmla="*/ 2329 h 249"/>
                <a:gd name="T34" fmla="*/ 0 w 120"/>
                <a:gd name="T35" fmla="*/ 2662 h 2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0" h="249">
                  <a:moveTo>
                    <a:pt x="19" y="249"/>
                  </a:moveTo>
                  <a:cubicBezTo>
                    <a:pt x="24" y="241"/>
                    <a:pt x="28" y="233"/>
                    <a:pt x="34" y="224"/>
                  </a:cubicBezTo>
                  <a:cubicBezTo>
                    <a:pt x="35" y="224"/>
                    <a:pt x="38" y="222"/>
                    <a:pt x="38" y="222"/>
                  </a:cubicBezTo>
                  <a:cubicBezTo>
                    <a:pt x="42" y="221"/>
                    <a:pt x="48" y="219"/>
                    <a:pt x="55" y="215"/>
                  </a:cubicBezTo>
                  <a:cubicBezTo>
                    <a:pt x="53" y="213"/>
                    <a:pt x="53" y="213"/>
                    <a:pt x="53" y="213"/>
                  </a:cubicBezTo>
                  <a:cubicBezTo>
                    <a:pt x="70" y="198"/>
                    <a:pt x="85" y="182"/>
                    <a:pt x="97" y="162"/>
                  </a:cubicBezTo>
                  <a:cubicBezTo>
                    <a:pt x="78" y="178"/>
                    <a:pt x="57" y="192"/>
                    <a:pt x="44" y="199"/>
                  </a:cubicBezTo>
                  <a:cubicBezTo>
                    <a:pt x="45" y="194"/>
                    <a:pt x="46" y="189"/>
                    <a:pt x="46" y="184"/>
                  </a:cubicBezTo>
                  <a:cubicBezTo>
                    <a:pt x="46" y="182"/>
                    <a:pt x="46" y="180"/>
                    <a:pt x="46" y="179"/>
                  </a:cubicBezTo>
                  <a:cubicBezTo>
                    <a:pt x="45" y="171"/>
                    <a:pt x="45" y="162"/>
                    <a:pt x="45" y="152"/>
                  </a:cubicBezTo>
                  <a:cubicBezTo>
                    <a:pt x="45" y="128"/>
                    <a:pt x="47" y="98"/>
                    <a:pt x="55" y="72"/>
                  </a:cubicBezTo>
                  <a:cubicBezTo>
                    <a:pt x="62" y="48"/>
                    <a:pt x="91" y="10"/>
                    <a:pt x="120" y="14"/>
                  </a:cubicBezTo>
                  <a:cubicBezTo>
                    <a:pt x="118" y="10"/>
                    <a:pt x="115" y="7"/>
                    <a:pt x="112" y="5"/>
                  </a:cubicBezTo>
                  <a:cubicBezTo>
                    <a:pt x="103" y="0"/>
                    <a:pt x="91" y="0"/>
                    <a:pt x="77" y="6"/>
                  </a:cubicBezTo>
                  <a:cubicBezTo>
                    <a:pt x="56" y="21"/>
                    <a:pt x="40" y="47"/>
                    <a:pt x="34" y="66"/>
                  </a:cubicBezTo>
                  <a:cubicBezTo>
                    <a:pt x="22" y="106"/>
                    <a:pt x="23" y="154"/>
                    <a:pt x="25" y="180"/>
                  </a:cubicBezTo>
                  <a:cubicBezTo>
                    <a:pt x="25" y="192"/>
                    <a:pt x="24" y="198"/>
                    <a:pt x="17" y="209"/>
                  </a:cubicBezTo>
                  <a:cubicBezTo>
                    <a:pt x="10" y="219"/>
                    <a:pt x="5" y="229"/>
                    <a:pt x="0" y="23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5" name="Freeform 14">
              <a:extLst>
                <a:ext uri="{FF2B5EF4-FFF2-40B4-BE49-F238E27FC236}">
                  <a16:creationId xmlns:a16="http://schemas.microsoft.com/office/drawing/2014/main" id="{A1441EC4-AF3A-4A66-A3A1-710659E44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858"/>
              <a:ext cx="608" cy="797"/>
            </a:xfrm>
            <a:custGeom>
              <a:avLst/>
              <a:gdLst>
                <a:gd name="T0" fmla="*/ 2025 w 291"/>
                <a:gd name="T1" fmla="*/ 9 h 357"/>
                <a:gd name="T2" fmla="*/ 1834 w 291"/>
                <a:gd name="T3" fmla="*/ 190 h 357"/>
                <a:gd name="T4" fmla="*/ 1498 w 291"/>
                <a:gd name="T5" fmla="*/ 413 h 357"/>
                <a:gd name="T6" fmla="*/ 1214 w 291"/>
                <a:gd name="T7" fmla="*/ 513 h 357"/>
                <a:gd name="T8" fmla="*/ 92 w 291"/>
                <a:gd name="T9" fmla="*/ 1536 h 357"/>
                <a:gd name="T10" fmla="*/ 56 w 291"/>
                <a:gd name="T11" fmla="*/ 1893 h 357"/>
                <a:gd name="T12" fmla="*/ 568 w 291"/>
                <a:gd name="T13" fmla="*/ 2996 h 357"/>
                <a:gd name="T14" fmla="*/ 568 w 291"/>
                <a:gd name="T15" fmla="*/ 2996 h 357"/>
                <a:gd name="T16" fmla="*/ 136 w 291"/>
                <a:gd name="T17" fmla="*/ 1545 h 357"/>
                <a:gd name="T18" fmla="*/ 1222 w 291"/>
                <a:gd name="T19" fmla="*/ 578 h 357"/>
                <a:gd name="T20" fmla="*/ 1515 w 291"/>
                <a:gd name="T21" fmla="*/ 478 h 357"/>
                <a:gd name="T22" fmla="*/ 1868 w 291"/>
                <a:gd name="T23" fmla="*/ 234 h 357"/>
                <a:gd name="T24" fmla="*/ 1876 w 291"/>
                <a:gd name="T25" fmla="*/ 223 h 357"/>
                <a:gd name="T26" fmla="*/ 2035 w 291"/>
                <a:gd name="T27" fmla="*/ 80 h 357"/>
                <a:gd name="T28" fmla="*/ 2227 w 291"/>
                <a:gd name="T29" fmla="*/ 190 h 357"/>
                <a:gd name="T30" fmla="*/ 2236 w 291"/>
                <a:gd name="T31" fmla="*/ 413 h 357"/>
                <a:gd name="T32" fmla="*/ 2236 w 291"/>
                <a:gd name="T33" fmla="*/ 424 h 357"/>
                <a:gd name="T34" fmla="*/ 2371 w 291"/>
                <a:gd name="T35" fmla="*/ 1156 h 357"/>
                <a:gd name="T36" fmla="*/ 2461 w 291"/>
                <a:gd name="T37" fmla="*/ 3050 h 357"/>
                <a:gd name="T38" fmla="*/ 1623 w 291"/>
                <a:gd name="T39" fmla="*/ 3882 h 357"/>
                <a:gd name="T40" fmla="*/ 938 w 291"/>
                <a:gd name="T41" fmla="*/ 3429 h 357"/>
                <a:gd name="T42" fmla="*/ 938 w 291"/>
                <a:gd name="T43" fmla="*/ 3438 h 357"/>
                <a:gd name="T44" fmla="*/ 1632 w 291"/>
                <a:gd name="T45" fmla="*/ 3952 h 357"/>
                <a:gd name="T46" fmla="*/ 2509 w 291"/>
                <a:gd name="T47" fmla="*/ 3070 h 357"/>
                <a:gd name="T48" fmla="*/ 2610 w 291"/>
                <a:gd name="T49" fmla="*/ 2349 h 357"/>
                <a:gd name="T50" fmla="*/ 2417 w 291"/>
                <a:gd name="T51" fmla="*/ 1136 h 357"/>
                <a:gd name="T52" fmla="*/ 2288 w 291"/>
                <a:gd name="T53" fmla="*/ 433 h 357"/>
                <a:gd name="T54" fmla="*/ 2309 w 291"/>
                <a:gd name="T55" fmla="*/ 315 h 357"/>
                <a:gd name="T56" fmla="*/ 2269 w 291"/>
                <a:gd name="T57" fmla="*/ 154 h 357"/>
                <a:gd name="T58" fmla="*/ 2025 w 291"/>
                <a:gd name="T59" fmla="*/ 9 h 35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1" h="357">
                  <a:moveTo>
                    <a:pt x="222" y="1"/>
                  </a:moveTo>
                  <a:cubicBezTo>
                    <a:pt x="213" y="2"/>
                    <a:pt x="205" y="8"/>
                    <a:pt x="201" y="17"/>
                  </a:cubicBezTo>
                  <a:cubicBezTo>
                    <a:pt x="199" y="19"/>
                    <a:pt x="187" y="29"/>
                    <a:pt x="164" y="37"/>
                  </a:cubicBezTo>
                  <a:cubicBezTo>
                    <a:pt x="154" y="41"/>
                    <a:pt x="143" y="44"/>
                    <a:pt x="133" y="46"/>
                  </a:cubicBezTo>
                  <a:cubicBezTo>
                    <a:pt x="79" y="61"/>
                    <a:pt x="24" y="76"/>
                    <a:pt x="10" y="138"/>
                  </a:cubicBezTo>
                  <a:cubicBezTo>
                    <a:pt x="7" y="149"/>
                    <a:pt x="6" y="160"/>
                    <a:pt x="6" y="170"/>
                  </a:cubicBezTo>
                  <a:cubicBezTo>
                    <a:pt x="6" y="219"/>
                    <a:pt x="29" y="261"/>
                    <a:pt x="62" y="269"/>
                  </a:cubicBezTo>
                  <a:cubicBezTo>
                    <a:pt x="63" y="269"/>
                    <a:pt x="64" y="269"/>
                    <a:pt x="62" y="269"/>
                  </a:cubicBezTo>
                  <a:cubicBezTo>
                    <a:pt x="33" y="258"/>
                    <a:pt x="0" y="204"/>
                    <a:pt x="15" y="139"/>
                  </a:cubicBezTo>
                  <a:cubicBezTo>
                    <a:pt x="29" y="81"/>
                    <a:pt x="80" y="67"/>
                    <a:pt x="134" y="52"/>
                  </a:cubicBezTo>
                  <a:cubicBezTo>
                    <a:pt x="145" y="49"/>
                    <a:pt x="155" y="46"/>
                    <a:pt x="166" y="43"/>
                  </a:cubicBezTo>
                  <a:cubicBezTo>
                    <a:pt x="192" y="34"/>
                    <a:pt x="205" y="22"/>
                    <a:pt x="205" y="21"/>
                  </a:cubicBezTo>
                  <a:cubicBezTo>
                    <a:pt x="206" y="21"/>
                    <a:pt x="206" y="20"/>
                    <a:pt x="206" y="20"/>
                  </a:cubicBezTo>
                  <a:cubicBezTo>
                    <a:pt x="209" y="12"/>
                    <a:pt x="215" y="8"/>
                    <a:pt x="223" y="7"/>
                  </a:cubicBezTo>
                  <a:cubicBezTo>
                    <a:pt x="231" y="6"/>
                    <a:pt x="239" y="10"/>
                    <a:pt x="244" y="17"/>
                  </a:cubicBezTo>
                  <a:cubicBezTo>
                    <a:pt x="248" y="23"/>
                    <a:pt x="248" y="30"/>
                    <a:pt x="245" y="37"/>
                  </a:cubicBezTo>
                  <a:cubicBezTo>
                    <a:pt x="245" y="37"/>
                    <a:pt x="245" y="38"/>
                    <a:pt x="245" y="38"/>
                  </a:cubicBezTo>
                  <a:cubicBezTo>
                    <a:pt x="246" y="58"/>
                    <a:pt x="253" y="81"/>
                    <a:pt x="260" y="104"/>
                  </a:cubicBezTo>
                  <a:cubicBezTo>
                    <a:pt x="275" y="154"/>
                    <a:pt x="291" y="211"/>
                    <a:pt x="270" y="274"/>
                  </a:cubicBezTo>
                  <a:cubicBezTo>
                    <a:pt x="251" y="327"/>
                    <a:pt x="210" y="348"/>
                    <a:pt x="178" y="349"/>
                  </a:cubicBezTo>
                  <a:cubicBezTo>
                    <a:pt x="146" y="351"/>
                    <a:pt x="116" y="336"/>
                    <a:pt x="103" y="308"/>
                  </a:cubicBezTo>
                  <a:cubicBezTo>
                    <a:pt x="102" y="307"/>
                    <a:pt x="102" y="307"/>
                    <a:pt x="103" y="309"/>
                  </a:cubicBezTo>
                  <a:cubicBezTo>
                    <a:pt x="116" y="341"/>
                    <a:pt x="144" y="357"/>
                    <a:pt x="179" y="355"/>
                  </a:cubicBezTo>
                  <a:cubicBezTo>
                    <a:pt x="212" y="354"/>
                    <a:pt x="255" y="332"/>
                    <a:pt x="275" y="276"/>
                  </a:cubicBezTo>
                  <a:cubicBezTo>
                    <a:pt x="283" y="254"/>
                    <a:pt x="286" y="232"/>
                    <a:pt x="286" y="211"/>
                  </a:cubicBezTo>
                  <a:cubicBezTo>
                    <a:pt x="286" y="172"/>
                    <a:pt x="275" y="136"/>
                    <a:pt x="265" y="102"/>
                  </a:cubicBezTo>
                  <a:cubicBezTo>
                    <a:pt x="259" y="80"/>
                    <a:pt x="252" y="58"/>
                    <a:pt x="251" y="39"/>
                  </a:cubicBezTo>
                  <a:cubicBezTo>
                    <a:pt x="252" y="35"/>
                    <a:pt x="253" y="31"/>
                    <a:pt x="253" y="28"/>
                  </a:cubicBezTo>
                  <a:cubicBezTo>
                    <a:pt x="253" y="23"/>
                    <a:pt x="252" y="18"/>
                    <a:pt x="249" y="14"/>
                  </a:cubicBezTo>
                  <a:cubicBezTo>
                    <a:pt x="243" y="5"/>
                    <a:pt x="232" y="0"/>
                    <a:pt x="222" y="1"/>
                  </a:cubicBezTo>
                  <a:close/>
                </a:path>
              </a:pathLst>
            </a:custGeom>
            <a:solidFill>
              <a:srgbClr val="EFE3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6" name="Freeform 15">
              <a:extLst>
                <a:ext uri="{FF2B5EF4-FFF2-40B4-BE49-F238E27FC236}">
                  <a16:creationId xmlns:a16="http://schemas.microsoft.com/office/drawing/2014/main" id="{87F43735-9AAE-435B-8E12-E361862C2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995"/>
              <a:ext cx="259" cy="446"/>
            </a:xfrm>
            <a:custGeom>
              <a:avLst/>
              <a:gdLst>
                <a:gd name="T0" fmla="*/ 554 w 124"/>
                <a:gd name="T1" fmla="*/ 2094 h 200"/>
                <a:gd name="T2" fmla="*/ 520 w 124"/>
                <a:gd name="T3" fmla="*/ 1929 h 200"/>
                <a:gd name="T4" fmla="*/ 466 w 124"/>
                <a:gd name="T5" fmla="*/ 1650 h 200"/>
                <a:gd name="T6" fmla="*/ 510 w 124"/>
                <a:gd name="T7" fmla="*/ 676 h 200"/>
                <a:gd name="T8" fmla="*/ 654 w 124"/>
                <a:gd name="T9" fmla="*/ 488 h 200"/>
                <a:gd name="T10" fmla="*/ 921 w 124"/>
                <a:gd name="T11" fmla="*/ 178 h 200"/>
                <a:gd name="T12" fmla="*/ 1130 w 124"/>
                <a:gd name="T13" fmla="*/ 9 h 200"/>
                <a:gd name="T14" fmla="*/ 1130 w 124"/>
                <a:gd name="T15" fmla="*/ 0 h 200"/>
                <a:gd name="T16" fmla="*/ 1046 w 124"/>
                <a:gd name="T17" fmla="*/ 36 h 200"/>
                <a:gd name="T18" fmla="*/ 345 w 124"/>
                <a:gd name="T19" fmla="*/ 558 h 200"/>
                <a:gd name="T20" fmla="*/ 568 w 124"/>
                <a:gd name="T21" fmla="*/ 2219 h 200"/>
                <a:gd name="T22" fmla="*/ 554 w 124"/>
                <a:gd name="T23" fmla="*/ 2094 h 2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" h="200">
                  <a:moveTo>
                    <a:pt x="61" y="189"/>
                  </a:moveTo>
                  <a:cubicBezTo>
                    <a:pt x="61" y="186"/>
                    <a:pt x="59" y="180"/>
                    <a:pt x="57" y="174"/>
                  </a:cubicBezTo>
                  <a:cubicBezTo>
                    <a:pt x="55" y="167"/>
                    <a:pt x="53" y="159"/>
                    <a:pt x="51" y="149"/>
                  </a:cubicBezTo>
                  <a:cubicBezTo>
                    <a:pt x="34" y="113"/>
                    <a:pt x="43" y="82"/>
                    <a:pt x="56" y="61"/>
                  </a:cubicBezTo>
                  <a:cubicBezTo>
                    <a:pt x="61" y="54"/>
                    <a:pt x="66" y="48"/>
                    <a:pt x="72" y="44"/>
                  </a:cubicBezTo>
                  <a:cubicBezTo>
                    <a:pt x="80" y="34"/>
                    <a:pt x="89" y="25"/>
                    <a:pt x="101" y="16"/>
                  </a:cubicBezTo>
                  <a:cubicBezTo>
                    <a:pt x="109" y="10"/>
                    <a:pt x="117" y="5"/>
                    <a:pt x="124" y="1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3" y="1"/>
                    <a:pt x="119" y="2"/>
                    <a:pt x="115" y="3"/>
                  </a:cubicBezTo>
                  <a:cubicBezTo>
                    <a:pt x="95" y="8"/>
                    <a:pt x="58" y="18"/>
                    <a:pt x="38" y="50"/>
                  </a:cubicBezTo>
                  <a:cubicBezTo>
                    <a:pt x="21" y="78"/>
                    <a:pt x="0" y="135"/>
                    <a:pt x="62" y="200"/>
                  </a:cubicBezTo>
                  <a:cubicBezTo>
                    <a:pt x="62" y="197"/>
                    <a:pt x="61" y="194"/>
                    <a:pt x="61" y="189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7" name="Freeform 16">
              <a:extLst>
                <a:ext uri="{FF2B5EF4-FFF2-40B4-BE49-F238E27FC236}">
                  <a16:creationId xmlns:a16="http://schemas.microsoft.com/office/drawing/2014/main" id="{DB9FBF2C-E56B-4CDA-9F3D-45C77117D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153"/>
              <a:ext cx="393" cy="502"/>
            </a:xfrm>
            <a:custGeom>
              <a:avLst/>
              <a:gdLst>
                <a:gd name="T0" fmla="*/ 1434 w 188"/>
                <a:gd name="T1" fmla="*/ 0 h 225"/>
                <a:gd name="T2" fmla="*/ 1451 w 188"/>
                <a:gd name="T3" fmla="*/ 578 h 225"/>
                <a:gd name="T4" fmla="*/ 1342 w 188"/>
                <a:gd name="T5" fmla="*/ 1265 h 225"/>
                <a:gd name="T6" fmla="*/ 978 w 188"/>
                <a:gd name="T7" fmla="*/ 2021 h 225"/>
                <a:gd name="T8" fmla="*/ 328 w 188"/>
                <a:gd name="T9" fmla="*/ 1977 h 225"/>
                <a:gd name="T10" fmla="*/ 245 w 188"/>
                <a:gd name="T11" fmla="*/ 1932 h 225"/>
                <a:gd name="T12" fmla="*/ 0 w 188"/>
                <a:gd name="T13" fmla="*/ 1867 h 225"/>
                <a:gd name="T14" fmla="*/ 1070 w 188"/>
                <a:gd name="T15" fmla="*/ 2231 h 225"/>
                <a:gd name="T16" fmla="*/ 1434 w 188"/>
                <a:gd name="T17" fmla="*/ 0 h 2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225">
                  <a:moveTo>
                    <a:pt x="157" y="0"/>
                  </a:moveTo>
                  <a:cubicBezTo>
                    <a:pt x="159" y="17"/>
                    <a:pt x="160" y="36"/>
                    <a:pt x="159" y="52"/>
                  </a:cubicBezTo>
                  <a:cubicBezTo>
                    <a:pt x="158" y="65"/>
                    <a:pt x="155" y="90"/>
                    <a:pt x="147" y="114"/>
                  </a:cubicBezTo>
                  <a:cubicBezTo>
                    <a:pt x="140" y="146"/>
                    <a:pt x="126" y="172"/>
                    <a:pt x="107" y="182"/>
                  </a:cubicBezTo>
                  <a:cubicBezTo>
                    <a:pt x="80" y="196"/>
                    <a:pt x="57" y="195"/>
                    <a:pt x="36" y="178"/>
                  </a:cubicBezTo>
                  <a:cubicBezTo>
                    <a:pt x="33" y="177"/>
                    <a:pt x="30" y="175"/>
                    <a:pt x="27" y="174"/>
                  </a:cubicBezTo>
                  <a:cubicBezTo>
                    <a:pt x="17" y="170"/>
                    <a:pt x="9" y="169"/>
                    <a:pt x="0" y="168"/>
                  </a:cubicBezTo>
                  <a:cubicBezTo>
                    <a:pt x="39" y="225"/>
                    <a:pt x="85" y="217"/>
                    <a:pt x="117" y="201"/>
                  </a:cubicBezTo>
                  <a:cubicBezTo>
                    <a:pt x="168" y="174"/>
                    <a:pt x="188" y="72"/>
                    <a:pt x="157" y="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8" name="Freeform 17">
              <a:extLst>
                <a:ext uri="{FF2B5EF4-FFF2-40B4-BE49-F238E27FC236}">
                  <a16:creationId xmlns:a16="http://schemas.microsoft.com/office/drawing/2014/main" id="{AC997350-8B93-43F2-B3FC-349F1DA79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858"/>
              <a:ext cx="109" cy="90"/>
            </a:xfrm>
            <a:custGeom>
              <a:avLst/>
              <a:gdLst>
                <a:gd name="T0" fmla="*/ 44 w 52"/>
                <a:gd name="T1" fmla="*/ 227 h 40"/>
                <a:gd name="T2" fmla="*/ 201 w 52"/>
                <a:gd name="T3" fmla="*/ 81 h 40"/>
                <a:gd name="T4" fmla="*/ 396 w 52"/>
                <a:gd name="T5" fmla="*/ 194 h 40"/>
                <a:gd name="T6" fmla="*/ 405 w 52"/>
                <a:gd name="T7" fmla="*/ 421 h 40"/>
                <a:gd name="T8" fmla="*/ 405 w 52"/>
                <a:gd name="T9" fmla="*/ 421 h 40"/>
                <a:gd name="T10" fmla="*/ 461 w 52"/>
                <a:gd name="T11" fmla="*/ 457 h 40"/>
                <a:gd name="T12" fmla="*/ 461 w 52"/>
                <a:gd name="T13" fmla="*/ 446 h 40"/>
                <a:gd name="T14" fmla="*/ 478 w 52"/>
                <a:gd name="T15" fmla="*/ 320 h 40"/>
                <a:gd name="T16" fmla="*/ 444 w 52"/>
                <a:gd name="T17" fmla="*/ 162 h 40"/>
                <a:gd name="T18" fmla="*/ 193 w 52"/>
                <a:gd name="T19" fmla="*/ 11 h 40"/>
                <a:gd name="T20" fmla="*/ 0 w 52"/>
                <a:gd name="T21" fmla="*/ 194 h 40"/>
                <a:gd name="T22" fmla="*/ 44 w 52"/>
                <a:gd name="T23" fmla="*/ 227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" h="40">
                  <a:moveTo>
                    <a:pt x="5" y="20"/>
                  </a:moveTo>
                  <a:cubicBezTo>
                    <a:pt x="9" y="12"/>
                    <a:pt x="15" y="8"/>
                    <a:pt x="22" y="7"/>
                  </a:cubicBezTo>
                  <a:cubicBezTo>
                    <a:pt x="30" y="6"/>
                    <a:pt x="38" y="10"/>
                    <a:pt x="43" y="17"/>
                  </a:cubicBezTo>
                  <a:cubicBezTo>
                    <a:pt x="47" y="23"/>
                    <a:pt x="47" y="30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1" y="35"/>
                    <a:pt x="52" y="31"/>
                    <a:pt x="52" y="28"/>
                  </a:cubicBezTo>
                  <a:cubicBezTo>
                    <a:pt x="52" y="23"/>
                    <a:pt x="51" y="18"/>
                    <a:pt x="48" y="14"/>
                  </a:cubicBezTo>
                  <a:cubicBezTo>
                    <a:pt x="42" y="5"/>
                    <a:pt x="31" y="0"/>
                    <a:pt x="21" y="1"/>
                  </a:cubicBezTo>
                  <a:cubicBezTo>
                    <a:pt x="12" y="2"/>
                    <a:pt x="4" y="8"/>
                    <a:pt x="0" y="17"/>
                  </a:cubicBezTo>
                  <a:lnTo>
                    <a:pt x="5" y="20"/>
                  </a:lnTo>
                  <a:close/>
                </a:path>
              </a:pathLst>
            </a:custGeom>
            <a:solidFill>
              <a:srgbClr val="E6C8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9" name="Freeform 18">
              <a:extLst>
                <a:ext uri="{FF2B5EF4-FFF2-40B4-BE49-F238E27FC236}">
                  <a16:creationId xmlns:a16="http://schemas.microsoft.com/office/drawing/2014/main" id="{DEB073B1-EDEC-4DED-B346-3DE0D9D80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026"/>
              <a:ext cx="159" cy="450"/>
            </a:xfrm>
            <a:custGeom>
              <a:avLst/>
              <a:gdLst>
                <a:gd name="T0" fmla="*/ 697 w 76"/>
                <a:gd name="T1" fmla="*/ 0 h 202"/>
                <a:gd name="T2" fmla="*/ 412 w 76"/>
                <a:gd name="T3" fmla="*/ 209 h 202"/>
                <a:gd name="T4" fmla="*/ 27 w 76"/>
                <a:gd name="T5" fmla="*/ 864 h 202"/>
                <a:gd name="T6" fmla="*/ 8 w 76"/>
                <a:gd name="T7" fmla="*/ 1314 h 202"/>
                <a:gd name="T8" fmla="*/ 84 w 76"/>
                <a:gd name="T9" fmla="*/ 1702 h 202"/>
                <a:gd name="T10" fmla="*/ 117 w 76"/>
                <a:gd name="T11" fmla="*/ 1911 h 202"/>
                <a:gd name="T12" fmla="*/ 128 w 76"/>
                <a:gd name="T13" fmla="*/ 2123 h 202"/>
                <a:gd name="T14" fmla="*/ 157 w 76"/>
                <a:gd name="T15" fmla="*/ 2232 h 202"/>
                <a:gd name="T16" fmla="*/ 220 w 76"/>
                <a:gd name="T17" fmla="*/ 1925 h 202"/>
                <a:gd name="T18" fmla="*/ 209 w 76"/>
                <a:gd name="T19" fmla="*/ 1459 h 202"/>
                <a:gd name="T20" fmla="*/ 697 w 76"/>
                <a:gd name="T21" fmla="*/ 0 h 2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202">
                  <a:moveTo>
                    <a:pt x="76" y="0"/>
                  </a:moveTo>
                  <a:cubicBezTo>
                    <a:pt x="66" y="4"/>
                    <a:pt x="56" y="10"/>
                    <a:pt x="45" y="19"/>
                  </a:cubicBezTo>
                  <a:cubicBezTo>
                    <a:pt x="20" y="38"/>
                    <a:pt x="8" y="58"/>
                    <a:pt x="3" y="78"/>
                  </a:cubicBezTo>
                  <a:cubicBezTo>
                    <a:pt x="1" y="91"/>
                    <a:pt x="0" y="105"/>
                    <a:pt x="1" y="119"/>
                  </a:cubicBezTo>
                  <a:cubicBezTo>
                    <a:pt x="3" y="132"/>
                    <a:pt x="6" y="144"/>
                    <a:pt x="9" y="154"/>
                  </a:cubicBezTo>
                  <a:cubicBezTo>
                    <a:pt x="11" y="162"/>
                    <a:pt x="12" y="168"/>
                    <a:pt x="13" y="173"/>
                  </a:cubicBezTo>
                  <a:cubicBezTo>
                    <a:pt x="14" y="180"/>
                    <a:pt x="14" y="186"/>
                    <a:pt x="14" y="192"/>
                  </a:cubicBezTo>
                  <a:cubicBezTo>
                    <a:pt x="15" y="195"/>
                    <a:pt x="16" y="198"/>
                    <a:pt x="17" y="202"/>
                  </a:cubicBezTo>
                  <a:cubicBezTo>
                    <a:pt x="23" y="192"/>
                    <a:pt x="24" y="185"/>
                    <a:pt x="24" y="174"/>
                  </a:cubicBezTo>
                  <a:cubicBezTo>
                    <a:pt x="23" y="163"/>
                    <a:pt x="23" y="148"/>
                    <a:pt x="23" y="132"/>
                  </a:cubicBezTo>
                  <a:cubicBezTo>
                    <a:pt x="16" y="61"/>
                    <a:pt x="41" y="16"/>
                    <a:pt x="76" y="0"/>
                  </a:cubicBezTo>
                  <a:close/>
                </a:path>
              </a:pathLst>
            </a:custGeom>
            <a:solidFill>
              <a:srgbClr val="D96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0" name="Freeform 19">
              <a:extLst>
                <a:ext uri="{FF2B5EF4-FFF2-40B4-BE49-F238E27FC236}">
                  <a16:creationId xmlns:a16="http://schemas.microsoft.com/office/drawing/2014/main" id="{54614BD9-8FBB-4089-ACBF-1F2520E04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1001"/>
              <a:ext cx="143" cy="404"/>
            </a:xfrm>
            <a:custGeom>
              <a:avLst/>
              <a:gdLst>
                <a:gd name="T0" fmla="*/ 381 w 68"/>
                <a:gd name="T1" fmla="*/ 788 h 181"/>
                <a:gd name="T2" fmla="*/ 278 w 68"/>
                <a:gd name="T3" fmla="*/ 1310 h 181"/>
                <a:gd name="T4" fmla="*/ 233 w 68"/>
                <a:gd name="T5" fmla="*/ 1399 h 181"/>
                <a:gd name="T6" fmla="*/ 0 w 68"/>
                <a:gd name="T7" fmla="*/ 2013 h 181"/>
                <a:gd name="T8" fmla="*/ 456 w 68"/>
                <a:gd name="T9" fmla="*/ 1411 h 181"/>
                <a:gd name="T10" fmla="*/ 513 w 68"/>
                <a:gd name="T11" fmla="*/ 353 h 181"/>
                <a:gd name="T12" fmla="*/ 177 w 68"/>
                <a:gd name="T13" fmla="*/ 0 h 181"/>
                <a:gd name="T14" fmla="*/ 345 w 68"/>
                <a:gd name="T15" fmla="*/ 498 h 181"/>
                <a:gd name="T16" fmla="*/ 381 w 68"/>
                <a:gd name="T17" fmla="*/ 788 h 1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181">
                  <a:moveTo>
                    <a:pt x="41" y="71"/>
                  </a:moveTo>
                  <a:cubicBezTo>
                    <a:pt x="41" y="88"/>
                    <a:pt x="37" y="106"/>
                    <a:pt x="30" y="118"/>
                  </a:cubicBezTo>
                  <a:cubicBezTo>
                    <a:pt x="29" y="120"/>
                    <a:pt x="27" y="123"/>
                    <a:pt x="25" y="126"/>
                  </a:cubicBezTo>
                  <a:cubicBezTo>
                    <a:pt x="19" y="146"/>
                    <a:pt x="11" y="164"/>
                    <a:pt x="0" y="181"/>
                  </a:cubicBezTo>
                  <a:cubicBezTo>
                    <a:pt x="22" y="163"/>
                    <a:pt x="41" y="144"/>
                    <a:pt x="49" y="127"/>
                  </a:cubicBezTo>
                  <a:cubicBezTo>
                    <a:pt x="62" y="104"/>
                    <a:pt x="68" y="62"/>
                    <a:pt x="55" y="32"/>
                  </a:cubicBezTo>
                  <a:cubicBezTo>
                    <a:pt x="48" y="16"/>
                    <a:pt x="35" y="5"/>
                    <a:pt x="19" y="0"/>
                  </a:cubicBezTo>
                  <a:cubicBezTo>
                    <a:pt x="29" y="10"/>
                    <a:pt x="35" y="26"/>
                    <a:pt x="37" y="45"/>
                  </a:cubicBezTo>
                  <a:cubicBezTo>
                    <a:pt x="40" y="53"/>
                    <a:pt x="41" y="62"/>
                    <a:pt x="41" y="71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1" name="Freeform 20">
              <a:extLst>
                <a:ext uri="{FF2B5EF4-FFF2-40B4-BE49-F238E27FC236}">
                  <a16:creationId xmlns:a16="http://schemas.microsoft.com/office/drawing/2014/main" id="{D68F6DA7-2A30-4635-AC52-33B3E0CA4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233"/>
              <a:ext cx="237" cy="284"/>
            </a:xfrm>
            <a:custGeom>
              <a:avLst/>
              <a:gdLst>
                <a:gd name="T0" fmla="*/ 1042 w 113"/>
                <a:gd name="T1" fmla="*/ 0 h 127"/>
                <a:gd name="T2" fmla="*/ 958 w 113"/>
                <a:gd name="T3" fmla="*/ 255 h 127"/>
                <a:gd name="T4" fmla="*/ 749 w 113"/>
                <a:gd name="T5" fmla="*/ 606 h 127"/>
                <a:gd name="T6" fmla="*/ 461 w 113"/>
                <a:gd name="T7" fmla="*/ 1105 h 127"/>
                <a:gd name="T8" fmla="*/ 36 w 113"/>
                <a:gd name="T9" fmla="*/ 1250 h 127"/>
                <a:gd name="T10" fmla="*/ 0 w 113"/>
                <a:gd name="T11" fmla="*/ 1286 h 127"/>
                <a:gd name="T12" fmla="*/ 92 w 113"/>
                <a:gd name="T13" fmla="*/ 1319 h 127"/>
                <a:gd name="T14" fmla="*/ 413 w 113"/>
                <a:gd name="T15" fmla="*/ 1420 h 127"/>
                <a:gd name="T16" fmla="*/ 589 w 113"/>
                <a:gd name="T17" fmla="*/ 1286 h 127"/>
                <a:gd name="T18" fmla="*/ 1042 w 113"/>
                <a:gd name="T19" fmla="*/ 0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3" h="127">
                  <a:moveTo>
                    <a:pt x="113" y="0"/>
                  </a:moveTo>
                  <a:cubicBezTo>
                    <a:pt x="111" y="9"/>
                    <a:pt x="108" y="17"/>
                    <a:pt x="104" y="23"/>
                  </a:cubicBezTo>
                  <a:cubicBezTo>
                    <a:pt x="99" y="33"/>
                    <a:pt x="91" y="43"/>
                    <a:pt x="81" y="54"/>
                  </a:cubicBezTo>
                  <a:cubicBezTo>
                    <a:pt x="74" y="72"/>
                    <a:pt x="64" y="88"/>
                    <a:pt x="50" y="99"/>
                  </a:cubicBezTo>
                  <a:cubicBezTo>
                    <a:pt x="37" y="110"/>
                    <a:pt x="22" y="114"/>
                    <a:pt x="4" y="112"/>
                  </a:cubicBezTo>
                  <a:cubicBezTo>
                    <a:pt x="3" y="113"/>
                    <a:pt x="1" y="114"/>
                    <a:pt x="0" y="115"/>
                  </a:cubicBezTo>
                  <a:cubicBezTo>
                    <a:pt x="3" y="116"/>
                    <a:pt x="7" y="117"/>
                    <a:pt x="10" y="118"/>
                  </a:cubicBezTo>
                  <a:cubicBezTo>
                    <a:pt x="23" y="123"/>
                    <a:pt x="34" y="127"/>
                    <a:pt x="45" y="127"/>
                  </a:cubicBezTo>
                  <a:cubicBezTo>
                    <a:pt x="52" y="124"/>
                    <a:pt x="58" y="120"/>
                    <a:pt x="64" y="115"/>
                  </a:cubicBezTo>
                  <a:cubicBezTo>
                    <a:pt x="96" y="89"/>
                    <a:pt x="112" y="39"/>
                    <a:pt x="113" y="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2" name="Freeform 21">
              <a:extLst>
                <a:ext uri="{FF2B5EF4-FFF2-40B4-BE49-F238E27FC236}">
                  <a16:creationId xmlns:a16="http://schemas.microsoft.com/office/drawing/2014/main" id="{9120350F-429E-4103-881E-B7A4AB0B7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233"/>
              <a:ext cx="237" cy="284"/>
            </a:xfrm>
            <a:custGeom>
              <a:avLst/>
              <a:gdLst>
                <a:gd name="T0" fmla="*/ 1042 w 113"/>
                <a:gd name="T1" fmla="*/ 0 h 127"/>
                <a:gd name="T2" fmla="*/ 958 w 113"/>
                <a:gd name="T3" fmla="*/ 255 h 127"/>
                <a:gd name="T4" fmla="*/ 749 w 113"/>
                <a:gd name="T5" fmla="*/ 606 h 127"/>
                <a:gd name="T6" fmla="*/ 461 w 113"/>
                <a:gd name="T7" fmla="*/ 1105 h 127"/>
                <a:gd name="T8" fmla="*/ 36 w 113"/>
                <a:gd name="T9" fmla="*/ 1250 h 127"/>
                <a:gd name="T10" fmla="*/ 0 w 113"/>
                <a:gd name="T11" fmla="*/ 1286 h 127"/>
                <a:gd name="T12" fmla="*/ 92 w 113"/>
                <a:gd name="T13" fmla="*/ 1319 h 127"/>
                <a:gd name="T14" fmla="*/ 413 w 113"/>
                <a:gd name="T15" fmla="*/ 1420 h 127"/>
                <a:gd name="T16" fmla="*/ 589 w 113"/>
                <a:gd name="T17" fmla="*/ 1286 h 127"/>
                <a:gd name="T18" fmla="*/ 1042 w 113"/>
                <a:gd name="T19" fmla="*/ 0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3" h="127">
                  <a:moveTo>
                    <a:pt x="113" y="0"/>
                  </a:moveTo>
                  <a:cubicBezTo>
                    <a:pt x="111" y="9"/>
                    <a:pt x="108" y="17"/>
                    <a:pt x="104" y="23"/>
                  </a:cubicBezTo>
                  <a:cubicBezTo>
                    <a:pt x="99" y="33"/>
                    <a:pt x="91" y="43"/>
                    <a:pt x="81" y="54"/>
                  </a:cubicBezTo>
                  <a:cubicBezTo>
                    <a:pt x="74" y="72"/>
                    <a:pt x="64" y="88"/>
                    <a:pt x="50" y="99"/>
                  </a:cubicBezTo>
                  <a:cubicBezTo>
                    <a:pt x="37" y="110"/>
                    <a:pt x="22" y="114"/>
                    <a:pt x="4" y="112"/>
                  </a:cubicBezTo>
                  <a:cubicBezTo>
                    <a:pt x="3" y="113"/>
                    <a:pt x="1" y="114"/>
                    <a:pt x="0" y="115"/>
                  </a:cubicBezTo>
                  <a:cubicBezTo>
                    <a:pt x="3" y="116"/>
                    <a:pt x="7" y="117"/>
                    <a:pt x="10" y="118"/>
                  </a:cubicBezTo>
                  <a:cubicBezTo>
                    <a:pt x="23" y="123"/>
                    <a:pt x="34" y="127"/>
                    <a:pt x="45" y="127"/>
                  </a:cubicBezTo>
                  <a:cubicBezTo>
                    <a:pt x="52" y="124"/>
                    <a:pt x="58" y="120"/>
                    <a:pt x="64" y="115"/>
                  </a:cubicBezTo>
                  <a:cubicBezTo>
                    <a:pt x="96" y="89"/>
                    <a:pt x="112" y="39"/>
                    <a:pt x="113" y="0"/>
                  </a:cubicBezTo>
                  <a:close/>
                </a:path>
              </a:pathLst>
            </a:custGeom>
            <a:solidFill>
              <a:srgbClr val="D96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3" name="Freeform 22">
              <a:extLst>
                <a:ext uri="{FF2B5EF4-FFF2-40B4-BE49-F238E27FC236}">
                  <a16:creationId xmlns:a16="http://schemas.microsoft.com/office/drawing/2014/main" id="{36AC6B27-03B9-40B1-8713-9E693BC6D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035"/>
              <a:ext cx="345" cy="555"/>
            </a:xfrm>
            <a:custGeom>
              <a:avLst/>
              <a:gdLst>
                <a:gd name="T0" fmla="*/ 1326 w 165"/>
                <a:gd name="T1" fmla="*/ 109 h 249"/>
                <a:gd name="T2" fmla="*/ 1163 w 165"/>
                <a:gd name="T3" fmla="*/ 0 h 249"/>
                <a:gd name="T4" fmla="*/ 1263 w 165"/>
                <a:gd name="T5" fmla="*/ 189 h 249"/>
                <a:gd name="T6" fmla="*/ 1298 w 165"/>
                <a:gd name="T7" fmla="*/ 929 h 249"/>
                <a:gd name="T8" fmla="*/ 1290 w 165"/>
                <a:gd name="T9" fmla="*/ 1152 h 249"/>
                <a:gd name="T10" fmla="*/ 1014 w 165"/>
                <a:gd name="T11" fmla="*/ 2146 h 249"/>
                <a:gd name="T12" fmla="*/ 345 w 165"/>
                <a:gd name="T13" fmla="*/ 2291 h 249"/>
                <a:gd name="T14" fmla="*/ 257 w 165"/>
                <a:gd name="T15" fmla="*/ 2260 h 249"/>
                <a:gd name="T16" fmla="*/ 75 w 165"/>
                <a:gd name="T17" fmla="*/ 2349 h 249"/>
                <a:gd name="T18" fmla="*/ 36 w 165"/>
                <a:gd name="T19" fmla="*/ 2369 h 249"/>
                <a:gd name="T20" fmla="*/ 0 w 165"/>
                <a:gd name="T21" fmla="*/ 2450 h 249"/>
                <a:gd name="T22" fmla="*/ 284 w 165"/>
                <a:gd name="T23" fmla="*/ 2514 h 249"/>
                <a:gd name="T24" fmla="*/ 1150 w 165"/>
                <a:gd name="T25" fmla="*/ 2316 h 249"/>
                <a:gd name="T26" fmla="*/ 1491 w 165"/>
                <a:gd name="T27" fmla="*/ 1163 h 249"/>
                <a:gd name="T28" fmla="*/ 1326 w 165"/>
                <a:gd name="T29" fmla="*/ 109 h 2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5" h="249">
                  <a:moveTo>
                    <a:pt x="145" y="10"/>
                  </a:moveTo>
                  <a:cubicBezTo>
                    <a:pt x="140" y="4"/>
                    <a:pt x="134" y="1"/>
                    <a:pt x="127" y="0"/>
                  </a:cubicBezTo>
                  <a:cubicBezTo>
                    <a:pt x="131" y="5"/>
                    <a:pt x="135" y="11"/>
                    <a:pt x="138" y="17"/>
                  </a:cubicBezTo>
                  <a:cubicBezTo>
                    <a:pt x="147" y="37"/>
                    <a:pt x="147" y="62"/>
                    <a:pt x="142" y="84"/>
                  </a:cubicBezTo>
                  <a:cubicBezTo>
                    <a:pt x="142" y="90"/>
                    <a:pt x="142" y="97"/>
                    <a:pt x="141" y="104"/>
                  </a:cubicBezTo>
                  <a:cubicBezTo>
                    <a:pt x="139" y="144"/>
                    <a:pt x="127" y="178"/>
                    <a:pt x="111" y="194"/>
                  </a:cubicBezTo>
                  <a:cubicBezTo>
                    <a:pt x="82" y="224"/>
                    <a:pt x="64" y="217"/>
                    <a:pt x="38" y="207"/>
                  </a:cubicBezTo>
                  <a:cubicBezTo>
                    <a:pt x="35" y="206"/>
                    <a:pt x="31" y="205"/>
                    <a:pt x="28" y="204"/>
                  </a:cubicBezTo>
                  <a:cubicBezTo>
                    <a:pt x="20" y="208"/>
                    <a:pt x="12" y="211"/>
                    <a:pt x="8" y="212"/>
                  </a:cubicBezTo>
                  <a:cubicBezTo>
                    <a:pt x="8" y="212"/>
                    <a:pt x="5" y="214"/>
                    <a:pt x="4" y="214"/>
                  </a:cubicBezTo>
                  <a:cubicBezTo>
                    <a:pt x="3" y="217"/>
                    <a:pt x="1" y="219"/>
                    <a:pt x="0" y="221"/>
                  </a:cubicBezTo>
                  <a:cubicBezTo>
                    <a:pt x="11" y="222"/>
                    <a:pt x="19" y="223"/>
                    <a:pt x="31" y="227"/>
                  </a:cubicBezTo>
                  <a:cubicBezTo>
                    <a:pt x="57" y="237"/>
                    <a:pt x="87" y="249"/>
                    <a:pt x="126" y="209"/>
                  </a:cubicBezTo>
                  <a:cubicBezTo>
                    <a:pt x="155" y="181"/>
                    <a:pt x="161" y="127"/>
                    <a:pt x="163" y="105"/>
                  </a:cubicBezTo>
                  <a:cubicBezTo>
                    <a:pt x="165" y="71"/>
                    <a:pt x="161" y="28"/>
                    <a:pt x="145" y="1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4" name="Freeform 23">
              <a:extLst>
                <a:ext uri="{FF2B5EF4-FFF2-40B4-BE49-F238E27FC236}">
                  <a16:creationId xmlns:a16="http://schemas.microsoft.com/office/drawing/2014/main" id="{62DD5E26-12FD-41D5-B4E0-6D0A99D43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1211"/>
              <a:ext cx="92" cy="147"/>
            </a:xfrm>
            <a:custGeom>
              <a:avLst/>
              <a:gdLst>
                <a:gd name="T0" fmla="*/ 176 w 44"/>
                <a:gd name="T1" fmla="*/ 323 h 66"/>
                <a:gd name="T2" fmla="*/ 0 w 44"/>
                <a:gd name="T3" fmla="*/ 728 h 66"/>
                <a:gd name="T4" fmla="*/ 268 w 44"/>
                <a:gd name="T5" fmla="*/ 530 h 66"/>
                <a:gd name="T6" fmla="*/ 401 w 44"/>
                <a:gd name="T7" fmla="*/ 0 h 66"/>
                <a:gd name="T8" fmla="*/ 176 w 44"/>
                <a:gd name="T9" fmla="*/ 323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6">
                  <a:moveTo>
                    <a:pt x="19" y="29"/>
                  </a:moveTo>
                  <a:cubicBezTo>
                    <a:pt x="13" y="42"/>
                    <a:pt x="7" y="54"/>
                    <a:pt x="0" y="66"/>
                  </a:cubicBezTo>
                  <a:cubicBezTo>
                    <a:pt x="10" y="61"/>
                    <a:pt x="20" y="55"/>
                    <a:pt x="29" y="48"/>
                  </a:cubicBezTo>
                  <a:cubicBezTo>
                    <a:pt x="35" y="34"/>
                    <a:pt x="40" y="19"/>
                    <a:pt x="44" y="0"/>
                  </a:cubicBezTo>
                  <a:cubicBezTo>
                    <a:pt x="38" y="10"/>
                    <a:pt x="29" y="21"/>
                    <a:pt x="19" y="29"/>
                  </a:cubicBezTo>
                  <a:close/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5" name="Freeform 24">
              <a:extLst>
                <a:ext uri="{FF2B5EF4-FFF2-40B4-BE49-F238E27FC236}">
                  <a16:creationId xmlns:a16="http://schemas.microsoft.com/office/drawing/2014/main" id="{50631B7E-F848-40E1-AA72-30B875085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320"/>
              <a:ext cx="29" cy="47"/>
            </a:xfrm>
            <a:custGeom>
              <a:avLst/>
              <a:gdLst>
                <a:gd name="T0" fmla="*/ 64 w 14"/>
                <a:gd name="T1" fmla="*/ 20 h 21"/>
                <a:gd name="T2" fmla="*/ 0 w 14"/>
                <a:gd name="T3" fmla="*/ 235 h 21"/>
                <a:gd name="T4" fmla="*/ 124 w 14"/>
                <a:gd name="T5" fmla="*/ 0 h 21"/>
                <a:gd name="T6" fmla="*/ 64 w 14"/>
                <a:gd name="T7" fmla="*/ 20 h 21"/>
                <a:gd name="T8" fmla="*/ 64 w 14"/>
                <a:gd name="T9" fmla="*/ 2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1">
                  <a:moveTo>
                    <a:pt x="7" y="2"/>
                  </a:moveTo>
                  <a:cubicBezTo>
                    <a:pt x="4" y="8"/>
                    <a:pt x="2" y="15"/>
                    <a:pt x="0" y="21"/>
                  </a:cubicBezTo>
                  <a:cubicBezTo>
                    <a:pt x="5" y="14"/>
                    <a:pt x="10" y="7"/>
                    <a:pt x="14" y="0"/>
                  </a:cubicBezTo>
                  <a:cubicBezTo>
                    <a:pt x="11" y="1"/>
                    <a:pt x="9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6" name="Freeform 25">
              <a:extLst>
                <a:ext uri="{FF2B5EF4-FFF2-40B4-BE49-F238E27FC236}">
                  <a16:creationId xmlns:a16="http://schemas.microsoft.com/office/drawing/2014/main" id="{74A433E1-BAD6-4A8A-99DB-A6EA640995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96" y="1124"/>
              <a:ext cx="174" cy="272"/>
            </a:xfrm>
            <a:custGeom>
              <a:avLst/>
              <a:gdLst>
                <a:gd name="T0" fmla="*/ 698 w 83"/>
                <a:gd name="T1" fmla="*/ 0 h 122"/>
                <a:gd name="T2" fmla="*/ 681 w 83"/>
                <a:gd name="T3" fmla="*/ 125 h 122"/>
                <a:gd name="T4" fmla="*/ 765 w 83"/>
                <a:gd name="T5" fmla="*/ 20 h 122"/>
                <a:gd name="T6" fmla="*/ 698 w 83"/>
                <a:gd name="T7" fmla="*/ 0 h 122"/>
                <a:gd name="T8" fmla="*/ 0 w 83"/>
                <a:gd name="T9" fmla="*/ 1351 h 122"/>
                <a:gd name="T10" fmla="*/ 0 w 83"/>
                <a:gd name="T11" fmla="*/ 1333 h 122"/>
                <a:gd name="T12" fmla="*/ 75 w 83"/>
                <a:gd name="T13" fmla="*/ 1208 h 122"/>
                <a:gd name="T14" fmla="*/ 369 w 83"/>
                <a:gd name="T15" fmla="*/ 513 h 122"/>
                <a:gd name="T16" fmla="*/ 444 w 83"/>
                <a:gd name="T17" fmla="*/ 268 h 122"/>
                <a:gd name="T18" fmla="*/ 497 w 83"/>
                <a:gd name="T19" fmla="*/ 0 h 122"/>
                <a:gd name="T20" fmla="*/ 497 w 83"/>
                <a:gd name="T21" fmla="*/ 0 h 122"/>
                <a:gd name="T22" fmla="*/ 8 w 83"/>
                <a:gd name="T23" fmla="*/ 756 h 122"/>
                <a:gd name="T24" fmla="*/ 0 w 83"/>
                <a:gd name="T25" fmla="*/ 1128 h 122"/>
                <a:gd name="T26" fmla="*/ 0 w 83"/>
                <a:gd name="T27" fmla="*/ 1351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3" h="122">
                  <a:moveTo>
                    <a:pt x="76" y="0"/>
                  </a:moveTo>
                  <a:cubicBezTo>
                    <a:pt x="75" y="3"/>
                    <a:pt x="74" y="7"/>
                    <a:pt x="74" y="11"/>
                  </a:cubicBezTo>
                  <a:cubicBezTo>
                    <a:pt x="77" y="8"/>
                    <a:pt x="80" y="5"/>
                    <a:pt x="83" y="2"/>
                  </a:cubicBezTo>
                  <a:cubicBezTo>
                    <a:pt x="81" y="1"/>
                    <a:pt x="78" y="1"/>
                    <a:pt x="76" y="0"/>
                  </a:cubicBezTo>
                  <a:close/>
                  <a:moveTo>
                    <a:pt x="0" y="122"/>
                  </a:moveTo>
                  <a:cubicBezTo>
                    <a:pt x="0" y="122"/>
                    <a:pt x="0" y="121"/>
                    <a:pt x="0" y="120"/>
                  </a:cubicBezTo>
                  <a:cubicBezTo>
                    <a:pt x="3" y="117"/>
                    <a:pt x="6" y="113"/>
                    <a:pt x="8" y="109"/>
                  </a:cubicBezTo>
                  <a:cubicBezTo>
                    <a:pt x="14" y="88"/>
                    <a:pt x="24" y="67"/>
                    <a:pt x="40" y="46"/>
                  </a:cubicBezTo>
                  <a:cubicBezTo>
                    <a:pt x="44" y="38"/>
                    <a:pt x="46" y="30"/>
                    <a:pt x="48" y="24"/>
                  </a:cubicBezTo>
                  <a:cubicBezTo>
                    <a:pt x="51" y="15"/>
                    <a:pt x="53" y="7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1" y="23"/>
                    <a:pt x="13" y="45"/>
                    <a:pt x="1" y="68"/>
                  </a:cubicBezTo>
                  <a:cubicBezTo>
                    <a:pt x="0" y="80"/>
                    <a:pt x="0" y="92"/>
                    <a:pt x="0" y="102"/>
                  </a:cubicBezTo>
                  <a:cubicBezTo>
                    <a:pt x="0" y="109"/>
                    <a:pt x="0" y="116"/>
                    <a:pt x="0" y="122"/>
                  </a:cubicBezTo>
                  <a:close/>
                </a:path>
              </a:pathLst>
            </a:custGeom>
            <a:solidFill>
              <a:srgbClr val="D96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7" name="Freeform 26">
              <a:extLst>
                <a:ext uri="{FF2B5EF4-FFF2-40B4-BE49-F238E27FC236}">
                  <a16:creationId xmlns:a16="http://schemas.microsoft.com/office/drawing/2014/main" id="{020C1B9D-0E42-4421-853F-D77F90A39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073"/>
              <a:ext cx="213" cy="140"/>
            </a:xfrm>
            <a:custGeom>
              <a:avLst/>
              <a:gdLst>
                <a:gd name="T0" fmla="*/ 902 w 102"/>
                <a:gd name="T1" fmla="*/ 178 h 63"/>
                <a:gd name="T2" fmla="*/ 601 w 102"/>
                <a:gd name="T3" fmla="*/ 9 h 63"/>
                <a:gd name="T4" fmla="*/ 217 w 102"/>
                <a:gd name="T5" fmla="*/ 89 h 63"/>
                <a:gd name="T6" fmla="*/ 27 w 102"/>
                <a:gd name="T7" fmla="*/ 493 h 63"/>
                <a:gd name="T8" fmla="*/ 0 w 102"/>
                <a:gd name="T9" fmla="*/ 593 h 63"/>
                <a:gd name="T10" fmla="*/ 585 w 102"/>
                <a:gd name="T11" fmla="*/ 242 h 63"/>
                <a:gd name="T12" fmla="*/ 894 w 102"/>
                <a:gd name="T13" fmla="*/ 691 h 63"/>
                <a:gd name="T14" fmla="*/ 902 w 102"/>
                <a:gd name="T15" fmla="*/ 691 h 63"/>
                <a:gd name="T16" fmla="*/ 929 w 102"/>
                <a:gd name="T17" fmla="*/ 429 h 63"/>
                <a:gd name="T18" fmla="*/ 902 w 102"/>
                <a:gd name="T19" fmla="*/ 178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2" h="63">
                  <a:moveTo>
                    <a:pt x="99" y="16"/>
                  </a:moveTo>
                  <a:cubicBezTo>
                    <a:pt x="88" y="6"/>
                    <a:pt x="75" y="2"/>
                    <a:pt x="66" y="1"/>
                  </a:cubicBezTo>
                  <a:cubicBezTo>
                    <a:pt x="53" y="0"/>
                    <a:pt x="38" y="2"/>
                    <a:pt x="24" y="8"/>
                  </a:cubicBezTo>
                  <a:cubicBezTo>
                    <a:pt x="14" y="20"/>
                    <a:pt x="6" y="34"/>
                    <a:pt x="3" y="45"/>
                  </a:cubicBezTo>
                  <a:cubicBezTo>
                    <a:pt x="2" y="48"/>
                    <a:pt x="1" y="51"/>
                    <a:pt x="0" y="54"/>
                  </a:cubicBezTo>
                  <a:cubicBezTo>
                    <a:pt x="10" y="37"/>
                    <a:pt x="39" y="19"/>
                    <a:pt x="64" y="22"/>
                  </a:cubicBezTo>
                  <a:cubicBezTo>
                    <a:pt x="83" y="24"/>
                    <a:pt x="94" y="38"/>
                    <a:pt x="98" y="63"/>
                  </a:cubicBezTo>
                  <a:cubicBezTo>
                    <a:pt x="99" y="63"/>
                    <a:pt x="99" y="63"/>
                    <a:pt x="99" y="63"/>
                  </a:cubicBezTo>
                  <a:cubicBezTo>
                    <a:pt x="101" y="55"/>
                    <a:pt x="102" y="47"/>
                    <a:pt x="102" y="39"/>
                  </a:cubicBezTo>
                  <a:cubicBezTo>
                    <a:pt x="102" y="31"/>
                    <a:pt x="101" y="23"/>
                    <a:pt x="99" y="16"/>
                  </a:cubicBezTo>
                  <a:close/>
                </a:path>
              </a:pathLst>
            </a:custGeom>
            <a:solidFill>
              <a:srgbClr val="D96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8" name="Freeform 27">
              <a:extLst>
                <a:ext uri="{FF2B5EF4-FFF2-40B4-BE49-F238E27FC236}">
                  <a16:creationId xmlns:a16="http://schemas.microsoft.com/office/drawing/2014/main" id="{BB618799-9C15-40E1-B981-12F65F680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1122"/>
              <a:ext cx="161" cy="334"/>
            </a:xfrm>
            <a:custGeom>
              <a:avLst/>
              <a:gdLst>
                <a:gd name="T0" fmla="*/ 502 w 77"/>
                <a:gd name="T1" fmla="*/ 9 h 150"/>
                <a:gd name="T2" fmla="*/ 445 w 77"/>
                <a:gd name="T3" fmla="*/ 278 h 150"/>
                <a:gd name="T4" fmla="*/ 8 w 77"/>
                <a:gd name="T5" fmla="*/ 1334 h 150"/>
                <a:gd name="T6" fmla="*/ 17 w 77"/>
                <a:gd name="T7" fmla="*/ 1434 h 150"/>
                <a:gd name="T8" fmla="*/ 17 w 77"/>
                <a:gd name="T9" fmla="*/ 1492 h 150"/>
                <a:gd name="T10" fmla="*/ 0 w 77"/>
                <a:gd name="T11" fmla="*/ 1657 h 150"/>
                <a:gd name="T12" fmla="*/ 100 w 77"/>
                <a:gd name="T13" fmla="*/ 1576 h 150"/>
                <a:gd name="T14" fmla="*/ 705 w 77"/>
                <a:gd name="T15" fmla="*/ 9 h 150"/>
                <a:gd name="T16" fmla="*/ 661 w 77"/>
                <a:gd name="T17" fmla="*/ 0 h 150"/>
                <a:gd name="T18" fmla="*/ 502 w 77"/>
                <a:gd name="T19" fmla="*/ 9 h 1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150">
                  <a:moveTo>
                    <a:pt x="55" y="1"/>
                  </a:moveTo>
                  <a:cubicBezTo>
                    <a:pt x="54" y="8"/>
                    <a:pt x="52" y="16"/>
                    <a:pt x="49" y="25"/>
                  </a:cubicBezTo>
                  <a:cubicBezTo>
                    <a:pt x="42" y="47"/>
                    <a:pt x="28" y="87"/>
                    <a:pt x="1" y="121"/>
                  </a:cubicBezTo>
                  <a:cubicBezTo>
                    <a:pt x="2" y="124"/>
                    <a:pt x="2" y="127"/>
                    <a:pt x="2" y="130"/>
                  </a:cubicBezTo>
                  <a:cubicBezTo>
                    <a:pt x="2" y="131"/>
                    <a:pt x="2" y="133"/>
                    <a:pt x="2" y="135"/>
                  </a:cubicBezTo>
                  <a:cubicBezTo>
                    <a:pt x="2" y="140"/>
                    <a:pt x="1" y="145"/>
                    <a:pt x="0" y="150"/>
                  </a:cubicBezTo>
                  <a:cubicBezTo>
                    <a:pt x="4" y="148"/>
                    <a:pt x="7" y="146"/>
                    <a:pt x="11" y="143"/>
                  </a:cubicBezTo>
                  <a:cubicBezTo>
                    <a:pt x="47" y="101"/>
                    <a:pt x="69" y="45"/>
                    <a:pt x="77" y="1"/>
                  </a:cubicBezTo>
                  <a:cubicBezTo>
                    <a:pt x="75" y="1"/>
                    <a:pt x="74" y="0"/>
                    <a:pt x="72" y="0"/>
                  </a:cubicBezTo>
                  <a:cubicBezTo>
                    <a:pt x="66" y="0"/>
                    <a:pt x="61" y="0"/>
                    <a:pt x="55" y="1"/>
                  </a:cubicBezTo>
                  <a:close/>
                </a:path>
              </a:pathLst>
            </a:custGeom>
            <a:solidFill>
              <a:srgbClr val="D96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9" name="Freeform 28">
              <a:extLst>
                <a:ext uri="{FF2B5EF4-FFF2-40B4-BE49-F238E27FC236}">
                  <a16:creationId xmlns:a16="http://schemas.microsoft.com/office/drawing/2014/main" id="{02DF504D-16BD-490A-B180-9BBDC962C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131"/>
              <a:ext cx="198" cy="361"/>
            </a:xfrm>
            <a:custGeom>
              <a:avLst/>
              <a:gdLst>
                <a:gd name="T0" fmla="*/ 686 w 95"/>
                <a:gd name="T1" fmla="*/ 0 h 162"/>
                <a:gd name="T2" fmla="*/ 669 w 95"/>
                <a:gd name="T3" fmla="*/ 279 h 162"/>
                <a:gd name="T4" fmla="*/ 0 w 95"/>
                <a:gd name="T5" fmla="*/ 1774 h 162"/>
                <a:gd name="T6" fmla="*/ 17 w 95"/>
                <a:gd name="T7" fmla="*/ 1792 h 162"/>
                <a:gd name="T8" fmla="*/ 44 w 95"/>
                <a:gd name="T9" fmla="*/ 1783 h 162"/>
                <a:gd name="T10" fmla="*/ 44 w 95"/>
                <a:gd name="T11" fmla="*/ 1783 h 162"/>
                <a:gd name="T12" fmla="*/ 83 w 95"/>
                <a:gd name="T13" fmla="*/ 1747 h 162"/>
                <a:gd name="T14" fmla="*/ 144 w 95"/>
                <a:gd name="T15" fmla="*/ 1758 h 162"/>
                <a:gd name="T16" fmla="*/ 144 w 95"/>
                <a:gd name="T17" fmla="*/ 1758 h 162"/>
                <a:gd name="T18" fmla="*/ 200 w 95"/>
                <a:gd name="T19" fmla="*/ 1747 h 162"/>
                <a:gd name="T20" fmla="*/ 200 w 95"/>
                <a:gd name="T21" fmla="*/ 1747 h 162"/>
                <a:gd name="T22" fmla="*/ 308 w 95"/>
                <a:gd name="T23" fmla="*/ 1727 h 162"/>
                <a:gd name="T24" fmla="*/ 308 w 95"/>
                <a:gd name="T25" fmla="*/ 1727 h 162"/>
                <a:gd name="T26" fmla="*/ 861 w 95"/>
                <a:gd name="T27" fmla="*/ 323 h 162"/>
                <a:gd name="T28" fmla="*/ 861 w 95"/>
                <a:gd name="T29" fmla="*/ 299 h 162"/>
                <a:gd name="T30" fmla="*/ 686 w 95"/>
                <a:gd name="T31" fmla="*/ 0 h 16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5" h="162">
                  <a:moveTo>
                    <a:pt x="76" y="0"/>
                  </a:moveTo>
                  <a:cubicBezTo>
                    <a:pt x="76" y="8"/>
                    <a:pt x="76" y="16"/>
                    <a:pt x="74" y="25"/>
                  </a:cubicBezTo>
                  <a:cubicBezTo>
                    <a:pt x="61" y="94"/>
                    <a:pt x="35" y="129"/>
                    <a:pt x="0" y="160"/>
                  </a:cubicBezTo>
                  <a:cubicBezTo>
                    <a:pt x="2" y="162"/>
                    <a:pt x="2" y="162"/>
                    <a:pt x="2" y="162"/>
                  </a:cubicBezTo>
                  <a:cubicBezTo>
                    <a:pt x="3" y="162"/>
                    <a:pt x="4" y="161"/>
                    <a:pt x="5" y="161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6" y="160"/>
                    <a:pt x="8" y="159"/>
                    <a:pt x="9" y="158"/>
                  </a:cubicBezTo>
                  <a:cubicBezTo>
                    <a:pt x="11" y="159"/>
                    <a:pt x="14" y="159"/>
                    <a:pt x="16" y="159"/>
                  </a:cubicBezTo>
                  <a:cubicBezTo>
                    <a:pt x="16" y="159"/>
                    <a:pt x="16" y="159"/>
                    <a:pt x="16" y="159"/>
                  </a:cubicBezTo>
                  <a:cubicBezTo>
                    <a:pt x="18" y="159"/>
                    <a:pt x="20" y="159"/>
                    <a:pt x="22" y="158"/>
                  </a:cubicBezTo>
                  <a:cubicBezTo>
                    <a:pt x="22" y="158"/>
                    <a:pt x="22" y="158"/>
                    <a:pt x="22" y="158"/>
                  </a:cubicBezTo>
                  <a:cubicBezTo>
                    <a:pt x="26" y="158"/>
                    <a:pt x="30" y="157"/>
                    <a:pt x="34" y="156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67" y="122"/>
                    <a:pt x="85" y="83"/>
                    <a:pt x="95" y="29"/>
                  </a:cubicBezTo>
                  <a:cubicBezTo>
                    <a:pt x="95" y="28"/>
                    <a:pt x="95" y="28"/>
                    <a:pt x="95" y="27"/>
                  </a:cubicBezTo>
                  <a:cubicBezTo>
                    <a:pt x="92" y="14"/>
                    <a:pt x="85" y="5"/>
                    <a:pt x="76" y="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0" name="Freeform 29">
              <a:extLst>
                <a:ext uri="{FF2B5EF4-FFF2-40B4-BE49-F238E27FC236}">
                  <a16:creationId xmlns:a16="http://schemas.microsoft.com/office/drawing/2014/main" id="{5F53E804-8EF1-40E6-8A37-D4FA02F0E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1452"/>
              <a:ext cx="27" cy="71"/>
            </a:xfrm>
            <a:custGeom>
              <a:avLst/>
              <a:gdLst>
                <a:gd name="T0" fmla="*/ 116 w 13"/>
                <a:gd name="T1" fmla="*/ 0 h 32"/>
                <a:gd name="T2" fmla="*/ 0 w 13"/>
                <a:gd name="T3" fmla="*/ 351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2">
                  <a:moveTo>
                    <a:pt x="13" y="0"/>
                  </a:moveTo>
                  <a:cubicBezTo>
                    <a:pt x="11" y="9"/>
                    <a:pt x="8" y="18"/>
                    <a:pt x="0" y="3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1" name="Freeform 30">
              <a:extLst>
                <a:ext uri="{FF2B5EF4-FFF2-40B4-BE49-F238E27FC236}">
                  <a16:creationId xmlns:a16="http://schemas.microsoft.com/office/drawing/2014/main" id="{E9F66BA3-D5EF-4034-BE1F-DE6308AE1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1483"/>
              <a:ext cx="50" cy="11"/>
            </a:xfrm>
            <a:custGeom>
              <a:avLst/>
              <a:gdLst>
                <a:gd name="T0" fmla="*/ 0 w 24"/>
                <a:gd name="T1" fmla="*/ 9 h 5"/>
                <a:gd name="T2" fmla="*/ 217 w 24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0" y="1"/>
                  </a:moveTo>
                  <a:cubicBezTo>
                    <a:pt x="8" y="0"/>
                    <a:pt x="15" y="1"/>
                    <a:pt x="24" y="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2" name="Freeform 31">
              <a:extLst>
                <a:ext uri="{FF2B5EF4-FFF2-40B4-BE49-F238E27FC236}">
                  <a16:creationId xmlns:a16="http://schemas.microsoft.com/office/drawing/2014/main" id="{AD9C8BB4-065E-4962-9015-99C76B053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461"/>
              <a:ext cx="33" cy="24"/>
            </a:xfrm>
            <a:custGeom>
              <a:avLst/>
              <a:gdLst>
                <a:gd name="T0" fmla="*/ 140 w 16"/>
                <a:gd name="T1" fmla="*/ 0 h 11"/>
                <a:gd name="T2" fmla="*/ 0 w 16"/>
                <a:gd name="T3" fmla="*/ 11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1">
                  <a:moveTo>
                    <a:pt x="16" y="0"/>
                  </a:moveTo>
                  <a:cubicBezTo>
                    <a:pt x="13" y="3"/>
                    <a:pt x="6" y="9"/>
                    <a:pt x="0" y="1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3" name="Freeform 32">
              <a:extLst>
                <a:ext uri="{FF2B5EF4-FFF2-40B4-BE49-F238E27FC236}">
                  <a16:creationId xmlns:a16="http://schemas.microsoft.com/office/drawing/2014/main" id="{6FD5798E-5D0D-4696-BFFE-BB771EA3D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481"/>
              <a:ext cx="25" cy="4"/>
            </a:xfrm>
            <a:custGeom>
              <a:avLst/>
              <a:gdLst>
                <a:gd name="T0" fmla="*/ 0 w 12"/>
                <a:gd name="T1" fmla="*/ 0 h 2"/>
                <a:gd name="T2" fmla="*/ 108 w 12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0" y="0"/>
                  </a:moveTo>
                  <a:cubicBezTo>
                    <a:pt x="5" y="2"/>
                    <a:pt x="12" y="2"/>
                    <a:pt x="12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4" name="Freeform 33">
              <a:extLst>
                <a:ext uri="{FF2B5EF4-FFF2-40B4-BE49-F238E27FC236}">
                  <a16:creationId xmlns:a16="http://schemas.microsoft.com/office/drawing/2014/main" id="{7D98A709-962C-4399-B9B4-031308810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952"/>
              <a:ext cx="653" cy="730"/>
            </a:xfrm>
            <a:custGeom>
              <a:avLst/>
              <a:gdLst>
                <a:gd name="T0" fmla="*/ 65 w 312"/>
                <a:gd name="T1" fmla="*/ 3025 h 327"/>
                <a:gd name="T2" fmla="*/ 75 w 312"/>
                <a:gd name="T3" fmla="*/ 3081 h 327"/>
                <a:gd name="T4" fmla="*/ 27 w 312"/>
                <a:gd name="T5" fmla="*/ 3105 h 327"/>
                <a:gd name="T6" fmla="*/ 0 w 312"/>
                <a:gd name="T7" fmla="*/ 3170 h 327"/>
                <a:gd name="T8" fmla="*/ 1519 w 312"/>
                <a:gd name="T9" fmla="*/ 2806 h 327"/>
                <a:gd name="T10" fmla="*/ 1612 w 312"/>
                <a:gd name="T11" fmla="*/ 2293 h 327"/>
                <a:gd name="T12" fmla="*/ 1576 w 312"/>
                <a:gd name="T13" fmla="*/ 2078 h 327"/>
                <a:gd name="T14" fmla="*/ 1905 w 312"/>
                <a:gd name="T15" fmla="*/ 578 h 327"/>
                <a:gd name="T16" fmla="*/ 2509 w 312"/>
                <a:gd name="T17" fmla="*/ 355 h 327"/>
                <a:gd name="T18" fmla="*/ 2650 w 312"/>
                <a:gd name="T19" fmla="*/ 634 h 327"/>
                <a:gd name="T20" fmla="*/ 2861 w 312"/>
                <a:gd name="T21" fmla="*/ 777 h 327"/>
                <a:gd name="T22" fmla="*/ 2610 w 312"/>
                <a:gd name="T23" fmla="*/ 154 h 327"/>
                <a:gd name="T24" fmla="*/ 1787 w 312"/>
                <a:gd name="T25" fmla="*/ 388 h 327"/>
                <a:gd name="T26" fmla="*/ 1383 w 312"/>
                <a:gd name="T27" fmla="*/ 2148 h 327"/>
                <a:gd name="T28" fmla="*/ 1419 w 312"/>
                <a:gd name="T29" fmla="*/ 2313 h 327"/>
                <a:gd name="T30" fmla="*/ 1358 w 312"/>
                <a:gd name="T31" fmla="*/ 2672 h 327"/>
                <a:gd name="T32" fmla="*/ 92 w 312"/>
                <a:gd name="T33" fmla="*/ 2960 h 327"/>
                <a:gd name="T34" fmla="*/ 65 w 312"/>
                <a:gd name="T35" fmla="*/ 3025 h 3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12" h="327">
                  <a:moveTo>
                    <a:pt x="7" y="272"/>
                  </a:moveTo>
                  <a:cubicBezTo>
                    <a:pt x="7" y="272"/>
                    <a:pt x="9" y="274"/>
                    <a:pt x="8" y="277"/>
                  </a:cubicBezTo>
                  <a:cubicBezTo>
                    <a:pt x="6" y="280"/>
                    <a:pt x="3" y="279"/>
                    <a:pt x="3" y="279"/>
                  </a:cubicBezTo>
                  <a:cubicBezTo>
                    <a:pt x="0" y="285"/>
                    <a:pt x="0" y="285"/>
                    <a:pt x="0" y="285"/>
                  </a:cubicBezTo>
                  <a:cubicBezTo>
                    <a:pt x="66" y="327"/>
                    <a:pt x="150" y="275"/>
                    <a:pt x="166" y="252"/>
                  </a:cubicBezTo>
                  <a:cubicBezTo>
                    <a:pt x="177" y="235"/>
                    <a:pt x="178" y="226"/>
                    <a:pt x="176" y="206"/>
                  </a:cubicBezTo>
                  <a:cubicBezTo>
                    <a:pt x="175" y="201"/>
                    <a:pt x="174" y="195"/>
                    <a:pt x="172" y="187"/>
                  </a:cubicBezTo>
                  <a:cubicBezTo>
                    <a:pt x="162" y="154"/>
                    <a:pt x="147" y="98"/>
                    <a:pt x="208" y="52"/>
                  </a:cubicBezTo>
                  <a:cubicBezTo>
                    <a:pt x="236" y="30"/>
                    <a:pt x="260" y="23"/>
                    <a:pt x="274" y="32"/>
                  </a:cubicBezTo>
                  <a:cubicBezTo>
                    <a:pt x="281" y="36"/>
                    <a:pt x="286" y="45"/>
                    <a:pt x="289" y="57"/>
                  </a:cubicBezTo>
                  <a:cubicBezTo>
                    <a:pt x="296" y="59"/>
                    <a:pt x="305" y="62"/>
                    <a:pt x="312" y="70"/>
                  </a:cubicBezTo>
                  <a:cubicBezTo>
                    <a:pt x="310" y="44"/>
                    <a:pt x="301" y="24"/>
                    <a:pt x="285" y="14"/>
                  </a:cubicBezTo>
                  <a:cubicBezTo>
                    <a:pt x="269" y="4"/>
                    <a:pt x="241" y="0"/>
                    <a:pt x="195" y="35"/>
                  </a:cubicBezTo>
                  <a:cubicBezTo>
                    <a:pt x="123" y="90"/>
                    <a:pt x="142" y="159"/>
                    <a:pt x="151" y="193"/>
                  </a:cubicBezTo>
                  <a:cubicBezTo>
                    <a:pt x="153" y="199"/>
                    <a:pt x="155" y="205"/>
                    <a:pt x="155" y="208"/>
                  </a:cubicBezTo>
                  <a:cubicBezTo>
                    <a:pt x="157" y="222"/>
                    <a:pt x="157" y="227"/>
                    <a:pt x="148" y="240"/>
                  </a:cubicBezTo>
                  <a:cubicBezTo>
                    <a:pt x="134" y="259"/>
                    <a:pt x="63" y="295"/>
                    <a:pt x="10" y="266"/>
                  </a:cubicBezTo>
                  <a:lnTo>
                    <a:pt x="7" y="272"/>
                  </a:ln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5" name="Freeform 34">
              <a:extLst>
                <a:ext uri="{FF2B5EF4-FFF2-40B4-BE49-F238E27FC236}">
                  <a16:creationId xmlns:a16="http://schemas.microsoft.com/office/drawing/2014/main" id="{A8740E4B-9C2E-4B37-983B-7909BBD6D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505"/>
              <a:ext cx="341" cy="166"/>
            </a:xfrm>
            <a:custGeom>
              <a:avLst/>
              <a:gdLst>
                <a:gd name="T0" fmla="*/ 8 w 163"/>
                <a:gd name="T1" fmla="*/ 372 h 74"/>
                <a:gd name="T2" fmla="*/ 1475 w 163"/>
                <a:gd name="T3" fmla="*/ 0 h 74"/>
                <a:gd name="T4" fmla="*/ 1492 w 163"/>
                <a:gd name="T5" fmla="*/ 20 h 74"/>
                <a:gd name="T6" fmla="*/ 0 w 163"/>
                <a:gd name="T7" fmla="*/ 397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3" h="74">
                  <a:moveTo>
                    <a:pt x="1" y="33"/>
                  </a:moveTo>
                  <a:cubicBezTo>
                    <a:pt x="63" y="71"/>
                    <a:pt x="144" y="24"/>
                    <a:pt x="161" y="0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7" y="25"/>
                    <a:pt x="64" y="74"/>
                    <a:pt x="0" y="35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6" name="Freeform 35">
              <a:extLst>
                <a:ext uri="{FF2B5EF4-FFF2-40B4-BE49-F238E27FC236}">
                  <a16:creationId xmlns:a16="http://schemas.microsoft.com/office/drawing/2014/main" id="{A46DBBA9-3676-4C2F-A26E-566BADF8A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485"/>
              <a:ext cx="303" cy="141"/>
            </a:xfrm>
            <a:custGeom>
              <a:avLst/>
              <a:gdLst>
                <a:gd name="T0" fmla="*/ 0 w 145"/>
                <a:gd name="T1" fmla="*/ 360 h 63"/>
                <a:gd name="T2" fmla="*/ 1306 w 145"/>
                <a:gd name="T3" fmla="*/ 56 h 63"/>
                <a:gd name="T4" fmla="*/ 1323 w 145"/>
                <a:gd name="T5" fmla="*/ 20 h 63"/>
                <a:gd name="T6" fmla="*/ 1314 w 145"/>
                <a:gd name="T7" fmla="*/ 0 h 63"/>
                <a:gd name="T8" fmla="*/ 1287 w 145"/>
                <a:gd name="T9" fmla="*/ 45 h 63"/>
                <a:gd name="T10" fmla="*/ 8 w 145"/>
                <a:gd name="T11" fmla="*/ 336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5" h="63">
                  <a:moveTo>
                    <a:pt x="0" y="32"/>
                  </a:moveTo>
                  <a:cubicBezTo>
                    <a:pt x="57" y="63"/>
                    <a:pt x="129" y="24"/>
                    <a:pt x="143" y="5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28" y="22"/>
                    <a:pt x="57" y="60"/>
                    <a:pt x="1" y="30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7" name="Freeform 36">
              <a:extLst>
                <a:ext uri="{FF2B5EF4-FFF2-40B4-BE49-F238E27FC236}">
                  <a16:creationId xmlns:a16="http://schemas.microsoft.com/office/drawing/2014/main" id="{D1CC3DD1-AA5E-4B5D-8EED-0724330B5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1510"/>
              <a:ext cx="345" cy="169"/>
            </a:xfrm>
            <a:custGeom>
              <a:avLst/>
              <a:gdLst>
                <a:gd name="T0" fmla="*/ 1508 w 165"/>
                <a:gd name="T1" fmla="*/ 20 h 76"/>
                <a:gd name="T2" fmla="*/ 1499 w 165"/>
                <a:gd name="T3" fmla="*/ 0 h 76"/>
                <a:gd name="T4" fmla="*/ 8 w 165"/>
                <a:gd name="T5" fmla="*/ 360 h 76"/>
                <a:gd name="T6" fmla="*/ 8 w 165"/>
                <a:gd name="T7" fmla="*/ 360 h 76"/>
                <a:gd name="T8" fmla="*/ 0 w 165"/>
                <a:gd name="T9" fmla="*/ 385 h 76"/>
                <a:gd name="T10" fmla="*/ 1508 w 165"/>
                <a:gd name="T11" fmla="*/ 2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5" h="76">
                  <a:moveTo>
                    <a:pt x="165" y="2"/>
                  </a:moveTo>
                  <a:cubicBezTo>
                    <a:pt x="164" y="0"/>
                    <a:pt x="164" y="0"/>
                    <a:pt x="164" y="0"/>
                  </a:cubicBezTo>
                  <a:cubicBezTo>
                    <a:pt x="148" y="23"/>
                    <a:pt x="65" y="72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6" y="76"/>
                    <a:pt x="149" y="25"/>
                    <a:pt x="165" y="2"/>
                  </a:cubicBezTo>
                  <a:close/>
                </a:path>
              </a:pathLst>
            </a:custGeom>
            <a:solidFill>
              <a:srgbClr val="FC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8" name="Freeform 37">
              <a:extLst>
                <a:ext uri="{FF2B5EF4-FFF2-40B4-BE49-F238E27FC236}">
                  <a16:creationId xmlns:a16="http://schemas.microsoft.com/office/drawing/2014/main" id="{C63064FC-D33F-4429-AE04-3744D1A78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1483"/>
              <a:ext cx="299" cy="136"/>
            </a:xfrm>
            <a:custGeom>
              <a:avLst/>
              <a:gdLst>
                <a:gd name="T0" fmla="*/ 1282 w 143"/>
                <a:gd name="T1" fmla="*/ 56 h 61"/>
                <a:gd name="T2" fmla="*/ 1307 w 143"/>
                <a:gd name="T3" fmla="*/ 9 h 61"/>
                <a:gd name="T4" fmla="*/ 1282 w 143"/>
                <a:gd name="T5" fmla="*/ 0 h 61"/>
                <a:gd name="T6" fmla="*/ 1271 w 143"/>
                <a:gd name="T7" fmla="*/ 20 h 61"/>
                <a:gd name="T8" fmla="*/ 8 w 143"/>
                <a:gd name="T9" fmla="*/ 308 h 61"/>
                <a:gd name="T10" fmla="*/ 0 w 143"/>
                <a:gd name="T11" fmla="*/ 332 h 61"/>
                <a:gd name="T12" fmla="*/ 0 w 143"/>
                <a:gd name="T13" fmla="*/ 343 h 61"/>
                <a:gd name="T14" fmla="*/ 1282 w 143"/>
                <a:gd name="T15" fmla="*/ 56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" h="61">
                  <a:moveTo>
                    <a:pt x="140" y="5"/>
                  </a:moveTo>
                  <a:cubicBezTo>
                    <a:pt x="143" y="1"/>
                    <a:pt x="143" y="1"/>
                    <a:pt x="143" y="1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1"/>
                    <a:pt x="139" y="1"/>
                    <a:pt x="139" y="2"/>
                  </a:cubicBezTo>
                  <a:cubicBezTo>
                    <a:pt x="125" y="21"/>
                    <a:pt x="54" y="57"/>
                    <a:pt x="1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56" y="61"/>
                    <a:pt x="127" y="23"/>
                    <a:pt x="140" y="5"/>
                  </a:cubicBezTo>
                  <a:close/>
                </a:path>
              </a:pathLst>
            </a:custGeom>
            <a:solidFill>
              <a:srgbClr val="FC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9" name="Freeform 38">
              <a:extLst>
                <a:ext uri="{FF2B5EF4-FFF2-40B4-BE49-F238E27FC236}">
                  <a16:creationId xmlns:a16="http://schemas.microsoft.com/office/drawing/2014/main" id="{5B292DA1-06FD-4AB9-89FC-C025F8C2C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1454"/>
              <a:ext cx="52" cy="60"/>
            </a:xfrm>
            <a:custGeom>
              <a:avLst/>
              <a:gdLst>
                <a:gd name="T0" fmla="*/ 133 w 25"/>
                <a:gd name="T1" fmla="*/ 296 h 27"/>
                <a:gd name="T2" fmla="*/ 0 w 25"/>
                <a:gd name="T3" fmla="*/ 133 h 27"/>
                <a:gd name="T4" fmla="*/ 133 w 25"/>
                <a:gd name="T5" fmla="*/ 29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7">
                  <a:moveTo>
                    <a:pt x="15" y="27"/>
                  </a:moveTo>
                  <a:cubicBezTo>
                    <a:pt x="25" y="15"/>
                    <a:pt x="8" y="0"/>
                    <a:pt x="0" y="12"/>
                  </a:cubicBezTo>
                  <a:lnTo>
                    <a:pt x="15" y="27"/>
                  </a:lnTo>
                  <a:close/>
                </a:path>
              </a:pathLst>
            </a:custGeom>
            <a:solidFill>
              <a:srgbClr val="FC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0" name="Freeform 39">
              <a:extLst>
                <a:ext uri="{FF2B5EF4-FFF2-40B4-BE49-F238E27FC236}">
                  <a16:creationId xmlns:a16="http://schemas.microsoft.com/office/drawing/2014/main" id="{C0E1A124-2ADB-4EBE-8316-5C64D21CD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1503"/>
              <a:ext cx="335" cy="161"/>
            </a:xfrm>
            <a:custGeom>
              <a:avLst/>
              <a:gdLst>
                <a:gd name="T0" fmla="*/ 17 w 160"/>
                <a:gd name="T1" fmla="*/ 360 h 72"/>
                <a:gd name="T2" fmla="*/ 1451 w 160"/>
                <a:gd name="T3" fmla="*/ 0 h 72"/>
                <a:gd name="T4" fmla="*/ 1468 w 160"/>
                <a:gd name="T5" fmla="*/ 9 h 72"/>
                <a:gd name="T6" fmla="*/ 0 w 160"/>
                <a:gd name="T7" fmla="*/ 38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0" h="72">
                  <a:moveTo>
                    <a:pt x="2" y="32"/>
                  </a:moveTo>
                  <a:cubicBezTo>
                    <a:pt x="61" y="68"/>
                    <a:pt x="139" y="24"/>
                    <a:pt x="158" y="0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43" y="25"/>
                    <a:pt x="62" y="72"/>
                    <a:pt x="0" y="34"/>
                  </a:cubicBezTo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1" name="Freeform 40">
              <a:extLst>
                <a:ext uri="{FF2B5EF4-FFF2-40B4-BE49-F238E27FC236}">
                  <a16:creationId xmlns:a16="http://schemas.microsoft.com/office/drawing/2014/main" id="{2C21A45E-814B-4826-BA08-6EF5B8C70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490"/>
              <a:ext cx="307" cy="136"/>
            </a:xfrm>
            <a:custGeom>
              <a:avLst/>
              <a:gdLst>
                <a:gd name="T0" fmla="*/ 0 w 147"/>
                <a:gd name="T1" fmla="*/ 352 h 61"/>
                <a:gd name="T2" fmla="*/ 593 w 147"/>
                <a:gd name="T3" fmla="*/ 477 h 61"/>
                <a:gd name="T4" fmla="*/ 1314 w 147"/>
                <a:gd name="T5" fmla="*/ 56 h 61"/>
                <a:gd name="T6" fmla="*/ 1339 w 147"/>
                <a:gd name="T7" fmla="*/ 20 h 61"/>
                <a:gd name="T8" fmla="*/ 1322 w 147"/>
                <a:gd name="T9" fmla="*/ 0 h 61"/>
                <a:gd name="T10" fmla="*/ 1303 w 147"/>
                <a:gd name="T11" fmla="*/ 36 h 61"/>
                <a:gd name="T12" fmla="*/ 0 w 147"/>
                <a:gd name="T13" fmla="*/ 332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7" h="61">
                  <a:moveTo>
                    <a:pt x="0" y="32"/>
                  </a:moveTo>
                  <a:cubicBezTo>
                    <a:pt x="21" y="44"/>
                    <a:pt x="44" y="46"/>
                    <a:pt x="65" y="43"/>
                  </a:cubicBezTo>
                  <a:cubicBezTo>
                    <a:pt x="103" y="37"/>
                    <a:pt x="136" y="17"/>
                    <a:pt x="144" y="5"/>
                  </a:cubicBezTo>
                  <a:cubicBezTo>
                    <a:pt x="147" y="2"/>
                    <a:pt x="147" y="2"/>
                    <a:pt x="147" y="2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29" y="22"/>
                    <a:pt x="57" y="61"/>
                    <a:pt x="0" y="30"/>
                  </a:cubicBezTo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2" name="Freeform 41">
              <a:extLst>
                <a:ext uri="{FF2B5EF4-FFF2-40B4-BE49-F238E27FC236}">
                  <a16:creationId xmlns:a16="http://schemas.microsoft.com/office/drawing/2014/main" id="{765502B6-FDC4-4C2D-BFCB-4AC1AC781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1126"/>
              <a:ext cx="17" cy="20"/>
            </a:xfrm>
            <a:custGeom>
              <a:avLst/>
              <a:gdLst>
                <a:gd name="T0" fmla="*/ 0 w 8"/>
                <a:gd name="T1" fmla="*/ 98 h 9"/>
                <a:gd name="T2" fmla="*/ 77 w 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cubicBezTo>
                    <a:pt x="3" y="5"/>
                    <a:pt x="8" y="0"/>
                    <a:pt x="8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3" name="Freeform 42">
              <a:extLst>
                <a:ext uri="{FF2B5EF4-FFF2-40B4-BE49-F238E27FC236}">
                  <a16:creationId xmlns:a16="http://schemas.microsoft.com/office/drawing/2014/main" id="{A0865C26-B14D-4657-A4F7-946C7F093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229"/>
              <a:ext cx="8" cy="13"/>
            </a:xfrm>
            <a:custGeom>
              <a:avLst/>
              <a:gdLst>
                <a:gd name="T0" fmla="*/ 0 w 4"/>
                <a:gd name="T1" fmla="*/ 61 h 6"/>
                <a:gd name="T2" fmla="*/ 32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1" y="5"/>
                    <a:pt x="0" y="6"/>
                    <a:pt x="4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4" name="Freeform 43">
              <a:extLst>
                <a:ext uri="{FF2B5EF4-FFF2-40B4-BE49-F238E27FC236}">
                  <a16:creationId xmlns:a16="http://schemas.microsoft.com/office/drawing/2014/main" id="{7C435C02-4D35-4D65-96F6-5CE0B64BF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140"/>
              <a:ext cx="8" cy="40"/>
            </a:xfrm>
            <a:custGeom>
              <a:avLst/>
              <a:gdLst>
                <a:gd name="T0" fmla="*/ 32 w 4"/>
                <a:gd name="T1" fmla="*/ 0 h 18"/>
                <a:gd name="T2" fmla="*/ 0 w 4"/>
                <a:gd name="T3" fmla="*/ 198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8">
                  <a:moveTo>
                    <a:pt x="4" y="0"/>
                  </a:moveTo>
                  <a:cubicBezTo>
                    <a:pt x="0" y="5"/>
                    <a:pt x="0" y="18"/>
                    <a:pt x="0" y="18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5" name="Freeform 44">
              <a:extLst>
                <a:ext uri="{FF2B5EF4-FFF2-40B4-BE49-F238E27FC236}">
                  <a16:creationId xmlns:a16="http://schemas.microsoft.com/office/drawing/2014/main" id="{0FA77136-73C5-42D8-A8B2-488B460F0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1173"/>
              <a:ext cx="4" cy="56"/>
            </a:xfrm>
            <a:custGeom>
              <a:avLst/>
              <a:gdLst>
                <a:gd name="T0" fmla="*/ 16 w 2"/>
                <a:gd name="T1" fmla="*/ 0 h 25"/>
                <a:gd name="T2" fmla="*/ 16 w 2"/>
                <a:gd name="T3" fmla="*/ 28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5">
                  <a:moveTo>
                    <a:pt x="2" y="0"/>
                  </a:moveTo>
                  <a:cubicBezTo>
                    <a:pt x="0" y="5"/>
                    <a:pt x="2" y="25"/>
                    <a:pt x="2" y="2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6" name="Freeform 45">
              <a:extLst>
                <a:ext uri="{FF2B5EF4-FFF2-40B4-BE49-F238E27FC236}">
                  <a16:creationId xmlns:a16="http://schemas.microsoft.com/office/drawing/2014/main" id="{2E233C82-F3B0-4EBD-96F1-43BD0D083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1479"/>
              <a:ext cx="56" cy="60"/>
            </a:xfrm>
            <a:custGeom>
              <a:avLst/>
              <a:gdLst>
                <a:gd name="T0" fmla="*/ 151 w 27"/>
                <a:gd name="T1" fmla="*/ 296 h 27"/>
                <a:gd name="T2" fmla="*/ 0 w 27"/>
                <a:gd name="T3" fmla="*/ 142 h 27"/>
                <a:gd name="T4" fmla="*/ 151 w 27"/>
                <a:gd name="T5" fmla="*/ 29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7">
                  <a:moveTo>
                    <a:pt x="17" y="27"/>
                  </a:moveTo>
                  <a:cubicBezTo>
                    <a:pt x="27" y="16"/>
                    <a:pt x="7" y="0"/>
                    <a:pt x="0" y="13"/>
                  </a:cubicBezTo>
                  <a:lnTo>
                    <a:pt x="17" y="27"/>
                  </a:ln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7" name="Freeform 46">
              <a:extLst>
                <a:ext uri="{FF2B5EF4-FFF2-40B4-BE49-F238E27FC236}">
                  <a16:creationId xmlns:a16="http://schemas.microsoft.com/office/drawing/2014/main" id="{B9283948-32FD-4BB3-86AD-5ECA77F96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512"/>
              <a:ext cx="17" cy="16"/>
            </a:xfrm>
            <a:custGeom>
              <a:avLst/>
              <a:gdLst>
                <a:gd name="T0" fmla="*/ 68 w 8"/>
                <a:gd name="T1" fmla="*/ 85 h 7"/>
                <a:gd name="T2" fmla="*/ 49 w 8"/>
                <a:gd name="T3" fmla="*/ 11 h 7"/>
                <a:gd name="T4" fmla="*/ 0 w 8"/>
                <a:gd name="T5" fmla="*/ 2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7" y="7"/>
                  </a:moveTo>
                  <a:cubicBezTo>
                    <a:pt x="8" y="5"/>
                    <a:pt x="7" y="3"/>
                    <a:pt x="5" y="1"/>
                  </a:cubicBezTo>
                  <a:cubicBezTo>
                    <a:pt x="4" y="0"/>
                    <a:pt x="2" y="0"/>
                    <a:pt x="0" y="2"/>
                  </a:cubicBezTo>
                </a:path>
              </a:pathLst>
            </a:custGeom>
            <a:solidFill>
              <a:srgbClr val="FC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8" name="Freeform 47">
              <a:extLst>
                <a:ext uri="{FF2B5EF4-FFF2-40B4-BE49-F238E27FC236}">
                  <a16:creationId xmlns:a16="http://schemas.microsoft.com/office/drawing/2014/main" id="{6CA6E38B-CE6C-46D2-8717-B76ABFC92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1485"/>
              <a:ext cx="17" cy="16"/>
            </a:xfrm>
            <a:custGeom>
              <a:avLst/>
              <a:gdLst>
                <a:gd name="T0" fmla="*/ 60 w 8"/>
                <a:gd name="T1" fmla="*/ 85 h 7"/>
                <a:gd name="T2" fmla="*/ 49 w 8"/>
                <a:gd name="T3" fmla="*/ 25 h 7"/>
                <a:gd name="T4" fmla="*/ 0 w 8"/>
                <a:gd name="T5" fmla="*/ 2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cubicBezTo>
                    <a:pt x="8" y="5"/>
                    <a:pt x="7" y="3"/>
                    <a:pt x="5" y="2"/>
                  </a:cubicBezTo>
                  <a:cubicBezTo>
                    <a:pt x="4" y="1"/>
                    <a:pt x="2" y="0"/>
                    <a:pt x="0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9" name="Freeform 48">
              <a:extLst>
                <a:ext uri="{FF2B5EF4-FFF2-40B4-BE49-F238E27FC236}">
                  <a16:creationId xmlns:a16="http://schemas.microsoft.com/office/drawing/2014/main" id="{302A4688-1E40-4319-89BB-11CBF3B79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3025"/>
              <a:ext cx="412" cy="908"/>
            </a:xfrm>
            <a:custGeom>
              <a:avLst/>
              <a:gdLst>
                <a:gd name="T0" fmla="*/ 1727 w 197"/>
                <a:gd name="T1" fmla="*/ 4455 h 407"/>
                <a:gd name="T2" fmla="*/ 1692 w 197"/>
                <a:gd name="T3" fmla="*/ 4420 h 407"/>
                <a:gd name="T4" fmla="*/ 1644 w 197"/>
                <a:gd name="T5" fmla="*/ 4375 h 407"/>
                <a:gd name="T6" fmla="*/ 1610 w 197"/>
                <a:gd name="T7" fmla="*/ 4339 h 407"/>
                <a:gd name="T8" fmla="*/ 1566 w 197"/>
                <a:gd name="T9" fmla="*/ 4286 h 407"/>
                <a:gd name="T10" fmla="*/ 1535 w 197"/>
                <a:gd name="T11" fmla="*/ 4250 h 407"/>
                <a:gd name="T12" fmla="*/ 1491 w 197"/>
                <a:gd name="T13" fmla="*/ 4196 h 407"/>
                <a:gd name="T14" fmla="*/ 1466 w 197"/>
                <a:gd name="T15" fmla="*/ 4152 h 407"/>
                <a:gd name="T16" fmla="*/ 1426 w 197"/>
                <a:gd name="T17" fmla="*/ 4107 h 407"/>
                <a:gd name="T18" fmla="*/ 1399 w 197"/>
                <a:gd name="T19" fmla="*/ 4067 h 407"/>
                <a:gd name="T20" fmla="*/ 1366 w 197"/>
                <a:gd name="T21" fmla="*/ 4007 h 407"/>
                <a:gd name="T22" fmla="*/ 1334 w 197"/>
                <a:gd name="T23" fmla="*/ 3962 h 407"/>
                <a:gd name="T24" fmla="*/ 1299 w 197"/>
                <a:gd name="T25" fmla="*/ 3922 h 407"/>
                <a:gd name="T26" fmla="*/ 1274 w 197"/>
                <a:gd name="T27" fmla="*/ 3862 h 407"/>
                <a:gd name="T28" fmla="*/ 1242 w 197"/>
                <a:gd name="T29" fmla="*/ 3808 h 407"/>
                <a:gd name="T30" fmla="*/ 1215 w 197"/>
                <a:gd name="T31" fmla="*/ 3764 h 407"/>
                <a:gd name="T32" fmla="*/ 1190 w 197"/>
                <a:gd name="T33" fmla="*/ 3708 h 407"/>
                <a:gd name="T34" fmla="*/ 1171 w 197"/>
                <a:gd name="T35" fmla="*/ 3663 h 407"/>
                <a:gd name="T36" fmla="*/ 1142 w 197"/>
                <a:gd name="T37" fmla="*/ 3607 h 407"/>
                <a:gd name="T38" fmla="*/ 1123 w 197"/>
                <a:gd name="T39" fmla="*/ 3563 h 407"/>
                <a:gd name="T40" fmla="*/ 1106 w 197"/>
                <a:gd name="T41" fmla="*/ 3498 h 407"/>
                <a:gd name="T42" fmla="*/ 1090 w 197"/>
                <a:gd name="T43" fmla="*/ 3454 h 407"/>
                <a:gd name="T44" fmla="*/ 1062 w 197"/>
                <a:gd name="T45" fmla="*/ 3384 h 407"/>
                <a:gd name="T46" fmla="*/ 1054 w 197"/>
                <a:gd name="T47" fmla="*/ 3344 h 407"/>
                <a:gd name="T48" fmla="*/ 1033 w 197"/>
                <a:gd name="T49" fmla="*/ 3284 h 407"/>
                <a:gd name="T50" fmla="*/ 1014 w 197"/>
                <a:gd name="T51" fmla="*/ 3239 h 407"/>
                <a:gd name="T52" fmla="*/ 998 w 197"/>
                <a:gd name="T53" fmla="*/ 3166 h 407"/>
                <a:gd name="T54" fmla="*/ 989 w 197"/>
                <a:gd name="T55" fmla="*/ 3130 h 407"/>
                <a:gd name="T56" fmla="*/ 970 w 197"/>
                <a:gd name="T57" fmla="*/ 3021 h 407"/>
                <a:gd name="T58" fmla="*/ 0 w 197"/>
                <a:gd name="T59" fmla="*/ 0 h 407"/>
                <a:gd name="T60" fmla="*/ 1803 w 197"/>
                <a:gd name="T61" fmla="*/ 4520 h 407"/>
                <a:gd name="T62" fmla="*/ 1784 w 197"/>
                <a:gd name="T63" fmla="*/ 4509 h 407"/>
                <a:gd name="T64" fmla="*/ 1727 w 197"/>
                <a:gd name="T65" fmla="*/ 4455 h 40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" h="407">
                  <a:moveTo>
                    <a:pt x="189" y="401"/>
                  </a:moveTo>
                  <a:cubicBezTo>
                    <a:pt x="187" y="400"/>
                    <a:pt x="186" y="399"/>
                    <a:pt x="185" y="398"/>
                  </a:cubicBezTo>
                  <a:cubicBezTo>
                    <a:pt x="183" y="397"/>
                    <a:pt x="182" y="395"/>
                    <a:pt x="180" y="394"/>
                  </a:cubicBezTo>
                  <a:cubicBezTo>
                    <a:pt x="179" y="393"/>
                    <a:pt x="177" y="392"/>
                    <a:pt x="176" y="391"/>
                  </a:cubicBezTo>
                  <a:cubicBezTo>
                    <a:pt x="175" y="389"/>
                    <a:pt x="173" y="388"/>
                    <a:pt x="171" y="386"/>
                  </a:cubicBezTo>
                  <a:cubicBezTo>
                    <a:pt x="170" y="385"/>
                    <a:pt x="169" y="384"/>
                    <a:pt x="168" y="383"/>
                  </a:cubicBezTo>
                  <a:cubicBezTo>
                    <a:pt x="166" y="381"/>
                    <a:pt x="165" y="380"/>
                    <a:pt x="163" y="378"/>
                  </a:cubicBezTo>
                  <a:cubicBezTo>
                    <a:pt x="162" y="377"/>
                    <a:pt x="161" y="376"/>
                    <a:pt x="160" y="374"/>
                  </a:cubicBezTo>
                  <a:cubicBezTo>
                    <a:pt x="158" y="373"/>
                    <a:pt x="157" y="371"/>
                    <a:pt x="156" y="370"/>
                  </a:cubicBezTo>
                  <a:cubicBezTo>
                    <a:pt x="155" y="369"/>
                    <a:pt x="154" y="367"/>
                    <a:pt x="153" y="366"/>
                  </a:cubicBezTo>
                  <a:cubicBezTo>
                    <a:pt x="151" y="364"/>
                    <a:pt x="150" y="363"/>
                    <a:pt x="149" y="361"/>
                  </a:cubicBezTo>
                  <a:cubicBezTo>
                    <a:pt x="148" y="360"/>
                    <a:pt x="147" y="359"/>
                    <a:pt x="146" y="357"/>
                  </a:cubicBezTo>
                  <a:cubicBezTo>
                    <a:pt x="144" y="356"/>
                    <a:pt x="143" y="354"/>
                    <a:pt x="142" y="353"/>
                  </a:cubicBezTo>
                  <a:cubicBezTo>
                    <a:pt x="141" y="351"/>
                    <a:pt x="140" y="350"/>
                    <a:pt x="139" y="348"/>
                  </a:cubicBezTo>
                  <a:cubicBezTo>
                    <a:pt x="138" y="347"/>
                    <a:pt x="137" y="345"/>
                    <a:pt x="136" y="343"/>
                  </a:cubicBezTo>
                  <a:cubicBezTo>
                    <a:pt x="135" y="342"/>
                    <a:pt x="134" y="341"/>
                    <a:pt x="133" y="339"/>
                  </a:cubicBezTo>
                  <a:cubicBezTo>
                    <a:pt x="132" y="338"/>
                    <a:pt x="131" y="336"/>
                    <a:pt x="130" y="334"/>
                  </a:cubicBezTo>
                  <a:cubicBezTo>
                    <a:pt x="130" y="333"/>
                    <a:pt x="129" y="331"/>
                    <a:pt x="128" y="330"/>
                  </a:cubicBezTo>
                  <a:cubicBezTo>
                    <a:pt x="127" y="328"/>
                    <a:pt x="126" y="327"/>
                    <a:pt x="125" y="325"/>
                  </a:cubicBezTo>
                  <a:cubicBezTo>
                    <a:pt x="124" y="323"/>
                    <a:pt x="124" y="322"/>
                    <a:pt x="123" y="321"/>
                  </a:cubicBezTo>
                  <a:cubicBezTo>
                    <a:pt x="122" y="319"/>
                    <a:pt x="121" y="317"/>
                    <a:pt x="121" y="315"/>
                  </a:cubicBezTo>
                  <a:cubicBezTo>
                    <a:pt x="120" y="314"/>
                    <a:pt x="119" y="312"/>
                    <a:pt x="119" y="311"/>
                  </a:cubicBezTo>
                  <a:cubicBezTo>
                    <a:pt x="118" y="309"/>
                    <a:pt x="117" y="307"/>
                    <a:pt x="116" y="305"/>
                  </a:cubicBezTo>
                  <a:cubicBezTo>
                    <a:pt x="116" y="304"/>
                    <a:pt x="115" y="303"/>
                    <a:pt x="115" y="301"/>
                  </a:cubicBezTo>
                  <a:cubicBezTo>
                    <a:pt x="114" y="299"/>
                    <a:pt x="113" y="297"/>
                    <a:pt x="113" y="296"/>
                  </a:cubicBezTo>
                  <a:cubicBezTo>
                    <a:pt x="112" y="294"/>
                    <a:pt x="112" y="293"/>
                    <a:pt x="111" y="292"/>
                  </a:cubicBezTo>
                  <a:cubicBezTo>
                    <a:pt x="111" y="290"/>
                    <a:pt x="110" y="287"/>
                    <a:pt x="109" y="285"/>
                  </a:cubicBezTo>
                  <a:cubicBezTo>
                    <a:pt x="109" y="284"/>
                    <a:pt x="109" y="283"/>
                    <a:pt x="108" y="282"/>
                  </a:cubicBezTo>
                  <a:cubicBezTo>
                    <a:pt x="108" y="279"/>
                    <a:pt x="107" y="276"/>
                    <a:pt x="106" y="272"/>
                  </a:cubicBezTo>
                  <a:cubicBezTo>
                    <a:pt x="40" y="171"/>
                    <a:pt x="10" y="81"/>
                    <a:pt x="0" y="0"/>
                  </a:cubicBezTo>
                  <a:cubicBezTo>
                    <a:pt x="10" y="104"/>
                    <a:pt x="50" y="304"/>
                    <a:pt x="197" y="407"/>
                  </a:cubicBezTo>
                  <a:cubicBezTo>
                    <a:pt x="196" y="407"/>
                    <a:pt x="196" y="406"/>
                    <a:pt x="195" y="406"/>
                  </a:cubicBezTo>
                  <a:cubicBezTo>
                    <a:pt x="193" y="404"/>
                    <a:pt x="191" y="403"/>
                    <a:pt x="189" y="401"/>
                  </a:cubicBezTo>
                  <a:close/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0" name="Freeform 49">
              <a:extLst>
                <a:ext uri="{FF2B5EF4-FFF2-40B4-BE49-F238E27FC236}">
                  <a16:creationId xmlns:a16="http://schemas.microsoft.com/office/drawing/2014/main" id="{AC51E3EF-CE4D-4BAF-94CD-8E583545E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686"/>
              <a:ext cx="601" cy="524"/>
            </a:xfrm>
            <a:custGeom>
              <a:avLst/>
              <a:gdLst>
                <a:gd name="T0" fmla="*/ 2176 w 287"/>
                <a:gd name="T1" fmla="*/ 2604 h 235"/>
                <a:gd name="T2" fmla="*/ 2184 w 287"/>
                <a:gd name="T3" fmla="*/ 2604 h 235"/>
                <a:gd name="T4" fmla="*/ 2224 w 287"/>
                <a:gd name="T5" fmla="*/ 2451 h 235"/>
                <a:gd name="T6" fmla="*/ 1386 w 287"/>
                <a:gd name="T7" fmla="*/ 667 h 235"/>
                <a:gd name="T8" fmla="*/ 36 w 287"/>
                <a:gd name="T9" fmla="*/ 109 h 235"/>
                <a:gd name="T10" fmla="*/ 0 w 287"/>
                <a:gd name="T11" fmla="*/ 0 h 235"/>
                <a:gd name="T12" fmla="*/ 0 w 287"/>
                <a:gd name="T13" fmla="*/ 0 h 235"/>
                <a:gd name="T14" fmla="*/ 1342 w 287"/>
                <a:gd name="T15" fmla="*/ 829 h 235"/>
                <a:gd name="T16" fmla="*/ 2176 w 287"/>
                <a:gd name="T17" fmla="*/ 2604 h 2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7" h="235">
                  <a:moveTo>
                    <a:pt x="237" y="235"/>
                  </a:moveTo>
                  <a:cubicBezTo>
                    <a:pt x="238" y="235"/>
                    <a:pt x="238" y="235"/>
                    <a:pt x="238" y="235"/>
                  </a:cubicBezTo>
                  <a:cubicBezTo>
                    <a:pt x="239" y="230"/>
                    <a:pt x="241" y="225"/>
                    <a:pt x="242" y="221"/>
                  </a:cubicBezTo>
                  <a:cubicBezTo>
                    <a:pt x="287" y="87"/>
                    <a:pt x="181" y="69"/>
                    <a:pt x="151" y="60"/>
                  </a:cubicBezTo>
                  <a:cubicBezTo>
                    <a:pt x="124" y="52"/>
                    <a:pt x="27" y="53"/>
                    <a:pt x="4" y="10"/>
                  </a:cubicBezTo>
                  <a:cubicBezTo>
                    <a:pt x="3" y="7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65"/>
                    <a:pt x="105" y="62"/>
                    <a:pt x="146" y="75"/>
                  </a:cubicBezTo>
                  <a:cubicBezTo>
                    <a:pt x="176" y="84"/>
                    <a:pt x="281" y="101"/>
                    <a:pt x="237" y="235"/>
                  </a:cubicBezTo>
                  <a:close/>
                </a:path>
              </a:pathLst>
            </a:custGeom>
            <a:solidFill>
              <a:srgbClr val="FC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1" name="Freeform 50">
              <a:extLst>
                <a:ext uri="{FF2B5EF4-FFF2-40B4-BE49-F238E27FC236}">
                  <a16:creationId xmlns:a16="http://schemas.microsoft.com/office/drawing/2014/main" id="{EEE7FBC1-62E8-4410-83A4-3DD22EB36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514"/>
              <a:ext cx="799" cy="2073"/>
            </a:xfrm>
            <a:custGeom>
              <a:avLst/>
              <a:gdLst>
                <a:gd name="T0" fmla="*/ 268 w 382"/>
                <a:gd name="T1" fmla="*/ 0 h 929"/>
                <a:gd name="T2" fmla="*/ 92 w 382"/>
                <a:gd name="T3" fmla="*/ 388 h 929"/>
                <a:gd name="T4" fmla="*/ 100 w 382"/>
                <a:gd name="T5" fmla="*/ 901 h 929"/>
                <a:gd name="T6" fmla="*/ 1115 w 382"/>
                <a:gd name="T7" fmla="*/ 1379 h 929"/>
                <a:gd name="T8" fmla="*/ 1418 w 382"/>
                <a:gd name="T9" fmla="*/ 1435 h 929"/>
                <a:gd name="T10" fmla="*/ 2313 w 382"/>
                <a:gd name="T11" fmla="*/ 2066 h 929"/>
                <a:gd name="T12" fmla="*/ 2453 w 382"/>
                <a:gd name="T13" fmla="*/ 2653 h 929"/>
                <a:gd name="T14" fmla="*/ 2361 w 382"/>
                <a:gd name="T15" fmla="*/ 3392 h 929"/>
                <a:gd name="T16" fmla="*/ 2205 w 382"/>
                <a:gd name="T17" fmla="*/ 3954 h 929"/>
                <a:gd name="T18" fmla="*/ 1751 w 382"/>
                <a:gd name="T19" fmla="*/ 6821 h 929"/>
                <a:gd name="T20" fmla="*/ 3294 w 382"/>
                <a:gd name="T21" fmla="*/ 10323 h 929"/>
                <a:gd name="T22" fmla="*/ 3495 w 382"/>
                <a:gd name="T23" fmla="*/ 10278 h 929"/>
                <a:gd name="T24" fmla="*/ 1828 w 382"/>
                <a:gd name="T25" fmla="*/ 6768 h 929"/>
                <a:gd name="T26" fmla="*/ 2253 w 382"/>
                <a:gd name="T27" fmla="*/ 3934 h 929"/>
                <a:gd name="T28" fmla="*/ 2405 w 382"/>
                <a:gd name="T29" fmla="*/ 3365 h 929"/>
                <a:gd name="T30" fmla="*/ 2489 w 382"/>
                <a:gd name="T31" fmla="*/ 2644 h 929"/>
                <a:gd name="T32" fmla="*/ 2353 w 382"/>
                <a:gd name="T33" fmla="*/ 2031 h 929"/>
                <a:gd name="T34" fmla="*/ 1443 w 382"/>
                <a:gd name="T35" fmla="*/ 1408 h 929"/>
                <a:gd name="T36" fmla="*/ 1155 w 382"/>
                <a:gd name="T37" fmla="*/ 1343 h 929"/>
                <a:gd name="T38" fmla="*/ 117 w 382"/>
                <a:gd name="T39" fmla="*/ 877 h 929"/>
                <a:gd name="T40" fmla="*/ 117 w 382"/>
                <a:gd name="T41" fmla="*/ 379 h 929"/>
                <a:gd name="T42" fmla="*/ 276 w 382"/>
                <a:gd name="T43" fmla="*/ 20 h 9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82" h="929">
                  <a:moveTo>
                    <a:pt x="29" y="0"/>
                  </a:moveTo>
                  <a:cubicBezTo>
                    <a:pt x="22" y="11"/>
                    <a:pt x="17" y="21"/>
                    <a:pt x="10" y="35"/>
                  </a:cubicBezTo>
                  <a:cubicBezTo>
                    <a:pt x="0" y="56"/>
                    <a:pt x="7" y="74"/>
                    <a:pt x="11" y="81"/>
                  </a:cubicBezTo>
                  <a:cubicBezTo>
                    <a:pt x="26" y="110"/>
                    <a:pt x="84" y="119"/>
                    <a:pt x="122" y="124"/>
                  </a:cubicBezTo>
                  <a:cubicBezTo>
                    <a:pt x="136" y="126"/>
                    <a:pt x="148" y="127"/>
                    <a:pt x="155" y="129"/>
                  </a:cubicBezTo>
                  <a:cubicBezTo>
                    <a:pt x="179" y="136"/>
                    <a:pt x="231" y="144"/>
                    <a:pt x="253" y="186"/>
                  </a:cubicBezTo>
                  <a:cubicBezTo>
                    <a:pt x="260" y="198"/>
                    <a:pt x="268" y="216"/>
                    <a:pt x="268" y="239"/>
                  </a:cubicBezTo>
                  <a:cubicBezTo>
                    <a:pt x="268" y="261"/>
                    <a:pt x="265" y="285"/>
                    <a:pt x="258" y="305"/>
                  </a:cubicBezTo>
                  <a:cubicBezTo>
                    <a:pt x="252" y="322"/>
                    <a:pt x="248" y="337"/>
                    <a:pt x="241" y="356"/>
                  </a:cubicBezTo>
                  <a:cubicBezTo>
                    <a:pt x="214" y="430"/>
                    <a:pt x="191" y="512"/>
                    <a:pt x="191" y="614"/>
                  </a:cubicBezTo>
                  <a:cubicBezTo>
                    <a:pt x="191" y="713"/>
                    <a:pt x="292" y="823"/>
                    <a:pt x="360" y="929"/>
                  </a:cubicBezTo>
                  <a:cubicBezTo>
                    <a:pt x="382" y="925"/>
                    <a:pt x="382" y="925"/>
                    <a:pt x="382" y="925"/>
                  </a:cubicBezTo>
                  <a:cubicBezTo>
                    <a:pt x="313" y="818"/>
                    <a:pt x="200" y="708"/>
                    <a:pt x="200" y="609"/>
                  </a:cubicBezTo>
                  <a:cubicBezTo>
                    <a:pt x="200" y="507"/>
                    <a:pt x="219" y="427"/>
                    <a:pt x="246" y="354"/>
                  </a:cubicBezTo>
                  <a:cubicBezTo>
                    <a:pt x="253" y="335"/>
                    <a:pt x="257" y="320"/>
                    <a:pt x="263" y="303"/>
                  </a:cubicBezTo>
                  <a:cubicBezTo>
                    <a:pt x="270" y="282"/>
                    <a:pt x="272" y="259"/>
                    <a:pt x="272" y="238"/>
                  </a:cubicBezTo>
                  <a:cubicBezTo>
                    <a:pt x="272" y="214"/>
                    <a:pt x="263" y="195"/>
                    <a:pt x="257" y="183"/>
                  </a:cubicBezTo>
                  <a:cubicBezTo>
                    <a:pt x="234" y="141"/>
                    <a:pt x="183" y="133"/>
                    <a:pt x="158" y="127"/>
                  </a:cubicBezTo>
                  <a:cubicBezTo>
                    <a:pt x="151" y="125"/>
                    <a:pt x="139" y="123"/>
                    <a:pt x="126" y="121"/>
                  </a:cubicBezTo>
                  <a:cubicBezTo>
                    <a:pt x="88" y="116"/>
                    <a:pt x="29" y="108"/>
                    <a:pt x="13" y="79"/>
                  </a:cubicBezTo>
                  <a:cubicBezTo>
                    <a:pt x="10" y="72"/>
                    <a:pt x="3" y="55"/>
                    <a:pt x="13" y="34"/>
                  </a:cubicBezTo>
                  <a:cubicBezTo>
                    <a:pt x="19" y="20"/>
                    <a:pt x="23" y="13"/>
                    <a:pt x="30" y="2"/>
                  </a:cubicBezTo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2" name="Freeform 51">
              <a:extLst>
                <a:ext uri="{FF2B5EF4-FFF2-40B4-BE49-F238E27FC236}">
                  <a16:creationId xmlns:a16="http://schemas.microsoft.com/office/drawing/2014/main" id="{15390A0C-3698-4F27-9FE6-137570D76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1012"/>
              <a:ext cx="1728" cy="2620"/>
            </a:xfrm>
            <a:custGeom>
              <a:avLst/>
              <a:gdLst>
                <a:gd name="T0" fmla="*/ 412 w 826"/>
                <a:gd name="T1" fmla="*/ 2609 h 1174"/>
                <a:gd name="T2" fmla="*/ 328 w 826"/>
                <a:gd name="T3" fmla="*/ 2799 h 1174"/>
                <a:gd name="T4" fmla="*/ 257 w 826"/>
                <a:gd name="T5" fmla="*/ 3057 h 1174"/>
                <a:gd name="T6" fmla="*/ 293 w 826"/>
                <a:gd name="T7" fmla="*/ 3223 h 1174"/>
                <a:gd name="T8" fmla="*/ 753 w 826"/>
                <a:gd name="T9" fmla="*/ 3466 h 1174"/>
                <a:gd name="T10" fmla="*/ 2929 w 826"/>
                <a:gd name="T11" fmla="*/ 4367 h 1174"/>
                <a:gd name="T12" fmla="*/ 3159 w 826"/>
                <a:gd name="T13" fmla="*/ 5135 h 1174"/>
                <a:gd name="T14" fmla="*/ 3151 w 826"/>
                <a:gd name="T15" fmla="*/ 5289 h 1174"/>
                <a:gd name="T16" fmla="*/ 3067 w 826"/>
                <a:gd name="T17" fmla="*/ 6345 h 1174"/>
                <a:gd name="T18" fmla="*/ 3213 w 826"/>
                <a:gd name="T19" fmla="*/ 7490 h 1174"/>
                <a:gd name="T20" fmla="*/ 3213 w 826"/>
                <a:gd name="T21" fmla="*/ 7501 h 1174"/>
                <a:gd name="T22" fmla="*/ 3956 w 826"/>
                <a:gd name="T23" fmla="*/ 8800 h 1174"/>
                <a:gd name="T24" fmla="*/ 3956 w 826"/>
                <a:gd name="T25" fmla="*/ 8815 h 1174"/>
                <a:gd name="T26" fmla="*/ 5117 w 826"/>
                <a:gd name="T27" fmla="*/ 9627 h 1174"/>
                <a:gd name="T28" fmla="*/ 7278 w 826"/>
                <a:gd name="T29" fmla="*/ 11739 h 1174"/>
                <a:gd name="T30" fmla="*/ 7563 w 826"/>
                <a:gd name="T31" fmla="*/ 11658 h 1174"/>
                <a:gd name="T32" fmla="*/ 3992 w 826"/>
                <a:gd name="T33" fmla="*/ 8681 h 1174"/>
                <a:gd name="T34" fmla="*/ 3287 w 826"/>
                <a:gd name="T35" fmla="*/ 7472 h 1174"/>
                <a:gd name="T36" fmla="*/ 3203 w 826"/>
                <a:gd name="T37" fmla="*/ 5289 h 1174"/>
                <a:gd name="T38" fmla="*/ 741 w 826"/>
                <a:gd name="T39" fmla="*/ 3421 h 1174"/>
                <a:gd name="T40" fmla="*/ 360 w 826"/>
                <a:gd name="T41" fmla="*/ 2799 h 1174"/>
                <a:gd name="T42" fmla="*/ 513 w 826"/>
                <a:gd name="T43" fmla="*/ 2491 h 1174"/>
                <a:gd name="T44" fmla="*/ 552 w 826"/>
                <a:gd name="T45" fmla="*/ 2466 h 1174"/>
                <a:gd name="T46" fmla="*/ 705 w 826"/>
                <a:gd name="T47" fmla="*/ 2390 h 1174"/>
                <a:gd name="T48" fmla="*/ 686 w 826"/>
                <a:gd name="T49" fmla="*/ 2366 h 1174"/>
                <a:gd name="T50" fmla="*/ 1090 w 826"/>
                <a:gd name="T51" fmla="*/ 1803 h 1174"/>
                <a:gd name="T52" fmla="*/ 605 w 826"/>
                <a:gd name="T53" fmla="*/ 2212 h 1174"/>
                <a:gd name="T54" fmla="*/ 621 w 826"/>
                <a:gd name="T55" fmla="*/ 2046 h 1174"/>
                <a:gd name="T56" fmla="*/ 621 w 826"/>
                <a:gd name="T57" fmla="*/ 1986 h 1174"/>
                <a:gd name="T58" fmla="*/ 613 w 826"/>
                <a:gd name="T59" fmla="*/ 1689 h 1174"/>
                <a:gd name="T60" fmla="*/ 705 w 826"/>
                <a:gd name="T61" fmla="*/ 801 h 1174"/>
                <a:gd name="T62" fmla="*/ 1299 w 826"/>
                <a:gd name="T63" fmla="*/ 154 h 1174"/>
                <a:gd name="T64" fmla="*/ 1226 w 826"/>
                <a:gd name="T65" fmla="*/ 56 h 1174"/>
                <a:gd name="T66" fmla="*/ 906 w 826"/>
                <a:gd name="T67" fmla="*/ 65 h 1174"/>
                <a:gd name="T68" fmla="*/ 513 w 826"/>
                <a:gd name="T69" fmla="*/ 732 h 1174"/>
                <a:gd name="T70" fmla="*/ 429 w 826"/>
                <a:gd name="T71" fmla="*/ 2002 h 1174"/>
                <a:gd name="T72" fmla="*/ 360 w 826"/>
                <a:gd name="T73" fmla="*/ 2321 h 1174"/>
                <a:gd name="T74" fmla="*/ 84 w 826"/>
                <a:gd name="T75" fmla="*/ 2879 h 1174"/>
                <a:gd name="T76" fmla="*/ 75 w 826"/>
                <a:gd name="T77" fmla="*/ 3466 h 1174"/>
                <a:gd name="T78" fmla="*/ 1418 w 826"/>
                <a:gd name="T79" fmla="*/ 4024 h 1174"/>
                <a:gd name="T80" fmla="*/ 2253 w 826"/>
                <a:gd name="T81" fmla="*/ 5811 h 1174"/>
                <a:gd name="T82" fmla="*/ 2548 w 826"/>
                <a:gd name="T83" fmla="*/ 13049 h 1174"/>
                <a:gd name="T84" fmla="*/ 2874 w 826"/>
                <a:gd name="T85" fmla="*/ 12959 h 1174"/>
                <a:gd name="T86" fmla="*/ 1651 w 826"/>
                <a:gd name="T87" fmla="*/ 9382 h 1174"/>
                <a:gd name="T88" fmla="*/ 2161 w 826"/>
                <a:gd name="T89" fmla="*/ 6414 h 1174"/>
                <a:gd name="T90" fmla="*/ 2333 w 826"/>
                <a:gd name="T91" fmla="*/ 5838 h 1174"/>
                <a:gd name="T92" fmla="*/ 2425 w 826"/>
                <a:gd name="T93" fmla="*/ 5169 h 1174"/>
                <a:gd name="T94" fmla="*/ 2297 w 826"/>
                <a:gd name="T95" fmla="*/ 4602 h 1174"/>
                <a:gd name="T96" fmla="*/ 1502 w 826"/>
                <a:gd name="T97" fmla="*/ 3999 h 1174"/>
                <a:gd name="T98" fmla="*/ 1435 w 826"/>
                <a:gd name="T99" fmla="*/ 3979 h 1174"/>
                <a:gd name="T100" fmla="*/ 1155 w 826"/>
                <a:gd name="T101" fmla="*/ 3926 h 1174"/>
                <a:gd name="T102" fmla="*/ 117 w 826"/>
                <a:gd name="T103" fmla="*/ 3457 h 1174"/>
                <a:gd name="T104" fmla="*/ 56 w 826"/>
                <a:gd name="T105" fmla="*/ 3211 h 1174"/>
                <a:gd name="T106" fmla="*/ 117 w 826"/>
                <a:gd name="T107" fmla="*/ 2888 h 1174"/>
                <a:gd name="T108" fmla="*/ 293 w 826"/>
                <a:gd name="T109" fmla="*/ 2491 h 117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26" h="1174">
                  <a:moveTo>
                    <a:pt x="45" y="235"/>
                  </a:moveTo>
                  <a:cubicBezTo>
                    <a:pt x="42" y="241"/>
                    <a:pt x="39" y="246"/>
                    <a:pt x="36" y="252"/>
                  </a:cubicBezTo>
                  <a:cubicBezTo>
                    <a:pt x="30" y="261"/>
                    <a:pt x="28" y="268"/>
                    <a:pt x="28" y="275"/>
                  </a:cubicBezTo>
                  <a:cubicBezTo>
                    <a:pt x="28" y="281"/>
                    <a:pt x="31" y="286"/>
                    <a:pt x="32" y="290"/>
                  </a:cubicBezTo>
                  <a:cubicBezTo>
                    <a:pt x="40" y="304"/>
                    <a:pt x="57" y="310"/>
                    <a:pt x="82" y="312"/>
                  </a:cubicBezTo>
                  <a:cubicBezTo>
                    <a:pt x="197" y="318"/>
                    <a:pt x="281" y="347"/>
                    <a:pt x="320" y="393"/>
                  </a:cubicBezTo>
                  <a:cubicBezTo>
                    <a:pt x="337" y="413"/>
                    <a:pt x="345" y="437"/>
                    <a:pt x="345" y="462"/>
                  </a:cubicBezTo>
                  <a:cubicBezTo>
                    <a:pt x="345" y="467"/>
                    <a:pt x="345" y="471"/>
                    <a:pt x="344" y="476"/>
                  </a:cubicBezTo>
                  <a:cubicBezTo>
                    <a:pt x="340" y="512"/>
                    <a:pt x="335" y="543"/>
                    <a:pt x="335" y="571"/>
                  </a:cubicBezTo>
                  <a:cubicBezTo>
                    <a:pt x="335" y="608"/>
                    <a:pt x="339" y="641"/>
                    <a:pt x="351" y="674"/>
                  </a:cubicBezTo>
                  <a:cubicBezTo>
                    <a:pt x="351" y="675"/>
                    <a:pt x="351" y="675"/>
                    <a:pt x="351" y="675"/>
                  </a:cubicBezTo>
                  <a:cubicBezTo>
                    <a:pt x="359" y="698"/>
                    <a:pt x="377" y="749"/>
                    <a:pt x="432" y="792"/>
                  </a:cubicBezTo>
                  <a:cubicBezTo>
                    <a:pt x="432" y="793"/>
                    <a:pt x="432" y="793"/>
                    <a:pt x="432" y="793"/>
                  </a:cubicBezTo>
                  <a:cubicBezTo>
                    <a:pt x="465" y="816"/>
                    <a:pt x="508" y="841"/>
                    <a:pt x="559" y="866"/>
                  </a:cubicBezTo>
                  <a:cubicBezTo>
                    <a:pt x="664" y="919"/>
                    <a:pt x="763" y="982"/>
                    <a:pt x="795" y="1056"/>
                  </a:cubicBezTo>
                  <a:cubicBezTo>
                    <a:pt x="826" y="1049"/>
                    <a:pt x="826" y="1049"/>
                    <a:pt x="826" y="1049"/>
                  </a:cubicBezTo>
                  <a:cubicBezTo>
                    <a:pt x="784" y="933"/>
                    <a:pt x="536" y="852"/>
                    <a:pt x="436" y="781"/>
                  </a:cubicBezTo>
                  <a:cubicBezTo>
                    <a:pt x="381" y="737"/>
                    <a:pt x="367" y="695"/>
                    <a:pt x="359" y="672"/>
                  </a:cubicBezTo>
                  <a:cubicBezTo>
                    <a:pt x="339" y="614"/>
                    <a:pt x="342" y="555"/>
                    <a:pt x="350" y="476"/>
                  </a:cubicBezTo>
                  <a:cubicBezTo>
                    <a:pt x="363" y="364"/>
                    <a:pt x="231" y="315"/>
                    <a:pt x="81" y="308"/>
                  </a:cubicBezTo>
                  <a:cubicBezTo>
                    <a:pt x="40" y="305"/>
                    <a:pt x="20" y="282"/>
                    <a:pt x="39" y="252"/>
                  </a:cubicBezTo>
                  <a:cubicBezTo>
                    <a:pt x="44" y="243"/>
                    <a:pt x="50" y="235"/>
                    <a:pt x="56" y="224"/>
                  </a:cubicBezTo>
                  <a:cubicBezTo>
                    <a:pt x="57" y="224"/>
                    <a:pt x="60" y="222"/>
                    <a:pt x="60" y="222"/>
                  </a:cubicBezTo>
                  <a:cubicBezTo>
                    <a:pt x="64" y="221"/>
                    <a:pt x="70" y="219"/>
                    <a:pt x="77" y="215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92" y="198"/>
                    <a:pt x="107" y="182"/>
                    <a:pt x="119" y="162"/>
                  </a:cubicBezTo>
                  <a:cubicBezTo>
                    <a:pt x="100" y="178"/>
                    <a:pt x="79" y="192"/>
                    <a:pt x="66" y="199"/>
                  </a:cubicBezTo>
                  <a:cubicBezTo>
                    <a:pt x="67" y="194"/>
                    <a:pt x="68" y="189"/>
                    <a:pt x="68" y="184"/>
                  </a:cubicBezTo>
                  <a:cubicBezTo>
                    <a:pt x="68" y="182"/>
                    <a:pt x="68" y="180"/>
                    <a:pt x="68" y="179"/>
                  </a:cubicBezTo>
                  <a:cubicBezTo>
                    <a:pt x="67" y="171"/>
                    <a:pt x="67" y="162"/>
                    <a:pt x="67" y="152"/>
                  </a:cubicBezTo>
                  <a:cubicBezTo>
                    <a:pt x="67" y="128"/>
                    <a:pt x="69" y="98"/>
                    <a:pt x="77" y="72"/>
                  </a:cubicBezTo>
                  <a:cubicBezTo>
                    <a:pt x="84" y="48"/>
                    <a:pt x="113" y="10"/>
                    <a:pt x="142" y="14"/>
                  </a:cubicBezTo>
                  <a:cubicBezTo>
                    <a:pt x="140" y="10"/>
                    <a:pt x="137" y="7"/>
                    <a:pt x="134" y="5"/>
                  </a:cubicBezTo>
                  <a:cubicBezTo>
                    <a:pt x="125" y="0"/>
                    <a:pt x="113" y="0"/>
                    <a:pt x="99" y="6"/>
                  </a:cubicBezTo>
                  <a:cubicBezTo>
                    <a:pt x="78" y="21"/>
                    <a:pt x="62" y="47"/>
                    <a:pt x="56" y="66"/>
                  </a:cubicBezTo>
                  <a:cubicBezTo>
                    <a:pt x="44" y="106"/>
                    <a:pt x="45" y="154"/>
                    <a:pt x="47" y="180"/>
                  </a:cubicBezTo>
                  <a:cubicBezTo>
                    <a:pt x="47" y="192"/>
                    <a:pt x="46" y="198"/>
                    <a:pt x="39" y="209"/>
                  </a:cubicBezTo>
                  <a:cubicBezTo>
                    <a:pt x="28" y="226"/>
                    <a:pt x="18" y="239"/>
                    <a:pt x="9" y="259"/>
                  </a:cubicBezTo>
                  <a:cubicBezTo>
                    <a:pt x="0" y="281"/>
                    <a:pt x="1" y="297"/>
                    <a:pt x="8" y="312"/>
                  </a:cubicBezTo>
                  <a:cubicBezTo>
                    <a:pt x="31" y="355"/>
                    <a:pt x="128" y="354"/>
                    <a:pt x="155" y="362"/>
                  </a:cubicBezTo>
                  <a:cubicBezTo>
                    <a:pt x="185" y="371"/>
                    <a:pt x="291" y="389"/>
                    <a:pt x="246" y="523"/>
                  </a:cubicBezTo>
                  <a:cubicBezTo>
                    <a:pt x="198" y="671"/>
                    <a:pt x="84" y="877"/>
                    <a:pt x="278" y="1174"/>
                  </a:cubicBezTo>
                  <a:cubicBezTo>
                    <a:pt x="314" y="1166"/>
                    <a:pt x="314" y="1166"/>
                    <a:pt x="314" y="1166"/>
                  </a:cubicBezTo>
                  <a:cubicBezTo>
                    <a:pt x="234" y="1043"/>
                    <a:pt x="180" y="939"/>
                    <a:pt x="180" y="844"/>
                  </a:cubicBezTo>
                  <a:cubicBezTo>
                    <a:pt x="180" y="740"/>
                    <a:pt x="210" y="651"/>
                    <a:pt x="236" y="577"/>
                  </a:cubicBezTo>
                  <a:cubicBezTo>
                    <a:pt x="243" y="559"/>
                    <a:pt x="250" y="541"/>
                    <a:pt x="255" y="525"/>
                  </a:cubicBezTo>
                  <a:cubicBezTo>
                    <a:pt x="262" y="502"/>
                    <a:pt x="265" y="483"/>
                    <a:pt x="265" y="465"/>
                  </a:cubicBezTo>
                  <a:cubicBezTo>
                    <a:pt x="265" y="447"/>
                    <a:pt x="259" y="428"/>
                    <a:pt x="251" y="414"/>
                  </a:cubicBezTo>
                  <a:cubicBezTo>
                    <a:pt x="230" y="375"/>
                    <a:pt x="188" y="367"/>
                    <a:pt x="164" y="360"/>
                  </a:cubicBezTo>
                  <a:cubicBezTo>
                    <a:pt x="157" y="358"/>
                    <a:pt x="157" y="358"/>
                    <a:pt x="157" y="358"/>
                  </a:cubicBezTo>
                  <a:cubicBezTo>
                    <a:pt x="150" y="356"/>
                    <a:pt x="139" y="355"/>
                    <a:pt x="126" y="353"/>
                  </a:cubicBezTo>
                  <a:cubicBezTo>
                    <a:pt x="87" y="348"/>
                    <a:pt x="28" y="340"/>
                    <a:pt x="13" y="311"/>
                  </a:cubicBezTo>
                  <a:cubicBezTo>
                    <a:pt x="9" y="304"/>
                    <a:pt x="6" y="296"/>
                    <a:pt x="6" y="289"/>
                  </a:cubicBezTo>
                  <a:cubicBezTo>
                    <a:pt x="6" y="281"/>
                    <a:pt x="8" y="270"/>
                    <a:pt x="13" y="260"/>
                  </a:cubicBezTo>
                  <a:cubicBezTo>
                    <a:pt x="19" y="246"/>
                    <a:pt x="25" y="235"/>
                    <a:pt x="32" y="224"/>
                  </a:cubicBezTo>
                </a:path>
              </a:pathLst>
            </a:custGeom>
            <a:solidFill>
              <a:srgbClr val="FC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3" name="Freeform 52">
              <a:extLst>
                <a:ext uri="{FF2B5EF4-FFF2-40B4-BE49-F238E27FC236}">
                  <a16:creationId xmlns:a16="http://schemas.microsoft.com/office/drawing/2014/main" id="{F103B99A-F6C3-4529-BB11-EA8FD0D20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512"/>
              <a:ext cx="753" cy="2102"/>
            </a:xfrm>
            <a:custGeom>
              <a:avLst/>
              <a:gdLst>
                <a:gd name="T0" fmla="*/ 245 w 360"/>
                <a:gd name="T1" fmla="*/ 0 h 942"/>
                <a:gd name="T2" fmla="*/ 75 w 360"/>
                <a:gd name="T3" fmla="*/ 399 h 942"/>
                <a:gd name="T4" fmla="*/ 8 w 360"/>
                <a:gd name="T5" fmla="*/ 723 h 942"/>
                <a:gd name="T6" fmla="*/ 75 w 360"/>
                <a:gd name="T7" fmla="*/ 966 h 942"/>
                <a:gd name="T8" fmla="*/ 1106 w 360"/>
                <a:gd name="T9" fmla="*/ 1435 h 942"/>
                <a:gd name="T10" fmla="*/ 1391 w 360"/>
                <a:gd name="T11" fmla="*/ 1488 h 942"/>
                <a:gd name="T12" fmla="*/ 1458 w 360"/>
                <a:gd name="T13" fmla="*/ 1508 h 942"/>
                <a:gd name="T14" fmla="*/ 2253 w 360"/>
                <a:gd name="T15" fmla="*/ 2111 h 942"/>
                <a:gd name="T16" fmla="*/ 2380 w 360"/>
                <a:gd name="T17" fmla="*/ 2680 h 942"/>
                <a:gd name="T18" fmla="*/ 2288 w 360"/>
                <a:gd name="T19" fmla="*/ 3347 h 942"/>
                <a:gd name="T20" fmla="*/ 2113 w 360"/>
                <a:gd name="T21" fmla="*/ 3923 h 942"/>
                <a:gd name="T22" fmla="*/ 1602 w 360"/>
                <a:gd name="T23" fmla="*/ 6886 h 942"/>
                <a:gd name="T24" fmla="*/ 2826 w 360"/>
                <a:gd name="T25" fmla="*/ 10465 h 942"/>
                <a:gd name="T26" fmla="*/ 3294 w 360"/>
                <a:gd name="T27" fmla="*/ 10331 h 942"/>
                <a:gd name="T28" fmla="*/ 1751 w 360"/>
                <a:gd name="T29" fmla="*/ 6833 h 942"/>
                <a:gd name="T30" fmla="*/ 2205 w 360"/>
                <a:gd name="T31" fmla="*/ 3967 h 942"/>
                <a:gd name="T32" fmla="*/ 2364 w 360"/>
                <a:gd name="T33" fmla="*/ 3401 h 942"/>
                <a:gd name="T34" fmla="*/ 2454 w 360"/>
                <a:gd name="T35" fmla="*/ 2669 h 942"/>
                <a:gd name="T36" fmla="*/ 2313 w 360"/>
                <a:gd name="T37" fmla="*/ 2077 h 942"/>
                <a:gd name="T38" fmla="*/ 1418 w 360"/>
                <a:gd name="T39" fmla="*/ 1444 h 942"/>
                <a:gd name="T40" fmla="*/ 1115 w 360"/>
                <a:gd name="T41" fmla="*/ 1390 h 942"/>
                <a:gd name="T42" fmla="*/ 100 w 360"/>
                <a:gd name="T43" fmla="*/ 910 h 942"/>
                <a:gd name="T44" fmla="*/ 92 w 360"/>
                <a:gd name="T45" fmla="*/ 399 h 942"/>
                <a:gd name="T46" fmla="*/ 268 w 360"/>
                <a:gd name="T47" fmla="*/ 9 h 94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60" h="942">
                  <a:moveTo>
                    <a:pt x="27" y="0"/>
                  </a:moveTo>
                  <a:cubicBezTo>
                    <a:pt x="20" y="11"/>
                    <a:pt x="14" y="22"/>
                    <a:pt x="8" y="36"/>
                  </a:cubicBezTo>
                  <a:cubicBezTo>
                    <a:pt x="3" y="46"/>
                    <a:pt x="1" y="57"/>
                    <a:pt x="1" y="65"/>
                  </a:cubicBezTo>
                  <a:cubicBezTo>
                    <a:pt x="1" y="72"/>
                    <a:pt x="4" y="80"/>
                    <a:pt x="8" y="87"/>
                  </a:cubicBezTo>
                  <a:cubicBezTo>
                    <a:pt x="23" y="116"/>
                    <a:pt x="82" y="124"/>
                    <a:pt x="121" y="129"/>
                  </a:cubicBezTo>
                  <a:cubicBezTo>
                    <a:pt x="134" y="131"/>
                    <a:pt x="145" y="132"/>
                    <a:pt x="152" y="134"/>
                  </a:cubicBezTo>
                  <a:cubicBezTo>
                    <a:pt x="159" y="136"/>
                    <a:pt x="159" y="136"/>
                    <a:pt x="159" y="136"/>
                  </a:cubicBezTo>
                  <a:cubicBezTo>
                    <a:pt x="183" y="143"/>
                    <a:pt x="225" y="151"/>
                    <a:pt x="246" y="190"/>
                  </a:cubicBezTo>
                  <a:cubicBezTo>
                    <a:pt x="254" y="204"/>
                    <a:pt x="260" y="223"/>
                    <a:pt x="260" y="241"/>
                  </a:cubicBezTo>
                  <a:cubicBezTo>
                    <a:pt x="260" y="259"/>
                    <a:pt x="257" y="278"/>
                    <a:pt x="250" y="301"/>
                  </a:cubicBezTo>
                  <a:cubicBezTo>
                    <a:pt x="245" y="317"/>
                    <a:pt x="238" y="335"/>
                    <a:pt x="231" y="353"/>
                  </a:cubicBezTo>
                  <a:cubicBezTo>
                    <a:pt x="205" y="427"/>
                    <a:pt x="175" y="516"/>
                    <a:pt x="175" y="620"/>
                  </a:cubicBezTo>
                  <a:cubicBezTo>
                    <a:pt x="175" y="715"/>
                    <a:pt x="229" y="819"/>
                    <a:pt x="309" y="942"/>
                  </a:cubicBezTo>
                  <a:cubicBezTo>
                    <a:pt x="360" y="930"/>
                    <a:pt x="360" y="930"/>
                    <a:pt x="360" y="930"/>
                  </a:cubicBezTo>
                  <a:cubicBezTo>
                    <a:pt x="292" y="824"/>
                    <a:pt x="191" y="714"/>
                    <a:pt x="191" y="615"/>
                  </a:cubicBezTo>
                  <a:cubicBezTo>
                    <a:pt x="191" y="513"/>
                    <a:pt x="214" y="431"/>
                    <a:pt x="241" y="357"/>
                  </a:cubicBezTo>
                  <a:cubicBezTo>
                    <a:pt x="248" y="338"/>
                    <a:pt x="252" y="323"/>
                    <a:pt x="258" y="306"/>
                  </a:cubicBezTo>
                  <a:cubicBezTo>
                    <a:pt x="265" y="286"/>
                    <a:pt x="268" y="262"/>
                    <a:pt x="268" y="240"/>
                  </a:cubicBezTo>
                  <a:cubicBezTo>
                    <a:pt x="268" y="217"/>
                    <a:pt x="260" y="199"/>
                    <a:pt x="253" y="187"/>
                  </a:cubicBezTo>
                  <a:cubicBezTo>
                    <a:pt x="231" y="145"/>
                    <a:pt x="179" y="137"/>
                    <a:pt x="155" y="130"/>
                  </a:cubicBezTo>
                  <a:cubicBezTo>
                    <a:pt x="148" y="128"/>
                    <a:pt x="136" y="127"/>
                    <a:pt x="122" y="125"/>
                  </a:cubicBezTo>
                  <a:cubicBezTo>
                    <a:pt x="84" y="120"/>
                    <a:pt x="26" y="111"/>
                    <a:pt x="11" y="82"/>
                  </a:cubicBezTo>
                  <a:cubicBezTo>
                    <a:pt x="7" y="75"/>
                    <a:pt x="0" y="57"/>
                    <a:pt x="10" y="36"/>
                  </a:cubicBezTo>
                  <a:cubicBezTo>
                    <a:pt x="17" y="22"/>
                    <a:pt x="22" y="12"/>
                    <a:pt x="29" y="1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4" name="Freeform 53">
              <a:extLst>
                <a:ext uri="{FF2B5EF4-FFF2-40B4-BE49-F238E27FC236}">
                  <a16:creationId xmlns:a16="http://schemas.microsoft.com/office/drawing/2014/main" id="{B7F1CFE0-1A2E-43E8-988B-734DC50BA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1532"/>
              <a:ext cx="1617" cy="1865"/>
            </a:xfrm>
            <a:custGeom>
              <a:avLst/>
              <a:gdLst>
                <a:gd name="T0" fmla="*/ 209 w 773"/>
                <a:gd name="T1" fmla="*/ 20 h 836"/>
                <a:gd name="T2" fmla="*/ 128 w 773"/>
                <a:gd name="T3" fmla="*/ 210 h 836"/>
                <a:gd name="T4" fmla="*/ 56 w 773"/>
                <a:gd name="T5" fmla="*/ 468 h 836"/>
                <a:gd name="T6" fmla="*/ 92 w 773"/>
                <a:gd name="T7" fmla="*/ 631 h 836"/>
                <a:gd name="T8" fmla="*/ 552 w 773"/>
                <a:gd name="T9" fmla="*/ 877 h 836"/>
                <a:gd name="T10" fmla="*/ 2726 w 773"/>
                <a:gd name="T11" fmla="*/ 1776 h 836"/>
                <a:gd name="T12" fmla="*/ 2958 w 773"/>
                <a:gd name="T13" fmla="*/ 2543 h 836"/>
                <a:gd name="T14" fmla="*/ 2950 w 773"/>
                <a:gd name="T15" fmla="*/ 2697 h 836"/>
                <a:gd name="T16" fmla="*/ 2866 w 773"/>
                <a:gd name="T17" fmla="*/ 3752 h 836"/>
                <a:gd name="T18" fmla="*/ 3010 w 773"/>
                <a:gd name="T19" fmla="*/ 4897 h 836"/>
                <a:gd name="T20" fmla="*/ 3010 w 773"/>
                <a:gd name="T21" fmla="*/ 4908 h 836"/>
                <a:gd name="T22" fmla="*/ 3755 w 773"/>
                <a:gd name="T23" fmla="*/ 6206 h 836"/>
                <a:gd name="T24" fmla="*/ 3755 w 773"/>
                <a:gd name="T25" fmla="*/ 6215 h 836"/>
                <a:gd name="T26" fmla="*/ 4914 w 773"/>
                <a:gd name="T27" fmla="*/ 7027 h 836"/>
                <a:gd name="T28" fmla="*/ 7077 w 773"/>
                <a:gd name="T29" fmla="*/ 9138 h 836"/>
                <a:gd name="T30" fmla="*/ 6573 w 773"/>
                <a:gd name="T31" fmla="*/ 9283 h 836"/>
                <a:gd name="T32" fmla="*/ 4696 w 773"/>
                <a:gd name="T33" fmla="*/ 7172 h 836"/>
                <a:gd name="T34" fmla="*/ 3588 w 773"/>
                <a:gd name="T35" fmla="*/ 6242 h 836"/>
                <a:gd name="T36" fmla="*/ 2926 w 773"/>
                <a:gd name="T37" fmla="*/ 4941 h 836"/>
                <a:gd name="T38" fmla="*/ 2918 w 773"/>
                <a:gd name="T39" fmla="*/ 4932 h 836"/>
                <a:gd name="T40" fmla="*/ 2782 w 773"/>
                <a:gd name="T41" fmla="*/ 3772 h 836"/>
                <a:gd name="T42" fmla="*/ 2849 w 773"/>
                <a:gd name="T43" fmla="*/ 3021 h 836"/>
                <a:gd name="T44" fmla="*/ 2874 w 773"/>
                <a:gd name="T45" fmla="*/ 2677 h 836"/>
                <a:gd name="T46" fmla="*/ 2885 w 773"/>
                <a:gd name="T47" fmla="*/ 2543 h 836"/>
                <a:gd name="T48" fmla="*/ 2673 w 773"/>
                <a:gd name="T49" fmla="*/ 1811 h 836"/>
                <a:gd name="T50" fmla="*/ 552 w 773"/>
                <a:gd name="T51" fmla="*/ 921 h 836"/>
                <a:gd name="T52" fmla="*/ 521 w 773"/>
                <a:gd name="T53" fmla="*/ 921 h 836"/>
                <a:gd name="T54" fmla="*/ 36 w 773"/>
                <a:gd name="T55" fmla="*/ 667 h 836"/>
                <a:gd name="T56" fmla="*/ 0 w 773"/>
                <a:gd name="T57" fmla="*/ 468 h 836"/>
                <a:gd name="T58" fmla="*/ 75 w 773"/>
                <a:gd name="T59" fmla="*/ 190 h 836"/>
                <a:gd name="T60" fmla="*/ 165 w 773"/>
                <a:gd name="T61" fmla="*/ 0 h 8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73" h="836">
                  <a:moveTo>
                    <a:pt x="23" y="2"/>
                  </a:moveTo>
                  <a:cubicBezTo>
                    <a:pt x="20" y="8"/>
                    <a:pt x="17" y="13"/>
                    <a:pt x="14" y="19"/>
                  </a:cubicBezTo>
                  <a:cubicBezTo>
                    <a:pt x="8" y="28"/>
                    <a:pt x="6" y="35"/>
                    <a:pt x="6" y="42"/>
                  </a:cubicBezTo>
                  <a:cubicBezTo>
                    <a:pt x="6" y="48"/>
                    <a:pt x="8" y="53"/>
                    <a:pt x="10" y="57"/>
                  </a:cubicBezTo>
                  <a:cubicBezTo>
                    <a:pt x="18" y="71"/>
                    <a:pt x="35" y="77"/>
                    <a:pt x="60" y="79"/>
                  </a:cubicBezTo>
                  <a:cubicBezTo>
                    <a:pt x="175" y="85"/>
                    <a:pt x="259" y="114"/>
                    <a:pt x="298" y="160"/>
                  </a:cubicBezTo>
                  <a:cubicBezTo>
                    <a:pt x="315" y="180"/>
                    <a:pt x="323" y="204"/>
                    <a:pt x="323" y="229"/>
                  </a:cubicBezTo>
                  <a:cubicBezTo>
                    <a:pt x="323" y="234"/>
                    <a:pt x="323" y="238"/>
                    <a:pt x="322" y="243"/>
                  </a:cubicBezTo>
                  <a:cubicBezTo>
                    <a:pt x="318" y="279"/>
                    <a:pt x="313" y="310"/>
                    <a:pt x="313" y="338"/>
                  </a:cubicBezTo>
                  <a:cubicBezTo>
                    <a:pt x="313" y="375"/>
                    <a:pt x="317" y="408"/>
                    <a:pt x="329" y="441"/>
                  </a:cubicBezTo>
                  <a:cubicBezTo>
                    <a:pt x="329" y="442"/>
                    <a:pt x="329" y="442"/>
                    <a:pt x="329" y="442"/>
                  </a:cubicBezTo>
                  <a:cubicBezTo>
                    <a:pt x="337" y="465"/>
                    <a:pt x="355" y="516"/>
                    <a:pt x="410" y="559"/>
                  </a:cubicBezTo>
                  <a:cubicBezTo>
                    <a:pt x="410" y="560"/>
                    <a:pt x="410" y="560"/>
                    <a:pt x="410" y="560"/>
                  </a:cubicBezTo>
                  <a:cubicBezTo>
                    <a:pt x="443" y="583"/>
                    <a:pt x="486" y="608"/>
                    <a:pt x="537" y="633"/>
                  </a:cubicBezTo>
                  <a:cubicBezTo>
                    <a:pt x="641" y="686"/>
                    <a:pt x="741" y="749"/>
                    <a:pt x="773" y="823"/>
                  </a:cubicBezTo>
                  <a:cubicBezTo>
                    <a:pt x="718" y="836"/>
                    <a:pt x="718" y="836"/>
                    <a:pt x="718" y="836"/>
                  </a:cubicBezTo>
                  <a:cubicBezTo>
                    <a:pt x="693" y="777"/>
                    <a:pt x="640" y="719"/>
                    <a:pt x="513" y="646"/>
                  </a:cubicBezTo>
                  <a:cubicBezTo>
                    <a:pt x="490" y="633"/>
                    <a:pt x="428" y="600"/>
                    <a:pt x="392" y="562"/>
                  </a:cubicBezTo>
                  <a:cubicBezTo>
                    <a:pt x="344" y="513"/>
                    <a:pt x="324" y="458"/>
                    <a:pt x="320" y="445"/>
                  </a:cubicBezTo>
                  <a:cubicBezTo>
                    <a:pt x="319" y="444"/>
                    <a:pt x="319" y="444"/>
                    <a:pt x="319" y="444"/>
                  </a:cubicBezTo>
                  <a:cubicBezTo>
                    <a:pt x="308" y="411"/>
                    <a:pt x="304" y="380"/>
                    <a:pt x="304" y="340"/>
                  </a:cubicBezTo>
                  <a:cubicBezTo>
                    <a:pt x="304" y="319"/>
                    <a:pt x="308" y="295"/>
                    <a:pt x="311" y="272"/>
                  </a:cubicBezTo>
                  <a:cubicBezTo>
                    <a:pt x="314" y="241"/>
                    <a:pt x="314" y="241"/>
                    <a:pt x="314" y="241"/>
                  </a:cubicBezTo>
                  <a:cubicBezTo>
                    <a:pt x="315" y="229"/>
                    <a:pt x="315" y="229"/>
                    <a:pt x="315" y="229"/>
                  </a:cubicBezTo>
                  <a:cubicBezTo>
                    <a:pt x="315" y="205"/>
                    <a:pt x="306" y="180"/>
                    <a:pt x="292" y="163"/>
                  </a:cubicBezTo>
                  <a:cubicBezTo>
                    <a:pt x="254" y="118"/>
                    <a:pt x="171" y="89"/>
                    <a:pt x="60" y="83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33" y="81"/>
                    <a:pt x="12" y="74"/>
                    <a:pt x="4" y="60"/>
                  </a:cubicBezTo>
                  <a:cubicBezTo>
                    <a:pt x="3" y="56"/>
                    <a:pt x="0" y="48"/>
                    <a:pt x="0" y="42"/>
                  </a:cubicBezTo>
                  <a:cubicBezTo>
                    <a:pt x="0" y="36"/>
                    <a:pt x="2" y="26"/>
                    <a:pt x="8" y="17"/>
                  </a:cubicBezTo>
                  <a:cubicBezTo>
                    <a:pt x="11" y="11"/>
                    <a:pt x="15" y="5"/>
                    <a:pt x="18" y="0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5" name="Freeform 54">
              <a:extLst>
                <a:ext uri="{FF2B5EF4-FFF2-40B4-BE49-F238E27FC236}">
                  <a16:creationId xmlns:a16="http://schemas.microsoft.com/office/drawing/2014/main" id="{6B2BA844-A6AD-42B4-BDA7-71551300A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3368"/>
              <a:ext cx="1025" cy="621"/>
            </a:xfrm>
            <a:custGeom>
              <a:avLst/>
              <a:gdLst>
                <a:gd name="T0" fmla="*/ 0 w 490"/>
                <a:gd name="T1" fmla="*/ 1229 h 278"/>
                <a:gd name="T2" fmla="*/ 805 w 490"/>
                <a:gd name="T3" fmla="*/ 2564 h 278"/>
                <a:gd name="T4" fmla="*/ 2617 w 490"/>
                <a:gd name="T5" fmla="*/ 2944 h 278"/>
                <a:gd name="T6" fmla="*/ 4056 w 490"/>
                <a:gd name="T7" fmla="*/ 1771 h 278"/>
                <a:gd name="T8" fmla="*/ 4401 w 490"/>
                <a:gd name="T9" fmla="*/ 0 h 278"/>
                <a:gd name="T10" fmla="*/ 3899 w 490"/>
                <a:gd name="T11" fmla="*/ 145 h 278"/>
                <a:gd name="T12" fmla="*/ 3891 w 490"/>
                <a:gd name="T13" fmla="*/ 768 h 278"/>
                <a:gd name="T14" fmla="*/ 3646 w 490"/>
                <a:gd name="T15" fmla="*/ 1427 h 278"/>
                <a:gd name="T16" fmla="*/ 2489 w 490"/>
                <a:gd name="T17" fmla="*/ 2430 h 278"/>
                <a:gd name="T18" fmla="*/ 1107 w 490"/>
                <a:gd name="T19" fmla="*/ 2196 h 278"/>
                <a:gd name="T20" fmla="*/ 638 w 490"/>
                <a:gd name="T21" fmla="*/ 1662 h 278"/>
                <a:gd name="T22" fmla="*/ 469 w 490"/>
                <a:gd name="T23" fmla="*/ 1092 h 278"/>
                <a:gd name="T24" fmla="*/ 0 w 490"/>
                <a:gd name="T25" fmla="*/ 1229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90" h="278">
                  <a:moveTo>
                    <a:pt x="0" y="110"/>
                  </a:moveTo>
                  <a:cubicBezTo>
                    <a:pt x="7" y="155"/>
                    <a:pt x="48" y="205"/>
                    <a:pt x="88" y="230"/>
                  </a:cubicBezTo>
                  <a:cubicBezTo>
                    <a:pt x="135" y="260"/>
                    <a:pt x="224" y="278"/>
                    <a:pt x="286" y="264"/>
                  </a:cubicBezTo>
                  <a:cubicBezTo>
                    <a:pt x="389" y="241"/>
                    <a:pt x="416" y="200"/>
                    <a:pt x="443" y="159"/>
                  </a:cubicBezTo>
                  <a:cubicBezTo>
                    <a:pt x="469" y="118"/>
                    <a:pt x="490" y="72"/>
                    <a:pt x="481" y="0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31" y="26"/>
                    <a:pt x="427" y="60"/>
                    <a:pt x="425" y="69"/>
                  </a:cubicBezTo>
                  <a:cubicBezTo>
                    <a:pt x="419" y="91"/>
                    <a:pt x="412" y="106"/>
                    <a:pt x="398" y="128"/>
                  </a:cubicBezTo>
                  <a:cubicBezTo>
                    <a:pt x="377" y="159"/>
                    <a:pt x="352" y="200"/>
                    <a:pt x="272" y="218"/>
                  </a:cubicBezTo>
                  <a:cubicBezTo>
                    <a:pt x="224" y="229"/>
                    <a:pt x="156" y="220"/>
                    <a:pt x="121" y="197"/>
                  </a:cubicBezTo>
                  <a:cubicBezTo>
                    <a:pt x="102" y="186"/>
                    <a:pt x="84" y="169"/>
                    <a:pt x="70" y="149"/>
                  </a:cubicBezTo>
                  <a:cubicBezTo>
                    <a:pt x="60" y="135"/>
                    <a:pt x="54" y="113"/>
                    <a:pt x="51" y="98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6" name="Freeform 55">
              <a:extLst>
                <a:ext uri="{FF2B5EF4-FFF2-40B4-BE49-F238E27FC236}">
                  <a16:creationId xmlns:a16="http://schemas.microsoft.com/office/drawing/2014/main" id="{32BF0AD1-DB42-48BE-9E4F-75612C4FA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3397"/>
              <a:ext cx="795" cy="482"/>
            </a:xfrm>
            <a:custGeom>
              <a:avLst/>
              <a:gdLst>
                <a:gd name="T0" fmla="*/ 3435 w 380"/>
                <a:gd name="T1" fmla="*/ 0 h 216"/>
                <a:gd name="T2" fmla="*/ 3213 w 380"/>
                <a:gd name="T3" fmla="*/ 56 h 216"/>
                <a:gd name="T4" fmla="*/ 3213 w 380"/>
                <a:gd name="T5" fmla="*/ 56 h 216"/>
                <a:gd name="T6" fmla="*/ 3251 w 380"/>
                <a:gd name="T7" fmla="*/ 45 h 216"/>
                <a:gd name="T8" fmla="*/ 3314 w 380"/>
                <a:gd name="T9" fmla="*/ 324 h 216"/>
                <a:gd name="T10" fmla="*/ 3243 w 380"/>
                <a:gd name="T11" fmla="*/ 687 h 216"/>
                <a:gd name="T12" fmla="*/ 3086 w 380"/>
                <a:gd name="T13" fmla="*/ 1165 h 216"/>
                <a:gd name="T14" fmla="*/ 2600 w 380"/>
                <a:gd name="T15" fmla="*/ 1812 h 216"/>
                <a:gd name="T16" fmla="*/ 1895 w 380"/>
                <a:gd name="T17" fmla="*/ 2147 h 216"/>
                <a:gd name="T18" fmla="*/ 753 w 380"/>
                <a:gd name="T19" fmla="*/ 1901 h 216"/>
                <a:gd name="T20" fmla="*/ 285 w 380"/>
                <a:gd name="T21" fmla="*/ 1390 h 216"/>
                <a:gd name="T22" fmla="*/ 201 w 380"/>
                <a:gd name="T23" fmla="*/ 902 h 216"/>
                <a:gd name="T24" fmla="*/ 0 w 380"/>
                <a:gd name="T25" fmla="*/ 946 h 216"/>
                <a:gd name="T26" fmla="*/ 176 w 380"/>
                <a:gd name="T27" fmla="*/ 1508 h 216"/>
                <a:gd name="T28" fmla="*/ 638 w 380"/>
                <a:gd name="T29" fmla="*/ 2046 h 216"/>
                <a:gd name="T30" fmla="*/ 2023 w 380"/>
                <a:gd name="T31" fmla="*/ 2276 h 216"/>
                <a:gd name="T32" fmla="*/ 3178 w 380"/>
                <a:gd name="T33" fmla="*/ 1279 h 216"/>
                <a:gd name="T34" fmla="*/ 3423 w 380"/>
                <a:gd name="T35" fmla="*/ 623 h 216"/>
                <a:gd name="T36" fmla="*/ 3435 w 380"/>
                <a:gd name="T37" fmla="*/ 0 h 21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80" h="216">
                  <a:moveTo>
                    <a:pt x="375" y="0"/>
                  </a:moveTo>
                  <a:cubicBezTo>
                    <a:pt x="351" y="5"/>
                    <a:pt x="351" y="5"/>
                    <a:pt x="351" y="5"/>
                  </a:cubicBezTo>
                  <a:cubicBezTo>
                    <a:pt x="351" y="5"/>
                    <a:pt x="351" y="5"/>
                    <a:pt x="351" y="5"/>
                  </a:cubicBezTo>
                  <a:cubicBezTo>
                    <a:pt x="355" y="4"/>
                    <a:pt x="355" y="4"/>
                    <a:pt x="355" y="4"/>
                  </a:cubicBezTo>
                  <a:cubicBezTo>
                    <a:pt x="361" y="5"/>
                    <a:pt x="362" y="26"/>
                    <a:pt x="362" y="29"/>
                  </a:cubicBezTo>
                  <a:cubicBezTo>
                    <a:pt x="362" y="38"/>
                    <a:pt x="358" y="50"/>
                    <a:pt x="354" y="62"/>
                  </a:cubicBezTo>
                  <a:cubicBezTo>
                    <a:pt x="348" y="79"/>
                    <a:pt x="347" y="89"/>
                    <a:pt x="337" y="105"/>
                  </a:cubicBezTo>
                  <a:cubicBezTo>
                    <a:pt x="326" y="121"/>
                    <a:pt x="308" y="149"/>
                    <a:pt x="284" y="163"/>
                  </a:cubicBezTo>
                  <a:cubicBezTo>
                    <a:pt x="265" y="174"/>
                    <a:pt x="237" y="186"/>
                    <a:pt x="207" y="193"/>
                  </a:cubicBezTo>
                  <a:cubicBezTo>
                    <a:pt x="165" y="203"/>
                    <a:pt x="113" y="191"/>
                    <a:pt x="82" y="171"/>
                  </a:cubicBezTo>
                  <a:cubicBezTo>
                    <a:pt x="63" y="159"/>
                    <a:pt x="43" y="146"/>
                    <a:pt x="31" y="125"/>
                  </a:cubicBezTo>
                  <a:cubicBezTo>
                    <a:pt x="25" y="115"/>
                    <a:pt x="23" y="91"/>
                    <a:pt x="22" y="81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3" y="100"/>
                    <a:pt x="9" y="122"/>
                    <a:pt x="19" y="136"/>
                  </a:cubicBezTo>
                  <a:cubicBezTo>
                    <a:pt x="33" y="156"/>
                    <a:pt x="51" y="173"/>
                    <a:pt x="70" y="184"/>
                  </a:cubicBezTo>
                  <a:cubicBezTo>
                    <a:pt x="105" y="207"/>
                    <a:pt x="173" y="216"/>
                    <a:pt x="221" y="205"/>
                  </a:cubicBezTo>
                  <a:cubicBezTo>
                    <a:pt x="301" y="187"/>
                    <a:pt x="326" y="146"/>
                    <a:pt x="347" y="115"/>
                  </a:cubicBezTo>
                  <a:cubicBezTo>
                    <a:pt x="361" y="93"/>
                    <a:pt x="368" y="78"/>
                    <a:pt x="374" y="56"/>
                  </a:cubicBezTo>
                  <a:cubicBezTo>
                    <a:pt x="376" y="47"/>
                    <a:pt x="380" y="13"/>
                    <a:pt x="375" y="0"/>
                  </a:cubicBezTo>
                  <a:close/>
                </a:path>
              </a:pathLst>
            </a:custGeom>
            <a:solidFill>
              <a:srgbClr val="9934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7" name="Freeform 56">
              <a:extLst>
                <a:ext uri="{FF2B5EF4-FFF2-40B4-BE49-F238E27FC236}">
                  <a16:creationId xmlns:a16="http://schemas.microsoft.com/office/drawing/2014/main" id="{97D6E790-23E2-4E1C-94EE-0D2D2FD76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1519"/>
              <a:ext cx="1489" cy="2059"/>
            </a:xfrm>
            <a:custGeom>
              <a:avLst/>
              <a:gdLst>
                <a:gd name="T0" fmla="*/ 4224 w 712"/>
                <a:gd name="T1" fmla="*/ 10036 h 923"/>
                <a:gd name="T2" fmla="*/ 4636 w 712"/>
                <a:gd name="T3" fmla="*/ 9922 h 923"/>
                <a:gd name="T4" fmla="*/ 5147 w 712"/>
                <a:gd name="T5" fmla="*/ 9824 h 923"/>
                <a:gd name="T6" fmla="*/ 5682 w 712"/>
                <a:gd name="T7" fmla="*/ 9704 h 923"/>
                <a:gd name="T8" fmla="*/ 6008 w 712"/>
                <a:gd name="T9" fmla="*/ 9559 h 923"/>
                <a:gd name="T10" fmla="*/ 6268 w 712"/>
                <a:gd name="T11" fmla="*/ 9490 h 923"/>
                <a:gd name="T12" fmla="*/ 6512 w 712"/>
                <a:gd name="T13" fmla="*/ 9389 h 923"/>
                <a:gd name="T14" fmla="*/ 4745 w 712"/>
                <a:gd name="T15" fmla="*/ 7379 h 923"/>
                <a:gd name="T16" fmla="*/ 3670 w 712"/>
                <a:gd name="T17" fmla="*/ 6429 h 923"/>
                <a:gd name="T18" fmla="*/ 3018 w 712"/>
                <a:gd name="T19" fmla="*/ 5115 h 923"/>
                <a:gd name="T20" fmla="*/ 3018 w 712"/>
                <a:gd name="T21" fmla="*/ 5106 h 923"/>
                <a:gd name="T22" fmla="*/ 2865 w 712"/>
                <a:gd name="T23" fmla="*/ 3906 h 923"/>
                <a:gd name="T24" fmla="*/ 2926 w 712"/>
                <a:gd name="T25" fmla="*/ 3110 h 923"/>
                <a:gd name="T26" fmla="*/ 2965 w 712"/>
                <a:gd name="T27" fmla="*/ 2762 h 923"/>
                <a:gd name="T28" fmla="*/ 2974 w 712"/>
                <a:gd name="T29" fmla="*/ 2632 h 923"/>
                <a:gd name="T30" fmla="*/ 2773 w 712"/>
                <a:gd name="T31" fmla="*/ 1912 h 923"/>
                <a:gd name="T32" fmla="*/ 648 w 712"/>
                <a:gd name="T33" fmla="*/ 1019 h 923"/>
                <a:gd name="T34" fmla="*/ 176 w 712"/>
                <a:gd name="T35" fmla="*/ 756 h 923"/>
                <a:gd name="T36" fmla="*/ 136 w 712"/>
                <a:gd name="T37" fmla="*/ 533 h 923"/>
                <a:gd name="T38" fmla="*/ 209 w 712"/>
                <a:gd name="T39" fmla="*/ 234 h 923"/>
                <a:gd name="T40" fmla="*/ 301 w 712"/>
                <a:gd name="T41" fmla="*/ 45 h 923"/>
                <a:gd name="T42" fmla="*/ 245 w 712"/>
                <a:gd name="T43" fmla="*/ 0 h 923"/>
                <a:gd name="T44" fmla="*/ 92 w 712"/>
                <a:gd name="T45" fmla="*/ 352 h 923"/>
                <a:gd name="T46" fmla="*/ 92 w 712"/>
                <a:gd name="T47" fmla="*/ 857 h 923"/>
                <a:gd name="T48" fmla="*/ 1123 w 712"/>
                <a:gd name="T49" fmla="*/ 1318 h 923"/>
                <a:gd name="T50" fmla="*/ 1418 w 712"/>
                <a:gd name="T51" fmla="*/ 1388 h 923"/>
                <a:gd name="T52" fmla="*/ 2321 w 712"/>
                <a:gd name="T53" fmla="*/ 2010 h 923"/>
                <a:gd name="T54" fmla="*/ 2461 w 712"/>
                <a:gd name="T55" fmla="*/ 2617 h 923"/>
                <a:gd name="T56" fmla="*/ 2380 w 712"/>
                <a:gd name="T57" fmla="*/ 3339 h 923"/>
                <a:gd name="T58" fmla="*/ 2221 w 712"/>
                <a:gd name="T59" fmla="*/ 3906 h 923"/>
                <a:gd name="T60" fmla="*/ 1803 w 712"/>
                <a:gd name="T61" fmla="*/ 6737 h 923"/>
                <a:gd name="T62" fmla="*/ 3467 w 712"/>
                <a:gd name="T63" fmla="*/ 10246 h 923"/>
                <a:gd name="T64" fmla="*/ 3815 w 712"/>
                <a:gd name="T65" fmla="*/ 10157 h 923"/>
                <a:gd name="T66" fmla="*/ 4224 w 712"/>
                <a:gd name="T67" fmla="*/ 10036 h 9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12" h="923">
                  <a:moveTo>
                    <a:pt x="462" y="904"/>
                  </a:moveTo>
                  <a:cubicBezTo>
                    <a:pt x="478" y="903"/>
                    <a:pt x="492" y="899"/>
                    <a:pt x="507" y="894"/>
                  </a:cubicBezTo>
                  <a:cubicBezTo>
                    <a:pt x="526" y="887"/>
                    <a:pt x="544" y="891"/>
                    <a:pt x="563" y="885"/>
                  </a:cubicBezTo>
                  <a:cubicBezTo>
                    <a:pt x="582" y="878"/>
                    <a:pt x="601" y="879"/>
                    <a:pt x="621" y="874"/>
                  </a:cubicBezTo>
                  <a:cubicBezTo>
                    <a:pt x="633" y="872"/>
                    <a:pt x="645" y="865"/>
                    <a:pt x="657" y="861"/>
                  </a:cubicBezTo>
                  <a:cubicBezTo>
                    <a:pt x="665" y="858"/>
                    <a:pt x="676" y="858"/>
                    <a:pt x="685" y="855"/>
                  </a:cubicBezTo>
                  <a:cubicBezTo>
                    <a:pt x="694" y="853"/>
                    <a:pt x="703" y="848"/>
                    <a:pt x="712" y="846"/>
                  </a:cubicBezTo>
                  <a:cubicBezTo>
                    <a:pt x="687" y="787"/>
                    <a:pt x="645" y="737"/>
                    <a:pt x="519" y="665"/>
                  </a:cubicBezTo>
                  <a:cubicBezTo>
                    <a:pt x="496" y="651"/>
                    <a:pt x="437" y="617"/>
                    <a:pt x="401" y="579"/>
                  </a:cubicBezTo>
                  <a:cubicBezTo>
                    <a:pt x="354" y="530"/>
                    <a:pt x="335" y="474"/>
                    <a:pt x="330" y="461"/>
                  </a:cubicBezTo>
                  <a:cubicBezTo>
                    <a:pt x="330" y="460"/>
                    <a:pt x="330" y="460"/>
                    <a:pt x="330" y="460"/>
                  </a:cubicBezTo>
                  <a:cubicBezTo>
                    <a:pt x="318" y="427"/>
                    <a:pt x="313" y="393"/>
                    <a:pt x="313" y="352"/>
                  </a:cubicBezTo>
                  <a:cubicBezTo>
                    <a:pt x="313" y="332"/>
                    <a:pt x="317" y="303"/>
                    <a:pt x="320" y="280"/>
                  </a:cubicBezTo>
                  <a:cubicBezTo>
                    <a:pt x="324" y="249"/>
                    <a:pt x="324" y="249"/>
                    <a:pt x="324" y="249"/>
                  </a:cubicBezTo>
                  <a:cubicBezTo>
                    <a:pt x="325" y="237"/>
                    <a:pt x="325" y="237"/>
                    <a:pt x="325" y="237"/>
                  </a:cubicBezTo>
                  <a:cubicBezTo>
                    <a:pt x="325" y="213"/>
                    <a:pt x="317" y="189"/>
                    <a:pt x="303" y="172"/>
                  </a:cubicBezTo>
                  <a:cubicBezTo>
                    <a:pt x="264" y="128"/>
                    <a:pt x="182" y="97"/>
                    <a:pt x="71" y="92"/>
                  </a:cubicBezTo>
                  <a:cubicBezTo>
                    <a:pt x="46" y="90"/>
                    <a:pt x="26" y="82"/>
                    <a:pt x="19" y="68"/>
                  </a:cubicBezTo>
                  <a:cubicBezTo>
                    <a:pt x="16" y="61"/>
                    <a:pt x="15" y="54"/>
                    <a:pt x="15" y="48"/>
                  </a:cubicBezTo>
                  <a:cubicBezTo>
                    <a:pt x="15" y="41"/>
                    <a:pt x="17" y="31"/>
                    <a:pt x="23" y="21"/>
                  </a:cubicBezTo>
                  <a:cubicBezTo>
                    <a:pt x="26" y="16"/>
                    <a:pt x="30" y="10"/>
                    <a:pt x="33" y="4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0" y="11"/>
                    <a:pt x="16" y="18"/>
                    <a:pt x="10" y="32"/>
                  </a:cubicBezTo>
                  <a:cubicBezTo>
                    <a:pt x="0" y="53"/>
                    <a:pt x="7" y="70"/>
                    <a:pt x="10" y="77"/>
                  </a:cubicBezTo>
                  <a:cubicBezTo>
                    <a:pt x="26" y="106"/>
                    <a:pt x="85" y="114"/>
                    <a:pt x="123" y="119"/>
                  </a:cubicBezTo>
                  <a:cubicBezTo>
                    <a:pt x="136" y="121"/>
                    <a:pt x="148" y="123"/>
                    <a:pt x="155" y="125"/>
                  </a:cubicBezTo>
                  <a:cubicBezTo>
                    <a:pt x="180" y="131"/>
                    <a:pt x="231" y="139"/>
                    <a:pt x="254" y="181"/>
                  </a:cubicBezTo>
                  <a:cubicBezTo>
                    <a:pt x="260" y="193"/>
                    <a:pt x="269" y="212"/>
                    <a:pt x="269" y="236"/>
                  </a:cubicBezTo>
                  <a:cubicBezTo>
                    <a:pt x="269" y="257"/>
                    <a:pt x="267" y="280"/>
                    <a:pt x="260" y="301"/>
                  </a:cubicBezTo>
                  <a:cubicBezTo>
                    <a:pt x="254" y="318"/>
                    <a:pt x="250" y="333"/>
                    <a:pt x="243" y="352"/>
                  </a:cubicBezTo>
                  <a:cubicBezTo>
                    <a:pt x="216" y="425"/>
                    <a:pt x="197" y="505"/>
                    <a:pt x="197" y="607"/>
                  </a:cubicBezTo>
                  <a:cubicBezTo>
                    <a:pt x="197" y="706"/>
                    <a:pt x="310" y="816"/>
                    <a:pt x="379" y="923"/>
                  </a:cubicBezTo>
                  <a:cubicBezTo>
                    <a:pt x="390" y="913"/>
                    <a:pt x="403" y="917"/>
                    <a:pt x="417" y="915"/>
                  </a:cubicBezTo>
                  <a:cubicBezTo>
                    <a:pt x="433" y="913"/>
                    <a:pt x="445" y="904"/>
                    <a:pt x="462" y="904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8" name="Freeform 57">
              <a:extLst>
                <a:ext uri="{FF2B5EF4-FFF2-40B4-BE49-F238E27FC236}">
                  <a16:creationId xmlns:a16="http://schemas.microsoft.com/office/drawing/2014/main" id="{FBB9D74F-C506-4040-A093-5143D9877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528"/>
              <a:ext cx="1500" cy="1878"/>
            </a:xfrm>
            <a:custGeom>
              <a:avLst/>
              <a:gdLst>
                <a:gd name="T0" fmla="*/ 0 w 717"/>
                <a:gd name="T1" fmla="*/ 488 h 842"/>
                <a:gd name="T2" fmla="*/ 36 w 717"/>
                <a:gd name="T3" fmla="*/ 711 h 842"/>
                <a:gd name="T4" fmla="*/ 513 w 717"/>
                <a:gd name="T5" fmla="*/ 975 h 842"/>
                <a:gd name="T6" fmla="*/ 2640 w 717"/>
                <a:gd name="T7" fmla="*/ 1865 h 842"/>
                <a:gd name="T8" fmla="*/ 2841 w 717"/>
                <a:gd name="T9" fmla="*/ 2587 h 842"/>
                <a:gd name="T10" fmla="*/ 2826 w 717"/>
                <a:gd name="T11" fmla="*/ 2717 h 842"/>
                <a:gd name="T12" fmla="*/ 2793 w 717"/>
                <a:gd name="T13" fmla="*/ 3065 h 842"/>
                <a:gd name="T14" fmla="*/ 2726 w 717"/>
                <a:gd name="T15" fmla="*/ 3861 h 842"/>
                <a:gd name="T16" fmla="*/ 2885 w 717"/>
                <a:gd name="T17" fmla="*/ 5059 h 842"/>
                <a:gd name="T18" fmla="*/ 2885 w 717"/>
                <a:gd name="T19" fmla="*/ 5070 h 842"/>
                <a:gd name="T20" fmla="*/ 3536 w 717"/>
                <a:gd name="T21" fmla="*/ 6377 h 842"/>
                <a:gd name="T22" fmla="*/ 4613 w 717"/>
                <a:gd name="T23" fmla="*/ 7334 h 842"/>
                <a:gd name="T24" fmla="*/ 6381 w 717"/>
                <a:gd name="T25" fmla="*/ 9343 h 842"/>
                <a:gd name="T26" fmla="*/ 6565 w 717"/>
                <a:gd name="T27" fmla="*/ 9299 h 842"/>
                <a:gd name="T28" fmla="*/ 4697 w 717"/>
                <a:gd name="T29" fmla="*/ 7189 h 842"/>
                <a:gd name="T30" fmla="*/ 3579 w 717"/>
                <a:gd name="T31" fmla="*/ 6259 h 842"/>
                <a:gd name="T32" fmla="*/ 2918 w 717"/>
                <a:gd name="T33" fmla="*/ 4960 h 842"/>
                <a:gd name="T34" fmla="*/ 2910 w 717"/>
                <a:gd name="T35" fmla="*/ 4949 h 842"/>
                <a:gd name="T36" fmla="*/ 2774 w 717"/>
                <a:gd name="T37" fmla="*/ 3796 h 842"/>
                <a:gd name="T38" fmla="*/ 2841 w 717"/>
                <a:gd name="T39" fmla="*/ 3040 h 842"/>
                <a:gd name="T40" fmla="*/ 2874 w 717"/>
                <a:gd name="T41" fmla="*/ 2697 h 842"/>
                <a:gd name="T42" fmla="*/ 2874 w 717"/>
                <a:gd name="T43" fmla="*/ 2563 h 842"/>
                <a:gd name="T44" fmla="*/ 2665 w 717"/>
                <a:gd name="T45" fmla="*/ 1831 h 842"/>
                <a:gd name="T46" fmla="*/ 538 w 717"/>
                <a:gd name="T47" fmla="*/ 946 h 842"/>
                <a:gd name="T48" fmla="*/ 56 w 717"/>
                <a:gd name="T49" fmla="*/ 687 h 842"/>
                <a:gd name="T50" fmla="*/ 17 w 717"/>
                <a:gd name="T51" fmla="*/ 488 h 842"/>
                <a:gd name="T52" fmla="*/ 84 w 717"/>
                <a:gd name="T53" fmla="*/ 210 h 842"/>
                <a:gd name="T54" fmla="*/ 184 w 717"/>
                <a:gd name="T55" fmla="*/ 20 h 842"/>
                <a:gd name="T56" fmla="*/ 165 w 717"/>
                <a:gd name="T57" fmla="*/ 0 h 842"/>
                <a:gd name="T58" fmla="*/ 75 w 717"/>
                <a:gd name="T59" fmla="*/ 190 h 842"/>
                <a:gd name="T60" fmla="*/ 0 w 717"/>
                <a:gd name="T61" fmla="*/ 488 h 8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17" h="842">
                  <a:moveTo>
                    <a:pt x="0" y="44"/>
                  </a:moveTo>
                  <a:cubicBezTo>
                    <a:pt x="0" y="50"/>
                    <a:pt x="1" y="57"/>
                    <a:pt x="4" y="64"/>
                  </a:cubicBezTo>
                  <a:cubicBezTo>
                    <a:pt x="11" y="78"/>
                    <a:pt x="31" y="86"/>
                    <a:pt x="56" y="88"/>
                  </a:cubicBezTo>
                  <a:cubicBezTo>
                    <a:pt x="167" y="93"/>
                    <a:pt x="249" y="124"/>
                    <a:pt x="288" y="168"/>
                  </a:cubicBezTo>
                  <a:cubicBezTo>
                    <a:pt x="302" y="185"/>
                    <a:pt x="310" y="209"/>
                    <a:pt x="310" y="233"/>
                  </a:cubicBezTo>
                  <a:cubicBezTo>
                    <a:pt x="309" y="245"/>
                    <a:pt x="309" y="245"/>
                    <a:pt x="309" y="245"/>
                  </a:cubicBezTo>
                  <a:cubicBezTo>
                    <a:pt x="305" y="276"/>
                    <a:pt x="305" y="276"/>
                    <a:pt x="305" y="276"/>
                  </a:cubicBezTo>
                  <a:cubicBezTo>
                    <a:pt x="302" y="299"/>
                    <a:pt x="298" y="328"/>
                    <a:pt x="298" y="348"/>
                  </a:cubicBezTo>
                  <a:cubicBezTo>
                    <a:pt x="298" y="389"/>
                    <a:pt x="303" y="423"/>
                    <a:pt x="315" y="456"/>
                  </a:cubicBezTo>
                  <a:cubicBezTo>
                    <a:pt x="315" y="457"/>
                    <a:pt x="315" y="457"/>
                    <a:pt x="315" y="457"/>
                  </a:cubicBezTo>
                  <a:cubicBezTo>
                    <a:pt x="320" y="470"/>
                    <a:pt x="339" y="526"/>
                    <a:pt x="386" y="575"/>
                  </a:cubicBezTo>
                  <a:cubicBezTo>
                    <a:pt x="422" y="613"/>
                    <a:pt x="481" y="647"/>
                    <a:pt x="504" y="661"/>
                  </a:cubicBezTo>
                  <a:cubicBezTo>
                    <a:pt x="630" y="733"/>
                    <a:pt x="672" y="783"/>
                    <a:pt x="697" y="842"/>
                  </a:cubicBezTo>
                  <a:cubicBezTo>
                    <a:pt x="717" y="838"/>
                    <a:pt x="717" y="838"/>
                    <a:pt x="717" y="838"/>
                  </a:cubicBezTo>
                  <a:cubicBezTo>
                    <a:pt x="692" y="779"/>
                    <a:pt x="639" y="721"/>
                    <a:pt x="513" y="648"/>
                  </a:cubicBezTo>
                  <a:cubicBezTo>
                    <a:pt x="489" y="635"/>
                    <a:pt x="427" y="602"/>
                    <a:pt x="391" y="564"/>
                  </a:cubicBezTo>
                  <a:cubicBezTo>
                    <a:pt x="343" y="515"/>
                    <a:pt x="323" y="460"/>
                    <a:pt x="319" y="447"/>
                  </a:cubicBezTo>
                  <a:cubicBezTo>
                    <a:pt x="318" y="446"/>
                    <a:pt x="318" y="446"/>
                    <a:pt x="318" y="446"/>
                  </a:cubicBezTo>
                  <a:cubicBezTo>
                    <a:pt x="307" y="413"/>
                    <a:pt x="303" y="382"/>
                    <a:pt x="303" y="342"/>
                  </a:cubicBezTo>
                  <a:cubicBezTo>
                    <a:pt x="303" y="321"/>
                    <a:pt x="307" y="297"/>
                    <a:pt x="310" y="274"/>
                  </a:cubicBezTo>
                  <a:cubicBezTo>
                    <a:pt x="314" y="243"/>
                    <a:pt x="314" y="243"/>
                    <a:pt x="314" y="243"/>
                  </a:cubicBezTo>
                  <a:cubicBezTo>
                    <a:pt x="314" y="231"/>
                    <a:pt x="314" y="231"/>
                    <a:pt x="314" y="231"/>
                  </a:cubicBezTo>
                  <a:cubicBezTo>
                    <a:pt x="314" y="207"/>
                    <a:pt x="306" y="182"/>
                    <a:pt x="291" y="165"/>
                  </a:cubicBezTo>
                  <a:cubicBezTo>
                    <a:pt x="253" y="120"/>
                    <a:pt x="170" y="91"/>
                    <a:pt x="59" y="85"/>
                  </a:cubicBezTo>
                  <a:cubicBezTo>
                    <a:pt x="34" y="83"/>
                    <a:pt x="13" y="76"/>
                    <a:pt x="6" y="62"/>
                  </a:cubicBezTo>
                  <a:cubicBezTo>
                    <a:pt x="4" y="58"/>
                    <a:pt x="2" y="50"/>
                    <a:pt x="2" y="44"/>
                  </a:cubicBezTo>
                  <a:cubicBezTo>
                    <a:pt x="2" y="38"/>
                    <a:pt x="3" y="28"/>
                    <a:pt x="9" y="19"/>
                  </a:cubicBezTo>
                  <a:cubicBezTo>
                    <a:pt x="12" y="13"/>
                    <a:pt x="16" y="7"/>
                    <a:pt x="20" y="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6"/>
                    <a:pt x="11" y="12"/>
                    <a:pt x="8" y="17"/>
                  </a:cubicBezTo>
                  <a:cubicBezTo>
                    <a:pt x="2" y="27"/>
                    <a:pt x="0" y="37"/>
                    <a:pt x="0" y="44"/>
                  </a:cubicBezTo>
                  <a:close/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9" name="Freeform 58">
              <a:extLst>
                <a:ext uri="{FF2B5EF4-FFF2-40B4-BE49-F238E27FC236}">
                  <a16:creationId xmlns:a16="http://schemas.microsoft.com/office/drawing/2014/main" id="{77E48C6B-9799-419B-9D11-406932771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3406"/>
              <a:ext cx="711" cy="438"/>
            </a:xfrm>
            <a:custGeom>
              <a:avLst/>
              <a:gdLst>
                <a:gd name="T0" fmla="*/ 3043 w 340"/>
                <a:gd name="T1" fmla="*/ 0 h 196"/>
                <a:gd name="T2" fmla="*/ 3009 w 340"/>
                <a:gd name="T3" fmla="*/ 9 h 196"/>
                <a:gd name="T4" fmla="*/ 2798 w 340"/>
                <a:gd name="T5" fmla="*/ 101 h 196"/>
                <a:gd name="T6" fmla="*/ 2541 w 340"/>
                <a:gd name="T7" fmla="*/ 170 h 196"/>
                <a:gd name="T8" fmla="*/ 2212 w 340"/>
                <a:gd name="T9" fmla="*/ 315 h 196"/>
                <a:gd name="T10" fmla="*/ 1683 w 340"/>
                <a:gd name="T11" fmla="*/ 434 h 196"/>
                <a:gd name="T12" fmla="*/ 1171 w 340"/>
                <a:gd name="T13" fmla="*/ 534 h 196"/>
                <a:gd name="T14" fmla="*/ 761 w 340"/>
                <a:gd name="T15" fmla="*/ 650 h 196"/>
                <a:gd name="T16" fmla="*/ 345 w 340"/>
                <a:gd name="T17" fmla="*/ 769 h 196"/>
                <a:gd name="T18" fmla="*/ 0 w 340"/>
                <a:gd name="T19" fmla="*/ 858 h 196"/>
                <a:gd name="T20" fmla="*/ 27 w 340"/>
                <a:gd name="T21" fmla="*/ 1113 h 196"/>
                <a:gd name="T22" fmla="*/ 27 w 340"/>
                <a:gd name="T23" fmla="*/ 1104 h 196"/>
                <a:gd name="T24" fmla="*/ 0 w 340"/>
                <a:gd name="T25" fmla="*/ 1249 h 196"/>
                <a:gd name="T26" fmla="*/ 65 w 340"/>
                <a:gd name="T27" fmla="*/ 1318 h 196"/>
                <a:gd name="T28" fmla="*/ 84 w 340"/>
                <a:gd name="T29" fmla="*/ 1348 h 196"/>
                <a:gd name="T30" fmla="*/ 220 w 340"/>
                <a:gd name="T31" fmla="*/ 1562 h 196"/>
                <a:gd name="T32" fmla="*/ 220 w 340"/>
                <a:gd name="T33" fmla="*/ 1643 h 196"/>
                <a:gd name="T34" fmla="*/ 293 w 340"/>
                <a:gd name="T35" fmla="*/ 1643 h 196"/>
                <a:gd name="T36" fmla="*/ 494 w 340"/>
                <a:gd name="T37" fmla="*/ 1817 h 196"/>
                <a:gd name="T38" fmla="*/ 521 w 340"/>
                <a:gd name="T39" fmla="*/ 1942 h 196"/>
                <a:gd name="T40" fmla="*/ 604 w 340"/>
                <a:gd name="T41" fmla="*/ 1897 h 196"/>
                <a:gd name="T42" fmla="*/ 897 w 340"/>
                <a:gd name="T43" fmla="*/ 2051 h 196"/>
                <a:gd name="T44" fmla="*/ 914 w 340"/>
                <a:gd name="T45" fmla="*/ 2098 h 196"/>
                <a:gd name="T46" fmla="*/ 941 w 340"/>
                <a:gd name="T47" fmla="*/ 2063 h 196"/>
                <a:gd name="T48" fmla="*/ 1299 w 340"/>
                <a:gd name="T49" fmla="*/ 2143 h 196"/>
                <a:gd name="T50" fmla="*/ 1326 w 340"/>
                <a:gd name="T51" fmla="*/ 2188 h 196"/>
                <a:gd name="T52" fmla="*/ 1351 w 340"/>
                <a:gd name="T53" fmla="*/ 2152 h 196"/>
                <a:gd name="T54" fmla="*/ 1692 w 340"/>
                <a:gd name="T55" fmla="*/ 2107 h 196"/>
                <a:gd name="T56" fmla="*/ 1719 w 340"/>
                <a:gd name="T57" fmla="*/ 2107 h 196"/>
                <a:gd name="T58" fmla="*/ 1784 w 340"/>
                <a:gd name="T59" fmla="*/ 2152 h 196"/>
                <a:gd name="T60" fmla="*/ 1836 w 340"/>
                <a:gd name="T61" fmla="*/ 2063 h 196"/>
                <a:gd name="T62" fmla="*/ 2396 w 340"/>
                <a:gd name="T63" fmla="*/ 1772 h 196"/>
                <a:gd name="T64" fmla="*/ 2882 w 340"/>
                <a:gd name="T65" fmla="*/ 1129 h 196"/>
                <a:gd name="T66" fmla="*/ 3034 w 340"/>
                <a:gd name="T67" fmla="*/ 650 h 196"/>
                <a:gd name="T68" fmla="*/ 3110 w 340"/>
                <a:gd name="T69" fmla="*/ 279 h 196"/>
                <a:gd name="T70" fmla="*/ 3043 w 340"/>
                <a:gd name="T71" fmla="*/ 0 h 1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0" h="196">
                  <a:moveTo>
                    <a:pt x="333" y="0"/>
                  </a:moveTo>
                  <a:cubicBezTo>
                    <a:pt x="329" y="1"/>
                    <a:pt x="329" y="1"/>
                    <a:pt x="329" y="1"/>
                  </a:cubicBezTo>
                  <a:cubicBezTo>
                    <a:pt x="320" y="3"/>
                    <a:pt x="315" y="7"/>
                    <a:pt x="306" y="9"/>
                  </a:cubicBezTo>
                  <a:cubicBezTo>
                    <a:pt x="297" y="12"/>
                    <a:pt x="286" y="12"/>
                    <a:pt x="278" y="15"/>
                  </a:cubicBezTo>
                  <a:cubicBezTo>
                    <a:pt x="266" y="19"/>
                    <a:pt x="254" y="26"/>
                    <a:pt x="242" y="28"/>
                  </a:cubicBezTo>
                  <a:cubicBezTo>
                    <a:pt x="222" y="33"/>
                    <a:pt x="203" y="32"/>
                    <a:pt x="184" y="39"/>
                  </a:cubicBezTo>
                  <a:cubicBezTo>
                    <a:pt x="165" y="45"/>
                    <a:pt x="147" y="41"/>
                    <a:pt x="128" y="48"/>
                  </a:cubicBezTo>
                  <a:cubicBezTo>
                    <a:pt x="113" y="53"/>
                    <a:pt x="99" y="57"/>
                    <a:pt x="83" y="58"/>
                  </a:cubicBezTo>
                  <a:cubicBezTo>
                    <a:pt x="66" y="58"/>
                    <a:pt x="54" y="67"/>
                    <a:pt x="38" y="69"/>
                  </a:cubicBezTo>
                  <a:cubicBezTo>
                    <a:pt x="24" y="71"/>
                    <a:pt x="11" y="67"/>
                    <a:pt x="0" y="77"/>
                  </a:cubicBezTo>
                  <a:cubicBezTo>
                    <a:pt x="0" y="82"/>
                    <a:pt x="1" y="91"/>
                    <a:pt x="3" y="100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1" y="104"/>
                    <a:pt x="1" y="108"/>
                    <a:pt x="0" y="112"/>
                  </a:cubicBezTo>
                  <a:cubicBezTo>
                    <a:pt x="2" y="114"/>
                    <a:pt x="5" y="116"/>
                    <a:pt x="7" y="118"/>
                  </a:cubicBezTo>
                  <a:cubicBezTo>
                    <a:pt x="8" y="119"/>
                    <a:pt x="8" y="120"/>
                    <a:pt x="9" y="121"/>
                  </a:cubicBezTo>
                  <a:cubicBezTo>
                    <a:pt x="13" y="128"/>
                    <a:pt x="18" y="134"/>
                    <a:pt x="24" y="140"/>
                  </a:cubicBezTo>
                  <a:cubicBezTo>
                    <a:pt x="24" y="142"/>
                    <a:pt x="24" y="145"/>
                    <a:pt x="24" y="147"/>
                  </a:cubicBezTo>
                  <a:cubicBezTo>
                    <a:pt x="27" y="146"/>
                    <a:pt x="29" y="147"/>
                    <a:pt x="32" y="147"/>
                  </a:cubicBezTo>
                  <a:cubicBezTo>
                    <a:pt x="39" y="153"/>
                    <a:pt x="46" y="158"/>
                    <a:pt x="54" y="163"/>
                  </a:cubicBezTo>
                  <a:cubicBezTo>
                    <a:pt x="55" y="167"/>
                    <a:pt x="56" y="174"/>
                    <a:pt x="57" y="174"/>
                  </a:cubicBezTo>
                  <a:cubicBezTo>
                    <a:pt x="58" y="174"/>
                    <a:pt x="62" y="172"/>
                    <a:pt x="66" y="170"/>
                  </a:cubicBezTo>
                  <a:cubicBezTo>
                    <a:pt x="76" y="176"/>
                    <a:pt x="87" y="181"/>
                    <a:pt x="98" y="184"/>
                  </a:cubicBezTo>
                  <a:cubicBezTo>
                    <a:pt x="99" y="185"/>
                    <a:pt x="100" y="187"/>
                    <a:pt x="100" y="188"/>
                  </a:cubicBezTo>
                  <a:cubicBezTo>
                    <a:pt x="101" y="187"/>
                    <a:pt x="102" y="186"/>
                    <a:pt x="103" y="185"/>
                  </a:cubicBezTo>
                  <a:cubicBezTo>
                    <a:pt x="116" y="189"/>
                    <a:pt x="129" y="191"/>
                    <a:pt x="142" y="192"/>
                  </a:cubicBezTo>
                  <a:cubicBezTo>
                    <a:pt x="142" y="194"/>
                    <a:pt x="144" y="196"/>
                    <a:pt x="145" y="196"/>
                  </a:cubicBezTo>
                  <a:cubicBezTo>
                    <a:pt x="146" y="195"/>
                    <a:pt x="147" y="194"/>
                    <a:pt x="148" y="193"/>
                  </a:cubicBezTo>
                  <a:cubicBezTo>
                    <a:pt x="161" y="193"/>
                    <a:pt x="173" y="192"/>
                    <a:pt x="185" y="189"/>
                  </a:cubicBezTo>
                  <a:cubicBezTo>
                    <a:pt x="186" y="189"/>
                    <a:pt x="187" y="189"/>
                    <a:pt x="188" y="189"/>
                  </a:cubicBezTo>
                  <a:cubicBezTo>
                    <a:pt x="190" y="190"/>
                    <a:pt x="193" y="191"/>
                    <a:pt x="195" y="193"/>
                  </a:cubicBezTo>
                  <a:cubicBezTo>
                    <a:pt x="198" y="192"/>
                    <a:pt x="199" y="188"/>
                    <a:pt x="201" y="185"/>
                  </a:cubicBezTo>
                  <a:cubicBezTo>
                    <a:pt x="225" y="178"/>
                    <a:pt x="247" y="168"/>
                    <a:pt x="262" y="159"/>
                  </a:cubicBezTo>
                  <a:cubicBezTo>
                    <a:pt x="286" y="145"/>
                    <a:pt x="304" y="117"/>
                    <a:pt x="315" y="101"/>
                  </a:cubicBezTo>
                  <a:cubicBezTo>
                    <a:pt x="325" y="85"/>
                    <a:pt x="326" y="75"/>
                    <a:pt x="332" y="58"/>
                  </a:cubicBezTo>
                  <a:cubicBezTo>
                    <a:pt x="336" y="46"/>
                    <a:pt x="340" y="34"/>
                    <a:pt x="340" y="25"/>
                  </a:cubicBezTo>
                  <a:cubicBezTo>
                    <a:pt x="340" y="22"/>
                    <a:pt x="339" y="1"/>
                    <a:pt x="333" y="0"/>
                  </a:cubicBezTo>
                  <a:close/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0" name="Freeform 59">
              <a:extLst>
                <a:ext uri="{FF2B5EF4-FFF2-40B4-BE49-F238E27FC236}">
                  <a16:creationId xmlns:a16="http://schemas.microsoft.com/office/drawing/2014/main" id="{31A81935-1E01-4EC0-8691-752971B2A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3440"/>
              <a:ext cx="283" cy="343"/>
            </a:xfrm>
            <a:custGeom>
              <a:avLst/>
              <a:gdLst>
                <a:gd name="T0" fmla="*/ 377 w 135"/>
                <a:gd name="T1" fmla="*/ 263 h 154"/>
                <a:gd name="T2" fmla="*/ 537 w 135"/>
                <a:gd name="T3" fmla="*/ 189 h 154"/>
                <a:gd name="T4" fmla="*/ 637 w 135"/>
                <a:gd name="T5" fmla="*/ 89 h 154"/>
                <a:gd name="T6" fmla="*/ 830 w 135"/>
                <a:gd name="T7" fmla="*/ 89 h 154"/>
                <a:gd name="T8" fmla="*/ 1015 w 135"/>
                <a:gd name="T9" fmla="*/ 0 h 154"/>
                <a:gd name="T10" fmla="*/ 966 w 135"/>
                <a:gd name="T11" fmla="*/ 664 h 154"/>
                <a:gd name="T12" fmla="*/ 8 w 135"/>
                <a:gd name="T13" fmla="*/ 1702 h 154"/>
                <a:gd name="T14" fmla="*/ 654 w 135"/>
                <a:gd name="T15" fmla="*/ 619 h 154"/>
                <a:gd name="T16" fmla="*/ 0 w 135"/>
                <a:gd name="T17" fmla="*/ 307 h 154"/>
                <a:gd name="T18" fmla="*/ 453 w 135"/>
                <a:gd name="T19" fmla="*/ 243 h 1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154">
                  <a:moveTo>
                    <a:pt x="41" y="24"/>
                  </a:moveTo>
                  <a:cubicBezTo>
                    <a:pt x="46" y="21"/>
                    <a:pt x="53" y="20"/>
                    <a:pt x="58" y="17"/>
                  </a:cubicBezTo>
                  <a:cubicBezTo>
                    <a:pt x="63" y="15"/>
                    <a:pt x="64" y="9"/>
                    <a:pt x="69" y="8"/>
                  </a:cubicBezTo>
                  <a:cubicBezTo>
                    <a:pt x="75" y="6"/>
                    <a:pt x="83" y="10"/>
                    <a:pt x="90" y="8"/>
                  </a:cubicBezTo>
                  <a:cubicBezTo>
                    <a:pt x="96" y="6"/>
                    <a:pt x="104" y="0"/>
                    <a:pt x="110" y="0"/>
                  </a:cubicBezTo>
                  <a:cubicBezTo>
                    <a:pt x="135" y="0"/>
                    <a:pt x="111" y="46"/>
                    <a:pt x="105" y="60"/>
                  </a:cubicBezTo>
                  <a:cubicBezTo>
                    <a:pt x="84" y="104"/>
                    <a:pt x="51" y="142"/>
                    <a:pt x="1" y="154"/>
                  </a:cubicBezTo>
                  <a:cubicBezTo>
                    <a:pt x="27" y="141"/>
                    <a:pt x="85" y="91"/>
                    <a:pt x="71" y="56"/>
                  </a:cubicBezTo>
                  <a:cubicBezTo>
                    <a:pt x="63" y="32"/>
                    <a:pt x="21" y="29"/>
                    <a:pt x="0" y="28"/>
                  </a:cubicBezTo>
                  <a:cubicBezTo>
                    <a:pt x="16" y="23"/>
                    <a:pt x="33" y="29"/>
                    <a:pt x="49" y="22"/>
                  </a:cubicBezTo>
                </a:path>
              </a:pathLst>
            </a:custGeom>
            <a:solidFill>
              <a:srgbClr val="B50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1" name="Freeform 60">
              <a:extLst>
                <a:ext uri="{FF2B5EF4-FFF2-40B4-BE49-F238E27FC236}">
                  <a16:creationId xmlns:a16="http://schemas.microsoft.com/office/drawing/2014/main" id="{5466E983-A070-411A-8281-E60019AE0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3937"/>
              <a:ext cx="99" cy="34"/>
            </a:xfrm>
            <a:custGeom>
              <a:avLst/>
              <a:gdLst>
                <a:gd name="T0" fmla="*/ 0 w 47"/>
                <a:gd name="T1" fmla="*/ 118 h 15"/>
                <a:gd name="T2" fmla="*/ 196 w 47"/>
                <a:gd name="T3" fmla="*/ 150 h 15"/>
                <a:gd name="T4" fmla="*/ 440 w 47"/>
                <a:gd name="T5" fmla="*/ 36 h 15"/>
                <a:gd name="T6" fmla="*/ 244 w 47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5">
                  <a:moveTo>
                    <a:pt x="0" y="10"/>
                  </a:moveTo>
                  <a:cubicBezTo>
                    <a:pt x="3" y="15"/>
                    <a:pt x="15" y="13"/>
                    <a:pt x="21" y="13"/>
                  </a:cubicBezTo>
                  <a:cubicBezTo>
                    <a:pt x="29" y="12"/>
                    <a:pt x="40" y="8"/>
                    <a:pt x="47" y="3"/>
                  </a:cubicBezTo>
                  <a:cubicBezTo>
                    <a:pt x="41" y="0"/>
                    <a:pt x="32" y="4"/>
                    <a:pt x="26" y="0"/>
                  </a:cubicBezTo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2" name="Freeform 61">
              <a:extLst>
                <a:ext uri="{FF2B5EF4-FFF2-40B4-BE49-F238E27FC236}">
                  <a16:creationId xmlns:a16="http://schemas.microsoft.com/office/drawing/2014/main" id="{AD2278E8-6DD8-4352-915D-E9E7E3BAE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3870"/>
              <a:ext cx="119" cy="61"/>
            </a:xfrm>
            <a:custGeom>
              <a:avLst/>
              <a:gdLst>
                <a:gd name="T0" fmla="*/ 0 w 57"/>
                <a:gd name="T1" fmla="*/ 312 h 27"/>
                <a:gd name="T2" fmla="*/ 175 w 57"/>
                <a:gd name="T3" fmla="*/ 287 h 27"/>
                <a:gd name="T4" fmla="*/ 301 w 57"/>
                <a:gd name="T5" fmla="*/ 230 h 27"/>
                <a:gd name="T6" fmla="*/ 461 w 57"/>
                <a:gd name="T7" fmla="*/ 81 h 27"/>
                <a:gd name="T8" fmla="*/ 353 w 57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27">
                  <a:moveTo>
                    <a:pt x="0" y="27"/>
                  </a:moveTo>
                  <a:cubicBezTo>
                    <a:pt x="7" y="26"/>
                    <a:pt x="12" y="27"/>
                    <a:pt x="19" y="25"/>
                  </a:cubicBezTo>
                  <a:cubicBezTo>
                    <a:pt x="23" y="23"/>
                    <a:pt x="28" y="22"/>
                    <a:pt x="33" y="20"/>
                  </a:cubicBezTo>
                  <a:cubicBezTo>
                    <a:pt x="38" y="18"/>
                    <a:pt x="47" y="12"/>
                    <a:pt x="51" y="7"/>
                  </a:cubicBezTo>
                  <a:cubicBezTo>
                    <a:pt x="57" y="0"/>
                    <a:pt x="44" y="0"/>
                    <a:pt x="39" y="0"/>
                  </a:cubicBezTo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3" name="Freeform 62">
              <a:extLst>
                <a:ext uri="{FF2B5EF4-FFF2-40B4-BE49-F238E27FC236}">
                  <a16:creationId xmlns:a16="http://schemas.microsoft.com/office/drawing/2014/main" id="{5BBE4FEF-CED2-407A-8DCE-EF9E07B80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3942"/>
              <a:ext cx="111" cy="47"/>
            </a:xfrm>
            <a:custGeom>
              <a:avLst/>
              <a:gdLst>
                <a:gd name="T0" fmla="*/ 0 w 53"/>
                <a:gd name="T1" fmla="*/ 125 h 21"/>
                <a:gd name="T2" fmla="*/ 329 w 53"/>
                <a:gd name="T3" fmla="*/ 170 h 21"/>
                <a:gd name="T4" fmla="*/ 394 w 53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1">
                  <a:moveTo>
                    <a:pt x="0" y="11"/>
                  </a:moveTo>
                  <a:cubicBezTo>
                    <a:pt x="5" y="21"/>
                    <a:pt x="28" y="17"/>
                    <a:pt x="36" y="15"/>
                  </a:cubicBezTo>
                  <a:cubicBezTo>
                    <a:pt x="46" y="13"/>
                    <a:pt x="53" y="7"/>
                    <a:pt x="43" y="0"/>
                  </a:cubicBezTo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4" name="Freeform 63">
              <a:extLst>
                <a:ext uri="{FF2B5EF4-FFF2-40B4-BE49-F238E27FC236}">
                  <a16:creationId xmlns:a16="http://schemas.microsoft.com/office/drawing/2014/main" id="{1BFE3874-7BEA-41BA-A44B-19567BF18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3922"/>
              <a:ext cx="230" cy="73"/>
            </a:xfrm>
            <a:custGeom>
              <a:avLst/>
              <a:gdLst>
                <a:gd name="T0" fmla="*/ 0 w 110"/>
                <a:gd name="T1" fmla="*/ 33 h 33"/>
                <a:gd name="T2" fmla="*/ 65 w 110"/>
                <a:gd name="T3" fmla="*/ 117 h 33"/>
                <a:gd name="T4" fmla="*/ 176 w 110"/>
                <a:gd name="T5" fmla="*/ 186 h 33"/>
                <a:gd name="T6" fmla="*/ 368 w 110"/>
                <a:gd name="T7" fmla="*/ 239 h 33"/>
                <a:gd name="T8" fmla="*/ 485 w 110"/>
                <a:gd name="T9" fmla="*/ 239 h 33"/>
                <a:gd name="T10" fmla="*/ 621 w 110"/>
                <a:gd name="T11" fmla="*/ 294 h 33"/>
                <a:gd name="T12" fmla="*/ 979 w 110"/>
                <a:gd name="T13" fmla="*/ 283 h 33"/>
                <a:gd name="T14" fmla="*/ 989 w 110"/>
                <a:gd name="T15" fmla="*/ 206 h 33"/>
                <a:gd name="T16" fmla="*/ 769 w 110"/>
                <a:gd name="T17" fmla="*/ 97 h 33"/>
                <a:gd name="T18" fmla="*/ 577 w 110"/>
                <a:gd name="T19" fmla="*/ 44 h 33"/>
                <a:gd name="T20" fmla="*/ 401 w 110"/>
                <a:gd name="T21" fmla="*/ 2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0" h="33">
                  <a:moveTo>
                    <a:pt x="0" y="3"/>
                  </a:moveTo>
                  <a:cubicBezTo>
                    <a:pt x="3" y="5"/>
                    <a:pt x="4" y="8"/>
                    <a:pt x="7" y="11"/>
                  </a:cubicBezTo>
                  <a:cubicBezTo>
                    <a:pt x="10" y="14"/>
                    <a:pt x="15" y="15"/>
                    <a:pt x="19" y="17"/>
                  </a:cubicBezTo>
                  <a:cubicBezTo>
                    <a:pt x="25" y="19"/>
                    <a:pt x="33" y="21"/>
                    <a:pt x="40" y="22"/>
                  </a:cubicBezTo>
                  <a:cubicBezTo>
                    <a:pt x="44" y="22"/>
                    <a:pt x="48" y="21"/>
                    <a:pt x="53" y="22"/>
                  </a:cubicBezTo>
                  <a:cubicBezTo>
                    <a:pt x="58" y="23"/>
                    <a:pt x="63" y="25"/>
                    <a:pt x="68" y="27"/>
                  </a:cubicBezTo>
                  <a:cubicBezTo>
                    <a:pt x="77" y="31"/>
                    <a:pt x="99" y="33"/>
                    <a:pt x="107" y="26"/>
                  </a:cubicBezTo>
                  <a:cubicBezTo>
                    <a:pt x="109" y="24"/>
                    <a:pt x="110" y="23"/>
                    <a:pt x="108" y="19"/>
                  </a:cubicBezTo>
                  <a:cubicBezTo>
                    <a:pt x="104" y="14"/>
                    <a:pt x="90" y="11"/>
                    <a:pt x="84" y="9"/>
                  </a:cubicBezTo>
                  <a:cubicBezTo>
                    <a:pt x="77" y="7"/>
                    <a:pt x="70" y="6"/>
                    <a:pt x="63" y="4"/>
                  </a:cubicBezTo>
                  <a:cubicBezTo>
                    <a:pt x="57" y="3"/>
                    <a:pt x="50" y="0"/>
                    <a:pt x="44" y="2"/>
                  </a:cubicBezTo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5" name="Freeform 64">
              <a:extLst>
                <a:ext uri="{FF2B5EF4-FFF2-40B4-BE49-F238E27FC236}">
                  <a16:creationId xmlns:a16="http://schemas.microsoft.com/office/drawing/2014/main" id="{7A0565F8-4058-466B-B9B2-2EC2637D8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3330"/>
              <a:ext cx="31" cy="21"/>
            </a:xfrm>
            <a:custGeom>
              <a:avLst/>
              <a:gdLst>
                <a:gd name="T0" fmla="*/ 0 w 15"/>
                <a:gd name="T1" fmla="*/ 0 h 9"/>
                <a:gd name="T2" fmla="*/ 72 w 15"/>
                <a:gd name="T3" fmla="*/ 114 h 9"/>
                <a:gd name="T4" fmla="*/ 132 w 15"/>
                <a:gd name="T5" fmla="*/ 11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2" y="5"/>
                    <a:pt x="2" y="8"/>
                    <a:pt x="8" y="9"/>
                  </a:cubicBezTo>
                  <a:cubicBezTo>
                    <a:pt x="10" y="9"/>
                    <a:pt x="13" y="9"/>
                    <a:pt x="15" y="9"/>
                  </a:cubicBezTo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6" name="Freeform 65">
              <a:extLst>
                <a:ext uri="{FF2B5EF4-FFF2-40B4-BE49-F238E27FC236}">
                  <a16:creationId xmlns:a16="http://schemas.microsoft.com/office/drawing/2014/main" id="{11E83488-89C8-4D1D-A2EB-1B970932B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538"/>
              <a:ext cx="34" cy="40"/>
            </a:xfrm>
            <a:custGeom>
              <a:avLst/>
              <a:gdLst>
                <a:gd name="T0" fmla="*/ 0 w 16"/>
                <a:gd name="T1" fmla="*/ 0 h 18"/>
                <a:gd name="T2" fmla="*/ 49 w 16"/>
                <a:gd name="T3" fmla="*/ 162 h 18"/>
                <a:gd name="T4" fmla="*/ 96 w 16"/>
                <a:gd name="T5" fmla="*/ 198 h 18"/>
                <a:gd name="T6" fmla="*/ 153 w 16"/>
                <a:gd name="T7" fmla="*/ 198 h 18"/>
                <a:gd name="T8" fmla="*/ 145 w 16"/>
                <a:gd name="T9" fmla="*/ 17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3" y="6"/>
                    <a:pt x="0" y="10"/>
                    <a:pt x="5" y="15"/>
                  </a:cubicBezTo>
                  <a:cubicBezTo>
                    <a:pt x="7" y="16"/>
                    <a:pt x="8" y="18"/>
                    <a:pt x="10" y="18"/>
                  </a:cubicBezTo>
                  <a:cubicBezTo>
                    <a:pt x="12" y="18"/>
                    <a:pt x="14" y="18"/>
                    <a:pt x="16" y="18"/>
                  </a:cubicBezTo>
                  <a:cubicBezTo>
                    <a:pt x="16" y="17"/>
                    <a:pt x="15" y="17"/>
                    <a:pt x="15" y="16"/>
                  </a:cubicBezTo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7" name="Freeform 66">
              <a:extLst>
                <a:ext uri="{FF2B5EF4-FFF2-40B4-BE49-F238E27FC236}">
                  <a16:creationId xmlns:a16="http://schemas.microsoft.com/office/drawing/2014/main" id="{EAD4EDA6-3574-4792-AC11-AF9D42CBE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259"/>
              <a:ext cx="29" cy="27"/>
            </a:xfrm>
            <a:custGeom>
              <a:avLst/>
              <a:gdLst>
                <a:gd name="T0" fmla="*/ 0 w 14"/>
                <a:gd name="T1" fmla="*/ 0 h 12"/>
                <a:gd name="T2" fmla="*/ 44 w 14"/>
                <a:gd name="T3" fmla="*/ 137 h 12"/>
                <a:gd name="T4" fmla="*/ 124 w 14"/>
                <a:gd name="T5" fmla="*/ 13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0" y="3"/>
                    <a:pt x="2" y="11"/>
                    <a:pt x="5" y="12"/>
                  </a:cubicBezTo>
                  <a:cubicBezTo>
                    <a:pt x="7" y="12"/>
                    <a:pt x="11" y="11"/>
                    <a:pt x="14" y="12"/>
                  </a:cubicBezTo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8" name="Freeform 67">
              <a:extLst>
                <a:ext uri="{FF2B5EF4-FFF2-40B4-BE49-F238E27FC236}">
                  <a16:creationId xmlns:a16="http://schemas.microsoft.com/office/drawing/2014/main" id="{7C3FD66A-0AD0-4AD1-A019-760B11EBB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3505"/>
              <a:ext cx="19" cy="35"/>
            </a:xfrm>
            <a:custGeom>
              <a:avLst/>
              <a:gdLst>
                <a:gd name="T0" fmla="*/ 0 w 9"/>
                <a:gd name="T1" fmla="*/ 0 h 16"/>
                <a:gd name="T2" fmla="*/ 76 w 9"/>
                <a:gd name="T3" fmla="*/ 16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cubicBezTo>
                    <a:pt x="5" y="2"/>
                    <a:pt x="9" y="11"/>
                    <a:pt x="8" y="16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9" name="Freeform 68">
              <a:extLst>
                <a:ext uri="{FF2B5EF4-FFF2-40B4-BE49-F238E27FC236}">
                  <a16:creationId xmlns:a16="http://schemas.microsoft.com/office/drawing/2014/main" id="{72686F87-C1E2-409A-B7CC-4244737DC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3141"/>
              <a:ext cx="15" cy="36"/>
            </a:xfrm>
            <a:custGeom>
              <a:avLst/>
              <a:gdLst>
                <a:gd name="T0" fmla="*/ 0 w 7"/>
                <a:gd name="T1" fmla="*/ 0 h 16"/>
                <a:gd name="T2" fmla="*/ 51 w 7"/>
                <a:gd name="T3" fmla="*/ 0 h 16"/>
                <a:gd name="T4" fmla="*/ 69 w 7"/>
                <a:gd name="T5" fmla="*/ 18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4" y="6"/>
                    <a:pt x="4" y="11"/>
                    <a:pt x="7" y="16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0" name="Freeform 69">
              <a:extLst>
                <a:ext uri="{FF2B5EF4-FFF2-40B4-BE49-F238E27FC236}">
                  <a16:creationId xmlns:a16="http://schemas.microsoft.com/office/drawing/2014/main" id="{CD3C42A5-C36C-4C21-BAA7-EA5147A67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3185"/>
              <a:ext cx="15" cy="36"/>
            </a:xfrm>
            <a:custGeom>
              <a:avLst/>
              <a:gdLst>
                <a:gd name="T0" fmla="*/ 0 w 7"/>
                <a:gd name="T1" fmla="*/ 0 h 16"/>
                <a:gd name="T2" fmla="*/ 69 w 7"/>
                <a:gd name="T3" fmla="*/ 11 h 16"/>
                <a:gd name="T4" fmla="*/ 69 w 7"/>
                <a:gd name="T5" fmla="*/ 18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2" y="1"/>
                    <a:pt x="4" y="1"/>
                    <a:pt x="7" y="1"/>
                  </a:cubicBezTo>
                  <a:cubicBezTo>
                    <a:pt x="7" y="6"/>
                    <a:pt x="5" y="11"/>
                    <a:pt x="7" y="16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1" name="Freeform 70">
              <a:extLst>
                <a:ext uri="{FF2B5EF4-FFF2-40B4-BE49-F238E27FC236}">
                  <a16:creationId xmlns:a16="http://schemas.microsoft.com/office/drawing/2014/main" id="{E19501DC-143E-4023-8773-5176F5570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3223"/>
              <a:ext cx="23" cy="52"/>
            </a:xfrm>
            <a:custGeom>
              <a:avLst/>
              <a:gdLst>
                <a:gd name="T0" fmla="*/ 0 w 11"/>
                <a:gd name="T1" fmla="*/ 0 h 23"/>
                <a:gd name="T2" fmla="*/ 100 w 11"/>
                <a:gd name="T3" fmla="*/ 45 h 23"/>
                <a:gd name="T4" fmla="*/ 92 w 11"/>
                <a:gd name="T5" fmla="*/ 26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3">
                  <a:moveTo>
                    <a:pt x="0" y="0"/>
                  </a:moveTo>
                  <a:cubicBezTo>
                    <a:pt x="4" y="2"/>
                    <a:pt x="7" y="2"/>
                    <a:pt x="11" y="4"/>
                  </a:cubicBezTo>
                  <a:cubicBezTo>
                    <a:pt x="7" y="9"/>
                    <a:pt x="8" y="18"/>
                    <a:pt x="10" y="23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2" name="Freeform 71">
              <a:extLst>
                <a:ext uri="{FF2B5EF4-FFF2-40B4-BE49-F238E27FC236}">
                  <a16:creationId xmlns:a16="http://schemas.microsoft.com/office/drawing/2014/main" id="{D5A11A97-110A-4F33-B140-63095E7DD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3293"/>
              <a:ext cx="15" cy="29"/>
            </a:xfrm>
            <a:custGeom>
              <a:avLst/>
              <a:gdLst>
                <a:gd name="T0" fmla="*/ 0 w 7"/>
                <a:gd name="T1" fmla="*/ 9 h 13"/>
                <a:gd name="T2" fmla="*/ 51 w 7"/>
                <a:gd name="T3" fmla="*/ 0 h 13"/>
                <a:gd name="T4" fmla="*/ 69 w 7"/>
                <a:gd name="T5" fmla="*/ 1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0" y="1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6" y="4"/>
                    <a:pt x="4" y="9"/>
                    <a:pt x="7" y="13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3" name="Freeform 72">
              <a:extLst>
                <a:ext uri="{FF2B5EF4-FFF2-40B4-BE49-F238E27FC236}">
                  <a16:creationId xmlns:a16="http://schemas.microsoft.com/office/drawing/2014/main" id="{9C2180EE-8EB3-4A88-BBA5-683509A4D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3353"/>
              <a:ext cx="14" cy="33"/>
            </a:xfrm>
            <a:custGeom>
              <a:avLst/>
              <a:gdLst>
                <a:gd name="T0" fmla="*/ 0 w 7"/>
                <a:gd name="T1" fmla="*/ 0 h 15"/>
                <a:gd name="T2" fmla="*/ 48 w 7"/>
                <a:gd name="T3" fmla="*/ 0 h 15"/>
                <a:gd name="T4" fmla="*/ 56 w 7"/>
                <a:gd name="T5" fmla="*/ 16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4" y="4"/>
                    <a:pt x="4" y="10"/>
                    <a:pt x="7" y="15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4" name="Freeform 73">
              <a:extLst>
                <a:ext uri="{FF2B5EF4-FFF2-40B4-BE49-F238E27FC236}">
                  <a16:creationId xmlns:a16="http://schemas.microsoft.com/office/drawing/2014/main" id="{1D089D53-5845-4C65-99D4-64EB4C0BD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3400"/>
              <a:ext cx="19" cy="46"/>
            </a:xfrm>
            <a:custGeom>
              <a:avLst/>
              <a:gdLst>
                <a:gd name="T0" fmla="*/ 0 w 9"/>
                <a:gd name="T1" fmla="*/ 61 h 21"/>
                <a:gd name="T2" fmla="*/ 84 w 9"/>
                <a:gd name="T3" fmla="*/ 221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1">
                  <a:moveTo>
                    <a:pt x="0" y="6"/>
                  </a:moveTo>
                  <a:cubicBezTo>
                    <a:pt x="7" y="0"/>
                    <a:pt x="5" y="18"/>
                    <a:pt x="9" y="21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5" name="Freeform 74">
              <a:extLst>
                <a:ext uri="{FF2B5EF4-FFF2-40B4-BE49-F238E27FC236}">
                  <a16:creationId xmlns:a16="http://schemas.microsoft.com/office/drawing/2014/main" id="{65E6D282-2758-4B1A-A38B-2351BCD4D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473"/>
              <a:ext cx="13" cy="27"/>
            </a:xfrm>
            <a:custGeom>
              <a:avLst/>
              <a:gdLst>
                <a:gd name="T0" fmla="*/ 0 w 6"/>
                <a:gd name="T1" fmla="*/ 25 h 12"/>
                <a:gd name="T2" fmla="*/ 61 w 6"/>
                <a:gd name="T3" fmla="*/ 0 h 12"/>
                <a:gd name="T4" fmla="*/ 61 w 6"/>
                <a:gd name="T5" fmla="*/ 13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2">
                  <a:moveTo>
                    <a:pt x="0" y="2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5" y="4"/>
                    <a:pt x="5" y="8"/>
                    <a:pt x="6" y="12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6" name="Freeform 75">
              <a:extLst>
                <a:ext uri="{FF2B5EF4-FFF2-40B4-BE49-F238E27FC236}">
                  <a16:creationId xmlns:a16="http://schemas.microsoft.com/office/drawing/2014/main" id="{8963847A-8427-48E4-ABAC-BD383E265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3036"/>
              <a:ext cx="15" cy="36"/>
            </a:xfrm>
            <a:custGeom>
              <a:avLst/>
              <a:gdLst>
                <a:gd name="T0" fmla="*/ 0 w 7"/>
                <a:gd name="T1" fmla="*/ 0 h 16"/>
                <a:gd name="T2" fmla="*/ 60 w 7"/>
                <a:gd name="T3" fmla="*/ 56 h 16"/>
                <a:gd name="T4" fmla="*/ 28 w 7"/>
                <a:gd name="T5" fmla="*/ 18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2" y="1"/>
                    <a:pt x="5" y="3"/>
                    <a:pt x="6" y="5"/>
                  </a:cubicBezTo>
                  <a:cubicBezTo>
                    <a:pt x="7" y="8"/>
                    <a:pt x="3" y="12"/>
                    <a:pt x="3" y="16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7" name="Freeform 76">
              <a:extLst>
                <a:ext uri="{FF2B5EF4-FFF2-40B4-BE49-F238E27FC236}">
                  <a16:creationId xmlns:a16="http://schemas.microsoft.com/office/drawing/2014/main" id="{9D4983F0-F864-4762-B82D-E67494E2B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81"/>
              <a:ext cx="19" cy="35"/>
            </a:xfrm>
            <a:custGeom>
              <a:avLst/>
              <a:gdLst>
                <a:gd name="T0" fmla="*/ 0 w 9"/>
                <a:gd name="T1" fmla="*/ 0 h 16"/>
                <a:gd name="T2" fmla="*/ 76 w 9"/>
                <a:gd name="T3" fmla="*/ 44 h 16"/>
                <a:gd name="T4" fmla="*/ 84 w 9"/>
                <a:gd name="T5" fmla="*/ 16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cubicBezTo>
                    <a:pt x="3" y="1"/>
                    <a:pt x="5" y="4"/>
                    <a:pt x="8" y="4"/>
                  </a:cubicBezTo>
                  <a:cubicBezTo>
                    <a:pt x="8" y="8"/>
                    <a:pt x="5" y="13"/>
                    <a:pt x="9" y="16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8" name="Freeform 77">
              <a:extLst>
                <a:ext uri="{FF2B5EF4-FFF2-40B4-BE49-F238E27FC236}">
                  <a16:creationId xmlns:a16="http://schemas.microsoft.com/office/drawing/2014/main" id="{01301F93-1F39-472D-A4C0-95BBBBE0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895"/>
              <a:ext cx="12" cy="34"/>
            </a:xfrm>
            <a:custGeom>
              <a:avLst/>
              <a:gdLst>
                <a:gd name="T0" fmla="*/ 16 w 6"/>
                <a:gd name="T1" fmla="*/ 0 h 15"/>
                <a:gd name="T2" fmla="*/ 48 w 6"/>
                <a:gd name="T3" fmla="*/ 73 h 15"/>
                <a:gd name="T4" fmla="*/ 0 w 6"/>
                <a:gd name="T5" fmla="*/ 17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2"/>
                    <a:pt x="5" y="4"/>
                    <a:pt x="6" y="6"/>
                  </a:cubicBezTo>
                  <a:cubicBezTo>
                    <a:pt x="3" y="8"/>
                    <a:pt x="1" y="11"/>
                    <a:pt x="0" y="15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9" name="Freeform 78">
              <a:extLst>
                <a:ext uri="{FF2B5EF4-FFF2-40B4-BE49-F238E27FC236}">
                  <a16:creationId xmlns:a16="http://schemas.microsoft.com/office/drawing/2014/main" id="{45E1C53B-5545-4C20-B269-F86880B7B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3141"/>
              <a:ext cx="30" cy="24"/>
            </a:xfrm>
            <a:custGeom>
              <a:avLst/>
              <a:gdLst>
                <a:gd name="T0" fmla="*/ 0 w 14"/>
                <a:gd name="T1" fmla="*/ 0 h 11"/>
                <a:gd name="T2" fmla="*/ 0 w 14"/>
                <a:gd name="T3" fmla="*/ 72 h 11"/>
                <a:gd name="T4" fmla="*/ 41 w 14"/>
                <a:gd name="T5" fmla="*/ 96 h 11"/>
                <a:gd name="T6" fmla="*/ 109 w 14"/>
                <a:gd name="T7" fmla="*/ 105 h 11"/>
                <a:gd name="T8" fmla="*/ 137 w 14"/>
                <a:gd name="T9" fmla="*/ 11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0" y="2"/>
                    <a:pt x="0" y="6"/>
                    <a:pt x="0" y="7"/>
                  </a:cubicBezTo>
                  <a:cubicBezTo>
                    <a:pt x="1" y="8"/>
                    <a:pt x="2" y="8"/>
                    <a:pt x="4" y="9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1"/>
                    <a:pt x="14" y="11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0" name="Freeform 79">
              <a:extLst>
                <a:ext uri="{FF2B5EF4-FFF2-40B4-BE49-F238E27FC236}">
                  <a16:creationId xmlns:a16="http://schemas.microsoft.com/office/drawing/2014/main" id="{3B2A60E4-F876-4A9E-9A3C-934EEB627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3221"/>
              <a:ext cx="14" cy="14"/>
            </a:xfrm>
            <a:custGeom>
              <a:avLst/>
              <a:gdLst>
                <a:gd name="T0" fmla="*/ 8 w 7"/>
                <a:gd name="T1" fmla="*/ 0 h 6"/>
                <a:gd name="T2" fmla="*/ 0 w 7"/>
                <a:gd name="T3" fmla="*/ 37 h 6"/>
                <a:gd name="T4" fmla="*/ 56 w 7"/>
                <a:gd name="T5" fmla="*/ 7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4"/>
                    <a:pt x="4" y="6"/>
                    <a:pt x="7" y="6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1" name="Freeform 80">
              <a:extLst>
                <a:ext uri="{FF2B5EF4-FFF2-40B4-BE49-F238E27FC236}">
                  <a16:creationId xmlns:a16="http://schemas.microsoft.com/office/drawing/2014/main" id="{43445E25-3D40-480F-969C-C86394206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3047"/>
              <a:ext cx="29" cy="16"/>
            </a:xfrm>
            <a:custGeom>
              <a:avLst/>
              <a:gdLst>
                <a:gd name="T0" fmla="*/ 8 w 14"/>
                <a:gd name="T1" fmla="*/ 0 h 7"/>
                <a:gd name="T2" fmla="*/ 0 w 14"/>
                <a:gd name="T3" fmla="*/ 57 h 7"/>
                <a:gd name="T4" fmla="*/ 124 w 14"/>
                <a:gd name="T5" fmla="*/ 7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7">
                  <a:moveTo>
                    <a:pt x="1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5" y="4"/>
                    <a:pt x="9" y="7"/>
                    <a:pt x="14" y="6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2" name="Freeform 81">
              <a:extLst>
                <a:ext uri="{FF2B5EF4-FFF2-40B4-BE49-F238E27FC236}">
                  <a16:creationId xmlns:a16="http://schemas.microsoft.com/office/drawing/2014/main" id="{27643BA9-980B-4BAB-8455-A557E23FE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3078"/>
              <a:ext cx="14" cy="9"/>
            </a:xfrm>
            <a:custGeom>
              <a:avLst/>
              <a:gdLst>
                <a:gd name="T0" fmla="*/ 8 w 7"/>
                <a:gd name="T1" fmla="*/ 0 h 4"/>
                <a:gd name="T2" fmla="*/ 56 w 7"/>
                <a:gd name="T3" fmla="*/ 3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0" y="4"/>
                    <a:pt x="4" y="4"/>
                    <a:pt x="7" y="3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3" name="Freeform 82">
              <a:extLst>
                <a:ext uri="{FF2B5EF4-FFF2-40B4-BE49-F238E27FC236}">
                  <a16:creationId xmlns:a16="http://schemas.microsoft.com/office/drawing/2014/main" id="{C31EB977-AA94-4190-9B0A-37C596B01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3299"/>
              <a:ext cx="30" cy="45"/>
            </a:xfrm>
            <a:custGeom>
              <a:avLst/>
              <a:gdLst>
                <a:gd name="T0" fmla="*/ 0 w 14"/>
                <a:gd name="T1" fmla="*/ 0 h 20"/>
                <a:gd name="T2" fmla="*/ 77 w 14"/>
                <a:gd name="T3" fmla="*/ 162 h 20"/>
                <a:gd name="T4" fmla="*/ 137 w 14"/>
                <a:gd name="T5" fmla="*/ 227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cubicBezTo>
                    <a:pt x="0" y="6"/>
                    <a:pt x="5" y="9"/>
                    <a:pt x="8" y="14"/>
                  </a:cubicBezTo>
                  <a:cubicBezTo>
                    <a:pt x="9" y="17"/>
                    <a:pt x="10" y="20"/>
                    <a:pt x="14" y="20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4" name="Freeform 83">
              <a:extLst>
                <a:ext uri="{FF2B5EF4-FFF2-40B4-BE49-F238E27FC236}">
                  <a16:creationId xmlns:a16="http://schemas.microsoft.com/office/drawing/2014/main" id="{4E06F0F0-C48A-44C3-820A-F49F3079F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958"/>
              <a:ext cx="75" cy="51"/>
            </a:xfrm>
            <a:custGeom>
              <a:avLst/>
              <a:gdLst>
                <a:gd name="T0" fmla="*/ 0 w 36"/>
                <a:gd name="T1" fmla="*/ 0 h 23"/>
                <a:gd name="T2" fmla="*/ 35 w 36"/>
                <a:gd name="T3" fmla="*/ 78 h 23"/>
                <a:gd name="T4" fmla="*/ 192 w 36"/>
                <a:gd name="T5" fmla="*/ 162 h 23"/>
                <a:gd name="T6" fmla="*/ 252 w 36"/>
                <a:gd name="T7" fmla="*/ 217 h 23"/>
                <a:gd name="T8" fmla="*/ 325 w 36"/>
                <a:gd name="T9" fmla="*/ 20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23">
                  <a:moveTo>
                    <a:pt x="0" y="0"/>
                  </a:moveTo>
                  <a:cubicBezTo>
                    <a:pt x="2" y="3"/>
                    <a:pt x="3" y="5"/>
                    <a:pt x="4" y="7"/>
                  </a:cubicBezTo>
                  <a:cubicBezTo>
                    <a:pt x="9" y="2"/>
                    <a:pt x="18" y="12"/>
                    <a:pt x="21" y="15"/>
                  </a:cubicBezTo>
                  <a:cubicBezTo>
                    <a:pt x="23" y="17"/>
                    <a:pt x="26" y="19"/>
                    <a:pt x="28" y="20"/>
                  </a:cubicBezTo>
                  <a:cubicBezTo>
                    <a:pt x="32" y="23"/>
                    <a:pt x="32" y="20"/>
                    <a:pt x="36" y="19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5" name="Freeform 84">
              <a:extLst>
                <a:ext uri="{FF2B5EF4-FFF2-40B4-BE49-F238E27FC236}">
                  <a16:creationId xmlns:a16="http://schemas.microsoft.com/office/drawing/2014/main" id="{84F5B056-7A7C-4771-9A00-67F8FC7B0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2933"/>
              <a:ext cx="34" cy="20"/>
            </a:xfrm>
            <a:custGeom>
              <a:avLst/>
              <a:gdLst>
                <a:gd name="T0" fmla="*/ 0 w 16"/>
                <a:gd name="T1" fmla="*/ 0 h 9"/>
                <a:gd name="T2" fmla="*/ 0 w 16"/>
                <a:gd name="T3" fmla="*/ 89 h 9"/>
                <a:gd name="T4" fmla="*/ 153 w 16"/>
                <a:gd name="T5" fmla="*/ 9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0" y="0"/>
                  </a:moveTo>
                  <a:cubicBezTo>
                    <a:pt x="1" y="3"/>
                    <a:pt x="1" y="6"/>
                    <a:pt x="0" y="8"/>
                  </a:cubicBezTo>
                  <a:cubicBezTo>
                    <a:pt x="5" y="7"/>
                    <a:pt x="12" y="7"/>
                    <a:pt x="16" y="9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6" name="Freeform 85">
              <a:extLst>
                <a:ext uri="{FF2B5EF4-FFF2-40B4-BE49-F238E27FC236}">
                  <a16:creationId xmlns:a16="http://schemas.microsoft.com/office/drawing/2014/main" id="{F1ED7683-F37B-4B7C-B96B-1A546B4CD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2866"/>
              <a:ext cx="72" cy="58"/>
            </a:xfrm>
            <a:custGeom>
              <a:avLst/>
              <a:gdLst>
                <a:gd name="T0" fmla="*/ 0 w 34"/>
                <a:gd name="T1" fmla="*/ 45 h 26"/>
                <a:gd name="T2" fmla="*/ 93 w 34"/>
                <a:gd name="T3" fmla="*/ 165 h 26"/>
                <a:gd name="T4" fmla="*/ 144 w 34"/>
                <a:gd name="T5" fmla="*/ 210 h 26"/>
                <a:gd name="T6" fmla="*/ 322 w 34"/>
                <a:gd name="T7" fmla="*/ 279 h 26"/>
                <a:gd name="T8" fmla="*/ 212 w 34"/>
                <a:gd name="T9" fmla="*/ 178 h 26"/>
                <a:gd name="T10" fmla="*/ 0 w 34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6">
                  <a:moveTo>
                    <a:pt x="0" y="4"/>
                  </a:moveTo>
                  <a:cubicBezTo>
                    <a:pt x="2" y="9"/>
                    <a:pt x="7" y="11"/>
                    <a:pt x="10" y="15"/>
                  </a:cubicBezTo>
                  <a:cubicBezTo>
                    <a:pt x="12" y="17"/>
                    <a:pt x="13" y="18"/>
                    <a:pt x="15" y="19"/>
                  </a:cubicBezTo>
                  <a:cubicBezTo>
                    <a:pt x="20" y="21"/>
                    <a:pt x="29" y="26"/>
                    <a:pt x="34" y="25"/>
                  </a:cubicBezTo>
                  <a:cubicBezTo>
                    <a:pt x="33" y="20"/>
                    <a:pt x="27" y="17"/>
                    <a:pt x="22" y="16"/>
                  </a:cubicBezTo>
                  <a:cubicBezTo>
                    <a:pt x="14" y="12"/>
                    <a:pt x="8" y="4"/>
                    <a:pt x="0" y="0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7" name="Freeform 86">
              <a:extLst>
                <a:ext uri="{FF2B5EF4-FFF2-40B4-BE49-F238E27FC236}">
                  <a16:creationId xmlns:a16="http://schemas.microsoft.com/office/drawing/2014/main" id="{1ED40EEF-C04D-4557-AD81-DABEBB8E6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2855"/>
              <a:ext cx="31" cy="23"/>
            </a:xfrm>
            <a:custGeom>
              <a:avLst/>
              <a:gdLst>
                <a:gd name="T0" fmla="*/ 0 w 15"/>
                <a:gd name="T1" fmla="*/ 0 h 10"/>
                <a:gd name="T2" fmla="*/ 52 w 15"/>
                <a:gd name="T3" fmla="*/ 85 h 10"/>
                <a:gd name="T4" fmla="*/ 72 w 15"/>
                <a:gd name="T5" fmla="*/ 110 h 10"/>
                <a:gd name="T6" fmla="*/ 132 w 15"/>
                <a:gd name="T7" fmla="*/ 9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0">
                  <a:moveTo>
                    <a:pt x="0" y="0"/>
                  </a:moveTo>
                  <a:cubicBezTo>
                    <a:pt x="2" y="2"/>
                    <a:pt x="4" y="4"/>
                    <a:pt x="6" y="7"/>
                  </a:cubicBezTo>
                  <a:cubicBezTo>
                    <a:pt x="7" y="7"/>
                    <a:pt x="6" y="8"/>
                    <a:pt x="8" y="9"/>
                  </a:cubicBezTo>
                  <a:cubicBezTo>
                    <a:pt x="10" y="10"/>
                    <a:pt x="13" y="8"/>
                    <a:pt x="15" y="8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8" name="Freeform 87">
              <a:extLst>
                <a:ext uri="{FF2B5EF4-FFF2-40B4-BE49-F238E27FC236}">
                  <a16:creationId xmlns:a16="http://schemas.microsoft.com/office/drawing/2014/main" id="{18F46BB6-DF0A-4E56-A264-B5F6C6424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831"/>
              <a:ext cx="25" cy="18"/>
            </a:xfrm>
            <a:custGeom>
              <a:avLst/>
              <a:gdLst>
                <a:gd name="T0" fmla="*/ 0 w 12"/>
                <a:gd name="T1" fmla="*/ 0 h 8"/>
                <a:gd name="T2" fmla="*/ 8 w 12"/>
                <a:gd name="T3" fmla="*/ 81 h 8"/>
                <a:gd name="T4" fmla="*/ 108 w 12"/>
                <a:gd name="T5" fmla="*/ 8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5" y="7"/>
                    <a:pt x="8" y="8"/>
                    <a:pt x="12" y="7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9" name="Freeform 88">
              <a:extLst>
                <a:ext uri="{FF2B5EF4-FFF2-40B4-BE49-F238E27FC236}">
                  <a16:creationId xmlns:a16="http://schemas.microsoft.com/office/drawing/2014/main" id="{63DD583F-3896-49BD-BD0D-68AD66BAA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3643"/>
              <a:ext cx="84" cy="58"/>
            </a:xfrm>
            <a:custGeom>
              <a:avLst/>
              <a:gdLst>
                <a:gd name="T0" fmla="*/ 27 w 40"/>
                <a:gd name="T1" fmla="*/ 100 h 26"/>
                <a:gd name="T2" fmla="*/ 17 w 40"/>
                <a:gd name="T3" fmla="*/ 223 h 26"/>
                <a:gd name="T4" fmla="*/ 101 w 40"/>
                <a:gd name="T5" fmla="*/ 190 h 26"/>
                <a:gd name="T6" fmla="*/ 233 w 40"/>
                <a:gd name="T7" fmla="*/ 199 h 26"/>
                <a:gd name="T8" fmla="*/ 353 w 40"/>
                <a:gd name="T9" fmla="*/ 199 h 26"/>
                <a:gd name="T10" fmla="*/ 168 w 40"/>
                <a:gd name="T11" fmla="*/ 80 h 26"/>
                <a:gd name="T12" fmla="*/ 160 w 40"/>
                <a:gd name="T13" fmla="*/ 9 h 26"/>
                <a:gd name="T14" fmla="*/ 84 w 40"/>
                <a:gd name="T15" fmla="*/ 56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26">
                  <a:moveTo>
                    <a:pt x="3" y="9"/>
                  </a:moveTo>
                  <a:cubicBezTo>
                    <a:pt x="2" y="12"/>
                    <a:pt x="0" y="17"/>
                    <a:pt x="2" y="20"/>
                  </a:cubicBezTo>
                  <a:cubicBezTo>
                    <a:pt x="5" y="19"/>
                    <a:pt x="7" y="17"/>
                    <a:pt x="11" y="17"/>
                  </a:cubicBezTo>
                  <a:cubicBezTo>
                    <a:pt x="15" y="16"/>
                    <a:pt x="20" y="17"/>
                    <a:pt x="25" y="18"/>
                  </a:cubicBezTo>
                  <a:cubicBezTo>
                    <a:pt x="27" y="19"/>
                    <a:pt x="40" y="26"/>
                    <a:pt x="38" y="18"/>
                  </a:cubicBezTo>
                  <a:cubicBezTo>
                    <a:pt x="29" y="15"/>
                    <a:pt x="18" y="20"/>
                    <a:pt x="18" y="7"/>
                  </a:cubicBezTo>
                  <a:cubicBezTo>
                    <a:pt x="18" y="4"/>
                    <a:pt x="21" y="2"/>
                    <a:pt x="17" y="1"/>
                  </a:cubicBezTo>
                  <a:cubicBezTo>
                    <a:pt x="15" y="0"/>
                    <a:pt x="10" y="4"/>
                    <a:pt x="9" y="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0" name="Freeform 89">
              <a:extLst>
                <a:ext uri="{FF2B5EF4-FFF2-40B4-BE49-F238E27FC236}">
                  <a16:creationId xmlns:a16="http://schemas.microsoft.com/office/drawing/2014/main" id="{57C13668-2A97-4C22-BFB8-0E98132EE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3538"/>
              <a:ext cx="56" cy="40"/>
            </a:xfrm>
            <a:custGeom>
              <a:avLst/>
              <a:gdLst>
                <a:gd name="T0" fmla="*/ 0 w 27"/>
                <a:gd name="T1" fmla="*/ 80 h 18"/>
                <a:gd name="T2" fmla="*/ 64 w 27"/>
                <a:gd name="T3" fmla="*/ 198 h 18"/>
                <a:gd name="T4" fmla="*/ 151 w 27"/>
                <a:gd name="T5" fmla="*/ 118 h 18"/>
                <a:gd name="T6" fmla="*/ 232 w 27"/>
                <a:gd name="T7" fmla="*/ 187 h 18"/>
                <a:gd name="T8" fmla="*/ 168 w 27"/>
                <a:gd name="T9" fmla="*/ 44 h 18"/>
                <a:gd name="T10" fmla="*/ 64 w 27"/>
                <a:gd name="T11" fmla="*/ 36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8">
                  <a:moveTo>
                    <a:pt x="0" y="7"/>
                  </a:moveTo>
                  <a:cubicBezTo>
                    <a:pt x="4" y="9"/>
                    <a:pt x="7" y="14"/>
                    <a:pt x="7" y="18"/>
                  </a:cubicBezTo>
                  <a:cubicBezTo>
                    <a:pt x="10" y="15"/>
                    <a:pt x="13" y="11"/>
                    <a:pt x="17" y="11"/>
                  </a:cubicBezTo>
                  <a:cubicBezTo>
                    <a:pt x="20" y="11"/>
                    <a:pt x="24" y="16"/>
                    <a:pt x="26" y="17"/>
                  </a:cubicBezTo>
                  <a:cubicBezTo>
                    <a:pt x="27" y="13"/>
                    <a:pt x="22" y="7"/>
                    <a:pt x="19" y="4"/>
                  </a:cubicBezTo>
                  <a:cubicBezTo>
                    <a:pt x="15" y="0"/>
                    <a:pt x="12" y="2"/>
                    <a:pt x="7" y="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1" name="Freeform 90">
              <a:extLst>
                <a:ext uri="{FF2B5EF4-FFF2-40B4-BE49-F238E27FC236}">
                  <a16:creationId xmlns:a16="http://schemas.microsoft.com/office/drawing/2014/main" id="{4C7382BC-A4F2-4969-94CD-2D50EED95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3587"/>
              <a:ext cx="88" cy="38"/>
            </a:xfrm>
            <a:custGeom>
              <a:avLst/>
              <a:gdLst>
                <a:gd name="T0" fmla="*/ 157 w 42"/>
                <a:gd name="T1" fmla="*/ 0 h 17"/>
                <a:gd name="T2" fmla="*/ 57 w 42"/>
                <a:gd name="T3" fmla="*/ 125 h 17"/>
                <a:gd name="T4" fmla="*/ 17 w 42"/>
                <a:gd name="T5" fmla="*/ 134 h 17"/>
                <a:gd name="T6" fmla="*/ 65 w 42"/>
                <a:gd name="T7" fmla="*/ 179 h 17"/>
                <a:gd name="T8" fmla="*/ 149 w 42"/>
                <a:gd name="T9" fmla="*/ 125 h 17"/>
                <a:gd name="T10" fmla="*/ 237 w 42"/>
                <a:gd name="T11" fmla="*/ 134 h 17"/>
                <a:gd name="T12" fmla="*/ 312 w 42"/>
                <a:gd name="T13" fmla="*/ 190 h 17"/>
                <a:gd name="T14" fmla="*/ 386 w 42"/>
                <a:gd name="T15" fmla="*/ 65 h 17"/>
                <a:gd name="T16" fmla="*/ 193 w 42"/>
                <a:gd name="T17" fmla="*/ 45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17">
                  <a:moveTo>
                    <a:pt x="17" y="0"/>
                  </a:moveTo>
                  <a:cubicBezTo>
                    <a:pt x="14" y="7"/>
                    <a:pt x="12" y="8"/>
                    <a:pt x="6" y="11"/>
                  </a:cubicBezTo>
                  <a:cubicBezTo>
                    <a:pt x="5" y="11"/>
                    <a:pt x="3" y="10"/>
                    <a:pt x="2" y="12"/>
                  </a:cubicBezTo>
                  <a:cubicBezTo>
                    <a:pt x="0" y="17"/>
                    <a:pt x="4" y="16"/>
                    <a:pt x="7" y="16"/>
                  </a:cubicBezTo>
                  <a:cubicBezTo>
                    <a:pt x="10" y="15"/>
                    <a:pt x="12" y="12"/>
                    <a:pt x="16" y="11"/>
                  </a:cubicBezTo>
                  <a:cubicBezTo>
                    <a:pt x="19" y="11"/>
                    <a:pt x="23" y="12"/>
                    <a:pt x="26" y="12"/>
                  </a:cubicBezTo>
                  <a:cubicBezTo>
                    <a:pt x="30" y="13"/>
                    <a:pt x="31" y="14"/>
                    <a:pt x="34" y="17"/>
                  </a:cubicBezTo>
                  <a:cubicBezTo>
                    <a:pt x="36" y="12"/>
                    <a:pt x="36" y="6"/>
                    <a:pt x="42" y="6"/>
                  </a:cubicBezTo>
                  <a:cubicBezTo>
                    <a:pt x="37" y="9"/>
                    <a:pt x="27" y="3"/>
                    <a:pt x="21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2" name="Freeform 91">
              <a:extLst>
                <a:ext uri="{FF2B5EF4-FFF2-40B4-BE49-F238E27FC236}">
                  <a16:creationId xmlns:a16="http://schemas.microsoft.com/office/drawing/2014/main" id="{869D185B-741C-45B0-A92D-78D1AB4F2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656"/>
              <a:ext cx="55" cy="38"/>
            </a:xfrm>
            <a:custGeom>
              <a:avLst/>
              <a:gdLst>
                <a:gd name="T0" fmla="*/ 0 w 26"/>
                <a:gd name="T1" fmla="*/ 125 h 17"/>
                <a:gd name="T2" fmla="*/ 49 w 26"/>
                <a:gd name="T3" fmla="*/ 101 h 17"/>
                <a:gd name="T4" fmla="*/ 144 w 26"/>
                <a:gd name="T5" fmla="*/ 56 h 17"/>
                <a:gd name="T6" fmla="*/ 245 w 26"/>
                <a:gd name="T7" fmla="*/ 20 h 17"/>
                <a:gd name="T8" fmla="*/ 197 w 26"/>
                <a:gd name="T9" fmla="*/ 56 h 17"/>
                <a:gd name="T10" fmla="*/ 144 w 26"/>
                <a:gd name="T11" fmla="*/ 190 h 17"/>
                <a:gd name="T12" fmla="*/ 112 w 26"/>
                <a:gd name="T13" fmla="*/ 17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7">
                  <a:moveTo>
                    <a:pt x="0" y="11"/>
                  </a:moveTo>
                  <a:cubicBezTo>
                    <a:pt x="1" y="6"/>
                    <a:pt x="3" y="9"/>
                    <a:pt x="5" y="9"/>
                  </a:cubicBezTo>
                  <a:cubicBezTo>
                    <a:pt x="10" y="9"/>
                    <a:pt x="11" y="9"/>
                    <a:pt x="15" y="5"/>
                  </a:cubicBezTo>
                  <a:cubicBezTo>
                    <a:pt x="19" y="2"/>
                    <a:pt x="20" y="0"/>
                    <a:pt x="26" y="2"/>
                  </a:cubicBezTo>
                  <a:cubicBezTo>
                    <a:pt x="25" y="4"/>
                    <a:pt x="23" y="4"/>
                    <a:pt x="21" y="5"/>
                  </a:cubicBezTo>
                  <a:cubicBezTo>
                    <a:pt x="17" y="8"/>
                    <a:pt x="16" y="12"/>
                    <a:pt x="15" y="17"/>
                  </a:cubicBezTo>
                  <a:cubicBezTo>
                    <a:pt x="14" y="16"/>
                    <a:pt x="13" y="16"/>
                    <a:pt x="12" y="1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3" name="Freeform 92">
              <a:extLst>
                <a:ext uri="{FF2B5EF4-FFF2-40B4-BE49-F238E27FC236}">
                  <a16:creationId xmlns:a16="http://schemas.microsoft.com/office/drawing/2014/main" id="{6064292C-B9A1-47D8-9C55-1CAB7F597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3716"/>
              <a:ext cx="52" cy="47"/>
            </a:xfrm>
            <a:custGeom>
              <a:avLst/>
              <a:gdLst>
                <a:gd name="T0" fmla="*/ 8 w 25"/>
                <a:gd name="T1" fmla="*/ 65 h 21"/>
                <a:gd name="T2" fmla="*/ 191 w 25"/>
                <a:gd name="T3" fmla="*/ 36 h 21"/>
                <a:gd name="T4" fmla="*/ 181 w 25"/>
                <a:gd name="T5" fmla="*/ 190 h 21"/>
                <a:gd name="T6" fmla="*/ 64 w 25"/>
                <a:gd name="T7" fmla="*/ 110 h 21"/>
                <a:gd name="T8" fmla="*/ 17 w 25"/>
                <a:gd name="T9" fmla="*/ 181 h 21"/>
                <a:gd name="T10" fmla="*/ 8 w 25"/>
                <a:gd name="T11" fmla="*/ 215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1">
                  <a:moveTo>
                    <a:pt x="1" y="6"/>
                  </a:moveTo>
                  <a:cubicBezTo>
                    <a:pt x="5" y="5"/>
                    <a:pt x="18" y="0"/>
                    <a:pt x="21" y="3"/>
                  </a:cubicBezTo>
                  <a:cubicBezTo>
                    <a:pt x="25" y="8"/>
                    <a:pt x="12" y="11"/>
                    <a:pt x="20" y="17"/>
                  </a:cubicBezTo>
                  <a:cubicBezTo>
                    <a:pt x="16" y="15"/>
                    <a:pt x="13" y="8"/>
                    <a:pt x="7" y="10"/>
                  </a:cubicBezTo>
                  <a:cubicBezTo>
                    <a:pt x="5" y="11"/>
                    <a:pt x="4" y="15"/>
                    <a:pt x="2" y="16"/>
                  </a:cubicBezTo>
                  <a:cubicBezTo>
                    <a:pt x="2" y="17"/>
                    <a:pt x="0" y="21"/>
                    <a:pt x="1" y="1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4" name="Freeform 93">
              <a:extLst>
                <a:ext uri="{FF2B5EF4-FFF2-40B4-BE49-F238E27FC236}">
                  <a16:creationId xmlns:a16="http://schemas.microsoft.com/office/drawing/2014/main" id="{757CD07C-C692-4106-82DB-02DAF254E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3763"/>
              <a:ext cx="31" cy="18"/>
            </a:xfrm>
            <a:custGeom>
              <a:avLst/>
              <a:gdLst>
                <a:gd name="T0" fmla="*/ 0 w 15"/>
                <a:gd name="T1" fmla="*/ 36 h 8"/>
                <a:gd name="T2" fmla="*/ 99 w 15"/>
                <a:gd name="T3" fmla="*/ 0 h 8"/>
                <a:gd name="T4" fmla="*/ 35 w 15"/>
                <a:gd name="T5" fmla="*/ 9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0" y="3"/>
                  </a:moveTo>
                  <a:cubicBezTo>
                    <a:pt x="3" y="2"/>
                    <a:pt x="7" y="0"/>
                    <a:pt x="11" y="0"/>
                  </a:cubicBezTo>
                  <a:cubicBezTo>
                    <a:pt x="15" y="5"/>
                    <a:pt x="7" y="6"/>
                    <a:pt x="4" y="8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5" name="Freeform 94">
              <a:extLst>
                <a:ext uri="{FF2B5EF4-FFF2-40B4-BE49-F238E27FC236}">
                  <a16:creationId xmlns:a16="http://schemas.microsoft.com/office/drawing/2014/main" id="{85BACE4F-D2D8-42F6-A457-702682D1B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3531"/>
              <a:ext cx="27" cy="20"/>
            </a:xfrm>
            <a:custGeom>
              <a:avLst/>
              <a:gdLst>
                <a:gd name="T0" fmla="*/ 25 w 13"/>
                <a:gd name="T1" fmla="*/ 0 h 9"/>
                <a:gd name="T2" fmla="*/ 8 w 13"/>
                <a:gd name="T3" fmla="*/ 89 h 9"/>
                <a:gd name="T4" fmla="*/ 116 w 13"/>
                <a:gd name="T5" fmla="*/ 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3" y="0"/>
                  </a:moveTo>
                  <a:cubicBezTo>
                    <a:pt x="1" y="2"/>
                    <a:pt x="0" y="5"/>
                    <a:pt x="1" y="8"/>
                  </a:cubicBezTo>
                  <a:cubicBezTo>
                    <a:pt x="5" y="9"/>
                    <a:pt x="8" y="3"/>
                    <a:pt x="13" y="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6" name="Freeform 95">
              <a:extLst>
                <a:ext uri="{FF2B5EF4-FFF2-40B4-BE49-F238E27FC236}">
                  <a16:creationId xmlns:a16="http://schemas.microsoft.com/office/drawing/2014/main" id="{A11D8204-A735-47AD-9530-1A44C7253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3565"/>
              <a:ext cx="15" cy="22"/>
            </a:xfrm>
            <a:custGeom>
              <a:avLst/>
              <a:gdLst>
                <a:gd name="T0" fmla="*/ 0 w 7"/>
                <a:gd name="T1" fmla="*/ 33 h 10"/>
                <a:gd name="T2" fmla="*/ 0 w 7"/>
                <a:gd name="T3" fmla="*/ 106 h 10"/>
                <a:gd name="T4" fmla="*/ 69 w 7"/>
                <a:gd name="T5" fmla="*/ 33 h 10"/>
                <a:gd name="T6" fmla="*/ 19 w 7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0">
                  <a:moveTo>
                    <a:pt x="0" y="3"/>
                  </a:moveTo>
                  <a:cubicBezTo>
                    <a:pt x="0" y="5"/>
                    <a:pt x="0" y="7"/>
                    <a:pt x="0" y="10"/>
                  </a:cubicBezTo>
                  <a:cubicBezTo>
                    <a:pt x="3" y="9"/>
                    <a:pt x="6" y="7"/>
                    <a:pt x="7" y="3"/>
                  </a:cubicBezTo>
                  <a:cubicBezTo>
                    <a:pt x="6" y="2"/>
                    <a:pt x="4" y="0"/>
                    <a:pt x="2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7" name="Freeform 96">
              <a:extLst>
                <a:ext uri="{FF2B5EF4-FFF2-40B4-BE49-F238E27FC236}">
                  <a16:creationId xmlns:a16="http://schemas.microsoft.com/office/drawing/2014/main" id="{C66462E3-D1E8-41E1-AD04-B9423F198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3605"/>
              <a:ext cx="17" cy="27"/>
            </a:xfrm>
            <a:custGeom>
              <a:avLst/>
              <a:gdLst>
                <a:gd name="T0" fmla="*/ 49 w 8"/>
                <a:gd name="T1" fmla="*/ 0 h 12"/>
                <a:gd name="T2" fmla="*/ 0 w 8"/>
                <a:gd name="T3" fmla="*/ 117 h 12"/>
                <a:gd name="T4" fmla="*/ 77 w 8"/>
                <a:gd name="T5" fmla="*/ 2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5" y="0"/>
                  </a:moveTo>
                  <a:cubicBezTo>
                    <a:pt x="3" y="3"/>
                    <a:pt x="0" y="7"/>
                    <a:pt x="0" y="10"/>
                  </a:cubicBezTo>
                  <a:cubicBezTo>
                    <a:pt x="4" y="12"/>
                    <a:pt x="7" y="6"/>
                    <a:pt x="8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8" name="Freeform 97">
              <a:extLst>
                <a:ext uri="{FF2B5EF4-FFF2-40B4-BE49-F238E27FC236}">
                  <a16:creationId xmlns:a16="http://schemas.microsoft.com/office/drawing/2014/main" id="{AB17F683-134F-4CC6-946F-510397B77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3618"/>
              <a:ext cx="21" cy="63"/>
            </a:xfrm>
            <a:custGeom>
              <a:avLst/>
              <a:gdLst>
                <a:gd name="T0" fmla="*/ 57 w 10"/>
                <a:gd name="T1" fmla="*/ 137 h 28"/>
                <a:gd name="T2" fmla="*/ 8 w 10"/>
                <a:gd name="T3" fmla="*/ 320 h 28"/>
                <a:gd name="T4" fmla="*/ 76 w 10"/>
                <a:gd name="T5" fmla="*/ 162 h 28"/>
                <a:gd name="T6" fmla="*/ 67 w 10"/>
                <a:gd name="T7" fmla="*/ 56 h 28"/>
                <a:gd name="T8" fmla="*/ 92 w 10"/>
                <a:gd name="T9" fmla="*/ 0 h 28"/>
                <a:gd name="T10" fmla="*/ 27 w 10"/>
                <a:gd name="T11" fmla="*/ 36 h 28"/>
                <a:gd name="T12" fmla="*/ 8 w 10"/>
                <a:gd name="T13" fmla="*/ 45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28">
                  <a:moveTo>
                    <a:pt x="6" y="12"/>
                  </a:moveTo>
                  <a:cubicBezTo>
                    <a:pt x="4" y="17"/>
                    <a:pt x="4" y="24"/>
                    <a:pt x="1" y="28"/>
                  </a:cubicBezTo>
                  <a:cubicBezTo>
                    <a:pt x="9" y="27"/>
                    <a:pt x="10" y="20"/>
                    <a:pt x="8" y="14"/>
                  </a:cubicBezTo>
                  <a:cubicBezTo>
                    <a:pt x="8" y="11"/>
                    <a:pt x="6" y="8"/>
                    <a:pt x="7" y="5"/>
                  </a:cubicBezTo>
                  <a:cubicBezTo>
                    <a:pt x="7" y="3"/>
                    <a:pt x="10" y="2"/>
                    <a:pt x="10" y="0"/>
                  </a:cubicBezTo>
                  <a:cubicBezTo>
                    <a:pt x="7" y="0"/>
                    <a:pt x="5" y="2"/>
                    <a:pt x="3" y="3"/>
                  </a:cubicBezTo>
                  <a:cubicBezTo>
                    <a:pt x="2" y="4"/>
                    <a:pt x="0" y="2"/>
                    <a:pt x="1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9" name="Freeform 98">
              <a:extLst>
                <a:ext uri="{FF2B5EF4-FFF2-40B4-BE49-F238E27FC236}">
                  <a16:creationId xmlns:a16="http://schemas.microsoft.com/office/drawing/2014/main" id="{9C2E4908-9879-4C73-8667-64C1CEDEB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3596"/>
              <a:ext cx="35" cy="16"/>
            </a:xfrm>
            <a:custGeom>
              <a:avLst/>
              <a:gdLst>
                <a:gd name="T0" fmla="*/ 0 w 17"/>
                <a:gd name="T1" fmla="*/ 57 h 7"/>
                <a:gd name="T2" fmla="*/ 60 w 17"/>
                <a:gd name="T3" fmla="*/ 0 h 7"/>
                <a:gd name="T4" fmla="*/ 148 w 17"/>
                <a:gd name="T5" fmla="*/ 85 h 7"/>
                <a:gd name="T6" fmla="*/ 43 w 17"/>
                <a:gd name="T7" fmla="*/ 4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">
                  <a:moveTo>
                    <a:pt x="0" y="5"/>
                  </a:moveTo>
                  <a:cubicBezTo>
                    <a:pt x="3" y="4"/>
                    <a:pt x="5" y="2"/>
                    <a:pt x="7" y="0"/>
                  </a:cubicBezTo>
                  <a:cubicBezTo>
                    <a:pt x="10" y="3"/>
                    <a:pt x="15" y="4"/>
                    <a:pt x="17" y="7"/>
                  </a:cubicBezTo>
                  <a:cubicBezTo>
                    <a:pt x="13" y="7"/>
                    <a:pt x="9" y="3"/>
                    <a:pt x="5" y="4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0" name="Freeform 99">
              <a:extLst>
                <a:ext uri="{FF2B5EF4-FFF2-40B4-BE49-F238E27FC236}">
                  <a16:creationId xmlns:a16="http://schemas.microsoft.com/office/drawing/2014/main" id="{E84A27E5-546F-4E71-9D5C-A0749BBDC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547"/>
              <a:ext cx="26" cy="16"/>
            </a:xfrm>
            <a:custGeom>
              <a:avLst/>
              <a:gdLst>
                <a:gd name="T0" fmla="*/ 0 w 12"/>
                <a:gd name="T1" fmla="*/ 37 h 7"/>
                <a:gd name="T2" fmla="*/ 121 w 12"/>
                <a:gd name="T3" fmla="*/ 85 h 7"/>
                <a:gd name="T4" fmla="*/ 43 w 12"/>
                <a:gd name="T5" fmla="*/ 57 h 7"/>
                <a:gd name="T6" fmla="*/ 43 w 12"/>
                <a:gd name="T7" fmla="*/ 4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">
                  <a:moveTo>
                    <a:pt x="0" y="3"/>
                  </a:moveTo>
                  <a:cubicBezTo>
                    <a:pt x="8" y="0"/>
                    <a:pt x="8" y="0"/>
                    <a:pt x="12" y="7"/>
                  </a:cubicBezTo>
                  <a:cubicBezTo>
                    <a:pt x="11" y="4"/>
                    <a:pt x="7" y="3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1" name="Freeform 100">
              <a:extLst>
                <a:ext uri="{FF2B5EF4-FFF2-40B4-BE49-F238E27FC236}">
                  <a16:creationId xmlns:a16="http://schemas.microsoft.com/office/drawing/2014/main" id="{B3A7BC21-005E-426F-AA9B-7FCCA2C13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3656"/>
              <a:ext cx="25" cy="20"/>
            </a:xfrm>
            <a:custGeom>
              <a:avLst/>
              <a:gdLst>
                <a:gd name="T0" fmla="*/ 0 w 12"/>
                <a:gd name="T1" fmla="*/ 98 h 9"/>
                <a:gd name="T2" fmla="*/ 108 w 12"/>
                <a:gd name="T3" fmla="*/ 0 h 9"/>
                <a:gd name="T4" fmla="*/ 83 w 12"/>
                <a:gd name="T5" fmla="*/ 89 h 9"/>
                <a:gd name="T6" fmla="*/ 27 w 12"/>
                <a:gd name="T7" fmla="*/ 8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0" y="9"/>
                  </a:moveTo>
                  <a:cubicBezTo>
                    <a:pt x="3" y="2"/>
                    <a:pt x="5" y="0"/>
                    <a:pt x="12" y="0"/>
                  </a:cubicBezTo>
                  <a:cubicBezTo>
                    <a:pt x="7" y="0"/>
                    <a:pt x="6" y="6"/>
                    <a:pt x="9" y="8"/>
                  </a:cubicBezTo>
                  <a:cubicBezTo>
                    <a:pt x="8" y="9"/>
                    <a:pt x="5" y="8"/>
                    <a:pt x="3" y="8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2" name="Freeform 101">
              <a:extLst>
                <a:ext uri="{FF2B5EF4-FFF2-40B4-BE49-F238E27FC236}">
                  <a16:creationId xmlns:a16="http://schemas.microsoft.com/office/drawing/2014/main" id="{C69E4AC3-0AF2-4198-9A3C-B3347D2A7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3725"/>
              <a:ext cx="30" cy="20"/>
            </a:xfrm>
            <a:custGeom>
              <a:avLst/>
              <a:gdLst>
                <a:gd name="T0" fmla="*/ 0 w 14"/>
                <a:gd name="T1" fmla="*/ 44 h 9"/>
                <a:gd name="T2" fmla="*/ 137 w 14"/>
                <a:gd name="T3" fmla="*/ 0 h 9"/>
                <a:gd name="T4" fmla="*/ 109 w 14"/>
                <a:gd name="T5" fmla="*/ 98 h 9"/>
                <a:gd name="T6" fmla="*/ 51 w 14"/>
                <a:gd name="T7" fmla="*/ 44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0" y="4"/>
                  </a:moveTo>
                  <a:cubicBezTo>
                    <a:pt x="5" y="3"/>
                    <a:pt x="10" y="2"/>
                    <a:pt x="14" y="0"/>
                  </a:cubicBezTo>
                  <a:cubicBezTo>
                    <a:pt x="11" y="2"/>
                    <a:pt x="11" y="6"/>
                    <a:pt x="11" y="9"/>
                  </a:cubicBezTo>
                  <a:cubicBezTo>
                    <a:pt x="11" y="6"/>
                    <a:pt x="8" y="3"/>
                    <a:pt x="5" y="4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3" name="Freeform 102">
              <a:extLst>
                <a:ext uri="{FF2B5EF4-FFF2-40B4-BE49-F238E27FC236}">
                  <a16:creationId xmlns:a16="http://schemas.microsoft.com/office/drawing/2014/main" id="{98845487-2528-4CEF-8599-8A9E62413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3667"/>
              <a:ext cx="23" cy="20"/>
            </a:xfrm>
            <a:custGeom>
              <a:avLst/>
              <a:gdLst>
                <a:gd name="T0" fmla="*/ 17 w 11"/>
                <a:gd name="T1" fmla="*/ 36 h 9"/>
                <a:gd name="T2" fmla="*/ 100 w 11"/>
                <a:gd name="T3" fmla="*/ 0 h 9"/>
                <a:gd name="T4" fmla="*/ 65 w 11"/>
                <a:gd name="T5" fmla="*/ 98 h 9"/>
                <a:gd name="T6" fmla="*/ 0 w 11"/>
                <a:gd name="T7" fmla="*/ 5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2" y="3"/>
                  </a:moveTo>
                  <a:cubicBezTo>
                    <a:pt x="5" y="3"/>
                    <a:pt x="8" y="1"/>
                    <a:pt x="11" y="0"/>
                  </a:cubicBezTo>
                  <a:cubicBezTo>
                    <a:pt x="7" y="2"/>
                    <a:pt x="5" y="5"/>
                    <a:pt x="7" y="9"/>
                  </a:cubicBezTo>
                  <a:cubicBezTo>
                    <a:pt x="5" y="9"/>
                    <a:pt x="1" y="7"/>
                    <a:pt x="0" y="5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4" name="Freeform 103">
              <a:extLst>
                <a:ext uri="{FF2B5EF4-FFF2-40B4-BE49-F238E27FC236}">
                  <a16:creationId xmlns:a16="http://schemas.microsoft.com/office/drawing/2014/main" id="{CB52346B-72DA-4E3B-99FB-CA9B54D54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3538"/>
              <a:ext cx="14" cy="7"/>
            </a:xfrm>
            <a:custGeom>
              <a:avLst/>
              <a:gdLst>
                <a:gd name="T0" fmla="*/ 8 w 7"/>
                <a:gd name="T1" fmla="*/ 0 h 3"/>
                <a:gd name="T2" fmla="*/ 8 w 7"/>
                <a:gd name="T3" fmla="*/ 37 h 3"/>
                <a:gd name="T4" fmla="*/ 56 w 7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2"/>
                    <a:pt x="5" y="1"/>
                    <a:pt x="7" y="1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5" name="Freeform 104">
              <a:extLst>
                <a:ext uri="{FF2B5EF4-FFF2-40B4-BE49-F238E27FC236}">
                  <a16:creationId xmlns:a16="http://schemas.microsoft.com/office/drawing/2014/main" id="{1E96C0B5-4467-4F2E-88F3-C803B8BDC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041"/>
              <a:ext cx="44" cy="36"/>
            </a:xfrm>
            <a:custGeom>
              <a:avLst/>
              <a:gdLst>
                <a:gd name="T0" fmla="*/ 157 w 21"/>
                <a:gd name="T1" fmla="*/ 11 h 16"/>
                <a:gd name="T2" fmla="*/ 8 w 21"/>
                <a:gd name="T3" fmla="*/ 36 h 16"/>
                <a:gd name="T4" fmla="*/ 0 w 21"/>
                <a:gd name="T5" fmla="*/ 173 h 16"/>
                <a:gd name="T6" fmla="*/ 136 w 21"/>
                <a:gd name="T7" fmla="*/ 173 h 16"/>
                <a:gd name="T8" fmla="*/ 193 w 21"/>
                <a:gd name="T9" fmla="*/ 182 h 16"/>
                <a:gd name="T10" fmla="*/ 193 w 21"/>
                <a:gd name="T11" fmla="*/ 101 h 16"/>
                <a:gd name="T12" fmla="*/ 157 w 21"/>
                <a:gd name="T13" fmla="*/ 1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6">
                  <a:moveTo>
                    <a:pt x="17" y="1"/>
                  </a:moveTo>
                  <a:cubicBezTo>
                    <a:pt x="12" y="0"/>
                    <a:pt x="6" y="1"/>
                    <a:pt x="1" y="3"/>
                  </a:cubicBezTo>
                  <a:cubicBezTo>
                    <a:pt x="1" y="6"/>
                    <a:pt x="0" y="11"/>
                    <a:pt x="0" y="15"/>
                  </a:cubicBezTo>
                  <a:cubicBezTo>
                    <a:pt x="5" y="15"/>
                    <a:pt x="10" y="14"/>
                    <a:pt x="15" y="15"/>
                  </a:cubicBezTo>
                  <a:cubicBezTo>
                    <a:pt x="17" y="15"/>
                    <a:pt x="19" y="16"/>
                    <a:pt x="21" y="16"/>
                  </a:cubicBezTo>
                  <a:cubicBezTo>
                    <a:pt x="21" y="14"/>
                    <a:pt x="21" y="11"/>
                    <a:pt x="21" y="9"/>
                  </a:cubicBezTo>
                  <a:cubicBezTo>
                    <a:pt x="20" y="6"/>
                    <a:pt x="19" y="3"/>
                    <a:pt x="17" y="1"/>
                  </a:cubicBezTo>
                  <a:close/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6" name="Freeform 105">
              <a:extLst>
                <a:ext uri="{FF2B5EF4-FFF2-40B4-BE49-F238E27FC236}">
                  <a16:creationId xmlns:a16="http://schemas.microsoft.com/office/drawing/2014/main" id="{3FCD3AC2-D17F-4C58-B913-176BC78C9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872"/>
              <a:ext cx="220" cy="149"/>
            </a:xfrm>
            <a:custGeom>
              <a:avLst/>
              <a:gdLst>
                <a:gd name="T0" fmla="*/ 909 w 105"/>
                <a:gd name="T1" fmla="*/ 351 h 67"/>
                <a:gd name="T2" fmla="*/ 909 w 105"/>
                <a:gd name="T3" fmla="*/ 340 h 67"/>
                <a:gd name="T4" fmla="*/ 901 w 105"/>
                <a:gd name="T5" fmla="*/ 118 h 67"/>
                <a:gd name="T6" fmla="*/ 706 w 105"/>
                <a:gd name="T7" fmla="*/ 9 h 67"/>
                <a:gd name="T8" fmla="*/ 553 w 105"/>
                <a:gd name="T9" fmla="*/ 153 h 67"/>
                <a:gd name="T10" fmla="*/ 545 w 105"/>
                <a:gd name="T11" fmla="*/ 162 h 67"/>
                <a:gd name="T12" fmla="*/ 184 w 105"/>
                <a:gd name="T13" fmla="*/ 405 h 67"/>
                <a:gd name="T14" fmla="*/ 0 w 105"/>
                <a:gd name="T15" fmla="*/ 474 h 67"/>
                <a:gd name="T16" fmla="*/ 249 w 105"/>
                <a:gd name="T17" fmla="*/ 429 h 67"/>
                <a:gd name="T18" fmla="*/ 589 w 105"/>
                <a:gd name="T19" fmla="*/ 307 h 67"/>
                <a:gd name="T20" fmla="*/ 874 w 105"/>
                <a:gd name="T21" fmla="*/ 549 h 67"/>
                <a:gd name="T22" fmla="*/ 966 w 105"/>
                <a:gd name="T23" fmla="*/ 736 h 67"/>
                <a:gd name="T24" fmla="*/ 909 w 105"/>
                <a:gd name="T25" fmla="*/ 351 h 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5" h="67">
                  <a:moveTo>
                    <a:pt x="99" y="32"/>
                  </a:moveTo>
                  <a:cubicBezTo>
                    <a:pt x="99" y="32"/>
                    <a:pt x="99" y="31"/>
                    <a:pt x="99" y="31"/>
                  </a:cubicBezTo>
                  <a:cubicBezTo>
                    <a:pt x="102" y="24"/>
                    <a:pt x="102" y="17"/>
                    <a:pt x="98" y="11"/>
                  </a:cubicBezTo>
                  <a:cubicBezTo>
                    <a:pt x="93" y="4"/>
                    <a:pt x="85" y="0"/>
                    <a:pt x="77" y="1"/>
                  </a:cubicBezTo>
                  <a:cubicBezTo>
                    <a:pt x="69" y="2"/>
                    <a:pt x="63" y="6"/>
                    <a:pt x="60" y="14"/>
                  </a:cubicBezTo>
                  <a:cubicBezTo>
                    <a:pt x="60" y="14"/>
                    <a:pt x="60" y="15"/>
                    <a:pt x="59" y="15"/>
                  </a:cubicBezTo>
                  <a:cubicBezTo>
                    <a:pt x="59" y="16"/>
                    <a:pt x="46" y="28"/>
                    <a:pt x="20" y="37"/>
                  </a:cubicBezTo>
                  <a:cubicBezTo>
                    <a:pt x="13" y="39"/>
                    <a:pt x="7" y="41"/>
                    <a:pt x="0" y="43"/>
                  </a:cubicBezTo>
                  <a:cubicBezTo>
                    <a:pt x="9" y="42"/>
                    <a:pt x="18" y="40"/>
                    <a:pt x="27" y="39"/>
                  </a:cubicBezTo>
                  <a:cubicBezTo>
                    <a:pt x="39" y="36"/>
                    <a:pt x="51" y="30"/>
                    <a:pt x="64" y="28"/>
                  </a:cubicBezTo>
                  <a:cubicBezTo>
                    <a:pt x="79" y="26"/>
                    <a:pt x="88" y="37"/>
                    <a:pt x="95" y="50"/>
                  </a:cubicBezTo>
                  <a:cubicBezTo>
                    <a:pt x="98" y="56"/>
                    <a:pt x="101" y="62"/>
                    <a:pt x="105" y="67"/>
                  </a:cubicBezTo>
                  <a:cubicBezTo>
                    <a:pt x="102" y="55"/>
                    <a:pt x="100" y="43"/>
                    <a:pt x="99" y="32"/>
                  </a:cubicBezTo>
                  <a:close/>
                </a:path>
              </a:pathLst>
            </a:custGeom>
            <a:solidFill>
              <a:srgbClr val="7358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7" name="Freeform 106">
              <a:extLst>
                <a:ext uri="{FF2B5EF4-FFF2-40B4-BE49-F238E27FC236}">
                  <a16:creationId xmlns:a16="http://schemas.microsoft.com/office/drawing/2014/main" id="{503314E9-EB74-4A04-B60C-796C38813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1318"/>
              <a:ext cx="268" cy="373"/>
            </a:xfrm>
            <a:custGeom>
              <a:avLst/>
              <a:gdLst>
                <a:gd name="T0" fmla="*/ 0 w 128"/>
                <a:gd name="T1" fmla="*/ 1706 h 167"/>
                <a:gd name="T2" fmla="*/ 1118 w 128"/>
                <a:gd name="T3" fmla="*/ 0 h 167"/>
                <a:gd name="T4" fmla="*/ 0 w 128"/>
                <a:gd name="T5" fmla="*/ 1706 h 1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167">
                  <a:moveTo>
                    <a:pt x="0" y="153"/>
                  </a:moveTo>
                  <a:cubicBezTo>
                    <a:pt x="106" y="159"/>
                    <a:pt x="126" y="46"/>
                    <a:pt x="122" y="0"/>
                  </a:cubicBezTo>
                  <a:cubicBezTo>
                    <a:pt x="128" y="82"/>
                    <a:pt x="101" y="167"/>
                    <a:pt x="0" y="153"/>
                  </a:cubicBezTo>
                  <a:close/>
                </a:path>
              </a:pathLst>
            </a:custGeom>
            <a:solidFill>
              <a:srgbClr val="F2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8" name="Freeform 107">
              <a:extLst>
                <a:ext uri="{FF2B5EF4-FFF2-40B4-BE49-F238E27FC236}">
                  <a16:creationId xmlns:a16="http://schemas.microsoft.com/office/drawing/2014/main" id="{419EDD40-DF56-4CD9-9434-1D1EBA186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642"/>
              <a:ext cx="73" cy="60"/>
            </a:xfrm>
            <a:custGeom>
              <a:avLst/>
              <a:gdLst>
                <a:gd name="T0" fmla="*/ 0 w 35"/>
                <a:gd name="T1" fmla="*/ 0 h 27"/>
                <a:gd name="T2" fmla="*/ 317 w 35"/>
                <a:gd name="T3" fmla="*/ 296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7">
                  <a:moveTo>
                    <a:pt x="0" y="0"/>
                  </a:moveTo>
                  <a:cubicBezTo>
                    <a:pt x="9" y="15"/>
                    <a:pt x="35" y="27"/>
                    <a:pt x="35" y="27"/>
                  </a:cubicBezTo>
                </a:path>
              </a:pathLst>
            </a:custGeom>
            <a:solidFill>
              <a:srgbClr val="BE9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9" name="Freeform 108">
              <a:extLst>
                <a:ext uri="{FF2B5EF4-FFF2-40B4-BE49-F238E27FC236}">
                  <a16:creationId xmlns:a16="http://schemas.microsoft.com/office/drawing/2014/main" id="{754A1BB0-F7A9-454F-BE28-222A3DF48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879"/>
              <a:ext cx="23" cy="149"/>
            </a:xfrm>
            <a:custGeom>
              <a:avLst/>
              <a:gdLst>
                <a:gd name="T0" fmla="*/ 100 w 11"/>
                <a:gd name="T1" fmla="*/ 0 h 67"/>
                <a:gd name="T2" fmla="*/ 84 w 11"/>
                <a:gd name="T3" fmla="*/ 736 h 67"/>
                <a:gd name="T4" fmla="*/ 100 w 11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7">
                  <a:moveTo>
                    <a:pt x="11" y="0"/>
                  </a:moveTo>
                  <a:cubicBezTo>
                    <a:pt x="0" y="18"/>
                    <a:pt x="1" y="49"/>
                    <a:pt x="9" y="67"/>
                  </a:cubicBezTo>
                  <a:cubicBezTo>
                    <a:pt x="6" y="50"/>
                    <a:pt x="2" y="25"/>
                    <a:pt x="11" y="0"/>
                  </a:cubicBezTo>
                  <a:close/>
                </a:path>
              </a:pathLst>
            </a:custGeom>
            <a:solidFill>
              <a:srgbClr val="BE9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0" name="Freeform 109">
              <a:extLst>
                <a:ext uri="{FF2B5EF4-FFF2-40B4-BE49-F238E27FC236}">
                  <a16:creationId xmlns:a16="http://schemas.microsoft.com/office/drawing/2014/main" id="{A93BA4C8-1557-4F3A-AC73-3D8C806F5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1450"/>
              <a:ext cx="46" cy="31"/>
            </a:xfrm>
            <a:custGeom>
              <a:avLst/>
              <a:gdLst>
                <a:gd name="T0" fmla="*/ 109 w 22"/>
                <a:gd name="T1" fmla="*/ 0 h 14"/>
                <a:gd name="T2" fmla="*/ 0 w 22"/>
                <a:gd name="T3" fmla="*/ 153 h 14"/>
                <a:gd name="T4" fmla="*/ 201 w 22"/>
                <a:gd name="T5" fmla="*/ 117 h 14"/>
                <a:gd name="T6" fmla="*/ 84 w 22"/>
                <a:gd name="T7" fmla="*/ 133 h 14"/>
                <a:gd name="T8" fmla="*/ 75 w 22"/>
                <a:gd name="T9" fmla="*/ 5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4">
                  <a:moveTo>
                    <a:pt x="12" y="0"/>
                  </a:moveTo>
                  <a:cubicBezTo>
                    <a:pt x="9" y="6"/>
                    <a:pt x="3" y="8"/>
                    <a:pt x="0" y="14"/>
                  </a:cubicBezTo>
                  <a:cubicBezTo>
                    <a:pt x="6" y="11"/>
                    <a:pt x="15" y="12"/>
                    <a:pt x="22" y="11"/>
                  </a:cubicBezTo>
                  <a:cubicBezTo>
                    <a:pt x="19" y="12"/>
                    <a:pt x="12" y="13"/>
                    <a:pt x="9" y="12"/>
                  </a:cubicBezTo>
                  <a:cubicBezTo>
                    <a:pt x="7" y="10"/>
                    <a:pt x="8" y="8"/>
                    <a:pt x="8" y="5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1" name="Freeform 110">
              <a:extLst>
                <a:ext uri="{FF2B5EF4-FFF2-40B4-BE49-F238E27FC236}">
                  <a16:creationId xmlns:a16="http://schemas.microsoft.com/office/drawing/2014/main" id="{D7BEAB17-53AE-4FB5-B812-96E5A89F2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1311"/>
              <a:ext cx="56" cy="70"/>
            </a:xfrm>
            <a:custGeom>
              <a:avLst/>
              <a:gdLst>
                <a:gd name="T0" fmla="*/ 133 w 27"/>
                <a:gd name="T1" fmla="*/ 0 h 31"/>
                <a:gd name="T2" fmla="*/ 64 w 27"/>
                <a:gd name="T3" fmla="*/ 210 h 31"/>
                <a:gd name="T4" fmla="*/ 0 w 27"/>
                <a:gd name="T5" fmla="*/ 357 h 31"/>
                <a:gd name="T6" fmla="*/ 241 w 27"/>
                <a:gd name="T7" fmla="*/ 72 h 31"/>
                <a:gd name="T8" fmla="*/ 141 w 27"/>
                <a:gd name="T9" fmla="*/ 147 h 31"/>
                <a:gd name="T10" fmla="*/ 124 w 27"/>
                <a:gd name="T11" fmla="*/ 11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31">
                  <a:moveTo>
                    <a:pt x="15" y="0"/>
                  </a:moveTo>
                  <a:cubicBezTo>
                    <a:pt x="14" y="6"/>
                    <a:pt x="10" y="13"/>
                    <a:pt x="7" y="18"/>
                  </a:cubicBezTo>
                  <a:cubicBezTo>
                    <a:pt x="5" y="22"/>
                    <a:pt x="1" y="27"/>
                    <a:pt x="0" y="31"/>
                  </a:cubicBezTo>
                  <a:cubicBezTo>
                    <a:pt x="9" y="25"/>
                    <a:pt x="20" y="15"/>
                    <a:pt x="27" y="6"/>
                  </a:cubicBezTo>
                  <a:cubicBezTo>
                    <a:pt x="23" y="8"/>
                    <a:pt x="20" y="11"/>
                    <a:pt x="16" y="13"/>
                  </a:cubicBezTo>
                  <a:cubicBezTo>
                    <a:pt x="15" y="9"/>
                    <a:pt x="13" y="5"/>
                    <a:pt x="14" y="1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2" name="Freeform 111">
              <a:extLst>
                <a:ext uri="{FF2B5EF4-FFF2-40B4-BE49-F238E27FC236}">
                  <a16:creationId xmlns:a16="http://schemas.microsoft.com/office/drawing/2014/main" id="{6411EA2D-2F0B-4693-873F-0C058C7BA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1532"/>
              <a:ext cx="58" cy="23"/>
            </a:xfrm>
            <a:custGeom>
              <a:avLst/>
              <a:gdLst>
                <a:gd name="T0" fmla="*/ 0 w 28"/>
                <a:gd name="T1" fmla="*/ 0 h 10"/>
                <a:gd name="T2" fmla="*/ 52 w 28"/>
                <a:gd name="T3" fmla="*/ 110 h 10"/>
                <a:gd name="T4" fmla="*/ 108 w 28"/>
                <a:gd name="T5" fmla="*/ 110 h 10"/>
                <a:gd name="T6" fmla="*/ 249 w 28"/>
                <a:gd name="T7" fmla="*/ 110 h 10"/>
                <a:gd name="T8" fmla="*/ 25 w 28"/>
                <a:gd name="T9" fmla="*/ 1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cubicBezTo>
                    <a:pt x="2" y="2"/>
                    <a:pt x="4" y="8"/>
                    <a:pt x="6" y="9"/>
                  </a:cubicBezTo>
                  <a:cubicBezTo>
                    <a:pt x="8" y="10"/>
                    <a:pt x="11" y="9"/>
                    <a:pt x="12" y="9"/>
                  </a:cubicBezTo>
                  <a:cubicBezTo>
                    <a:pt x="16" y="8"/>
                    <a:pt x="25" y="7"/>
                    <a:pt x="28" y="9"/>
                  </a:cubicBezTo>
                  <a:cubicBezTo>
                    <a:pt x="20" y="5"/>
                    <a:pt x="12" y="2"/>
                    <a:pt x="3" y="1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3" name="Freeform 112">
              <a:extLst>
                <a:ext uri="{FF2B5EF4-FFF2-40B4-BE49-F238E27FC236}">
                  <a16:creationId xmlns:a16="http://schemas.microsoft.com/office/drawing/2014/main" id="{DD76EAC8-3FDD-4975-B7E5-731FD216F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327"/>
              <a:ext cx="27" cy="138"/>
            </a:xfrm>
            <a:custGeom>
              <a:avLst/>
              <a:gdLst>
                <a:gd name="T0" fmla="*/ 25 w 13"/>
                <a:gd name="T1" fmla="*/ 323 h 62"/>
                <a:gd name="T2" fmla="*/ 44 w 13"/>
                <a:gd name="T3" fmla="*/ 574 h 62"/>
                <a:gd name="T4" fmla="*/ 52 w 13"/>
                <a:gd name="T5" fmla="*/ 674 h 62"/>
                <a:gd name="T6" fmla="*/ 100 w 13"/>
                <a:gd name="T7" fmla="*/ 574 h 62"/>
                <a:gd name="T8" fmla="*/ 108 w 13"/>
                <a:gd name="T9" fmla="*/ 298 h 62"/>
                <a:gd name="T10" fmla="*/ 116 w 13"/>
                <a:gd name="T11" fmla="*/ 0 h 62"/>
                <a:gd name="T12" fmla="*/ 73 w 13"/>
                <a:gd name="T13" fmla="*/ 223 h 62"/>
                <a:gd name="T14" fmla="*/ 0 w 13"/>
                <a:gd name="T15" fmla="*/ 223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62">
                  <a:moveTo>
                    <a:pt x="3" y="29"/>
                  </a:moveTo>
                  <a:cubicBezTo>
                    <a:pt x="6" y="36"/>
                    <a:pt x="5" y="44"/>
                    <a:pt x="5" y="52"/>
                  </a:cubicBezTo>
                  <a:cubicBezTo>
                    <a:pt x="5" y="54"/>
                    <a:pt x="4" y="60"/>
                    <a:pt x="6" y="61"/>
                  </a:cubicBezTo>
                  <a:cubicBezTo>
                    <a:pt x="10" y="62"/>
                    <a:pt x="10" y="54"/>
                    <a:pt x="11" y="52"/>
                  </a:cubicBezTo>
                  <a:cubicBezTo>
                    <a:pt x="13" y="43"/>
                    <a:pt x="13" y="36"/>
                    <a:pt x="12" y="27"/>
                  </a:cubicBezTo>
                  <a:cubicBezTo>
                    <a:pt x="11" y="18"/>
                    <a:pt x="13" y="8"/>
                    <a:pt x="13" y="0"/>
                  </a:cubicBezTo>
                  <a:cubicBezTo>
                    <a:pt x="11" y="5"/>
                    <a:pt x="12" y="16"/>
                    <a:pt x="8" y="20"/>
                  </a:cubicBezTo>
                  <a:cubicBezTo>
                    <a:pt x="5" y="22"/>
                    <a:pt x="3" y="19"/>
                    <a:pt x="0" y="20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4" name="Freeform 113">
              <a:extLst>
                <a:ext uri="{FF2B5EF4-FFF2-40B4-BE49-F238E27FC236}">
                  <a16:creationId xmlns:a16="http://schemas.microsoft.com/office/drawing/2014/main" id="{3F34C2F3-3720-4235-B84C-C52EAAD0B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327"/>
              <a:ext cx="27" cy="103"/>
            </a:xfrm>
            <a:custGeom>
              <a:avLst/>
              <a:gdLst>
                <a:gd name="T0" fmla="*/ 0 w 13"/>
                <a:gd name="T1" fmla="*/ 347 h 46"/>
                <a:gd name="T2" fmla="*/ 108 w 13"/>
                <a:gd name="T3" fmla="*/ 517 h 46"/>
                <a:gd name="T4" fmla="*/ 73 w 13"/>
                <a:gd name="T5" fmla="*/ 372 h 46"/>
                <a:gd name="T6" fmla="*/ 44 w 13"/>
                <a:gd name="T7" fmla="*/ 202 h 46"/>
                <a:gd name="T8" fmla="*/ 8 w 13"/>
                <a:gd name="T9" fmla="*/ 0 h 46"/>
                <a:gd name="T10" fmla="*/ 0 w 13"/>
                <a:gd name="T11" fmla="*/ 327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46">
                  <a:moveTo>
                    <a:pt x="0" y="31"/>
                  </a:moveTo>
                  <a:cubicBezTo>
                    <a:pt x="3" y="36"/>
                    <a:pt x="7" y="43"/>
                    <a:pt x="12" y="46"/>
                  </a:cubicBezTo>
                  <a:cubicBezTo>
                    <a:pt x="13" y="42"/>
                    <a:pt x="9" y="36"/>
                    <a:pt x="8" y="33"/>
                  </a:cubicBezTo>
                  <a:cubicBezTo>
                    <a:pt x="7" y="28"/>
                    <a:pt x="6" y="23"/>
                    <a:pt x="5" y="18"/>
                  </a:cubicBezTo>
                  <a:cubicBezTo>
                    <a:pt x="4" y="13"/>
                    <a:pt x="4" y="3"/>
                    <a:pt x="1" y="0"/>
                  </a:cubicBezTo>
                  <a:cubicBezTo>
                    <a:pt x="1" y="6"/>
                    <a:pt x="7" y="26"/>
                    <a:pt x="0" y="29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5" name="Freeform 114">
              <a:extLst>
                <a:ext uri="{FF2B5EF4-FFF2-40B4-BE49-F238E27FC236}">
                  <a16:creationId xmlns:a16="http://schemas.microsoft.com/office/drawing/2014/main" id="{BF858F07-0CDC-4F6E-A4D9-E594B723D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1418"/>
              <a:ext cx="29" cy="67"/>
            </a:xfrm>
            <a:custGeom>
              <a:avLst/>
              <a:gdLst>
                <a:gd name="T0" fmla="*/ 0 w 14"/>
                <a:gd name="T1" fmla="*/ 235 h 30"/>
                <a:gd name="T2" fmla="*/ 73 w 14"/>
                <a:gd name="T3" fmla="*/ 335 h 30"/>
                <a:gd name="T4" fmla="*/ 99 w 14"/>
                <a:gd name="T5" fmla="*/ 0 h 30"/>
                <a:gd name="T6" fmla="*/ 25 w 14"/>
                <a:gd name="T7" fmla="*/ 255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0">
                  <a:moveTo>
                    <a:pt x="0" y="21"/>
                  </a:moveTo>
                  <a:cubicBezTo>
                    <a:pt x="4" y="21"/>
                    <a:pt x="6" y="27"/>
                    <a:pt x="8" y="30"/>
                  </a:cubicBezTo>
                  <a:cubicBezTo>
                    <a:pt x="14" y="22"/>
                    <a:pt x="13" y="9"/>
                    <a:pt x="11" y="0"/>
                  </a:cubicBezTo>
                  <a:cubicBezTo>
                    <a:pt x="12" y="6"/>
                    <a:pt x="13" y="23"/>
                    <a:pt x="3" y="23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6" name="Freeform 115">
              <a:extLst>
                <a:ext uri="{FF2B5EF4-FFF2-40B4-BE49-F238E27FC236}">
                  <a16:creationId xmlns:a16="http://schemas.microsoft.com/office/drawing/2014/main" id="{8A691DEF-2002-4D93-BD18-B8B725A5B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050"/>
              <a:ext cx="41" cy="40"/>
            </a:xfrm>
            <a:custGeom>
              <a:avLst/>
              <a:gdLst>
                <a:gd name="T0" fmla="*/ 0 w 20"/>
                <a:gd name="T1" fmla="*/ 9 h 18"/>
                <a:gd name="T2" fmla="*/ 16 w 20"/>
                <a:gd name="T3" fmla="*/ 118 h 18"/>
                <a:gd name="T4" fmla="*/ 156 w 20"/>
                <a:gd name="T5" fmla="*/ 198 h 18"/>
                <a:gd name="T6" fmla="*/ 131 w 20"/>
                <a:gd name="T7" fmla="*/ 0 h 18"/>
                <a:gd name="T8" fmla="*/ 96 w 20"/>
                <a:gd name="T9" fmla="*/ 1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8">
                  <a:moveTo>
                    <a:pt x="0" y="1"/>
                  </a:moveTo>
                  <a:cubicBezTo>
                    <a:pt x="1" y="4"/>
                    <a:pt x="2" y="8"/>
                    <a:pt x="2" y="11"/>
                  </a:cubicBezTo>
                  <a:cubicBezTo>
                    <a:pt x="9" y="10"/>
                    <a:pt x="12" y="16"/>
                    <a:pt x="18" y="18"/>
                  </a:cubicBezTo>
                  <a:cubicBezTo>
                    <a:pt x="20" y="14"/>
                    <a:pt x="16" y="4"/>
                    <a:pt x="15" y="0"/>
                  </a:cubicBezTo>
                  <a:cubicBezTo>
                    <a:pt x="15" y="3"/>
                    <a:pt x="17" y="12"/>
                    <a:pt x="11" y="11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7" name="Freeform 116">
              <a:extLst>
                <a:ext uri="{FF2B5EF4-FFF2-40B4-BE49-F238E27FC236}">
                  <a16:creationId xmlns:a16="http://schemas.microsoft.com/office/drawing/2014/main" id="{295DEEAC-1D30-4072-B728-840B0B8F3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1124"/>
              <a:ext cx="19" cy="67"/>
            </a:xfrm>
            <a:custGeom>
              <a:avLst/>
              <a:gdLst>
                <a:gd name="T0" fmla="*/ 57 w 9"/>
                <a:gd name="T1" fmla="*/ 0 h 30"/>
                <a:gd name="T2" fmla="*/ 57 w 9"/>
                <a:gd name="T3" fmla="*/ 335 h 30"/>
                <a:gd name="T4" fmla="*/ 0 w 9"/>
                <a:gd name="T5" fmla="*/ 154 h 30"/>
                <a:gd name="T6" fmla="*/ 17 w 9"/>
                <a:gd name="T7" fmla="*/ 179 h 30"/>
                <a:gd name="T8" fmla="*/ 49 w 9"/>
                <a:gd name="T9" fmla="*/ 6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30">
                  <a:moveTo>
                    <a:pt x="6" y="0"/>
                  </a:moveTo>
                  <a:cubicBezTo>
                    <a:pt x="9" y="9"/>
                    <a:pt x="5" y="20"/>
                    <a:pt x="6" y="30"/>
                  </a:cubicBezTo>
                  <a:cubicBezTo>
                    <a:pt x="3" y="25"/>
                    <a:pt x="4" y="19"/>
                    <a:pt x="0" y="14"/>
                  </a:cubicBezTo>
                  <a:cubicBezTo>
                    <a:pt x="1" y="15"/>
                    <a:pt x="1" y="15"/>
                    <a:pt x="2" y="16"/>
                  </a:cubicBezTo>
                  <a:cubicBezTo>
                    <a:pt x="5" y="14"/>
                    <a:pt x="5" y="9"/>
                    <a:pt x="5" y="6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8" name="Freeform 117">
              <a:extLst>
                <a:ext uri="{FF2B5EF4-FFF2-40B4-BE49-F238E27FC236}">
                  <a16:creationId xmlns:a16="http://schemas.microsoft.com/office/drawing/2014/main" id="{E2BB032D-5919-4B52-A40D-A2D454CEF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106"/>
              <a:ext cx="32" cy="63"/>
            </a:xfrm>
            <a:custGeom>
              <a:avLst/>
              <a:gdLst>
                <a:gd name="T0" fmla="*/ 128 w 15"/>
                <a:gd name="T1" fmla="*/ 36 h 28"/>
                <a:gd name="T2" fmla="*/ 0 w 15"/>
                <a:gd name="T3" fmla="*/ 320 h 28"/>
                <a:gd name="T4" fmla="*/ 117 w 15"/>
                <a:gd name="T5" fmla="*/ 194 h 28"/>
                <a:gd name="T6" fmla="*/ 145 w 15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8">
                  <a:moveTo>
                    <a:pt x="13" y="3"/>
                  </a:moveTo>
                  <a:cubicBezTo>
                    <a:pt x="7" y="9"/>
                    <a:pt x="0" y="20"/>
                    <a:pt x="0" y="28"/>
                  </a:cubicBezTo>
                  <a:cubicBezTo>
                    <a:pt x="4" y="25"/>
                    <a:pt x="8" y="21"/>
                    <a:pt x="12" y="17"/>
                  </a:cubicBezTo>
                  <a:cubicBezTo>
                    <a:pt x="7" y="18"/>
                    <a:pt x="11" y="1"/>
                    <a:pt x="15" y="0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9" name="Freeform 118">
              <a:extLst>
                <a:ext uri="{FF2B5EF4-FFF2-40B4-BE49-F238E27FC236}">
                  <a16:creationId xmlns:a16="http://schemas.microsoft.com/office/drawing/2014/main" id="{2D9410FB-36B5-435C-A341-DC5620DA5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1012"/>
              <a:ext cx="35" cy="25"/>
            </a:xfrm>
            <a:custGeom>
              <a:avLst/>
              <a:gdLst>
                <a:gd name="T0" fmla="*/ 0 w 17"/>
                <a:gd name="T1" fmla="*/ 57 h 11"/>
                <a:gd name="T2" fmla="*/ 148 w 17"/>
                <a:gd name="T3" fmla="*/ 11 h 11"/>
                <a:gd name="T4" fmla="*/ 43 w 17"/>
                <a:gd name="T5" fmla="*/ 130 h 11"/>
                <a:gd name="T6" fmla="*/ 60 w 17"/>
                <a:gd name="T7" fmla="*/ 57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1">
                  <a:moveTo>
                    <a:pt x="0" y="5"/>
                  </a:moveTo>
                  <a:cubicBezTo>
                    <a:pt x="6" y="5"/>
                    <a:pt x="11" y="0"/>
                    <a:pt x="17" y="1"/>
                  </a:cubicBezTo>
                  <a:cubicBezTo>
                    <a:pt x="13" y="4"/>
                    <a:pt x="9" y="8"/>
                    <a:pt x="5" y="11"/>
                  </a:cubicBezTo>
                  <a:cubicBezTo>
                    <a:pt x="6" y="9"/>
                    <a:pt x="6" y="7"/>
                    <a:pt x="7" y="5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0" name="Freeform 119">
              <a:extLst>
                <a:ext uri="{FF2B5EF4-FFF2-40B4-BE49-F238E27FC236}">
                  <a16:creationId xmlns:a16="http://schemas.microsoft.com/office/drawing/2014/main" id="{721D68D1-2586-4340-BCE4-9269DEBBE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048"/>
              <a:ext cx="21" cy="42"/>
            </a:xfrm>
            <a:custGeom>
              <a:avLst/>
              <a:gdLst>
                <a:gd name="T0" fmla="*/ 0 w 10"/>
                <a:gd name="T1" fmla="*/ 0 h 19"/>
                <a:gd name="T2" fmla="*/ 27 w 10"/>
                <a:gd name="T3" fmla="*/ 97 h 19"/>
                <a:gd name="T4" fmla="*/ 67 w 10"/>
                <a:gd name="T5" fmla="*/ 206 h 19"/>
                <a:gd name="T6" fmla="*/ 84 w 10"/>
                <a:gd name="T7" fmla="*/ 88 h 19"/>
                <a:gd name="T8" fmla="*/ 17 w 10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9">
                  <a:moveTo>
                    <a:pt x="0" y="0"/>
                  </a:moveTo>
                  <a:cubicBezTo>
                    <a:pt x="2" y="3"/>
                    <a:pt x="2" y="6"/>
                    <a:pt x="3" y="9"/>
                  </a:cubicBezTo>
                  <a:cubicBezTo>
                    <a:pt x="4" y="13"/>
                    <a:pt x="7" y="15"/>
                    <a:pt x="7" y="19"/>
                  </a:cubicBezTo>
                  <a:cubicBezTo>
                    <a:pt x="6" y="17"/>
                    <a:pt x="4" y="8"/>
                    <a:pt x="9" y="8"/>
                  </a:cubicBezTo>
                  <a:cubicBezTo>
                    <a:pt x="10" y="3"/>
                    <a:pt x="3" y="4"/>
                    <a:pt x="2" y="0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1" name="Freeform 120">
              <a:extLst>
                <a:ext uri="{FF2B5EF4-FFF2-40B4-BE49-F238E27FC236}">
                  <a16:creationId xmlns:a16="http://schemas.microsoft.com/office/drawing/2014/main" id="{70A66699-2DCD-408E-9FE9-CEF806C8E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1015"/>
              <a:ext cx="21" cy="26"/>
            </a:xfrm>
            <a:custGeom>
              <a:avLst/>
              <a:gdLst>
                <a:gd name="T0" fmla="*/ 0 w 10"/>
                <a:gd name="T1" fmla="*/ 0 h 12"/>
                <a:gd name="T2" fmla="*/ 57 w 10"/>
                <a:gd name="T3" fmla="*/ 121 h 12"/>
                <a:gd name="T4" fmla="*/ 92 w 10"/>
                <a:gd name="T5" fmla="*/ 72 h 12"/>
                <a:gd name="T6" fmla="*/ 8 w 10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4" y="2"/>
                    <a:pt x="5" y="9"/>
                    <a:pt x="6" y="12"/>
                  </a:cubicBezTo>
                  <a:cubicBezTo>
                    <a:pt x="6" y="9"/>
                    <a:pt x="6" y="7"/>
                    <a:pt x="10" y="7"/>
                  </a:cubicBezTo>
                  <a:cubicBezTo>
                    <a:pt x="7" y="5"/>
                    <a:pt x="4" y="2"/>
                    <a:pt x="1" y="0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2" name="Freeform 121">
              <a:extLst>
                <a:ext uri="{FF2B5EF4-FFF2-40B4-BE49-F238E27FC236}">
                  <a16:creationId xmlns:a16="http://schemas.microsoft.com/office/drawing/2014/main" id="{6C0589F2-0F35-4B51-95A5-CCF138CCD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021"/>
              <a:ext cx="29" cy="16"/>
            </a:xfrm>
            <a:custGeom>
              <a:avLst/>
              <a:gdLst>
                <a:gd name="T0" fmla="*/ 0 w 14"/>
                <a:gd name="T1" fmla="*/ 0 h 7"/>
                <a:gd name="T2" fmla="*/ 52 w 14"/>
                <a:gd name="T3" fmla="*/ 85 h 7"/>
                <a:gd name="T4" fmla="*/ 124 w 14"/>
                <a:gd name="T5" fmla="*/ 57 h 7"/>
                <a:gd name="T6" fmla="*/ 25 w 14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7">
                  <a:moveTo>
                    <a:pt x="0" y="0"/>
                  </a:moveTo>
                  <a:cubicBezTo>
                    <a:pt x="3" y="1"/>
                    <a:pt x="7" y="3"/>
                    <a:pt x="6" y="7"/>
                  </a:cubicBezTo>
                  <a:cubicBezTo>
                    <a:pt x="8" y="6"/>
                    <a:pt x="11" y="6"/>
                    <a:pt x="14" y="5"/>
                  </a:cubicBezTo>
                  <a:cubicBezTo>
                    <a:pt x="12" y="1"/>
                    <a:pt x="7" y="2"/>
                    <a:pt x="3" y="0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3" name="Freeform 122">
              <a:extLst>
                <a:ext uri="{FF2B5EF4-FFF2-40B4-BE49-F238E27FC236}">
                  <a16:creationId xmlns:a16="http://schemas.microsoft.com/office/drawing/2014/main" id="{7DA01C14-1A48-493C-9ECD-C20E18BF2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983"/>
              <a:ext cx="69" cy="52"/>
            </a:xfrm>
            <a:custGeom>
              <a:avLst/>
              <a:gdLst>
                <a:gd name="T0" fmla="*/ 0 w 33"/>
                <a:gd name="T1" fmla="*/ 267 h 23"/>
                <a:gd name="T2" fmla="*/ 293 w 33"/>
                <a:gd name="T3" fmla="*/ 25 h 23"/>
                <a:gd name="T4" fmla="*/ 301 w 33"/>
                <a:gd name="T5" fmla="*/ 36 h 23"/>
                <a:gd name="T6" fmla="*/ 144 w 33"/>
                <a:gd name="T7" fmla="*/ 149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3">
                  <a:moveTo>
                    <a:pt x="0" y="23"/>
                  </a:moveTo>
                  <a:cubicBezTo>
                    <a:pt x="5" y="15"/>
                    <a:pt x="22" y="0"/>
                    <a:pt x="32" y="2"/>
                  </a:cubicBezTo>
                  <a:cubicBezTo>
                    <a:pt x="32" y="2"/>
                    <a:pt x="33" y="2"/>
                    <a:pt x="33" y="3"/>
                  </a:cubicBezTo>
                  <a:cubicBezTo>
                    <a:pt x="27" y="4"/>
                    <a:pt x="20" y="10"/>
                    <a:pt x="16" y="13"/>
                  </a:cubicBezTo>
                </a:path>
              </a:pathLst>
            </a:custGeom>
            <a:solidFill>
              <a:srgbClr val="FB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4" name="Freeform 123">
              <a:extLst>
                <a:ext uri="{FF2B5EF4-FFF2-40B4-BE49-F238E27FC236}">
                  <a16:creationId xmlns:a16="http://schemas.microsoft.com/office/drawing/2014/main" id="{E70DD6E7-5CAF-4E46-BA34-5EFFC527E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972"/>
              <a:ext cx="18" cy="14"/>
            </a:xfrm>
            <a:custGeom>
              <a:avLst/>
              <a:gdLst>
                <a:gd name="T0" fmla="*/ 16 w 9"/>
                <a:gd name="T1" fmla="*/ 37 h 6"/>
                <a:gd name="T2" fmla="*/ 8 w 9"/>
                <a:gd name="T3" fmla="*/ 77 h 6"/>
                <a:gd name="T4" fmla="*/ 56 w 9"/>
                <a:gd name="T5" fmla="*/ 0 h 6"/>
                <a:gd name="T6" fmla="*/ 16 w 9"/>
                <a:gd name="T7" fmla="*/ 49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6">
                  <a:moveTo>
                    <a:pt x="2" y="3"/>
                  </a:moveTo>
                  <a:cubicBezTo>
                    <a:pt x="1" y="4"/>
                    <a:pt x="0" y="5"/>
                    <a:pt x="1" y="6"/>
                  </a:cubicBezTo>
                  <a:cubicBezTo>
                    <a:pt x="4" y="6"/>
                    <a:pt x="9" y="3"/>
                    <a:pt x="7" y="0"/>
                  </a:cubicBezTo>
                  <a:cubicBezTo>
                    <a:pt x="5" y="0"/>
                    <a:pt x="3" y="1"/>
                    <a:pt x="2" y="4"/>
                  </a:cubicBezTo>
                </a:path>
              </a:pathLst>
            </a:custGeom>
            <a:solidFill>
              <a:srgbClr val="FB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5" name="Freeform 124">
              <a:extLst>
                <a:ext uri="{FF2B5EF4-FFF2-40B4-BE49-F238E27FC236}">
                  <a16:creationId xmlns:a16="http://schemas.microsoft.com/office/drawing/2014/main" id="{7B81318F-9938-458E-AADD-939738D4F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1039"/>
              <a:ext cx="10" cy="9"/>
            </a:xfrm>
            <a:custGeom>
              <a:avLst/>
              <a:gdLst>
                <a:gd name="T0" fmla="*/ 24 w 5"/>
                <a:gd name="T1" fmla="*/ 0 h 4"/>
                <a:gd name="T2" fmla="*/ 24 w 5"/>
                <a:gd name="T3" fmla="*/ 45 h 4"/>
                <a:gd name="T4" fmla="*/ 40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2"/>
                    <a:pt x="0" y="2"/>
                    <a:pt x="3" y="4"/>
                  </a:cubicBezTo>
                  <a:cubicBezTo>
                    <a:pt x="5" y="3"/>
                    <a:pt x="5" y="2"/>
                    <a:pt x="5" y="0"/>
                  </a:cubicBezTo>
                </a:path>
              </a:pathLst>
            </a:custGeom>
            <a:solidFill>
              <a:srgbClr val="FB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6" name="Freeform 125">
              <a:extLst>
                <a:ext uri="{FF2B5EF4-FFF2-40B4-BE49-F238E27FC236}">
                  <a16:creationId xmlns:a16="http://schemas.microsoft.com/office/drawing/2014/main" id="{8071EE2C-B8D3-4B9D-ABBD-3D3EFC37F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367"/>
              <a:ext cx="127" cy="89"/>
            </a:xfrm>
            <a:custGeom>
              <a:avLst/>
              <a:gdLst>
                <a:gd name="T0" fmla="*/ 0 w 61"/>
                <a:gd name="T1" fmla="*/ 100 h 40"/>
                <a:gd name="T2" fmla="*/ 192 w 61"/>
                <a:gd name="T3" fmla="*/ 323 h 40"/>
                <a:gd name="T4" fmla="*/ 550 w 61"/>
                <a:gd name="T5" fmla="*/ 432 h 40"/>
                <a:gd name="T6" fmla="*/ 333 w 61"/>
                <a:gd name="T7" fmla="*/ 234 h 40"/>
                <a:gd name="T8" fmla="*/ 233 w 61"/>
                <a:gd name="T9" fmla="*/ 0 h 40"/>
                <a:gd name="T10" fmla="*/ 83 w 61"/>
                <a:gd name="T11" fmla="*/ 134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40">
                  <a:moveTo>
                    <a:pt x="0" y="9"/>
                  </a:moveTo>
                  <a:cubicBezTo>
                    <a:pt x="2" y="18"/>
                    <a:pt x="13" y="25"/>
                    <a:pt x="21" y="29"/>
                  </a:cubicBezTo>
                  <a:cubicBezTo>
                    <a:pt x="29" y="34"/>
                    <a:pt x="52" y="40"/>
                    <a:pt x="61" y="39"/>
                  </a:cubicBezTo>
                  <a:cubicBezTo>
                    <a:pt x="54" y="37"/>
                    <a:pt x="43" y="27"/>
                    <a:pt x="37" y="21"/>
                  </a:cubicBezTo>
                  <a:cubicBezTo>
                    <a:pt x="31" y="15"/>
                    <a:pt x="31" y="7"/>
                    <a:pt x="26" y="0"/>
                  </a:cubicBezTo>
                  <a:cubicBezTo>
                    <a:pt x="26" y="12"/>
                    <a:pt x="20" y="12"/>
                    <a:pt x="9" y="12"/>
                  </a:cubicBezTo>
                </a:path>
              </a:pathLst>
            </a:custGeom>
            <a:solidFill>
              <a:srgbClr val="D2B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7" name="Freeform 126">
              <a:extLst>
                <a:ext uri="{FF2B5EF4-FFF2-40B4-BE49-F238E27FC236}">
                  <a16:creationId xmlns:a16="http://schemas.microsoft.com/office/drawing/2014/main" id="{19908CB0-4C7F-4509-B93E-2BCFC4CCC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1434"/>
              <a:ext cx="61" cy="20"/>
            </a:xfrm>
            <a:custGeom>
              <a:avLst/>
              <a:gdLst>
                <a:gd name="T0" fmla="*/ 0 w 29"/>
                <a:gd name="T1" fmla="*/ 20 h 9"/>
                <a:gd name="T2" fmla="*/ 141 w 29"/>
                <a:gd name="T3" fmla="*/ 80 h 9"/>
                <a:gd name="T4" fmla="*/ 269 w 29"/>
                <a:gd name="T5" fmla="*/ 98 h 9"/>
                <a:gd name="T6" fmla="*/ 204 w 29"/>
                <a:gd name="T7" fmla="*/ 53 h 9"/>
                <a:gd name="T8" fmla="*/ 151 w 29"/>
                <a:gd name="T9" fmla="*/ 0 h 9"/>
                <a:gd name="T10" fmla="*/ 93 w 29"/>
                <a:gd name="T11" fmla="*/ 44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9">
                  <a:moveTo>
                    <a:pt x="0" y="2"/>
                  </a:moveTo>
                  <a:cubicBezTo>
                    <a:pt x="4" y="5"/>
                    <a:pt x="10" y="6"/>
                    <a:pt x="15" y="7"/>
                  </a:cubicBezTo>
                  <a:cubicBezTo>
                    <a:pt x="19" y="8"/>
                    <a:pt x="24" y="9"/>
                    <a:pt x="29" y="9"/>
                  </a:cubicBezTo>
                  <a:cubicBezTo>
                    <a:pt x="26" y="8"/>
                    <a:pt x="24" y="6"/>
                    <a:pt x="22" y="5"/>
                  </a:cubicBezTo>
                  <a:cubicBezTo>
                    <a:pt x="20" y="3"/>
                    <a:pt x="18" y="1"/>
                    <a:pt x="16" y="0"/>
                  </a:cubicBezTo>
                  <a:cubicBezTo>
                    <a:pt x="18" y="3"/>
                    <a:pt x="12" y="5"/>
                    <a:pt x="10" y="4"/>
                  </a:cubicBezTo>
                </a:path>
              </a:pathLst>
            </a:custGeom>
            <a:solidFill>
              <a:srgbClr val="BE9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8" name="Freeform 127">
              <a:extLst>
                <a:ext uri="{FF2B5EF4-FFF2-40B4-BE49-F238E27FC236}">
                  <a16:creationId xmlns:a16="http://schemas.microsoft.com/office/drawing/2014/main" id="{63B719A5-E85B-4A71-8A53-9B2CC92D1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3681"/>
              <a:ext cx="56" cy="47"/>
            </a:xfrm>
            <a:custGeom>
              <a:avLst/>
              <a:gdLst>
                <a:gd name="T0" fmla="*/ 0 w 27"/>
                <a:gd name="T1" fmla="*/ 110 h 21"/>
                <a:gd name="T2" fmla="*/ 241 w 27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1">
                  <a:moveTo>
                    <a:pt x="0" y="10"/>
                  </a:moveTo>
                  <a:cubicBezTo>
                    <a:pt x="11" y="21"/>
                    <a:pt x="21" y="9"/>
                    <a:pt x="2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9" name="Freeform 128">
              <a:extLst>
                <a:ext uri="{FF2B5EF4-FFF2-40B4-BE49-F238E27FC236}">
                  <a16:creationId xmlns:a16="http://schemas.microsoft.com/office/drawing/2014/main" id="{11115046-F258-4DE5-ADB8-C99B81318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3694"/>
              <a:ext cx="50" cy="43"/>
            </a:xfrm>
            <a:custGeom>
              <a:avLst/>
              <a:gdLst>
                <a:gd name="T0" fmla="*/ 217 w 24"/>
                <a:gd name="T1" fmla="*/ 129 h 19"/>
                <a:gd name="T2" fmla="*/ 17 w 24"/>
                <a:gd name="T3" fmla="*/ 93 h 19"/>
                <a:gd name="T4" fmla="*/ 8 w 24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24" y="11"/>
                  </a:moveTo>
                  <a:cubicBezTo>
                    <a:pt x="15" y="15"/>
                    <a:pt x="7" y="19"/>
                    <a:pt x="2" y="8"/>
                  </a:cubicBezTo>
                  <a:cubicBezTo>
                    <a:pt x="0" y="5"/>
                    <a:pt x="1" y="0"/>
                    <a:pt x="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0" name="Freeform 129">
              <a:extLst>
                <a:ext uri="{FF2B5EF4-FFF2-40B4-BE49-F238E27FC236}">
                  <a16:creationId xmlns:a16="http://schemas.microsoft.com/office/drawing/2014/main" id="{5855FC4B-C056-46A2-8367-D69D3A9B7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3636"/>
              <a:ext cx="32" cy="18"/>
            </a:xfrm>
            <a:custGeom>
              <a:avLst/>
              <a:gdLst>
                <a:gd name="T0" fmla="*/ 0 w 15"/>
                <a:gd name="T1" fmla="*/ 0 h 8"/>
                <a:gd name="T2" fmla="*/ 145 w 15"/>
                <a:gd name="T3" fmla="*/ 4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3" y="6"/>
                    <a:pt x="10" y="8"/>
                    <a:pt x="15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1" name="Freeform 130">
              <a:extLst>
                <a:ext uri="{FF2B5EF4-FFF2-40B4-BE49-F238E27FC236}">
                  <a16:creationId xmlns:a16="http://schemas.microsoft.com/office/drawing/2014/main" id="{44418322-F79C-4288-BA3B-D42A9F501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3701"/>
              <a:ext cx="46" cy="27"/>
            </a:xfrm>
            <a:custGeom>
              <a:avLst/>
              <a:gdLst>
                <a:gd name="T0" fmla="*/ 0 w 22"/>
                <a:gd name="T1" fmla="*/ 0 h 12"/>
                <a:gd name="T2" fmla="*/ 201 w 22"/>
                <a:gd name="T3" fmla="*/ 4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2">
                  <a:moveTo>
                    <a:pt x="0" y="0"/>
                  </a:moveTo>
                  <a:cubicBezTo>
                    <a:pt x="3" y="9"/>
                    <a:pt x="16" y="12"/>
                    <a:pt x="22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2" name="Freeform 131">
              <a:extLst>
                <a:ext uri="{FF2B5EF4-FFF2-40B4-BE49-F238E27FC236}">
                  <a16:creationId xmlns:a16="http://schemas.microsoft.com/office/drawing/2014/main" id="{B95D0C04-9907-4495-9618-76E2922FA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3634"/>
              <a:ext cx="50" cy="33"/>
            </a:xfrm>
            <a:custGeom>
              <a:avLst/>
              <a:gdLst>
                <a:gd name="T0" fmla="*/ 0 w 24"/>
                <a:gd name="T1" fmla="*/ 0 h 15"/>
                <a:gd name="T2" fmla="*/ 217 w 24"/>
                <a:gd name="T3" fmla="*/ 4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5">
                  <a:moveTo>
                    <a:pt x="0" y="0"/>
                  </a:moveTo>
                  <a:cubicBezTo>
                    <a:pt x="7" y="11"/>
                    <a:pt x="13" y="15"/>
                    <a:pt x="24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3" name="Freeform 132">
              <a:extLst>
                <a:ext uri="{FF2B5EF4-FFF2-40B4-BE49-F238E27FC236}">
                  <a16:creationId xmlns:a16="http://schemas.microsoft.com/office/drawing/2014/main" id="{9DDF11E8-1BED-4125-8FD1-1A77A1467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3625"/>
              <a:ext cx="25" cy="51"/>
            </a:xfrm>
            <a:custGeom>
              <a:avLst/>
              <a:gdLst>
                <a:gd name="T0" fmla="*/ 92 w 12"/>
                <a:gd name="T1" fmla="*/ 0 h 23"/>
                <a:gd name="T2" fmla="*/ 0 w 12"/>
                <a:gd name="T3" fmla="*/ 173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3">
                  <a:moveTo>
                    <a:pt x="10" y="0"/>
                  </a:moveTo>
                  <a:cubicBezTo>
                    <a:pt x="12" y="6"/>
                    <a:pt x="7" y="23"/>
                    <a:pt x="0" y="1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4" name="Freeform 133">
              <a:extLst>
                <a:ext uri="{FF2B5EF4-FFF2-40B4-BE49-F238E27FC236}">
                  <a16:creationId xmlns:a16="http://schemas.microsoft.com/office/drawing/2014/main" id="{4BFE0CE6-A7FD-47E2-9903-3D0586D5E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3663"/>
              <a:ext cx="44" cy="42"/>
            </a:xfrm>
            <a:custGeom>
              <a:avLst/>
              <a:gdLst>
                <a:gd name="T0" fmla="*/ 0 w 21"/>
                <a:gd name="T1" fmla="*/ 206 h 19"/>
                <a:gd name="T2" fmla="*/ 149 w 2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cubicBezTo>
                    <a:pt x="8" y="17"/>
                    <a:pt x="21" y="14"/>
                    <a:pt x="1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5" name="Freeform 134">
              <a:extLst>
                <a:ext uri="{FF2B5EF4-FFF2-40B4-BE49-F238E27FC236}">
                  <a16:creationId xmlns:a16="http://schemas.microsoft.com/office/drawing/2014/main" id="{C304EB48-8586-4F99-AEF0-9A30A64A2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3714"/>
              <a:ext cx="33" cy="34"/>
            </a:xfrm>
            <a:custGeom>
              <a:avLst/>
              <a:gdLst>
                <a:gd name="T0" fmla="*/ 0 w 16"/>
                <a:gd name="T1" fmla="*/ 118 h 15"/>
                <a:gd name="T2" fmla="*/ 140 w 1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6" y="15"/>
                    <a:pt x="15" y="6"/>
                    <a:pt x="1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6" name="Freeform 135">
              <a:extLst>
                <a:ext uri="{FF2B5EF4-FFF2-40B4-BE49-F238E27FC236}">
                  <a16:creationId xmlns:a16="http://schemas.microsoft.com/office/drawing/2014/main" id="{19D79116-A4B9-4ED9-8536-CDED268AE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730"/>
              <a:ext cx="69" cy="42"/>
            </a:xfrm>
            <a:custGeom>
              <a:avLst/>
              <a:gdLst>
                <a:gd name="T0" fmla="*/ 27 w 33"/>
                <a:gd name="T1" fmla="*/ 73 h 19"/>
                <a:gd name="T2" fmla="*/ 109 w 33"/>
                <a:gd name="T3" fmla="*/ 206 h 19"/>
                <a:gd name="T4" fmla="*/ 236 w 33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9">
                  <a:moveTo>
                    <a:pt x="3" y="7"/>
                  </a:moveTo>
                  <a:cubicBezTo>
                    <a:pt x="0" y="12"/>
                    <a:pt x="6" y="19"/>
                    <a:pt x="12" y="19"/>
                  </a:cubicBezTo>
                  <a:cubicBezTo>
                    <a:pt x="19" y="19"/>
                    <a:pt x="33" y="9"/>
                    <a:pt x="2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7" name="Freeform 136">
              <a:extLst>
                <a:ext uri="{FF2B5EF4-FFF2-40B4-BE49-F238E27FC236}">
                  <a16:creationId xmlns:a16="http://schemas.microsoft.com/office/drawing/2014/main" id="{A611E305-D6AF-4ACE-8FFF-2D3CA0EEA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3748"/>
              <a:ext cx="19" cy="13"/>
            </a:xfrm>
            <a:custGeom>
              <a:avLst/>
              <a:gdLst>
                <a:gd name="T0" fmla="*/ 0 w 9"/>
                <a:gd name="T1" fmla="*/ 20 h 6"/>
                <a:gd name="T2" fmla="*/ 84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2"/>
                  </a:moveTo>
                  <a:cubicBezTo>
                    <a:pt x="1" y="6"/>
                    <a:pt x="8" y="1"/>
                    <a:pt x="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8" name="Freeform 137">
              <a:extLst>
                <a:ext uri="{FF2B5EF4-FFF2-40B4-BE49-F238E27FC236}">
                  <a16:creationId xmlns:a16="http://schemas.microsoft.com/office/drawing/2014/main" id="{84DC5B1E-6FDB-462A-9FA0-C3DE875EB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3701"/>
              <a:ext cx="17" cy="9"/>
            </a:xfrm>
            <a:custGeom>
              <a:avLst/>
              <a:gdLst>
                <a:gd name="T0" fmla="*/ 0 w 8"/>
                <a:gd name="T1" fmla="*/ 0 h 4"/>
                <a:gd name="T2" fmla="*/ 77 w 8"/>
                <a:gd name="T3" fmla="*/ 2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4"/>
                    <a:pt x="5" y="3"/>
                    <a:pt x="8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9" name="Freeform 138">
              <a:extLst>
                <a:ext uri="{FF2B5EF4-FFF2-40B4-BE49-F238E27FC236}">
                  <a16:creationId xmlns:a16="http://schemas.microsoft.com/office/drawing/2014/main" id="{7F3EE25E-7493-4BC0-A18E-DF79D4671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571"/>
              <a:ext cx="57" cy="27"/>
            </a:xfrm>
            <a:custGeom>
              <a:avLst/>
              <a:gdLst>
                <a:gd name="T0" fmla="*/ 0 w 27"/>
                <a:gd name="T1" fmla="*/ 25 h 12"/>
                <a:gd name="T2" fmla="*/ 253 w 27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2">
                  <a:moveTo>
                    <a:pt x="0" y="2"/>
                  </a:moveTo>
                  <a:cubicBezTo>
                    <a:pt x="9" y="12"/>
                    <a:pt x="18" y="7"/>
                    <a:pt x="2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0" name="Freeform 139">
              <a:extLst>
                <a:ext uri="{FF2B5EF4-FFF2-40B4-BE49-F238E27FC236}">
                  <a16:creationId xmlns:a16="http://schemas.microsoft.com/office/drawing/2014/main" id="{62321D13-ECE3-4026-8DE6-0CDD2C06B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3609"/>
              <a:ext cx="61" cy="41"/>
            </a:xfrm>
            <a:custGeom>
              <a:avLst/>
              <a:gdLst>
                <a:gd name="T0" fmla="*/ 8 w 29"/>
                <a:gd name="T1" fmla="*/ 57 h 18"/>
                <a:gd name="T2" fmla="*/ 76 w 29"/>
                <a:gd name="T3" fmla="*/ 203 h 18"/>
                <a:gd name="T4" fmla="*/ 177 w 2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8">
                  <a:moveTo>
                    <a:pt x="1" y="5"/>
                  </a:moveTo>
                  <a:cubicBezTo>
                    <a:pt x="0" y="10"/>
                    <a:pt x="2" y="16"/>
                    <a:pt x="8" y="17"/>
                  </a:cubicBezTo>
                  <a:cubicBezTo>
                    <a:pt x="15" y="18"/>
                    <a:pt x="29" y="6"/>
                    <a:pt x="1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1" name="Freeform 140">
              <a:extLst>
                <a:ext uri="{FF2B5EF4-FFF2-40B4-BE49-F238E27FC236}">
                  <a16:creationId xmlns:a16="http://schemas.microsoft.com/office/drawing/2014/main" id="{0DAED005-A81A-4334-AEC7-379E1964C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3685"/>
              <a:ext cx="44" cy="29"/>
            </a:xfrm>
            <a:custGeom>
              <a:avLst/>
              <a:gdLst>
                <a:gd name="T0" fmla="*/ 17 w 21"/>
                <a:gd name="T1" fmla="*/ 56 h 13"/>
                <a:gd name="T2" fmla="*/ 101 w 21"/>
                <a:gd name="T3" fmla="*/ 134 h 13"/>
                <a:gd name="T4" fmla="*/ 128 w 2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2" y="5"/>
                  </a:moveTo>
                  <a:cubicBezTo>
                    <a:pt x="0" y="10"/>
                    <a:pt x="7" y="13"/>
                    <a:pt x="11" y="12"/>
                  </a:cubicBezTo>
                  <a:cubicBezTo>
                    <a:pt x="15" y="11"/>
                    <a:pt x="21" y="0"/>
                    <a:pt x="14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2" name="Freeform 141">
              <a:extLst>
                <a:ext uri="{FF2B5EF4-FFF2-40B4-BE49-F238E27FC236}">
                  <a16:creationId xmlns:a16="http://schemas.microsoft.com/office/drawing/2014/main" id="{F00A3CEF-D049-45C4-800D-5141B130A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3734"/>
              <a:ext cx="48" cy="36"/>
            </a:xfrm>
            <a:custGeom>
              <a:avLst/>
              <a:gdLst>
                <a:gd name="T0" fmla="*/ 0 w 23"/>
                <a:gd name="T1" fmla="*/ 92 h 16"/>
                <a:gd name="T2" fmla="*/ 200 w 2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6">
                  <a:moveTo>
                    <a:pt x="0" y="8"/>
                  </a:moveTo>
                  <a:cubicBezTo>
                    <a:pt x="5" y="16"/>
                    <a:pt x="23" y="8"/>
                    <a:pt x="2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3" name="Freeform 142">
              <a:extLst>
                <a:ext uri="{FF2B5EF4-FFF2-40B4-BE49-F238E27FC236}">
                  <a16:creationId xmlns:a16="http://schemas.microsoft.com/office/drawing/2014/main" id="{2C59C68C-23CE-4F69-A5C7-5CED38A80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3790"/>
              <a:ext cx="42" cy="27"/>
            </a:xfrm>
            <a:custGeom>
              <a:avLst/>
              <a:gdLst>
                <a:gd name="T0" fmla="*/ 17 w 20"/>
                <a:gd name="T1" fmla="*/ 45 h 12"/>
                <a:gd name="T2" fmla="*/ 92 w 20"/>
                <a:gd name="T3" fmla="*/ 126 h 12"/>
                <a:gd name="T4" fmla="*/ 149 w 20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2">
                  <a:moveTo>
                    <a:pt x="2" y="4"/>
                  </a:moveTo>
                  <a:cubicBezTo>
                    <a:pt x="0" y="9"/>
                    <a:pt x="6" y="12"/>
                    <a:pt x="10" y="11"/>
                  </a:cubicBezTo>
                  <a:cubicBezTo>
                    <a:pt x="14" y="10"/>
                    <a:pt x="20" y="3"/>
                    <a:pt x="1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4" name="Freeform 143">
              <a:extLst>
                <a:ext uri="{FF2B5EF4-FFF2-40B4-BE49-F238E27FC236}">
                  <a16:creationId xmlns:a16="http://schemas.microsoft.com/office/drawing/2014/main" id="{9EDE879A-31EA-479D-A3FF-653411DDB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3761"/>
              <a:ext cx="46" cy="27"/>
            </a:xfrm>
            <a:custGeom>
              <a:avLst/>
              <a:gdLst>
                <a:gd name="T0" fmla="*/ 36 w 22"/>
                <a:gd name="T1" fmla="*/ 0 h 12"/>
                <a:gd name="T2" fmla="*/ 165 w 2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2">
                  <a:moveTo>
                    <a:pt x="4" y="0"/>
                  </a:moveTo>
                  <a:cubicBezTo>
                    <a:pt x="0" y="12"/>
                    <a:pt x="22" y="9"/>
                    <a:pt x="1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5" name="Freeform 144">
              <a:extLst>
                <a:ext uri="{FF2B5EF4-FFF2-40B4-BE49-F238E27FC236}">
                  <a16:creationId xmlns:a16="http://schemas.microsoft.com/office/drawing/2014/main" id="{AAA31734-018C-4267-90BF-3DA0AD539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3632"/>
              <a:ext cx="54" cy="47"/>
            </a:xfrm>
            <a:custGeom>
              <a:avLst/>
              <a:gdLst>
                <a:gd name="T0" fmla="*/ 64 w 26"/>
                <a:gd name="T1" fmla="*/ 20 h 21"/>
                <a:gd name="T2" fmla="*/ 25 w 26"/>
                <a:gd name="T3" fmla="*/ 134 h 21"/>
                <a:gd name="T4" fmla="*/ 133 w 26"/>
                <a:gd name="T5" fmla="*/ 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1">
                  <a:moveTo>
                    <a:pt x="7" y="2"/>
                  </a:moveTo>
                  <a:cubicBezTo>
                    <a:pt x="2" y="0"/>
                    <a:pt x="0" y="8"/>
                    <a:pt x="3" y="12"/>
                  </a:cubicBezTo>
                  <a:cubicBezTo>
                    <a:pt x="13" y="21"/>
                    <a:pt x="26" y="2"/>
                    <a:pt x="15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6" name="Freeform 145">
              <a:extLst>
                <a:ext uri="{FF2B5EF4-FFF2-40B4-BE49-F238E27FC236}">
                  <a16:creationId xmlns:a16="http://schemas.microsoft.com/office/drawing/2014/main" id="{BEAD2107-FBB7-4014-9C3E-D3FBCBC46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3603"/>
              <a:ext cx="50" cy="42"/>
            </a:xfrm>
            <a:custGeom>
              <a:avLst/>
              <a:gdLst>
                <a:gd name="T0" fmla="*/ 0 w 24"/>
                <a:gd name="T1" fmla="*/ 133 h 19"/>
                <a:gd name="T2" fmla="*/ 144 w 24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9">
                  <a:moveTo>
                    <a:pt x="0" y="12"/>
                  </a:moveTo>
                  <a:cubicBezTo>
                    <a:pt x="7" y="19"/>
                    <a:pt x="24" y="9"/>
                    <a:pt x="1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7" name="Freeform 146">
              <a:extLst>
                <a:ext uri="{FF2B5EF4-FFF2-40B4-BE49-F238E27FC236}">
                  <a16:creationId xmlns:a16="http://schemas.microsoft.com/office/drawing/2014/main" id="{8DD64992-C2C8-4AD7-9017-6C416BEAA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3522"/>
              <a:ext cx="71" cy="45"/>
            </a:xfrm>
            <a:custGeom>
              <a:avLst/>
              <a:gdLst>
                <a:gd name="T0" fmla="*/ 75 w 34"/>
                <a:gd name="T1" fmla="*/ 72 h 20"/>
                <a:gd name="T2" fmla="*/ 165 w 34"/>
                <a:gd name="T3" fmla="*/ 207 h 20"/>
                <a:gd name="T4" fmla="*/ 228 w 34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0">
                  <a:moveTo>
                    <a:pt x="8" y="6"/>
                  </a:moveTo>
                  <a:cubicBezTo>
                    <a:pt x="0" y="14"/>
                    <a:pt x="9" y="20"/>
                    <a:pt x="18" y="18"/>
                  </a:cubicBezTo>
                  <a:cubicBezTo>
                    <a:pt x="24" y="16"/>
                    <a:pt x="34" y="5"/>
                    <a:pt x="2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8" name="Freeform 147">
              <a:extLst>
                <a:ext uri="{FF2B5EF4-FFF2-40B4-BE49-F238E27FC236}">
                  <a16:creationId xmlns:a16="http://schemas.microsoft.com/office/drawing/2014/main" id="{E288AF11-6891-4737-BC23-5EC8FDFDD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576"/>
              <a:ext cx="53" cy="36"/>
            </a:xfrm>
            <a:custGeom>
              <a:avLst/>
              <a:gdLst>
                <a:gd name="T0" fmla="*/ 36 w 25"/>
                <a:gd name="T1" fmla="*/ 11 h 16"/>
                <a:gd name="T2" fmla="*/ 28 w 25"/>
                <a:gd name="T3" fmla="*/ 101 h 16"/>
                <a:gd name="T4" fmla="*/ 229 w 25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6">
                  <a:moveTo>
                    <a:pt x="4" y="1"/>
                  </a:moveTo>
                  <a:cubicBezTo>
                    <a:pt x="0" y="1"/>
                    <a:pt x="1" y="7"/>
                    <a:pt x="3" y="9"/>
                  </a:cubicBezTo>
                  <a:cubicBezTo>
                    <a:pt x="8" y="16"/>
                    <a:pt x="25" y="9"/>
                    <a:pt x="24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9" name="Freeform 148">
              <a:extLst>
                <a:ext uri="{FF2B5EF4-FFF2-40B4-BE49-F238E27FC236}">
                  <a16:creationId xmlns:a16="http://schemas.microsoft.com/office/drawing/2014/main" id="{5A77F87F-E3F1-4832-957E-A00DD137F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3518"/>
              <a:ext cx="54" cy="47"/>
            </a:xfrm>
            <a:custGeom>
              <a:avLst/>
              <a:gdLst>
                <a:gd name="T0" fmla="*/ 52 w 26"/>
                <a:gd name="T1" fmla="*/ 0 h 21"/>
                <a:gd name="T2" fmla="*/ 8 w 26"/>
                <a:gd name="T3" fmla="*/ 101 h 21"/>
                <a:gd name="T4" fmla="*/ 233 w 26"/>
                <a:gd name="T5" fmla="*/ 4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1">
                  <a:moveTo>
                    <a:pt x="6" y="0"/>
                  </a:moveTo>
                  <a:cubicBezTo>
                    <a:pt x="2" y="1"/>
                    <a:pt x="0" y="5"/>
                    <a:pt x="1" y="9"/>
                  </a:cubicBezTo>
                  <a:cubicBezTo>
                    <a:pt x="5" y="21"/>
                    <a:pt x="24" y="12"/>
                    <a:pt x="26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0" name="Freeform 149">
              <a:extLst>
                <a:ext uri="{FF2B5EF4-FFF2-40B4-BE49-F238E27FC236}">
                  <a16:creationId xmlns:a16="http://schemas.microsoft.com/office/drawing/2014/main" id="{B2C10E1A-F989-4BD3-9114-C9E8C6692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3759"/>
              <a:ext cx="59" cy="38"/>
            </a:xfrm>
            <a:custGeom>
              <a:avLst/>
              <a:gdLst>
                <a:gd name="T0" fmla="*/ 36 w 28"/>
                <a:gd name="T1" fmla="*/ 101 h 17"/>
                <a:gd name="T2" fmla="*/ 160 w 28"/>
                <a:gd name="T3" fmla="*/ 154 h 17"/>
                <a:gd name="T4" fmla="*/ 188 w 2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7">
                  <a:moveTo>
                    <a:pt x="4" y="9"/>
                  </a:moveTo>
                  <a:cubicBezTo>
                    <a:pt x="0" y="17"/>
                    <a:pt x="13" y="17"/>
                    <a:pt x="17" y="14"/>
                  </a:cubicBezTo>
                  <a:cubicBezTo>
                    <a:pt x="21" y="12"/>
                    <a:pt x="28" y="3"/>
                    <a:pt x="2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1" name="Freeform 150">
              <a:extLst>
                <a:ext uri="{FF2B5EF4-FFF2-40B4-BE49-F238E27FC236}">
                  <a16:creationId xmlns:a16="http://schemas.microsoft.com/office/drawing/2014/main" id="{F8406599-1783-4790-BED1-3FC5C22A2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792"/>
              <a:ext cx="61" cy="45"/>
            </a:xfrm>
            <a:custGeom>
              <a:avLst/>
              <a:gdLst>
                <a:gd name="T0" fmla="*/ 0 w 29"/>
                <a:gd name="T1" fmla="*/ 101 h 20"/>
                <a:gd name="T2" fmla="*/ 196 w 2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0">
                  <a:moveTo>
                    <a:pt x="0" y="9"/>
                  </a:moveTo>
                  <a:cubicBezTo>
                    <a:pt x="8" y="20"/>
                    <a:pt x="29" y="9"/>
                    <a:pt x="2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2" name="Freeform 151">
              <a:extLst>
                <a:ext uri="{FF2B5EF4-FFF2-40B4-BE49-F238E27FC236}">
                  <a16:creationId xmlns:a16="http://schemas.microsoft.com/office/drawing/2014/main" id="{1E5EFB32-8894-4B9A-9F73-C63EA8F24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3788"/>
              <a:ext cx="4" cy="2"/>
            </a:xfrm>
            <a:custGeom>
              <a:avLst/>
              <a:gdLst>
                <a:gd name="T0" fmla="*/ 0 w 2"/>
                <a:gd name="T1" fmla="*/ 8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3" name="Freeform 152">
              <a:extLst>
                <a:ext uri="{FF2B5EF4-FFF2-40B4-BE49-F238E27FC236}">
                  <a16:creationId xmlns:a16="http://schemas.microsoft.com/office/drawing/2014/main" id="{0EFE92BF-3164-4B65-91A8-E7FA820D9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3654"/>
              <a:ext cx="23" cy="9"/>
            </a:xfrm>
            <a:custGeom>
              <a:avLst/>
              <a:gdLst>
                <a:gd name="T0" fmla="*/ 0 w 11"/>
                <a:gd name="T1" fmla="*/ 11 h 4"/>
                <a:gd name="T2" fmla="*/ 75 w 11"/>
                <a:gd name="T3" fmla="*/ 45 h 4"/>
                <a:gd name="T4" fmla="*/ 100 w 11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">
                  <a:moveTo>
                    <a:pt x="0" y="1"/>
                  </a:moveTo>
                  <a:cubicBezTo>
                    <a:pt x="3" y="0"/>
                    <a:pt x="8" y="0"/>
                    <a:pt x="8" y="4"/>
                  </a:cubicBezTo>
                  <a:cubicBezTo>
                    <a:pt x="8" y="1"/>
                    <a:pt x="9" y="1"/>
                    <a:pt x="1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4" name="Freeform 153">
              <a:extLst>
                <a:ext uri="{FF2B5EF4-FFF2-40B4-BE49-F238E27FC236}">
                  <a16:creationId xmlns:a16="http://schemas.microsoft.com/office/drawing/2014/main" id="{B937BBF8-0962-4B02-A07B-2C2EE7474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3549"/>
              <a:ext cx="17" cy="14"/>
            </a:xfrm>
            <a:custGeom>
              <a:avLst/>
              <a:gdLst>
                <a:gd name="T0" fmla="*/ 0 w 8"/>
                <a:gd name="T1" fmla="*/ 77 h 6"/>
                <a:gd name="T2" fmla="*/ 77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0" y="2"/>
                    <a:pt x="5" y="1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5" name="Freeform 154">
              <a:extLst>
                <a:ext uri="{FF2B5EF4-FFF2-40B4-BE49-F238E27FC236}">
                  <a16:creationId xmlns:a16="http://schemas.microsoft.com/office/drawing/2014/main" id="{32410BFB-A876-4AE1-BEFC-EBF32C796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3683"/>
              <a:ext cx="50" cy="45"/>
            </a:xfrm>
            <a:custGeom>
              <a:avLst/>
              <a:gdLst>
                <a:gd name="T0" fmla="*/ 0 w 24"/>
                <a:gd name="T1" fmla="*/ 92 h 20"/>
                <a:gd name="T2" fmla="*/ 144 w 24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0">
                  <a:moveTo>
                    <a:pt x="0" y="8"/>
                  </a:moveTo>
                  <a:cubicBezTo>
                    <a:pt x="3" y="20"/>
                    <a:pt x="24" y="10"/>
                    <a:pt x="1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6" name="Freeform 155">
              <a:extLst>
                <a:ext uri="{FF2B5EF4-FFF2-40B4-BE49-F238E27FC236}">
                  <a16:creationId xmlns:a16="http://schemas.microsoft.com/office/drawing/2014/main" id="{D8AEC6A7-1BC4-4335-9B46-CA0631EDD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3761"/>
              <a:ext cx="59" cy="67"/>
            </a:xfrm>
            <a:custGeom>
              <a:avLst/>
              <a:gdLst>
                <a:gd name="T0" fmla="*/ 0 w 28"/>
                <a:gd name="T1" fmla="*/ 243 h 30"/>
                <a:gd name="T2" fmla="*/ 112 w 28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0">
                  <a:moveTo>
                    <a:pt x="0" y="22"/>
                  </a:moveTo>
                  <a:cubicBezTo>
                    <a:pt x="12" y="30"/>
                    <a:pt x="28" y="8"/>
                    <a:pt x="1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7" name="Freeform 156">
              <a:extLst>
                <a:ext uri="{FF2B5EF4-FFF2-40B4-BE49-F238E27FC236}">
                  <a16:creationId xmlns:a16="http://schemas.microsoft.com/office/drawing/2014/main" id="{43C8C346-65FC-4556-A64A-AD1318E23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3721"/>
              <a:ext cx="71" cy="49"/>
            </a:xfrm>
            <a:custGeom>
              <a:avLst/>
              <a:gdLst>
                <a:gd name="T0" fmla="*/ 44 w 34"/>
                <a:gd name="T1" fmla="*/ 89 h 22"/>
                <a:gd name="T2" fmla="*/ 209 w 34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2">
                  <a:moveTo>
                    <a:pt x="5" y="8"/>
                  </a:moveTo>
                  <a:cubicBezTo>
                    <a:pt x="0" y="22"/>
                    <a:pt x="34" y="17"/>
                    <a:pt x="23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8" name="Freeform 157">
              <a:extLst>
                <a:ext uri="{FF2B5EF4-FFF2-40B4-BE49-F238E27FC236}">
                  <a16:creationId xmlns:a16="http://schemas.microsoft.com/office/drawing/2014/main" id="{2A453937-20D4-4963-B4B6-733891C31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737"/>
              <a:ext cx="17" cy="6"/>
            </a:xfrm>
            <a:custGeom>
              <a:avLst/>
              <a:gdLst>
                <a:gd name="T0" fmla="*/ 0 w 8"/>
                <a:gd name="T1" fmla="*/ 16 h 3"/>
                <a:gd name="T2" fmla="*/ 77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3" y="3"/>
                    <a:pt x="6" y="2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9" name="Freeform 158">
              <a:extLst>
                <a:ext uri="{FF2B5EF4-FFF2-40B4-BE49-F238E27FC236}">
                  <a16:creationId xmlns:a16="http://schemas.microsoft.com/office/drawing/2014/main" id="{4DFCB20B-F72B-4DBD-B93C-B545C3EE3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3690"/>
              <a:ext cx="15" cy="11"/>
            </a:xfrm>
            <a:custGeom>
              <a:avLst/>
              <a:gdLst>
                <a:gd name="T0" fmla="*/ 0 w 7"/>
                <a:gd name="T1" fmla="*/ 20 h 5"/>
                <a:gd name="T2" fmla="*/ 69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cubicBezTo>
                    <a:pt x="2" y="5"/>
                    <a:pt x="5" y="3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0" name="Freeform 159">
              <a:extLst>
                <a:ext uri="{FF2B5EF4-FFF2-40B4-BE49-F238E27FC236}">
                  <a16:creationId xmlns:a16="http://schemas.microsoft.com/office/drawing/2014/main" id="{A576202F-AB53-42EF-A875-D811D89BE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3607"/>
              <a:ext cx="17" cy="20"/>
            </a:xfrm>
            <a:custGeom>
              <a:avLst/>
              <a:gdLst>
                <a:gd name="T0" fmla="*/ 0 w 8"/>
                <a:gd name="T1" fmla="*/ 80 h 9"/>
                <a:gd name="T2" fmla="*/ 19 w 8"/>
                <a:gd name="T3" fmla="*/ 98 h 9"/>
                <a:gd name="T4" fmla="*/ 68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0" y="7"/>
                  </a:moveTo>
                  <a:cubicBezTo>
                    <a:pt x="0" y="8"/>
                    <a:pt x="1" y="8"/>
                    <a:pt x="2" y="9"/>
                  </a:cubicBezTo>
                  <a:cubicBezTo>
                    <a:pt x="5" y="7"/>
                    <a:pt x="8" y="3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1" name="Freeform 160">
              <a:extLst>
                <a:ext uri="{FF2B5EF4-FFF2-40B4-BE49-F238E27FC236}">
                  <a16:creationId xmlns:a16="http://schemas.microsoft.com/office/drawing/2014/main" id="{9F4D9390-BA80-44CE-86E2-03A50E3E6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3574"/>
              <a:ext cx="12" cy="11"/>
            </a:xfrm>
            <a:custGeom>
              <a:avLst/>
              <a:gdLst>
                <a:gd name="T0" fmla="*/ 0 w 6"/>
                <a:gd name="T1" fmla="*/ 53 h 5"/>
                <a:gd name="T2" fmla="*/ 48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3" y="5"/>
                    <a:pt x="4" y="2"/>
                    <a:pt x="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2" name="Freeform 161">
              <a:extLst>
                <a:ext uri="{FF2B5EF4-FFF2-40B4-BE49-F238E27FC236}">
                  <a16:creationId xmlns:a16="http://schemas.microsoft.com/office/drawing/2014/main" id="{B65FD392-0F9A-4040-82B2-403606EED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3563"/>
              <a:ext cx="17" cy="8"/>
            </a:xfrm>
            <a:custGeom>
              <a:avLst/>
              <a:gdLst>
                <a:gd name="T0" fmla="*/ 0 w 8"/>
                <a:gd name="T1" fmla="*/ 0 h 4"/>
                <a:gd name="T2" fmla="*/ 77 w 8"/>
                <a:gd name="T3" fmla="*/ 2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1" y="4"/>
                    <a:pt x="5" y="4"/>
                    <a:pt x="8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3" name="Freeform 162">
              <a:extLst>
                <a:ext uri="{FF2B5EF4-FFF2-40B4-BE49-F238E27FC236}">
                  <a16:creationId xmlns:a16="http://schemas.microsoft.com/office/drawing/2014/main" id="{A26BAAD5-F0ED-4D22-92A8-9246361AC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3540"/>
              <a:ext cx="21" cy="11"/>
            </a:xfrm>
            <a:custGeom>
              <a:avLst/>
              <a:gdLst>
                <a:gd name="T0" fmla="*/ 27 w 10"/>
                <a:gd name="T1" fmla="*/ 0 h 5"/>
                <a:gd name="T2" fmla="*/ 92 w 1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3" y="0"/>
                  </a:moveTo>
                  <a:cubicBezTo>
                    <a:pt x="0" y="5"/>
                    <a:pt x="8" y="4"/>
                    <a:pt x="1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4" name="Freeform 163">
              <a:extLst>
                <a:ext uri="{FF2B5EF4-FFF2-40B4-BE49-F238E27FC236}">
                  <a16:creationId xmlns:a16="http://schemas.microsoft.com/office/drawing/2014/main" id="{3D56A45F-891B-467C-A9B0-B5726B352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779"/>
              <a:ext cx="12" cy="18"/>
            </a:xfrm>
            <a:custGeom>
              <a:avLst/>
              <a:gdLst>
                <a:gd name="T0" fmla="*/ 0 w 6"/>
                <a:gd name="T1" fmla="*/ 45 h 8"/>
                <a:gd name="T2" fmla="*/ 48 w 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3" y="8"/>
                    <a:pt x="6" y="4"/>
                    <a:pt x="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5" name="Freeform 164">
              <a:extLst>
                <a:ext uri="{FF2B5EF4-FFF2-40B4-BE49-F238E27FC236}">
                  <a16:creationId xmlns:a16="http://schemas.microsoft.com/office/drawing/2014/main" id="{C243DD30-EBD6-4008-B933-0C290A70B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3583"/>
              <a:ext cx="59" cy="33"/>
            </a:xfrm>
            <a:custGeom>
              <a:avLst/>
              <a:gdLst>
                <a:gd name="T0" fmla="*/ 261 w 28"/>
                <a:gd name="T1" fmla="*/ 0 h 15"/>
                <a:gd name="T2" fmla="*/ 0 w 28"/>
                <a:gd name="T3" fmla="*/ 2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5">
                  <a:moveTo>
                    <a:pt x="28" y="0"/>
                  </a:moveTo>
                  <a:cubicBezTo>
                    <a:pt x="22" y="15"/>
                    <a:pt x="9" y="8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6" name="Freeform 165">
              <a:extLst>
                <a:ext uri="{FF2B5EF4-FFF2-40B4-BE49-F238E27FC236}">
                  <a16:creationId xmlns:a16="http://schemas.microsoft.com/office/drawing/2014/main" id="{1E580FA6-3C67-46BD-8CE2-6172E705D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576"/>
              <a:ext cx="46" cy="42"/>
            </a:xfrm>
            <a:custGeom>
              <a:avLst/>
              <a:gdLst>
                <a:gd name="T0" fmla="*/ 201 w 22"/>
                <a:gd name="T1" fmla="*/ 0 h 19"/>
                <a:gd name="T2" fmla="*/ 0 w 22"/>
                <a:gd name="T3" fmla="*/ 141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9">
                  <a:moveTo>
                    <a:pt x="22" y="0"/>
                  </a:moveTo>
                  <a:cubicBezTo>
                    <a:pt x="18" y="8"/>
                    <a:pt x="11" y="19"/>
                    <a:pt x="0" y="1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7" name="Freeform 166">
              <a:extLst>
                <a:ext uri="{FF2B5EF4-FFF2-40B4-BE49-F238E27FC236}">
                  <a16:creationId xmlns:a16="http://schemas.microsoft.com/office/drawing/2014/main" id="{977E93F1-2DE8-46C5-929B-7FA79D095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3612"/>
              <a:ext cx="48" cy="24"/>
            </a:xfrm>
            <a:custGeom>
              <a:avLst/>
              <a:gdLst>
                <a:gd name="T0" fmla="*/ 209 w 23"/>
                <a:gd name="T1" fmla="*/ 0 h 11"/>
                <a:gd name="T2" fmla="*/ 0 w 23"/>
                <a:gd name="T3" fmla="*/ 7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1">
                  <a:moveTo>
                    <a:pt x="23" y="0"/>
                  </a:moveTo>
                  <a:cubicBezTo>
                    <a:pt x="22" y="11"/>
                    <a:pt x="7" y="11"/>
                    <a:pt x="0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8" name="Freeform 167">
              <a:extLst>
                <a:ext uri="{FF2B5EF4-FFF2-40B4-BE49-F238E27FC236}">
                  <a16:creationId xmlns:a16="http://schemas.microsoft.com/office/drawing/2014/main" id="{4E046B31-EF68-454D-B558-CAD6196C3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3596"/>
              <a:ext cx="40" cy="45"/>
            </a:xfrm>
            <a:custGeom>
              <a:avLst/>
              <a:gdLst>
                <a:gd name="T0" fmla="*/ 0 w 19"/>
                <a:gd name="T1" fmla="*/ 218 h 20"/>
                <a:gd name="T2" fmla="*/ 177 w 19"/>
                <a:gd name="T3" fmla="*/ 81 h 20"/>
                <a:gd name="T4" fmla="*/ 168 w 19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0" y="19"/>
                  </a:moveTo>
                  <a:cubicBezTo>
                    <a:pt x="10" y="19"/>
                    <a:pt x="19" y="20"/>
                    <a:pt x="19" y="7"/>
                  </a:cubicBezTo>
                  <a:cubicBezTo>
                    <a:pt x="19" y="4"/>
                    <a:pt x="18" y="0"/>
                    <a:pt x="1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9" name="Freeform 168">
              <a:extLst>
                <a:ext uri="{FF2B5EF4-FFF2-40B4-BE49-F238E27FC236}">
                  <a16:creationId xmlns:a16="http://schemas.microsoft.com/office/drawing/2014/main" id="{DA9BA10D-D723-4DD0-AF35-E76899613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3558"/>
              <a:ext cx="51" cy="22"/>
            </a:xfrm>
            <a:custGeom>
              <a:avLst/>
              <a:gdLst>
                <a:gd name="T0" fmla="*/ 230 w 24"/>
                <a:gd name="T1" fmla="*/ 0 h 10"/>
                <a:gd name="T2" fmla="*/ 0 w 2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0">
                  <a:moveTo>
                    <a:pt x="24" y="0"/>
                  </a:moveTo>
                  <a:cubicBezTo>
                    <a:pt x="19" y="10"/>
                    <a:pt x="7" y="7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0" name="Freeform 169">
              <a:extLst>
                <a:ext uri="{FF2B5EF4-FFF2-40B4-BE49-F238E27FC236}">
                  <a16:creationId xmlns:a16="http://schemas.microsoft.com/office/drawing/2014/main" id="{E8C46C0F-D69A-47CC-96B5-04DA893C9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3545"/>
              <a:ext cx="25" cy="24"/>
            </a:xfrm>
            <a:custGeom>
              <a:avLst/>
              <a:gdLst>
                <a:gd name="T0" fmla="*/ 108 w 12"/>
                <a:gd name="T1" fmla="*/ 0 h 11"/>
                <a:gd name="T2" fmla="*/ 0 w 12"/>
                <a:gd name="T3" fmla="*/ 11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2" y="0"/>
                  </a:moveTo>
                  <a:cubicBezTo>
                    <a:pt x="12" y="7"/>
                    <a:pt x="6" y="11"/>
                    <a:pt x="0" y="1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1" name="Freeform 170">
              <a:extLst>
                <a:ext uri="{FF2B5EF4-FFF2-40B4-BE49-F238E27FC236}">
                  <a16:creationId xmlns:a16="http://schemas.microsoft.com/office/drawing/2014/main" id="{C91773C8-9424-44EA-9776-179900BB3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3616"/>
              <a:ext cx="40" cy="40"/>
            </a:xfrm>
            <a:custGeom>
              <a:avLst/>
              <a:gdLst>
                <a:gd name="T0" fmla="*/ 177 w 19"/>
                <a:gd name="T1" fmla="*/ 0 h 18"/>
                <a:gd name="T2" fmla="*/ 0 w 19"/>
                <a:gd name="T3" fmla="*/ 14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8">
                  <a:moveTo>
                    <a:pt x="19" y="0"/>
                  </a:moveTo>
                  <a:cubicBezTo>
                    <a:pt x="19" y="10"/>
                    <a:pt x="9" y="18"/>
                    <a:pt x="0" y="1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2" name="Freeform 171">
              <a:extLst>
                <a:ext uri="{FF2B5EF4-FFF2-40B4-BE49-F238E27FC236}">
                  <a16:creationId xmlns:a16="http://schemas.microsoft.com/office/drawing/2014/main" id="{BEA24D08-41E4-408F-867E-0505BD34F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3592"/>
              <a:ext cx="44" cy="26"/>
            </a:xfrm>
            <a:custGeom>
              <a:avLst/>
              <a:gdLst>
                <a:gd name="T0" fmla="*/ 193 w 21"/>
                <a:gd name="T1" fmla="*/ 0 h 12"/>
                <a:gd name="T2" fmla="*/ 0 w 21"/>
                <a:gd name="T3" fmla="*/ 7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cubicBezTo>
                    <a:pt x="21" y="12"/>
                    <a:pt x="7" y="11"/>
                    <a:pt x="0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3" name="Freeform 172">
              <a:extLst>
                <a:ext uri="{FF2B5EF4-FFF2-40B4-BE49-F238E27FC236}">
                  <a16:creationId xmlns:a16="http://schemas.microsoft.com/office/drawing/2014/main" id="{78AE8805-FB31-4F95-9142-8908E9DA2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3529"/>
              <a:ext cx="52" cy="31"/>
            </a:xfrm>
            <a:custGeom>
              <a:avLst/>
              <a:gdLst>
                <a:gd name="T0" fmla="*/ 225 w 25"/>
                <a:gd name="T1" fmla="*/ 0 h 14"/>
                <a:gd name="T2" fmla="*/ 0 w 25"/>
                <a:gd name="T3" fmla="*/ 8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4">
                  <a:moveTo>
                    <a:pt x="25" y="0"/>
                  </a:moveTo>
                  <a:cubicBezTo>
                    <a:pt x="18" y="11"/>
                    <a:pt x="13" y="14"/>
                    <a:pt x="0" y="8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4" name="Freeform 173">
              <a:extLst>
                <a:ext uri="{FF2B5EF4-FFF2-40B4-BE49-F238E27FC236}">
                  <a16:creationId xmlns:a16="http://schemas.microsoft.com/office/drawing/2014/main" id="{FC947D6A-28BA-4271-A165-49765DBEC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3518"/>
              <a:ext cx="46" cy="33"/>
            </a:xfrm>
            <a:custGeom>
              <a:avLst/>
              <a:gdLst>
                <a:gd name="T0" fmla="*/ 201 w 22"/>
                <a:gd name="T1" fmla="*/ 64 h 15"/>
                <a:gd name="T2" fmla="*/ 92 w 22"/>
                <a:gd name="T3" fmla="*/ 141 h 15"/>
                <a:gd name="T4" fmla="*/ 0 w 2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5">
                  <a:moveTo>
                    <a:pt x="22" y="6"/>
                  </a:moveTo>
                  <a:cubicBezTo>
                    <a:pt x="20" y="12"/>
                    <a:pt x="16" y="15"/>
                    <a:pt x="10" y="13"/>
                  </a:cubicBezTo>
                  <a:cubicBezTo>
                    <a:pt x="3" y="11"/>
                    <a:pt x="3" y="4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5" name="Freeform 174">
              <a:extLst>
                <a:ext uri="{FF2B5EF4-FFF2-40B4-BE49-F238E27FC236}">
                  <a16:creationId xmlns:a16="http://schemas.microsoft.com/office/drawing/2014/main" id="{E7B858BC-A0A3-4E11-83E4-674BAE0EC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556"/>
              <a:ext cx="46" cy="33"/>
            </a:xfrm>
            <a:custGeom>
              <a:avLst/>
              <a:gdLst>
                <a:gd name="T0" fmla="*/ 201 w 22"/>
                <a:gd name="T1" fmla="*/ 117 h 15"/>
                <a:gd name="T2" fmla="*/ 0 w 22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22" y="11"/>
                  </a:moveTo>
                  <a:cubicBezTo>
                    <a:pt x="14" y="12"/>
                    <a:pt x="0" y="15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6" name="Freeform 175">
              <a:extLst>
                <a:ext uri="{FF2B5EF4-FFF2-40B4-BE49-F238E27FC236}">
                  <a16:creationId xmlns:a16="http://schemas.microsoft.com/office/drawing/2014/main" id="{FCD64766-DF3D-4A64-BA0C-34F938918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605"/>
              <a:ext cx="17" cy="13"/>
            </a:xfrm>
            <a:custGeom>
              <a:avLst/>
              <a:gdLst>
                <a:gd name="T0" fmla="*/ 68 w 8"/>
                <a:gd name="T1" fmla="*/ 0 h 6"/>
                <a:gd name="T2" fmla="*/ 0 w 8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8" y="5"/>
                    <a:pt x="3" y="6"/>
                    <a:pt x="0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7" name="Freeform 176">
              <a:extLst>
                <a:ext uri="{FF2B5EF4-FFF2-40B4-BE49-F238E27FC236}">
                  <a16:creationId xmlns:a16="http://schemas.microsoft.com/office/drawing/2014/main" id="{06AB21AD-497F-4974-A745-7B40524E6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3507"/>
              <a:ext cx="41" cy="20"/>
            </a:xfrm>
            <a:custGeom>
              <a:avLst/>
              <a:gdLst>
                <a:gd name="T0" fmla="*/ 172 w 20"/>
                <a:gd name="T1" fmla="*/ 0 h 9"/>
                <a:gd name="T2" fmla="*/ 0 w 20"/>
                <a:gd name="T3" fmla="*/ 2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9">
                  <a:moveTo>
                    <a:pt x="20" y="0"/>
                  </a:moveTo>
                  <a:cubicBezTo>
                    <a:pt x="17" y="9"/>
                    <a:pt x="7" y="6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8" name="Freeform 177">
              <a:extLst>
                <a:ext uri="{FF2B5EF4-FFF2-40B4-BE49-F238E27FC236}">
                  <a16:creationId xmlns:a16="http://schemas.microsoft.com/office/drawing/2014/main" id="{A6B7C490-0165-46DD-BA94-41CDD8263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500"/>
              <a:ext cx="53" cy="29"/>
            </a:xfrm>
            <a:custGeom>
              <a:avLst/>
              <a:gdLst>
                <a:gd name="T0" fmla="*/ 237 w 25"/>
                <a:gd name="T1" fmla="*/ 0 h 13"/>
                <a:gd name="T2" fmla="*/ 0 w 25"/>
                <a:gd name="T3" fmla="*/ 10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22" y="13"/>
                    <a:pt x="11" y="12"/>
                    <a:pt x="0" y="9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9" name="Freeform 178">
              <a:extLst>
                <a:ext uri="{FF2B5EF4-FFF2-40B4-BE49-F238E27FC236}">
                  <a16:creationId xmlns:a16="http://schemas.microsoft.com/office/drawing/2014/main" id="{36B92242-411A-4837-B46F-F8AAC25D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3473"/>
              <a:ext cx="44" cy="25"/>
            </a:xfrm>
            <a:custGeom>
              <a:avLst/>
              <a:gdLst>
                <a:gd name="T0" fmla="*/ 193 w 21"/>
                <a:gd name="T1" fmla="*/ 57 h 11"/>
                <a:gd name="T2" fmla="*/ 0 w 2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1">
                  <a:moveTo>
                    <a:pt x="21" y="5"/>
                  </a:moveTo>
                  <a:cubicBezTo>
                    <a:pt x="16" y="11"/>
                    <a:pt x="3" y="5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0" name="Freeform 179">
              <a:extLst>
                <a:ext uri="{FF2B5EF4-FFF2-40B4-BE49-F238E27FC236}">
                  <a16:creationId xmlns:a16="http://schemas.microsoft.com/office/drawing/2014/main" id="{BDE237B2-58ED-4264-8B85-334BCC778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3560"/>
              <a:ext cx="63" cy="38"/>
            </a:xfrm>
            <a:custGeom>
              <a:avLst/>
              <a:gdLst>
                <a:gd name="T0" fmla="*/ 244 w 30"/>
                <a:gd name="T1" fmla="*/ 0 h 17"/>
                <a:gd name="T2" fmla="*/ 233 w 30"/>
                <a:gd name="T3" fmla="*/ 145 h 17"/>
                <a:gd name="T4" fmla="*/ 67 w 30"/>
                <a:gd name="T5" fmla="*/ 2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7">
                  <a:moveTo>
                    <a:pt x="26" y="0"/>
                  </a:moveTo>
                  <a:cubicBezTo>
                    <a:pt x="29" y="4"/>
                    <a:pt x="30" y="10"/>
                    <a:pt x="25" y="13"/>
                  </a:cubicBezTo>
                  <a:cubicBezTo>
                    <a:pt x="18" y="17"/>
                    <a:pt x="0" y="11"/>
                    <a:pt x="7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1" name="Freeform 180">
              <a:extLst>
                <a:ext uri="{FF2B5EF4-FFF2-40B4-BE49-F238E27FC236}">
                  <a16:creationId xmlns:a16="http://schemas.microsoft.com/office/drawing/2014/main" id="{6A372169-BA28-4AEF-ABF2-3DFCECC35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629"/>
              <a:ext cx="48" cy="23"/>
            </a:xfrm>
            <a:custGeom>
              <a:avLst/>
              <a:gdLst>
                <a:gd name="T0" fmla="*/ 173 w 23"/>
                <a:gd name="T1" fmla="*/ 0 h 10"/>
                <a:gd name="T2" fmla="*/ 127 w 23"/>
                <a:gd name="T3" fmla="*/ 122 h 10"/>
                <a:gd name="T4" fmla="*/ 56 w 23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0">
                  <a:moveTo>
                    <a:pt x="19" y="0"/>
                  </a:moveTo>
                  <a:cubicBezTo>
                    <a:pt x="23" y="3"/>
                    <a:pt x="18" y="10"/>
                    <a:pt x="14" y="10"/>
                  </a:cubicBezTo>
                  <a:cubicBezTo>
                    <a:pt x="10" y="10"/>
                    <a:pt x="0" y="3"/>
                    <a:pt x="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2" name="Freeform 181">
              <a:extLst>
                <a:ext uri="{FF2B5EF4-FFF2-40B4-BE49-F238E27FC236}">
                  <a16:creationId xmlns:a16="http://schemas.microsoft.com/office/drawing/2014/main" id="{462101C3-987B-460F-90E1-EACCC415A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3656"/>
              <a:ext cx="50" cy="20"/>
            </a:xfrm>
            <a:custGeom>
              <a:avLst/>
              <a:gdLst>
                <a:gd name="T0" fmla="*/ 217 w 24"/>
                <a:gd name="T1" fmla="*/ 0 h 9"/>
                <a:gd name="T2" fmla="*/ 0 w 24"/>
                <a:gd name="T3" fmla="*/ 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9">
                  <a:moveTo>
                    <a:pt x="24" y="0"/>
                  </a:moveTo>
                  <a:cubicBezTo>
                    <a:pt x="22" y="9"/>
                    <a:pt x="3" y="9"/>
                    <a:pt x="0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3" name="Freeform 182">
              <a:extLst>
                <a:ext uri="{FF2B5EF4-FFF2-40B4-BE49-F238E27FC236}">
                  <a16:creationId xmlns:a16="http://schemas.microsoft.com/office/drawing/2014/main" id="{8794C5AF-44FF-4750-B8DA-AAAFC5180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3665"/>
              <a:ext cx="44" cy="36"/>
            </a:xfrm>
            <a:custGeom>
              <a:avLst/>
              <a:gdLst>
                <a:gd name="T0" fmla="*/ 128 w 21"/>
                <a:gd name="T1" fmla="*/ 0 h 16"/>
                <a:gd name="T2" fmla="*/ 0 w 21"/>
                <a:gd name="T3" fmla="*/ 7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6">
                  <a:moveTo>
                    <a:pt x="14" y="0"/>
                  </a:moveTo>
                  <a:cubicBezTo>
                    <a:pt x="21" y="10"/>
                    <a:pt x="1" y="16"/>
                    <a:pt x="0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4" name="Freeform 183">
              <a:extLst>
                <a:ext uri="{FF2B5EF4-FFF2-40B4-BE49-F238E27FC236}">
                  <a16:creationId xmlns:a16="http://schemas.microsoft.com/office/drawing/2014/main" id="{B2C764B2-9B27-44DB-AF11-FB039C1D7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3585"/>
              <a:ext cx="55" cy="53"/>
            </a:xfrm>
            <a:custGeom>
              <a:avLst/>
              <a:gdLst>
                <a:gd name="T0" fmla="*/ 152 w 26"/>
                <a:gd name="T1" fmla="*/ 44 h 24"/>
                <a:gd name="T2" fmla="*/ 228 w 26"/>
                <a:gd name="T3" fmla="*/ 117 h 24"/>
                <a:gd name="T4" fmla="*/ 85 w 26"/>
                <a:gd name="T5" fmla="*/ 6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4">
                  <a:moveTo>
                    <a:pt x="16" y="4"/>
                  </a:moveTo>
                  <a:cubicBezTo>
                    <a:pt x="21" y="0"/>
                    <a:pt x="26" y="7"/>
                    <a:pt x="24" y="11"/>
                  </a:cubicBezTo>
                  <a:cubicBezTo>
                    <a:pt x="18" y="24"/>
                    <a:pt x="0" y="11"/>
                    <a:pt x="9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5" name="Freeform 184">
              <a:extLst>
                <a:ext uri="{FF2B5EF4-FFF2-40B4-BE49-F238E27FC236}">
                  <a16:creationId xmlns:a16="http://schemas.microsoft.com/office/drawing/2014/main" id="{9C8D7C32-713D-40DF-B523-42BE9DFDC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3574"/>
              <a:ext cx="48" cy="33"/>
            </a:xfrm>
            <a:custGeom>
              <a:avLst/>
              <a:gdLst>
                <a:gd name="T0" fmla="*/ 209 w 23"/>
                <a:gd name="T1" fmla="*/ 53 h 15"/>
                <a:gd name="T2" fmla="*/ 35 w 23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5">
                  <a:moveTo>
                    <a:pt x="23" y="5"/>
                  </a:moveTo>
                  <a:cubicBezTo>
                    <a:pt x="20" y="15"/>
                    <a:pt x="0" y="12"/>
                    <a:pt x="4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6" name="Freeform 185">
              <a:extLst>
                <a:ext uri="{FF2B5EF4-FFF2-40B4-BE49-F238E27FC236}">
                  <a16:creationId xmlns:a16="http://schemas.microsoft.com/office/drawing/2014/main" id="{1FE04C5C-A474-4486-831B-2BB4F8B34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3473"/>
              <a:ext cx="73" cy="34"/>
            </a:xfrm>
            <a:custGeom>
              <a:avLst/>
              <a:gdLst>
                <a:gd name="T0" fmla="*/ 225 w 35"/>
                <a:gd name="T1" fmla="*/ 0 h 15"/>
                <a:gd name="T2" fmla="*/ 184 w 35"/>
                <a:gd name="T3" fmla="*/ 165 h 15"/>
                <a:gd name="T4" fmla="*/ 56 w 35"/>
                <a:gd name="T5" fmla="*/ 1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5">
                  <a:moveTo>
                    <a:pt x="25" y="0"/>
                  </a:moveTo>
                  <a:cubicBezTo>
                    <a:pt x="35" y="4"/>
                    <a:pt x="29" y="13"/>
                    <a:pt x="20" y="14"/>
                  </a:cubicBezTo>
                  <a:cubicBezTo>
                    <a:pt x="14" y="15"/>
                    <a:pt x="0" y="9"/>
                    <a:pt x="6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7" name="Freeform 186">
              <a:extLst>
                <a:ext uri="{FF2B5EF4-FFF2-40B4-BE49-F238E27FC236}">
                  <a16:creationId xmlns:a16="http://schemas.microsoft.com/office/drawing/2014/main" id="{AAAE2A0D-5E8B-4C88-812F-616F5A930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3505"/>
              <a:ext cx="71" cy="53"/>
            </a:xfrm>
            <a:custGeom>
              <a:avLst/>
              <a:gdLst>
                <a:gd name="T0" fmla="*/ 184 w 34"/>
                <a:gd name="T1" fmla="*/ 0 h 24"/>
                <a:gd name="T2" fmla="*/ 0 w 34"/>
                <a:gd name="T3" fmla="*/ 53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20" y="0"/>
                  </a:moveTo>
                  <a:cubicBezTo>
                    <a:pt x="34" y="8"/>
                    <a:pt x="0" y="24"/>
                    <a:pt x="0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8" name="Freeform 187">
              <a:extLst>
                <a:ext uri="{FF2B5EF4-FFF2-40B4-BE49-F238E27FC236}">
                  <a16:creationId xmlns:a16="http://schemas.microsoft.com/office/drawing/2014/main" id="{93FB6EF2-35BE-478D-B279-63B8010D3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3531"/>
              <a:ext cx="52" cy="38"/>
            </a:xfrm>
            <a:custGeom>
              <a:avLst/>
              <a:gdLst>
                <a:gd name="T0" fmla="*/ 173 w 25"/>
                <a:gd name="T1" fmla="*/ 9 h 17"/>
                <a:gd name="T2" fmla="*/ 216 w 25"/>
                <a:gd name="T3" fmla="*/ 101 h 17"/>
                <a:gd name="T4" fmla="*/ 0 w 25"/>
                <a:gd name="T5" fmla="*/ 8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19" y="1"/>
                  </a:moveTo>
                  <a:cubicBezTo>
                    <a:pt x="23" y="0"/>
                    <a:pt x="25" y="6"/>
                    <a:pt x="24" y="9"/>
                  </a:cubicBezTo>
                  <a:cubicBezTo>
                    <a:pt x="21" y="17"/>
                    <a:pt x="3" y="17"/>
                    <a:pt x="0" y="8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9" name="Freeform 188">
              <a:extLst>
                <a:ext uri="{FF2B5EF4-FFF2-40B4-BE49-F238E27FC236}">
                  <a16:creationId xmlns:a16="http://schemas.microsoft.com/office/drawing/2014/main" id="{179E468D-86DB-4E24-BF64-333894EDB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3560"/>
              <a:ext cx="58" cy="38"/>
            </a:xfrm>
            <a:custGeom>
              <a:avLst/>
              <a:gdLst>
                <a:gd name="T0" fmla="*/ 205 w 28"/>
                <a:gd name="T1" fmla="*/ 0 h 17"/>
                <a:gd name="T2" fmla="*/ 197 w 28"/>
                <a:gd name="T3" fmla="*/ 145 h 17"/>
                <a:gd name="T4" fmla="*/ 0 w 28"/>
                <a:gd name="T5" fmla="*/ 6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7">
                  <a:moveTo>
                    <a:pt x="23" y="0"/>
                  </a:moveTo>
                  <a:cubicBezTo>
                    <a:pt x="28" y="3"/>
                    <a:pt x="26" y="10"/>
                    <a:pt x="22" y="13"/>
                  </a:cubicBezTo>
                  <a:cubicBezTo>
                    <a:pt x="17" y="17"/>
                    <a:pt x="0" y="14"/>
                    <a:pt x="0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0" name="Freeform 189">
              <a:extLst>
                <a:ext uri="{FF2B5EF4-FFF2-40B4-BE49-F238E27FC236}">
                  <a16:creationId xmlns:a16="http://schemas.microsoft.com/office/drawing/2014/main" id="{DA4F54DD-828D-4C39-AF7C-1CE8C171E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3482"/>
              <a:ext cx="54" cy="43"/>
            </a:xfrm>
            <a:custGeom>
              <a:avLst/>
              <a:gdLst>
                <a:gd name="T0" fmla="*/ 152 w 26"/>
                <a:gd name="T1" fmla="*/ 11 h 19"/>
                <a:gd name="T2" fmla="*/ 224 w 26"/>
                <a:gd name="T3" fmla="*/ 81 h 19"/>
                <a:gd name="T4" fmla="*/ 0 w 26"/>
                <a:gd name="T5" fmla="*/ 13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9">
                  <a:moveTo>
                    <a:pt x="17" y="1"/>
                  </a:moveTo>
                  <a:cubicBezTo>
                    <a:pt x="21" y="0"/>
                    <a:pt x="25" y="3"/>
                    <a:pt x="25" y="7"/>
                  </a:cubicBezTo>
                  <a:cubicBezTo>
                    <a:pt x="26" y="19"/>
                    <a:pt x="5" y="18"/>
                    <a:pt x="0" y="1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1" name="Freeform 190">
              <a:extLst>
                <a:ext uri="{FF2B5EF4-FFF2-40B4-BE49-F238E27FC236}">
                  <a16:creationId xmlns:a16="http://schemas.microsoft.com/office/drawing/2014/main" id="{EBFC4590-5299-467C-9FC2-985AB0676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3656"/>
              <a:ext cx="94" cy="58"/>
            </a:xfrm>
            <a:custGeom>
              <a:avLst/>
              <a:gdLst>
                <a:gd name="T0" fmla="*/ 236 w 45"/>
                <a:gd name="T1" fmla="*/ 0 h 26"/>
                <a:gd name="T2" fmla="*/ 36 w 45"/>
                <a:gd name="T3" fmla="*/ 89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6">
                  <a:moveTo>
                    <a:pt x="26" y="0"/>
                  </a:moveTo>
                  <a:cubicBezTo>
                    <a:pt x="45" y="13"/>
                    <a:pt x="0" y="26"/>
                    <a:pt x="4" y="8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2" name="Freeform 191">
              <a:extLst>
                <a:ext uri="{FF2B5EF4-FFF2-40B4-BE49-F238E27FC236}">
                  <a16:creationId xmlns:a16="http://schemas.microsoft.com/office/drawing/2014/main" id="{69750DEB-32D7-4D8D-A1C8-DE2FD64D0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3692"/>
              <a:ext cx="67" cy="29"/>
            </a:xfrm>
            <a:custGeom>
              <a:avLst/>
              <a:gdLst>
                <a:gd name="T0" fmla="*/ 220 w 32"/>
                <a:gd name="T1" fmla="*/ 20 h 13"/>
                <a:gd name="T2" fmla="*/ 136 w 32"/>
                <a:gd name="T3" fmla="*/ 134 h 13"/>
                <a:gd name="T4" fmla="*/ 57 w 3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3">
                  <a:moveTo>
                    <a:pt x="24" y="2"/>
                  </a:moveTo>
                  <a:cubicBezTo>
                    <a:pt x="32" y="8"/>
                    <a:pt x="20" y="13"/>
                    <a:pt x="15" y="12"/>
                  </a:cubicBezTo>
                  <a:cubicBezTo>
                    <a:pt x="10" y="11"/>
                    <a:pt x="0" y="5"/>
                    <a:pt x="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3" name="Freeform 192">
              <a:extLst>
                <a:ext uri="{FF2B5EF4-FFF2-40B4-BE49-F238E27FC236}">
                  <a16:creationId xmlns:a16="http://schemas.microsoft.com/office/drawing/2014/main" id="{A82CDFF9-34C4-4E6C-B1B7-83C1BA2D6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3703"/>
              <a:ext cx="4" cy="2"/>
            </a:xfrm>
            <a:custGeom>
              <a:avLst/>
              <a:gdLst>
                <a:gd name="T0" fmla="*/ 16 w 2"/>
                <a:gd name="T1" fmla="*/ 8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4" name="Freeform 193">
              <a:extLst>
                <a:ext uri="{FF2B5EF4-FFF2-40B4-BE49-F238E27FC236}">
                  <a16:creationId xmlns:a16="http://schemas.microsoft.com/office/drawing/2014/main" id="{C9F2EC05-CEF2-4BE1-8FA3-AF19B8372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3569"/>
              <a:ext cx="21" cy="14"/>
            </a:xfrm>
            <a:custGeom>
              <a:avLst/>
              <a:gdLst>
                <a:gd name="T0" fmla="*/ 92 w 10"/>
                <a:gd name="T1" fmla="*/ 0 h 6"/>
                <a:gd name="T2" fmla="*/ 36 w 10"/>
                <a:gd name="T3" fmla="*/ 77 h 6"/>
                <a:gd name="T4" fmla="*/ 0 w 10"/>
                <a:gd name="T5" fmla="*/ 49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7" y="1"/>
                    <a:pt x="3" y="2"/>
                    <a:pt x="4" y="6"/>
                  </a:cubicBezTo>
                  <a:cubicBezTo>
                    <a:pt x="3" y="3"/>
                    <a:pt x="2" y="4"/>
                    <a:pt x="0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5" name="Freeform 194">
              <a:extLst>
                <a:ext uri="{FF2B5EF4-FFF2-40B4-BE49-F238E27FC236}">
                  <a16:creationId xmlns:a16="http://schemas.microsoft.com/office/drawing/2014/main" id="{1EDE5030-CF22-4A17-AAAF-7D494437B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3480"/>
              <a:ext cx="21" cy="7"/>
            </a:xfrm>
            <a:custGeom>
              <a:avLst/>
              <a:gdLst>
                <a:gd name="T0" fmla="*/ 92 w 10"/>
                <a:gd name="T1" fmla="*/ 37 h 3"/>
                <a:gd name="T2" fmla="*/ 0 w 10"/>
                <a:gd name="T3" fmla="*/ 1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cubicBezTo>
                    <a:pt x="8" y="0"/>
                    <a:pt x="3" y="0"/>
                    <a:pt x="0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6" name="Freeform 195">
              <a:extLst>
                <a:ext uri="{FF2B5EF4-FFF2-40B4-BE49-F238E27FC236}">
                  <a16:creationId xmlns:a16="http://schemas.microsoft.com/office/drawing/2014/main" id="{78C2ECAC-7888-4E04-B3F7-298A1C7CC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3645"/>
              <a:ext cx="48" cy="31"/>
            </a:xfrm>
            <a:custGeom>
              <a:avLst/>
              <a:gdLst>
                <a:gd name="T0" fmla="*/ 200 w 23"/>
                <a:gd name="T1" fmla="*/ 20 h 14"/>
                <a:gd name="T2" fmla="*/ 27 w 23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4">
                  <a:moveTo>
                    <a:pt x="22" y="2"/>
                  </a:moveTo>
                  <a:cubicBezTo>
                    <a:pt x="23" y="14"/>
                    <a:pt x="0" y="13"/>
                    <a:pt x="3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7" name="Freeform 196">
              <a:extLst>
                <a:ext uri="{FF2B5EF4-FFF2-40B4-BE49-F238E27FC236}">
                  <a16:creationId xmlns:a16="http://schemas.microsoft.com/office/drawing/2014/main" id="{94151069-91E7-4165-BD4F-88D7E164D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3614"/>
              <a:ext cx="59" cy="36"/>
            </a:xfrm>
            <a:custGeom>
              <a:avLst/>
              <a:gdLst>
                <a:gd name="T0" fmla="*/ 204 w 28"/>
                <a:gd name="T1" fmla="*/ 36 h 16"/>
                <a:gd name="T2" fmla="*/ 169 w 28"/>
                <a:gd name="T3" fmla="*/ 162 h 16"/>
                <a:gd name="T4" fmla="*/ 57 w 28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6">
                  <a:moveTo>
                    <a:pt x="22" y="3"/>
                  </a:moveTo>
                  <a:cubicBezTo>
                    <a:pt x="28" y="6"/>
                    <a:pt x="22" y="13"/>
                    <a:pt x="18" y="14"/>
                  </a:cubicBezTo>
                  <a:cubicBezTo>
                    <a:pt x="10" y="16"/>
                    <a:pt x="0" y="7"/>
                    <a:pt x="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8" name="Freeform 197">
              <a:extLst>
                <a:ext uri="{FF2B5EF4-FFF2-40B4-BE49-F238E27FC236}">
                  <a16:creationId xmlns:a16="http://schemas.microsoft.com/office/drawing/2014/main" id="{A4F2604F-D921-4D41-8EAF-EC2AAF73D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3701"/>
              <a:ext cx="65" cy="60"/>
            </a:xfrm>
            <a:custGeom>
              <a:avLst/>
              <a:gdLst>
                <a:gd name="T0" fmla="*/ 285 w 31"/>
                <a:gd name="T1" fmla="*/ 162 h 27"/>
                <a:gd name="T2" fmla="*/ 101 w 31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7">
                  <a:moveTo>
                    <a:pt x="31" y="15"/>
                  </a:moveTo>
                  <a:cubicBezTo>
                    <a:pt x="23" y="27"/>
                    <a:pt x="0" y="14"/>
                    <a:pt x="1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9" name="Freeform 198">
              <a:extLst>
                <a:ext uri="{FF2B5EF4-FFF2-40B4-BE49-F238E27FC236}">
                  <a16:creationId xmlns:a16="http://schemas.microsoft.com/office/drawing/2014/main" id="{3DFC470C-4151-454B-965F-2ACFEF14E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3716"/>
              <a:ext cx="77" cy="45"/>
            </a:xfrm>
            <a:custGeom>
              <a:avLst/>
              <a:gdLst>
                <a:gd name="T0" fmla="*/ 300 w 37"/>
                <a:gd name="T1" fmla="*/ 72 h 20"/>
                <a:gd name="T2" fmla="*/ 108 w 37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0">
                  <a:moveTo>
                    <a:pt x="33" y="6"/>
                  </a:moveTo>
                  <a:cubicBezTo>
                    <a:pt x="37" y="20"/>
                    <a:pt x="0" y="15"/>
                    <a:pt x="1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0" name="Freeform 199">
              <a:extLst>
                <a:ext uri="{FF2B5EF4-FFF2-40B4-BE49-F238E27FC236}">
                  <a16:creationId xmlns:a16="http://schemas.microsoft.com/office/drawing/2014/main" id="{2126BAE0-0949-46E4-B5D6-1A13FD1B8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3687"/>
              <a:ext cx="72" cy="45"/>
            </a:xfrm>
            <a:custGeom>
              <a:avLst/>
              <a:gdLst>
                <a:gd name="T0" fmla="*/ 220 w 34"/>
                <a:gd name="T1" fmla="*/ 11 h 20"/>
                <a:gd name="T2" fmla="*/ 36 w 34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0">
                  <a:moveTo>
                    <a:pt x="23" y="1"/>
                  </a:moveTo>
                  <a:cubicBezTo>
                    <a:pt x="34" y="12"/>
                    <a:pt x="0" y="20"/>
                    <a:pt x="4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1" name="Freeform 200">
              <a:extLst>
                <a:ext uri="{FF2B5EF4-FFF2-40B4-BE49-F238E27FC236}">
                  <a16:creationId xmlns:a16="http://schemas.microsoft.com/office/drawing/2014/main" id="{F58F6FEE-A965-4B26-A56A-14F3BA114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3652"/>
              <a:ext cx="16" cy="6"/>
            </a:xfrm>
            <a:custGeom>
              <a:avLst/>
              <a:gdLst>
                <a:gd name="T0" fmla="*/ 64 w 8"/>
                <a:gd name="T1" fmla="*/ 0 h 3"/>
                <a:gd name="T2" fmla="*/ 0 w 8"/>
                <a:gd name="T3" fmla="*/ 1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5" y="3"/>
                    <a:pt x="2" y="3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2" name="Freeform 201">
              <a:extLst>
                <a:ext uri="{FF2B5EF4-FFF2-40B4-BE49-F238E27FC236}">
                  <a16:creationId xmlns:a16="http://schemas.microsoft.com/office/drawing/2014/main" id="{6D903C75-CFA6-44F9-A6A8-9B719C018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647"/>
              <a:ext cx="15" cy="7"/>
            </a:xfrm>
            <a:custGeom>
              <a:avLst/>
              <a:gdLst>
                <a:gd name="T0" fmla="*/ 69 w 7"/>
                <a:gd name="T1" fmla="*/ 0 h 3"/>
                <a:gd name="T2" fmla="*/ 0 w 7"/>
                <a:gd name="T3" fmla="*/ 1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6" y="3"/>
                    <a:pt x="3" y="3"/>
                    <a:pt x="0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3" name="Freeform 202">
              <a:extLst>
                <a:ext uri="{FF2B5EF4-FFF2-40B4-BE49-F238E27FC236}">
                  <a16:creationId xmlns:a16="http://schemas.microsoft.com/office/drawing/2014/main" id="{44DD1234-2B33-42C7-9F18-E70C51E07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3560"/>
              <a:ext cx="19" cy="14"/>
            </a:xfrm>
            <a:custGeom>
              <a:avLst/>
              <a:gdLst>
                <a:gd name="T0" fmla="*/ 84 w 9"/>
                <a:gd name="T1" fmla="*/ 37 h 6"/>
                <a:gd name="T2" fmla="*/ 76 w 9"/>
                <a:gd name="T3" fmla="*/ 77 h 6"/>
                <a:gd name="T4" fmla="*/ 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3"/>
                  </a:moveTo>
                  <a:cubicBezTo>
                    <a:pt x="9" y="4"/>
                    <a:pt x="9" y="5"/>
                    <a:pt x="8" y="6"/>
                  </a:cubicBezTo>
                  <a:cubicBezTo>
                    <a:pt x="4" y="6"/>
                    <a:pt x="0" y="3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4" name="Freeform 203">
              <a:extLst>
                <a:ext uri="{FF2B5EF4-FFF2-40B4-BE49-F238E27FC236}">
                  <a16:creationId xmlns:a16="http://schemas.microsoft.com/office/drawing/2014/main" id="{8D03DD2F-EF2D-4097-818B-8D8BD5F76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3545"/>
              <a:ext cx="17" cy="6"/>
            </a:xfrm>
            <a:custGeom>
              <a:avLst/>
              <a:gdLst>
                <a:gd name="T0" fmla="*/ 77 w 8"/>
                <a:gd name="T1" fmla="*/ 16 h 3"/>
                <a:gd name="T2" fmla="*/ 0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8" y="2"/>
                  </a:move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5" name="Freeform 204">
              <a:extLst>
                <a:ext uri="{FF2B5EF4-FFF2-40B4-BE49-F238E27FC236}">
                  <a16:creationId xmlns:a16="http://schemas.microsoft.com/office/drawing/2014/main" id="{A8687594-6E40-4A8F-84CA-F75925FAE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3569"/>
              <a:ext cx="8" cy="7"/>
            </a:xfrm>
            <a:custGeom>
              <a:avLst/>
              <a:gdLst>
                <a:gd name="T0" fmla="*/ 32 w 4"/>
                <a:gd name="T1" fmla="*/ 0 h 3"/>
                <a:gd name="T2" fmla="*/ 0 w 4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2"/>
                    <a:pt x="2" y="3"/>
                    <a:pt x="0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6" name="Freeform 205">
              <a:extLst>
                <a:ext uri="{FF2B5EF4-FFF2-40B4-BE49-F238E27FC236}">
                  <a16:creationId xmlns:a16="http://schemas.microsoft.com/office/drawing/2014/main" id="{92D0B1D7-6C65-45E4-9642-4914218ED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3513"/>
              <a:ext cx="17" cy="7"/>
            </a:xfrm>
            <a:custGeom>
              <a:avLst/>
              <a:gdLst>
                <a:gd name="T0" fmla="*/ 77 w 8"/>
                <a:gd name="T1" fmla="*/ 0 h 3"/>
                <a:gd name="T2" fmla="*/ 0 w 8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7" y="3"/>
                    <a:pt x="3" y="3"/>
                    <a:pt x="0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7" name="Freeform 206">
              <a:extLst>
                <a:ext uri="{FF2B5EF4-FFF2-40B4-BE49-F238E27FC236}">
                  <a16:creationId xmlns:a16="http://schemas.microsoft.com/office/drawing/2014/main" id="{D12577A9-98EF-4516-ABFC-D7C2D8990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493"/>
              <a:ext cx="15" cy="14"/>
            </a:xfrm>
            <a:custGeom>
              <a:avLst/>
              <a:gdLst>
                <a:gd name="T0" fmla="*/ 69 w 7"/>
                <a:gd name="T1" fmla="*/ 0 h 6"/>
                <a:gd name="T2" fmla="*/ 0 w 7"/>
                <a:gd name="T3" fmla="*/ 7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3"/>
                    <a:pt x="4" y="6"/>
                    <a:pt x="0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8" name="Freeform 207">
              <a:extLst>
                <a:ext uri="{FF2B5EF4-FFF2-40B4-BE49-F238E27FC236}">
                  <a16:creationId xmlns:a16="http://schemas.microsoft.com/office/drawing/2014/main" id="{D8F134E1-FEDC-4EB2-94BB-F22F7B79D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3484"/>
              <a:ext cx="25" cy="12"/>
            </a:xfrm>
            <a:custGeom>
              <a:avLst/>
              <a:gdLst>
                <a:gd name="T0" fmla="*/ 65 w 12"/>
                <a:gd name="T1" fmla="*/ 0 h 5"/>
                <a:gd name="T2" fmla="*/ 0 w 12"/>
                <a:gd name="T3" fmla="*/ 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7" y="0"/>
                  </a:moveTo>
                  <a:cubicBezTo>
                    <a:pt x="12" y="3"/>
                    <a:pt x="4" y="5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9" name="Freeform 208">
              <a:extLst>
                <a:ext uri="{FF2B5EF4-FFF2-40B4-BE49-F238E27FC236}">
                  <a16:creationId xmlns:a16="http://schemas.microsoft.com/office/drawing/2014/main" id="{D5DC03CD-AAD4-4F90-8050-CD4374834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3580"/>
              <a:ext cx="7" cy="3"/>
            </a:xfrm>
            <a:custGeom>
              <a:avLst/>
              <a:gdLst>
                <a:gd name="T0" fmla="*/ 37 w 3"/>
                <a:gd name="T1" fmla="*/ 0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0" name="Freeform 209">
              <a:extLst>
                <a:ext uri="{FF2B5EF4-FFF2-40B4-BE49-F238E27FC236}">
                  <a16:creationId xmlns:a16="http://schemas.microsoft.com/office/drawing/2014/main" id="{2C2E7F69-FB61-4574-A5B3-29E8A8301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3716"/>
              <a:ext cx="15" cy="14"/>
            </a:xfrm>
            <a:custGeom>
              <a:avLst/>
              <a:gdLst>
                <a:gd name="T0" fmla="*/ 69 w 7"/>
                <a:gd name="T1" fmla="*/ 28 h 6"/>
                <a:gd name="T2" fmla="*/ 0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7" y="2"/>
                  </a:moveTo>
                  <a:cubicBezTo>
                    <a:pt x="6" y="6"/>
                    <a:pt x="1" y="3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1" name="Freeform 210">
              <a:extLst>
                <a:ext uri="{FF2B5EF4-FFF2-40B4-BE49-F238E27FC236}">
                  <a16:creationId xmlns:a16="http://schemas.microsoft.com/office/drawing/2014/main" id="{7B8331B7-363B-4D52-8691-E7D0FA592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3716"/>
              <a:ext cx="10" cy="9"/>
            </a:xfrm>
            <a:custGeom>
              <a:avLst/>
              <a:gdLst>
                <a:gd name="T0" fmla="*/ 40 w 5"/>
                <a:gd name="T1" fmla="*/ 0 h 4"/>
                <a:gd name="T2" fmla="*/ 0 w 5"/>
                <a:gd name="T3" fmla="*/ 3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3"/>
                    <a:pt x="3" y="4"/>
                    <a:pt x="0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2" name="Freeform 211">
              <a:extLst>
                <a:ext uri="{FF2B5EF4-FFF2-40B4-BE49-F238E27FC236}">
                  <a16:creationId xmlns:a16="http://schemas.microsoft.com/office/drawing/2014/main" id="{37F8DC01-DF66-40E9-A9C9-7715D0F9E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3496"/>
              <a:ext cx="65" cy="60"/>
            </a:xfrm>
            <a:custGeom>
              <a:avLst/>
              <a:gdLst>
                <a:gd name="T0" fmla="*/ 0 w 31"/>
                <a:gd name="T1" fmla="*/ 98 h 27"/>
                <a:gd name="T2" fmla="*/ 168 w 31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7">
                  <a:moveTo>
                    <a:pt x="0" y="9"/>
                  </a:moveTo>
                  <a:cubicBezTo>
                    <a:pt x="4" y="27"/>
                    <a:pt x="31" y="11"/>
                    <a:pt x="1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3" name="Freeform 212">
              <a:extLst>
                <a:ext uri="{FF2B5EF4-FFF2-40B4-BE49-F238E27FC236}">
                  <a16:creationId xmlns:a16="http://schemas.microsoft.com/office/drawing/2014/main" id="{D96FB7BC-61FC-41FA-B428-637EABE63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3511"/>
              <a:ext cx="41" cy="34"/>
            </a:xfrm>
            <a:custGeom>
              <a:avLst/>
              <a:gdLst>
                <a:gd name="T0" fmla="*/ 8 w 20"/>
                <a:gd name="T1" fmla="*/ 82 h 15"/>
                <a:gd name="T2" fmla="*/ 16 w 20"/>
                <a:gd name="T3" fmla="*/ 138 h 15"/>
                <a:gd name="T4" fmla="*/ 113 w 20"/>
                <a:gd name="T5" fmla="*/ 138 h 15"/>
                <a:gd name="T6" fmla="*/ 139 w 2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5">
                  <a:moveTo>
                    <a:pt x="1" y="7"/>
                  </a:moveTo>
                  <a:cubicBezTo>
                    <a:pt x="0" y="9"/>
                    <a:pt x="1" y="10"/>
                    <a:pt x="2" y="12"/>
                  </a:cubicBezTo>
                  <a:cubicBezTo>
                    <a:pt x="5" y="15"/>
                    <a:pt x="9" y="15"/>
                    <a:pt x="13" y="12"/>
                  </a:cubicBezTo>
                  <a:cubicBezTo>
                    <a:pt x="18" y="9"/>
                    <a:pt x="20" y="5"/>
                    <a:pt x="1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4" name="Freeform 213">
              <a:extLst>
                <a:ext uri="{FF2B5EF4-FFF2-40B4-BE49-F238E27FC236}">
                  <a16:creationId xmlns:a16="http://schemas.microsoft.com/office/drawing/2014/main" id="{1A89FE5F-C284-493A-B28A-EB193E591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3585"/>
              <a:ext cx="42" cy="40"/>
            </a:xfrm>
            <a:custGeom>
              <a:avLst/>
              <a:gdLst>
                <a:gd name="T0" fmla="*/ 0 w 20"/>
                <a:gd name="T1" fmla="*/ 133 h 18"/>
                <a:gd name="T2" fmla="*/ 141 w 20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8">
                  <a:moveTo>
                    <a:pt x="0" y="12"/>
                  </a:moveTo>
                  <a:cubicBezTo>
                    <a:pt x="2" y="18"/>
                    <a:pt x="20" y="7"/>
                    <a:pt x="1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5" name="Freeform 214">
              <a:extLst>
                <a:ext uri="{FF2B5EF4-FFF2-40B4-BE49-F238E27FC236}">
                  <a16:creationId xmlns:a16="http://schemas.microsoft.com/office/drawing/2014/main" id="{DE342BDB-C981-4E72-8378-CA67DFA59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3594"/>
              <a:ext cx="58" cy="44"/>
            </a:xfrm>
            <a:custGeom>
              <a:avLst/>
              <a:gdLst>
                <a:gd name="T0" fmla="*/ 25 w 28"/>
                <a:gd name="T1" fmla="*/ 53 h 20"/>
                <a:gd name="T2" fmla="*/ 176 w 28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0">
                  <a:moveTo>
                    <a:pt x="3" y="5"/>
                  </a:moveTo>
                  <a:cubicBezTo>
                    <a:pt x="0" y="20"/>
                    <a:pt x="28" y="11"/>
                    <a:pt x="2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6" name="Freeform 215">
              <a:extLst>
                <a:ext uri="{FF2B5EF4-FFF2-40B4-BE49-F238E27FC236}">
                  <a16:creationId xmlns:a16="http://schemas.microsoft.com/office/drawing/2014/main" id="{42685D2C-9F04-473F-9A95-0FE4BAF2D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609"/>
              <a:ext cx="51" cy="25"/>
            </a:xfrm>
            <a:custGeom>
              <a:avLst/>
              <a:gdLst>
                <a:gd name="T0" fmla="*/ 19 w 24"/>
                <a:gd name="T1" fmla="*/ 0 h 11"/>
                <a:gd name="T2" fmla="*/ 77 w 24"/>
                <a:gd name="T3" fmla="*/ 118 h 11"/>
                <a:gd name="T4" fmla="*/ 204 w 24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1">
                  <a:moveTo>
                    <a:pt x="2" y="0"/>
                  </a:moveTo>
                  <a:cubicBezTo>
                    <a:pt x="0" y="4"/>
                    <a:pt x="4" y="9"/>
                    <a:pt x="8" y="10"/>
                  </a:cubicBezTo>
                  <a:cubicBezTo>
                    <a:pt x="12" y="11"/>
                    <a:pt x="24" y="6"/>
                    <a:pt x="2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7" name="Freeform 216">
              <a:extLst>
                <a:ext uri="{FF2B5EF4-FFF2-40B4-BE49-F238E27FC236}">
                  <a16:creationId xmlns:a16="http://schemas.microsoft.com/office/drawing/2014/main" id="{06448026-9532-4B35-BDC9-EBF289A37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3529"/>
              <a:ext cx="61" cy="63"/>
            </a:xfrm>
            <a:custGeom>
              <a:avLst/>
              <a:gdLst>
                <a:gd name="T0" fmla="*/ 0 w 29"/>
                <a:gd name="T1" fmla="*/ 162 h 28"/>
                <a:gd name="T2" fmla="*/ 151 w 29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8">
                  <a:moveTo>
                    <a:pt x="0" y="14"/>
                  </a:moveTo>
                  <a:cubicBezTo>
                    <a:pt x="3" y="28"/>
                    <a:pt x="29" y="7"/>
                    <a:pt x="1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8" name="Freeform 217">
              <a:extLst>
                <a:ext uri="{FF2B5EF4-FFF2-40B4-BE49-F238E27FC236}">
                  <a16:creationId xmlns:a16="http://schemas.microsoft.com/office/drawing/2014/main" id="{CB90BCC6-E9E7-46F5-BB9E-0756169EB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3542"/>
              <a:ext cx="15" cy="14"/>
            </a:xfrm>
            <a:custGeom>
              <a:avLst/>
              <a:gdLst>
                <a:gd name="T0" fmla="*/ 0 w 7"/>
                <a:gd name="T1" fmla="*/ 65 h 6"/>
                <a:gd name="T2" fmla="*/ 69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5"/>
                  </a:moveTo>
                  <a:cubicBezTo>
                    <a:pt x="3" y="6"/>
                    <a:pt x="6" y="3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9" name="Freeform 218">
              <a:extLst>
                <a:ext uri="{FF2B5EF4-FFF2-40B4-BE49-F238E27FC236}">
                  <a16:creationId xmlns:a16="http://schemas.microsoft.com/office/drawing/2014/main" id="{ABF00E1B-CAF0-4E89-B3DC-BEFEB0848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3491"/>
              <a:ext cx="21" cy="20"/>
            </a:xfrm>
            <a:custGeom>
              <a:avLst/>
              <a:gdLst>
                <a:gd name="T0" fmla="*/ 0 w 10"/>
                <a:gd name="T1" fmla="*/ 53 h 9"/>
                <a:gd name="T2" fmla="*/ 92 w 10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0" y="5"/>
                  </a:moveTo>
                  <a:cubicBezTo>
                    <a:pt x="3" y="9"/>
                    <a:pt x="9" y="3"/>
                    <a:pt x="1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0" name="Freeform 219">
              <a:extLst>
                <a:ext uri="{FF2B5EF4-FFF2-40B4-BE49-F238E27FC236}">
                  <a16:creationId xmlns:a16="http://schemas.microsoft.com/office/drawing/2014/main" id="{06A85488-5055-4F5E-991D-BC35FEEC7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3699"/>
              <a:ext cx="73" cy="33"/>
            </a:xfrm>
            <a:custGeom>
              <a:avLst/>
              <a:gdLst>
                <a:gd name="T0" fmla="*/ 217 w 35"/>
                <a:gd name="T1" fmla="*/ 0 h 15"/>
                <a:gd name="T2" fmla="*/ 184 w 35"/>
                <a:gd name="T3" fmla="*/ 150 h 15"/>
                <a:gd name="T4" fmla="*/ 56 w 35"/>
                <a:gd name="T5" fmla="*/ 9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5">
                  <a:moveTo>
                    <a:pt x="24" y="0"/>
                  </a:moveTo>
                  <a:cubicBezTo>
                    <a:pt x="35" y="4"/>
                    <a:pt x="29" y="13"/>
                    <a:pt x="20" y="14"/>
                  </a:cubicBezTo>
                  <a:cubicBezTo>
                    <a:pt x="13" y="15"/>
                    <a:pt x="0" y="9"/>
                    <a:pt x="6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1" name="Freeform 220">
              <a:extLst>
                <a:ext uri="{FF2B5EF4-FFF2-40B4-BE49-F238E27FC236}">
                  <a16:creationId xmlns:a16="http://schemas.microsoft.com/office/drawing/2014/main" id="{1D782DE1-345B-4B5A-8EAC-B1805CF26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3730"/>
              <a:ext cx="71" cy="53"/>
            </a:xfrm>
            <a:custGeom>
              <a:avLst/>
              <a:gdLst>
                <a:gd name="T0" fmla="*/ 192 w 34"/>
                <a:gd name="T1" fmla="*/ 0 h 24"/>
                <a:gd name="T2" fmla="*/ 0 w 34"/>
                <a:gd name="T3" fmla="*/ 53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21" y="0"/>
                  </a:moveTo>
                  <a:cubicBezTo>
                    <a:pt x="34" y="8"/>
                    <a:pt x="0" y="24"/>
                    <a:pt x="0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2" name="Freeform 221">
              <a:extLst>
                <a:ext uri="{FF2B5EF4-FFF2-40B4-BE49-F238E27FC236}">
                  <a16:creationId xmlns:a16="http://schemas.microsoft.com/office/drawing/2014/main" id="{D0C72EB4-3965-4305-AEA1-DB21D18BA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708"/>
              <a:ext cx="55" cy="42"/>
            </a:xfrm>
            <a:custGeom>
              <a:avLst/>
              <a:gdLst>
                <a:gd name="T0" fmla="*/ 161 w 26"/>
                <a:gd name="T1" fmla="*/ 9 h 19"/>
                <a:gd name="T2" fmla="*/ 237 w 26"/>
                <a:gd name="T3" fmla="*/ 73 h 19"/>
                <a:gd name="T4" fmla="*/ 0 w 26"/>
                <a:gd name="T5" fmla="*/ 13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9">
                  <a:moveTo>
                    <a:pt x="17" y="1"/>
                  </a:moveTo>
                  <a:cubicBezTo>
                    <a:pt x="21" y="0"/>
                    <a:pt x="25" y="3"/>
                    <a:pt x="25" y="7"/>
                  </a:cubicBezTo>
                  <a:cubicBezTo>
                    <a:pt x="26" y="19"/>
                    <a:pt x="6" y="18"/>
                    <a:pt x="0" y="1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3" name="Freeform 222">
              <a:extLst>
                <a:ext uri="{FF2B5EF4-FFF2-40B4-BE49-F238E27FC236}">
                  <a16:creationId xmlns:a16="http://schemas.microsoft.com/office/drawing/2014/main" id="{9D09C5DD-BD62-4E74-A2AA-170376FF5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3739"/>
              <a:ext cx="14" cy="6"/>
            </a:xfrm>
            <a:custGeom>
              <a:avLst/>
              <a:gdLst>
                <a:gd name="T0" fmla="*/ 56 w 7"/>
                <a:gd name="T1" fmla="*/ 0 h 3"/>
                <a:gd name="T2" fmla="*/ 0 w 7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6" y="3"/>
                    <a:pt x="3" y="3"/>
                    <a:pt x="0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4" name="Freeform 223">
              <a:extLst>
                <a:ext uri="{FF2B5EF4-FFF2-40B4-BE49-F238E27FC236}">
                  <a16:creationId xmlns:a16="http://schemas.microsoft.com/office/drawing/2014/main" id="{1DF45480-90B6-4614-A634-D21AC9C66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3708"/>
              <a:ext cx="23" cy="13"/>
            </a:xfrm>
            <a:custGeom>
              <a:avLst/>
              <a:gdLst>
                <a:gd name="T0" fmla="*/ 56 w 11"/>
                <a:gd name="T1" fmla="*/ 0 h 6"/>
                <a:gd name="T2" fmla="*/ 0 w 11"/>
                <a:gd name="T3" fmla="*/ 3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6" y="0"/>
                  </a:moveTo>
                  <a:cubicBezTo>
                    <a:pt x="11" y="4"/>
                    <a:pt x="3" y="6"/>
                    <a:pt x="0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5" name="Freeform 224">
              <a:extLst>
                <a:ext uri="{FF2B5EF4-FFF2-40B4-BE49-F238E27FC236}">
                  <a16:creationId xmlns:a16="http://schemas.microsoft.com/office/drawing/2014/main" id="{70AF30A4-0043-4EA9-A015-0926E4BF5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3667"/>
              <a:ext cx="48" cy="49"/>
            </a:xfrm>
            <a:custGeom>
              <a:avLst/>
              <a:gdLst>
                <a:gd name="T0" fmla="*/ 0 w 23"/>
                <a:gd name="T1" fmla="*/ 118 h 22"/>
                <a:gd name="T2" fmla="*/ 136 w 23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2">
                  <a:moveTo>
                    <a:pt x="0" y="11"/>
                  </a:moveTo>
                  <a:cubicBezTo>
                    <a:pt x="7" y="22"/>
                    <a:pt x="23" y="7"/>
                    <a:pt x="1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6" name="Freeform 225">
              <a:extLst>
                <a:ext uri="{FF2B5EF4-FFF2-40B4-BE49-F238E27FC236}">
                  <a16:creationId xmlns:a16="http://schemas.microsoft.com/office/drawing/2014/main" id="{11F636D9-B4FB-4C37-B7E6-66060EE05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3716"/>
              <a:ext cx="23" cy="21"/>
            </a:xfrm>
            <a:custGeom>
              <a:avLst/>
              <a:gdLst>
                <a:gd name="T0" fmla="*/ 0 w 11"/>
                <a:gd name="T1" fmla="*/ 49 h 9"/>
                <a:gd name="T2" fmla="*/ 100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4"/>
                  </a:moveTo>
                  <a:cubicBezTo>
                    <a:pt x="3" y="9"/>
                    <a:pt x="9" y="3"/>
                    <a:pt x="1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7" name="Freeform 226">
              <a:extLst>
                <a:ext uri="{FF2B5EF4-FFF2-40B4-BE49-F238E27FC236}">
                  <a16:creationId xmlns:a16="http://schemas.microsoft.com/office/drawing/2014/main" id="{7A9732F3-0F97-4D25-BAC7-6A5517C70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3676"/>
              <a:ext cx="10" cy="9"/>
            </a:xfrm>
            <a:custGeom>
              <a:avLst/>
              <a:gdLst>
                <a:gd name="T0" fmla="*/ 0 w 5"/>
                <a:gd name="T1" fmla="*/ 25 h 4"/>
                <a:gd name="T2" fmla="*/ 40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2" y="4"/>
                    <a:pt x="4" y="2"/>
                    <a:pt x="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8" name="Freeform 227">
              <a:extLst>
                <a:ext uri="{FF2B5EF4-FFF2-40B4-BE49-F238E27FC236}">
                  <a16:creationId xmlns:a16="http://schemas.microsoft.com/office/drawing/2014/main" id="{ECD136B1-4D7E-4E87-9721-50636D959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3449"/>
              <a:ext cx="41" cy="42"/>
            </a:xfrm>
            <a:custGeom>
              <a:avLst/>
              <a:gdLst>
                <a:gd name="T0" fmla="*/ 43 w 20"/>
                <a:gd name="T1" fmla="*/ 0 h 19"/>
                <a:gd name="T2" fmla="*/ 172 w 20"/>
                <a:gd name="T3" fmla="*/ 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9">
                  <a:moveTo>
                    <a:pt x="5" y="0"/>
                  </a:moveTo>
                  <a:cubicBezTo>
                    <a:pt x="0" y="10"/>
                    <a:pt x="15" y="19"/>
                    <a:pt x="20" y="8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9" name="Freeform 228">
              <a:extLst>
                <a:ext uri="{FF2B5EF4-FFF2-40B4-BE49-F238E27FC236}">
                  <a16:creationId xmlns:a16="http://schemas.microsoft.com/office/drawing/2014/main" id="{C9EF8661-D7E4-4033-895F-E7BE206C7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3469"/>
              <a:ext cx="17" cy="9"/>
            </a:xfrm>
            <a:custGeom>
              <a:avLst/>
              <a:gdLst>
                <a:gd name="T0" fmla="*/ 0 w 8"/>
                <a:gd name="T1" fmla="*/ 11 h 4"/>
                <a:gd name="T2" fmla="*/ 77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cubicBezTo>
                    <a:pt x="3" y="4"/>
                    <a:pt x="6" y="3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0" name="Freeform 229">
              <a:extLst>
                <a:ext uri="{FF2B5EF4-FFF2-40B4-BE49-F238E27FC236}">
                  <a16:creationId xmlns:a16="http://schemas.microsoft.com/office/drawing/2014/main" id="{6A521208-E201-442B-9FF2-F0E77256A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3556"/>
              <a:ext cx="15" cy="7"/>
            </a:xfrm>
            <a:custGeom>
              <a:avLst/>
              <a:gdLst>
                <a:gd name="T0" fmla="*/ 0 w 7"/>
                <a:gd name="T1" fmla="*/ 28 h 3"/>
                <a:gd name="T2" fmla="*/ 69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2" y="3"/>
                    <a:pt x="5" y="2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1" name="Freeform 230">
              <a:extLst>
                <a:ext uri="{FF2B5EF4-FFF2-40B4-BE49-F238E27FC236}">
                  <a16:creationId xmlns:a16="http://schemas.microsoft.com/office/drawing/2014/main" id="{209B8EE2-3408-47E7-9B98-E83B4E456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3623"/>
              <a:ext cx="19" cy="18"/>
            </a:xfrm>
            <a:custGeom>
              <a:avLst/>
              <a:gdLst>
                <a:gd name="T0" fmla="*/ 0 w 9"/>
                <a:gd name="T1" fmla="*/ 72 h 8"/>
                <a:gd name="T2" fmla="*/ 76 w 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6"/>
                  </a:moveTo>
                  <a:cubicBezTo>
                    <a:pt x="4" y="8"/>
                    <a:pt x="9" y="4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2" name="Freeform 231">
              <a:extLst>
                <a:ext uri="{FF2B5EF4-FFF2-40B4-BE49-F238E27FC236}">
                  <a16:creationId xmlns:a16="http://schemas.microsoft.com/office/drawing/2014/main" id="{D241AA33-CE11-477F-80D4-CDCF4EF71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745"/>
              <a:ext cx="49" cy="45"/>
            </a:xfrm>
            <a:custGeom>
              <a:avLst/>
              <a:gdLst>
                <a:gd name="T0" fmla="*/ 77 w 23"/>
                <a:gd name="T1" fmla="*/ 0 h 20"/>
                <a:gd name="T2" fmla="*/ 222 w 23"/>
                <a:gd name="T3" fmla="*/ 92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0">
                  <a:moveTo>
                    <a:pt x="8" y="0"/>
                  </a:moveTo>
                  <a:cubicBezTo>
                    <a:pt x="0" y="6"/>
                    <a:pt x="16" y="20"/>
                    <a:pt x="23" y="8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3" name="Freeform 232">
              <a:extLst>
                <a:ext uri="{FF2B5EF4-FFF2-40B4-BE49-F238E27FC236}">
                  <a16:creationId xmlns:a16="http://schemas.microsoft.com/office/drawing/2014/main" id="{2AF7A0DD-89B9-4767-A4AB-482473496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3754"/>
              <a:ext cx="8" cy="7"/>
            </a:xfrm>
            <a:custGeom>
              <a:avLst/>
              <a:gdLst>
                <a:gd name="T0" fmla="*/ 0 w 4"/>
                <a:gd name="T1" fmla="*/ 0 h 3"/>
                <a:gd name="T2" fmla="*/ 32 w 4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2"/>
                    <a:pt x="2" y="3"/>
                    <a:pt x="4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4" name="Freeform 233">
              <a:extLst>
                <a:ext uri="{FF2B5EF4-FFF2-40B4-BE49-F238E27FC236}">
                  <a16:creationId xmlns:a16="http://schemas.microsoft.com/office/drawing/2014/main" id="{84F9789E-1057-45E8-9EF5-262007E71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3636"/>
              <a:ext cx="48" cy="34"/>
            </a:xfrm>
            <a:custGeom>
              <a:avLst/>
              <a:gdLst>
                <a:gd name="T0" fmla="*/ 65 w 23"/>
                <a:gd name="T1" fmla="*/ 0 h 15"/>
                <a:gd name="T2" fmla="*/ 144 w 23"/>
                <a:gd name="T3" fmla="*/ 138 h 15"/>
                <a:gd name="T4" fmla="*/ 209 w 23"/>
                <a:gd name="T5" fmla="*/ 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7" y="0"/>
                  </a:moveTo>
                  <a:cubicBezTo>
                    <a:pt x="0" y="5"/>
                    <a:pt x="9" y="15"/>
                    <a:pt x="16" y="12"/>
                  </a:cubicBezTo>
                  <a:cubicBezTo>
                    <a:pt x="20" y="11"/>
                    <a:pt x="23" y="7"/>
                    <a:pt x="23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5" name="Freeform 234">
              <a:extLst>
                <a:ext uri="{FF2B5EF4-FFF2-40B4-BE49-F238E27FC236}">
                  <a16:creationId xmlns:a16="http://schemas.microsoft.com/office/drawing/2014/main" id="{073053BE-4A56-4804-85D5-AE710E4D6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3609"/>
              <a:ext cx="15" cy="12"/>
            </a:xfrm>
            <a:custGeom>
              <a:avLst/>
              <a:gdLst>
                <a:gd name="T0" fmla="*/ 9 w 7"/>
                <a:gd name="T1" fmla="*/ 0 h 5"/>
                <a:gd name="T2" fmla="*/ 69 w 7"/>
                <a:gd name="T3" fmla="*/ 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0" y="4"/>
                    <a:pt x="4" y="5"/>
                    <a:pt x="7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6" name="Freeform 235">
              <a:extLst>
                <a:ext uri="{FF2B5EF4-FFF2-40B4-BE49-F238E27FC236}">
                  <a16:creationId xmlns:a16="http://schemas.microsoft.com/office/drawing/2014/main" id="{D0D0318F-79EE-4DFC-8616-CA29EE5B6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3623"/>
              <a:ext cx="38" cy="35"/>
            </a:xfrm>
            <a:custGeom>
              <a:avLst/>
              <a:gdLst>
                <a:gd name="T0" fmla="*/ 27 w 18"/>
                <a:gd name="T1" fmla="*/ 0 h 16"/>
                <a:gd name="T2" fmla="*/ 0 w 18"/>
                <a:gd name="T3" fmla="*/ 72 h 16"/>
                <a:gd name="T4" fmla="*/ 169 w 18"/>
                <a:gd name="T5" fmla="*/ 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0"/>
                  </a:moveTo>
                  <a:cubicBezTo>
                    <a:pt x="0" y="1"/>
                    <a:pt x="0" y="4"/>
                    <a:pt x="0" y="7"/>
                  </a:cubicBezTo>
                  <a:cubicBezTo>
                    <a:pt x="3" y="16"/>
                    <a:pt x="12" y="14"/>
                    <a:pt x="18" y="9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7" name="Freeform 236">
              <a:extLst>
                <a:ext uri="{FF2B5EF4-FFF2-40B4-BE49-F238E27FC236}">
                  <a16:creationId xmlns:a16="http://schemas.microsoft.com/office/drawing/2014/main" id="{BD83712B-6B1B-4E3E-82CF-9567009A4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3629"/>
              <a:ext cx="8" cy="9"/>
            </a:xfrm>
            <a:custGeom>
              <a:avLst/>
              <a:gdLst>
                <a:gd name="T0" fmla="*/ 0 w 4"/>
                <a:gd name="T1" fmla="*/ 0 h 4"/>
                <a:gd name="T2" fmla="*/ 32 w 4"/>
                <a:gd name="T3" fmla="*/ 3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2"/>
                    <a:pt x="2" y="4"/>
                    <a:pt x="4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8" name="Freeform 237">
              <a:extLst>
                <a:ext uri="{FF2B5EF4-FFF2-40B4-BE49-F238E27FC236}">
                  <a16:creationId xmlns:a16="http://schemas.microsoft.com/office/drawing/2014/main" id="{137F3C9A-EB17-4B49-A7F0-FA72172D8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647"/>
              <a:ext cx="25" cy="18"/>
            </a:xfrm>
            <a:custGeom>
              <a:avLst/>
              <a:gdLst>
                <a:gd name="T0" fmla="*/ 0 w 12"/>
                <a:gd name="T1" fmla="*/ 45 h 8"/>
                <a:gd name="T2" fmla="*/ 108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4"/>
                  </a:moveTo>
                  <a:cubicBezTo>
                    <a:pt x="4" y="8"/>
                    <a:pt x="12" y="6"/>
                    <a:pt x="1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9" name="Freeform 238">
              <a:extLst>
                <a:ext uri="{FF2B5EF4-FFF2-40B4-BE49-F238E27FC236}">
                  <a16:creationId xmlns:a16="http://schemas.microsoft.com/office/drawing/2014/main" id="{F84C4CC6-F61D-42D4-9E2E-CAB1585FC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3625"/>
              <a:ext cx="6" cy="13"/>
            </a:xfrm>
            <a:custGeom>
              <a:avLst/>
              <a:gdLst>
                <a:gd name="T0" fmla="*/ 24 w 3"/>
                <a:gd name="T1" fmla="*/ 0 h 6"/>
                <a:gd name="T2" fmla="*/ 0 w 3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1" y="0"/>
                    <a:pt x="0" y="3"/>
                    <a:pt x="0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0" name="Freeform 239">
              <a:extLst>
                <a:ext uri="{FF2B5EF4-FFF2-40B4-BE49-F238E27FC236}">
                  <a16:creationId xmlns:a16="http://schemas.microsoft.com/office/drawing/2014/main" id="{9355D519-2A9B-418D-8F2B-2FA259723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3719"/>
              <a:ext cx="51" cy="44"/>
            </a:xfrm>
            <a:custGeom>
              <a:avLst/>
              <a:gdLst>
                <a:gd name="T0" fmla="*/ 85 w 24"/>
                <a:gd name="T1" fmla="*/ 0 h 20"/>
                <a:gd name="T2" fmla="*/ 60 w 24"/>
                <a:gd name="T3" fmla="*/ 150 h 20"/>
                <a:gd name="T4" fmla="*/ 230 w 24"/>
                <a:gd name="T5" fmla="*/ 6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9" y="0"/>
                  </a:moveTo>
                  <a:cubicBezTo>
                    <a:pt x="0" y="0"/>
                    <a:pt x="1" y="10"/>
                    <a:pt x="6" y="14"/>
                  </a:cubicBezTo>
                  <a:cubicBezTo>
                    <a:pt x="13" y="20"/>
                    <a:pt x="23" y="15"/>
                    <a:pt x="24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1" name="Freeform 240">
              <a:extLst>
                <a:ext uri="{FF2B5EF4-FFF2-40B4-BE49-F238E27FC236}">
                  <a16:creationId xmlns:a16="http://schemas.microsoft.com/office/drawing/2014/main" id="{02E5E1E2-FAD7-4616-ACDB-E0E5C392D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3716"/>
              <a:ext cx="21" cy="23"/>
            </a:xfrm>
            <a:custGeom>
              <a:avLst/>
              <a:gdLst>
                <a:gd name="T0" fmla="*/ 0 w 10"/>
                <a:gd name="T1" fmla="*/ 0 h 10"/>
                <a:gd name="T2" fmla="*/ 92 w 10"/>
                <a:gd name="T3" fmla="*/ 4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2" y="5"/>
                    <a:pt x="7" y="10"/>
                    <a:pt x="10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2" name="Freeform 241">
              <a:extLst>
                <a:ext uri="{FF2B5EF4-FFF2-40B4-BE49-F238E27FC236}">
                  <a16:creationId xmlns:a16="http://schemas.microsoft.com/office/drawing/2014/main" id="{FDE52C29-7E64-430D-B893-07908550C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3790"/>
              <a:ext cx="61" cy="47"/>
            </a:xfrm>
            <a:custGeom>
              <a:avLst/>
              <a:gdLst>
                <a:gd name="T0" fmla="*/ 17 w 29"/>
                <a:gd name="T1" fmla="*/ 45 h 21"/>
                <a:gd name="T2" fmla="*/ 212 w 29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1">
                  <a:moveTo>
                    <a:pt x="2" y="4"/>
                  </a:moveTo>
                  <a:cubicBezTo>
                    <a:pt x="0" y="21"/>
                    <a:pt x="29" y="9"/>
                    <a:pt x="23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3" name="Freeform 242">
              <a:extLst>
                <a:ext uri="{FF2B5EF4-FFF2-40B4-BE49-F238E27FC236}">
                  <a16:creationId xmlns:a16="http://schemas.microsoft.com/office/drawing/2014/main" id="{379BC9FD-C31E-43CC-8039-D8D063E88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3801"/>
              <a:ext cx="6" cy="5"/>
            </a:xfrm>
            <a:custGeom>
              <a:avLst/>
              <a:gdLst>
                <a:gd name="T0" fmla="*/ 0 w 3"/>
                <a:gd name="T1" fmla="*/ 0 h 2"/>
                <a:gd name="T2" fmla="*/ 24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2"/>
                    <a:pt x="2" y="2"/>
                    <a:pt x="3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4" name="Freeform 243">
              <a:extLst>
                <a:ext uri="{FF2B5EF4-FFF2-40B4-BE49-F238E27FC236}">
                  <a16:creationId xmlns:a16="http://schemas.microsoft.com/office/drawing/2014/main" id="{57499B57-B3F8-4633-B958-669CBF77E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754"/>
              <a:ext cx="65" cy="45"/>
            </a:xfrm>
            <a:custGeom>
              <a:avLst/>
              <a:gdLst>
                <a:gd name="T0" fmla="*/ 8 w 31"/>
                <a:gd name="T1" fmla="*/ 11 h 20"/>
                <a:gd name="T2" fmla="*/ 229 w 31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0">
                  <a:moveTo>
                    <a:pt x="1" y="1"/>
                  </a:moveTo>
                  <a:cubicBezTo>
                    <a:pt x="0" y="20"/>
                    <a:pt x="31" y="10"/>
                    <a:pt x="2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5" name="Freeform 244">
              <a:extLst>
                <a:ext uri="{FF2B5EF4-FFF2-40B4-BE49-F238E27FC236}">
                  <a16:creationId xmlns:a16="http://schemas.microsoft.com/office/drawing/2014/main" id="{06F5D3EC-4C7D-4AED-B03A-7A6081F43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3759"/>
              <a:ext cx="19" cy="9"/>
            </a:xfrm>
            <a:custGeom>
              <a:avLst/>
              <a:gdLst>
                <a:gd name="T0" fmla="*/ 0 w 9"/>
                <a:gd name="T1" fmla="*/ 0 h 4"/>
                <a:gd name="T2" fmla="*/ 84 w 9"/>
                <a:gd name="T3" fmla="*/ 1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1" y="4"/>
                    <a:pt x="6" y="4"/>
                    <a:pt x="9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6" name="Freeform 245">
              <a:extLst>
                <a:ext uri="{FF2B5EF4-FFF2-40B4-BE49-F238E27FC236}">
                  <a16:creationId xmlns:a16="http://schemas.microsoft.com/office/drawing/2014/main" id="{B69DAE12-CC0D-4330-8B83-78054BFF4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3730"/>
              <a:ext cx="23" cy="13"/>
            </a:xfrm>
            <a:custGeom>
              <a:avLst/>
              <a:gdLst>
                <a:gd name="T0" fmla="*/ 0 w 11"/>
                <a:gd name="T1" fmla="*/ 43 h 6"/>
                <a:gd name="T2" fmla="*/ 100 w 11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4" y="0"/>
                    <a:pt x="7" y="5"/>
                    <a:pt x="11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7" name="Freeform 246">
              <a:extLst>
                <a:ext uri="{FF2B5EF4-FFF2-40B4-BE49-F238E27FC236}">
                  <a16:creationId xmlns:a16="http://schemas.microsoft.com/office/drawing/2014/main" id="{6A660948-024C-44D2-9AE4-71C326765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761"/>
              <a:ext cx="23" cy="16"/>
            </a:xfrm>
            <a:custGeom>
              <a:avLst/>
              <a:gdLst>
                <a:gd name="T0" fmla="*/ 0 w 11"/>
                <a:gd name="T1" fmla="*/ 0 h 7"/>
                <a:gd name="T2" fmla="*/ 100 w 11"/>
                <a:gd name="T3" fmla="*/ 2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1" y="7"/>
                    <a:pt x="7" y="5"/>
                    <a:pt x="11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8" name="Freeform 247">
              <a:extLst>
                <a:ext uri="{FF2B5EF4-FFF2-40B4-BE49-F238E27FC236}">
                  <a16:creationId xmlns:a16="http://schemas.microsoft.com/office/drawing/2014/main" id="{FE081327-8E81-474B-82EA-3D88C316A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663"/>
              <a:ext cx="19" cy="20"/>
            </a:xfrm>
            <a:custGeom>
              <a:avLst/>
              <a:gdLst>
                <a:gd name="T0" fmla="*/ 0 w 9"/>
                <a:gd name="T1" fmla="*/ 53 h 9"/>
                <a:gd name="T2" fmla="*/ 84 w 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5"/>
                  </a:moveTo>
                  <a:cubicBezTo>
                    <a:pt x="3" y="9"/>
                    <a:pt x="8" y="3"/>
                    <a:pt x="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9" name="Freeform 248">
              <a:extLst>
                <a:ext uri="{FF2B5EF4-FFF2-40B4-BE49-F238E27FC236}">
                  <a16:creationId xmlns:a16="http://schemas.microsoft.com/office/drawing/2014/main" id="{9D88C8FD-144B-47E9-A4E8-4CDC81B9B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3701"/>
              <a:ext cx="13" cy="7"/>
            </a:xfrm>
            <a:custGeom>
              <a:avLst/>
              <a:gdLst>
                <a:gd name="T0" fmla="*/ 0 w 6"/>
                <a:gd name="T1" fmla="*/ 28 h 3"/>
                <a:gd name="T2" fmla="*/ 61 w 6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2" y="0"/>
                    <a:pt x="5" y="1"/>
                    <a:pt x="6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0" name="Freeform 249">
              <a:extLst>
                <a:ext uri="{FF2B5EF4-FFF2-40B4-BE49-F238E27FC236}">
                  <a16:creationId xmlns:a16="http://schemas.microsoft.com/office/drawing/2014/main" id="{C28446BD-7636-445A-AE35-9CA7A3644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3681"/>
              <a:ext cx="27" cy="11"/>
            </a:xfrm>
            <a:custGeom>
              <a:avLst/>
              <a:gdLst>
                <a:gd name="T0" fmla="*/ 0 w 13"/>
                <a:gd name="T1" fmla="*/ 33 h 5"/>
                <a:gd name="T2" fmla="*/ 116 w 13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">
                  <a:moveTo>
                    <a:pt x="0" y="3"/>
                  </a:moveTo>
                  <a:cubicBezTo>
                    <a:pt x="4" y="0"/>
                    <a:pt x="10" y="0"/>
                    <a:pt x="13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1" name="Freeform 250">
              <a:extLst>
                <a:ext uri="{FF2B5EF4-FFF2-40B4-BE49-F238E27FC236}">
                  <a16:creationId xmlns:a16="http://schemas.microsoft.com/office/drawing/2014/main" id="{BC6AFAA4-91F5-4D36-BFEF-588595133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3696"/>
              <a:ext cx="17" cy="5"/>
            </a:xfrm>
            <a:custGeom>
              <a:avLst/>
              <a:gdLst>
                <a:gd name="T0" fmla="*/ 0 w 8"/>
                <a:gd name="T1" fmla="*/ 0 h 2"/>
                <a:gd name="T2" fmla="*/ 77 w 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2" y="1"/>
                    <a:pt x="5" y="2"/>
                    <a:pt x="8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2" name="Freeform 251">
              <a:extLst>
                <a:ext uri="{FF2B5EF4-FFF2-40B4-BE49-F238E27FC236}">
                  <a16:creationId xmlns:a16="http://schemas.microsoft.com/office/drawing/2014/main" id="{82909622-9BF3-4AC3-A5F6-051150371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3616"/>
              <a:ext cx="32" cy="16"/>
            </a:xfrm>
            <a:custGeom>
              <a:avLst/>
              <a:gdLst>
                <a:gd name="T0" fmla="*/ 19 w 15"/>
                <a:gd name="T1" fmla="*/ 0 h 7"/>
                <a:gd name="T2" fmla="*/ 145 w 15"/>
                <a:gd name="T3" fmla="*/ 1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2" y="0"/>
                  </a:moveTo>
                  <a:cubicBezTo>
                    <a:pt x="0" y="7"/>
                    <a:pt x="13" y="7"/>
                    <a:pt x="15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3" name="Freeform 252">
              <a:extLst>
                <a:ext uri="{FF2B5EF4-FFF2-40B4-BE49-F238E27FC236}">
                  <a16:creationId xmlns:a16="http://schemas.microsoft.com/office/drawing/2014/main" id="{3FD947C8-4F7E-4EDE-8653-782700EB5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3600"/>
              <a:ext cx="8" cy="5"/>
            </a:xfrm>
            <a:custGeom>
              <a:avLst/>
              <a:gdLst>
                <a:gd name="T0" fmla="*/ 0 w 4"/>
                <a:gd name="T1" fmla="*/ 0 h 2"/>
                <a:gd name="T2" fmla="*/ 32 w 4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2"/>
                    <a:pt x="2" y="2"/>
                    <a:pt x="4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4" name="Freeform 253">
              <a:extLst>
                <a:ext uri="{FF2B5EF4-FFF2-40B4-BE49-F238E27FC236}">
                  <a16:creationId xmlns:a16="http://schemas.microsoft.com/office/drawing/2014/main" id="{B06DF167-ABC1-4709-A781-FA7A0840D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3525"/>
              <a:ext cx="20" cy="11"/>
            </a:xfrm>
            <a:custGeom>
              <a:avLst/>
              <a:gdLst>
                <a:gd name="T0" fmla="*/ 24 w 10"/>
                <a:gd name="T1" fmla="*/ 0 h 5"/>
                <a:gd name="T2" fmla="*/ 80 w 10"/>
                <a:gd name="T3" fmla="*/ 2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3" y="0"/>
                  </a:moveTo>
                  <a:cubicBezTo>
                    <a:pt x="0" y="5"/>
                    <a:pt x="7" y="3"/>
                    <a:pt x="10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5" name="Freeform 254">
              <a:extLst>
                <a:ext uri="{FF2B5EF4-FFF2-40B4-BE49-F238E27FC236}">
                  <a16:creationId xmlns:a16="http://schemas.microsoft.com/office/drawing/2014/main" id="{8A6B3BC8-E891-4D3C-88FF-EB4C7651B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3598"/>
              <a:ext cx="9" cy="16"/>
            </a:xfrm>
            <a:custGeom>
              <a:avLst/>
              <a:gdLst>
                <a:gd name="T0" fmla="*/ 45 w 4"/>
                <a:gd name="T1" fmla="*/ 0 h 7"/>
                <a:gd name="T2" fmla="*/ 25 w 4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2" y="2"/>
                    <a:pt x="0" y="4"/>
                    <a:pt x="2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6" name="Freeform 255">
              <a:extLst>
                <a:ext uri="{FF2B5EF4-FFF2-40B4-BE49-F238E27FC236}">
                  <a16:creationId xmlns:a16="http://schemas.microsoft.com/office/drawing/2014/main" id="{EA3C4794-496C-41CC-83E9-6E0C7D947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3542"/>
              <a:ext cx="59" cy="36"/>
            </a:xfrm>
            <a:custGeom>
              <a:avLst/>
              <a:gdLst>
                <a:gd name="T0" fmla="*/ 213 w 28"/>
                <a:gd name="T1" fmla="*/ 0 h 16"/>
                <a:gd name="T2" fmla="*/ 204 w 28"/>
                <a:gd name="T3" fmla="*/ 137 h 16"/>
                <a:gd name="T4" fmla="*/ 0 w 28"/>
                <a:gd name="T5" fmla="*/ 5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6">
                  <a:moveTo>
                    <a:pt x="23" y="0"/>
                  </a:moveTo>
                  <a:cubicBezTo>
                    <a:pt x="28" y="2"/>
                    <a:pt x="26" y="9"/>
                    <a:pt x="22" y="12"/>
                  </a:cubicBezTo>
                  <a:cubicBezTo>
                    <a:pt x="16" y="16"/>
                    <a:pt x="0" y="14"/>
                    <a:pt x="0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7" name="Freeform 256">
              <a:extLst>
                <a:ext uri="{FF2B5EF4-FFF2-40B4-BE49-F238E27FC236}">
                  <a16:creationId xmlns:a16="http://schemas.microsoft.com/office/drawing/2014/main" id="{18C326CA-2ADF-4F77-9D32-756680C9B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3549"/>
              <a:ext cx="8" cy="9"/>
            </a:xfrm>
            <a:custGeom>
              <a:avLst/>
              <a:gdLst>
                <a:gd name="T0" fmla="*/ 32 w 4"/>
                <a:gd name="T1" fmla="*/ 0 h 4"/>
                <a:gd name="T2" fmla="*/ 0 w 4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8" name="Freeform 257">
              <a:extLst>
                <a:ext uri="{FF2B5EF4-FFF2-40B4-BE49-F238E27FC236}">
                  <a16:creationId xmlns:a16="http://schemas.microsoft.com/office/drawing/2014/main" id="{953B6691-5C52-42A1-BE4B-5B164D261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3574"/>
              <a:ext cx="61" cy="44"/>
            </a:xfrm>
            <a:custGeom>
              <a:avLst/>
              <a:gdLst>
                <a:gd name="T0" fmla="*/ 27 w 29"/>
                <a:gd name="T1" fmla="*/ 53 h 20"/>
                <a:gd name="T2" fmla="*/ 196 w 2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0">
                  <a:moveTo>
                    <a:pt x="3" y="5"/>
                  </a:moveTo>
                  <a:cubicBezTo>
                    <a:pt x="0" y="20"/>
                    <a:pt x="29" y="11"/>
                    <a:pt x="2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9" name="Freeform 258">
              <a:extLst>
                <a:ext uri="{FF2B5EF4-FFF2-40B4-BE49-F238E27FC236}">
                  <a16:creationId xmlns:a16="http://schemas.microsoft.com/office/drawing/2014/main" id="{C4F2E543-2230-4E8A-A4FE-C74D8EC32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3522"/>
              <a:ext cx="14" cy="14"/>
            </a:xfrm>
            <a:custGeom>
              <a:avLst/>
              <a:gdLst>
                <a:gd name="T0" fmla="*/ 0 w 7"/>
                <a:gd name="T1" fmla="*/ 77 h 6"/>
                <a:gd name="T2" fmla="*/ 56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3" y="6"/>
                    <a:pt x="6" y="3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0" name="Freeform 259">
              <a:extLst>
                <a:ext uri="{FF2B5EF4-FFF2-40B4-BE49-F238E27FC236}">
                  <a16:creationId xmlns:a16="http://schemas.microsoft.com/office/drawing/2014/main" id="{896692D5-B706-4B5D-8632-BC595D239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3580"/>
              <a:ext cx="9" cy="5"/>
            </a:xfrm>
            <a:custGeom>
              <a:avLst/>
              <a:gdLst>
                <a:gd name="T0" fmla="*/ 0 w 4"/>
                <a:gd name="T1" fmla="*/ 0 h 2"/>
                <a:gd name="T2" fmla="*/ 45 w 4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2"/>
                    <a:pt x="2" y="2"/>
                    <a:pt x="4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1" name="Freeform 260">
              <a:extLst>
                <a:ext uri="{FF2B5EF4-FFF2-40B4-BE49-F238E27FC236}">
                  <a16:creationId xmlns:a16="http://schemas.microsoft.com/office/drawing/2014/main" id="{41BEA316-0972-437E-B9E9-07769BC28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3578"/>
              <a:ext cx="8" cy="16"/>
            </a:xfrm>
            <a:custGeom>
              <a:avLst/>
              <a:gdLst>
                <a:gd name="T0" fmla="*/ 32 w 4"/>
                <a:gd name="T1" fmla="*/ 0 h 7"/>
                <a:gd name="T2" fmla="*/ 16 w 4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1" y="2"/>
                    <a:pt x="0" y="4"/>
                    <a:pt x="2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2" name="Freeform 261">
              <a:extLst>
                <a:ext uri="{FF2B5EF4-FFF2-40B4-BE49-F238E27FC236}">
                  <a16:creationId xmlns:a16="http://schemas.microsoft.com/office/drawing/2014/main" id="{268C22D6-CC93-4290-AFC0-A0B90F196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3603"/>
              <a:ext cx="12" cy="13"/>
            </a:xfrm>
            <a:custGeom>
              <a:avLst/>
              <a:gdLst>
                <a:gd name="T0" fmla="*/ 0 w 6"/>
                <a:gd name="T1" fmla="*/ 52 h 6"/>
                <a:gd name="T2" fmla="*/ 40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5"/>
                  </a:moveTo>
                  <a:cubicBezTo>
                    <a:pt x="2" y="6"/>
                    <a:pt x="6" y="3"/>
                    <a:pt x="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3" name="Freeform 262">
              <a:extLst>
                <a:ext uri="{FF2B5EF4-FFF2-40B4-BE49-F238E27FC236}">
                  <a16:creationId xmlns:a16="http://schemas.microsoft.com/office/drawing/2014/main" id="{E499612F-3B2B-4BB2-88DC-897D66660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3708"/>
              <a:ext cx="21" cy="17"/>
            </a:xfrm>
            <a:custGeom>
              <a:avLst/>
              <a:gdLst>
                <a:gd name="T0" fmla="*/ 0 w 10"/>
                <a:gd name="T1" fmla="*/ 49 h 8"/>
                <a:gd name="T2" fmla="*/ 92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5"/>
                  </a:moveTo>
                  <a:cubicBezTo>
                    <a:pt x="4" y="8"/>
                    <a:pt x="8" y="3"/>
                    <a:pt x="1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4" name="Freeform 263">
              <a:extLst>
                <a:ext uri="{FF2B5EF4-FFF2-40B4-BE49-F238E27FC236}">
                  <a16:creationId xmlns:a16="http://schemas.microsoft.com/office/drawing/2014/main" id="{7A68A5C7-B34A-45B6-B329-A951A0DF0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3576"/>
              <a:ext cx="50" cy="47"/>
            </a:xfrm>
            <a:custGeom>
              <a:avLst/>
              <a:gdLst>
                <a:gd name="T0" fmla="*/ 0 w 24"/>
                <a:gd name="T1" fmla="*/ 101 h 21"/>
                <a:gd name="T2" fmla="*/ 192 w 24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1">
                  <a:moveTo>
                    <a:pt x="0" y="9"/>
                  </a:moveTo>
                  <a:cubicBezTo>
                    <a:pt x="3" y="21"/>
                    <a:pt x="24" y="11"/>
                    <a:pt x="2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5" name="Freeform 264">
              <a:extLst>
                <a:ext uri="{FF2B5EF4-FFF2-40B4-BE49-F238E27FC236}">
                  <a16:creationId xmlns:a16="http://schemas.microsoft.com/office/drawing/2014/main" id="{4651C2EA-1EF9-4EC7-A1CE-8434AE103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3583"/>
              <a:ext cx="17" cy="15"/>
            </a:xfrm>
            <a:custGeom>
              <a:avLst/>
              <a:gdLst>
                <a:gd name="T0" fmla="*/ 0 w 8"/>
                <a:gd name="T1" fmla="*/ 19 h 7"/>
                <a:gd name="T2" fmla="*/ 77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2"/>
                  </a:moveTo>
                  <a:cubicBezTo>
                    <a:pt x="1" y="7"/>
                    <a:pt x="6" y="2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6" name="Freeform 265">
              <a:extLst>
                <a:ext uri="{FF2B5EF4-FFF2-40B4-BE49-F238E27FC236}">
                  <a16:creationId xmlns:a16="http://schemas.microsoft.com/office/drawing/2014/main" id="{5F69C5CB-541B-4F65-9F84-8D0FE9B8C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3609"/>
              <a:ext cx="52" cy="41"/>
            </a:xfrm>
            <a:custGeom>
              <a:avLst/>
              <a:gdLst>
                <a:gd name="T0" fmla="*/ 0 w 25"/>
                <a:gd name="T1" fmla="*/ 93 h 18"/>
                <a:gd name="T2" fmla="*/ 173 w 2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0" y="8"/>
                  </a:moveTo>
                  <a:cubicBezTo>
                    <a:pt x="6" y="18"/>
                    <a:pt x="25" y="8"/>
                    <a:pt x="1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7" name="Freeform 266">
              <a:extLst>
                <a:ext uri="{FF2B5EF4-FFF2-40B4-BE49-F238E27FC236}">
                  <a16:creationId xmlns:a16="http://schemas.microsoft.com/office/drawing/2014/main" id="{6723806A-1F52-4A6E-876B-5EFE63BA3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3600"/>
              <a:ext cx="50" cy="41"/>
            </a:xfrm>
            <a:custGeom>
              <a:avLst/>
              <a:gdLst>
                <a:gd name="T0" fmla="*/ 0 w 24"/>
                <a:gd name="T1" fmla="*/ 82 h 18"/>
                <a:gd name="T2" fmla="*/ 183 w 24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8">
                  <a:moveTo>
                    <a:pt x="0" y="7"/>
                  </a:moveTo>
                  <a:cubicBezTo>
                    <a:pt x="5" y="18"/>
                    <a:pt x="24" y="13"/>
                    <a:pt x="2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8" name="Freeform 267">
              <a:extLst>
                <a:ext uri="{FF2B5EF4-FFF2-40B4-BE49-F238E27FC236}">
                  <a16:creationId xmlns:a16="http://schemas.microsoft.com/office/drawing/2014/main" id="{67669B9F-827A-46E2-9AF2-A7599F2EC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429"/>
              <a:ext cx="61" cy="44"/>
            </a:xfrm>
            <a:custGeom>
              <a:avLst/>
              <a:gdLst>
                <a:gd name="T0" fmla="*/ 27 w 29"/>
                <a:gd name="T1" fmla="*/ 53 h 20"/>
                <a:gd name="T2" fmla="*/ 196 w 2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0">
                  <a:moveTo>
                    <a:pt x="3" y="5"/>
                  </a:moveTo>
                  <a:cubicBezTo>
                    <a:pt x="0" y="20"/>
                    <a:pt x="29" y="11"/>
                    <a:pt x="2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9" name="Freeform 268">
              <a:extLst>
                <a:ext uri="{FF2B5EF4-FFF2-40B4-BE49-F238E27FC236}">
                  <a16:creationId xmlns:a16="http://schemas.microsoft.com/office/drawing/2014/main" id="{0924F4EE-6AC9-425B-AF3E-2FB2E36C5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3435"/>
              <a:ext cx="10" cy="5"/>
            </a:xfrm>
            <a:custGeom>
              <a:avLst/>
              <a:gdLst>
                <a:gd name="T0" fmla="*/ 0 w 5"/>
                <a:gd name="T1" fmla="*/ 0 h 2"/>
                <a:gd name="T2" fmla="*/ 40 w 5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2"/>
                    <a:pt x="3" y="2"/>
                    <a:pt x="5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0" name="Freeform 269">
              <a:extLst>
                <a:ext uri="{FF2B5EF4-FFF2-40B4-BE49-F238E27FC236}">
                  <a16:creationId xmlns:a16="http://schemas.microsoft.com/office/drawing/2014/main" id="{4127740F-2722-431B-BC6C-4B093EB32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429"/>
              <a:ext cx="52" cy="49"/>
            </a:xfrm>
            <a:custGeom>
              <a:avLst/>
              <a:gdLst>
                <a:gd name="T0" fmla="*/ 0 w 25"/>
                <a:gd name="T1" fmla="*/ 109 h 22"/>
                <a:gd name="T2" fmla="*/ 200 w 25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2">
                  <a:moveTo>
                    <a:pt x="0" y="10"/>
                  </a:moveTo>
                  <a:cubicBezTo>
                    <a:pt x="4" y="22"/>
                    <a:pt x="25" y="12"/>
                    <a:pt x="2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1" name="Freeform 270">
              <a:extLst>
                <a:ext uri="{FF2B5EF4-FFF2-40B4-BE49-F238E27FC236}">
                  <a16:creationId xmlns:a16="http://schemas.microsoft.com/office/drawing/2014/main" id="{93C51ACC-ECE4-494E-872E-3F86437B5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3438"/>
              <a:ext cx="14" cy="15"/>
            </a:xfrm>
            <a:custGeom>
              <a:avLst/>
              <a:gdLst>
                <a:gd name="T0" fmla="*/ 0 w 7"/>
                <a:gd name="T1" fmla="*/ 9 h 7"/>
                <a:gd name="T2" fmla="*/ 56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1"/>
                  </a:moveTo>
                  <a:cubicBezTo>
                    <a:pt x="1" y="7"/>
                    <a:pt x="5" y="2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2" name="Freeform 271">
              <a:extLst>
                <a:ext uri="{FF2B5EF4-FFF2-40B4-BE49-F238E27FC236}">
                  <a16:creationId xmlns:a16="http://schemas.microsoft.com/office/drawing/2014/main" id="{596773A9-A251-4F17-8ADB-DA8D6A6BF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3607"/>
              <a:ext cx="17" cy="14"/>
            </a:xfrm>
            <a:custGeom>
              <a:avLst/>
              <a:gdLst>
                <a:gd name="T0" fmla="*/ 0 w 8"/>
                <a:gd name="T1" fmla="*/ 65 h 6"/>
                <a:gd name="T2" fmla="*/ 77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5"/>
                  </a:moveTo>
                  <a:cubicBezTo>
                    <a:pt x="4" y="6"/>
                    <a:pt x="7" y="3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3" name="Freeform 272">
              <a:extLst>
                <a:ext uri="{FF2B5EF4-FFF2-40B4-BE49-F238E27FC236}">
                  <a16:creationId xmlns:a16="http://schemas.microsoft.com/office/drawing/2014/main" id="{173F9F94-F1AC-4860-964F-F7529B938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3627"/>
              <a:ext cx="25" cy="43"/>
            </a:xfrm>
            <a:custGeom>
              <a:avLst/>
              <a:gdLst>
                <a:gd name="T0" fmla="*/ 0 w 12"/>
                <a:gd name="T1" fmla="*/ 174 h 19"/>
                <a:gd name="T2" fmla="*/ 108 w 12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9">
                  <a:moveTo>
                    <a:pt x="0" y="15"/>
                  </a:moveTo>
                  <a:cubicBezTo>
                    <a:pt x="6" y="19"/>
                    <a:pt x="12" y="5"/>
                    <a:pt x="1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4" name="Freeform 273">
              <a:extLst>
                <a:ext uri="{FF2B5EF4-FFF2-40B4-BE49-F238E27FC236}">
                  <a16:creationId xmlns:a16="http://schemas.microsoft.com/office/drawing/2014/main" id="{7AEC4271-781C-437E-90B6-EA9E838F3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3638"/>
              <a:ext cx="25" cy="47"/>
            </a:xfrm>
            <a:custGeom>
              <a:avLst/>
              <a:gdLst>
                <a:gd name="T0" fmla="*/ 83 w 12"/>
                <a:gd name="T1" fmla="*/ 0 h 21"/>
                <a:gd name="T2" fmla="*/ 108 w 12"/>
                <a:gd name="T3" fmla="*/ 90 h 21"/>
                <a:gd name="T4" fmla="*/ 0 w 12"/>
                <a:gd name="T5" fmla="*/ 2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9" y="0"/>
                  </a:moveTo>
                  <a:cubicBezTo>
                    <a:pt x="11" y="3"/>
                    <a:pt x="12" y="5"/>
                    <a:pt x="12" y="8"/>
                  </a:cubicBezTo>
                  <a:cubicBezTo>
                    <a:pt x="11" y="14"/>
                    <a:pt x="6" y="20"/>
                    <a:pt x="0" y="2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5" name="Freeform 274">
              <a:extLst>
                <a:ext uri="{FF2B5EF4-FFF2-40B4-BE49-F238E27FC236}">
                  <a16:creationId xmlns:a16="http://schemas.microsoft.com/office/drawing/2014/main" id="{84708D2A-49A1-4D87-99FF-666762342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3650"/>
              <a:ext cx="14" cy="15"/>
            </a:xfrm>
            <a:custGeom>
              <a:avLst/>
              <a:gdLst>
                <a:gd name="T0" fmla="*/ 0 w 7"/>
                <a:gd name="T1" fmla="*/ 51 h 7"/>
                <a:gd name="T2" fmla="*/ 56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5"/>
                  </a:moveTo>
                  <a:cubicBezTo>
                    <a:pt x="3" y="7"/>
                    <a:pt x="7" y="4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6" name="Freeform 275">
              <a:extLst>
                <a:ext uri="{FF2B5EF4-FFF2-40B4-BE49-F238E27FC236}">
                  <a16:creationId xmlns:a16="http://schemas.microsoft.com/office/drawing/2014/main" id="{07FE3332-6E92-4EB3-A757-FD574B8CF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3616"/>
              <a:ext cx="15" cy="7"/>
            </a:xfrm>
            <a:custGeom>
              <a:avLst/>
              <a:gdLst>
                <a:gd name="T0" fmla="*/ 0 w 7"/>
                <a:gd name="T1" fmla="*/ 0 h 3"/>
                <a:gd name="T2" fmla="*/ 69 w 7"/>
                <a:gd name="T3" fmla="*/ 2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1" y="3"/>
                    <a:pt x="4" y="3"/>
                    <a:pt x="7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7" name="Freeform 276">
              <a:extLst>
                <a:ext uri="{FF2B5EF4-FFF2-40B4-BE49-F238E27FC236}">
                  <a16:creationId xmlns:a16="http://schemas.microsoft.com/office/drawing/2014/main" id="{12612882-E95B-433C-8D06-E6BE0CF81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3453"/>
              <a:ext cx="28" cy="20"/>
            </a:xfrm>
            <a:custGeom>
              <a:avLst/>
              <a:gdLst>
                <a:gd name="T0" fmla="*/ 0 w 13"/>
                <a:gd name="T1" fmla="*/ 0 h 9"/>
                <a:gd name="T2" fmla="*/ 129 w 13"/>
                <a:gd name="T3" fmla="*/ 4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cubicBezTo>
                    <a:pt x="1" y="6"/>
                    <a:pt x="9" y="9"/>
                    <a:pt x="13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8" name="Freeform 277">
              <a:extLst>
                <a:ext uri="{FF2B5EF4-FFF2-40B4-BE49-F238E27FC236}">
                  <a16:creationId xmlns:a16="http://schemas.microsoft.com/office/drawing/2014/main" id="{3CB8A2D3-8EE9-4995-8C01-99BAC0DB7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" y="3444"/>
              <a:ext cx="8" cy="5"/>
            </a:xfrm>
            <a:custGeom>
              <a:avLst/>
              <a:gdLst>
                <a:gd name="T0" fmla="*/ 0 w 4"/>
                <a:gd name="T1" fmla="*/ 0 h 2"/>
                <a:gd name="T2" fmla="*/ 32 w 4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2" y="2"/>
                    <a:pt x="4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9" name="Freeform 278">
              <a:extLst>
                <a:ext uri="{FF2B5EF4-FFF2-40B4-BE49-F238E27FC236}">
                  <a16:creationId xmlns:a16="http://schemas.microsoft.com/office/drawing/2014/main" id="{C426A14D-A037-4B4C-AA7A-60BC178E1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3478"/>
              <a:ext cx="58" cy="40"/>
            </a:xfrm>
            <a:custGeom>
              <a:avLst/>
              <a:gdLst>
                <a:gd name="T0" fmla="*/ 0 w 28"/>
                <a:gd name="T1" fmla="*/ 44 h 18"/>
                <a:gd name="T2" fmla="*/ 205 w 28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8">
                  <a:moveTo>
                    <a:pt x="0" y="4"/>
                  </a:moveTo>
                  <a:cubicBezTo>
                    <a:pt x="2" y="18"/>
                    <a:pt x="28" y="11"/>
                    <a:pt x="23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0" name="Freeform 279">
              <a:extLst>
                <a:ext uri="{FF2B5EF4-FFF2-40B4-BE49-F238E27FC236}">
                  <a16:creationId xmlns:a16="http://schemas.microsoft.com/office/drawing/2014/main" id="{C0E6D0CF-BE1A-4266-887C-796BC0352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3480"/>
              <a:ext cx="26" cy="18"/>
            </a:xfrm>
            <a:custGeom>
              <a:avLst/>
              <a:gdLst>
                <a:gd name="T0" fmla="*/ 9 w 12"/>
                <a:gd name="T1" fmla="*/ 0 h 8"/>
                <a:gd name="T2" fmla="*/ 121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1" y="0"/>
                  </a:moveTo>
                  <a:cubicBezTo>
                    <a:pt x="0" y="8"/>
                    <a:pt x="10" y="4"/>
                    <a:pt x="1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1" name="Freeform 280">
              <a:extLst>
                <a:ext uri="{FF2B5EF4-FFF2-40B4-BE49-F238E27FC236}">
                  <a16:creationId xmlns:a16="http://schemas.microsoft.com/office/drawing/2014/main" id="{34A4093E-8C08-4D8E-A3D6-79EADBE89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3458"/>
              <a:ext cx="17" cy="15"/>
            </a:xfrm>
            <a:custGeom>
              <a:avLst/>
              <a:gdLst>
                <a:gd name="T0" fmla="*/ 9 w 8"/>
                <a:gd name="T1" fmla="*/ 69 h 7"/>
                <a:gd name="T2" fmla="*/ 77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1" y="7"/>
                  </a:moveTo>
                  <a:cubicBezTo>
                    <a:pt x="0" y="3"/>
                    <a:pt x="5" y="1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2" name="Freeform 281">
              <a:extLst>
                <a:ext uri="{FF2B5EF4-FFF2-40B4-BE49-F238E27FC236}">
                  <a16:creationId xmlns:a16="http://schemas.microsoft.com/office/drawing/2014/main" id="{64EC4AE7-8E4C-40B6-ABF0-13BCBD770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3525"/>
              <a:ext cx="44" cy="31"/>
            </a:xfrm>
            <a:custGeom>
              <a:avLst/>
              <a:gdLst>
                <a:gd name="T0" fmla="*/ 36 w 21"/>
                <a:gd name="T1" fmla="*/ 0 h 14"/>
                <a:gd name="T2" fmla="*/ 193 w 21"/>
                <a:gd name="T3" fmla="*/ 9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4">
                  <a:moveTo>
                    <a:pt x="4" y="0"/>
                  </a:moveTo>
                  <a:cubicBezTo>
                    <a:pt x="0" y="10"/>
                    <a:pt x="14" y="14"/>
                    <a:pt x="21" y="9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3" name="Freeform 282">
              <a:extLst>
                <a:ext uri="{FF2B5EF4-FFF2-40B4-BE49-F238E27FC236}">
                  <a16:creationId xmlns:a16="http://schemas.microsoft.com/office/drawing/2014/main" id="{8C89BF0C-4606-474C-BA68-1DA4187CC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520"/>
              <a:ext cx="16" cy="16"/>
            </a:xfrm>
            <a:custGeom>
              <a:avLst/>
              <a:gdLst>
                <a:gd name="T0" fmla="*/ 0 w 8"/>
                <a:gd name="T1" fmla="*/ 0 h 7"/>
                <a:gd name="T2" fmla="*/ 64 w 8"/>
                <a:gd name="T3" fmla="*/ 5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0" y="5"/>
                    <a:pt x="4" y="7"/>
                    <a:pt x="8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4" name="Freeform 283">
              <a:extLst>
                <a:ext uri="{FF2B5EF4-FFF2-40B4-BE49-F238E27FC236}">
                  <a16:creationId xmlns:a16="http://schemas.microsoft.com/office/drawing/2014/main" id="{1EAFFAD4-C8D8-429D-9065-8E860BB65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3493"/>
              <a:ext cx="29" cy="20"/>
            </a:xfrm>
            <a:custGeom>
              <a:avLst/>
              <a:gdLst>
                <a:gd name="T0" fmla="*/ 0 w 14"/>
                <a:gd name="T1" fmla="*/ 44 h 9"/>
                <a:gd name="T2" fmla="*/ 124 w 14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0" y="4"/>
                  </a:moveTo>
                  <a:cubicBezTo>
                    <a:pt x="6" y="0"/>
                    <a:pt x="11" y="4"/>
                    <a:pt x="14" y="9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5" name="Freeform 284">
              <a:extLst>
                <a:ext uri="{FF2B5EF4-FFF2-40B4-BE49-F238E27FC236}">
                  <a16:creationId xmlns:a16="http://schemas.microsoft.com/office/drawing/2014/main" id="{D4C09693-3E7F-47E0-B211-13ECC8050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3478"/>
              <a:ext cx="15" cy="22"/>
            </a:xfrm>
            <a:custGeom>
              <a:avLst/>
              <a:gdLst>
                <a:gd name="T0" fmla="*/ 60 w 7"/>
                <a:gd name="T1" fmla="*/ 0 h 10"/>
                <a:gd name="T2" fmla="*/ 69 w 7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6" y="0"/>
                  </a:moveTo>
                  <a:cubicBezTo>
                    <a:pt x="0" y="0"/>
                    <a:pt x="4" y="8"/>
                    <a:pt x="7" y="1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6" name="Freeform 285">
              <a:extLst>
                <a:ext uri="{FF2B5EF4-FFF2-40B4-BE49-F238E27FC236}">
                  <a16:creationId xmlns:a16="http://schemas.microsoft.com/office/drawing/2014/main" id="{BD98BE04-E400-4FC3-B0D7-F82F00D65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3598"/>
              <a:ext cx="16" cy="18"/>
            </a:xfrm>
            <a:custGeom>
              <a:avLst/>
              <a:gdLst>
                <a:gd name="T0" fmla="*/ 16 w 8"/>
                <a:gd name="T1" fmla="*/ 0 h 8"/>
                <a:gd name="T2" fmla="*/ 64 w 8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0" y="4"/>
                    <a:pt x="4" y="8"/>
                    <a:pt x="8" y="8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7" name="Freeform 286">
              <a:extLst>
                <a:ext uri="{FF2B5EF4-FFF2-40B4-BE49-F238E27FC236}">
                  <a16:creationId xmlns:a16="http://schemas.microsoft.com/office/drawing/2014/main" id="{697DC231-BFFC-4AB2-9345-5ED23B7C7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3803"/>
              <a:ext cx="50" cy="41"/>
            </a:xfrm>
            <a:custGeom>
              <a:avLst/>
              <a:gdLst>
                <a:gd name="T0" fmla="*/ 56 w 24"/>
                <a:gd name="T1" fmla="*/ 0 h 18"/>
                <a:gd name="T2" fmla="*/ 35 w 24"/>
                <a:gd name="T3" fmla="*/ 166 h 18"/>
                <a:gd name="T4" fmla="*/ 152 w 24"/>
                <a:gd name="T5" fmla="*/ 4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8">
                  <a:moveTo>
                    <a:pt x="6" y="0"/>
                  </a:moveTo>
                  <a:cubicBezTo>
                    <a:pt x="1" y="1"/>
                    <a:pt x="0" y="11"/>
                    <a:pt x="4" y="14"/>
                  </a:cubicBezTo>
                  <a:cubicBezTo>
                    <a:pt x="10" y="18"/>
                    <a:pt x="24" y="9"/>
                    <a:pt x="17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8" name="Freeform 287">
              <a:extLst>
                <a:ext uri="{FF2B5EF4-FFF2-40B4-BE49-F238E27FC236}">
                  <a16:creationId xmlns:a16="http://schemas.microsoft.com/office/drawing/2014/main" id="{ADE72019-39B9-4957-B42B-46F0B7914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3817"/>
              <a:ext cx="12" cy="11"/>
            </a:xfrm>
            <a:custGeom>
              <a:avLst/>
              <a:gdLst>
                <a:gd name="T0" fmla="*/ 8 w 6"/>
                <a:gd name="T1" fmla="*/ 0 h 5"/>
                <a:gd name="T2" fmla="*/ 48 w 6"/>
                <a:gd name="T3" fmla="*/ 3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4"/>
                    <a:pt x="3" y="5"/>
                    <a:pt x="6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9" name="Freeform 288">
              <a:extLst>
                <a:ext uri="{FF2B5EF4-FFF2-40B4-BE49-F238E27FC236}">
                  <a16:creationId xmlns:a16="http://schemas.microsoft.com/office/drawing/2014/main" id="{1B15291E-9DE3-44FF-A634-5723921DE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3781"/>
              <a:ext cx="63" cy="58"/>
            </a:xfrm>
            <a:custGeom>
              <a:avLst/>
              <a:gdLst>
                <a:gd name="T0" fmla="*/ 92 w 30"/>
                <a:gd name="T1" fmla="*/ 0 h 26"/>
                <a:gd name="T2" fmla="*/ 8 w 30"/>
                <a:gd name="T3" fmla="*/ 125 h 26"/>
                <a:gd name="T4" fmla="*/ 221 w 30"/>
                <a:gd name="T5" fmla="*/ 4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6">
                  <a:moveTo>
                    <a:pt x="10" y="0"/>
                  </a:moveTo>
                  <a:cubicBezTo>
                    <a:pt x="5" y="1"/>
                    <a:pt x="0" y="5"/>
                    <a:pt x="1" y="11"/>
                  </a:cubicBezTo>
                  <a:cubicBezTo>
                    <a:pt x="3" y="26"/>
                    <a:pt x="30" y="15"/>
                    <a:pt x="24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0" name="Freeform 289">
              <a:extLst>
                <a:ext uri="{FF2B5EF4-FFF2-40B4-BE49-F238E27FC236}">
                  <a16:creationId xmlns:a16="http://schemas.microsoft.com/office/drawing/2014/main" id="{BDA3AE2E-2174-4913-863F-21581AD11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3797"/>
              <a:ext cx="14" cy="11"/>
            </a:xfrm>
            <a:custGeom>
              <a:avLst/>
              <a:gdLst>
                <a:gd name="T0" fmla="*/ 8 w 7"/>
                <a:gd name="T1" fmla="*/ 0 h 5"/>
                <a:gd name="T2" fmla="*/ 56 w 7"/>
                <a:gd name="T3" fmla="*/ 2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0" y="5"/>
                    <a:pt x="5" y="5"/>
                    <a:pt x="7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1" name="Freeform 290">
              <a:extLst>
                <a:ext uri="{FF2B5EF4-FFF2-40B4-BE49-F238E27FC236}">
                  <a16:creationId xmlns:a16="http://schemas.microsoft.com/office/drawing/2014/main" id="{239DEA53-D73A-405B-8B74-C79DB7D0A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3770"/>
              <a:ext cx="52" cy="31"/>
            </a:xfrm>
            <a:custGeom>
              <a:avLst/>
              <a:gdLst>
                <a:gd name="T0" fmla="*/ 44 w 25"/>
                <a:gd name="T1" fmla="*/ 9 h 14"/>
                <a:gd name="T2" fmla="*/ 92 w 25"/>
                <a:gd name="T3" fmla="*/ 142 h 14"/>
                <a:gd name="T4" fmla="*/ 191 w 25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4">
                  <a:moveTo>
                    <a:pt x="5" y="1"/>
                  </a:moveTo>
                  <a:cubicBezTo>
                    <a:pt x="0" y="6"/>
                    <a:pt x="3" y="12"/>
                    <a:pt x="10" y="13"/>
                  </a:cubicBezTo>
                  <a:cubicBezTo>
                    <a:pt x="17" y="14"/>
                    <a:pt x="25" y="8"/>
                    <a:pt x="2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2" name="Freeform 291">
              <a:extLst>
                <a:ext uri="{FF2B5EF4-FFF2-40B4-BE49-F238E27FC236}">
                  <a16:creationId xmlns:a16="http://schemas.microsoft.com/office/drawing/2014/main" id="{98F4C2B2-B07B-4DBA-89FC-75363CA45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3779"/>
              <a:ext cx="13" cy="9"/>
            </a:xfrm>
            <a:custGeom>
              <a:avLst/>
              <a:gdLst>
                <a:gd name="T0" fmla="*/ 0 w 6"/>
                <a:gd name="T1" fmla="*/ 0 h 4"/>
                <a:gd name="T2" fmla="*/ 61 w 6"/>
                <a:gd name="T3" fmla="*/ 2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3"/>
                    <a:pt x="3" y="4"/>
                    <a:pt x="6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3" name="Freeform 292">
              <a:extLst>
                <a:ext uri="{FF2B5EF4-FFF2-40B4-BE49-F238E27FC236}">
                  <a16:creationId xmlns:a16="http://schemas.microsoft.com/office/drawing/2014/main" id="{CC75E422-47FC-464F-889E-2A46362EF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3812"/>
              <a:ext cx="19" cy="14"/>
            </a:xfrm>
            <a:custGeom>
              <a:avLst/>
              <a:gdLst>
                <a:gd name="T0" fmla="*/ 0 w 9"/>
                <a:gd name="T1" fmla="*/ 12 h 6"/>
                <a:gd name="T2" fmla="*/ 84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1"/>
                  </a:moveTo>
                  <a:cubicBezTo>
                    <a:pt x="2" y="6"/>
                    <a:pt x="6" y="2"/>
                    <a:pt x="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4" name="Freeform 293">
              <a:extLst>
                <a:ext uri="{FF2B5EF4-FFF2-40B4-BE49-F238E27FC236}">
                  <a16:creationId xmlns:a16="http://schemas.microsoft.com/office/drawing/2014/main" id="{9E990C4C-1F34-4F8E-87F8-29D1201B0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3792"/>
              <a:ext cx="10" cy="16"/>
            </a:xfrm>
            <a:custGeom>
              <a:avLst/>
              <a:gdLst>
                <a:gd name="T0" fmla="*/ 0 w 5"/>
                <a:gd name="T1" fmla="*/ 0 h 7"/>
                <a:gd name="T2" fmla="*/ 40 w 5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3" y="1"/>
                    <a:pt x="5" y="4"/>
                    <a:pt x="5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5" name="Freeform 294">
              <a:extLst>
                <a:ext uri="{FF2B5EF4-FFF2-40B4-BE49-F238E27FC236}">
                  <a16:creationId xmlns:a16="http://schemas.microsoft.com/office/drawing/2014/main" id="{3C6A75B5-EFC2-44B6-B0D4-94A51B13E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3701"/>
              <a:ext cx="40" cy="42"/>
            </a:xfrm>
            <a:custGeom>
              <a:avLst/>
              <a:gdLst>
                <a:gd name="T0" fmla="*/ 57 w 19"/>
                <a:gd name="T1" fmla="*/ 206 h 19"/>
                <a:gd name="T2" fmla="*/ 177 w 19"/>
                <a:gd name="T3" fmla="*/ 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6" y="19"/>
                  </a:moveTo>
                  <a:cubicBezTo>
                    <a:pt x="0" y="19"/>
                    <a:pt x="10" y="0"/>
                    <a:pt x="19" y="8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6" name="Freeform 295">
              <a:extLst>
                <a:ext uri="{FF2B5EF4-FFF2-40B4-BE49-F238E27FC236}">
                  <a16:creationId xmlns:a16="http://schemas.microsoft.com/office/drawing/2014/main" id="{300F656B-46BC-421F-80FF-4F224DEE6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3815"/>
              <a:ext cx="48" cy="42"/>
            </a:xfrm>
            <a:custGeom>
              <a:avLst/>
              <a:gdLst>
                <a:gd name="T0" fmla="*/ 65 w 23"/>
                <a:gd name="T1" fmla="*/ 0 h 19"/>
                <a:gd name="T2" fmla="*/ 209 w 23"/>
                <a:gd name="T3" fmla="*/ 44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9">
                  <a:moveTo>
                    <a:pt x="7" y="0"/>
                  </a:moveTo>
                  <a:cubicBezTo>
                    <a:pt x="0" y="5"/>
                    <a:pt x="17" y="19"/>
                    <a:pt x="23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7" name="Freeform 296">
              <a:extLst>
                <a:ext uri="{FF2B5EF4-FFF2-40B4-BE49-F238E27FC236}">
                  <a16:creationId xmlns:a16="http://schemas.microsoft.com/office/drawing/2014/main" id="{EBDBD723-571C-44A3-8BFA-509316C3A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812"/>
              <a:ext cx="11" cy="12"/>
            </a:xfrm>
            <a:custGeom>
              <a:avLst/>
              <a:gdLst>
                <a:gd name="T0" fmla="*/ 0 w 5"/>
                <a:gd name="T1" fmla="*/ 0 h 5"/>
                <a:gd name="T2" fmla="*/ 53 w 5"/>
                <a:gd name="T3" fmla="*/ 5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3"/>
                    <a:pt x="2" y="5"/>
                    <a:pt x="5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8" name="Freeform 297">
              <a:extLst>
                <a:ext uri="{FF2B5EF4-FFF2-40B4-BE49-F238E27FC236}">
                  <a16:creationId xmlns:a16="http://schemas.microsoft.com/office/drawing/2014/main" id="{5EE6DB29-3972-44FD-A76D-033FF72ED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3808"/>
              <a:ext cx="42" cy="31"/>
            </a:xfrm>
            <a:custGeom>
              <a:avLst/>
              <a:gdLst>
                <a:gd name="T0" fmla="*/ 36 w 20"/>
                <a:gd name="T1" fmla="*/ 0 h 14"/>
                <a:gd name="T2" fmla="*/ 185 w 20"/>
                <a:gd name="T3" fmla="*/ 4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4" y="0"/>
                  </a:moveTo>
                  <a:cubicBezTo>
                    <a:pt x="0" y="13"/>
                    <a:pt x="20" y="14"/>
                    <a:pt x="20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9" name="Freeform 298">
              <a:extLst>
                <a:ext uri="{FF2B5EF4-FFF2-40B4-BE49-F238E27FC236}">
                  <a16:creationId xmlns:a16="http://schemas.microsoft.com/office/drawing/2014/main" id="{EE6497A7-559D-4316-8C30-90C8605A2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3808"/>
              <a:ext cx="8" cy="16"/>
            </a:xfrm>
            <a:custGeom>
              <a:avLst/>
              <a:gdLst>
                <a:gd name="T0" fmla="*/ 0 w 4"/>
                <a:gd name="T1" fmla="*/ 0 h 7"/>
                <a:gd name="T2" fmla="*/ 32 w 4"/>
                <a:gd name="T3" fmla="*/ 5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0" y="3"/>
                    <a:pt x="0" y="7"/>
                    <a:pt x="4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0" name="Freeform 299">
              <a:extLst>
                <a:ext uri="{FF2B5EF4-FFF2-40B4-BE49-F238E27FC236}">
                  <a16:creationId xmlns:a16="http://schemas.microsoft.com/office/drawing/2014/main" id="{96F1E544-B359-4AA6-B6C8-6E52ADA30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3641"/>
              <a:ext cx="8" cy="4"/>
            </a:xfrm>
            <a:custGeom>
              <a:avLst/>
              <a:gdLst>
                <a:gd name="T0" fmla="*/ 0 w 4"/>
                <a:gd name="T1" fmla="*/ 8 h 2"/>
                <a:gd name="T2" fmla="*/ 32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2"/>
                    <a:pt x="3" y="2"/>
                    <a:pt x="4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1" name="Freeform 300">
              <a:extLst>
                <a:ext uri="{FF2B5EF4-FFF2-40B4-BE49-F238E27FC236}">
                  <a16:creationId xmlns:a16="http://schemas.microsoft.com/office/drawing/2014/main" id="{3E86FE57-77A5-49FD-AE8D-CB476F287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3534"/>
              <a:ext cx="14" cy="4"/>
            </a:xfrm>
            <a:custGeom>
              <a:avLst/>
              <a:gdLst>
                <a:gd name="T0" fmla="*/ 0 w 7"/>
                <a:gd name="T1" fmla="*/ 8 h 2"/>
                <a:gd name="T2" fmla="*/ 56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cubicBezTo>
                    <a:pt x="2" y="2"/>
                    <a:pt x="5" y="1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2" name="Freeform 301">
              <a:extLst>
                <a:ext uri="{FF2B5EF4-FFF2-40B4-BE49-F238E27FC236}">
                  <a16:creationId xmlns:a16="http://schemas.microsoft.com/office/drawing/2014/main" id="{76AE7113-0786-43BB-A0D1-24F7A8ADE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3540"/>
              <a:ext cx="19" cy="49"/>
            </a:xfrm>
            <a:custGeom>
              <a:avLst/>
              <a:gdLst>
                <a:gd name="T0" fmla="*/ 68 w 9"/>
                <a:gd name="T1" fmla="*/ 0 h 22"/>
                <a:gd name="T2" fmla="*/ 84 w 9"/>
                <a:gd name="T3" fmla="*/ 16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2">
                  <a:moveTo>
                    <a:pt x="7" y="0"/>
                  </a:moveTo>
                  <a:cubicBezTo>
                    <a:pt x="0" y="3"/>
                    <a:pt x="0" y="22"/>
                    <a:pt x="9" y="1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3" name="Freeform 302">
              <a:extLst>
                <a:ext uri="{FF2B5EF4-FFF2-40B4-BE49-F238E27FC236}">
                  <a16:creationId xmlns:a16="http://schemas.microsoft.com/office/drawing/2014/main" id="{B23A8FCE-662F-474B-8925-FB28A181F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3214"/>
              <a:ext cx="63" cy="54"/>
            </a:xfrm>
            <a:custGeom>
              <a:avLst/>
              <a:gdLst>
                <a:gd name="T0" fmla="*/ 128 w 30"/>
                <a:gd name="T1" fmla="*/ 0 h 24"/>
                <a:gd name="T2" fmla="*/ 36 w 30"/>
                <a:gd name="T3" fmla="*/ 25 h 24"/>
                <a:gd name="T4" fmla="*/ 0 w 30"/>
                <a:gd name="T5" fmla="*/ 117 h 24"/>
                <a:gd name="T6" fmla="*/ 168 w 30"/>
                <a:gd name="T7" fmla="*/ 254 h 24"/>
                <a:gd name="T8" fmla="*/ 252 w 30"/>
                <a:gd name="T9" fmla="*/ 72 h 24"/>
                <a:gd name="T10" fmla="*/ 128 w 30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4">
                  <a:moveTo>
                    <a:pt x="14" y="0"/>
                  </a:moveTo>
                  <a:cubicBezTo>
                    <a:pt x="10" y="0"/>
                    <a:pt x="7" y="0"/>
                    <a:pt x="4" y="2"/>
                  </a:cubicBezTo>
                  <a:cubicBezTo>
                    <a:pt x="2" y="4"/>
                    <a:pt x="0" y="7"/>
                    <a:pt x="0" y="10"/>
                  </a:cubicBezTo>
                  <a:cubicBezTo>
                    <a:pt x="0" y="18"/>
                    <a:pt x="9" y="24"/>
                    <a:pt x="18" y="22"/>
                  </a:cubicBezTo>
                  <a:cubicBezTo>
                    <a:pt x="27" y="20"/>
                    <a:pt x="30" y="11"/>
                    <a:pt x="27" y="6"/>
                  </a:cubicBezTo>
                  <a:cubicBezTo>
                    <a:pt x="24" y="2"/>
                    <a:pt x="22" y="1"/>
                    <a:pt x="14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4" name="Freeform 303">
              <a:extLst>
                <a:ext uri="{FF2B5EF4-FFF2-40B4-BE49-F238E27FC236}">
                  <a16:creationId xmlns:a16="http://schemas.microsoft.com/office/drawing/2014/main" id="{7E4468FE-4C77-4028-91BE-916495B54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3230"/>
              <a:ext cx="38" cy="22"/>
            </a:xfrm>
            <a:custGeom>
              <a:avLst/>
              <a:gdLst>
                <a:gd name="T0" fmla="*/ 144 w 18"/>
                <a:gd name="T1" fmla="*/ 0 h 10"/>
                <a:gd name="T2" fmla="*/ 160 w 18"/>
                <a:gd name="T3" fmla="*/ 53 h 10"/>
                <a:gd name="T4" fmla="*/ 76 w 18"/>
                <a:gd name="T5" fmla="*/ 88 h 10"/>
                <a:gd name="T6" fmla="*/ 8 w 18"/>
                <a:gd name="T7" fmla="*/ 44 h 10"/>
                <a:gd name="T8" fmla="*/ 17 w 18"/>
                <a:gd name="T9" fmla="*/ 0 h 10"/>
                <a:gd name="T10" fmla="*/ 17 w 18"/>
                <a:gd name="T11" fmla="*/ 0 h 10"/>
                <a:gd name="T12" fmla="*/ 8 w 18"/>
                <a:gd name="T13" fmla="*/ 44 h 10"/>
                <a:gd name="T14" fmla="*/ 68 w 18"/>
                <a:gd name="T15" fmla="*/ 97 h 10"/>
                <a:gd name="T16" fmla="*/ 160 w 18"/>
                <a:gd name="T17" fmla="*/ 53 h 10"/>
                <a:gd name="T18" fmla="*/ 144 w 18"/>
                <a:gd name="T19" fmla="*/ 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0">
                  <a:moveTo>
                    <a:pt x="15" y="0"/>
                  </a:moveTo>
                  <a:cubicBezTo>
                    <a:pt x="17" y="1"/>
                    <a:pt x="17" y="3"/>
                    <a:pt x="17" y="5"/>
                  </a:cubicBezTo>
                  <a:cubicBezTo>
                    <a:pt x="16" y="7"/>
                    <a:pt x="12" y="9"/>
                    <a:pt x="8" y="8"/>
                  </a:cubicBezTo>
                  <a:cubicBezTo>
                    <a:pt x="3" y="8"/>
                    <a:pt x="2" y="6"/>
                    <a:pt x="1" y="4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2" y="6"/>
                    <a:pt x="3" y="8"/>
                    <a:pt x="7" y="9"/>
                  </a:cubicBezTo>
                  <a:cubicBezTo>
                    <a:pt x="12" y="10"/>
                    <a:pt x="16" y="7"/>
                    <a:pt x="17" y="5"/>
                  </a:cubicBezTo>
                  <a:cubicBezTo>
                    <a:pt x="18" y="3"/>
                    <a:pt x="17" y="1"/>
                    <a:pt x="15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5" name="Freeform 304">
              <a:extLst>
                <a:ext uri="{FF2B5EF4-FFF2-40B4-BE49-F238E27FC236}">
                  <a16:creationId xmlns:a16="http://schemas.microsoft.com/office/drawing/2014/main" id="{EBDF910E-8806-4311-A523-BFB8EE6BE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967"/>
              <a:ext cx="48" cy="47"/>
            </a:xfrm>
            <a:custGeom>
              <a:avLst/>
              <a:gdLst>
                <a:gd name="T0" fmla="*/ 144 w 23"/>
                <a:gd name="T1" fmla="*/ 36 h 21"/>
                <a:gd name="T2" fmla="*/ 73 w 23"/>
                <a:gd name="T3" fmla="*/ 9 h 21"/>
                <a:gd name="T4" fmla="*/ 27 w 23"/>
                <a:gd name="T5" fmla="*/ 65 h 21"/>
                <a:gd name="T6" fmla="*/ 100 w 23"/>
                <a:gd name="T7" fmla="*/ 226 h 21"/>
                <a:gd name="T8" fmla="*/ 209 w 23"/>
                <a:gd name="T9" fmla="*/ 134 h 21"/>
                <a:gd name="T10" fmla="*/ 14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2"/>
                    <a:pt x="11" y="0"/>
                    <a:pt x="8" y="1"/>
                  </a:cubicBezTo>
                  <a:cubicBezTo>
                    <a:pt x="6" y="2"/>
                    <a:pt x="4" y="3"/>
                    <a:pt x="3" y="6"/>
                  </a:cubicBezTo>
                  <a:cubicBezTo>
                    <a:pt x="0" y="11"/>
                    <a:pt x="4" y="18"/>
                    <a:pt x="11" y="20"/>
                  </a:cubicBezTo>
                  <a:cubicBezTo>
                    <a:pt x="18" y="21"/>
                    <a:pt x="23" y="17"/>
                    <a:pt x="23" y="12"/>
                  </a:cubicBezTo>
                  <a:cubicBezTo>
                    <a:pt x="23" y="8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6" name="Freeform 305">
              <a:extLst>
                <a:ext uri="{FF2B5EF4-FFF2-40B4-BE49-F238E27FC236}">
                  <a16:creationId xmlns:a16="http://schemas.microsoft.com/office/drawing/2014/main" id="{A5F70310-8E12-4555-A27A-4D190C667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978"/>
              <a:ext cx="27" cy="25"/>
            </a:xfrm>
            <a:custGeom>
              <a:avLst/>
              <a:gdLst>
                <a:gd name="T0" fmla="*/ 108 w 13"/>
                <a:gd name="T1" fmla="*/ 57 h 11"/>
                <a:gd name="T2" fmla="*/ 100 w 13"/>
                <a:gd name="T3" fmla="*/ 102 h 11"/>
                <a:gd name="T4" fmla="*/ 35 w 13"/>
                <a:gd name="T5" fmla="*/ 93 h 11"/>
                <a:gd name="T6" fmla="*/ 8 w 13"/>
                <a:gd name="T7" fmla="*/ 36 h 11"/>
                <a:gd name="T8" fmla="*/ 25 w 13"/>
                <a:gd name="T9" fmla="*/ 0 h 11"/>
                <a:gd name="T10" fmla="*/ 25 w 13"/>
                <a:gd name="T11" fmla="*/ 0 h 11"/>
                <a:gd name="T12" fmla="*/ 8 w 13"/>
                <a:gd name="T13" fmla="*/ 36 h 11"/>
                <a:gd name="T14" fmla="*/ 35 w 13"/>
                <a:gd name="T15" fmla="*/ 102 h 11"/>
                <a:gd name="T16" fmla="*/ 100 w 13"/>
                <a:gd name="T17" fmla="*/ 102 h 11"/>
                <a:gd name="T18" fmla="*/ 108 w 13"/>
                <a:gd name="T19" fmla="*/ 5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1">
                  <a:moveTo>
                    <a:pt x="12" y="5"/>
                  </a:moveTo>
                  <a:cubicBezTo>
                    <a:pt x="13" y="7"/>
                    <a:pt x="12" y="8"/>
                    <a:pt x="11" y="9"/>
                  </a:cubicBezTo>
                  <a:cubicBezTo>
                    <a:pt x="10" y="10"/>
                    <a:pt x="7" y="11"/>
                    <a:pt x="4" y="8"/>
                  </a:cubicBezTo>
                  <a:cubicBezTo>
                    <a:pt x="1" y="6"/>
                    <a:pt x="1" y="5"/>
                    <a:pt x="1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5"/>
                    <a:pt x="1" y="6"/>
                    <a:pt x="4" y="9"/>
                  </a:cubicBezTo>
                  <a:cubicBezTo>
                    <a:pt x="7" y="11"/>
                    <a:pt x="10" y="11"/>
                    <a:pt x="11" y="9"/>
                  </a:cubicBezTo>
                  <a:cubicBezTo>
                    <a:pt x="13" y="8"/>
                    <a:pt x="13" y="7"/>
                    <a:pt x="12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7" name="Freeform 306">
              <a:extLst>
                <a:ext uri="{FF2B5EF4-FFF2-40B4-BE49-F238E27FC236}">
                  <a16:creationId xmlns:a16="http://schemas.microsoft.com/office/drawing/2014/main" id="{31DF1AB4-20B2-4FE5-84E8-B33E19614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3413"/>
              <a:ext cx="50" cy="54"/>
            </a:xfrm>
            <a:custGeom>
              <a:avLst/>
              <a:gdLst>
                <a:gd name="T0" fmla="*/ 173 w 24"/>
                <a:gd name="T1" fmla="*/ 56 h 24"/>
                <a:gd name="T2" fmla="*/ 117 w 24"/>
                <a:gd name="T3" fmla="*/ 0 h 24"/>
                <a:gd name="T4" fmla="*/ 44 w 24"/>
                <a:gd name="T5" fmla="*/ 25 h 24"/>
                <a:gd name="T6" fmla="*/ 65 w 24"/>
                <a:gd name="T7" fmla="*/ 218 h 24"/>
                <a:gd name="T8" fmla="*/ 200 w 24"/>
                <a:gd name="T9" fmla="*/ 194 h 24"/>
                <a:gd name="T10" fmla="*/ 173 w 24"/>
                <a:gd name="T11" fmla="*/ 56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4">
                  <a:moveTo>
                    <a:pt x="19" y="5"/>
                  </a:moveTo>
                  <a:cubicBezTo>
                    <a:pt x="17" y="2"/>
                    <a:pt x="16" y="0"/>
                    <a:pt x="13" y="0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0" y="6"/>
                    <a:pt x="1" y="15"/>
                    <a:pt x="7" y="19"/>
                  </a:cubicBezTo>
                  <a:cubicBezTo>
                    <a:pt x="14" y="24"/>
                    <a:pt x="21" y="21"/>
                    <a:pt x="22" y="17"/>
                  </a:cubicBezTo>
                  <a:cubicBezTo>
                    <a:pt x="24" y="13"/>
                    <a:pt x="23" y="11"/>
                    <a:pt x="19" y="5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8" name="Freeform 307">
              <a:extLst>
                <a:ext uri="{FF2B5EF4-FFF2-40B4-BE49-F238E27FC236}">
                  <a16:creationId xmlns:a16="http://schemas.microsoft.com/office/drawing/2014/main" id="{718F101B-FECE-4D58-A25D-0152877DC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3422"/>
              <a:ext cx="23" cy="29"/>
            </a:xfrm>
            <a:custGeom>
              <a:avLst/>
              <a:gdLst>
                <a:gd name="T0" fmla="*/ 100 w 11"/>
                <a:gd name="T1" fmla="*/ 89 h 13"/>
                <a:gd name="T2" fmla="*/ 84 w 11"/>
                <a:gd name="T3" fmla="*/ 134 h 13"/>
                <a:gd name="T4" fmla="*/ 17 w 11"/>
                <a:gd name="T5" fmla="*/ 89 h 13"/>
                <a:gd name="T6" fmla="*/ 8 w 11"/>
                <a:gd name="T7" fmla="*/ 20 h 13"/>
                <a:gd name="T8" fmla="*/ 36 w 11"/>
                <a:gd name="T9" fmla="*/ 0 h 13"/>
                <a:gd name="T10" fmla="*/ 36 w 11"/>
                <a:gd name="T11" fmla="*/ 0 h 13"/>
                <a:gd name="T12" fmla="*/ 8 w 11"/>
                <a:gd name="T13" fmla="*/ 20 h 13"/>
                <a:gd name="T14" fmla="*/ 17 w 11"/>
                <a:gd name="T15" fmla="*/ 89 h 13"/>
                <a:gd name="T16" fmla="*/ 84 w 11"/>
                <a:gd name="T17" fmla="*/ 134 h 13"/>
                <a:gd name="T18" fmla="*/ 100 w 11"/>
                <a:gd name="T19" fmla="*/ 89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3">
                  <a:moveTo>
                    <a:pt x="11" y="8"/>
                  </a:moveTo>
                  <a:cubicBezTo>
                    <a:pt x="11" y="10"/>
                    <a:pt x="10" y="12"/>
                    <a:pt x="9" y="12"/>
                  </a:cubicBezTo>
                  <a:cubicBezTo>
                    <a:pt x="7" y="13"/>
                    <a:pt x="4" y="12"/>
                    <a:pt x="2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5"/>
                    <a:pt x="2" y="8"/>
                  </a:cubicBezTo>
                  <a:cubicBezTo>
                    <a:pt x="4" y="12"/>
                    <a:pt x="7" y="13"/>
                    <a:pt x="9" y="12"/>
                  </a:cubicBezTo>
                  <a:cubicBezTo>
                    <a:pt x="10" y="12"/>
                    <a:pt x="11" y="10"/>
                    <a:pt x="11" y="8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9" name="Freeform 308">
              <a:extLst>
                <a:ext uri="{FF2B5EF4-FFF2-40B4-BE49-F238E27FC236}">
                  <a16:creationId xmlns:a16="http://schemas.microsoft.com/office/drawing/2014/main" id="{CF80BB4F-83C9-4539-8897-4BAF331E5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3110"/>
              <a:ext cx="46" cy="73"/>
            </a:xfrm>
            <a:custGeom>
              <a:avLst/>
              <a:gdLst>
                <a:gd name="T0" fmla="*/ 184 w 22"/>
                <a:gd name="T1" fmla="*/ 97 h 33"/>
                <a:gd name="T2" fmla="*/ 136 w 22"/>
                <a:gd name="T3" fmla="*/ 33 h 33"/>
                <a:gd name="T4" fmla="*/ 8 w 22"/>
                <a:gd name="T5" fmla="*/ 186 h 33"/>
                <a:gd name="T6" fmla="*/ 109 w 22"/>
                <a:gd name="T7" fmla="*/ 356 h 33"/>
                <a:gd name="T8" fmla="*/ 192 w 22"/>
                <a:gd name="T9" fmla="*/ 294 h 33"/>
                <a:gd name="T10" fmla="*/ 192 w 22"/>
                <a:gd name="T11" fmla="*/ 186 h 33"/>
                <a:gd name="T12" fmla="*/ 184 w 22"/>
                <a:gd name="T13" fmla="*/ 9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33">
                  <a:moveTo>
                    <a:pt x="20" y="9"/>
                  </a:moveTo>
                  <a:cubicBezTo>
                    <a:pt x="19" y="6"/>
                    <a:pt x="17" y="4"/>
                    <a:pt x="15" y="3"/>
                  </a:cubicBezTo>
                  <a:cubicBezTo>
                    <a:pt x="6" y="0"/>
                    <a:pt x="0" y="7"/>
                    <a:pt x="1" y="17"/>
                  </a:cubicBezTo>
                  <a:cubicBezTo>
                    <a:pt x="1" y="26"/>
                    <a:pt x="7" y="33"/>
                    <a:pt x="12" y="33"/>
                  </a:cubicBezTo>
                  <a:cubicBezTo>
                    <a:pt x="17" y="33"/>
                    <a:pt x="19" y="31"/>
                    <a:pt x="21" y="27"/>
                  </a:cubicBezTo>
                  <a:cubicBezTo>
                    <a:pt x="22" y="24"/>
                    <a:pt x="21" y="19"/>
                    <a:pt x="21" y="17"/>
                  </a:cubicBezTo>
                  <a:cubicBezTo>
                    <a:pt x="21" y="14"/>
                    <a:pt x="21" y="11"/>
                    <a:pt x="20" y="9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0" name="Freeform 309">
              <a:extLst>
                <a:ext uri="{FF2B5EF4-FFF2-40B4-BE49-F238E27FC236}">
                  <a16:creationId xmlns:a16="http://schemas.microsoft.com/office/drawing/2014/main" id="{1F444D04-A1AC-446C-BAF7-21CE01F33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3130"/>
              <a:ext cx="13" cy="40"/>
            </a:xfrm>
            <a:custGeom>
              <a:avLst/>
              <a:gdLst>
                <a:gd name="T0" fmla="*/ 33 w 6"/>
                <a:gd name="T1" fmla="*/ 9 h 18"/>
                <a:gd name="T2" fmla="*/ 0 w 6"/>
                <a:gd name="T3" fmla="*/ 64 h 18"/>
                <a:gd name="T4" fmla="*/ 20 w 6"/>
                <a:gd name="T5" fmla="*/ 178 h 18"/>
                <a:gd name="T6" fmla="*/ 61 w 6"/>
                <a:gd name="T7" fmla="*/ 198 h 18"/>
                <a:gd name="T8" fmla="*/ 61 w 6"/>
                <a:gd name="T9" fmla="*/ 198 h 18"/>
                <a:gd name="T10" fmla="*/ 33 w 6"/>
                <a:gd name="T11" fmla="*/ 178 h 18"/>
                <a:gd name="T12" fmla="*/ 9 w 6"/>
                <a:gd name="T13" fmla="*/ 64 h 18"/>
                <a:gd name="T14" fmla="*/ 43 w 6"/>
                <a:gd name="T15" fmla="*/ 9 h 18"/>
                <a:gd name="T16" fmla="*/ 61 w 6"/>
                <a:gd name="T17" fmla="*/ 20 h 18"/>
                <a:gd name="T18" fmla="*/ 61 w 6"/>
                <a:gd name="T19" fmla="*/ 20 h 18"/>
                <a:gd name="T20" fmla="*/ 33 w 6"/>
                <a:gd name="T21" fmla="*/ 9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" h="18">
                  <a:moveTo>
                    <a:pt x="3" y="1"/>
                  </a:moveTo>
                  <a:cubicBezTo>
                    <a:pt x="2" y="1"/>
                    <a:pt x="1" y="3"/>
                    <a:pt x="0" y="6"/>
                  </a:cubicBezTo>
                  <a:cubicBezTo>
                    <a:pt x="0" y="10"/>
                    <a:pt x="1" y="14"/>
                    <a:pt x="2" y="16"/>
                  </a:cubicBezTo>
                  <a:cubicBezTo>
                    <a:pt x="3" y="17"/>
                    <a:pt x="5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6"/>
                  </a:cubicBezTo>
                  <a:cubicBezTo>
                    <a:pt x="1" y="14"/>
                    <a:pt x="0" y="10"/>
                    <a:pt x="1" y="6"/>
                  </a:cubicBezTo>
                  <a:cubicBezTo>
                    <a:pt x="1" y="3"/>
                    <a:pt x="2" y="1"/>
                    <a:pt x="4" y="1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1" name="Freeform 310">
              <a:extLst>
                <a:ext uri="{FF2B5EF4-FFF2-40B4-BE49-F238E27FC236}">
                  <a16:creationId xmlns:a16="http://schemas.microsoft.com/office/drawing/2014/main" id="{D0DEF29D-57D9-4E4B-93A6-926D971D6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3110"/>
              <a:ext cx="67" cy="55"/>
            </a:xfrm>
            <a:custGeom>
              <a:avLst/>
              <a:gdLst>
                <a:gd name="T0" fmla="*/ 136 w 32"/>
                <a:gd name="T1" fmla="*/ 9 h 25"/>
                <a:gd name="T2" fmla="*/ 75 w 32"/>
                <a:gd name="T3" fmla="*/ 9 h 25"/>
                <a:gd name="T4" fmla="*/ 92 w 32"/>
                <a:gd name="T5" fmla="*/ 202 h 25"/>
                <a:gd name="T6" fmla="*/ 268 w 32"/>
                <a:gd name="T7" fmla="*/ 233 h 25"/>
                <a:gd name="T8" fmla="*/ 276 w 32"/>
                <a:gd name="T9" fmla="*/ 117 h 25"/>
                <a:gd name="T10" fmla="*/ 201 w 32"/>
                <a:gd name="T11" fmla="*/ 53 h 25"/>
                <a:gd name="T12" fmla="*/ 136 w 32"/>
                <a:gd name="T13" fmla="*/ 9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5">
                  <a:moveTo>
                    <a:pt x="15" y="1"/>
                  </a:moveTo>
                  <a:cubicBezTo>
                    <a:pt x="12" y="0"/>
                    <a:pt x="10" y="0"/>
                    <a:pt x="8" y="1"/>
                  </a:cubicBezTo>
                  <a:cubicBezTo>
                    <a:pt x="0" y="5"/>
                    <a:pt x="2" y="14"/>
                    <a:pt x="10" y="19"/>
                  </a:cubicBezTo>
                  <a:cubicBezTo>
                    <a:pt x="17" y="25"/>
                    <a:pt x="26" y="25"/>
                    <a:pt x="29" y="22"/>
                  </a:cubicBezTo>
                  <a:cubicBezTo>
                    <a:pt x="32" y="18"/>
                    <a:pt x="32" y="15"/>
                    <a:pt x="30" y="11"/>
                  </a:cubicBezTo>
                  <a:cubicBezTo>
                    <a:pt x="28" y="8"/>
                    <a:pt x="24" y="6"/>
                    <a:pt x="22" y="5"/>
                  </a:cubicBezTo>
                  <a:cubicBezTo>
                    <a:pt x="20" y="4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2" name="Freeform 311">
              <a:extLst>
                <a:ext uri="{FF2B5EF4-FFF2-40B4-BE49-F238E27FC236}">
                  <a16:creationId xmlns:a16="http://schemas.microsoft.com/office/drawing/2014/main" id="{A384A311-CA0D-4A0F-97CE-DEF70C39D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3125"/>
              <a:ext cx="33" cy="25"/>
            </a:xfrm>
            <a:custGeom>
              <a:avLst/>
              <a:gdLst>
                <a:gd name="T0" fmla="*/ 8 w 16"/>
                <a:gd name="T1" fmla="*/ 11 h 11"/>
                <a:gd name="T2" fmla="*/ 25 w 16"/>
                <a:gd name="T3" fmla="*/ 82 h 11"/>
                <a:gd name="T4" fmla="*/ 116 w 16"/>
                <a:gd name="T5" fmla="*/ 130 h 11"/>
                <a:gd name="T6" fmla="*/ 140 w 16"/>
                <a:gd name="T7" fmla="*/ 118 h 11"/>
                <a:gd name="T8" fmla="*/ 140 w 16"/>
                <a:gd name="T9" fmla="*/ 118 h 11"/>
                <a:gd name="T10" fmla="*/ 116 w 16"/>
                <a:gd name="T11" fmla="*/ 130 h 11"/>
                <a:gd name="T12" fmla="*/ 25 w 16"/>
                <a:gd name="T13" fmla="*/ 82 h 11"/>
                <a:gd name="T14" fmla="*/ 8 w 16"/>
                <a:gd name="T15" fmla="*/ 11 h 11"/>
                <a:gd name="T16" fmla="*/ 35 w 16"/>
                <a:gd name="T17" fmla="*/ 0 h 11"/>
                <a:gd name="T18" fmla="*/ 35 w 16"/>
                <a:gd name="T19" fmla="*/ 0 h 11"/>
                <a:gd name="T20" fmla="*/ 8 w 16"/>
                <a:gd name="T21" fmla="*/ 11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11">
                  <a:moveTo>
                    <a:pt x="1" y="1"/>
                  </a:moveTo>
                  <a:cubicBezTo>
                    <a:pt x="0" y="3"/>
                    <a:pt x="1" y="5"/>
                    <a:pt x="3" y="7"/>
                  </a:cubicBezTo>
                  <a:cubicBezTo>
                    <a:pt x="6" y="9"/>
                    <a:pt x="10" y="11"/>
                    <a:pt x="13" y="11"/>
                  </a:cubicBezTo>
                  <a:cubicBezTo>
                    <a:pt x="14" y="11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4" y="11"/>
                    <a:pt x="13" y="11"/>
                  </a:cubicBezTo>
                  <a:cubicBezTo>
                    <a:pt x="10" y="11"/>
                    <a:pt x="6" y="9"/>
                    <a:pt x="3" y="7"/>
                  </a:cubicBezTo>
                  <a:cubicBezTo>
                    <a:pt x="2" y="5"/>
                    <a:pt x="1" y="3"/>
                    <a:pt x="1" y="1"/>
                  </a:cubicBezTo>
                  <a:cubicBezTo>
                    <a:pt x="2" y="0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3" name="Freeform 312">
              <a:extLst>
                <a:ext uri="{FF2B5EF4-FFF2-40B4-BE49-F238E27FC236}">
                  <a16:creationId xmlns:a16="http://schemas.microsoft.com/office/drawing/2014/main" id="{CD3A62D6-87AC-49BE-AC05-E5CD633BB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3127"/>
              <a:ext cx="48" cy="63"/>
            </a:xfrm>
            <a:custGeom>
              <a:avLst/>
              <a:gdLst>
                <a:gd name="T0" fmla="*/ 152 w 23"/>
                <a:gd name="T1" fmla="*/ 45 h 28"/>
                <a:gd name="T2" fmla="*/ 100 w 23"/>
                <a:gd name="T3" fmla="*/ 11 h 28"/>
                <a:gd name="T4" fmla="*/ 27 w 23"/>
                <a:gd name="T5" fmla="*/ 182 h 28"/>
                <a:gd name="T6" fmla="*/ 152 w 23"/>
                <a:gd name="T7" fmla="*/ 308 h 28"/>
                <a:gd name="T8" fmla="*/ 209 w 23"/>
                <a:gd name="T9" fmla="*/ 218 h 28"/>
                <a:gd name="T10" fmla="*/ 184 w 23"/>
                <a:gd name="T11" fmla="*/ 126 h 28"/>
                <a:gd name="T12" fmla="*/ 152 w 23"/>
                <a:gd name="T13" fmla="*/ 45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8">
                  <a:moveTo>
                    <a:pt x="17" y="4"/>
                  </a:moveTo>
                  <a:cubicBezTo>
                    <a:pt x="15" y="2"/>
                    <a:pt x="13" y="1"/>
                    <a:pt x="11" y="1"/>
                  </a:cubicBezTo>
                  <a:cubicBezTo>
                    <a:pt x="3" y="0"/>
                    <a:pt x="0" y="9"/>
                    <a:pt x="3" y="16"/>
                  </a:cubicBezTo>
                  <a:cubicBezTo>
                    <a:pt x="6" y="24"/>
                    <a:pt x="13" y="28"/>
                    <a:pt x="17" y="27"/>
                  </a:cubicBezTo>
                  <a:cubicBezTo>
                    <a:pt x="21" y="26"/>
                    <a:pt x="23" y="23"/>
                    <a:pt x="23" y="19"/>
                  </a:cubicBezTo>
                  <a:cubicBezTo>
                    <a:pt x="23" y="16"/>
                    <a:pt x="21" y="13"/>
                    <a:pt x="20" y="11"/>
                  </a:cubicBezTo>
                  <a:cubicBezTo>
                    <a:pt x="19" y="9"/>
                    <a:pt x="19" y="6"/>
                    <a:pt x="17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4" name="Freeform 313">
              <a:extLst>
                <a:ext uri="{FF2B5EF4-FFF2-40B4-BE49-F238E27FC236}">
                  <a16:creationId xmlns:a16="http://schemas.microsoft.com/office/drawing/2014/main" id="{81C96EAD-C060-47FC-A5B1-338A93934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3143"/>
              <a:ext cx="19" cy="34"/>
            </a:xfrm>
            <a:custGeom>
              <a:avLst/>
              <a:gdLst>
                <a:gd name="T0" fmla="*/ 17 w 9"/>
                <a:gd name="T1" fmla="*/ 11 h 15"/>
                <a:gd name="T2" fmla="*/ 8 w 9"/>
                <a:gd name="T3" fmla="*/ 73 h 15"/>
                <a:gd name="T4" fmla="*/ 57 w 9"/>
                <a:gd name="T5" fmla="*/ 165 h 15"/>
                <a:gd name="T6" fmla="*/ 84 w 9"/>
                <a:gd name="T7" fmla="*/ 165 h 15"/>
                <a:gd name="T8" fmla="*/ 84 w 9"/>
                <a:gd name="T9" fmla="*/ 165 h 15"/>
                <a:gd name="T10" fmla="*/ 57 w 9"/>
                <a:gd name="T11" fmla="*/ 165 h 15"/>
                <a:gd name="T12" fmla="*/ 8 w 9"/>
                <a:gd name="T13" fmla="*/ 73 h 15"/>
                <a:gd name="T14" fmla="*/ 17 w 9"/>
                <a:gd name="T15" fmla="*/ 11 h 15"/>
                <a:gd name="T16" fmla="*/ 49 w 9"/>
                <a:gd name="T17" fmla="*/ 11 h 15"/>
                <a:gd name="T18" fmla="*/ 49 w 9"/>
                <a:gd name="T19" fmla="*/ 11 h 15"/>
                <a:gd name="T20" fmla="*/ 17 w 9"/>
                <a:gd name="T21" fmla="*/ 11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" h="15">
                  <a:moveTo>
                    <a:pt x="2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2" y="10"/>
                    <a:pt x="4" y="13"/>
                    <a:pt x="6" y="14"/>
                  </a:cubicBezTo>
                  <a:cubicBezTo>
                    <a:pt x="7" y="15"/>
                    <a:pt x="8" y="15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5"/>
                    <a:pt x="7" y="15"/>
                    <a:pt x="6" y="14"/>
                  </a:cubicBezTo>
                  <a:cubicBezTo>
                    <a:pt x="4" y="13"/>
                    <a:pt x="2" y="9"/>
                    <a:pt x="1" y="6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5" name="Freeform 314">
              <a:extLst>
                <a:ext uri="{FF2B5EF4-FFF2-40B4-BE49-F238E27FC236}">
                  <a16:creationId xmlns:a16="http://schemas.microsoft.com/office/drawing/2014/main" id="{2480661B-2630-4701-917C-BF56D4BCD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3154"/>
              <a:ext cx="54" cy="69"/>
            </a:xfrm>
            <a:custGeom>
              <a:avLst/>
              <a:gdLst>
                <a:gd name="T0" fmla="*/ 116 w 26"/>
                <a:gd name="T1" fmla="*/ 9 h 31"/>
                <a:gd name="T2" fmla="*/ 17 w 26"/>
                <a:gd name="T3" fmla="*/ 89 h 31"/>
                <a:gd name="T4" fmla="*/ 52 w 26"/>
                <a:gd name="T5" fmla="*/ 278 h 31"/>
                <a:gd name="T6" fmla="*/ 168 w 26"/>
                <a:gd name="T7" fmla="*/ 323 h 31"/>
                <a:gd name="T8" fmla="*/ 116 w 26"/>
                <a:gd name="T9" fmla="*/ 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13" y="1"/>
                  </a:moveTo>
                  <a:cubicBezTo>
                    <a:pt x="7" y="0"/>
                    <a:pt x="3" y="3"/>
                    <a:pt x="2" y="8"/>
                  </a:cubicBezTo>
                  <a:cubicBezTo>
                    <a:pt x="0" y="14"/>
                    <a:pt x="3" y="21"/>
                    <a:pt x="6" y="25"/>
                  </a:cubicBezTo>
                  <a:cubicBezTo>
                    <a:pt x="11" y="31"/>
                    <a:pt x="15" y="31"/>
                    <a:pt x="19" y="29"/>
                  </a:cubicBezTo>
                  <a:cubicBezTo>
                    <a:pt x="26" y="24"/>
                    <a:pt x="22" y="5"/>
                    <a:pt x="13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6" name="Freeform 315">
              <a:extLst>
                <a:ext uri="{FF2B5EF4-FFF2-40B4-BE49-F238E27FC236}">
                  <a16:creationId xmlns:a16="http://schemas.microsoft.com/office/drawing/2014/main" id="{4E017A3D-4FC4-4483-BEC9-621171364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3168"/>
              <a:ext cx="19" cy="40"/>
            </a:xfrm>
            <a:custGeom>
              <a:avLst/>
              <a:gdLst>
                <a:gd name="T0" fmla="*/ 17 w 9"/>
                <a:gd name="T1" fmla="*/ 0 h 18"/>
                <a:gd name="T2" fmla="*/ 0 w 9"/>
                <a:gd name="T3" fmla="*/ 80 h 18"/>
                <a:gd name="T4" fmla="*/ 49 w 9"/>
                <a:gd name="T5" fmla="*/ 187 h 18"/>
                <a:gd name="T6" fmla="*/ 84 w 9"/>
                <a:gd name="T7" fmla="*/ 187 h 18"/>
                <a:gd name="T8" fmla="*/ 84 w 9"/>
                <a:gd name="T9" fmla="*/ 187 h 18"/>
                <a:gd name="T10" fmla="*/ 49 w 9"/>
                <a:gd name="T11" fmla="*/ 187 h 18"/>
                <a:gd name="T12" fmla="*/ 0 w 9"/>
                <a:gd name="T13" fmla="*/ 80 h 18"/>
                <a:gd name="T14" fmla="*/ 27 w 9"/>
                <a:gd name="T15" fmla="*/ 0 h 18"/>
                <a:gd name="T16" fmla="*/ 57 w 9"/>
                <a:gd name="T17" fmla="*/ 9 h 18"/>
                <a:gd name="T18" fmla="*/ 57 w 9"/>
                <a:gd name="T19" fmla="*/ 9 h 18"/>
                <a:gd name="T20" fmla="*/ 17 w 9"/>
                <a:gd name="T21" fmla="*/ 0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" h="18">
                  <a:moveTo>
                    <a:pt x="2" y="0"/>
                  </a:moveTo>
                  <a:cubicBezTo>
                    <a:pt x="1" y="1"/>
                    <a:pt x="0" y="4"/>
                    <a:pt x="0" y="7"/>
                  </a:cubicBezTo>
                  <a:cubicBezTo>
                    <a:pt x="0" y="11"/>
                    <a:pt x="2" y="15"/>
                    <a:pt x="5" y="17"/>
                  </a:cubicBezTo>
                  <a:cubicBezTo>
                    <a:pt x="7" y="18"/>
                    <a:pt x="8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8"/>
                    <a:pt x="7" y="18"/>
                    <a:pt x="5" y="17"/>
                  </a:cubicBezTo>
                  <a:cubicBezTo>
                    <a:pt x="3" y="15"/>
                    <a:pt x="1" y="10"/>
                    <a:pt x="0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7" name="Freeform 316">
              <a:extLst>
                <a:ext uri="{FF2B5EF4-FFF2-40B4-BE49-F238E27FC236}">
                  <a16:creationId xmlns:a16="http://schemas.microsoft.com/office/drawing/2014/main" id="{459C34A3-2B3A-4C2F-99A3-F7012950D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3206"/>
              <a:ext cx="59" cy="64"/>
            </a:xfrm>
            <a:custGeom>
              <a:avLst/>
              <a:gdLst>
                <a:gd name="T0" fmla="*/ 76 w 28"/>
                <a:gd name="T1" fmla="*/ 20 h 29"/>
                <a:gd name="T2" fmla="*/ 8 w 28"/>
                <a:gd name="T3" fmla="*/ 88 h 29"/>
                <a:gd name="T4" fmla="*/ 112 w 28"/>
                <a:gd name="T5" fmla="*/ 258 h 29"/>
                <a:gd name="T6" fmla="*/ 225 w 28"/>
                <a:gd name="T7" fmla="*/ 278 h 29"/>
                <a:gd name="T8" fmla="*/ 76 w 28"/>
                <a:gd name="T9" fmla="*/ 2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9">
                  <a:moveTo>
                    <a:pt x="8" y="2"/>
                  </a:moveTo>
                  <a:cubicBezTo>
                    <a:pt x="3" y="0"/>
                    <a:pt x="0" y="4"/>
                    <a:pt x="1" y="8"/>
                  </a:cubicBezTo>
                  <a:cubicBezTo>
                    <a:pt x="2" y="13"/>
                    <a:pt x="7" y="20"/>
                    <a:pt x="12" y="24"/>
                  </a:cubicBezTo>
                  <a:cubicBezTo>
                    <a:pt x="18" y="29"/>
                    <a:pt x="22" y="28"/>
                    <a:pt x="24" y="26"/>
                  </a:cubicBezTo>
                  <a:cubicBezTo>
                    <a:pt x="28" y="22"/>
                    <a:pt x="17" y="4"/>
                    <a:pt x="8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8" name="Freeform 317">
              <a:extLst>
                <a:ext uri="{FF2B5EF4-FFF2-40B4-BE49-F238E27FC236}">
                  <a16:creationId xmlns:a16="http://schemas.microsoft.com/office/drawing/2014/main" id="{F2623489-0EDD-427E-B1C5-BFB692868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3217"/>
              <a:ext cx="27" cy="38"/>
            </a:xfrm>
            <a:custGeom>
              <a:avLst/>
              <a:gdLst>
                <a:gd name="T0" fmla="*/ 8 w 13"/>
                <a:gd name="T1" fmla="*/ 9 h 17"/>
                <a:gd name="T2" fmla="*/ 17 w 13"/>
                <a:gd name="T3" fmla="*/ 80 h 17"/>
                <a:gd name="T4" fmla="*/ 91 w 13"/>
                <a:gd name="T5" fmla="*/ 179 h 17"/>
                <a:gd name="T6" fmla="*/ 116 w 13"/>
                <a:gd name="T7" fmla="*/ 179 h 17"/>
                <a:gd name="T8" fmla="*/ 116 w 13"/>
                <a:gd name="T9" fmla="*/ 179 h 17"/>
                <a:gd name="T10" fmla="*/ 91 w 13"/>
                <a:gd name="T11" fmla="*/ 179 h 17"/>
                <a:gd name="T12" fmla="*/ 17 w 13"/>
                <a:gd name="T13" fmla="*/ 80 h 17"/>
                <a:gd name="T14" fmla="*/ 8 w 13"/>
                <a:gd name="T15" fmla="*/ 9 h 17"/>
                <a:gd name="T16" fmla="*/ 35 w 13"/>
                <a:gd name="T17" fmla="*/ 9 h 17"/>
                <a:gd name="T18" fmla="*/ 35 w 13"/>
                <a:gd name="T19" fmla="*/ 9 h 17"/>
                <a:gd name="T20" fmla="*/ 8 w 13"/>
                <a:gd name="T21" fmla="*/ 9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17">
                  <a:moveTo>
                    <a:pt x="1" y="1"/>
                  </a:moveTo>
                  <a:cubicBezTo>
                    <a:pt x="0" y="2"/>
                    <a:pt x="0" y="5"/>
                    <a:pt x="2" y="7"/>
                  </a:cubicBezTo>
                  <a:cubicBezTo>
                    <a:pt x="3" y="11"/>
                    <a:pt x="7" y="15"/>
                    <a:pt x="10" y="16"/>
                  </a:cubicBezTo>
                  <a:cubicBezTo>
                    <a:pt x="11" y="17"/>
                    <a:pt x="13" y="17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1" y="17"/>
                    <a:pt x="10" y="16"/>
                  </a:cubicBezTo>
                  <a:cubicBezTo>
                    <a:pt x="7" y="15"/>
                    <a:pt x="3" y="11"/>
                    <a:pt x="2" y="7"/>
                  </a:cubicBezTo>
                  <a:cubicBezTo>
                    <a:pt x="1" y="5"/>
                    <a:pt x="0" y="2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9" name="Freeform 318">
              <a:extLst>
                <a:ext uri="{FF2B5EF4-FFF2-40B4-BE49-F238E27FC236}">
                  <a16:creationId xmlns:a16="http://schemas.microsoft.com/office/drawing/2014/main" id="{749D77C8-BBED-4372-855E-82C8DBE4F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3351"/>
              <a:ext cx="58" cy="69"/>
            </a:xfrm>
            <a:custGeom>
              <a:avLst/>
              <a:gdLst>
                <a:gd name="T0" fmla="*/ 215 w 28"/>
                <a:gd name="T1" fmla="*/ 65 h 31"/>
                <a:gd name="T2" fmla="*/ 108 w 28"/>
                <a:gd name="T3" fmla="*/ 20 h 31"/>
                <a:gd name="T4" fmla="*/ 17 w 28"/>
                <a:gd name="T5" fmla="*/ 178 h 31"/>
                <a:gd name="T6" fmla="*/ 64 w 28"/>
                <a:gd name="T7" fmla="*/ 307 h 31"/>
                <a:gd name="T8" fmla="*/ 215 w 28"/>
                <a:gd name="T9" fmla="*/ 6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1">
                  <a:moveTo>
                    <a:pt x="24" y="6"/>
                  </a:moveTo>
                  <a:cubicBezTo>
                    <a:pt x="22" y="1"/>
                    <a:pt x="17" y="0"/>
                    <a:pt x="12" y="2"/>
                  </a:cubicBezTo>
                  <a:cubicBezTo>
                    <a:pt x="7" y="4"/>
                    <a:pt x="3" y="11"/>
                    <a:pt x="2" y="16"/>
                  </a:cubicBezTo>
                  <a:cubicBezTo>
                    <a:pt x="0" y="24"/>
                    <a:pt x="3" y="26"/>
                    <a:pt x="7" y="28"/>
                  </a:cubicBezTo>
                  <a:cubicBezTo>
                    <a:pt x="15" y="31"/>
                    <a:pt x="28" y="15"/>
                    <a:pt x="24" y="6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0" name="Freeform 319">
              <a:extLst>
                <a:ext uri="{FF2B5EF4-FFF2-40B4-BE49-F238E27FC236}">
                  <a16:creationId xmlns:a16="http://schemas.microsoft.com/office/drawing/2014/main" id="{0F3DCDEF-190D-4DC6-A6A5-10FAAE923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3364"/>
              <a:ext cx="30" cy="38"/>
            </a:xfrm>
            <a:custGeom>
              <a:avLst/>
              <a:gdLst>
                <a:gd name="T0" fmla="*/ 109 w 14"/>
                <a:gd name="T1" fmla="*/ 9 h 17"/>
                <a:gd name="T2" fmla="*/ 51 w 14"/>
                <a:gd name="T3" fmla="*/ 36 h 17"/>
                <a:gd name="T4" fmla="*/ 0 w 14"/>
                <a:gd name="T5" fmla="*/ 145 h 17"/>
                <a:gd name="T6" fmla="*/ 19 w 14"/>
                <a:gd name="T7" fmla="*/ 190 h 17"/>
                <a:gd name="T8" fmla="*/ 19 w 14"/>
                <a:gd name="T9" fmla="*/ 190 h 17"/>
                <a:gd name="T10" fmla="*/ 0 w 14"/>
                <a:gd name="T11" fmla="*/ 145 h 17"/>
                <a:gd name="T12" fmla="*/ 51 w 14"/>
                <a:gd name="T13" fmla="*/ 36 h 17"/>
                <a:gd name="T14" fmla="*/ 109 w 14"/>
                <a:gd name="T15" fmla="*/ 9 h 17"/>
                <a:gd name="T16" fmla="*/ 137 w 14"/>
                <a:gd name="T17" fmla="*/ 45 h 17"/>
                <a:gd name="T18" fmla="*/ 137 w 14"/>
                <a:gd name="T19" fmla="*/ 45 h 17"/>
                <a:gd name="T20" fmla="*/ 109 w 14"/>
                <a:gd name="T21" fmla="*/ 9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" h="17">
                  <a:moveTo>
                    <a:pt x="11" y="1"/>
                  </a:moveTo>
                  <a:cubicBezTo>
                    <a:pt x="10" y="0"/>
                    <a:pt x="7" y="1"/>
                    <a:pt x="5" y="3"/>
                  </a:cubicBezTo>
                  <a:cubicBezTo>
                    <a:pt x="2" y="6"/>
                    <a:pt x="0" y="10"/>
                    <a:pt x="0" y="13"/>
                  </a:cubicBezTo>
                  <a:cubicBezTo>
                    <a:pt x="0" y="15"/>
                    <a:pt x="1" y="16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5"/>
                    <a:pt x="0" y="13"/>
                  </a:cubicBezTo>
                  <a:cubicBezTo>
                    <a:pt x="0" y="10"/>
                    <a:pt x="2" y="6"/>
                    <a:pt x="5" y="3"/>
                  </a:cubicBezTo>
                  <a:cubicBezTo>
                    <a:pt x="7" y="1"/>
                    <a:pt x="10" y="0"/>
                    <a:pt x="11" y="1"/>
                  </a:cubicBezTo>
                  <a:cubicBezTo>
                    <a:pt x="12" y="1"/>
                    <a:pt x="13" y="2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2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1" name="Freeform 320">
              <a:extLst>
                <a:ext uri="{FF2B5EF4-FFF2-40B4-BE49-F238E27FC236}">
                  <a16:creationId xmlns:a16="http://schemas.microsoft.com/office/drawing/2014/main" id="{72D29A25-9C11-4D12-8000-BCCEA1623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3221"/>
              <a:ext cx="61" cy="65"/>
            </a:xfrm>
            <a:custGeom>
              <a:avLst/>
              <a:gdLst>
                <a:gd name="T0" fmla="*/ 67 w 29"/>
                <a:gd name="T1" fmla="*/ 9 h 29"/>
                <a:gd name="T2" fmla="*/ 0 w 29"/>
                <a:gd name="T3" fmla="*/ 137 h 29"/>
                <a:gd name="T4" fmla="*/ 101 w 29"/>
                <a:gd name="T5" fmla="*/ 291 h 29"/>
                <a:gd name="T6" fmla="*/ 221 w 29"/>
                <a:gd name="T7" fmla="*/ 271 h 29"/>
                <a:gd name="T8" fmla="*/ 67 w 29"/>
                <a:gd name="T9" fmla="*/ 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7" y="1"/>
                  </a:moveTo>
                  <a:cubicBezTo>
                    <a:pt x="2" y="2"/>
                    <a:pt x="0" y="6"/>
                    <a:pt x="0" y="12"/>
                  </a:cubicBezTo>
                  <a:cubicBezTo>
                    <a:pt x="1" y="17"/>
                    <a:pt x="6" y="23"/>
                    <a:pt x="11" y="26"/>
                  </a:cubicBezTo>
                  <a:cubicBezTo>
                    <a:pt x="18" y="29"/>
                    <a:pt x="22" y="27"/>
                    <a:pt x="24" y="24"/>
                  </a:cubicBezTo>
                  <a:cubicBezTo>
                    <a:pt x="29" y="17"/>
                    <a:pt x="17" y="0"/>
                    <a:pt x="7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2" name="Freeform 321">
              <a:extLst>
                <a:ext uri="{FF2B5EF4-FFF2-40B4-BE49-F238E27FC236}">
                  <a16:creationId xmlns:a16="http://schemas.microsoft.com/office/drawing/2014/main" id="{0FA68F06-4B49-44C2-81C2-2088E9AD6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3232"/>
              <a:ext cx="30" cy="36"/>
            </a:xfrm>
            <a:custGeom>
              <a:avLst/>
              <a:gdLst>
                <a:gd name="T0" fmla="*/ 9 w 14"/>
                <a:gd name="T1" fmla="*/ 25 h 16"/>
                <a:gd name="T2" fmla="*/ 19 w 14"/>
                <a:gd name="T3" fmla="*/ 101 h 16"/>
                <a:gd name="T4" fmla="*/ 109 w 14"/>
                <a:gd name="T5" fmla="*/ 182 h 16"/>
                <a:gd name="T6" fmla="*/ 137 w 14"/>
                <a:gd name="T7" fmla="*/ 173 h 16"/>
                <a:gd name="T8" fmla="*/ 137 w 14"/>
                <a:gd name="T9" fmla="*/ 173 h 16"/>
                <a:gd name="T10" fmla="*/ 109 w 14"/>
                <a:gd name="T11" fmla="*/ 182 h 16"/>
                <a:gd name="T12" fmla="*/ 19 w 14"/>
                <a:gd name="T13" fmla="*/ 101 h 16"/>
                <a:gd name="T14" fmla="*/ 19 w 14"/>
                <a:gd name="T15" fmla="*/ 25 h 16"/>
                <a:gd name="T16" fmla="*/ 51 w 14"/>
                <a:gd name="T17" fmla="*/ 11 h 16"/>
                <a:gd name="T18" fmla="*/ 51 w 14"/>
                <a:gd name="T19" fmla="*/ 11 h 16"/>
                <a:gd name="T20" fmla="*/ 9 w 14"/>
                <a:gd name="T21" fmla="*/ 25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" h="16">
                  <a:moveTo>
                    <a:pt x="1" y="2"/>
                  </a:moveTo>
                  <a:cubicBezTo>
                    <a:pt x="0" y="3"/>
                    <a:pt x="1" y="6"/>
                    <a:pt x="2" y="9"/>
                  </a:cubicBezTo>
                  <a:cubicBezTo>
                    <a:pt x="4" y="12"/>
                    <a:pt x="7" y="15"/>
                    <a:pt x="11" y="16"/>
                  </a:cubicBezTo>
                  <a:cubicBezTo>
                    <a:pt x="12" y="16"/>
                    <a:pt x="13" y="16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2" y="16"/>
                    <a:pt x="11" y="16"/>
                  </a:cubicBezTo>
                  <a:cubicBezTo>
                    <a:pt x="7" y="15"/>
                    <a:pt x="4" y="12"/>
                    <a:pt x="2" y="9"/>
                  </a:cubicBezTo>
                  <a:cubicBezTo>
                    <a:pt x="1" y="6"/>
                    <a:pt x="1" y="3"/>
                    <a:pt x="2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3" name="Freeform 322">
              <a:extLst>
                <a:ext uri="{FF2B5EF4-FFF2-40B4-BE49-F238E27FC236}">
                  <a16:creationId xmlns:a16="http://schemas.microsoft.com/office/drawing/2014/main" id="{07EDC23C-F094-45E6-BCCA-418331A82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922"/>
              <a:ext cx="59" cy="67"/>
            </a:xfrm>
            <a:custGeom>
              <a:avLst/>
              <a:gdLst>
                <a:gd name="T0" fmla="*/ 84 w 28"/>
                <a:gd name="T1" fmla="*/ 9 h 30"/>
                <a:gd name="T2" fmla="*/ 0 w 28"/>
                <a:gd name="T3" fmla="*/ 109 h 30"/>
                <a:gd name="T4" fmla="*/ 84 w 28"/>
                <a:gd name="T5" fmla="*/ 279 h 30"/>
                <a:gd name="T6" fmla="*/ 196 w 28"/>
                <a:gd name="T7" fmla="*/ 279 h 30"/>
                <a:gd name="T8" fmla="*/ 84 w 28"/>
                <a:gd name="T9" fmla="*/ 9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0">
                  <a:moveTo>
                    <a:pt x="9" y="1"/>
                  </a:moveTo>
                  <a:cubicBezTo>
                    <a:pt x="3" y="0"/>
                    <a:pt x="0" y="5"/>
                    <a:pt x="0" y="10"/>
                  </a:cubicBezTo>
                  <a:cubicBezTo>
                    <a:pt x="0" y="16"/>
                    <a:pt x="4" y="22"/>
                    <a:pt x="9" y="25"/>
                  </a:cubicBezTo>
                  <a:cubicBezTo>
                    <a:pt x="15" y="30"/>
                    <a:pt x="19" y="28"/>
                    <a:pt x="21" y="25"/>
                  </a:cubicBezTo>
                  <a:cubicBezTo>
                    <a:pt x="28" y="19"/>
                    <a:pt x="19" y="2"/>
                    <a:pt x="9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4" name="Freeform 323">
              <a:extLst>
                <a:ext uri="{FF2B5EF4-FFF2-40B4-BE49-F238E27FC236}">
                  <a16:creationId xmlns:a16="http://schemas.microsoft.com/office/drawing/2014/main" id="{6A396DD2-CEB2-4B7D-9033-D53695A27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933"/>
              <a:ext cx="26" cy="38"/>
            </a:xfrm>
            <a:custGeom>
              <a:avLst/>
              <a:gdLst>
                <a:gd name="T0" fmla="*/ 9 w 12"/>
                <a:gd name="T1" fmla="*/ 9 h 17"/>
                <a:gd name="T2" fmla="*/ 9 w 12"/>
                <a:gd name="T3" fmla="*/ 89 h 17"/>
                <a:gd name="T4" fmla="*/ 80 w 12"/>
                <a:gd name="T5" fmla="*/ 190 h 17"/>
                <a:gd name="T6" fmla="*/ 121 w 12"/>
                <a:gd name="T7" fmla="*/ 179 h 17"/>
                <a:gd name="T8" fmla="*/ 121 w 12"/>
                <a:gd name="T9" fmla="*/ 179 h 17"/>
                <a:gd name="T10" fmla="*/ 80 w 12"/>
                <a:gd name="T11" fmla="*/ 179 h 17"/>
                <a:gd name="T12" fmla="*/ 9 w 12"/>
                <a:gd name="T13" fmla="*/ 89 h 17"/>
                <a:gd name="T14" fmla="*/ 9 w 12"/>
                <a:gd name="T15" fmla="*/ 9 h 17"/>
                <a:gd name="T16" fmla="*/ 52 w 12"/>
                <a:gd name="T17" fmla="*/ 0 h 17"/>
                <a:gd name="T18" fmla="*/ 52 w 12"/>
                <a:gd name="T19" fmla="*/ 0 h 17"/>
                <a:gd name="T20" fmla="*/ 9 w 12"/>
                <a:gd name="T21" fmla="*/ 9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7">
                  <a:moveTo>
                    <a:pt x="1" y="1"/>
                  </a:moveTo>
                  <a:cubicBezTo>
                    <a:pt x="0" y="2"/>
                    <a:pt x="0" y="5"/>
                    <a:pt x="1" y="8"/>
                  </a:cubicBezTo>
                  <a:cubicBezTo>
                    <a:pt x="2" y="12"/>
                    <a:pt x="5" y="16"/>
                    <a:pt x="8" y="17"/>
                  </a:cubicBezTo>
                  <a:cubicBezTo>
                    <a:pt x="9" y="17"/>
                    <a:pt x="11" y="17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7"/>
                    <a:pt x="9" y="17"/>
                    <a:pt x="8" y="16"/>
                  </a:cubicBezTo>
                  <a:cubicBezTo>
                    <a:pt x="5" y="15"/>
                    <a:pt x="2" y="11"/>
                    <a:pt x="1" y="8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5" name="Freeform 324">
              <a:extLst>
                <a:ext uri="{FF2B5EF4-FFF2-40B4-BE49-F238E27FC236}">
                  <a16:creationId xmlns:a16="http://schemas.microsoft.com/office/drawing/2014/main" id="{256E7D28-F5E3-4E65-9F4A-DF45DF69F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956"/>
              <a:ext cx="50" cy="58"/>
            </a:xfrm>
            <a:custGeom>
              <a:avLst/>
              <a:gdLst>
                <a:gd name="T0" fmla="*/ 73 w 24"/>
                <a:gd name="T1" fmla="*/ 0 h 26"/>
                <a:gd name="T2" fmla="*/ 0 w 24"/>
                <a:gd name="T3" fmla="*/ 89 h 26"/>
                <a:gd name="T4" fmla="*/ 73 w 24"/>
                <a:gd name="T5" fmla="*/ 243 h 26"/>
                <a:gd name="T6" fmla="*/ 173 w 24"/>
                <a:gd name="T7" fmla="*/ 243 h 26"/>
                <a:gd name="T8" fmla="*/ 73 w 2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8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13"/>
                    <a:pt x="3" y="19"/>
                    <a:pt x="8" y="22"/>
                  </a:cubicBezTo>
                  <a:cubicBezTo>
                    <a:pt x="13" y="26"/>
                    <a:pt x="16" y="24"/>
                    <a:pt x="19" y="22"/>
                  </a:cubicBezTo>
                  <a:cubicBezTo>
                    <a:pt x="24" y="17"/>
                    <a:pt x="17" y="1"/>
                    <a:pt x="8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6" name="Freeform 325">
              <a:extLst>
                <a:ext uri="{FF2B5EF4-FFF2-40B4-BE49-F238E27FC236}">
                  <a16:creationId xmlns:a16="http://schemas.microsoft.com/office/drawing/2014/main" id="{0BFC139E-F1F9-4E4E-86F4-3D8B7D59D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965"/>
              <a:ext cx="23" cy="33"/>
            </a:xfrm>
            <a:custGeom>
              <a:avLst/>
              <a:gdLst>
                <a:gd name="T0" fmla="*/ 8 w 11"/>
                <a:gd name="T1" fmla="*/ 9 h 15"/>
                <a:gd name="T2" fmla="*/ 8 w 11"/>
                <a:gd name="T3" fmla="*/ 73 h 15"/>
                <a:gd name="T4" fmla="*/ 65 w 11"/>
                <a:gd name="T5" fmla="*/ 161 h 15"/>
                <a:gd name="T6" fmla="*/ 100 w 11"/>
                <a:gd name="T7" fmla="*/ 150 h 15"/>
                <a:gd name="T8" fmla="*/ 100 w 11"/>
                <a:gd name="T9" fmla="*/ 150 h 15"/>
                <a:gd name="T10" fmla="*/ 65 w 11"/>
                <a:gd name="T11" fmla="*/ 150 h 15"/>
                <a:gd name="T12" fmla="*/ 8 w 11"/>
                <a:gd name="T13" fmla="*/ 73 h 15"/>
                <a:gd name="T14" fmla="*/ 8 w 11"/>
                <a:gd name="T15" fmla="*/ 9 h 15"/>
                <a:gd name="T16" fmla="*/ 36 w 11"/>
                <a:gd name="T17" fmla="*/ 0 h 15"/>
                <a:gd name="T18" fmla="*/ 36 w 11"/>
                <a:gd name="T19" fmla="*/ 0 h 15"/>
                <a:gd name="T20" fmla="*/ 8 w 11"/>
                <a:gd name="T21" fmla="*/ 9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5">
                  <a:moveTo>
                    <a:pt x="1" y="1"/>
                  </a:moveTo>
                  <a:cubicBezTo>
                    <a:pt x="0" y="2"/>
                    <a:pt x="0" y="4"/>
                    <a:pt x="1" y="7"/>
                  </a:cubicBezTo>
                  <a:cubicBezTo>
                    <a:pt x="2" y="10"/>
                    <a:pt x="4" y="14"/>
                    <a:pt x="7" y="15"/>
                  </a:cubicBezTo>
                  <a:cubicBezTo>
                    <a:pt x="8" y="15"/>
                    <a:pt x="10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5"/>
                    <a:pt x="8" y="15"/>
                    <a:pt x="7" y="14"/>
                  </a:cubicBezTo>
                  <a:cubicBezTo>
                    <a:pt x="4" y="13"/>
                    <a:pt x="2" y="10"/>
                    <a:pt x="1" y="7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7" name="Freeform 326">
              <a:extLst>
                <a:ext uri="{FF2B5EF4-FFF2-40B4-BE49-F238E27FC236}">
                  <a16:creationId xmlns:a16="http://schemas.microsoft.com/office/drawing/2014/main" id="{58AD5B16-07B5-4296-88D7-DE00416FF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67"/>
              <a:ext cx="63" cy="58"/>
            </a:xfrm>
            <a:custGeom>
              <a:avLst/>
              <a:gdLst>
                <a:gd name="T0" fmla="*/ 36 w 30"/>
                <a:gd name="T1" fmla="*/ 89 h 26"/>
                <a:gd name="T2" fmla="*/ 17 w 30"/>
                <a:gd name="T3" fmla="*/ 223 h 26"/>
                <a:gd name="T4" fmla="*/ 185 w 30"/>
                <a:gd name="T5" fmla="*/ 243 h 26"/>
                <a:gd name="T6" fmla="*/ 269 w 30"/>
                <a:gd name="T7" fmla="*/ 65 h 26"/>
                <a:gd name="T8" fmla="*/ 204 w 30"/>
                <a:gd name="T9" fmla="*/ 9 h 26"/>
                <a:gd name="T10" fmla="*/ 120 w 30"/>
                <a:gd name="T11" fmla="*/ 45 h 26"/>
                <a:gd name="T12" fmla="*/ 36 w 30"/>
                <a:gd name="T13" fmla="*/ 8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6">
                  <a:moveTo>
                    <a:pt x="4" y="8"/>
                  </a:moveTo>
                  <a:cubicBezTo>
                    <a:pt x="1" y="11"/>
                    <a:pt x="0" y="15"/>
                    <a:pt x="2" y="20"/>
                  </a:cubicBezTo>
                  <a:cubicBezTo>
                    <a:pt x="5" y="26"/>
                    <a:pt x="12" y="26"/>
                    <a:pt x="20" y="22"/>
                  </a:cubicBezTo>
                  <a:cubicBezTo>
                    <a:pt x="27" y="17"/>
                    <a:pt x="30" y="13"/>
                    <a:pt x="29" y="6"/>
                  </a:cubicBezTo>
                  <a:cubicBezTo>
                    <a:pt x="28" y="3"/>
                    <a:pt x="26" y="1"/>
                    <a:pt x="22" y="1"/>
                  </a:cubicBezTo>
                  <a:cubicBezTo>
                    <a:pt x="19" y="0"/>
                    <a:pt x="17" y="2"/>
                    <a:pt x="13" y="4"/>
                  </a:cubicBezTo>
                  <a:cubicBezTo>
                    <a:pt x="11" y="5"/>
                    <a:pt x="6" y="5"/>
                    <a:pt x="4" y="8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8" name="Freeform 327">
              <a:extLst>
                <a:ext uri="{FF2B5EF4-FFF2-40B4-BE49-F238E27FC236}">
                  <a16:creationId xmlns:a16="http://schemas.microsoft.com/office/drawing/2014/main" id="{340A6300-B204-4560-BBAF-05D6EBD82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3081"/>
              <a:ext cx="37" cy="26"/>
            </a:xfrm>
            <a:custGeom>
              <a:avLst/>
              <a:gdLst>
                <a:gd name="T0" fmla="*/ 140 w 18"/>
                <a:gd name="T1" fmla="*/ 0 h 12"/>
                <a:gd name="T2" fmla="*/ 148 w 18"/>
                <a:gd name="T3" fmla="*/ 9 h 12"/>
                <a:gd name="T4" fmla="*/ 88 w 18"/>
                <a:gd name="T5" fmla="*/ 93 h 12"/>
                <a:gd name="T6" fmla="*/ 8 w 18"/>
                <a:gd name="T7" fmla="*/ 104 h 12"/>
                <a:gd name="T8" fmla="*/ 16 w 18"/>
                <a:gd name="T9" fmla="*/ 61 h 12"/>
                <a:gd name="T10" fmla="*/ 16 w 18"/>
                <a:gd name="T11" fmla="*/ 61 h 12"/>
                <a:gd name="T12" fmla="*/ 8 w 18"/>
                <a:gd name="T13" fmla="*/ 104 h 12"/>
                <a:gd name="T14" fmla="*/ 88 w 18"/>
                <a:gd name="T15" fmla="*/ 104 h 12"/>
                <a:gd name="T16" fmla="*/ 148 w 18"/>
                <a:gd name="T17" fmla="*/ 9 h 12"/>
                <a:gd name="T18" fmla="*/ 140 w 18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2">
                  <a:moveTo>
                    <a:pt x="16" y="0"/>
                  </a:moveTo>
                  <a:cubicBezTo>
                    <a:pt x="17" y="0"/>
                    <a:pt x="17" y="1"/>
                    <a:pt x="17" y="1"/>
                  </a:cubicBezTo>
                  <a:cubicBezTo>
                    <a:pt x="17" y="3"/>
                    <a:pt x="16" y="6"/>
                    <a:pt x="10" y="9"/>
                  </a:cubicBezTo>
                  <a:cubicBezTo>
                    <a:pt x="5" y="12"/>
                    <a:pt x="2" y="11"/>
                    <a:pt x="1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0" y="9"/>
                    <a:pt x="1" y="10"/>
                  </a:cubicBezTo>
                  <a:cubicBezTo>
                    <a:pt x="2" y="11"/>
                    <a:pt x="5" y="12"/>
                    <a:pt x="10" y="10"/>
                  </a:cubicBezTo>
                  <a:cubicBezTo>
                    <a:pt x="15" y="7"/>
                    <a:pt x="18" y="3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9" name="Freeform 328">
              <a:extLst>
                <a:ext uri="{FF2B5EF4-FFF2-40B4-BE49-F238E27FC236}">
                  <a16:creationId xmlns:a16="http://schemas.microsoft.com/office/drawing/2014/main" id="{D52B9FF7-5750-4630-9A2F-8AA20C08A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3168"/>
              <a:ext cx="63" cy="69"/>
            </a:xfrm>
            <a:custGeom>
              <a:avLst/>
              <a:gdLst>
                <a:gd name="T0" fmla="*/ 141 w 30"/>
                <a:gd name="T1" fmla="*/ 36 h 31"/>
                <a:gd name="T2" fmla="*/ 36 w 30"/>
                <a:gd name="T3" fmla="*/ 45 h 31"/>
                <a:gd name="T4" fmla="*/ 84 w 30"/>
                <a:gd name="T5" fmla="*/ 243 h 31"/>
                <a:gd name="T6" fmla="*/ 244 w 30"/>
                <a:gd name="T7" fmla="*/ 307 h 31"/>
                <a:gd name="T8" fmla="*/ 260 w 30"/>
                <a:gd name="T9" fmla="*/ 223 h 31"/>
                <a:gd name="T10" fmla="*/ 204 w 30"/>
                <a:gd name="T11" fmla="*/ 118 h 31"/>
                <a:gd name="T12" fmla="*/ 141 w 30"/>
                <a:gd name="T13" fmla="*/ 36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1">
                  <a:moveTo>
                    <a:pt x="15" y="3"/>
                  </a:moveTo>
                  <a:cubicBezTo>
                    <a:pt x="11" y="0"/>
                    <a:pt x="7" y="0"/>
                    <a:pt x="4" y="4"/>
                  </a:cubicBezTo>
                  <a:cubicBezTo>
                    <a:pt x="0" y="8"/>
                    <a:pt x="2" y="15"/>
                    <a:pt x="9" y="22"/>
                  </a:cubicBezTo>
                  <a:cubicBezTo>
                    <a:pt x="16" y="28"/>
                    <a:pt x="20" y="31"/>
                    <a:pt x="26" y="28"/>
                  </a:cubicBezTo>
                  <a:cubicBezTo>
                    <a:pt x="29" y="26"/>
                    <a:pt x="30" y="23"/>
                    <a:pt x="28" y="20"/>
                  </a:cubicBezTo>
                  <a:cubicBezTo>
                    <a:pt x="27" y="16"/>
                    <a:pt x="25" y="15"/>
                    <a:pt x="22" y="11"/>
                  </a:cubicBezTo>
                  <a:cubicBezTo>
                    <a:pt x="20" y="9"/>
                    <a:pt x="18" y="5"/>
                    <a:pt x="15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0" name="Freeform 329">
              <a:extLst>
                <a:ext uri="{FF2B5EF4-FFF2-40B4-BE49-F238E27FC236}">
                  <a16:creationId xmlns:a16="http://schemas.microsoft.com/office/drawing/2014/main" id="{12911935-0BC4-4B03-BD38-637F1C7DE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3181"/>
              <a:ext cx="31" cy="36"/>
            </a:xfrm>
            <a:custGeom>
              <a:avLst/>
              <a:gdLst>
                <a:gd name="T0" fmla="*/ 132 w 15"/>
                <a:gd name="T1" fmla="*/ 162 h 16"/>
                <a:gd name="T2" fmla="*/ 124 w 15"/>
                <a:gd name="T3" fmla="*/ 173 h 16"/>
                <a:gd name="T4" fmla="*/ 35 w 15"/>
                <a:gd name="T5" fmla="*/ 101 h 16"/>
                <a:gd name="T6" fmla="*/ 8 w 15"/>
                <a:gd name="T7" fmla="*/ 11 h 16"/>
                <a:gd name="T8" fmla="*/ 43 w 15"/>
                <a:gd name="T9" fmla="*/ 11 h 16"/>
                <a:gd name="T10" fmla="*/ 43 w 15"/>
                <a:gd name="T11" fmla="*/ 11 h 16"/>
                <a:gd name="T12" fmla="*/ 8 w 15"/>
                <a:gd name="T13" fmla="*/ 11 h 16"/>
                <a:gd name="T14" fmla="*/ 35 w 15"/>
                <a:gd name="T15" fmla="*/ 117 h 16"/>
                <a:gd name="T16" fmla="*/ 124 w 15"/>
                <a:gd name="T17" fmla="*/ 182 h 16"/>
                <a:gd name="T18" fmla="*/ 132 w 15"/>
                <a:gd name="T19" fmla="*/ 162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16">
                  <a:moveTo>
                    <a:pt x="15" y="14"/>
                  </a:moveTo>
                  <a:cubicBezTo>
                    <a:pt x="15" y="15"/>
                    <a:pt x="15" y="15"/>
                    <a:pt x="14" y="15"/>
                  </a:cubicBezTo>
                  <a:cubicBezTo>
                    <a:pt x="13" y="16"/>
                    <a:pt x="10" y="15"/>
                    <a:pt x="4" y="9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5"/>
                    <a:pt x="4" y="10"/>
                  </a:cubicBezTo>
                  <a:cubicBezTo>
                    <a:pt x="9" y="15"/>
                    <a:pt x="13" y="16"/>
                    <a:pt x="14" y="16"/>
                  </a:cubicBezTo>
                  <a:cubicBezTo>
                    <a:pt x="15" y="15"/>
                    <a:pt x="15" y="15"/>
                    <a:pt x="15" y="1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1" name="Freeform 330">
              <a:extLst>
                <a:ext uri="{FF2B5EF4-FFF2-40B4-BE49-F238E27FC236}">
                  <a16:creationId xmlns:a16="http://schemas.microsoft.com/office/drawing/2014/main" id="{A2F9C2A8-D723-4C7E-AFE3-32CE2EDBD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047"/>
              <a:ext cx="69" cy="56"/>
            </a:xfrm>
            <a:custGeom>
              <a:avLst/>
              <a:gdLst>
                <a:gd name="T0" fmla="*/ 109 w 33"/>
                <a:gd name="T1" fmla="*/ 9 h 25"/>
                <a:gd name="T2" fmla="*/ 17 w 33"/>
                <a:gd name="T3" fmla="*/ 56 h 25"/>
                <a:gd name="T4" fmla="*/ 117 w 33"/>
                <a:gd name="T5" fmla="*/ 235 h 25"/>
                <a:gd name="T6" fmla="*/ 284 w 33"/>
                <a:gd name="T7" fmla="*/ 235 h 25"/>
                <a:gd name="T8" fmla="*/ 284 w 33"/>
                <a:gd name="T9" fmla="*/ 134 h 25"/>
                <a:gd name="T10" fmla="*/ 201 w 33"/>
                <a:gd name="T11" fmla="*/ 65 h 25"/>
                <a:gd name="T12" fmla="*/ 109 w 33"/>
                <a:gd name="T13" fmla="*/ 9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5">
                  <a:moveTo>
                    <a:pt x="12" y="1"/>
                  </a:moveTo>
                  <a:cubicBezTo>
                    <a:pt x="8" y="0"/>
                    <a:pt x="4" y="1"/>
                    <a:pt x="2" y="5"/>
                  </a:cubicBezTo>
                  <a:cubicBezTo>
                    <a:pt x="0" y="11"/>
                    <a:pt x="4" y="17"/>
                    <a:pt x="13" y="21"/>
                  </a:cubicBezTo>
                  <a:cubicBezTo>
                    <a:pt x="22" y="25"/>
                    <a:pt x="26" y="25"/>
                    <a:pt x="31" y="21"/>
                  </a:cubicBezTo>
                  <a:cubicBezTo>
                    <a:pt x="33" y="18"/>
                    <a:pt x="33" y="15"/>
                    <a:pt x="31" y="12"/>
                  </a:cubicBezTo>
                  <a:cubicBezTo>
                    <a:pt x="28" y="9"/>
                    <a:pt x="26" y="9"/>
                    <a:pt x="22" y="6"/>
                  </a:cubicBezTo>
                  <a:cubicBezTo>
                    <a:pt x="19" y="5"/>
                    <a:pt x="16" y="2"/>
                    <a:pt x="12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2" name="Freeform 331">
              <a:extLst>
                <a:ext uri="{FF2B5EF4-FFF2-40B4-BE49-F238E27FC236}">
                  <a16:creationId xmlns:a16="http://schemas.microsoft.com/office/drawing/2014/main" id="{EA6B1BB4-D416-480B-895A-37A6992F4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3058"/>
              <a:ext cx="37" cy="27"/>
            </a:xfrm>
            <a:custGeom>
              <a:avLst/>
              <a:gdLst>
                <a:gd name="T0" fmla="*/ 156 w 18"/>
                <a:gd name="T1" fmla="*/ 101 h 12"/>
                <a:gd name="T2" fmla="*/ 156 w 18"/>
                <a:gd name="T3" fmla="*/ 126 h 12"/>
                <a:gd name="T4" fmla="*/ 51 w 18"/>
                <a:gd name="T5" fmla="*/ 92 h 12"/>
                <a:gd name="T6" fmla="*/ 0 w 18"/>
                <a:gd name="T7" fmla="*/ 25 h 12"/>
                <a:gd name="T8" fmla="*/ 33 w 18"/>
                <a:gd name="T9" fmla="*/ 0 h 12"/>
                <a:gd name="T10" fmla="*/ 33 w 18"/>
                <a:gd name="T11" fmla="*/ 0 h 12"/>
                <a:gd name="T12" fmla="*/ 0 w 18"/>
                <a:gd name="T13" fmla="*/ 25 h 12"/>
                <a:gd name="T14" fmla="*/ 51 w 18"/>
                <a:gd name="T15" fmla="*/ 101 h 12"/>
                <a:gd name="T16" fmla="*/ 156 w 18"/>
                <a:gd name="T17" fmla="*/ 126 h 12"/>
                <a:gd name="T18" fmla="*/ 156 w 18"/>
                <a:gd name="T19" fmla="*/ 101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2">
                  <a:moveTo>
                    <a:pt x="18" y="9"/>
                  </a:moveTo>
                  <a:cubicBezTo>
                    <a:pt x="18" y="10"/>
                    <a:pt x="18" y="10"/>
                    <a:pt x="18" y="11"/>
                  </a:cubicBezTo>
                  <a:cubicBezTo>
                    <a:pt x="17" y="12"/>
                    <a:pt x="13" y="12"/>
                    <a:pt x="6" y="8"/>
                  </a:cubicBezTo>
                  <a:cubicBezTo>
                    <a:pt x="1" y="6"/>
                    <a:pt x="0" y="3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3"/>
                    <a:pt x="1" y="6"/>
                    <a:pt x="6" y="9"/>
                  </a:cubicBezTo>
                  <a:cubicBezTo>
                    <a:pt x="12" y="12"/>
                    <a:pt x="17" y="12"/>
                    <a:pt x="18" y="11"/>
                  </a:cubicBezTo>
                  <a:cubicBezTo>
                    <a:pt x="18" y="10"/>
                    <a:pt x="18" y="10"/>
                    <a:pt x="18" y="9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3" name="Freeform 332">
              <a:extLst>
                <a:ext uri="{FF2B5EF4-FFF2-40B4-BE49-F238E27FC236}">
                  <a16:creationId xmlns:a16="http://schemas.microsoft.com/office/drawing/2014/main" id="{7AE5881F-E31F-4BB7-971B-3DBA1B481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3219"/>
              <a:ext cx="67" cy="74"/>
            </a:xfrm>
            <a:custGeom>
              <a:avLst/>
              <a:gdLst>
                <a:gd name="T0" fmla="*/ 201 w 32"/>
                <a:gd name="T1" fmla="*/ 316 h 33"/>
                <a:gd name="T2" fmla="*/ 249 w 32"/>
                <a:gd name="T3" fmla="*/ 110 h 33"/>
                <a:gd name="T4" fmla="*/ 57 w 32"/>
                <a:gd name="T5" fmla="*/ 81 h 33"/>
                <a:gd name="T6" fmla="*/ 201 w 32"/>
                <a:gd name="T7" fmla="*/ 316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3">
                  <a:moveTo>
                    <a:pt x="22" y="28"/>
                  </a:moveTo>
                  <a:cubicBezTo>
                    <a:pt x="30" y="26"/>
                    <a:pt x="32" y="17"/>
                    <a:pt x="27" y="10"/>
                  </a:cubicBezTo>
                  <a:cubicBezTo>
                    <a:pt x="21" y="2"/>
                    <a:pt x="13" y="0"/>
                    <a:pt x="6" y="7"/>
                  </a:cubicBezTo>
                  <a:cubicBezTo>
                    <a:pt x="0" y="13"/>
                    <a:pt x="9" y="33"/>
                    <a:pt x="22" y="28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4" name="Freeform 333">
              <a:extLst>
                <a:ext uri="{FF2B5EF4-FFF2-40B4-BE49-F238E27FC236}">
                  <a16:creationId xmlns:a16="http://schemas.microsoft.com/office/drawing/2014/main" id="{8523E270-4286-433B-AFDA-C36F31ED2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3241"/>
              <a:ext cx="36" cy="29"/>
            </a:xfrm>
            <a:custGeom>
              <a:avLst/>
              <a:gdLst>
                <a:gd name="T0" fmla="*/ 136 w 17"/>
                <a:gd name="T1" fmla="*/ 9 h 13"/>
                <a:gd name="T2" fmla="*/ 152 w 17"/>
                <a:gd name="T3" fmla="*/ 89 h 13"/>
                <a:gd name="T4" fmla="*/ 93 w 17"/>
                <a:gd name="T5" fmla="*/ 145 h 13"/>
                <a:gd name="T6" fmla="*/ 28 w 17"/>
                <a:gd name="T7" fmla="*/ 100 h 13"/>
                <a:gd name="T8" fmla="*/ 17 w 17"/>
                <a:gd name="T9" fmla="*/ 0 h 13"/>
                <a:gd name="T10" fmla="*/ 17 w 17"/>
                <a:gd name="T11" fmla="*/ 0 h 13"/>
                <a:gd name="T12" fmla="*/ 28 w 17"/>
                <a:gd name="T13" fmla="*/ 100 h 13"/>
                <a:gd name="T14" fmla="*/ 93 w 17"/>
                <a:gd name="T15" fmla="*/ 145 h 13"/>
                <a:gd name="T16" fmla="*/ 152 w 17"/>
                <a:gd name="T17" fmla="*/ 89 h 13"/>
                <a:gd name="T18" fmla="*/ 136 w 17"/>
                <a:gd name="T19" fmla="*/ 9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13">
                  <a:moveTo>
                    <a:pt x="14" y="1"/>
                  </a:moveTo>
                  <a:cubicBezTo>
                    <a:pt x="16" y="2"/>
                    <a:pt x="16" y="5"/>
                    <a:pt x="16" y="8"/>
                  </a:cubicBezTo>
                  <a:cubicBezTo>
                    <a:pt x="15" y="10"/>
                    <a:pt x="12" y="12"/>
                    <a:pt x="10" y="13"/>
                  </a:cubicBezTo>
                  <a:cubicBezTo>
                    <a:pt x="7" y="13"/>
                    <a:pt x="5" y="11"/>
                    <a:pt x="3" y="9"/>
                  </a:cubicBezTo>
                  <a:cubicBezTo>
                    <a:pt x="1" y="6"/>
                    <a:pt x="0" y="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1" y="6"/>
                    <a:pt x="3" y="9"/>
                  </a:cubicBezTo>
                  <a:cubicBezTo>
                    <a:pt x="4" y="11"/>
                    <a:pt x="7" y="13"/>
                    <a:pt x="10" y="13"/>
                  </a:cubicBezTo>
                  <a:cubicBezTo>
                    <a:pt x="12" y="13"/>
                    <a:pt x="15" y="10"/>
                    <a:pt x="16" y="8"/>
                  </a:cubicBezTo>
                  <a:cubicBezTo>
                    <a:pt x="17" y="5"/>
                    <a:pt x="16" y="2"/>
                    <a:pt x="14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5" name="Freeform 334">
              <a:extLst>
                <a:ext uri="{FF2B5EF4-FFF2-40B4-BE49-F238E27FC236}">
                  <a16:creationId xmlns:a16="http://schemas.microsoft.com/office/drawing/2014/main" id="{675292B3-1477-45C4-82EF-B17AD3161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3014"/>
              <a:ext cx="56" cy="62"/>
            </a:xfrm>
            <a:custGeom>
              <a:avLst/>
              <a:gdLst>
                <a:gd name="T0" fmla="*/ 160 w 27"/>
                <a:gd name="T1" fmla="*/ 259 h 28"/>
                <a:gd name="T2" fmla="*/ 197 w 27"/>
                <a:gd name="T3" fmla="*/ 89 h 28"/>
                <a:gd name="T4" fmla="*/ 44 w 27"/>
                <a:gd name="T5" fmla="*/ 64 h 28"/>
                <a:gd name="T6" fmla="*/ 160 w 27"/>
                <a:gd name="T7" fmla="*/ 259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8">
                  <a:moveTo>
                    <a:pt x="18" y="24"/>
                  </a:moveTo>
                  <a:cubicBezTo>
                    <a:pt x="25" y="22"/>
                    <a:pt x="27" y="15"/>
                    <a:pt x="22" y="8"/>
                  </a:cubicBezTo>
                  <a:cubicBezTo>
                    <a:pt x="18" y="2"/>
                    <a:pt x="11" y="0"/>
                    <a:pt x="5" y="6"/>
                  </a:cubicBezTo>
                  <a:cubicBezTo>
                    <a:pt x="0" y="11"/>
                    <a:pt x="7" y="28"/>
                    <a:pt x="18" y="2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6" name="Freeform 335">
              <a:extLst>
                <a:ext uri="{FF2B5EF4-FFF2-40B4-BE49-F238E27FC236}">
                  <a16:creationId xmlns:a16="http://schemas.microsoft.com/office/drawing/2014/main" id="{5348F179-5EAF-400D-9762-A9B0E4D49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3034"/>
              <a:ext cx="30" cy="24"/>
            </a:xfrm>
            <a:custGeom>
              <a:avLst/>
              <a:gdLst>
                <a:gd name="T0" fmla="*/ 120 w 14"/>
                <a:gd name="T1" fmla="*/ 0 h 11"/>
                <a:gd name="T2" fmla="*/ 129 w 14"/>
                <a:gd name="T3" fmla="*/ 61 h 11"/>
                <a:gd name="T4" fmla="*/ 77 w 14"/>
                <a:gd name="T5" fmla="*/ 105 h 11"/>
                <a:gd name="T6" fmla="*/ 19 w 14"/>
                <a:gd name="T7" fmla="*/ 72 h 11"/>
                <a:gd name="T8" fmla="*/ 9 w 14"/>
                <a:gd name="T9" fmla="*/ 0 h 11"/>
                <a:gd name="T10" fmla="*/ 9 w 14"/>
                <a:gd name="T11" fmla="*/ 0 h 11"/>
                <a:gd name="T12" fmla="*/ 19 w 14"/>
                <a:gd name="T13" fmla="*/ 72 h 11"/>
                <a:gd name="T14" fmla="*/ 77 w 14"/>
                <a:gd name="T15" fmla="*/ 105 h 11"/>
                <a:gd name="T16" fmla="*/ 129 w 14"/>
                <a:gd name="T17" fmla="*/ 61 h 11"/>
                <a:gd name="T18" fmla="*/ 120 w 14"/>
                <a:gd name="T19" fmla="*/ 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11">
                  <a:moveTo>
                    <a:pt x="12" y="0"/>
                  </a:moveTo>
                  <a:cubicBezTo>
                    <a:pt x="13" y="2"/>
                    <a:pt x="13" y="4"/>
                    <a:pt x="13" y="6"/>
                  </a:cubicBezTo>
                  <a:cubicBezTo>
                    <a:pt x="12" y="8"/>
                    <a:pt x="10" y="10"/>
                    <a:pt x="8" y="10"/>
                  </a:cubicBezTo>
                  <a:cubicBezTo>
                    <a:pt x="6" y="10"/>
                    <a:pt x="3" y="9"/>
                    <a:pt x="2" y="7"/>
                  </a:cubicBezTo>
                  <a:cubicBezTo>
                    <a:pt x="0" y="5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5"/>
                    <a:pt x="2" y="7"/>
                  </a:cubicBezTo>
                  <a:cubicBezTo>
                    <a:pt x="3" y="9"/>
                    <a:pt x="6" y="11"/>
                    <a:pt x="8" y="10"/>
                  </a:cubicBezTo>
                  <a:cubicBezTo>
                    <a:pt x="10" y="10"/>
                    <a:pt x="12" y="8"/>
                    <a:pt x="13" y="6"/>
                  </a:cubicBezTo>
                  <a:cubicBezTo>
                    <a:pt x="14" y="4"/>
                    <a:pt x="13" y="2"/>
                    <a:pt x="12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7" name="Freeform 336">
              <a:extLst>
                <a:ext uri="{FF2B5EF4-FFF2-40B4-BE49-F238E27FC236}">
                  <a16:creationId xmlns:a16="http://schemas.microsoft.com/office/drawing/2014/main" id="{64B7361E-FC03-4FFF-99FB-6D670AC15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3353"/>
              <a:ext cx="48" cy="49"/>
            </a:xfrm>
            <a:custGeom>
              <a:avLst/>
              <a:gdLst>
                <a:gd name="T0" fmla="*/ 152 w 23"/>
                <a:gd name="T1" fmla="*/ 36 h 22"/>
                <a:gd name="T2" fmla="*/ 92 w 23"/>
                <a:gd name="T3" fmla="*/ 0 h 22"/>
                <a:gd name="T4" fmla="*/ 35 w 23"/>
                <a:gd name="T5" fmla="*/ 45 h 22"/>
                <a:gd name="T6" fmla="*/ 100 w 23"/>
                <a:gd name="T7" fmla="*/ 209 h 22"/>
                <a:gd name="T8" fmla="*/ 209 w 23"/>
                <a:gd name="T9" fmla="*/ 145 h 22"/>
                <a:gd name="T10" fmla="*/ 152 w 23"/>
                <a:gd name="T11" fmla="*/ 3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3"/>
                  </a:moveTo>
                  <a:cubicBezTo>
                    <a:pt x="15" y="1"/>
                    <a:pt x="13" y="0"/>
                    <a:pt x="10" y="0"/>
                  </a:cubicBezTo>
                  <a:cubicBezTo>
                    <a:pt x="7" y="1"/>
                    <a:pt x="5" y="2"/>
                    <a:pt x="4" y="4"/>
                  </a:cubicBezTo>
                  <a:cubicBezTo>
                    <a:pt x="0" y="9"/>
                    <a:pt x="4" y="17"/>
                    <a:pt x="11" y="19"/>
                  </a:cubicBezTo>
                  <a:cubicBezTo>
                    <a:pt x="17" y="22"/>
                    <a:pt x="23" y="18"/>
                    <a:pt x="23" y="13"/>
                  </a:cubicBezTo>
                  <a:cubicBezTo>
                    <a:pt x="23" y="9"/>
                    <a:pt x="22" y="7"/>
                    <a:pt x="17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8" name="Freeform 337">
              <a:extLst>
                <a:ext uri="{FF2B5EF4-FFF2-40B4-BE49-F238E27FC236}">
                  <a16:creationId xmlns:a16="http://schemas.microsoft.com/office/drawing/2014/main" id="{40749519-8706-4122-9762-8E2DCE318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364"/>
              <a:ext cx="26" cy="24"/>
            </a:xfrm>
            <a:custGeom>
              <a:avLst/>
              <a:gdLst>
                <a:gd name="T0" fmla="*/ 113 w 12"/>
                <a:gd name="T1" fmla="*/ 52 h 11"/>
                <a:gd name="T2" fmla="*/ 104 w 12"/>
                <a:gd name="T3" fmla="*/ 96 h 11"/>
                <a:gd name="T4" fmla="*/ 33 w 12"/>
                <a:gd name="T5" fmla="*/ 81 h 11"/>
                <a:gd name="T6" fmla="*/ 0 w 12"/>
                <a:gd name="T7" fmla="*/ 20 h 11"/>
                <a:gd name="T8" fmla="*/ 33 w 12"/>
                <a:gd name="T9" fmla="*/ 0 h 11"/>
                <a:gd name="T10" fmla="*/ 33 w 12"/>
                <a:gd name="T11" fmla="*/ 0 h 11"/>
                <a:gd name="T12" fmla="*/ 0 w 12"/>
                <a:gd name="T13" fmla="*/ 20 h 11"/>
                <a:gd name="T14" fmla="*/ 33 w 12"/>
                <a:gd name="T15" fmla="*/ 81 h 11"/>
                <a:gd name="T16" fmla="*/ 104 w 12"/>
                <a:gd name="T17" fmla="*/ 105 h 11"/>
                <a:gd name="T18" fmla="*/ 113 w 12"/>
                <a:gd name="T19" fmla="*/ 5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7"/>
                    <a:pt x="11" y="9"/>
                    <a:pt x="10" y="9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1"/>
                    <a:pt x="10" y="10"/>
                  </a:cubicBezTo>
                  <a:cubicBezTo>
                    <a:pt x="12" y="9"/>
                    <a:pt x="12" y="7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9" name="Freeform 338">
              <a:extLst>
                <a:ext uri="{FF2B5EF4-FFF2-40B4-BE49-F238E27FC236}">
                  <a16:creationId xmlns:a16="http://schemas.microsoft.com/office/drawing/2014/main" id="{70E78AF4-CF9E-4F39-B47F-E5B48BC02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3185"/>
              <a:ext cx="48" cy="50"/>
            </a:xfrm>
            <a:custGeom>
              <a:avLst/>
              <a:gdLst>
                <a:gd name="T0" fmla="*/ 152 w 23"/>
                <a:gd name="T1" fmla="*/ 36 h 22"/>
                <a:gd name="T2" fmla="*/ 92 w 23"/>
                <a:gd name="T3" fmla="*/ 0 h 22"/>
                <a:gd name="T4" fmla="*/ 35 w 23"/>
                <a:gd name="T5" fmla="*/ 45 h 22"/>
                <a:gd name="T6" fmla="*/ 100 w 23"/>
                <a:gd name="T7" fmla="*/ 223 h 22"/>
                <a:gd name="T8" fmla="*/ 209 w 23"/>
                <a:gd name="T9" fmla="*/ 155 h 22"/>
                <a:gd name="T10" fmla="*/ 152 w 23"/>
                <a:gd name="T11" fmla="*/ 3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3"/>
                  </a:moveTo>
                  <a:cubicBezTo>
                    <a:pt x="15" y="1"/>
                    <a:pt x="13" y="0"/>
                    <a:pt x="10" y="0"/>
                  </a:cubicBezTo>
                  <a:cubicBezTo>
                    <a:pt x="7" y="1"/>
                    <a:pt x="5" y="2"/>
                    <a:pt x="4" y="4"/>
                  </a:cubicBezTo>
                  <a:cubicBezTo>
                    <a:pt x="0" y="9"/>
                    <a:pt x="4" y="17"/>
                    <a:pt x="11" y="19"/>
                  </a:cubicBezTo>
                  <a:cubicBezTo>
                    <a:pt x="17" y="22"/>
                    <a:pt x="23" y="18"/>
                    <a:pt x="23" y="13"/>
                  </a:cubicBezTo>
                  <a:cubicBezTo>
                    <a:pt x="23" y="9"/>
                    <a:pt x="22" y="7"/>
                    <a:pt x="17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0" name="Freeform 339">
              <a:extLst>
                <a:ext uri="{FF2B5EF4-FFF2-40B4-BE49-F238E27FC236}">
                  <a16:creationId xmlns:a16="http://schemas.microsoft.com/office/drawing/2014/main" id="{AF4552CC-E74D-481A-A78F-E5391A3DC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3197"/>
              <a:ext cx="26" cy="24"/>
            </a:xfrm>
            <a:custGeom>
              <a:avLst/>
              <a:gdLst>
                <a:gd name="T0" fmla="*/ 113 w 12"/>
                <a:gd name="T1" fmla="*/ 52 h 11"/>
                <a:gd name="T2" fmla="*/ 104 w 12"/>
                <a:gd name="T3" fmla="*/ 96 h 11"/>
                <a:gd name="T4" fmla="*/ 33 w 12"/>
                <a:gd name="T5" fmla="*/ 81 h 11"/>
                <a:gd name="T6" fmla="*/ 0 w 12"/>
                <a:gd name="T7" fmla="*/ 20 h 11"/>
                <a:gd name="T8" fmla="*/ 33 w 12"/>
                <a:gd name="T9" fmla="*/ 0 h 11"/>
                <a:gd name="T10" fmla="*/ 33 w 12"/>
                <a:gd name="T11" fmla="*/ 0 h 11"/>
                <a:gd name="T12" fmla="*/ 0 w 12"/>
                <a:gd name="T13" fmla="*/ 20 h 11"/>
                <a:gd name="T14" fmla="*/ 33 w 12"/>
                <a:gd name="T15" fmla="*/ 81 h 11"/>
                <a:gd name="T16" fmla="*/ 104 w 12"/>
                <a:gd name="T17" fmla="*/ 105 h 11"/>
                <a:gd name="T18" fmla="*/ 113 w 12"/>
                <a:gd name="T19" fmla="*/ 5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7"/>
                    <a:pt x="11" y="9"/>
                    <a:pt x="10" y="9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1"/>
                    <a:pt x="10" y="10"/>
                  </a:cubicBezTo>
                  <a:cubicBezTo>
                    <a:pt x="12" y="9"/>
                    <a:pt x="12" y="7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1" name="Freeform 340">
              <a:extLst>
                <a:ext uri="{FF2B5EF4-FFF2-40B4-BE49-F238E27FC236}">
                  <a16:creationId xmlns:a16="http://schemas.microsoft.com/office/drawing/2014/main" id="{456D66D1-0792-4C22-8F44-0B2A17B05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3009"/>
              <a:ext cx="50" cy="69"/>
            </a:xfrm>
            <a:custGeom>
              <a:avLst/>
              <a:gdLst>
                <a:gd name="T0" fmla="*/ 65 w 24"/>
                <a:gd name="T1" fmla="*/ 20 h 31"/>
                <a:gd name="T2" fmla="*/ 0 w 24"/>
                <a:gd name="T3" fmla="*/ 89 h 31"/>
                <a:gd name="T4" fmla="*/ 65 w 24"/>
                <a:gd name="T5" fmla="*/ 278 h 31"/>
                <a:gd name="T6" fmla="*/ 173 w 24"/>
                <a:gd name="T7" fmla="*/ 323 h 31"/>
                <a:gd name="T8" fmla="*/ 65 w 24"/>
                <a:gd name="T9" fmla="*/ 2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1">
                  <a:moveTo>
                    <a:pt x="7" y="2"/>
                  </a:moveTo>
                  <a:cubicBezTo>
                    <a:pt x="2" y="0"/>
                    <a:pt x="0" y="3"/>
                    <a:pt x="0" y="8"/>
                  </a:cubicBezTo>
                  <a:cubicBezTo>
                    <a:pt x="0" y="13"/>
                    <a:pt x="3" y="20"/>
                    <a:pt x="7" y="25"/>
                  </a:cubicBezTo>
                  <a:cubicBezTo>
                    <a:pt x="13" y="31"/>
                    <a:pt x="16" y="31"/>
                    <a:pt x="19" y="29"/>
                  </a:cubicBezTo>
                  <a:cubicBezTo>
                    <a:pt x="24" y="26"/>
                    <a:pt x="16" y="7"/>
                    <a:pt x="7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2" name="Freeform 341">
              <a:extLst>
                <a:ext uri="{FF2B5EF4-FFF2-40B4-BE49-F238E27FC236}">
                  <a16:creationId xmlns:a16="http://schemas.microsoft.com/office/drawing/2014/main" id="{5CFE1A2A-27CF-4B41-9B82-3453AF726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023"/>
              <a:ext cx="23" cy="40"/>
            </a:xfrm>
            <a:custGeom>
              <a:avLst/>
              <a:gdLst>
                <a:gd name="T0" fmla="*/ 17 w 11"/>
                <a:gd name="T1" fmla="*/ 9 h 18"/>
                <a:gd name="T2" fmla="*/ 8 w 11"/>
                <a:gd name="T3" fmla="*/ 80 h 18"/>
                <a:gd name="T4" fmla="*/ 75 w 11"/>
                <a:gd name="T5" fmla="*/ 187 h 18"/>
                <a:gd name="T6" fmla="*/ 100 w 11"/>
                <a:gd name="T7" fmla="*/ 198 h 18"/>
                <a:gd name="T8" fmla="*/ 100 w 11"/>
                <a:gd name="T9" fmla="*/ 198 h 18"/>
                <a:gd name="T10" fmla="*/ 75 w 11"/>
                <a:gd name="T11" fmla="*/ 187 h 18"/>
                <a:gd name="T12" fmla="*/ 8 w 11"/>
                <a:gd name="T13" fmla="*/ 80 h 18"/>
                <a:gd name="T14" fmla="*/ 17 w 11"/>
                <a:gd name="T15" fmla="*/ 9 h 18"/>
                <a:gd name="T16" fmla="*/ 44 w 11"/>
                <a:gd name="T17" fmla="*/ 9 h 18"/>
                <a:gd name="T18" fmla="*/ 44 w 11"/>
                <a:gd name="T19" fmla="*/ 9 h 18"/>
                <a:gd name="T20" fmla="*/ 17 w 11"/>
                <a:gd name="T21" fmla="*/ 9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8">
                  <a:moveTo>
                    <a:pt x="2" y="1"/>
                  </a:moveTo>
                  <a:cubicBezTo>
                    <a:pt x="0" y="1"/>
                    <a:pt x="0" y="4"/>
                    <a:pt x="1" y="7"/>
                  </a:cubicBezTo>
                  <a:cubicBezTo>
                    <a:pt x="2" y="10"/>
                    <a:pt x="5" y="15"/>
                    <a:pt x="8" y="17"/>
                  </a:cubicBezTo>
                  <a:cubicBezTo>
                    <a:pt x="9" y="18"/>
                    <a:pt x="10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9" y="18"/>
                    <a:pt x="8" y="17"/>
                  </a:cubicBezTo>
                  <a:cubicBezTo>
                    <a:pt x="5" y="15"/>
                    <a:pt x="2" y="10"/>
                    <a:pt x="1" y="7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2" y="0"/>
                    <a:pt x="3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3" name="Freeform 342">
              <a:extLst>
                <a:ext uri="{FF2B5EF4-FFF2-40B4-BE49-F238E27FC236}">
                  <a16:creationId xmlns:a16="http://schemas.microsoft.com/office/drawing/2014/main" id="{D2A2632A-A942-4F8F-B6E5-40BDF88F9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985"/>
              <a:ext cx="50" cy="42"/>
            </a:xfrm>
            <a:custGeom>
              <a:avLst/>
              <a:gdLst>
                <a:gd name="T0" fmla="*/ 125 w 24"/>
                <a:gd name="T1" fmla="*/ 20 h 19"/>
                <a:gd name="T2" fmla="*/ 56 w 24"/>
                <a:gd name="T3" fmla="*/ 20 h 19"/>
                <a:gd name="T4" fmla="*/ 17 w 24"/>
                <a:gd name="T5" fmla="*/ 73 h 19"/>
                <a:gd name="T6" fmla="*/ 117 w 24"/>
                <a:gd name="T7" fmla="*/ 206 h 19"/>
                <a:gd name="T8" fmla="*/ 208 w 24"/>
                <a:gd name="T9" fmla="*/ 97 h 19"/>
                <a:gd name="T10" fmla="*/ 125 w 24"/>
                <a:gd name="T11" fmla="*/ 2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9">
                  <a:moveTo>
                    <a:pt x="14" y="2"/>
                  </a:moveTo>
                  <a:cubicBezTo>
                    <a:pt x="11" y="1"/>
                    <a:pt x="9" y="0"/>
                    <a:pt x="6" y="2"/>
                  </a:cubicBezTo>
                  <a:cubicBezTo>
                    <a:pt x="4" y="3"/>
                    <a:pt x="2" y="5"/>
                    <a:pt x="2" y="7"/>
                  </a:cubicBezTo>
                  <a:cubicBezTo>
                    <a:pt x="0" y="13"/>
                    <a:pt x="6" y="19"/>
                    <a:pt x="13" y="19"/>
                  </a:cubicBezTo>
                  <a:cubicBezTo>
                    <a:pt x="20" y="19"/>
                    <a:pt x="24" y="13"/>
                    <a:pt x="23" y="9"/>
                  </a:cubicBezTo>
                  <a:cubicBezTo>
                    <a:pt x="22" y="5"/>
                    <a:pt x="20" y="4"/>
                    <a:pt x="14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4" name="Freeform 343">
              <a:extLst>
                <a:ext uri="{FF2B5EF4-FFF2-40B4-BE49-F238E27FC236}">
                  <a16:creationId xmlns:a16="http://schemas.microsoft.com/office/drawing/2014/main" id="{A6CCBBF9-9638-46ED-8BEC-56DE99462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998"/>
              <a:ext cx="27" cy="20"/>
            </a:xfrm>
            <a:custGeom>
              <a:avLst/>
              <a:gdLst>
                <a:gd name="T0" fmla="*/ 100 w 13"/>
                <a:gd name="T1" fmla="*/ 20 h 9"/>
                <a:gd name="T2" fmla="*/ 108 w 13"/>
                <a:gd name="T3" fmla="*/ 64 h 9"/>
                <a:gd name="T4" fmla="*/ 35 w 13"/>
                <a:gd name="T5" fmla="*/ 80 h 9"/>
                <a:gd name="T6" fmla="*/ 0 w 13"/>
                <a:gd name="T7" fmla="*/ 36 h 9"/>
                <a:gd name="T8" fmla="*/ 17 w 13"/>
                <a:gd name="T9" fmla="*/ 0 h 9"/>
                <a:gd name="T10" fmla="*/ 17 w 13"/>
                <a:gd name="T11" fmla="*/ 0 h 9"/>
                <a:gd name="T12" fmla="*/ 0 w 13"/>
                <a:gd name="T13" fmla="*/ 36 h 9"/>
                <a:gd name="T14" fmla="*/ 35 w 13"/>
                <a:gd name="T15" fmla="*/ 80 h 9"/>
                <a:gd name="T16" fmla="*/ 108 w 13"/>
                <a:gd name="T17" fmla="*/ 80 h 9"/>
                <a:gd name="T18" fmla="*/ 100 w 13"/>
                <a:gd name="T19" fmla="*/ 2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9">
                  <a:moveTo>
                    <a:pt x="11" y="2"/>
                  </a:moveTo>
                  <a:cubicBezTo>
                    <a:pt x="13" y="4"/>
                    <a:pt x="13" y="5"/>
                    <a:pt x="12" y="6"/>
                  </a:cubicBezTo>
                  <a:cubicBezTo>
                    <a:pt x="11" y="8"/>
                    <a:pt x="8" y="9"/>
                    <a:pt x="4" y="7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4" y="7"/>
                  </a:cubicBezTo>
                  <a:cubicBezTo>
                    <a:pt x="8" y="9"/>
                    <a:pt x="11" y="8"/>
                    <a:pt x="12" y="7"/>
                  </a:cubicBezTo>
                  <a:cubicBezTo>
                    <a:pt x="13" y="5"/>
                    <a:pt x="13" y="4"/>
                    <a:pt x="11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5" name="Freeform 344">
              <a:extLst>
                <a:ext uri="{FF2B5EF4-FFF2-40B4-BE49-F238E27FC236}">
                  <a16:creationId xmlns:a16="http://schemas.microsoft.com/office/drawing/2014/main" id="{8AB72776-0DD1-424F-90ED-BEEAB214C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987"/>
              <a:ext cx="50" cy="51"/>
            </a:xfrm>
            <a:custGeom>
              <a:avLst/>
              <a:gdLst>
                <a:gd name="T0" fmla="*/ 173 w 24"/>
                <a:gd name="T1" fmla="*/ 44 h 23"/>
                <a:gd name="T2" fmla="*/ 100 w 24"/>
                <a:gd name="T3" fmla="*/ 0 h 23"/>
                <a:gd name="T4" fmla="*/ 35 w 24"/>
                <a:gd name="T5" fmla="*/ 35 h 23"/>
                <a:gd name="T6" fmla="*/ 73 w 24"/>
                <a:gd name="T7" fmla="*/ 206 h 23"/>
                <a:gd name="T8" fmla="*/ 208 w 24"/>
                <a:gd name="T9" fmla="*/ 173 h 23"/>
                <a:gd name="T10" fmla="*/ 173 w 24"/>
                <a:gd name="T11" fmla="*/ 4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3">
                  <a:moveTo>
                    <a:pt x="19" y="4"/>
                  </a:moveTo>
                  <a:cubicBezTo>
                    <a:pt x="16" y="2"/>
                    <a:pt x="14" y="0"/>
                    <a:pt x="11" y="0"/>
                  </a:cubicBezTo>
                  <a:cubicBezTo>
                    <a:pt x="9" y="0"/>
                    <a:pt x="6" y="0"/>
                    <a:pt x="4" y="3"/>
                  </a:cubicBezTo>
                  <a:cubicBezTo>
                    <a:pt x="0" y="7"/>
                    <a:pt x="2" y="16"/>
                    <a:pt x="8" y="19"/>
                  </a:cubicBezTo>
                  <a:cubicBezTo>
                    <a:pt x="15" y="23"/>
                    <a:pt x="22" y="20"/>
                    <a:pt x="23" y="16"/>
                  </a:cubicBezTo>
                  <a:cubicBezTo>
                    <a:pt x="24" y="11"/>
                    <a:pt x="23" y="9"/>
                    <a:pt x="19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6" name="Freeform 345">
              <a:extLst>
                <a:ext uri="{FF2B5EF4-FFF2-40B4-BE49-F238E27FC236}">
                  <a16:creationId xmlns:a16="http://schemas.microsoft.com/office/drawing/2014/main" id="{A263D2C5-4AFE-42A3-AE5A-34ECFEA93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2996"/>
              <a:ext cx="27" cy="29"/>
            </a:xfrm>
            <a:custGeom>
              <a:avLst/>
              <a:gdLst>
                <a:gd name="T0" fmla="*/ 108 w 13"/>
                <a:gd name="T1" fmla="*/ 89 h 13"/>
                <a:gd name="T2" fmla="*/ 91 w 13"/>
                <a:gd name="T3" fmla="*/ 134 h 13"/>
                <a:gd name="T4" fmla="*/ 25 w 13"/>
                <a:gd name="T5" fmla="*/ 100 h 13"/>
                <a:gd name="T6" fmla="*/ 8 w 13"/>
                <a:gd name="T7" fmla="*/ 36 h 13"/>
                <a:gd name="T8" fmla="*/ 44 w 13"/>
                <a:gd name="T9" fmla="*/ 0 h 13"/>
                <a:gd name="T10" fmla="*/ 44 w 13"/>
                <a:gd name="T11" fmla="*/ 0 h 13"/>
                <a:gd name="T12" fmla="*/ 8 w 13"/>
                <a:gd name="T13" fmla="*/ 36 h 13"/>
                <a:gd name="T14" fmla="*/ 25 w 13"/>
                <a:gd name="T15" fmla="*/ 100 h 13"/>
                <a:gd name="T16" fmla="*/ 91 w 13"/>
                <a:gd name="T17" fmla="*/ 134 h 13"/>
                <a:gd name="T18" fmla="*/ 108 w 13"/>
                <a:gd name="T19" fmla="*/ 89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3">
                  <a:moveTo>
                    <a:pt x="12" y="8"/>
                  </a:moveTo>
                  <a:cubicBezTo>
                    <a:pt x="13" y="10"/>
                    <a:pt x="12" y="11"/>
                    <a:pt x="10" y="12"/>
                  </a:cubicBezTo>
                  <a:cubicBezTo>
                    <a:pt x="8" y="13"/>
                    <a:pt x="5" y="12"/>
                    <a:pt x="3" y="9"/>
                  </a:cubicBezTo>
                  <a:cubicBezTo>
                    <a:pt x="1" y="6"/>
                    <a:pt x="1" y="4"/>
                    <a:pt x="1" y="3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1" y="4"/>
                    <a:pt x="0" y="6"/>
                    <a:pt x="3" y="9"/>
                  </a:cubicBezTo>
                  <a:cubicBezTo>
                    <a:pt x="5" y="12"/>
                    <a:pt x="8" y="13"/>
                    <a:pt x="10" y="12"/>
                  </a:cubicBezTo>
                  <a:cubicBezTo>
                    <a:pt x="12" y="11"/>
                    <a:pt x="13" y="10"/>
                    <a:pt x="12" y="8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7" name="Freeform 346">
              <a:extLst>
                <a:ext uri="{FF2B5EF4-FFF2-40B4-BE49-F238E27FC236}">
                  <a16:creationId xmlns:a16="http://schemas.microsoft.com/office/drawing/2014/main" id="{FFD2FDD6-5D6F-4F60-8FFA-51B0CAD24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3085"/>
              <a:ext cx="69" cy="56"/>
            </a:xfrm>
            <a:custGeom>
              <a:avLst/>
              <a:gdLst>
                <a:gd name="T0" fmla="*/ 144 w 33"/>
                <a:gd name="T1" fmla="*/ 9 h 25"/>
                <a:gd name="T2" fmla="*/ 75 w 33"/>
                <a:gd name="T3" fmla="*/ 9 h 25"/>
                <a:gd name="T4" fmla="*/ 92 w 33"/>
                <a:gd name="T5" fmla="*/ 215 h 25"/>
                <a:gd name="T6" fmla="*/ 276 w 33"/>
                <a:gd name="T7" fmla="*/ 246 h 25"/>
                <a:gd name="T8" fmla="*/ 276 w 33"/>
                <a:gd name="T9" fmla="*/ 125 h 25"/>
                <a:gd name="T10" fmla="*/ 201 w 33"/>
                <a:gd name="T11" fmla="*/ 56 h 25"/>
                <a:gd name="T12" fmla="*/ 144 w 33"/>
                <a:gd name="T13" fmla="*/ 9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5">
                  <a:moveTo>
                    <a:pt x="16" y="1"/>
                  </a:moveTo>
                  <a:cubicBezTo>
                    <a:pt x="13" y="0"/>
                    <a:pt x="10" y="0"/>
                    <a:pt x="8" y="1"/>
                  </a:cubicBezTo>
                  <a:cubicBezTo>
                    <a:pt x="0" y="4"/>
                    <a:pt x="3" y="14"/>
                    <a:pt x="10" y="19"/>
                  </a:cubicBezTo>
                  <a:cubicBezTo>
                    <a:pt x="18" y="25"/>
                    <a:pt x="27" y="25"/>
                    <a:pt x="30" y="22"/>
                  </a:cubicBezTo>
                  <a:cubicBezTo>
                    <a:pt x="33" y="18"/>
                    <a:pt x="33" y="15"/>
                    <a:pt x="30" y="11"/>
                  </a:cubicBezTo>
                  <a:cubicBezTo>
                    <a:pt x="28" y="8"/>
                    <a:pt x="24" y="6"/>
                    <a:pt x="22" y="5"/>
                  </a:cubicBezTo>
                  <a:cubicBezTo>
                    <a:pt x="20" y="3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8" name="Freeform 347">
              <a:extLst>
                <a:ext uri="{FF2B5EF4-FFF2-40B4-BE49-F238E27FC236}">
                  <a16:creationId xmlns:a16="http://schemas.microsoft.com/office/drawing/2014/main" id="{DD25D0FA-0AB8-4210-9E9B-1B57AA80B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3098"/>
              <a:ext cx="31" cy="27"/>
            </a:xfrm>
            <a:custGeom>
              <a:avLst/>
              <a:gdLst>
                <a:gd name="T0" fmla="*/ 8 w 15"/>
                <a:gd name="T1" fmla="*/ 25 h 12"/>
                <a:gd name="T2" fmla="*/ 25 w 15"/>
                <a:gd name="T3" fmla="*/ 81 h 12"/>
                <a:gd name="T4" fmla="*/ 107 w 15"/>
                <a:gd name="T5" fmla="*/ 137 h 12"/>
                <a:gd name="T6" fmla="*/ 132 w 15"/>
                <a:gd name="T7" fmla="*/ 126 h 12"/>
                <a:gd name="T8" fmla="*/ 132 w 15"/>
                <a:gd name="T9" fmla="*/ 126 h 12"/>
                <a:gd name="T10" fmla="*/ 107 w 15"/>
                <a:gd name="T11" fmla="*/ 137 h 12"/>
                <a:gd name="T12" fmla="*/ 25 w 15"/>
                <a:gd name="T13" fmla="*/ 81 h 12"/>
                <a:gd name="T14" fmla="*/ 8 w 15"/>
                <a:gd name="T15" fmla="*/ 25 h 12"/>
                <a:gd name="T16" fmla="*/ 25 w 15"/>
                <a:gd name="T17" fmla="*/ 0 h 12"/>
                <a:gd name="T18" fmla="*/ 25 w 15"/>
                <a:gd name="T19" fmla="*/ 0 h 12"/>
                <a:gd name="T20" fmla="*/ 8 w 15"/>
                <a:gd name="T21" fmla="*/ 25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12">
                  <a:moveTo>
                    <a:pt x="1" y="2"/>
                  </a:moveTo>
                  <a:cubicBezTo>
                    <a:pt x="0" y="3"/>
                    <a:pt x="1" y="5"/>
                    <a:pt x="3" y="7"/>
                  </a:cubicBezTo>
                  <a:cubicBezTo>
                    <a:pt x="6" y="10"/>
                    <a:pt x="9" y="12"/>
                    <a:pt x="12" y="12"/>
                  </a:cubicBezTo>
                  <a:cubicBezTo>
                    <a:pt x="14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4" y="12"/>
                    <a:pt x="12" y="12"/>
                  </a:cubicBezTo>
                  <a:cubicBezTo>
                    <a:pt x="10" y="12"/>
                    <a:pt x="6" y="10"/>
                    <a:pt x="3" y="7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9" name="Freeform 348">
              <a:extLst>
                <a:ext uri="{FF2B5EF4-FFF2-40B4-BE49-F238E27FC236}">
                  <a16:creationId xmlns:a16="http://schemas.microsoft.com/office/drawing/2014/main" id="{C5D80F92-3DC5-45D2-827C-F0C170411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3014"/>
              <a:ext cx="64" cy="62"/>
            </a:xfrm>
            <a:custGeom>
              <a:avLst/>
              <a:gdLst>
                <a:gd name="T0" fmla="*/ 132 w 31"/>
                <a:gd name="T1" fmla="*/ 9 h 28"/>
                <a:gd name="T2" fmla="*/ 35 w 31"/>
                <a:gd name="T3" fmla="*/ 53 h 28"/>
                <a:gd name="T4" fmla="*/ 89 w 31"/>
                <a:gd name="T5" fmla="*/ 241 h 28"/>
                <a:gd name="T6" fmla="*/ 239 w 31"/>
                <a:gd name="T7" fmla="*/ 250 h 28"/>
                <a:gd name="T8" fmla="*/ 264 w 31"/>
                <a:gd name="T9" fmla="*/ 162 h 28"/>
                <a:gd name="T10" fmla="*/ 192 w 31"/>
                <a:gd name="T11" fmla="*/ 89 h 28"/>
                <a:gd name="T12" fmla="*/ 132 w 31"/>
                <a:gd name="T13" fmla="*/ 9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15" y="1"/>
                  </a:moveTo>
                  <a:cubicBezTo>
                    <a:pt x="11" y="0"/>
                    <a:pt x="7" y="1"/>
                    <a:pt x="4" y="5"/>
                  </a:cubicBezTo>
                  <a:cubicBezTo>
                    <a:pt x="0" y="11"/>
                    <a:pt x="2" y="17"/>
                    <a:pt x="10" y="22"/>
                  </a:cubicBezTo>
                  <a:cubicBezTo>
                    <a:pt x="17" y="26"/>
                    <a:pt x="21" y="28"/>
                    <a:pt x="27" y="23"/>
                  </a:cubicBezTo>
                  <a:cubicBezTo>
                    <a:pt x="30" y="21"/>
                    <a:pt x="31" y="18"/>
                    <a:pt x="30" y="15"/>
                  </a:cubicBezTo>
                  <a:cubicBezTo>
                    <a:pt x="28" y="12"/>
                    <a:pt x="26" y="11"/>
                    <a:pt x="22" y="8"/>
                  </a:cubicBezTo>
                  <a:cubicBezTo>
                    <a:pt x="21" y="7"/>
                    <a:pt x="19" y="3"/>
                    <a:pt x="15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0" name="Freeform 349">
              <a:extLst>
                <a:ext uri="{FF2B5EF4-FFF2-40B4-BE49-F238E27FC236}">
                  <a16:creationId xmlns:a16="http://schemas.microsoft.com/office/drawing/2014/main" id="{B26A1C5A-E42A-4A80-B503-421E73048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3025"/>
              <a:ext cx="34" cy="31"/>
            </a:xfrm>
            <a:custGeom>
              <a:avLst/>
              <a:gdLst>
                <a:gd name="T0" fmla="*/ 153 w 16"/>
                <a:gd name="T1" fmla="*/ 133 h 14"/>
                <a:gd name="T2" fmla="*/ 145 w 16"/>
                <a:gd name="T3" fmla="*/ 142 h 14"/>
                <a:gd name="T4" fmla="*/ 49 w 16"/>
                <a:gd name="T5" fmla="*/ 97 h 14"/>
                <a:gd name="T6" fmla="*/ 9 w 16"/>
                <a:gd name="T7" fmla="*/ 20 h 14"/>
                <a:gd name="T8" fmla="*/ 49 w 16"/>
                <a:gd name="T9" fmla="*/ 9 h 14"/>
                <a:gd name="T10" fmla="*/ 49 w 16"/>
                <a:gd name="T11" fmla="*/ 9 h 14"/>
                <a:gd name="T12" fmla="*/ 9 w 16"/>
                <a:gd name="T13" fmla="*/ 20 h 14"/>
                <a:gd name="T14" fmla="*/ 49 w 16"/>
                <a:gd name="T15" fmla="*/ 109 h 14"/>
                <a:gd name="T16" fmla="*/ 153 w 16"/>
                <a:gd name="T17" fmla="*/ 142 h 14"/>
                <a:gd name="T18" fmla="*/ 153 w 16"/>
                <a:gd name="T19" fmla="*/ 133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14">
                  <a:moveTo>
                    <a:pt x="16" y="12"/>
                  </a:moveTo>
                  <a:cubicBezTo>
                    <a:pt x="16" y="12"/>
                    <a:pt x="16" y="13"/>
                    <a:pt x="15" y="13"/>
                  </a:cubicBezTo>
                  <a:cubicBezTo>
                    <a:pt x="14" y="14"/>
                    <a:pt x="11" y="13"/>
                    <a:pt x="5" y="9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4"/>
                    <a:pt x="1" y="7"/>
                    <a:pt x="5" y="10"/>
                  </a:cubicBezTo>
                  <a:cubicBezTo>
                    <a:pt x="10" y="13"/>
                    <a:pt x="14" y="14"/>
                    <a:pt x="16" y="13"/>
                  </a:cubicBezTo>
                  <a:cubicBezTo>
                    <a:pt x="16" y="13"/>
                    <a:pt x="16" y="12"/>
                    <a:pt x="16" y="1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1" name="Freeform 350">
              <a:extLst>
                <a:ext uri="{FF2B5EF4-FFF2-40B4-BE49-F238E27FC236}">
                  <a16:creationId xmlns:a16="http://schemas.microsoft.com/office/drawing/2014/main" id="{41522A76-9E09-48EB-82AC-854A23743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976"/>
              <a:ext cx="48" cy="47"/>
            </a:xfrm>
            <a:custGeom>
              <a:avLst/>
              <a:gdLst>
                <a:gd name="T0" fmla="*/ 144 w 23"/>
                <a:gd name="T1" fmla="*/ 36 h 21"/>
                <a:gd name="T2" fmla="*/ 73 w 23"/>
                <a:gd name="T3" fmla="*/ 9 h 21"/>
                <a:gd name="T4" fmla="*/ 17 w 23"/>
                <a:gd name="T5" fmla="*/ 56 h 21"/>
                <a:gd name="T6" fmla="*/ 100 w 23"/>
                <a:gd name="T7" fmla="*/ 215 h 21"/>
                <a:gd name="T8" fmla="*/ 209 w 23"/>
                <a:gd name="T9" fmla="*/ 134 h 21"/>
                <a:gd name="T10" fmla="*/ 14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1"/>
                    <a:pt x="11" y="0"/>
                    <a:pt x="8" y="1"/>
                  </a:cubicBezTo>
                  <a:cubicBezTo>
                    <a:pt x="6" y="1"/>
                    <a:pt x="3" y="3"/>
                    <a:pt x="2" y="5"/>
                  </a:cubicBezTo>
                  <a:cubicBezTo>
                    <a:pt x="0" y="10"/>
                    <a:pt x="4" y="17"/>
                    <a:pt x="11" y="19"/>
                  </a:cubicBezTo>
                  <a:cubicBezTo>
                    <a:pt x="18" y="21"/>
                    <a:pt x="23" y="16"/>
                    <a:pt x="23" y="12"/>
                  </a:cubicBezTo>
                  <a:cubicBezTo>
                    <a:pt x="22" y="8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2" name="Freeform 351">
              <a:extLst>
                <a:ext uri="{FF2B5EF4-FFF2-40B4-BE49-F238E27FC236}">
                  <a16:creationId xmlns:a16="http://schemas.microsoft.com/office/drawing/2014/main" id="{419FC3B7-BA77-4B8C-A889-8741BB2EB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987"/>
              <a:ext cx="25" cy="22"/>
            </a:xfrm>
            <a:custGeom>
              <a:avLst/>
              <a:gdLst>
                <a:gd name="T0" fmla="*/ 108 w 12"/>
                <a:gd name="T1" fmla="*/ 44 h 10"/>
                <a:gd name="T2" fmla="*/ 100 w 12"/>
                <a:gd name="T3" fmla="*/ 97 h 10"/>
                <a:gd name="T4" fmla="*/ 27 w 12"/>
                <a:gd name="T5" fmla="*/ 88 h 10"/>
                <a:gd name="T6" fmla="*/ 0 w 12"/>
                <a:gd name="T7" fmla="*/ 33 h 10"/>
                <a:gd name="T8" fmla="*/ 27 w 12"/>
                <a:gd name="T9" fmla="*/ 0 h 10"/>
                <a:gd name="T10" fmla="*/ 27 w 12"/>
                <a:gd name="T11" fmla="*/ 0 h 10"/>
                <a:gd name="T12" fmla="*/ 0 w 12"/>
                <a:gd name="T13" fmla="*/ 33 h 10"/>
                <a:gd name="T14" fmla="*/ 27 w 12"/>
                <a:gd name="T15" fmla="*/ 88 h 10"/>
                <a:gd name="T16" fmla="*/ 100 w 12"/>
                <a:gd name="T17" fmla="*/ 97 h 10"/>
                <a:gd name="T18" fmla="*/ 108 w 12"/>
                <a:gd name="T19" fmla="*/ 4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0">
                  <a:moveTo>
                    <a:pt x="12" y="4"/>
                  </a:moveTo>
                  <a:cubicBezTo>
                    <a:pt x="12" y="6"/>
                    <a:pt x="12" y="8"/>
                    <a:pt x="11" y="9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6" y="10"/>
                    <a:pt x="9" y="10"/>
                    <a:pt x="11" y="9"/>
                  </a:cubicBezTo>
                  <a:cubicBezTo>
                    <a:pt x="12" y="8"/>
                    <a:pt x="12" y="6"/>
                    <a:pt x="12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3" name="Freeform 352">
              <a:extLst>
                <a:ext uri="{FF2B5EF4-FFF2-40B4-BE49-F238E27FC236}">
                  <a16:creationId xmlns:a16="http://schemas.microsoft.com/office/drawing/2014/main" id="{F09E0EB5-3E40-4240-8D22-75B8A2D99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3449"/>
              <a:ext cx="48" cy="71"/>
            </a:xfrm>
            <a:custGeom>
              <a:avLst/>
              <a:gdLst>
                <a:gd name="T0" fmla="*/ 83 w 23"/>
                <a:gd name="T1" fmla="*/ 36 h 32"/>
                <a:gd name="T2" fmla="*/ 8 w 23"/>
                <a:gd name="T3" fmla="*/ 80 h 32"/>
                <a:gd name="T4" fmla="*/ 65 w 23"/>
                <a:gd name="T5" fmla="*/ 271 h 32"/>
                <a:gd name="T6" fmla="*/ 152 w 23"/>
                <a:gd name="T7" fmla="*/ 339 h 32"/>
                <a:gd name="T8" fmla="*/ 83 w 23"/>
                <a:gd name="T9" fmla="*/ 3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9" y="3"/>
                  </a:moveTo>
                  <a:cubicBezTo>
                    <a:pt x="4" y="0"/>
                    <a:pt x="1" y="2"/>
                    <a:pt x="1" y="7"/>
                  </a:cubicBezTo>
                  <a:cubicBezTo>
                    <a:pt x="0" y="12"/>
                    <a:pt x="3" y="19"/>
                    <a:pt x="7" y="25"/>
                  </a:cubicBezTo>
                  <a:cubicBezTo>
                    <a:pt x="11" y="31"/>
                    <a:pt x="15" y="32"/>
                    <a:pt x="17" y="31"/>
                  </a:cubicBezTo>
                  <a:cubicBezTo>
                    <a:pt x="23" y="28"/>
                    <a:pt x="17" y="8"/>
                    <a:pt x="9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4" name="Freeform 353">
              <a:extLst>
                <a:ext uri="{FF2B5EF4-FFF2-40B4-BE49-F238E27FC236}">
                  <a16:creationId xmlns:a16="http://schemas.microsoft.com/office/drawing/2014/main" id="{4666DF2C-91D0-4AF0-A659-C5A1363FA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3462"/>
              <a:ext cx="21" cy="43"/>
            </a:xfrm>
            <a:custGeom>
              <a:avLst/>
              <a:gdLst>
                <a:gd name="T0" fmla="*/ 17 w 10"/>
                <a:gd name="T1" fmla="*/ 11 h 19"/>
                <a:gd name="T2" fmla="*/ 8 w 10"/>
                <a:gd name="T3" fmla="*/ 81 h 19"/>
                <a:gd name="T4" fmla="*/ 57 w 10"/>
                <a:gd name="T5" fmla="*/ 210 h 19"/>
                <a:gd name="T6" fmla="*/ 92 w 10"/>
                <a:gd name="T7" fmla="*/ 220 h 19"/>
                <a:gd name="T8" fmla="*/ 92 w 10"/>
                <a:gd name="T9" fmla="*/ 220 h 19"/>
                <a:gd name="T10" fmla="*/ 57 w 10"/>
                <a:gd name="T11" fmla="*/ 210 h 19"/>
                <a:gd name="T12" fmla="*/ 8 w 10"/>
                <a:gd name="T13" fmla="*/ 81 h 19"/>
                <a:gd name="T14" fmla="*/ 17 w 10"/>
                <a:gd name="T15" fmla="*/ 11 h 19"/>
                <a:gd name="T16" fmla="*/ 48 w 10"/>
                <a:gd name="T17" fmla="*/ 25 h 19"/>
                <a:gd name="T18" fmla="*/ 48 w 10"/>
                <a:gd name="T19" fmla="*/ 25 h 19"/>
                <a:gd name="T20" fmla="*/ 17 w 10"/>
                <a:gd name="T21" fmla="*/ 11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9">
                  <a:moveTo>
                    <a:pt x="2" y="1"/>
                  </a:moveTo>
                  <a:cubicBezTo>
                    <a:pt x="1" y="1"/>
                    <a:pt x="0" y="4"/>
                    <a:pt x="1" y="7"/>
                  </a:cubicBezTo>
                  <a:cubicBezTo>
                    <a:pt x="2" y="10"/>
                    <a:pt x="4" y="15"/>
                    <a:pt x="6" y="18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5"/>
                    <a:pt x="2" y="10"/>
                    <a:pt x="1" y="7"/>
                  </a:cubicBezTo>
                  <a:cubicBezTo>
                    <a:pt x="0" y="4"/>
                    <a:pt x="1" y="1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5" name="Freeform 354">
              <a:extLst>
                <a:ext uri="{FF2B5EF4-FFF2-40B4-BE49-F238E27FC236}">
                  <a16:creationId xmlns:a16="http://schemas.microsoft.com/office/drawing/2014/main" id="{94561271-A054-4FF3-946A-68B70E30A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3469"/>
              <a:ext cx="50" cy="44"/>
            </a:xfrm>
            <a:custGeom>
              <a:avLst/>
              <a:gdLst>
                <a:gd name="T0" fmla="*/ 135 w 24"/>
                <a:gd name="T1" fmla="*/ 20 h 20"/>
                <a:gd name="T2" fmla="*/ 73 w 24"/>
                <a:gd name="T3" fmla="*/ 9 h 20"/>
                <a:gd name="T4" fmla="*/ 17 w 24"/>
                <a:gd name="T5" fmla="*/ 64 h 20"/>
                <a:gd name="T6" fmla="*/ 117 w 24"/>
                <a:gd name="T7" fmla="*/ 202 h 20"/>
                <a:gd name="T8" fmla="*/ 217 w 24"/>
                <a:gd name="T9" fmla="*/ 106 h 20"/>
                <a:gd name="T10" fmla="*/ 135 w 24"/>
                <a:gd name="T11" fmla="*/ 2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0">
                  <a:moveTo>
                    <a:pt x="15" y="2"/>
                  </a:moveTo>
                  <a:cubicBezTo>
                    <a:pt x="13" y="1"/>
                    <a:pt x="10" y="0"/>
                    <a:pt x="8" y="1"/>
                  </a:cubicBezTo>
                  <a:cubicBezTo>
                    <a:pt x="5" y="2"/>
                    <a:pt x="3" y="3"/>
                    <a:pt x="2" y="6"/>
                  </a:cubicBezTo>
                  <a:cubicBezTo>
                    <a:pt x="0" y="11"/>
                    <a:pt x="6" y="18"/>
                    <a:pt x="13" y="19"/>
                  </a:cubicBezTo>
                  <a:cubicBezTo>
                    <a:pt x="20" y="20"/>
                    <a:pt x="24" y="14"/>
                    <a:pt x="24" y="10"/>
                  </a:cubicBezTo>
                  <a:cubicBezTo>
                    <a:pt x="22" y="6"/>
                    <a:pt x="21" y="5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6" name="Freeform 355">
              <a:extLst>
                <a:ext uri="{FF2B5EF4-FFF2-40B4-BE49-F238E27FC236}">
                  <a16:creationId xmlns:a16="http://schemas.microsoft.com/office/drawing/2014/main" id="{4FCD292D-463B-4107-B8D6-7CF988594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3480"/>
              <a:ext cx="25" cy="22"/>
            </a:xfrm>
            <a:custGeom>
              <a:avLst/>
              <a:gdLst>
                <a:gd name="T0" fmla="*/ 100 w 12"/>
                <a:gd name="T1" fmla="*/ 33 h 10"/>
                <a:gd name="T2" fmla="*/ 100 w 12"/>
                <a:gd name="T3" fmla="*/ 88 h 10"/>
                <a:gd name="T4" fmla="*/ 27 w 12"/>
                <a:gd name="T5" fmla="*/ 88 h 10"/>
                <a:gd name="T6" fmla="*/ 0 w 12"/>
                <a:gd name="T7" fmla="*/ 33 h 10"/>
                <a:gd name="T8" fmla="*/ 17 w 12"/>
                <a:gd name="T9" fmla="*/ 0 h 10"/>
                <a:gd name="T10" fmla="*/ 17 w 12"/>
                <a:gd name="T11" fmla="*/ 0 h 10"/>
                <a:gd name="T12" fmla="*/ 0 w 12"/>
                <a:gd name="T13" fmla="*/ 33 h 10"/>
                <a:gd name="T14" fmla="*/ 27 w 12"/>
                <a:gd name="T15" fmla="*/ 88 h 10"/>
                <a:gd name="T16" fmla="*/ 100 w 12"/>
                <a:gd name="T17" fmla="*/ 88 h 10"/>
                <a:gd name="T18" fmla="*/ 100 w 12"/>
                <a:gd name="T19" fmla="*/ 33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0">
                  <a:moveTo>
                    <a:pt x="11" y="3"/>
                  </a:moveTo>
                  <a:cubicBezTo>
                    <a:pt x="12" y="5"/>
                    <a:pt x="12" y="7"/>
                    <a:pt x="11" y="8"/>
                  </a:cubicBezTo>
                  <a:cubicBezTo>
                    <a:pt x="10" y="9"/>
                    <a:pt x="7" y="10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7" y="10"/>
                    <a:pt x="10" y="9"/>
                    <a:pt x="11" y="8"/>
                  </a:cubicBezTo>
                  <a:cubicBezTo>
                    <a:pt x="12" y="7"/>
                    <a:pt x="12" y="5"/>
                    <a:pt x="11" y="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7" name="Freeform 356">
              <a:extLst>
                <a:ext uri="{FF2B5EF4-FFF2-40B4-BE49-F238E27FC236}">
                  <a16:creationId xmlns:a16="http://schemas.microsoft.com/office/drawing/2014/main" id="{20E92A81-981D-461F-8804-3DCC08E1D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3458"/>
              <a:ext cx="49" cy="47"/>
            </a:xfrm>
            <a:custGeom>
              <a:avLst/>
              <a:gdLst>
                <a:gd name="T0" fmla="*/ 164 w 23"/>
                <a:gd name="T1" fmla="*/ 36 h 21"/>
                <a:gd name="T2" fmla="*/ 85 w 23"/>
                <a:gd name="T3" fmla="*/ 0 h 21"/>
                <a:gd name="T4" fmla="*/ 28 w 23"/>
                <a:gd name="T5" fmla="*/ 45 h 21"/>
                <a:gd name="T6" fmla="*/ 96 w 23"/>
                <a:gd name="T7" fmla="*/ 215 h 21"/>
                <a:gd name="T8" fmla="*/ 222 w 23"/>
                <a:gd name="T9" fmla="*/ 145 h 21"/>
                <a:gd name="T10" fmla="*/ 16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7" y="3"/>
                  </a:moveTo>
                  <a:cubicBezTo>
                    <a:pt x="14" y="1"/>
                    <a:pt x="12" y="0"/>
                    <a:pt x="9" y="0"/>
                  </a:cubicBezTo>
                  <a:cubicBezTo>
                    <a:pt x="7" y="0"/>
                    <a:pt x="4" y="2"/>
                    <a:pt x="3" y="4"/>
                  </a:cubicBezTo>
                  <a:cubicBezTo>
                    <a:pt x="0" y="9"/>
                    <a:pt x="3" y="16"/>
                    <a:pt x="10" y="19"/>
                  </a:cubicBezTo>
                  <a:cubicBezTo>
                    <a:pt x="17" y="21"/>
                    <a:pt x="23" y="17"/>
                    <a:pt x="23" y="13"/>
                  </a:cubicBezTo>
                  <a:cubicBezTo>
                    <a:pt x="23" y="9"/>
                    <a:pt x="21" y="7"/>
                    <a:pt x="17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8" name="Freeform 357">
              <a:extLst>
                <a:ext uri="{FF2B5EF4-FFF2-40B4-BE49-F238E27FC236}">
                  <a16:creationId xmlns:a16="http://schemas.microsoft.com/office/drawing/2014/main" id="{2F12C08F-5F48-43C0-BA2D-D6C84463D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3467"/>
              <a:ext cx="25" cy="24"/>
            </a:xfrm>
            <a:custGeom>
              <a:avLst/>
              <a:gdLst>
                <a:gd name="T0" fmla="*/ 108 w 12"/>
                <a:gd name="T1" fmla="*/ 61 h 11"/>
                <a:gd name="T2" fmla="*/ 100 w 12"/>
                <a:gd name="T3" fmla="*/ 105 h 11"/>
                <a:gd name="T4" fmla="*/ 27 w 12"/>
                <a:gd name="T5" fmla="*/ 81 h 11"/>
                <a:gd name="T6" fmla="*/ 8 w 12"/>
                <a:gd name="T7" fmla="*/ 33 h 11"/>
                <a:gd name="T8" fmla="*/ 27 w 12"/>
                <a:gd name="T9" fmla="*/ 0 h 11"/>
                <a:gd name="T10" fmla="*/ 27 w 12"/>
                <a:gd name="T11" fmla="*/ 0 h 11"/>
                <a:gd name="T12" fmla="*/ 8 w 12"/>
                <a:gd name="T13" fmla="*/ 33 h 11"/>
                <a:gd name="T14" fmla="*/ 27 w 12"/>
                <a:gd name="T15" fmla="*/ 96 h 11"/>
                <a:gd name="T16" fmla="*/ 100 w 12"/>
                <a:gd name="T17" fmla="*/ 105 h 11"/>
                <a:gd name="T18" fmla="*/ 108 w 12"/>
                <a:gd name="T19" fmla="*/ 61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cubicBezTo>
                    <a:pt x="12" y="8"/>
                    <a:pt x="12" y="9"/>
                    <a:pt x="11" y="10"/>
                  </a:cubicBezTo>
                  <a:cubicBezTo>
                    <a:pt x="9" y="11"/>
                    <a:pt x="6" y="11"/>
                    <a:pt x="3" y="8"/>
                  </a:cubicBezTo>
                  <a:cubicBezTo>
                    <a:pt x="1" y="6"/>
                    <a:pt x="1" y="4"/>
                    <a:pt x="1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1" y="3"/>
                  </a:cubicBezTo>
                  <a:cubicBezTo>
                    <a:pt x="0" y="4"/>
                    <a:pt x="1" y="6"/>
                    <a:pt x="3" y="9"/>
                  </a:cubicBezTo>
                  <a:cubicBezTo>
                    <a:pt x="6" y="11"/>
                    <a:pt x="9" y="11"/>
                    <a:pt x="11" y="10"/>
                  </a:cubicBezTo>
                  <a:cubicBezTo>
                    <a:pt x="12" y="9"/>
                    <a:pt x="12" y="8"/>
                    <a:pt x="12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9" name="Freeform 358">
              <a:extLst>
                <a:ext uri="{FF2B5EF4-FFF2-40B4-BE49-F238E27FC236}">
                  <a16:creationId xmlns:a16="http://schemas.microsoft.com/office/drawing/2014/main" id="{542C1808-543E-451A-826E-9CE9313AE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3306"/>
              <a:ext cx="39" cy="53"/>
            </a:xfrm>
            <a:custGeom>
              <a:avLst/>
              <a:gdLst>
                <a:gd name="T0" fmla="*/ 156 w 19"/>
                <a:gd name="T1" fmla="*/ 133 h 24"/>
                <a:gd name="T2" fmla="*/ 148 w 19"/>
                <a:gd name="T3" fmla="*/ 44 h 24"/>
                <a:gd name="T4" fmla="*/ 96 w 19"/>
                <a:gd name="T5" fmla="*/ 0 h 24"/>
                <a:gd name="T6" fmla="*/ 8 w 19"/>
                <a:gd name="T7" fmla="*/ 150 h 24"/>
                <a:gd name="T8" fmla="*/ 113 w 19"/>
                <a:gd name="T9" fmla="*/ 239 h 24"/>
                <a:gd name="T10" fmla="*/ 156 w 19"/>
                <a:gd name="T11" fmla="*/ 133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4">
                  <a:moveTo>
                    <a:pt x="18" y="12"/>
                  </a:moveTo>
                  <a:cubicBezTo>
                    <a:pt x="19" y="9"/>
                    <a:pt x="19" y="6"/>
                    <a:pt x="17" y="4"/>
                  </a:cubicBezTo>
                  <a:cubicBezTo>
                    <a:pt x="16" y="2"/>
                    <a:pt x="13" y="0"/>
                    <a:pt x="11" y="0"/>
                  </a:cubicBezTo>
                  <a:cubicBezTo>
                    <a:pt x="5" y="0"/>
                    <a:pt x="0" y="7"/>
                    <a:pt x="1" y="14"/>
                  </a:cubicBezTo>
                  <a:cubicBezTo>
                    <a:pt x="3" y="21"/>
                    <a:pt x="9" y="24"/>
                    <a:pt x="13" y="22"/>
                  </a:cubicBezTo>
                  <a:cubicBezTo>
                    <a:pt x="17" y="20"/>
                    <a:pt x="17" y="18"/>
                    <a:pt x="18" y="1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0" name="Freeform 359">
              <a:extLst>
                <a:ext uri="{FF2B5EF4-FFF2-40B4-BE49-F238E27FC236}">
                  <a16:creationId xmlns:a16="http://schemas.microsoft.com/office/drawing/2014/main" id="{597DE7EE-34FE-4A04-8B2F-AF45CF884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3317"/>
              <a:ext cx="17" cy="29"/>
            </a:xfrm>
            <a:custGeom>
              <a:avLst/>
              <a:gdLst>
                <a:gd name="T0" fmla="*/ 68 w 8"/>
                <a:gd name="T1" fmla="*/ 125 h 13"/>
                <a:gd name="T2" fmla="*/ 28 w 8"/>
                <a:gd name="T3" fmla="*/ 134 h 13"/>
                <a:gd name="T4" fmla="*/ 9 w 8"/>
                <a:gd name="T5" fmla="*/ 56 h 13"/>
                <a:gd name="T6" fmla="*/ 40 w 8"/>
                <a:gd name="T7" fmla="*/ 0 h 13"/>
                <a:gd name="T8" fmla="*/ 77 w 8"/>
                <a:gd name="T9" fmla="*/ 9 h 13"/>
                <a:gd name="T10" fmla="*/ 77 w 8"/>
                <a:gd name="T11" fmla="*/ 9 h 13"/>
                <a:gd name="T12" fmla="*/ 40 w 8"/>
                <a:gd name="T13" fmla="*/ 0 h 13"/>
                <a:gd name="T14" fmla="*/ 0 w 8"/>
                <a:gd name="T15" fmla="*/ 56 h 13"/>
                <a:gd name="T16" fmla="*/ 28 w 8"/>
                <a:gd name="T17" fmla="*/ 134 h 13"/>
                <a:gd name="T18" fmla="*/ 68 w 8"/>
                <a:gd name="T19" fmla="*/ 12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13">
                  <a:moveTo>
                    <a:pt x="7" y="11"/>
                  </a:moveTo>
                  <a:cubicBezTo>
                    <a:pt x="6" y="13"/>
                    <a:pt x="4" y="13"/>
                    <a:pt x="3" y="12"/>
                  </a:cubicBezTo>
                  <a:cubicBezTo>
                    <a:pt x="1" y="11"/>
                    <a:pt x="0" y="9"/>
                    <a:pt x="1" y="5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5" y="0"/>
                    <a:pt x="4" y="0"/>
                  </a:cubicBezTo>
                  <a:cubicBezTo>
                    <a:pt x="3" y="1"/>
                    <a:pt x="1" y="2"/>
                    <a:pt x="0" y="5"/>
                  </a:cubicBezTo>
                  <a:cubicBezTo>
                    <a:pt x="0" y="9"/>
                    <a:pt x="1" y="12"/>
                    <a:pt x="3" y="12"/>
                  </a:cubicBezTo>
                  <a:cubicBezTo>
                    <a:pt x="4" y="13"/>
                    <a:pt x="6" y="13"/>
                    <a:pt x="7" y="1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1" name="Freeform 360">
              <a:extLst>
                <a:ext uri="{FF2B5EF4-FFF2-40B4-BE49-F238E27FC236}">
                  <a16:creationId xmlns:a16="http://schemas.microsoft.com/office/drawing/2014/main" id="{4034F016-E611-4764-8029-1D38486DD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3462"/>
              <a:ext cx="50" cy="78"/>
            </a:xfrm>
            <a:custGeom>
              <a:avLst/>
              <a:gdLst>
                <a:gd name="T0" fmla="*/ 217 w 24"/>
                <a:gd name="T1" fmla="*/ 165 h 35"/>
                <a:gd name="T2" fmla="*/ 200 w 24"/>
                <a:gd name="T3" fmla="*/ 80 h 35"/>
                <a:gd name="T4" fmla="*/ 35 w 24"/>
                <a:gd name="T5" fmla="*/ 145 h 35"/>
                <a:gd name="T6" fmla="*/ 56 w 24"/>
                <a:gd name="T7" fmla="*/ 368 h 35"/>
                <a:gd name="T8" fmla="*/ 144 w 24"/>
                <a:gd name="T9" fmla="*/ 343 h 35"/>
                <a:gd name="T10" fmla="*/ 192 w 24"/>
                <a:gd name="T11" fmla="*/ 243 h 35"/>
                <a:gd name="T12" fmla="*/ 217 w 24"/>
                <a:gd name="T13" fmla="*/ 16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5">
                  <a:moveTo>
                    <a:pt x="24" y="15"/>
                  </a:moveTo>
                  <a:cubicBezTo>
                    <a:pt x="24" y="12"/>
                    <a:pt x="23" y="9"/>
                    <a:pt x="22" y="7"/>
                  </a:cubicBezTo>
                  <a:cubicBezTo>
                    <a:pt x="17" y="0"/>
                    <a:pt x="8" y="5"/>
                    <a:pt x="4" y="13"/>
                  </a:cubicBezTo>
                  <a:cubicBezTo>
                    <a:pt x="0" y="22"/>
                    <a:pt x="2" y="31"/>
                    <a:pt x="6" y="33"/>
                  </a:cubicBezTo>
                  <a:cubicBezTo>
                    <a:pt x="10" y="35"/>
                    <a:pt x="13" y="34"/>
                    <a:pt x="16" y="31"/>
                  </a:cubicBezTo>
                  <a:cubicBezTo>
                    <a:pt x="19" y="29"/>
                    <a:pt x="20" y="24"/>
                    <a:pt x="21" y="22"/>
                  </a:cubicBezTo>
                  <a:cubicBezTo>
                    <a:pt x="22" y="20"/>
                    <a:pt x="23" y="17"/>
                    <a:pt x="24" y="15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2" name="Freeform 361">
              <a:extLst>
                <a:ext uri="{FF2B5EF4-FFF2-40B4-BE49-F238E27FC236}">
                  <a16:creationId xmlns:a16="http://schemas.microsoft.com/office/drawing/2014/main" id="{75BE2D57-02B1-4254-9805-4996F3B77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3487"/>
              <a:ext cx="21" cy="35"/>
            </a:xfrm>
            <a:custGeom>
              <a:avLst/>
              <a:gdLst>
                <a:gd name="T0" fmla="*/ 76 w 10"/>
                <a:gd name="T1" fmla="*/ 0 h 16"/>
                <a:gd name="T2" fmla="*/ 27 w 10"/>
                <a:gd name="T3" fmla="*/ 44 h 16"/>
                <a:gd name="T4" fmla="*/ 8 w 10"/>
                <a:gd name="T5" fmla="*/ 149 h 16"/>
                <a:gd name="T6" fmla="*/ 27 w 10"/>
                <a:gd name="T7" fmla="*/ 168 h 16"/>
                <a:gd name="T8" fmla="*/ 27 w 10"/>
                <a:gd name="T9" fmla="*/ 168 h 16"/>
                <a:gd name="T10" fmla="*/ 8 w 10"/>
                <a:gd name="T11" fmla="*/ 149 h 16"/>
                <a:gd name="T12" fmla="*/ 36 w 10"/>
                <a:gd name="T13" fmla="*/ 44 h 16"/>
                <a:gd name="T14" fmla="*/ 76 w 10"/>
                <a:gd name="T15" fmla="*/ 0 h 16"/>
                <a:gd name="T16" fmla="*/ 92 w 10"/>
                <a:gd name="T17" fmla="*/ 20 h 16"/>
                <a:gd name="T18" fmla="*/ 92 w 10"/>
                <a:gd name="T19" fmla="*/ 20 h 16"/>
                <a:gd name="T20" fmla="*/ 76 w 10"/>
                <a:gd name="T21" fmla="*/ 0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6">
                  <a:moveTo>
                    <a:pt x="8" y="0"/>
                  </a:moveTo>
                  <a:cubicBezTo>
                    <a:pt x="7" y="0"/>
                    <a:pt x="5" y="1"/>
                    <a:pt x="3" y="4"/>
                  </a:cubicBezTo>
                  <a:cubicBezTo>
                    <a:pt x="1" y="7"/>
                    <a:pt x="0" y="11"/>
                    <a:pt x="1" y="14"/>
                  </a:cubicBezTo>
                  <a:cubicBezTo>
                    <a:pt x="1" y="15"/>
                    <a:pt x="2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1" y="15"/>
                    <a:pt x="1" y="14"/>
                  </a:cubicBezTo>
                  <a:cubicBezTo>
                    <a:pt x="0" y="11"/>
                    <a:pt x="1" y="7"/>
                    <a:pt x="4" y="4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3" name="Freeform 362">
              <a:extLst>
                <a:ext uri="{FF2B5EF4-FFF2-40B4-BE49-F238E27FC236}">
                  <a16:creationId xmlns:a16="http://schemas.microsoft.com/office/drawing/2014/main" id="{EFB85FFC-B664-4A57-88E3-2740F6A12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3083"/>
              <a:ext cx="56" cy="62"/>
            </a:xfrm>
            <a:custGeom>
              <a:avLst/>
              <a:gdLst>
                <a:gd name="T0" fmla="*/ 64 w 27"/>
                <a:gd name="T1" fmla="*/ 9 h 28"/>
                <a:gd name="T2" fmla="*/ 0 w 27"/>
                <a:gd name="T3" fmla="*/ 89 h 28"/>
                <a:gd name="T4" fmla="*/ 100 w 27"/>
                <a:gd name="T5" fmla="*/ 259 h 28"/>
                <a:gd name="T6" fmla="*/ 207 w 27"/>
                <a:gd name="T7" fmla="*/ 283 h 28"/>
                <a:gd name="T8" fmla="*/ 64 w 27"/>
                <a:gd name="T9" fmla="*/ 9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8">
                  <a:moveTo>
                    <a:pt x="7" y="1"/>
                  </a:moveTo>
                  <a:cubicBezTo>
                    <a:pt x="2" y="0"/>
                    <a:pt x="0" y="3"/>
                    <a:pt x="0" y="8"/>
                  </a:cubicBezTo>
                  <a:cubicBezTo>
                    <a:pt x="1" y="13"/>
                    <a:pt x="6" y="19"/>
                    <a:pt x="11" y="24"/>
                  </a:cubicBezTo>
                  <a:cubicBezTo>
                    <a:pt x="17" y="28"/>
                    <a:pt x="21" y="28"/>
                    <a:pt x="23" y="26"/>
                  </a:cubicBezTo>
                  <a:cubicBezTo>
                    <a:pt x="27" y="22"/>
                    <a:pt x="16" y="4"/>
                    <a:pt x="7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4" name="Freeform 363">
              <a:extLst>
                <a:ext uri="{FF2B5EF4-FFF2-40B4-BE49-F238E27FC236}">
                  <a16:creationId xmlns:a16="http://schemas.microsoft.com/office/drawing/2014/main" id="{44D75E93-3483-45EC-8F77-6E72CEB24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3094"/>
              <a:ext cx="29" cy="38"/>
            </a:xfrm>
            <a:custGeom>
              <a:avLst/>
              <a:gdLst>
                <a:gd name="T0" fmla="*/ 8 w 14"/>
                <a:gd name="T1" fmla="*/ 9 h 17"/>
                <a:gd name="T2" fmla="*/ 17 w 14"/>
                <a:gd name="T3" fmla="*/ 80 h 17"/>
                <a:gd name="T4" fmla="*/ 91 w 14"/>
                <a:gd name="T5" fmla="*/ 179 h 17"/>
                <a:gd name="T6" fmla="*/ 124 w 14"/>
                <a:gd name="T7" fmla="*/ 179 h 17"/>
                <a:gd name="T8" fmla="*/ 124 w 14"/>
                <a:gd name="T9" fmla="*/ 179 h 17"/>
                <a:gd name="T10" fmla="*/ 91 w 14"/>
                <a:gd name="T11" fmla="*/ 179 h 17"/>
                <a:gd name="T12" fmla="*/ 17 w 14"/>
                <a:gd name="T13" fmla="*/ 80 h 17"/>
                <a:gd name="T14" fmla="*/ 8 w 14"/>
                <a:gd name="T15" fmla="*/ 9 h 17"/>
                <a:gd name="T16" fmla="*/ 35 w 14"/>
                <a:gd name="T17" fmla="*/ 9 h 17"/>
                <a:gd name="T18" fmla="*/ 35 w 14"/>
                <a:gd name="T19" fmla="*/ 9 h 17"/>
                <a:gd name="T20" fmla="*/ 8 w 14"/>
                <a:gd name="T21" fmla="*/ 9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" h="17">
                  <a:moveTo>
                    <a:pt x="1" y="1"/>
                  </a:moveTo>
                  <a:cubicBezTo>
                    <a:pt x="0" y="2"/>
                    <a:pt x="0" y="4"/>
                    <a:pt x="2" y="7"/>
                  </a:cubicBezTo>
                  <a:cubicBezTo>
                    <a:pt x="3" y="10"/>
                    <a:pt x="7" y="15"/>
                    <a:pt x="10" y="16"/>
                  </a:cubicBezTo>
                  <a:cubicBezTo>
                    <a:pt x="12" y="17"/>
                    <a:pt x="13" y="17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7"/>
                    <a:pt x="12" y="17"/>
                    <a:pt x="10" y="16"/>
                  </a:cubicBezTo>
                  <a:cubicBezTo>
                    <a:pt x="7" y="14"/>
                    <a:pt x="4" y="10"/>
                    <a:pt x="2" y="7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5" name="Freeform 364">
              <a:extLst>
                <a:ext uri="{FF2B5EF4-FFF2-40B4-BE49-F238E27FC236}">
                  <a16:creationId xmlns:a16="http://schemas.microsoft.com/office/drawing/2014/main" id="{02DCE19F-F064-4150-8705-41DBE0858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3346"/>
              <a:ext cx="40" cy="54"/>
            </a:xfrm>
            <a:custGeom>
              <a:avLst/>
              <a:gdLst>
                <a:gd name="T0" fmla="*/ 168 w 19"/>
                <a:gd name="T1" fmla="*/ 162 h 24"/>
                <a:gd name="T2" fmla="*/ 168 w 19"/>
                <a:gd name="T3" fmla="*/ 72 h 24"/>
                <a:gd name="T4" fmla="*/ 120 w 19"/>
                <a:gd name="T5" fmla="*/ 25 h 24"/>
                <a:gd name="T6" fmla="*/ 0 w 19"/>
                <a:gd name="T7" fmla="*/ 146 h 24"/>
                <a:gd name="T8" fmla="*/ 93 w 19"/>
                <a:gd name="T9" fmla="*/ 263 h 24"/>
                <a:gd name="T10" fmla="*/ 168 w 19"/>
                <a:gd name="T11" fmla="*/ 16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4">
                  <a:moveTo>
                    <a:pt x="18" y="14"/>
                  </a:moveTo>
                  <a:cubicBezTo>
                    <a:pt x="19" y="12"/>
                    <a:pt x="19" y="9"/>
                    <a:pt x="18" y="6"/>
                  </a:cubicBezTo>
                  <a:cubicBezTo>
                    <a:pt x="17" y="4"/>
                    <a:pt x="15" y="2"/>
                    <a:pt x="13" y="2"/>
                  </a:cubicBezTo>
                  <a:cubicBezTo>
                    <a:pt x="7" y="0"/>
                    <a:pt x="1" y="6"/>
                    <a:pt x="0" y="13"/>
                  </a:cubicBezTo>
                  <a:cubicBezTo>
                    <a:pt x="0" y="20"/>
                    <a:pt x="6" y="24"/>
                    <a:pt x="10" y="23"/>
                  </a:cubicBezTo>
                  <a:cubicBezTo>
                    <a:pt x="14" y="22"/>
                    <a:pt x="15" y="20"/>
                    <a:pt x="18" y="1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6" name="Freeform 365">
              <a:extLst>
                <a:ext uri="{FF2B5EF4-FFF2-40B4-BE49-F238E27FC236}">
                  <a16:creationId xmlns:a16="http://schemas.microsoft.com/office/drawing/2014/main" id="{0571099D-19F7-4AE2-AB29-ED790CACD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3359"/>
              <a:ext cx="18" cy="29"/>
            </a:xfrm>
            <a:custGeom>
              <a:avLst/>
              <a:gdLst>
                <a:gd name="T0" fmla="*/ 56 w 9"/>
                <a:gd name="T1" fmla="*/ 134 h 13"/>
                <a:gd name="T2" fmla="*/ 16 w 9"/>
                <a:gd name="T3" fmla="*/ 134 h 13"/>
                <a:gd name="T4" fmla="*/ 8 w 9"/>
                <a:gd name="T5" fmla="*/ 45 h 13"/>
                <a:gd name="T6" fmla="*/ 48 w 9"/>
                <a:gd name="T7" fmla="*/ 0 h 13"/>
                <a:gd name="T8" fmla="*/ 72 w 9"/>
                <a:gd name="T9" fmla="*/ 20 h 13"/>
                <a:gd name="T10" fmla="*/ 72 w 9"/>
                <a:gd name="T11" fmla="*/ 20 h 13"/>
                <a:gd name="T12" fmla="*/ 48 w 9"/>
                <a:gd name="T13" fmla="*/ 0 h 13"/>
                <a:gd name="T14" fmla="*/ 8 w 9"/>
                <a:gd name="T15" fmla="*/ 45 h 13"/>
                <a:gd name="T16" fmla="*/ 16 w 9"/>
                <a:gd name="T17" fmla="*/ 134 h 13"/>
                <a:gd name="T18" fmla="*/ 56 w 9"/>
                <a:gd name="T19" fmla="*/ 134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3">
                  <a:moveTo>
                    <a:pt x="7" y="12"/>
                  </a:moveTo>
                  <a:cubicBezTo>
                    <a:pt x="5" y="13"/>
                    <a:pt x="3" y="13"/>
                    <a:pt x="2" y="12"/>
                  </a:cubicBezTo>
                  <a:cubicBezTo>
                    <a:pt x="1" y="11"/>
                    <a:pt x="0" y="8"/>
                    <a:pt x="1" y="4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7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4" y="0"/>
                    <a:pt x="3" y="1"/>
                    <a:pt x="1" y="4"/>
                  </a:cubicBezTo>
                  <a:cubicBezTo>
                    <a:pt x="0" y="8"/>
                    <a:pt x="0" y="11"/>
                    <a:pt x="2" y="12"/>
                  </a:cubicBezTo>
                  <a:cubicBezTo>
                    <a:pt x="3" y="13"/>
                    <a:pt x="5" y="13"/>
                    <a:pt x="7" y="1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7" name="Freeform 366">
              <a:extLst>
                <a:ext uri="{FF2B5EF4-FFF2-40B4-BE49-F238E27FC236}">
                  <a16:creationId xmlns:a16="http://schemas.microsoft.com/office/drawing/2014/main" id="{071119E9-D382-4ABD-B069-F0C5C9173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3426"/>
              <a:ext cx="42" cy="54"/>
            </a:xfrm>
            <a:custGeom>
              <a:avLst/>
              <a:gdLst>
                <a:gd name="T0" fmla="*/ 168 w 20"/>
                <a:gd name="T1" fmla="*/ 162 h 24"/>
                <a:gd name="T2" fmla="*/ 168 w 20"/>
                <a:gd name="T3" fmla="*/ 72 h 24"/>
                <a:gd name="T4" fmla="*/ 120 w 20"/>
                <a:gd name="T5" fmla="*/ 11 h 24"/>
                <a:gd name="T6" fmla="*/ 8 w 20"/>
                <a:gd name="T7" fmla="*/ 137 h 24"/>
                <a:gd name="T8" fmla="*/ 92 w 20"/>
                <a:gd name="T9" fmla="*/ 263 h 24"/>
                <a:gd name="T10" fmla="*/ 168 w 20"/>
                <a:gd name="T11" fmla="*/ 16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4">
                  <a:moveTo>
                    <a:pt x="18" y="14"/>
                  </a:moveTo>
                  <a:cubicBezTo>
                    <a:pt x="19" y="11"/>
                    <a:pt x="20" y="8"/>
                    <a:pt x="18" y="6"/>
                  </a:cubicBezTo>
                  <a:cubicBezTo>
                    <a:pt x="17" y="4"/>
                    <a:pt x="15" y="2"/>
                    <a:pt x="13" y="1"/>
                  </a:cubicBezTo>
                  <a:cubicBezTo>
                    <a:pt x="7" y="0"/>
                    <a:pt x="1" y="5"/>
                    <a:pt x="1" y="12"/>
                  </a:cubicBezTo>
                  <a:cubicBezTo>
                    <a:pt x="0" y="20"/>
                    <a:pt x="6" y="24"/>
                    <a:pt x="10" y="23"/>
                  </a:cubicBezTo>
                  <a:cubicBezTo>
                    <a:pt x="14" y="21"/>
                    <a:pt x="16" y="19"/>
                    <a:pt x="18" y="1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8" name="Freeform 367">
              <a:extLst>
                <a:ext uri="{FF2B5EF4-FFF2-40B4-BE49-F238E27FC236}">
                  <a16:creationId xmlns:a16="http://schemas.microsoft.com/office/drawing/2014/main" id="{D4AE3A0A-EF14-49C8-9DF9-564B01817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3438"/>
              <a:ext cx="18" cy="29"/>
            </a:xfrm>
            <a:custGeom>
              <a:avLst/>
              <a:gdLst>
                <a:gd name="T0" fmla="*/ 56 w 9"/>
                <a:gd name="T1" fmla="*/ 134 h 13"/>
                <a:gd name="T2" fmla="*/ 16 w 9"/>
                <a:gd name="T3" fmla="*/ 134 h 13"/>
                <a:gd name="T4" fmla="*/ 16 w 9"/>
                <a:gd name="T5" fmla="*/ 56 h 13"/>
                <a:gd name="T6" fmla="*/ 48 w 9"/>
                <a:gd name="T7" fmla="*/ 9 h 13"/>
                <a:gd name="T8" fmla="*/ 72 w 9"/>
                <a:gd name="T9" fmla="*/ 20 h 13"/>
                <a:gd name="T10" fmla="*/ 72 w 9"/>
                <a:gd name="T11" fmla="*/ 20 h 13"/>
                <a:gd name="T12" fmla="*/ 48 w 9"/>
                <a:gd name="T13" fmla="*/ 0 h 13"/>
                <a:gd name="T14" fmla="*/ 8 w 9"/>
                <a:gd name="T15" fmla="*/ 56 h 13"/>
                <a:gd name="T16" fmla="*/ 16 w 9"/>
                <a:gd name="T17" fmla="*/ 134 h 13"/>
                <a:gd name="T18" fmla="*/ 56 w 9"/>
                <a:gd name="T19" fmla="*/ 134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3">
                  <a:moveTo>
                    <a:pt x="7" y="12"/>
                  </a:moveTo>
                  <a:cubicBezTo>
                    <a:pt x="5" y="13"/>
                    <a:pt x="4" y="13"/>
                    <a:pt x="2" y="12"/>
                  </a:cubicBezTo>
                  <a:cubicBezTo>
                    <a:pt x="1" y="11"/>
                    <a:pt x="0" y="8"/>
                    <a:pt x="2" y="5"/>
                  </a:cubicBezTo>
                  <a:cubicBezTo>
                    <a:pt x="3" y="2"/>
                    <a:pt x="5" y="1"/>
                    <a:pt x="6" y="1"/>
                  </a:cubicBezTo>
                  <a:cubicBezTo>
                    <a:pt x="7" y="1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6" y="0"/>
                  </a:cubicBezTo>
                  <a:cubicBezTo>
                    <a:pt x="5" y="1"/>
                    <a:pt x="3" y="1"/>
                    <a:pt x="1" y="5"/>
                  </a:cubicBezTo>
                  <a:cubicBezTo>
                    <a:pt x="0" y="8"/>
                    <a:pt x="1" y="11"/>
                    <a:pt x="2" y="12"/>
                  </a:cubicBezTo>
                  <a:cubicBezTo>
                    <a:pt x="3" y="13"/>
                    <a:pt x="5" y="13"/>
                    <a:pt x="7" y="1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9" name="Freeform 368">
              <a:extLst>
                <a:ext uri="{FF2B5EF4-FFF2-40B4-BE49-F238E27FC236}">
                  <a16:creationId xmlns:a16="http://schemas.microsoft.com/office/drawing/2014/main" id="{DF08F47C-0CF5-4E42-977D-93629AE28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927"/>
              <a:ext cx="51" cy="51"/>
            </a:xfrm>
            <a:custGeom>
              <a:avLst/>
              <a:gdLst>
                <a:gd name="T0" fmla="*/ 181 w 24"/>
                <a:gd name="T1" fmla="*/ 44 h 23"/>
                <a:gd name="T2" fmla="*/ 117 w 24"/>
                <a:gd name="T3" fmla="*/ 0 h 23"/>
                <a:gd name="T4" fmla="*/ 40 w 24"/>
                <a:gd name="T5" fmla="*/ 20 h 23"/>
                <a:gd name="T6" fmla="*/ 85 w 24"/>
                <a:gd name="T7" fmla="*/ 206 h 23"/>
                <a:gd name="T8" fmla="*/ 221 w 24"/>
                <a:gd name="T9" fmla="*/ 162 h 23"/>
                <a:gd name="T10" fmla="*/ 181 w 24"/>
                <a:gd name="T11" fmla="*/ 4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3">
                  <a:moveTo>
                    <a:pt x="19" y="4"/>
                  </a:moveTo>
                  <a:cubicBezTo>
                    <a:pt x="17" y="2"/>
                    <a:pt x="15" y="0"/>
                    <a:pt x="12" y="0"/>
                  </a:cubicBezTo>
                  <a:cubicBezTo>
                    <a:pt x="9" y="0"/>
                    <a:pt x="6" y="0"/>
                    <a:pt x="4" y="2"/>
                  </a:cubicBezTo>
                  <a:cubicBezTo>
                    <a:pt x="0" y="7"/>
                    <a:pt x="2" y="16"/>
                    <a:pt x="9" y="19"/>
                  </a:cubicBezTo>
                  <a:cubicBezTo>
                    <a:pt x="15" y="23"/>
                    <a:pt x="22" y="20"/>
                    <a:pt x="23" y="15"/>
                  </a:cubicBezTo>
                  <a:cubicBezTo>
                    <a:pt x="24" y="11"/>
                    <a:pt x="23" y="9"/>
                    <a:pt x="19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0" name="Freeform 369">
              <a:extLst>
                <a:ext uri="{FF2B5EF4-FFF2-40B4-BE49-F238E27FC236}">
                  <a16:creationId xmlns:a16="http://schemas.microsoft.com/office/drawing/2014/main" id="{AEFFB9A9-862A-428D-BB32-211B08509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936"/>
              <a:ext cx="25" cy="29"/>
            </a:xfrm>
            <a:custGeom>
              <a:avLst/>
              <a:gdLst>
                <a:gd name="T0" fmla="*/ 108 w 12"/>
                <a:gd name="T1" fmla="*/ 80 h 13"/>
                <a:gd name="T2" fmla="*/ 92 w 12"/>
                <a:gd name="T3" fmla="*/ 134 h 13"/>
                <a:gd name="T4" fmla="*/ 17 w 12"/>
                <a:gd name="T5" fmla="*/ 100 h 13"/>
                <a:gd name="T6" fmla="*/ 8 w 12"/>
                <a:gd name="T7" fmla="*/ 20 h 13"/>
                <a:gd name="T8" fmla="*/ 35 w 12"/>
                <a:gd name="T9" fmla="*/ 0 h 13"/>
                <a:gd name="T10" fmla="*/ 35 w 12"/>
                <a:gd name="T11" fmla="*/ 0 h 13"/>
                <a:gd name="T12" fmla="*/ 8 w 12"/>
                <a:gd name="T13" fmla="*/ 20 h 13"/>
                <a:gd name="T14" fmla="*/ 17 w 12"/>
                <a:gd name="T15" fmla="*/ 100 h 13"/>
                <a:gd name="T16" fmla="*/ 92 w 12"/>
                <a:gd name="T17" fmla="*/ 134 h 13"/>
                <a:gd name="T18" fmla="*/ 108 w 12"/>
                <a:gd name="T19" fmla="*/ 8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12" y="9"/>
                    <a:pt x="11" y="11"/>
                    <a:pt x="10" y="12"/>
                  </a:cubicBezTo>
                  <a:cubicBezTo>
                    <a:pt x="8" y="12"/>
                    <a:pt x="5" y="12"/>
                    <a:pt x="2" y="9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0" y="6"/>
                    <a:pt x="2" y="9"/>
                  </a:cubicBezTo>
                  <a:cubicBezTo>
                    <a:pt x="4" y="12"/>
                    <a:pt x="8" y="13"/>
                    <a:pt x="10" y="12"/>
                  </a:cubicBezTo>
                  <a:cubicBezTo>
                    <a:pt x="11" y="11"/>
                    <a:pt x="12" y="9"/>
                    <a:pt x="12" y="7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1" name="Freeform 370">
              <a:extLst>
                <a:ext uri="{FF2B5EF4-FFF2-40B4-BE49-F238E27FC236}">
                  <a16:creationId xmlns:a16="http://schemas.microsoft.com/office/drawing/2014/main" id="{94891308-9E6E-42C2-98D1-9C6C7C94C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2998"/>
              <a:ext cx="69" cy="56"/>
            </a:xfrm>
            <a:custGeom>
              <a:avLst/>
              <a:gdLst>
                <a:gd name="T0" fmla="*/ 144 w 33"/>
                <a:gd name="T1" fmla="*/ 0 h 25"/>
                <a:gd name="T2" fmla="*/ 75 w 33"/>
                <a:gd name="T3" fmla="*/ 9 h 25"/>
                <a:gd name="T4" fmla="*/ 92 w 33"/>
                <a:gd name="T5" fmla="*/ 215 h 25"/>
                <a:gd name="T6" fmla="*/ 276 w 33"/>
                <a:gd name="T7" fmla="*/ 235 h 25"/>
                <a:gd name="T8" fmla="*/ 276 w 33"/>
                <a:gd name="T9" fmla="*/ 125 h 25"/>
                <a:gd name="T10" fmla="*/ 201 w 33"/>
                <a:gd name="T11" fmla="*/ 56 h 25"/>
                <a:gd name="T12" fmla="*/ 144 w 33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5">
                  <a:moveTo>
                    <a:pt x="16" y="0"/>
                  </a:moveTo>
                  <a:cubicBezTo>
                    <a:pt x="13" y="0"/>
                    <a:pt x="10" y="0"/>
                    <a:pt x="8" y="1"/>
                  </a:cubicBezTo>
                  <a:cubicBezTo>
                    <a:pt x="0" y="4"/>
                    <a:pt x="3" y="14"/>
                    <a:pt x="10" y="19"/>
                  </a:cubicBezTo>
                  <a:cubicBezTo>
                    <a:pt x="18" y="25"/>
                    <a:pt x="27" y="25"/>
                    <a:pt x="30" y="21"/>
                  </a:cubicBezTo>
                  <a:cubicBezTo>
                    <a:pt x="33" y="18"/>
                    <a:pt x="33" y="15"/>
                    <a:pt x="30" y="11"/>
                  </a:cubicBezTo>
                  <a:cubicBezTo>
                    <a:pt x="28" y="8"/>
                    <a:pt x="24" y="6"/>
                    <a:pt x="22" y="5"/>
                  </a:cubicBezTo>
                  <a:cubicBezTo>
                    <a:pt x="20" y="3"/>
                    <a:pt x="18" y="1"/>
                    <a:pt x="16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2" name="Freeform 371">
              <a:extLst>
                <a:ext uri="{FF2B5EF4-FFF2-40B4-BE49-F238E27FC236}">
                  <a16:creationId xmlns:a16="http://schemas.microsoft.com/office/drawing/2014/main" id="{02BA84C3-3CCA-4AB8-8EE5-F5B50DB1D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3011"/>
              <a:ext cx="31" cy="27"/>
            </a:xfrm>
            <a:custGeom>
              <a:avLst/>
              <a:gdLst>
                <a:gd name="T0" fmla="*/ 0 w 15"/>
                <a:gd name="T1" fmla="*/ 25 h 12"/>
                <a:gd name="T2" fmla="*/ 25 w 15"/>
                <a:gd name="T3" fmla="*/ 81 h 12"/>
                <a:gd name="T4" fmla="*/ 107 w 15"/>
                <a:gd name="T5" fmla="*/ 137 h 12"/>
                <a:gd name="T6" fmla="*/ 132 w 15"/>
                <a:gd name="T7" fmla="*/ 126 h 12"/>
                <a:gd name="T8" fmla="*/ 132 w 15"/>
                <a:gd name="T9" fmla="*/ 126 h 12"/>
                <a:gd name="T10" fmla="*/ 107 w 15"/>
                <a:gd name="T11" fmla="*/ 137 h 12"/>
                <a:gd name="T12" fmla="*/ 25 w 15"/>
                <a:gd name="T13" fmla="*/ 81 h 12"/>
                <a:gd name="T14" fmla="*/ 8 w 15"/>
                <a:gd name="T15" fmla="*/ 25 h 12"/>
                <a:gd name="T16" fmla="*/ 25 w 15"/>
                <a:gd name="T17" fmla="*/ 0 h 12"/>
                <a:gd name="T18" fmla="*/ 25 w 15"/>
                <a:gd name="T19" fmla="*/ 0 h 12"/>
                <a:gd name="T20" fmla="*/ 0 w 15"/>
                <a:gd name="T21" fmla="*/ 25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12">
                  <a:moveTo>
                    <a:pt x="0" y="2"/>
                  </a:moveTo>
                  <a:cubicBezTo>
                    <a:pt x="0" y="3"/>
                    <a:pt x="1" y="5"/>
                    <a:pt x="3" y="7"/>
                  </a:cubicBezTo>
                  <a:cubicBezTo>
                    <a:pt x="6" y="10"/>
                    <a:pt x="9" y="12"/>
                    <a:pt x="12" y="12"/>
                  </a:cubicBezTo>
                  <a:cubicBezTo>
                    <a:pt x="13" y="12"/>
                    <a:pt x="14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3" y="12"/>
                    <a:pt x="12" y="12"/>
                  </a:cubicBezTo>
                  <a:cubicBezTo>
                    <a:pt x="9" y="12"/>
                    <a:pt x="6" y="10"/>
                    <a:pt x="3" y="7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3" name="Freeform 372">
              <a:extLst>
                <a:ext uri="{FF2B5EF4-FFF2-40B4-BE49-F238E27FC236}">
                  <a16:creationId xmlns:a16="http://schemas.microsoft.com/office/drawing/2014/main" id="{CA9904DC-DA17-406B-BEB9-609DB3721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862"/>
              <a:ext cx="69" cy="51"/>
            </a:xfrm>
            <a:custGeom>
              <a:avLst/>
              <a:gdLst>
                <a:gd name="T0" fmla="*/ 65 w 33"/>
                <a:gd name="T1" fmla="*/ 9 h 23"/>
                <a:gd name="T2" fmla="*/ 27 w 33"/>
                <a:gd name="T3" fmla="*/ 98 h 23"/>
                <a:gd name="T4" fmla="*/ 165 w 33"/>
                <a:gd name="T5" fmla="*/ 217 h 23"/>
                <a:gd name="T6" fmla="*/ 276 w 33"/>
                <a:gd name="T7" fmla="*/ 206 h 23"/>
                <a:gd name="T8" fmla="*/ 65 w 33"/>
                <a:gd name="T9" fmla="*/ 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3">
                  <a:moveTo>
                    <a:pt x="7" y="1"/>
                  </a:moveTo>
                  <a:cubicBezTo>
                    <a:pt x="1" y="1"/>
                    <a:pt x="0" y="5"/>
                    <a:pt x="3" y="9"/>
                  </a:cubicBezTo>
                  <a:cubicBezTo>
                    <a:pt x="5" y="14"/>
                    <a:pt x="12" y="18"/>
                    <a:pt x="18" y="20"/>
                  </a:cubicBezTo>
                  <a:cubicBezTo>
                    <a:pt x="25" y="23"/>
                    <a:pt x="28" y="21"/>
                    <a:pt x="30" y="19"/>
                  </a:cubicBezTo>
                  <a:cubicBezTo>
                    <a:pt x="33" y="13"/>
                    <a:pt x="16" y="0"/>
                    <a:pt x="7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4" name="Freeform 373">
              <a:extLst>
                <a:ext uri="{FF2B5EF4-FFF2-40B4-BE49-F238E27FC236}">
                  <a16:creationId xmlns:a16="http://schemas.microsoft.com/office/drawing/2014/main" id="{1FF5A7EC-EC9B-4A1B-A781-5E95C9CEF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2871"/>
              <a:ext cx="36" cy="29"/>
            </a:xfrm>
            <a:custGeom>
              <a:avLst/>
              <a:gdLst>
                <a:gd name="T0" fmla="*/ 0 w 17"/>
                <a:gd name="T1" fmla="*/ 9 h 13"/>
                <a:gd name="T2" fmla="*/ 28 w 17"/>
                <a:gd name="T3" fmla="*/ 80 h 13"/>
                <a:gd name="T4" fmla="*/ 136 w 17"/>
                <a:gd name="T5" fmla="*/ 145 h 13"/>
                <a:gd name="T6" fmla="*/ 161 w 17"/>
                <a:gd name="T7" fmla="*/ 134 h 13"/>
                <a:gd name="T8" fmla="*/ 161 w 17"/>
                <a:gd name="T9" fmla="*/ 134 h 13"/>
                <a:gd name="T10" fmla="*/ 136 w 17"/>
                <a:gd name="T11" fmla="*/ 134 h 13"/>
                <a:gd name="T12" fmla="*/ 28 w 17"/>
                <a:gd name="T13" fmla="*/ 80 h 13"/>
                <a:gd name="T14" fmla="*/ 8 w 17"/>
                <a:gd name="T15" fmla="*/ 9 h 13"/>
                <a:gd name="T16" fmla="*/ 28 w 17"/>
                <a:gd name="T17" fmla="*/ 0 h 13"/>
                <a:gd name="T18" fmla="*/ 28 w 17"/>
                <a:gd name="T19" fmla="*/ 0 h 13"/>
                <a:gd name="T20" fmla="*/ 0 w 17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" h="13">
                  <a:moveTo>
                    <a:pt x="0" y="1"/>
                  </a:moveTo>
                  <a:cubicBezTo>
                    <a:pt x="0" y="3"/>
                    <a:pt x="1" y="5"/>
                    <a:pt x="3" y="7"/>
                  </a:cubicBezTo>
                  <a:cubicBezTo>
                    <a:pt x="6" y="9"/>
                    <a:pt x="10" y="12"/>
                    <a:pt x="14" y="13"/>
                  </a:cubicBezTo>
                  <a:cubicBezTo>
                    <a:pt x="15" y="13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5" y="13"/>
                    <a:pt x="14" y="12"/>
                  </a:cubicBezTo>
                  <a:cubicBezTo>
                    <a:pt x="10" y="12"/>
                    <a:pt x="6" y="9"/>
                    <a:pt x="3" y="7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5" name="Freeform 374">
              <a:extLst>
                <a:ext uri="{FF2B5EF4-FFF2-40B4-BE49-F238E27FC236}">
                  <a16:creationId xmlns:a16="http://schemas.microsoft.com/office/drawing/2014/main" id="{6EF533C6-DD0B-41DA-A770-64C1858AB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991"/>
              <a:ext cx="50" cy="47"/>
            </a:xfrm>
            <a:custGeom>
              <a:avLst/>
              <a:gdLst>
                <a:gd name="T0" fmla="*/ 144 w 24"/>
                <a:gd name="T1" fmla="*/ 20 h 21"/>
                <a:gd name="T2" fmla="*/ 83 w 24"/>
                <a:gd name="T3" fmla="*/ 0 h 21"/>
                <a:gd name="T4" fmla="*/ 27 w 24"/>
                <a:gd name="T5" fmla="*/ 56 h 21"/>
                <a:gd name="T6" fmla="*/ 108 w 24"/>
                <a:gd name="T7" fmla="*/ 215 h 21"/>
                <a:gd name="T8" fmla="*/ 217 w 24"/>
                <a:gd name="T9" fmla="*/ 125 h 21"/>
                <a:gd name="T10" fmla="*/ 144 w 24"/>
                <a:gd name="T11" fmla="*/ 2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16" y="2"/>
                  </a:moveTo>
                  <a:cubicBezTo>
                    <a:pt x="14" y="1"/>
                    <a:pt x="11" y="0"/>
                    <a:pt x="9" y="0"/>
                  </a:cubicBezTo>
                  <a:cubicBezTo>
                    <a:pt x="6" y="1"/>
                    <a:pt x="4" y="2"/>
                    <a:pt x="3" y="5"/>
                  </a:cubicBezTo>
                  <a:cubicBezTo>
                    <a:pt x="0" y="10"/>
                    <a:pt x="5" y="17"/>
                    <a:pt x="12" y="19"/>
                  </a:cubicBezTo>
                  <a:cubicBezTo>
                    <a:pt x="19" y="21"/>
                    <a:pt x="24" y="16"/>
                    <a:pt x="24" y="11"/>
                  </a:cubicBezTo>
                  <a:cubicBezTo>
                    <a:pt x="23" y="7"/>
                    <a:pt x="21" y="6"/>
                    <a:pt x="16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6" name="Freeform 375">
              <a:extLst>
                <a:ext uri="{FF2B5EF4-FFF2-40B4-BE49-F238E27FC236}">
                  <a16:creationId xmlns:a16="http://schemas.microsoft.com/office/drawing/2014/main" id="{04E8B616-AD99-41BC-98FE-2DE058CE0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000"/>
              <a:ext cx="25" cy="25"/>
            </a:xfrm>
            <a:custGeom>
              <a:avLst/>
              <a:gdLst>
                <a:gd name="T0" fmla="*/ 100 w 12"/>
                <a:gd name="T1" fmla="*/ 57 h 11"/>
                <a:gd name="T2" fmla="*/ 100 w 12"/>
                <a:gd name="T3" fmla="*/ 102 h 11"/>
                <a:gd name="T4" fmla="*/ 27 w 12"/>
                <a:gd name="T5" fmla="*/ 102 h 11"/>
                <a:gd name="T6" fmla="*/ 0 w 12"/>
                <a:gd name="T7" fmla="*/ 36 h 11"/>
                <a:gd name="T8" fmla="*/ 17 w 12"/>
                <a:gd name="T9" fmla="*/ 0 h 11"/>
                <a:gd name="T10" fmla="*/ 17 w 12"/>
                <a:gd name="T11" fmla="*/ 0 h 11"/>
                <a:gd name="T12" fmla="*/ 0 w 12"/>
                <a:gd name="T13" fmla="*/ 36 h 11"/>
                <a:gd name="T14" fmla="*/ 27 w 12"/>
                <a:gd name="T15" fmla="*/ 102 h 11"/>
                <a:gd name="T16" fmla="*/ 100 w 12"/>
                <a:gd name="T17" fmla="*/ 118 h 11"/>
                <a:gd name="T18" fmla="*/ 100 w 12"/>
                <a:gd name="T19" fmla="*/ 5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7"/>
                    <a:pt x="12" y="8"/>
                    <a:pt x="11" y="9"/>
                  </a:cubicBezTo>
                  <a:cubicBezTo>
                    <a:pt x="9" y="11"/>
                    <a:pt x="6" y="11"/>
                    <a:pt x="3" y="9"/>
                  </a:cubicBezTo>
                  <a:cubicBezTo>
                    <a:pt x="0" y="7"/>
                    <a:pt x="0" y="5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5"/>
                    <a:pt x="0" y="7"/>
                    <a:pt x="3" y="9"/>
                  </a:cubicBezTo>
                  <a:cubicBezTo>
                    <a:pt x="6" y="11"/>
                    <a:pt x="9" y="11"/>
                    <a:pt x="11" y="10"/>
                  </a:cubicBezTo>
                  <a:cubicBezTo>
                    <a:pt x="12" y="8"/>
                    <a:pt x="12" y="7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7" name="Freeform 376">
              <a:extLst>
                <a:ext uri="{FF2B5EF4-FFF2-40B4-BE49-F238E27FC236}">
                  <a16:creationId xmlns:a16="http://schemas.microsoft.com/office/drawing/2014/main" id="{3781485A-851D-45AC-A0D2-7BDD234AE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3056"/>
              <a:ext cx="50" cy="47"/>
            </a:xfrm>
            <a:custGeom>
              <a:avLst/>
              <a:gdLst>
                <a:gd name="T0" fmla="*/ 144 w 24"/>
                <a:gd name="T1" fmla="*/ 36 h 21"/>
                <a:gd name="T2" fmla="*/ 83 w 24"/>
                <a:gd name="T3" fmla="*/ 9 h 21"/>
                <a:gd name="T4" fmla="*/ 27 w 24"/>
                <a:gd name="T5" fmla="*/ 56 h 21"/>
                <a:gd name="T6" fmla="*/ 100 w 24"/>
                <a:gd name="T7" fmla="*/ 215 h 21"/>
                <a:gd name="T8" fmla="*/ 208 w 24"/>
                <a:gd name="T9" fmla="*/ 134 h 21"/>
                <a:gd name="T10" fmla="*/ 144 w 24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16" y="3"/>
                  </a:moveTo>
                  <a:cubicBezTo>
                    <a:pt x="14" y="1"/>
                    <a:pt x="11" y="0"/>
                    <a:pt x="9" y="1"/>
                  </a:cubicBezTo>
                  <a:cubicBezTo>
                    <a:pt x="6" y="1"/>
                    <a:pt x="4" y="3"/>
                    <a:pt x="3" y="5"/>
                  </a:cubicBezTo>
                  <a:cubicBezTo>
                    <a:pt x="0" y="10"/>
                    <a:pt x="4" y="18"/>
                    <a:pt x="11" y="19"/>
                  </a:cubicBezTo>
                  <a:cubicBezTo>
                    <a:pt x="18" y="21"/>
                    <a:pt x="24" y="16"/>
                    <a:pt x="23" y="12"/>
                  </a:cubicBezTo>
                  <a:cubicBezTo>
                    <a:pt x="23" y="8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8" name="Freeform 377">
              <a:extLst>
                <a:ext uri="{FF2B5EF4-FFF2-40B4-BE49-F238E27FC236}">
                  <a16:creationId xmlns:a16="http://schemas.microsoft.com/office/drawing/2014/main" id="{ADE37595-E1E8-40AE-9CF9-8C3BE43E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3067"/>
              <a:ext cx="25" cy="25"/>
            </a:xfrm>
            <a:custGeom>
              <a:avLst/>
              <a:gdLst>
                <a:gd name="T0" fmla="*/ 100 w 12"/>
                <a:gd name="T1" fmla="*/ 45 h 11"/>
                <a:gd name="T2" fmla="*/ 92 w 12"/>
                <a:gd name="T3" fmla="*/ 102 h 11"/>
                <a:gd name="T4" fmla="*/ 27 w 12"/>
                <a:gd name="T5" fmla="*/ 93 h 11"/>
                <a:gd name="T6" fmla="*/ 0 w 12"/>
                <a:gd name="T7" fmla="*/ 36 h 11"/>
                <a:gd name="T8" fmla="*/ 17 w 12"/>
                <a:gd name="T9" fmla="*/ 0 h 11"/>
                <a:gd name="T10" fmla="*/ 17 w 12"/>
                <a:gd name="T11" fmla="*/ 0 h 11"/>
                <a:gd name="T12" fmla="*/ 0 w 12"/>
                <a:gd name="T13" fmla="*/ 36 h 11"/>
                <a:gd name="T14" fmla="*/ 27 w 12"/>
                <a:gd name="T15" fmla="*/ 93 h 11"/>
                <a:gd name="T16" fmla="*/ 92 w 12"/>
                <a:gd name="T17" fmla="*/ 102 h 11"/>
                <a:gd name="T18" fmla="*/ 100 w 12"/>
                <a:gd name="T19" fmla="*/ 45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4"/>
                  </a:moveTo>
                  <a:cubicBezTo>
                    <a:pt x="12" y="6"/>
                    <a:pt x="12" y="8"/>
                    <a:pt x="10" y="9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0"/>
                    <a:pt x="10" y="9"/>
                  </a:cubicBezTo>
                  <a:cubicBezTo>
                    <a:pt x="12" y="8"/>
                    <a:pt x="12" y="6"/>
                    <a:pt x="11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9" name="Freeform 378">
              <a:extLst>
                <a:ext uri="{FF2B5EF4-FFF2-40B4-BE49-F238E27FC236}">
                  <a16:creationId xmlns:a16="http://schemas.microsoft.com/office/drawing/2014/main" id="{73D06704-9C36-4DD6-ACCF-C540389FB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909"/>
              <a:ext cx="48" cy="47"/>
            </a:xfrm>
            <a:custGeom>
              <a:avLst/>
              <a:gdLst>
                <a:gd name="T0" fmla="*/ 144 w 23"/>
                <a:gd name="T1" fmla="*/ 36 h 21"/>
                <a:gd name="T2" fmla="*/ 73 w 23"/>
                <a:gd name="T3" fmla="*/ 9 h 21"/>
                <a:gd name="T4" fmla="*/ 17 w 23"/>
                <a:gd name="T5" fmla="*/ 65 h 21"/>
                <a:gd name="T6" fmla="*/ 100 w 23"/>
                <a:gd name="T7" fmla="*/ 226 h 21"/>
                <a:gd name="T8" fmla="*/ 209 w 23"/>
                <a:gd name="T9" fmla="*/ 134 h 21"/>
                <a:gd name="T10" fmla="*/ 14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2"/>
                    <a:pt x="11" y="0"/>
                    <a:pt x="8" y="1"/>
                  </a:cubicBezTo>
                  <a:cubicBezTo>
                    <a:pt x="6" y="2"/>
                    <a:pt x="3" y="3"/>
                    <a:pt x="2" y="6"/>
                  </a:cubicBezTo>
                  <a:cubicBezTo>
                    <a:pt x="0" y="11"/>
                    <a:pt x="4" y="18"/>
                    <a:pt x="11" y="20"/>
                  </a:cubicBezTo>
                  <a:cubicBezTo>
                    <a:pt x="18" y="21"/>
                    <a:pt x="23" y="17"/>
                    <a:pt x="23" y="12"/>
                  </a:cubicBezTo>
                  <a:cubicBezTo>
                    <a:pt x="22" y="8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0" name="Freeform 379">
              <a:extLst>
                <a:ext uri="{FF2B5EF4-FFF2-40B4-BE49-F238E27FC236}">
                  <a16:creationId xmlns:a16="http://schemas.microsoft.com/office/drawing/2014/main" id="{E47A3E14-0F87-4376-B5E4-A494C3F27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2920"/>
              <a:ext cx="25" cy="24"/>
            </a:xfrm>
            <a:custGeom>
              <a:avLst/>
              <a:gdLst>
                <a:gd name="T0" fmla="*/ 100 w 12"/>
                <a:gd name="T1" fmla="*/ 52 h 11"/>
                <a:gd name="T2" fmla="*/ 100 w 12"/>
                <a:gd name="T3" fmla="*/ 96 h 11"/>
                <a:gd name="T4" fmla="*/ 27 w 12"/>
                <a:gd name="T5" fmla="*/ 81 h 11"/>
                <a:gd name="T6" fmla="*/ 0 w 12"/>
                <a:gd name="T7" fmla="*/ 33 h 11"/>
                <a:gd name="T8" fmla="*/ 17 w 12"/>
                <a:gd name="T9" fmla="*/ 0 h 11"/>
                <a:gd name="T10" fmla="*/ 17 w 12"/>
                <a:gd name="T11" fmla="*/ 0 h 11"/>
                <a:gd name="T12" fmla="*/ 0 w 12"/>
                <a:gd name="T13" fmla="*/ 33 h 11"/>
                <a:gd name="T14" fmla="*/ 27 w 12"/>
                <a:gd name="T15" fmla="*/ 96 h 11"/>
                <a:gd name="T16" fmla="*/ 100 w 12"/>
                <a:gd name="T17" fmla="*/ 96 h 11"/>
                <a:gd name="T18" fmla="*/ 100 w 12"/>
                <a:gd name="T19" fmla="*/ 5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7"/>
                    <a:pt x="12" y="8"/>
                    <a:pt x="11" y="9"/>
                  </a:cubicBezTo>
                  <a:cubicBezTo>
                    <a:pt x="9" y="11"/>
                    <a:pt x="6" y="11"/>
                    <a:pt x="3" y="8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5"/>
                    <a:pt x="0" y="7"/>
                    <a:pt x="3" y="9"/>
                  </a:cubicBezTo>
                  <a:cubicBezTo>
                    <a:pt x="6" y="11"/>
                    <a:pt x="9" y="11"/>
                    <a:pt x="11" y="9"/>
                  </a:cubicBezTo>
                  <a:cubicBezTo>
                    <a:pt x="12" y="8"/>
                    <a:pt x="12" y="7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1" name="Freeform 380">
              <a:extLst>
                <a:ext uri="{FF2B5EF4-FFF2-40B4-BE49-F238E27FC236}">
                  <a16:creationId xmlns:a16="http://schemas.microsoft.com/office/drawing/2014/main" id="{DCB41129-C9BC-4253-9D9D-45A3B0C3C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3386"/>
              <a:ext cx="65" cy="52"/>
            </a:xfrm>
            <a:custGeom>
              <a:avLst/>
              <a:gdLst>
                <a:gd name="T0" fmla="*/ 128 w 31"/>
                <a:gd name="T1" fmla="*/ 0 h 23"/>
                <a:gd name="T2" fmla="*/ 65 w 31"/>
                <a:gd name="T3" fmla="*/ 25 h 23"/>
                <a:gd name="T4" fmla="*/ 92 w 31"/>
                <a:gd name="T5" fmla="*/ 219 h 23"/>
                <a:gd name="T6" fmla="*/ 260 w 31"/>
                <a:gd name="T7" fmla="*/ 210 h 23"/>
                <a:gd name="T8" fmla="*/ 260 w 31"/>
                <a:gd name="T9" fmla="*/ 93 h 23"/>
                <a:gd name="T10" fmla="*/ 185 w 31"/>
                <a:gd name="T11" fmla="*/ 36 h 23"/>
                <a:gd name="T12" fmla="*/ 128 w 31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3">
                  <a:moveTo>
                    <a:pt x="14" y="0"/>
                  </a:moveTo>
                  <a:cubicBezTo>
                    <a:pt x="11" y="0"/>
                    <a:pt x="9" y="0"/>
                    <a:pt x="7" y="2"/>
                  </a:cubicBezTo>
                  <a:cubicBezTo>
                    <a:pt x="0" y="6"/>
                    <a:pt x="3" y="14"/>
                    <a:pt x="10" y="19"/>
                  </a:cubicBezTo>
                  <a:cubicBezTo>
                    <a:pt x="17" y="23"/>
                    <a:pt x="26" y="22"/>
                    <a:pt x="28" y="18"/>
                  </a:cubicBezTo>
                  <a:cubicBezTo>
                    <a:pt x="31" y="15"/>
                    <a:pt x="30" y="12"/>
                    <a:pt x="28" y="8"/>
                  </a:cubicBezTo>
                  <a:cubicBezTo>
                    <a:pt x="26" y="6"/>
                    <a:pt x="22" y="4"/>
                    <a:pt x="20" y="3"/>
                  </a:cubicBezTo>
                  <a:cubicBezTo>
                    <a:pt x="18" y="2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2" name="Freeform 381">
              <a:extLst>
                <a:ext uri="{FF2B5EF4-FFF2-40B4-BE49-F238E27FC236}">
                  <a16:creationId xmlns:a16="http://schemas.microsoft.com/office/drawing/2014/main" id="{F38D6CC8-BD5D-4B28-B181-A6B1ED6C1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400"/>
              <a:ext cx="31" cy="24"/>
            </a:xfrm>
            <a:custGeom>
              <a:avLst/>
              <a:gdLst>
                <a:gd name="T0" fmla="*/ 8 w 15"/>
                <a:gd name="T1" fmla="*/ 20 h 11"/>
                <a:gd name="T2" fmla="*/ 25 w 15"/>
                <a:gd name="T3" fmla="*/ 72 h 11"/>
                <a:gd name="T4" fmla="*/ 107 w 15"/>
                <a:gd name="T5" fmla="*/ 105 h 11"/>
                <a:gd name="T6" fmla="*/ 132 w 15"/>
                <a:gd name="T7" fmla="*/ 81 h 11"/>
                <a:gd name="T8" fmla="*/ 132 w 15"/>
                <a:gd name="T9" fmla="*/ 81 h 11"/>
                <a:gd name="T10" fmla="*/ 107 w 15"/>
                <a:gd name="T11" fmla="*/ 105 h 11"/>
                <a:gd name="T12" fmla="*/ 25 w 15"/>
                <a:gd name="T13" fmla="*/ 72 h 11"/>
                <a:gd name="T14" fmla="*/ 8 w 15"/>
                <a:gd name="T15" fmla="*/ 20 h 11"/>
                <a:gd name="T16" fmla="*/ 25 w 15"/>
                <a:gd name="T17" fmla="*/ 0 h 11"/>
                <a:gd name="T18" fmla="*/ 25 w 15"/>
                <a:gd name="T19" fmla="*/ 0 h 11"/>
                <a:gd name="T20" fmla="*/ 8 w 15"/>
                <a:gd name="T21" fmla="*/ 2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11">
                  <a:moveTo>
                    <a:pt x="1" y="2"/>
                  </a:moveTo>
                  <a:cubicBezTo>
                    <a:pt x="0" y="3"/>
                    <a:pt x="1" y="5"/>
                    <a:pt x="3" y="7"/>
                  </a:cubicBezTo>
                  <a:cubicBezTo>
                    <a:pt x="6" y="9"/>
                    <a:pt x="9" y="11"/>
                    <a:pt x="12" y="10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9"/>
                    <a:pt x="13" y="10"/>
                    <a:pt x="12" y="10"/>
                  </a:cubicBezTo>
                  <a:cubicBezTo>
                    <a:pt x="9" y="10"/>
                    <a:pt x="6" y="9"/>
                    <a:pt x="3" y="7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3" name="Freeform 382">
              <a:extLst>
                <a:ext uri="{FF2B5EF4-FFF2-40B4-BE49-F238E27FC236}">
                  <a16:creationId xmlns:a16="http://schemas.microsoft.com/office/drawing/2014/main" id="{4D50FE0E-DA1E-47CC-AC99-D740FE089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3382"/>
              <a:ext cx="69" cy="60"/>
            </a:xfrm>
            <a:custGeom>
              <a:avLst/>
              <a:gdLst>
                <a:gd name="T0" fmla="*/ 128 w 33"/>
                <a:gd name="T1" fmla="*/ 9 h 27"/>
                <a:gd name="T2" fmla="*/ 27 w 33"/>
                <a:gd name="T3" fmla="*/ 53 h 27"/>
                <a:gd name="T4" fmla="*/ 109 w 33"/>
                <a:gd name="T5" fmla="*/ 231 h 27"/>
                <a:gd name="T6" fmla="*/ 276 w 33"/>
                <a:gd name="T7" fmla="*/ 251 h 27"/>
                <a:gd name="T8" fmla="*/ 284 w 33"/>
                <a:gd name="T9" fmla="*/ 162 h 27"/>
                <a:gd name="T10" fmla="*/ 201 w 33"/>
                <a:gd name="T11" fmla="*/ 89 h 27"/>
                <a:gd name="T12" fmla="*/ 128 w 33"/>
                <a:gd name="T13" fmla="*/ 9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7">
                  <a:moveTo>
                    <a:pt x="14" y="1"/>
                  </a:moveTo>
                  <a:cubicBezTo>
                    <a:pt x="10" y="0"/>
                    <a:pt x="6" y="1"/>
                    <a:pt x="3" y="5"/>
                  </a:cubicBezTo>
                  <a:cubicBezTo>
                    <a:pt x="0" y="10"/>
                    <a:pt x="4" y="17"/>
                    <a:pt x="12" y="21"/>
                  </a:cubicBezTo>
                  <a:cubicBezTo>
                    <a:pt x="20" y="26"/>
                    <a:pt x="25" y="27"/>
                    <a:pt x="30" y="23"/>
                  </a:cubicBezTo>
                  <a:cubicBezTo>
                    <a:pt x="33" y="21"/>
                    <a:pt x="33" y="18"/>
                    <a:pt x="31" y="15"/>
                  </a:cubicBezTo>
                  <a:cubicBezTo>
                    <a:pt x="29" y="12"/>
                    <a:pt x="26" y="11"/>
                    <a:pt x="22" y="8"/>
                  </a:cubicBezTo>
                  <a:cubicBezTo>
                    <a:pt x="20" y="7"/>
                    <a:pt x="18" y="3"/>
                    <a:pt x="14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4" name="Freeform 383">
              <a:extLst>
                <a:ext uri="{FF2B5EF4-FFF2-40B4-BE49-F238E27FC236}">
                  <a16:creationId xmlns:a16="http://schemas.microsoft.com/office/drawing/2014/main" id="{1093F3FE-DDE9-4D8A-B866-95C85B1D1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3393"/>
              <a:ext cx="38" cy="31"/>
            </a:xfrm>
            <a:custGeom>
              <a:avLst/>
              <a:gdLst>
                <a:gd name="T0" fmla="*/ 169 w 18"/>
                <a:gd name="T1" fmla="*/ 117 h 14"/>
                <a:gd name="T2" fmla="*/ 160 w 18"/>
                <a:gd name="T3" fmla="*/ 142 h 14"/>
                <a:gd name="T4" fmla="*/ 57 w 18"/>
                <a:gd name="T5" fmla="*/ 97 h 14"/>
                <a:gd name="T6" fmla="*/ 8 w 18"/>
                <a:gd name="T7" fmla="*/ 20 h 14"/>
                <a:gd name="T8" fmla="*/ 49 w 18"/>
                <a:gd name="T9" fmla="*/ 9 h 14"/>
                <a:gd name="T10" fmla="*/ 49 w 18"/>
                <a:gd name="T11" fmla="*/ 9 h 14"/>
                <a:gd name="T12" fmla="*/ 8 w 18"/>
                <a:gd name="T13" fmla="*/ 20 h 14"/>
                <a:gd name="T14" fmla="*/ 57 w 18"/>
                <a:gd name="T15" fmla="*/ 97 h 14"/>
                <a:gd name="T16" fmla="*/ 169 w 18"/>
                <a:gd name="T17" fmla="*/ 142 h 14"/>
                <a:gd name="T18" fmla="*/ 169 w 18"/>
                <a:gd name="T19" fmla="*/ 11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4">
                  <a:moveTo>
                    <a:pt x="18" y="11"/>
                  </a:moveTo>
                  <a:cubicBezTo>
                    <a:pt x="18" y="12"/>
                    <a:pt x="18" y="12"/>
                    <a:pt x="17" y="13"/>
                  </a:cubicBezTo>
                  <a:cubicBezTo>
                    <a:pt x="16" y="14"/>
                    <a:pt x="13" y="13"/>
                    <a:pt x="6" y="9"/>
                  </a:cubicBezTo>
                  <a:cubicBezTo>
                    <a:pt x="2" y="6"/>
                    <a:pt x="1" y="3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6"/>
                    <a:pt x="6" y="9"/>
                  </a:cubicBezTo>
                  <a:cubicBezTo>
                    <a:pt x="12" y="13"/>
                    <a:pt x="16" y="14"/>
                    <a:pt x="18" y="13"/>
                  </a:cubicBezTo>
                  <a:cubicBezTo>
                    <a:pt x="18" y="13"/>
                    <a:pt x="18" y="12"/>
                    <a:pt x="18" y="1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5" name="Freeform 384">
              <a:extLst>
                <a:ext uri="{FF2B5EF4-FFF2-40B4-BE49-F238E27FC236}">
                  <a16:creationId xmlns:a16="http://schemas.microsoft.com/office/drawing/2014/main" id="{8A674DD6-0DFF-4B95-A9C7-B05FE2718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3339"/>
              <a:ext cx="48" cy="49"/>
            </a:xfrm>
            <a:custGeom>
              <a:avLst/>
              <a:gdLst>
                <a:gd name="T0" fmla="*/ 144 w 23"/>
                <a:gd name="T1" fmla="*/ 36 h 22"/>
                <a:gd name="T2" fmla="*/ 83 w 23"/>
                <a:gd name="T3" fmla="*/ 0 h 22"/>
                <a:gd name="T4" fmla="*/ 27 w 23"/>
                <a:gd name="T5" fmla="*/ 45 h 22"/>
                <a:gd name="T6" fmla="*/ 92 w 23"/>
                <a:gd name="T7" fmla="*/ 209 h 22"/>
                <a:gd name="T8" fmla="*/ 209 w 23"/>
                <a:gd name="T9" fmla="*/ 145 h 22"/>
                <a:gd name="T10" fmla="*/ 144 w 23"/>
                <a:gd name="T11" fmla="*/ 3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6" y="3"/>
                  </a:moveTo>
                  <a:cubicBezTo>
                    <a:pt x="14" y="1"/>
                    <a:pt x="12" y="0"/>
                    <a:pt x="9" y="0"/>
                  </a:cubicBezTo>
                  <a:cubicBezTo>
                    <a:pt x="7" y="1"/>
                    <a:pt x="4" y="2"/>
                    <a:pt x="3" y="4"/>
                  </a:cubicBezTo>
                  <a:cubicBezTo>
                    <a:pt x="0" y="9"/>
                    <a:pt x="3" y="17"/>
                    <a:pt x="10" y="19"/>
                  </a:cubicBezTo>
                  <a:cubicBezTo>
                    <a:pt x="17" y="22"/>
                    <a:pt x="22" y="18"/>
                    <a:pt x="23" y="13"/>
                  </a:cubicBezTo>
                  <a:cubicBezTo>
                    <a:pt x="22" y="9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6" name="Freeform 385">
              <a:extLst>
                <a:ext uri="{FF2B5EF4-FFF2-40B4-BE49-F238E27FC236}">
                  <a16:creationId xmlns:a16="http://schemas.microsoft.com/office/drawing/2014/main" id="{0A7F25B5-8BA9-405C-9B01-9486DE4C8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3351"/>
              <a:ext cx="25" cy="24"/>
            </a:xfrm>
            <a:custGeom>
              <a:avLst/>
              <a:gdLst>
                <a:gd name="T0" fmla="*/ 108 w 12"/>
                <a:gd name="T1" fmla="*/ 52 h 11"/>
                <a:gd name="T2" fmla="*/ 92 w 12"/>
                <a:gd name="T3" fmla="*/ 96 h 11"/>
                <a:gd name="T4" fmla="*/ 27 w 12"/>
                <a:gd name="T5" fmla="*/ 81 h 11"/>
                <a:gd name="T6" fmla="*/ 8 w 12"/>
                <a:gd name="T7" fmla="*/ 20 h 11"/>
                <a:gd name="T8" fmla="*/ 27 w 12"/>
                <a:gd name="T9" fmla="*/ 0 h 11"/>
                <a:gd name="T10" fmla="*/ 27 w 12"/>
                <a:gd name="T11" fmla="*/ 0 h 11"/>
                <a:gd name="T12" fmla="*/ 8 w 12"/>
                <a:gd name="T13" fmla="*/ 20 h 11"/>
                <a:gd name="T14" fmla="*/ 27 w 12"/>
                <a:gd name="T15" fmla="*/ 81 h 11"/>
                <a:gd name="T16" fmla="*/ 100 w 12"/>
                <a:gd name="T17" fmla="*/ 105 h 11"/>
                <a:gd name="T18" fmla="*/ 108 w 12"/>
                <a:gd name="T19" fmla="*/ 5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7"/>
                    <a:pt x="12" y="9"/>
                    <a:pt x="10" y="9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1"/>
                    <a:pt x="11" y="10"/>
                  </a:cubicBezTo>
                  <a:cubicBezTo>
                    <a:pt x="12" y="9"/>
                    <a:pt x="12" y="7"/>
                    <a:pt x="12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7" name="Freeform 386">
              <a:extLst>
                <a:ext uri="{FF2B5EF4-FFF2-40B4-BE49-F238E27FC236}">
                  <a16:creationId xmlns:a16="http://schemas.microsoft.com/office/drawing/2014/main" id="{BB391C75-051F-496B-88F4-389F24865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3328"/>
              <a:ext cx="48" cy="49"/>
            </a:xfrm>
            <a:custGeom>
              <a:avLst/>
              <a:gdLst>
                <a:gd name="T0" fmla="*/ 152 w 23"/>
                <a:gd name="T1" fmla="*/ 36 h 22"/>
                <a:gd name="T2" fmla="*/ 92 w 23"/>
                <a:gd name="T3" fmla="*/ 0 h 22"/>
                <a:gd name="T4" fmla="*/ 27 w 23"/>
                <a:gd name="T5" fmla="*/ 45 h 22"/>
                <a:gd name="T6" fmla="*/ 92 w 23"/>
                <a:gd name="T7" fmla="*/ 209 h 22"/>
                <a:gd name="T8" fmla="*/ 209 w 23"/>
                <a:gd name="T9" fmla="*/ 145 h 22"/>
                <a:gd name="T10" fmla="*/ 152 w 23"/>
                <a:gd name="T11" fmla="*/ 3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3"/>
                  </a:moveTo>
                  <a:cubicBezTo>
                    <a:pt x="14" y="1"/>
                    <a:pt x="12" y="0"/>
                    <a:pt x="10" y="0"/>
                  </a:cubicBezTo>
                  <a:cubicBezTo>
                    <a:pt x="7" y="1"/>
                    <a:pt x="5" y="2"/>
                    <a:pt x="3" y="4"/>
                  </a:cubicBezTo>
                  <a:cubicBezTo>
                    <a:pt x="0" y="9"/>
                    <a:pt x="4" y="17"/>
                    <a:pt x="10" y="19"/>
                  </a:cubicBezTo>
                  <a:cubicBezTo>
                    <a:pt x="17" y="22"/>
                    <a:pt x="23" y="17"/>
                    <a:pt x="23" y="13"/>
                  </a:cubicBezTo>
                  <a:cubicBezTo>
                    <a:pt x="23" y="9"/>
                    <a:pt x="22" y="7"/>
                    <a:pt x="17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8" name="Freeform 387">
              <a:extLst>
                <a:ext uri="{FF2B5EF4-FFF2-40B4-BE49-F238E27FC236}">
                  <a16:creationId xmlns:a16="http://schemas.microsoft.com/office/drawing/2014/main" id="{8678473F-A458-40BD-AA9D-28ADCE692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3337"/>
              <a:ext cx="25" cy="25"/>
            </a:xfrm>
            <a:custGeom>
              <a:avLst/>
              <a:gdLst>
                <a:gd name="T0" fmla="*/ 100 w 12"/>
                <a:gd name="T1" fmla="*/ 73 h 11"/>
                <a:gd name="T2" fmla="*/ 92 w 12"/>
                <a:gd name="T3" fmla="*/ 118 h 11"/>
                <a:gd name="T4" fmla="*/ 27 w 12"/>
                <a:gd name="T5" fmla="*/ 102 h 11"/>
                <a:gd name="T6" fmla="*/ 0 w 12"/>
                <a:gd name="T7" fmla="*/ 36 h 11"/>
                <a:gd name="T8" fmla="*/ 27 w 12"/>
                <a:gd name="T9" fmla="*/ 0 h 11"/>
                <a:gd name="T10" fmla="*/ 27 w 12"/>
                <a:gd name="T11" fmla="*/ 0 h 11"/>
                <a:gd name="T12" fmla="*/ 0 w 12"/>
                <a:gd name="T13" fmla="*/ 36 h 11"/>
                <a:gd name="T14" fmla="*/ 17 w 12"/>
                <a:gd name="T15" fmla="*/ 102 h 11"/>
                <a:gd name="T16" fmla="*/ 92 w 12"/>
                <a:gd name="T17" fmla="*/ 118 h 11"/>
                <a:gd name="T18" fmla="*/ 100 w 12"/>
                <a:gd name="T19" fmla="*/ 73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6"/>
                  </a:moveTo>
                  <a:cubicBezTo>
                    <a:pt x="12" y="8"/>
                    <a:pt x="11" y="9"/>
                    <a:pt x="10" y="10"/>
                  </a:cubicBezTo>
                  <a:cubicBezTo>
                    <a:pt x="8" y="11"/>
                    <a:pt x="5" y="11"/>
                    <a:pt x="3" y="9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0" y="2"/>
                    <a:pt x="0" y="3"/>
                  </a:cubicBezTo>
                  <a:cubicBezTo>
                    <a:pt x="0" y="4"/>
                    <a:pt x="0" y="6"/>
                    <a:pt x="2" y="9"/>
                  </a:cubicBezTo>
                  <a:cubicBezTo>
                    <a:pt x="5" y="11"/>
                    <a:pt x="8" y="11"/>
                    <a:pt x="10" y="10"/>
                  </a:cubicBezTo>
                  <a:cubicBezTo>
                    <a:pt x="11" y="10"/>
                    <a:pt x="12" y="8"/>
                    <a:pt x="11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9" name="Freeform 388">
              <a:extLst>
                <a:ext uri="{FF2B5EF4-FFF2-40B4-BE49-F238E27FC236}">
                  <a16:creationId xmlns:a16="http://schemas.microsoft.com/office/drawing/2014/main" id="{E964B085-C493-478D-B06B-18EF9372E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3206"/>
              <a:ext cx="46" cy="49"/>
            </a:xfrm>
            <a:custGeom>
              <a:avLst/>
              <a:gdLst>
                <a:gd name="T0" fmla="*/ 144 w 22"/>
                <a:gd name="T1" fmla="*/ 45 h 22"/>
                <a:gd name="T2" fmla="*/ 84 w 22"/>
                <a:gd name="T3" fmla="*/ 9 h 22"/>
                <a:gd name="T4" fmla="*/ 27 w 22"/>
                <a:gd name="T5" fmla="*/ 45 h 22"/>
                <a:gd name="T6" fmla="*/ 92 w 22"/>
                <a:gd name="T7" fmla="*/ 223 h 22"/>
                <a:gd name="T8" fmla="*/ 201 w 22"/>
                <a:gd name="T9" fmla="*/ 145 h 22"/>
                <a:gd name="T10" fmla="*/ 144 w 22"/>
                <a:gd name="T11" fmla="*/ 4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6" y="4"/>
                  </a:moveTo>
                  <a:cubicBezTo>
                    <a:pt x="14" y="2"/>
                    <a:pt x="12" y="0"/>
                    <a:pt x="9" y="1"/>
                  </a:cubicBezTo>
                  <a:cubicBezTo>
                    <a:pt x="7" y="1"/>
                    <a:pt x="4" y="2"/>
                    <a:pt x="3" y="4"/>
                  </a:cubicBezTo>
                  <a:cubicBezTo>
                    <a:pt x="0" y="9"/>
                    <a:pt x="3" y="17"/>
                    <a:pt x="10" y="20"/>
                  </a:cubicBezTo>
                  <a:cubicBezTo>
                    <a:pt x="16" y="22"/>
                    <a:pt x="22" y="18"/>
                    <a:pt x="22" y="13"/>
                  </a:cubicBezTo>
                  <a:cubicBezTo>
                    <a:pt x="22" y="9"/>
                    <a:pt x="21" y="8"/>
                    <a:pt x="16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0" name="Freeform 389">
              <a:extLst>
                <a:ext uri="{FF2B5EF4-FFF2-40B4-BE49-F238E27FC236}">
                  <a16:creationId xmlns:a16="http://schemas.microsoft.com/office/drawing/2014/main" id="{8AAB353B-133A-4CC6-9AA8-3413CCBC5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3217"/>
              <a:ext cx="25" cy="24"/>
            </a:xfrm>
            <a:custGeom>
              <a:avLst/>
              <a:gdLst>
                <a:gd name="T0" fmla="*/ 100 w 12"/>
                <a:gd name="T1" fmla="*/ 52 h 11"/>
                <a:gd name="T2" fmla="*/ 92 w 12"/>
                <a:gd name="T3" fmla="*/ 105 h 11"/>
                <a:gd name="T4" fmla="*/ 27 w 12"/>
                <a:gd name="T5" fmla="*/ 81 h 11"/>
                <a:gd name="T6" fmla="*/ 8 w 12"/>
                <a:gd name="T7" fmla="*/ 33 h 11"/>
                <a:gd name="T8" fmla="*/ 27 w 12"/>
                <a:gd name="T9" fmla="*/ 0 h 11"/>
                <a:gd name="T10" fmla="*/ 27 w 12"/>
                <a:gd name="T11" fmla="*/ 0 h 11"/>
                <a:gd name="T12" fmla="*/ 0 w 12"/>
                <a:gd name="T13" fmla="*/ 33 h 11"/>
                <a:gd name="T14" fmla="*/ 27 w 12"/>
                <a:gd name="T15" fmla="*/ 81 h 11"/>
                <a:gd name="T16" fmla="*/ 92 w 12"/>
                <a:gd name="T17" fmla="*/ 105 h 11"/>
                <a:gd name="T18" fmla="*/ 100 w 12"/>
                <a:gd name="T19" fmla="*/ 5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7"/>
                    <a:pt x="12" y="9"/>
                    <a:pt x="10" y="10"/>
                  </a:cubicBezTo>
                  <a:cubicBezTo>
                    <a:pt x="9" y="11"/>
                    <a:pt x="6" y="11"/>
                    <a:pt x="3" y="8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1"/>
                    <a:pt x="10" y="10"/>
                  </a:cubicBezTo>
                  <a:cubicBezTo>
                    <a:pt x="12" y="9"/>
                    <a:pt x="12" y="7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1" name="Freeform 390">
              <a:extLst>
                <a:ext uri="{FF2B5EF4-FFF2-40B4-BE49-F238E27FC236}">
                  <a16:creationId xmlns:a16="http://schemas.microsoft.com/office/drawing/2014/main" id="{E3258C36-FA62-40B3-B23E-55AC97DFB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3290"/>
              <a:ext cx="48" cy="47"/>
            </a:xfrm>
            <a:custGeom>
              <a:avLst/>
              <a:gdLst>
                <a:gd name="T0" fmla="*/ 144 w 23"/>
                <a:gd name="T1" fmla="*/ 36 h 21"/>
                <a:gd name="T2" fmla="*/ 83 w 23"/>
                <a:gd name="T3" fmla="*/ 0 h 21"/>
                <a:gd name="T4" fmla="*/ 27 w 23"/>
                <a:gd name="T5" fmla="*/ 45 h 21"/>
                <a:gd name="T6" fmla="*/ 92 w 23"/>
                <a:gd name="T7" fmla="*/ 215 h 21"/>
                <a:gd name="T8" fmla="*/ 209 w 23"/>
                <a:gd name="T9" fmla="*/ 145 h 21"/>
                <a:gd name="T10" fmla="*/ 14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4" y="1"/>
                    <a:pt x="12" y="0"/>
                    <a:pt x="9" y="0"/>
                  </a:cubicBezTo>
                  <a:cubicBezTo>
                    <a:pt x="7" y="0"/>
                    <a:pt x="4" y="1"/>
                    <a:pt x="3" y="4"/>
                  </a:cubicBezTo>
                  <a:cubicBezTo>
                    <a:pt x="0" y="9"/>
                    <a:pt x="3" y="16"/>
                    <a:pt x="10" y="19"/>
                  </a:cubicBezTo>
                  <a:cubicBezTo>
                    <a:pt x="17" y="21"/>
                    <a:pt x="22" y="17"/>
                    <a:pt x="23" y="13"/>
                  </a:cubicBezTo>
                  <a:cubicBezTo>
                    <a:pt x="22" y="9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2" name="Freeform 391">
              <a:extLst>
                <a:ext uri="{FF2B5EF4-FFF2-40B4-BE49-F238E27FC236}">
                  <a16:creationId xmlns:a16="http://schemas.microsoft.com/office/drawing/2014/main" id="{44112A58-282A-4DB1-8BCC-BE398F8DC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3299"/>
              <a:ext cx="25" cy="25"/>
            </a:xfrm>
            <a:custGeom>
              <a:avLst/>
              <a:gdLst>
                <a:gd name="T0" fmla="*/ 108 w 12"/>
                <a:gd name="T1" fmla="*/ 73 h 11"/>
                <a:gd name="T2" fmla="*/ 92 w 12"/>
                <a:gd name="T3" fmla="*/ 118 h 11"/>
                <a:gd name="T4" fmla="*/ 27 w 12"/>
                <a:gd name="T5" fmla="*/ 93 h 11"/>
                <a:gd name="T6" fmla="*/ 8 w 12"/>
                <a:gd name="T7" fmla="*/ 36 h 11"/>
                <a:gd name="T8" fmla="*/ 27 w 12"/>
                <a:gd name="T9" fmla="*/ 0 h 11"/>
                <a:gd name="T10" fmla="*/ 27 w 12"/>
                <a:gd name="T11" fmla="*/ 0 h 11"/>
                <a:gd name="T12" fmla="*/ 8 w 12"/>
                <a:gd name="T13" fmla="*/ 36 h 11"/>
                <a:gd name="T14" fmla="*/ 27 w 12"/>
                <a:gd name="T15" fmla="*/ 102 h 11"/>
                <a:gd name="T16" fmla="*/ 100 w 12"/>
                <a:gd name="T17" fmla="*/ 118 h 11"/>
                <a:gd name="T18" fmla="*/ 108 w 12"/>
                <a:gd name="T19" fmla="*/ 73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cubicBezTo>
                    <a:pt x="12" y="8"/>
                    <a:pt x="12" y="9"/>
                    <a:pt x="10" y="10"/>
                  </a:cubicBezTo>
                  <a:cubicBezTo>
                    <a:pt x="9" y="11"/>
                    <a:pt x="6" y="11"/>
                    <a:pt x="3" y="8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1" y="3"/>
                  </a:cubicBezTo>
                  <a:cubicBezTo>
                    <a:pt x="0" y="4"/>
                    <a:pt x="0" y="6"/>
                    <a:pt x="3" y="9"/>
                  </a:cubicBezTo>
                  <a:cubicBezTo>
                    <a:pt x="6" y="11"/>
                    <a:pt x="9" y="11"/>
                    <a:pt x="11" y="10"/>
                  </a:cubicBezTo>
                  <a:cubicBezTo>
                    <a:pt x="12" y="9"/>
                    <a:pt x="12" y="8"/>
                    <a:pt x="12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3" name="Freeform 392">
              <a:extLst>
                <a:ext uri="{FF2B5EF4-FFF2-40B4-BE49-F238E27FC236}">
                  <a16:creationId xmlns:a16="http://schemas.microsoft.com/office/drawing/2014/main" id="{83E7E6D7-6CB0-4669-8BD8-72090FEC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3188"/>
              <a:ext cx="48" cy="47"/>
            </a:xfrm>
            <a:custGeom>
              <a:avLst/>
              <a:gdLst>
                <a:gd name="T0" fmla="*/ 144 w 23"/>
                <a:gd name="T1" fmla="*/ 36 h 21"/>
                <a:gd name="T2" fmla="*/ 73 w 23"/>
                <a:gd name="T3" fmla="*/ 9 h 21"/>
                <a:gd name="T4" fmla="*/ 17 w 23"/>
                <a:gd name="T5" fmla="*/ 65 h 21"/>
                <a:gd name="T6" fmla="*/ 100 w 23"/>
                <a:gd name="T7" fmla="*/ 226 h 21"/>
                <a:gd name="T8" fmla="*/ 209 w 23"/>
                <a:gd name="T9" fmla="*/ 134 h 21"/>
                <a:gd name="T10" fmla="*/ 14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2"/>
                    <a:pt x="11" y="0"/>
                    <a:pt x="8" y="1"/>
                  </a:cubicBezTo>
                  <a:cubicBezTo>
                    <a:pt x="6" y="2"/>
                    <a:pt x="4" y="3"/>
                    <a:pt x="2" y="6"/>
                  </a:cubicBezTo>
                  <a:cubicBezTo>
                    <a:pt x="0" y="11"/>
                    <a:pt x="4" y="18"/>
                    <a:pt x="11" y="20"/>
                  </a:cubicBezTo>
                  <a:cubicBezTo>
                    <a:pt x="18" y="21"/>
                    <a:pt x="23" y="17"/>
                    <a:pt x="23" y="12"/>
                  </a:cubicBezTo>
                  <a:cubicBezTo>
                    <a:pt x="22" y="8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4" name="Freeform 393">
              <a:extLst>
                <a:ext uri="{FF2B5EF4-FFF2-40B4-BE49-F238E27FC236}">
                  <a16:creationId xmlns:a16="http://schemas.microsoft.com/office/drawing/2014/main" id="{CF8A2ED3-04D3-4AB5-BE48-4EDFF3DCB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3199"/>
              <a:ext cx="27" cy="24"/>
            </a:xfrm>
            <a:custGeom>
              <a:avLst/>
              <a:gdLst>
                <a:gd name="T0" fmla="*/ 108 w 13"/>
                <a:gd name="T1" fmla="*/ 52 h 11"/>
                <a:gd name="T2" fmla="*/ 100 w 13"/>
                <a:gd name="T3" fmla="*/ 96 h 11"/>
                <a:gd name="T4" fmla="*/ 35 w 13"/>
                <a:gd name="T5" fmla="*/ 81 h 11"/>
                <a:gd name="T6" fmla="*/ 8 w 13"/>
                <a:gd name="T7" fmla="*/ 33 h 11"/>
                <a:gd name="T8" fmla="*/ 25 w 13"/>
                <a:gd name="T9" fmla="*/ 0 h 11"/>
                <a:gd name="T10" fmla="*/ 25 w 13"/>
                <a:gd name="T11" fmla="*/ 0 h 11"/>
                <a:gd name="T12" fmla="*/ 0 w 13"/>
                <a:gd name="T13" fmla="*/ 33 h 11"/>
                <a:gd name="T14" fmla="*/ 25 w 13"/>
                <a:gd name="T15" fmla="*/ 96 h 11"/>
                <a:gd name="T16" fmla="*/ 100 w 13"/>
                <a:gd name="T17" fmla="*/ 96 h 11"/>
                <a:gd name="T18" fmla="*/ 108 w 13"/>
                <a:gd name="T19" fmla="*/ 5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1">
                  <a:moveTo>
                    <a:pt x="12" y="5"/>
                  </a:moveTo>
                  <a:cubicBezTo>
                    <a:pt x="13" y="7"/>
                    <a:pt x="12" y="8"/>
                    <a:pt x="11" y="9"/>
                  </a:cubicBezTo>
                  <a:cubicBezTo>
                    <a:pt x="10" y="10"/>
                    <a:pt x="7" y="11"/>
                    <a:pt x="4" y="8"/>
                  </a:cubicBezTo>
                  <a:cubicBezTo>
                    <a:pt x="1" y="6"/>
                    <a:pt x="0" y="5"/>
                    <a:pt x="1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5"/>
                    <a:pt x="1" y="7"/>
                    <a:pt x="3" y="9"/>
                  </a:cubicBezTo>
                  <a:cubicBezTo>
                    <a:pt x="7" y="11"/>
                    <a:pt x="10" y="11"/>
                    <a:pt x="11" y="9"/>
                  </a:cubicBezTo>
                  <a:cubicBezTo>
                    <a:pt x="12" y="8"/>
                    <a:pt x="13" y="7"/>
                    <a:pt x="12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5" name="Freeform 394">
              <a:extLst>
                <a:ext uri="{FF2B5EF4-FFF2-40B4-BE49-F238E27FC236}">
                  <a16:creationId xmlns:a16="http://schemas.microsoft.com/office/drawing/2014/main" id="{22BF9824-A7BD-4ECD-8574-49668AD71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156"/>
              <a:ext cx="61" cy="65"/>
            </a:xfrm>
            <a:custGeom>
              <a:avLst/>
              <a:gdLst>
                <a:gd name="T0" fmla="*/ 212 w 29"/>
                <a:gd name="T1" fmla="*/ 247 h 29"/>
                <a:gd name="T2" fmla="*/ 204 w 29"/>
                <a:gd name="T3" fmla="*/ 56 h 29"/>
                <a:gd name="T4" fmla="*/ 36 w 29"/>
                <a:gd name="T5" fmla="*/ 90 h 29"/>
                <a:gd name="T6" fmla="*/ 212 w 29"/>
                <a:gd name="T7" fmla="*/ 24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9">
                  <a:moveTo>
                    <a:pt x="23" y="22"/>
                  </a:moveTo>
                  <a:cubicBezTo>
                    <a:pt x="29" y="18"/>
                    <a:pt x="29" y="10"/>
                    <a:pt x="22" y="5"/>
                  </a:cubicBezTo>
                  <a:cubicBezTo>
                    <a:pt x="16" y="0"/>
                    <a:pt x="8" y="0"/>
                    <a:pt x="4" y="8"/>
                  </a:cubicBezTo>
                  <a:cubicBezTo>
                    <a:pt x="0" y="15"/>
                    <a:pt x="13" y="29"/>
                    <a:pt x="23" y="2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6" name="Freeform 395">
              <a:extLst>
                <a:ext uri="{FF2B5EF4-FFF2-40B4-BE49-F238E27FC236}">
                  <a16:creationId xmlns:a16="http://schemas.microsoft.com/office/drawing/2014/main" id="{6C923EBB-A60A-4EC0-A115-D13651E4A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3172"/>
              <a:ext cx="31" cy="27"/>
            </a:xfrm>
            <a:custGeom>
              <a:avLst/>
              <a:gdLst>
                <a:gd name="T0" fmla="*/ 107 w 15"/>
                <a:gd name="T1" fmla="*/ 0 h 12"/>
                <a:gd name="T2" fmla="*/ 132 w 15"/>
                <a:gd name="T3" fmla="*/ 72 h 12"/>
                <a:gd name="T4" fmla="*/ 99 w 15"/>
                <a:gd name="T5" fmla="*/ 126 h 12"/>
                <a:gd name="T6" fmla="*/ 35 w 15"/>
                <a:gd name="T7" fmla="*/ 117 h 12"/>
                <a:gd name="T8" fmla="*/ 8 w 15"/>
                <a:gd name="T9" fmla="*/ 36 h 12"/>
                <a:gd name="T10" fmla="*/ 8 w 15"/>
                <a:gd name="T11" fmla="*/ 36 h 12"/>
                <a:gd name="T12" fmla="*/ 35 w 15"/>
                <a:gd name="T13" fmla="*/ 117 h 12"/>
                <a:gd name="T14" fmla="*/ 99 w 15"/>
                <a:gd name="T15" fmla="*/ 137 h 12"/>
                <a:gd name="T16" fmla="*/ 132 w 15"/>
                <a:gd name="T17" fmla="*/ 72 h 12"/>
                <a:gd name="T18" fmla="*/ 107 w 15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cubicBezTo>
                    <a:pt x="14" y="1"/>
                    <a:pt x="15" y="3"/>
                    <a:pt x="15" y="6"/>
                  </a:cubicBezTo>
                  <a:cubicBezTo>
                    <a:pt x="14" y="8"/>
                    <a:pt x="13" y="11"/>
                    <a:pt x="11" y="11"/>
                  </a:cubicBezTo>
                  <a:cubicBezTo>
                    <a:pt x="9" y="12"/>
                    <a:pt x="6" y="12"/>
                    <a:pt x="4" y="10"/>
                  </a:cubicBezTo>
                  <a:cubicBezTo>
                    <a:pt x="2" y="8"/>
                    <a:pt x="0" y="6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6"/>
                    <a:pt x="1" y="8"/>
                    <a:pt x="4" y="10"/>
                  </a:cubicBezTo>
                  <a:cubicBezTo>
                    <a:pt x="6" y="12"/>
                    <a:pt x="9" y="12"/>
                    <a:pt x="11" y="12"/>
                  </a:cubicBezTo>
                  <a:cubicBezTo>
                    <a:pt x="13" y="11"/>
                    <a:pt x="15" y="8"/>
                    <a:pt x="15" y="6"/>
                  </a:cubicBezTo>
                  <a:cubicBezTo>
                    <a:pt x="15" y="3"/>
                    <a:pt x="14" y="1"/>
                    <a:pt x="12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7" name="Freeform 396">
              <a:extLst>
                <a:ext uri="{FF2B5EF4-FFF2-40B4-BE49-F238E27FC236}">
                  <a16:creationId xmlns:a16="http://schemas.microsoft.com/office/drawing/2014/main" id="{7E65419E-5F54-4BF6-B5B3-F79A860F0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297"/>
              <a:ext cx="36" cy="40"/>
            </a:xfrm>
            <a:custGeom>
              <a:avLst/>
              <a:gdLst>
                <a:gd name="T0" fmla="*/ 144 w 17"/>
                <a:gd name="T1" fmla="*/ 89 h 18"/>
                <a:gd name="T2" fmla="*/ 152 w 17"/>
                <a:gd name="T3" fmla="*/ 142 h 18"/>
                <a:gd name="T4" fmla="*/ 152 w 17"/>
                <a:gd name="T5" fmla="*/ 162 h 18"/>
                <a:gd name="T6" fmla="*/ 144 w 17"/>
                <a:gd name="T7" fmla="*/ 162 h 18"/>
                <a:gd name="T8" fmla="*/ 112 w 17"/>
                <a:gd name="T9" fmla="*/ 178 h 18"/>
                <a:gd name="T10" fmla="*/ 93 w 17"/>
                <a:gd name="T11" fmla="*/ 162 h 18"/>
                <a:gd name="T12" fmla="*/ 76 w 17"/>
                <a:gd name="T13" fmla="*/ 178 h 18"/>
                <a:gd name="T14" fmla="*/ 59 w 17"/>
                <a:gd name="T15" fmla="*/ 153 h 18"/>
                <a:gd name="T16" fmla="*/ 36 w 17"/>
                <a:gd name="T17" fmla="*/ 133 h 18"/>
                <a:gd name="T18" fmla="*/ 8 w 17"/>
                <a:gd name="T19" fmla="*/ 98 h 18"/>
                <a:gd name="T20" fmla="*/ 8 w 17"/>
                <a:gd name="T21" fmla="*/ 64 h 18"/>
                <a:gd name="T22" fmla="*/ 28 w 17"/>
                <a:gd name="T23" fmla="*/ 44 h 18"/>
                <a:gd name="T24" fmla="*/ 49 w 17"/>
                <a:gd name="T25" fmla="*/ 0 h 18"/>
                <a:gd name="T26" fmla="*/ 104 w 17"/>
                <a:gd name="T27" fmla="*/ 20 h 18"/>
                <a:gd name="T28" fmla="*/ 144 w 17"/>
                <a:gd name="T29" fmla="*/ 89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" h="18">
                  <a:moveTo>
                    <a:pt x="15" y="8"/>
                  </a:moveTo>
                  <a:cubicBezTo>
                    <a:pt x="17" y="8"/>
                    <a:pt x="17" y="12"/>
                    <a:pt x="16" y="13"/>
                  </a:cubicBezTo>
                  <a:cubicBezTo>
                    <a:pt x="16" y="14"/>
                    <a:pt x="16" y="14"/>
                    <a:pt x="16" y="15"/>
                  </a:cubicBezTo>
                  <a:cubicBezTo>
                    <a:pt x="16" y="15"/>
                    <a:pt x="16" y="14"/>
                    <a:pt x="15" y="15"/>
                  </a:cubicBezTo>
                  <a:cubicBezTo>
                    <a:pt x="14" y="15"/>
                    <a:pt x="14" y="18"/>
                    <a:pt x="12" y="16"/>
                  </a:cubicBezTo>
                  <a:cubicBezTo>
                    <a:pt x="11" y="15"/>
                    <a:pt x="11" y="15"/>
                    <a:pt x="10" y="15"/>
                  </a:cubicBezTo>
                  <a:cubicBezTo>
                    <a:pt x="9" y="15"/>
                    <a:pt x="9" y="16"/>
                    <a:pt x="8" y="16"/>
                  </a:cubicBezTo>
                  <a:cubicBezTo>
                    <a:pt x="7" y="16"/>
                    <a:pt x="7" y="15"/>
                    <a:pt x="6" y="14"/>
                  </a:cubicBezTo>
                  <a:cubicBezTo>
                    <a:pt x="5" y="13"/>
                    <a:pt x="5" y="13"/>
                    <a:pt x="4" y="12"/>
                  </a:cubicBezTo>
                  <a:cubicBezTo>
                    <a:pt x="3" y="12"/>
                    <a:pt x="1" y="11"/>
                    <a:pt x="1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6"/>
                    <a:pt x="2" y="6"/>
                    <a:pt x="3" y="4"/>
                  </a:cubicBezTo>
                  <a:cubicBezTo>
                    <a:pt x="3" y="2"/>
                    <a:pt x="4" y="0"/>
                    <a:pt x="5" y="0"/>
                  </a:cubicBezTo>
                  <a:cubicBezTo>
                    <a:pt x="7" y="0"/>
                    <a:pt x="10" y="0"/>
                    <a:pt x="11" y="2"/>
                  </a:cubicBezTo>
                  <a:cubicBezTo>
                    <a:pt x="12" y="3"/>
                    <a:pt x="14" y="7"/>
                    <a:pt x="15" y="8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8" name="Freeform 397">
              <a:extLst>
                <a:ext uri="{FF2B5EF4-FFF2-40B4-BE49-F238E27FC236}">
                  <a16:creationId xmlns:a16="http://schemas.microsoft.com/office/drawing/2014/main" id="{5FFC56F6-B435-4412-A396-DCB77A333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313"/>
              <a:ext cx="9" cy="13"/>
            </a:xfrm>
            <a:custGeom>
              <a:avLst/>
              <a:gdLst>
                <a:gd name="T0" fmla="*/ 11 w 4"/>
                <a:gd name="T1" fmla="*/ 0 h 6"/>
                <a:gd name="T2" fmla="*/ 0 w 4"/>
                <a:gd name="T3" fmla="*/ 9 h 6"/>
                <a:gd name="T4" fmla="*/ 0 w 4"/>
                <a:gd name="T5" fmla="*/ 33 h 6"/>
                <a:gd name="T6" fmla="*/ 45 w 4"/>
                <a:gd name="T7" fmla="*/ 61 h 6"/>
                <a:gd name="T8" fmla="*/ 36 w 4"/>
                <a:gd name="T9" fmla="*/ 43 h 6"/>
                <a:gd name="T10" fmla="*/ 25 w 4"/>
                <a:gd name="T11" fmla="*/ 33 h 6"/>
                <a:gd name="T12" fmla="*/ 11 w 4"/>
                <a:gd name="T13" fmla="*/ 9 h 6"/>
                <a:gd name="T14" fmla="*/ 11 w 4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3" y="5"/>
                    <a:pt x="4" y="6"/>
                  </a:cubicBezTo>
                  <a:cubicBezTo>
                    <a:pt x="4" y="5"/>
                    <a:pt x="3" y="5"/>
                    <a:pt x="3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9" name="Freeform 398">
              <a:extLst>
                <a:ext uri="{FF2B5EF4-FFF2-40B4-BE49-F238E27FC236}">
                  <a16:creationId xmlns:a16="http://schemas.microsoft.com/office/drawing/2014/main" id="{5D7AB1BC-8081-4ED6-9B00-065D25ED4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3326"/>
              <a:ext cx="8" cy="7"/>
            </a:xfrm>
            <a:custGeom>
              <a:avLst/>
              <a:gdLst>
                <a:gd name="T0" fmla="*/ 0 w 4"/>
                <a:gd name="T1" fmla="*/ 0 h 3"/>
                <a:gd name="T2" fmla="*/ 16 w 4"/>
                <a:gd name="T3" fmla="*/ 37 h 3"/>
                <a:gd name="T4" fmla="*/ 16 w 4"/>
                <a:gd name="T5" fmla="*/ 12 h 3"/>
                <a:gd name="T6" fmla="*/ 32 w 4"/>
                <a:gd name="T7" fmla="*/ 0 h 3"/>
                <a:gd name="T8" fmla="*/ 16 w 4"/>
                <a:gd name="T9" fmla="*/ 12 h 3"/>
                <a:gd name="T10" fmla="*/ 0 w 4"/>
                <a:gd name="T11" fmla="*/ 12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0"/>
                    <a:pt x="1" y="3"/>
                    <a:pt x="2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2"/>
                    <a:pt x="1" y="1"/>
                    <a:pt x="0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0" name="Freeform 399">
              <a:extLst>
                <a:ext uri="{FF2B5EF4-FFF2-40B4-BE49-F238E27FC236}">
                  <a16:creationId xmlns:a16="http://schemas.microsoft.com/office/drawing/2014/main" id="{ABC27B96-EC23-405D-94BA-1E5F882F3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3328"/>
              <a:ext cx="9" cy="5"/>
            </a:xfrm>
            <a:custGeom>
              <a:avLst/>
              <a:gdLst>
                <a:gd name="T0" fmla="*/ 11 w 4"/>
                <a:gd name="T1" fmla="*/ 0 h 2"/>
                <a:gd name="T2" fmla="*/ 0 w 4"/>
                <a:gd name="T3" fmla="*/ 0 h 2"/>
                <a:gd name="T4" fmla="*/ 25 w 4"/>
                <a:gd name="T5" fmla="*/ 33 h 2"/>
                <a:gd name="T6" fmla="*/ 45 w 4"/>
                <a:gd name="T7" fmla="*/ 20 h 2"/>
                <a:gd name="T8" fmla="*/ 36 w 4"/>
                <a:gd name="T9" fmla="*/ 20 h 2"/>
                <a:gd name="T10" fmla="*/ 11 w 4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2"/>
                    <a:pt x="2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4" y="1"/>
                    <a:pt x="3" y="2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1" name="Freeform 400">
              <a:extLst>
                <a:ext uri="{FF2B5EF4-FFF2-40B4-BE49-F238E27FC236}">
                  <a16:creationId xmlns:a16="http://schemas.microsoft.com/office/drawing/2014/main" id="{5D8E1B52-A0BC-4299-B257-BB08EF189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3319"/>
              <a:ext cx="4" cy="11"/>
            </a:xfrm>
            <a:custGeom>
              <a:avLst/>
              <a:gdLst>
                <a:gd name="T0" fmla="*/ 16 w 2"/>
                <a:gd name="T1" fmla="*/ 9 h 5"/>
                <a:gd name="T2" fmla="*/ 16 w 2"/>
                <a:gd name="T3" fmla="*/ 44 h 5"/>
                <a:gd name="T4" fmla="*/ 8 w 2"/>
                <a:gd name="T5" fmla="*/ 44 h 5"/>
                <a:gd name="T6" fmla="*/ 0 w 2"/>
                <a:gd name="T7" fmla="*/ 53 h 5"/>
                <a:gd name="T8" fmla="*/ 16 w 2"/>
                <a:gd name="T9" fmla="*/ 33 h 5"/>
                <a:gd name="T10" fmla="*/ 16 w 2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2" y="1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4"/>
                    <a:pt x="1" y="4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2" name="Freeform 401">
              <a:extLst>
                <a:ext uri="{FF2B5EF4-FFF2-40B4-BE49-F238E27FC236}">
                  <a16:creationId xmlns:a16="http://schemas.microsoft.com/office/drawing/2014/main" id="{38B05B4B-C528-45B9-8CFA-A4E6B7AE2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301"/>
              <a:ext cx="6" cy="14"/>
            </a:xfrm>
            <a:custGeom>
              <a:avLst/>
              <a:gdLst>
                <a:gd name="T0" fmla="*/ 8 w 3"/>
                <a:gd name="T1" fmla="*/ 12 h 6"/>
                <a:gd name="T2" fmla="*/ 8 w 3"/>
                <a:gd name="T3" fmla="*/ 49 h 6"/>
                <a:gd name="T4" fmla="*/ 24 w 3"/>
                <a:gd name="T5" fmla="*/ 77 h 6"/>
                <a:gd name="T6" fmla="*/ 16 w 3"/>
                <a:gd name="T7" fmla="*/ 37 h 6"/>
                <a:gd name="T8" fmla="*/ 8 w 3"/>
                <a:gd name="T9" fmla="*/ 28 h 6"/>
                <a:gd name="T10" fmla="*/ 0 w 3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1" y="2"/>
                    <a:pt x="1" y="3"/>
                    <a:pt x="1" y="4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2" y="6"/>
                    <a:pt x="2" y="5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3" name="Freeform 402">
              <a:extLst>
                <a:ext uri="{FF2B5EF4-FFF2-40B4-BE49-F238E27FC236}">
                  <a16:creationId xmlns:a16="http://schemas.microsoft.com/office/drawing/2014/main" id="{7BBC1E73-026F-4634-91F5-F8436F761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317"/>
              <a:ext cx="7" cy="7"/>
            </a:xfrm>
            <a:custGeom>
              <a:avLst/>
              <a:gdLst>
                <a:gd name="T0" fmla="*/ 0 w 3"/>
                <a:gd name="T1" fmla="*/ 0 h 3"/>
                <a:gd name="T2" fmla="*/ 12 w 3"/>
                <a:gd name="T3" fmla="*/ 12 h 3"/>
                <a:gd name="T4" fmla="*/ 28 w 3"/>
                <a:gd name="T5" fmla="*/ 28 h 3"/>
                <a:gd name="T6" fmla="*/ 37 w 3"/>
                <a:gd name="T7" fmla="*/ 37 h 3"/>
                <a:gd name="T8" fmla="*/ 28 w 3"/>
                <a:gd name="T9" fmla="*/ 28 h 3"/>
                <a:gd name="T10" fmla="*/ 0 w 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2" y="2"/>
                  </a:cubicBezTo>
                  <a:cubicBezTo>
                    <a:pt x="2" y="2"/>
                    <a:pt x="0" y="1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4" name="Freeform 403">
              <a:extLst>
                <a:ext uri="{FF2B5EF4-FFF2-40B4-BE49-F238E27FC236}">
                  <a16:creationId xmlns:a16="http://schemas.microsoft.com/office/drawing/2014/main" id="{7FD5B256-14CD-49AC-AF49-CA2F8D43E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3326"/>
              <a:ext cx="7" cy="7"/>
            </a:xfrm>
            <a:custGeom>
              <a:avLst/>
              <a:gdLst>
                <a:gd name="T0" fmla="*/ 12 w 3"/>
                <a:gd name="T1" fmla="*/ 12 h 3"/>
                <a:gd name="T2" fmla="*/ 0 w 3"/>
                <a:gd name="T3" fmla="*/ 12 h 3"/>
                <a:gd name="T4" fmla="*/ 37 w 3"/>
                <a:gd name="T5" fmla="*/ 37 h 3"/>
                <a:gd name="T6" fmla="*/ 28 w 3"/>
                <a:gd name="T7" fmla="*/ 12 h 3"/>
                <a:gd name="T8" fmla="*/ 12 w 3"/>
                <a:gd name="T9" fmla="*/ 1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2"/>
                    <a:pt x="3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1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5" name="Freeform 404">
              <a:extLst>
                <a:ext uri="{FF2B5EF4-FFF2-40B4-BE49-F238E27FC236}">
                  <a16:creationId xmlns:a16="http://schemas.microsoft.com/office/drawing/2014/main" id="{E2FFF1BB-692C-47E2-B5C8-428AE0D64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3299"/>
              <a:ext cx="10" cy="9"/>
            </a:xfrm>
            <a:custGeom>
              <a:avLst/>
              <a:gdLst>
                <a:gd name="T0" fmla="*/ 40 w 5"/>
                <a:gd name="T1" fmla="*/ 0 h 4"/>
                <a:gd name="T2" fmla="*/ 16 w 5"/>
                <a:gd name="T3" fmla="*/ 0 h 4"/>
                <a:gd name="T4" fmla="*/ 0 w 5"/>
                <a:gd name="T5" fmla="*/ 45 h 4"/>
                <a:gd name="T6" fmla="*/ 16 w 5"/>
                <a:gd name="T7" fmla="*/ 11 h 4"/>
                <a:gd name="T8" fmla="*/ 32 w 5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0" y="1"/>
                    <a:pt x="1" y="2"/>
                    <a:pt x="0" y="4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6" name="Freeform 405">
              <a:extLst>
                <a:ext uri="{FF2B5EF4-FFF2-40B4-BE49-F238E27FC236}">
                  <a16:creationId xmlns:a16="http://schemas.microsoft.com/office/drawing/2014/main" id="{89455ECC-9950-474F-B8F5-E24B90BBB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304"/>
              <a:ext cx="6" cy="13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33 h 6"/>
                <a:gd name="T4" fmla="*/ 24 w 3"/>
                <a:gd name="T5" fmla="*/ 61 h 6"/>
                <a:gd name="T6" fmla="*/ 0 w 3"/>
                <a:gd name="T7" fmla="*/ 43 h 6"/>
                <a:gd name="T8" fmla="*/ 0 w 3"/>
                <a:gd name="T9" fmla="*/ 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5"/>
                    <a:pt x="2" y="5"/>
                    <a:pt x="3" y="6"/>
                  </a:cubicBezTo>
                  <a:cubicBezTo>
                    <a:pt x="2" y="5"/>
                    <a:pt x="0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7" name="Freeform 406">
              <a:extLst>
                <a:ext uri="{FF2B5EF4-FFF2-40B4-BE49-F238E27FC236}">
                  <a16:creationId xmlns:a16="http://schemas.microsoft.com/office/drawing/2014/main" id="{E40C80FC-25AF-4DE9-B678-3B06A5D49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297"/>
              <a:ext cx="36" cy="40"/>
            </a:xfrm>
            <a:custGeom>
              <a:avLst/>
              <a:gdLst>
                <a:gd name="T0" fmla="*/ 144 w 17"/>
                <a:gd name="T1" fmla="*/ 89 h 18"/>
                <a:gd name="T2" fmla="*/ 152 w 17"/>
                <a:gd name="T3" fmla="*/ 142 h 18"/>
                <a:gd name="T4" fmla="*/ 152 w 17"/>
                <a:gd name="T5" fmla="*/ 162 h 18"/>
                <a:gd name="T6" fmla="*/ 144 w 17"/>
                <a:gd name="T7" fmla="*/ 162 h 18"/>
                <a:gd name="T8" fmla="*/ 112 w 17"/>
                <a:gd name="T9" fmla="*/ 178 h 18"/>
                <a:gd name="T10" fmla="*/ 93 w 17"/>
                <a:gd name="T11" fmla="*/ 162 h 18"/>
                <a:gd name="T12" fmla="*/ 76 w 17"/>
                <a:gd name="T13" fmla="*/ 178 h 18"/>
                <a:gd name="T14" fmla="*/ 59 w 17"/>
                <a:gd name="T15" fmla="*/ 153 h 18"/>
                <a:gd name="T16" fmla="*/ 36 w 17"/>
                <a:gd name="T17" fmla="*/ 133 h 18"/>
                <a:gd name="T18" fmla="*/ 8 w 17"/>
                <a:gd name="T19" fmla="*/ 98 h 18"/>
                <a:gd name="T20" fmla="*/ 8 w 17"/>
                <a:gd name="T21" fmla="*/ 64 h 18"/>
                <a:gd name="T22" fmla="*/ 28 w 17"/>
                <a:gd name="T23" fmla="*/ 44 h 18"/>
                <a:gd name="T24" fmla="*/ 49 w 17"/>
                <a:gd name="T25" fmla="*/ 0 h 18"/>
                <a:gd name="T26" fmla="*/ 104 w 17"/>
                <a:gd name="T27" fmla="*/ 20 h 18"/>
                <a:gd name="T28" fmla="*/ 144 w 17"/>
                <a:gd name="T29" fmla="*/ 89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" h="18">
                  <a:moveTo>
                    <a:pt x="15" y="8"/>
                  </a:moveTo>
                  <a:cubicBezTo>
                    <a:pt x="17" y="8"/>
                    <a:pt x="17" y="12"/>
                    <a:pt x="16" y="13"/>
                  </a:cubicBezTo>
                  <a:cubicBezTo>
                    <a:pt x="16" y="14"/>
                    <a:pt x="16" y="14"/>
                    <a:pt x="16" y="15"/>
                  </a:cubicBezTo>
                  <a:cubicBezTo>
                    <a:pt x="16" y="15"/>
                    <a:pt x="16" y="14"/>
                    <a:pt x="15" y="15"/>
                  </a:cubicBezTo>
                  <a:cubicBezTo>
                    <a:pt x="14" y="15"/>
                    <a:pt x="14" y="18"/>
                    <a:pt x="12" y="16"/>
                  </a:cubicBezTo>
                  <a:cubicBezTo>
                    <a:pt x="11" y="15"/>
                    <a:pt x="11" y="15"/>
                    <a:pt x="10" y="15"/>
                  </a:cubicBezTo>
                  <a:cubicBezTo>
                    <a:pt x="9" y="15"/>
                    <a:pt x="9" y="16"/>
                    <a:pt x="8" y="16"/>
                  </a:cubicBezTo>
                  <a:cubicBezTo>
                    <a:pt x="7" y="16"/>
                    <a:pt x="7" y="15"/>
                    <a:pt x="6" y="14"/>
                  </a:cubicBezTo>
                  <a:cubicBezTo>
                    <a:pt x="5" y="13"/>
                    <a:pt x="5" y="13"/>
                    <a:pt x="4" y="12"/>
                  </a:cubicBezTo>
                  <a:cubicBezTo>
                    <a:pt x="3" y="12"/>
                    <a:pt x="1" y="11"/>
                    <a:pt x="1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6"/>
                    <a:pt x="2" y="6"/>
                    <a:pt x="3" y="4"/>
                  </a:cubicBezTo>
                  <a:cubicBezTo>
                    <a:pt x="3" y="2"/>
                    <a:pt x="4" y="0"/>
                    <a:pt x="5" y="0"/>
                  </a:cubicBezTo>
                  <a:cubicBezTo>
                    <a:pt x="7" y="0"/>
                    <a:pt x="10" y="0"/>
                    <a:pt x="11" y="2"/>
                  </a:cubicBezTo>
                  <a:cubicBezTo>
                    <a:pt x="12" y="3"/>
                    <a:pt x="14" y="7"/>
                    <a:pt x="15" y="8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8" name="Freeform 407">
              <a:extLst>
                <a:ext uri="{FF2B5EF4-FFF2-40B4-BE49-F238E27FC236}">
                  <a16:creationId xmlns:a16="http://schemas.microsoft.com/office/drawing/2014/main" id="{6DD7CFAA-1747-4563-858F-C73E31089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326"/>
              <a:ext cx="6" cy="4"/>
            </a:xfrm>
            <a:custGeom>
              <a:avLst/>
              <a:gdLst>
                <a:gd name="T0" fmla="*/ 24 w 3"/>
                <a:gd name="T1" fmla="*/ 0 h 2"/>
                <a:gd name="T2" fmla="*/ 0 w 3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9" name="Freeform 408">
              <a:extLst>
                <a:ext uri="{FF2B5EF4-FFF2-40B4-BE49-F238E27FC236}">
                  <a16:creationId xmlns:a16="http://schemas.microsoft.com/office/drawing/2014/main" id="{EDCD055D-209E-4090-A844-F48C2350D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301"/>
              <a:ext cx="9" cy="16"/>
            </a:xfrm>
            <a:custGeom>
              <a:avLst/>
              <a:gdLst>
                <a:gd name="T0" fmla="*/ 45 w 4"/>
                <a:gd name="T1" fmla="*/ 85 h 7"/>
                <a:gd name="T2" fmla="*/ 11 w 4"/>
                <a:gd name="T3" fmla="*/ 48 h 7"/>
                <a:gd name="T4" fmla="*/ 0 w 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3" y="6"/>
                    <a:pt x="2" y="6"/>
                    <a:pt x="1" y="4"/>
                  </a:cubicBezTo>
                  <a:cubicBezTo>
                    <a:pt x="0" y="3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0" name="Freeform 409">
              <a:extLst>
                <a:ext uri="{FF2B5EF4-FFF2-40B4-BE49-F238E27FC236}">
                  <a16:creationId xmlns:a16="http://schemas.microsoft.com/office/drawing/2014/main" id="{5B54411D-2F55-446D-B205-D809B599E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3322"/>
              <a:ext cx="2" cy="4"/>
            </a:xfrm>
            <a:custGeom>
              <a:avLst/>
              <a:gdLst>
                <a:gd name="T0" fmla="*/ 8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1" name="Freeform 410">
              <a:extLst>
                <a:ext uri="{FF2B5EF4-FFF2-40B4-BE49-F238E27FC236}">
                  <a16:creationId xmlns:a16="http://schemas.microsoft.com/office/drawing/2014/main" id="{B1CD862A-C389-4DD4-BF70-D90FD8050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3183"/>
              <a:ext cx="33" cy="45"/>
            </a:xfrm>
            <a:custGeom>
              <a:avLst/>
              <a:gdLst>
                <a:gd name="T0" fmla="*/ 132 w 16"/>
                <a:gd name="T1" fmla="*/ 117 h 20"/>
                <a:gd name="T2" fmla="*/ 132 w 16"/>
                <a:gd name="T3" fmla="*/ 182 h 20"/>
                <a:gd name="T4" fmla="*/ 124 w 16"/>
                <a:gd name="T5" fmla="*/ 194 h 20"/>
                <a:gd name="T6" fmla="*/ 116 w 16"/>
                <a:gd name="T7" fmla="*/ 194 h 20"/>
                <a:gd name="T8" fmla="*/ 80 w 16"/>
                <a:gd name="T9" fmla="*/ 207 h 20"/>
                <a:gd name="T10" fmla="*/ 72 w 16"/>
                <a:gd name="T11" fmla="*/ 182 h 20"/>
                <a:gd name="T12" fmla="*/ 52 w 16"/>
                <a:gd name="T13" fmla="*/ 194 h 20"/>
                <a:gd name="T14" fmla="*/ 35 w 16"/>
                <a:gd name="T15" fmla="*/ 173 h 20"/>
                <a:gd name="T16" fmla="*/ 25 w 16"/>
                <a:gd name="T17" fmla="*/ 137 h 20"/>
                <a:gd name="T18" fmla="*/ 0 w 16"/>
                <a:gd name="T19" fmla="*/ 92 h 20"/>
                <a:gd name="T20" fmla="*/ 17 w 16"/>
                <a:gd name="T21" fmla="*/ 72 h 20"/>
                <a:gd name="T22" fmla="*/ 25 w 16"/>
                <a:gd name="T23" fmla="*/ 45 h 20"/>
                <a:gd name="T24" fmla="*/ 60 w 16"/>
                <a:gd name="T25" fmla="*/ 11 h 20"/>
                <a:gd name="T26" fmla="*/ 107 w 16"/>
                <a:gd name="T27" fmla="*/ 45 h 20"/>
                <a:gd name="T28" fmla="*/ 132 w 16"/>
                <a:gd name="T29" fmla="*/ 117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" h="20">
                  <a:moveTo>
                    <a:pt x="15" y="10"/>
                  </a:moveTo>
                  <a:cubicBezTo>
                    <a:pt x="16" y="11"/>
                    <a:pt x="15" y="15"/>
                    <a:pt x="15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20"/>
                    <a:pt x="9" y="18"/>
                  </a:cubicBezTo>
                  <a:cubicBezTo>
                    <a:pt x="9" y="17"/>
                    <a:pt x="8" y="16"/>
                    <a:pt x="8" y="16"/>
                  </a:cubicBezTo>
                  <a:cubicBezTo>
                    <a:pt x="7" y="15"/>
                    <a:pt x="6" y="17"/>
                    <a:pt x="6" y="17"/>
                  </a:cubicBezTo>
                  <a:cubicBezTo>
                    <a:pt x="5" y="17"/>
                    <a:pt x="5" y="16"/>
                    <a:pt x="4" y="15"/>
                  </a:cubicBezTo>
                  <a:cubicBezTo>
                    <a:pt x="4" y="13"/>
                    <a:pt x="4" y="13"/>
                    <a:pt x="3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4" y="2"/>
                    <a:pt x="5" y="0"/>
                    <a:pt x="7" y="1"/>
                  </a:cubicBezTo>
                  <a:cubicBezTo>
                    <a:pt x="8" y="1"/>
                    <a:pt x="11" y="2"/>
                    <a:pt x="12" y="4"/>
                  </a:cubicBezTo>
                  <a:cubicBezTo>
                    <a:pt x="13" y="5"/>
                    <a:pt x="13" y="9"/>
                    <a:pt x="15" y="10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2" name="Freeform 411">
              <a:extLst>
                <a:ext uri="{FF2B5EF4-FFF2-40B4-BE49-F238E27FC236}">
                  <a16:creationId xmlns:a16="http://schemas.microsoft.com/office/drawing/2014/main" id="{A116E4C0-DC81-41F0-ACDC-CC22E2428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3197"/>
              <a:ext cx="6" cy="15"/>
            </a:xfrm>
            <a:custGeom>
              <a:avLst/>
              <a:gdLst>
                <a:gd name="T0" fmla="*/ 16 w 3"/>
                <a:gd name="T1" fmla="*/ 0 h 7"/>
                <a:gd name="T2" fmla="*/ 8 w 3"/>
                <a:gd name="T3" fmla="*/ 19 h 7"/>
                <a:gd name="T4" fmla="*/ 8 w 3"/>
                <a:gd name="T5" fmla="*/ 41 h 7"/>
                <a:gd name="T6" fmla="*/ 24 w 3"/>
                <a:gd name="T7" fmla="*/ 69 h 7"/>
                <a:gd name="T8" fmla="*/ 24 w 3"/>
                <a:gd name="T9" fmla="*/ 51 h 7"/>
                <a:gd name="T10" fmla="*/ 24 w 3"/>
                <a:gd name="T11" fmla="*/ 28 h 7"/>
                <a:gd name="T12" fmla="*/ 16 w 3"/>
                <a:gd name="T13" fmla="*/ 19 h 7"/>
                <a:gd name="T14" fmla="*/ 16 w 3"/>
                <a:gd name="T15" fmla="*/ 0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1" y="1"/>
                    <a:pt x="2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3" name="Freeform 412">
              <a:extLst>
                <a:ext uri="{FF2B5EF4-FFF2-40B4-BE49-F238E27FC236}">
                  <a16:creationId xmlns:a16="http://schemas.microsoft.com/office/drawing/2014/main" id="{F5752EA8-C6DB-48DD-A9A1-5E553A5A2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3212"/>
              <a:ext cx="8" cy="7"/>
            </a:xfrm>
            <a:custGeom>
              <a:avLst/>
              <a:gdLst>
                <a:gd name="T0" fmla="*/ 0 w 4"/>
                <a:gd name="T1" fmla="*/ 0 h 3"/>
                <a:gd name="T2" fmla="*/ 8 w 4"/>
                <a:gd name="T3" fmla="*/ 37 h 3"/>
                <a:gd name="T4" fmla="*/ 16 w 4"/>
                <a:gd name="T5" fmla="*/ 28 h 3"/>
                <a:gd name="T6" fmla="*/ 32 w 4"/>
                <a:gd name="T7" fmla="*/ 12 h 3"/>
                <a:gd name="T8" fmla="*/ 16 w 4"/>
                <a:gd name="T9" fmla="*/ 28 h 3"/>
                <a:gd name="T10" fmla="*/ 8 w 4"/>
                <a:gd name="T11" fmla="*/ 12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4" name="Freeform 413">
              <a:extLst>
                <a:ext uri="{FF2B5EF4-FFF2-40B4-BE49-F238E27FC236}">
                  <a16:creationId xmlns:a16="http://schemas.microsoft.com/office/drawing/2014/main" id="{622DC496-23A8-4731-9CB4-C8C937E81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217"/>
              <a:ext cx="9" cy="6"/>
            </a:xfrm>
            <a:custGeom>
              <a:avLst/>
              <a:gdLst>
                <a:gd name="T0" fmla="*/ 25 w 4"/>
                <a:gd name="T1" fmla="*/ 0 h 3"/>
                <a:gd name="T2" fmla="*/ 0 w 4"/>
                <a:gd name="T3" fmla="*/ 0 h 3"/>
                <a:gd name="T4" fmla="*/ 25 w 4"/>
                <a:gd name="T5" fmla="*/ 24 h 3"/>
                <a:gd name="T6" fmla="*/ 45 w 4"/>
                <a:gd name="T7" fmla="*/ 16 h 3"/>
                <a:gd name="T8" fmla="*/ 25 w 4"/>
                <a:gd name="T9" fmla="*/ 16 h 3"/>
                <a:gd name="T10" fmla="*/ 25 w 4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5" name="Freeform 414">
              <a:extLst>
                <a:ext uri="{FF2B5EF4-FFF2-40B4-BE49-F238E27FC236}">
                  <a16:creationId xmlns:a16="http://schemas.microsoft.com/office/drawing/2014/main" id="{7AA29D41-1F86-4DBF-A177-6964B913F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3212"/>
              <a:ext cx="8" cy="9"/>
            </a:xfrm>
            <a:custGeom>
              <a:avLst/>
              <a:gdLst>
                <a:gd name="T0" fmla="*/ 32 w 4"/>
                <a:gd name="T1" fmla="*/ 0 h 4"/>
                <a:gd name="T2" fmla="*/ 24 w 4"/>
                <a:gd name="T3" fmla="*/ 36 h 4"/>
                <a:gd name="T4" fmla="*/ 16 w 4"/>
                <a:gd name="T5" fmla="*/ 36 h 4"/>
                <a:gd name="T6" fmla="*/ 0 w 4"/>
                <a:gd name="T7" fmla="*/ 45 h 4"/>
                <a:gd name="T8" fmla="*/ 24 w 4"/>
                <a:gd name="T9" fmla="*/ 25 h 4"/>
                <a:gd name="T10" fmla="*/ 32 w 4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4" y="3"/>
                    <a:pt x="3" y="3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4" y="0"/>
                    <a:pt x="4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6" name="Freeform 415">
              <a:extLst>
                <a:ext uri="{FF2B5EF4-FFF2-40B4-BE49-F238E27FC236}">
                  <a16:creationId xmlns:a16="http://schemas.microsoft.com/office/drawing/2014/main" id="{EBFE8C9A-A868-4569-A480-BA56289D9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192"/>
              <a:ext cx="4" cy="14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49 h 6"/>
                <a:gd name="T4" fmla="*/ 16 w 2"/>
                <a:gd name="T5" fmla="*/ 77 h 6"/>
                <a:gd name="T6" fmla="*/ 8 w 2"/>
                <a:gd name="T7" fmla="*/ 37 h 6"/>
                <a:gd name="T8" fmla="*/ 8 w 2"/>
                <a:gd name="T9" fmla="*/ 12 h 6"/>
                <a:gd name="T10" fmla="*/ 0 w 2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5"/>
                    <a:pt x="1" y="5"/>
                    <a:pt x="2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7" name="Freeform 416">
              <a:extLst>
                <a:ext uri="{FF2B5EF4-FFF2-40B4-BE49-F238E27FC236}">
                  <a16:creationId xmlns:a16="http://schemas.microsoft.com/office/drawing/2014/main" id="{9B152B76-CA36-4294-B86A-8D45A2EF5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3201"/>
              <a:ext cx="4" cy="9"/>
            </a:xfrm>
            <a:custGeom>
              <a:avLst/>
              <a:gdLst>
                <a:gd name="T0" fmla="*/ 0 w 2"/>
                <a:gd name="T1" fmla="*/ 11 h 4"/>
                <a:gd name="T2" fmla="*/ 0 w 2"/>
                <a:gd name="T3" fmla="*/ 25 h 4"/>
                <a:gd name="T4" fmla="*/ 0 w 2"/>
                <a:gd name="T5" fmla="*/ 36 h 4"/>
                <a:gd name="T6" fmla="*/ 16 w 2"/>
                <a:gd name="T7" fmla="*/ 45 h 4"/>
                <a:gd name="T8" fmla="*/ 8 w 2"/>
                <a:gd name="T9" fmla="*/ 36 h 4"/>
                <a:gd name="T10" fmla="*/ 0 w 2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8" name="Freeform 417">
              <a:extLst>
                <a:ext uri="{FF2B5EF4-FFF2-40B4-BE49-F238E27FC236}">
                  <a16:creationId xmlns:a16="http://schemas.microsoft.com/office/drawing/2014/main" id="{EA2F7BE8-4256-4E00-8D98-394BE99CE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217"/>
              <a:ext cx="5" cy="4"/>
            </a:xfrm>
            <a:custGeom>
              <a:avLst/>
              <a:gdLst>
                <a:gd name="T0" fmla="*/ 33 w 2"/>
                <a:gd name="T1" fmla="*/ 0 h 2"/>
                <a:gd name="T2" fmla="*/ 0 w 2"/>
                <a:gd name="T3" fmla="*/ 0 h 2"/>
                <a:gd name="T4" fmla="*/ 33 w 2"/>
                <a:gd name="T5" fmla="*/ 16 h 2"/>
                <a:gd name="T6" fmla="*/ 33 w 2"/>
                <a:gd name="T7" fmla="*/ 8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9" name="Freeform 418">
              <a:extLst>
                <a:ext uri="{FF2B5EF4-FFF2-40B4-BE49-F238E27FC236}">
                  <a16:creationId xmlns:a16="http://schemas.microsoft.com/office/drawing/2014/main" id="{A661903B-E3B7-4EAE-AB7A-6E090A55D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3185"/>
              <a:ext cx="10" cy="7"/>
            </a:xfrm>
            <a:custGeom>
              <a:avLst/>
              <a:gdLst>
                <a:gd name="T0" fmla="*/ 40 w 5"/>
                <a:gd name="T1" fmla="*/ 12 h 3"/>
                <a:gd name="T2" fmla="*/ 16 w 5"/>
                <a:gd name="T3" fmla="*/ 12 h 3"/>
                <a:gd name="T4" fmla="*/ 0 w 5"/>
                <a:gd name="T5" fmla="*/ 37 h 3"/>
                <a:gd name="T6" fmla="*/ 24 w 5"/>
                <a:gd name="T7" fmla="*/ 12 h 3"/>
                <a:gd name="T8" fmla="*/ 40 w 5"/>
                <a:gd name="T9" fmla="*/ 1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1" y="1"/>
                    <a:pt x="3" y="1"/>
                  </a:cubicBezTo>
                  <a:cubicBezTo>
                    <a:pt x="3" y="1"/>
                    <a:pt x="4" y="1"/>
                    <a:pt x="5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0" name="Freeform 419">
              <a:extLst>
                <a:ext uri="{FF2B5EF4-FFF2-40B4-BE49-F238E27FC236}">
                  <a16:creationId xmlns:a16="http://schemas.microsoft.com/office/drawing/2014/main" id="{94AF2670-5FBB-4A45-AF8E-D9BE3F37F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194"/>
              <a:ext cx="7" cy="14"/>
            </a:xfrm>
            <a:custGeom>
              <a:avLst/>
              <a:gdLst>
                <a:gd name="T0" fmla="*/ 28 w 3"/>
                <a:gd name="T1" fmla="*/ 0 h 6"/>
                <a:gd name="T2" fmla="*/ 12 w 3"/>
                <a:gd name="T3" fmla="*/ 28 h 6"/>
                <a:gd name="T4" fmla="*/ 37 w 3"/>
                <a:gd name="T5" fmla="*/ 77 h 6"/>
                <a:gd name="T6" fmla="*/ 12 w 3"/>
                <a:gd name="T7" fmla="*/ 37 h 6"/>
                <a:gd name="T8" fmla="*/ 12 w 3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2" y="5"/>
                    <a:pt x="0" y="4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1" name="Freeform 420">
              <a:extLst>
                <a:ext uri="{FF2B5EF4-FFF2-40B4-BE49-F238E27FC236}">
                  <a16:creationId xmlns:a16="http://schemas.microsoft.com/office/drawing/2014/main" id="{11E69DA7-2598-4A70-8ACB-B2C9E8D8C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3183"/>
              <a:ext cx="33" cy="45"/>
            </a:xfrm>
            <a:custGeom>
              <a:avLst/>
              <a:gdLst>
                <a:gd name="T0" fmla="*/ 132 w 16"/>
                <a:gd name="T1" fmla="*/ 117 h 20"/>
                <a:gd name="T2" fmla="*/ 132 w 16"/>
                <a:gd name="T3" fmla="*/ 182 h 20"/>
                <a:gd name="T4" fmla="*/ 124 w 16"/>
                <a:gd name="T5" fmla="*/ 194 h 20"/>
                <a:gd name="T6" fmla="*/ 116 w 16"/>
                <a:gd name="T7" fmla="*/ 194 h 20"/>
                <a:gd name="T8" fmla="*/ 80 w 16"/>
                <a:gd name="T9" fmla="*/ 207 h 20"/>
                <a:gd name="T10" fmla="*/ 72 w 16"/>
                <a:gd name="T11" fmla="*/ 182 h 20"/>
                <a:gd name="T12" fmla="*/ 52 w 16"/>
                <a:gd name="T13" fmla="*/ 194 h 20"/>
                <a:gd name="T14" fmla="*/ 35 w 16"/>
                <a:gd name="T15" fmla="*/ 173 h 20"/>
                <a:gd name="T16" fmla="*/ 25 w 16"/>
                <a:gd name="T17" fmla="*/ 137 h 20"/>
                <a:gd name="T18" fmla="*/ 0 w 16"/>
                <a:gd name="T19" fmla="*/ 92 h 20"/>
                <a:gd name="T20" fmla="*/ 17 w 16"/>
                <a:gd name="T21" fmla="*/ 72 h 20"/>
                <a:gd name="T22" fmla="*/ 25 w 16"/>
                <a:gd name="T23" fmla="*/ 45 h 20"/>
                <a:gd name="T24" fmla="*/ 60 w 16"/>
                <a:gd name="T25" fmla="*/ 11 h 20"/>
                <a:gd name="T26" fmla="*/ 107 w 16"/>
                <a:gd name="T27" fmla="*/ 45 h 20"/>
                <a:gd name="T28" fmla="*/ 132 w 16"/>
                <a:gd name="T29" fmla="*/ 117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" h="20">
                  <a:moveTo>
                    <a:pt x="15" y="10"/>
                  </a:moveTo>
                  <a:cubicBezTo>
                    <a:pt x="16" y="11"/>
                    <a:pt x="15" y="15"/>
                    <a:pt x="15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20"/>
                    <a:pt x="9" y="18"/>
                  </a:cubicBezTo>
                  <a:cubicBezTo>
                    <a:pt x="9" y="17"/>
                    <a:pt x="8" y="16"/>
                    <a:pt x="8" y="16"/>
                  </a:cubicBezTo>
                  <a:cubicBezTo>
                    <a:pt x="7" y="15"/>
                    <a:pt x="6" y="17"/>
                    <a:pt x="6" y="17"/>
                  </a:cubicBezTo>
                  <a:cubicBezTo>
                    <a:pt x="5" y="17"/>
                    <a:pt x="5" y="16"/>
                    <a:pt x="4" y="15"/>
                  </a:cubicBezTo>
                  <a:cubicBezTo>
                    <a:pt x="4" y="13"/>
                    <a:pt x="4" y="13"/>
                    <a:pt x="3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4" y="2"/>
                    <a:pt x="5" y="0"/>
                    <a:pt x="7" y="1"/>
                  </a:cubicBezTo>
                  <a:cubicBezTo>
                    <a:pt x="8" y="1"/>
                    <a:pt x="11" y="2"/>
                    <a:pt x="12" y="4"/>
                  </a:cubicBezTo>
                  <a:cubicBezTo>
                    <a:pt x="13" y="5"/>
                    <a:pt x="13" y="9"/>
                    <a:pt x="15" y="1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2" name="Freeform 421">
              <a:extLst>
                <a:ext uri="{FF2B5EF4-FFF2-40B4-BE49-F238E27FC236}">
                  <a16:creationId xmlns:a16="http://schemas.microsoft.com/office/drawing/2014/main" id="{7CD803BA-1A24-4358-A7C3-4C3E60EAE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214"/>
              <a:ext cx="7" cy="5"/>
            </a:xfrm>
            <a:custGeom>
              <a:avLst/>
              <a:gdLst>
                <a:gd name="T0" fmla="*/ 37 w 3"/>
                <a:gd name="T1" fmla="*/ 20 h 2"/>
                <a:gd name="T2" fmla="*/ 0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0"/>
                    <a:pt x="1" y="1"/>
                    <a:pt x="0" y="2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3" name="Freeform 422">
              <a:extLst>
                <a:ext uri="{FF2B5EF4-FFF2-40B4-BE49-F238E27FC236}">
                  <a16:creationId xmlns:a16="http://schemas.microsoft.com/office/drawing/2014/main" id="{81D8BDB3-2A20-4AB9-84D3-761C28364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190"/>
              <a:ext cx="4" cy="18"/>
            </a:xfrm>
            <a:custGeom>
              <a:avLst/>
              <a:gdLst>
                <a:gd name="T0" fmla="*/ 16 w 2"/>
                <a:gd name="T1" fmla="*/ 92 h 8"/>
                <a:gd name="T2" fmla="*/ 0 w 2"/>
                <a:gd name="T3" fmla="*/ 45 h 8"/>
                <a:gd name="T4" fmla="*/ 0 w 2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1" y="7"/>
                    <a:pt x="0" y="6"/>
                    <a:pt x="0" y="4"/>
                  </a:cubicBezTo>
                  <a:cubicBezTo>
                    <a:pt x="0" y="3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4" name="Freeform 423">
              <a:extLst>
                <a:ext uri="{FF2B5EF4-FFF2-40B4-BE49-F238E27FC236}">
                  <a16:creationId xmlns:a16="http://schemas.microsoft.com/office/drawing/2014/main" id="{FB434981-3E72-438A-89F7-943B1D1EA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3208"/>
              <a:ext cx="2" cy="4"/>
            </a:xfrm>
            <a:custGeom>
              <a:avLst/>
              <a:gdLst>
                <a:gd name="T0" fmla="*/ 8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5" name="Freeform 424">
              <a:extLst>
                <a:ext uri="{FF2B5EF4-FFF2-40B4-BE49-F238E27FC236}">
                  <a16:creationId xmlns:a16="http://schemas.microsoft.com/office/drawing/2014/main" id="{EEC2604A-EB99-4958-B5B6-82A4487AA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3119"/>
              <a:ext cx="41" cy="51"/>
            </a:xfrm>
            <a:custGeom>
              <a:avLst/>
              <a:gdLst>
                <a:gd name="T0" fmla="*/ 139 w 20"/>
                <a:gd name="T1" fmla="*/ 197 h 23"/>
                <a:gd name="T2" fmla="*/ 156 w 20"/>
                <a:gd name="T3" fmla="*/ 231 h 23"/>
                <a:gd name="T4" fmla="*/ 139 w 20"/>
                <a:gd name="T5" fmla="*/ 251 h 23"/>
                <a:gd name="T6" fmla="*/ 121 w 20"/>
                <a:gd name="T7" fmla="*/ 242 h 23"/>
                <a:gd name="T8" fmla="*/ 105 w 20"/>
                <a:gd name="T9" fmla="*/ 251 h 23"/>
                <a:gd name="T10" fmla="*/ 76 w 20"/>
                <a:gd name="T11" fmla="*/ 242 h 23"/>
                <a:gd name="T12" fmla="*/ 59 w 20"/>
                <a:gd name="T13" fmla="*/ 197 h 23"/>
                <a:gd name="T14" fmla="*/ 43 w 20"/>
                <a:gd name="T15" fmla="*/ 186 h 23"/>
                <a:gd name="T16" fmla="*/ 25 w 20"/>
                <a:gd name="T17" fmla="*/ 153 h 23"/>
                <a:gd name="T18" fmla="*/ 25 w 20"/>
                <a:gd name="T19" fmla="*/ 118 h 23"/>
                <a:gd name="T20" fmla="*/ 8 w 20"/>
                <a:gd name="T21" fmla="*/ 89 h 23"/>
                <a:gd name="T22" fmla="*/ 43 w 20"/>
                <a:gd name="T23" fmla="*/ 20 h 23"/>
                <a:gd name="T24" fmla="*/ 59 w 20"/>
                <a:gd name="T25" fmla="*/ 0 h 23"/>
                <a:gd name="T26" fmla="*/ 96 w 20"/>
                <a:gd name="T27" fmla="*/ 9 h 23"/>
                <a:gd name="T28" fmla="*/ 113 w 20"/>
                <a:gd name="T29" fmla="*/ 0 h 23"/>
                <a:gd name="T30" fmla="*/ 131 w 20"/>
                <a:gd name="T31" fmla="*/ 20 h 23"/>
                <a:gd name="T32" fmla="*/ 105 w 20"/>
                <a:gd name="T33" fmla="*/ 35 h 23"/>
                <a:gd name="T34" fmla="*/ 121 w 20"/>
                <a:gd name="T35" fmla="*/ 64 h 23"/>
                <a:gd name="T36" fmla="*/ 113 w 20"/>
                <a:gd name="T37" fmla="*/ 89 h 23"/>
                <a:gd name="T38" fmla="*/ 121 w 20"/>
                <a:gd name="T39" fmla="*/ 118 h 23"/>
                <a:gd name="T40" fmla="*/ 121 w 20"/>
                <a:gd name="T41" fmla="*/ 153 h 23"/>
                <a:gd name="T42" fmla="*/ 139 w 20"/>
                <a:gd name="T43" fmla="*/ 197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" h="23">
                  <a:moveTo>
                    <a:pt x="16" y="18"/>
                  </a:moveTo>
                  <a:cubicBezTo>
                    <a:pt x="16" y="19"/>
                    <a:pt x="20" y="19"/>
                    <a:pt x="18" y="21"/>
                  </a:cubicBezTo>
                  <a:cubicBezTo>
                    <a:pt x="18" y="22"/>
                    <a:pt x="17" y="23"/>
                    <a:pt x="16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3" y="21"/>
                    <a:pt x="13" y="23"/>
                    <a:pt x="12" y="23"/>
                  </a:cubicBezTo>
                  <a:cubicBezTo>
                    <a:pt x="11" y="23"/>
                    <a:pt x="10" y="22"/>
                    <a:pt x="9" y="22"/>
                  </a:cubicBezTo>
                  <a:cubicBezTo>
                    <a:pt x="8" y="22"/>
                    <a:pt x="7" y="19"/>
                    <a:pt x="7" y="18"/>
                  </a:cubicBezTo>
                  <a:cubicBezTo>
                    <a:pt x="6" y="17"/>
                    <a:pt x="5" y="17"/>
                    <a:pt x="5" y="17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2"/>
                    <a:pt x="3" y="12"/>
                    <a:pt x="3" y="11"/>
                  </a:cubicBezTo>
                  <a:cubicBezTo>
                    <a:pt x="3" y="9"/>
                    <a:pt x="1" y="9"/>
                    <a:pt x="1" y="8"/>
                  </a:cubicBezTo>
                  <a:cubicBezTo>
                    <a:pt x="0" y="5"/>
                    <a:pt x="3" y="3"/>
                    <a:pt x="5" y="2"/>
                  </a:cubicBezTo>
                  <a:cubicBezTo>
                    <a:pt x="6" y="2"/>
                    <a:pt x="6" y="1"/>
                    <a:pt x="7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0"/>
                    <a:pt x="13" y="0"/>
                  </a:cubicBezTo>
                  <a:cubicBezTo>
                    <a:pt x="15" y="0"/>
                    <a:pt x="16" y="1"/>
                    <a:pt x="15" y="2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2" y="4"/>
                    <a:pt x="14" y="5"/>
                    <a:pt x="14" y="6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3" y="10"/>
                    <a:pt x="14" y="9"/>
                    <a:pt x="14" y="11"/>
                  </a:cubicBezTo>
                  <a:cubicBezTo>
                    <a:pt x="15" y="12"/>
                    <a:pt x="15" y="13"/>
                    <a:pt x="14" y="14"/>
                  </a:cubicBezTo>
                  <a:cubicBezTo>
                    <a:pt x="12" y="17"/>
                    <a:pt x="16" y="16"/>
                    <a:pt x="16" y="18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6" name="Freeform 425">
              <a:extLst>
                <a:ext uri="{FF2B5EF4-FFF2-40B4-BE49-F238E27FC236}">
                  <a16:creationId xmlns:a16="http://schemas.microsoft.com/office/drawing/2014/main" id="{5E5EE65C-C3A3-4557-B0B4-E57F694E2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3123"/>
              <a:ext cx="8" cy="18"/>
            </a:xfrm>
            <a:custGeom>
              <a:avLst/>
              <a:gdLst>
                <a:gd name="T0" fmla="*/ 24 w 4"/>
                <a:gd name="T1" fmla="*/ 11 h 8"/>
                <a:gd name="T2" fmla="*/ 0 w 4"/>
                <a:gd name="T3" fmla="*/ 56 h 8"/>
                <a:gd name="T4" fmla="*/ 16 w 4"/>
                <a:gd name="T5" fmla="*/ 92 h 8"/>
                <a:gd name="T6" fmla="*/ 24 w 4"/>
                <a:gd name="T7" fmla="*/ 72 h 8"/>
                <a:gd name="T8" fmla="*/ 16 w 4"/>
                <a:gd name="T9" fmla="*/ 56 h 8"/>
                <a:gd name="T10" fmla="*/ 32 w 4"/>
                <a:gd name="T11" fmla="*/ 36 h 8"/>
                <a:gd name="T12" fmla="*/ 32 w 4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">
                  <a:moveTo>
                    <a:pt x="3" y="1"/>
                  </a:move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2" y="7"/>
                    <a:pt x="2" y="8"/>
                  </a:cubicBezTo>
                  <a:cubicBezTo>
                    <a:pt x="2" y="8"/>
                    <a:pt x="3" y="7"/>
                    <a:pt x="3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1" y="4"/>
                    <a:pt x="3" y="4"/>
                    <a:pt x="4" y="3"/>
                  </a:cubicBezTo>
                  <a:cubicBezTo>
                    <a:pt x="4" y="2"/>
                    <a:pt x="3" y="1"/>
                    <a:pt x="4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7" name="Freeform 426">
              <a:extLst>
                <a:ext uri="{FF2B5EF4-FFF2-40B4-BE49-F238E27FC236}">
                  <a16:creationId xmlns:a16="http://schemas.microsoft.com/office/drawing/2014/main" id="{FC08D595-ED42-42C4-B22F-A017BA792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145"/>
              <a:ext cx="8" cy="14"/>
            </a:xfrm>
            <a:custGeom>
              <a:avLst/>
              <a:gdLst>
                <a:gd name="T0" fmla="*/ 8 w 4"/>
                <a:gd name="T1" fmla="*/ 0 h 6"/>
                <a:gd name="T2" fmla="*/ 16 w 4"/>
                <a:gd name="T3" fmla="*/ 49 h 6"/>
                <a:gd name="T4" fmla="*/ 32 w 4"/>
                <a:gd name="T5" fmla="*/ 77 h 6"/>
                <a:gd name="T6" fmla="*/ 24 w 4"/>
                <a:gd name="T7" fmla="*/ 49 h 6"/>
                <a:gd name="T8" fmla="*/ 8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3"/>
                    <a:pt x="0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8" name="Freeform 427">
              <a:extLst>
                <a:ext uri="{FF2B5EF4-FFF2-40B4-BE49-F238E27FC236}">
                  <a16:creationId xmlns:a16="http://schemas.microsoft.com/office/drawing/2014/main" id="{AB945BCD-1D39-4B6B-B3A0-E90CE1747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3139"/>
              <a:ext cx="4" cy="13"/>
            </a:xfrm>
            <a:custGeom>
              <a:avLst/>
              <a:gdLst>
                <a:gd name="T0" fmla="*/ 8 w 2"/>
                <a:gd name="T1" fmla="*/ 20 h 6"/>
                <a:gd name="T2" fmla="*/ 0 w 2"/>
                <a:gd name="T3" fmla="*/ 33 h 6"/>
                <a:gd name="T4" fmla="*/ 8 w 2"/>
                <a:gd name="T5" fmla="*/ 43 h 6"/>
                <a:gd name="T6" fmla="*/ 16 w 2"/>
                <a:gd name="T7" fmla="*/ 61 h 6"/>
                <a:gd name="T8" fmla="*/ 0 w 2"/>
                <a:gd name="T9" fmla="*/ 33 h 6"/>
                <a:gd name="T10" fmla="*/ 0 w 2"/>
                <a:gd name="T11" fmla="*/ 20 h 6"/>
                <a:gd name="T12" fmla="*/ 8 w 2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6">
                  <a:moveTo>
                    <a:pt x="1" y="2"/>
                  </a:moveTo>
                  <a:cubicBezTo>
                    <a:pt x="1" y="2"/>
                    <a:pt x="1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9" name="Freeform 428">
              <a:extLst>
                <a:ext uri="{FF2B5EF4-FFF2-40B4-BE49-F238E27FC236}">
                  <a16:creationId xmlns:a16="http://schemas.microsoft.com/office/drawing/2014/main" id="{B6E7737B-5394-46F0-A319-C55C2B708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3161"/>
              <a:ext cx="13" cy="9"/>
            </a:xfrm>
            <a:custGeom>
              <a:avLst/>
              <a:gdLst>
                <a:gd name="T0" fmla="*/ 0 w 6"/>
                <a:gd name="T1" fmla="*/ 0 h 4"/>
                <a:gd name="T2" fmla="*/ 9 w 6"/>
                <a:gd name="T3" fmla="*/ 25 h 4"/>
                <a:gd name="T4" fmla="*/ 20 w 6"/>
                <a:gd name="T5" fmla="*/ 25 h 4"/>
                <a:gd name="T6" fmla="*/ 33 w 6"/>
                <a:gd name="T7" fmla="*/ 36 h 4"/>
                <a:gd name="T8" fmla="*/ 61 w 6"/>
                <a:gd name="T9" fmla="*/ 25 h 4"/>
                <a:gd name="T10" fmla="*/ 52 w 6"/>
                <a:gd name="T11" fmla="*/ 25 h 4"/>
                <a:gd name="T12" fmla="*/ 33 w 6"/>
                <a:gd name="T13" fmla="*/ 11 h 4"/>
                <a:gd name="T14" fmla="*/ 9 w 6"/>
                <a:gd name="T15" fmla="*/ 11 h 4"/>
                <a:gd name="T16" fmla="*/ 0 w 6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0" name="Freeform 429">
              <a:extLst>
                <a:ext uri="{FF2B5EF4-FFF2-40B4-BE49-F238E27FC236}">
                  <a16:creationId xmlns:a16="http://schemas.microsoft.com/office/drawing/2014/main" id="{77A46A19-FB4C-4000-A9DA-8D3733495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3163"/>
              <a:ext cx="10" cy="5"/>
            </a:xfrm>
            <a:custGeom>
              <a:avLst/>
              <a:gdLst>
                <a:gd name="T0" fmla="*/ 40 w 5"/>
                <a:gd name="T1" fmla="*/ 0 h 2"/>
                <a:gd name="T2" fmla="*/ 24 w 5"/>
                <a:gd name="T3" fmla="*/ 33 h 2"/>
                <a:gd name="T4" fmla="*/ 0 w 5"/>
                <a:gd name="T5" fmla="*/ 0 h 2"/>
                <a:gd name="T6" fmla="*/ 32 w 5"/>
                <a:gd name="T7" fmla="*/ 20 h 2"/>
                <a:gd name="T8" fmla="*/ 40 w 5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1" name="Freeform 430">
              <a:extLst>
                <a:ext uri="{FF2B5EF4-FFF2-40B4-BE49-F238E27FC236}">
                  <a16:creationId xmlns:a16="http://schemas.microsoft.com/office/drawing/2014/main" id="{9E60463E-3F0F-438A-AD65-CDA49088C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3141"/>
              <a:ext cx="2" cy="4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8 h 2"/>
                <a:gd name="T4" fmla="*/ 8 w 1"/>
                <a:gd name="T5" fmla="*/ 16 h 2"/>
                <a:gd name="T6" fmla="*/ 0 w 1"/>
                <a:gd name="T7" fmla="*/ 8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2" name="Freeform 431">
              <a:extLst>
                <a:ext uri="{FF2B5EF4-FFF2-40B4-BE49-F238E27FC236}">
                  <a16:creationId xmlns:a16="http://schemas.microsoft.com/office/drawing/2014/main" id="{B06B88A7-BE53-453F-BC50-215E661A6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3121"/>
              <a:ext cx="6" cy="4"/>
            </a:xfrm>
            <a:custGeom>
              <a:avLst/>
              <a:gdLst>
                <a:gd name="T0" fmla="*/ 16 w 3"/>
                <a:gd name="T1" fmla="*/ 0 h 2"/>
                <a:gd name="T2" fmla="*/ 0 w 3"/>
                <a:gd name="T3" fmla="*/ 16 h 2"/>
                <a:gd name="T4" fmla="*/ 16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3" name="Freeform 432">
              <a:extLst>
                <a:ext uri="{FF2B5EF4-FFF2-40B4-BE49-F238E27FC236}">
                  <a16:creationId xmlns:a16="http://schemas.microsoft.com/office/drawing/2014/main" id="{9282DE4B-0069-4131-A6D4-D412EF82B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3132"/>
              <a:ext cx="6" cy="9"/>
            </a:xfrm>
            <a:custGeom>
              <a:avLst/>
              <a:gdLst>
                <a:gd name="T0" fmla="*/ 8 w 3"/>
                <a:gd name="T1" fmla="*/ 0 h 4"/>
                <a:gd name="T2" fmla="*/ 8 w 3"/>
                <a:gd name="T3" fmla="*/ 25 h 4"/>
                <a:gd name="T4" fmla="*/ 16 w 3"/>
                <a:gd name="T5" fmla="*/ 45 h 4"/>
                <a:gd name="T6" fmla="*/ 16 w 3"/>
                <a:gd name="T7" fmla="*/ 25 h 4"/>
                <a:gd name="T8" fmla="*/ 8 w 3"/>
                <a:gd name="T9" fmla="*/ 11 h 4"/>
                <a:gd name="T10" fmla="*/ 8 w 3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3"/>
                    <a:pt x="3" y="2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4" name="Freeform 433">
              <a:extLst>
                <a:ext uri="{FF2B5EF4-FFF2-40B4-BE49-F238E27FC236}">
                  <a16:creationId xmlns:a16="http://schemas.microsoft.com/office/drawing/2014/main" id="{2453D805-7456-4DDD-9B59-D2E116E25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165"/>
              <a:ext cx="11" cy="5"/>
            </a:xfrm>
            <a:custGeom>
              <a:avLst/>
              <a:gdLst>
                <a:gd name="T0" fmla="*/ 0 w 5"/>
                <a:gd name="T1" fmla="*/ 0 h 2"/>
                <a:gd name="T2" fmla="*/ 33 w 5"/>
                <a:gd name="T3" fmla="*/ 20 h 2"/>
                <a:gd name="T4" fmla="*/ 53 w 5"/>
                <a:gd name="T5" fmla="*/ 0 h 2"/>
                <a:gd name="T6" fmla="*/ 33 w 5"/>
                <a:gd name="T7" fmla="*/ 20 h 2"/>
                <a:gd name="T8" fmla="*/ 20 w 5"/>
                <a:gd name="T9" fmla="*/ 0 h 2"/>
                <a:gd name="T10" fmla="*/ 9 w 5"/>
                <a:gd name="T11" fmla="*/ 0 h 2"/>
                <a:gd name="T12" fmla="*/ 0 w 5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0"/>
                    <a:pt x="1" y="1"/>
                    <a:pt x="3" y="1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5" name="Freeform 434">
              <a:extLst>
                <a:ext uri="{FF2B5EF4-FFF2-40B4-BE49-F238E27FC236}">
                  <a16:creationId xmlns:a16="http://schemas.microsoft.com/office/drawing/2014/main" id="{688AD25B-807F-4DA5-966B-395D1F7A6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3165"/>
              <a:ext cx="6" cy="3"/>
            </a:xfrm>
            <a:custGeom>
              <a:avLst/>
              <a:gdLst>
                <a:gd name="T0" fmla="*/ 24 w 3"/>
                <a:gd name="T1" fmla="*/ 0 h 1"/>
                <a:gd name="T2" fmla="*/ 16 w 3"/>
                <a:gd name="T3" fmla="*/ 27 h 1"/>
                <a:gd name="T4" fmla="*/ 0 w 3"/>
                <a:gd name="T5" fmla="*/ 27 h 1"/>
                <a:gd name="T6" fmla="*/ 24 w 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6" name="Freeform 435">
              <a:extLst>
                <a:ext uri="{FF2B5EF4-FFF2-40B4-BE49-F238E27FC236}">
                  <a16:creationId xmlns:a16="http://schemas.microsoft.com/office/drawing/2014/main" id="{D6742247-ACE3-4AA8-B7E0-887AFA968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3152"/>
              <a:ext cx="6" cy="7"/>
            </a:xfrm>
            <a:custGeom>
              <a:avLst/>
              <a:gdLst>
                <a:gd name="T0" fmla="*/ 0 w 3"/>
                <a:gd name="T1" fmla="*/ 12 h 3"/>
                <a:gd name="T2" fmla="*/ 24 w 3"/>
                <a:gd name="T3" fmla="*/ 37 h 3"/>
                <a:gd name="T4" fmla="*/ 16 w 3"/>
                <a:gd name="T5" fmla="*/ 12 h 3"/>
                <a:gd name="T6" fmla="*/ 8 w 3"/>
                <a:gd name="T7" fmla="*/ 12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3" y="2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7" name="Freeform 436">
              <a:extLst>
                <a:ext uri="{FF2B5EF4-FFF2-40B4-BE49-F238E27FC236}">
                  <a16:creationId xmlns:a16="http://schemas.microsoft.com/office/drawing/2014/main" id="{7871D181-31E5-4D3A-8C0F-B8A43A4CC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3150"/>
              <a:ext cx="10" cy="11"/>
            </a:xfrm>
            <a:custGeom>
              <a:avLst/>
              <a:gdLst>
                <a:gd name="T0" fmla="*/ 8 w 5"/>
                <a:gd name="T1" fmla="*/ 0 h 5"/>
                <a:gd name="T2" fmla="*/ 24 w 5"/>
                <a:gd name="T3" fmla="*/ 33 h 5"/>
                <a:gd name="T4" fmla="*/ 40 w 5"/>
                <a:gd name="T5" fmla="*/ 53 h 5"/>
                <a:gd name="T6" fmla="*/ 16 w 5"/>
                <a:gd name="T7" fmla="*/ 33 h 5"/>
                <a:gd name="T8" fmla="*/ 8 w 5"/>
                <a:gd name="T9" fmla="*/ 20 h 5"/>
                <a:gd name="T10" fmla="*/ 8 w 5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2"/>
                    <a:pt x="2" y="2"/>
                    <a:pt x="3" y="3"/>
                  </a:cubicBezTo>
                  <a:cubicBezTo>
                    <a:pt x="3" y="3"/>
                    <a:pt x="4" y="5"/>
                    <a:pt x="5" y="5"/>
                  </a:cubicBezTo>
                  <a:cubicBezTo>
                    <a:pt x="4" y="5"/>
                    <a:pt x="3" y="4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8" name="Freeform 437">
              <a:extLst>
                <a:ext uri="{FF2B5EF4-FFF2-40B4-BE49-F238E27FC236}">
                  <a16:creationId xmlns:a16="http://schemas.microsoft.com/office/drawing/2014/main" id="{C4E804A2-A423-499B-88BD-8BACF78EB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3125"/>
              <a:ext cx="6" cy="11"/>
            </a:xfrm>
            <a:custGeom>
              <a:avLst/>
              <a:gdLst>
                <a:gd name="T0" fmla="*/ 0 w 3"/>
                <a:gd name="T1" fmla="*/ 0 h 5"/>
                <a:gd name="T2" fmla="*/ 8 w 3"/>
                <a:gd name="T3" fmla="*/ 53 h 5"/>
                <a:gd name="T4" fmla="*/ 8 w 3"/>
                <a:gd name="T5" fmla="*/ 33 h 5"/>
                <a:gd name="T6" fmla="*/ 8 w 3"/>
                <a:gd name="T7" fmla="*/ 33 h 5"/>
                <a:gd name="T8" fmla="*/ 0 w 3"/>
                <a:gd name="T9" fmla="*/ 2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3" y="3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9" name="Freeform 438">
              <a:extLst>
                <a:ext uri="{FF2B5EF4-FFF2-40B4-BE49-F238E27FC236}">
                  <a16:creationId xmlns:a16="http://schemas.microsoft.com/office/drawing/2014/main" id="{3880B041-66E6-43BE-947B-8CCA5CE17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3119"/>
              <a:ext cx="9" cy="4"/>
            </a:xfrm>
            <a:custGeom>
              <a:avLst/>
              <a:gdLst>
                <a:gd name="T0" fmla="*/ 45 w 4"/>
                <a:gd name="T1" fmla="*/ 16 h 2"/>
                <a:gd name="T2" fmla="*/ 0 w 4"/>
                <a:gd name="T3" fmla="*/ 16 h 2"/>
                <a:gd name="T4" fmla="*/ 11 w 4"/>
                <a:gd name="T5" fmla="*/ 8 h 2"/>
                <a:gd name="T6" fmla="*/ 36 w 4"/>
                <a:gd name="T7" fmla="*/ 16 h 2"/>
                <a:gd name="T8" fmla="*/ 36 w 4"/>
                <a:gd name="T9" fmla="*/ 16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1"/>
                    <a:pt x="1" y="0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1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0" name="Freeform 439">
              <a:extLst>
                <a:ext uri="{FF2B5EF4-FFF2-40B4-BE49-F238E27FC236}">
                  <a16:creationId xmlns:a16="http://schemas.microsoft.com/office/drawing/2014/main" id="{215EB49D-2EC7-47BD-90F3-B543116D9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3119"/>
              <a:ext cx="41" cy="51"/>
            </a:xfrm>
            <a:custGeom>
              <a:avLst/>
              <a:gdLst>
                <a:gd name="T0" fmla="*/ 139 w 20"/>
                <a:gd name="T1" fmla="*/ 197 h 23"/>
                <a:gd name="T2" fmla="*/ 156 w 20"/>
                <a:gd name="T3" fmla="*/ 231 h 23"/>
                <a:gd name="T4" fmla="*/ 139 w 20"/>
                <a:gd name="T5" fmla="*/ 251 h 23"/>
                <a:gd name="T6" fmla="*/ 121 w 20"/>
                <a:gd name="T7" fmla="*/ 242 h 23"/>
                <a:gd name="T8" fmla="*/ 105 w 20"/>
                <a:gd name="T9" fmla="*/ 251 h 23"/>
                <a:gd name="T10" fmla="*/ 76 w 20"/>
                <a:gd name="T11" fmla="*/ 242 h 23"/>
                <a:gd name="T12" fmla="*/ 59 w 20"/>
                <a:gd name="T13" fmla="*/ 197 h 23"/>
                <a:gd name="T14" fmla="*/ 43 w 20"/>
                <a:gd name="T15" fmla="*/ 186 h 23"/>
                <a:gd name="T16" fmla="*/ 25 w 20"/>
                <a:gd name="T17" fmla="*/ 153 h 23"/>
                <a:gd name="T18" fmla="*/ 25 w 20"/>
                <a:gd name="T19" fmla="*/ 118 h 23"/>
                <a:gd name="T20" fmla="*/ 8 w 20"/>
                <a:gd name="T21" fmla="*/ 89 h 23"/>
                <a:gd name="T22" fmla="*/ 43 w 20"/>
                <a:gd name="T23" fmla="*/ 20 h 23"/>
                <a:gd name="T24" fmla="*/ 59 w 20"/>
                <a:gd name="T25" fmla="*/ 0 h 23"/>
                <a:gd name="T26" fmla="*/ 96 w 20"/>
                <a:gd name="T27" fmla="*/ 9 h 23"/>
                <a:gd name="T28" fmla="*/ 113 w 20"/>
                <a:gd name="T29" fmla="*/ 0 h 23"/>
                <a:gd name="T30" fmla="*/ 131 w 20"/>
                <a:gd name="T31" fmla="*/ 20 h 23"/>
                <a:gd name="T32" fmla="*/ 105 w 20"/>
                <a:gd name="T33" fmla="*/ 35 h 23"/>
                <a:gd name="T34" fmla="*/ 121 w 20"/>
                <a:gd name="T35" fmla="*/ 64 h 23"/>
                <a:gd name="T36" fmla="*/ 113 w 20"/>
                <a:gd name="T37" fmla="*/ 89 h 23"/>
                <a:gd name="T38" fmla="*/ 121 w 20"/>
                <a:gd name="T39" fmla="*/ 118 h 23"/>
                <a:gd name="T40" fmla="*/ 121 w 20"/>
                <a:gd name="T41" fmla="*/ 153 h 23"/>
                <a:gd name="T42" fmla="*/ 139 w 20"/>
                <a:gd name="T43" fmla="*/ 197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" h="23">
                  <a:moveTo>
                    <a:pt x="16" y="18"/>
                  </a:moveTo>
                  <a:cubicBezTo>
                    <a:pt x="16" y="19"/>
                    <a:pt x="20" y="19"/>
                    <a:pt x="18" y="21"/>
                  </a:cubicBezTo>
                  <a:cubicBezTo>
                    <a:pt x="18" y="22"/>
                    <a:pt x="17" y="23"/>
                    <a:pt x="16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3" y="21"/>
                    <a:pt x="13" y="23"/>
                    <a:pt x="12" y="23"/>
                  </a:cubicBezTo>
                  <a:cubicBezTo>
                    <a:pt x="11" y="23"/>
                    <a:pt x="10" y="22"/>
                    <a:pt x="9" y="22"/>
                  </a:cubicBezTo>
                  <a:cubicBezTo>
                    <a:pt x="8" y="22"/>
                    <a:pt x="7" y="19"/>
                    <a:pt x="7" y="18"/>
                  </a:cubicBezTo>
                  <a:cubicBezTo>
                    <a:pt x="6" y="17"/>
                    <a:pt x="5" y="17"/>
                    <a:pt x="5" y="17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2" y="12"/>
                    <a:pt x="3" y="12"/>
                    <a:pt x="3" y="11"/>
                  </a:cubicBezTo>
                  <a:cubicBezTo>
                    <a:pt x="3" y="9"/>
                    <a:pt x="1" y="9"/>
                    <a:pt x="1" y="8"/>
                  </a:cubicBezTo>
                  <a:cubicBezTo>
                    <a:pt x="0" y="5"/>
                    <a:pt x="3" y="3"/>
                    <a:pt x="5" y="2"/>
                  </a:cubicBezTo>
                  <a:cubicBezTo>
                    <a:pt x="6" y="2"/>
                    <a:pt x="6" y="1"/>
                    <a:pt x="7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0"/>
                    <a:pt x="13" y="0"/>
                  </a:cubicBezTo>
                  <a:cubicBezTo>
                    <a:pt x="15" y="0"/>
                    <a:pt x="16" y="1"/>
                    <a:pt x="15" y="2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2" y="4"/>
                    <a:pt x="14" y="5"/>
                    <a:pt x="14" y="6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3" y="10"/>
                    <a:pt x="14" y="9"/>
                    <a:pt x="14" y="11"/>
                  </a:cubicBezTo>
                  <a:cubicBezTo>
                    <a:pt x="15" y="12"/>
                    <a:pt x="15" y="13"/>
                    <a:pt x="14" y="14"/>
                  </a:cubicBezTo>
                  <a:cubicBezTo>
                    <a:pt x="12" y="17"/>
                    <a:pt x="16" y="16"/>
                    <a:pt x="16" y="18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1" name="Freeform 440">
              <a:extLst>
                <a:ext uri="{FF2B5EF4-FFF2-40B4-BE49-F238E27FC236}">
                  <a16:creationId xmlns:a16="http://schemas.microsoft.com/office/drawing/2014/main" id="{0E56C481-EEB6-4354-890D-091111CCD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136"/>
              <a:ext cx="2" cy="9"/>
            </a:xfrm>
            <a:custGeom>
              <a:avLst/>
              <a:gdLst>
                <a:gd name="T0" fmla="*/ 0 w 1"/>
                <a:gd name="T1" fmla="*/ 45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2" name="Freeform 441">
              <a:extLst>
                <a:ext uri="{FF2B5EF4-FFF2-40B4-BE49-F238E27FC236}">
                  <a16:creationId xmlns:a16="http://schemas.microsoft.com/office/drawing/2014/main" id="{1A0E48AF-DC0B-48C7-86CF-DF6E219FE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3139"/>
              <a:ext cx="2" cy="4"/>
            </a:xfrm>
            <a:custGeom>
              <a:avLst/>
              <a:gdLst>
                <a:gd name="T0" fmla="*/ 8 w 1"/>
                <a:gd name="T1" fmla="*/ 16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3" name="Freeform 442">
              <a:extLst>
                <a:ext uri="{FF2B5EF4-FFF2-40B4-BE49-F238E27FC236}">
                  <a16:creationId xmlns:a16="http://schemas.microsoft.com/office/drawing/2014/main" id="{41D3C061-C3AB-4BA0-9337-2483D4BF8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3139"/>
              <a:ext cx="4" cy="13"/>
            </a:xfrm>
            <a:custGeom>
              <a:avLst/>
              <a:gdLst>
                <a:gd name="T0" fmla="*/ 16 w 2"/>
                <a:gd name="T1" fmla="*/ 61 h 6"/>
                <a:gd name="T2" fmla="*/ 0 w 2"/>
                <a:gd name="T3" fmla="*/ 33 h 6"/>
                <a:gd name="T4" fmla="*/ 0 w 2"/>
                <a:gd name="T5" fmla="*/ 9 h 6"/>
                <a:gd name="T6" fmla="*/ 0 w 2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4" name="Freeform 443">
              <a:extLst>
                <a:ext uri="{FF2B5EF4-FFF2-40B4-BE49-F238E27FC236}">
                  <a16:creationId xmlns:a16="http://schemas.microsoft.com/office/drawing/2014/main" id="{8536DDFA-0A9A-41C8-A06C-0F37F896E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3165"/>
              <a:ext cx="4" cy="3"/>
            </a:xfrm>
            <a:custGeom>
              <a:avLst/>
              <a:gdLst>
                <a:gd name="T0" fmla="*/ 16 w 2"/>
                <a:gd name="T1" fmla="*/ 27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5" name="Freeform 444">
              <a:extLst>
                <a:ext uri="{FF2B5EF4-FFF2-40B4-BE49-F238E27FC236}">
                  <a16:creationId xmlns:a16="http://schemas.microsoft.com/office/drawing/2014/main" id="{2C2F04D1-D590-4DFA-8B5B-C21DD6C8A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3114"/>
              <a:ext cx="57" cy="58"/>
            </a:xfrm>
            <a:custGeom>
              <a:avLst/>
              <a:gdLst>
                <a:gd name="T0" fmla="*/ 144 w 27"/>
                <a:gd name="T1" fmla="*/ 20 h 26"/>
                <a:gd name="T2" fmla="*/ 76 w 27"/>
                <a:gd name="T3" fmla="*/ 9 h 26"/>
                <a:gd name="T4" fmla="*/ 49 w 27"/>
                <a:gd name="T5" fmla="*/ 199 h 26"/>
                <a:gd name="T6" fmla="*/ 205 w 27"/>
                <a:gd name="T7" fmla="*/ 254 h 26"/>
                <a:gd name="T8" fmla="*/ 236 w 27"/>
                <a:gd name="T9" fmla="*/ 154 h 26"/>
                <a:gd name="T10" fmla="*/ 188 w 27"/>
                <a:gd name="T11" fmla="*/ 80 h 26"/>
                <a:gd name="T12" fmla="*/ 144 w 27"/>
                <a:gd name="T13" fmla="*/ 2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5" y="2"/>
                  </a:moveTo>
                  <a:cubicBezTo>
                    <a:pt x="12" y="0"/>
                    <a:pt x="10" y="0"/>
                    <a:pt x="8" y="1"/>
                  </a:cubicBezTo>
                  <a:cubicBezTo>
                    <a:pt x="0" y="3"/>
                    <a:pt x="0" y="11"/>
                    <a:pt x="5" y="18"/>
                  </a:cubicBezTo>
                  <a:cubicBezTo>
                    <a:pt x="11" y="24"/>
                    <a:pt x="19" y="26"/>
                    <a:pt x="22" y="23"/>
                  </a:cubicBezTo>
                  <a:cubicBezTo>
                    <a:pt x="26" y="21"/>
                    <a:pt x="27" y="18"/>
                    <a:pt x="25" y="14"/>
                  </a:cubicBezTo>
                  <a:cubicBezTo>
                    <a:pt x="24" y="11"/>
                    <a:pt x="21" y="8"/>
                    <a:pt x="20" y="7"/>
                  </a:cubicBezTo>
                  <a:cubicBezTo>
                    <a:pt x="18" y="5"/>
                    <a:pt x="17" y="3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6" name="Freeform 445">
              <a:extLst>
                <a:ext uri="{FF2B5EF4-FFF2-40B4-BE49-F238E27FC236}">
                  <a16:creationId xmlns:a16="http://schemas.microsoft.com/office/drawing/2014/main" id="{4F7CDC6D-04E7-42DC-8515-19F9994F0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127"/>
              <a:ext cx="27" cy="29"/>
            </a:xfrm>
            <a:custGeom>
              <a:avLst/>
              <a:gdLst>
                <a:gd name="T0" fmla="*/ 8 w 13"/>
                <a:gd name="T1" fmla="*/ 20 h 13"/>
                <a:gd name="T2" fmla="*/ 17 w 13"/>
                <a:gd name="T3" fmla="*/ 80 h 13"/>
                <a:gd name="T4" fmla="*/ 81 w 13"/>
                <a:gd name="T5" fmla="*/ 145 h 13"/>
                <a:gd name="T6" fmla="*/ 116 w 13"/>
                <a:gd name="T7" fmla="*/ 134 h 13"/>
                <a:gd name="T8" fmla="*/ 116 w 13"/>
                <a:gd name="T9" fmla="*/ 134 h 13"/>
                <a:gd name="T10" fmla="*/ 81 w 13"/>
                <a:gd name="T11" fmla="*/ 145 h 13"/>
                <a:gd name="T12" fmla="*/ 17 w 13"/>
                <a:gd name="T13" fmla="*/ 80 h 13"/>
                <a:gd name="T14" fmla="*/ 8 w 13"/>
                <a:gd name="T15" fmla="*/ 20 h 13"/>
                <a:gd name="T16" fmla="*/ 35 w 13"/>
                <a:gd name="T17" fmla="*/ 9 h 13"/>
                <a:gd name="T18" fmla="*/ 35 w 13"/>
                <a:gd name="T19" fmla="*/ 9 h 13"/>
                <a:gd name="T20" fmla="*/ 8 w 13"/>
                <a:gd name="T21" fmla="*/ 20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13">
                  <a:moveTo>
                    <a:pt x="1" y="2"/>
                  </a:moveTo>
                  <a:cubicBezTo>
                    <a:pt x="0" y="3"/>
                    <a:pt x="1" y="5"/>
                    <a:pt x="2" y="7"/>
                  </a:cubicBezTo>
                  <a:cubicBezTo>
                    <a:pt x="4" y="10"/>
                    <a:pt x="7" y="12"/>
                    <a:pt x="9" y="13"/>
                  </a:cubicBezTo>
                  <a:cubicBezTo>
                    <a:pt x="11" y="13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0" y="13"/>
                    <a:pt x="9" y="13"/>
                  </a:cubicBezTo>
                  <a:cubicBezTo>
                    <a:pt x="7" y="12"/>
                    <a:pt x="4" y="10"/>
                    <a:pt x="2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7" name="Freeform 446">
              <a:extLst>
                <a:ext uri="{FF2B5EF4-FFF2-40B4-BE49-F238E27FC236}">
                  <a16:creationId xmlns:a16="http://schemas.microsoft.com/office/drawing/2014/main" id="{8F17D433-01C5-4AD4-823C-9FD5D2BDE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3152"/>
              <a:ext cx="71" cy="58"/>
            </a:xfrm>
            <a:custGeom>
              <a:avLst/>
              <a:gdLst>
                <a:gd name="T0" fmla="*/ 117 w 34"/>
                <a:gd name="T1" fmla="*/ 9 h 26"/>
                <a:gd name="T2" fmla="*/ 27 w 34"/>
                <a:gd name="T3" fmla="*/ 65 h 26"/>
                <a:gd name="T4" fmla="*/ 127 w 34"/>
                <a:gd name="T5" fmla="*/ 234 h 26"/>
                <a:gd name="T6" fmla="*/ 292 w 34"/>
                <a:gd name="T7" fmla="*/ 234 h 26"/>
                <a:gd name="T8" fmla="*/ 284 w 34"/>
                <a:gd name="T9" fmla="*/ 145 h 26"/>
                <a:gd name="T10" fmla="*/ 200 w 34"/>
                <a:gd name="T11" fmla="*/ 80 h 26"/>
                <a:gd name="T12" fmla="*/ 117 w 34"/>
                <a:gd name="T13" fmla="*/ 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6">
                  <a:moveTo>
                    <a:pt x="13" y="1"/>
                  </a:moveTo>
                  <a:cubicBezTo>
                    <a:pt x="9" y="0"/>
                    <a:pt x="5" y="1"/>
                    <a:pt x="3" y="6"/>
                  </a:cubicBezTo>
                  <a:cubicBezTo>
                    <a:pt x="0" y="11"/>
                    <a:pt x="5" y="17"/>
                    <a:pt x="14" y="21"/>
                  </a:cubicBezTo>
                  <a:cubicBezTo>
                    <a:pt x="22" y="25"/>
                    <a:pt x="27" y="26"/>
                    <a:pt x="32" y="21"/>
                  </a:cubicBezTo>
                  <a:cubicBezTo>
                    <a:pt x="34" y="19"/>
                    <a:pt x="34" y="16"/>
                    <a:pt x="31" y="13"/>
                  </a:cubicBezTo>
                  <a:cubicBezTo>
                    <a:pt x="29" y="10"/>
                    <a:pt x="26" y="9"/>
                    <a:pt x="22" y="7"/>
                  </a:cubicBezTo>
                  <a:cubicBezTo>
                    <a:pt x="20" y="6"/>
                    <a:pt x="17" y="2"/>
                    <a:pt x="13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8" name="Freeform 447">
              <a:extLst>
                <a:ext uri="{FF2B5EF4-FFF2-40B4-BE49-F238E27FC236}">
                  <a16:creationId xmlns:a16="http://schemas.microsoft.com/office/drawing/2014/main" id="{FF25BBF2-CC92-4078-8227-554ECD866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3163"/>
              <a:ext cx="40" cy="27"/>
            </a:xfrm>
            <a:custGeom>
              <a:avLst/>
              <a:gdLst>
                <a:gd name="T0" fmla="*/ 168 w 19"/>
                <a:gd name="T1" fmla="*/ 117 h 12"/>
                <a:gd name="T2" fmla="*/ 168 w 19"/>
                <a:gd name="T3" fmla="*/ 126 h 12"/>
                <a:gd name="T4" fmla="*/ 67 w 19"/>
                <a:gd name="T5" fmla="*/ 101 h 12"/>
                <a:gd name="T6" fmla="*/ 8 w 19"/>
                <a:gd name="T7" fmla="*/ 25 h 12"/>
                <a:gd name="T8" fmla="*/ 36 w 19"/>
                <a:gd name="T9" fmla="*/ 11 h 12"/>
                <a:gd name="T10" fmla="*/ 36 w 19"/>
                <a:gd name="T11" fmla="*/ 11 h 12"/>
                <a:gd name="T12" fmla="*/ 8 w 19"/>
                <a:gd name="T13" fmla="*/ 25 h 12"/>
                <a:gd name="T14" fmla="*/ 67 w 19"/>
                <a:gd name="T15" fmla="*/ 101 h 12"/>
                <a:gd name="T16" fmla="*/ 168 w 19"/>
                <a:gd name="T17" fmla="*/ 126 h 12"/>
                <a:gd name="T18" fmla="*/ 168 w 19"/>
                <a:gd name="T19" fmla="*/ 117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12">
                  <a:moveTo>
                    <a:pt x="18" y="10"/>
                  </a:moveTo>
                  <a:cubicBezTo>
                    <a:pt x="18" y="10"/>
                    <a:pt x="18" y="11"/>
                    <a:pt x="18" y="11"/>
                  </a:cubicBezTo>
                  <a:cubicBezTo>
                    <a:pt x="17" y="12"/>
                    <a:pt x="13" y="12"/>
                    <a:pt x="7" y="9"/>
                  </a:cubicBezTo>
                  <a:cubicBezTo>
                    <a:pt x="2" y="6"/>
                    <a:pt x="0" y="4"/>
                    <a:pt x="1" y="2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1" y="6"/>
                    <a:pt x="7" y="9"/>
                  </a:cubicBezTo>
                  <a:cubicBezTo>
                    <a:pt x="13" y="12"/>
                    <a:pt x="17" y="12"/>
                    <a:pt x="18" y="11"/>
                  </a:cubicBezTo>
                  <a:cubicBezTo>
                    <a:pt x="19" y="11"/>
                    <a:pt x="19" y="10"/>
                    <a:pt x="18" y="1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9" name="Freeform 448">
              <a:extLst>
                <a:ext uri="{FF2B5EF4-FFF2-40B4-BE49-F238E27FC236}">
                  <a16:creationId xmlns:a16="http://schemas.microsoft.com/office/drawing/2014/main" id="{92675473-E5D6-48F3-916E-5B6A483A2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3159"/>
              <a:ext cx="53" cy="47"/>
            </a:xfrm>
            <a:custGeom>
              <a:avLst/>
              <a:gdLst>
                <a:gd name="T0" fmla="*/ 104 w 25"/>
                <a:gd name="T1" fmla="*/ 9 h 21"/>
                <a:gd name="T2" fmla="*/ 28 w 25"/>
                <a:gd name="T3" fmla="*/ 20 h 21"/>
                <a:gd name="T4" fmla="*/ 0 w 25"/>
                <a:gd name="T5" fmla="*/ 101 h 21"/>
                <a:gd name="T6" fmla="*/ 144 w 25"/>
                <a:gd name="T7" fmla="*/ 215 h 21"/>
                <a:gd name="T8" fmla="*/ 220 w 25"/>
                <a:gd name="T9" fmla="*/ 65 h 21"/>
                <a:gd name="T10" fmla="*/ 104 w 25"/>
                <a:gd name="T11" fmla="*/ 9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1">
                  <a:moveTo>
                    <a:pt x="11" y="1"/>
                  </a:moveTo>
                  <a:cubicBezTo>
                    <a:pt x="8" y="1"/>
                    <a:pt x="5" y="0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6"/>
                    <a:pt x="7" y="21"/>
                    <a:pt x="15" y="19"/>
                  </a:cubicBezTo>
                  <a:cubicBezTo>
                    <a:pt x="22" y="17"/>
                    <a:pt x="25" y="10"/>
                    <a:pt x="23" y="6"/>
                  </a:cubicBezTo>
                  <a:cubicBezTo>
                    <a:pt x="20" y="2"/>
                    <a:pt x="18" y="2"/>
                    <a:pt x="11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0" name="Freeform 449">
              <a:extLst>
                <a:ext uri="{FF2B5EF4-FFF2-40B4-BE49-F238E27FC236}">
                  <a16:creationId xmlns:a16="http://schemas.microsoft.com/office/drawing/2014/main" id="{7F935D57-FEB7-4ABA-B1EB-3ABC55FE1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3172"/>
              <a:ext cx="31" cy="20"/>
            </a:xfrm>
            <a:custGeom>
              <a:avLst/>
              <a:gdLst>
                <a:gd name="T0" fmla="*/ 107 w 15"/>
                <a:gd name="T1" fmla="*/ 0 h 9"/>
                <a:gd name="T2" fmla="*/ 124 w 15"/>
                <a:gd name="T3" fmla="*/ 53 h 9"/>
                <a:gd name="T4" fmla="*/ 52 w 15"/>
                <a:gd name="T5" fmla="*/ 89 h 9"/>
                <a:gd name="T6" fmla="*/ 8 w 15"/>
                <a:gd name="T7" fmla="*/ 44 h 9"/>
                <a:gd name="T8" fmla="*/ 17 w 15"/>
                <a:gd name="T9" fmla="*/ 0 h 9"/>
                <a:gd name="T10" fmla="*/ 17 w 15"/>
                <a:gd name="T11" fmla="*/ 0 h 9"/>
                <a:gd name="T12" fmla="*/ 8 w 15"/>
                <a:gd name="T13" fmla="*/ 44 h 9"/>
                <a:gd name="T14" fmla="*/ 52 w 15"/>
                <a:gd name="T15" fmla="*/ 89 h 9"/>
                <a:gd name="T16" fmla="*/ 124 w 15"/>
                <a:gd name="T17" fmla="*/ 53 h 9"/>
                <a:gd name="T18" fmla="*/ 107 w 15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9">
                  <a:moveTo>
                    <a:pt x="12" y="0"/>
                  </a:moveTo>
                  <a:cubicBezTo>
                    <a:pt x="14" y="2"/>
                    <a:pt x="15" y="3"/>
                    <a:pt x="14" y="5"/>
                  </a:cubicBezTo>
                  <a:cubicBezTo>
                    <a:pt x="13" y="7"/>
                    <a:pt x="10" y="8"/>
                    <a:pt x="6" y="8"/>
                  </a:cubicBezTo>
                  <a:cubicBezTo>
                    <a:pt x="3" y="7"/>
                    <a:pt x="1" y="5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5"/>
                    <a:pt x="3" y="7"/>
                    <a:pt x="6" y="8"/>
                  </a:cubicBezTo>
                  <a:cubicBezTo>
                    <a:pt x="10" y="9"/>
                    <a:pt x="13" y="7"/>
                    <a:pt x="14" y="5"/>
                  </a:cubicBezTo>
                  <a:cubicBezTo>
                    <a:pt x="15" y="3"/>
                    <a:pt x="14" y="2"/>
                    <a:pt x="12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1" name="Freeform 450">
              <a:extLst>
                <a:ext uri="{FF2B5EF4-FFF2-40B4-BE49-F238E27FC236}">
                  <a16:creationId xmlns:a16="http://schemas.microsoft.com/office/drawing/2014/main" id="{5096DB42-EFAA-454C-9397-8561638C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3163"/>
              <a:ext cx="57" cy="60"/>
            </a:xfrm>
            <a:custGeom>
              <a:avLst/>
              <a:gdLst>
                <a:gd name="T0" fmla="*/ 169 w 27"/>
                <a:gd name="T1" fmla="*/ 251 h 27"/>
                <a:gd name="T2" fmla="*/ 205 w 27"/>
                <a:gd name="T3" fmla="*/ 89 h 27"/>
                <a:gd name="T4" fmla="*/ 49 w 27"/>
                <a:gd name="T5" fmla="*/ 53 h 27"/>
                <a:gd name="T6" fmla="*/ 169 w 27"/>
                <a:gd name="T7" fmla="*/ 251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7">
                  <a:moveTo>
                    <a:pt x="18" y="23"/>
                  </a:moveTo>
                  <a:cubicBezTo>
                    <a:pt x="25" y="21"/>
                    <a:pt x="27" y="14"/>
                    <a:pt x="22" y="8"/>
                  </a:cubicBezTo>
                  <a:cubicBezTo>
                    <a:pt x="18" y="1"/>
                    <a:pt x="11" y="0"/>
                    <a:pt x="5" y="5"/>
                  </a:cubicBezTo>
                  <a:cubicBezTo>
                    <a:pt x="0" y="10"/>
                    <a:pt x="7" y="27"/>
                    <a:pt x="18" y="2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2" name="Freeform 451">
              <a:extLst>
                <a:ext uri="{FF2B5EF4-FFF2-40B4-BE49-F238E27FC236}">
                  <a16:creationId xmlns:a16="http://schemas.microsoft.com/office/drawing/2014/main" id="{0A32F32A-05F0-44BB-903A-2C4DA7D2B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3181"/>
              <a:ext cx="27" cy="25"/>
            </a:xfrm>
            <a:custGeom>
              <a:avLst/>
              <a:gdLst>
                <a:gd name="T0" fmla="*/ 108 w 13"/>
                <a:gd name="T1" fmla="*/ 11 h 11"/>
                <a:gd name="T2" fmla="*/ 116 w 13"/>
                <a:gd name="T3" fmla="*/ 73 h 11"/>
                <a:gd name="T4" fmla="*/ 73 w 13"/>
                <a:gd name="T5" fmla="*/ 118 h 11"/>
                <a:gd name="T6" fmla="*/ 17 w 13"/>
                <a:gd name="T7" fmla="*/ 82 h 11"/>
                <a:gd name="T8" fmla="*/ 8 w 13"/>
                <a:gd name="T9" fmla="*/ 0 h 11"/>
                <a:gd name="T10" fmla="*/ 8 w 13"/>
                <a:gd name="T11" fmla="*/ 0 h 11"/>
                <a:gd name="T12" fmla="*/ 17 w 13"/>
                <a:gd name="T13" fmla="*/ 82 h 11"/>
                <a:gd name="T14" fmla="*/ 73 w 13"/>
                <a:gd name="T15" fmla="*/ 130 h 11"/>
                <a:gd name="T16" fmla="*/ 116 w 13"/>
                <a:gd name="T17" fmla="*/ 73 h 11"/>
                <a:gd name="T18" fmla="*/ 108 w 13"/>
                <a:gd name="T19" fmla="*/ 11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1">
                  <a:moveTo>
                    <a:pt x="12" y="1"/>
                  </a:moveTo>
                  <a:cubicBezTo>
                    <a:pt x="13" y="2"/>
                    <a:pt x="13" y="4"/>
                    <a:pt x="13" y="6"/>
                  </a:cubicBezTo>
                  <a:cubicBezTo>
                    <a:pt x="12" y="9"/>
                    <a:pt x="10" y="10"/>
                    <a:pt x="8" y="10"/>
                  </a:cubicBezTo>
                  <a:cubicBezTo>
                    <a:pt x="6" y="11"/>
                    <a:pt x="3" y="9"/>
                    <a:pt x="2" y="7"/>
                  </a:cubicBezTo>
                  <a:cubicBezTo>
                    <a:pt x="0" y="5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5"/>
                    <a:pt x="2" y="7"/>
                  </a:cubicBezTo>
                  <a:cubicBezTo>
                    <a:pt x="3" y="9"/>
                    <a:pt x="6" y="11"/>
                    <a:pt x="8" y="11"/>
                  </a:cubicBezTo>
                  <a:cubicBezTo>
                    <a:pt x="10" y="10"/>
                    <a:pt x="12" y="9"/>
                    <a:pt x="13" y="6"/>
                  </a:cubicBezTo>
                  <a:cubicBezTo>
                    <a:pt x="13" y="4"/>
                    <a:pt x="13" y="2"/>
                    <a:pt x="12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3" name="Freeform 452">
              <a:extLst>
                <a:ext uri="{FF2B5EF4-FFF2-40B4-BE49-F238E27FC236}">
                  <a16:creationId xmlns:a16="http://schemas.microsoft.com/office/drawing/2014/main" id="{9578080D-7C53-45D3-BEFE-0B423147F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3043"/>
              <a:ext cx="71" cy="58"/>
            </a:xfrm>
            <a:custGeom>
              <a:avLst/>
              <a:gdLst>
                <a:gd name="T0" fmla="*/ 117 w 34"/>
                <a:gd name="T1" fmla="*/ 9 h 26"/>
                <a:gd name="T2" fmla="*/ 27 w 34"/>
                <a:gd name="T3" fmla="*/ 65 h 26"/>
                <a:gd name="T4" fmla="*/ 117 w 34"/>
                <a:gd name="T5" fmla="*/ 234 h 26"/>
                <a:gd name="T6" fmla="*/ 284 w 34"/>
                <a:gd name="T7" fmla="*/ 234 h 26"/>
                <a:gd name="T8" fmla="*/ 284 w 34"/>
                <a:gd name="T9" fmla="*/ 145 h 26"/>
                <a:gd name="T10" fmla="*/ 200 w 34"/>
                <a:gd name="T11" fmla="*/ 80 h 26"/>
                <a:gd name="T12" fmla="*/ 117 w 34"/>
                <a:gd name="T13" fmla="*/ 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6">
                  <a:moveTo>
                    <a:pt x="13" y="1"/>
                  </a:moveTo>
                  <a:cubicBezTo>
                    <a:pt x="8" y="0"/>
                    <a:pt x="5" y="1"/>
                    <a:pt x="3" y="6"/>
                  </a:cubicBezTo>
                  <a:cubicBezTo>
                    <a:pt x="0" y="11"/>
                    <a:pt x="5" y="17"/>
                    <a:pt x="13" y="21"/>
                  </a:cubicBezTo>
                  <a:cubicBezTo>
                    <a:pt x="22" y="25"/>
                    <a:pt x="27" y="26"/>
                    <a:pt x="31" y="21"/>
                  </a:cubicBezTo>
                  <a:cubicBezTo>
                    <a:pt x="34" y="19"/>
                    <a:pt x="34" y="16"/>
                    <a:pt x="31" y="13"/>
                  </a:cubicBezTo>
                  <a:cubicBezTo>
                    <a:pt x="29" y="10"/>
                    <a:pt x="26" y="9"/>
                    <a:pt x="22" y="7"/>
                  </a:cubicBezTo>
                  <a:cubicBezTo>
                    <a:pt x="20" y="6"/>
                    <a:pt x="17" y="2"/>
                    <a:pt x="13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4" name="Freeform 453">
              <a:extLst>
                <a:ext uri="{FF2B5EF4-FFF2-40B4-BE49-F238E27FC236}">
                  <a16:creationId xmlns:a16="http://schemas.microsoft.com/office/drawing/2014/main" id="{E5BFFC3C-9728-4F25-A00E-40DB58FAB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3054"/>
              <a:ext cx="40" cy="27"/>
            </a:xfrm>
            <a:custGeom>
              <a:avLst/>
              <a:gdLst>
                <a:gd name="T0" fmla="*/ 168 w 19"/>
                <a:gd name="T1" fmla="*/ 117 h 12"/>
                <a:gd name="T2" fmla="*/ 168 w 19"/>
                <a:gd name="T3" fmla="*/ 126 h 12"/>
                <a:gd name="T4" fmla="*/ 67 w 19"/>
                <a:gd name="T5" fmla="*/ 101 h 12"/>
                <a:gd name="T6" fmla="*/ 8 w 19"/>
                <a:gd name="T7" fmla="*/ 25 h 12"/>
                <a:gd name="T8" fmla="*/ 36 w 19"/>
                <a:gd name="T9" fmla="*/ 0 h 12"/>
                <a:gd name="T10" fmla="*/ 36 w 19"/>
                <a:gd name="T11" fmla="*/ 0 h 12"/>
                <a:gd name="T12" fmla="*/ 0 w 19"/>
                <a:gd name="T13" fmla="*/ 25 h 12"/>
                <a:gd name="T14" fmla="*/ 57 w 19"/>
                <a:gd name="T15" fmla="*/ 101 h 12"/>
                <a:gd name="T16" fmla="*/ 168 w 19"/>
                <a:gd name="T17" fmla="*/ 126 h 12"/>
                <a:gd name="T18" fmla="*/ 168 w 19"/>
                <a:gd name="T19" fmla="*/ 117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12">
                  <a:moveTo>
                    <a:pt x="18" y="10"/>
                  </a:moveTo>
                  <a:cubicBezTo>
                    <a:pt x="18" y="10"/>
                    <a:pt x="18" y="11"/>
                    <a:pt x="18" y="11"/>
                  </a:cubicBezTo>
                  <a:cubicBezTo>
                    <a:pt x="17" y="12"/>
                    <a:pt x="13" y="12"/>
                    <a:pt x="7" y="9"/>
                  </a:cubicBezTo>
                  <a:cubicBezTo>
                    <a:pt x="2" y="6"/>
                    <a:pt x="0" y="4"/>
                    <a:pt x="1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6"/>
                    <a:pt x="6" y="9"/>
                  </a:cubicBezTo>
                  <a:cubicBezTo>
                    <a:pt x="13" y="12"/>
                    <a:pt x="17" y="12"/>
                    <a:pt x="18" y="11"/>
                  </a:cubicBezTo>
                  <a:cubicBezTo>
                    <a:pt x="19" y="11"/>
                    <a:pt x="18" y="10"/>
                    <a:pt x="18" y="1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5" name="Freeform 454">
              <a:extLst>
                <a:ext uri="{FF2B5EF4-FFF2-40B4-BE49-F238E27FC236}">
                  <a16:creationId xmlns:a16="http://schemas.microsoft.com/office/drawing/2014/main" id="{B97C1022-4B1C-4C71-968B-4603DB1D9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3230"/>
              <a:ext cx="62" cy="67"/>
            </a:xfrm>
            <a:custGeom>
              <a:avLst/>
              <a:gdLst>
                <a:gd name="T0" fmla="*/ 132 w 30"/>
                <a:gd name="T1" fmla="*/ 20 h 30"/>
                <a:gd name="T2" fmla="*/ 35 w 30"/>
                <a:gd name="T3" fmla="*/ 36 h 30"/>
                <a:gd name="T4" fmla="*/ 81 w 30"/>
                <a:gd name="T5" fmla="*/ 235 h 30"/>
                <a:gd name="T6" fmla="*/ 231 w 30"/>
                <a:gd name="T7" fmla="*/ 299 h 30"/>
                <a:gd name="T8" fmla="*/ 248 w 30"/>
                <a:gd name="T9" fmla="*/ 210 h 30"/>
                <a:gd name="T10" fmla="*/ 192 w 30"/>
                <a:gd name="T11" fmla="*/ 125 h 30"/>
                <a:gd name="T12" fmla="*/ 132 w 30"/>
                <a:gd name="T13" fmla="*/ 2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0">
                  <a:moveTo>
                    <a:pt x="15" y="2"/>
                  </a:moveTo>
                  <a:cubicBezTo>
                    <a:pt x="11" y="0"/>
                    <a:pt x="7" y="0"/>
                    <a:pt x="4" y="3"/>
                  </a:cubicBezTo>
                  <a:cubicBezTo>
                    <a:pt x="0" y="8"/>
                    <a:pt x="2" y="15"/>
                    <a:pt x="9" y="21"/>
                  </a:cubicBezTo>
                  <a:cubicBezTo>
                    <a:pt x="15" y="28"/>
                    <a:pt x="20" y="30"/>
                    <a:pt x="26" y="27"/>
                  </a:cubicBezTo>
                  <a:cubicBezTo>
                    <a:pt x="29" y="26"/>
                    <a:pt x="30" y="23"/>
                    <a:pt x="28" y="19"/>
                  </a:cubicBezTo>
                  <a:cubicBezTo>
                    <a:pt x="27" y="16"/>
                    <a:pt x="25" y="14"/>
                    <a:pt x="22" y="11"/>
                  </a:cubicBezTo>
                  <a:cubicBezTo>
                    <a:pt x="20" y="9"/>
                    <a:pt x="18" y="4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6" name="Freeform 455">
              <a:extLst>
                <a:ext uri="{FF2B5EF4-FFF2-40B4-BE49-F238E27FC236}">
                  <a16:creationId xmlns:a16="http://schemas.microsoft.com/office/drawing/2014/main" id="{5AE39C69-A792-43ED-B367-3335C8347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3241"/>
              <a:ext cx="32" cy="38"/>
            </a:xfrm>
            <a:custGeom>
              <a:avLst/>
              <a:gdLst>
                <a:gd name="T0" fmla="*/ 145 w 15"/>
                <a:gd name="T1" fmla="*/ 170 h 17"/>
                <a:gd name="T2" fmla="*/ 137 w 15"/>
                <a:gd name="T3" fmla="*/ 179 h 17"/>
                <a:gd name="T4" fmla="*/ 41 w 15"/>
                <a:gd name="T5" fmla="*/ 110 h 17"/>
                <a:gd name="T6" fmla="*/ 9 w 15"/>
                <a:gd name="T7" fmla="*/ 20 h 17"/>
                <a:gd name="T8" fmla="*/ 49 w 15"/>
                <a:gd name="T9" fmla="*/ 9 h 17"/>
                <a:gd name="T10" fmla="*/ 49 w 15"/>
                <a:gd name="T11" fmla="*/ 9 h 17"/>
                <a:gd name="T12" fmla="*/ 9 w 15"/>
                <a:gd name="T13" fmla="*/ 20 h 17"/>
                <a:gd name="T14" fmla="*/ 41 w 15"/>
                <a:gd name="T15" fmla="*/ 110 h 17"/>
                <a:gd name="T16" fmla="*/ 137 w 15"/>
                <a:gd name="T17" fmla="*/ 179 h 17"/>
                <a:gd name="T18" fmla="*/ 145 w 15"/>
                <a:gd name="T19" fmla="*/ 17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17">
                  <a:moveTo>
                    <a:pt x="15" y="15"/>
                  </a:moveTo>
                  <a:cubicBezTo>
                    <a:pt x="15" y="15"/>
                    <a:pt x="15" y="16"/>
                    <a:pt x="14" y="16"/>
                  </a:cubicBezTo>
                  <a:cubicBezTo>
                    <a:pt x="13" y="16"/>
                    <a:pt x="9" y="15"/>
                    <a:pt x="4" y="10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3"/>
                    <a:pt x="0" y="6"/>
                    <a:pt x="4" y="10"/>
                  </a:cubicBezTo>
                  <a:cubicBezTo>
                    <a:pt x="9" y="15"/>
                    <a:pt x="13" y="17"/>
                    <a:pt x="14" y="16"/>
                  </a:cubicBezTo>
                  <a:cubicBezTo>
                    <a:pt x="15" y="16"/>
                    <a:pt x="15" y="15"/>
                    <a:pt x="15" y="1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7" name="Freeform 456">
              <a:extLst>
                <a:ext uri="{FF2B5EF4-FFF2-40B4-BE49-F238E27FC236}">
                  <a16:creationId xmlns:a16="http://schemas.microsoft.com/office/drawing/2014/main" id="{5A7CB1C5-903C-4070-A9F4-95B7CF2A5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3246"/>
              <a:ext cx="40" cy="53"/>
            </a:xfrm>
            <a:custGeom>
              <a:avLst/>
              <a:gdLst>
                <a:gd name="T0" fmla="*/ 160 w 19"/>
                <a:gd name="T1" fmla="*/ 150 h 24"/>
                <a:gd name="T2" fmla="*/ 160 w 19"/>
                <a:gd name="T3" fmla="*/ 64 h 24"/>
                <a:gd name="T4" fmla="*/ 112 w 19"/>
                <a:gd name="T5" fmla="*/ 20 h 24"/>
                <a:gd name="T6" fmla="*/ 0 w 19"/>
                <a:gd name="T7" fmla="*/ 141 h 24"/>
                <a:gd name="T8" fmla="*/ 93 w 19"/>
                <a:gd name="T9" fmla="*/ 250 h 24"/>
                <a:gd name="T10" fmla="*/ 160 w 19"/>
                <a:gd name="T11" fmla="*/ 15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4">
                  <a:moveTo>
                    <a:pt x="17" y="14"/>
                  </a:moveTo>
                  <a:cubicBezTo>
                    <a:pt x="18" y="11"/>
                    <a:pt x="19" y="9"/>
                    <a:pt x="17" y="6"/>
                  </a:cubicBezTo>
                  <a:cubicBezTo>
                    <a:pt x="16" y="4"/>
                    <a:pt x="15" y="2"/>
                    <a:pt x="12" y="2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5" y="24"/>
                    <a:pt x="10" y="23"/>
                  </a:cubicBezTo>
                  <a:cubicBezTo>
                    <a:pt x="13" y="22"/>
                    <a:pt x="15" y="20"/>
                    <a:pt x="17" y="1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8" name="Freeform 457">
              <a:extLst>
                <a:ext uri="{FF2B5EF4-FFF2-40B4-BE49-F238E27FC236}">
                  <a16:creationId xmlns:a16="http://schemas.microsoft.com/office/drawing/2014/main" id="{ACFBEA20-513B-4DA6-AC83-27244D10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3259"/>
              <a:ext cx="19" cy="29"/>
            </a:xfrm>
            <a:custGeom>
              <a:avLst/>
              <a:gdLst>
                <a:gd name="T0" fmla="*/ 68 w 9"/>
                <a:gd name="T1" fmla="*/ 125 h 13"/>
                <a:gd name="T2" fmla="*/ 17 w 9"/>
                <a:gd name="T3" fmla="*/ 134 h 13"/>
                <a:gd name="T4" fmla="*/ 17 w 9"/>
                <a:gd name="T5" fmla="*/ 45 h 13"/>
                <a:gd name="T6" fmla="*/ 57 w 9"/>
                <a:gd name="T7" fmla="*/ 0 h 13"/>
                <a:gd name="T8" fmla="*/ 84 w 9"/>
                <a:gd name="T9" fmla="*/ 20 h 13"/>
                <a:gd name="T10" fmla="*/ 84 w 9"/>
                <a:gd name="T11" fmla="*/ 20 h 13"/>
                <a:gd name="T12" fmla="*/ 57 w 9"/>
                <a:gd name="T13" fmla="*/ 0 h 13"/>
                <a:gd name="T14" fmla="*/ 17 w 9"/>
                <a:gd name="T15" fmla="*/ 45 h 13"/>
                <a:gd name="T16" fmla="*/ 17 w 9"/>
                <a:gd name="T17" fmla="*/ 134 h 13"/>
                <a:gd name="T18" fmla="*/ 68 w 9"/>
                <a:gd name="T19" fmla="*/ 12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3">
                  <a:moveTo>
                    <a:pt x="7" y="11"/>
                  </a:moveTo>
                  <a:cubicBezTo>
                    <a:pt x="5" y="13"/>
                    <a:pt x="4" y="13"/>
                    <a:pt x="2" y="12"/>
                  </a:cubicBezTo>
                  <a:cubicBezTo>
                    <a:pt x="1" y="11"/>
                    <a:pt x="0" y="8"/>
                    <a:pt x="2" y="4"/>
                  </a:cubicBezTo>
                  <a:cubicBezTo>
                    <a:pt x="3" y="1"/>
                    <a:pt x="5" y="0"/>
                    <a:pt x="6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6" y="0"/>
                  </a:cubicBezTo>
                  <a:cubicBezTo>
                    <a:pt x="5" y="0"/>
                    <a:pt x="3" y="1"/>
                    <a:pt x="2" y="4"/>
                  </a:cubicBezTo>
                  <a:cubicBezTo>
                    <a:pt x="0" y="8"/>
                    <a:pt x="1" y="11"/>
                    <a:pt x="2" y="12"/>
                  </a:cubicBezTo>
                  <a:cubicBezTo>
                    <a:pt x="4" y="13"/>
                    <a:pt x="5" y="13"/>
                    <a:pt x="7" y="1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9" name="Freeform 458">
              <a:extLst>
                <a:ext uri="{FF2B5EF4-FFF2-40B4-BE49-F238E27FC236}">
                  <a16:creationId xmlns:a16="http://schemas.microsoft.com/office/drawing/2014/main" id="{B2605F64-8AC5-4307-BA28-02D6549AA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3402"/>
              <a:ext cx="49" cy="49"/>
            </a:xfrm>
            <a:custGeom>
              <a:avLst/>
              <a:gdLst>
                <a:gd name="T0" fmla="*/ 164 w 23"/>
                <a:gd name="T1" fmla="*/ 36 h 22"/>
                <a:gd name="T2" fmla="*/ 85 w 23"/>
                <a:gd name="T3" fmla="*/ 0 h 22"/>
                <a:gd name="T4" fmla="*/ 28 w 23"/>
                <a:gd name="T5" fmla="*/ 45 h 22"/>
                <a:gd name="T6" fmla="*/ 96 w 23"/>
                <a:gd name="T7" fmla="*/ 209 h 22"/>
                <a:gd name="T8" fmla="*/ 222 w 23"/>
                <a:gd name="T9" fmla="*/ 145 h 22"/>
                <a:gd name="T10" fmla="*/ 164 w 23"/>
                <a:gd name="T11" fmla="*/ 3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3"/>
                  </a:moveTo>
                  <a:cubicBezTo>
                    <a:pt x="14" y="1"/>
                    <a:pt x="12" y="0"/>
                    <a:pt x="9" y="0"/>
                  </a:cubicBezTo>
                  <a:cubicBezTo>
                    <a:pt x="7" y="1"/>
                    <a:pt x="5" y="2"/>
                    <a:pt x="3" y="4"/>
                  </a:cubicBezTo>
                  <a:cubicBezTo>
                    <a:pt x="0" y="9"/>
                    <a:pt x="4" y="17"/>
                    <a:pt x="10" y="19"/>
                  </a:cubicBezTo>
                  <a:cubicBezTo>
                    <a:pt x="17" y="22"/>
                    <a:pt x="23" y="18"/>
                    <a:pt x="23" y="13"/>
                  </a:cubicBezTo>
                  <a:cubicBezTo>
                    <a:pt x="23" y="9"/>
                    <a:pt x="21" y="7"/>
                    <a:pt x="17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0" name="Freeform 459">
              <a:extLst>
                <a:ext uri="{FF2B5EF4-FFF2-40B4-BE49-F238E27FC236}">
                  <a16:creationId xmlns:a16="http://schemas.microsoft.com/office/drawing/2014/main" id="{B238782A-D208-457F-B5C4-B57F9AD47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3413"/>
              <a:ext cx="25" cy="25"/>
            </a:xfrm>
            <a:custGeom>
              <a:avLst/>
              <a:gdLst>
                <a:gd name="T0" fmla="*/ 100 w 12"/>
                <a:gd name="T1" fmla="*/ 57 h 11"/>
                <a:gd name="T2" fmla="*/ 92 w 12"/>
                <a:gd name="T3" fmla="*/ 102 h 11"/>
                <a:gd name="T4" fmla="*/ 27 w 12"/>
                <a:gd name="T5" fmla="*/ 93 h 11"/>
                <a:gd name="T6" fmla="*/ 0 w 12"/>
                <a:gd name="T7" fmla="*/ 25 h 11"/>
                <a:gd name="T8" fmla="*/ 27 w 12"/>
                <a:gd name="T9" fmla="*/ 0 h 11"/>
                <a:gd name="T10" fmla="*/ 27 w 12"/>
                <a:gd name="T11" fmla="*/ 0 h 11"/>
                <a:gd name="T12" fmla="*/ 0 w 12"/>
                <a:gd name="T13" fmla="*/ 25 h 11"/>
                <a:gd name="T14" fmla="*/ 17 w 12"/>
                <a:gd name="T15" fmla="*/ 93 h 11"/>
                <a:gd name="T16" fmla="*/ 92 w 12"/>
                <a:gd name="T17" fmla="*/ 118 h 11"/>
                <a:gd name="T18" fmla="*/ 100 w 12"/>
                <a:gd name="T19" fmla="*/ 5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7"/>
                    <a:pt x="11" y="9"/>
                    <a:pt x="10" y="9"/>
                  </a:cubicBezTo>
                  <a:cubicBezTo>
                    <a:pt x="8" y="10"/>
                    <a:pt x="5" y="10"/>
                    <a:pt x="3" y="8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4"/>
                    <a:pt x="0" y="6"/>
                    <a:pt x="2" y="8"/>
                  </a:cubicBezTo>
                  <a:cubicBezTo>
                    <a:pt x="5" y="11"/>
                    <a:pt x="8" y="11"/>
                    <a:pt x="10" y="10"/>
                  </a:cubicBezTo>
                  <a:cubicBezTo>
                    <a:pt x="11" y="9"/>
                    <a:pt x="12" y="7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1" name="Freeform 460">
              <a:extLst>
                <a:ext uri="{FF2B5EF4-FFF2-40B4-BE49-F238E27FC236}">
                  <a16:creationId xmlns:a16="http://schemas.microsoft.com/office/drawing/2014/main" id="{7B84B6FB-B08E-4BC9-B20A-3518E9DD3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3241"/>
              <a:ext cx="48" cy="49"/>
            </a:xfrm>
            <a:custGeom>
              <a:avLst/>
              <a:gdLst>
                <a:gd name="T0" fmla="*/ 152 w 23"/>
                <a:gd name="T1" fmla="*/ 45 h 22"/>
                <a:gd name="T2" fmla="*/ 83 w 23"/>
                <a:gd name="T3" fmla="*/ 9 h 22"/>
                <a:gd name="T4" fmla="*/ 27 w 23"/>
                <a:gd name="T5" fmla="*/ 53 h 22"/>
                <a:gd name="T6" fmla="*/ 92 w 23"/>
                <a:gd name="T7" fmla="*/ 223 h 22"/>
                <a:gd name="T8" fmla="*/ 209 w 23"/>
                <a:gd name="T9" fmla="*/ 154 h 22"/>
                <a:gd name="T10" fmla="*/ 152 w 23"/>
                <a:gd name="T11" fmla="*/ 4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4"/>
                  </a:moveTo>
                  <a:cubicBezTo>
                    <a:pt x="14" y="2"/>
                    <a:pt x="12" y="0"/>
                    <a:pt x="9" y="1"/>
                  </a:cubicBezTo>
                  <a:cubicBezTo>
                    <a:pt x="7" y="1"/>
                    <a:pt x="4" y="2"/>
                    <a:pt x="3" y="5"/>
                  </a:cubicBezTo>
                  <a:cubicBezTo>
                    <a:pt x="0" y="10"/>
                    <a:pt x="3" y="17"/>
                    <a:pt x="10" y="20"/>
                  </a:cubicBezTo>
                  <a:cubicBezTo>
                    <a:pt x="17" y="22"/>
                    <a:pt x="22" y="18"/>
                    <a:pt x="23" y="14"/>
                  </a:cubicBezTo>
                  <a:cubicBezTo>
                    <a:pt x="23" y="9"/>
                    <a:pt x="21" y="8"/>
                    <a:pt x="17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2" name="Freeform 461">
              <a:extLst>
                <a:ext uri="{FF2B5EF4-FFF2-40B4-BE49-F238E27FC236}">
                  <a16:creationId xmlns:a16="http://schemas.microsoft.com/office/drawing/2014/main" id="{A8CF59A0-BB39-4EE8-BFCC-D190DC857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3252"/>
              <a:ext cx="25" cy="25"/>
            </a:xfrm>
            <a:custGeom>
              <a:avLst/>
              <a:gdLst>
                <a:gd name="T0" fmla="*/ 108 w 12"/>
                <a:gd name="T1" fmla="*/ 73 h 11"/>
                <a:gd name="T2" fmla="*/ 100 w 12"/>
                <a:gd name="T3" fmla="*/ 118 h 11"/>
                <a:gd name="T4" fmla="*/ 27 w 12"/>
                <a:gd name="T5" fmla="*/ 93 h 11"/>
                <a:gd name="T6" fmla="*/ 8 w 12"/>
                <a:gd name="T7" fmla="*/ 36 h 11"/>
                <a:gd name="T8" fmla="*/ 27 w 12"/>
                <a:gd name="T9" fmla="*/ 0 h 11"/>
                <a:gd name="T10" fmla="*/ 27 w 12"/>
                <a:gd name="T11" fmla="*/ 0 h 11"/>
                <a:gd name="T12" fmla="*/ 8 w 12"/>
                <a:gd name="T13" fmla="*/ 36 h 11"/>
                <a:gd name="T14" fmla="*/ 27 w 12"/>
                <a:gd name="T15" fmla="*/ 93 h 11"/>
                <a:gd name="T16" fmla="*/ 100 w 12"/>
                <a:gd name="T17" fmla="*/ 118 h 11"/>
                <a:gd name="T18" fmla="*/ 108 w 12"/>
                <a:gd name="T19" fmla="*/ 73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cubicBezTo>
                    <a:pt x="12" y="7"/>
                    <a:pt x="12" y="9"/>
                    <a:pt x="11" y="10"/>
                  </a:cubicBezTo>
                  <a:cubicBezTo>
                    <a:pt x="9" y="11"/>
                    <a:pt x="6" y="11"/>
                    <a:pt x="3" y="8"/>
                  </a:cubicBezTo>
                  <a:cubicBezTo>
                    <a:pt x="1" y="6"/>
                    <a:pt x="1" y="4"/>
                    <a:pt x="1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6" y="11"/>
                    <a:pt x="9" y="11"/>
                    <a:pt x="11" y="10"/>
                  </a:cubicBezTo>
                  <a:cubicBezTo>
                    <a:pt x="12" y="9"/>
                    <a:pt x="12" y="7"/>
                    <a:pt x="12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3" name="Freeform 462">
              <a:extLst>
                <a:ext uri="{FF2B5EF4-FFF2-40B4-BE49-F238E27FC236}">
                  <a16:creationId xmlns:a16="http://schemas.microsoft.com/office/drawing/2014/main" id="{8931FA72-092B-49A4-9258-538A8E181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3034"/>
              <a:ext cx="48" cy="47"/>
            </a:xfrm>
            <a:custGeom>
              <a:avLst/>
              <a:gdLst>
                <a:gd name="T0" fmla="*/ 136 w 23"/>
                <a:gd name="T1" fmla="*/ 36 h 21"/>
                <a:gd name="T2" fmla="*/ 73 w 23"/>
                <a:gd name="T3" fmla="*/ 9 h 21"/>
                <a:gd name="T4" fmla="*/ 17 w 23"/>
                <a:gd name="T5" fmla="*/ 56 h 21"/>
                <a:gd name="T6" fmla="*/ 100 w 23"/>
                <a:gd name="T7" fmla="*/ 215 h 21"/>
                <a:gd name="T8" fmla="*/ 209 w 23"/>
                <a:gd name="T9" fmla="*/ 134 h 21"/>
                <a:gd name="T10" fmla="*/ 136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5" y="3"/>
                  </a:moveTo>
                  <a:cubicBezTo>
                    <a:pt x="13" y="1"/>
                    <a:pt x="11" y="0"/>
                    <a:pt x="8" y="1"/>
                  </a:cubicBezTo>
                  <a:cubicBezTo>
                    <a:pt x="6" y="1"/>
                    <a:pt x="3" y="2"/>
                    <a:pt x="2" y="5"/>
                  </a:cubicBezTo>
                  <a:cubicBezTo>
                    <a:pt x="0" y="10"/>
                    <a:pt x="4" y="17"/>
                    <a:pt x="11" y="19"/>
                  </a:cubicBezTo>
                  <a:cubicBezTo>
                    <a:pt x="18" y="21"/>
                    <a:pt x="23" y="16"/>
                    <a:pt x="23" y="12"/>
                  </a:cubicBezTo>
                  <a:cubicBezTo>
                    <a:pt x="22" y="8"/>
                    <a:pt x="21" y="6"/>
                    <a:pt x="15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4" name="Freeform 463">
              <a:extLst>
                <a:ext uri="{FF2B5EF4-FFF2-40B4-BE49-F238E27FC236}">
                  <a16:creationId xmlns:a16="http://schemas.microsoft.com/office/drawing/2014/main" id="{3210FC5F-6424-4D81-9190-1C3EB98F9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3045"/>
              <a:ext cx="26" cy="22"/>
            </a:xfrm>
            <a:custGeom>
              <a:avLst/>
              <a:gdLst>
                <a:gd name="T0" fmla="*/ 113 w 12"/>
                <a:gd name="T1" fmla="*/ 44 h 10"/>
                <a:gd name="T2" fmla="*/ 113 w 12"/>
                <a:gd name="T3" fmla="*/ 97 h 10"/>
                <a:gd name="T4" fmla="*/ 33 w 12"/>
                <a:gd name="T5" fmla="*/ 88 h 10"/>
                <a:gd name="T6" fmla="*/ 0 w 12"/>
                <a:gd name="T7" fmla="*/ 33 h 10"/>
                <a:gd name="T8" fmla="*/ 20 w 12"/>
                <a:gd name="T9" fmla="*/ 0 h 10"/>
                <a:gd name="T10" fmla="*/ 20 w 12"/>
                <a:gd name="T11" fmla="*/ 0 h 10"/>
                <a:gd name="T12" fmla="*/ 0 w 12"/>
                <a:gd name="T13" fmla="*/ 33 h 10"/>
                <a:gd name="T14" fmla="*/ 33 w 12"/>
                <a:gd name="T15" fmla="*/ 88 h 10"/>
                <a:gd name="T16" fmla="*/ 113 w 12"/>
                <a:gd name="T17" fmla="*/ 97 h 10"/>
                <a:gd name="T18" fmla="*/ 113 w 12"/>
                <a:gd name="T19" fmla="*/ 4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0">
                  <a:moveTo>
                    <a:pt x="11" y="4"/>
                  </a:moveTo>
                  <a:cubicBezTo>
                    <a:pt x="12" y="6"/>
                    <a:pt x="12" y="8"/>
                    <a:pt x="11" y="9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0"/>
                    <a:pt x="9" y="10"/>
                    <a:pt x="11" y="9"/>
                  </a:cubicBezTo>
                  <a:cubicBezTo>
                    <a:pt x="12" y="8"/>
                    <a:pt x="12" y="6"/>
                    <a:pt x="11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5" name="Freeform 464">
              <a:extLst>
                <a:ext uri="{FF2B5EF4-FFF2-40B4-BE49-F238E27FC236}">
                  <a16:creationId xmlns:a16="http://schemas.microsoft.com/office/drawing/2014/main" id="{5030F308-6FD0-45DD-AE89-2D3329E65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2886"/>
              <a:ext cx="65" cy="54"/>
            </a:xfrm>
            <a:custGeom>
              <a:avLst/>
              <a:gdLst>
                <a:gd name="T0" fmla="*/ 128 w 31"/>
                <a:gd name="T1" fmla="*/ 0 h 24"/>
                <a:gd name="T2" fmla="*/ 36 w 31"/>
                <a:gd name="T3" fmla="*/ 25 h 24"/>
                <a:gd name="T4" fmla="*/ 0 w 31"/>
                <a:gd name="T5" fmla="*/ 117 h 24"/>
                <a:gd name="T6" fmla="*/ 168 w 31"/>
                <a:gd name="T7" fmla="*/ 254 h 24"/>
                <a:gd name="T8" fmla="*/ 260 w 31"/>
                <a:gd name="T9" fmla="*/ 72 h 24"/>
                <a:gd name="T10" fmla="*/ 128 w 31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4">
                  <a:moveTo>
                    <a:pt x="14" y="0"/>
                  </a:moveTo>
                  <a:cubicBezTo>
                    <a:pt x="10" y="0"/>
                    <a:pt x="7" y="0"/>
                    <a:pt x="4" y="2"/>
                  </a:cubicBezTo>
                  <a:cubicBezTo>
                    <a:pt x="2" y="4"/>
                    <a:pt x="0" y="7"/>
                    <a:pt x="0" y="10"/>
                  </a:cubicBezTo>
                  <a:cubicBezTo>
                    <a:pt x="0" y="18"/>
                    <a:pt x="9" y="24"/>
                    <a:pt x="18" y="22"/>
                  </a:cubicBezTo>
                  <a:cubicBezTo>
                    <a:pt x="27" y="20"/>
                    <a:pt x="31" y="11"/>
                    <a:pt x="28" y="6"/>
                  </a:cubicBezTo>
                  <a:cubicBezTo>
                    <a:pt x="25" y="2"/>
                    <a:pt x="22" y="1"/>
                    <a:pt x="14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6" name="Freeform 465">
              <a:extLst>
                <a:ext uri="{FF2B5EF4-FFF2-40B4-BE49-F238E27FC236}">
                  <a16:creationId xmlns:a16="http://schemas.microsoft.com/office/drawing/2014/main" id="{F2C7825F-EE27-46BA-93E0-9ED789664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902"/>
              <a:ext cx="36" cy="22"/>
            </a:xfrm>
            <a:custGeom>
              <a:avLst/>
              <a:gdLst>
                <a:gd name="T0" fmla="*/ 136 w 17"/>
                <a:gd name="T1" fmla="*/ 0 h 10"/>
                <a:gd name="T2" fmla="*/ 152 w 17"/>
                <a:gd name="T3" fmla="*/ 53 h 10"/>
                <a:gd name="T4" fmla="*/ 68 w 17"/>
                <a:gd name="T5" fmla="*/ 88 h 10"/>
                <a:gd name="T6" fmla="*/ 8 w 17"/>
                <a:gd name="T7" fmla="*/ 44 h 10"/>
                <a:gd name="T8" fmla="*/ 8 w 17"/>
                <a:gd name="T9" fmla="*/ 0 h 10"/>
                <a:gd name="T10" fmla="*/ 8 w 17"/>
                <a:gd name="T11" fmla="*/ 0 h 10"/>
                <a:gd name="T12" fmla="*/ 0 w 17"/>
                <a:gd name="T13" fmla="*/ 44 h 10"/>
                <a:gd name="T14" fmla="*/ 68 w 17"/>
                <a:gd name="T15" fmla="*/ 97 h 10"/>
                <a:gd name="T16" fmla="*/ 152 w 17"/>
                <a:gd name="T17" fmla="*/ 53 h 10"/>
                <a:gd name="T18" fmla="*/ 136 w 17"/>
                <a:gd name="T19" fmla="*/ 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10">
                  <a:moveTo>
                    <a:pt x="14" y="0"/>
                  </a:moveTo>
                  <a:cubicBezTo>
                    <a:pt x="16" y="1"/>
                    <a:pt x="17" y="3"/>
                    <a:pt x="16" y="5"/>
                  </a:cubicBezTo>
                  <a:cubicBezTo>
                    <a:pt x="15" y="7"/>
                    <a:pt x="12" y="9"/>
                    <a:pt x="7" y="8"/>
                  </a:cubicBezTo>
                  <a:cubicBezTo>
                    <a:pt x="3" y="8"/>
                    <a:pt x="1" y="6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1" y="6"/>
                    <a:pt x="3" y="8"/>
                    <a:pt x="7" y="9"/>
                  </a:cubicBezTo>
                  <a:cubicBezTo>
                    <a:pt x="12" y="10"/>
                    <a:pt x="15" y="8"/>
                    <a:pt x="16" y="5"/>
                  </a:cubicBezTo>
                  <a:cubicBezTo>
                    <a:pt x="17" y="3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7" name="Freeform 466">
              <a:extLst>
                <a:ext uri="{FF2B5EF4-FFF2-40B4-BE49-F238E27FC236}">
                  <a16:creationId xmlns:a16="http://schemas.microsoft.com/office/drawing/2014/main" id="{1DA35455-4FDC-410D-81B1-F3506ED41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980"/>
              <a:ext cx="63" cy="54"/>
            </a:xfrm>
            <a:custGeom>
              <a:avLst/>
              <a:gdLst>
                <a:gd name="T0" fmla="*/ 128 w 30"/>
                <a:gd name="T1" fmla="*/ 0 h 24"/>
                <a:gd name="T2" fmla="*/ 36 w 30"/>
                <a:gd name="T3" fmla="*/ 25 h 24"/>
                <a:gd name="T4" fmla="*/ 0 w 30"/>
                <a:gd name="T5" fmla="*/ 126 h 24"/>
                <a:gd name="T6" fmla="*/ 168 w 30"/>
                <a:gd name="T7" fmla="*/ 254 h 24"/>
                <a:gd name="T8" fmla="*/ 252 w 30"/>
                <a:gd name="T9" fmla="*/ 72 h 24"/>
                <a:gd name="T10" fmla="*/ 128 w 30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4">
                  <a:moveTo>
                    <a:pt x="14" y="0"/>
                  </a:moveTo>
                  <a:cubicBezTo>
                    <a:pt x="10" y="0"/>
                    <a:pt x="7" y="0"/>
                    <a:pt x="4" y="2"/>
                  </a:cubicBezTo>
                  <a:cubicBezTo>
                    <a:pt x="2" y="4"/>
                    <a:pt x="0" y="7"/>
                    <a:pt x="0" y="11"/>
                  </a:cubicBezTo>
                  <a:cubicBezTo>
                    <a:pt x="0" y="18"/>
                    <a:pt x="9" y="24"/>
                    <a:pt x="18" y="22"/>
                  </a:cubicBezTo>
                  <a:cubicBezTo>
                    <a:pt x="27" y="20"/>
                    <a:pt x="30" y="11"/>
                    <a:pt x="27" y="6"/>
                  </a:cubicBezTo>
                  <a:cubicBezTo>
                    <a:pt x="24" y="2"/>
                    <a:pt x="22" y="1"/>
                    <a:pt x="14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8" name="Freeform 467">
              <a:extLst>
                <a:ext uri="{FF2B5EF4-FFF2-40B4-BE49-F238E27FC236}">
                  <a16:creationId xmlns:a16="http://schemas.microsoft.com/office/drawing/2014/main" id="{E56C6663-C8CB-49E5-AE31-C5BDB151F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996"/>
              <a:ext cx="38" cy="22"/>
            </a:xfrm>
            <a:custGeom>
              <a:avLst/>
              <a:gdLst>
                <a:gd name="T0" fmla="*/ 144 w 18"/>
                <a:gd name="T1" fmla="*/ 0 h 10"/>
                <a:gd name="T2" fmla="*/ 160 w 18"/>
                <a:gd name="T3" fmla="*/ 53 h 10"/>
                <a:gd name="T4" fmla="*/ 76 w 18"/>
                <a:gd name="T5" fmla="*/ 97 h 10"/>
                <a:gd name="T6" fmla="*/ 8 w 18"/>
                <a:gd name="T7" fmla="*/ 44 h 10"/>
                <a:gd name="T8" fmla="*/ 17 w 18"/>
                <a:gd name="T9" fmla="*/ 0 h 10"/>
                <a:gd name="T10" fmla="*/ 17 w 18"/>
                <a:gd name="T11" fmla="*/ 0 h 10"/>
                <a:gd name="T12" fmla="*/ 8 w 18"/>
                <a:gd name="T13" fmla="*/ 44 h 10"/>
                <a:gd name="T14" fmla="*/ 76 w 18"/>
                <a:gd name="T15" fmla="*/ 97 h 10"/>
                <a:gd name="T16" fmla="*/ 160 w 18"/>
                <a:gd name="T17" fmla="*/ 53 h 10"/>
                <a:gd name="T18" fmla="*/ 144 w 18"/>
                <a:gd name="T19" fmla="*/ 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0">
                  <a:moveTo>
                    <a:pt x="15" y="0"/>
                  </a:moveTo>
                  <a:cubicBezTo>
                    <a:pt x="17" y="1"/>
                    <a:pt x="18" y="3"/>
                    <a:pt x="17" y="5"/>
                  </a:cubicBezTo>
                  <a:cubicBezTo>
                    <a:pt x="16" y="7"/>
                    <a:pt x="13" y="9"/>
                    <a:pt x="8" y="9"/>
                  </a:cubicBezTo>
                  <a:cubicBezTo>
                    <a:pt x="3" y="8"/>
                    <a:pt x="2" y="6"/>
                    <a:pt x="1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2" y="6"/>
                    <a:pt x="3" y="8"/>
                    <a:pt x="8" y="9"/>
                  </a:cubicBezTo>
                  <a:cubicBezTo>
                    <a:pt x="13" y="10"/>
                    <a:pt x="16" y="8"/>
                    <a:pt x="17" y="5"/>
                  </a:cubicBezTo>
                  <a:cubicBezTo>
                    <a:pt x="18" y="3"/>
                    <a:pt x="17" y="1"/>
                    <a:pt x="15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9" name="Freeform 468">
              <a:extLst>
                <a:ext uri="{FF2B5EF4-FFF2-40B4-BE49-F238E27FC236}">
                  <a16:creationId xmlns:a16="http://schemas.microsoft.com/office/drawing/2014/main" id="{D437758A-2D0E-4607-8269-2584251B1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3020"/>
              <a:ext cx="48" cy="47"/>
            </a:xfrm>
            <a:custGeom>
              <a:avLst/>
              <a:gdLst>
                <a:gd name="T0" fmla="*/ 144 w 23"/>
                <a:gd name="T1" fmla="*/ 36 h 21"/>
                <a:gd name="T2" fmla="*/ 73 w 23"/>
                <a:gd name="T3" fmla="*/ 9 h 21"/>
                <a:gd name="T4" fmla="*/ 27 w 23"/>
                <a:gd name="T5" fmla="*/ 56 h 21"/>
                <a:gd name="T6" fmla="*/ 100 w 23"/>
                <a:gd name="T7" fmla="*/ 215 h 21"/>
                <a:gd name="T8" fmla="*/ 209 w 23"/>
                <a:gd name="T9" fmla="*/ 134 h 21"/>
                <a:gd name="T10" fmla="*/ 14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1"/>
                    <a:pt x="11" y="0"/>
                    <a:pt x="8" y="1"/>
                  </a:cubicBezTo>
                  <a:cubicBezTo>
                    <a:pt x="6" y="1"/>
                    <a:pt x="4" y="3"/>
                    <a:pt x="3" y="5"/>
                  </a:cubicBezTo>
                  <a:cubicBezTo>
                    <a:pt x="0" y="10"/>
                    <a:pt x="4" y="18"/>
                    <a:pt x="11" y="19"/>
                  </a:cubicBezTo>
                  <a:cubicBezTo>
                    <a:pt x="18" y="21"/>
                    <a:pt x="23" y="16"/>
                    <a:pt x="23" y="12"/>
                  </a:cubicBezTo>
                  <a:cubicBezTo>
                    <a:pt x="23" y="8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0" name="Freeform 469">
              <a:extLst>
                <a:ext uri="{FF2B5EF4-FFF2-40B4-BE49-F238E27FC236}">
                  <a16:creationId xmlns:a16="http://schemas.microsoft.com/office/drawing/2014/main" id="{C7AFFE8D-538C-4513-9162-5142A9E8C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3032"/>
              <a:ext cx="27" cy="24"/>
            </a:xfrm>
            <a:custGeom>
              <a:avLst/>
              <a:gdLst>
                <a:gd name="T0" fmla="*/ 108 w 13"/>
                <a:gd name="T1" fmla="*/ 44 h 11"/>
                <a:gd name="T2" fmla="*/ 100 w 13"/>
                <a:gd name="T3" fmla="*/ 96 h 11"/>
                <a:gd name="T4" fmla="*/ 35 w 13"/>
                <a:gd name="T5" fmla="*/ 81 h 11"/>
                <a:gd name="T6" fmla="*/ 8 w 13"/>
                <a:gd name="T7" fmla="*/ 33 h 11"/>
                <a:gd name="T8" fmla="*/ 25 w 13"/>
                <a:gd name="T9" fmla="*/ 0 h 11"/>
                <a:gd name="T10" fmla="*/ 25 w 13"/>
                <a:gd name="T11" fmla="*/ 0 h 11"/>
                <a:gd name="T12" fmla="*/ 8 w 13"/>
                <a:gd name="T13" fmla="*/ 33 h 11"/>
                <a:gd name="T14" fmla="*/ 35 w 13"/>
                <a:gd name="T15" fmla="*/ 81 h 11"/>
                <a:gd name="T16" fmla="*/ 100 w 13"/>
                <a:gd name="T17" fmla="*/ 96 h 11"/>
                <a:gd name="T18" fmla="*/ 108 w 13"/>
                <a:gd name="T19" fmla="*/ 44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1">
                  <a:moveTo>
                    <a:pt x="12" y="4"/>
                  </a:moveTo>
                  <a:cubicBezTo>
                    <a:pt x="13" y="6"/>
                    <a:pt x="12" y="8"/>
                    <a:pt x="11" y="9"/>
                  </a:cubicBezTo>
                  <a:cubicBezTo>
                    <a:pt x="10" y="10"/>
                    <a:pt x="7" y="10"/>
                    <a:pt x="4" y="8"/>
                  </a:cubicBezTo>
                  <a:cubicBezTo>
                    <a:pt x="1" y="6"/>
                    <a:pt x="1" y="4"/>
                    <a:pt x="1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4"/>
                    <a:pt x="1" y="6"/>
                    <a:pt x="4" y="8"/>
                  </a:cubicBezTo>
                  <a:cubicBezTo>
                    <a:pt x="7" y="11"/>
                    <a:pt x="10" y="10"/>
                    <a:pt x="11" y="9"/>
                  </a:cubicBezTo>
                  <a:cubicBezTo>
                    <a:pt x="13" y="8"/>
                    <a:pt x="13" y="6"/>
                    <a:pt x="12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1" name="Freeform 470">
              <a:extLst>
                <a:ext uri="{FF2B5EF4-FFF2-40B4-BE49-F238E27FC236}">
                  <a16:creationId xmlns:a16="http://schemas.microsoft.com/office/drawing/2014/main" id="{0A3C6B80-1CA2-47B3-A008-4AA635AF9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987"/>
              <a:ext cx="63" cy="53"/>
            </a:xfrm>
            <a:custGeom>
              <a:avLst/>
              <a:gdLst>
                <a:gd name="T0" fmla="*/ 128 w 30"/>
                <a:gd name="T1" fmla="*/ 0 h 24"/>
                <a:gd name="T2" fmla="*/ 36 w 30"/>
                <a:gd name="T3" fmla="*/ 20 h 24"/>
                <a:gd name="T4" fmla="*/ 0 w 30"/>
                <a:gd name="T5" fmla="*/ 117 h 24"/>
                <a:gd name="T6" fmla="*/ 168 w 30"/>
                <a:gd name="T7" fmla="*/ 239 h 24"/>
                <a:gd name="T8" fmla="*/ 252 w 30"/>
                <a:gd name="T9" fmla="*/ 73 h 24"/>
                <a:gd name="T10" fmla="*/ 128 w 30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4">
                  <a:moveTo>
                    <a:pt x="14" y="0"/>
                  </a:moveTo>
                  <a:cubicBezTo>
                    <a:pt x="10" y="0"/>
                    <a:pt x="6" y="0"/>
                    <a:pt x="4" y="2"/>
                  </a:cubicBezTo>
                  <a:cubicBezTo>
                    <a:pt x="1" y="4"/>
                    <a:pt x="0" y="7"/>
                    <a:pt x="0" y="11"/>
                  </a:cubicBezTo>
                  <a:cubicBezTo>
                    <a:pt x="0" y="18"/>
                    <a:pt x="9" y="24"/>
                    <a:pt x="18" y="22"/>
                  </a:cubicBezTo>
                  <a:cubicBezTo>
                    <a:pt x="27" y="20"/>
                    <a:pt x="30" y="12"/>
                    <a:pt x="27" y="7"/>
                  </a:cubicBezTo>
                  <a:cubicBezTo>
                    <a:pt x="24" y="2"/>
                    <a:pt x="21" y="1"/>
                    <a:pt x="14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2" name="Freeform 471">
              <a:extLst>
                <a:ext uri="{FF2B5EF4-FFF2-40B4-BE49-F238E27FC236}">
                  <a16:creationId xmlns:a16="http://schemas.microsoft.com/office/drawing/2014/main" id="{E19DD4CD-D834-43A3-8A2A-155640C5E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3003"/>
              <a:ext cx="36" cy="22"/>
            </a:xfrm>
            <a:custGeom>
              <a:avLst/>
              <a:gdLst>
                <a:gd name="T0" fmla="*/ 144 w 17"/>
                <a:gd name="T1" fmla="*/ 0 h 10"/>
                <a:gd name="T2" fmla="*/ 152 w 17"/>
                <a:gd name="T3" fmla="*/ 53 h 10"/>
                <a:gd name="T4" fmla="*/ 68 w 17"/>
                <a:gd name="T5" fmla="*/ 97 h 10"/>
                <a:gd name="T6" fmla="*/ 8 w 17"/>
                <a:gd name="T7" fmla="*/ 44 h 10"/>
                <a:gd name="T8" fmla="*/ 17 w 17"/>
                <a:gd name="T9" fmla="*/ 0 h 10"/>
                <a:gd name="T10" fmla="*/ 17 w 17"/>
                <a:gd name="T11" fmla="*/ 0 h 10"/>
                <a:gd name="T12" fmla="*/ 8 w 17"/>
                <a:gd name="T13" fmla="*/ 53 h 10"/>
                <a:gd name="T14" fmla="*/ 68 w 17"/>
                <a:gd name="T15" fmla="*/ 97 h 10"/>
                <a:gd name="T16" fmla="*/ 152 w 17"/>
                <a:gd name="T17" fmla="*/ 53 h 10"/>
                <a:gd name="T18" fmla="*/ 144 w 17"/>
                <a:gd name="T19" fmla="*/ 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10">
                  <a:moveTo>
                    <a:pt x="15" y="0"/>
                  </a:moveTo>
                  <a:cubicBezTo>
                    <a:pt x="17" y="1"/>
                    <a:pt x="17" y="3"/>
                    <a:pt x="16" y="5"/>
                  </a:cubicBezTo>
                  <a:cubicBezTo>
                    <a:pt x="15" y="8"/>
                    <a:pt x="12" y="10"/>
                    <a:pt x="7" y="9"/>
                  </a:cubicBezTo>
                  <a:cubicBezTo>
                    <a:pt x="3" y="8"/>
                    <a:pt x="1" y="6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8"/>
                    <a:pt x="7" y="9"/>
                  </a:cubicBezTo>
                  <a:cubicBezTo>
                    <a:pt x="12" y="10"/>
                    <a:pt x="15" y="8"/>
                    <a:pt x="16" y="5"/>
                  </a:cubicBezTo>
                  <a:cubicBezTo>
                    <a:pt x="17" y="4"/>
                    <a:pt x="17" y="1"/>
                    <a:pt x="15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3" name="Freeform 472">
              <a:extLst>
                <a:ext uri="{FF2B5EF4-FFF2-40B4-BE49-F238E27FC236}">
                  <a16:creationId xmlns:a16="http://schemas.microsoft.com/office/drawing/2014/main" id="{EA0B03C0-C8A0-4390-94C7-AA18E0980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3264"/>
              <a:ext cx="54" cy="60"/>
            </a:xfrm>
            <a:custGeom>
              <a:avLst/>
              <a:gdLst>
                <a:gd name="T0" fmla="*/ 143 w 26"/>
                <a:gd name="T1" fmla="*/ 20 h 27"/>
                <a:gd name="T2" fmla="*/ 81 w 26"/>
                <a:gd name="T3" fmla="*/ 0 h 27"/>
                <a:gd name="T4" fmla="*/ 44 w 26"/>
                <a:gd name="T5" fmla="*/ 187 h 27"/>
                <a:gd name="T6" fmla="*/ 199 w 26"/>
                <a:gd name="T7" fmla="*/ 276 h 27"/>
                <a:gd name="T8" fmla="*/ 233 w 26"/>
                <a:gd name="T9" fmla="*/ 178 h 27"/>
                <a:gd name="T10" fmla="*/ 189 w 26"/>
                <a:gd name="T11" fmla="*/ 89 h 27"/>
                <a:gd name="T12" fmla="*/ 143 w 26"/>
                <a:gd name="T13" fmla="*/ 2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16" y="2"/>
                  </a:moveTo>
                  <a:cubicBezTo>
                    <a:pt x="14" y="1"/>
                    <a:pt x="12" y="0"/>
                    <a:pt x="9" y="0"/>
                  </a:cubicBezTo>
                  <a:cubicBezTo>
                    <a:pt x="1" y="1"/>
                    <a:pt x="0" y="10"/>
                    <a:pt x="5" y="17"/>
                  </a:cubicBezTo>
                  <a:cubicBezTo>
                    <a:pt x="10" y="24"/>
                    <a:pt x="18" y="27"/>
                    <a:pt x="22" y="25"/>
                  </a:cubicBezTo>
                  <a:cubicBezTo>
                    <a:pt x="25" y="22"/>
                    <a:pt x="26" y="19"/>
                    <a:pt x="26" y="16"/>
                  </a:cubicBezTo>
                  <a:cubicBezTo>
                    <a:pt x="25" y="12"/>
                    <a:pt x="22" y="9"/>
                    <a:pt x="21" y="8"/>
                  </a:cubicBezTo>
                  <a:cubicBezTo>
                    <a:pt x="19" y="6"/>
                    <a:pt x="18" y="3"/>
                    <a:pt x="16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4" name="Freeform 473">
              <a:extLst>
                <a:ext uri="{FF2B5EF4-FFF2-40B4-BE49-F238E27FC236}">
                  <a16:creationId xmlns:a16="http://schemas.microsoft.com/office/drawing/2014/main" id="{25B5EAD7-8DEB-4686-925C-A8C2F2B00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3277"/>
              <a:ext cx="23" cy="31"/>
            </a:xfrm>
            <a:custGeom>
              <a:avLst/>
              <a:gdLst>
                <a:gd name="T0" fmla="*/ 8 w 11"/>
                <a:gd name="T1" fmla="*/ 9 h 14"/>
                <a:gd name="T2" fmla="*/ 8 w 11"/>
                <a:gd name="T3" fmla="*/ 78 h 14"/>
                <a:gd name="T4" fmla="*/ 75 w 11"/>
                <a:gd name="T5" fmla="*/ 153 h 14"/>
                <a:gd name="T6" fmla="*/ 100 w 11"/>
                <a:gd name="T7" fmla="*/ 142 h 14"/>
                <a:gd name="T8" fmla="*/ 100 w 11"/>
                <a:gd name="T9" fmla="*/ 142 h 14"/>
                <a:gd name="T10" fmla="*/ 75 w 11"/>
                <a:gd name="T11" fmla="*/ 142 h 14"/>
                <a:gd name="T12" fmla="*/ 8 w 11"/>
                <a:gd name="T13" fmla="*/ 78 h 14"/>
                <a:gd name="T14" fmla="*/ 8 w 11"/>
                <a:gd name="T15" fmla="*/ 9 h 14"/>
                <a:gd name="T16" fmla="*/ 36 w 11"/>
                <a:gd name="T17" fmla="*/ 9 h 14"/>
                <a:gd name="T18" fmla="*/ 36 w 11"/>
                <a:gd name="T19" fmla="*/ 9 h 14"/>
                <a:gd name="T20" fmla="*/ 8 w 11"/>
                <a:gd name="T21" fmla="*/ 9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4">
                  <a:moveTo>
                    <a:pt x="1" y="1"/>
                  </a:moveTo>
                  <a:cubicBezTo>
                    <a:pt x="0" y="2"/>
                    <a:pt x="0" y="4"/>
                    <a:pt x="1" y="7"/>
                  </a:cubicBezTo>
                  <a:cubicBezTo>
                    <a:pt x="3" y="10"/>
                    <a:pt x="5" y="13"/>
                    <a:pt x="8" y="14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4"/>
                    <a:pt x="9" y="14"/>
                    <a:pt x="8" y="13"/>
                  </a:cubicBezTo>
                  <a:cubicBezTo>
                    <a:pt x="6" y="13"/>
                    <a:pt x="3" y="10"/>
                    <a:pt x="1" y="7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5" name="Freeform 474">
              <a:extLst>
                <a:ext uri="{FF2B5EF4-FFF2-40B4-BE49-F238E27FC236}">
                  <a16:creationId xmlns:a16="http://schemas.microsoft.com/office/drawing/2014/main" id="{5F6A28E8-F059-41FD-A0A6-8DDE6D96F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3286"/>
              <a:ext cx="65" cy="60"/>
            </a:xfrm>
            <a:custGeom>
              <a:avLst/>
              <a:gdLst>
                <a:gd name="T0" fmla="*/ 149 w 31"/>
                <a:gd name="T1" fmla="*/ 20 h 27"/>
                <a:gd name="T2" fmla="*/ 75 w 31"/>
                <a:gd name="T3" fmla="*/ 9 h 27"/>
                <a:gd name="T4" fmla="*/ 75 w 31"/>
                <a:gd name="T5" fmla="*/ 218 h 27"/>
                <a:gd name="T6" fmla="*/ 252 w 31"/>
                <a:gd name="T7" fmla="*/ 262 h 27"/>
                <a:gd name="T8" fmla="*/ 268 w 31"/>
                <a:gd name="T9" fmla="*/ 153 h 27"/>
                <a:gd name="T10" fmla="*/ 201 w 31"/>
                <a:gd name="T11" fmla="*/ 64 h 27"/>
                <a:gd name="T12" fmla="*/ 149 w 31"/>
                <a:gd name="T13" fmla="*/ 2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7">
                  <a:moveTo>
                    <a:pt x="16" y="2"/>
                  </a:moveTo>
                  <a:cubicBezTo>
                    <a:pt x="13" y="0"/>
                    <a:pt x="10" y="0"/>
                    <a:pt x="8" y="1"/>
                  </a:cubicBezTo>
                  <a:cubicBezTo>
                    <a:pt x="0" y="4"/>
                    <a:pt x="2" y="13"/>
                    <a:pt x="8" y="20"/>
                  </a:cubicBezTo>
                  <a:cubicBezTo>
                    <a:pt x="15" y="26"/>
                    <a:pt x="24" y="27"/>
                    <a:pt x="27" y="24"/>
                  </a:cubicBezTo>
                  <a:cubicBezTo>
                    <a:pt x="31" y="21"/>
                    <a:pt x="31" y="18"/>
                    <a:pt x="29" y="14"/>
                  </a:cubicBezTo>
                  <a:cubicBezTo>
                    <a:pt x="27" y="11"/>
                    <a:pt x="24" y="8"/>
                    <a:pt x="22" y="6"/>
                  </a:cubicBezTo>
                  <a:cubicBezTo>
                    <a:pt x="20" y="5"/>
                    <a:pt x="18" y="2"/>
                    <a:pt x="16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6" name="Freeform 475">
              <a:extLst>
                <a:ext uri="{FF2B5EF4-FFF2-40B4-BE49-F238E27FC236}">
                  <a16:creationId xmlns:a16="http://schemas.microsoft.com/office/drawing/2014/main" id="{68F78E6A-EC13-4460-82B5-993FF521C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3301"/>
              <a:ext cx="31" cy="29"/>
            </a:xfrm>
            <a:custGeom>
              <a:avLst/>
              <a:gdLst>
                <a:gd name="T0" fmla="*/ 8 w 15"/>
                <a:gd name="T1" fmla="*/ 9 h 13"/>
                <a:gd name="T2" fmla="*/ 25 w 15"/>
                <a:gd name="T3" fmla="*/ 80 h 13"/>
                <a:gd name="T4" fmla="*/ 99 w 15"/>
                <a:gd name="T5" fmla="*/ 145 h 13"/>
                <a:gd name="T6" fmla="*/ 132 w 15"/>
                <a:gd name="T7" fmla="*/ 134 h 13"/>
                <a:gd name="T8" fmla="*/ 132 w 15"/>
                <a:gd name="T9" fmla="*/ 134 h 13"/>
                <a:gd name="T10" fmla="*/ 99 w 15"/>
                <a:gd name="T11" fmla="*/ 145 h 13"/>
                <a:gd name="T12" fmla="*/ 25 w 15"/>
                <a:gd name="T13" fmla="*/ 80 h 13"/>
                <a:gd name="T14" fmla="*/ 8 w 15"/>
                <a:gd name="T15" fmla="*/ 9 h 13"/>
                <a:gd name="T16" fmla="*/ 35 w 15"/>
                <a:gd name="T17" fmla="*/ 0 h 13"/>
                <a:gd name="T18" fmla="*/ 35 w 15"/>
                <a:gd name="T19" fmla="*/ 0 h 13"/>
                <a:gd name="T20" fmla="*/ 8 w 15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13">
                  <a:moveTo>
                    <a:pt x="1" y="1"/>
                  </a:moveTo>
                  <a:cubicBezTo>
                    <a:pt x="0" y="3"/>
                    <a:pt x="1" y="5"/>
                    <a:pt x="3" y="7"/>
                  </a:cubicBezTo>
                  <a:cubicBezTo>
                    <a:pt x="5" y="10"/>
                    <a:pt x="9" y="13"/>
                    <a:pt x="11" y="13"/>
                  </a:cubicBezTo>
                  <a:cubicBezTo>
                    <a:pt x="13" y="13"/>
                    <a:pt x="14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3" y="13"/>
                    <a:pt x="11" y="13"/>
                  </a:cubicBezTo>
                  <a:cubicBezTo>
                    <a:pt x="9" y="12"/>
                    <a:pt x="5" y="10"/>
                    <a:pt x="3" y="7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7" name="Freeform 476">
              <a:extLst>
                <a:ext uri="{FF2B5EF4-FFF2-40B4-BE49-F238E27FC236}">
                  <a16:creationId xmlns:a16="http://schemas.microsoft.com/office/drawing/2014/main" id="{7B931EE1-3C01-4734-B362-E27D2603E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3297"/>
              <a:ext cx="42" cy="76"/>
            </a:xfrm>
            <a:custGeom>
              <a:avLst/>
              <a:gdLst>
                <a:gd name="T0" fmla="*/ 160 w 20"/>
                <a:gd name="T1" fmla="*/ 65 h 34"/>
                <a:gd name="T2" fmla="*/ 76 w 20"/>
                <a:gd name="T3" fmla="*/ 45 h 34"/>
                <a:gd name="T4" fmla="*/ 8 w 20"/>
                <a:gd name="T5" fmla="*/ 235 h 34"/>
                <a:gd name="T6" fmla="*/ 48 w 20"/>
                <a:gd name="T7" fmla="*/ 360 h 34"/>
                <a:gd name="T8" fmla="*/ 160 w 20"/>
                <a:gd name="T9" fmla="*/ 6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4">
                  <a:moveTo>
                    <a:pt x="17" y="6"/>
                  </a:moveTo>
                  <a:cubicBezTo>
                    <a:pt x="16" y="1"/>
                    <a:pt x="12" y="0"/>
                    <a:pt x="8" y="4"/>
                  </a:cubicBezTo>
                  <a:cubicBezTo>
                    <a:pt x="5" y="7"/>
                    <a:pt x="2" y="14"/>
                    <a:pt x="1" y="21"/>
                  </a:cubicBezTo>
                  <a:cubicBezTo>
                    <a:pt x="0" y="29"/>
                    <a:pt x="2" y="31"/>
                    <a:pt x="5" y="32"/>
                  </a:cubicBezTo>
                  <a:cubicBezTo>
                    <a:pt x="11" y="34"/>
                    <a:pt x="20" y="15"/>
                    <a:pt x="17" y="6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8" name="Freeform 477">
              <a:extLst>
                <a:ext uri="{FF2B5EF4-FFF2-40B4-BE49-F238E27FC236}">
                  <a16:creationId xmlns:a16="http://schemas.microsoft.com/office/drawing/2014/main" id="{0CFCB75C-A80F-4488-B3A5-2EDD04F69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3313"/>
              <a:ext cx="21" cy="42"/>
            </a:xfrm>
            <a:custGeom>
              <a:avLst/>
              <a:gdLst>
                <a:gd name="T0" fmla="*/ 76 w 10"/>
                <a:gd name="T1" fmla="*/ 0 h 19"/>
                <a:gd name="T2" fmla="*/ 27 w 10"/>
                <a:gd name="T3" fmla="*/ 44 h 19"/>
                <a:gd name="T4" fmla="*/ 0 w 10"/>
                <a:gd name="T5" fmla="*/ 170 h 19"/>
                <a:gd name="T6" fmla="*/ 17 w 10"/>
                <a:gd name="T7" fmla="*/ 206 h 19"/>
                <a:gd name="T8" fmla="*/ 17 w 10"/>
                <a:gd name="T9" fmla="*/ 206 h 19"/>
                <a:gd name="T10" fmla="*/ 0 w 10"/>
                <a:gd name="T11" fmla="*/ 170 h 19"/>
                <a:gd name="T12" fmla="*/ 27 w 10"/>
                <a:gd name="T13" fmla="*/ 44 h 19"/>
                <a:gd name="T14" fmla="*/ 76 w 10"/>
                <a:gd name="T15" fmla="*/ 9 h 19"/>
                <a:gd name="T16" fmla="*/ 92 w 10"/>
                <a:gd name="T17" fmla="*/ 33 h 19"/>
                <a:gd name="T18" fmla="*/ 92 w 10"/>
                <a:gd name="T19" fmla="*/ 33 h 19"/>
                <a:gd name="T20" fmla="*/ 76 w 10"/>
                <a:gd name="T21" fmla="*/ 0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9">
                  <a:moveTo>
                    <a:pt x="8" y="0"/>
                  </a:moveTo>
                  <a:cubicBezTo>
                    <a:pt x="7" y="0"/>
                    <a:pt x="5" y="2"/>
                    <a:pt x="3" y="4"/>
                  </a:cubicBezTo>
                  <a:cubicBezTo>
                    <a:pt x="1" y="7"/>
                    <a:pt x="0" y="12"/>
                    <a:pt x="0" y="16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17"/>
                    <a:pt x="0" y="16"/>
                  </a:cubicBezTo>
                  <a:cubicBezTo>
                    <a:pt x="0" y="12"/>
                    <a:pt x="1" y="7"/>
                    <a:pt x="3" y="4"/>
                  </a:cubicBezTo>
                  <a:cubicBezTo>
                    <a:pt x="5" y="2"/>
                    <a:pt x="7" y="0"/>
                    <a:pt x="8" y="1"/>
                  </a:cubicBezTo>
                  <a:cubicBezTo>
                    <a:pt x="9" y="1"/>
                    <a:pt x="9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9" name="Freeform 478">
              <a:extLst>
                <a:ext uri="{FF2B5EF4-FFF2-40B4-BE49-F238E27FC236}">
                  <a16:creationId xmlns:a16="http://schemas.microsoft.com/office/drawing/2014/main" id="{765A2D19-24CD-408A-B6BA-D7A3FD4E9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3183"/>
              <a:ext cx="40" cy="54"/>
            </a:xfrm>
            <a:custGeom>
              <a:avLst/>
              <a:gdLst>
                <a:gd name="T0" fmla="*/ 160 w 19"/>
                <a:gd name="T1" fmla="*/ 162 h 24"/>
                <a:gd name="T2" fmla="*/ 168 w 19"/>
                <a:gd name="T3" fmla="*/ 72 h 24"/>
                <a:gd name="T4" fmla="*/ 112 w 19"/>
                <a:gd name="T5" fmla="*/ 25 h 24"/>
                <a:gd name="T6" fmla="*/ 0 w 19"/>
                <a:gd name="T7" fmla="*/ 146 h 24"/>
                <a:gd name="T8" fmla="*/ 93 w 19"/>
                <a:gd name="T9" fmla="*/ 263 h 24"/>
                <a:gd name="T10" fmla="*/ 160 w 19"/>
                <a:gd name="T11" fmla="*/ 16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4">
                  <a:moveTo>
                    <a:pt x="17" y="14"/>
                  </a:moveTo>
                  <a:cubicBezTo>
                    <a:pt x="18" y="12"/>
                    <a:pt x="19" y="9"/>
                    <a:pt x="18" y="6"/>
                  </a:cubicBezTo>
                  <a:cubicBezTo>
                    <a:pt x="17" y="4"/>
                    <a:pt x="15" y="2"/>
                    <a:pt x="12" y="2"/>
                  </a:cubicBezTo>
                  <a:cubicBezTo>
                    <a:pt x="7" y="0"/>
                    <a:pt x="0" y="6"/>
                    <a:pt x="0" y="13"/>
                  </a:cubicBezTo>
                  <a:cubicBezTo>
                    <a:pt x="0" y="20"/>
                    <a:pt x="6" y="24"/>
                    <a:pt x="10" y="23"/>
                  </a:cubicBezTo>
                  <a:cubicBezTo>
                    <a:pt x="14" y="22"/>
                    <a:pt x="15" y="20"/>
                    <a:pt x="17" y="1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0" name="Freeform 479">
              <a:extLst>
                <a:ext uri="{FF2B5EF4-FFF2-40B4-BE49-F238E27FC236}">
                  <a16:creationId xmlns:a16="http://schemas.microsoft.com/office/drawing/2014/main" id="{E7AA8F73-D9F9-4F1C-A7D4-E18B8260B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3197"/>
              <a:ext cx="21" cy="29"/>
            </a:xfrm>
            <a:custGeom>
              <a:avLst/>
              <a:gdLst>
                <a:gd name="T0" fmla="*/ 67 w 10"/>
                <a:gd name="T1" fmla="*/ 134 h 13"/>
                <a:gd name="T2" fmla="*/ 27 w 10"/>
                <a:gd name="T3" fmla="*/ 134 h 13"/>
                <a:gd name="T4" fmla="*/ 17 w 10"/>
                <a:gd name="T5" fmla="*/ 45 h 13"/>
                <a:gd name="T6" fmla="*/ 57 w 10"/>
                <a:gd name="T7" fmla="*/ 0 h 13"/>
                <a:gd name="T8" fmla="*/ 92 w 10"/>
                <a:gd name="T9" fmla="*/ 20 h 13"/>
                <a:gd name="T10" fmla="*/ 92 w 10"/>
                <a:gd name="T11" fmla="*/ 20 h 13"/>
                <a:gd name="T12" fmla="*/ 57 w 10"/>
                <a:gd name="T13" fmla="*/ 0 h 13"/>
                <a:gd name="T14" fmla="*/ 17 w 10"/>
                <a:gd name="T15" fmla="*/ 45 h 13"/>
                <a:gd name="T16" fmla="*/ 27 w 10"/>
                <a:gd name="T17" fmla="*/ 134 h 13"/>
                <a:gd name="T18" fmla="*/ 67 w 10"/>
                <a:gd name="T19" fmla="*/ 134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3">
                  <a:moveTo>
                    <a:pt x="7" y="12"/>
                  </a:moveTo>
                  <a:cubicBezTo>
                    <a:pt x="6" y="13"/>
                    <a:pt x="4" y="13"/>
                    <a:pt x="3" y="12"/>
                  </a:cubicBezTo>
                  <a:cubicBezTo>
                    <a:pt x="1" y="11"/>
                    <a:pt x="0" y="8"/>
                    <a:pt x="2" y="4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8" y="0"/>
                    <a:pt x="6" y="0"/>
                  </a:cubicBezTo>
                  <a:cubicBezTo>
                    <a:pt x="5" y="0"/>
                    <a:pt x="3" y="1"/>
                    <a:pt x="2" y="4"/>
                  </a:cubicBezTo>
                  <a:cubicBezTo>
                    <a:pt x="0" y="8"/>
                    <a:pt x="1" y="11"/>
                    <a:pt x="3" y="12"/>
                  </a:cubicBezTo>
                  <a:cubicBezTo>
                    <a:pt x="4" y="13"/>
                    <a:pt x="6" y="13"/>
                    <a:pt x="7" y="1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1" name="Freeform 480">
              <a:extLst>
                <a:ext uri="{FF2B5EF4-FFF2-40B4-BE49-F238E27FC236}">
                  <a16:creationId xmlns:a16="http://schemas.microsoft.com/office/drawing/2014/main" id="{E242E12B-CB47-452B-86D0-BF199A066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3094"/>
              <a:ext cx="56" cy="56"/>
            </a:xfrm>
            <a:custGeom>
              <a:avLst/>
              <a:gdLst>
                <a:gd name="T0" fmla="*/ 232 w 27"/>
                <a:gd name="T1" fmla="*/ 134 h 25"/>
                <a:gd name="T2" fmla="*/ 108 w 27"/>
                <a:gd name="T3" fmla="*/ 20 h 25"/>
                <a:gd name="T4" fmla="*/ 25 w 27"/>
                <a:gd name="T5" fmla="*/ 202 h 25"/>
                <a:gd name="T6" fmla="*/ 232 w 27"/>
                <a:gd name="T7" fmla="*/ 13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5">
                  <a:moveTo>
                    <a:pt x="26" y="12"/>
                  </a:moveTo>
                  <a:cubicBezTo>
                    <a:pt x="27" y="5"/>
                    <a:pt x="20" y="0"/>
                    <a:pt x="12" y="2"/>
                  </a:cubicBezTo>
                  <a:cubicBezTo>
                    <a:pt x="4" y="4"/>
                    <a:pt x="0" y="10"/>
                    <a:pt x="3" y="18"/>
                  </a:cubicBezTo>
                  <a:cubicBezTo>
                    <a:pt x="6" y="25"/>
                    <a:pt x="25" y="25"/>
                    <a:pt x="26" y="1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2" name="Freeform 481">
              <a:extLst>
                <a:ext uri="{FF2B5EF4-FFF2-40B4-BE49-F238E27FC236}">
                  <a16:creationId xmlns:a16="http://schemas.microsoft.com/office/drawing/2014/main" id="{88D6CB34-1EF0-4D7A-8DC0-368352460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105"/>
              <a:ext cx="30" cy="31"/>
            </a:xfrm>
            <a:custGeom>
              <a:avLst/>
              <a:gdLst>
                <a:gd name="T0" fmla="*/ 51 w 14"/>
                <a:gd name="T1" fmla="*/ 9 h 14"/>
                <a:gd name="T2" fmla="*/ 109 w 14"/>
                <a:gd name="T3" fmla="*/ 20 h 14"/>
                <a:gd name="T4" fmla="*/ 129 w 14"/>
                <a:gd name="T5" fmla="*/ 97 h 14"/>
                <a:gd name="T6" fmla="*/ 69 w 14"/>
                <a:gd name="T7" fmla="*/ 142 h 14"/>
                <a:gd name="T8" fmla="*/ 0 w 14"/>
                <a:gd name="T9" fmla="*/ 133 h 14"/>
                <a:gd name="T10" fmla="*/ 0 w 14"/>
                <a:gd name="T11" fmla="*/ 133 h 14"/>
                <a:gd name="T12" fmla="*/ 69 w 14"/>
                <a:gd name="T13" fmla="*/ 142 h 14"/>
                <a:gd name="T14" fmla="*/ 129 w 14"/>
                <a:gd name="T15" fmla="*/ 97 h 14"/>
                <a:gd name="T16" fmla="*/ 109 w 14"/>
                <a:gd name="T17" fmla="*/ 20 h 14"/>
                <a:gd name="T18" fmla="*/ 51 w 14"/>
                <a:gd name="T19" fmla="*/ 9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14">
                  <a:moveTo>
                    <a:pt x="5" y="1"/>
                  </a:moveTo>
                  <a:cubicBezTo>
                    <a:pt x="7" y="0"/>
                    <a:pt x="9" y="1"/>
                    <a:pt x="11" y="2"/>
                  </a:cubicBezTo>
                  <a:cubicBezTo>
                    <a:pt x="13" y="4"/>
                    <a:pt x="14" y="7"/>
                    <a:pt x="13" y="9"/>
                  </a:cubicBezTo>
                  <a:cubicBezTo>
                    <a:pt x="12" y="11"/>
                    <a:pt x="10" y="13"/>
                    <a:pt x="7" y="13"/>
                  </a:cubicBezTo>
                  <a:cubicBezTo>
                    <a:pt x="5" y="14"/>
                    <a:pt x="2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3"/>
                    <a:pt x="5" y="14"/>
                    <a:pt x="7" y="13"/>
                  </a:cubicBezTo>
                  <a:cubicBezTo>
                    <a:pt x="10" y="13"/>
                    <a:pt x="12" y="11"/>
                    <a:pt x="13" y="9"/>
                  </a:cubicBezTo>
                  <a:cubicBezTo>
                    <a:pt x="14" y="7"/>
                    <a:pt x="13" y="4"/>
                    <a:pt x="11" y="2"/>
                  </a:cubicBezTo>
                  <a:cubicBezTo>
                    <a:pt x="9" y="1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3" name="Freeform 482">
              <a:extLst>
                <a:ext uri="{FF2B5EF4-FFF2-40B4-BE49-F238E27FC236}">
                  <a16:creationId xmlns:a16="http://schemas.microsoft.com/office/drawing/2014/main" id="{F33F1A25-E13A-4B6D-AD48-3241FC279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3087"/>
              <a:ext cx="64" cy="56"/>
            </a:xfrm>
            <a:custGeom>
              <a:avLst/>
              <a:gdLst>
                <a:gd name="T0" fmla="*/ 43 w 31"/>
                <a:gd name="T1" fmla="*/ 56 h 25"/>
                <a:gd name="T2" fmla="*/ 35 w 31"/>
                <a:gd name="T3" fmla="*/ 202 h 25"/>
                <a:gd name="T4" fmla="*/ 175 w 31"/>
                <a:gd name="T5" fmla="*/ 280 h 25"/>
                <a:gd name="T6" fmla="*/ 264 w 31"/>
                <a:gd name="T7" fmla="*/ 190 h 25"/>
                <a:gd name="T8" fmla="*/ 43 w 31"/>
                <a:gd name="T9" fmla="*/ 56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5">
                  <a:moveTo>
                    <a:pt x="5" y="5"/>
                  </a:moveTo>
                  <a:cubicBezTo>
                    <a:pt x="0" y="9"/>
                    <a:pt x="1" y="14"/>
                    <a:pt x="4" y="18"/>
                  </a:cubicBezTo>
                  <a:cubicBezTo>
                    <a:pt x="7" y="23"/>
                    <a:pt x="14" y="25"/>
                    <a:pt x="20" y="25"/>
                  </a:cubicBezTo>
                  <a:cubicBezTo>
                    <a:pt x="27" y="25"/>
                    <a:pt x="30" y="21"/>
                    <a:pt x="30" y="17"/>
                  </a:cubicBezTo>
                  <a:cubicBezTo>
                    <a:pt x="31" y="9"/>
                    <a:pt x="13" y="0"/>
                    <a:pt x="5" y="5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4" name="Freeform 483">
              <a:extLst>
                <a:ext uri="{FF2B5EF4-FFF2-40B4-BE49-F238E27FC236}">
                  <a16:creationId xmlns:a16="http://schemas.microsoft.com/office/drawing/2014/main" id="{95349F86-1EFD-45AE-A63B-D3AA71AB1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3105"/>
              <a:ext cx="36" cy="27"/>
            </a:xfrm>
            <a:custGeom>
              <a:avLst/>
              <a:gdLst>
                <a:gd name="T0" fmla="*/ 0 w 17"/>
                <a:gd name="T1" fmla="*/ 36 h 12"/>
                <a:gd name="T2" fmla="*/ 36 w 17"/>
                <a:gd name="T3" fmla="*/ 101 h 12"/>
                <a:gd name="T4" fmla="*/ 144 w 17"/>
                <a:gd name="T5" fmla="*/ 126 h 12"/>
                <a:gd name="T6" fmla="*/ 161 w 17"/>
                <a:gd name="T7" fmla="*/ 92 h 12"/>
                <a:gd name="T8" fmla="*/ 161 w 17"/>
                <a:gd name="T9" fmla="*/ 92 h 12"/>
                <a:gd name="T10" fmla="*/ 144 w 17"/>
                <a:gd name="T11" fmla="*/ 126 h 12"/>
                <a:gd name="T12" fmla="*/ 36 w 17"/>
                <a:gd name="T13" fmla="*/ 101 h 12"/>
                <a:gd name="T14" fmla="*/ 0 w 17"/>
                <a:gd name="T15" fmla="*/ 36 h 12"/>
                <a:gd name="T16" fmla="*/ 17 w 17"/>
                <a:gd name="T17" fmla="*/ 0 h 12"/>
                <a:gd name="T18" fmla="*/ 17 w 17"/>
                <a:gd name="T19" fmla="*/ 0 h 12"/>
                <a:gd name="T20" fmla="*/ 0 w 17"/>
                <a:gd name="T21" fmla="*/ 36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" h="12">
                  <a:moveTo>
                    <a:pt x="0" y="3"/>
                  </a:moveTo>
                  <a:cubicBezTo>
                    <a:pt x="0" y="5"/>
                    <a:pt x="1" y="7"/>
                    <a:pt x="4" y="9"/>
                  </a:cubicBezTo>
                  <a:cubicBezTo>
                    <a:pt x="7" y="11"/>
                    <a:pt x="12" y="12"/>
                    <a:pt x="15" y="11"/>
                  </a:cubicBezTo>
                  <a:cubicBezTo>
                    <a:pt x="16" y="10"/>
                    <a:pt x="17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6" y="10"/>
                    <a:pt x="15" y="11"/>
                  </a:cubicBezTo>
                  <a:cubicBezTo>
                    <a:pt x="12" y="12"/>
                    <a:pt x="7" y="11"/>
                    <a:pt x="4" y="9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5" name="Freeform 484">
              <a:extLst>
                <a:ext uri="{FF2B5EF4-FFF2-40B4-BE49-F238E27FC236}">
                  <a16:creationId xmlns:a16="http://schemas.microsoft.com/office/drawing/2014/main" id="{0082F3DB-449A-4190-94A0-DDF1E43AA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3364"/>
              <a:ext cx="46" cy="51"/>
            </a:xfrm>
            <a:custGeom>
              <a:avLst/>
              <a:gdLst>
                <a:gd name="T0" fmla="*/ 157 w 22"/>
                <a:gd name="T1" fmla="*/ 53 h 23"/>
                <a:gd name="T2" fmla="*/ 100 w 22"/>
                <a:gd name="T3" fmla="*/ 0 h 23"/>
                <a:gd name="T4" fmla="*/ 36 w 22"/>
                <a:gd name="T5" fmla="*/ 35 h 23"/>
                <a:gd name="T6" fmla="*/ 65 w 22"/>
                <a:gd name="T7" fmla="*/ 206 h 23"/>
                <a:gd name="T8" fmla="*/ 192 w 22"/>
                <a:gd name="T9" fmla="*/ 173 h 23"/>
                <a:gd name="T10" fmla="*/ 157 w 22"/>
                <a:gd name="T11" fmla="*/ 5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7" y="5"/>
                  </a:moveTo>
                  <a:cubicBezTo>
                    <a:pt x="15" y="2"/>
                    <a:pt x="14" y="1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1" y="15"/>
                    <a:pt x="7" y="19"/>
                  </a:cubicBezTo>
                  <a:cubicBezTo>
                    <a:pt x="13" y="23"/>
                    <a:pt x="20" y="20"/>
                    <a:pt x="21" y="16"/>
                  </a:cubicBezTo>
                  <a:cubicBezTo>
                    <a:pt x="22" y="12"/>
                    <a:pt x="21" y="10"/>
                    <a:pt x="17" y="5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6" name="Freeform 485">
              <a:extLst>
                <a:ext uri="{FF2B5EF4-FFF2-40B4-BE49-F238E27FC236}">
                  <a16:creationId xmlns:a16="http://schemas.microsoft.com/office/drawing/2014/main" id="{0E29838F-E0BE-4275-BE41-671333A55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3373"/>
              <a:ext cx="23" cy="27"/>
            </a:xfrm>
            <a:custGeom>
              <a:avLst/>
              <a:gdLst>
                <a:gd name="T0" fmla="*/ 100 w 11"/>
                <a:gd name="T1" fmla="*/ 92 h 12"/>
                <a:gd name="T2" fmla="*/ 84 w 11"/>
                <a:gd name="T3" fmla="*/ 137 h 12"/>
                <a:gd name="T4" fmla="*/ 17 w 11"/>
                <a:gd name="T5" fmla="*/ 92 h 12"/>
                <a:gd name="T6" fmla="*/ 8 w 11"/>
                <a:gd name="T7" fmla="*/ 36 h 12"/>
                <a:gd name="T8" fmla="*/ 36 w 11"/>
                <a:gd name="T9" fmla="*/ 0 h 12"/>
                <a:gd name="T10" fmla="*/ 36 w 11"/>
                <a:gd name="T11" fmla="*/ 0 h 12"/>
                <a:gd name="T12" fmla="*/ 8 w 11"/>
                <a:gd name="T13" fmla="*/ 25 h 12"/>
                <a:gd name="T14" fmla="*/ 17 w 11"/>
                <a:gd name="T15" fmla="*/ 101 h 12"/>
                <a:gd name="T16" fmla="*/ 84 w 11"/>
                <a:gd name="T17" fmla="*/ 137 h 12"/>
                <a:gd name="T18" fmla="*/ 100 w 11"/>
                <a:gd name="T19" fmla="*/ 92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2">
                  <a:moveTo>
                    <a:pt x="11" y="8"/>
                  </a:moveTo>
                  <a:cubicBezTo>
                    <a:pt x="11" y="10"/>
                    <a:pt x="10" y="11"/>
                    <a:pt x="9" y="12"/>
                  </a:cubicBezTo>
                  <a:cubicBezTo>
                    <a:pt x="7" y="12"/>
                    <a:pt x="4" y="12"/>
                    <a:pt x="2" y="8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4"/>
                    <a:pt x="0" y="6"/>
                    <a:pt x="2" y="9"/>
                  </a:cubicBezTo>
                  <a:cubicBezTo>
                    <a:pt x="4" y="12"/>
                    <a:pt x="7" y="12"/>
                    <a:pt x="9" y="12"/>
                  </a:cubicBezTo>
                  <a:cubicBezTo>
                    <a:pt x="10" y="11"/>
                    <a:pt x="11" y="10"/>
                    <a:pt x="11" y="8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7" name="Freeform 486">
              <a:extLst>
                <a:ext uri="{FF2B5EF4-FFF2-40B4-BE49-F238E27FC236}">
                  <a16:creationId xmlns:a16="http://schemas.microsoft.com/office/drawing/2014/main" id="{9AC5E15F-E5A0-4B10-9AFF-161EA73B9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3286"/>
              <a:ext cx="51" cy="78"/>
            </a:xfrm>
            <a:custGeom>
              <a:avLst/>
              <a:gdLst>
                <a:gd name="T0" fmla="*/ 230 w 24"/>
                <a:gd name="T1" fmla="*/ 154 h 35"/>
                <a:gd name="T2" fmla="*/ 204 w 24"/>
                <a:gd name="T3" fmla="*/ 80 h 35"/>
                <a:gd name="T4" fmla="*/ 28 w 24"/>
                <a:gd name="T5" fmla="*/ 154 h 35"/>
                <a:gd name="T6" fmla="*/ 77 w 24"/>
                <a:gd name="T7" fmla="*/ 377 h 35"/>
                <a:gd name="T8" fmla="*/ 181 w 24"/>
                <a:gd name="T9" fmla="*/ 343 h 35"/>
                <a:gd name="T10" fmla="*/ 213 w 24"/>
                <a:gd name="T11" fmla="*/ 234 h 35"/>
                <a:gd name="T12" fmla="*/ 230 w 24"/>
                <a:gd name="T13" fmla="*/ 15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5">
                  <a:moveTo>
                    <a:pt x="24" y="14"/>
                  </a:moveTo>
                  <a:cubicBezTo>
                    <a:pt x="24" y="11"/>
                    <a:pt x="23" y="8"/>
                    <a:pt x="21" y="7"/>
                  </a:cubicBezTo>
                  <a:cubicBezTo>
                    <a:pt x="14" y="0"/>
                    <a:pt x="6" y="5"/>
                    <a:pt x="3" y="14"/>
                  </a:cubicBezTo>
                  <a:cubicBezTo>
                    <a:pt x="0" y="23"/>
                    <a:pt x="4" y="32"/>
                    <a:pt x="8" y="34"/>
                  </a:cubicBezTo>
                  <a:cubicBezTo>
                    <a:pt x="12" y="35"/>
                    <a:pt x="16" y="34"/>
                    <a:pt x="19" y="31"/>
                  </a:cubicBezTo>
                  <a:cubicBezTo>
                    <a:pt x="21" y="28"/>
                    <a:pt x="22" y="24"/>
                    <a:pt x="22" y="21"/>
                  </a:cubicBezTo>
                  <a:cubicBezTo>
                    <a:pt x="23" y="19"/>
                    <a:pt x="24" y="16"/>
                    <a:pt x="24" y="1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8" name="Freeform 487">
              <a:extLst>
                <a:ext uri="{FF2B5EF4-FFF2-40B4-BE49-F238E27FC236}">
                  <a16:creationId xmlns:a16="http://schemas.microsoft.com/office/drawing/2014/main" id="{221F9E8F-BD04-4369-900F-572EADA83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3310"/>
              <a:ext cx="21" cy="38"/>
            </a:xfrm>
            <a:custGeom>
              <a:avLst/>
              <a:gdLst>
                <a:gd name="T0" fmla="*/ 76 w 10"/>
                <a:gd name="T1" fmla="*/ 0 h 17"/>
                <a:gd name="T2" fmla="*/ 27 w 10"/>
                <a:gd name="T3" fmla="*/ 45 h 17"/>
                <a:gd name="T4" fmla="*/ 8 w 10"/>
                <a:gd name="T5" fmla="*/ 154 h 17"/>
                <a:gd name="T6" fmla="*/ 36 w 10"/>
                <a:gd name="T7" fmla="*/ 190 h 17"/>
                <a:gd name="T8" fmla="*/ 36 w 10"/>
                <a:gd name="T9" fmla="*/ 190 h 17"/>
                <a:gd name="T10" fmla="*/ 17 w 10"/>
                <a:gd name="T11" fmla="*/ 154 h 17"/>
                <a:gd name="T12" fmla="*/ 27 w 10"/>
                <a:gd name="T13" fmla="*/ 45 h 17"/>
                <a:gd name="T14" fmla="*/ 76 w 10"/>
                <a:gd name="T15" fmla="*/ 0 h 17"/>
                <a:gd name="T16" fmla="*/ 92 w 10"/>
                <a:gd name="T17" fmla="*/ 20 h 17"/>
                <a:gd name="T18" fmla="*/ 92 w 10"/>
                <a:gd name="T19" fmla="*/ 20 h 17"/>
                <a:gd name="T20" fmla="*/ 76 w 10"/>
                <a:gd name="T21" fmla="*/ 0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7">
                  <a:moveTo>
                    <a:pt x="8" y="0"/>
                  </a:moveTo>
                  <a:cubicBezTo>
                    <a:pt x="6" y="0"/>
                    <a:pt x="4" y="1"/>
                    <a:pt x="3" y="4"/>
                  </a:cubicBezTo>
                  <a:cubicBezTo>
                    <a:pt x="1" y="8"/>
                    <a:pt x="0" y="12"/>
                    <a:pt x="1" y="14"/>
                  </a:cubicBezTo>
                  <a:cubicBezTo>
                    <a:pt x="2" y="16"/>
                    <a:pt x="3" y="16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1" y="12"/>
                    <a:pt x="1" y="8"/>
                    <a:pt x="3" y="4"/>
                  </a:cubicBezTo>
                  <a:cubicBezTo>
                    <a:pt x="4" y="2"/>
                    <a:pt x="6" y="0"/>
                    <a:pt x="8" y="0"/>
                  </a:cubicBezTo>
                  <a:cubicBezTo>
                    <a:pt x="9" y="0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9" name="Freeform 488">
              <a:extLst>
                <a:ext uri="{FF2B5EF4-FFF2-40B4-BE49-F238E27FC236}">
                  <a16:creationId xmlns:a16="http://schemas.microsoft.com/office/drawing/2014/main" id="{AA674603-D54B-47F3-A8FB-6743FB297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3190"/>
              <a:ext cx="51" cy="45"/>
            </a:xfrm>
            <a:custGeom>
              <a:avLst/>
              <a:gdLst>
                <a:gd name="T0" fmla="*/ 145 w 24"/>
                <a:gd name="T1" fmla="*/ 25 h 20"/>
                <a:gd name="T2" fmla="*/ 68 w 24"/>
                <a:gd name="T3" fmla="*/ 11 h 20"/>
                <a:gd name="T4" fmla="*/ 19 w 24"/>
                <a:gd name="T5" fmla="*/ 72 h 20"/>
                <a:gd name="T6" fmla="*/ 117 w 24"/>
                <a:gd name="T7" fmla="*/ 218 h 20"/>
                <a:gd name="T8" fmla="*/ 221 w 24"/>
                <a:gd name="T9" fmla="*/ 117 h 20"/>
                <a:gd name="T10" fmla="*/ 145 w 24"/>
                <a:gd name="T11" fmla="*/ 2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0">
                  <a:moveTo>
                    <a:pt x="15" y="2"/>
                  </a:moveTo>
                  <a:cubicBezTo>
                    <a:pt x="12" y="1"/>
                    <a:pt x="10" y="0"/>
                    <a:pt x="7" y="1"/>
                  </a:cubicBezTo>
                  <a:cubicBezTo>
                    <a:pt x="5" y="2"/>
                    <a:pt x="3" y="3"/>
                    <a:pt x="2" y="6"/>
                  </a:cubicBezTo>
                  <a:cubicBezTo>
                    <a:pt x="0" y="11"/>
                    <a:pt x="5" y="18"/>
                    <a:pt x="12" y="19"/>
                  </a:cubicBezTo>
                  <a:cubicBezTo>
                    <a:pt x="19" y="20"/>
                    <a:pt x="24" y="14"/>
                    <a:pt x="23" y="10"/>
                  </a:cubicBezTo>
                  <a:cubicBezTo>
                    <a:pt x="22" y="6"/>
                    <a:pt x="21" y="5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0" name="Freeform 489">
              <a:extLst>
                <a:ext uri="{FF2B5EF4-FFF2-40B4-BE49-F238E27FC236}">
                  <a16:creationId xmlns:a16="http://schemas.microsoft.com/office/drawing/2014/main" id="{E7198DB2-4CB5-4800-B63B-A529F7640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3201"/>
              <a:ext cx="27" cy="22"/>
            </a:xfrm>
            <a:custGeom>
              <a:avLst/>
              <a:gdLst>
                <a:gd name="T0" fmla="*/ 108 w 13"/>
                <a:gd name="T1" fmla="*/ 33 h 10"/>
                <a:gd name="T2" fmla="*/ 108 w 13"/>
                <a:gd name="T3" fmla="*/ 88 h 10"/>
                <a:gd name="T4" fmla="*/ 35 w 13"/>
                <a:gd name="T5" fmla="*/ 88 h 10"/>
                <a:gd name="T6" fmla="*/ 8 w 13"/>
                <a:gd name="T7" fmla="*/ 33 h 10"/>
                <a:gd name="T8" fmla="*/ 17 w 13"/>
                <a:gd name="T9" fmla="*/ 0 h 10"/>
                <a:gd name="T10" fmla="*/ 17 w 13"/>
                <a:gd name="T11" fmla="*/ 0 h 10"/>
                <a:gd name="T12" fmla="*/ 0 w 13"/>
                <a:gd name="T13" fmla="*/ 33 h 10"/>
                <a:gd name="T14" fmla="*/ 35 w 13"/>
                <a:gd name="T15" fmla="*/ 88 h 10"/>
                <a:gd name="T16" fmla="*/ 108 w 13"/>
                <a:gd name="T17" fmla="*/ 88 h 10"/>
                <a:gd name="T18" fmla="*/ 108 w 13"/>
                <a:gd name="T19" fmla="*/ 33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0">
                  <a:moveTo>
                    <a:pt x="12" y="3"/>
                  </a:moveTo>
                  <a:cubicBezTo>
                    <a:pt x="13" y="5"/>
                    <a:pt x="13" y="7"/>
                    <a:pt x="12" y="8"/>
                  </a:cubicBezTo>
                  <a:cubicBezTo>
                    <a:pt x="10" y="9"/>
                    <a:pt x="7" y="10"/>
                    <a:pt x="4" y="8"/>
                  </a:cubicBezTo>
                  <a:cubicBezTo>
                    <a:pt x="1" y="6"/>
                    <a:pt x="1" y="4"/>
                    <a:pt x="1" y="3"/>
                  </a:cubicBezTo>
                  <a:cubicBezTo>
                    <a:pt x="1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4" y="8"/>
                  </a:cubicBezTo>
                  <a:cubicBezTo>
                    <a:pt x="7" y="10"/>
                    <a:pt x="10" y="9"/>
                    <a:pt x="12" y="8"/>
                  </a:cubicBezTo>
                  <a:cubicBezTo>
                    <a:pt x="13" y="7"/>
                    <a:pt x="13" y="5"/>
                    <a:pt x="12" y="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1" name="Freeform 490">
              <a:extLst>
                <a:ext uri="{FF2B5EF4-FFF2-40B4-BE49-F238E27FC236}">
                  <a16:creationId xmlns:a16="http://schemas.microsoft.com/office/drawing/2014/main" id="{159D4624-C6E6-4F9E-B931-B52F39EBB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139"/>
              <a:ext cx="65" cy="53"/>
            </a:xfrm>
            <a:custGeom>
              <a:avLst/>
              <a:gdLst>
                <a:gd name="T0" fmla="*/ 57 w 31"/>
                <a:gd name="T1" fmla="*/ 0 h 24"/>
                <a:gd name="T2" fmla="*/ 17 w 31"/>
                <a:gd name="T3" fmla="*/ 88 h 24"/>
                <a:gd name="T4" fmla="*/ 149 w 31"/>
                <a:gd name="T5" fmla="*/ 214 h 24"/>
                <a:gd name="T6" fmla="*/ 260 w 31"/>
                <a:gd name="T7" fmla="*/ 214 h 24"/>
                <a:gd name="T8" fmla="*/ 57 w 31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4">
                  <a:moveTo>
                    <a:pt x="6" y="0"/>
                  </a:moveTo>
                  <a:cubicBezTo>
                    <a:pt x="1" y="0"/>
                    <a:pt x="0" y="3"/>
                    <a:pt x="2" y="8"/>
                  </a:cubicBezTo>
                  <a:cubicBezTo>
                    <a:pt x="4" y="12"/>
                    <a:pt x="10" y="17"/>
                    <a:pt x="16" y="20"/>
                  </a:cubicBezTo>
                  <a:cubicBezTo>
                    <a:pt x="23" y="24"/>
                    <a:pt x="26" y="22"/>
                    <a:pt x="28" y="20"/>
                  </a:cubicBezTo>
                  <a:cubicBezTo>
                    <a:pt x="31" y="15"/>
                    <a:pt x="16" y="0"/>
                    <a:pt x="6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2" name="Freeform 491">
              <a:extLst>
                <a:ext uri="{FF2B5EF4-FFF2-40B4-BE49-F238E27FC236}">
                  <a16:creationId xmlns:a16="http://schemas.microsoft.com/office/drawing/2014/main" id="{3CA7BD7C-65AB-4E77-8509-0790D63CD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3145"/>
              <a:ext cx="33" cy="32"/>
            </a:xfrm>
            <a:custGeom>
              <a:avLst/>
              <a:gdLst>
                <a:gd name="T0" fmla="*/ 8 w 16"/>
                <a:gd name="T1" fmla="*/ 11 h 14"/>
                <a:gd name="T2" fmla="*/ 25 w 16"/>
                <a:gd name="T3" fmla="*/ 85 h 14"/>
                <a:gd name="T4" fmla="*/ 116 w 16"/>
                <a:gd name="T5" fmla="*/ 167 h 14"/>
                <a:gd name="T6" fmla="*/ 140 w 16"/>
                <a:gd name="T7" fmla="*/ 158 h 14"/>
                <a:gd name="T8" fmla="*/ 140 w 16"/>
                <a:gd name="T9" fmla="*/ 158 h 14"/>
                <a:gd name="T10" fmla="*/ 116 w 16"/>
                <a:gd name="T11" fmla="*/ 167 h 14"/>
                <a:gd name="T12" fmla="*/ 25 w 16"/>
                <a:gd name="T13" fmla="*/ 85 h 14"/>
                <a:gd name="T14" fmla="*/ 8 w 16"/>
                <a:gd name="T15" fmla="*/ 11 h 14"/>
                <a:gd name="T16" fmla="*/ 35 w 16"/>
                <a:gd name="T17" fmla="*/ 11 h 14"/>
                <a:gd name="T18" fmla="*/ 35 w 16"/>
                <a:gd name="T19" fmla="*/ 11 h 14"/>
                <a:gd name="T20" fmla="*/ 8 w 16"/>
                <a:gd name="T21" fmla="*/ 11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14">
                  <a:moveTo>
                    <a:pt x="1" y="1"/>
                  </a:moveTo>
                  <a:cubicBezTo>
                    <a:pt x="0" y="2"/>
                    <a:pt x="1" y="5"/>
                    <a:pt x="3" y="7"/>
                  </a:cubicBezTo>
                  <a:cubicBezTo>
                    <a:pt x="5" y="10"/>
                    <a:pt x="9" y="13"/>
                    <a:pt x="13" y="14"/>
                  </a:cubicBezTo>
                  <a:cubicBezTo>
                    <a:pt x="14" y="14"/>
                    <a:pt x="16" y="14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4" y="14"/>
                    <a:pt x="13" y="14"/>
                  </a:cubicBezTo>
                  <a:cubicBezTo>
                    <a:pt x="9" y="13"/>
                    <a:pt x="5" y="10"/>
                    <a:pt x="3" y="7"/>
                  </a:cubicBezTo>
                  <a:cubicBezTo>
                    <a:pt x="1" y="5"/>
                    <a:pt x="0" y="2"/>
                    <a:pt x="1" y="1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3" name="Freeform 492">
              <a:extLst>
                <a:ext uri="{FF2B5EF4-FFF2-40B4-BE49-F238E27FC236}">
                  <a16:creationId xmlns:a16="http://schemas.microsoft.com/office/drawing/2014/main" id="{91D61372-BA8F-4662-9B2F-9B02BD190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3431"/>
              <a:ext cx="69" cy="56"/>
            </a:xfrm>
            <a:custGeom>
              <a:avLst/>
              <a:gdLst>
                <a:gd name="T0" fmla="*/ 236 w 33"/>
                <a:gd name="T1" fmla="*/ 226 h 25"/>
                <a:gd name="T2" fmla="*/ 284 w 33"/>
                <a:gd name="T3" fmla="*/ 155 h 25"/>
                <a:gd name="T4" fmla="*/ 136 w 33"/>
                <a:gd name="T5" fmla="*/ 20 h 25"/>
                <a:gd name="T6" fmla="*/ 8 w 33"/>
                <a:gd name="T7" fmla="*/ 190 h 25"/>
                <a:gd name="T8" fmla="*/ 84 w 33"/>
                <a:gd name="T9" fmla="*/ 271 h 25"/>
                <a:gd name="T10" fmla="*/ 176 w 33"/>
                <a:gd name="T11" fmla="*/ 246 h 25"/>
                <a:gd name="T12" fmla="*/ 236 w 33"/>
                <a:gd name="T13" fmla="*/ 22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5">
                  <a:moveTo>
                    <a:pt x="26" y="20"/>
                  </a:moveTo>
                  <a:cubicBezTo>
                    <a:pt x="29" y="18"/>
                    <a:pt x="30" y="16"/>
                    <a:pt x="31" y="14"/>
                  </a:cubicBezTo>
                  <a:cubicBezTo>
                    <a:pt x="33" y="5"/>
                    <a:pt x="24" y="0"/>
                    <a:pt x="15" y="2"/>
                  </a:cubicBezTo>
                  <a:cubicBezTo>
                    <a:pt x="6" y="4"/>
                    <a:pt x="0" y="12"/>
                    <a:pt x="1" y="17"/>
                  </a:cubicBezTo>
                  <a:cubicBezTo>
                    <a:pt x="2" y="21"/>
                    <a:pt x="5" y="24"/>
                    <a:pt x="9" y="24"/>
                  </a:cubicBezTo>
                  <a:cubicBezTo>
                    <a:pt x="12" y="25"/>
                    <a:pt x="17" y="23"/>
                    <a:pt x="19" y="22"/>
                  </a:cubicBezTo>
                  <a:cubicBezTo>
                    <a:pt x="21" y="22"/>
                    <a:pt x="24" y="21"/>
                    <a:pt x="26" y="2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4" name="Freeform 493">
              <a:extLst>
                <a:ext uri="{FF2B5EF4-FFF2-40B4-BE49-F238E27FC236}">
                  <a16:creationId xmlns:a16="http://schemas.microsoft.com/office/drawing/2014/main" id="{E1DA17C7-CCF6-47DD-BD35-413224C32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3449"/>
              <a:ext cx="35" cy="20"/>
            </a:xfrm>
            <a:custGeom>
              <a:avLst/>
              <a:gdLst>
                <a:gd name="T0" fmla="*/ 148 w 17"/>
                <a:gd name="T1" fmla="*/ 36 h 9"/>
                <a:gd name="T2" fmla="*/ 97 w 17"/>
                <a:gd name="T3" fmla="*/ 9 h 9"/>
                <a:gd name="T4" fmla="*/ 8 w 17"/>
                <a:gd name="T5" fmla="*/ 53 h 9"/>
                <a:gd name="T6" fmla="*/ 8 w 17"/>
                <a:gd name="T7" fmla="*/ 98 h 9"/>
                <a:gd name="T8" fmla="*/ 8 w 17"/>
                <a:gd name="T9" fmla="*/ 98 h 9"/>
                <a:gd name="T10" fmla="*/ 16 w 17"/>
                <a:gd name="T11" fmla="*/ 53 h 9"/>
                <a:gd name="T12" fmla="*/ 97 w 17"/>
                <a:gd name="T13" fmla="*/ 9 h 9"/>
                <a:gd name="T14" fmla="*/ 148 w 17"/>
                <a:gd name="T15" fmla="*/ 36 h 9"/>
                <a:gd name="T16" fmla="*/ 140 w 17"/>
                <a:gd name="T17" fmla="*/ 64 h 9"/>
                <a:gd name="T18" fmla="*/ 140 w 17"/>
                <a:gd name="T19" fmla="*/ 64 h 9"/>
                <a:gd name="T20" fmla="*/ 148 w 17"/>
                <a:gd name="T21" fmla="*/ 36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" h="9">
                  <a:moveTo>
                    <a:pt x="17" y="3"/>
                  </a:moveTo>
                  <a:cubicBezTo>
                    <a:pt x="16" y="1"/>
                    <a:pt x="14" y="0"/>
                    <a:pt x="11" y="1"/>
                  </a:cubicBezTo>
                  <a:cubicBezTo>
                    <a:pt x="7" y="1"/>
                    <a:pt x="3" y="3"/>
                    <a:pt x="1" y="5"/>
                  </a:cubicBezTo>
                  <a:cubicBezTo>
                    <a:pt x="1" y="6"/>
                    <a:pt x="0" y="7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7"/>
                    <a:pt x="1" y="6"/>
                    <a:pt x="2" y="5"/>
                  </a:cubicBezTo>
                  <a:cubicBezTo>
                    <a:pt x="3" y="3"/>
                    <a:pt x="7" y="1"/>
                    <a:pt x="11" y="1"/>
                  </a:cubicBezTo>
                  <a:cubicBezTo>
                    <a:pt x="14" y="1"/>
                    <a:pt x="16" y="1"/>
                    <a:pt x="17" y="3"/>
                  </a:cubicBezTo>
                  <a:cubicBezTo>
                    <a:pt x="17" y="4"/>
                    <a:pt x="17" y="5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4"/>
                    <a:pt x="17" y="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5" name="Freeform 494">
              <a:extLst>
                <a:ext uri="{FF2B5EF4-FFF2-40B4-BE49-F238E27FC236}">
                  <a16:creationId xmlns:a16="http://schemas.microsoft.com/office/drawing/2014/main" id="{4A967FB7-97D9-42A6-867C-22D5ED7AB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3319"/>
              <a:ext cx="50" cy="78"/>
            </a:xfrm>
            <a:custGeom>
              <a:avLst/>
              <a:gdLst>
                <a:gd name="T0" fmla="*/ 217 w 24"/>
                <a:gd name="T1" fmla="*/ 145 h 35"/>
                <a:gd name="T2" fmla="*/ 192 w 24"/>
                <a:gd name="T3" fmla="*/ 65 h 35"/>
                <a:gd name="T4" fmla="*/ 27 w 24"/>
                <a:gd name="T5" fmla="*/ 154 h 35"/>
                <a:gd name="T6" fmla="*/ 73 w 24"/>
                <a:gd name="T7" fmla="*/ 368 h 35"/>
                <a:gd name="T8" fmla="*/ 165 w 24"/>
                <a:gd name="T9" fmla="*/ 332 h 35"/>
                <a:gd name="T10" fmla="*/ 200 w 24"/>
                <a:gd name="T11" fmla="*/ 234 h 35"/>
                <a:gd name="T12" fmla="*/ 217 w 24"/>
                <a:gd name="T13" fmla="*/ 14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5">
                  <a:moveTo>
                    <a:pt x="24" y="13"/>
                  </a:moveTo>
                  <a:cubicBezTo>
                    <a:pt x="23" y="10"/>
                    <a:pt x="22" y="8"/>
                    <a:pt x="21" y="6"/>
                  </a:cubicBezTo>
                  <a:cubicBezTo>
                    <a:pt x="14" y="0"/>
                    <a:pt x="6" y="5"/>
                    <a:pt x="3" y="14"/>
                  </a:cubicBezTo>
                  <a:cubicBezTo>
                    <a:pt x="0" y="22"/>
                    <a:pt x="3" y="31"/>
                    <a:pt x="8" y="33"/>
                  </a:cubicBezTo>
                  <a:cubicBezTo>
                    <a:pt x="12" y="35"/>
                    <a:pt x="16" y="34"/>
                    <a:pt x="18" y="30"/>
                  </a:cubicBezTo>
                  <a:cubicBezTo>
                    <a:pt x="21" y="28"/>
                    <a:pt x="21" y="23"/>
                    <a:pt x="22" y="21"/>
                  </a:cubicBezTo>
                  <a:cubicBezTo>
                    <a:pt x="22" y="18"/>
                    <a:pt x="24" y="16"/>
                    <a:pt x="24" y="1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6" name="Freeform 495">
              <a:extLst>
                <a:ext uri="{FF2B5EF4-FFF2-40B4-BE49-F238E27FC236}">
                  <a16:creationId xmlns:a16="http://schemas.microsoft.com/office/drawing/2014/main" id="{C0CE1207-A738-4B90-B8A7-915D73C6A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3342"/>
              <a:ext cx="21" cy="38"/>
            </a:xfrm>
            <a:custGeom>
              <a:avLst/>
              <a:gdLst>
                <a:gd name="T0" fmla="*/ 67 w 10"/>
                <a:gd name="T1" fmla="*/ 9 h 17"/>
                <a:gd name="T2" fmla="*/ 27 w 10"/>
                <a:gd name="T3" fmla="*/ 45 h 17"/>
                <a:gd name="T4" fmla="*/ 8 w 10"/>
                <a:gd name="T5" fmla="*/ 170 h 17"/>
                <a:gd name="T6" fmla="*/ 36 w 10"/>
                <a:gd name="T7" fmla="*/ 190 h 17"/>
                <a:gd name="T8" fmla="*/ 36 w 10"/>
                <a:gd name="T9" fmla="*/ 190 h 17"/>
                <a:gd name="T10" fmla="*/ 8 w 10"/>
                <a:gd name="T11" fmla="*/ 170 h 17"/>
                <a:gd name="T12" fmla="*/ 27 w 10"/>
                <a:gd name="T13" fmla="*/ 45 h 17"/>
                <a:gd name="T14" fmla="*/ 67 w 10"/>
                <a:gd name="T15" fmla="*/ 9 h 17"/>
                <a:gd name="T16" fmla="*/ 92 w 10"/>
                <a:gd name="T17" fmla="*/ 36 h 17"/>
                <a:gd name="T18" fmla="*/ 92 w 10"/>
                <a:gd name="T19" fmla="*/ 36 h 17"/>
                <a:gd name="T20" fmla="*/ 67 w 10"/>
                <a:gd name="T21" fmla="*/ 9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7">
                  <a:moveTo>
                    <a:pt x="7" y="1"/>
                  </a:moveTo>
                  <a:cubicBezTo>
                    <a:pt x="6" y="0"/>
                    <a:pt x="4" y="2"/>
                    <a:pt x="3" y="4"/>
                  </a:cubicBezTo>
                  <a:cubicBezTo>
                    <a:pt x="1" y="8"/>
                    <a:pt x="0" y="12"/>
                    <a:pt x="1" y="15"/>
                  </a:cubicBezTo>
                  <a:cubicBezTo>
                    <a:pt x="2" y="16"/>
                    <a:pt x="3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7"/>
                    <a:pt x="2" y="16"/>
                    <a:pt x="1" y="15"/>
                  </a:cubicBezTo>
                  <a:cubicBezTo>
                    <a:pt x="0" y="12"/>
                    <a:pt x="1" y="8"/>
                    <a:pt x="3" y="4"/>
                  </a:cubicBezTo>
                  <a:cubicBezTo>
                    <a:pt x="4" y="2"/>
                    <a:pt x="6" y="1"/>
                    <a:pt x="7" y="1"/>
                  </a:cubicBezTo>
                  <a:cubicBezTo>
                    <a:pt x="8" y="1"/>
                    <a:pt x="9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7" name="Freeform 496">
              <a:extLst>
                <a:ext uri="{FF2B5EF4-FFF2-40B4-BE49-F238E27FC236}">
                  <a16:creationId xmlns:a16="http://schemas.microsoft.com/office/drawing/2014/main" id="{E3D3186B-EB3C-416E-ADB5-B49B936D8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3032"/>
              <a:ext cx="57" cy="58"/>
            </a:xfrm>
            <a:custGeom>
              <a:avLst/>
              <a:gdLst>
                <a:gd name="T0" fmla="*/ 152 w 27"/>
                <a:gd name="T1" fmla="*/ 20 h 26"/>
                <a:gd name="T2" fmla="*/ 76 w 27"/>
                <a:gd name="T3" fmla="*/ 9 h 26"/>
                <a:gd name="T4" fmla="*/ 57 w 27"/>
                <a:gd name="T5" fmla="*/ 199 h 26"/>
                <a:gd name="T6" fmla="*/ 217 w 27"/>
                <a:gd name="T7" fmla="*/ 268 h 26"/>
                <a:gd name="T8" fmla="*/ 245 w 27"/>
                <a:gd name="T9" fmla="*/ 154 h 26"/>
                <a:gd name="T10" fmla="*/ 188 w 27"/>
                <a:gd name="T11" fmla="*/ 80 h 26"/>
                <a:gd name="T12" fmla="*/ 152 w 27"/>
                <a:gd name="T13" fmla="*/ 2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6" y="2"/>
                  </a:moveTo>
                  <a:cubicBezTo>
                    <a:pt x="13" y="1"/>
                    <a:pt x="11" y="0"/>
                    <a:pt x="8" y="1"/>
                  </a:cubicBezTo>
                  <a:cubicBezTo>
                    <a:pt x="0" y="3"/>
                    <a:pt x="0" y="12"/>
                    <a:pt x="6" y="18"/>
                  </a:cubicBezTo>
                  <a:cubicBezTo>
                    <a:pt x="11" y="25"/>
                    <a:pt x="20" y="26"/>
                    <a:pt x="23" y="24"/>
                  </a:cubicBezTo>
                  <a:cubicBezTo>
                    <a:pt x="27" y="21"/>
                    <a:pt x="27" y="18"/>
                    <a:pt x="26" y="14"/>
                  </a:cubicBezTo>
                  <a:cubicBezTo>
                    <a:pt x="25" y="11"/>
                    <a:pt x="22" y="9"/>
                    <a:pt x="20" y="7"/>
                  </a:cubicBezTo>
                  <a:cubicBezTo>
                    <a:pt x="19" y="5"/>
                    <a:pt x="17" y="3"/>
                    <a:pt x="16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8" name="Freeform 497">
              <a:extLst>
                <a:ext uri="{FF2B5EF4-FFF2-40B4-BE49-F238E27FC236}">
                  <a16:creationId xmlns:a16="http://schemas.microsoft.com/office/drawing/2014/main" id="{1B05B58F-E0E4-4C2B-913D-5493F82C1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3047"/>
              <a:ext cx="25" cy="29"/>
            </a:xfrm>
            <a:custGeom>
              <a:avLst/>
              <a:gdLst>
                <a:gd name="T0" fmla="*/ 8 w 12"/>
                <a:gd name="T1" fmla="*/ 9 h 13"/>
                <a:gd name="T2" fmla="*/ 17 w 12"/>
                <a:gd name="T3" fmla="*/ 65 h 13"/>
                <a:gd name="T4" fmla="*/ 83 w 12"/>
                <a:gd name="T5" fmla="*/ 134 h 13"/>
                <a:gd name="T6" fmla="*/ 108 w 12"/>
                <a:gd name="T7" fmla="*/ 134 h 13"/>
                <a:gd name="T8" fmla="*/ 108 w 12"/>
                <a:gd name="T9" fmla="*/ 134 h 13"/>
                <a:gd name="T10" fmla="*/ 83 w 12"/>
                <a:gd name="T11" fmla="*/ 134 h 13"/>
                <a:gd name="T12" fmla="*/ 17 w 12"/>
                <a:gd name="T13" fmla="*/ 65 h 13"/>
                <a:gd name="T14" fmla="*/ 8 w 12"/>
                <a:gd name="T15" fmla="*/ 9 h 13"/>
                <a:gd name="T16" fmla="*/ 35 w 12"/>
                <a:gd name="T17" fmla="*/ 0 h 13"/>
                <a:gd name="T18" fmla="*/ 35 w 12"/>
                <a:gd name="T19" fmla="*/ 0 h 13"/>
                <a:gd name="T20" fmla="*/ 8 w 12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3">
                  <a:moveTo>
                    <a:pt x="1" y="1"/>
                  </a:moveTo>
                  <a:cubicBezTo>
                    <a:pt x="0" y="2"/>
                    <a:pt x="0" y="4"/>
                    <a:pt x="2" y="6"/>
                  </a:cubicBezTo>
                  <a:cubicBezTo>
                    <a:pt x="3" y="10"/>
                    <a:pt x="6" y="12"/>
                    <a:pt x="9" y="12"/>
                  </a:cubicBezTo>
                  <a:cubicBezTo>
                    <a:pt x="10" y="13"/>
                    <a:pt x="11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0" y="12"/>
                    <a:pt x="9" y="12"/>
                  </a:cubicBezTo>
                  <a:cubicBezTo>
                    <a:pt x="6" y="12"/>
                    <a:pt x="4" y="9"/>
                    <a:pt x="2" y="6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9" name="Freeform 498">
              <a:extLst>
                <a:ext uri="{FF2B5EF4-FFF2-40B4-BE49-F238E27FC236}">
                  <a16:creationId xmlns:a16="http://schemas.microsoft.com/office/drawing/2014/main" id="{7F3157DF-16A4-41F5-98CC-840B9B13D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3154"/>
              <a:ext cx="67" cy="72"/>
            </a:xfrm>
            <a:custGeom>
              <a:avLst/>
              <a:gdLst>
                <a:gd name="T0" fmla="*/ 201 w 32"/>
                <a:gd name="T1" fmla="*/ 320 h 32"/>
                <a:gd name="T2" fmla="*/ 249 w 32"/>
                <a:gd name="T3" fmla="*/ 101 h 32"/>
                <a:gd name="T4" fmla="*/ 57 w 32"/>
                <a:gd name="T5" fmla="*/ 72 h 32"/>
                <a:gd name="T6" fmla="*/ 201 w 32"/>
                <a:gd name="T7" fmla="*/ 32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2">
                  <a:moveTo>
                    <a:pt x="22" y="28"/>
                  </a:moveTo>
                  <a:cubicBezTo>
                    <a:pt x="30" y="25"/>
                    <a:pt x="32" y="17"/>
                    <a:pt x="27" y="9"/>
                  </a:cubicBezTo>
                  <a:cubicBezTo>
                    <a:pt x="21" y="2"/>
                    <a:pt x="13" y="0"/>
                    <a:pt x="6" y="6"/>
                  </a:cubicBezTo>
                  <a:cubicBezTo>
                    <a:pt x="0" y="13"/>
                    <a:pt x="8" y="32"/>
                    <a:pt x="22" y="28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0" name="Freeform 499">
              <a:extLst>
                <a:ext uri="{FF2B5EF4-FFF2-40B4-BE49-F238E27FC236}">
                  <a16:creationId xmlns:a16="http://schemas.microsoft.com/office/drawing/2014/main" id="{7E5E1E79-C0DF-433F-AF29-6C6B597F2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3177"/>
              <a:ext cx="34" cy="29"/>
            </a:xfrm>
            <a:custGeom>
              <a:avLst/>
              <a:gdLst>
                <a:gd name="T0" fmla="*/ 136 w 16"/>
                <a:gd name="T1" fmla="*/ 0 h 13"/>
                <a:gd name="T2" fmla="*/ 145 w 16"/>
                <a:gd name="T3" fmla="*/ 80 h 13"/>
                <a:gd name="T4" fmla="*/ 96 w 16"/>
                <a:gd name="T5" fmla="*/ 134 h 13"/>
                <a:gd name="T6" fmla="*/ 19 w 16"/>
                <a:gd name="T7" fmla="*/ 89 h 13"/>
                <a:gd name="T8" fmla="*/ 9 w 16"/>
                <a:gd name="T9" fmla="*/ 0 h 13"/>
                <a:gd name="T10" fmla="*/ 9 w 16"/>
                <a:gd name="T11" fmla="*/ 0 h 13"/>
                <a:gd name="T12" fmla="*/ 19 w 16"/>
                <a:gd name="T13" fmla="*/ 89 h 13"/>
                <a:gd name="T14" fmla="*/ 96 w 16"/>
                <a:gd name="T15" fmla="*/ 134 h 13"/>
                <a:gd name="T16" fmla="*/ 153 w 16"/>
                <a:gd name="T17" fmla="*/ 80 h 13"/>
                <a:gd name="T18" fmla="*/ 136 w 16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13">
                  <a:moveTo>
                    <a:pt x="14" y="0"/>
                  </a:moveTo>
                  <a:cubicBezTo>
                    <a:pt x="16" y="2"/>
                    <a:pt x="16" y="5"/>
                    <a:pt x="15" y="7"/>
                  </a:cubicBezTo>
                  <a:cubicBezTo>
                    <a:pt x="14" y="10"/>
                    <a:pt x="12" y="12"/>
                    <a:pt x="10" y="12"/>
                  </a:cubicBezTo>
                  <a:cubicBezTo>
                    <a:pt x="7" y="12"/>
                    <a:pt x="4" y="11"/>
                    <a:pt x="2" y="8"/>
                  </a:cubicBezTo>
                  <a:cubicBezTo>
                    <a:pt x="1" y="5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6"/>
                    <a:pt x="2" y="8"/>
                  </a:cubicBezTo>
                  <a:cubicBezTo>
                    <a:pt x="4" y="11"/>
                    <a:pt x="7" y="13"/>
                    <a:pt x="10" y="12"/>
                  </a:cubicBezTo>
                  <a:cubicBezTo>
                    <a:pt x="12" y="12"/>
                    <a:pt x="15" y="10"/>
                    <a:pt x="16" y="7"/>
                  </a:cubicBezTo>
                  <a:cubicBezTo>
                    <a:pt x="16" y="5"/>
                    <a:pt x="16" y="2"/>
                    <a:pt x="14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1" name="Freeform 500">
              <a:extLst>
                <a:ext uri="{FF2B5EF4-FFF2-40B4-BE49-F238E27FC236}">
                  <a16:creationId xmlns:a16="http://schemas.microsoft.com/office/drawing/2014/main" id="{38E677C7-7E6B-47E1-885C-6EC7BE624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3239"/>
              <a:ext cx="58" cy="62"/>
            </a:xfrm>
            <a:custGeom>
              <a:avLst/>
              <a:gdLst>
                <a:gd name="T0" fmla="*/ 25 w 28"/>
                <a:gd name="T1" fmla="*/ 97 h 28"/>
                <a:gd name="T2" fmla="*/ 168 w 28"/>
                <a:gd name="T3" fmla="*/ 53 h 28"/>
                <a:gd name="T4" fmla="*/ 205 w 28"/>
                <a:gd name="T5" fmla="*/ 241 h 28"/>
                <a:gd name="T6" fmla="*/ 25 w 28"/>
                <a:gd name="T7" fmla="*/ 97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8">
                  <a:moveTo>
                    <a:pt x="3" y="9"/>
                  </a:moveTo>
                  <a:cubicBezTo>
                    <a:pt x="5" y="2"/>
                    <a:pt x="12" y="0"/>
                    <a:pt x="19" y="5"/>
                  </a:cubicBezTo>
                  <a:cubicBezTo>
                    <a:pt x="26" y="9"/>
                    <a:pt x="28" y="17"/>
                    <a:pt x="23" y="22"/>
                  </a:cubicBezTo>
                  <a:cubicBezTo>
                    <a:pt x="17" y="28"/>
                    <a:pt x="0" y="20"/>
                    <a:pt x="3" y="9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2" name="Freeform 501">
              <a:extLst>
                <a:ext uri="{FF2B5EF4-FFF2-40B4-BE49-F238E27FC236}">
                  <a16:creationId xmlns:a16="http://schemas.microsoft.com/office/drawing/2014/main" id="{DB819C1A-5601-41BC-BF68-B7111F1EA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255"/>
              <a:ext cx="23" cy="31"/>
            </a:xfrm>
            <a:custGeom>
              <a:avLst/>
              <a:gdLst>
                <a:gd name="T0" fmla="*/ 92 w 11"/>
                <a:gd name="T1" fmla="*/ 20 h 14"/>
                <a:gd name="T2" fmla="*/ 36 w 11"/>
                <a:gd name="T3" fmla="*/ 9 h 14"/>
                <a:gd name="T4" fmla="*/ 0 w 11"/>
                <a:gd name="T5" fmla="*/ 64 h 14"/>
                <a:gd name="T6" fmla="*/ 36 w 11"/>
                <a:gd name="T7" fmla="*/ 133 h 14"/>
                <a:gd name="T8" fmla="*/ 100 w 11"/>
                <a:gd name="T9" fmla="*/ 142 h 14"/>
                <a:gd name="T10" fmla="*/ 100 w 11"/>
                <a:gd name="T11" fmla="*/ 142 h 14"/>
                <a:gd name="T12" fmla="*/ 36 w 11"/>
                <a:gd name="T13" fmla="*/ 133 h 14"/>
                <a:gd name="T14" fmla="*/ 0 w 11"/>
                <a:gd name="T15" fmla="*/ 64 h 14"/>
                <a:gd name="T16" fmla="*/ 36 w 11"/>
                <a:gd name="T17" fmla="*/ 0 h 14"/>
                <a:gd name="T18" fmla="*/ 92 w 11"/>
                <a:gd name="T19" fmla="*/ 2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4">
                  <a:moveTo>
                    <a:pt x="10" y="2"/>
                  </a:moveTo>
                  <a:cubicBezTo>
                    <a:pt x="9" y="0"/>
                    <a:pt x="6" y="0"/>
                    <a:pt x="4" y="1"/>
                  </a:cubicBezTo>
                  <a:cubicBezTo>
                    <a:pt x="2" y="1"/>
                    <a:pt x="0" y="3"/>
                    <a:pt x="0" y="6"/>
                  </a:cubicBezTo>
                  <a:cubicBezTo>
                    <a:pt x="0" y="8"/>
                    <a:pt x="2" y="10"/>
                    <a:pt x="4" y="12"/>
                  </a:cubicBezTo>
                  <a:cubicBezTo>
                    <a:pt x="6" y="13"/>
                    <a:pt x="9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4"/>
                    <a:pt x="6" y="13"/>
                    <a:pt x="4" y="12"/>
                  </a:cubicBezTo>
                  <a:cubicBezTo>
                    <a:pt x="2" y="10"/>
                    <a:pt x="0" y="8"/>
                    <a:pt x="0" y="6"/>
                  </a:cubicBezTo>
                  <a:cubicBezTo>
                    <a:pt x="0" y="3"/>
                    <a:pt x="2" y="1"/>
                    <a:pt x="4" y="0"/>
                  </a:cubicBezTo>
                  <a:cubicBezTo>
                    <a:pt x="6" y="0"/>
                    <a:pt x="9" y="0"/>
                    <a:pt x="10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3" name="Freeform 502">
              <a:extLst>
                <a:ext uri="{FF2B5EF4-FFF2-40B4-BE49-F238E27FC236}">
                  <a16:creationId xmlns:a16="http://schemas.microsoft.com/office/drawing/2014/main" id="{712AF035-A396-4115-AED9-BEB1D78A9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3235"/>
              <a:ext cx="56" cy="58"/>
            </a:xfrm>
            <a:custGeom>
              <a:avLst/>
              <a:gdLst>
                <a:gd name="T0" fmla="*/ 141 w 27"/>
                <a:gd name="T1" fmla="*/ 20 h 26"/>
                <a:gd name="T2" fmla="*/ 73 w 27"/>
                <a:gd name="T3" fmla="*/ 0 h 26"/>
                <a:gd name="T4" fmla="*/ 52 w 27"/>
                <a:gd name="T5" fmla="*/ 199 h 26"/>
                <a:gd name="T6" fmla="*/ 207 w 27"/>
                <a:gd name="T7" fmla="*/ 254 h 26"/>
                <a:gd name="T8" fmla="*/ 232 w 27"/>
                <a:gd name="T9" fmla="*/ 154 h 26"/>
                <a:gd name="T10" fmla="*/ 176 w 27"/>
                <a:gd name="T11" fmla="*/ 65 h 26"/>
                <a:gd name="T12" fmla="*/ 141 w 27"/>
                <a:gd name="T13" fmla="*/ 2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6" y="2"/>
                  </a:moveTo>
                  <a:cubicBezTo>
                    <a:pt x="13" y="0"/>
                    <a:pt x="11" y="0"/>
                    <a:pt x="8" y="0"/>
                  </a:cubicBezTo>
                  <a:cubicBezTo>
                    <a:pt x="0" y="2"/>
                    <a:pt x="0" y="11"/>
                    <a:pt x="6" y="18"/>
                  </a:cubicBezTo>
                  <a:cubicBezTo>
                    <a:pt x="11" y="24"/>
                    <a:pt x="19" y="26"/>
                    <a:pt x="23" y="23"/>
                  </a:cubicBezTo>
                  <a:cubicBezTo>
                    <a:pt x="26" y="21"/>
                    <a:pt x="27" y="17"/>
                    <a:pt x="26" y="14"/>
                  </a:cubicBezTo>
                  <a:cubicBezTo>
                    <a:pt x="25" y="11"/>
                    <a:pt x="22" y="8"/>
                    <a:pt x="20" y="6"/>
                  </a:cubicBezTo>
                  <a:cubicBezTo>
                    <a:pt x="19" y="5"/>
                    <a:pt x="17" y="2"/>
                    <a:pt x="16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4" name="Freeform 503">
              <a:extLst>
                <a:ext uri="{FF2B5EF4-FFF2-40B4-BE49-F238E27FC236}">
                  <a16:creationId xmlns:a16="http://schemas.microsoft.com/office/drawing/2014/main" id="{56CBBAA3-6AAB-47DA-BB77-5BD1EA219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3248"/>
              <a:ext cx="25" cy="29"/>
            </a:xfrm>
            <a:custGeom>
              <a:avLst/>
              <a:gdLst>
                <a:gd name="T0" fmla="*/ 8 w 12"/>
                <a:gd name="T1" fmla="*/ 9 h 13"/>
                <a:gd name="T2" fmla="*/ 17 w 12"/>
                <a:gd name="T3" fmla="*/ 80 h 13"/>
                <a:gd name="T4" fmla="*/ 83 w 12"/>
                <a:gd name="T5" fmla="*/ 145 h 13"/>
                <a:gd name="T6" fmla="*/ 108 w 12"/>
                <a:gd name="T7" fmla="*/ 134 h 13"/>
                <a:gd name="T8" fmla="*/ 108 w 12"/>
                <a:gd name="T9" fmla="*/ 134 h 13"/>
                <a:gd name="T10" fmla="*/ 83 w 12"/>
                <a:gd name="T11" fmla="*/ 145 h 13"/>
                <a:gd name="T12" fmla="*/ 17 w 12"/>
                <a:gd name="T13" fmla="*/ 80 h 13"/>
                <a:gd name="T14" fmla="*/ 8 w 12"/>
                <a:gd name="T15" fmla="*/ 9 h 13"/>
                <a:gd name="T16" fmla="*/ 27 w 12"/>
                <a:gd name="T17" fmla="*/ 0 h 13"/>
                <a:gd name="T18" fmla="*/ 27 w 12"/>
                <a:gd name="T19" fmla="*/ 0 h 13"/>
                <a:gd name="T20" fmla="*/ 8 w 12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3">
                  <a:moveTo>
                    <a:pt x="1" y="1"/>
                  </a:moveTo>
                  <a:cubicBezTo>
                    <a:pt x="0" y="3"/>
                    <a:pt x="0" y="5"/>
                    <a:pt x="2" y="7"/>
                  </a:cubicBezTo>
                  <a:cubicBezTo>
                    <a:pt x="3" y="10"/>
                    <a:pt x="6" y="12"/>
                    <a:pt x="9" y="13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3"/>
                    <a:pt x="10" y="13"/>
                    <a:pt x="9" y="13"/>
                  </a:cubicBezTo>
                  <a:cubicBezTo>
                    <a:pt x="6" y="12"/>
                    <a:pt x="4" y="10"/>
                    <a:pt x="2" y="7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5" name="Freeform 504">
              <a:extLst>
                <a:ext uri="{FF2B5EF4-FFF2-40B4-BE49-F238E27FC236}">
                  <a16:creationId xmlns:a16="http://schemas.microsoft.com/office/drawing/2014/main" id="{C61022EE-39CD-4462-ABB7-1F931F3DB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3335"/>
              <a:ext cx="60" cy="65"/>
            </a:xfrm>
            <a:custGeom>
              <a:avLst/>
              <a:gdLst>
                <a:gd name="T0" fmla="*/ 197 w 29"/>
                <a:gd name="T1" fmla="*/ 247 h 29"/>
                <a:gd name="T2" fmla="*/ 197 w 29"/>
                <a:gd name="T3" fmla="*/ 56 h 29"/>
                <a:gd name="T4" fmla="*/ 35 w 29"/>
                <a:gd name="T5" fmla="*/ 81 h 29"/>
                <a:gd name="T6" fmla="*/ 197 w 29"/>
                <a:gd name="T7" fmla="*/ 24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9">
                  <a:moveTo>
                    <a:pt x="22" y="22"/>
                  </a:moveTo>
                  <a:cubicBezTo>
                    <a:pt x="29" y="18"/>
                    <a:pt x="29" y="10"/>
                    <a:pt x="22" y="5"/>
                  </a:cubicBezTo>
                  <a:cubicBezTo>
                    <a:pt x="16" y="0"/>
                    <a:pt x="8" y="0"/>
                    <a:pt x="4" y="7"/>
                  </a:cubicBezTo>
                  <a:cubicBezTo>
                    <a:pt x="0" y="15"/>
                    <a:pt x="12" y="29"/>
                    <a:pt x="22" y="2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6" name="Freeform 505">
              <a:extLst>
                <a:ext uri="{FF2B5EF4-FFF2-40B4-BE49-F238E27FC236}">
                  <a16:creationId xmlns:a16="http://schemas.microsoft.com/office/drawing/2014/main" id="{67F845A5-E658-4EF2-B256-9B2E82D8C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3351"/>
              <a:ext cx="32" cy="26"/>
            </a:xfrm>
            <a:custGeom>
              <a:avLst/>
              <a:gdLst>
                <a:gd name="T0" fmla="*/ 117 w 15"/>
                <a:gd name="T1" fmla="*/ 0 h 12"/>
                <a:gd name="T2" fmla="*/ 137 w 15"/>
                <a:gd name="T3" fmla="*/ 52 h 12"/>
                <a:gd name="T4" fmla="*/ 105 w 15"/>
                <a:gd name="T5" fmla="*/ 113 h 12"/>
                <a:gd name="T6" fmla="*/ 41 w 15"/>
                <a:gd name="T7" fmla="*/ 93 h 12"/>
                <a:gd name="T8" fmla="*/ 9 w 15"/>
                <a:gd name="T9" fmla="*/ 33 h 12"/>
                <a:gd name="T10" fmla="*/ 9 w 15"/>
                <a:gd name="T11" fmla="*/ 33 h 12"/>
                <a:gd name="T12" fmla="*/ 41 w 15"/>
                <a:gd name="T13" fmla="*/ 104 h 12"/>
                <a:gd name="T14" fmla="*/ 105 w 15"/>
                <a:gd name="T15" fmla="*/ 113 h 12"/>
                <a:gd name="T16" fmla="*/ 145 w 15"/>
                <a:gd name="T17" fmla="*/ 52 h 12"/>
                <a:gd name="T18" fmla="*/ 117 w 15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cubicBezTo>
                    <a:pt x="13" y="1"/>
                    <a:pt x="14" y="3"/>
                    <a:pt x="14" y="5"/>
                  </a:cubicBezTo>
                  <a:cubicBezTo>
                    <a:pt x="14" y="8"/>
                    <a:pt x="13" y="10"/>
                    <a:pt x="11" y="11"/>
                  </a:cubicBezTo>
                  <a:cubicBezTo>
                    <a:pt x="9" y="12"/>
                    <a:pt x="6" y="11"/>
                    <a:pt x="4" y="9"/>
                  </a:cubicBezTo>
                  <a:cubicBezTo>
                    <a:pt x="1" y="8"/>
                    <a:pt x="0" y="5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5"/>
                    <a:pt x="1" y="8"/>
                    <a:pt x="4" y="10"/>
                  </a:cubicBezTo>
                  <a:cubicBezTo>
                    <a:pt x="6" y="11"/>
                    <a:pt x="9" y="12"/>
                    <a:pt x="11" y="11"/>
                  </a:cubicBezTo>
                  <a:cubicBezTo>
                    <a:pt x="13" y="10"/>
                    <a:pt x="14" y="8"/>
                    <a:pt x="15" y="5"/>
                  </a:cubicBezTo>
                  <a:cubicBezTo>
                    <a:pt x="15" y="3"/>
                    <a:pt x="14" y="1"/>
                    <a:pt x="12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7" name="Freeform 506">
              <a:extLst>
                <a:ext uri="{FF2B5EF4-FFF2-40B4-BE49-F238E27FC236}">
                  <a16:creationId xmlns:a16="http://schemas.microsoft.com/office/drawing/2014/main" id="{5B1F8FE1-8408-4A1B-B30B-F0E207812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3293"/>
              <a:ext cx="54" cy="55"/>
            </a:xfrm>
            <a:custGeom>
              <a:avLst/>
              <a:gdLst>
                <a:gd name="T0" fmla="*/ 133 w 26"/>
                <a:gd name="T1" fmla="*/ 9 h 25"/>
                <a:gd name="T2" fmla="*/ 73 w 26"/>
                <a:gd name="T3" fmla="*/ 0 h 25"/>
                <a:gd name="T4" fmla="*/ 44 w 26"/>
                <a:gd name="T5" fmla="*/ 178 h 25"/>
                <a:gd name="T6" fmla="*/ 199 w 26"/>
                <a:gd name="T7" fmla="*/ 246 h 25"/>
                <a:gd name="T8" fmla="*/ 224 w 26"/>
                <a:gd name="T9" fmla="*/ 150 h 25"/>
                <a:gd name="T10" fmla="*/ 181 w 26"/>
                <a:gd name="T11" fmla="*/ 64 h 25"/>
                <a:gd name="T12" fmla="*/ 133 w 26"/>
                <a:gd name="T13" fmla="*/ 9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5">
                  <a:moveTo>
                    <a:pt x="15" y="1"/>
                  </a:moveTo>
                  <a:cubicBezTo>
                    <a:pt x="12" y="0"/>
                    <a:pt x="10" y="0"/>
                    <a:pt x="8" y="0"/>
                  </a:cubicBezTo>
                  <a:cubicBezTo>
                    <a:pt x="0" y="2"/>
                    <a:pt x="0" y="11"/>
                    <a:pt x="5" y="17"/>
                  </a:cubicBezTo>
                  <a:cubicBezTo>
                    <a:pt x="10" y="24"/>
                    <a:pt x="19" y="25"/>
                    <a:pt x="22" y="23"/>
                  </a:cubicBezTo>
                  <a:cubicBezTo>
                    <a:pt x="26" y="21"/>
                    <a:pt x="26" y="17"/>
                    <a:pt x="25" y="14"/>
                  </a:cubicBezTo>
                  <a:cubicBezTo>
                    <a:pt x="24" y="11"/>
                    <a:pt x="21" y="8"/>
                    <a:pt x="20" y="6"/>
                  </a:cubicBezTo>
                  <a:cubicBezTo>
                    <a:pt x="18" y="5"/>
                    <a:pt x="17" y="2"/>
                    <a:pt x="15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8" name="Freeform 507">
              <a:extLst>
                <a:ext uri="{FF2B5EF4-FFF2-40B4-BE49-F238E27FC236}">
                  <a16:creationId xmlns:a16="http://schemas.microsoft.com/office/drawing/2014/main" id="{330D2FFF-3390-4DAD-9677-08E4F13CB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3306"/>
              <a:ext cx="26" cy="29"/>
            </a:xfrm>
            <a:custGeom>
              <a:avLst/>
              <a:gdLst>
                <a:gd name="T0" fmla="*/ 9 w 12"/>
                <a:gd name="T1" fmla="*/ 9 h 13"/>
                <a:gd name="T2" fmla="*/ 20 w 12"/>
                <a:gd name="T3" fmla="*/ 80 h 13"/>
                <a:gd name="T4" fmla="*/ 93 w 12"/>
                <a:gd name="T5" fmla="*/ 145 h 13"/>
                <a:gd name="T6" fmla="*/ 121 w 12"/>
                <a:gd name="T7" fmla="*/ 134 h 13"/>
                <a:gd name="T8" fmla="*/ 121 w 12"/>
                <a:gd name="T9" fmla="*/ 134 h 13"/>
                <a:gd name="T10" fmla="*/ 93 w 12"/>
                <a:gd name="T11" fmla="*/ 134 h 13"/>
                <a:gd name="T12" fmla="*/ 20 w 12"/>
                <a:gd name="T13" fmla="*/ 65 h 13"/>
                <a:gd name="T14" fmla="*/ 9 w 12"/>
                <a:gd name="T15" fmla="*/ 9 h 13"/>
                <a:gd name="T16" fmla="*/ 43 w 12"/>
                <a:gd name="T17" fmla="*/ 0 h 13"/>
                <a:gd name="T18" fmla="*/ 43 w 12"/>
                <a:gd name="T19" fmla="*/ 0 h 13"/>
                <a:gd name="T20" fmla="*/ 9 w 12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3">
                  <a:moveTo>
                    <a:pt x="1" y="1"/>
                  </a:moveTo>
                  <a:cubicBezTo>
                    <a:pt x="0" y="2"/>
                    <a:pt x="0" y="4"/>
                    <a:pt x="2" y="7"/>
                  </a:cubicBezTo>
                  <a:cubicBezTo>
                    <a:pt x="4" y="10"/>
                    <a:pt x="6" y="12"/>
                    <a:pt x="9" y="13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3"/>
                    <a:pt x="10" y="13"/>
                    <a:pt x="9" y="12"/>
                  </a:cubicBezTo>
                  <a:cubicBezTo>
                    <a:pt x="7" y="12"/>
                    <a:pt x="4" y="10"/>
                    <a:pt x="2" y="6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9" name="Freeform 508">
              <a:extLst>
                <a:ext uri="{FF2B5EF4-FFF2-40B4-BE49-F238E27FC236}">
                  <a16:creationId xmlns:a16="http://schemas.microsoft.com/office/drawing/2014/main" id="{F082260E-DC49-4CCC-BC46-ECF524822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3107"/>
              <a:ext cx="64" cy="54"/>
            </a:xfrm>
            <a:custGeom>
              <a:avLst/>
              <a:gdLst>
                <a:gd name="T0" fmla="*/ 124 w 31"/>
                <a:gd name="T1" fmla="*/ 0 h 24"/>
                <a:gd name="T2" fmla="*/ 43 w 31"/>
                <a:gd name="T3" fmla="*/ 25 h 24"/>
                <a:gd name="T4" fmla="*/ 0 w 31"/>
                <a:gd name="T5" fmla="*/ 126 h 24"/>
                <a:gd name="T6" fmla="*/ 167 w 31"/>
                <a:gd name="T7" fmla="*/ 254 h 24"/>
                <a:gd name="T8" fmla="*/ 248 w 31"/>
                <a:gd name="T9" fmla="*/ 81 h 24"/>
                <a:gd name="T10" fmla="*/ 124 w 31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4">
                  <a:moveTo>
                    <a:pt x="14" y="0"/>
                  </a:moveTo>
                  <a:cubicBezTo>
                    <a:pt x="11" y="0"/>
                    <a:pt x="7" y="0"/>
                    <a:pt x="5" y="2"/>
                  </a:cubicBezTo>
                  <a:cubicBezTo>
                    <a:pt x="2" y="4"/>
                    <a:pt x="0" y="7"/>
                    <a:pt x="0" y="11"/>
                  </a:cubicBezTo>
                  <a:cubicBezTo>
                    <a:pt x="1" y="18"/>
                    <a:pt x="10" y="24"/>
                    <a:pt x="19" y="22"/>
                  </a:cubicBezTo>
                  <a:cubicBezTo>
                    <a:pt x="27" y="20"/>
                    <a:pt x="31" y="12"/>
                    <a:pt x="28" y="7"/>
                  </a:cubicBezTo>
                  <a:cubicBezTo>
                    <a:pt x="25" y="2"/>
                    <a:pt x="22" y="1"/>
                    <a:pt x="14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0" name="Freeform 509">
              <a:extLst>
                <a:ext uri="{FF2B5EF4-FFF2-40B4-BE49-F238E27FC236}">
                  <a16:creationId xmlns:a16="http://schemas.microsoft.com/office/drawing/2014/main" id="{E8281916-A62A-46C9-B2B7-0FA583C08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3123"/>
              <a:ext cx="36" cy="22"/>
            </a:xfrm>
            <a:custGeom>
              <a:avLst/>
              <a:gdLst>
                <a:gd name="T0" fmla="*/ 136 w 17"/>
                <a:gd name="T1" fmla="*/ 0 h 10"/>
                <a:gd name="T2" fmla="*/ 152 w 17"/>
                <a:gd name="T3" fmla="*/ 53 h 10"/>
                <a:gd name="T4" fmla="*/ 68 w 17"/>
                <a:gd name="T5" fmla="*/ 97 h 10"/>
                <a:gd name="T6" fmla="*/ 8 w 17"/>
                <a:gd name="T7" fmla="*/ 53 h 10"/>
                <a:gd name="T8" fmla="*/ 8 w 17"/>
                <a:gd name="T9" fmla="*/ 0 h 10"/>
                <a:gd name="T10" fmla="*/ 8 w 17"/>
                <a:gd name="T11" fmla="*/ 0 h 10"/>
                <a:gd name="T12" fmla="*/ 8 w 17"/>
                <a:gd name="T13" fmla="*/ 53 h 10"/>
                <a:gd name="T14" fmla="*/ 68 w 17"/>
                <a:gd name="T15" fmla="*/ 97 h 10"/>
                <a:gd name="T16" fmla="*/ 152 w 17"/>
                <a:gd name="T17" fmla="*/ 53 h 10"/>
                <a:gd name="T18" fmla="*/ 136 w 17"/>
                <a:gd name="T19" fmla="*/ 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10">
                  <a:moveTo>
                    <a:pt x="14" y="0"/>
                  </a:moveTo>
                  <a:cubicBezTo>
                    <a:pt x="16" y="1"/>
                    <a:pt x="17" y="3"/>
                    <a:pt x="16" y="5"/>
                  </a:cubicBezTo>
                  <a:cubicBezTo>
                    <a:pt x="15" y="8"/>
                    <a:pt x="12" y="10"/>
                    <a:pt x="7" y="9"/>
                  </a:cubicBezTo>
                  <a:cubicBezTo>
                    <a:pt x="3" y="8"/>
                    <a:pt x="1" y="6"/>
                    <a:pt x="1" y="5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8"/>
                    <a:pt x="7" y="9"/>
                  </a:cubicBezTo>
                  <a:cubicBezTo>
                    <a:pt x="12" y="10"/>
                    <a:pt x="15" y="8"/>
                    <a:pt x="16" y="5"/>
                  </a:cubicBezTo>
                  <a:cubicBezTo>
                    <a:pt x="17" y="4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1" name="Freeform 510">
              <a:extLst>
                <a:ext uri="{FF2B5EF4-FFF2-40B4-BE49-F238E27FC236}">
                  <a16:creationId xmlns:a16="http://schemas.microsoft.com/office/drawing/2014/main" id="{EFECF402-A15B-46C9-B79A-C5DA62B36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3003"/>
              <a:ext cx="46" cy="75"/>
            </a:xfrm>
            <a:custGeom>
              <a:avLst/>
              <a:gdLst>
                <a:gd name="T0" fmla="*/ 184 w 22"/>
                <a:gd name="T1" fmla="*/ 108 h 34"/>
                <a:gd name="T2" fmla="*/ 128 w 22"/>
                <a:gd name="T3" fmla="*/ 44 h 34"/>
                <a:gd name="T4" fmla="*/ 0 w 22"/>
                <a:gd name="T5" fmla="*/ 185 h 34"/>
                <a:gd name="T6" fmla="*/ 100 w 22"/>
                <a:gd name="T7" fmla="*/ 355 h 34"/>
                <a:gd name="T8" fmla="*/ 192 w 22"/>
                <a:gd name="T9" fmla="*/ 291 h 34"/>
                <a:gd name="T10" fmla="*/ 192 w 22"/>
                <a:gd name="T11" fmla="*/ 185 h 34"/>
                <a:gd name="T12" fmla="*/ 184 w 22"/>
                <a:gd name="T13" fmla="*/ 10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34">
                  <a:moveTo>
                    <a:pt x="20" y="10"/>
                  </a:moveTo>
                  <a:cubicBezTo>
                    <a:pt x="19" y="7"/>
                    <a:pt x="17" y="5"/>
                    <a:pt x="14" y="4"/>
                  </a:cubicBezTo>
                  <a:cubicBezTo>
                    <a:pt x="6" y="0"/>
                    <a:pt x="0" y="8"/>
                    <a:pt x="0" y="17"/>
                  </a:cubicBezTo>
                  <a:cubicBezTo>
                    <a:pt x="0" y="26"/>
                    <a:pt x="7" y="33"/>
                    <a:pt x="11" y="33"/>
                  </a:cubicBezTo>
                  <a:cubicBezTo>
                    <a:pt x="16" y="34"/>
                    <a:pt x="19" y="31"/>
                    <a:pt x="21" y="27"/>
                  </a:cubicBezTo>
                  <a:cubicBezTo>
                    <a:pt x="22" y="24"/>
                    <a:pt x="21" y="20"/>
                    <a:pt x="21" y="17"/>
                  </a:cubicBezTo>
                  <a:cubicBezTo>
                    <a:pt x="20" y="15"/>
                    <a:pt x="21" y="12"/>
                    <a:pt x="20" y="1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2" name="Freeform 511">
              <a:extLst>
                <a:ext uri="{FF2B5EF4-FFF2-40B4-BE49-F238E27FC236}">
                  <a16:creationId xmlns:a16="http://schemas.microsoft.com/office/drawing/2014/main" id="{48BCABD0-67BC-4433-A94E-24B070445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3025"/>
              <a:ext cx="15" cy="38"/>
            </a:xfrm>
            <a:custGeom>
              <a:avLst/>
              <a:gdLst>
                <a:gd name="T0" fmla="*/ 41 w 7"/>
                <a:gd name="T1" fmla="*/ 0 h 17"/>
                <a:gd name="T2" fmla="*/ 9 w 7"/>
                <a:gd name="T3" fmla="*/ 56 h 17"/>
                <a:gd name="T4" fmla="*/ 28 w 7"/>
                <a:gd name="T5" fmla="*/ 170 h 17"/>
                <a:gd name="T6" fmla="*/ 69 w 7"/>
                <a:gd name="T7" fmla="*/ 190 h 17"/>
                <a:gd name="T8" fmla="*/ 69 w 7"/>
                <a:gd name="T9" fmla="*/ 190 h 17"/>
                <a:gd name="T10" fmla="*/ 28 w 7"/>
                <a:gd name="T11" fmla="*/ 170 h 17"/>
                <a:gd name="T12" fmla="*/ 9 w 7"/>
                <a:gd name="T13" fmla="*/ 56 h 17"/>
                <a:gd name="T14" fmla="*/ 41 w 7"/>
                <a:gd name="T15" fmla="*/ 0 h 17"/>
                <a:gd name="T16" fmla="*/ 69 w 7"/>
                <a:gd name="T17" fmla="*/ 9 h 17"/>
                <a:gd name="T18" fmla="*/ 69 w 7"/>
                <a:gd name="T19" fmla="*/ 9 h 17"/>
                <a:gd name="T20" fmla="*/ 41 w 7"/>
                <a:gd name="T21" fmla="*/ 0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2" y="0"/>
                    <a:pt x="1" y="2"/>
                    <a:pt x="1" y="5"/>
                  </a:cubicBezTo>
                  <a:cubicBezTo>
                    <a:pt x="0" y="9"/>
                    <a:pt x="1" y="13"/>
                    <a:pt x="3" y="15"/>
                  </a:cubicBezTo>
                  <a:cubicBezTo>
                    <a:pt x="4" y="16"/>
                    <a:pt x="5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4" y="16"/>
                    <a:pt x="3" y="15"/>
                  </a:cubicBezTo>
                  <a:cubicBezTo>
                    <a:pt x="1" y="13"/>
                    <a:pt x="1" y="9"/>
                    <a:pt x="1" y="5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3" name="Freeform 512">
              <a:extLst>
                <a:ext uri="{FF2B5EF4-FFF2-40B4-BE49-F238E27FC236}">
                  <a16:creationId xmlns:a16="http://schemas.microsoft.com/office/drawing/2014/main" id="{C4C732AB-83E2-4E8F-BA31-A7605704C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3003"/>
              <a:ext cx="69" cy="55"/>
            </a:xfrm>
            <a:custGeom>
              <a:avLst/>
              <a:gdLst>
                <a:gd name="T0" fmla="*/ 144 w 33"/>
                <a:gd name="T1" fmla="*/ 9 h 25"/>
                <a:gd name="T2" fmla="*/ 75 w 33"/>
                <a:gd name="T3" fmla="*/ 9 h 25"/>
                <a:gd name="T4" fmla="*/ 92 w 33"/>
                <a:gd name="T5" fmla="*/ 213 h 25"/>
                <a:gd name="T6" fmla="*/ 276 w 33"/>
                <a:gd name="T7" fmla="*/ 233 h 25"/>
                <a:gd name="T8" fmla="*/ 276 w 33"/>
                <a:gd name="T9" fmla="*/ 125 h 25"/>
                <a:gd name="T10" fmla="*/ 201 w 33"/>
                <a:gd name="T11" fmla="*/ 53 h 25"/>
                <a:gd name="T12" fmla="*/ 144 w 33"/>
                <a:gd name="T13" fmla="*/ 9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5">
                  <a:moveTo>
                    <a:pt x="16" y="1"/>
                  </a:moveTo>
                  <a:cubicBezTo>
                    <a:pt x="13" y="0"/>
                    <a:pt x="10" y="0"/>
                    <a:pt x="8" y="1"/>
                  </a:cubicBezTo>
                  <a:cubicBezTo>
                    <a:pt x="0" y="5"/>
                    <a:pt x="3" y="14"/>
                    <a:pt x="10" y="20"/>
                  </a:cubicBezTo>
                  <a:cubicBezTo>
                    <a:pt x="18" y="25"/>
                    <a:pt x="27" y="25"/>
                    <a:pt x="30" y="22"/>
                  </a:cubicBezTo>
                  <a:cubicBezTo>
                    <a:pt x="33" y="19"/>
                    <a:pt x="33" y="15"/>
                    <a:pt x="30" y="12"/>
                  </a:cubicBezTo>
                  <a:cubicBezTo>
                    <a:pt x="28" y="9"/>
                    <a:pt x="24" y="7"/>
                    <a:pt x="22" y="5"/>
                  </a:cubicBezTo>
                  <a:cubicBezTo>
                    <a:pt x="20" y="4"/>
                    <a:pt x="18" y="2"/>
                    <a:pt x="16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4" name="Freeform 513">
              <a:extLst>
                <a:ext uri="{FF2B5EF4-FFF2-40B4-BE49-F238E27FC236}">
                  <a16:creationId xmlns:a16="http://schemas.microsoft.com/office/drawing/2014/main" id="{67352496-4CE0-42F8-8847-B19F6A8A8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3018"/>
              <a:ext cx="32" cy="27"/>
            </a:xfrm>
            <a:custGeom>
              <a:avLst/>
              <a:gdLst>
                <a:gd name="T0" fmla="*/ 9 w 15"/>
                <a:gd name="T1" fmla="*/ 11 h 12"/>
                <a:gd name="T2" fmla="*/ 28 w 15"/>
                <a:gd name="T3" fmla="*/ 81 h 12"/>
                <a:gd name="T4" fmla="*/ 117 w 15"/>
                <a:gd name="T5" fmla="*/ 137 h 12"/>
                <a:gd name="T6" fmla="*/ 145 w 15"/>
                <a:gd name="T7" fmla="*/ 117 h 12"/>
                <a:gd name="T8" fmla="*/ 145 w 15"/>
                <a:gd name="T9" fmla="*/ 117 h 12"/>
                <a:gd name="T10" fmla="*/ 117 w 15"/>
                <a:gd name="T11" fmla="*/ 126 h 12"/>
                <a:gd name="T12" fmla="*/ 28 w 15"/>
                <a:gd name="T13" fmla="*/ 81 h 12"/>
                <a:gd name="T14" fmla="*/ 9 w 15"/>
                <a:gd name="T15" fmla="*/ 11 h 12"/>
                <a:gd name="T16" fmla="*/ 28 w 15"/>
                <a:gd name="T17" fmla="*/ 0 h 12"/>
                <a:gd name="T18" fmla="*/ 28 w 15"/>
                <a:gd name="T19" fmla="*/ 0 h 12"/>
                <a:gd name="T20" fmla="*/ 9 w 15"/>
                <a:gd name="T21" fmla="*/ 11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12">
                  <a:moveTo>
                    <a:pt x="1" y="1"/>
                  </a:moveTo>
                  <a:cubicBezTo>
                    <a:pt x="0" y="3"/>
                    <a:pt x="1" y="5"/>
                    <a:pt x="3" y="7"/>
                  </a:cubicBezTo>
                  <a:cubicBezTo>
                    <a:pt x="6" y="10"/>
                    <a:pt x="9" y="12"/>
                    <a:pt x="12" y="12"/>
                  </a:cubicBezTo>
                  <a:cubicBezTo>
                    <a:pt x="14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4" y="11"/>
                    <a:pt x="12" y="11"/>
                  </a:cubicBezTo>
                  <a:cubicBezTo>
                    <a:pt x="10" y="11"/>
                    <a:pt x="6" y="10"/>
                    <a:pt x="3" y="7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5" name="Freeform 514">
              <a:extLst>
                <a:ext uri="{FF2B5EF4-FFF2-40B4-BE49-F238E27FC236}">
                  <a16:creationId xmlns:a16="http://schemas.microsoft.com/office/drawing/2014/main" id="{F34FF2B1-4ED4-498B-A5C7-6383832A4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3400"/>
              <a:ext cx="63" cy="62"/>
            </a:xfrm>
            <a:custGeom>
              <a:avLst/>
              <a:gdLst>
                <a:gd name="T0" fmla="*/ 76 w 30"/>
                <a:gd name="T1" fmla="*/ 9 h 28"/>
                <a:gd name="T2" fmla="*/ 8 w 30"/>
                <a:gd name="T3" fmla="*/ 117 h 28"/>
                <a:gd name="T4" fmla="*/ 111 w 30"/>
                <a:gd name="T5" fmla="*/ 270 h 28"/>
                <a:gd name="T6" fmla="*/ 233 w 30"/>
                <a:gd name="T7" fmla="*/ 250 h 28"/>
                <a:gd name="T8" fmla="*/ 76 w 30"/>
                <a:gd name="T9" fmla="*/ 9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8">
                  <a:moveTo>
                    <a:pt x="8" y="1"/>
                  </a:moveTo>
                  <a:cubicBezTo>
                    <a:pt x="3" y="1"/>
                    <a:pt x="0" y="6"/>
                    <a:pt x="1" y="11"/>
                  </a:cubicBezTo>
                  <a:cubicBezTo>
                    <a:pt x="2" y="17"/>
                    <a:pt x="7" y="22"/>
                    <a:pt x="12" y="25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30" y="16"/>
                    <a:pt x="18" y="0"/>
                    <a:pt x="8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6" name="Freeform 515">
              <a:extLst>
                <a:ext uri="{FF2B5EF4-FFF2-40B4-BE49-F238E27FC236}">
                  <a16:creationId xmlns:a16="http://schemas.microsoft.com/office/drawing/2014/main" id="{93ACCFA2-F7B9-485D-800E-49D8DDD70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3411"/>
              <a:ext cx="30" cy="35"/>
            </a:xfrm>
            <a:custGeom>
              <a:avLst/>
              <a:gdLst>
                <a:gd name="T0" fmla="*/ 9 w 14"/>
                <a:gd name="T1" fmla="*/ 9 h 16"/>
                <a:gd name="T2" fmla="*/ 19 w 14"/>
                <a:gd name="T3" fmla="*/ 85 h 16"/>
                <a:gd name="T4" fmla="*/ 109 w 14"/>
                <a:gd name="T5" fmla="*/ 158 h 16"/>
                <a:gd name="T6" fmla="*/ 137 w 14"/>
                <a:gd name="T7" fmla="*/ 149 h 16"/>
                <a:gd name="T8" fmla="*/ 137 w 14"/>
                <a:gd name="T9" fmla="*/ 149 h 16"/>
                <a:gd name="T10" fmla="*/ 109 w 14"/>
                <a:gd name="T11" fmla="*/ 158 h 16"/>
                <a:gd name="T12" fmla="*/ 19 w 14"/>
                <a:gd name="T13" fmla="*/ 85 h 16"/>
                <a:gd name="T14" fmla="*/ 19 w 14"/>
                <a:gd name="T15" fmla="*/ 9 h 16"/>
                <a:gd name="T16" fmla="*/ 51 w 14"/>
                <a:gd name="T17" fmla="*/ 0 h 16"/>
                <a:gd name="T18" fmla="*/ 51 w 14"/>
                <a:gd name="T19" fmla="*/ 0 h 16"/>
                <a:gd name="T20" fmla="*/ 9 w 14"/>
                <a:gd name="T21" fmla="*/ 9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" h="16">
                  <a:moveTo>
                    <a:pt x="1" y="1"/>
                  </a:moveTo>
                  <a:cubicBezTo>
                    <a:pt x="0" y="3"/>
                    <a:pt x="1" y="6"/>
                    <a:pt x="2" y="8"/>
                  </a:cubicBezTo>
                  <a:cubicBezTo>
                    <a:pt x="4" y="12"/>
                    <a:pt x="7" y="15"/>
                    <a:pt x="11" y="15"/>
                  </a:cubicBezTo>
                  <a:cubicBezTo>
                    <a:pt x="12" y="16"/>
                    <a:pt x="13" y="15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2" y="15"/>
                    <a:pt x="11" y="15"/>
                  </a:cubicBezTo>
                  <a:cubicBezTo>
                    <a:pt x="7" y="15"/>
                    <a:pt x="4" y="11"/>
                    <a:pt x="2" y="8"/>
                  </a:cubicBezTo>
                  <a:cubicBezTo>
                    <a:pt x="1" y="6"/>
                    <a:pt x="0" y="3"/>
                    <a:pt x="2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7" name="Freeform 516">
              <a:extLst>
                <a:ext uri="{FF2B5EF4-FFF2-40B4-BE49-F238E27FC236}">
                  <a16:creationId xmlns:a16="http://schemas.microsoft.com/office/drawing/2014/main" id="{5F0157E5-BD5E-40FE-BDBB-BA0C00DE1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3257"/>
              <a:ext cx="50" cy="47"/>
            </a:xfrm>
            <a:custGeom>
              <a:avLst/>
              <a:gdLst>
                <a:gd name="T0" fmla="*/ 144 w 24"/>
                <a:gd name="T1" fmla="*/ 36 h 21"/>
                <a:gd name="T2" fmla="*/ 83 w 24"/>
                <a:gd name="T3" fmla="*/ 0 h 21"/>
                <a:gd name="T4" fmla="*/ 27 w 24"/>
                <a:gd name="T5" fmla="*/ 56 h 21"/>
                <a:gd name="T6" fmla="*/ 108 w 24"/>
                <a:gd name="T7" fmla="*/ 215 h 21"/>
                <a:gd name="T8" fmla="*/ 217 w 24"/>
                <a:gd name="T9" fmla="*/ 134 h 21"/>
                <a:gd name="T10" fmla="*/ 144 w 24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16" y="3"/>
                  </a:moveTo>
                  <a:cubicBezTo>
                    <a:pt x="14" y="1"/>
                    <a:pt x="12" y="0"/>
                    <a:pt x="9" y="0"/>
                  </a:cubicBezTo>
                  <a:cubicBezTo>
                    <a:pt x="6" y="1"/>
                    <a:pt x="4" y="2"/>
                    <a:pt x="3" y="5"/>
                  </a:cubicBezTo>
                  <a:cubicBezTo>
                    <a:pt x="0" y="10"/>
                    <a:pt x="5" y="17"/>
                    <a:pt x="12" y="19"/>
                  </a:cubicBezTo>
                  <a:cubicBezTo>
                    <a:pt x="19" y="21"/>
                    <a:pt x="24" y="16"/>
                    <a:pt x="24" y="12"/>
                  </a:cubicBezTo>
                  <a:cubicBezTo>
                    <a:pt x="23" y="7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8" name="Freeform 517">
              <a:extLst>
                <a:ext uri="{FF2B5EF4-FFF2-40B4-BE49-F238E27FC236}">
                  <a16:creationId xmlns:a16="http://schemas.microsoft.com/office/drawing/2014/main" id="{BF1220A9-E0F3-4052-A38F-53E31C837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3268"/>
              <a:ext cx="25" cy="22"/>
            </a:xfrm>
            <a:custGeom>
              <a:avLst/>
              <a:gdLst>
                <a:gd name="T0" fmla="*/ 100 w 12"/>
                <a:gd name="T1" fmla="*/ 44 h 10"/>
                <a:gd name="T2" fmla="*/ 100 w 12"/>
                <a:gd name="T3" fmla="*/ 97 h 10"/>
                <a:gd name="T4" fmla="*/ 27 w 12"/>
                <a:gd name="T5" fmla="*/ 88 h 10"/>
                <a:gd name="T6" fmla="*/ 0 w 12"/>
                <a:gd name="T7" fmla="*/ 33 h 10"/>
                <a:gd name="T8" fmla="*/ 17 w 12"/>
                <a:gd name="T9" fmla="*/ 0 h 10"/>
                <a:gd name="T10" fmla="*/ 17 w 12"/>
                <a:gd name="T11" fmla="*/ 0 h 10"/>
                <a:gd name="T12" fmla="*/ 0 w 12"/>
                <a:gd name="T13" fmla="*/ 33 h 10"/>
                <a:gd name="T14" fmla="*/ 27 w 12"/>
                <a:gd name="T15" fmla="*/ 88 h 10"/>
                <a:gd name="T16" fmla="*/ 100 w 12"/>
                <a:gd name="T17" fmla="*/ 97 h 10"/>
                <a:gd name="T18" fmla="*/ 100 w 12"/>
                <a:gd name="T19" fmla="*/ 4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0">
                  <a:moveTo>
                    <a:pt x="11" y="4"/>
                  </a:moveTo>
                  <a:cubicBezTo>
                    <a:pt x="12" y="6"/>
                    <a:pt x="12" y="8"/>
                    <a:pt x="11" y="9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0"/>
                    <a:pt x="9" y="10"/>
                    <a:pt x="11" y="9"/>
                  </a:cubicBezTo>
                  <a:cubicBezTo>
                    <a:pt x="12" y="8"/>
                    <a:pt x="12" y="6"/>
                    <a:pt x="11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9" name="Freeform 518">
              <a:extLst>
                <a:ext uri="{FF2B5EF4-FFF2-40B4-BE49-F238E27FC236}">
                  <a16:creationId xmlns:a16="http://schemas.microsoft.com/office/drawing/2014/main" id="{A9FEA5C3-487E-4270-8A62-D4E27DF1B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3293"/>
              <a:ext cx="48" cy="46"/>
            </a:xfrm>
            <a:custGeom>
              <a:avLst/>
              <a:gdLst>
                <a:gd name="T0" fmla="*/ 144 w 23"/>
                <a:gd name="T1" fmla="*/ 33 h 21"/>
                <a:gd name="T2" fmla="*/ 73 w 23"/>
                <a:gd name="T3" fmla="*/ 9 h 21"/>
                <a:gd name="T4" fmla="*/ 17 w 23"/>
                <a:gd name="T5" fmla="*/ 53 h 21"/>
                <a:gd name="T6" fmla="*/ 100 w 23"/>
                <a:gd name="T7" fmla="*/ 210 h 21"/>
                <a:gd name="T8" fmla="*/ 209 w 23"/>
                <a:gd name="T9" fmla="*/ 125 h 21"/>
                <a:gd name="T10" fmla="*/ 144 w 23"/>
                <a:gd name="T11" fmla="*/ 33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1"/>
                    <a:pt x="11" y="0"/>
                    <a:pt x="8" y="1"/>
                  </a:cubicBezTo>
                  <a:cubicBezTo>
                    <a:pt x="6" y="2"/>
                    <a:pt x="3" y="3"/>
                    <a:pt x="2" y="5"/>
                  </a:cubicBezTo>
                  <a:cubicBezTo>
                    <a:pt x="0" y="11"/>
                    <a:pt x="4" y="18"/>
                    <a:pt x="11" y="20"/>
                  </a:cubicBezTo>
                  <a:cubicBezTo>
                    <a:pt x="18" y="21"/>
                    <a:pt x="23" y="17"/>
                    <a:pt x="23" y="12"/>
                  </a:cubicBezTo>
                  <a:cubicBezTo>
                    <a:pt x="22" y="8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0" name="Freeform 519">
              <a:extLst>
                <a:ext uri="{FF2B5EF4-FFF2-40B4-BE49-F238E27FC236}">
                  <a16:creationId xmlns:a16="http://schemas.microsoft.com/office/drawing/2014/main" id="{A72EB6A5-3305-413A-A33F-4B788C1B3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304"/>
              <a:ext cx="25" cy="24"/>
            </a:xfrm>
            <a:custGeom>
              <a:avLst/>
              <a:gdLst>
                <a:gd name="T0" fmla="*/ 100 w 12"/>
                <a:gd name="T1" fmla="*/ 52 h 11"/>
                <a:gd name="T2" fmla="*/ 100 w 12"/>
                <a:gd name="T3" fmla="*/ 96 h 11"/>
                <a:gd name="T4" fmla="*/ 27 w 12"/>
                <a:gd name="T5" fmla="*/ 81 h 11"/>
                <a:gd name="T6" fmla="*/ 0 w 12"/>
                <a:gd name="T7" fmla="*/ 33 h 11"/>
                <a:gd name="T8" fmla="*/ 17 w 12"/>
                <a:gd name="T9" fmla="*/ 0 h 11"/>
                <a:gd name="T10" fmla="*/ 17 w 12"/>
                <a:gd name="T11" fmla="*/ 0 h 11"/>
                <a:gd name="T12" fmla="*/ 0 w 12"/>
                <a:gd name="T13" fmla="*/ 33 h 11"/>
                <a:gd name="T14" fmla="*/ 27 w 12"/>
                <a:gd name="T15" fmla="*/ 81 h 11"/>
                <a:gd name="T16" fmla="*/ 100 w 12"/>
                <a:gd name="T17" fmla="*/ 96 h 11"/>
                <a:gd name="T18" fmla="*/ 100 w 12"/>
                <a:gd name="T19" fmla="*/ 5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6"/>
                    <a:pt x="12" y="8"/>
                    <a:pt x="11" y="9"/>
                  </a:cubicBezTo>
                  <a:cubicBezTo>
                    <a:pt x="9" y="10"/>
                    <a:pt x="6" y="11"/>
                    <a:pt x="3" y="8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0"/>
                    <a:pt x="11" y="9"/>
                  </a:cubicBezTo>
                  <a:cubicBezTo>
                    <a:pt x="12" y="8"/>
                    <a:pt x="12" y="6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1" name="Freeform 520">
              <a:extLst>
                <a:ext uri="{FF2B5EF4-FFF2-40B4-BE49-F238E27FC236}">
                  <a16:creationId xmlns:a16="http://schemas.microsoft.com/office/drawing/2014/main" id="{0A17D7A7-293F-49E8-B959-79B477A8E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3116"/>
              <a:ext cx="51" cy="47"/>
            </a:xfrm>
            <a:custGeom>
              <a:avLst/>
              <a:gdLst>
                <a:gd name="T0" fmla="*/ 153 w 24"/>
                <a:gd name="T1" fmla="*/ 36 h 21"/>
                <a:gd name="T2" fmla="*/ 85 w 24"/>
                <a:gd name="T3" fmla="*/ 9 h 21"/>
                <a:gd name="T4" fmla="*/ 28 w 24"/>
                <a:gd name="T5" fmla="*/ 56 h 21"/>
                <a:gd name="T6" fmla="*/ 104 w 24"/>
                <a:gd name="T7" fmla="*/ 215 h 21"/>
                <a:gd name="T8" fmla="*/ 221 w 24"/>
                <a:gd name="T9" fmla="*/ 134 h 21"/>
                <a:gd name="T10" fmla="*/ 153 w 24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16" y="3"/>
                  </a:moveTo>
                  <a:cubicBezTo>
                    <a:pt x="14" y="1"/>
                    <a:pt x="11" y="0"/>
                    <a:pt x="9" y="1"/>
                  </a:cubicBezTo>
                  <a:cubicBezTo>
                    <a:pt x="6" y="1"/>
                    <a:pt x="4" y="3"/>
                    <a:pt x="3" y="5"/>
                  </a:cubicBezTo>
                  <a:cubicBezTo>
                    <a:pt x="0" y="10"/>
                    <a:pt x="5" y="17"/>
                    <a:pt x="11" y="19"/>
                  </a:cubicBezTo>
                  <a:cubicBezTo>
                    <a:pt x="18" y="21"/>
                    <a:pt x="24" y="16"/>
                    <a:pt x="23" y="12"/>
                  </a:cubicBezTo>
                  <a:cubicBezTo>
                    <a:pt x="23" y="8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2" name="Freeform 521">
              <a:extLst>
                <a:ext uri="{FF2B5EF4-FFF2-40B4-BE49-F238E27FC236}">
                  <a16:creationId xmlns:a16="http://schemas.microsoft.com/office/drawing/2014/main" id="{8FB73F00-7EE0-4B67-BB48-2EA832986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127"/>
              <a:ext cx="25" cy="23"/>
            </a:xfrm>
            <a:custGeom>
              <a:avLst/>
              <a:gdLst>
                <a:gd name="T0" fmla="*/ 100 w 12"/>
                <a:gd name="T1" fmla="*/ 48 h 10"/>
                <a:gd name="T2" fmla="*/ 92 w 12"/>
                <a:gd name="T3" fmla="*/ 110 h 10"/>
                <a:gd name="T4" fmla="*/ 27 w 12"/>
                <a:gd name="T5" fmla="*/ 94 h 10"/>
                <a:gd name="T6" fmla="*/ 0 w 12"/>
                <a:gd name="T7" fmla="*/ 37 h 10"/>
                <a:gd name="T8" fmla="*/ 17 w 12"/>
                <a:gd name="T9" fmla="*/ 0 h 10"/>
                <a:gd name="T10" fmla="*/ 17 w 12"/>
                <a:gd name="T11" fmla="*/ 0 h 10"/>
                <a:gd name="T12" fmla="*/ 0 w 12"/>
                <a:gd name="T13" fmla="*/ 37 h 10"/>
                <a:gd name="T14" fmla="*/ 27 w 12"/>
                <a:gd name="T15" fmla="*/ 94 h 10"/>
                <a:gd name="T16" fmla="*/ 92 w 12"/>
                <a:gd name="T17" fmla="*/ 110 h 10"/>
                <a:gd name="T18" fmla="*/ 100 w 12"/>
                <a:gd name="T19" fmla="*/ 48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0">
                  <a:moveTo>
                    <a:pt x="11" y="4"/>
                  </a:moveTo>
                  <a:cubicBezTo>
                    <a:pt x="12" y="6"/>
                    <a:pt x="12" y="8"/>
                    <a:pt x="10" y="9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0"/>
                    <a:pt x="9" y="10"/>
                    <a:pt x="10" y="9"/>
                  </a:cubicBezTo>
                  <a:cubicBezTo>
                    <a:pt x="12" y="8"/>
                    <a:pt x="12" y="6"/>
                    <a:pt x="11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3" name="Freeform 522">
              <a:extLst>
                <a:ext uri="{FF2B5EF4-FFF2-40B4-BE49-F238E27FC236}">
                  <a16:creationId xmlns:a16="http://schemas.microsoft.com/office/drawing/2014/main" id="{A7EDB519-7627-4232-974D-5A2F090CF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3110"/>
              <a:ext cx="65" cy="55"/>
            </a:xfrm>
            <a:custGeom>
              <a:avLst/>
              <a:gdLst>
                <a:gd name="T0" fmla="*/ 36 w 31"/>
                <a:gd name="T1" fmla="*/ 73 h 25"/>
                <a:gd name="T2" fmla="*/ 27 w 31"/>
                <a:gd name="T3" fmla="*/ 202 h 25"/>
                <a:gd name="T4" fmla="*/ 185 w 31"/>
                <a:gd name="T5" fmla="*/ 222 h 25"/>
                <a:gd name="T6" fmla="*/ 268 w 31"/>
                <a:gd name="T7" fmla="*/ 64 h 25"/>
                <a:gd name="T8" fmla="*/ 212 w 31"/>
                <a:gd name="T9" fmla="*/ 0 h 25"/>
                <a:gd name="T10" fmla="*/ 128 w 31"/>
                <a:gd name="T11" fmla="*/ 44 h 25"/>
                <a:gd name="T12" fmla="*/ 36 w 31"/>
                <a:gd name="T13" fmla="*/ 73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5">
                  <a:moveTo>
                    <a:pt x="4" y="7"/>
                  </a:moveTo>
                  <a:cubicBezTo>
                    <a:pt x="1" y="10"/>
                    <a:pt x="0" y="14"/>
                    <a:pt x="3" y="19"/>
                  </a:cubicBezTo>
                  <a:cubicBezTo>
                    <a:pt x="6" y="25"/>
                    <a:pt x="13" y="25"/>
                    <a:pt x="20" y="21"/>
                  </a:cubicBezTo>
                  <a:cubicBezTo>
                    <a:pt x="28" y="17"/>
                    <a:pt x="31" y="13"/>
                    <a:pt x="29" y="6"/>
                  </a:cubicBezTo>
                  <a:cubicBezTo>
                    <a:pt x="29" y="2"/>
                    <a:pt x="26" y="0"/>
                    <a:pt x="23" y="0"/>
                  </a:cubicBezTo>
                  <a:cubicBezTo>
                    <a:pt x="19" y="0"/>
                    <a:pt x="18" y="2"/>
                    <a:pt x="14" y="4"/>
                  </a:cubicBezTo>
                  <a:cubicBezTo>
                    <a:pt x="11" y="5"/>
                    <a:pt x="7" y="5"/>
                    <a:pt x="4" y="7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4" name="Freeform 523">
              <a:extLst>
                <a:ext uri="{FF2B5EF4-FFF2-40B4-BE49-F238E27FC236}">
                  <a16:creationId xmlns:a16="http://schemas.microsoft.com/office/drawing/2014/main" id="{BA47F228-207E-4A14-B276-7B2E30EE3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3123"/>
              <a:ext cx="35" cy="27"/>
            </a:xfrm>
            <a:custGeom>
              <a:avLst/>
              <a:gdLst>
                <a:gd name="T0" fmla="*/ 140 w 17"/>
                <a:gd name="T1" fmla="*/ 0 h 12"/>
                <a:gd name="T2" fmla="*/ 148 w 17"/>
                <a:gd name="T3" fmla="*/ 11 h 12"/>
                <a:gd name="T4" fmla="*/ 80 w 17"/>
                <a:gd name="T5" fmla="*/ 101 h 12"/>
                <a:gd name="T6" fmla="*/ 8 w 17"/>
                <a:gd name="T7" fmla="*/ 101 h 12"/>
                <a:gd name="T8" fmla="*/ 8 w 17"/>
                <a:gd name="T9" fmla="*/ 56 h 12"/>
                <a:gd name="T10" fmla="*/ 8 w 17"/>
                <a:gd name="T11" fmla="*/ 56 h 12"/>
                <a:gd name="T12" fmla="*/ 8 w 17"/>
                <a:gd name="T13" fmla="*/ 101 h 12"/>
                <a:gd name="T14" fmla="*/ 80 w 17"/>
                <a:gd name="T15" fmla="*/ 101 h 12"/>
                <a:gd name="T16" fmla="*/ 148 w 17"/>
                <a:gd name="T17" fmla="*/ 11 h 12"/>
                <a:gd name="T18" fmla="*/ 140 w 17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12">
                  <a:moveTo>
                    <a:pt x="16" y="0"/>
                  </a:moveTo>
                  <a:cubicBezTo>
                    <a:pt x="16" y="0"/>
                    <a:pt x="17" y="0"/>
                    <a:pt x="17" y="1"/>
                  </a:cubicBezTo>
                  <a:cubicBezTo>
                    <a:pt x="17" y="2"/>
                    <a:pt x="15" y="6"/>
                    <a:pt x="9" y="9"/>
                  </a:cubicBezTo>
                  <a:cubicBezTo>
                    <a:pt x="5" y="11"/>
                    <a:pt x="2" y="11"/>
                    <a:pt x="1" y="9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8"/>
                    <a:pt x="1" y="9"/>
                  </a:cubicBezTo>
                  <a:cubicBezTo>
                    <a:pt x="2" y="11"/>
                    <a:pt x="5" y="12"/>
                    <a:pt x="9" y="9"/>
                  </a:cubicBezTo>
                  <a:cubicBezTo>
                    <a:pt x="15" y="6"/>
                    <a:pt x="17" y="3"/>
                    <a:pt x="17" y="1"/>
                  </a:cubicBezTo>
                  <a:cubicBezTo>
                    <a:pt x="17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5" name="Freeform 524">
              <a:extLst>
                <a:ext uri="{FF2B5EF4-FFF2-40B4-BE49-F238E27FC236}">
                  <a16:creationId xmlns:a16="http://schemas.microsoft.com/office/drawing/2014/main" id="{0796E785-4B19-4F82-A13C-0D79BD0FF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3179"/>
              <a:ext cx="57" cy="58"/>
            </a:xfrm>
            <a:custGeom>
              <a:avLst/>
              <a:gdLst>
                <a:gd name="T0" fmla="*/ 144 w 27"/>
                <a:gd name="T1" fmla="*/ 20 h 26"/>
                <a:gd name="T2" fmla="*/ 76 w 27"/>
                <a:gd name="T3" fmla="*/ 9 h 26"/>
                <a:gd name="T4" fmla="*/ 49 w 27"/>
                <a:gd name="T5" fmla="*/ 199 h 26"/>
                <a:gd name="T6" fmla="*/ 217 w 27"/>
                <a:gd name="T7" fmla="*/ 268 h 26"/>
                <a:gd name="T8" fmla="*/ 245 w 27"/>
                <a:gd name="T9" fmla="*/ 154 h 26"/>
                <a:gd name="T10" fmla="*/ 188 w 27"/>
                <a:gd name="T11" fmla="*/ 80 h 26"/>
                <a:gd name="T12" fmla="*/ 144 w 27"/>
                <a:gd name="T13" fmla="*/ 2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5" y="2"/>
                  </a:moveTo>
                  <a:cubicBezTo>
                    <a:pt x="13" y="1"/>
                    <a:pt x="10" y="0"/>
                    <a:pt x="8" y="1"/>
                  </a:cubicBezTo>
                  <a:cubicBezTo>
                    <a:pt x="0" y="3"/>
                    <a:pt x="0" y="12"/>
                    <a:pt x="5" y="18"/>
                  </a:cubicBezTo>
                  <a:cubicBezTo>
                    <a:pt x="11" y="25"/>
                    <a:pt x="19" y="26"/>
                    <a:pt x="23" y="24"/>
                  </a:cubicBezTo>
                  <a:cubicBezTo>
                    <a:pt x="26" y="21"/>
                    <a:pt x="27" y="18"/>
                    <a:pt x="26" y="14"/>
                  </a:cubicBezTo>
                  <a:cubicBezTo>
                    <a:pt x="25" y="11"/>
                    <a:pt x="21" y="9"/>
                    <a:pt x="20" y="7"/>
                  </a:cubicBezTo>
                  <a:cubicBezTo>
                    <a:pt x="18" y="5"/>
                    <a:pt x="17" y="3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6" name="Freeform 525">
              <a:extLst>
                <a:ext uri="{FF2B5EF4-FFF2-40B4-BE49-F238E27FC236}">
                  <a16:creationId xmlns:a16="http://schemas.microsoft.com/office/drawing/2014/main" id="{28C48C59-88F3-4316-9FC7-EDE693AAC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3194"/>
              <a:ext cx="25" cy="29"/>
            </a:xfrm>
            <a:custGeom>
              <a:avLst/>
              <a:gdLst>
                <a:gd name="T0" fmla="*/ 0 w 12"/>
                <a:gd name="T1" fmla="*/ 9 h 13"/>
                <a:gd name="T2" fmla="*/ 8 w 12"/>
                <a:gd name="T3" fmla="*/ 65 h 13"/>
                <a:gd name="T4" fmla="*/ 73 w 12"/>
                <a:gd name="T5" fmla="*/ 134 h 13"/>
                <a:gd name="T6" fmla="*/ 108 w 12"/>
                <a:gd name="T7" fmla="*/ 125 h 13"/>
                <a:gd name="T8" fmla="*/ 108 w 12"/>
                <a:gd name="T9" fmla="*/ 125 h 13"/>
                <a:gd name="T10" fmla="*/ 73 w 12"/>
                <a:gd name="T11" fmla="*/ 134 h 13"/>
                <a:gd name="T12" fmla="*/ 8 w 12"/>
                <a:gd name="T13" fmla="*/ 65 h 13"/>
                <a:gd name="T14" fmla="*/ 8 w 12"/>
                <a:gd name="T15" fmla="*/ 9 h 13"/>
                <a:gd name="T16" fmla="*/ 27 w 12"/>
                <a:gd name="T17" fmla="*/ 0 h 13"/>
                <a:gd name="T18" fmla="*/ 27 w 12"/>
                <a:gd name="T19" fmla="*/ 0 h 13"/>
                <a:gd name="T20" fmla="*/ 0 w 12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3" y="9"/>
                    <a:pt x="6" y="12"/>
                    <a:pt x="8" y="12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2"/>
                    <a:pt x="10" y="12"/>
                    <a:pt x="8" y="12"/>
                  </a:cubicBezTo>
                  <a:cubicBezTo>
                    <a:pt x="6" y="12"/>
                    <a:pt x="3" y="9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7" name="Freeform 526">
              <a:extLst>
                <a:ext uri="{FF2B5EF4-FFF2-40B4-BE49-F238E27FC236}">
                  <a16:creationId xmlns:a16="http://schemas.microsoft.com/office/drawing/2014/main" id="{1A40BE27-E605-4319-83E4-A7152CDE4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3145"/>
              <a:ext cx="63" cy="56"/>
            </a:xfrm>
            <a:custGeom>
              <a:avLst/>
              <a:gdLst>
                <a:gd name="T0" fmla="*/ 36 w 30"/>
                <a:gd name="T1" fmla="*/ 81 h 25"/>
                <a:gd name="T2" fmla="*/ 17 w 30"/>
                <a:gd name="T3" fmla="*/ 215 h 25"/>
                <a:gd name="T4" fmla="*/ 176 w 30"/>
                <a:gd name="T5" fmla="*/ 235 h 25"/>
                <a:gd name="T6" fmla="*/ 269 w 30"/>
                <a:gd name="T7" fmla="*/ 65 h 25"/>
                <a:gd name="T8" fmla="*/ 204 w 30"/>
                <a:gd name="T9" fmla="*/ 0 h 25"/>
                <a:gd name="T10" fmla="*/ 120 w 30"/>
                <a:gd name="T11" fmla="*/ 45 h 25"/>
                <a:gd name="T12" fmla="*/ 36 w 30"/>
                <a:gd name="T13" fmla="*/ 81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5">
                  <a:moveTo>
                    <a:pt x="4" y="7"/>
                  </a:moveTo>
                  <a:cubicBezTo>
                    <a:pt x="1" y="10"/>
                    <a:pt x="0" y="14"/>
                    <a:pt x="2" y="19"/>
                  </a:cubicBezTo>
                  <a:cubicBezTo>
                    <a:pt x="5" y="25"/>
                    <a:pt x="12" y="25"/>
                    <a:pt x="19" y="21"/>
                  </a:cubicBezTo>
                  <a:cubicBezTo>
                    <a:pt x="27" y="17"/>
                    <a:pt x="30" y="13"/>
                    <a:pt x="29" y="6"/>
                  </a:cubicBezTo>
                  <a:cubicBezTo>
                    <a:pt x="28" y="2"/>
                    <a:pt x="26" y="0"/>
                    <a:pt x="22" y="0"/>
                  </a:cubicBezTo>
                  <a:cubicBezTo>
                    <a:pt x="19" y="0"/>
                    <a:pt x="17" y="2"/>
                    <a:pt x="13" y="4"/>
                  </a:cubicBezTo>
                  <a:cubicBezTo>
                    <a:pt x="11" y="5"/>
                    <a:pt x="6" y="5"/>
                    <a:pt x="4" y="7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8" name="Freeform 527">
              <a:extLst>
                <a:ext uri="{FF2B5EF4-FFF2-40B4-BE49-F238E27FC236}">
                  <a16:creationId xmlns:a16="http://schemas.microsoft.com/office/drawing/2014/main" id="{4F01C3F0-E345-4C81-B625-E0F94A862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3159"/>
              <a:ext cx="37" cy="26"/>
            </a:xfrm>
            <a:custGeom>
              <a:avLst/>
              <a:gdLst>
                <a:gd name="T0" fmla="*/ 140 w 18"/>
                <a:gd name="T1" fmla="*/ 0 h 12"/>
                <a:gd name="T2" fmla="*/ 148 w 18"/>
                <a:gd name="T3" fmla="*/ 9 h 12"/>
                <a:gd name="T4" fmla="*/ 80 w 18"/>
                <a:gd name="T5" fmla="*/ 93 h 12"/>
                <a:gd name="T6" fmla="*/ 8 w 18"/>
                <a:gd name="T7" fmla="*/ 93 h 12"/>
                <a:gd name="T8" fmla="*/ 16 w 18"/>
                <a:gd name="T9" fmla="*/ 52 h 12"/>
                <a:gd name="T10" fmla="*/ 16 w 18"/>
                <a:gd name="T11" fmla="*/ 52 h 12"/>
                <a:gd name="T12" fmla="*/ 8 w 18"/>
                <a:gd name="T13" fmla="*/ 93 h 12"/>
                <a:gd name="T14" fmla="*/ 88 w 18"/>
                <a:gd name="T15" fmla="*/ 93 h 12"/>
                <a:gd name="T16" fmla="*/ 148 w 18"/>
                <a:gd name="T17" fmla="*/ 9 h 12"/>
                <a:gd name="T18" fmla="*/ 140 w 18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2">
                  <a:moveTo>
                    <a:pt x="16" y="0"/>
                  </a:moveTo>
                  <a:cubicBezTo>
                    <a:pt x="17" y="0"/>
                    <a:pt x="17" y="0"/>
                    <a:pt x="17" y="1"/>
                  </a:cubicBezTo>
                  <a:cubicBezTo>
                    <a:pt x="17" y="2"/>
                    <a:pt x="16" y="6"/>
                    <a:pt x="9" y="9"/>
                  </a:cubicBezTo>
                  <a:cubicBezTo>
                    <a:pt x="5" y="11"/>
                    <a:pt x="2" y="11"/>
                    <a:pt x="1" y="9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0" y="8"/>
                    <a:pt x="1" y="9"/>
                  </a:cubicBezTo>
                  <a:cubicBezTo>
                    <a:pt x="2" y="11"/>
                    <a:pt x="5" y="12"/>
                    <a:pt x="10" y="9"/>
                  </a:cubicBezTo>
                  <a:cubicBezTo>
                    <a:pt x="15" y="6"/>
                    <a:pt x="18" y="3"/>
                    <a:pt x="17" y="1"/>
                  </a:cubicBezTo>
                  <a:cubicBezTo>
                    <a:pt x="17" y="0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9" name="Freeform 528">
              <a:extLst>
                <a:ext uri="{FF2B5EF4-FFF2-40B4-BE49-F238E27FC236}">
                  <a16:creationId xmlns:a16="http://schemas.microsoft.com/office/drawing/2014/main" id="{67833937-16E3-4CD3-B982-3A3F48220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860"/>
              <a:ext cx="59" cy="64"/>
            </a:xfrm>
            <a:custGeom>
              <a:avLst/>
              <a:gdLst>
                <a:gd name="T0" fmla="*/ 169 w 28"/>
                <a:gd name="T1" fmla="*/ 33 h 29"/>
                <a:gd name="T2" fmla="*/ 57 w 28"/>
                <a:gd name="T3" fmla="*/ 20 h 29"/>
                <a:gd name="T4" fmla="*/ 57 w 28"/>
                <a:gd name="T5" fmla="*/ 214 h 29"/>
                <a:gd name="T6" fmla="*/ 204 w 28"/>
                <a:gd name="T7" fmla="*/ 291 h 29"/>
                <a:gd name="T8" fmla="*/ 253 w 28"/>
                <a:gd name="T9" fmla="*/ 214 h 29"/>
                <a:gd name="T10" fmla="*/ 213 w 28"/>
                <a:gd name="T11" fmla="*/ 117 h 29"/>
                <a:gd name="T12" fmla="*/ 169 w 28"/>
                <a:gd name="T13" fmla="*/ 33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9">
                  <a:moveTo>
                    <a:pt x="18" y="3"/>
                  </a:moveTo>
                  <a:cubicBezTo>
                    <a:pt x="15" y="0"/>
                    <a:pt x="10" y="0"/>
                    <a:pt x="6" y="2"/>
                  </a:cubicBezTo>
                  <a:cubicBezTo>
                    <a:pt x="0" y="6"/>
                    <a:pt x="1" y="13"/>
                    <a:pt x="6" y="20"/>
                  </a:cubicBezTo>
                  <a:cubicBezTo>
                    <a:pt x="11" y="27"/>
                    <a:pt x="15" y="29"/>
                    <a:pt x="22" y="27"/>
                  </a:cubicBezTo>
                  <a:cubicBezTo>
                    <a:pt x="26" y="26"/>
                    <a:pt x="28" y="24"/>
                    <a:pt x="27" y="20"/>
                  </a:cubicBezTo>
                  <a:cubicBezTo>
                    <a:pt x="27" y="16"/>
                    <a:pt x="25" y="15"/>
                    <a:pt x="23" y="11"/>
                  </a:cubicBezTo>
                  <a:cubicBezTo>
                    <a:pt x="21" y="9"/>
                    <a:pt x="21" y="5"/>
                    <a:pt x="18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0" name="Freeform 529">
              <a:extLst>
                <a:ext uri="{FF2B5EF4-FFF2-40B4-BE49-F238E27FC236}">
                  <a16:creationId xmlns:a16="http://schemas.microsoft.com/office/drawing/2014/main" id="{2F726EDF-CB47-4B6F-9B90-0723DD9FC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2871"/>
              <a:ext cx="27" cy="38"/>
            </a:xfrm>
            <a:custGeom>
              <a:avLst/>
              <a:gdLst>
                <a:gd name="T0" fmla="*/ 116 w 13"/>
                <a:gd name="T1" fmla="*/ 170 h 17"/>
                <a:gd name="T2" fmla="*/ 108 w 13"/>
                <a:gd name="T3" fmla="*/ 179 h 17"/>
                <a:gd name="T4" fmla="*/ 35 w 13"/>
                <a:gd name="T5" fmla="*/ 101 h 17"/>
                <a:gd name="T6" fmla="*/ 17 w 13"/>
                <a:gd name="T7" fmla="*/ 9 h 17"/>
                <a:gd name="T8" fmla="*/ 52 w 13"/>
                <a:gd name="T9" fmla="*/ 9 h 17"/>
                <a:gd name="T10" fmla="*/ 52 w 13"/>
                <a:gd name="T11" fmla="*/ 9 h 17"/>
                <a:gd name="T12" fmla="*/ 17 w 13"/>
                <a:gd name="T13" fmla="*/ 9 h 17"/>
                <a:gd name="T14" fmla="*/ 25 w 13"/>
                <a:gd name="T15" fmla="*/ 101 h 17"/>
                <a:gd name="T16" fmla="*/ 108 w 13"/>
                <a:gd name="T17" fmla="*/ 179 h 17"/>
                <a:gd name="T18" fmla="*/ 116 w 13"/>
                <a:gd name="T19" fmla="*/ 17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7">
                  <a:moveTo>
                    <a:pt x="13" y="15"/>
                  </a:moveTo>
                  <a:cubicBezTo>
                    <a:pt x="13" y="15"/>
                    <a:pt x="13" y="16"/>
                    <a:pt x="12" y="16"/>
                  </a:cubicBezTo>
                  <a:cubicBezTo>
                    <a:pt x="11" y="16"/>
                    <a:pt x="8" y="15"/>
                    <a:pt x="4" y="9"/>
                  </a:cubicBezTo>
                  <a:cubicBezTo>
                    <a:pt x="1" y="5"/>
                    <a:pt x="1" y="2"/>
                    <a:pt x="2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5"/>
                    <a:pt x="3" y="9"/>
                  </a:cubicBezTo>
                  <a:cubicBezTo>
                    <a:pt x="7" y="15"/>
                    <a:pt x="11" y="17"/>
                    <a:pt x="12" y="16"/>
                  </a:cubicBezTo>
                  <a:cubicBezTo>
                    <a:pt x="13" y="16"/>
                    <a:pt x="13" y="15"/>
                    <a:pt x="13" y="1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1" name="Freeform 530">
              <a:extLst>
                <a:ext uri="{FF2B5EF4-FFF2-40B4-BE49-F238E27FC236}">
                  <a16:creationId xmlns:a16="http://schemas.microsoft.com/office/drawing/2014/main" id="{203B967F-D075-4A34-B67E-D59C3EA6C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462"/>
              <a:ext cx="63" cy="56"/>
            </a:xfrm>
            <a:custGeom>
              <a:avLst/>
              <a:gdLst>
                <a:gd name="T0" fmla="*/ 36 w 30"/>
                <a:gd name="T1" fmla="*/ 65 h 25"/>
                <a:gd name="T2" fmla="*/ 8 w 30"/>
                <a:gd name="T3" fmla="*/ 190 h 25"/>
                <a:gd name="T4" fmla="*/ 168 w 30"/>
                <a:gd name="T5" fmla="*/ 235 h 25"/>
                <a:gd name="T6" fmla="*/ 269 w 30"/>
                <a:gd name="T7" fmla="*/ 81 h 25"/>
                <a:gd name="T8" fmla="*/ 221 w 30"/>
                <a:gd name="T9" fmla="*/ 9 h 25"/>
                <a:gd name="T10" fmla="*/ 128 w 30"/>
                <a:gd name="T11" fmla="*/ 36 h 25"/>
                <a:gd name="T12" fmla="*/ 36 w 30"/>
                <a:gd name="T13" fmla="*/ 65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5">
                  <a:moveTo>
                    <a:pt x="4" y="6"/>
                  </a:moveTo>
                  <a:cubicBezTo>
                    <a:pt x="1" y="9"/>
                    <a:pt x="0" y="12"/>
                    <a:pt x="1" y="17"/>
                  </a:cubicBezTo>
                  <a:cubicBezTo>
                    <a:pt x="4" y="24"/>
                    <a:pt x="11" y="25"/>
                    <a:pt x="18" y="21"/>
                  </a:cubicBezTo>
                  <a:cubicBezTo>
                    <a:pt x="26" y="18"/>
                    <a:pt x="30" y="14"/>
                    <a:pt x="29" y="7"/>
                  </a:cubicBezTo>
                  <a:cubicBezTo>
                    <a:pt x="29" y="3"/>
                    <a:pt x="27" y="1"/>
                    <a:pt x="24" y="1"/>
                  </a:cubicBezTo>
                  <a:cubicBezTo>
                    <a:pt x="20" y="0"/>
                    <a:pt x="18" y="2"/>
                    <a:pt x="14" y="3"/>
                  </a:cubicBezTo>
                  <a:cubicBezTo>
                    <a:pt x="12" y="4"/>
                    <a:pt x="7" y="4"/>
                    <a:pt x="4" y="6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2" name="Freeform 531">
              <a:extLst>
                <a:ext uri="{FF2B5EF4-FFF2-40B4-BE49-F238E27FC236}">
                  <a16:creationId xmlns:a16="http://schemas.microsoft.com/office/drawing/2014/main" id="{3E57A9F5-8970-483D-A831-6C499594C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3475"/>
              <a:ext cx="38" cy="25"/>
            </a:xfrm>
            <a:custGeom>
              <a:avLst/>
              <a:gdLst>
                <a:gd name="T0" fmla="*/ 160 w 18"/>
                <a:gd name="T1" fmla="*/ 0 h 11"/>
                <a:gd name="T2" fmla="*/ 169 w 18"/>
                <a:gd name="T3" fmla="*/ 11 h 11"/>
                <a:gd name="T4" fmla="*/ 84 w 18"/>
                <a:gd name="T5" fmla="*/ 102 h 11"/>
                <a:gd name="T6" fmla="*/ 8 w 18"/>
                <a:gd name="T7" fmla="*/ 93 h 11"/>
                <a:gd name="T8" fmla="*/ 17 w 18"/>
                <a:gd name="T9" fmla="*/ 45 h 11"/>
                <a:gd name="T10" fmla="*/ 17 w 18"/>
                <a:gd name="T11" fmla="*/ 45 h 11"/>
                <a:gd name="T12" fmla="*/ 8 w 18"/>
                <a:gd name="T13" fmla="*/ 93 h 11"/>
                <a:gd name="T14" fmla="*/ 84 w 18"/>
                <a:gd name="T15" fmla="*/ 102 h 11"/>
                <a:gd name="T16" fmla="*/ 169 w 18"/>
                <a:gd name="T17" fmla="*/ 11 h 11"/>
                <a:gd name="T18" fmla="*/ 160 w 18"/>
                <a:gd name="T19" fmla="*/ 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1">
                  <a:moveTo>
                    <a:pt x="17" y="0"/>
                  </a:moveTo>
                  <a:cubicBezTo>
                    <a:pt x="17" y="0"/>
                    <a:pt x="18" y="1"/>
                    <a:pt x="18" y="1"/>
                  </a:cubicBezTo>
                  <a:cubicBezTo>
                    <a:pt x="18" y="3"/>
                    <a:pt x="16" y="6"/>
                    <a:pt x="9" y="9"/>
                  </a:cubicBezTo>
                  <a:cubicBezTo>
                    <a:pt x="4" y="11"/>
                    <a:pt x="2" y="9"/>
                    <a:pt x="1" y="8"/>
                  </a:cubicBezTo>
                  <a:cubicBezTo>
                    <a:pt x="0" y="7"/>
                    <a:pt x="1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0" y="7"/>
                    <a:pt x="1" y="8"/>
                  </a:cubicBezTo>
                  <a:cubicBezTo>
                    <a:pt x="2" y="10"/>
                    <a:pt x="4" y="11"/>
                    <a:pt x="9" y="9"/>
                  </a:cubicBezTo>
                  <a:cubicBezTo>
                    <a:pt x="15" y="6"/>
                    <a:pt x="18" y="3"/>
                    <a:pt x="18" y="1"/>
                  </a:cubicBezTo>
                  <a:cubicBezTo>
                    <a:pt x="18" y="1"/>
                    <a:pt x="17" y="1"/>
                    <a:pt x="17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3" name="Freeform 532">
              <a:extLst>
                <a:ext uri="{FF2B5EF4-FFF2-40B4-BE49-F238E27FC236}">
                  <a16:creationId xmlns:a16="http://schemas.microsoft.com/office/drawing/2014/main" id="{4F8ECAAE-91A8-476E-BC88-DE8209042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3489"/>
              <a:ext cx="48" cy="69"/>
            </a:xfrm>
            <a:custGeom>
              <a:avLst/>
              <a:gdLst>
                <a:gd name="T0" fmla="*/ 83 w 23"/>
                <a:gd name="T1" fmla="*/ 20 h 31"/>
                <a:gd name="T2" fmla="*/ 0 w 23"/>
                <a:gd name="T3" fmla="*/ 80 h 31"/>
                <a:gd name="T4" fmla="*/ 56 w 23"/>
                <a:gd name="T5" fmla="*/ 278 h 31"/>
                <a:gd name="T6" fmla="*/ 152 w 23"/>
                <a:gd name="T7" fmla="*/ 332 h 31"/>
                <a:gd name="T8" fmla="*/ 83 w 23"/>
                <a:gd name="T9" fmla="*/ 2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1">
                  <a:moveTo>
                    <a:pt x="9" y="2"/>
                  </a:moveTo>
                  <a:cubicBezTo>
                    <a:pt x="4" y="0"/>
                    <a:pt x="1" y="2"/>
                    <a:pt x="0" y="7"/>
                  </a:cubicBezTo>
                  <a:cubicBezTo>
                    <a:pt x="0" y="12"/>
                    <a:pt x="3" y="19"/>
                    <a:pt x="6" y="25"/>
                  </a:cubicBezTo>
                  <a:cubicBezTo>
                    <a:pt x="11" y="31"/>
                    <a:pt x="14" y="31"/>
                    <a:pt x="17" y="30"/>
                  </a:cubicBezTo>
                  <a:cubicBezTo>
                    <a:pt x="23" y="27"/>
                    <a:pt x="17" y="8"/>
                    <a:pt x="9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4" name="Freeform 533">
              <a:extLst>
                <a:ext uri="{FF2B5EF4-FFF2-40B4-BE49-F238E27FC236}">
                  <a16:creationId xmlns:a16="http://schemas.microsoft.com/office/drawing/2014/main" id="{474CA81B-4119-4B6D-91DD-0D85952CD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502"/>
              <a:ext cx="19" cy="43"/>
            </a:xfrm>
            <a:custGeom>
              <a:avLst/>
              <a:gdLst>
                <a:gd name="T0" fmla="*/ 17 w 9"/>
                <a:gd name="T1" fmla="*/ 0 h 19"/>
                <a:gd name="T2" fmla="*/ 8 w 9"/>
                <a:gd name="T3" fmla="*/ 81 h 19"/>
                <a:gd name="T4" fmla="*/ 57 w 9"/>
                <a:gd name="T5" fmla="*/ 195 h 19"/>
                <a:gd name="T6" fmla="*/ 84 w 9"/>
                <a:gd name="T7" fmla="*/ 220 h 19"/>
                <a:gd name="T8" fmla="*/ 84 w 9"/>
                <a:gd name="T9" fmla="*/ 220 h 19"/>
                <a:gd name="T10" fmla="*/ 57 w 9"/>
                <a:gd name="T11" fmla="*/ 195 h 19"/>
                <a:gd name="T12" fmla="*/ 8 w 9"/>
                <a:gd name="T13" fmla="*/ 81 h 19"/>
                <a:gd name="T14" fmla="*/ 17 w 9"/>
                <a:gd name="T15" fmla="*/ 0 h 19"/>
                <a:gd name="T16" fmla="*/ 49 w 9"/>
                <a:gd name="T17" fmla="*/ 11 h 19"/>
                <a:gd name="T18" fmla="*/ 49 w 9"/>
                <a:gd name="T19" fmla="*/ 11 h 19"/>
                <a:gd name="T20" fmla="*/ 17 w 9"/>
                <a:gd name="T21" fmla="*/ 0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" h="19">
                  <a:moveTo>
                    <a:pt x="2" y="0"/>
                  </a:moveTo>
                  <a:cubicBezTo>
                    <a:pt x="0" y="1"/>
                    <a:pt x="0" y="3"/>
                    <a:pt x="1" y="7"/>
                  </a:cubicBezTo>
                  <a:cubicBezTo>
                    <a:pt x="1" y="10"/>
                    <a:pt x="3" y="15"/>
                    <a:pt x="6" y="17"/>
                  </a:cubicBezTo>
                  <a:cubicBezTo>
                    <a:pt x="7" y="18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7" y="18"/>
                    <a:pt x="6" y="17"/>
                  </a:cubicBezTo>
                  <a:cubicBezTo>
                    <a:pt x="3" y="15"/>
                    <a:pt x="1" y="10"/>
                    <a:pt x="1" y="7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5" name="Freeform 534">
              <a:extLst>
                <a:ext uri="{FF2B5EF4-FFF2-40B4-BE49-F238E27FC236}">
                  <a16:creationId xmlns:a16="http://schemas.microsoft.com/office/drawing/2014/main" id="{FBB58670-C87A-42BA-923A-7EADB9DC1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3498"/>
              <a:ext cx="50" cy="44"/>
            </a:xfrm>
            <a:custGeom>
              <a:avLst/>
              <a:gdLst>
                <a:gd name="T0" fmla="*/ 135 w 24"/>
                <a:gd name="T1" fmla="*/ 33 h 20"/>
                <a:gd name="T2" fmla="*/ 65 w 24"/>
                <a:gd name="T3" fmla="*/ 9 h 20"/>
                <a:gd name="T4" fmla="*/ 17 w 24"/>
                <a:gd name="T5" fmla="*/ 64 h 20"/>
                <a:gd name="T6" fmla="*/ 108 w 24"/>
                <a:gd name="T7" fmla="*/ 213 h 20"/>
                <a:gd name="T8" fmla="*/ 208 w 24"/>
                <a:gd name="T9" fmla="*/ 117 h 20"/>
                <a:gd name="T10" fmla="*/ 135 w 24"/>
                <a:gd name="T11" fmla="*/ 33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0">
                  <a:moveTo>
                    <a:pt x="15" y="3"/>
                  </a:moveTo>
                  <a:cubicBezTo>
                    <a:pt x="12" y="1"/>
                    <a:pt x="10" y="0"/>
                    <a:pt x="7" y="1"/>
                  </a:cubicBezTo>
                  <a:cubicBezTo>
                    <a:pt x="5" y="2"/>
                    <a:pt x="3" y="4"/>
                    <a:pt x="2" y="6"/>
                  </a:cubicBezTo>
                  <a:cubicBezTo>
                    <a:pt x="0" y="12"/>
                    <a:pt x="5" y="19"/>
                    <a:pt x="12" y="20"/>
                  </a:cubicBezTo>
                  <a:cubicBezTo>
                    <a:pt x="20" y="20"/>
                    <a:pt x="24" y="15"/>
                    <a:pt x="23" y="11"/>
                  </a:cubicBezTo>
                  <a:cubicBezTo>
                    <a:pt x="22" y="7"/>
                    <a:pt x="21" y="5"/>
                    <a:pt x="15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6" name="Freeform 535">
              <a:extLst>
                <a:ext uri="{FF2B5EF4-FFF2-40B4-BE49-F238E27FC236}">
                  <a16:creationId xmlns:a16="http://schemas.microsoft.com/office/drawing/2014/main" id="{39BDF362-EE86-433E-B815-F0D3C69CB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3509"/>
              <a:ext cx="27" cy="25"/>
            </a:xfrm>
            <a:custGeom>
              <a:avLst/>
              <a:gdLst>
                <a:gd name="T0" fmla="*/ 108 w 13"/>
                <a:gd name="T1" fmla="*/ 45 h 11"/>
                <a:gd name="T2" fmla="*/ 108 w 13"/>
                <a:gd name="T3" fmla="*/ 93 h 11"/>
                <a:gd name="T4" fmla="*/ 35 w 13"/>
                <a:gd name="T5" fmla="*/ 93 h 11"/>
                <a:gd name="T6" fmla="*/ 8 w 13"/>
                <a:gd name="T7" fmla="*/ 45 h 11"/>
                <a:gd name="T8" fmla="*/ 17 w 13"/>
                <a:gd name="T9" fmla="*/ 0 h 11"/>
                <a:gd name="T10" fmla="*/ 17 w 13"/>
                <a:gd name="T11" fmla="*/ 0 h 11"/>
                <a:gd name="T12" fmla="*/ 0 w 13"/>
                <a:gd name="T13" fmla="*/ 45 h 11"/>
                <a:gd name="T14" fmla="*/ 35 w 13"/>
                <a:gd name="T15" fmla="*/ 102 h 11"/>
                <a:gd name="T16" fmla="*/ 108 w 13"/>
                <a:gd name="T17" fmla="*/ 102 h 11"/>
                <a:gd name="T18" fmla="*/ 108 w 13"/>
                <a:gd name="T19" fmla="*/ 45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1">
                  <a:moveTo>
                    <a:pt x="12" y="4"/>
                  </a:moveTo>
                  <a:cubicBezTo>
                    <a:pt x="13" y="6"/>
                    <a:pt x="13" y="7"/>
                    <a:pt x="12" y="8"/>
                  </a:cubicBezTo>
                  <a:cubicBezTo>
                    <a:pt x="10" y="10"/>
                    <a:pt x="7" y="10"/>
                    <a:pt x="4" y="8"/>
                  </a:cubicBezTo>
                  <a:cubicBezTo>
                    <a:pt x="1" y="7"/>
                    <a:pt x="1" y="5"/>
                    <a:pt x="1" y="4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7"/>
                    <a:pt x="4" y="9"/>
                  </a:cubicBezTo>
                  <a:cubicBezTo>
                    <a:pt x="7" y="11"/>
                    <a:pt x="10" y="10"/>
                    <a:pt x="12" y="9"/>
                  </a:cubicBezTo>
                  <a:cubicBezTo>
                    <a:pt x="13" y="7"/>
                    <a:pt x="13" y="6"/>
                    <a:pt x="12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7" name="Freeform 536">
              <a:extLst>
                <a:ext uri="{FF2B5EF4-FFF2-40B4-BE49-F238E27FC236}">
                  <a16:creationId xmlns:a16="http://schemas.microsoft.com/office/drawing/2014/main" id="{C413E28B-27CB-4A61-B0FB-55319AD4E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3054"/>
              <a:ext cx="54" cy="44"/>
            </a:xfrm>
            <a:custGeom>
              <a:avLst/>
              <a:gdLst>
                <a:gd name="T0" fmla="*/ 108 w 26"/>
                <a:gd name="T1" fmla="*/ 0 h 20"/>
                <a:gd name="T2" fmla="*/ 35 w 26"/>
                <a:gd name="T3" fmla="*/ 20 h 20"/>
                <a:gd name="T4" fmla="*/ 0 w 26"/>
                <a:gd name="T5" fmla="*/ 97 h 20"/>
                <a:gd name="T6" fmla="*/ 133 w 26"/>
                <a:gd name="T7" fmla="*/ 194 h 20"/>
                <a:gd name="T8" fmla="*/ 208 w 26"/>
                <a:gd name="T9" fmla="*/ 53 h 20"/>
                <a:gd name="T10" fmla="*/ 108 w 26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0">
                  <a:moveTo>
                    <a:pt x="12" y="0"/>
                  </a:moveTo>
                  <a:cubicBezTo>
                    <a:pt x="9" y="0"/>
                    <a:pt x="6" y="0"/>
                    <a:pt x="4" y="2"/>
                  </a:cubicBezTo>
                  <a:cubicBezTo>
                    <a:pt x="2" y="3"/>
                    <a:pt x="0" y="6"/>
                    <a:pt x="0" y="9"/>
                  </a:cubicBezTo>
                  <a:cubicBezTo>
                    <a:pt x="0" y="15"/>
                    <a:pt x="8" y="20"/>
                    <a:pt x="15" y="18"/>
                  </a:cubicBezTo>
                  <a:cubicBezTo>
                    <a:pt x="23" y="17"/>
                    <a:pt x="26" y="9"/>
                    <a:pt x="23" y="5"/>
                  </a:cubicBezTo>
                  <a:cubicBezTo>
                    <a:pt x="21" y="2"/>
                    <a:pt x="19" y="1"/>
                    <a:pt x="12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8" name="Freeform 537">
              <a:extLst>
                <a:ext uri="{FF2B5EF4-FFF2-40B4-BE49-F238E27FC236}">
                  <a16:creationId xmlns:a16="http://schemas.microsoft.com/office/drawing/2014/main" id="{E189496D-7F41-4188-A82D-EEF00482A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3065"/>
              <a:ext cx="29" cy="20"/>
            </a:xfrm>
            <a:custGeom>
              <a:avLst/>
              <a:gdLst>
                <a:gd name="T0" fmla="*/ 108 w 14"/>
                <a:gd name="T1" fmla="*/ 0 h 9"/>
                <a:gd name="T2" fmla="*/ 116 w 14"/>
                <a:gd name="T3" fmla="*/ 53 h 9"/>
                <a:gd name="T4" fmla="*/ 52 w 14"/>
                <a:gd name="T5" fmla="*/ 89 h 9"/>
                <a:gd name="T6" fmla="*/ 8 w 14"/>
                <a:gd name="T7" fmla="*/ 44 h 9"/>
                <a:gd name="T8" fmla="*/ 8 w 14"/>
                <a:gd name="T9" fmla="*/ 0 h 9"/>
                <a:gd name="T10" fmla="*/ 8 w 14"/>
                <a:gd name="T11" fmla="*/ 0 h 9"/>
                <a:gd name="T12" fmla="*/ 0 w 14"/>
                <a:gd name="T13" fmla="*/ 44 h 9"/>
                <a:gd name="T14" fmla="*/ 52 w 14"/>
                <a:gd name="T15" fmla="*/ 89 h 9"/>
                <a:gd name="T16" fmla="*/ 124 w 14"/>
                <a:gd name="T17" fmla="*/ 53 h 9"/>
                <a:gd name="T18" fmla="*/ 108 w 14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9">
                  <a:moveTo>
                    <a:pt x="12" y="0"/>
                  </a:moveTo>
                  <a:cubicBezTo>
                    <a:pt x="14" y="2"/>
                    <a:pt x="14" y="4"/>
                    <a:pt x="13" y="5"/>
                  </a:cubicBezTo>
                  <a:cubicBezTo>
                    <a:pt x="13" y="7"/>
                    <a:pt x="10" y="9"/>
                    <a:pt x="6" y="8"/>
                  </a:cubicBezTo>
                  <a:cubicBezTo>
                    <a:pt x="2" y="7"/>
                    <a:pt x="1" y="6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6"/>
                    <a:pt x="2" y="7"/>
                    <a:pt x="6" y="8"/>
                  </a:cubicBezTo>
                  <a:cubicBezTo>
                    <a:pt x="10" y="9"/>
                    <a:pt x="13" y="7"/>
                    <a:pt x="14" y="5"/>
                  </a:cubicBezTo>
                  <a:cubicBezTo>
                    <a:pt x="14" y="4"/>
                    <a:pt x="14" y="2"/>
                    <a:pt x="12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9" name="Freeform 538">
              <a:extLst>
                <a:ext uri="{FF2B5EF4-FFF2-40B4-BE49-F238E27FC236}">
                  <a16:creationId xmlns:a16="http://schemas.microsoft.com/office/drawing/2014/main" id="{D0BCBA66-D2D2-4974-87E3-7BF81F8C2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3188"/>
              <a:ext cx="60" cy="67"/>
            </a:xfrm>
            <a:custGeom>
              <a:avLst/>
              <a:gdLst>
                <a:gd name="T0" fmla="*/ 205 w 29"/>
                <a:gd name="T1" fmla="*/ 243 h 30"/>
                <a:gd name="T2" fmla="*/ 197 w 29"/>
                <a:gd name="T3" fmla="*/ 65 h 30"/>
                <a:gd name="T4" fmla="*/ 35 w 29"/>
                <a:gd name="T5" fmla="*/ 89 h 30"/>
                <a:gd name="T6" fmla="*/ 205 w 29"/>
                <a:gd name="T7" fmla="*/ 243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0">
                  <a:moveTo>
                    <a:pt x="23" y="22"/>
                  </a:moveTo>
                  <a:cubicBezTo>
                    <a:pt x="29" y="19"/>
                    <a:pt x="29" y="11"/>
                    <a:pt x="22" y="6"/>
                  </a:cubicBezTo>
                  <a:cubicBezTo>
                    <a:pt x="16" y="0"/>
                    <a:pt x="8" y="1"/>
                    <a:pt x="4" y="8"/>
                  </a:cubicBezTo>
                  <a:cubicBezTo>
                    <a:pt x="0" y="15"/>
                    <a:pt x="12" y="30"/>
                    <a:pt x="23" y="2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0" name="Freeform 539">
              <a:extLst>
                <a:ext uri="{FF2B5EF4-FFF2-40B4-BE49-F238E27FC236}">
                  <a16:creationId xmlns:a16="http://schemas.microsoft.com/office/drawing/2014/main" id="{7493B43C-2903-40C5-BA45-C9E3A3F52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3206"/>
              <a:ext cx="32" cy="26"/>
            </a:xfrm>
            <a:custGeom>
              <a:avLst/>
              <a:gdLst>
                <a:gd name="T0" fmla="*/ 117 w 15"/>
                <a:gd name="T1" fmla="*/ 0 h 12"/>
                <a:gd name="T2" fmla="*/ 137 w 15"/>
                <a:gd name="T3" fmla="*/ 52 h 12"/>
                <a:gd name="T4" fmla="*/ 105 w 15"/>
                <a:gd name="T5" fmla="*/ 113 h 12"/>
                <a:gd name="T6" fmla="*/ 41 w 15"/>
                <a:gd name="T7" fmla="*/ 93 h 12"/>
                <a:gd name="T8" fmla="*/ 9 w 15"/>
                <a:gd name="T9" fmla="*/ 20 h 12"/>
                <a:gd name="T10" fmla="*/ 9 w 15"/>
                <a:gd name="T11" fmla="*/ 20 h 12"/>
                <a:gd name="T12" fmla="*/ 41 w 15"/>
                <a:gd name="T13" fmla="*/ 93 h 12"/>
                <a:gd name="T14" fmla="*/ 105 w 15"/>
                <a:gd name="T15" fmla="*/ 113 h 12"/>
                <a:gd name="T16" fmla="*/ 145 w 15"/>
                <a:gd name="T17" fmla="*/ 52 h 12"/>
                <a:gd name="T18" fmla="*/ 117 w 15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cubicBezTo>
                    <a:pt x="14" y="1"/>
                    <a:pt x="15" y="3"/>
                    <a:pt x="14" y="5"/>
                  </a:cubicBezTo>
                  <a:cubicBezTo>
                    <a:pt x="14" y="8"/>
                    <a:pt x="13" y="10"/>
                    <a:pt x="11" y="11"/>
                  </a:cubicBezTo>
                  <a:cubicBezTo>
                    <a:pt x="9" y="12"/>
                    <a:pt x="6" y="11"/>
                    <a:pt x="4" y="9"/>
                  </a:cubicBezTo>
                  <a:cubicBezTo>
                    <a:pt x="1" y="7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5"/>
                    <a:pt x="1" y="8"/>
                    <a:pt x="4" y="9"/>
                  </a:cubicBezTo>
                  <a:cubicBezTo>
                    <a:pt x="6" y="11"/>
                    <a:pt x="9" y="12"/>
                    <a:pt x="11" y="11"/>
                  </a:cubicBezTo>
                  <a:cubicBezTo>
                    <a:pt x="13" y="10"/>
                    <a:pt x="14" y="8"/>
                    <a:pt x="15" y="5"/>
                  </a:cubicBezTo>
                  <a:cubicBezTo>
                    <a:pt x="15" y="3"/>
                    <a:pt x="14" y="1"/>
                    <a:pt x="12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1" name="Freeform 540">
              <a:extLst>
                <a:ext uri="{FF2B5EF4-FFF2-40B4-BE49-F238E27FC236}">
                  <a16:creationId xmlns:a16="http://schemas.microsoft.com/office/drawing/2014/main" id="{40A14AFF-2B37-4021-95E5-DA9CC9004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813"/>
              <a:ext cx="48" cy="47"/>
            </a:xfrm>
            <a:custGeom>
              <a:avLst/>
              <a:gdLst>
                <a:gd name="T0" fmla="*/ 144 w 23"/>
                <a:gd name="T1" fmla="*/ 36 h 21"/>
                <a:gd name="T2" fmla="*/ 73 w 23"/>
                <a:gd name="T3" fmla="*/ 0 h 21"/>
                <a:gd name="T4" fmla="*/ 17 w 23"/>
                <a:gd name="T5" fmla="*/ 56 h 21"/>
                <a:gd name="T6" fmla="*/ 100 w 23"/>
                <a:gd name="T7" fmla="*/ 215 h 21"/>
                <a:gd name="T8" fmla="*/ 209 w 23"/>
                <a:gd name="T9" fmla="*/ 134 h 21"/>
                <a:gd name="T10" fmla="*/ 14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1"/>
                    <a:pt x="11" y="0"/>
                    <a:pt x="8" y="0"/>
                  </a:cubicBezTo>
                  <a:cubicBezTo>
                    <a:pt x="6" y="1"/>
                    <a:pt x="4" y="2"/>
                    <a:pt x="2" y="5"/>
                  </a:cubicBezTo>
                  <a:cubicBezTo>
                    <a:pt x="0" y="10"/>
                    <a:pt x="4" y="17"/>
                    <a:pt x="11" y="19"/>
                  </a:cubicBezTo>
                  <a:cubicBezTo>
                    <a:pt x="18" y="21"/>
                    <a:pt x="23" y="16"/>
                    <a:pt x="23" y="12"/>
                  </a:cubicBezTo>
                  <a:cubicBezTo>
                    <a:pt x="22" y="7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2" name="Freeform 541">
              <a:extLst>
                <a:ext uri="{FF2B5EF4-FFF2-40B4-BE49-F238E27FC236}">
                  <a16:creationId xmlns:a16="http://schemas.microsoft.com/office/drawing/2014/main" id="{367B272B-9AF8-4471-BCA3-12A4ADF96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824"/>
              <a:ext cx="27" cy="22"/>
            </a:xfrm>
            <a:custGeom>
              <a:avLst/>
              <a:gdLst>
                <a:gd name="T0" fmla="*/ 108 w 13"/>
                <a:gd name="T1" fmla="*/ 44 h 10"/>
                <a:gd name="T2" fmla="*/ 100 w 13"/>
                <a:gd name="T3" fmla="*/ 97 h 10"/>
                <a:gd name="T4" fmla="*/ 35 w 13"/>
                <a:gd name="T5" fmla="*/ 88 h 10"/>
                <a:gd name="T6" fmla="*/ 8 w 13"/>
                <a:gd name="T7" fmla="*/ 33 h 10"/>
                <a:gd name="T8" fmla="*/ 25 w 13"/>
                <a:gd name="T9" fmla="*/ 0 h 10"/>
                <a:gd name="T10" fmla="*/ 25 w 13"/>
                <a:gd name="T11" fmla="*/ 0 h 10"/>
                <a:gd name="T12" fmla="*/ 0 w 13"/>
                <a:gd name="T13" fmla="*/ 33 h 10"/>
                <a:gd name="T14" fmla="*/ 25 w 13"/>
                <a:gd name="T15" fmla="*/ 88 h 10"/>
                <a:gd name="T16" fmla="*/ 100 w 13"/>
                <a:gd name="T17" fmla="*/ 97 h 10"/>
                <a:gd name="T18" fmla="*/ 108 w 13"/>
                <a:gd name="T19" fmla="*/ 4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0">
                  <a:moveTo>
                    <a:pt x="12" y="4"/>
                  </a:moveTo>
                  <a:cubicBezTo>
                    <a:pt x="13" y="6"/>
                    <a:pt x="12" y="8"/>
                    <a:pt x="11" y="9"/>
                  </a:cubicBezTo>
                  <a:cubicBezTo>
                    <a:pt x="10" y="10"/>
                    <a:pt x="7" y="10"/>
                    <a:pt x="4" y="8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7" y="10"/>
                    <a:pt x="10" y="10"/>
                    <a:pt x="11" y="9"/>
                  </a:cubicBezTo>
                  <a:cubicBezTo>
                    <a:pt x="12" y="8"/>
                    <a:pt x="13" y="6"/>
                    <a:pt x="12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3" name="Freeform 542">
              <a:extLst>
                <a:ext uri="{FF2B5EF4-FFF2-40B4-BE49-F238E27FC236}">
                  <a16:creationId xmlns:a16="http://schemas.microsoft.com/office/drawing/2014/main" id="{45742770-DEA8-477F-A3BF-835858ADC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2681"/>
              <a:ext cx="38" cy="67"/>
            </a:xfrm>
            <a:custGeom>
              <a:avLst/>
              <a:gdLst>
                <a:gd name="T0" fmla="*/ 160 w 18"/>
                <a:gd name="T1" fmla="*/ 89 h 30"/>
                <a:gd name="T2" fmla="*/ 112 w 18"/>
                <a:gd name="T3" fmla="*/ 36 h 30"/>
                <a:gd name="T4" fmla="*/ 0 w 18"/>
                <a:gd name="T5" fmla="*/ 170 h 30"/>
                <a:gd name="T6" fmla="*/ 93 w 18"/>
                <a:gd name="T7" fmla="*/ 324 h 30"/>
                <a:gd name="T8" fmla="*/ 160 w 18"/>
                <a:gd name="T9" fmla="*/ 270 h 30"/>
                <a:gd name="T10" fmla="*/ 160 w 18"/>
                <a:gd name="T11" fmla="*/ 170 h 30"/>
                <a:gd name="T12" fmla="*/ 160 w 18"/>
                <a:gd name="T13" fmla="*/ 89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30">
                  <a:moveTo>
                    <a:pt x="17" y="8"/>
                  </a:moveTo>
                  <a:cubicBezTo>
                    <a:pt x="16" y="6"/>
                    <a:pt x="14" y="4"/>
                    <a:pt x="12" y="3"/>
                  </a:cubicBezTo>
                  <a:cubicBezTo>
                    <a:pt x="5" y="0"/>
                    <a:pt x="0" y="7"/>
                    <a:pt x="0" y="15"/>
                  </a:cubicBezTo>
                  <a:cubicBezTo>
                    <a:pt x="0" y="23"/>
                    <a:pt x="6" y="29"/>
                    <a:pt x="10" y="29"/>
                  </a:cubicBezTo>
                  <a:cubicBezTo>
                    <a:pt x="14" y="30"/>
                    <a:pt x="16" y="28"/>
                    <a:pt x="17" y="24"/>
                  </a:cubicBezTo>
                  <a:cubicBezTo>
                    <a:pt x="18" y="21"/>
                    <a:pt x="18" y="17"/>
                    <a:pt x="17" y="15"/>
                  </a:cubicBezTo>
                  <a:cubicBezTo>
                    <a:pt x="17" y="13"/>
                    <a:pt x="17" y="10"/>
                    <a:pt x="17" y="8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4" name="Freeform 543">
              <a:extLst>
                <a:ext uri="{FF2B5EF4-FFF2-40B4-BE49-F238E27FC236}">
                  <a16:creationId xmlns:a16="http://schemas.microsoft.com/office/drawing/2014/main" id="{F1A486D0-5416-40EE-9020-401CE4CA4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701"/>
              <a:ext cx="12" cy="34"/>
            </a:xfrm>
            <a:custGeom>
              <a:avLst/>
              <a:gdLst>
                <a:gd name="T0" fmla="*/ 24 w 6"/>
                <a:gd name="T1" fmla="*/ 0 h 15"/>
                <a:gd name="T2" fmla="*/ 8 w 6"/>
                <a:gd name="T3" fmla="*/ 45 h 15"/>
                <a:gd name="T4" fmla="*/ 24 w 6"/>
                <a:gd name="T5" fmla="*/ 150 h 15"/>
                <a:gd name="T6" fmla="*/ 48 w 6"/>
                <a:gd name="T7" fmla="*/ 175 h 15"/>
                <a:gd name="T8" fmla="*/ 48 w 6"/>
                <a:gd name="T9" fmla="*/ 175 h 15"/>
                <a:gd name="T10" fmla="*/ 24 w 6"/>
                <a:gd name="T11" fmla="*/ 150 h 15"/>
                <a:gd name="T12" fmla="*/ 8 w 6"/>
                <a:gd name="T13" fmla="*/ 45 h 15"/>
                <a:gd name="T14" fmla="*/ 32 w 6"/>
                <a:gd name="T15" fmla="*/ 0 h 15"/>
                <a:gd name="T16" fmla="*/ 48 w 6"/>
                <a:gd name="T17" fmla="*/ 11 h 15"/>
                <a:gd name="T18" fmla="*/ 48 w 6"/>
                <a:gd name="T19" fmla="*/ 11 h 15"/>
                <a:gd name="T20" fmla="*/ 24 w 6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" h="15">
                  <a:moveTo>
                    <a:pt x="3" y="0"/>
                  </a:moveTo>
                  <a:cubicBezTo>
                    <a:pt x="2" y="0"/>
                    <a:pt x="1" y="2"/>
                    <a:pt x="1" y="4"/>
                  </a:cubicBezTo>
                  <a:cubicBezTo>
                    <a:pt x="0" y="8"/>
                    <a:pt x="1" y="12"/>
                    <a:pt x="3" y="13"/>
                  </a:cubicBezTo>
                  <a:cubicBezTo>
                    <a:pt x="3" y="14"/>
                    <a:pt x="4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5"/>
                    <a:pt x="4" y="14"/>
                    <a:pt x="3" y="13"/>
                  </a:cubicBezTo>
                  <a:cubicBezTo>
                    <a:pt x="1" y="11"/>
                    <a:pt x="1" y="8"/>
                    <a:pt x="1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5" name="Freeform 544">
              <a:extLst>
                <a:ext uri="{FF2B5EF4-FFF2-40B4-BE49-F238E27FC236}">
                  <a16:creationId xmlns:a16="http://schemas.microsoft.com/office/drawing/2014/main" id="{604B24DE-5ADD-4181-902F-F26394E45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779"/>
              <a:ext cx="56" cy="63"/>
            </a:xfrm>
            <a:custGeom>
              <a:avLst/>
              <a:gdLst>
                <a:gd name="T0" fmla="*/ 168 w 27"/>
                <a:gd name="T1" fmla="*/ 275 h 28"/>
                <a:gd name="T2" fmla="*/ 207 w 27"/>
                <a:gd name="T3" fmla="*/ 92 h 28"/>
                <a:gd name="T4" fmla="*/ 52 w 27"/>
                <a:gd name="T5" fmla="*/ 56 h 28"/>
                <a:gd name="T6" fmla="*/ 168 w 27"/>
                <a:gd name="T7" fmla="*/ 27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8">
                  <a:moveTo>
                    <a:pt x="19" y="24"/>
                  </a:moveTo>
                  <a:cubicBezTo>
                    <a:pt x="25" y="22"/>
                    <a:pt x="27" y="15"/>
                    <a:pt x="23" y="8"/>
                  </a:cubicBezTo>
                  <a:cubicBezTo>
                    <a:pt x="18" y="1"/>
                    <a:pt x="11" y="0"/>
                    <a:pt x="6" y="5"/>
                  </a:cubicBezTo>
                  <a:cubicBezTo>
                    <a:pt x="0" y="11"/>
                    <a:pt x="8" y="28"/>
                    <a:pt x="19" y="2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6" name="Freeform 545">
              <a:extLst>
                <a:ext uri="{FF2B5EF4-FFF2-40B4-BE49-F238E27FC236}">
                  <a16:creationId xmlns:a16="http://schemas.microsoft.com/office/drawing/2014/main" id="{05EFE748-43B4-4E0A-8EEA-1B69B7A03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799"/>
              <a:ext cx="29" cy="25"/>
            </a:xfrm>
            <a:custGeom>
              <a:avLst/>
              <a:gdLst>
                <a:gd name="T0" fmla="*/ 108 w 14"/>
                <a:gd name="T1" fmla="*/ 0 h 11"/>
                <a:gd name="T2" fmla="*/ 116 w 14"/>
                <a:gd name="T3" fmla="*/ 73 h 11"/>
                <a:gd name="T4" fmla="*/ 73 w 14"/>
                <a:gd name="T5" fmla="*/ 118 h 11"/>
                <a:gd name="T6" fmla="*/ 17 w 14"/>
                <a:gd name="T7" fmla="*/ 82 h 11"/>
                <a:gd name="T8" fmla="*/ 8 w 14"/>
                <a:gd name="T9" fmla="*/ 0 h 11"/>
                <a:gd name="T10" fmla="*/ 8 w 14"/>
                <a:gd name="T11" fmla="*/ 0 h 11"/>
                <a:gd name="T12" fmla="*/ 17 w 14"/>
                <a:gd name="T13" fmla="*/ 82 h 11"/>
                <a:gd name="T14" fmla="*/ 73 w 14"/>
                <a:gd name="T15" fmla="*/ 130 h 11"/>
                <a:gd name="T16" fmla="*/ 116 w 14"/>
                <a:gd name="T17" fmla="*/ 73 h 11"/>
                <a:gd name="T18" fmla="*/ 108 w 14"/>
                <a:gd name="T19" fmla="*/ 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11">
                  <a:moveTo>
                    <a:pt x="12" y="0"/>
                  </a:moveTo>
                  <a:cubicBezTo>
                    <a:pt x="14" y="1"/>
                    <a:pt x="14" y="4"/>
                    <a:pt x="13" y="6"/>
                  </a:cubicBezTo>
                  <a:cubicBezTo>
                    <a:pt x="12" y="8"/>
                    <a:pt x="11" y="10"/>
                    <a:pt x="8" y="10"/>
                  </a:cubicBezTo>
                  <a:cubicBezTo>
                    <a:pt x="6" y="11"/>
                    <a:pt x="4" y="9"/>
                    <a:pt x="2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1" y="5"/>
                    <a:pt x="2" y="7"/>
                  </a:cubicBezTo>
                  <a:cubicBezTo>
                    <a:pt x="4" y="9"/>
                    <a:pt x="6" y="11"/>
                    <a:pt x="8" y="11"/>
                  </a:cubicBezTo>
                  <a:cubicBezTo>
                    <a:pt x="11" y="10"/>
                    <a:pt x="13" y="9"/>
                    <a:pt x="13" y="6"/>
                  </a:cubicBezTo>
                  <a:cubicBezTo>
                    <a:pt x="14" y="4"/>
                    <a:pt x="14" y="1"/>
                    <a:pt x="12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7" name="Freeform 546">
              <a:extLst>
                <a:ext uri="{FF2B5EF4-FFF2-40B4-BE49-F238E27FC236}">
                  <a16:creationId xmlns:a16="http://schemas.microsoft.com/office/drawing/2014/main" id="{BF82B2BC-86AD-49B1-90B9-E7C59F896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889"/>
              <a:ext cx="58" cy="60"/>
            </a:xfrm>
            <a:custGeom>
              <a:avLst/>
              <a:gdLst>
                <a:gd name="T0" fmla="*/ 25 w 28"/>
                <a:gd name="T1" fmla="*/ 98 h 27"/>
                <a:gd name="T2" fmla="*/ 160 w 28"/>
                <a:gd name="T3" fmla="*/ 44 h 27"/>
                <a:gd name="T4" fmla="*/ 197 w 28"/>
                <a:gd name="T5" fmla="*/ 242 h 27"/>
                <a:gd name="T6" fmla="*/ 25 w 28"/>
                <a:gd name="T7" fmla="*/ 9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7">
                  <a:moveTo>
                    <a:pt x="3" y="9"/>
                  </a:moveTo>
                  <a:cubicBezTo>
                    <a:pt x="4" y="2"/>
                    <a:pt x="12" y="0"/>
                    <a:pt x="18" y="4"/>
                  </a:cubicBezTo>
                  <a:cubicBezTo>
                    <a:pt x="25" y="9"/>
                    <a:pt x="28" y="16"/>
                    <a:pt x="22" y="22"/>
                  </a:cubicBezTo>
                  <a:cubicBezTo>
                    <a:pt x="17" y="27"/>
                    <a:pt x="0" y="20"/>
                    <a:pt x="3" y="9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8" name="Freeform 547">
              <a:extLst>
                <a:ext uri="{FF2B5EF4-FFF2-40B4-BE49-F238E27FC236}">
                  <a16:creationId xmlns:a16="http://schemas.microsoft.com/office/drawing/2014/main" id="{66CC8873-FA67-4A20-B95D-094E6F28C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902"/>
              <a:ext cx="23" cy="31"/>
            </a:xfrm>
            <a:custGeom>
              <a:avLst/>
              <a:gdLst>
                <a:gd name="T0" fmla="*/ 92 w 11"/>
                <a:gd name="T1" fmla="*/ 20 h 14"/>
                <a:gd name="T2" fmla="*/ 36 w 11"/>
                <a:gd name="T3" fmla="*/ 9 h 14"/>
                <a:gd name="T4" fmla="*/ 0 w 11"/>
                <a:gd name="T5" fmla="*/ 64 h 14"/>
                <a:gd name="T6" fmla="*/ 36 w 11"/>
                <a:gd name="T7" fmla="*/ 133 h 14"/>
                <a:gd name="T8" fmla="*/ 100 w 11"/>
                <a:gd name="T9" fmla="*/ 142 h 14"/>
                <a:gd name="T10" fmla="*/ 100 w 11"/>
                <a:gd name="T11" fmla="*/ 142 h 14"/>
                <a:gd name="T12" fmla="*/ 36 w 11"/>
                <a:gd name="T13" fmla="*/ 133 h 14"/>
                <a:gd name="T14" fmla="*/ 0 w 11"/>
                <a:gd name="T15" fmla="*/ 64 h 14"/>
                <a:gd name="T16" fmla="*/ 36 w 11"/>
                <a:gd name="T17" fmla="*/ 9 h 14"/>
                <a:gd name="T18" fmla="*/ 92 w 11"/>
                <a:gd name="T19" fmla="*/ 2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4">
                  <a:moveTo>
                    <a:pt x="10" y="2"/>
                  </a:moveTo>
                  <a:cubicBezTo>
                    <a:pt x="8" y="1"/>
                    <a:pt x="6" y="0"/>
                    <a:pt x="4" y="1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8"/>
                    <a:pt x="1" y="10"/>
                    <a:pt x="4" y="12"/>
                  </a:cubicBezTo>
                  <a:cubicBezTo>
                    <a:pt x="6" y="14"/>
                    <a:pt x="9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4"/>
                    <a:pt x="6" y="14"/>
                    <a:pt x="4" y="12"/>
                  </a:cubicBezTo>
                  <a:cubicBezTo>
                    <a:pt x="1" y="11"/>
                    <a:pt x="0" y="8"/>
                    <a:pt x="0" y="6"/>
                  </a:cubicBezTo>
                  <a:cubicBezTo>
                    <a:pt x="0" y="4"/>
                    <a:pt x="1" y="2"/>
                    <a:pt x="4" y="1"/>
                  </a:cubicBezTo>
                  <a:cubicBezTo>
                    <a:pt x="6" y="0"/>
                    <a:pt x="8" y="1"/>
                    <a:pt x="10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9" name="Freeform 548">
              <a:extLst>
                <a:ext uri="{FF2B5EF4-FFF2-40B4-BE49-F238E27FC236}">
                  <a16:creationId xmlns:a16="http://schemas.microsoft.com/office/drawing/2014/main" id="{B44105F1-DB90-44C9-BB33-D95D9E320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851"/>
              <a:ext cx="57" cy="58"/>
            </a:xfrm>
            <a:custGeom>
              <a:avLst/>
              <a:gdLst>
                <a:gd name="T0" fmla="*/ 144 w 27"/>
                <a:gd name="T1" fmla="*/ 20 h 26"/>
                <a:gd name="T2" fmla="*/ 76 w 27"/>
                <a:gd name="T3" fmla="*/ 9 h 26"/>
                <a:gd name="T4" fmla="*/ 49 w 27"/>
                <a:gd name="T5" fmla="*/ 199 h 26"/>
                <a:gd name="T6" fmla="*/ 205 w 27"/>
                <a:gd name="T7" fmla="*/ 254 h 26"/>
                <a:gd name="T8" fmla="*/ 236 w 27"/>
                <a:gd name="T9" fmla="*/ 154 h 26"/>
                <a:gd name="T10" fmla="*/ 188 w 27"/>
                <a:gd name="T11" fmla="*/ 80 h 26"/>
                <a:gd name="T12" fmla="*/ 144 w 27"/>
                <a:gd name="T13" fmla="*/ 2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5" y="2"/>
                  </a:moveTo>
                  <a:cubicBezTo>
                    <a:pt x="12" y="0"/>
                    <a:pt x="10" y="0"/>
                    <a:pt x="8" y="1"/>
                  </a:cubicBezTo>
                  <a:cubicBezTo>
                    <a:pt x="0" y="3"/>
                    <a:pt x="0" y="12"/>
                    <a:pt x="5" y="18"/>
                  </a:cubicBezTo>
                  <a:cubicBezTo>
                    <a:pt x="10" y="24"/>
                    <a:pt x="19" y="26"/>
                    <a:pt x="22" y="23"/>
                  </a:cubicBezTo>
                  <a:cubicBezTo>
                    <a:pt x="26" y="21"/>
                    <a:pt x="27" y="18"/>
                    <a:pt x="25" y="14"/>
                  </a:cubicBezTo>
                  <a:cubicBezTo>
                    <a:pt x="24" y="11"/>
                    <a:pt x="21" y="8"/>
                    <a:pt x="20" y="7"/>
                  </a:cubicBezTo>
                  <a:cubicBezTo>
                    <a:pt x="18" y="5"/>
                    <a:pt x="17" y="3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0" name="Freeform 549">
              <a:extLst>
                <a:ext uri="{FF2B5EF4-FFF2-40B4-BE49-F238E27FC236}">
                  <a16:creationId xmlns:a16="http://schemas.microsoft.com/office/drawing/2014/main" id="{3F282C04-4B9C-48C3-80B3-53DFEFDAF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864"/>
              <a:ext cx="27" cy="29"/>
            </a:xfrm>
            <a:custGeom>
              <a:avLst/>
              <a:gdLst>
                <a:gd name="T0" fmla="*/ 8 w 13"/>
                <a:gd name="T1" fmla="*/ 20 h 13"/>
                <a:gd name="T2" fmla="*/ 17 w 13"/>
                <a:gd name="T3" fmla="*/ 80 h 13"/>
                <a:gd name="T4" fmla="*/ 81 w 13"/>
                <a:gd name="T5" fmla="*/ 145 h 13"/>
                <a:gd name="T6" fmla="*/ 116 w 13"/>
                <a:gd name="T7" fmla="*/ 134 h 13"/>
                <a:gd name="T8" fmla="*/ 116 w 13"/>
                <a:gd name="T9" fmla="*/ 134 h 13"/>
                <a:gd name="T10" fmla="*/ 81 w 13"/>
                <a:gd name="T11" fmla="*/ 145 h 13"/>
                <a:gd name="T12" fmla="*/ 17 w 13"/>
                <a:gd name="T13" fmla="*/ 80 h 13"/>
                <a:gd name="T14" fmla="*/ 8 w 13"/>
                <a:gd name="T15" fmla="*/ 20 h 13"/>
                <a:gd name="T16" fmla="*/ 35 w 13"/>
                <a:gd name="T17" fmla="*/ 9 h 13"/>
                <a:gd name="T18" fmla="*/ 35 w 13"/>
                <a:gd name="T19" fmla="*/ 9 h 13"/>
                <a:gd name="T20" fmla="*/ 8 w 13"/>
                <a:gd name="T21" fmla="*/ 20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13">
                  <a:moveTo>
                    <a:pt x="1" y="2"/>
                  </a:moveTo>
                  <a:cubicBezTo>
                    <a:pt x="0" y="3"/>
                    <a:pt x="1" y="5"/>
                    <a:pt x="2" y="7"/>
                  </a:cubicBezTo>
                  <a:cubicBezTo>
                    <a:pt x="4" y="10"/>
                    <a:pt x="7" y="13"/>
                    <a:pt x="9" y="13"/>
                  </a:cubicBezTo>
                  <a:cubicBezTo>
                    <a:pt x="10" y="13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0" y="13"/>
                    <a:pt x="9" y="13"/>
                  </a:cubicBezTo>
                  <a:cubicBezTo>
                    <a:pt x="7" y="12"/>
                    <a:pt x="4" y="10"/>
                    <a:pt x="2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1" name="Freeform 550">
              <a:extLst>
                <a:ext uri="{FF2B5EF4-FFF2-40B4-BE49-F238E27FC236}">
                  <a16:creationId xmlns:a16="http://schemas.microsoft.com/office/drawing/2014/main" id="{E6B8A59E-0043-403B-8E39-09690D4F3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2944"/>
              <a:ext cx="56" cy="59"/>
            </a:xfrm>
            <a:custGeom>
              <a:avLst/>
              <a:gdLst>
                <a:gd name="T0" fmla="*/ 133 w 27"/>
                <a:gd name="T1" fmla="*/ 25 h 26"/>
                <a:gd name="T2" fmla="*/ 73 w 27"/>
                <a:gd name="T3" fmla="*/ 11 h 26"/>
                <a:gd name="T4" fmla="*/ 44 w 27"/>
                <a:gd name="T5" fmla="*/ 211 h 26"/>
                <a:gd name="T6" fmla="*/ 207 w 27"/>
                <a:gd name="T7" fmla="*/ 268 h 26"/>
                <a:gd name="T8" fmla="*/ 232 w 27"/>
                <a:gd name="T9" fmla="*/ 166 h 26"/>
                <a:gd name="T10" fmla="*/ 176 w 27"/>
                <a:gd name="T11" fmla="*/ 82 h 26"/>
                <a:gd name="T12" fmla="*/ 133 w 27"/>
                <a:gd name="T13" fmla="*/ 25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5" y="2"/>
                  </a:moveTo>
                  <a:cubicBezTo>
                    <a:pt x="13" y="0"/>
                    <a:pt x="10" y="0"/>
                    <a:pt x="8" y="1"/>
                  </a:cubicBezTo>
                  <a:cubicBezTo>
                    <a:pt x="0" y="3"/>
                    <a:pt x="0" y="11"/>
                    <a:pt x="5" y="18"/>
                  </a:cubicBezTo>
                  <a:cubicBezTo>
                    <a:pt x="11" y="24"/>
                    <a:pt x="19" y="26"/>
                    <a:pt x="23" y="23"/>
                  </a:cubicBezTo>
                  <a:cubicBezTo>
                    <a:pt x="26" y="21"/>
                    <a:pt x="27" y="18"/>
                    <a:pt x="26" y="14"/>
                  </a:cubicBezTo>
                  <a:cubicBezTo>
                    <a:pt x="25" y="11"/>
                    <a:pt x="22" y="8"/>
                    <a:pt x="20" y="7"/>
                  </a:cubicBezTo>
                  <a:cubicBezTo>
                    <a:pt x="18" y="5"/>
                    <a:pt x="17" y="3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2" name="Freeform 551">
              <a:extLst>
                <a:ext uri="{FF2B5EF4-FFF2-40B4-BE49-F238E27FC236}">
                  <a16:creationId xmlns:a16="http://schemas.microsoft.com/office/drawing/2014/main" id="{F2A76B7A-30D2-4247-A08C-D085FF797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2958"/>
              <a:ext cx="25" cy="29"/>
            </a:xfrm>
            <a:custGeom>
              <a:avLst/>
              <a:gdLst>
                <a:gd name="T0" fmla="*/ 8 w 12"/>
                <a:gd name="T1" fmla="*/ 9 h 13"/>
                <a:gd name="T2" fmla="*/ 8 w 12"/>
                <a:gd name="T3" fmla="*/ 80 h 13"/>
                <a:gd name="T4" fmla="*/ 83 w 12"/>
                <a:gd name="T5" fmla="*/ 145 h 13"/>
                <a:gd name="T6" fmla="*/ 108 w 12"/>
                <a:gd name="T7" fmla="*/ 134 h 13"/>
                <a:gd name="T8" fmla="*/ 108 w 12"/>
                <a:gd name="T9" fmla="*/ 134 h 13"/>
                <a:gd name="T10" fmla="*/ 83 w 12"/>
                <a:gd name="T11" fmla="*/ 145 h 13"/>
                <a:gd name="T12" fmla="*/ 8 w 12"/>
                <a:gd name="T13" fmla="*/ 80 h 13"/>
                <a:gd name="T14" fmla="*/ 8 w 12"/>
                <a:gd name="T15" fmla="*/ 20 h 13"/>
                <a:gd name="T16" fmla="*/ 27 w 12"/>
                <a:gd name="T17" fmla="*/ 9 h 13"/>
                <a:gd name="T18" fmla="*/ 27 w 12"/>
                <a:gd name="T19" fmla="*/ 9 h 13"/>
                <a:gd name="T20" fmla="*/ 8 w 12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3">
                  <a:moveTo>
                    <a:pt x="1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3" y="10"/>
                    <a:pt x="6" y="12"/>
                    <a:pt x="9" y="13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3"/>
                    <a:pt x="10" y="13"/>
                    <a:pt x="9" y="13"/>
                  </a:cubicBezTo>
                  <a:cubicBezTo>
                    <a:pt x="6" y="12"/>
                    <a:pt x="3" y="10"/>
                    <a:pt x="1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3" name="Freeform 552">
              <a:extLst>
                <a:ext uri="{FF2B5EF4-FFF2-40B4-BE49-F238E27FC236}">
                  <a16:creationId xmlns:a16="http://schemas.microsoft.com/office/drawing/2014/main" id="{D22341F9-C93C-4DD6-961B-2793E02FF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840"/>
              <a:ext cx="57" cy="58"/>
            </a:xfrm>
            <a:custGeom>
              <a:avLst/>
              <a:gdLst>
                <a:gd name="T0" fmla="*/ 144 w 27"/>
                <a:gd name="T1" fmla="*/ 20 h 26"/>
                <a:gd name="T2" fmla="*/ 76 w 27"/>
                <a:gd name="T3" fmla="*/ 9 h 26"/>
                <a:gd name="T4" fmla="*/ 49 w 27"/>
                <a:gd name="T5" fmla="*/ 199 h 26"/>
                <a:gd name="T6" fmla="*/ 205 w 27"/>
                <a:gd name="T7" fmla="*/ 268 h 26"/>
                <a:gd name="T8" fmla="*/ 236 w 27"/>
                <a:gd name="T9" fmla="*/ 154 h 26"/>
                <a:gd name="T10" fmla="*/ 188 w 27"/>
                <a:gd name="T11" fmla="*/ 80 h 26"/>
                <a:gd name="T12" fmla="*/ 144 w 27"/>
                <a:gd name="T13" fmla="*/ 2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5" y="2"/>
                  </a:moveTo>
                  <a:cubicBezTo>
                    <a:pt x="12" y="1"/>
                    <a:pt x="10" y="0"/>
                    <a:pt x="8" y="1"/>
                  </a:cubicBezTo>
                  <a:cubicBezTo>
                    <a:pt x="0" y="3"/>
                    <a:pt x="0" y="12"/>
                    <a:pt x="5" y="18"/>
                  </a:cubicBezTo>
                  <a:cubicBezTo>
                    <a:pt x="10" y="25"/>
                    <a:pt x="19" y="26"/>
                    <a:pt x="22" y="24"/>
                  </a:cubicBezTo>
                  <a:cubicBezTo>
                    <a:pt x="26" y="21"/>
                    <a:pt x="27" y="18"/>
                    <a:pt x="25" y="14"/>
                  </a:cubicBezTo>
                  <a:cubicBezTo>
                    <a:pt x="24" y="11"/>
                    <a:pt x="21" y="9"/>
                    <a:pt x="20" y="7"/>
                  </a:cubicBezTo>
                  <a:cubicBezTo>
                    <a:pt x="18" y="5"/>
                    <a:pt x="17" y="3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4" name="Freeform 553">
              <a:extLst>
                <a:ext uri="{FF2B5EF4-FFF2-40B4-BE49-F238E27FC236}">
                  <a16:creationId xmlns:a16="http://schemas.microsoft.com/office/drawing/2014/main" id="{3347534A-C8B0-4821-91EB-850B0E37B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2855"/>
              <a:ext cx="27" cy="29"/>
            </a:xfrm>
            <a:custGeom>
              <a:avLst/>
              <a:gdLst>
                <a:gd name="T0" fmla="*/ 8 w 13"/>
                <a:gd name="T1" fmla="*/ 9 h 13"/>
                <a:gd name="T2" fmla="*/ 17 w 13"/>
                <a:gd name="T3" fmla="*/ 65 h 13"/>
                <a:gd name="T4" fmla="*/ 81 w 13"/>
                <a:gd name="T5" fmla="*/ 134 h 13"/>
                <a:gd name="T6" fmla="*/ 116 w 13"/>
                <a:gd name="T7" fmla="*/ 134 h 13"/>
                <a:gd name="T8" fmla="*/ 116 w 13"/>
                <a:gd name="T9" fmla="*/ 134 h 13"/>
                <a:gd name="T10" fmla="*/ 81 w 13"/>
                <a:gd name="T11" fmla="*/ 134 h 13"/>
                <a:gd name="T12" fmla="*/ 17 w 13"/>
                <a:gd name="T13" fmla="*/ 65 h 13"/>
                <a:gd name="T14" fmla="*/ 8 w 13"/>
                <a:gd name="T15" fmla="*/ 9 h 13"/>
                <a:gd name="T16" fmla="*/ 35 w 13"/>
                <a:gd name="T17" fmla="*/ 0 h 13"/>
                <a:gd name="T18" fmla="*/ 35 w 13"/>
                <a:gd name="T19" fmla="*/ 0 h 13"/>
                <a:gd name="T20" fmla="*/ 8 w 13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13">
                  <a:moveTo>
                    <a:pt x="1" y="1"/>
                  </a:moveTo>
                  <a:cubicBezTo>
                    <a:pt x="0" y="2"/>
                    <a:pt x="1" y="4"/>
                    <a:pt x="2" y="6"/>
                  </a:cubicBezTo>
                  <a:cubicBezTo>
                    <a:pt x="4" y="10"/>
                    <a:pt x="7" y="12"/>
                    <a:pt x="9" y="12"/>
                  </a:cubicBezTo>
                  <a:cubicBezTo>
                    <a:pt x="10" y="13"/>
                    <a:pt x="12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0" y="12"/>
                    <a:pt x="9" y="12"/>
                  </a:cubicBezTo>
                  <a:cubicBezTo>
                    <a:pt x="7" y="12"/>
                    <a:pt x="4" y="9"/>
                    <a:pt x="2" y="6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5" name="Freeform 554">
              <a:extLst>
                <a:ext uri="{FF2B5EF4-FFF2-40B4-BE49-F238E27FC236}">
                  <a16:creationId xmlns:a16="http://schemas.microsoft.com/office/drawing/2014/main" id="{E96B63AB-9798-454E-B234-55B77DC49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730"/>
              <a:ext cx="49" cy="49"/>
            </a:xfrm>
            <a:custGeom>
              <a:avLst/>
              <a:gdLst>
                <a:gd name="T0" fmla="*/ 128 w 23"/>
                <a:gd name="T1" fmla="*/ 9 h 22"/>
                <a:gd name="T2" fmla="*/ 68 w 23"/>
                <a:gd name="T3" fmla="*/ 0 h 22"/>
                <a:gd name="T4" fmla="*/ 49 w 23"/>
                <a:gd name="T5" fmla="*/ 165 h 22"/>
                <a:gd name="T6" fmla="*/ 181 w 23"/>
                <a:gd name="T7" fmla="*/ 223 h 22"/>
                <a:gd name="T8" fmla="*/ 213 w 23"/>
                <a:gd name="T9" fmla="*/ 134 h 22"/>
                <a:gd name="T10" fmla="*/ 164 w 23"/>
                <a:gd name="T11" fmla="*/ 53 h 22"/>
                <a:gd name="T12" fmla="*/ 128 w 23"/>
                <a:gd name="T13" fmla="*/ 9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2">
                  <a:moveTo>
                    <a:pt x="13" y="1"/>
                  </a:moveTo>
                  <a:cubicBezTo>
                    <a:pt x="11" y="0"/>
                    <a:pt x="9" y="0"/>
                    <a:pt x="7" y="0"/>
                  </a:cubicBezTo>
                  <a:cubicBezTo>
                    <a:pt x="0" y="2"/>
                    <a:pt x="0" y="10"/>
                    <a:pt x="5" y="15"/>
                  </a:cubicBezTo>
                  <a:cubicBezTo>
                    <a:pt x="9" y="21"/>
                    <a:pt x="16" y="22"/>
                    <a:pt x="19" y="20"/>
                  </a:cubicBezTo>
                  <a:cubicBezTo>
                    <a:pt x="22" y="18"/>
                    <a:pt x="23" y="15"/>
                    <a:pt x="22" y="12"/>
                  </a:cubicBezTo>
                  <a:cubicBezTo>
                    <a:pt x="21" y="9"/>
                    <a:pt x="18" y="7"/>
                    <a:pt x="17" y="5"/>
                  </a:cubicBezTo>
                  <a:cubicBezTo>
                    <a:pt x="16" y="4"/>
                    <a:pt x="14" y="2"/>
                    <a:pt x="13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6" name="Freeform 555">
              <a:extLst>
                <a:ext uri="{FF2B5EF4-FFF2-40B4-BE49-F238E27FC236}">
                  <a16:creationId xmlns:a16="http://schemas.microsoft.com/office/drawing/2014/main" id="{BD12E307-46E8-4254-82D9-68D81A8B2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741"/>
              <a:ext cx="21" cy="27"/>
            </a:xfrm>
            <a:custGeom>
              <a:avLst/>
              <a:gdLst>
                <a:gd name="T0" fmla="*/ 0 w 10"/>
                <a:gd name="T1" fmla="*/ 11 h 12"/>
                <a:gd name="T2" fmla="*/ 8 w 10"/>
                <a:gd name="T3" fmla="*/ 72 h 12"/>
                <a:gd name="T4" fmla="*/ 67 w 10"/>
                <a:gd name="T5" fmla="*/ 126 h 12"/>
                <a:gd name="T6" fmla="*/ 92 w 10"/>
                <a:gd name="T7" fmla="*/ 126 h 12"/>
                <a:gd name="T8" fmla="*/ 92 w 10"/>
                <a:gd name="T9" fmla="*/ 126 h 12"/>
                <a:gd name="T10" fmla="*/ 67 w 10"/>
                <a:gd name="T11" fmla="*/ 126 h 12"/>
                <a:gd name="T12" fmla="*/ 8 w 10"/>
                <a:gd name="T13" fmla="*/ 72 h 12"/>
                <a:gd name="T14" fmla="*/ 8 w 10"/>
                <a:gd name="T15" fmla="*/ 11 h 12"/>
                <a:gd name="T16" fmla="*/ 27 w 10"/>
                <a:gd name="T17" fmla="*/ 0 h 12"/>
                <a:gd name="T18" fmla="*/ 27 w 10"/>
                <a:gd name="T19" fmla="*/ 0 h 12"/>
                <a:gd name="T20" fmla="*/ 0 w 10"/>
                <a:gd name="T21" fmla="*/ 11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2">
                  <a:moveTo>
                    <a:pt x="0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3" y="9"/>
                    <a:pt x="5" y="11"/>
                    <a:pt x="7" y="11"/>
                  </a:cubicBezTo>
                  <a:cubicBezTo>
                    <a:pt x="8" y="12"/>
                    <a:pt x="9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cubicBezTo>
                    <a:pt x="5" y="11"/>
                    <a:pt x="3" y="9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7" name="Freeform 556">
              <a:extLst>
                <a:ext uri="{FF2B5EF4-FFF2-40B4-BE49-F238E27FC236}">
                  <a16:creationId xmlns:a16="http://schemas.microsoft.com/office/drawing/2014/main" id="{7779417A-ECF3-4596-BF2E-47FF96383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982"/>
              <a:ext cx="56" cy="58"/>
            </a:xfrm>
            <a:custGeom>
              <a:avLst/>
              <a:gdLst>
                <a:gd name="T0" fmla="*/ 133 w 27"/>
                <a:gd name="T1" fmla="*/ 20 h 26"/>
                <a:gd name="T2" fmla="*/ 73 w 27"/>
                <a:gd name="T3" fmla="*/ 9 h 26"/>
                <a:gd name="T4" fmla="*/ 52 w 27"/>
                <a:gd name="T5" fmla="*/ 199 h 26"/>
                <a:gd name="T6" fmla="*/ 207 w 27"/>
                <a:gd name="T7" fmla="*/ 268 h 26"/>
                <a:gd name="T8" fmla="*/ 232 w 27"/>
                <a:gd name="T9" fmla="*/ 154 h 26"/>
                <a:gd name="T10" fmla="*/ 176 w 27"/>
                <a:gd name="T11" fmla="*/ 80 h 26"/>
                <a:gd name="T12" fmla="*/ 133 w 27"/>
                <a:gd name="T13" fmla="*/ 2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5" y="2"/>
                  </a:moveTo>
                  <a:cubicBezTo>
                    <a:pt x="13" y="1"/>
                    <a:pt x="10" y="0"/>
                    <a:pt x="8" y="1"/>
                  </a:cubicBezTo>
                  <a:cubicBezTo>
                    <a:pt x="0" y="3"/>
                    <a:pt x="0" y="12"/>
                    <a:pt x="6" y="18"/>
                  </a:cubicBezTo>
                  <a:cubicBezTo>
                    <a:pt x="11" y="25"/>
                    <a:pt x="19" y="26"/>
                    <a:pt x="23" y="24"/>
                  </a:cubicBezTo>
                  <a:cubicBezTo>
                    <a:pt x="26" y="21"/>
                    <a:pt x="27" y="18"/>
                    <a:pt x="26" y="14"/>
                  </a:cubicBezTo>
                  <a:cubicBezTo>
                    <a:pt x="25" y="11"/>
                    <a:pt x="22" y="8"/>
                    <a:pt x="20" y="7"/>
                  </a:cubicBezTo>
                  <a:cubicBezTo>
                    <a:pt x="18" y="5"/>
                    <a:pt x="17" y="3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8" name="Freeform 557">
              <a:extLst>
                <a:ext uri="{FF2B5EF4-FFF2-40B4-BE49-F238E27FC236}">
                  <a16:creationId xmlns:a16="http://schemas.microsoft.com/office/drawing/2014/main" id="{FEBE9682-9C18-4F04-9289-CA6895A34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998"/>
              <a:ext cx="25" cy="27"/>
            </a:xfrm>
            <a:custGeom>
              <a:avLst/>
              <a:gdLst>
                <a:gd name="T0" fmla="*/ 8 w 12"/>
                <a:gd name="T1" fmla="*/ 11 h 12"/>
                <a:gd name="T2" fmla="*/ 8 w 12"/>
                <a:gd name="T3" fmla="*/ 72 h 12"/>
                <a:gd name="T4" fmla="*/ 83 w 12"/>
                <a:gd name="T5" fmla="*/ 137 h 12"/>
                <a:gd name="T6" fmla="*/ 108 w 12"/>
                <a:gd name="T7" fmla="*/ 126 h 12"/>
                <a:gd name="T8" fmla="*/ 108 w 12"/>
                <a:gd name="T9" fmla="*/ 126 h 12"/>
                <a:gd name="T10" fmla="*/ 83 w 12"/>
                <a:gd name="T11" fmla="*/ 137 h 12"/>
                <a:gd name="T12" fmla="*/ 8 w 12"/>
                <a:gd name="T13" fmla="*/ 72 h 12"/>
                <a:gd name="T14" fmla="*/ 8 w 12"/>
                <a:gd name="T15" fmla="*/ 11 h 12"/>
                <a:gd name="T16" fmla="*/ 27 w 12"/>
                <a:gd name="T17" fmla="*/ 0 h 12"/>
                <a:gd name="T18" fmla="*/ 27 w 12"/>
                <a:gd name="T19" fmla="*/ 0 h 12"/>
                <a:gd name="T20" fmla="*/ 8 w 12"/>
                <a:gd name="T21" fmla="*/ 11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2">
                  <a:moveTo>
                    <a:pt x="1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3" y="9"/>
                    <a:pt x="6" y="12"/>
                    <a:pt x="9" y="12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2"/>
                    <a:pt x="10" y="12"/>
                    <a:pt x="9" y="12"/>
                  </a:cubicBezTo>
                  <a:cubicBezTo>
                    <a:pt x="6" y="12"/>
                    <a:pt x="3" y="9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9" name="Freeform 558">
              <a:extLst>
                <a:ext uri="{FF2B5EF4-FFF2-40B4-BE49-F238E27FC236}">
                  <a16:creationId xmlns:a16="http://schemas.microsoft.com/office/drawing/2014/main" id="{B7C4BA60-C340-4B76-BB4C-ADA4B177F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791"/>
              <a:ext cx="41" cy="46"/>
            </a:xfrm>
            <a:custGeom>
              <a:avLst/>
              <a:gdLst>
                <a:gd name="T0" fmla="*/ 148 w 20"/>
                <a:gd name="T1" fmla="*/ 158 h 21"/>
                <a:gd name="T2" fmla="*/ 164 w 20"/>
                <a:gd name="T3" fmla="*/ 177 h 21"/>
                <a:gd name="T4" fmla="*/ 156 w 20"/>
                <a:gd name="T5" fmla="*/ 202 h 21"/>
                <a:gd name="T6" fmla="*/ 139 w 20"/>
                <a:gd name="T7" fmla="*/ 186 h 21"/>
                <a:gd name="T8" fmla="*/ 131 w 20"/>
                <a:gd name="T9" fmla="*/ 221 h 21"/>
                <a:gd name="T10" fmla="*/ 105 w 20"/>
                <a:gd name="T11" fmla="*/ 210 h 21"/>
                <a:gd name="T12" fmla="*/ 76 w 20"/>
                <a:gd name="T13" fmla="*/ 186 h 21"/>
                <a:gd name="T14" fmla="*/ 59 w 20"/>
                <a:gd name="T15" fmla="*/ 177 h 21"/>
                <a:gd name="T16" fmla="*/ 43 w 20"/>
                <a:gd name="T17" fmla="*/ 158 h 21"/>
                <a:gd name="T18" fmla="*/ 33 w 20"/>
                <a:gd name="T19" fmla="*/ 134 h 21"/>
                <a:gd name="T20" fmla="*/ 16 w 20"/>
                <a:gd name="T21" fmla="*/ 116 h 21"/>
                <a:gd name="T22" fmla="*/ 25 w 20"/>
                <a:gd name="T23" fmla="*/ 53 h 21"/>
                <a:gd name="T24" fmla="*/ 43 w 20"/>
                <a:gd name="T25" fmla="*/ 33 h 21"/>
                <a:gd name="T26" fmla="*/ 68 w 20"/>
                <a:gd name="T27" fmla="*/ 33 h 21"/>
                <a:gd name="T28" fmla="*/ 76 w 20"/>
                <a:gd name="T29" fmla="*/ 9 h 21"/>
                <a:gd name="T30" fmla="*/ 96 w 20"/>
                <a:gd name="T31" fmla="*/ 20 h 21"/>
                <a:gd name="T32" fmla="*/ 88 w 20"/>
                <a:gd name="T33" fmla="*/ 44 h 21"/>
                <a:gd name="T34" fmla="*/ 105 w 20"/>
                <a:gd name="T35" fmla="*/ 53 h 21"/>
                <a:gd name="T36" fmla="*/ 105 w 20"/>
                <a:gd name="T37" fmla="*/ 85 h 21"/>
                <a:gd name="T38" fmla="*/ 113 w 20"/>
                <a:gd name="T39" fmla="*/ 96 h 21"/>
                <a:gd name="T40" fmla="*/ 121 w 20"/>
                <a:gd name="T41" fmla="*/ 125 h 21"/>
                <a:gd name="T42" fmla="*/ 148 w 20"/>
                <a:gd name="T43" fmla="*/ 158 h 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" h="21">
                  <a:moveTo>
                    <a:pt x="17" y="15"/>
                  </a:moveTo>
                  <a:cubicBezTo>
                    <a:pt x="17" y="16"/>
                    <a:pt x="20" y="14"/>
                    <a:pt x="19" y="17"/>
                  </a:cubicBezTo>
                  <a:cubicBezTo>
                    <a:pt x="19" y="18"/>
                    <a:pt x="19" y="19"/>
                    <a:pt x="18" y="19"/>
                  </a:cubicBezTo>
                  <a:cubicBezTo>
                    <a:pt x="18" y="19"/>
                    <a:pt x="17" y="18"/>
                    <a:pt x="16" y="18"/>
                  </a:cubicBezTo>
                  <a:cubicBezTo>
                    <a:pt x="15" y="19"/>
                    <a:pt x="16" y="20"/>
                    <a:pt x="15" y="21"/>
                  </a:cubicBezTo>
                  <a:cubicBezTo>
                    <a:pt x="14" y="21"/>
                    <a:pt x="13" y="20"/>
                    <a:pt x="12" y="20"/>
                  </a:cubicBezTo>
                  <a:cubicBezTo>
                    <a:pt x="11" y="20"/>
                    <a:pt x="10" y="18"/>
                    <a:pt x="9" y="18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6" y="17"/>
                    <a:pt x="5" y="16"/>
                    <a:pt x="5" y="15"/>
                  </a:cubicBezTo>
                  <a:cubicBezTo>
                    <a:pt x="4" y="14"/>
                    <a:pt x="5" y="14"/>
                    <a:pt x="4" y="13"/>
                  </a:cubicBezTo>
                  <a:cubicBezTo>
                    <a:pt x="4" y="12"/>
                    <a:pt x="2" y="12"/>
                    <a:pt x="2" y="11"/>
                  </a:cubicBezTo>
                  <a:cubicBezTo>
                    <a:pt x="0" y="9"/>
                    <a:pt x="2" y="7"/>
                    <a:pt x="3" y="5"/>
                  </a:cubicBezTo>
                  <a:cubicBezTo>
                    <a:pt x="4" y="5"/>
                    <a:pt x="4" y="4"/>
                    <a:pt x="5" y="3"/>
                  </a:cubicBezTo>
                  <a:cubicBezTo>
                    <a:pt x="6" y="2"/>
                    <a:pt x="7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10" y="0"/>
                    <a:pt x="11" y="1"/>
                    <a:pt x="11" y="2"/>
                  </a:cubicBezTo>
                  <a:cubicBezTo>
                    <a:pt x="11" y="3"/>
                    <a:pt x="10" y="3"/>
                    <a:pt x="10" y="4"/>
                  </a:cubicBezTo>
                  <a:cubicBezTo>
                    <a:pt x="10" y="4"/>
                    <a:pt x="11" y="5"/>
                    <a:pt x="12" y="5"/>
                  </a:cubicBezTo>
                  <a:cubicBezTo>
                    <a:pt x="13" y="6"/>
                    <a:pt x="12" y="7"/>
                    <a:pt x="12" y="8"/>
                  </a:cubicBezTo>
                  <a:cubicBezTo>
                    <a:pt x="11" y="9"/>
                    <a:pt x="12" y="9"/>
                    <a:pt x="13" y="9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3" y="15"/>
                    <a:pt x="16" y="13"/>
                    <a:pt x="17" y="15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0" name="Freeform 559">
              <a:extLst>
                <a:ext uri="{FF2B5EF4-FFF2-40B4-BE49-F238E27FC236}">
                  <a16:creationId xmlns:a16="http://schemas.microsoft.com/office/drawing/2014/main" id="{561DAE7C-DD8A-488F-A034-E1AFEC761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802"/>
              <a:ext cx="4" cy="18"/>
            </a:xfrm>
            <a:custGeom>
              <a:avLst/>
              <a:gdLst>
                <a:gd name="T0" fmla="*/ 8 w 2"/>
                <a:gd name="T1" fmla="*/ 11 h 8"/>
                <a:gd name="T2" fmla="*/ 0 w 2"/>
                <a:gd name="T3" fmla="*/ 56 h 8"/>
                <a:gd name="T4" fmla="*/ 16 w 2"/>
                <a:gd name="T5" fmla="*/ 92 h 8"/>
                <a:gd name="T6" fmla="*/ 16 w 2"/>
                <a:gd name="T7" fmla="*/ 72 h 8"/>
                <a:gd name="T8" fmla="*/ 8 w 2"/>
                <a:gd name="T9" fmla="*/ 56 h 8"/>
                <a:gd name="T10" fmla="*/ 16 w 2"/>
                <a:gd name="T11" fmla="*/ 25 h 8"/>
                <a:gd name="T12" fmla="*/ 16 w 2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8">
                  <a:moveTo>
                    <a:pt x="1" y="1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6"/>
                    <a:pt x="2" y="6"/>
                    <a:pt x="2" y="8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4"/>
                    <a:pt x="2" y="3"/>
                    <a:pt x="2" y="2"/>
                  </a:cubicBezTo>
                  <a:cubicBezTo>
                    <a:pt x="2" y="1"/>
                    <a:pt x="1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1" name="Freeform 560">
              <a:extLst>
                <a:ext uri="{FF2B5EF4-FFF2-40B4-BE49-F238E27FC236}">
                  <a16:creationId xmlns:a16="http://schemas.microsoft.com/office/drawing/2014/main" id="{9483E2F2-BEE3-45ED-8862-B763AAF5F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822"/>
              <a:ext cx="11" cy="9"/>
            </a:xfrm>
            <a:custGeom>
              <a:avLst/>
              <a:gdLst>
                <a:gd name="T0" fmla="*/ 0 w 5"/>
                <a:gd name="T1" fmla="*/ 0 h 4"/>
                <a:gd name="T2" fmla="*/ 20 w 5"/>
                <a:gd name="T3" fmla="*/ 36 h 4"/>
                <a:gd name="T4" fmla="*/ 53 w 5"/>
                <a:gd name="T5" fmla="*/ 45 h 4"/>
                <a:gd name="T6" fmla="*/ 33 w 5"/>
                <a:gd name="T7" fmla="*/ 25 h 4"/>
                <a:gd name="T8" fmla="*/ 0 w 5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3" y="1"/>
                    <a:pt x="0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2" name="Freeform 561">
              <a:extLst>
                <a:ext uri="{FF2B5EF4-FFF2-40B4-BE49-F238E27FC236}">
                  <a16:creationId xmlns:a16="http://schemas.microsoft.com/office/drawing/2014/main" id="{F20F4477-8E38-4236-B9E5-100E44986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813"/>
              <a:ext cx="7" cy="11"/>
            </a:xfrm>
            <a:custGeom>
              <a:avLst/>
              <a:gdLst>
                <a:gd name="T0" fmla="*/ 0 w 3"/>
                <a:gd name="T1" fmla="*/ 20 h 5"/>
                <a:gd name="T2" fmla="*/ 0 w 3"/>
                <a:gd name="T3" fmla="*/ 33 h 5"/>
                <a:gd name="T4" fmla="*/ 12 w 3"/>
                <a:gd name="T5" fmla="*/ 44 h 5"/>
                <a:gd name="T6" fmla="*/ 37 w 3"/>
                <a:gd name="T7" fmla="*/ 53 h 5"/>
                <a:gd name="T8" fmla="*/ 0 w 3"/>
                <a:gd name="T9" fmla="*/ 33 h 5"/>
                <a:gd name="T10" fmla="*/ 0 w 3"/>
                <a:gd name="T11" fmla="*/ 20 h 5"/>
                <a:gd name="T12" fmla="*/ 0 w 3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3" name="Freeform 562">
              <a:extLst>
                <a:ext uri="{FF2B5EF4-FFF2-40B4-BE49-F238E27FC236}">
                  <a16:creationId xmlns:a16="http://schemas.microsoft.com/office/drawing/2014/main" id="{2BEB9A3C-513C-4E76-AEFC-14B1125A2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831"/>
              <a:ext cx="12" cy="6"/>
            </a:xfrm>
            <a:custGeom>
              <a:avLst/>
              <a:gdLst>
                <a:gd name="T0" fmla="*/ 8 w 6"/>
                <a:gd name="T1" fmla="*/ 0 h 3"/>
                <a:gd name="T2" fmla="*/ 16 w 6"/>
                <a:gd name="T3" fmla="*/ 16 h 3"/>
                <a:gd name="T4" fmla="*/ 24 w 6"/>
                <a:gd name="T5" fmla="*/ 16 h 3"/>
                <a:gd name="T6" fmla="*/ 32 w 6"/>
                <a:gd name="T7" fmla="*/ 16 h 3"/>
                <a:gd name="T8" fmla="*/ 48 w 6"/>
                <a:gd name="T9" fmla="*/ 0 h 3"/>
                <a:gd name="T10" fmla="*/ 40 w 6"/>
                <a:gd name="T11" fmla="*/ 0 h 3"/>
                <a:gd name="T12" fmla="*/ 24 w 6"/>
                <a:gd name="T13" fmla="*/ 0 h 3"/>
                <a:gd name="T14" fmla="*/ 16 w 6"/>
                <a:gd name="T15" fmla="*/ 8 h 3"/>
                <a:gd name="T16" fmla="*/ 0 w 6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3" y="1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5" y="3"/>
                    <a:pt x="5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4" name="Freeform 563">
              <a:extLst>
                <a:ext uri="{FF2B5EF4-FFF2-40B4-BE49-F238E27FC236}">
                  <a16:creationId xmlns:a16="http://schemas.microsoft.com/office/drawing/2014/main" id="{29CF804F-E731-468C-B7D6-16871E1FA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826"/>
              <a:ext cx="8" cy="7"/>
            </a:xfrm>
            <a:custGeom>
              <a:avLst/>
              <a:gdLst>
                <a:gd name="T0" fmla="*/ 32 w 4"/>
                <a:gd name="T1" fmla="*/ 0 h 3"/>
                <a:gd name="T2" fmla="*/ 24 w 4"/>
                <a:gd name="T3" fmla="*/ 28 h 3"/>
                <a:gd name="T4" fmla="*/ 0 w 4"/>
                <a:gd name="T5" fmla="*/ 28 h 3"/>
                <a:gd name="T6" fmla="*/ 24 w 4"/>
                <a:gd name="T7" fmla="*/ 12 h 3"/>
                <a:gd name="T8" fmla="*/ 32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4" y="2"/>
                    <a:pt x="3" y="2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5" name="Freeform 564">
              <a:extLst>
                <a:ext uri="{FF2B5EF4-FFF2-40B4-BE49-F238E27FC236}">
                  <a16:creationId xmlns:a16="http://schemas.microsoft.com/office/drawing/2014/main" id="{1665F8EA-D2BA-4EDC-B78D-E39A06B3C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811"/>
              <a:ext cx="2" cy="4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8 h 2"/>
                <a:gd name="T4" fmla="*/ 8 w 1"/>
                <a:gd name="T5" fmla="*/ 16 h 2"/>
                <a:gd name="T6" fmla="*/ 0 w 1"/>
                <a:gd name="T7" fmla="*/ 8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6" name="Freeform 565">
              <a:extLst>
                <a:ext uri="{FF2B5EF4-FFF2-40B4-BE49-F238E27FC236}">
                  <a16:creationId xmlns:a16="http://schemas.microsoft.com/office/drawing/2014/main" id="{9D7E6CFA-ED01-44D0-985D-C384B589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793"/>
              <a:ext cx="5" cy="4"/>
            </a:xfrm>
            <a:custGeom>
              <a:avLst/>
              <a:gdLst>
                <a:gd name="T0" fmla="*/ 33 w 2"/>
                <a:gd name="T1" fmla="*/ 0 h 2"/>
                <a:gd name="T2" fmla="*/ 0 w 2"/>
                <a:gd name="T3" fmla="*/ 16 h 2"/>
                <a:gd name="T4" fmla="*/ 2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2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7" name="Freeform 566">
              <a:extLst>
                <a:ext uri="{FF2B5EF4-FFF2-40B4-BE49-F238E27FC236}">
                  <a16:creationId xmlns:a16="http://schemas.microsoft.com/office/drawing/2014/main" id="{57880F13-EF69-4658-94F4-F731FEF3D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811"/>
              <a:ext cx="4" cy="6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16 h 3"/>
                <a:gd name="T4" fmla="*/ 16 w 2"/>
                <a:gd name="T5" fmla="*/ 24 h 3"/>
                <a:gd name="T6" fmla="*/ 8 w 2"/>
                <a:gd name="T7" fmla="*/ 8 h 3"/>
                <a:gd name="T8" fmla="*/ 8 w 2"/>
                <a:gd name="T9" fmla="*/ 8 h 3"/>
                <a:gd name="T10" fmla="*/ 0 w 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8" name="Freeform 567">
              <a:extLst>
                <a:ext uri="{FF2B5EF4-FFF2-40B4-BE49-F238E27FC236}">
                  <a16:creationId xmlns:a16="http://schemas.microsoft.com/office/drawing/2014/main" id="{66A42912-B0CC-470A-8A74-5D33A92FB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831"/>
              <a:ext cx="8" cy="4"/>
            </a:xfrm>
            <a:custGeom>
              <a:avLst/>
              <a:gdLst>
                <a:gd name="T0" fmla="*/ 0 w 4"/>
                <a:gd name="T1" fmla="*/ 16 h 2"/>
                <a:gd name="T2" fmla="*/ 16 w 4"/>
                <a:gd name="T3" fmla="*/ 16 h 2"/>
                <a:gd name="T4" fmla="*/ 32 w 4"/>
                <a:gd name="T5" fmla="*/ 0 h 2"/>
                <a:gd name="T6" fmla="*/ 24 w 4"/>
                <a:gd name="T7" fmla="*/ 8 h 2"/>
                <a:gd name="T8" fmla="*/ 8 w 4"/>
                <a:gd name="T9" fmla="*/ 8 h 2"/>
                <a:gd name="T10" fmla="*/ 8 w 4"/>
                <a:gd name="T11" fmla="*/ 8 h 2"/>
                <a:gd name="T12" fmla="*/ 0 w 4"/>
                <a:gd name="T13" fmla="*/ 16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9" name="Freeform 568">
              <a:extLst>
                <a:ext uri="{FF2B5EF4-FFF2-40B4-BE49-F238E27FC236}">
                  <a16:creationId xmlns:a16="http://schemas.microsoft.com/office/drawing/2014/main" id="{767BAB5F-571F-4481-801E-2CCADD581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828"/>
              <a:ext cx="4" cy="3"/>
            </a:xfrm>
            <a:custGeom>
              <a:avLst/>
              <a:gdLst>
                <a:gd name="T0" fmla="*/ 16 w 2"/>
                <a:gd name="T1" fmla="*/ 0 h 1"/>
                <a:gd name="T2" fmla="*/ 8 w 2"/>
                <a:gd name="T3" fmla="*/ 27 h 1"/>
                <a:gd name="T4" fmla="*/ 0 w 2"/>
                <a:gd name="T5" fmla="*/ 27 h 1"/>
                <a:gd name="T6" fmla="*/ 16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0" name="Freeform 569">
              <a:extLst>
                <a:ext uri="{FF2B5EF4-FFF2-40B4-BE49-F238E27FC236}">
                  <a16:creationId xmlns:a16="http://schemas.microsoft.com/office/drawing/2014/main" id="{BAFEEA08-5E58-489D-B031-E4E921563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2826"/>
              <a:ext cx="9" cy="5"/>
            </a:xfrm>
            <a:custGeom>
              <a:avLst/>
              <a:gdLst>
                <a:gd name="T0" fmla="*/ 11 w 4"/>
                <a:gd name="T1" fmla="*/ 0 h 2"/>
                <a:gd name="T2" fmla="*/ 45 w 4"/>
                <a:gd name="T3" fmla="*/ 33 h 2"/>
                <a:gd name="T4" fmla="*/ 25 w 4"/>
                <a:gd name="T5" fmla="*/ 0 h 2"/>
                <a:gd name="T6" fmla="*/ 11 w 4"/>
                <a:gd name="T7" fmla="*/ 0 h 2"/>
                <a:gd name="T8" fmla="*/ 0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1" name="Freeform 570">
              <a:extLst>
                <a:ext uri="{FF2B5EF4-FFF2-40B4-BE49-F238E27FC236}">
                  <a16:creationId xmlns:a16="http://schemas.microsoft.com/office/drawing/2014/main" id="{F92D1FB6-5430-4C0F-AC69-0092E7ED5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2820"/>
              <a:ext cx="10" cy="6"/>
            </a:xfrm>
            <a:custGeom>
              <a:avLst/>
              <a:gdLst>
                <a:gd name="T0" fmla="*/ 0 w 5"/>
                <a:gd name="T1" fmla="*/ 0 h 3"/>
                <a:gd name="T2" fmla="*/ 16 w 5"/>
                <a:gd name="T3" fmla="*/ 8 h 3"/>
                <a:gd name="T4" fmla="*/ 40 w 5"/>
                <a:gd name="T5" fmla="*/ 24 h 3"/>
                <a:gd name="T6" fmla="*/ 16 w 5"/>
                <a:gd name="T7" fmla="*/ 16 h 3"/>
                <a:gd name="T8" fmla="*/ 0 w 5"/>
                <a:gd name="T9" fmla="*/ 8 h 3"/>
                <a:gd name="T10" fmla="*/ 0 w 5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4" y="3"/>
                    <a:pt x="3" y="2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2" name="Freeform 571">
              <a:extLst>
                <a:ext uri="{FF2B5EF4-FFF2-40B4-BE49-F238E27FC236}">
                  <a16:creationId xmlns:a16="http://schemas.microsoft.com/office/drawing/2014/main" id="{727C8974-D703-4B95-85FC-80A55AA71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799"/>
              <a:ext cx="7" cy="7"/>
            </a:xfrm>
            <a:custGeom>
              <a:avLst/>
              <a:gdLst>
                <a:gd name="T0" fmla="*/ 0 w 3"/>
                <a:gd name="T1" fmla="*/ 0 h 3"/>
                <a:gd name="T2" fmla="*/ 28 w 3"/>
                <a:gd name="T3" fmla="*/ 37 h 3"/>
                <a:gd name="T4" fmla="*/ 28 w 3"/>
                <a:gd name="T5" fmla="*/ 28 h 3"/>
                <a:gd name="T6" fmla="*/ 12 w 3"/>
                <a:gd name="T7" fmla="*/ 28 h 3"/>
                <a:gd name="T8" fmla="*/ 12 w 3"/>
                <a:gd name="T9" fmla="*/ 1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3" y="1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3" name="Freeform 572">
              <a:extLst>
                <a:ext uri="{FF2B5EF4-FFF2-40B4-BE49-F238E27FC236}">
                  <a16:creationId xmlns:a16="http://schemas.microsoft.com/office/drawing/2014/main" id="{D9322AEB-8821-4010-8F30-5292B6327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797"/>
              <a:ext cx="6" cy="5"/>
            </a:xfrm>
            <a:custGeom>
              <a:avLst/>
              <a:gdLst>
                <a:gd name="T0" fmla="*/ 24 w 3"/>
                <a:gd name="T1" fmla="*/ 0 h 2"/>
                <a:gd name="T2" fmla="*/ 0 w 3"/>
                <a:gd name="T3" fmla="*/ 33 h 2"/>
                <a:gd name="T4" fmla="*/ 8 w 3"/>
                <a:gd name="T5" fmla="*/ 0 h 2"/>
                <a:gd name="T6" fmla="*/ 16 w 3"/>
                <a:gd name="T7" fmla="*/ 0 h 2"/>
                <a:gd name="T8" fmla="*/ 16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4" name="Freeform 573">
              <a:extLst>
                <a:ext uri="{FF2B5EF4-FFF2-40B4-BE49-F238E27FC236}">
                  <a16:creationId xmlns:a16="http://schemas.microsoft.com/office/drawing/2014/main" id="{FA560259-7D4C-41BB-B0BE-7188A108C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791"/>
              <a:ext cx="41" cy="46"/>
            </a:xfrm>
            <a:custGeom>
              <a:avLst/>
              <a:gdLst>
                <a:gd name="T0" fmla="*/ 148 w 20"/>
                <a:gd name="T1" fmla="*/ 158 h 21"/>
                <a:gd name="T2" fmla="*/ 164 w 20"/>
                <a:gd name="T3" fmla="*/ 177 h 21"/>
                <a:gd name="T4" fmla="*/ 156 w 20"/>
                <a:gd name="T5" fmla="*/ 202 h 21"/>
                <a:gd name="T6" fmla="*/ 139 w 20"/>
                <a:gd name="T7" fmla="*/ 186 h 21"/>
                <a:gd name="T8" fmla="*/ 131 w 20"/>
                <a:gd name="T9" fmla="*/ 221 h 21"/>
                <a:gd name="T10" fmla="*/ 105 w 20"/>
                <a:gd name="T11" fmla="*/ 210 h 21"/>
                <a:gd name="T12" fmla="*/ 76 w 20"/>
                <a:gd name="T13" fmla="*/ 186 h 21"/>
                <a:gd name="T14" fmla="*/ 59 w 20"/>
                <a:gd name="T15" fmla="*/ 177 h 21"/>
                <a:gd name="T16" fmla="*/ 43 w 20"/>
                <a:gd name="T17" fmla="*/ 158 h 21"/>
                <a:gd name="T18" fmla="*/ 33 w 20"/>
                <a:gd name="T19" fmla="*/ 134 h 21"/>
                <a:gd name="T20" fmla="*/ 16 w 20"/>
                <a:gd name="T21" fmla="*/ 116 h 21"/>
                <a:gd name="T22" fmla="*/ 25 w 20"/>
                <a:gd name="T23" fmla="*/ 53 h 21"/>
                <a:gd name="T24" fmla="*/ 43 w 20"/>
                <a:gd name="T25" fmla="*/ 33 h 21"/>
                <a:gd name="T26" fmla="*/ 68 w 20"/>
                <a:gd name="T27" fmla="*/ 33 h 21"/>
                <a:gd name="T28" fmla="*/ 76 w 20"/>
                <a:gd name="T29" fmla="*/ 9 h 21"/>
                <a:gd name="T30" fmla="*/ 96 w 20"/>
                <a:gd name="T31" fmla="*/ 20 h 21"/>
                <a:gd name="T32" fmla="*/ 88 w 20"/>
                <a:gd name="T33" fmla="*/ 44 h 21"/>
                <a:gd name="T34" fmla="*/ 105 w 20"/>
                <a:gd name="T35" fmla="*/ 53 h 21"/>
                <a:gd name="T36" fmla="*/ 105 w 20"/>
                <a:gd name="T37" fmla="*/ 85 h 21"/>
                <a:gd name="T38" fmla="*/ 113 w 20"/>
                <a:gd name="T39" fmla="*/ 96 h 21"/>
                <a:gd name="T40" fmla="*/ 121 w 20"/>
                <a:gd name="T41" fmla="*/ 125 h 21"/>
                <a:gd name="T42" fmla="*/ 148 w 20"/>
                <a:gd name="T43" fmla="*/ 158 h 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" h="21">
                  <a:moveTo>
                    <a:pt x="17" y="15"/>
                  </a:moveTo>
                  <a:cubicBezTo>
                    <a:pt x="17" y="16"/>
                    <a:pt x="20" y="14"/>
                    <a:pt x="19" y="17"/>
                  </a:cubicBezTo>
                  <a:cubicBezTo>
                    <a:pt x="19" y="18"/>
                    <a:pt x="19" y="19"/>
                    <a:pt x="18" y="19"/>
                  </a:cubicBezTo>
                  <a:cubicBezTo>
                    <a:pt x="18" y="19"/>
                    <a:pt x="17" y="18"/>
                    <a:pt x="16" y="18"/>
                  </a:cubicBezTo>
                  <a:cubicBezTo>
                    <a:pt x="15" y="19"/>
                    <a:pt x="16" y="20"/>
                    <a:pt x="15" y="21"/>
                  </a:cubicBezTo>
                  <a:cubicBezTo>
                    <a:pt x="14" y="21"/>
                    <a:pt x="13" y="20"/>
                    <a:pt x="12" y="20"/>
                  </a:cubicBezTo>
                  <a:cubicBezTo>
                    <a:pt x="11" y="20"/>
                    <a:pt x="10" y="18"/>
                    <a:pt x="9" y="18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6" y="17"/>
                    <a:pt x="5" y="16"/>
                    <a:pt x="5" y="15"/>
                  </a:cubicBezTo>
                  <a:cubicBezTo>
                    <a:pt x="4" y="14"/>
                    <a:pt x="5" y="14"/>
                    <a:pt x="4" y="13"/>
                  </a:cubicBezTo>
                  <a:cubicBezTo>
                    <a:pt x="4" y="12"/>
                    <a:pt x="2" y="12"/>
                    <a:pt x="2" y="11"/>
                  </a:cubicBezTo>
                  <a:cubicBezTo>
                    <a:pt x="0" y="9"/>
                    <a:pt x="2" y="7"/>
                    <a:pt x="3" y="5"/>
                  </a:cubicBezTo>
                  <a:cubicBezTo>
                    <a:pt x="4" y="5"/>
                    <a:pt x="4" y="4"/>
                    <a:pt x="5" y="3"/>
                  </a:cubicBezTo>
                  <a:cubicBezTo>
                    <a:pt x="6" y="2"/>
                    <a:pt x="7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10" y="0"/>
                    <a:pt x="11" y="1"/>
                    <a:pt x="11" y="2"/>
                  </a:cubicBezTo>
                  <a:cubicBezTo>
                    <a:pt x="11" y="3"/>
                    <a:pt x="10" y="3"/>
                    <a:pt x="10" y="4"/>
                  </a:cubicBezTo>
                  <a:cubicBezTo>
                    <a:pt x="10" y="4"/>
                    <a:pt x="11" y="5"/>
                    <a:pt x="12" y="5"/>
                  </a:cubicBezTo>
                  <a:cubicBezTo>
                    <a:pt x="13" y="6"/>
                    <a:pt x="12" y="7"/>
                    <a:pt x="12" y="8"/>
                  </a:cubicBezTo>
                  <a:cubicBezTo>
                    <a:pt x="11" y="9"/>
                    <a:pt x="12" y="9"/>
                    <a:pt x="13" y="9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3" y="15"/>
                    <a:pt x="16" y="13"/>
                    <a:pt x="17" y="15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5" name="Freeform 574">
              <a:extLst>
                <a:ext uri="{FF2B5EF4-FFF2-40B4-BE49-F238E27FC236}">
                  <a16:creationId xmlns:a16="http://schemas.microsoft.com/office/drawing/2014/main" id="{AAE50D72-DB38-49F1-AEAA-66BA11D9F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813"/>
              <a:ext cx="2" cy="9"/>
            </a:xfrm>
            <a:custGeom>
              <a:avLst/>
              <a:gdLst>
                <a:gd name="T0" fmla="*/ 0 w 1"/>
                <a:gd name="T1" fmla="*/ 45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6" name="Freeform 575">
              <a:extLst>
                <a:ext uri="{FF2B5EF4-FFF2-40B4-BE49-F238E27FC236}">
                  <a16:creationId xmlns:a16="http://schemas.microsoft.com/office/drawing/2014/main" id="{439DF58D-D1A0-401A-B889-6FAB6DABF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808"/>
              <a:ext cx="1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7" name="Freeform 576">
              <a:extLst>
                <a:ext uri="{FF2B5EF4-FFF2-40B4-BE49-F238E27FC236}">
                  <a16:creationId xmlns:a16="http://schemas.microsoft.com/office/drawing/2014/main" id="{75621FD9-E1A6-46D6-963E-AC4B35BB8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813"/>
              <a:ext cx="7" cy="9"/>
            </a:xfrm>
            <a:custGeom>
              <a:avLst/>
              <a:gdLst>
                <a:gd name="T0" fmla="*/ 37 w 3"/>
                <a:gd name="T1" fmla="*/ 45 h 4"/>
                <a:gd name="T2" fmla="*/ 12 w 3"/>
                <a:gd name="T3" fmla="*/ 36 h 4"/>
                <a:gd name="T4" fmla="*/ 0 w 3"/>
                <a:gd name="T5" fmla="*/ 11 h 4"/>
                <a:gd name="T6" fmla="*/ 0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8" name="Freeform 577">
              <a:extLst>
                <a:ext uri="{FF2B5EF4-FFF2-40B4-BE49-F238E27FC236}">
                  <a16:creationId xmlns:a16="http://schemas.microsoft.com/office/drawing/2014/main" id="{D59DCCE1-4077-4B96-9B62-E095CD0DF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831"/>
              <a:ext cx="2" cy="1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9" name="Freeform 578">
              <a:extLst>
                <a:ext uri="{FF2B5EF4-FFF2-40B4-BE49-F238E27FC236}">
                  <a16:creationId xmlns:a16="http://schemas.microsoft.com/office/drawing/2014/main" id="{E5A6D21B-5846-4F9F-8008-A02C503BF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2719"/>
              <a:ext cx="46" cy="54"/>
            </a:xfrm>
            <a:custGeom>
              <a:avLst/>
              <a:gdLst>
                <a:gd name="T0" fmla="*/ 136 w 22"/>
                <a:gd name="T1" fmla="*/ 239 h 24"/>
                <a:gd name="T2" fmla="*/ 165 w 22"/>
                <a:gd name="T3" fmla="*/ 81 h 24"/>
                <a:gd name="T4" fmla="*/ 36 w 22"/>
                <a:gd name="T5" fmla="*/ 56 h 24"/>
                <a:gd name="T6" fmla="*/ 136 w 22"/>
                <a:gd name="T7" fmla="*/ 239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4">
                  <a:moveTo>
                    <a:pt x="15" y="21"/>
                  </a:moveTo>
                  <a:cubicBezTo>
                    <a:pt x="21" y="19"/>
                    <a:pt x="22" y="13"/>
                    <a:pt x="18" y="7"/>
                  </a:cubicBezTo>
                  <a:cubicBezTo>
                    <a:pt x="15" y="2"/>
                    <a:pt x="9" y="0"/>
                    <a:pt x="4" y="5"/>
                  </a:cubicBezTo>
                  <a:cubicBezTo>
                    <a:pt x="0" y="10"/>
                    <a:pt x="6" y="24"/>
                    <a:pt x="15" y="2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0" name="Freeform 579">
              <a:extLst>
                <a:ext uri="{FF2B5EF4-FFF2-40B4-BE49-F238E27FC236}">
                  <a16:creationId xmlns:a16="http://schemas.microsoft.com/office/drawing/2014/main" id="{1035539B-01D4-4DDE-8ECF-3C117071E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2737"/>
              <a:ext cx="25" cy="20"/>
            </a:xfrm>
            <a:custGeom>
              <a:avLst/>
              <a:gdLst>
                <a:gd name="T0" fmla="*/ 92 w 12"/>
                <a:gd name="T1" fmla="*/ 0 h 9"/>
                <a:gd name="T2" fmla="*/ 100 w 12"/>
                <a:gd name="T3" fmla="*/ 53 h 9"/>
                <a:gd name="T4" fmla="*/ 65 w 12"/>
                <a:gd name="T5" fmla="*/ 98 h 9"/>
                <a:gd name="T6" fmla="*/ 17 w 12"/>
                <a:gd name="T7" fmla="*/ 64 h 9"/>
                <a:gd name="T8" fmla="*/ 8 w 12"/>
                <a:gd name="T9" fmla="*/ 0 h 9"/>
                <a:gd name="T10" fmla="*/ 8 w 12"/>
                <a:gd name="T11" fmla="*/ 0 h 9"/>
                <a:gd name="T12" fmla="*/ 17 w 12"/>
                <a:gd name="T13" fmla="*/ 64 h 9"/>
                <a:gd name="T14" fmla="*/ 65 w 12"/>
                <a:gd name="T15" fmla="*/ 98 h 9"/>
                <a:gd name="T16" fmla="*/ 100 w 12"/>
                <a:gd name="T17" fmla="*/ 53 h 9"/>
                <a:gd name="T18" fmla="*/ 92 w 12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9">
                  <a:moveTo>
                    <a:pt x="10" y="0"/>
                  </a:moveTo>
                  <a:cubicBezTo>
                    <a:pt x="11" y="1"/>
                    <a:pt x="12" y="3"/>
                    <a:pt x="11" y="5"/>
                  </a:cubicBezTo>
                  <a:cubicBezTo>
                    <a:pt x="10" y="7"/>
                    <a:pt x="9" y="9"/>
                    <a:pt x="7" y="9"/>
                  </a:cubicBezTo>
                  <a:cubicBezTo>
                    <a:pt x="5" y="9"/>
                    <a:pt x="3" y="8"/>
                    <a:pt x="2" y="6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1" y="4"/>
                    <a:pt x="2" y="6"/>
                  </a:cubicBezTo>
                  <a:cubicBezTo>
                    <a:pt x="3" y="8"/>
                    <a:pt x="5" y="9"/>
                    <a:pt x="7" y="9"/>
                  </a:cubicBezTo>
                  <a:cubicBezTo>
                    <a:pt x="9" y="9"/>
                    <a:pt x="11" y="7"/>
                    <a:pt x="11" y="5"/>
                  </a:cubicBezTo>
                  <a:cubicBezTo>
                    <a:pt x="12" y="3"/>
                    <a:pt x="12" y="1"/>
                    <a:pt x="10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1" name="Freeform 580">
              <a:extLst>
                <a:ext uri="{FF2B5EF4-FFF2-40B4-BE49-F238E27FC236}">
                  <a16:creationId xmlns:a16="http://schemas.microsoft.com/office/drawing/2014/main" id="{3C9767BD-2754-48EF-B2A6-EE90C48B3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3045"/>
              <a:ext cx="48" cy="74"/>
            </a:xfrm>
            <a:custGeom>
              <a:avLst/>
              <a:gdLst>
                <a:gd name="T0" fmla="*/ 184 w 23"/>
                <a:gd name="T1" fmla="*/ 90 h 33"/>
                <a:gd name="T2" fmla="*/ 127 w 23"/>
                <a:gd name="T3" fmla="*/ 36 h 33"/>
                <a:gd name="T4" fmla="*/ 8 w 23"/>
                <a:gd name="T5" fmla="*/ 202 h 33"/>
                <a:gd name="T6" fmla="*/ 127 w 23"/>
                <a:gd name="T7" fmla="*/ 372 h 33"/>
                <a:gd name="T8" fmla="*/ 200 w 23"/>
                <a:gd name="T9" fmla="*/ 292 h 33"/>
                <a:gd name="T10" fmla="*/ 192 w 23"/>
                <a:gd name="T11" fmla="*/ 182 h 33"/>
                <a:gd name="T12" fmla="*/ 184 w 23"/>
                <a:gd name="T13" fmla="*/ 9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3">
                  <a:moveTo>
                    <a:pt x="20" y="8"/>
                  </a:moveTo>
                  <a:cubicBezTo>
                    <a:pt x="18" y="6"/>
                    <a:pt x="16" y="4"/>
                    <a:pt x="14" y="3"/>
                  </a:cubicBezTo>
                  <a:cubicBezTo>
                    <a:pt x="5" y="0"/>
                    <a:pt x="0" y="8"/>
                    <a:pt x="1" y="18"/>
                  </a:cubicBezTo>
                  <a:cubicBezTo>
                    <a:pt x="2" y="27"/>
                    <a:pt x="9" y="33"/>
                    <a:pt x="14" y="33"/>
                  </a:cubicBezTo>
                  <a:cubicBezTo>
                    <a:pt x="19" y="33"/>
                    <a:pt x="21" y="30"/>
                    <a:pt x="22" y="26"/>
                  </a:cubicBezTo>
                  <a:cubicBezTo>
                    <a:pt x="23" y="22"/>
                    <a:pt x="22" y="18"/>
                    <a:pt x="21" y="16"/>
                  </a:cubicBezTo>
                  <a:cubicBezTo>
                    <a:pt x="21" y="13"/>
                    <a:pt x="21" y="10"/>
                    <a:pt x="20" y="8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2" name="Freeform 581">
              <a:extLst>
                <a:ext uri="{FF2B5EF4-FFF2-40B4-BE49-F238E27FC236}">
                  <a16:creationId xmlns:a16="http://schemas.microsoft.com/office/drawing/2014/main" id="{886A203E-0689-484F-A5A5-511A74E8F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3065"/>
              <a:ext cx="15" cy="40"/>
            </a:xfrm>
            <a:custGeom>
              <a:avLst/>
              <a:gdLst>
                <a:gd name="T0" fmla="*/ 28 w 7"/>
                <a:gd name="T1" fmla="*/ 9 h 18"/>
                <a:gd name="T2" fmla="*/ 9 w 7"/>
                <a:gd name="T3" fmla="*/ 64 h 18"/>
                <a:gd name="T4" fmla="*/ 41 w 7"/>
                <a:gd name="T5" fmla="*/ 178 h 18"/>
                <a:gd name="T6" fmla="*/ 69 w 7"/>
                <a:gd name="T7" fmla="*/ 187 h 18"/>
                <a:gd name="T8" fmla="*/ 69 w 7"/>
                <a:gd name="T9" fmla="*/ 187 h 18"/>
                <a:gd name="T10" fmla="*/ 41 w 7"/>
                <a:gd name="T11" fmla="*/ 178 h 18"/>
                <a:gd name="T12" fmla="*/ 9 w 7"/>
                <a:gd name="T13" fmla="*/ 64 h 18"/>
                <a:gd name="T14" fmla="*/ 28 w 7"/>
                <a:gd name="T15" fmla="*/ 9 h 18"/>
                <a:gd name="T16" fmla="*/ 60 w 7"/>
                <a:gd name="T17" fmla="*/ 20 h 18"/>
                <a:gd name="T18" fmla="*/ 60 w 7"/>
                <a:gd name="T19" fmla="*/ 20 h 18"/>
                <a:gd name="T20" fmla="*/ 28 w 7"/>
                <a:gd name="T21" fmla="*/ 9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18">
                  <a:moveTo>
                    <a:pt x="3" y="1"/>
                  </a:moveTo>
                  <a:cubicBezTo>
                    <a:pt x="2" y="1"/>
                    <a:pt x="1" y="3"/>
                    <a:pt x="1" y="6"/>
                  </a:cubicBezTo>
                  <a:cubicBezTo>
                    <a:pt x="0" y="10"/>
                    <a:pt x="2" y="14"/>
                    <a:pt x="4" y="16"/>
                  </a:cubicBezTo>
                  <a:cubicBezTo>
                    <a:pt x="5" y="17"/>
                    <a:pt x="6" y="18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8"/>
                    <a:pt x="5" y="17"/>
                    <a:pt x="4" y="16"/>
                  </a:cubicBezTo>
                  <a:cubicBezTo>
                    <a:pt x="2" y="14"/>
                    <a:pt x="1" y="10"/>
                    <a:pt x="1" y="6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3" name="Freeform 582">
              <a:extLst>
                <a:ext uri="{FF2B5EF4-FFF2-40B4-BE49-F238E27FC236}">
                  <a16:creationId xmlns:a16="http://schemas.microsoft.com/office/drawing/2014/main" id="{E050169D-D75D-492D-8D7D-CDB337C34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3101"/>
              <a:ext cx="63" cy="67"/>
            </a:xfrm>
            <a:custGeom>
              <a:avLst/>
              <a:gdLst>
                <a:gd name="T0" fmla="*/ 141 w 30"/>
                <a:gd name="T1" fmla="*/ 20 h 30"/>
                <a:gd name="T2" fmla="*/ 36 w 30"/>
                <a:gd name="T3" fmla="*/ 36 h 30"/>
                <a:gd name="T4" fmla="*/ 84 w 30"/>
                <a:gd name="T5" fmla="*/ 235 h 30"/>
                <a:gd name="T6" fmla="*/ 244 w 30"/>
                <a:gd name="T7" fmla="*/ 299 h 30"/>
                <a:gd name="T8" fmla="*/ 269 w 30"/>
                <a:gd name="T9" fmla="*/ 226 h 30"/>
                <a:gd name="T10" fmla="*/ 204 w 30"/>
                <a:gd name="T11" fmla="*/ 125 h 30"/>
                <a:gd name="T12" fmla="*/ 141 w 30"/>
                <a:gd name="T13" fmla="*/ 2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0">
                  <a:moveTo>
                    <a:pt x="15" y="2"/>
                  </a:moveTo>
                  <a:cubicBezTo>
                    <a:pt x="11" y="0"/>
                    <a:pt x="7" y="0"/>
                    <a:pt x="4" y="3"/>
                  </a:cubicBezTo>
                  <a:cubicBezTo>
                    <a:pt x="0" y="8"/>
                    <a:pt x="2" y="15"/>
                    <a:pt x="9" y="21"/>
                  </a:cubicBezTo>
                  <a:cubicBezTo>
                    <a:pt x="16" y="28"/>
                    <a:pt x="20" y="30"/>
                    <a:pt x="26" y="27"/>
                  </a:cubicBezTo>
                  <a:cubicBezTo>
                    <a:pt x="29" y="26"/>
                    <a:pt x="30" y="23"/>
                    <a:pt x="29" y="20"/>
                  </a:cubicBezTo>
                  <a:cubicBezTo>
                    <a:pt x="27" y="16"/>
                    <a:pt x="25" y="15"/>
                    <a:pt x="22" y="11"/>
                  </a:cubicBezTo>
                  <a:cubicBezTo>
                    <a:pt x="20" y="9"/>
                    <a:pt x="19" y="5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4" name="Freeform 583">
              <a:extLst>
                <a:ext uri="{FF2B5EF4-FFF2-40B4-BE49-F238E27FC236}">
                  <a16:creationId xmlns:a16="http://schemas.microsoft.com/office/drawing/2014/main" id="{79B2292A-B500-48CE-86F9-7A03C126B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3114"/>
              <a:ext cx="31" cy="36"/>
            </a:xfrm>
            <a:custGeom>
              <a:avLst/>
              <a:gdLst>
                <a:gd name="T0" fmla="*/ 132 w 15"/>
                <a:gd name="T1" fmla="*/ 162 h 16"/>
                <a:gd name="T2" fmla="*/ 132 w 15"/>
                <a:gd name="T3" fmla="*/ 173 h 16"/>
                <a:gd name="T4" fmla="*/ 43 w 15"/>
                <a:gd name="T5" fmla="*/ 101 h 16"/>
                <a:gd name="T6" fmla="*/ 8 w 15"/>
                <a:gd name="T7" fmla="*/ 11 h 16"/>
                <a:gd name="T8" fmla="*/ 43 w 15"/>
                <a:gd name="T9" fmla="*/ 0 h 16"/>
                <a:gd name="T10" fmla="*/ 43 w 15"/>
                <a:gd name="T11" fmla="*/ 0 h 16"/>
                <a:gd name="T12" fmla="*/ 8 w 15"/>
                <a:gd name="T13" fmla="*/ 11 h 16"/>
                <a:gd name="T14" fmla="*/ 35 w 15"/>
                <a:gd name="T15" fmla="*/ 101 h 16"/>
                <a:gd name="T16" fmla="*/ 132 w 15"/>
                <a:gd name="T17" fmla="*/ 173 h 16"/>
                <a:gd name="T18" fmla="*/ 132 w 15"/>
                <a:gd name="T19" fmla="*/ 162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16">
                  <a:moveTo>
                    <a:pt x="15" y="14"/>
                  </a:moveTo>
                  <a:cubicBezTo>
                    <a:pt x="15" y="14"/>
                    <a:pt x="15" y="15"/>
                    <a:pt x="15" y="15"/>
                  </a:cubicBezTo>
                  <a:cubicBezTo>
                    <a:pt x="13" y="16"/>
                    <a:pt x="10" y="14"/>
                    <a:pt x="5" y="9"/>
                  </a:cubicBezTo>
                  <a:cubicBezTo>
                    <a:pt x="1" y="5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5"/>
                    <a:pt x="4" y="9"/>
                  </a:cubicBezTo>
                  <a:cubicBezTo>
                    <a:pt x="9" y="14"/>
                    <a:pt x="13" y="16"/>
                    <a:pt x="15" y="15"/>
                  </a:cubicBezTo>
                  <a:cubicBezTo>
                    <a:pt x="15" y="15"/>
                    <a:pt x="15" y="15"/>
                    <a:pt x="15" y="1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5" name="Freeform 584">
              <a:extLst>
                <a:ext uri="{FF2B5EF4-FFF2-40B4-BE49-F238E27FC236}">
                  <a16:creationId xmlns:a16="http://schemas.microsoft.com/office/drawing/2014/main" id="{90F78979-5581-4C89-8200-E89ACA82A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3268"/>
              <a:ext cx="40" cy="54"/>
            </a:xfrm>
            <a:custGeom>
              <a:avLst/>
              <a:gdLst>
                <a:gd name="T0" fmla="*/ 160 w 19"/>
                <a:gd name="T1" fmla="*/ 162 h 24"/>
                <a:gd name="T2" fmla="*/ 168 w 19"/>
                <a:gd name="T3" fmla="*/ 72 h 24"/>
                <a:gd name="T4" fmla="*/ 112 w 19"/>
                <a:gd name="T5" fmla="*/ 11 h 24"/>
                <a:gd name="T6" fmla="*/ 0 w 19"/>
                <a:gd name="T7" fmla="*/ 146 h 24"/>
                <a:gd name="T8" fmla="*/ 93 w 19"/>
                <a:gd name="T9" fmla="*/ 263 h 24"/>
                <a:gd name="T10" fmla="*/ 160 w 19"/>
                <a:gd name="T11" fmla="*/ 16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4">
                  <a:moveTo>
                    <a:pt x="17" y="14"/>
                  </a:moveTo>
                  <a:cubicBezTo>
                    <a:pt x="18" y="11"/>
                    <a:pt x="19" y="9"/>
                    <a:pt x="18" y="6"/>
                  </a:cubicBezTo>
                  <a:cubicBezTo>
                    <a:pt x="17" y="4"/>
                    <a:pt x="15" y="2"/>
                    <a:pt x="12" y="1"/>
                  </a:cubicBezTo>
                  <a:cubicBezTo>
                    <a:pt x="7" y="0"/>
                    <a:pt x="0" y="6"/>
                    <a:pt x="0" y="13"/>
                  </a:cubicBezTo>
                  <a:cubicBezTo>
                    <a:pt x="0" y="20"/>
                    <a:pt x="6" y="24"/>
                    <a:pt x="10" y="23"/>
                  </a:cubicBezTo>
                  <a:cubicBezTo>
                    <a:pt x="14" y="21"/>
                    <a:pt x="15" y="20"/>
                    <a:pt x="17" y="1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6" name="Freeform 585">
              <a:extLst>
                <a:ext uri="{FF2B5EF4-FFF2-40B4-BE49-F238E27FC236}">
                  <a16:creationId xmlns:a16="http://schemas.microsoft.com/office/drawing/2014/main" id="{04E599B9-646E-4455-8597-E19896078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3281"/>
              <a:ext cx="21" cy="29"/>
            </a:xfrm>
            <a:custGeom>
              <a:avLst/>
              <a:gdLst>
                <a:gd name="T0" fmla="*/ 67 w 10"/>
                <a:gd name="T1" fmla="*/ 125 h 13"/>
                <a:gd name="T2" fmla="*/ 27 w 10"/>
                <a:gd name="T3" fmla="*/ 125 h 13"/>
                <a:gd name="T4" fmla="*/ 17 w 10"/>
                <a:gd name="T5" fmla="*/ 45 h 13"/>
                <a:gd name="T6" fmla="*/ 57 w 10"/>
                <a:gd name="T7" fmla="*/ 0 h 13"/>
                <a:gd name="T8" fmla="*/ 92 w 10"/>
                <a:gd name="T9" fmla="*/ 9 h 13"/>
                <a:gd name="T10" fmla="*/ 92 w 10"/>
                <a:gd name="T11" fmla="*/ 9 h 13"/>
                <a:gd name="T12" fmla="*/ 57 w 10"/>
                <a:gd name="T13" fmla="*/ 0 h 13"/>
                <a:gd name="T14" fmla="*/ 17 w 10"/>
                <a:gd name="T15" fmla="*/ 45 h 13"/>
                <a:gd name="T16" fmla="*/ 27 w 10"/>
                <a:gd name="T17" fmla="*/ 134 h 13"/>
                <a:gd name="T18" fmla="*/ 67 w 10"/>
                <a:gd name="T19" fmla="*/ 12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3">
                  <a:moveTo>
                    <a:pt x="7" y="11"/>
                  </a:moveTo>
                  <a:cubicBezTo>
                    <a:pt x="6" y="12"/>
                    <a:pt x="4" y="12"/>
                    <a:pt x="3" y="11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3" y="1"/>
                    <a:pt x="5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8" y="0"/>
                    <a:pt x="6" y="0"/>
                  </a:cubicBezTo>
                  <a:cubicBezTo>
                    <a:pt x="5" y="0"/>
                    <a:pt x="3" y="1"/>
                    <a:pt x="2" y="4"/>
                  </a:cubicBezTo>
                  <a:cubicBezTo>
                    <a:pt x="0" y="7"/>
                    <a:pt x="1" y="10"/>
                    <a:pt x="3" y="12"/>
                  </a:cubicBezTo>
                  <a:cubicBezTo>
                    <a:pt x="4" y="13"/>
                    <a:pt x="6" y="12"/>
                    <a:pt x="7" y="1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7" name="Freeform 586">
              <a:extLst>
                <a:ext uri="{FF2B5EF4-FFF2-40B4-BE49-F238E27FC236}">
                  <a16:creationId xmlns:a16="http://schemas.microsoft.com/office/drawing/2014/main" id="{13CD93DC-72B9-4914-BE58-40518EB30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029"/>
              <a:ext cx="50" cy="47"/>
            </a:xfrm>
            <a:custGeom>
              <a:avLst/>
              <a:gdLst>
                <a:gd name="T0" fmla="*/ 144 w 24"/>
                <a:gd name="T1" fmla="*/ 36 h 21"/>
                <a:gd name="T2" fmla="*/ 83 w 24"/>
                <a:gd name="T3" fmla="*/ 9 h 21"/>
                <a:gd name="T4" fmla="*/ 27 w 24"/>
                <a:gd name="T5" fmla="*/ 56 h 21"/>
                <a:gd name="T6" fmla="*/ 108 w 24"/>
                <a:gd name="T7" fmla="*/ 215 h 21"/>
                <a:gd name="T8" fmla="*/ 217 w 24"/>
                <a:gd name="T9" fmla="*/ 134 h 21"/>
                <a:gd name="T10" fmla="*/ 144 w 24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16" y="3"/>
                  </a:moveTo>
                  <a:cubicBezTo>
                    <a:pt x="14" y="1"/>
                    <a:pt x="12" y="0"/>
                    <a:pt x="9" y="1"/>
                  </a:cubicBezTo>
                  <a:cubicBezTo>
                    <a:pt x="6" y="2"/>
                    <a:pt x="4" y="3"/>
                    <a:pt x="3" y="5"/>
                  </a:cubicBezTo>
                  <a:cubicBezTo>
                    <a:pt x="0" y="11"/>
                    <a:pt x="5" y="18"/>
                    <a:pt x="12" y="19"/>
                  </a:cubicBezTo>
                  <a:cubicBezTo>
                    <a:pt x="19" y="21"/>
                    <a:pt x="24" y="16"/>
                    <a:pt x="24" y="12"/>
                  </a:cubicBezTo>
                  <a:cubicBezTo>
                    <a:pt x="23" y="8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8" name="Freeform 587">
              <a:extLst>
                <a:ext uri="{FF2B5EF4-FFF2-40B4-BE49-F238E27FC236}">
                  <a16:creationId xmlns:a16="http://schemas.microsoft.com/office/drawing/2014/main" id="{5051D93E-B456-4C16-B069-9EAFCA299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3040"/>
              <a:ext cx="25" cy="25"/>
            </a:xfrm>
            <a:custGeom>
              <a:avLst/>
              <a:gdLst>
                <a:gd name="T0" fmla="*/ 100 w 12"/>
                <a:gd name="T1" fmla="*/ 57 h 11"/>
                <a:gd name="T2" fmla="*/ 100 w 12"/>
                <a:gd name="T3" fmla="*/ 102 h 11"/>
                <a:gd name="T4" fmla="*/ 27 w 12"/>
                <a:gd name="T5" fmla="*/ 93 h 11"/>
                <a:gd name="T6" fmla="*/ 0 w 12"/>
                <a:gd name="T7" fmla="*/ 36 h 11"/>
                <a:gd name="T8" fmla="*/ 17 w 12"/>
                <a:gd name="T9" fmla="*/ 0 h 11"/>
                <a:gd name="T10" fmla="*/ 17 w 12"/>
                <a:gd name="T11" fmla="*/ 0 h 11"/>
                <a:gd name="T12" fmla="*/ 0 w 12"/>
                <a:gd name="T13" fmla="*/ 36 h 11"/>
                <a:gd name="T14" fmla="*/ 27 w 12"/>
                <a:gd name="T15" fmla="*/ 93 h 11"/>
                <a:gd name="T16" fmla="*/ 100 w 12"/>
                <a:gd name="T17" fmla="*/ 102 h 11"/>
                <a:gd name="T18" fmla="*/ 100 w 12"/>
                <a:gd name="T19" fmla="*/ 5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6"/>
                    <a:pt x="12" y="8"/>
                    <a:pt x="11" y="9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0"/>
                    <a:pt x="11" y="9"/>
                  </a:cubicBezTo>
                  <a:cubicBezTo>
                    <a:pt x="12" y="8"/>
                    <a:pt x="12" y="6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9" name="Freeform 588">
              <a:extLst>
                <a:ext uri="{FF2B5EF4-FFF2-40B4-BE49-F238E27FC236}">
                  <a16:creationId xmlns:a16="http://schemas.microsoft.com/office/drawing/2014/main" id="{B0F613AA-5B79-4C8D-B650-160DB38C5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2976"/>
              <a:ext cx="44" cy="51"/>
            </a:xfrm>
            <a:custGeom>
              <a:avLst/>
              <a:gdLst>
                <a:gd name="T0" fmla="*/ 157 w 21"/>
                <a:gd name="T1" fmla="*/ 64 h 23"/>
                <a:gd name="T2" fmla="*/ 101 w 21"/>
                <a:gd name="T3" fmla="*/ 0 h 23"/>
                <a:gd name="T4" fmla="*/ 36 w 21"/>
                <a:gd name="T5" fmla="*/ 20 h 23"/>
                <a:gd name="T6" fmla="*/ 57 w 21"/>
                <a:gd name="T7" fmla="*/ 206 h 23"/>
                <a:gd name="T8" fmla="*/ 184 w 21"/>
                <a:gd name="T9" fmla="*/ 186 h 23"/>
                <a:gd name="T10" fmla="*/ 157 w 21"/>
                <a:gd name="T11" fmla="*/ 6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6"/>
                  </a:moveTo>
                  <a:cubicBezTo>
                    <a:pt x="16" y="3"/>
                    <a:pt x="14" y="1"/>
                    <a:pt x="11" y="0"/>
                  </a:cubicBezTo>
                  <a:cubicBezTo>
                    <a:pt x="9" y="0"/>
                    <a:pt x="6" y="0"/>
                    <a:pt x="4" y="2"/>
                  </a:cubicBezTo>
                  <a:cubicBezTo>
                    <a:pt x="0" y="6"/>
                    <a:pt x="1" y="14"/>
                    <a:pt x="6" y="19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1" y="13"/>
                    <a:pt x="21" y="11"/>
                    <a:pt x="17" y="6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0" name="Freeform 589">
              <a:extLst>
                <a:ext uri="{FF2B5EF4-FFF2-40B4-BE49-F238E27FC236}">
                  <a16:creationId xmlns:a16="http://schemas.microsoft.com/office/drawing/2014/main" id="{E0420939-587D-4F1E-8091-F4C49EC75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985"/>
              <a:ext cx="21" cy="29"/>
            </a:xfrm>
            <a:custGeom>
              <a:avLst/>
              <a:gdLst>
                <a:gd name="T0" fmla="*/ 92 w 10"/>
                <a:gd name="T1" fmla="*/ 89 h 13"/>
                <a:gd name="T2" fmla="*/ 76 w 10"/>
                <a:gd name="T3" fmla="*/ 134 h 13"/>
                <a:gd name="T4" fmla="*/ 8 w 10"/>
                <a:gd name="T5" fmla="*/ 89 h 13"/>
                <a:gd name="T6" fmla="*/ 8 w 10"/>
                <a:gd name="T7" fmla="*/ 20 h 13"/>
                <a:gd name="T8" fmla="*/ 36 w 10"/>
                <a:gd name="T9" fmla="*/ 0 h 13"/>
                <a:gd name="T10" fmla="*/ 36 w 10"/>
                <a:gd name="T11" fmla="*/ 0 h 13"/>
                <a:gd name="T12" fmla="*/ 8 w 10"/>
                <a:gd name="T13" fmla="*/ 20 h 13"/>
                <a:gd name="T14" fmla="*/ 8 w 10"/>
                <a:gd name="T15" fmla="*/ 89 h 13"/>
                <a:gd name="T16" fmla="*/ 76 w 10"/>
                <a:gd name="T17" fmla="*/ 134 h 13"/>
                <a:gd name="T18" fmla="*/ 92 w 10"/>
                <a:gd name="T19" fmla="*/ 89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3">
                  <a:moveTo>
                    <a:pt x="10" y="8"/>
                  </a:moveTo>
                  <a:cubicBezTo>
                    <a:pt x="10" y="10"/>
                    <a:pt x="9" y="12"/>
                    <a:pt x="8" y="12"/>
                  </a:cubicBezTo>
                  <a:cubicBezTo>
                    <a:pt x="6" y="13"/>
                    <a:pt x="3" y="12"/>
                    <a:pt x="1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5"/>
                    <a:pt x="1" y="8"/>
                  </a:cubicBezTo>
                  <a:cubicBezTo>
                    <a:pt x="3" y="12"/>
                    <a:pt x="6" y="13"/>
                    <a:pt x="8" y="12"/>
                  </a:cubicBezTo>
                  <a:cubicBezTo>
                    <a:pt x="10" y="12"/>
                    <a:pt x="10" y="10"/>
                    <a:pt x="10" y="8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1" name="Freeform 590">
              <a:extLst>
                <a:ext uri="{FF2B5EF4-FFF2-40B4-BE49-F238E27FC236}">
                  <a16:creationId xmlns:a16="http://schemas.microsoft.com/office/drawing/2014/main" id="{221C714B-50AF-456C-B159-9403DD9EC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3123"/>
              <a:ext cx="48" cy="47"/>
            </a:xfrm>
            <a:custGeom>
              <a:avLst/>
              <a:gdLst>
                <a:gd name="T0" fmla="*/ 144 w 23"/>
                <a:gd name="T1" fmla="*/ 36 h 21"/>
                <a:gd name="T2" fmla="*/ 73 w 23"/>
                <a:gd name="T3" fmla="*/ 9 h 21"/>
                <a:gd name="T4" fmla="*/ 27 w 23"/>
                <a:gd name="T5" fmla="*/ 56 h 21"/>
                <a:gd name="T6" fmla="*/ 100 w 23"/>
                <a:gd name="T7" fmla="*/ 215 h 21"/>
                <a:gd name="T8" fmla="*/ 209 w 23"/>
                <a:gd name="T9" fmla="*/ 134 h 21"/>
                <a:gd name="T10" fmla="*/ 14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1"/>
                    <a:pt x="11" y="0"/>
                    <a:pt x="8" y="1"/>
                  </a:cubicBezTo>
                  <a:cubicBezTo>
                    <a:pt x="6" y="1"/>
                    <a:pt x="4" y="2"/>
                    <a:pt x="3" y="5"/>
                  </a:cubicBezTo>
                  <a:cubicBezTo>
                    <a:pt x="0" y="10"/>
                    <a:pt x="4" y="17"/>
                    <a:pt x="11" y="19"/>
                  </a:cubicBezTo>
                  <a:cubicBezTo>
                    <a:pt x="18" y="21"/>
                    <a:pt x="23" y="16"/>
                    <a:pt x="23" y="12"/>
                  </a:cubicBezTo>
                  <a:cubicBezTo>
                    <a:pt x="23" y="8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2" name="Freeform 591">
              <a:extLst>
                <a:ext uri="{FF2B5EF4-FFF2-40B4-BE49-F238E27FC236}">
                  <a16:creationId xmlns:a16="http://schemas.microsoft.com/office/drawing/2014/main" id="{31E7170D-98F6-4690-9A37-86E05B600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3134"/>
              <a:ext cx="27" cy="22"/>
            </a:xfrm>
            <a:custGeom>
              <a:avLst/>
              <a:gdLst>
                <a:gd name="T0" fmla="*/ 108 w 13"/>
                <a:gd name="T1" fmla="*/ 44 h 10"/>
                <a:gd name="T2" fmla="*/ 100 w 13"/>
                <a:gd name="T3" fmla="*/ 97 h 10"/>
                <a:gd name="T4" fmla="*/ 35 w 13"/>
                <a:gd name="T5" fmla="*/ 88 h 10"/>
                <a:gd name="T6" fmla="*/ 8 w 13"/>
                <a:gd name="T7" fmla="*/ 33 h 10"/>
                <a:gd name="T8" fmla="*/ 25 w 13"/>
                <a:gd name="T9" fmla="*/ 0 h 10"/>
                <a:gd name="T10" fmla="*/ 25 w 13"/>
                <a:gd name="T11" fmla="*/ 0 h 10"/>
                <a:gd name="T12" fmla="*/ 8 w 13"/>
                <a:gd name="T13" fmla="*/ 33 h 10"/>
                <a:gd name="T14" fmla="*/ 35 w 13"/>
                <a:gd name="T15" fmla="*/ 88 h 10"/>
                <a:gd name="T16" fmla="*/ 100 w 13"/>
                <a:gd name="T17" fmla="*/ 97 h 10"/>
                <a:gd name="T18" fmla="*/ 108 w 13"/>
                <a:gd name="T19" fmla="*/ 4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0">
                  <a:moveTo>
                    <a:pt x="12" y="4"/>
                  </a:moveTo>
                  <a:cubicBezTo>
                    <a:pt x="13" y="6"/>
                    <a:pt x="12" y="8"/>
                    <a:pt x="11" y="9"/>
                  </a:cubicBezTo>
                  <a:cubicBezTo>
                    <a:pt x="10" y="10"/>
                    <a:pt x="7" y="10"/>
                    <a:pt x="4" y="8"/>
                  </a:cubicBezTo>
                  <a:cubicBezTo>
                    <a:pt x="1" y="6"/>
                    <a:pt x="1" y="4"/>
                    <a:pt x="1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4"/>
                    <a:pt x="1" y="6"/>
                    <a:pt x="4" y="8"/>
                  </a:cubicBezTo>
                  <a:cubicBezTo>
                    <a:pt x="7" y="10"/>
                    <a:pt x="10" y="10"/>
                    <a:pt x="11" y="9"/>
                  </a:cubicBezTo>
                  <a:cubicBezTo>
                    <a:pt x="13" y="8"/>
                    <a:pt x="13" y="6"/>
                    <a:pt x="12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3" name="Freeform 592">
              <a:extLst>
                <a:ext uri="{FF2B5EF4-FFF2-40B4-BE49-F238E27FC236}">
                  <a16:creationId xmlns:a16="http://schemas.microsoft.com/office/drawing/2014/main" id="{00DC30DC-61A8-4EC0-9B1B-84D47FE56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145"/>
              <a:ext cx="48" cy="47"/>
            </a:xfrm>
            <a:custGeom>
              <a:avLst/>
              <a:gdLst>
                <a:gd name="T0" fmla="*/ 136 w 23"/>
                <a:gd name="T1" fmla="*/ 36 h 21"/>
                <a:gd name="T2" fmla="*/ 73 w 23"/>
                <a:gd name="T3" fmla="*/ 9 h 21"/>
                <a:gd name="T4" fmla="*/ 17 w 23"/>
                <a:gd name="T5" fmla="*/ 56 h 21"/>
                <a:gd name="T6" fmla="*/ 100 w 23"/>
                <a:gd name="T7" fmla="*/ 226 h 21"/>
                <a:gd name="T8" fmla="*/ 209 w 23"/>
                <a:gd name="T9" fmla="*/ 134 h 21"/>
                <a:gd name="T10" fmla="*/ 136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5" y="3"/>
                  </a:moveTo>
                  <a:cubicBezTo>
                    <a:pt x="13" y="1"/>
                    <a:pt x="11" y="0"/>
                    <a:pt x="8" y="1"/>
                  </a:cubicBezTo>
                  <a:cubicBezTo>
                    <a:pt x="6" y="2"/>
                    <a:pt x="3" y="3"/>
                    <a:pt x="2" y="5"/>
                  </a:cubicBezTo>
                  <a:cubicBezTo>
                    <a:pt x="0" y="11"/>
                    <a:pt x="4" y="18"/>
                    <a:pt x="11" y="20"/>
                  </a:cubicBezTo>
                  <a:cubicBezTo>
                    <a:pt x="18" y="21"/>
                    <a:pt x="23" y="17"/>
                    <a:pt x="23" y="12"/>
                  </a:cubicBezTo>
                  <a:cubicBezTo>
                    <a:pt x="22" y="8"/>
                    <a:pt x="21" y="7"/>
                    <a:pt x="15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4" name="Freeform 593">
              <a:extLst>
                <a:ext uri="{FF2B5EF4-FFF2-40B4-BE49-F238E27FC236}">
                  <a16:creationId xmlns:a16="http://schemas.microsoft.com/office/drawing/2014/main" id="{5633D822-E259-431A-AD9F-E5D7C6294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3156"/>
              <a:ext cx="25" cy="25"/>
            </a:xfrm>
            <a:custGeom>
              <a:avLst/>
              <a:gdLst>
                <a:gd name="T0" fmla="*/ 100 w 12"/>
                <a:gd name="T1" fmla="*/ 57 h 11"/>
                <a:gd name="T2" fmla="*/ 100 w 12"/>
                <a:gd name="T3" fmla="*/ 102 h 11"/>
                <a:gd name="T4" fmla="*/ 27 w 12"/>
                <a:gd name="T5" fmla="*/ 93 h 11"/>
                <a:gd name="T6" fmla="*/ 0 w 12"/>
                <a:gd name="T7" fmla="*/ 36 h 11"/>
                <a:gd name="T8" fmla="*/ 17 w 12"/>
                <a:gd name="T9" fmla="*/ 0 h 11"/>
                <a:gd name="T10" fmla="*/ 17 w 12"/>
                <a:gd name="T11" fmla="*/ 0 h 11"/>
                <a:gd name="T12" fmla="*/ 0 w 12"/>
                <a:gd name="T13" fmla="*/ 36 h 11"/>
                <a:gd name="T14" fmla="*/ 27 w 12"/>
                <a:gd name="T15" fmla="*/ 93 h 11"/>
                <a:gd name="T16" fmla="*/ 100 w 12"/>
                <a:gd name="T17" fmla="*/ 102 h 11"/>
                <a:gd name="T18" fmla="*/ 100 w 12"/>
                <a:gd name="T19" fmla="*/ 5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6"/>
                    <a:pt x="12" y="8"/>
                    <a:pt x="11" y="9"/>
                  </a:cubicBezTo>
                  <a:cubicBezTo>
                    <a:pt x="9" y="10"/>
                    <a:pt x="6" y="11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0"/>
                    <a:pt x="11" y="9"/>
                  </a:cubicBezTo>
                  <a:cubicBezTo>
                    <a:pt x="12" y="8"/>
                    <a:pt x="12" y="6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5" name="Freeform 594">
              <a:extLst>
                <a:ext uri="{FF2B5EF4-FFF2-40B4-BE49-F238E27FC236}">
                  <a16:creationId xmlns:a16="http://schemas.microsoft.com/office/drawing/2014/main" id="{55D89D55-57DA-41E1-93D5-4CC80BBF8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3286"/>
              <a:ext cx="60" cy="65"/>
            </a:xfrm>
            <a:custGeom>
              <a:avLst/>
              <a:gdLst>
                <a:gd name="T0" fmla="*/ 81 w 29"/>
                <a:gd name="T1" fmla="*/ 271 h 29"/>
                <a:gd name="T2" fmla="*/ 232 w 29"/>
                <a:gd name="T3" fmla="*/ 226 h 29"/>
                <a:gd name="T4" fmla="*/ 168 w 29"/>
                <a:gd name="T5" fmla="*/ 36 h 29"/>
                <a:gd name="T6" fmla="*/ 81 w 29"/>
                <a:gd name="T7" fmla="*/ 271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9">
                  <a:moveTo>
                    <a:pt x="9" y="24"/>
                  </a:moveTo>
                  <a:cubicBezTo>
                    <a:pt x="14" y="29"/>
                    <a:pt x="22" y="27"/>
                    <a:pt x="26" y="20"/>
                  </a:cubicBezTo>
                  <a:cubicBezTo>
                    <a:pt x="29" y="12"/>
                    <a:pt x="27" y="5"/>
                    <a:pt x="19" y="3"/>
                  </a:cubicBezTo>
                  <a:cubicBezTo>
                    <a:pt x="12" y="0"/>
                    <a:pt x="0" y="15"/>
                    <a:pt x="9" y="2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6" name="Freeform 595">
              <a:extLst>
                <a:ext uri="{FF2B5EF4-FFF2-40B4-BE49-F238E27FC236}">
                  <a16:creationId xmlns:a16="http://schemas.microsoft.com/office/drawing/2014/main" id="{BEFDAE1E-29DF-4284-B9AD-770633C18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3299"/>
              <a:ext cx="27" cy="34"/>
            </a:xfrm>
            <a:custGeom>
              <a:avLst/>
              <a:gdLst>
                <a:gd name="T0" fmla="*/ 116 w 13"/>
                <a:gd name="T1" fmla="*/ 129 h 15"/>
                <a:gd name="T2" fmla="*/ 73 w 13"/>
                <a:gd name="T3" fmla="*/ 175 h 15"/>
                <a:gd name="T4" fmla="*/ 17 w 13"/>
                <a:gd name="T5" fmla="*/ 138 h 15"/>
                <a:gd name="T6" fmla="*/ 17 w 13"/>
                <a:gd name="T7" fmla="*/ 57 h 15"/>
                <a:gd name="T8" fmla="*/ 73 w 13"/>
                <a:gd name="T9" fmla="*/ 0 h 15"/>
                <a:gd name="T10" fmla="*/ 73 w 13"/>
                <a:gd name="T11" fmla="*/ 0 h 15"/>
                <a:gd name="T12" fmla="*/ 17 w 13"/>
                <a:gd name="T13" fmla="*/ 57 h 15"/>
                <a:gd name="T14" fmla="*/ 17 w 13"/>
                <a:gd name="T15" fmla="*/ 138 h 15"/>
                <a:gd name="T16" fmla="*/ 73 w 13"/>
                <a:gd name="T17" fmla="*/ 175 h 15"/>
                <a:gd name="T18" fmla="*/ 116 w 13"/>
                <a:gd name="T19" fmla="*/ 129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12" y="13"/>
                    <a:pt x="10" y="14"/>
                    <a:pt x="8" y="15"/>
                  </a:cubicBezTo>
                  <a:cubicBezTo>
                    <a:pt x="5" y="15"/>
                    <a:pt x="3" y="14"/>
                    <a:pt x="2" y="12"/>
                  </a:cubicBezTo>
                  <a:cubicBezTo>
                    <a:pt x="1" y="10"/>
                    <a:pt x="1" y="7"/>
                    <a:pt x="2" y="5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2" y="5"/>
                  </a:cubicBezTo>
                  <a:cubicBezTo>
                    <a:pt x="0" y="7"/>
                    <a:pt x="0" y="10"/>
                    <a:pt x="2" y="12"/>
                  </a:cubicBezTo>
                  <a:cubicBezTo>
                    <a:pt x="3" y="14"/>
                    <a:pt x="5" y="15"/>
                    <a:pt x="8" y="15"/>
                  </a:cubicBezTo>
                  <a:cubicBezTo>
                    <a:pt x="11" y="14"/>
                    <a:pt x="12" y="13"/>
                    <a:pt x="13" y="1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7" name="Freeform 596">
              <a:extLst>
                <a:ext uri="{FF2B5EF4-FFF2-40B4-BE49-F238E27FC236}">
                  <a16:creationId xmlns:a16="http://schemas.microsoft.com/office/drawing/2014/main" id="{C7835841-6DEF-479C-9775-A6F3E352A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2962"/>
              <a:ext cx="52" cy="70"/>
            </a:xfrm>
            <a:custGeom>
              <a:avLst/>
              <a:gdLst>
                <a:gd name="T0" fmla="*/ 73 w 25"/>
                <a:gd name="T1" fmla="*/ 25 h 31"/>
                <a:gd name="T2" fmla="*/ 0 w 25"/>
                <a:gd name="T3" fmla="*/ 93 h 31"/>
                <a:gd name="T4" fmla="*/ 73 w 25"/>
                <a:gd name="T5" fmla="*/ 285 h 31"/>
                <a:gd name="T6" fmla="*/ 173 w 25"/>
                <a:gd name="T7" fmla="*/ 332 h 31"/>
                <a:gd name="T8" fmla="*/ 73 w 25"/>
                <a:gd name="T9" fmla="*/ 2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1">
                  <a:moveTo>
                    <a:pt x="8" y="2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13"/>
                    <a:pt x="4" y="20"/>
                    <a:pt x="8" y="25"/>
                  </a:cubicBezTo>
                  <a:cubicBezTo>
                    <a:pt x="13" y="31"/>
                    <a:pt x="17" y="31"/>
                    <a:pt x="19" y="29"/>
                  </a:cubicBezTo>
                  <a:cubicBezTo>
                    <a:pt x="25" y="26"/>
                    <a:pt x="17" y="7"/>
                    <a:pt x="8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8" name="Freeform 597">
              <a:extLst>
                <a:ext uri="{FF2B5EF4-FFF2-40B4-BE49-F238E27FC236}">
                  <a16:creationId xmlns:a16="http://schemas.microsoft.com/office/drawing/2014/main" id="{78BEC6AD-B353-42DC-99CA-F24B71402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976"/>
              <a:ext cx="23" cy="40"/>
            </a:xfrm>
            <a:custGeom>
              <a:avLst/>
              <a:gdLst>
                <a:gd name="T0" fmla="*/ 8 w 11"/>
                <a:gd name="T1" fmla="*/ 9 h 18"/>
                <a:gd name="T2" fmla="*/ 8 w 11"/>
                <a:gd name="T3" fmla="*/ 80 h 18"/>
                <a:gd name="T4" fmla="*/ 75 w 11"/>
                <a:gd name="T5" fmla="*/ 187 h 18"/>
                <a:gd name="T6" fmla="*/ 100 w 11"/>
                <a:gd name="T7" fmla="*/ 198 h 18"/>
                <a:gd name="T8" fmla="*/ 100 w 11"/>
                <a:gd name="T9" fmla="*/ 198 h 18"/>
                <a:gd name="T10" fmla="*/ 75 w 11"/>
                <a:gd name="T11" fmla="*/ 187 h 18"/>
                <a:gd name="T12" fmla="*/ 8 w 11"/>
                <a:gd name="T13" fmla="*/ 80 h 18"/>
                <a:gd name="T14" fmla="*/ 17 w 11"/>
                <a:gd name="T15" fmla="*/ 9 h 18"/>
                <a:gd name="T16" fmla="*/ 44 w 11"/>
                <a:gd name="T17" fmla="*/ 9 h 18"/>
                <a:gd name="T18" fmla="*/ 44 w 11"/>
                <a:gd name="T19" fmla="*/ 9 h 18"/>
                <a:gd name="T20" fmla="*/ 8 w 11"/>
                <a:gd name="T21" fmla="*/ 9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8">
                  <a:moveTo>
                    <a:pt x="1" y="1"/>
                  </a:moveTo>
                  <a:cubicBezTo>
                    <a:pt x="0" y="1"/>
                    <a:pt x="0" y="4"/>
                    <a:pt x="1" y="7"/>
                  </a:cubicBezTo>
                  <a:cubicBezTo>
                    <a:pt x="2" y="10"/>
                    <a:pt x="5" y="15"/>
                    <a:pt x="8" y="17"/>
                  </a:cubicBezTo>
                  <a:cubicBezTo>
                    <a:pt x="9" y="18"/>
                    <a:pt x="10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9" y="18"/>
                    <a:pt x="8" y="17"/>
                  </a:cubicBezTo>
                  <a:cubicBezTo>
                    <a:pt x="5" y="15"/>
                    <a:pt x="2" y="10"/>
                    <a:pt x="1" y="7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9" name="Freeform 598">
              <a:extLst>
                <a:ext uri="{FF2B5EF4-FFF2-40B4-BE49-F238E27FC236}">
                  <a16:creationId xmlns:a16="http://schemas.microsoft.com/office/drawing/2014/main" id="{0DC7DE7A-3406-42AA-87AF-A681833CA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005"/>
              <a:ext cx="48" cy="47"/>
            </a:xfrm>
            <a:custGeom>
              <a:avLst/>
              <a:gdLst>
                <a:gd name="T0" fmla="*/ 144 w 23"/>
                <a:gd name="T1" fmla="*/ 20 h 21"/>
                <a:gd name="T2" fmla="*/ 73 w 23"/>
                <a:gd name="T3" fmla="*/ 0 h 21"/>
                <a:gd name="T4" fmla="*/ 27 w 23"/>
                <a:gd name="T5" fmla="*/ 56 h 21"/>
                <a:gd name="T6" fmla="*/ 100 w 23"/>
                <a:gd name="T7" fmla="*/ 215 h 21"/>
                <a:gd name="T8" fmla="*/ 209 w 23"/>
                <a:gd name="T9" fmla="*/ 125 h 21"/>
                <a:gd name="T10" fmla="*/ 144 w 23"/>
                <a:gd name="T11" fmla="*/ 2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2"/>
                  </a:moveTo>
                  <a:cubicBezTo>
                    <a:pt x="13" y="1"/>
                    <a:pt x="11" y="0"/>
                    <a:pt x="8" y="0"/>
                  </a:cubicBezTo>
                  <a:cubicBezTo>
                    <a:pt x="6" y="1"/>
                    <a:pt x="4" y="2"/>
                    <a:pt x="3" y="5"/>
                  </a:cubicBezTo>
                  <a:cubicBezTo>
                    <a:pt x="0" y="10"/>
                    <a:pt x="4" y="17"/>
                    <a:pt x="11" y="19"/>
                  </a:cubicBezTo>
                  <a:cubicBezTo>
                    <a:pt x="18" y="21"/>
                    <a:pt x="23" y="16"/>
                    <a:pt x="23" y="11"/>
                  </a:cubicBezTo>
                  <a:cubicBezTo>
                    <a:pt x="23" y="7"/>
                    <a:pt x="21" y="6"/>
                    <a:pt x="16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0" name="Freeform 599">
              <a:extLst>
                <a:ext uri="{FF2B5EF4-FFF2-40B4-BE49-F238E27FC236}">
                  <a16:creationId xmlns:a16="http://schemas.microsoft.com/office/drawing/2014/main" id="{1C7094B4-3405-44AF-9EC5-63131AB74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3016"/>
              <a:ext cx="27" cy="22"/>
            </a:xfrm>
            <a:custGeom>
              <a:avLst/>
              <a:gdLst>
                <a:gd name="T0" fmla="*/ 108 w 13"/>
                <a:gd name="T1" fmla="*/ 44 h 10"/>
                <a:gd name="T2" fmla="*/ 100 w 13"/>
                <a:gd name="T3" fmla="*/ 88 h 10"/>
                <a:gd name="T4" fmla="*/ 35 w 13"/>
                <a:gd name="T5" fmla="*/ 88 h 10"/>
                <a:gd name="T6" fmla="*/ 8 w 13"/>
                <a:gd name="T7" fmla="*/ 20 h 10"/>
                <a:gd name="T8" fmla="*/ 25 w 13"/>
                <a:gd name="T9" fmla="*/ 0 h 10"/>
                <a:gd name="T10" fmla="*/ 25 w 13"/>
                <a:gd name="T11" fmla="*/ 0 h 10"/>
                <a:gd name="T12" fmla="*/ 8 w 13"/>
                <a:gd name="T13" fmla="*/ 20 h 10"/>
                <a:gd name="T14" fmla="*/ 35 w 13"/>
                <a:gd name="T15" fmla="*/ 88 h 10"/>
                <a:gd name="T16" fmla="*/ 100 w 13"/>
                <a:gd name="T17" fmla="*/ 97 h 10"/>
                <a:gd name="T18" fmla="*/ 108 w 13"/>
                <a:gd name="T19" fmla="*/ 4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0">
                  <a:moveTo>
                    <a:pt x="12" y="4"/>
                  </a:moveTo>
                  <a:cubicBezTo>
                    <a:pt x="13" y="6"/>
                    <a:pt x="12" y="7"/>
                    <a:pt x="11" y="8"/>
                  </a:cubicBezTo>
                  <a:cubicBezTo>
                    <a:pt x="10" y="10"/>
                    <a:pt x="7" y="10"/>
                    <a:pt x="4" y="8"/>
                  </a:cubicBezTo>
                  <a:cubicBezTo>
                    <a:pt x="1" y="6"/>
                    <a:pt x="1" y="4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1" y="6"/>
                    <a:pt x="4" y="8"/>
                  </a:cubicBezTo>
                  <a:cubicBezTo>
                    <a:pt x="7" y="10"/>
                    <a:pt x="10" y="10"/>
                    <a:pt x="11" y="9"/>
                  </a:cubicBezTo>
                  <a:cubicBezTo>
                    <a:pt x="13" y="8"/>
                    <a:pt x="13" y="6"/>
                    <a:pt x="12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1" name="Freeform 600">
              <a:extLst>
                <a:ext uri="{FF2B5EF4-FFF2-40B4-BE49-F238E27FC236}">
                  <a16:creationId xmlns:a16="http://schemas.microsoft.com/office/drawing/2014/main" id="{2335527F-C940-4623-9177-A4B948FB6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2974"/>
              <a:ext cx="51" cy="46"/>
            </a:xfrm>
            <a:custGeom>
              <a:avLst/>
              <a:gdLst>
                <a:gd name="T0" fmla="*/ 153 w 24"/>
                <a:gd name="T1" fmla="*/ 33 h 21"/>
                <a:gd name="T2" fmla="*/ 85 w 24"/>
                <a:gd name="T3" fmla="*/ 9 h 21"/>
                <a:gd name="T4" fmla="*/ 28 w 24"/>
                <a:gd name="T5" fmla="*/ 53 h 21"/>
                <a:gd name="T6" fmla="*/ 117 w 24"/>
                <a:gd name="T7" fmla="*/ 202 h 21"/>
                <a:gd name="T8" fmla="*/ 230 w 24"/>
                <a:gd name="T9" fmla="*/ 125 h 21"/>
                <a:gd name="T10" fmla="*/ 153 w 24"/>
                <a:gd name="T11" fmla="*/ 33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16" y="3"/>
                  </a:moveTo>
                  <a:cubicBezTo>
                    <a:pt x="14" y="1"/>
                    <a:pt x="12" y="0"/>
                    <a:pt x="9" y="1"/>
                  </a:cubicBezTo>
                  <a:cubicBezTo>
                    <a:pt x="6" y="2"/>
                    <a:pt x="4" y="3"/>
                    <a:pt x="3" y="5"/>
                  </a:cubicBezTo>
                  <a:cubicBezTo>
                    <a:pt x="0" y="11"/>
                    <a:pt x="5" y="18"/>
                    <a:pt x="12" y="19"/>
                  </a:cubicBezTo>
                  <a:cubicBezTo>
                    <a:pt x="19" y="21"/>
                    <a:pt x="24" y="16"/>
                    <a:pt x="24" y="12"/>
                  </a:cubicBezTo>
                  <a:cubicBezTo>
                    <a:pt x="23" y="8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2" name="Freeform 601">
              <a:extLst>
                <a:ext uri="{FF2B5EF4-FFF2-40B4-BE49-F238E27FC236}">
                  <a16:creationId xmlns:a16="http://schemas.microsoft.com/office/drawing/2014/main" id="{2627FF31-1BC0-42E7-B960-1C46EB8D8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985"/>
              <a:ext cx="25" cy="24"/>
            </a:xfrm>
            <a:custGeom>
              <a:avLst/>
              <a:gdLst>
                <a:gd name="T0" fmla="*/ 100 w 12"/>
                <a:gd name="T1" fmla="*/ 52 h 11"/>
                <a:gd name="T2" fmla="*/ 100 w 12"/>
                <a:gd name="T3" fmla="*/ 96 h 11"/>
                <a:gd name="T4" fmla="*/ 27 w 12"/>
                <a:gd name="T5" fmla="*/ 81 h 11"/>
                <a:gd name="T6" fmla="*/ 0 w 12"/>
                <a:gd name="T7" fmla="*/ 33 h 11"/>
                <a:gd name="T8" fmla="*/ 17 w 12"/>
                <a:gd name="T9" fmla="*/ 0 h 11"/>
                <a:gd name="T10" fmla="*/ 17 w 12"/>
                <a:gd name="T11" fmla="*/ 0 h 11"/>
                <a:gd name="T12" fmla="*/ 0 w 12"/>
                <a:gd name="T13" fmla="*/ 33 h 11"/>
                <a:gd name="T14" fmla="*/ 27 w 12"/>
                <a:gd name="T15" fmla="*/ 81 h 11"/>
                <a:gd name="T16" fmla="*/ 100 w 12"/>
                <a:gd name="T17" fmla="*/ 96 h 11"/>
                <a:gd name="T18" fmla="*/ 100 w 12"/>
                <a:gd name="T19" fmla="*/ 5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6"/>
                    <a:pt x="12" y="8"/>
                    <a:pt x="11" y="9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0"/>
                    <a:pt x="11" y="9"/>
                  </a:cubicBezTo>
                  <a:cubicBezTo>
                    <a:pt x="12" y="8"/>
                    <a:pt x="12" y="6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3" name="Freeform 602">
              <a:extLst>
                <a:ext uri="{FF2B5EF4-FFF2-40B4-BE49-F238E27FC236}">
                  <a16:creationId xmlns:a16="http://schemas.microsoft.com/office/drawing/2014/main" id="{992EB11C-F820-4DBC-8CA5-7C983356C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3203"/>
              <a:ext cx="48" cy="47"/>
            </a:xfrm>
            <a:custGeom>
              <a:avLst/>
              <a:gdLst>
                <a:gd name="T0" fmla="*/ 144 w 23"/>
                <a:gd name="T1" fmla="*/ 36 h 21"/>
                <a:gd name="T2" fmla="*/ 73 w 23"/>
                <a:gd name="T3" fmla="*/ 0 h 21"/>
                <a:gd name="T4" fmla="*/ 17 w 23"/>
                <a:gd name="T5" fmla="*/ 56 h 21"/>
                <a:gd name="T6" fmla="*/ 100 w 23"/>
                <a:gd name="T7" fmla="*/ 215 h 21"/>
                <a:gd name="T8" fmla="*/ 209 w 23"/>
                <a:gd name="T9" fmla="*/ 134 h 21"/>
                <a:gd name="T10" fmla="*/ 14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1"/>
                    <a:pt x="11" y="0"/>
                    <a:pt x="8" y="0"/>
                  </a:cubicBezTo>
                  <a:cubicBezTo>
                    <a:pt x="6" y="1"/>
                    <a:pt x="4" y="2"/>
                    <a:pt x="2" y="5"/>
                  </a:cubicBezTo>
                  <a:cubicBezTo>
                    <a:pt x="0" y="10"/>
                    <a:pt x="4" y="17"/>
                    <a:pt x="11" y="19"/>
                  </a:cubicBezTo>
                  <a:cubicBezTo>
                    <a:pt x="18" y="21"/>
                    <a:pt x="23" y="16"/>
                    <a:pt x="23" y="12"/>
                  </a:cubicBezTo>
                  <a:cubicBezTo>
                    <a:pt x="22" y="7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4" name="Freeform 603">
              <a:extLst>
                <a:ext uri="{FF2B5EF4-FFF2-40B4-BE49-F238E27FC236}">
                  <a16:creationId xmlns:a16="http://schemas.microsoft.com/office/drawing/2014/main" id="{DEF4A7E3-F073-4D6D-ABC1-E53195852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3214"/>
              <a:ext cx="28" cy="23"/>
            </a:xfrm>
            <a:custGeom>
              <a:avLst/>
              <a:gdLst>
                <a:gd name="T0" fmla="*/ 121 w 13"/>
                <a:gd name="T1" fmla="*/ 48 h 10"/>
                <a:gd name="T2" fmla="*/ 112 w 13"/>
                <a:gd name="T3" fmla="*/ 110 h 10"/>
                <a:gd name="T4" fmla="*/ 41 w 13"/>
                <a:gd name="T5" fmla="*/ 94 h 10"/>
                <a:gd name="T6" fmla="*/ 9 w 13"/>
                <a:gd name="T7" fmla="*/ 37 h 10"/>
                <a:gd name="T8" fmla="*/ 28 w 13"/>
                <a:gd name="T9" fmla="*/ 0 h 10"/>
                <a:gd name="T10" fmla="*/ 28 w 13"/>
                <a:gd name="T11" fmla="*/ 0 h 10"/>
                <a:gd name="T12" fmla="*/ 0 w 13"/>
                <a:gd name="T13" fmla="*/ 37 h 10"/>
                <a:gd name="T14" fmla="*/ 41 w 13"/>
                <a:gd name="T15" fmla="*/ 94 h 10"/>
                <a:gd name="T16" fmla="*/ 112 w 13"/>
                <a:gd name="T17" fmla="*/ 110 h 10"/>
                <a:gd name="T18" fmla="*/ 121 w 13"/>
                <a:gd name="T19" fmla="*/ 48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0">
                  <a:moveTo>
                    <a:pt x="12" y="4"/>
                  </a:moveTo>
                  <a:cubicBezTo>
                    <a:pt x="13" y="6"/>
                    <a:pt x="12" y="7"/>
                    <a:pt x="11" y="9"/>
                  </a:cubicBezTo>
                  <a:cubicBezTo>
                    <a:pt x="10" y="10"/>
                    <a:pt x="7" y="10"/>
                    <a:pt x="4" y="8"/>
                  </a:cubicBezTo>
                  <a:cubicBezTo>
                    <a:pt x="1" y="6"/>
                    <a:pt x="1" y="4"/>
                    <a:pt x="1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1" y="6"/>
                    <a:pt x="4" y="8"/>
                  </a:cubicBezTo>
                  <a:cubicBezTo>
                    <a:pt x="7" y="10"/>
                    <a:pt x="10" y="10"/>
                    <a:pt x="11" y="9"/>
                  </a:cubicBezTo>
                  <a:cubicBezTo>
                    <a:pt x="12" y="8"/>
                    <a:pt x="13" y="6"/>
                    <a:pt x="12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5" name="Freeform 604">
              <a:extLst>
                <a:ext uri="{FF2B5EF4-FFF2-40B4-BE49-F238E27FC236}">
                  <a16:creationId xmlns:a16="http://schemas.microsoft.com/office/drawing/2014/main" id="{BE327A5A-7AD3-4262-BBB1-C1461C8CB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3090"/>
              <a:ext cx="48" cy="46"/>
            </a:xfrm>
            <a:custGeom>
              <a:avLst/>
              <a:gdLst>
                <a:gd name="T0" fmla="*/ 144 w 23"/>
                <a:gd name="T1" fmla="*/ 33 h 21"/>
                <a:gd name="T2" fmla="*/ 73 w 23"/>
                <a:gd name="T3" fmla="*/ 9 h 21"/>
                <a:gd name="T4" fmla="*/ 17 w 23"/>
                <a:gd name="T5" fmla="*/ 61 h 21"/>
                <a:gd name="T6" fmla="*/ 100 w 23"/>
                <a:gd name="T7" fmla="*/ 210 h 21"/>
                <a:gd name="T8" fmla="*/ 209 w 23"/>
                <a:gd name="T9" fmla="*/ 125 h 21"/>
                <a:gd name="T10" fmla="*/ 144 w 23"/>
                <a:gd name="T11" fmla="*/ 33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2"/>
                    <a:pt x="11" y="0"/>
                    <a:pt x="8" y="1"/>
                  </a:cubicBezTo>
                  <a:cubicBezTo>
                    <a:pt x="6" y="2"/>
                    <a:pt x="3" y="3"/>
                    <a:pt x="2" y="6"/>
                  </a:cubicBezTo>
                  <a:cubicBezTo>
                    <a:pt x="0" y="11"/>
                    <a:pt x="4" y="18"/>
                    <a:pt x="11" y="20"/>
                  </a:cubicBezTo>
                  <a:cubicBezTo>
                    <a:pt x="18" y="21"/>
                    <a:pt x="23" y="17"/>
                    <a:pt x="23" y="12"/>
                  </a:cubicBezTo>
                  <a:cubicBezTo>
                    <a:pt x="22" y="8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6" name="Freeform 605">
              <a:extLst>
                <a:ext uri="{FF2B5EF4-FFF2-40B4-BE49-F238E27FC236}">
                  <a16:creationId xmlns:a16="http://schemas.microsoft.com/office/drawing/2014/main" id="{F8528333-FD26-4FC0-9C74-51172FE5E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3101"/>
              <a:ext cx="25" cy="24"/>
            </a:xfrm>
            <a:custGeom>
              <a:avLst/>
              <a:gdLst>
                <a:gd name="T0" fmla="*/ 100 w 12"/>
                <a:gd name="T1" fmla="*/ 52 h 11"/>
                <a:gd name="T2" fmla="*/ 100 w 12"/>
                <a:gd name="T3" fmla="*/ 96 h 11"/>
                <a:gd name="T4" fmla="*/ 27 w 12"/>
                <a:gd name="T5" fmla="*/ 81 h 11"/>
                <a:gd name="T6" fmla="*/ 0 w 12"/>
                <a:gd name="T7" fmla="*/ 33 h 11"/>
                <a:gd name="T8" fmla="*/ 17 w 12"/>
                <a:gd name="T9" fmla="*/ 0 h 11"/>
                <a:gd name="T10" fmla="*/ 17 w 12"/>
                <a:gd name="T11" fmla="*/ 0 h 11"/>
                <a:gd name="T12" fmla="*/ 0 w 12"/>
                <a:gd name="T13" fmla="*/ 33 h 11"/>
                <a:gd name="T14" fmla="*/ 27 w 12"/>
                <a:gd name="T15" fmla="*/ 96 h 11"/>
                <a:gd name="T16" fmla="*/ 100 w 12"/>
                <a:gd name="T17" fmla="*/ 96 h 11"/>
                <a:gd name="T18" fmla="*/ 100 w 12"/>
                <a:gd name="T19" fmla="*/ 5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7"/>
                    <a:pt x="12" y="8"/>
                    <a:pt x="11" y="9"/>
                  </a:cubicBezTo>
                  <a:cubicBezTo>
                    <a:pt x="9" y="10"/>
                    <a:pt x="6" y="11"/>
                    <a:pt x="3" y="8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5"/>
                    <a:pt x="0" y="6"/>
                    <a:pt x="3" y="9"/>
                  </a:cubicBezTo>
                  <a:cubicBezTo>
                    <a:pt x="6" y="11"/>
                    <a:pt x="9" y="11"/>
                    <a:pt x="11" y="9"/>
                  </a:cubicBezTo>
                  <a:cubicBezTo>
                    <a:pt x="12" y="8"/>
                    <a:pt x="12" y="7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7" name="Freeform 606">
              <a:extLst>
                <a:ext uri="{FF2B5EF4-FFF2-40B4-BE49-F238E27FC236}">
                  <a16:creationId xmlns:a16="http://schemas.microsoft.com/office/drawing/2014/main" id="{B5BC514C-EACD-46CC-8B24-D0B09436D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3286"/>
              <a:ext cx="46" cy="51"/>
            </a:xfrm>
            <a:custGeom>
              <a:avLst/>
              <a:gdLst>
                <a:gd name="T0" fmla="*/ 157 w 22"/>
                <a:gd name="T1" fmla="*/ 53 h 23"/>
                <a:gd name="T2" fmla="*/ 100 w 22"/>
                <a:gd name="T3" fmla="*/ 0 h 23"/>
                <a:gd name="T4" fmla="*/ 36 w 22"/>
                <a:gd name="T5" fmla="*/ 35 h 23"/>
                <a:gd name="T6" fmla="*/ 65 w 22"/>
                <a:gd name="T7" fmla="*/ 206 h 23"/>
                <a:gd name="T8" fmla="*/ 192 w 22"/>
                <a:gd name="T9" fmla="*/ 173 h 23"/>
                <a:gd name="T10" fmla="*/ 157 w 22"/>
                <a:gd name="T11" fmla="*/ 5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7" y="5"/>
                  </a:moveTo>
                  <a:cubicBezTo>
                    <a:pt x="15" y="3"/>
                    <a:pt x="13" y="1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1" y="15"/>
                    <a:pt x="7" y="19"/>
                  </a:cubicBezTo>
                  <a:cubicBezTo>
                    <a:pt x="13" y="23"/>
                    <a:pt x="20" y="20"/>
                    <a:pt x="21" y="16"/>
                  </a:cubicBezTo>
                  <a:cubicBezTo>
                    <a:pt x="22" y="12"/>
                    <a:pt x="21" y="10"/>
                    <a:pt x="17" y="5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8" name="Freeform 607">
              <a:extLst>
                <a:ext uri="{FF2B5EF4-FFF2-40B4-BE49-F238E27FC236}">
                  <a16:creationId xmlns:a16="http://schemas.microsoft.com/office/drawing/2014/main" id="{7C4267D0-BB3F-424D-84E8-27120383F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3295"/>
              <a:ext cx="23" cy="29"/>
            </a:xfrm>
            <a:custGeom>
              <a:avLst/>
              <a:gdLst>
                <a:gd name="T0" fmla="*/ 100 w 11"/>
                <a:gd name="T1" fmla="*/ 89 h 13"/>
                <a:gd name="T2" fmla="*/ 84 w 11"/>
                <a:gd name="T3" fmla="*/ 134 h 13"/>
                <a:gd name="T4" fmla="*/ 17 w 11"/>
                <a:gd name="T5" fmla="*/ 89 h 13"/>
                <a:gd name="T6" fmla="*/ 8 w 11"/>
                <a:gd name="T7" fmla="*/ 36 h 13"/>
                <a:gd name="T8" fmla="*/ 36 w 11"/>
                <a:gd name="T9" fmla="*/ 0 h 13"/>
                <a:gd name="T10" fmla="*/ 36 w 11"/>
                <a:gd name="T11" fmla="*/ 0 h 13"/>
                <a:gd name="T12" fmla="*/ 8 w 11"/>
                <a:gd name="T13" fmla="*/ 36 h 13"/>
                <a:gd name="T14" fmla="*/ 17 w 11"/>
                <a:gd name="T15" fmla="*/ 100 h 13"/>
                <a:gd name="T16" fmla="*/ 84 w 11"/>
                <a:gd name="T17" fmla="*/ 134 h 13"/>
                <a:gd name="T18" fmla="*/ 100 w 11"/>
                <a:gd name="T19" fmla="*/ 89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3">
                  <a:moveTo>
                    <a:pt x="11" y="8"/>
                  </a:moveTo>
                  <a:cubicBezTo>
                    <a:pt x="11" y="10"/>
                    <a:pt x="10" y="11"/>
                    <a:pt x="9" y="12"/>
                  </a:cubicBezTo>
                  <a:cubicBezTo>
                    <a:pt x="7" y="12"/>
                    <a:pt x="4" y="12"/>
                    <a:pt x="2" y="8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1" y="3"/>
                  </a:cubicBezTo>
                  <a:cubicBezTo>
                    <a:pt x="0" y="4"/>
                    <a:pt x="0" y="6"/>
                    <a:pt x="2" y="9"/>
                  </a:cubicBezTo>
                  <a:cubicBezTo>
                    <a:pt x="4" y="12"/>
                    <a:pt x="7" y="13"/>
                    <a:pt x="9" y="12"/>
                  </a:cubicBezTo>
                  <a:cubicBezTo>
                    <a:pt x="10" y="11"/>
                    <a:pt x="11" y="10"/>
                    <a:pt x="11" y="8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9" name="Freeform 608">
              <a:extLst>
                <a:ext uri="{FF2B5EF4-FFF2-40B4-BE49-F238E27FC236}">
                  <a16:creationId xmlns:a16="http://schemas.microsoft.com/office/drawing/2014/main" id="{B8D66ABB-4095-4DDB-A591-7B1114872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3163"/>
              <a:ext cx="54" cy="58"/>
            </a:xfrm>
            <a:custGeom>
              <a:avLst/>
              <a:gdLst>
                <a:gd name="T0" fmla="*/ 152 w 26"/>
                <a:gd name="T1" fmla="*/ 254 h 26"/>
                <a:gd name="T2" fmla="*/ 208 w 26"/>
                <a:gd name="T3" fmla="*/ 100 h 26"/>
                <a:gd name="T4" fmla="*/ 52 w 26"/>
                <a:gd name="T5" fmla="*/ 45 h 26"/>
                <a:gd name="T6" fmla="*/ 152 w 26"/>
                <a:gd name="T7" fmla="*/ 254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6">
                  <a:moveTo>
                    <a:pt x="17" y="23"/>
                  </a:moveTo>
                  <a:cubicBezTo>
                    <a:pt x="24" y="23"/>
                    <a:pt x="26" y="16"/>
                    <a:pt x="23" y="9"/>
                  </a:cubicBezTo>
                  <a:cubicBezTo>
                    <a:pt x="19" y="2"/>
                    <a:pt x="12" y="0"/>
                    <a:pt x="6" y="4"/>
                  </a:cubicBezTo>
                  <a:cubicBezTo>
                    <a:pt x="0" y="9"/>
                    <a:pt x="5" y="26"/>
                    <a:pt x="17" y="2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0" name="Freeform 609">
              <a:extLst>
                <a:ext uri="{FF2B5EF4-FFF2-40B4-BE49-F238E27FC236}">
                  <a16:creationId xmlns:a16="http://schemas.microsoft.com/office/drawing/2014/main" id="{5534702B-D99D-4040-937A-B6011FCA3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181"/>
              <a:ext cx="28" cy="25"/>
            </a:xfrm>
            <a:custGeom>
              <a:avLst/>
              <a:gdLst>
                <a:gd name="T0" fmla="*/ 121 w 13"/>
                <a:gd name="T1" fmla="*/ 11 h 11"/>
                <a:gd name="T2" fmla="*/ 121 w 13"/>
                <a:gd name="T3" fmla="*/ 82 h 11"/>
                <a:gd name="T4" fmla="*/ 69 w 13"/>
                <a:gd name="T5" fmla="*/ 130 h 11"/>
                <a:gd name="T6" fmla="*/ 9 w 13"/>
                <a:gd name="T7" fmla="*/ 82 h 11"/>
                <a:gd name="T8" fmla="*/ 9 w 13"/>
                <a:gd name="T9" fmla="*/ 0 h 11"/>
                <a:gd name="T10" fmla="*/ 9 w 13"/>
                <a:gd name="T11" fmla="*/ 0 h 11"/>
                <a:gd name="T12" fmla="*/ 9 w 13"/>
                <a:gd name="T13" fmla="*/ 82 h 11"/>
                <a:gd name="T14" fmla="*/ 69 w 13"/>
                <a:gd name="T15" fmla="*/ 130 h 11"/>
                <a:gd name="T16" fmla="*/ 121 w 13"/>
                <a:gd name="T17" fmla="*/ 82 h 11"/>
                <a:gd name="T18" fmla="*/ 121 w 13"/>
                <a:gd name="T19" fmla="*/ 11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1">
                  <a:moveTo>
                    <a:pt x="12" y="1"/>
                  </a:moveTo>
                  <a:cubicBezTo>
                    <a:pt x="13" y="3"/>
                    <a:pt x="13" y="5"/>
                    <a:pt x="12" y="7"/>
                  </a:cubicBezTo>
                  <a:cubicBezTo>
                    <a:pt x="11" y="9"/>
                    <a:pt x="9" y="11"/>
                    <a:pt x="7" y="11"/>
                  </a:cubicBezTo>
                  <a:cubicBezTo>
                    <a:pt x="5" y="11"/>
                    <a:pt x="3" y="9"/>
                    <a:pt x="1" y="7"/>
                  </a:cubicBezTo>
                  <a:cubicBezTo>
                    <a:pt x="0" y="4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4"/>
                    <a:pt x="1" y="7"/>
                  </a:cubicBezTo>
                  <a:cubicBezTo>
                    <a:pt x="3" y="9"/>
                    <a:pt x="5" y="11"/>
                    <a:pt x="7" y="11"/>
                  </a:cubicBezTo>
                  <a:cubicBezTo>
                    <a:pt x="9" y="11"/>
                    <a:pt x="11" y="9"/>
                    <a:pt x="12" y="7"/>
                  </a:cubicBezTo>
                  <a:cubicBezTo>
                    <a:pt x="13" y="5"/>
                    <a:pt x="13" y="3"/>
                    <a:pt x="12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1" name="Freeform 610">
              <a:extLst>
                <a:ext uri="{FF2B5EF4-FFF2-40B4-BE49-F238E27FC236}">
                  <a16:creationId xmlns:a16="http://schemas.microsoft.com/office/drawing/2014/main" id="{08BDD9D6-20D6-4B2A-9EE6-5FBA90A8A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3114"/>
              <a:ext cx="69" cy="56"/>
            </a:xfrm>
            <a:custGeom>
              <a:avLst/>
              <a:gdLst>
                <a:gd name="T0" fmla="*/ 109 w 33"/>
                <a:gd name="T1" fmla="*/ 9 h 25"/>
                <a:gd name="T2" fmla="*/ 17 w 33"/>
                <a:gd name="T3" fmla="*/ 56 h 25"/>
                <a:gd name="T4" fmla="*/ 117 w 33"/>
                <a:gd name="T5" fmla="*/ 235 h 25"/>
                <a:gd name="T6" fmla="*/ 284 w 33"/>
                <a:gd name="T7" fmla="*/ 235 h 25"/>
                <a:gd name="T8" fmla="*/ 284 w 33"/>
                <a:gd name="T9" fmla="*/ 134 h 25"/>
                <a:gd name="T10" fmla="*/ 192 w 33"/>
                <a:gd name="T11" fmla="*/ 81 h 25"/>
                <a:gd name="T12" fmla="*/ 109 w 33"/>
                <a:gd name="T13" fmla="*/ 9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5">
                  <a:moveTo>
                    <a:pt x="12" y="1"/>
                  </a:moveTo>
                  <a:cubicBezTo>
                    <a:pt x="8" y="0"/>
                    <a:pt x="4" y="1"/>
                    <a:pt x="2" y="5"/>
                  </a:cubicBezTo>
                  <a:cubicBezTo>
                    <a:pt x="0" y="11"/>
                    <a:pt x="4" y="17"/>
                    <a:pt x="13" y="21"/>
                  </a:cubicBezTo>
                  <a:cubicBezTo>
                    <a:pt x="21" y="25"/>
                    <a:pt x="26" y="25"/>
                    <a:pt x="31" y="21"/>
                  </a:cubicBezTo>
                  <a:cubicBezTo>
                    <a:pt x="33" y="18"/>
                    <a:pt x="33" y="15"/>
                    <a:pt x="31" y="12"/>
                  </a:cubicBezTo>
                  <a:cubicBezTo>
                    <a:pt x="28" y="9"/>
                    <a:pt x="26" y="9"/>
                    <a:pt x="21" y="7"/>
                  </a:cubicBezTo>
                  <a:cubicBezTo>
                    <a:pt x="19" y="5"/>
                    <a:pt x="16" y="2"/>
                    <a:pt x="12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2" name="Freeform 611">
              <a:extLst>
                <a:ext uri="{FF2B5EF4-FFF2-40B4-BE49-F238E27FC236}">
                  <a16:creationId xmlns:a16="http://schemas.microsoft.com/office/drawing/2014/main" id="{3C99D4FD-1D56-4C32-BB57-41CE83C35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3125"/>
              <a:ext cx="39" cy="27"/>
            </a:xfrm>
            <a:custGeom>
              <a:avLst/>
              <a:gdLst>
                <a:gd name="T0" fmla="*/ 164 w 19"/>
                <a:gd name="T1" fmla="*/ 101 h 12"/>
                <a:gd name="T2" fmla="*/ 156 w 19"/>
                <a:gd name="T3" fmla="*/ 126 h 12"/>
                <a:gd name="T4" fmla="*/ 60 w 19"/>
                <a:gd name="T5" fmla="*/ 92 h 12"/>
                <a:gd name="T6" fmla="*/ 8 w 19"/>
                <a:gd name="T7" fmla="*/ 25 h 12"/>
                <a:gd name="T8" fmla="*/ 33 w 19"/>
                <a:gd name="T9" fmla="*/ 0 h 12"/>
                <a:gd name="T10" fmla="*/ 33 w 19"/>
                <a:gd name="T11" fmla="*/ 0 h 12"/>
                <a:gd name="T12" fmla="*/ 8 w 19"/>
                <a:gd name="T13" fmla="*/ 25 h 12"/>
                <a:gd name="T14" fmla="*/ 60 w 19"/>
                <a:gd name="T15" fmla="*/ 101 h 12"/>
                <a:gd name="T16" fmla="*/ 164 w 19"/>
                <a:gd name="T17" fmla="*/ 126 h 12"/>
                <a:gd name="T18" fmla="*/ 164 w 19"/>
                <a:gd name="T19" fmla="*/ 101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12">
                  <a:moveTo>
                    <a:pt x="19" y="9"/>
                  </a:moveTo>
                  <a:cubicBezTo>
                    <a:pt x="19" y="10"/>
                    <a:pt x="19" y="10"/>
                    <a:pt x="18" y="11"/>
                  </a:cubicBezTo>
                  <a:cubicBezTo>
                    <a:pt x="17" y="12"/>
                    <a:pt x="14" y="12"/>
                    <a:pt x="7" y="8"/>
                  </a:cubicBezTo>
                  <a:cubicBezTo>
                    <a:pt x="2" y="6"/>
                    <a:pt x="1" y="3"/>
                    <a:pt x="1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3"/>
                    <a:pt x="2" y="6"/>
                    <a:pt x="7" y="9"/>
                  </a:cubicBezTo>
                  <a:cubicBezTo>
                    <a:pt x="13" y="12"/>
                    <a:pt x="17" y="12"/>
                    <a:pt x="19" y="11"/>
                  </a:cubicBezTo>
                  <a:cubicBezTo>
                    <a:pt x="19" y="11"/>
                    <a:pt x="19" y="10"/>
                    <a:pt x="19" y="9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3" name="Freeform 612">
              <a:extLst>
                <a:ext uri="{FF2B5EF4-FFF2-40B4-BE49-F238E27FC236}">
                  <a16:creationId xmlns:a16="http://schemas.microsoft.com/office/drawing/2014/main" id="{FB8E22A1-588C-487B-9909-36699C1A5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2971"/>
              <a:ext cx="60" cy="54"/>
            </a:xfrm>
            <a:custGeom>
              <a:avLst/>
              <a:gdLst>
                <a:gd name="T0" fmla="*/ 149 w 29"/>
                <a:gd name="T1" fmla="*/ 25 h 24"/>
                <a:gd name="T2" fmla="*/ 60 w 29"/>
                <a:gd name="T3" fmla="*/ 25 h 24"/>
                <a:gd name="T4" fmla="*/ 17 w 29"/>
                <a:gd name="T5" fmla="*/ 101 h 24"/>
                <a:gd name="T6" fmla="*/ 141 w 29"/>
                <a:gd name="T7" fmla="*/ 275 h 24"/>
                <a:gd name="T8" fmla="*/ 248 w 29"/>
                <a:gd name="T9" fmla="*/ 117 h 24"/>
                <a:gd name="T10" fmla="*/ 149 w 29"/>
                <a:gd name="T11" fmla="*/ 25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4">
                  <a:moveTo>
                    <a:pt x="17" y="2"/>
                  </a:moveTo>
                  <a:cubicBezTo>
                    <a:pt x="13" y="1"/>
                    <a:pt x="10" y="0"/>
                    <a:pt x="7" y="2"/>
                  </a:cubicBezTo>
                  <a:cubicBezTo>
                    <a:pt x="5" y="3"/>
                    <a:pt x="2" y="6"/>
                    <a:pt x="2" y="9"/>
                  </a:cubicBezTo>
                  <a:cubicBezTo>
                    <a:pt x="0" y="16"/>
                    <a:pt x="7" y="24"/>
                    <a:pt x="16" y="24"/>
                  </a:cubicBezTo>
                  <a:cubicBezTo>
                    <a:pt x="25" y="23"/>
                    <a:pt x="29" y="16"/>
                    <a:pt x="28" y="10"/>
                  </a:cubicBezTo>
                  <a:cubicBezTo>
                    <a:pt x="26" y="5"/>
                    <a:pt x="24" y="4"/>
                    <a:pt x="17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4" name="Freeform 613">
              <a:extLst>
                <a:ext uri="{FF2B5EF4-FFF2-40B4-BE49-F238E27FC236}">
                  <a16:creationId xmlns:a16="http://schemas.microsoft.com/office/drawing/2014/main" id="{1257AD54-5DF8-4031-8BFD-94B6DBB78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987"/>
              <a:ext cx="34" cy="24"/>
            </a:xfrm>
            <a:custGeom>
              <a:avLst/>
              <a:gdLst>
                <a:gd name="T0" fmla="*/ 136 w 16"/>
                <a:gd name="T1" fmla="*/ 20 h 11"/>
                <a:gd name="T2" fmla="*/ 136 w 16"/>
                <a:gd name="T3" fmla="*/ 81 h 11"/>
                <a:gd name="T4" fmla="*/ 49 w 16"/>
                <a:gd name="T5" fmla="*/ 96 h 11"/>
                <a:gd name="T6" fmla="*/ 0 w 16"/>
                <a:gd name="T7" fmla="*/ 44 h 11"/>
                <a:gd name="T8" fmla="*/ 19 w 16"/>
                <a:gd name="T9" fmla="*/ 0 h 11"/>
                <a:gd name="T10" fmla="*/ 19 w 16"/>
                <a:gd name="T11" fmla="*/ 0 h 11"/>
                <a:gd name="T12" fmla="*/ 0 w 16"/>
                <a:gd name="T13" fmla="*/ 44 h 11"/>
                <a:gd name="T14" fmla="*/ 49 w 16"/>
                <a:gd name="T15" fmla="*/ 105 h 11"/>
                <a:gd name="T16" fmla="*/ 136 w 16"/>
                <a:gd name="T17" fmla="*/ 81 h 11"/>
                <a:gd name="T18" fmla="*/ 136 w 16"/>
                <a:gd name="T19" fmla="*/ 2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11">
                  <a:moveTo>
                    <a:pt x="14" y="2"/>
                  </a:moveTo>
                  <a:cubicBezTo>
                    <a:pt x="15" y="4"/>
                    <a:pt x="15" y="6"/>
                    <a:pt x="14" y="8"/>
                  </a:cubicBezTo>
                  <a:cubicBezTo>
                    <a:pt x="13" y="10"/>
                    <a:pt x="10" y="11"/>
                    <a:pt x="5" y="9"/>
                  </a:cubicBezTo>
                  <a:cubicBezTo>
                    <a:pt x="2" y="8"/>
                    <a:pt x="1" y="6"/>
                    <a:pt x="0" y="4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6"/>
                    <a:pt x="1" y="8"/>
                    <a:pt x="5" y="10"/>
                  </a:cubicBezTo>
                  <a:cubicBezTo>
                    <a:pt x="10" y="11"/>
                    <a:pt x="13" y="10"/>
                    <a:pt x="14" y="8"/>
                  </a:cubicBezTo>
                  <a:cubicBezTo>
                    <a:pt x="16" y="6"/>
                    <a:pt x="15" y="4"/>
                    <a:pt x="14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5" name="Freeform 614">
              <a:extLst>
                <a:ext uri="{FF2B5EF4-FFF2-40B4-BE49-F238E27FC236}">
                  <a16:creationId xmlns:a16="http://schemas.microsoft.com/office/drawing/2014/main" id="{F5E262BE-5A2F-4070-B574-22A9C07E9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840"/>
              <a:ext cx="61" cy="53"/>
            </a:xfrm>
            <a:custGeom>
              <a:avLst/>
              <a:gdLst>
                <a:gd name="T0" fmla="*/ 160 w 29"/>
                <a:gd name="T1" fmla="*/ 20 h 24"/>
                <a:gd name="T2" fmla="*/ 67 w 29"/>
                <a:gd name="T3" fmla="*/ 20 h 24"/>
                <a:gd name="T4" fmla="*/ 17 w 29"/>
                <a:gd name="T5" fmla="*/ 97 h 24"/>
                <a:gd name="T6" fmla="*/ 151 w 29"/>
                <a:gd name="T7" fmla="*/ 258 h 24"/>
                <a:gd name="T8" fmla="*/ 261 w 29"/>
                <a:gd name="T9" fmla="*/ 108 h 24"/>
                <a:gd name="T10" fmla="*/ 160 w 29"/>
                <a:gd name="T11" fmla="*/ 2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4">
                  <a:moveTo>
                    <a:pt x="17" y="2"/>
                  </a:moveTo>
                  <a:cubicBezTo>
                    <a:pt x="13" y="1"/>
                    <a:pt x="10" y="0"/>
                    <a:pt x="7" y="2"/>
                  </a:cubicBezTo>
                  <a:cubicBezTo>
                    <a:pt x="5" y="3"/>
                    <a:pt x="2" y="6"/>
                    <a:pt x="2" y="9"/>
                  </a:cubicBezTo>
                  <a:cubicBezTo>
                    <a:pt x="0" y="17"/>
                    <a:pt x="7" y="24"/>
                    <a:pt x="16" y="24"/>
                  </a:cubicBezTo>
                  <a:cubicBezTo>
                    <a:pt x="25" y="23"/>
                    <a:pt x="29" y="16"/>
                    <a:pt x="28" y="10"/>
                  </a:cubicBezTo>
                  <a:cubicBezTo>
                    <a:pt x="26" y="6"/>
                    <a:pt x="24" y="4"/>
                    <a:pt x="17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6" name="Freeform 615">
              <a:extLst>
                <a:ext uri="{FF2B5EF4-FFF2-40B4-BE49-F238E27FC236}">
                  <a16:creationId xmlns:a16="http://schemas.microsoft.com/office/drawing/2014/main" id="{1CEFA7C3-9563-42F1-A569-31D568B03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855"/>
              <a:ext cx="34" cy="25"/>
            </a:xfrm>
            <a:custGeom>
              <a:avLst/>
              <a:gdLst>
                <a:gd name="T0" fmla="*/ 136 w 16"/>
                <a:gd name="T1" fmla="*/ 25 h 11"/>
                <a:gd name="T2" fmla="*/ 136 w 16"/>
                <a:gd name="T3" fmla="*/ 93 h 11"/>
                <a:gd name="T4" fmla="*/ 49 w 16"/>
                <a:gd name="T5" fmla="*/ 102 h 11"/>
                <a:gd name="T6" fmla="*/ 0 w 16"/>
                <a:gd name="T7" fmla="*/ 45 h 11"/>
                <a:gd name="T8" fmla="*/ 19 w 16"/>
                <a:gd name="T9" fmla="*/ 0 h 11"/>
                <a:gd name="T10" fmla="*/ 19 w 16"/>
                <a:gd name="T11" fmla="*/ 0 h 11"/>
                <a:gd name="T12" fmla="*/ 0 w 16"/>
                <a:gd name="T13" fmla="*/ 45 h 11"/>
                <a:gd name="T14" fmla="*/ 49 w 16"/>
                <a:gd name="T15" fmla="*/ 118 h 11"/>
                <a:gd name="T16" fmla="*/ 145 w 16"/>
                <a:gd name="T17" fmla="*/ 93 h 11"/>
                <a:gd name="T18" fmla="*/ 136 w 16"/>
                <a:gd name="T19" fmla="*/ 25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11">
                  <a:moveTo>
                    <a:pt x="14" y="2"/>
                  </a:moveTo>
                  <a:cubicBezTo>
                    <a:pt x="15" y="4"/>
                    <a:pt x="16" y="6"/>
                    <a:pt x="14" y="8"/>
                  </a:cubicBezTo>
                  <a:cubicBezTo>
                    <a:pt x="13" y="10"/>
                    <a:pt x="10" y="11"/>
                    <a:pt x="5" y="9"/>
                  </a:cubicBezTo>
                  <a:cubicBezTo>
                    <a:pt x="2" y="8"/>
                    <a:pt x="1" y="6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6"/>
                    <a:pt x="1" y="8"/>
                    <a:pt x="5" y="10"/>
                  </a:cubicBezTo>
                  <a:cubicBezTo>
                    <a:pt x="10" y="11"/>
                    <a:pt x="13" y="10"/>
                    <a:pt x="15" y="8"/>
                  </a:cubicBezTo>
                  <a:cubicBezTo>
                    <a:pt x="16" y="6"/>
                    <a:pt x="15" y="4"/>
                    <a:pt x="14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7" name="Freeform 616">
              <a:extLst>
                <a:ext uri="{FF2B5EF4-FFF2-40B4-BE49-F238E27FC236}">
                  <a16:creationId xmlns:a16="http://schemas.microsoft.com/office/drawing/2014/main" id="{59F736BA-357E-47DB-95E3-E7C9636E5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547"/>
              <a:ext cx="35" cy="38"/>
            </a:xfrm>
            <a:custGeom>
              <a:avLst/>
              <a:gdLst>
                <a:gd name="T0" fmla="*/ 115 w 17"/>
                <a:gd name="T1" fmla="*/ 36 h 17"/>
                <a:gd name="T2" fmla="*/ 68 w 17"/>
                <a:gd name="T3" fmla="*/ 0 h 17"/>
                <a:gd name="T4" fmla="*/ 25 w 17"/>
                <a:gd name="T5" fmla="*/ 20 h 17"/>
                <a:gd name="T6" fmla="*/ 51 w 17"/>
                <a:gd name="T7" fmla="*/ 154 h 17"/>
                <a:gd name="T8" fmla="*/ 140 w 17"/>
                <a:gd name="T9" fmla="*/ 125 h 17"/>
                <a:gd name="T10" fmla="*/ 115 w 17"/>
                <a:gd name="T11" fmla="*/ 36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7">
                  <a:moveTo>
                    <a:pt x="13" y="3"/>
                  </a:moveTo>
                  <a:cubicBezTo>
                    <a:pt x="11" y="1"/>
                    <a:pt x="10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0" y="6"/>
                    <a:pt x="1" y="12"/>
                    <a:pt x="6" y="14"/>
                  </a:cubicBezTo>
                  <a:cubicBezTo>
                    <a:pt x="11" y="17"/>
                    <a:pt x="16" y="14"/>
                    <a:pt x="16" y="11"/>
                  </a:cubicBezTo>
                  <a:cubicBezTo>
                    <a:pt x="17" y="8"/>
                    <a:pt x="16" y="6"/>
                    <a:pt x="13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8" name="Freeform 617">
              <a:extLst>
                <a:ext uri="{FF2B5EF4-FFF2-40B4-BE49-F238E27FC236}">
                  <a16:creationId xmlns:a16="http://schemas.microsoft.com/office/drawing/2014/main" id="{0C0E1F27-7867-4CCA-886C-BA1D0EDFE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554"/>
              <a:ext cx="17" cy="20"/>
            </a:xfrm>
            <a:custGeom>
              <a:avLst/>
              <a:gdLst>
                <a:gd name="T0" fmla="*/ 77 w 8"/>
                <a:gd name="T1" fmla="*/ 53 h 9"/>
                <a:gd name="T2" fmla="*/ 68 w 8"/>
                <a:gd name="T3" fmla="*/ 89 h 9"/>
                <a:gd name="T4" fmla="*/ 9 w 8"/>
                <a:gd name="T5" fmla="*/ 80 h 9"/>
                <a:gd name="T6" fmla="*/ 0 w 8"/>
                <a:gd name="T7" fmla="*/ 20 h 9"/>
                <a:gd name="T8" fmla="*/ 19 w 8"/>
                <a:gd name="T9" fmla="*/ 0 h 9"/>
                <a:gd name="T10" fmla="*/ 19 w 8"/>
                <a:gd name="T11" fmla="*/ 0 h 9"/>
                <a:gd name="T12" fmla="*/ 0 w 8"/>
                <a:gd name="T13" fmla="*/ 20 h 9"/>
                <a:gd name="T14" fmla="*/ 9 w 8"/>
                <a:gd name="T15" fmla="*/ 80 h 9"/>
                <a:gd name="T16" fmla="*/ 68 w 8"/>
                <a:gd name="T17" fmla="*/ 89 h 9"/>
                <a:gd name="T18" fmla="*/ 77 w 8"/>
                <a:gd name="T19" fmla="*/ 53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8" y="7"/>
                    <a:pt x="8" y="8"/>
                    <a:pt x="7" y="8"/>
                  </a:cubicBezTo>
                  <a:cubicBezTo>
                    <a:pt x="5" y="9"/>
                    <a:pt x="3" y="9"/>
                    <a:pt x="1" y="7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3" y="9"/>
                    <a:pt x="5" y="9"/>
                    <a:pt x="7" y="8"/>
                  </a:cubicBezTo>
                  <a:cubicBezTo>
                    <a:pt x="8" y="8"/>
                    <a:pt x="8" y="7"/>
                    <a:pt x="8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9" name="Freeform 618">
              <a:extLst>
                <a:ext uri="{FF2B5EF4-FFF2-40B4-BE49-F238E27FC236}">
                  <a16:creationId xmlns:a16="http://schemas.microsoft.com/office/drawing/2014/main" id="{33E19F3E-B573-4C2D-9116-8FAAE1E3F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3502"/>
              <a:ext cx="58" cy="65"/>
            </a:xfrm>
            <a:custGeom>
              <a:avLst/>
              <a:gdLst>
                <a:gd name="T0" fmla="*/ 151 w 28"/>
                <a:gd name="T1" fmla="*/ 36 h 29"/>
                <a:gd name="T2" fmla="*/ 81 w 28"/>
                <a:gd name="T3" fmla="*/ 9 h 29"/>
                <a:gd name="T4" fmla="*/ 44 w 28"/>
                <a:gd name="T5" fmla="*/ 215 h 29"/>
                <a:gd name="T6" fmla="*/ 205 w 28"/>
                <a:gd name="T7" fmla="*/ 307 h 29"/>
                <a:gd name="T8" fmla="*/ 240 w 28"/>
                <a:gd name="T9" fmla="*/ 202 h 29"/>
                <a:gd name="T10" fmla="*/ 189 w 28"/>
                <a:gd name="T11" fmla="*/ 101 h 29"/>
                <a:gd name="T12" fmla="*/ 151 w 28"/>
                <a:gd name="T13" fmla="*/ 3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9">
                  <a:moveTo>
                    <a:pt x="17" y="3"/>
                  </a:moveTo>
                  <a:cubicBezTo>
                    <a:pt x="14" y="1"/>
                    <a:pt x="12" y="0"/>
                    <a:pt x="9" y="1"/>
                  </a:cubicBezTo>
                  <a:cubicBezTo>
                    <a:pt x="1" y="1"/>
                    <a:pt x="0" y="11"/>
                    <a:pt x="5" y="19"/>
                  </a:cubicBezTo>
                  <a:cubicBezTo>
                    <a:pt x="10" y="26"/>
                    <a:pt x="19" y="29"/>
                    <a:pt x="23" y="27"/>
                  </a:cubicBezTo>
                  <a:cubicBezTo>
                    <a:pt x="27" y="25"/>
                    <a:pt x="28" y="22"/>
                    <a:pt x="27" y="18"/>
                  </a:cubicBezTo>
                  <a:cubicBezTo>
                    <a:pt x="26" y="14"/>
                    <a:pt x="23" y="11"/>
                    <a:pt x="21" y="9"/>
                  </a:cubicBezTo>
                  <a:cubicBezTo>
                    <a:pt x="20" y="7"/>
                    <a:pt x="18" y="4"/>
                    <a:pt x="17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0" name="Freeform 619">
              <a:extLst>
                <a:ext uri="{FF2B5EF4-FFF2-40B4-BE49-F238E27FC236}">
                  <a16:creationId xmlns:a16="http://schemas.microsoft.com/office/drawing/2014/main" id="{901F26B4-AC39-4371-A728-C90692957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3518"/>
              <a:ext cx="25" cy="33"/>
            </a:xfrm>
            <a:custGeom>
              <a:avLst/>
              <a:gdLst>
                <a:gd name="T0" fmla="*/ 8 w 12"/>
                <a:gd name="T1" fmla="*/ 9 h 15"/>
                <a:gd name="T2" fmla="*/ 17 w 12"/>
                <a:gd name="T3" fmla="*/ 73 h 15"/>
                <a:gd name="T4" fmla="*/ 83 w 12"/>
                <a:gd name="T5" fmla="*/ 161 h 15"/>
                <a:gd name="T6" fmla="*/ 108 w 12"/>
                <a:gd name="T7" fmla="*/ 150 h 15"/>
                <a:gd name="T8" fmla="*/ 108 w 12"/>
                <a:gd name="T9" fmla="*/ 150 h 15"/>
                <a:gd name="T10" fmla="*/ 83 w 12"/>
                <a:gd name="T11" fmla="*/ 150 h 15"/>
                <a:gd name="T12" fmla="*/ 17 w 12"/>
                <a:gd name="T13" fmla="*/ 73 h 15"/>
                <a:gd name="T14" fmla="*/ 8 w 12"/>
                <a:gd name="T15" fmla="*/ 9 h 15"/>
                <a:gd name="T16" fmla="*/ 35 w 12"/>
                <a:gd name="T17" fmla="*/ 9 h 15"/>
                <a:gd name="T18" fmla="*/ 35 w 12"/>
                <a:gd name="T19" fmla="*/ 9 h 15"/>
                <a:gd name="T20" fmla="*/ 8 w 12"/>
                <a:gd name="T21" fmla="*/ 9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5">
                  <a:moveTo>
                    <a:pt x="1" y="1"/>
                  </a:moveTo>
                  <a:cubicBezTo>
                    <a:pt x="0" y="2"/>
                    <a:pt x="0" y="5"/>
                    <a:pt x="2" y="7"/>
                  </a:cubicBezTo>
                  <a:cubicBezTo>
                    <a:pt x="3" y="11"/>
                    <a:pt x="6" y="14"/>
                    <a:pt x="9" y="15"/>
                  </a:cubicBezTo>
                  <a:cubicBezTo>
                    <a:pt x="10" y="15"/>
                    <a:pt x="11" y="15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0" y="15"/>
                    <a:pt x="9" y="14"/>
                  </a:cubicBezTo>
                  <a:cubicBezTo>
                    <a:pt x="6" y="14"/>
                    <a:pt x="3" y="11"/>
                    <a:pt x="2" y="7"/>
                  </a:cubicBezTo>
                  <a:cubicBezTo>
                    <a:pt x="1" y="5"/>
                    <a:pt x="0" y="2"/>
                    <a:pt x="1" y="1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1" name="Freeform 620">
              <a:extLst>
                <a:ext uri="{FF2B5EF4-FFF2-40B4-BE49-F238E27FC236}">
                  <a16:creationId xmlns:a16="http://schemas.microsoft.com/office/drawing/2014/main" id="{DF6781E6-7671-4DE8-A421-0149DEF86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971"/>
              <a:ext cx="57" cy="56"/>
            </a:xfrm>
            <a:custGeom>
              <a:avLst/>
              <a:gdLst>
                <a:gd name="T0" fmla="*/ 144 w 27"/>
                <a:gd name="T1" fmla="*/ 9 h 25"/>
                <a:gd name="T2" fmla="*/ 76 w 27"/>
                <a:gd name="T3" fmla="*/ 0 h 25"/>
                <a:gd name="T4" fmla="*/ 49 w 27"/>
                <a:gd name="T5" fmla="*/ 202 h 25"/>
                <a:gd name="T6" fmla="*/ 205 w 27"/>
                <a:gd name="T7" fmla="*/ 260 h 25"/>
                <a:gd name="T8" fmla="*/ 236 w 27"/>
                <a:gd name="T9" fmla="*/ 155 h 25"/>
                <a:gd name="T10" fmla="*/ 188 w 27"/>
                <a:gd name="T11" fmla="*/ 65 h 25"/>
                <a:gd name="T12" fmla="*/ 144 w 27"/>
                <a:gd name="T13" fmla="*/ 9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5">
                  <a:moveTo>
                    <a:pt x="15" y="1"/>
                  </a:moveTo>
                  <a:cubicBezTo>
                    <a:pt x="13" y="0"/>
                    <a:pt x="10" y="0"/>
                    <a:pt x="8" y="0"/>
                  </a:cubicBezTo>
                  <a:cubicBezTo>
                    <a:pt x="0" y="2"/>
                    <a:pt x="0" y="11"/>
                    <a:pt x="5" y="18"/>
                  </a:cubicBezTo>
                  <a:cubicBezTo>
                    <a:pt x="11" y="24"/>
                    <a:pt x="19" y="25"/>
                    <a:pt x="22" y="23"/>
                  </a:cubicBezTo>
                  <a:cubicBezTo>
                    <a:pt x="26" y="21"/>
                    <a:pt x="27" y="17"/>
                    <a:pt x="25" y="14"/>
                  </a:cubicBezTo>
                  <a:cubicBezTo>
                    <a:pt x="24" y="10"/>
                    <a:pt x="21" y="8"/>
                    <a:pt x="20" y="6"/>
                  </a:cubicBezTo>
                  <a:cubicBezTo>
                    <a:pt x="18" y="5"/>
                    <a:pt x="17" y="2"/>
                    <a:pt x="15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2" name="Freeform 621">
              <a:extLst>
                <a:ext uri="{FF2B5EF4-FFF2-40B4-BE49-F238E27FC236}">
                  <a16:creationId xmlns:a16="http://schemas.microsoft.com/office/drawing/2014/main" id="{3C7046E2-DB80-4AE4-A943-BD11108CC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2985"/>
              <a:ext cx="27" cy="29"/>
            </a:xfrm>
            <a:custGeom>
              <a:avLst/>
              <a:gdLst>
                <a:gd name="T0" fmla="*/ 8 w 13"/>
                <a:gd name="T1" fmla="*/ 9 h 13"/>
                <a:gd name="T2" fmla="*/ 17 w 13"/>
                <a:gd name="T3" fmla="*/ 80 h 13"/>
                <a:gd name="T4" fmla="*/ 81 w 13"/>
                <a:gd name="T5" fmla="*/ 145 h 13"/>
                <a:gd name="T6" fmla="*/ 116 w 13"/>
                <a:gd name="T7" fmla="*/ 134 h 13"/>
                <a:gd name="T8" fmla="*/ 116 w 13"/>
                <a:gd name="T9" fmla="*/ 134 h 13"/>
                <a:gd name="T10" fmla="*/ 81 w 13"/>
                <a:gd name="T11" fmla="*/ 134 h 13"/>
                <a:gd name="T12" fmla="*/ 17 w 13"/>
                <a:gd name="T13" fmla="*/ 80 h 13"/>
                <a:gd name="T14" fmla="*/ 8 w 13"/>
                <a:gd name="T15" fmla="*/ 9 h 13"/>
                <a:gd name="T16" fmla="*/ 35 w 13"/>
                <a:gd name="T17" fmla="*/ 0 h 13"/>
                <a:gd name="T18" fmla="*/ 35 w 13"/>
                <a:gd name="T19" fmla="*/ 0 h 13"/>
                <a:gd name="T20" fmla="*/ 8 w 13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13">
                  <a:moveTo>
                    <a:pt x="1" y="1"/>
                  </a:moveTo>
                  <a:cubicBezTo>
                    <a:pt x="0" y="2"/>
                    <a:pt x="1" y="4"/>
                    <a:pt x="2" y="7"/>
                  </a:cubicBezTo>
                  <a:cubicBezTo>
                    <a:pt x="4" y="10"/>
                    <a:pt x="7" y="12"/>
                    <a:pt x="9" y="13"/>
                  </a:cubicBezTo>
                  <a:cubicBezTo>
                    <a:pt x="11" y="13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1" y="13"/>
                    <a:pt x="9" y="12"/>
                  </a:cubicBezTo>
                  <a:cubicBezTo>
                    <a:pt x="7" y="12"/>
                    <a:pt x="4" y="10"/>
                    <a:pt x="2" y="7"/>
                  </a:cubicBezTo>
                  <a:cubicBezTo>
                    <a:pt x="1" y="4"/>
                    <a:pt x="1" y="3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3" name="Freeform 622">
              <a:extLst>
                <a:ext uri="{FF2B5EF4-FFF2-40B4-BE49-F238E27FC236}">
                  <a16:creationId xmlns:a16="http://schemas.microsoft.com/office/drawing/2014/main" id="{08EA23AA-8D77-4107-A9F3-AC31DD6EB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762"/>
              <a:ext cx="48" cy="58"/>
            </a:xfrm>
            <a:custGeom>
              <a:avLst/>
              <a:gdLst>
                <a:gd name="T0" fmla="*/ 73 w 23"/>
                <a:gd name="T1" fmla="*/ 0 h 26"/>
                <a:gd name="T2" fmla="*/ 0 w 23"/>
                <a:gd name="T3" fmla="*/ 89 h 26"/>
                <a:gd name="T4" fmla="*/ 73 w 23"/>
                <a:gd name="T5" fmla="*/ 243 h 26"/>
                <a:gd name="T6" fmla="*/ 165 w 23"/>
                <a:gd name="T7" fmla="*/ 243 h 26"/>
                <a:gd name="T8" fmla="*/ 73 w 23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8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13"/>
                    <a:pt x="3" y="18"/>
                    <a:pt x="8" y="22"/>
                  </a:cubicBezTo>
                  <a:cubicBezTo>
                    <a:pt x="12" y="26"/>
                    <a:pt x="16" y="24"/>
                    <a:pt x="18" y="22"/>
                  </a:cubicBezTo>
                  <a:cubicBezTo>
                    <a:pt x="23" y="16"/>
                    <a:pt x="16" y="1"/>
                    <a:pt x="8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4" name="Freeform 623">
              <a:extLst>
                <a:ext uri="{FF2B5EF4-FFF2-40B4-BE49-F238E27FC236}">
                  <a16:creationId xmlns:a16="http://schemas.microsoft.com/office/drawing/2014/main" id="{638AC2DD-684A-4C3F-93AF-0299AEAC3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770"/>
              <a:ext cx="21" cy="34"/>
            </a:xfrm>
            <a:custGeom>
              <a:avLst/>
              <a:gdLst>
                <a:gd name="T0" fmla="*/ 8 w 10"/>
                <a:gd name="T1" fmla="*/ 11 h 15"/>
                <a:gd name="T2" fmla="*/ 8 w 10"/>
                <a:gd name="T3" fmla="*/ 82 h 15"/>
                <a:gd name="T4" fmla="*/ 67 w 10"/>
                <a:gd name="T5" fmla="*/ 165 h 15"/>
                <a:gd name="T6" fmla="*/ 92 w 10"/>
                <a:gd name="T7" fmla="*/ 165 h 15"/>
                <a:gd name="T8" fmla="*/ 92 w 10"/>
                <a:gd name="T9" fmla="*/ 165 h 15"/>
                <a:gd name="T10" fmla="*/ 67 w 10"/>
                <a:gd name="T11" fmla="*/ 165 h 15"/>
                <a:gd name="T12" fmla="*/ 8 w 10"/>
                <a:gd name="T13" fmla="*/ 82 h 15"/>
                <a:gd name="T14" fmla="*/ 8 w 10"/>
                <a:gd name="T15" fmla="*/ 11 h 15"/>
                <a:gd name="T16" fmla="*/ 36 w 10"/>
                <a:gd name="T17" fmla="*/ 0 h 15"/>
                <a:gd name="T18" fmla="*/ 36 w 10"/>
                <a:gd name="T19" fmla="*/ 0 h 15"/>
                <a:gd name="T20" fmla="*/ 8 w 10"/>
                <a:gd name="T21" fmla="*/ 11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5">
                  <a:moveTo>
                    <a:pt x="1" y="1"/>
                  </a:moveTo>
                  <a:cubicBezTo>
                    <a:pt x="0" y="2"/>
                    <a:pt x="0" y="4"/>
                    <a:pt x="1" y="7"/>
                  </a:cubicBezTo>
                  <a:cubicBezTo>
                    <a:pt x="1" y="10"/>
                    <a:pt x="4" y="13"/>
                    <a:pt x="7" y="14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5"/>
                    <a:pt x="8" y="15"/>
                    <a:pt x="7" y="14"/>
                  </a:cubicBezTo>
                  <a:cubicBezTo>
                    <a:pt x="4" y="13"/>
                    <a:pt x="2" y="10"/>
                    <a:pt x="1" y="7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5" name="Freeform 624">
              <a:extLst>
                <a:ext uri="{FF2B5EF4-FFF2-40B4-BE49-F238E27FC236}">
                  <a16:creationId xmlns:a16="http://schemas.microsoft.com/office/drawing/2014/main" id="{7F02F99A-0ACB-45E9-B192-03B3C5550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799"/>
              <a:ext cx="42" cy="52"/>
            </a:xfrm>
            <a:custGeom>
              <a:avLst/>
              <a:gdLst>
                <a:gd name="T0" fmla="*/ 57 w 20"/>
                <a:gd name="T1" fmla="*/ 0 h 23"/>
                <a:gd name="T2" fmla="*/ 0 w 20"/>
                <a:gd name="T3" fmla="*/ 93 h 23"/>
                <a:gd name="T4" fmla="*/ 57 w 20"/>
                <a:gd name="T5" fmla="*/ 231 h 23"/>
                <a:gd name="T6" fmla="*/ 149 w 20"/>
                <a:gd name="T7" fmla="*/ 231 h 23"/>
                <a:gd name="T8" fmla="*/ 57 w 2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6" y="0"/>
                  </a:moveTo>
                  <a:cubicBezTo>
                    <a:pt x="2" y="0"/>
                    <a:pt x="0" y="4"/>
                    <a:pt x="0" y="8"/>
                  </a:cubicBezTo>
                  <a:cubicBezTo>
                    <a:pt x="0" y="12"/>
                    <a:pt x="3" y="17"/>
                    <a:pt x="6" y="20"/>
                  </a:cubicBezTo>
                  <a:cubicBezTo>
                    <a:pt x="11" y="23"/>
                    <a:pt x="14" y="22"/>
                    <a:pt x="16" y="20"/>
                  </a:cubicBezTo>
                  <a:cubicBezTo>
                    <a:pt x="20" y="15"/>
                    <a:pt x="14" y="1"/>
                    <a:pt x="6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6" name="Freeform 625">
              <a:extLst>
                <a:ext uri="{FF2B5EF4-FFF2-40B4-BE49-F238E27FC236}">
                  <a16:creationId xmlns:a16="http://schemas.microsoft.com/office/drawing/2014/main" id="{366F8D2F-7EF4-46F2-923A-1615CA948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08"/>
              <a:ext cx="19" cy="29"/>
            </a:xfrm>
            <a:custGeom>
              <a:avLst/>
              <a:gdLst>
                <a:gd name="T0" fmla="*/ 8 w 9"/>
                <a:gd name="T1" fmla="*/ 9 h 13"/>
                <a:gd name="T2" fmla="*/ 8 w 9"/>
                <a:gd name="T3" fmla="*/ 65 h 13"/>
                <a:gd name="T4" fmla="*/ 57 w 9"/>
                <a:gd name="T5" fmla="*/ 145 h 13"/>
                <a:gd name="T6" fmla="*/ 84 w 9"/>
                <a:gd name="T7" fmla="*/ 145 h 13"/>
                <a:gd name="T8" fmla="*/ 84 w 9"/>
                <a:gd name="T9" fmla="*/ 145 h 13"/>
                <a:gd name="T10" fmla="*/ 57 w 9"/>
                <a:gd name="T11" fmla="*/ 145 h 13"/>
                <a:gd name="T12" fmla="*/ 8 w 9"/>
                <a:gd name="T13" fmla="*/ 65 h 13"/>
                <a:gd name="T14" fmla="*/ 8 w 9"/>
                <a:gd name="T15" fmla="*/ 9 h 13"/>
                <a:gd name="T16" fmla="*/ 36 w 9"/>
                <a:gd name="T17" fmla="*/ 0 h 13"/>
                <a:gd name="T18" fmla="*/ 36 w 9"/>
                <a:gd name="T19" fmla="*/ 0 h 13"/>
                <a:gd name="T20" fmla="*/ 8 w 9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1" y="9"/>
                    <a:pt x="4" y="12"/>
                    <a:pt x="6" y="13"/>
                  </a:cubicBezTo>
                  <a:cubicBezTo>
                    <a:pt x="7" y="13"/>
                    <a:pt x="8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7" y="13"/>
                    <a:pt x="6" y="13"/>
                  </a:cubicBezTo>
                  <a:cubicBezTo>
                    <a:pt x="4" y="12"/>
                    <a:pt x="2" y="9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7" name="Freeform 626">
              <a:extLst>
                <a:ext uri="{FF2B5EF4-FFF2-40B4-BE49-F238E27FC236}">
                  <a16:creationId xmlns:a16="http://schemas.microsoft.com/office/drawing/2014/main" id="{EF5B540C-ED6A-4D05-8AD0-229B360B4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857"/>
              <a:ext cx="51" cy="43"/>
            </a:xfrm>
            <a:custGeom>
              <a:avLst/>
              <a:gdLst>
                <a:gd name="T0" fmla="*/ 136 w 24"/>
                <a:gd name="T1" fmla="*/ 11 h 19"/>
                <a:gd name="T2" fmla="*/ 60 w 24"/>
                <a:gd name="T3" fmla="*/ 11 h 19"/>
                <a:gd name="T4" fmla="*/ 19 w 24"/>
                <a:gd name="T5" fmla="*/ 81 h 19"/>
                <a:gd name="T6" fmla="*/ 128 w 24"/>
                <a:gd name="T7" fmla="*/ 220 h 19"/>
                <a:gd name="T8" fmla="*/ 221 w 24"/>
                <a:gd name="T9" fmla="*/ 102 h 19"/>
                <a:gd name="T10" fmla="*/ 136 w 24"/>
                <a:gd name="T11" fmla="*/ 11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9">
                  <a:moveTo>
                    <a:pt x="14" y="1"/>
                  </a:moveTo>
                  <a:cubicBezTo>
                    <a:pt x="11" y="0"/>
                    <a:pt x="9" y="0"/>
                    <a:pt x="6" y="1"/>
                  </a:cubicBezTo>
                  <a:cubicBezTo>
                    <a:pt x="4" y="2"/>
                    <a:pt x="2" y="4"/>
                    <a:pt x="2" y="7"/>
                  </a:cubicBezTo>
                  <a:cubicBezTo>
                    <a:pt x="0" y="12"/>
                    <a:pt x="6" y="19"/>
                    <a:pt x="13" y="19"/>
                  </a:cubicBezTo>
                  <a:cubicBezTo>
                    <a:pt x="20" y="19"/>
                    <a:pt x="24" y="13"/>
                    <a:pt x="23" y="9"/>
                  </a:cubicBezTo>
                  <a:cubicBezTo>
                    <a:pt x="22" y="5"/>
                    <a:pt x="20" y="4"/>
                    <a:pt x="14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8" name="Freeform 627">
              <a:extLst>
                <a:ext uri="{FF2B5EF4-FFF2-40B4-BE49-F238E27FC236}">
                  <a16:creationId xmlns:a16="http://schemas.microsoft.com/office/drawing/2014/main" id="{444B6A49-3781-44BA-A844-412CA08BA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869"/>
              <a:ext cx="27" cy="22"/>
            </a:xfrm>
            <a:custGeom>
              <a:avLst/>
              <a:gdLst>
                <a:gd name="T0" fmla="*/ 100 w 13"/>
                <a:gd name="T1" fmla="*/ 20 h 10"/>
                <a:gd name="T2" fmla="*/ 108 w 13"/>
                <a:gd name="T3" fmla="*/ 73 h 10"/>
                <a:gd name="T4" fmla="*/ 35 w 13"/>
                <a:gd name="T5" fmla="*/ 88 h 10"/>
                <a:gd name="T6" fmla="*/ 0 w 13"/>
                <a:gd name="T7" fmla="*/ 33 h 10"/>
                <a:gd name="T8" fmla="*/ 17 w 13"/>
                <a:gd name="T9" fmla="*/ 0 h 10"/>
                <a:gd name="T10" fmla="*/ 17 w 13"/>
                <a:gd name="T11" fmla="*/ 0 h 10"/>
                <a:gd name="T12" fmla="*/ 0 w 13"/>
                <a:gd name="T13" fmla="*/ 33 h 10"/>
                <a:gd name="T14" fmla="*/ 35 w 13"/>
                <a:gd name="T15" fmla="*/ 88 h 10"/>
                <a:gd name="T16" fmla="*/ 108 w 13"/>
                <a:gd name="T17" fmla="*/ 73 h 10"/>
                <a:gd name="T18" fmla="*/ 100 w 13"/>
                <a:gd name="T19" fmla="*/ 2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0">
                  <a:moveTo>
                    <a:pt x="11" y="2"/>
                  </a:moveTo>
                  <a:cubicBezTo>
                    <a:pt x="13" y="4"/>
                    <a:pt x="13" y="6"/>
                    <a:pt x="12" y="7"/>
                  </a:cubicBezTo>
                  <a:cubicBezTo>
                    <a:pt x="11" y="8"/>
                    <a:pt x="8" y="9"/>
                    <a:pt x="4" y="8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5"/>
                    <a:pt x="1" y="7"/>
                    <a:pt x="4" y="8"/>
                  </a:cubicBezTo>
                  <a:cubicBezTo>
                    <a:pt x="8" y="10"/>
                    <a:pt x="11" y="9"/>
                    <a:pt x="12" y="7"/>
                  </a:cubicBezTo>
                  <a:cubicBezTo>
                    <a:pt x="13" y="6"/>
                    <a:pt x="13" y="4"/>
                    <a:pt x="11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9" name="Freeform 628">
              <a:extLst>
                <a:ext uri="{FF2B5EF4-FFF2-40B4-BE49-F238E27FC236}">
                  <a16:creationId xmlns:a16="http://schemas.microsoft.com/office/drawing/2014/main" id="{2AC1D81A-B5F8-4C77-9954-870772B1D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913"/>
              <a:ext cx="50" cy="47"/>
            </a:xfrm>
            <a:custGeom>
              <a:avLst/>
              <a:gdLst>
                <a:gd name="T0" fmla="*/ 144 w 24"/>
                <a:gd name="T1" fmla="*/ 36 h 21"/>
                <a:gd name="T2" fmla="*/ 73 w 24"/>
                <a:gd name="T3" fmla="*/ 9 h 21"/>
                <a:gd name="T4" fmla="*/ 27 w 24"/>
                <a:gd name="T5" fmla="*/ 56 h 21"/>
                <a:gd name="T6" fmla="*/ 100 w 24"/>
                <a:gd name="T7" fmla="*/ 215 h 21"/>
                <a:gd name="T8" fmla="*/ 208 w 24"/>
                <a:gd name="T9" fmla="*/ 134 h 21"/>
                <a:gd name="T10" fmla="*/ 144 w 24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16" y="3"/>
                  </a:moveTo>
                  <a:cubicBezTo>
                    <a:pt x="14" y="1"/>
                    <a:pt x="11" y="0"/>
                    <a:pt x="8" y="1"/>
                  </a:cubicBezTo>
                  <a:cubicBezTo>
                    <a:pt x="6" y="1"/>
                    <a:pt x="4" y="3"/>
                    <a:pt x="3" y="5"/>
                  </a:cubicBezTo>
                  <a:cubicBezTo>
                    <a:pt x="0" y="10"/>
                    <a:pt x="4" y="18"/>
                    <a:pt x="11" y="19"/>
                  </a:cubicBezTo>
                  <a:cubicBezTo>
                    <a:pt x="18" y="21"/>
                    <a:pt x="24" y="16"/>
                    <a:pt x="23" y="12"/>
                  </a:cubicBezTo>
                  <a:cubicBezTo>
                    <a:pt x="23" y="8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0" name="Freeform 629">
              <a:extLst>
                <a:ext uri="{FF2B5EF4-FFF2-40B4-BE49-F238E27FC236}">
                  <a16:creationId xmlns:a16="http://schemas.microsoft.com/office/drawing/2014/main" id="{20C3B619-A35C-4A6F-BA98-607775C63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924"/>
              <a:ext cx="25" cy="23"/>
            </a:xfrm>
            <a:custGeom>
              <a:avLst/>
              <a:gdLst>
                <a:gd name="T0" fmla="*/ 100 w 12"/>
                <a:gd name="T1" fmla="*/ 48 h 10"/>
                <a:gd name="T2" fmla="*/ 92 w 12"/>
                <a:gd name="T3" fmla="*/ 110 h 10"/>
                <a:gd name="T4" fmla="*/ 27 w 12"/>
                <a:gd name="T5" fmla="*/ 94 h 10"/>
                <a:gd name="T6" fmla="*/ 0 w 12"/>
                <a:gd name="T7" fmla="*/ 37 h 10"/>
                <a:gd name="T8" fmla="*/ 17 w 12"/>
                <a:gd name="T9" fmla="*/ 0 h 10"/>
                <a:gd name="T10" fmla="*/ 17 w 12"/>
                <a:gd name="T11" fmla="*/ 0 h 10"/>
                <a:gd name="T12" fmla="*/ 0 w 12"/>
                <a:gd name="T13" fmla="*/ 37 h 10"/>
                <a:gd name="T14" fmla="*/ 27 w 12"/>
                <a:gd name="T15" fmla="*/ 94 h 10"/>
                <a:gd name="T16" fmla="*/ 92 w 12"/>
                <a:gd name="T17" fmla="*/ 110 h 10"/>
                <a:gd name="T18" fmla="*/ 100 w 12"/>
                <a:gd name="T19" fmla="*/ 48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0">
                  <a:moveTo>
                    <a:pt x="11" y="4"/>
                  </a:moveTo>
                  <a:cubicBezTo>
                    <a:pt x="12" y="6"/>
                    <a:pt x="12" y="8"/>
                    <a:pt x="10" y="9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0"/>
                    <a:pt x="9" y="10"/>
                    <a:pt x="10" y="9"/>
                  </a:cubicBezTo>
                  <a:cubicBezTo>
                    <a:pt x="12" y="8"/>
                    <a:pt x="12" y="6"/>
                    <a:pt x="11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1" name="Freeform 630">
              <a:extLst>
                <a:ext uri="{FF2B5EF4-FFF2-40B4-BE49-F238E27FC236}">
                  <a16:creationId xmlns:a16="http://schemas.microsoft.com/office/drawing/2014/main" id="{44D5E150-5DFE-4CEA-AB32-63453EA6D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2902"/>
              <a:ext cx="50" cy="58"/>
            </a:xfrm>
            <a:custGeom>
              <a:avLst/>
              <a:gdLst>
                <a:gd name="T0" fmla="*/ 73 w 24"/>
                <a:gd name="T1" fmla="*/ 0 h 26"/>
                <a:gd name="T2" fmla="*/ 0 w 24"/>
                <a:gd name="T3" fmla="*/ 89 h 26"/>
                <a:gd name="T4" fmla="*/ 73 w 24"/>
                <a:gd name="T5" fmla="*/ 243 h 26"/>
                <a:gd name="T6" fmla="*/ 173 w 24"/>
                <a:gd name="T7" fmla="*/ 243 h 26"/>
                <a:gd name="T8" fmla="*/ 73 w 2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8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13"/>
                    <a:pt x="4" y="19"/>
                    <a:pt x="8" y="22"/>
                  </a:cubicBezTo>
                  <a:cubicBezTo>
                    <a:pt x="13" y="26"/>
                    <a:pt x="17" y="24"/>
                    <a:pt x="19" y="22"/>
                  </a:cubicBezTo>
                  <a:cubicBezTo>
                    <a:pt x="24" y="17"/>
                    <a:pt x="17" y="1"/>
                    <a:pt x="8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2" name="Freeform 631">
              <a:extLst>
                <a:ext uri="{FF2B5EF4-FFF2-40B4-BE49-F238E27FC236}">
                  <a16:creationId xmlns:a16="http://schemas.microsoft.com/office/drawing/2014/main" id="{F5566938-1C0D-478A-8AB8-60D975A33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911"/>
              <a:ext cx="23" cy="33"/>
            </a:xfrm>
            <a:custGeom>
              <a:avLst/>
              <a:gdLst>
                <a:gd name="T0" fmla="*/ 8 w 11"/>
                <a:gd name="T1" fmla="*/ 9 h 15"/>
                <a:gd name="T2" fmla="*/ 8 w 11"/>
                <a:gd name="T3" fmla="*/ 73 h 15"/>
                <a:gd name="T4" fmla="*/ 65 w 11"/>
                <a:gd name="T5" fmla="*/ 161 h 15"/>
                <a:gd name="T6" fmla="*/ 100 w 11"/>
                <a:gd name="T7" fmla="*/ 150 h 15"/>
                <a:gd name="T8" fmla="*/ 100 w 11"/>
                <a:gd name="T9" fmla="*/ 150 h 15"/>
                <a:gd name="T10" fmla="*/ 65 w 11"/>
                <a:gd name="T11" fmla="*/ 150 h 15"/>
                <a:gd name="T12" fmla="*/ 8 w 11"/>
                <a:gd name="T13" fmla="*/ 73 h 15"/>
                <a:gd name="T14" fmla="*/ 8 w 11"/>
                <a:gd name="T15" fmla="*/ 9 h 15"/>
                <a:gd name="T16" fmla="*/ 44 w 11"/>
                <a:gd name="T17" fmla="*/ 0 h 15"/>
                <a:gd name="T18" fmla="*/ 44 w 11"/>
                <a:gd name="T19" fmla="*/ 0 h 15"/>
                <a:gd name="T20" fmla="*/ 8 w 11"/>
                <a:gd name="T21" fmla="*/ 9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5">
                  <a:moveTo>
                    <a:pt x="1" y="1"/>
                  </a:moveTo>
                  <a:cubicBezTo>
                    <a:pt x="0" y="2"/>
                    <a:pt x="0" y="4"/>
                    <a:pt x="1" y="7"/>
                  </a:cubicBezTo>
                  <a:cubicBezTo>
                    <a:pt x="2" y="10"/>
                    <a:pt x="4" y="14"/>
                    <a:pt x="7" y="15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5"/>
                    <a:pt x="9" y="15"/>
                    <a:pt x="7" y="14"/>
                  </a:cubicBezTo>
                  <a:cubicBezTo>
                    <a:pt x="5" y="13"/>
                    <a:pt x="2" y="10"/>
                    <a:pt x="1" y="7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3" name="Freeform 632">
              <a:extLst>
                <a:ext uri="{FF2B5EF4-FFF2-40B4-BE49-F238E27FC236}">
                  <a16:creationId xmlns:a16="http://schemas.microsoft.com/office/drawing/2014/main" id="{DFA50652-7450-45C2-95CE-D454617E8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2958"/>
              <a:ext cx="52" cy="69"/>
            </a:xfrm>
            <a:custGeom>
              <a:avLst/>
              <a:gdLst>
                <a:gd name="T0" fmla="*/ 73 w 25"/>
                <a:gd name="T1" fmla="*/ 20 h 31"/>
                <a:gd name="T2" fmla="*/ 0 w 25"/>
                <a:gd name="T3" fmla="*/ 89 h 31"/>
                <a:gd name="T4" fmla="*/ 73 w 25"/>
                <a:gd name="T5" fmla="*/ 278 h 31"/>
                <a:gd name="T6" fmla="*/ 173 w 25"/>
                <a:gd name="T7" fmla="*/ 323 h 31"/>
                <a:gd name="T8" fmla="*/ 73 w 25"/>
                <a:gd name="T9" fmla="*/ 2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1">
                  <a:moveTo>
                    <a:pt x="8" y="2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13"/>
                    <a:pt x="4" y="20"/>
                    <a:pt x="8" y="25"/>
                  </a:cubicBezTo>
                  <a:cubicBezTo>
                    <a:pt x="13" y="31"/>
                    <a:pt x="17" y="31"/>
                    <a:pt x="19" y="29"/>
                  </a:cubicBezTo>
                  <a:cubicBezTo>
                    <a:pt x="25" y="26"/>
                    <a:pt x="17" y="7"/>
                    <a:pt x="8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4" name="Freeform 633">
              <a:extLst>
                <a:ext uri="{FF2B5EF4-FFF2-40B4-BE49-F238E27FC236}">
                  <a16:creationId xmlns:a16="http://schemas.microsoft.com/office/drawing/2014/main" id="{6229780D-55C3-4A43-85B5-BC9FC3B04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2971"/>
              <a:ext cx="23" cy="40"/>
            </a:xfrm>
            <a:custGeom>
              <a:avLst/>
              <a:gdLst>
                <a:gd name="T0" fmla="*/ 8 w 11"/>
                <a:gd name="T1" fmla="*/ 9 h 18"/>
                <a:gd name="T2" fmla="*/ 8 w 11"/>
                <a:gd name="T3" fmla="*/ 80 h 18"/>
                <a:gd name="T4" fmla="*/ 75 w 11"/>
                <a:gd name="T5" fmla="*/ 187 h 18"/>
                <a:gd name="T6" fmla="*/ 100 w 11"/>
                <a:gd name="T7" fmla="*/ 198 h 18"/>
                <a:gd name="T8" fmla="*/ 100 w 11"/>
                <a:gd name="T9" fmla="*/ 198 h 18"/>
                <a:gd name="T10" fmla="*/ 75 w 11"/>
                <a:gd name="T11" fmla="*/ 187 h 18"/>
                <a:gd name="T12" fmla="*/ 8 w 11"/>
                <a:gd name="T13" fmla="*/ 80 h 18"/>
                <a:gd name="T14" fmla="*/ 17 w 11"/>
                <a:gd name="T15" fmla="*/ 9 h 18"/>
                <a:gd name="T16" fmla="*/ 44 w 11"/>
                <a:gd name="T17" fmla="*/ 20 h 18"/>
                <a:gd name="T18" fmla="*/ 44 w 11"/>
                <a:gd name="T19" fmla="*/ 20 h 18"/>
                <a:gd name="T20" fmla="*/ 8 w 11"/>
                <a:gd name="T21" fmla="*/ 9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8">
                  <a:moveTo>
                    <a:pt x="1" y="1"/>
                  </a:moveTo>
                  <a:cubicBezTo>
                    <a:pt x="0" y="1"/>
                    <a:pt x="0" y="4"/>
                    <a:pt x="1" y="7"/>
                  </a:cubicBezTo>
                  <a:cubicBezTo>
                    <a:pt x="2" y="10"/>
                    <a:pt x="5" y="15"/>
                    <a:pt x="8" y="17"/>
                  </a:cubicBezTo>
                  <a:cubicBezTo>
                    <a:pt x="9" y="18"/>
                    <a:pt x="10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9" y="18"/>
                    <a:pt x="8" y="17"/>
                  </a:cubicBezTo>
                  <a:cubicBezTo>
                    <a:pt x="5" y="15"/>
                    <a:pt x="2" y="10"/>
                    <a:pt x="1" y="7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2" y="0"/>
                    <a:pt x="3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5" name="Freeform 634">
              <a:extLst>
                <a:ext uri="{FF2B5EF4-FFF2-40B4-BE49-F238E27FC236}">
                  <a16:creationId xmlns:a16="http://schemas.microsoft.com/office/drawing/2014/main" id="{8C448AA3-4CEC-4476-9ADA-62CC0C428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3076"/>
              <a:ext cx="50" cy="47"/>
            </a:xfrm>
            <a:custGeom>
              <a:avLst/>
              <a:gdLst>
                <a:gd name="T0" fmla="*/ 144 w 24"/>
                <a:gd name="T1" fmla="*/ 36 h 21"/>
                <a:gd name="T2" fmla="*/ 83 w 24"/>
                <a:gd name="T3" fmla="*/ 9 h 21"/>
                <a:gd name="T4" fmla="*/ 27 w 24"/>
                <a:gd name="T5" fmla="*/ 56 h 21"/>
                <a:gd name="T6" fmla="*/ 108 w 24"/>
                <a:gd name="T7" fmla="*/ 226 h 21"/>
                <a:gd name="T8" fmla="*/ 217 w 24"/>
                <a:gd name="T9" fmla="*/ 134 h 21"/>
                <a:gd name="T10" fmla="*/ 144 w 24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16" y="3"/>
                  </a:moveTo>
                  <a:cubicBezTo>
                    <a:pt x="14" y="2"/>
                    <a:pt x="12" y="0"/>
                    <a:pt x="9" y="1"/>
                  </a:cubicBezTo>
                  <a:cubicBezTo>
                    <a:pt x="6" y="2"/>
                    <a:pt x="4" y="3"/>
                    <a:pt x="3" y="5"/>
                  </a:cubicBezTo>
                  <a:cubicBezTo>
                    <a:pt x="0" y="11"/>
                    <a:pt x="5" y="18"/>
                    <a:pt x="12" y="20"/>
                  </a:cubicBezTo>
                  <a:cubicBezTo>
                    <a:pt x="19" y="21"/>
                    <a:pt x="24" y="17"/>
                    <a:pt x="24" y="12"/>
                  </a:cubicBezTo>
                  <a:cubicBezTo>
                    <a:pt x="23" y="8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6" name="Freeform 635">
              <a:extLst>
                <a:ext uri="{FF2B5EF4-FFF2-40B4-BE49-F238E27FC236}">
                  <a16:creationId xmlns:a16="http://schemas.microsoft.com/office/drawing/2014/main" id="{D3F1E6F8-0F12-45BE-812F-D492AC180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3087"/>
              <a:ext cx="25" cy="25"/>
            </a:xfrm>
            <a:custGeom>
              <a:avLst/>
              <a:gdLst>
                <a:gd name="T0" fmla="*/ 100 w 12"/>
                <a:gd name="T1" fmla="*/ 57 h 11"/>
                <a:gd name="T2" fmla="*/ 100 w 12"/>
                <a:gd name="T3" fmla="*/ 102 h 11"/>
                <a:gd name="T4" fmla="*/ 27 w 12"/>
                <a:gd name="T5" fmla="*/ 93 h 11"/>
                <a:gd name="T6" fmla="*/ 0 w 12"/>
                <a:gd name="T7" fmla="*/ 36 h 11"/>
                <a:gd name="T8" fmla="*/ 17 w 12"/>
                <a:gd name="T9" fmla="*/ 0 h 11"/>
                <a:gd name="T10" fmla="*/ 17 w 12"/>
                <a:gd name="T11" fmla="*/ 0 h 11"/>
                <a:gd name="T12" fmla="*/ 0 w 12"/>
                <a:gd name="T13" fmla="*/ 36 h 11"/>
                <a:gd name="T14" fmla="*/ 27 w 12"/>
                <a:gd name="T15" fmla="*/ 102 h 11"/>
                <a:gd name="T16" fmla="*/ 100 w 12"/>
                <a:gd name="T17" fmla="*/ 102 h 11"/>
                <a:gd name="T18" fmla="*/ 100 w 12"/>
                <a:gd name="T19" fmla="*/ 5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7"/>
                    <a:pt x="12" y="8"/>
                    <a:pt x="11" y="9"/>
                  </a:cubicBezTo>
                  <a:cubicBezTo>
                    <a:pt x="9" y="10"/>
                    <a:pt x="6" y="11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6"/>
                    <a:pt x="3" y="9"/>
                  </a:cubicBezTo>
                  <a:cubicBezTo>
                    <a:pt x="6" y="11"/>
                    <a:pt x="9" y="11"/>
                    <a:pt x="11" y="9"/>
                  </a:cubicBezTo>
                  <a:cubicBezTo>
                    <a:pt x="12" y="8"/>
                    <a:pt x="12" y="7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7" name="Freeform 636">
              <a:extLst>
                <a:ext uri="{FF2B5EF4-FFF2-40B4-BE49-F238E27FC236}">
                  <a16:creationId xmlns:a16="http://schemas.microsoft.com/office/drawing/2014/main" id="{96EBFE24-EFD6-47AA-80E8-13A9B077B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065"/>
              <a:ext cx="52" cy="58"/>
            </a:xfrm>
            <a:custGeom>
              <a:avLst/>
              <a:gdLst>
                <a:gd name="T0" fmla="*/ 73 w 25"/>
                <a:gd name="T1" fmla="*/ 0 h 26"/>
                <a:gd name="T2" fmla="*/ 8 w 25"/>
                <a:gd name="T3" fmla="*/ 89 h 26"/>
                <a:gd name="T4" fmla="*/ 73 w 25"/>
                <a:gd name="T5" fmla="*/ 243 h 26"/>
                <a:gd name="T6" fmla="*/ 173 w 25"/>
                <a:gd name="T7" fmla="*/ 243 h 26"/>
                <a:gd name="T8" fmla="*/ 73 w 25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6">
                  <a:moveTo>
                    <a:pt x="8" y="0"/>
                  </a:moveTo>
                  <a:cubicBezTo>
                    <a:pt x="3" y="0"/>
                    <a:pt x="1" y="3"/>
                    <a:pt x="1" y="8"/>
                  </a:cubicBezTo>
                  <a:cubicBezTo>
                    <a:pt x="0" y="13"/>
                    <a:pt x="4" y="19"/>
                    <a:pt x="8" y="22"/>
                  </a:cubicBezTo>
                  <a:cubicBezTo>
                    <a:pt x="13" y="26"/>
                    <a:pt x="17" y="24"/>
                    <a:pt x="19" y="22"/>
                  </a:cubicBezTo>
                  <a:cubicBezTo>
                    <a:pt x="25" y="17"/>
                    <a:pt x="17" y="1"/>
                    <a:pt x="8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8" name="Freeform 637">
              <a:extLst>
                <a:ext uri="{FF2B5EF4-FFF2-40B4-BE49-F238E27FC236}">
                  <a16:creationId xmlns:a16="http://schemas.microsoft.com/office/drawing/2014/main" id="{38FEEF10-F60B-4E90-AB22-1B85FF5F7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3074"/>
              <a:ext cx="23" cy="33"/>
            </a:xfrm>
            <a:custGeom>
              <a:avLst/>
              <a:gdLst>
                <a:gd name="T0" fmla="*/ 17 w 11"/>
                <a:gd name="T1" fmla="*/ 9 h 15"/>
                <a:gd name="T2" fmla="*/ 8 w 11"/>
                <a:gd name="T3" fmla="*/ 73 h 15"/>
                <a:gd name="T4" fmla="*/ 75 w 11"/>
                <a:gd name="T5" fmla="*/ 150 h 15"/>
                <a:gd name="T6" fmla="*/ 100 w 11"/>
                <a:gd name="T7" fmla="*/ 150 h 15"/>
                <a:gd name="T8" fmla="*/ 100 w 11"/>
                <a:gd name="T9" fmla="*/ 150 h 15"/>
                <a:gd name="T10" fmla="*/ 75 w 11"/>
                <a:gd name="T11" fmla="*/ 150 h 15"/>
                <a:gd name="T12" fmla="*/ 8 w 11"/>
                <a:gd name="T13" fmla="*/ 73 h 15"/>
                <a:gd name="T14" fmla="*/ 17 w 11"/>
                <a:gd name="T15" fmla="*/ 9 h 15"/>
                <a:gd name="T16" fmla="*/ 44 w 11"/>
                <a:gd name="T17" fmla="*/ 0 h 15"/>
                <a:gd name="T18" fmla="*/ 44 w 11"/>
                <a:gd name="T19" fmla="*/ 0 h 15"/>
                <a:gd name="T20" fmla="*/ 17 w 11"/>
                <a:gd name="T21" fmla="*/ 9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5">
                  <a:moveTo>
                    <a:pt x="2" y="1"/>
                  </a:moveTo>
                  <a:cubicBezTo>
                    <a:pt x="0" y="2"/>
                    <a:pt x="0" y="4"/>
                    <a:pt x="1" y="7"/>
                  </a:cubicBezTo>
                  <a:cubicBezTo>
                    <a:pt x="2" y="10"/>
                    <a:pt x="5" y="13"/>
                    <a:pt x="8" y="14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5"/>
                    <a:pt x="9" y="15"/>
                    <a:pt x="8" y="14"/>
                  </a:cubicBezTo>
                  <a:cubicBezTo>
                    <a:pt x="5" y="13"/>
                    <a:pt x="2" y="10"/>
                    <a:pt x="1" y="7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9" name="Freeform 638">
              <a:extLst>
                <a:ext uri="{FF2B5EF4-FFF2-40B4-BE49-F238E27FC236}">
                  <a16:creationId xmlns:a16="http://schemas.microsoft.com/office/drawing/2014/main" id="{1152FF0E-8D97-40BA-B492-C2DCC32E1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958"/>
              <a:ext cx="48" cy="47"/>
            </a:xfrm>
            <a:custGeom>
              <a:avLst/>
              <a:gdLst>
                <a:gd name="T0" fmla="*/ 144 w 23"/>
                <a:gd name="T1" fmla="*/ 20 h 21"/>
                <a:gd name="T2" fmla="*/ 73 w 23"/>
                <a:gd name="T3" fmla="*/ 0 h 21"/>
                <a:gd name="T4" fmla="*/ 27 w 23"/>
                <a:gd name="T5" fmla="*/ 56 h 21"/>
                <a:gd name="T6" fmla="*/ 100 w 23"/>
                <a:gd name="T7" fmla="*/ 215 h 21"/>
                <a:gd name="T8" fmla="*/ 209 w 23"/>
                <a:gd name="T9" fmla="*/ 125 h 21"/>
                <a:gd name="T10" fmla="*/ 144 w 23"/>
                <a:gd name="T11" fmla="*/ 2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2"/>
                  </a:moveTo>
                  <a:cubicBezTo>
                    <a:pt x="13" y="1"/>
                    <a:pt x="11" y="0"/>
                    <a:pt x="8" y="0"/>
                  </a:cubicBezTo>
                  <a:cubicBezTo>
                    <a:pt x="6" y="1"/>
                    <a:pt x="4" y="2"/>
                    <a:pt x="3" y="5"/>
                  </a:cubicBezTo>
                  <a:cubicBezTo>
                    <a:pt x="0" y="10"/>
                    <a:pt x="4" y="17"/>
                    <a:pt x="11" y="19"/>
                  </a:cubicBezTo>
                  <a:cubicBezTo>
                    <a:pt x="18" y="21"/>
                    <a:pt x="23" y="16"/>
                    <a:pt x="23" y="11"/>
                  </a:cubicBezTo>
                  <a:cubicBezTo>
                    <a:pt x="23" y="7"/>
                    <a:pt x="21" y="6"/>
                    <a:pt x="16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0" name="Freeform 639">
              <a:extLst>
                <a:ext uri="{FF2B5EF4-FFF2-40B4-BE49-F238E27FC236}">
                  <a16:creationId xmlns:a16="http://schemas.microsoft.com/office/drawing/2014/main" id="{3AE724E5-D436-4294-8B61-8F54D5594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969"/>
              <a:ext cx="25" cy="22"/>
            </a:xfrm>
            <a:custGeom>
              <a:avLst/>
              <a:gdLst>
                <a:gd name="T0" fmla="*/ 100 w 12"/>
                <a:gd name="T1" fmla="*/ 44 h 10"/>
                <a:gd name="T2" fmla="*/ 92 w 12"/>
                <a:gd name="T3" fmla="*/ 88 h 10"/>
                <a:gd name="T4" fmla="*/ 27 w 12"/>
                <a:gd name="T5" fmla="*/ 88 h 10"/>
                <a:gd name="T6" fmla="*/ 0 w 12"/>
                <a:gd name="T7" fmla="*/ 33 h 10"/>
                <a:gd name="T8" fmla="*/ 17 w 12"/>
                <a:gd name="T9" fmla="*/ 0 h 10"/>
                <a:gd name="T10" fmla="*/ 17 w 12"/>
                <a:gd name="T11" fmla="*/ 0 h 10"/>
                <a:gd name="T12" fmla="*/ 0 w 12"/>
                <a:gd name="T13" fmla="*/ 20 h 10"/>
                <a:gd name="T14" fmla="*/ 27 w 12"/>
                <a:gd name="T15" fmla="*/ 88 h 10"/>
                <a:gd name="T16" fmla="*/ 92 w 12"/>
                <a:gd name="T17" fmla="*/ 97 h 10"/>
                <a:gd name="T18" fmla="*/ 100 w 12"/>
                <a:gd name="T19" fmla="*/ 4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0">
                  <a:moveTo>
                    <a:pt x="11" y="4"/>
                  </a:moveTo>
                  <a:cubicBezTo>
                    <a:pt x="12" y="6"/>
                    <a:pt x="11" y="7"/>
                    <a:pt x="10" y="8"/>
                  </a:cubicBezTo>
                  <a:cubicBezTo>
                    <a:pt x="9" y="10"/>
                    <a:pt x="6" y="10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0"/>
                    <a:pt x="9" y="10"/>
                    <a:pt x="10" y="9"/>
                  </a:cubicBezTo>
                  <a:cubicBezTo>
                    <a:pt x="12" y="8"/>
                    <a:pt x="12" y="6"/>
                    <a:pt x="11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1" name="Freeform 640">
              <a:extLst>
                <a:ext uri="{FF2B5EF4-FFF2-40B4-BE49-F238E27FC236}">
                  <a16:creationId xmlns:a16="http://schemas.microsoft.com/office/drawing/2014/main" id="{A46C9B36-EB62-4DD5-8CBF-3F7997EBD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3301"/>
              <a:ext cx="65" cy="52"/>
            </a:xfrm>
            <a:custGeom>
              <a:avLst/>
              <a:gdLst>
                <a:gd name="T0" fmla="*/ 128 w 31"/>
                <a:gd name="T1" fmla="*/ 11 h 23"/>
                <a:gd name="T2" fmla="*/ 65 w 31"/>
                <a:gd name="T3" fmla="*/ 25 h 23"/>
                <a:gd name="T4" fmla="*/ 92 w 31"/>
                <a:gd name="T5" fmla="*/ 219 h 23"/>
                <a:gd name="T6" fmla="*/ 260 w 31"/>
                <a:gd name="T7" fmla="*/ 219 h 23"/>
                <a:gd name="T8" fmla="*/ 260 w 31"/>
                <a:gd name="T9" fmla="*/ 102 h 23"/>
                <a:gd name="T10" fmla="*/ 193 w 31"/>
                <a:gd name="T11" fmla="*/ 45 h 23"/>
                <a:gd name="T12" fmla="*/ 128 w 31"/>
                <a:gd name="T13" fmla="*/ 11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3">
                  <a:moveTo>
                    <a:pt x="14" y="1"/>
                  </a:moveTo>
                  <a:cubicBezTo>
                    <a:pt x="12" y="0"/>
                    <a:pt x="9" y="0"/>
                    <a:pt x="7" y="2"/>
                  </a:cubicBezTo>
                  <a:cubicBezTo>
                    <a:pt x="0" y="6"/>
                    <a:pt x="3" y="15"/>
                    <a:pt x="10" y="19"/>
                  </a:cubicBezTo>
                  <a:cubicBezTo>
                    <a:pt x="17" y="23"/>
                    <a:pt x="26" y="22"/>
                    <a:pt x="28" y="19"/>
                  </a:cubicBezTo>
                  <a:cubicBezTo>
                    <a:pt x="31" y="15"/>
                    <a:pt x="31" y="12"/>
                    <a:pt x="28" y="9"/>
                  </a:cubicBezTo>
                  <a:cubicBezTo>
                    <a:pt x="26" y="6"/>
                    <a:pt x="23" y="5"/>
                    <a:pt x="21" y="4"/>
                  </a:cubicBezTo>
                  <a:cubicBezTo>
                    <a:pt x="19" y="3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2" name="Freeform 641">
              <a:extLst>
                <a:ext uri="{FF2B5EF4-FFF2-40B4-BE49-F238E27FC236}">
                  <a16:creationId xmlns:a16="http://schemas.microsoft.com/office/drawing/2014/main" id="{A9FE87A1-95DB-43B2-B93A-01C7B7FD2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3317"/>
              <a:ext cx="29" cy="22"/>
            </a:xfrm>
            <a:custGeom>
              <a:avLst/>
              <a:gdLst>
                <a:gd name="T0" fmla="*/ 0 w 14"/>
                <a:gd name="T1" fmla="*/ 9 h 10"/>
                <a:gd name="T2" fmla="*/ 17 w 14"/>
                <a:gd name="T3" fmla="*/ 64 h 10"/>
                <a:gd name="T4" fmla="*/ 99 w 14"/>
                <a:gd name="T5" fmla="*/ 97 h 10"/>
                <a:gd name="T6" fmla="*/ 124 w 14"/>
                <a:gd name="T7" fmla="*/ 88 h 10"/>
                <a:gd name="T8" fmla="*/ 124 w 14"/>
                <a:gd name="T9" fmla="*/ 88 h 10"/>
                <a:gd name="T10" fmla="*/ 99 w 14"/>
                <a:gd name="T11" fmla="*/ 97 h 10"/>
                <a:gd name="T12" fmla="*/ 25 w 14"/>
                <a:gd name="T13" fmla="*/ 64 h 10"/>
                <a:gd name="T14" fmla="*/ 0 w 14"/>
                <a:gd name="T15" fmla="*/ 9 h 10"/>
                <a:gd name="T16" fmla="*/ 17 w 14"/>
                <a:gd name="T17" fmla="*/ 0 h 10"/>
                <a:gd name="T18" fmla="*/ 17 w 14"/>
                <a:gd name="T19" fmla="*/ 0 h 10"/>
                <a:gd name="T20" fmla="*/ 0 w 14"/>
                <a:gd name="T21" fmla="*/ 9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" h="10">
                  <a:moveTo>
                    <a:pt x="0" y="1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5" y="9"/>
                    <a:pt x="9" y="10"/>
                    <a:pt x="11" y="9"/>
                  </a:cubicBezTo>
                  <a:cubicBezTo>
                    <a:pt x="13" y="9"/>
                    <a:pt x="13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9"/>
                    <a:pt x="12" y="9"/>
                    <a:pt x="11" y="9"/>
                  </a:cubicBezTo>
                  <a:cubicBezTo>
                    <a:pt x="9" y="10"/>
                    <a:pt x="5" y="8"/>
                    <a:pt x="3" y="6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3" name="Freeform 642">
              <a:extLst>
                <a:ext uri="{FF2B5EF4-FFF2-40B4-BE49-F238E27FC236}">
                  <a16:creationId xmlns:a16="http://schemas.microsoft.com/office/drawing/2014/main" id="{7D98AF33-C149-43BB-953C-ACDDF45BC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3333"/>
              <a:ext cx="46" cy="49"/>
            </a:xfrm>
            <a:custGeom>
              <a:avLst/>
              <a:gdLst>
                <a:gd name="T0" fmla="*/ 144 w 22"/>
                <a:gd name="T1" fmla="*/ 36 h 22"/>
                <a:gd name="T2" fmla="*/ 84 w 22"/>
                <a:gd name="T3" fmla="*/ 9 h 22"/>
                <a:gd name="T4" fmla="*/ 27 w 22"/>
                <a:gd name="T5" fmla="*/ 45 h 22"/>
                <a:gd name="T6" fmla="*/ 92 w 22"/>
                <a:gd name="T7" fmla="*/ 209 h 22"/>
                <a:gd name="T8" fmla="*/ 201 w 22"/>
                <a:gd name="T9" fmla="*/ 145 h 22"/>
                <a:gd name="T10" fmla="*/ 144 w 22"/>
                <a:gd name="T11" fmla="*/ 3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6" y="3"/>
                  </a:moveTo>
                  <a:cubicBezTo>
                    <a:pt x="14" y="2"/>
                    <a:pt x="12" y="0"/>
                    <a:pt x="9" y="1"/>
                  </a:cubicBezTo>
                  <a:cubicBezTo>
                    <a:pt x="7" y="1"/>
                    <a:pt x="4" y="2"/>
                    <a:pt x="3" y="4"/>
                  </a:cubicBezTo>
                  <a:cubicBezTo>
                    <a:pt x="0" y="9"/>
                    <a:pt x="3" y="17"/>
                    <a:pt x="10" y="19"/>
                  </a:cubicBezTo>
                  <a:cubicBezTo>
                    <a:pt x="16" y="22"/>
                    <a:pt x="22" y="18"/>
                    <a:pt x="22" y="13"/>
                  </a:cubicBezTo>
                  <a:cubicBezTo>
                    <a:pt x="22" y="9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4" name="Freeform 643">
              <a:extLst>
                <a:ext uri="{FF2B5EF4-FFF2-40B4-BE49-F238E27FC236}">
                  <a16:creationId xmlns:a16="http://schemas.microsoft.com/office/drawing/2014/main" id="{9DAEE1BE-4007-418A-BCD1-8DB5D66EB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3344"/>
              <a:ext cx="25" cy="24"/>
            </a:xfrm>
            <a:custGeom>
              <a:avLst/>
              <a:gdLst>
                <a:gd name="T0" fmla="*/ 100 w 12"/>
                <a:gd name="T1" fmla="*/ 52 h 11"/>
                <a:gd name="T2" fmla="*/ 92 w 12"/>
                <a:gd name="T3" fmla="*/ 105 h 11"/>
                <a:gd name="T4" fmla="*/ 27 w 12"/>
                <a:gd name="T5" fmla="*/ 81 h 11"/>
                <a:gd name="T6" fmla="*/ 8 w 12"/>
                <a:gd name="T7" fmla="*/ 20 h 11"/>
                <a:gd name="T8" fmla="*/ 27 w 12"/>
                <a:gd name="T9" fmla="*/ 0 h 11"/>
                <a:gd name="T10" fmla="*/ 27 w 12"/>
                <a:gd name="T11" fmla="*/ 0 h 11"/>
                <a:gd name="T12" fmla="*/ 0 w 12"/>
                <a:gd name="T13" fmla="*/ 20 h 11"/>
                <a:gd name="T14" fmla="*/ 27 w 12"/>
                <a:gd name="T15" fmla="*/ 81 h 11"/>
                <a:gd name="T16" fmla="*/ 92 w 12"/>
                <a:gd name="T17" fmla="*/ 105 h 11"/>
                <a:gd name="T18" fmla="*/ 100 w 12"/>
                <a:gd name="T19" fmla="*/ 5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7"/>
                    <a:pt x="12" y="9"/>
                    <a:pt x="10" y="10"/>
                  </a:cubicBezTo>
                  <a:cubicBezTo>
                    <a:pt x="9" y="11"/>
                    <a:pt x="6" y="10"/>
                    <a:pt x="3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1"/>
                    <a:pt x="10" y="10"/>
                  </a:cubicBezTo>
                  <a:cubicBezTo>
                    <a:pt x="12" y="9"/>
                    <a:pt x="12" y="7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5" name="Freeform 644">
              <a:extLst>
                <a:ext uri="{FF2B5EF4-FFF2-40B4-BE49-F238E27FC236}">
                  <a16:creationId xmlns:a16="http://schemas.microsoft.com/office/drawing/2014/main" id="{4184AAE4-AE6F-4F0D-B6E4-FB670095F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192"/>
              <a:ext cx="65" cy="72"/>
            </a:xfrm>
            <a:custGeom>
              <a:avLst/>
              <a:gdLst>
                <a:gd name="T0" fmla="*/ 185 w 31"/>
                <a:gd name="T1" fmla="*/ 329 h 32"/>
                <a:gd name="T2" fmla="*/ 252 w 31"/>
                <a:gd name="T3" fmla="*/ 126 h 32"/>
                <a:gd name="T4" fmla="*/ 65 w 31"/>
                <a:gd name="T5" fmla="*/ 72 h 32"/>
                <a:gd name="T6" fmla="*/ 185 w 31"/>
                <a:gd name="T7" fmla="*/ 329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2">
                  <a:moveTo>
                    <a:pt x="20" y="29"/>
                  </a:moveTo>
                  <a:cubicBezTo>
                    <a:pt x="28" y="27"/>
                    <a:pt x="31" y="19"/>
                    <a:pt x="27" y="11"/>
                  </a:cubicBezTo>
                  <a:cubicBezTo>
                    <a:pt x="22" y="3"/>
                    <a:pt x="14" y="0"/>
                    <a:pt x="7" y="6"/>
                  </a:cubicBezTo>
                  <a:cubicBezTo>
                    <a:pt x="0" y="11"/>
                    <a:pt x="6" y="32"/>
                    <a:pt x="20" y="29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6" name="Freeform 645">
              <a:extLst>
                <a:ext uri="{FF2B5EF4-FFF2-40B4-BE49-F238E27FC236}">
                  <a16:creationId xmlns:a16="http://schemas.microsoft.com/office/drawing/2014/main" id="{6DDBE019-05EF-4712-AE5F-D836AB219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3214"/>
              <a:ext cx="33" cy="29"/>
            </a:xfrm>
            <a:custGeom>
              <a:avLst/>
              <a:gdLst>
                <a:gd name="T0" fmla="*/ 124 w 16"/>
                <a:gd name="T1" fmla="*/ 20 h 13"/>
                <a:gd name="T2" fmla="*/ 132 w 16"/>
                <a:gd name="T3" fmla="*/ 89 h 13"/>
                <a:gd name="T4" fmla="*/ 80 w 16"/>
                <a:gd name="T5" fmla="*/ 145 h 13"/>
                <a:gd name="T6" fmla="*/ 17 w 16"/>
                <a:gd name="T7" fmla="*/ 89 h 13"/>
                <a:gd name="T8" fmla="*/ 17 w 16"/>
                <a:gd name="T9" fmla="*/ 0 h 13"/>
                <a:gd name="T10" fmla="*/ 17 w 16"/>
                <a:gd name="T11" fmla="*/ 0 h 13"/>
                <a:gd name="T12" fmla="*/ 17 w 16"/>
                <a:gd name="T13" fmla="*/ 89 h 13"/>
                <a:gd name="T14" fmla="*/ 80 w 16"/>
                <a:gd name="T15" fmla="*/ 145 h 13"/>
                <a:gd name="T16" fmla="*/ 132 w 16"/>
                <a:gd name="T17" fmla="*/ 89 h 13"/>
                <a:gd name="T18" fmla="*/ 124 w 16"/>
                <a:gd name="T19" fmla="*/ 2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13">
                  <a:moveTo>
                    <a:pt x="14" y="2"/>
                  </a:moveTo>
                  <a:cubicBezTo>
                    <a:pt x="16" y="3"/>
                    <a:pt x="16" y="6"/>
                    <a:pt x="15" y="8"/>
                  </a:cubicBezTo>
                  <a:cubicBezTo>
                    <a:pt x="14" y="11"/>
                    <a:pt x="11" y="13"/>
                    <a:pt x="9" y="13"/>
                  </a:cubicBezTo>
                  <a:cubicBezTo>
                    <a:pt x="6" y="13"/>
                    <a:pt x="4" y="11"/>
                    <a:pt x="2" y="8"/>
                  </a:cubicBezTo>
                  <a:cubicBezTo>
                    <a:pt x="0" y="5"/>
                    <a:pt x="0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2"/>
                    <a:pt x="0" y="5"/>
                    <a:pt x="2" y="8"/>
                  </a:cubicBezTo>
                  <a:cubicBezTo>
                    <a:pt x="3" y="11"/>
                    <a:pt x="6" y="13"/>
                    <a:pt x="9" y="13"/>
                  </a:cubicBezTo>
                  <a:cubicBezTo>
                    <a:pt x="11" y="13"/>
                    <a:pt x="14" y="11"/>
                    <a:pt x="15" y="8"/>
                  </a:cubicBezTo>
                  <a:cubicBezTo>
                    <a:pt x="16" y="6"/>
                    <a:pt x="16" y="3"/>
                    <a:pt x="14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7" name="Freeform 646">
              <a:extLst>
                <a:ext uri="{FF2B5EF4-FFF2-40B4-BE49-F238E27FC236}">
                  <a16:creationId xmlns:a16="http://schemas.microsoft.com/office/drawing/2014/main" id="{7A6AE0C3-336B-4EE6-BC3B-F6F19168C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987"/>
              <a:ext cx="67" cy="71"/>
            </a:xfrm>
            <a:custGeom>
              <a:avLst/>
              <a:gdLst>
                <a:gd name="T0" fmla="*/ 184 w 32"/>
                <a:gd name="T1" fmla="*/ 315 h 32"/>
                <a:gd name="T2" fmla="*/ 249 w 32"/>
                <a:gd name="T3" fmla="*/ 118 h 32"/>
                <a:gd name="T4" fmla="*/ 75 w 32"/>
                <a:gd name="T5" fmla="*/ 64 h 32"/>
                <a:gd name="T6" fmla="*/ 184 w 32"/>
                <a:gd name="T7" fmla="*/ 315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2">
                  <a:moveTo>
                    <a:pt x="20" y="29"/>
                  </a:moveTo>
                  <a:cubicBezTo>
                    <a:pt x="29" y="28"/>
                    <a:pt x="32" y="19"/>
                    <a:pt x="27" y="11"/>
                  </a:cubicBezTo>
                  <a:cubicBezTo>
                    <a:pt x="23" y="3"/>
                    <a:pt x="15" y="0"/>
                    <a:pt x="8" y="6"/>
                  </a:cubicBezTo>
                  <a:cubicBezTo>
                    <a:pt x="0" y="12"/>
                    <a:pt x="7" y="32"/>
                    <a:pt x="20" y="29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8" name="Freeform 647">
              <a:extLst>
                <a:ext uri="{FF2B5EF4-FFF2-40B4-BE49-F238E27FC236}">
                  <a16:creationId xmlns:a16="http://schemas.microsoft.com/office/drawing/2014/main" id="{06A38ACB-5ED7-40FE-87FE-E20DB137A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3009"/>
              <a:ext cx="34" cy="29"/>
            </a:xfrm>
            <a:custGeom>
              <a:avLst/>
              <a:gdLst>
                <a:gd name="T0" fmla="*/ 136 w 16"/>
                <a:gd name="T1" fmla="*/ 20 h 13"/>
                <a:gd name="T2" fmla="*/ 136 w 16"/>
                <a:gd name="T3" fmla="*/ 100 h 13"/>
                <a:gd name="T4" fmla="*/ 77 w 16"/>
                <a:gd name="T5" fmla="*/ 145 h 13"/>
                <a:gd name="T6" fmla="*/ 9 w 16"/>
                <a:gd name="T7" fmla="*/ 89 h 13"/>
                <a:gd name="T8" fmla="*/ 9 w 16"/>
                <a:gd name="T9" fmla="*/ 0 h 13"/>
                <a:gd name="T10" fmla="*/ 9 w 16"/>
                <a:gd name="T11" fmla="*/ 0 h 13"/>
                <a:gd name="T12" fmla="*/ 9 w 16"/>
                <a:gd name="T13" fmla="*/ 89 h 13"/>
                <a:gd name="T14" fmla="*/ 77 w 16"/>
                <a:gd name="T15" fmla="*/ 145 h 13"/>
                <a:gd name="T16" fmla="*/ 145 w 16"/>
                <a:gd name="T17" fmla="*/ 100 h 13"/>
                <a:gd name="T18" fmla="*/ 136 w 16"/>
                <a:gd name="T19" fmla="*/ 2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13">
                  <a:moveTo>
                    <a:pt x="14" y="2"/>
                  </a:moveTo>
                  <a:cubicBezTo>
                    <a:pt x="15" y="4"/>
                    <a:pt x="16" y="6"/>
                    <a:pt x="14" y="9"/>
                  </a:cubicBezTo>
                  <a:cubicBezTo>
                    <a:pt x="13" y="11"/>
                    <a:pt x="11" y="13"/>
                    <a:pt x="8" y="13"/>
                  </a:cubicBezTo>
                  <a:cubicBezTo>
                    <a:pt x="6" y="13"/>
                    <a:pt x="3" y="11"/>
                    <a:pt x="1" y="8"/>
                  </a:cubicBezTo>
                  <a:cubicBezTo>
                    <a:pt x="0" y="6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6"/>
                    <a:pt x="1" y="8"/>
                  </a:cubicBezTo>
                  <a:cubicBezTo>
                    <a:pt x="3" y="11"/>
                    <a:pt x="6" y="13"/>
                    <a:pt x="8" y="13"/>
                  </a:cubicBezTo>
                  <a:cubicBezTo>
                    <a:pt x="11" y="13"/>
                    <a:pt x="13" y="12"/>
                    <a:pt x="15" y="9"/>
                  </a:cubicBezTo>
                  <a:cubicBezTo>
                    <a:pt x="16" y="6"/>
                    <a:pt x="15" y="4"/>
                    <a:pt x="14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9" name="Freeform 648">
              <a:extLst>
                <a:ext uri="{FF2B5EF4-FFF2-40B4-BE49-F238E27FC236}">
                  <a16:creationId xmlns:a16="http://schemas.microsoft.com/office/drawing/2014/main" id="{D7BFCBC9-4A8C-4C2F-9D2E-1C842594D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2478"/>
              <a:ext cx="36" cy="43"/>
            </a:xfrm>
            <a:custGeom>
              <a:avLst/>
              <a:gdLst>
                <a:gd name="T0" fmla="*/ 76 w 17"/>
                <a:gd name="T1" fmla="*/ 195 h 19"/>
                <a:gd name="T2" fmla="*/ 161 w 17"/>
                <a:gd name="T3" fmla="*/ 118 h 19"/>
                <a:gd name="T4" fmla="*/ 76 w 17"/>
                <a:gd name="T5" fmla="*/ 11 h 19"/>
                <a:gd name="T6" fmla="*/ 76 w 17"/>
                <a:gd name="T7" fmla="*/ 195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9">
                  <a:moveTo>
                    <a:pt x="8" y="17"/>
                  </a:moveTo>
                  <a:cubicBezTo>
                    <a:pt x="12" y="19"/>
                    <a:pt x="17" y="16"/>
                    <a:pt x="17" y="10"/>
                  </a:cubicBezTo>
                  <a:cubicBezTo>
                    <a:pt x="17" y="4"/>
                    <a:pt x="13" y="0"/>
                    <a:pt x="8" y="1"/>
                  </a:cubicBezTo>
                  <a:cubicBezTo>
                    <a:pt x="2" y="2"/>
                    <a:pt x="0" y="15"/>
                    <a:pt x="8" y="17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0" name="Freeform 649">
              <a:extLst>
                <a:ext uri="{FF2B5EF4-FFF2-40B4-BE49-F238E27FC236}">
                  <a16:creationId xmlns:a16="http://schemas.microsoft.com/office/drawing/2014/main" id="{FD75A704-E2BB-4E7B-8650-725D480C8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487"/>
              <a:ext cx="18" cy="22"/>
            </a:xfrm>
            <a:custGeom>
              <a:avLst/>
              <a:gdLst>
                <a:gd name="T0" fmla="*/ 72 w 9"/>
                <a:gd name="T1" fmla="*/ 53 h 10"/>
                <a:gd name="T2" fmla="*/ 56 w 9"/>
                <a:gd name="T3" fmla="*/ 97 h 10"/>
                <a:gd name="T4" fmla="*/ 24 w 9"/>
                <a:gd name="T5" fmla="*/ 97 h 10"/>
                <a:gd name="T6" fmla="*/ 0 w 9"/>
                <a:gd name="T7" fmla="*/ 53 h 10"/>
                <a:gd name="T8" fmla="*/ 24 w 9"/>
                <a:gd name="T9" fmla="*/ 0 h 10"/>
                <a:gd name="T10" fmla="*/ 24 w 9"/>
                <a:gd name="T11" fmla="*/ 0 h 10"/>
                <a:gd name="T12" fmla="*/ 0 w 9"/>
                <a:gd name="T13" fmla="*/ 53 h 10"/>
                <a:gd name="T14" fmla="*/ 24 w 9"/>
                <a:gd name="T15" fmla="*/ 97 h 10"/>
                <a:gd name="T16" fmla="*/ 56 w 9"/>
                <a:gd name="T17" fmla="*/ 97 h 10"/>
                <a:gd name="T18" fmla="*/ 72 w 9"/>
                <a:gd name="T19" fmla="*/ 53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0">
                  <a:moveTo>
                    <a:pt x="9" y="5"/>
                  </a:moveTo>
                  <a:cubicBezTo>
                    <a:pt x="9" y="6"/>
                    <a:pt x="9" y="8"/>
                    <a:pt x="7" y="9"/>
                  </a:cubicBezTo>
                  <a:cubicBezTo>
                    <a:pt x="6" y="10"/>
                    <a:pt x="4" y="10"/>
                    <a:pt x="3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1" y="9"/>
                    <a:pt x="3" y="9"/>
                  </a:cubicBezTo>
                  <a:cubicBezTo>
                    <a:pt x="4" y="10"/>
                    <a:pt x="6" y="10"/>
                    <a:pt x="7" y="9"/>
                  </a:cubicBezTo>
                  <a:cubicBezTo>
                    <a:pt x="9" y="8"/>
                    <a:pt x="9" y="7"/>
                    <a:pt x="9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1" name="Freeform 650">
              <a:extLst>
                <a:ext uri="{FF2B5EF4-FFF2-40B4-BE49-F238E27FC236}">
                  <a16:creationId xmlns:a16="http://schemas.microsoft.com/office/drawing/2014/main" id="{B1AB9695-5498-4699-A1FA-43DC45289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762"/>
              <a:ext cx="38" cy="40"/>
            </a:xfrm>
            <a:custGeom>
              <a:avLst/>
              <a:gdLst>
                <a:gd name="T0" fmla="*/ 103 w 18"/>
                <a:gd name="T1" fmla="*/ 178 h 18"/>
                <a:gd name="T2" fmla="*/ 144 w 18"/>
                <a:gd name="T3" fmla="*/ 64 h 18"/>
                <a:gd name="T4" fmla="*/ 36 w 18"/>
                <a:gd name="T5" fmla="*/ 36 h 18"/>
                <a:gd name="T6" fmla="*/ 103 w 18"/>
                <a:gd name="T7" fmla="*/ 17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8">
                  <a:moveTo>
                    <a:pt x="11" y="16"/>
                  </a:moveTo>
                  <a:cubicBezTo>
                    <a:pt x="16" y="15"/>
                    <a:pt x="18" y="11"/>
                    <a:pt x="15" y="6"/>
                  </a:cubicBezTo>
                  <a:cubicBezTo>
                    <a:pt x="13" y="2"/>
                    <a:pt x="8" y="0"/>
                    <a:pt x="4" y="3"/>
                  </a:cubicBezTo>
                  <a:cubicBezTo>
                    <a:pt x="0" y="7"/>
                    <a:pt x="4" y="18"/>
                    <a:pt x="11" y="16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2" name="Freeform 651">
              <a:extLst>
                <a:ext uri="{FF2B5EF4-FFF2-40B4-BE49-F238E27FC236}">
                  <a16:creationId xmlns:a16="http://schemas.microsoft.com/office/drawing/2014/main" id="{5A1B543A-3EDD-4825-9FAC-AA265F3D6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775"/>
              <a:ext cx="18" cy="16"/>
            </a:xfrm>
            <a:custGeom>
              <a:avLst/>
              <a:gdLst>
                <a:gd name="T0" fmla="*/ 64 w 9"/>
                <a:gd name="T1" fmla="*/ 11 h 7"/>
                <a:gd name="T2" fmla="*/ 64 w 9"/>
                <a:gd name="T3" fmla="*/ 48 h 7"/>
                <a:gd name="T4" fmla="*/ 32 w 9"/>
                <a:gd name="T5" fmla="*/ 85 h 7"/>
                <a:gd name="T6" fmla="*/ 8 w 9"/>
                <a:gd name="T7" fmla="*/ 48 h 7"/>
                <a:gd name="T8" fmla="*/ 8 w 9"/>
                <a:gd name="T9" fmla="*/ 0 h 7"/>
                <a:gd name="T10" fmla="*/ 8 w 9"/>
                <a:gd name="T11" fmla="*/ 0 h 7"/>
                <a:gd name="T12" fmla="*/ 8 w 9"/>
                <a:gd name="T13" fmla="*/ 48 h 7"/>
                <a:gd name="T14" fmla="*/ 32 w 9"/>
                <a:gd name="T15" fmla="*/ 85 h 7"/>
                <a:gd name="T16" fmla="*/ 64 w 9"/>
                <a:gd name="T17" fmla="*/ 57 h 7"/>
                <a:gd name="T18" fmla="*/ 64 w 9"/>
                <a:gd name="T19" fmla="*/ 11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7">
                  <a:moveTo>
                    <a:pt x="8" y="1"/>
                  </a:moveTo>
                  <a:cubicBezTo>
                    <a:pt x="8" y="2"/>
                    <a:pt x="8" y="3"/>
                    <a:pt x="8" y="4"/>
                  </a:cubicBezTo>
                  <a:cubicBezTo>
                    <a:pt x="7" y="6"/>
                    <a:pt x="6" y="7"/>
                    <a:pt x="4" y="7"/>
                  </a:cubicBezTo>
                  <a:cubicBezTo>
                    <a:pt x="3" y="7"/>
                    <a:pt x="2" y="6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6"/>
                    <a:pt x="3" y="7"/>
                    <a:pt x="4" y="7"/>
                  </a:cubicBezTo>
                  <a:cubicBezTo>
                    <a:pt x="6" y="7"/>
                    <a:pt x="7" y="6"/>
                    <a:pt x="8" y="5"/>
                  </a:cubicBezTo>
                  <a:cubicBezTo>
                    <a:pt x="9" y="3"/>
                    <a:pt x="8" y="2"/>
                    <a:pt x="8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3" name="Freeform 652">
              <a:extLst>
                <a:ext uri="{FF2B5EF4-FFF2-40B4-BE49-F238E27FC236}">
                  <a16:creationId xmlns:a16="http://schemas.microsoft.com/office/drawing/2014/main" id="{D2A59603-4291-4B02-B1A7-807014790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3377"/>
              <a:ext cx="67" cy="63"/>
            </a:xfrm>
            <a:custGeom>
              <a:avLst/>
              <a:gdLst>
                <a:gd name="T0" fmla="*/ 119 w 32"/>
                <a:gd name="T1" fmla="*/ 25 h 28"/>
                <a:gd name="T2" fmla="*/ 27 w 32"/>
                <a:gd name="T3" fmla="*/ 56 h 28"/>
                <a:gd name="T4" fmla="*/ 109 w 32"/>
                <a:gd name="T5" fmla="*/ 254 h 28"/>
                <a:gd name="T6" fmla="*/ 276 w 32"/>
                <a:gd name="T7" fmla="*/ 275 h 28"/>
                <a:gd name="T8" fmla="*/ 276 w 32"/>
                <a:gd name="T9" fmla="*/ 173 h 28"/>
                <a:gd name="T10" fmla="*/ 201 w 32"/>
                <a:gd name="T11" fmla="*/ 101 h 28"/>
                <a:gd name="T12" fmla="*/ 119 w 32"/>
                <a:gd name="T13" fmla="*/ 25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8">
                  <a:moveTo>
                    <a:pt x="13" y="2"/>
                  </a:moveTo>
                  <a:cubicBezTo>
                    <a:pt x="9" y="0"/>
                    <a:pt x="5" y="1"/>
                    <a:pt x="3" y="5"/>
                  </a:cubicBezTo>
                  <a:cubicBezTo>
                    <a:pt x="0" y="11"/>
                    <a:pt x="4" y="17"/>
                    <a:pt x="12" y="22"/>
                  </a:cubicBezTo>
                  <a:cubicBezTo>
                    <a:pt x="20" y="26"/>
                    <a:pt x="24" y="28"/>
                    <a:pt x="30" y="24"/>
                  </a:cubicBezTo>
                  <a:cubicBezTo>
                    <a:pt x="32" y="22"/>
                    <a:pt x="32" y="19"/>
                    <a:pt x="30" y="15"/>
                  </a:cubicBezTo>
                  <a:cubicBezTo>
                    <a:pt x="28" y="12"/>
                    <a:pt x="26" y="11"/>
                    <a:pt x="22" y="9"/>
                  </a:cubicBezTo>
                  <a:cubicBezTo>
                    <a:pt x="20" y="7"/>
                    <a:pt x="17" y="3"/>
                    <a:pt x="13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4" name="Freeform 653">
              <a:extLst>
                <a:ext uri="{FF2B5EF4-FFF2-40B4-BE49-F238E27FC236}">
                  <a16:creationId xmlns:a16="http://schemas.microsoft.com/office/drawing/2014/main" id="{E400B5C5-0D62-4224-8AB4-3E77DCB32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3391"/>
              <a:ext cx="36" cy="29"/>
            </a:xfrm>
            <a:custGeom>
              <a:avLst/>
              <a:gdLst>
                <a:gd name="T0" fmla="*/ 161 w 17"/>
                <a:gd name="T1" fmla="*/ 125 h 13"/>
                <a:gd name="T2" fmla="*/ 161 w 17"/>
                <a:gd name="T3" fmla="*/ 134 h 13"/>
                <a:gd name="T4" fmla="*/ 59 w 17"/>
                <a:gd name="T5" fmla="*/ 100 h 13"/>
                <a:gd name="T6" fmla="*/ 0 w 17"/>
                <a:gd name="T7" fmla="*/ 9 h 13"/>
                <a:gd name="T8" fmla="*/ 36 w 17"/>
                <a:gd name="T9" fmla="*/ 0 h 13"/>
                <a:gd name="T10" fmla="*/ 36 w 17"/>
                <a:gd name="T11" fmla="*/ 0 h 13"/>
                <a:gd name="T12" fmla="*/ 0 w 17"/>
                <a:gd name="T13" fmla="*/ 9 h 13"/>
                <a:gd name="T14" fmla="*/ 49 w 17"/>
                <a:gd name="T15" fmla="*/ 100 h 13"/>
                <a:gd name="T16" fmla="*/ 161 w 17"/>
                <a:gd name="T17" fmla="*/ 134 h 13"/>
                <a:gd name="T18" fmla="*/ 161 w 17"/>
                <a:gd name="T19" fmla="*/ 12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13">
                  <a:moveTo>
                    <a:pt x="17" y="11"/>
                  </a:moveTo>
                  <a:cubicBezTo>
                    <a:pt x="17" y="11"/>
                    <a:pt x="17" y="12"/>
                    <a:pt x="17" y="12"/>
                  </a:cubicBezTo>
                  <a:cubicBezTo>
                    <a:pt x="16" y="13"/>
                    <a:pt x="12" y="13"/>
                    <a:pt x="6" y="9"/>
                  </a:cubicBezTo>
                  <a:cubicBezTo>
                    <a:pt x="1" y="6"/>
                    <a:pt x="0" y="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1" y="6"/>
                    <a:pt x="5" y="9"/>
                  </a:cubicBezTo>
                  <a:cubicBezTo>
                    <a:pt x="11" y="13"/>
                    <a:pt x="16" y="13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5" name="Freeform 654">
              <a:extLst>
                <a:ext uri="{FF2B5EF4-FFF2-40B4-BE49-F238E27FC236}">
                  <a16:creationId xmlns:a16="http://schemas.microsoft.com/office/drawing/2014/main" id="{C5B4419F-8258-4092-879C-3E64CE460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3357"/>
              <a:ext cx="46" cy="54"/>
            </a:xfrm>
            <a:custGeom>
              <a:avLst/>
              <a:gdLst>
                <a:gd name="T0" fmla="*/ 165 w 22"/>
                <a:gd name="T1" fmla="*/ 207 h 24"/>
                <a:gd name="T2" fmla="*/ 192 w 22"/>
                <a:gd name="T3" fmla="*/ 239 h 24"/>
                <a:gd name="T4" fmla="*/ 176 w 22"/>
                <a:gd name="T5" fmla="*/ 263 h 24"/>
                <a:gd name="T6" fmla="*/ 157 w 22"/>
                <a:gd name="T7" fmla="*/ 254 h 24"/>
                <a:gd name="T8" fmla="*/ 136 w 22"/>
                <a:gd name="T9" fmla="*/ 275 h 24"/>
                <a:gd name="T10" fmla="*/ 109 w 22"/>
                <a:gd name="T11" fmla="*/ 263 h 24"/>
                <a:gd name="T12" fmla="*/ 84 w 22"/>
                <a:gd name="T13" fmla="*/ 227 h 24"/>
                <a:gd name="T14" fmla="*/ 65 w 22"/>
                <a:gd name="T15" fmla="*/ 218 h 24"/>
                <a:gd name="T16" fmla="*/ 36 w 22"/>
                <a:gd name="T17" fmla="*/ 194 h 24"/>
                <a:gd name="T18" fmla="*/ 36 w 22"/>
                <a:gd name="T19" fmla="*/ 162 h 24"/>
                <a:gd name="T20" fmla="*/ 8 w 22"/>
                <a:gd name="T21" fmla="*/ 137 h 24"/>
                <a:gd name="T22" fmla="*/ 27 w 22"/>
                <a:gd name="T23" fmla="*/ 56 h 24"/>
                <a:gd name="T24" fmla="*/ 44 w 22"/>
                <a:gd name="T25" fmla="*/ 36 h 24"/>
                <a:gd name="T26" fmla="*/ 84 w 22"/>
                <a:gd name="T27" fmla="*/ 36 h 24"/>
                <a:gd name="T28" fmla="*/ 100 w 22"/>
                <a:gd name="T29" fmla="*/ 11 h 24"/>
                <a:gd name="T30" fmla="*/ 117 w 22"/>
                <a:gd name="T31" fmla="*/ 36 h 24"/>
                <a:gd name="T32" fmla="*/ 100 w 22"/>
                <a:gd name="T33" fmla="*/ 56 h 24"/>
                <a:gd name="T34" fmla="*/ 128 w 22"/>
                <a:gd name="T35" fmla="*/ 72 h 24"/>
                <a:gd name="T36" fmla="*/ 117 w 22"/>
                <a:gd name="T37" fmla="*/ 101 h 24"/>
                <a:gd name="T38" fmla="*/ 136 w 22"/>
                <a:gd name="T39" fmla="*/ 126 h 24"/>
                <a:gd name="T40" fmla="*/ 136 w 22"/>
                <a:gd name="T41" fmla="*/ 162 h 24"/>
                <a:gd name="T42" fmla="*/ 165 w 22"/>
                <a:gd name="T43" fmla="*/ 207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2" h="24">
                  <a:moveTo>
                    <a:pt x="18" y="18"/>
                  </a:moveTo>
                  <a:cubicBezTo>
                    <a:pt x="19" y="19"/>
                    <a:pt x="22" y="18"/>
                    <a:pt x="21" y="21"/>
                  </a:cubicBezTo>
                  <a:cubicBezTo>
                    <a:pt x="21" y="21"/>
                    <a:pt x="20" y="22"/>
                    <a:pt x="19" y="23"/>
                  </a:cubicBezTo>
                  <a:cubicBezTo>
                    <a:pt x="19" y="23"/>
                    <a:pt x="18" y="22"/>
                    <a:pt x="17" y="22"/>
                  </a:cubicBezTo>
                  <a:cubicBezTo>
                    <a:pt x="16" y="22"/>
                    <a:pt x="16" y="24"/>
                    <a:pt x="15" y="24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11" y="23"/>
                    <a:pt x="10" y="21"/>
                    <a:pt x="9" y="20"/>
                  </a:cubicBezTo>
                  <a:cubicBezTo>
                    <a:pt x="8" y="19"/>
                    <a:pt x="8" y="20"/>
                    <a:pt x="7" y="19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4" y="15"/>
                    <a:pt x="4" y="14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9"/>
                    <a:pt x="2" y="7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7" y="2"/>
                    <a:pt x="8" y="3"/>
                    <a:pt x="9" y="3"/>
                  </a:cubicBezTo>
                  <a:cubicBezTo>
                    <a:pt x="11" y="3"/>
                    <a:pt x="10" y="2"/>
                    <a:pt x="11" y="1"/>
                  </a:cubicBezTo>
                  <a:cubicBezTo>
                    <a:pt x="13" y="0"/>
                    <a:pt x="14" y="1"/>
                    <a:pt x="13" y="3"/>
                  </a:cubicBezTo>
                  <a:cubicBezTo>
                    <a:pt x="13" y="4"/>
                    <a:pt x="11" y="4"/>
                    <a:pt x="11" y="5"/>
                  </a:cubicBezTo>
                  <a:cubicBezTo>
                    <a:pt x="11" y="5"/>
                    <a:pt x="13" y="6"/>
                    <a:pt x="14" y="6"/>
                  </a:cubicBezTo>
                  <a:cubicBezTo>
                    <a:pt x="14" y="8"/>
                    <a:pt x="14" y="8"/>
                    <a:pt x="13" y="9"/>
                  </a:cubicBezTo>
                  <a:cubicBezTo>
                    <a:pt x="13" y="11"/>
                    <a:pt x="14" y="10"/>
                    <a:pt x="15" y="11"/>
                  </a:cubicBezTo>
                  <a:cubicBezTo>
                    <a:pt x="15" y="12"/>
                    <a:pt x="15" y="13"/>
                    <a:pt x="15" y="14"/>
                  </a:cubicBezTo>
                  <a:cubicBezTo>
                    <a:pt x="14" y="18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6" name="Freeform 655">
              <a:extLst>
                <a:ext uri="{FF2B5EF4-FFF2-40B4-BE49-F238E27FC236}">
                  <a16:creationId xmlns:a16="http://schemas.microsoft.com/office/drawing/2014/main" id="{5E1D70F3-8FCC-49C8-9187-3809EA7B0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368"/>
              <a:ext cx="6" cy="20"/>
            </a:xfrm>
            <a:custGeom>
              <a:avLst/>
              <a:gdLst>
                <a:gd name="T0" fmla="*/ 16 w 3"/>
                <a:gd name="T1" fmla="*/ 9 h 9"/>
                <a:gd name="T2" fmla="*/ 0 w 3"/>
                <a:gd name="T3" fmla="*/ 64 h 9"/>
                <a:gd name="T4" fmla="*/ 24 w 3"/>
                <a:gd name="T5" fmla="*/ 98 h 9"/>
                <a:gd name="T6" fmla="*/ 24 w 3"/>
                <a:gd name="T7" fmla="*/ 80 h 9"/>
                <a:gd name="T8" fmla="*/ 16 w 3"/>
                <a:gd name="T9" fmla="*/ 64 h 9"/>
                <a:gd name="T10" fmla="*/ 24 w 3"/>
                <a:gd name="T11" fmla="*/ 36 h 9"/>
                <a:gd name="T12" fmla="*/ 24 w 3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9">
                  <a:moveTo>
                    <a:pt x="2" y="1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7"/>
                    <a:pt x="3" y="7"/>
                    <a:pt x="3" y="9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1" y="4"/>
                    <a:pt x="3" y="4"/>
                    <a:pt x="3" y="3"/>
                  </a:cubicBezTo>
                  <a:cubicBezTo>
                    <a:pt x="3" y="2"/>
                    <a:pt x="2" y="1"/>
                    <a:pt x="3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7" name="Freeform 656">
              <a:extLst>
                <a:ext uri="{FF2B5EF4-FFF2-40B4-BE49-F238E27FC236}">
                  <a16:creationId xmlns:a16="http://schemas.microsoft.com/office/drawing/2014/main" id="{8514E772-194B-475C-9D64-BB78EE742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3391"/>
              <a:ext cx="12" cy="11"/>
            </a:xfrm>
            <a:custGeom>
              <a:avLst/>
              <a:gdLst>
                <a:gd name="T0" fmla="*/ 8 w 6"/>
                <a:gd name="T1" fmla="*/ 0 h 5"/>
                <a:gd name="T2" fmla="*/ 24 w 6"/>
                <a:gd name="T3" fmla="*/ 44 h 5"/>
                <a:gd name="T4" fmla="*/ 48 w 6"/>
                <a:gd name="T5" fmla="*/ 53 h 5"/>
                <a:gd name="T6" fmla="*/ 32 w 6"/>
                <a:gd name="T7" fmla="*/ 33 h 5"/>
                <a:gd name="T8" fmla="*/ 8 w 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1"/>
                    <a:pt x="2" y="3"/>
                    <a:pt x="3" y="4"/>
                  </a:cubicBezTo>
                  <a:cubicBezTo>
                    <a:pt x="4" y="4"/>
                    <a:pt x="5" y="4"/>
                    <a:pt x="6" y="5"/>
                  </a:cubicBezTo>
                  <a:cubicBezTo>
                    <a:pt x="6" y="4"/>
                    <a:pt x="5" y="3"/>
                    <a:pt x="4" y="3"/>
                  </a:cubicBezTo>
                  <a:cubicBezTo>
                    <a:pt x="3" y="2"/>
                    <a:pt x="1" y="2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8" name="Freeform 657">
              <a:extLst>
                <a:ext uri="{FF2B5EF4-FFF2-40B4-BE49-F238E27FC236}">
                  <a16:creationId xmlns:a16="http://schemas.microsoft.com/office/drawing/2014/main" id="{A7D9AA21-ECF5-40DA-851E-05166506A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3384"/>
              <a:ext cx="6" cy="11"/>
            </a:xfrm>
            <a:custGeom>
              <a:avLst/>
              <a:gdLst>
                <a:gd name="T0" fmla="*/ 8 w 3"/>
                <a:gd name="T1" fmla="*/ 9 h 5"/>
                <a:gd name="T2" fmla="*/ 0 w 3"/>
                <a:gd name="T3" fmla="*/ 20 h 5"/>
                <a:gd name="T4" fmla="*/ 8 w 3"/>
                <a:gd name="T5" fmla="*/ 33 h 5"/>
                <a:gd name="T6" fmla="*/ 24 w 3"/>
                <a:gd name="T7" fmla="*/ 53 h 5"/>
                <a:gd name="T8" fmla="*/ 0 w 3"/>
                <a:gd name="T9" fmla="*/ 33 h 5"/>
                <a:gd name="T10" fmla="*/ 0 w 3"/>
                <a:gd name="T11" fmla="*/ 9 h 5"/>
                <a:gd name="T12" fmla="*/ 8 w 3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9" name="Freeform 658">
              <a:extLst>
                <a:ext uri="{FF2B5EF4-FFF2-40B4-BE49-F238E27FC236}">
                  <a16:creationId xmlns:a16="http://schemas.microsoft.com/office/drawing/2014/main" id="{8264FF2C-FC42-4FDE-BA41-1157AA857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382"/>
              <a:ext cx="4" cy="4"/>
            </a:xfrm>
            <a:custGeom>
              <a:avLst/>
              <a:gdLst>
                <a:gd name="T0" fmla="*/ 8 w 2"/>
                <a:gd name="T1" fmla="*/ 0 h 2"/>
                <a:gd name="T2" fmla="*/ 16 w 2"/>
                <a:gd name="T3" fmla="*/ 8 h 2"/>
                <a:gd name="T4" fmla="*/ 8 w 2"/>
                <a:gd name="T5" fmla="*/ 16 h 2"/>
                <a:gd name="T6" fmla="*/ 0 w 2"/>
                <a:gd name="T7" fmla="*/ 8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0" name="Freeform 659">
              <a:extLst>
                <a:ext uri="{FF2B5EF4-FFF2-40B4-BE49-F238E27FC236}">
                  <a16:creationId xmlns:a16="http://schemas.microsoft.com/office/drawing/2014/main" id="{5331FE70-BDBB-4378-BEFE-8D9C20C7E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3362"/>
              <a:ext cx="7" cy="4"/>
            </a:xfrm>
            <a:custGeom>
              <a:avLst/>
              <a:gdLst>
                <a:gd name="T0" fmla="*/ 28 w 3"/>
                <a:gd name="T1" fmla="*/ 0 h 2"/>
                <a:gd name="T2" fmla="*/ 0 w 3"/>
                <a:gd name="T3" fmla="*/ 16 h 2"/>
                <a:gd name="T4" fmla="*/ 12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0"/>
                    <a:pt x="1" y="2"/>
                    <a:pt x="0" y="2"/>
                  </a:cubicBezTo>
                  <a:cubicBezTo>
                    <a:pt x="1" y="1"/>
                    <a:pt x="2" y="0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1" name="Freeform 660">
              <a:extLst>
                <a:ext uri="{FF2B5EF4-FFF2-40B4-BE49-F238E27FC236}">
                  <a16:creationId xmlns:a16="http://schemas.microsoft.com/office/drawing/2014/main" id="{61F152AB-B9BC-466D-89CE-768670321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377"/>
              <a:ext cx="6" cy="9"/>
            </a:xfrm>
            <a:custGeom>
              <a:avLst/>
              <a:gdLst>
                <a:gd name="T0" fmla="*/ 8 w 3"/>
                <a:gd name="T1" fmla="*/ 0 h 4"/>
                <a:gd name="T2" fmla="*/ 8 w 3"/>
                <a:gd name="T3" fmla="*/ 25 h 4"/>
                <a:gd name="T4" fmla="*/ 24 w 3"/>
                <a:gd name="T5" fmla="*/ 45 h 4"/>
                <a:gd name="T6" fmla="*/ 16 w 3"/>
                <a:gd name="T7" fmla="*/ 25 h 4"/>
                <a:gd name="T8" fmla="*/ 8 w 3"/>
                <a:gd name="T9" fmla="*/ 25 h 4"/>
                <a:gd name="T10" fmla="*/ 8 w 3"/>
                <a:gd name="T11" fmla="*/ 11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2" y="3"/>
                    <a:pt x="3" y="3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2" name="Freeform 661">
              <a:extLst>
                <a:ext uri="{FF2B5EF4-FFF2-40B4-BE49-F238E27FC236}">
                  <a16:creationId xmlns:a16="http://schemas.microsoft.com/office/drawing/2014/main" id="{77EFCC1E-BF1E-4346-823C-447093D16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3397"/>
              <a:ext cx="8" cy="5"/>
            </a:xfrm>
            <a:custGeom>
              <a:avLst/>
              <a:gdLst>
                <a:gd name="T0" fmla="*/ 0 w 4"/>
                <a:gd name="T1" fmla="*/ 0 h 2"/>
                <a:gd name="T2" fmla="*/ 32 w 4"/>
                <a:gd name="T3" fmla="*/ 33 h 2"/>
                <a:gd name="T4" fmla="*/ 16 w 4"/>
                <a:gd name="T5" fmla="*/ 0 h 2"/>
                <a:gd name="T6" fmla="*/ 8 w 4"/>
                <a:gd name="T7" fmla="*/ 0 h 2"/>
                <a:gd name="T8" fmla="*/ 0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3" y="1"/>
                    <a:pt x="4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3" name="Freeform 662">
              <a:extLst>
                <a:ext uri="{FF2B5EF4-FFF2-40B4-BE49-F238E27FC236}">
                  <a16:creationId xmlns:a16="http://schemas.microsoft.com/office/drawing/2014/main" id="{5CACA487-FE5A-4A12-8AC2-4EAB28933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3391"/>
              <a:ext cx="10" cy="9"/>
            </a:xfrm>
            <a:custGeom>
              <a:avLst/>
              <a:gdLst>
                <a:gd name="T0" fmla="*/ 0 w 5"/>
                <a:gd name="T1" fmla="*/ 0 h 4"/>
                <a:gd name="T2" fmla="*/ 24 w 5"/>
                <a:gd name="T3" fmla="*/ 25 h 4"/>
                <a:gd name="T4" fmla="*/ 40 w 5"/>
                <a:gd name="T5" fmla="*/ 45 h 4"/>
                <a:gd name="T6" fmla="*/ 16 w 5"/>
                <a:gd name="T7" fmla="*/ 36 h 4"/>
                <a:gd name="T8" fmla="*/ 0 w 5"/>
                <a:gd name="T9" fmla="*/ 25 h 4"/>
                <a:gd name="T10" fmla="*/ 0 w 5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2"/>
                    <a:pt x="2" y="2"/>
                    <a:pt x="3" y="2"/>
                  </a:cubicBezTo>
                  <a:cubicBezTo>
                    <a:pt x="3" y="3"/>
                    <a:pt x="4" y="4"/>
                    <a:pt x="5" y="4"/>
                  </a:cubicBezTo>
                  <a:cubicBezTo>
                    <a:pt x="4" y="4"/>
                    <a:pt x="3" y="3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4" name="Freeform 663">
              <a:extLst>
                <a:ext uri="{FF2B5EF4-FFF2-40B4-BE49-F238E27FC236}">
                  <a16:creationId xmlns:a16="http://schemas.microsoft.com/office/drawing/2014/main" id="{D30894F7-69D8-425F-98B5-707E6A148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3368"/>
              <a:ext cx="7" cy="9"/>
            </a:xfrm>
            <a:custGeom>
              <a:avLst/>
              <a:gdLst>
                <a:gd name="T0" fmla="*/ 0 w 3"/>
                <a:gd name="T1" fmla="*/ 0 h 4"/>
                <a:gd name="T2" fmla="*/ 28 w 3"/>
                <a:gd name="T3" fmla="*/ 45 h 4"/>
                <a:gd name="T4" fmla="*/ 12 w 3"/>
                <a:gd name="T5" fmla="*/ 25 h 4"/>
                <a:gd name="T6" fmla="*/ 12 w 3"/>
                <a:gd name="T7" fmla="*/ 25 h 4"/>
                <a:gd name="T8" fmla="*/ 0 w 3"/>
                <a:gd name="T9" fmla="*/ 1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3" y="1"/>
                    <a:pt x="2" y="4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5" name="Freeform 664">
              <a:extLst>
                <a:ext uri="{FF2B5EF4-FFF2-40B4-BE49-F238E27FC236}">
                  <a16:creationId xmlns:a16="http://schemas.microsoft.com/office/drawing/2014/main" id="{6ED967E7-95D5-4936-B63E-277865A54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3364"/>
              <a:ext cx="8" cy="4"/>
            </a:xfrm>
            <a:custGeom>
              <a:avLst/>
              <a:gdLst>
                <a:gd name="T0" fmla="*/ 32 w 4"/>
                <a:gd name="T1" fmla="*/ 0 h 2"/>
                <a:gd name="T2" fmla="*/ 0 w 4"/>
                <a:gd name="T3" fmla="*/ 16 h 2"/>
                <a:gd name="T4" fmla="*/ 16 w 4"/>
                <a:gd name="T5" fmla="*/ 8 h 2"/>
                <a:gd name="T6" fmla="*/ 32 w 4"/>
                <a:gd name="T7" fmla="*/ 8 h 2"/>
                <a:gd name="T8" fmla="*/ 32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0"/>
                    <a:pt x="1" y="0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6" name="Freeform 665">
              <a:extLst>
                <a:ext uri="{FF2B5EF4-FFF2-40B4-BE49-F238E27FC236}">
                  <a16:creationId xmlns:a16="http://schemas.microsoft.com/office/drawing/2014/main" id="{AE392A3E-088E-4123-B5FA-4E96F938F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3357"/>
              <a:ext cx="46" cy="54"/>
            </a:xfrm>
            <a:custGeom>
              <a:avLst/>
              <a:gdLst>
                <a:gd name="T0" fmla="*/ 165 w 22"/>
                <a:gd name="T1" fmla="*/ 207 h 24"/>
                <a:gd name="T2" fmla="*/ 192 w 22"/>
                <a:gd name="T3" fmla="*/ 239 h 24"/>
                <a:gd name="T4" fmla="*/ 176 w 22"/>
                <a:gd name="T5" fmla="*/ 263 h 24"/>
                <a:gd name="T6" fmla="*/ 157 w 22"/>
                <a:gd name="T7" fmla="*/ 254 h 24"/>
                <a:gd name="T8" fmla="*/ 136 w 22"/>
                <a:gd name="T9" fmla="*/ 275 h 24"/>
                <a:gd name="T10" fmla="*/ 109 w 22"/>
                <a:gd name="T11" fmla="*/ 263 h 24"/>
                <a:gd name="T12" fmla="*/ 84 w 22"/>
                <a:gd name="T13" fmla="*/ 227 h 24"/>
                <a:gd name="T14" fmla="*/ 65 w 22"/>
                <a:gd name="T15" fmla="*/ 218 h 24"/>
                <a:gd name="T16" fmla="*/ 36 w 22"/>
                <a:gd name="T17" fmla="*/ 194 h 24"/>
                <a:gd name="T18" fmla="*/ 36 w 22"/>
                <a:gd name="T19" fmla="*/ 162 h 24"/>
                <a:gd name="T20" fmla="*/ 8 w 22"/>
                <a:gd name="T21" fmla="*/ 137 h 24"/>
                <a:gd name="T22" fmla="*/ 27 w 22"/>
                <a:gd name="T23" fmla="*/ 56 h 24"/>
                <a:gd name="T24" fmla="*/ 44 w 22"/>
                <a:gd name="T25" fmla="*/ 36 h 24"/>
                <a:gd name="T26" fmla="*/ 84 w 22"/>
                <a:gd name="T27" fmla="*/ 36 h 24"/>
                <a:gd name="T28" fmla="*/ 100 w 22"/>
                <a:gd name="T29" fmla="*/ 11 h 24"/>
                <a:gd name="T30" fmla="*/ 117 w 22"/>
                <a:gd name="T31" fmla="*/ 36 h 24"/>
                <a:gd name="T32" fmla="*/ 100 w 22"/>
                <a:gd name="T33" fmla="*/ 56 h 24"/>
                <a:gd name="T34" fmla="*/ 128 w 22"/>
                <a:gd name="T35" fmla="*/ 72 h 24"/>
                <a:gd name="T36" fmla="*/ 117 w 22"/>
                <a:gd name="T37" fmla="*/ 101 h 24"/>
                <a:gd name="T38" fmla="*/ 136 w 22"/>
                <a:gd name="T39" fmla="*/ 126 h 24"/>
                <a:gd name="T40" fmla="*/ 136 w 22"/>
                <a:gd name="T41" fmla="*/ 162 h 24"/>
                <a:gd name="T42" fmla="*/ 165 w 22"/>
                <a:gd name="T43" fmla="*/ 207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2" h="24">
                  <a:moveTo>
                    <a:pt x="18" y="18"/>
                  </a:moveTo>
                  <a:cubicBezTo>
                    <a:pt x="19" y="19"/>
                    <a:pt x="22" y="18"/>
                    <a:pt x="21" y="21"/>
                  </a:cubicBezTo>
                  <a:cubicBezTo>
                    <a:pt x="21" y="21"/>
                    <a:pt x="20" y="22"/>
                    <a:pt x="19" y="23"/>
                  </a:cubicBezTo>
                  <a:cubicBezTo>
                    <a:pt x="19" y="23"/>
                    <a:pt x="18" y="22"/>
                    <a:pt x="17" y="22"/>
                  </a:cubicBezTo>
                  <a:cubicBezTo>
                    <a:pt x="16" y="22"/>
                    <a:pt x="16" y="24"/>
                    <a:pt x="15" y="24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11" y="23"/>
                    <a:pt x="10" y="21"/>
                    <a:pt x="9" y="20"/>
                  </a:cubicBezTo>
                  <a:cubicBezTo>
                    <a:pt x="8" y="19"/>
                    <a:pt x="8" y="20"/>
                    <a:pt x="7" y="19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6"/>
                    <a:pt x="4" y="15"/>
                    <a:pt x="4" y="14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9"/>
                    <a:pt x="2" y="7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7" y="2"/>
                    <a:pt x="8" y="3"/>
                    <a:pt x="9" y="3"/>
                  </a:cubicBezTo>
                  <a:cubicBezTo>
                    <a:pt x="11" y="3"/>
                    <a:pt x="10" y="2"/>
                    <a:pt x="11" y="1"/>
                  </a:cubicBezTo>
                  <a:cubicBezTo>
                    <a:pt x="13" y="0"/>
                    <a:pt x="14" y="1"/>
                    <a:pt x="13" y="3"/>
                  </a:cubicBezTo>
                  <a:cubicBezTo>
                    <a:pt x="13" y="4"/>
                    <a:pt x="11" y="4"/>
                    <a:pt x="11" y="5"/>
                  </a:cubicBezTo>
                  <a:cubicBezTo>
                    <a:pt x="11" y="5"/>
                    <a:pt x="13" y="6"/>
                    <a:pt x="14" y="6"/>
                  </a:cubicBezTo>
                  <a:cubicBezTo>
                    <a:pt x="14" y="8"/>
                    <a:pt x="14" y="8"/>
                    <a:pt x="13" y="9"/>
                  </a:cubicBezTo>
                  <a:cubicBezTo>
                    <a:pt x="13" y="11"/>
                    <a:pt x="14" y="10"/>
                    <a:pt x="15" y="11"/>
                  </a:cubicBezTo>
                  <a:cubicBezTo>
                    <a:pt x="15" y="12"/>
                    <a:pt x="15" y="13"/>
                    <a:pt x="15" y="14"/>
                  </a:cubicBezTo>
                  <a:cubicBezTo>
                    <a:pt x="14" y="18"/>
                    <a:pt x="17" y="16"/>
                    <a:pt x="18" y="18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7" name="Freeform 666">
              <a:extLst>
                <a:ext uri="{FF2B5EF4-FFF2-40B4-BE49-F238E27FC236}">
                  <a16:creationId xmlns:a16="http://schemas.microsoft.com/office/drawing/2014/main" id="{4253916E-BCD5-45EB-BB4B-D7CD9D523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3382"/>
              <a:ext cx="2" cy="9"/>
            </a:xfrm>
            <a:custGeom>
              <a:avLst/>
              <a:gdLst>
                <a:gd name="T0" fmla="*/ 8 w 1"/>
                <a:gd name="T1" fmla="*/ 45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8" name="Freeform 667">
              <a:extLst>
                <a:ext uri="{FF2B5EF4-FFF2-40B4-BE49-F238E27FC236}">
                  <a16:creationId xmlns:a16="http://schemas.microsoft.com/office/drawing/2014/main" id="{534E41F3-7C0D-4BB5-9D79-D6216944C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380"/>
              <a:ext cx="1" cy="4"/>
            </a:xfrm>
            <a:custGeom>
              <a:avLst/>
              <a:gdLst>
                <a:gd name="T0" fmla="*/ 0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9" name="Freeform 668">
              <a:extLst>
                <a:ext uri="{FF2B5EF4-FFF2-40B4-BE49-F238E27FC236}">
                  <a16:creationId xmlns:a16="http://schemas.microsoft.com/office/drawing/2014/main" id="{C45278A0-1802-491D-8795-3554B43D7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3382"/>
              <a:ext cx="6" cy="11"/>
            </a:xfrm>
            <a:custGeom>
              <a:avLst/>
              <a:gdLst>
                <a:gd name="T0" fmla="*/ 24 w 3"/>
                <a:gd name="T1" fmla="*/ 53 h 5"/>
                <a:gd name="T2" fmla="*/ 8 w 3"/>
                <a:gd name="T3" fmla="*/ 33 h 5"/>
                <a:gd name="T4" fmla="*/ 8 w 3"/>
                <a:gd name="T5" fmla="*/ 9 h 5"/>
                <a:gd name="T6" fmla="*/ 8 w 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5"/>
                    <a:pt x="1" y="5"/>
                    <a:pt x="1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0" name="Freeform 669">
              <a:extLst>
                <a:ext uri="{FF2B5EF4-FFF2-40B4-BE49-F238E27FC236}">
                  <a16:creationId xmlns:a16="http://schemas.microsoft.com/office/drawing/2014/main" id="{37AF6B1A-1E7E-49AF-85B8-72C0AD28F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3386"/>
              <a:ext cx="39" cy="47"/>
            </a:xfrm>
            <a:custGeom>
              <a:avLst/>
              <a:gdLst>
                <a:gd name="T0" fmla="*/ 96 w 19"/>
                <a:gd name="T1" fmla="*/ 226 h 21"/>
                <a:gd name="T2" fmla="*/ 51 w 19"/>
                <a:gd name="T3" fmla="*/ 226 h 21"/>
                <a:gd name="T4" fmla="*/ 51 w 19"/>
                <a:gd name="T5" fmla="*/ 201 h 21"/>
                <a:gd name="T6" fmla="*/ 33 w 19"/>
                <a:gd name="T7" fmla="*/ 190 h 21"/>
                <a:gd name="T8" fmla="*/ 25 w 19"/>
                <a:gd name="T9" fmla="*/ 170 h 21"/>
                <a:gd name="T10" fmla="*/ 8 w 19"/>
                <a:gd name="T11" fmla="*/ 134 h 21"/>
                <a:gd name="T12" fmla="*/ 25 w 19"/>
                <a:gd name="T13" fmla="*/ 101 h 21"/>
                <a:gd name="T14" fmla="*/ 16 w 19"/>
                <a:gd name="T15" fmla="*/ 65 h 21"/>
                <a:gd name="T16" fmla="*/ 43 w 19"/>
                <a:gd name="T17" fmla="*/ 45 h 21"/>
                <a:gd name="T18" fmla="*/ 60 w 19"/>
                <a:gd name="T19" fmla="*/ 9 h 21"/>
                <a:gd name="T20" fmla="*/ 88 w 19"/>
                <a:gd name="T21" fmla="*/ 9 h 21"/>
                <a:gd name="T22" fmla="*/ 113 w 19"/>
                <a:gd name="T23" fmla="*/ 9 h 21"/>
                <a:gd name="T24" fmla="*/ 156 w 19"/>
                <a:gd name="T25" fmla="*/ 65 h 21"/>
                <a:gd name="T26" fmla="*/ 156 w 19"/>
                <a:gd name="T27" fmla="*/ 101 h 21"/>
                <a:gd name="T28" fmla="*/ 156 w 19"/>
                <a:gd name="T29" fmla="*/ 145 h 21"/>
                <a:gd name="T30" fmla="*/ 140 w 19"/>
                <a:gd name="T31" fmla="*/ 154 h 21"/>
                <a:gd name="T32" fmla="*/ 140 w 19"/>
                <a:gd name="T33" fmla="*/ 181 h 21"/>
                <a:gd name="T34" fmla="*/ 123 w 19"/>
                <a:gd name="T35" fmla="*/ 215 h 21"/>
                <a:gd name="T36" fmla="*/ 96 w 19"/>
                <a:gd name="T37" fmla="*/ 226 h 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9" h="21">
                  <a:moveTo>
                    <a:pt x="11" y="20"/>
                  </a:moveTo>
                  <a:cubicBezTo>
                    <a:pt x="10" y="20"/>
                    <a:pt x="7" y="21"/>
                    <a:pt x="6" y="20"/>
                  </a:cubicBezTo>
                  <a:cubicBezTo>
                    <a:pt x="5" y="19"/>
                    <a:pt x="6" y="19"/>
                    <a:pt x="6" y="18"/>
                  </a:cubicBezTo>
                  <a:cubicBezTo>
                    <a:pt x="5" y="17"/>
                    <a:pt x="5" y="18"/>
                    <a:pt x="4" y="17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2" y="14"/>
                    <a:pt x="0" y="13"/>
                    <a:pt x="1" y="12"/>
                  </a:cubicBezTo>
                  <a:cubicBezTo>
                    <a:pt x="2" y="10"/>
                    <a:pt x="3" y="11"/>
                    <a:pt x="3" y="9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1"/>
                    <a:pt x="13" y="1"/>
                  </a:cubicBezTo>
                  <a:cubicBezTo>
                    <a:pt x="15" y="1"/>
                    <a:pt x="18" y="3"/>
                    <a:pt x="18" y="6"/>
                  </a:cubicBezTo>
                  <a:cubicBezTo>
                    <a:pt x="18" y="7"/>
                    <a:pt x="18" y="8"/>
                    <a:pt x="18" y="9"/>
                  </a:cubicBezTo>
                  <a:cubicBezTo>
                    <a:pt x="18" y="10"/>
                    <a:pt x="19" y="11"/>
                    <a:pt x="18" y="13"/>
                  </a:cubicBezTo>
                  <a:cubicBezTo>
                    <a:pt x="17" y="13"/>
                    <a:pt x="17" y="13"/>
                    <a:pt x="16" y="14"/>
                  </a:cubicBezTo>
                  <a:cubicBezTo>
                    <a:pt x="16" y="15"/>
                    <a:pt x="17" y="15"/>
                    <a:pt x="16" y="16"/>
                  </a:cubicBezTo>
                  <a:cubicBezTo>
                    <a:pt x="16" y="18"/>
                    <a:pt x="16" y="18"/>
                    <a:pt x="14" y="19"/>
                  </a:cubicBezTo>
                  <a:cubicBezTo>
                    <a:pt x="13" y="19"/>
                    <a:pt x="12" y="20"/>
                    <a:pt x="11" y="20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1" name="Freeform 670">
              <a:extLst>
                <a:ext uri="{FF2B5EF4-FFF2-40B4-BE49-F238E27FC236}">
                  <a16:creationId xmlns:a16="http://schemas.microsoft.com/office/drawing/2014/main" id="{ADCA766A-2920-4352-9376-CDFC95D8A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3388"/>
              <a:ext cx="19" cy="16"/>
            </a:xfrm>
            <a:custGeom>
              <a:avLst/>
              <a:gdLst>
                <a:gd name="T0" fmla="*/ 68 w 9"/>
                <a:gd name="T1" fmla="*/ 11 h 7"/>
                <a:gd name="T2" fmla="*/ 49 w 9"/>
                <a:gd name="T3" fmla="*/ 0 h 7"/>
                <a:gd name="T4" fmla="*/ 27 w 9"/>
                <a:gd name="T5" fmla="*/ 37 h 7"/>
                <a:gd name="T6" fmla="*/ 8 w 9"/>
                <a:gd name="T7" fmla="*/ 48 h 7"/>
                <a:gd name="T8" fmla="*/ 8 w 9"/>
                <a:gd name="T9" fmla="*/ 85 h 7"/>
                <a:gd name="T10" fmla="*/ 17 w 9"/>
                <a:gd name="T11" fmla="*/ 48 h 7"/>
                <a:gd name="T12" fmla="*/ 49 w 9"/>
                <a:gd name="T13" fmla="*/ 57 h 7"/>
                <a:gd name="T14" fmla="*/ 76 w 9"/>
                <a:gd name="T15" fmla="*/ 57 h 7"/>
                <a:gd name="T16" fmla="*/ 84 w 9"/>
                <a:gd name="T17" fmla="*/ 73 h 7"/>
                <a:gd name="T18" fmla="*/ 84 w 9"/>
                <a:gd name="T19" fmla="*/ 48 h 7"/>
                <a:gd name="T20" fmla="*/ 49 w 9"/>
                <a:gd name="T21" fmla="*/ 25 h 7"/>
                <a:gd name="T22" fmla="*/ 76 w 9"/>
                <a:gd name="T23" fmla="*/ 11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" h="7">
                  <a:moveTo>
                    <a:pt x="7" y="1"/>
                  </a:moveTo>
                  <a:cubicBezTo>
                    <a:pt x="7" y="1"/>
                    <a:pt x="5" y="0"/>
                    <a:pt x="5" y="0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0" y="6"/>
                    <a:pt x="1" y="5"/>
                    <a:pt x="2" y="4"/>
                  </a:cubicBezTo>
                  <a:cubicBezTo>
                    <a:pt x="3" y="4"/>
                    <a:pt x="4" y="5"/>
                    <a:pt x="5" y="5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4"/>
                    <a:pt x="9" y="4"/>
                  </a:cubicBezTo>
                  <a:cubicBezTo>
                    <a:pt x="8" y="3"/>
                    <a:pt x="5" y="3"/>
                    <a:pt x="5" y="2"/>
                  </a:cubicBezTo>
                  <a:cubicBezTo>
                    <a:pt x="6" y="1"/>
                    <a:pt x="7" y="2"/>
                    <a:pt x="8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2" name="Freeform 671">
              <a:extLst>
                <a:ext uri="{FF2B5EF4-FFF2-40B4-BE49-F238E27FC236}">
                  <a16:creationId xmlns:a16="http://schemas.microsoft.com/office/drawing/2014/main" id="{B3216A79-4AF9-43CE-ABC5-65C40F965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3409"/>
              <a:ext cx="8" cy="15"/>
            </a:xfrm>
            <a:custGeom>
              <a:avLst/>
              <a:gdLst>
                <a:gd name="T0" fmla="*/ 16 w 4"/>
                <a:gd name="T1" fmla="*/ 0 h 7"/>
                <a:gd name="T2" fmla="*/ 8 w 4"/>
                <a:gd name="T3" fmla="*/ 19 h 7"/>
                <a:gd name="T4" fmla="*/ 8 w 4"/>
                <a:gd name="T5" fmla="*/ 41 h 7"/>
                <a:gd name="T6" fmla="*/ 32 w 4"/>
                <a:gd name="T7" fmla="*/ 69 h 7"/>
                <a:gd name="T8" fmla="*/ 24 w 4"/>
                <a:gd name="T9" fmla="*/ 51 h 7"/>
                <a:gd name="T10" fmla="*/ 24 w 4"/>
                <a:gd name="T11" fmla="*/ 41 h 7"/>
                <a:gd name="T12" fmla="*/ 16 w 4"/>
                <a:gd name="T13" fmla="*/ 19 h 7"/>
                <a:gd name="T14" fmla="*/ 16 w 4"/>
                <a:gd name="T15" fmla="*/ 0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2" y="5"/>
                    <a:pt x="3" y="6"/>
                    <a:pt x="4" y="7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3" name="Freeform 672">
              <a:extLst>
                <a:ext uri="{FF2B5EF4-FFF2-40B4-BE49-F238E27FC236}">
                  <a16:creationId xmlns:a16="http://schemas.microsoft.com/office/drawing/2014/main" id="{7D90CF82-26D0-4132-BDA9-7BEA86B57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3426"/>
              <a:ext cx="17" cy="5"/>
            </a:xfrm>
            <a:custGeom>
              <a:avLst/>
              <a:gdLst>
                <a:gd name="T0" fmla="*/ 60 w 8"/>
                <a:gd name="T1" fmla="*/ 33 h 2"/>
                <a:gd name="T2" fmla="*/ 28 w 8"/>
                <a:gd name="T3" fmla="*/ 33 h 2"/>
                <a:gd name="T4" fmla="*/ 9 w 8"/>
                <a:gd name="T5" fmla="*/ 20 h 2"/>
                <a:gd name="T6" fmla="*/ 9 w 8"/>
                <a:gd name="T7" fmla="*/ 0 h 2"/>
                <a:gd name="T8" fmla="*/ 40 w 8"/>
                <a:gd name="T9" fmla="*/ 20 h 2"/>
                <a:gd name="T10" fmla="*/ 60 w 8"/>
                <a:gd name="T11" fmla="*/ 20 h 2"/>
                <a:gd name="T12" fmla="*/ 77 w 8"/>
                <a:gd name="T13" fmla="*/ 20 h 2"/>
                <a:gd name="T14" fmla="*/ 60 w 8"/>
                <a:gd name="T15" fmla="*/ 33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2">
                  <a:moveTo>
                    <a:pt x="6" y="2"/>
                  </a:moveTo>
                  <a:cubicBezTo>
                    <a:pt x="5" y="2"/>
                    <a:pt x="4" y="2"/>
                    <a:pt x="3" y="2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4" name="Freeform 673">
              <a:extLst>
                <a:ext uri="{FF2B5EF4-FFF2-40B4-BE49-F238E27FC236}">
                  <a16:creationId xmlns:a16="http://schemas.microsoft.com/office/drawing/2014/main" id="{2782F2A5-26B6-4A6F-AE13-DBBAB5F76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3417"/>
              <a:ext cx="4" cy="7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37 h 3"/>
                <a:gd name="T4" fmla="*/ 8 w 2"/>
                <a:gd name="T5" fmla="*/ 37 h 3"/>
                <a:gd name="T6" fmla="*/ 0 w 2"/>
                <a:gd name="T7" fmla="*/ 28 h 3"/>
                <a:gd name="T8" fmla="*/ 8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2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5" name="Freeform 674">
              <a:extLst>
                <a:ext uri="{FF2B5EF4-FFF2-40B4-BE49-F238E27FC236}">
                  <a16:creationId xmlns:a16="http://schemas.microsoft.com/office/drawing/2014/main" id="{89343B29-F5FE-4BCF-9981-9EEBFC396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3422"/>
              <a:ext cx="9" cy="7"/>
            </a:xfrm>
            <a:custGeom>
              <a:avLst/>
              <a:gdLst>
                <a:gd name="T0" fmla="*/ 36 w 4"/>
                <a:gd name="T1" fmla="*/ 12 h 3"/>
                <a:gd name="T2" fmla="*/ 25 w 4"/>
                <a:gd name="T3" fmla="*/ 12 h 3"/>
                <a:gd name="T4" fmla="*/ 0 w 4"/>
                <a:gd name="T5" fmla="*/ 12 h 3"/>
                <a:gd name="T6" fmla="*/ 45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6" name="Freeform 675">
              <a:extLst>
                <a:ext uri="{FF2B5EF4-FFF2-40B4-BE49-F238E27FC236}">
                  <a16:creationId xmlns:a16="http://schemas.microsoft.com/office/drawing/2014/main" id="{F4768457-35F0-4CD6-9EC3-5458884AD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3395"/>
              <a:ext cx="8" cy="9"/>
            </a:xfrm>
            <a:custGeom>
              <a:avLst/>
              <a:gdLst>
                <a:gd name="T0" fmla="*/ 32 w 4"/>
                <a:gd name="T1" fmla="*/ 11 h 4"/>
                <a:gd name="T2" fmla="*/ 16 w 4"/>
                <a:gd name="T3" fmla="*/ 36 h 4"/>
                <a:gd name="T4" fmla="*/ 0 w 4"/>
                <a:gd name="T5" fmla="*/ 36 h 4"/>
                <a:gd name="T6" fmla="*/ 16 w 4"/>
                <a:gd name="T7" fmla="*/ 25 h 4"/>
                <a:gd name="T8" fmla="*/ 24 w 4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3" y="1"/>
                    <a:pt x="3" y="3"/>
                    <a:pt x="2" y="3"/>
                  </a:cubicBezTo>
                  <a:cubicBezTo>
                    <a:pt x="2" y="4"/>
                    <a:pt x="0" y="3"/>
                    <a:pt x="0" y="3"/>
                  </a:cubicBezTo>
                  <a:cubicBezTo>
                    <a:pt x="0" y="3"/>
                    <a:pt x="1" y="3"/>
                    <a:pt x="2" y="2"/>
                  </a:cubicBezTo>
                  <a:cubicBezTo>
                    <a:pt x="2" y="2"/>
                    <a:pt x="1" y="1"/>
                    <a:pt x="3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7" name="Freeform 676">
              <a:extLst>
                <a:ext uri="{FF2B5EF4-FFF2-40B4-BE49-F238E27FC236}">
                  <a16:creationId xmlns:a16="http://schemas.microsoft.com/office/drawing/2014/main" id="{390F0DC1-BD4C-402B-95C8-CF35986C9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3391"/>
              <a:ext cx="8" cy="20"/>
            </a:xfrm>
            <a:custGeom>
              <a:avLst/>
              <a:gdLst>
                <a:gd name="T0" fmla="*/ 0 w 4"/>
                <a:gd name="T1" fmla="*/ 0 h 9"/>
                <a:gd name="T2" fmla="*/ 32 w 4"/>
                <a:gd name="T3" fmla="*/ 44 h 9"/>
                <a:gd name="T4" fmla="*/ 24 w 4"/>
                <a:gd name="T5" fmla="*/ 80 h 9"/>
                <a:gd name="T6" fmla="*/ 24 w 4"/>
                <a:gd name="T7" fmla="*/ 98 h 9"/>
                <a:gd name="T8" fmla="*/ 24 w 4"/>
                <a:gd name="T9" fmla="*/ 89 h 9"/>
                <a:gd name="T10" fmla="*/ 24 w 4"/>
                <a:gd name="T11" fmla="*/ 80 h 9"/>
                <a:gd name="T12" fmla="*/ 24 w 4"/>
                <a:gd name="T13" fmla="*/ 44 h 9"/>
                <a:gd name="T14" fmla="*/ 8 w 4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2" y="1"/>
                    <a:pt x="4" y="2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8"/>
                    <a:pt x="4" y="9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6"/>
                    <a:pt x="3" y="5"/>
                    <a:pt x="3" y="4"/>
                  </a:cubicBezTo>
                  <a:cubicBezTo>
                    <a:pt x="3" y="3"/>
                    <a:pt x="2" y="1"/>
                    <a:pt x="1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8" name="Freeform 677">
              <a:extLst>
                <a:ext uri="{FF2B5EF4-FFF2-40B4-BE49-F238E27FC236}">
                  <a16:creationId xmlns:a16="http://schemas.microsoft.com/office/drawing/2014/main" id="{7ABD1220-36F4-4C4D-8749-CC78C5409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3402"/>
              <a:ext cx="7" cy="7"/>
            </a:xfrm>
            <a:custGeom>
              <a:avLst/>
              <a:gdLst>
                <a:gd name="T0" fmla="*/ 37 w 3"/>
                <a:gd name="T1" fmla="*/ 37 h 3"/>
                <a:gd name="T2" fmla="*/ 28 w 3"/>
                <a:gd name="T3" fmla="*/ 28 h 3"/>
                <a:gd name="T4" fmla="*/ 28 w 3"/>
                <a:gd name="T5" fmla="*/ 12 h 3"/>
                <a:gd name="T6" fmla="*/ 0 w 3"/>
                <a:gd name="T7" fmla="*/ 0 h 3"/>
                <a:gd name="T8" fmla="*/ 12 w 3"/>
                <a:gd name="T9" fmla="*/ 28 h 3"/>
                <a:gd name="T10" fmla="*/ 28 w 3"/>
                <a:gd name="T11" fmla="*/ 3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2" y="2"/>
                    <a:pt x="2" y="2"/>
                    <a:pt x="2" y="3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9" name="Freeform 678">
              <a:extLst>
                <a:ext uri="{FF2B5EF4-FFF2-40B4-BE49-F238E27FC236}">
                  <a16:creationId xmlns:a16="http://schemas.microsoft.com/office/drawing/2014/main" id="{9CA4BF5B-AFB2-4CAA-9189-952427D7A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3420"/>
              <a:ext cx="2" cy="4"/>
            </a:xfrm>
            <a:custGeom>
              <a:avLst/>
              <a:gdLst>
                <a:gd name="T0" fmla="*/ 8 w 1"/>
                <a:gd name="T1" fmla="*/ 0 h 2"/>
                <a:gd name="T2" fmla="*/ 8 w 1"/>
                <a:gd name="T3" fmla="*/ 16 h 2"/>
                <a:gd name="T4" fmla="*/ 0 w 1"/>
                <a:gd name="T5" fmla="*/ 16 h 2"/>
                <a:gd name="T6" fmla="*/ 8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0" name="Freeform 679">
              <a:extLst>
                <a:ext uri="{FF2B5EF4-FFF2-40B4-BE49-F238E27FC236}">
                  <a16:creationId xmlns:a16="http://schemas.microsoft.com/office/drawing/2014/main" id="{C37AC8A8-A7FB-4C47-B7BF-4B035221B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388"/>
              <a:ext cx="8" cy="9"/>
            </a:xfrm>
            <a:custGeom>
              <a:avLst/>
              <a:gdLst>
                <a:gd name="T0" fmla="*/ 32 w 4"/>
                <a:gd name="T1" fmla="*/ 0 h 4"/>
                <a:gd name="T2" fmla="*/ 16 w 4"/>
                <a:gd name="T3" fmla="*/ 25 h 4"/>
                <a:gd name="T4" fmla="*/ 0 w 4"/>
                <a:gd name="T5" fmla="*/ 36 h 4"/>
                <a:gd name="T6" fmla="*/ 16 w 4"/>
                <a:gd name="T7" fmla="*/ 36 h 4"/>
                <a:gd name="T8" fmla="*/ 24 w 4"/>
                <a:gd name="T9" fmla="*/ 45 h 4"/>
                <a:gd name="T10" fmla="*/ 24 w 4"/>
                <a:gd name="T11" fmla="*/ 36 h 4"/>
                <a:gd name="T12" fmla="*/ 24 w 4"/>
                <a:gd name="T13" fmla="*/ 36 h 4"/>
                <a:gd name="T14" fmla="*/ 24 w 4"/>
                <a:gd name="T15" fmla="*/ 25 h 4"/>
                <a:gd name="T16" fmla="*/ 32 w 4"/>
                <a:gd name="T17" fmla="*/ 11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0"/>
                    <a:pt x="3" y="1"/>
                    <a:pt x="2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1"/>
                    <a:pt x="4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1" name="Freeform 680">
              <a:extLst>
                <a:ext uri="{FF2B5EF4-FFF2-40B4-BE49-F238E27FC236}">
                  <a16:creationId xmlns:a16="http://schemas.microsoft.com/office/drawing/2014/main" id="{59BA46F0-E057-4109-AF35-61C62107E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3409"/>
              <a:ext cx="6" cy="6"/>
            </a:xfrm>
            <a:custGeom>
              <a:avLst/>
              <a:gdLst>
                <a:gd name="T0" fmla="*/ 16 w 3"/>
                <a:gd name="T1" fmla="*/ 8 h 3"/>
                <a:gd name="T2" fmla="*/ 8 w 3"/>
                <a:gd name="T3" fmla="*/ 16 h 3"/>
                <a:gd name="T4" fmla="*/ 8 w 3"/>
                <a:gd name="T5" fmla="*/ 24 h 3"/>
                <a:gd name="T6" fmla="*/ 24 w 3"/>
                <a:gd name="T7" fmla="*/ 16 h 3"/>
                <a:gd name="T8" fmla="*/ 24 w 3"/>
                <a:gd name="T9" fmla="*/ 8 h 3"/>
                <a:gd name="T10" fmla="*/ 16 w 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2" name="Freeform 681">
              <a:extLst>
                <a:ext uri="{FF2B5EF4-FFF2-40B4-BE49-F238E27FC236}">
                  <a16:creationId xmlns:a16="http://schemas.microsoft.com/office/drawing/2014/main" id="{61D682B4-FB90-45CE-A6E5-AB66CC862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3426"/>
              <a:ext cx="11" cy="5"/>
            </a:xfrm>
            <a:custGeom>
              <a:avLst/>
              <a:gdLst>
                <a:gd name="T0" fmla="*/ 53 w 5"/>
                <a:gd name="T1" fmla="*/ 33 h 2"/>
                <a:gd name="T2" fmla="*/ 33 w 5"/>
                <a:gd name="T3" fmla="*/ 33 h 2"/>
                <a:gd name="T4" fmla="*/ 20 w 5"/>
                <a:gd name="T5" fmla="*/ 33 h 2"/>
                <a:gd name="T6" fmla="*/ 0 w 5"/>
                <a:gd name="T7" fmla="*/ 33 h 2"/>
                <a:gd name="T8" fmla="*/ 9 w 5"/>
                <a:gd name="T9" fmla="*/ 0 h 2"/>
                <a:gd name="T10" fmla="*/ 20 w 5"/>
                <a:gd name="T11" fmla="*/ 33 h 2"/>
                <a:gd name="T12" fmla="*/ 33 w 5"/>
                <a:gd name="T13" fmla="*/ 33 h 2"/>
                <a:gd name="T14" fmla="*/ 53 w 5"/>
                <a:gd name="T15" fmla="*/ 33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3" name="Freeform 682">
              <a:extLst>
                <a:ext uri="{FF2B5EF4-FFF2-40B4-BE49-F238E27FC236}">
                  <a16:creationId xmlns:a16="http://schemas.microsoft.com/office/drawing/2014/main" id="{566F64FD-3242-4516-809B-C2D3F3715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3386"/>
              <a:ext cx="39" cy="47"/>
            </a:xfrm>
            <a:custGeom>
              <a:avLst/>
              <a:gdLst>
                <a:gd name="T0" fmla="*/ 96 w 19"/>
                <a:gd name="T1" fmla="*/ 226 h 21"/>
                <a:gd name="T2" fmla="*/ 51 w 19"/>
                <a:gd name="T3" fmla="*/ 226 h 21"/>
                <a:gd name="T4" fmla="*/ 51 w 19"/>
                <a:gd name="T5" fmla="*/ 201 h 21"/>
                <a:gd name="T6" fmla="*/ 33 w 19"/>
                <a:gd name="T7" fmla="*/ 190 h 21"/>
                <a:gd name="T8" fmla="*/ 25 w 19"/>
                <a:gd name="T9" fmla="*/ 170 h 21"/>
                <a:gd name="T10" fmla="*/ 8 w 19"/>
                <a:gd name="T11" fmla="*/ 134 h 21"/>
                <a:gd name="T12" fmla="*/ 25 w 19"/>
                <a:gd name="T13" fmla="*/ 101 h 21"/>
                <a:gd name="T14" fmla="*/ 16 w 19"/>
                <a:gd name="T15" fmla="*/ 65 h 21"/>
                <a:gd name="T16" fmla="*/ 43 w 19"/>
                <a:gd name="T17" fmla="*/ 45 h 21"/>
                <a:gd name="T18" fmla="*/ 60 w 19"/>
                <a:gd name="T19" fmla="*/ 9 h 21"/>
                <a:gd name="T20" fmla="*/ 88 w 19"/>
                <a:gd name="T21" fmla="*/ 9 h 21"/>
                <a:gd name="T22" fmla="*/ 113 w 19"/>
                <a:gd name="T23" fmla="*/ 9 h 21"/>
                <a:gd name="T24" fmla="*/ 156 w 19"/>
                <a:gd name="T25" fmla="*/ 65 h 21"/>
                <a:gd name="T26" fmla="*/ 156 w 19"/>
                <a:gd name="T27" fmla="*/ 101 h 21"/>
                <a:gd name="T28" fmla="*/ 156 w 19"/>
                <a:gd name="T29" fmla="*/ 145 h 21"/>
                <a:gd name="T30" fmla="*/ 140 w 19"/>
                <a:gd name="T31" fmla="*/ 154 h 21"/>
                <a:gd name="T32" fmla="*/ 140 w 19"/>
                <a:gd name="T33" fmla="*/ 181 h 21"/>
                <a:gd name="T34" fmla="*/ 123 w 19"/>
                <a:gd name="T35" fmla="*/ 215 h 21"/>
                <a:gd name="T36" fmla="*/ 96 w 19"/>
                <a:gd name="T37" fmla="*/ 226 h 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9" h="21">
                  <a:moveTo>
                    <a:pt x="11" y="20"/>
                  </a:moveTo>
                  <a:cubicBezTo>
                    <a:pt x="10" y="20"/>
                    <a:pt x="7" y="21"/>
                    <a:pt x="6" y="20"/>
                  </a:cubicBezTo>
                  <a:cubicBezTo>
                    <a:pt x="5" y="19"/>
                    <a:pt x="6" y="19"/>
                    <a:pt x="6" y="18"/>
                  </a:cubicBezTo>
                  <a:cubicBezTo>
                    <a:pt x="5" y="17"/>
                    <a:pt x="5" y="18"/>
                    <a:pt x="4" y="17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2" y="14"/>
                    <a:pt x="0" y="13"/>
                    <a:pt x="1" y="12"/>
                  </a:cubicBezTo>
                  <a:cubicBezTo>
                    <a:pt x="2" y="10"/>
                    <a:pt x="3" y="11"/>
                    <a:pt x="3" y="9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1"/>
                    <a:pt x="13" y="1"/>
                  </a:cubicBezTo>
                  <a:cubicBezTo>
                    <a:pt x="15" y="1"/>
                    <a:pt x="18" y="3"/>
                    <a:pt x="18" y="6"/>
                  </a:cubicBezTo>
                  <a:cubicBezTo>
                    <a:pt x="18" y="7"/>
                    <a:pt x="18" y="8"/>
                    <a:pt x="18" y="9"/>
                  </a:cubicBezTo>
                  <a:cubicBezTo>
                    <a:pt x="18" y="10"/>
                    <a:pt x="19" y="11"/>
                    <a:pt x="18" y="13"/>
                  </a:cubicBezTo>
                  <a:cubicBezTo>
                    <a:pt x="17" y="13"/>
                    <a:pt x="17" y="13"/>
                    <a:pt x="16" y="14"/>
                  </a:cubicBezTo>
                  <a:cubicBezTo>
                    <a:pt x="16" y="15"/>
                    <a:pt x="17" y="15"/>
                    <a:pt x="16" y="16"/>
                  </a:cubicBezTo>
                  <a:cubicBezTo>
                    <a:pt x="16" y="18"/>
                    <a:pt x="16" y="18"/>
                    <a:pt x="14" y="19"/>
                  </a:cubicBezTo>
                  <a:cubicBezTo>
                    <a:pt x="13" y="19"/>
                    <a:pt x="12" y="20"/>
                    <a:pt x="11" y="2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4" name="Freeform 683">
              <a:extLst>
                <a:ext uri="{FF2B5EF4-FFF2-40B4-BE49-F238E27FC236}">
                  <a16:creationId xmlns:a16="http://schemas.microsoft.com/office/drawing/2014/main" id="{32485ABE-C9B3-4F5D-991B-989075EEE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3406"/>
              <a:ext cx="2" cy="9"/>
            </a:xfrm>
            <a:custGeom>
              <a:avLst/>
              <a:gdLst>
                <a:gd name="T0" fmla="*/ 0 w 1"/>
                <a:gd name="T1" fmla="*/ 0 h 4"/>
                <a:gd name="T2" fmla="*/ 8 w 1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2"/>
                    <a:pt x="1" y="2"/>
                    <a:pt x="1" y="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5" name="Freeform 684">
              <a:extLst>
                <a:ext uri="{FF2B5EF4-FFF2-40B4-BE49-F238E27FC236}">
                  <a16:creationId xmlns:a16="http://schemas.microsoft.com/office/drawing/2014/main" id="{3753B205-D360-4EC5-8556-E4561DA6B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3415"/>
              <a:ext cx="4" cy="5"/>
            </a:xfrm>
            <a:custGeom>
              <a:avLst/>
              <a:gdLst>
                <a:gd name="T0" fmla="*/ 0 w 2"/>
                <a:gd name="T1" fmla="*/ 33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6" name="Freeform 685">
              <a:extLst>
                <a:ext uri="{FF2B5EF4-FFF2-40B4-BE49-F238E27FC236}">
                  <a16:creationId xmlns:a16="http://schemas.microsoft.com/office/drawing/2014/main" id="{4449B0FC-E962-4C4D-91E8-770FB3067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400"/>
              <a:ext cx="13" cy="11"/>
            </a:xfrm>
            <a:custGeom>
              <a:avLst/>
              <a:gdLst>
                <a:gd name="T0" fmla="*/ 61 w 6"/>
                <a:gd name="T1" fmla="*/ 53 h 5"/>
                <a:gd name="T2" fmla="*/ 61 w 6"/>
                <a:gd name="T3" fmla="*/ 33 h 5"/>
                <a:gd name="T4" fmla="*/ 52 w 6"/>
                <a:gd name="T5" fmla="*/ 20 h 5"/>
                <a:gd name="T6" fmla="*/ 52 w 6"/>
                <a:gd name="T7" fmla="*/ 9 h 5"/>
                <a:gd name="T8" fmla="*/ 33 w 6"/>
                <a:gd name="T9" fmla="*/ 0 h 5"/>
                <a:gd name="T10" fmla="*/ 0 w 6"/>
                <a:gd name="T11" fmla="*/ 2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6" y="5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2"/>
                    <a:pt x="0" y="2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7" name="Freeform 686">
              <a:extLst>
                <a:ext uri="{FF2B5EF4-FFF2-40B4-BE49-F238E27FC236}">
                  <a16:creationId xmlns:a16="http://schemas.microsoft.com/office/drawing/2014/main" id="{B8CAF633-1243-40EC-9F4E-C308CAAE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3420"/>
              <a:ext cx="9" cy="6"/>
            </a:xfrm>
            <a:custGeom>
              <a:avLst/>
              <a:gdLst>
                <a:gd name="T0" fmla="*/ 0 w 4"/>
                <a:gd name="T1" fmla="*/ 16 h 3"/>
                <a:gd name="T2" fmla="*/ 36 w 4"/>
                <a:gd name="T3" fmla="*/ 16 h 3"/>
                <a:gd name="T4" fmla="*/ 45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3"/>
                    <a:pt x="2" y="2"/>
                    <a:pt x="3" y="2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8" name="Freeform 687">
              <a:extLst>
                <a:ext uri="{FF2B5EF4-FFF2-40B4-BE49-F238E27FC236}">
                  <a16:creationId xmlns:a16="http://schemas.microsoft.com/office/drawing/2014/main" id="{871E0244-D7D3-4892-80F2-ED834FFBB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3489"/>
              <a:ext cx="36" cy="42"/>
            </a:xfrm>
            <a:custGeom>
              <a:avLst/>
              <a:gdLst>
                <a:gd name="T0" fmla="*/ 152 w 17"/>
                <a:gd name="T1" fmla="*/ 108 h 19"/>
                <a:gd name="T2" fmla="*/ 152 w 17"/>
                <a:gd name="T3" fmla="*/ 141 h 19"/>
                <a:gd name="T4" fmla="*/ 152 w 17"/>
                <a:gd name="T5" fmla="*/ 141 h 19"/>
                <a:gd name="T6" fmla="*/ 144 w 17"/>
                <a:gd name="T7" fmla="*/ 161 h 19"/>
                <a:gd name="T8" fmla="*/ 136 w 17"/>
                <a:gd name="T9" fmla="*/ 161 h 19"/>
                <a:gd name="T10" fmla="*/ 125 w 17"/>
                <a:gd name="T11" fmla="*/ 186 h 19"/>
                <a:gd name="T12" fmla="*/ 93 w 17"/>
                <a:gd name="T13" fmla="*/ 206 h 19"/>
                <a:gd name="T14" fmla="*/ 68 w 17"/>
                <a:gd name="T15" fmla="*/ 195 h 19"/>
                <a:gd name="T16" fmla="*/ 49 w 17"/>
                <a:gd name="T17" fmla="*/ 170 h 19"/>
                <a:gd name="T18" fmla="*/ 17 w 17"/>
                <a:gd name="T19" fmla="*/ 161 h 19"/>
                <a:gd name="T20" fmla="*/ 28 w 17"/>
                <a:gd name="T21" fmla="*/ 133 h 19"/>
                <a:gd name="T22" fmla="*/ 8 w 17"/>
                <a:gd name="T23" fmla="*/ 108 h 19"/>
                <a:gd name="T24" fmla="*/ 8 w 17"/>
                <a:gd name="T25" fmla="*/ 73 h 19"/>
                <a:gd name="T26" fmla="*/ 28 w 17"/>
                <a:gd name="T27" fmla="*/ 44 h 19"/>
                <a:gd name="T28" fmla="*/ 59 w 17"/>
                <a:gd name="T29" fmla="*/ 9 h 19"/>
                <a:gd name="T30" fmla="*/ 85 w 17"/>
                <a:gd name="T31" fmla="*/ 9 h 19"/>
                <a:gd name="T32" fmla="*/ 93 w 17"/>
                <a:gd name="T33" fmla="*/ 20 h 19"/>
                <a:gd name="T34" fmla="*/ 112 w 17"/>
                <a:gd name="T35" fmla="*/ 20 h 19"/>
                <a:gd name="T36" fmla="*/ 144 w 17"/>
                <a:gd name="T37" fmla="*/ 44 h 19"/>
                <a:gd name="T38" fmla="*/ 144 w 17"/>
                <a:gd name="T39" fmla="*/ 73 h 19"/>
                <a:gd name="T40" fmla="*/ 152 w 17"/>
                <a:gd name="T41" fmla="*/ 108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" h="19">
                  <a:moveTo>
                    <a:pt x="16" y="10"/>
                  </a:moveTo>
                  <a:cubicBezTo>
                    <a:pt x="17" y="11"/>
                    <a:pt x="17" y="11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7" y="15"/>
                    <a:pt x="15" y="15"/>
                  </a:cubicBezTo>
                  <a:cubicBezTo>
                    <a:pt x="15" y="16"/>
                    <a:pt x="14" y="15"/>
                    <a:pt x="14" y="15"/>
                  </a:cubicBezTo>
                  <a:cubicBezTo>
                    <a:pt x="13" y="16"/>
                    <a:pt x="13" y="17"/>
                    <a:pt x="13" y="17"/>
                  </a:cubicBezTo>
                  <a:cubicBezTo>
                    <a:pt x="12" y="18"/>
                    <a:pt x="11" y="19"/>
                    <a:pt x="10" y="19"/>
                  </a:cubicBezTo>
                  <a:cubicBezTo>
                    <a:pt x="9" y="18"/>
                    <a:pt x="8" y="18"/>
                    <a:pt x="7" y="18"/>
                  </a:cubicBezTo>
                  <a:cubicBezTo>
                    <a:pt x="6" y="18"/>
                    <a:pt x="6" y="18"/>
                    <a:pt x="5" y="16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3"/>
                    <a:pt x="3" y="13"/>
                    <a:pt x="3" y="12"/>
                  </a:cubicBezTo>
                  <a:cubicBezTo>
                    <a:pt x="3" y="10"/>
                    <a:pt x="1" y="11"/>
                    <a:pt x="1" y="10"/>
                  </a:cubicBezTo>
                  <a:cubicBezTo>
                    <a:pt x="0" y="9"/>
                    <a:pt x="0" y="8"/>
                    <a:pt x="1" y="7"/>
                  </a:cubicBezTo>
                  <a:cubicBezTo>
                    <a:pt x="1" y="6"/>
                    <a:pt x="2" y="5"/>
                    <a:pt x="3" y="4"/>
                  </a:cubicBezTo>
                  <a:cubicBezTo>
                    <a:pt x="4" y="3"/>
                    <a:pt x="4" y="2"/>
                    <a:pt x="6" y="1"/>
                  </a:cubicBezTo>
                  <a:cubicBezTo>
                    <a:pt x="7" y="1"/>
                    <a:pt x="8" y="0"/>
                    <a:pt x="9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1" y="3"/>
                    <a:pt x="12" y="2"/>
                    <a:pt x="12" y="2"/>
                  </a:cubicBezTo>
                  <a:cubicBezTo>
                    <a:pt x="14" y="2"/>
                    <a:pt x="14" y="2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8"/>
                    <a:pt x="16" y="8"/>
                    <a:pt x="16" y="10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9" name="Freeform 688">
              <a:extLst>
                <a:ext uri="{FF2B5EF4-FFF2-40B4-BE49-F238E27FC236}">
                  <a16:creationId xmlns:a16="http://schemas.microsoft.com/office/drawing/2014/main" id="{17F0D9A6-12B5-483C-BD0B-C2F7C5FD9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3498"/>
              <a:ext cx="7" cy="13"/>
            </a:xfrm>
            <a:custGeom>
              <a:avLst/>
              <a:gdLst>
                <a:gd name="T0" fmla="*/ 37 w 3"/>
                <a:gd name="T1" fmla="*/ 0 h 6"/>
                <a:gd name="T2" fmla="*/ 12 w 3"/>
                <a:gd name="T3" fmla="*/ 43 h 6"/>
                <a:gd name="T4" fmla="*/ 37 w 3"/>
                <a:gd name="T5" fmla="*/ 61 h 6"/>
                <a:gd name="T6" fmla="*/ 28 w 3"/>
                <a:gd name="T7" fmla="*/ 43 h 6"/>
                <a:gd name="T8" fmla="*/ 37 w 3"/>
                <a:gd name="T9" fmla="*/ 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3" y="3"/>
                    <a:pt x="3" y="2"/>
                    <a:pt x="3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0" name="Freeform 689">
              <a:extLst>
                <a:ext uri="{FF2B5EF4-FFF2-40B4-BE49-F238E27FC236}">
                  <a16:creationId xmlns:a16="http://schemas.microsoft.com/office/drawing/2014/main" id="{E58FD1B5-2CA2-4690-8313-B49B5BEDC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3516"/>
              <a:ext cx="7" cy="11"/>
            </a:xfrm>
            <a:custGeom>
              <a:avLst/>
              <a:gdLst>
                <a:gd name="T0" fmla="*/ 28 w 3"/>
                <a:gd name="T1" fmla="*/ 0 h 5"/>
                <a:gd name="T2" fmla="*/ 12 w 3"/>
                <a:gd name="T3" fmla="*/ 33 h 5"/>
                <a:gd name="T4" fmla="*/ 37 w 3"/>
                <a:gd name="T5" fmla="*/ 53 h 5"/>
                <a:gd name="T6" fmla="*/ 28 w 3"/>
                <a:gd name="T7" fmla="*/ 20 h 5"/>
                <a:gd name="T8" fmla="*/ 28 w 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1"/>
                    <a:pt x="0" y="2"/>
                    <a:pt x="1" y="3"/>
                  </a:cubicBezTo>
                  <a:cubicBezTo>
                    <a:pt x="1" y="3"/>
                    <a:pt x="2" y="4"/>
                    <a:pt x="3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1" y="1"/>
                    <a:pt x="2" y="0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1" name="Freeform 690">
              <a:extLst>
                <a:ext uri="{FF2B5EF4-FFF2-40B4-BE49-F238E27FC236}">
                  <a16:creationId xmlns:a16="http://schemas.microsoft.com/office/drawing/2014/main" id="{C68D81A7-F187-4167-AD9B-EF4B77CF0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3522"/>
              <a:ext cx="19" cy="9"/>
            </a:xfrm>
            <a:custGeom>
              <a:avLst/>
              <a:gdLst>
                <a:gd name="T0" fmla="*/ 84 w 9"/>
                <a:gd name="T1" fmla="*/ 0 h 4"/>
                <a:gd name="T2" fmla="*/ 49 w 9"/>
                <a:gd name="T3" fmla="*/ 36 h 4"/>
                <a:gd name="T4" fmla="*/ 17 w 9"/>
                <a:gd name="T5" fmla="*/ 25 h 4"/>
                <a:gd name="T6" fmla="*/ 0 w 9"/>
                <a:gd name="T7" fmla="*/ 11 h 4"/>
                <a:gd name="T8" fmla="*/ 27 w 9"/>
                <a:gd name="T9" fmla="*/ 25 h 4"/>
                <a:gd name="T10" fmla="*/ 36 w 9"/>
                <a:gd name="T11" fmla="*/ 25 h 4"/>
                <a:gd name="T12" fmla="*/ 49 w 9"/>
                <a:gd name="T13" fmla="*/ 25 h 4"/>
                <a:gd name="T14" fmla="*/ 76 w 9"/>
                <a:gd name="T15" fmla="*/ 0 h 4"/>
                <a:gd name="T16" fmla="*/ 84 w 9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7" y="0"/>
                    <a:pt x="8" y="4"/>
                    <a:pt x="5" y="3"/>
                  </a:cubicBezTo>
                  <a:cubicBezTo>
                    <a:pt x="4" y="3"/>
                    <a:pt x="3" y="3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7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2" name="Freeform 691">
              <a:extLst>
                <a:ext uri="{FF2B5EF4-FFF2-40B4-BE49-F238E27FC236}">
                  <a16:creationId xmlns:a16="http://schemas.microsoft.com/office/drawing/2014/main" id="{6C1E36AB-CBCA-4D8F-8DD5-83F0C161A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496"/>
              <a:ext cx="5" cy="9"/>
            </a:xfrm>
            <a:custGeom>
              <a:avLst/>
              <a:gdLst>
                <a:gd name="T0" fmla="*/ 20 w 2"/>
                <a:gd name="T1" fmla="*/ 0 h 4"/>
                <a:gd name="T2" fmla="*/ 20 w 2"/>
                <a:gd name="T3" fmla="*/ 25 h 4"/>
                <a:gd name="T4" fmla="*/ 33 w 2"/>
                <a:gd name="T5" fmla="*/ 45 h 4"/>
                <a:gd name="T6" fmla="*/ 0 w 2"/>
                <a:gd name="T7" fmla="*/ 25 h 4"/>
                <a:gd name="T8" fmla="*/ 20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3" name="Freeform 692">
              <a:extLst>
                <a:ext uri="{FF2B5EF4-FFF2-40B4-BE49-F238E27FC236}">
                  <a16:creationId xmlns:a16="http://schemas.microsoft.com/office/drawing/2014/main" id="{47B6C1DD-A8E9-4C19-B111-AFA726E9F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3491"/>
              <a:ext cx="4" cy="2"/>
            </a:xfrm>
            <a:custGeom>
              <a:avLst/>
              <a:gdLst>
                <a:gd name="T0" fmla="*/ 16 w 2"/>
                <a:gd name="T1" fmla="*/ 0 h 1"/>
                <a:gd name="T2" fmla="*/ 0 w 2"/>
                <a:gd name="T3" fmla="*/ 0 h 1"/>
                <a:gd name="T4" fmla="*/ 16 w 2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0"/>
                    <a:pt x="2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4" name="Freeform 693">
              <a:extLst>
                <a:ext uri="{FF2B5EF4-FFF2-40B4-BE49-F238E27FC236}">
                  <a16:creationId xmlns:a16="http://schemas.microsoft.com/office/drawing/2014/main" id="{D87E7E39-798E-47E5-BC26-6B20541D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509"/>
              <a:ext cx="5" cy="7"/>
            </a:xfrm>
            <a:custGeom>
              <a:avLst/>
              <a:gdLst>
                <a:gd name="T0" fmla="*/ 20 w 2"/>
                <a:gd name="T1" fmla="*/ 0 h 3"/>
                <a:gd name="T2" fmla="*/ 20 w 2"/>
                <a:gd name="T3" fmla="*/ 28 h 3"/>
                <a:gd name="T4" fmla="*/ 0 w 2"/>
                <a:gd name="T5" fmla="*/ 37 h 3"/>
                <a:gd name="T6" fmla="*/ 33 w 2"/>
                <a:gd name="T7" fmla="*/ 28 h 3"/>
                <a:gd name="T8" fmla="*/ 2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5" name="Freeform 694">
              <a:extLst>
                <a:ext uri="{FF2B5EF4-FFF2-40B4-BE49-F238E27FC236}">
                  <a16:creationId xmlns:a16="http://schemas.microsoft.com/office/drawing/2014/main" id="{78E99C4D-45D3-46D0-BCE8-05B722237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3525"/>
              <a:ext cx="10" cy="4"/>
            </a:xfrm>
            <a:custGeom>
              <a:avLst/>
              <a:gdLst>
                <a:gd name="T0" fmla="*/ 40 w 5"/>
                <a:gd name="T1" fmla="*/ 0 h 2"/>
                <a:gd name="T2" fmla="*/ 24 w 5"/>
                <a:gd name="T3" fmla="*/ 16 h 2"/>
                <a:gd name="T4" fmla="*/ 16 w 5"/>
                <a:gd name="T5" fmla="*/ 16 h 2"/>
                <a:gd name="T6" fmla="*/ 0 w 5"/>
                <a:gd name="T7" fmla="*/ 8 h 2"/>
                <a:gd name="T8" fmla="*/ 24 w 5"/>
                <a:gd name="T9" fmla="*/ 8 h 2"/>
                <a:gd name="T10" fmla="*/ 40 w 5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1"/>
                    <a:pt x="4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1"/>
                    <a:pt x="2" y="2"/>
                    <a:pt x="3" y="1"/>
                  </a:cubicBezTo>
                  <a:cubicBezTo>
                    <a:pt x="4" y="1"/>
                    <a:pt x="4" y="0"/>
                    <a:pt x="5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6" name="Freeform 695">
              <a:extLst>
                <a:ext uri="{FF2B5EF4-FFF2-40B4-BE49-F238E27FC236}">
                  <a16:creationId xmlns:a16="http://schemas.microsoft.com/office/drawing/2014/main" id="{6D199242-5820-4640-B477-9C71A06B2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3513"/>
              <a:ext cx="7" cy="7"/>
            </a:xfrm>
            <a:custGeom>
              <a:avLst/>
              <a:gdLst>
                <a:gd name="T0" fmla="*/ 28 w 3"/>
                <a:gd name="T1" fmla="*/ 12 h 3"/>
                <a:gd name="T2" fmla="*/ 12 w 3"/>
                <a:gd name="T3" fmla="*/ 37 h 3"/>
                <a:gd name="T4" fmla="*/ 12 w 3"/>
                <a:gd name="T5" fmla="*/ 37 h 3"/>
                <a:gd name="T6" fmla="*/ 12 w 3"/>
                <a:gd name="T7" fmla="*/ 37 h 3"/>
                <a:gd name="T8" fmla="*/ 28 w 3"/>
                <a:gd name="T9" fmla="*/ 28 h 3"/>
                <a:gd name="T10" fmla="*/ 28 w 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3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2" y="1"/>
                    <a:pt x="2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7" name="Freeform 696">
              <a:extLst>
                <a:ext uri="{FF2B5EF4-FFF2-40B4-BE49-F238E27FC236}">
                  <a16:creationId xmlns:a16="http://schemas.microsoft.com/office/drawing/2014/main" id="{485941EE-3573-48AD-8039-0063178E7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3505"/>
              <a:ext cx="5" cy="6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16 h 3"/>
                <a:gd name="T4" fmla="*/ 33 w 2"/>
                <a:gd name="T5" fmla="*/ 24 h 3"/>
                <a:gd name="T6" fmla="*/ 0 w 2"/>
                <a:gd name="T7" fmla="*/ 16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8" name="Freeform 697">
              <a:extLst>
                <a:ext uri="{FF2B5EF4-FFF2-40B4-BE49-F238E27FC236}">
                  <a16:creationId xmlns:a16="http://schemas.microsoft.com/office/drawing/2014/main" id="{5D07A9CF-EBC2-4BE0-847D-F446B6ED5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3493"/>
              <a:ext cx="10" cy="3"/>
            </a:xfrm>
            <a:custGeom>
              <a:avLst/>
              <a:gdLst>
                <a:gd name="T0" fmla="*/ 40 w 5"/>
                <a:gd name="T1" fmla="*/ 27 h 1"/>
                <a:gd name="T2" fmla="*/ 24 w 5"/>
                <a:gd name="T3" fmla="*/ 27 h 1"/>
                <a:gd name="T4" fmla="*/ 0 w 5"/>
                <a:gd name="T5" fmla="*/ 0 h 1"/>
                <a:gd name="T6" fmla="*/ 24 w 5"/>
                <a:gd name="T7" fmla="*/ 27 h 1"/>
                <a:gd name="T8" fmla="*/ 40 w 5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9" name="Freeform 698">
              <a:extLst>
                <a:ext uri="{FF2B5EF4-FFF2-40B4-BE49-F238E27FC236}">
                  <a16:creationId xmlns:a16="http://schemas.microsoft.com/office/drawing/2014/main" id="{50F01F6E-2E63-4082-97ED-CFE10DE24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3489"/>
              <a:ext cx="36" cy="42"/>
            </a:xfrm>
            <a:custGeom>
              <a:avLst/>
              <a:gdLst>
                <a:gd name="T0" fmla="*/ 152 w 17"/>
                <a:gd name="T1" fmla="*/ 108 h 19"/>
                <a:gd name="T2" fmla="*/ 152 w 17"/>
                <a:gd name="T3" fmla="*/ 141 h 19"/>
                <a:gd name="T4" fmla="*/ 152 w 17"/>
                <a:gd name="T5" fmla="*/ 141 h 19"/>
                <a:gd name="T6" fmla="*/ 144 w 17"/>
                <a:gd name="T7" fmla="*/ 161 h 19"/>
                <a:gd name="T8" fmla="*/ 136 w 17"/>
                <a:gd name="T9" fmla="*/ 161 h 19"/>
                <a:gd name="T10" fmla="*/ 125 w 17"/>
                <a:gd name="T11" fmla="*/ 186 h 19"/>
                <a:gd name="T12" fmla="*/ 93 w 17"/>
                <a:gd name="T13" fmla="*/ 206 h 19"/>
                <a:gd name="T14" fmla="*/ 68 w 17"/>
                <a:gd name="T15" fmla="*/ 195 h 19"/>
                <a:gd name="T16" fmla="*/ 49 w 17"/>
                <a:gd name="T17" fmla="*/ 170 h 19"/>
                <a:gd name="T18" fmla="*/ 17 w 17"/>
                <a:gd name="T19" fmla="*/ 161 h 19"/>
                <a:gd name="T20" fmla="*/ 28 w 17"/>
                <a:gd name="T21" fmla="*/ 133 h 19"/>
                <a:gd name="T22" fmla="*/ 8 w 17"/>
                <a:gd name="T23" fmla="*/ 108 h 19"/>
                <a:gd name="T24" fmla="*/ 8 w 17"/>
                <a:gd name="T25" fmla="*/ 73 h 19"/>
                <a:gd name="T26" fmla="*/ 28 w 17"/>
                <a:gd name="T27" fmla="*/ 44 h 19"/>
                <a:gd name="T28" fmla="*/ 59 w 17"/>
                <a:gd name="T29" fmla="*/ 9 h 19"/>
                <a:gd name="T30" fmla="*/ 85 w 17"/>
                <a:gd name="T31" fmla="*/ 9 h 19"/>
                <a:gd name="T32" fmla="*/ 93 w 17"/>
                <a:gd name="T33" fmla="*/ 20 h 19"/>
                <a:gd name="T34" fmla="*/ 112 w 17"/>
                <a:gd name="T35" fmla="*/ 20 h 19"/>
                <a:gd name="T36" fmla="*/ 144 w 17"/>
                <a:gd name="T37" fmla="*/ 44 h 19"/>
                <a:gd name="T38" fmla="*/ 144 w 17"/>
                <a:gd name="T39" fmla="*/ 73 h 19"/>
                <a:gd name="T40" fmla="*/ 152 w 17"/>
                <a:gd name="T41" fmla="*/ 108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" h="19">
                  <a:moveTo>
                    <a:pt x="16" y="10"/>
                  </a:moveTo>
                  <a:cubicBezTo>
                    <a:pt x="17" y="11"/>
                    <a:pt x="17" y="11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7" y="15"/>
                    <a:pt x="15" y="15"/>
                  </a:cubicBezTo>
                  <a:cubicBezTo>
                    <a:pt x="15" y="16"/>
                    <a:pt x="14" y="15"/>
                    <a:pt x="14" y="15"/>
                  </a:cubicBezTo>
                  <a:cubicBezTo>
                    <a:pt x="13" y="16"/>
                    <a:pt x="13" y="17"/>
                    <a:pt x="13" y="17"/>
                  </a:cubicBezTo>
                  <a:cubicBezTo>
                    <a:pt x="12" y="18"/>
                    <a:pt x="11" y="19"/>
                    <a:pt x="10" y="19"/>
                  </a:cubicBezTo>
                  <a:cubicBezTo>
                    <a:pt x="9" y="18"/>
                    <a:pt x="8" y="18"/>
                    <a:pt x="7" y="18"/>
                  </a:cubicBezTo>
                  <a:cubicBezTo>
                    <a:pt x="6" y="18"/>
                    <a:pt x="6" y="18"/>
                    <a:pt x="5" y="16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3"/>
                    <a:pt x="3" y="13"/>
                    <a:pt x="3" y="12"/>
                  </a:cubicBezTo>
                  <a:cubicBezTo>
                    <a:pt x="3" y="10"/>
                    <a:pt x="1" y="11"/>
                    <a:pt x="1" y="10"/>
                  </a:cubicBezTo>
                  <a:cubicBezTo>
                    <a:pt x="0" y="9"/>
                    <a:pt x="0" y="8"/>
                    <a:pt x="1" y="7"/>
                  </a:cubicBezTo>
                  <a:cubicBezTo>
                    <a:pt x="1" y="6"/>
                    <a:pt x="2" y="5"/>
                    <a:pt x="3" y="4"/>
                  </a:cubicBezTo>
                  <a:cubicBezTo>
                    <a:pt x="4" y="3"/>
                    <a:pt x="4" y="2"/>
                    <a:pt x="6" y="1"/>
                  </a:cubicBezTo>
                  <a:cubicBezTo>
                    <a:pt x="7" y="1"/>
                    <a:pt x="8" y="0"/>
                    <a:pt x="9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1" y="3"/>
                    <a:pt x="12" y="2"/>
                    <a:pt x="12" y="2"/>
                  </a:cubicBezTo>
                  <a:cubicBezTo>
                    <a:pt x="14" y="2"/>
                    <a:pt x="14" y="2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8"/>
                    <a:pt x="16" y="8"/>
                    <a:pt x="16" y="1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0" name="Freeform 699">
              <a:extLst>
                <a:ext uri="{FF2B5EF4-FFF2-40B4-BE49-F238E27FC236}">
                  <a16:creationId xmlns:a16="http://schemas.microsoft.com/office/drawing/2014/main" id="{155C889C-5799-4387-A576-B99762AEC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3513"/>
              <a:ext cx="4" cy="5"/>
            </a:xfrm>
            <a:custGeom>
              <a:avLst/>
              <a:gdLst>
                <a:gd name="T0" fmla="*/ 8 w 2"/>
                <a:gd name="T1" fmla="*/ 33 h 2"/>
                <a:gd name="T2" fmla="*/ 0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1" name="Freeform 700">
              <a:extLst>
                <a:ext uri="{FF2B5EF4-FFF2-40B4-BE49-F238E27FC236}">
                  <a16:creationId xmlns:a16="http://schemas.microsoft.com/office/drawing/2014/main" id="{C73C56AE-CA27-4865-A33A-5252DEA18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3509"/>
              <a:ext cx="5" cy="7"/>
            </a:xfrm>
            <a:custGeom>
              <a:avLst/>
              <a:gdLst>
                <a:gd name="T0" fmla="*/ 0 w 2"/>
                <a:gd name="T1" fmla="*/ 37 h 3"/>
                <a:gd name="T2" fmla="*/ 33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2" name="Freeform 701">
              <a:extLst>
                <a:ext uri="{FF2B5EF4-FFF2-40B4-BE49-F238E27FC236}">
                  <a16:creationId xmlns:a16="http://schemas.microsoft.com/office/drawing/2014/main" id="{007E1291-A2CC-49D6-B4C2-A945D544F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3493"/>
              <a:ext cx="4" cy="1"/>
            </a:xfrm>
            <a:custGeom>
              <a:avLst/>
              <a:gdLst>
                <a:gd name="T0" fmla="*/ 16 w 2"/>
                <a:gd name="T1" fmla="*/ 0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3" name="Freeform 702">
              <a:extLst>
                <a:ext uri="{FF2B5EF4-FFF2-40B4-BE49-F238E27FC236}">
                  <a16:creationId xmlns:a16="http://schemas.microsoft.com/office/drawing/2014/main" id="{1A1A26B9-B448-4095-80B6-D2C19CB4C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121"/>
              <a:ext cx="12" cy="16"/>
            </a:xfrm>
            <a:custGeom>
              <a:avLst/>
              <a:gdLst>
                <a:gd name="T0" fmla="*/ 48 w 6"/>
                <a:gd name="T1" fmla="*/ 37 h 7"/>
                <a:gd name="T2" fmla="*/ 40 w 6"/>
                <a:gd name="T3" fmla="*/ 11 h 7"/>
                <a:gd name="T4" fmla="*/ 24 w 6"/>
                <a:gd name="T5" fmla="*/ 0 h 7"/>
                <a:gd name="T6" fmla="*/ 8 w 6"/>
                <a:gd name="T7" fmla="*/ 57 h 7"/>
                <a:gd name="T8" fmla="*/ 40 w 6"/>
                <a:gd name="T9" fmla="*/ 73 h 7"/>
                <a:gd name="T10" fmla="*/ 48 w 6"/>
                <a:gd name="T11" fmla="*/ 3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2"/>
                    <a:pt x="6" y="1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2" y="7"/>
                    <a:pt x="4" y="7"/>
                    <a:pt x="5" y="6"/>
                  </a:cubicBezTo>
                  <a:cubicBezTo>
                    <a:pt x="6" y="5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E97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4" name="Freeform 703">
              <a:extLst>
                <a:ext uri="{FF2B5EF4-FFF2-40B4-BE49-F238E27FC236}">
                  <a16:creationId xmlns:a16="http://schemas.microsoft.com/office/drawing/2014/main" id="{8EF3A26A-499B-4680-98B1-B244A0AD0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123"/>
              <a:ext cx="6" cy="9"/>
            </a:xfrm>
            <a:custGeom>
              <a:avLst/>
              <a:gdLst>
                <a:gd name="T0" fmla="*/ 24 w 3"/>
                <a:gd name="T1" fmla="*/ 45 h 4"/>
                <a:gd name="T2" fmla="*/ 16 w 3"/>
                <a:gd name="T3" fmla="*/ 45 h 4"/>
                <a:gd name="T4" fmla="*/ 8 w 3"/>
                <a:gd name="T5" fmla="*/ 25 h 4"/>
                <a:gd name="T6" fmla="*/ 8 w 3"/>
                <a:gd name="T7" fmla="*/ 11 h 4"/>
                <a:gd name="T8" fmla="*/ 16 w 3"/>
                <a:gd name="T9" fmla="*/ 11 h 4"/>
                <a:gd name="T10" fmla="*/ 16 w 3"/>
                <a:gd name="T11" fmla="*/ 11 h 4"/>
                <a:gd name="T12" fmla="*/ 8 w 3"/>
                <a:gd name="T13" fmla="*/ 11 h 4"/>
                <a:gd name="T14" fmla="*/ 8 w 3"/>
                <a:gd name="T15" fmla="*/ 25 h 4"/>
                <a:gd name="T16" fmla="*/ 16 w 3"/>
                <a:gd name="T17" fmla="*/ 45 h 4"/>
                <a:gd name="T18" fmla="*/ 24 w 3"/>
                <a:gd name="T19" fmla="*/ 45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5" name="Freeform 704">
              <a:extLst>
                <a:ext uri="{FF2B5EF4-FFF2-40B4-BE49-F238E27FC236}">
                  <a16:creationId xmlns:a16="http://schemas.microsoft.com/office/drawing/2014/main" id="{FE5C106F-C43B-46D9-AD79-256EB3314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2206"/>
              <a:ext cx="18" cy="20"/>
            </a:xfrm>
            <a:custGeom>
              <a:avLst/>
              <a:gdLst>
                <a:gd name="T0" fmla="*/ 24 w 9"/>
                <a:gd name="T1" fmla="*/ 89 h 9"/>
                <a:gd name="T2" fmla="*/ 48 w 9"/>
                <a:gd name="T3" fmla="*/ 98 h 9"/>
                <a:gd name="T4" fmla="*/ 56 w 9"/>
                <a:gd name="T5" fmla="*/ 36 h 9"/>
                <a:gd name="T6" fmla="*/ 8 w 9"/>
                <a:gd name="T7" fmla="*/ 0 h 9"/>
                <a:gd name="T8" fmla="*/ 0 w 9"/>
                <a:gd name="T9" fmla="*/ 44 h 9"/>
                <a:gd name="T10" fmla="*/ 16 w 9"/>
                <a:gd name="T11" fmla="*/ 64 h 9"/>
                <a:gd name="T12" fmla="*/ 24 w 9"/>
                <a:gd name="T13" fmla="*/ 8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9">
                  <a:moveTo>
                    <a:pt x="3" y="8"/>
                  </a:moveTo>
                  <a:cubicBezTo>
                    <a:pt x="4" y="9"/>
                    <a:pt x="5" y="9"/>
                    <a:pt x="6" y="9"/>
                  </a:cubicBezTo>
                  <a:cubicBezTo>
                    <a:pt x="9" y="8"/>
                    <a:pt x="9" y="5"/>
                    <a:pt x="7" y="3"/>
                  </a:cubicBezTo>
                  <a:cubicBezTo>
                    <a:pt x="5" y="0"/>
                    <a:pt x="2" y="0"/>
                    <a:pt x="1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2" y="7"/>
                    <a:pt x="3" y="8"/>
                    <a:pt x="3" y="8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DE695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16" name="Freeform 705">
              <a:extLst>
                <a:ext uri="{FF2B5EF4-FFF2-40B4-BE49-F238E27FC236}">
                  <a16:creationId xmlns:a16="http://schemas.microsoft.com/office/drawing/2014/main" id="{6D2AEC46-48CD-4483-A5E3-2D522EE13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210"/>
              <a:ext cx="8" cy="12"/>
            </a:xfrm>
            <a:custGeom>
              <a:avLst/>
              <a:gdLst>
                <a:gd name="T0" fmla="*/ 32 w 4"/>
                <a:gd name="T1" fmla="*/ 58 h 5"/>
                <a:gd name="T2" fmla="*/ 32 w 4"/>
                <a:gd name="T3" fmla="*/ 29 h 5"/>
                <a:gd name="T4" fmla="*/ 8 w 4"/>
                <a:gd name="T5" fmla="*/ 0 h 5"/>
                <a:gd name="T6" fmla="*/ 0 w 4"/>
                <a:gd name="T7" fmla="*/ 0 h 5"/>
                <a:gd name="T8" fmla="*/ 0 w 4"/>
                <a:gd name="T9" fmla="*/ 0 h 5"/>
                <a:gd name="T10" fmla="*/ 8 w 4"/>
                <a:gd name="T11" fmla="*/ 0 h 5"/>
                <a:gd name="T12" fmla="*/ 32 w 4"/>
                <a:gd name="T13" fmla="*/ 29 h 5"/>
                <a:gd name="T14" fmla="*/ 32 w 4"/>
                <a:gd name="T15" fmla="*/ 58 h 5"/>
                <a:gd name="T16" fmla="*/ 24 w 4"/>
                <a:gd name="T17" fmla="*/ 58 h 5"/>
                <a:gd name="T18" fmla="*/ 24 w 4"/>
                <a:gd name="T19" fmla="*/ 58 h 5"/>
                <a:gd name="T20" fmla="*/ 32 w 4"/>
                <a:gd name="T21" fmla="*/ 58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4"/>
                    <a:pt x="4" y="3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7" name="Freeform 706">
              <a:extLst>
                <a:ext uri="{FF2B5EF4-FFF2-40B4-BE49-F238E27FC236}">
                  <a16:creationId xmlns:a16="http://schemas.microsoft.com/office/drawing/2014/main" id="{8346222F-020D-4E69-A80F-C7037654D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184"/>
              <a:ext cx="21" cy="22"/>
            </a:xfrm>
            <a:custGeom>
              <a:avLst/>
              <a:gdLst>
                <a:gd name="T0" fmla="*/ 36 w 10"/>
                <a:gd name="T1" fmla="*/ 97 h 10"/>
                <a:gd name="T2" fmla="*/ 67 w 10"/>
                <a:gd name="T3" fmla="*/ 97 h 10"/>
                <a:gd name="T4" fmla="*/ 76 w 10"/>
                <a:gd name="T5" fmla="*/ 33 h 10"/>
                <a:gd name="T6" fmla="*/ 17 w 10"/>
                <a:gd name="T7" fmla="*/ 9 h 10"/>
                <a:gd name="T8" fmla="*/ 8 w 10"/>
                <a:gd name="T9" fmla="*/ 44 h 10"/>
                <a:gd name="T10" fmla="*/ 27 w 10"/>
                <a:gd name="T11" fmla="*/ 73 h 10"/>
                <a:gd name="T12" fmla="*/ 36 w 10"/>
                <a:gd name="T13" fmla="*/ 9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0">
                  <a:moveTo>
                    <a:pt x="4" y="9"/>
                  </a:moveTo>
                  <a:cubicBezTo>
                    <a:pt x="5" y="9"/>
                    <a:pt x="6" y="10"/>
                    <a:pt x="7" y="9"/>
                  </a:cubicBezTo>
                  <a:cubicBezTo>
                    <a:pt x="10" y="9"/>
                    <a:pt x="10" y="6"/>
                    <a:pt x="8" y="3"/>
                  </a:cubicBezTo>
                  <a:cubicBezTo>
                    <a:pt x="6" y="1"/>
                    <a:pt x="3" y="0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8"/>
                    <a:pt x="4" y="8"/>
                    <a:pt x="4" y="9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DE695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18" name="Freeform 707">
              <a:extLst>
                <a:ext uri="{FF2B5EF4-FFF2-40B4-BE49-F238E27FC236}">
                  <a16:creationId xmlns:a16="http://schemas.microsoft.com/office/drawing/2014/main" id="{53F1F88F-B751-4F1C-A7DD-94341023D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188"/>
              <a:ext cx="9" cy="11"/>
            </a:xfrm>
            <a:custGeom>
              <a:avLst/>
              <a:gdLst>
                <a:gd name="T0" fmla="*/ 45 w 4"/>
                <a:gd name="T1" fmla="*/ 53 h 5"/>
                <a:gd name="T2" fmla="*/ 45 w 4"/>
                <a:gd name="T3" fmla="*/ 33 h 5"/>
                <a:gd name="T4" fmla="*/ 11 w 4"/>
                <a:gd name="T5" fmla="*/ 9 h 5"/>
                <a:gd name="T6" fmla="*/ 0 w 4"/>
                <a:gd name="T7" fmla="*/ 9 h 5"/>
                <a:gd name="T8" fmla="*/ 0 w 4"/>
                <a:gd name="T9" fmla="*/ 9 h 5"/>
                <a:gd name="T10" fmla="*/ 11 w 4"/>
                <a:gd name="T11" fmla="*/ 9 h 5"/>
                <a:gd name="T12" fmla="*/ 45 w 4"/>
                <a:gd name="T13" fmla="*/ 33 h 5"/>
                <a:gd name="T14" fmla="*/ 45 w 4"/>
                <a:gd name="T15" fmla="*/ 53 h 5"/>
                <a:gd name="T16" fmla="*/ 36 w 4"/>
                <a:gd name="T17" fmla="*/ 53 h 5"/>
                <a:gd name="T18" fmla="*/ 36 w 4"/>
                <a:gd name="T19" fmla="*/ 53 h 5"/>
                <a:gd name="T20" fmla="*/ 45 w 4"/>
                <a:gd name="T21" fmla="*/ 53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4" y="4"/>
                    <a:pt x="4" y="4"/>
                    <a:pt x="4" y="3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9" name="Freeform 708">
              <a:extLst>
                <a:ext uri="{FF2B5EF4-FFF2-40B4-BE49-F238E27FC236}">
                  <a16:creationId xmlns:a16="http://schemas.microsoft.com/office/drawing/2014/main" id="{9C0B39A9-48F0-47BF-8B77-B688A2EC7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2173"/>
              <a:ext cx="21" cy="22"/>
            </a:xfrm>
            <a:custGeom>
              <a:avLst/>
              <a:gdLst>
                <a:gd name="T0" fmla="*/ 36 w 10"/>
                <a:gd name="T1" fmla="*/ 97 h 10"/>
                <a:gd name="T2" fmla="*/ 67 w 10"/>
                <a:gd name="T3" fmla="*/ 106 h 10"/>
                <a:gd name="T4" fmla="*/ 76 w 10"/>
                <a:gd name="T5" fmla="*/ 33 h 10"/>
                <a:gd name="T6" fmla="*/ 17 w 10"/>
                <a:gd name="T7" fmla="*/ 9 h 10"/>
                <a:gd name="T8" fmla="*/ 8 w 10"/>
                <a:gd name="T9" fmla="*/ 53 h 10"/>
                <a:gd name="T10" fmla="*/ 27 w 10"/>
                <a:gd name="T11" fmla="*/ 73 h 10"/>
                <a:gd name="T12" fmla="*/ 36 w 10"/>
                <a:gd name="T13" fmla="*/ 9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0">
                  <a:moveTo>
                    <a:pt x="4" y="9"/>
                  </a:moveTo>
                  <a:cubicBezTo>
                    <a:pt x="5" y="10"/>
                    <a:pt x="6" y="10"/>
                    <a:pt x="7" y="10"/>
                  </a:cubicBezTo>
                  <a:cubicBezTo>
                    <a:pt x="10" y="9"/>
                    <a:pt x="10" y="6"/>
                    <a:pt x="8" y="3"/>
                  </a:cubicBezTo>
                  <a:cubicBezTo>
                    <a:pt x="6" y="1"/>
                    <a:pt x="3" y="0"/>
                    <a:pt x="2" y="1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8"/>
                    <a:pt x="4" y="9"/>
                    <a:pt x="4" y="9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DE695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20" name="Freeform 709">
              <a:extLst>
                <a:ext uri="{FF2B5EF4-FFF2-40B4-BE49-F238E27FC236}">
                  <a16:creationId xmlns:a16="http://schemas.microsoft.com/office/drawing/2014/main" id="{41CE8028-8B0A-4C96-BF55-EE5EA8B86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2179"/>
              <a:ext cx="8" cy="11"/>
            </a:xfrm>
            <a:custGeom>
              <a:avLst/>
              <a:gdLst>
                <a:gd name="T0" fmla="*/ 32 w 4"/>
                <a:gd name="T1" fmla="*/ 44 h 5"/>
                <a:gd name="T2" fmla="*/ 32 w 4"/>
                <a:gd name="T3" fmla="*/ 20 h 5"/>
                <a:gd name="T4" fmla="*/ 8 w 4"/>
                <a:gd name="T5" fmla="*/ 0 h 5"/>
                <a:gd name="T6" fmla="*/ 0 w 4"/>
                <a:gd name="T7" fmla="*/ 0 h 5"/>
                <a:gd name="T8" fmla="*/ 0 w 4"/>
                <a:gd name="T9" fmla="*/ 0 h 5"/>
                <a:gd name="T10" fmla="*/ 8 w 4"/>
                <a:gd name="T11" fmla="*/ 0 h 5"/>
                <a:gd name="T12" fmla="*/ 32 w 4"/>
                <a:gd name="T13" fmla="*/ 20 h 5"/>
                <a:gd name="T14" fmla="*/ 32 w 4"/>
                <a:gd name="T15" fmla="*/ 44 h 5"/>
                <a:gd name="T16" fmla="*/ 24 w 4"/>
                <a:gd name="T17" fmla="*/ 44 h 5"/>
                <a:gd name="T18" fmla="*/ 24 w 4"/>
                <a:gd name="T19" fmla="*/ 44 h 5"/>
                <a:gd name="T20" fmla="*/ 32 w 4"/>
                <a:gd name="T21" fmla="*/ 44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4"/>
                    <a:pt x="4" y="3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1" name="Freeform 710">
              <a:extLst>
                <a:ext uri="{FF2B5EF4-FFF2-40B4-BE49-F238E27FC236}">
                  <a16:creationId xmlns:a16="http://schemas.microsoft.com/office/drawing/2014/main" id="{B13220D8-7C5E-44D0-B169-BDDB37055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2137"/>
              <a:ext cx="18" cy="20"/>
            </a:xfrm>
            <a:custGeom>
              <a:avLst/>
              <a:gdLst>
                <a:gd name="T0" fmla="*/ 32 w 9"/>
                <a:gd name="T1" fmla="*/ 89 h 9"/>
                <a:gd name="T2" fmla="*/ 48 w 9"/>
                <a:gd name="T3" fmla="*/ 98 h 9"/>
                <a:gd name="T4" fmla="*/ 56 w 9"/>
                <a:gd name="T5" fmla="*/ 36 h 9"/>
                <a:gd name="T6" fmla="*/ 8 w 9"/>
                <a:gd name="T7" fmla="*/ 0 h 9"/>
                <a:gd name="T8" fmla="*/ 0 w 9"/>
                <a:gd name="T9" fmla="*/ 44 h 9"/>
                <a:gd name="T10" fmla="*/ 16 w 9"/>
                <a:gd name="T11" fmla="*/ 64 h 9"/>
                <a:gd name="T12" fmla="*/ 32 w 9"/>
                <a:gd name="T13" fmla="*/ 8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9">
                  <a:moveTo>
                    <a:pt x="4" y="8"/>
                  </a:moveTo>
                  <a:cubicBezTo>
                    <a:pt x="5" y="9"/>
                    <a:pt x="5" y="9"/>
                    <a:pt x="6" y="9"/>
                  </a:cubicBezTo>
                  <a:cubicBezTo>
                    <a:pt x="9" y="8"/>
                    <a:pt x="9" y="5"/>
                    <a:pt x="7" y="3"/>
                  </a:cubicBezTo>
                  <a:cubicBezTo>
                    <a:pt x="6" y="0"/>
                    <a:pt x="3" y="0"/>
                    <a:pt x="1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3" y="7"/>
                    <a:pt x="3" y="8"/>
                    <a:pt x="4" y="8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DE695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22" name="Freeform 711">
              <a:extLst>
                <a:ext uri="{FF2B5EF4-FFF2-40B4-BE49-F238E27FC236}">
                  <a16:creationId xmlns:a16="http://schemas.microsoft.com/office/drawing/2014/main" id="{211A862C-52BB-4E16-A565-5ED949A35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2141"/>
              <a:ext cx="8" cy="11"/>
            </a:xfrm>
            <a:custGeom>
              <a:avLst/>
              <a:gdLst>
                <a:gd name="T0" fmla="*/ 32 w 4"/>
                <a:gd name="T1" fmla="*/ 44 h 5"/>
                <a:gd name="T2" fmla="*/ 32 w 4"/>
                <a:gd name="T3" fmla="*/ 20 h 5"/>
                <a:gd name="T4" fmla="*/ 8 w 4"/>
                <a:gd name="T5" fmla="*/ 0 h 5"/>
                <a:gd name="T6" fmla="*/ 0 w 4"/>
                <a:gd name="T7" fmla="*/ 0 h 5"/>
                <a:gd name="T8" fmla="*/ 0 w 4"/>
                <a:gd name="T9" fmla="*/ 0 h 5"/>
                <a:gd name="T10" fmla="*/ 8 w 4"/>
                <a:gd name="T11" fmla="*/ 0 h 5"/>
                <a:gd name="T12" fmla="*/ 32 w 4"/>
                <a:gd name="T13" fmla="*/ 20 h 5"/>
                <a:gd name="T14" fmla="*/ 32 w 4"/>
                <a:gd name="T15" fmla="*/ 44 h 5"/>
                <a:gd name="T16" fmla="*/ 24 w 4"/>
                <a:gd name="T17" fmla="*/ 53 h 5"/>
                <a:gd name="T18" fmla="*/ 24 w 4"/>
                <a:gd name="T19" fmla="*/ 53 h 5"/>
                <a:gd name="T20" fmla="*/ 32 w 4"/>
                <a:gd name="T21" fmla="*/ 44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4"/>
                    <a:pt x="4" y="3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3" name="Freeform 712">
              <a:extLst>
                <a:ext uri="{FF2B5EF4-FFF2-40B4-BE49-F238E27FC236}">
                  <a16:creationId xmlns:a16="http://schemas.microsoft.com/office/drawing/2014/main" id="{0E85F436-B032-4849-89BE-1845CD8DB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2215"/>
              <a:ext cx="18" cy="27"/>
            </a:xfrm>
            <a:custGeom>
              <a:avLst/>
              <a:gdLst>
                <a:gd name="T0" fmla="*/ 56 w 9"/>
                <a:gd name="T1" fmla="*/ 36 h 12"/>
                <a:gd name="T2" fmla="*/ 40 w 9"/>
                <a:gd name="T3" fmla="*/ 11 h 12"/>
                <a:gd name="T4" fmla="*/ 8 w 9"/>
                <a:gd name="T5" fmla="*/ 81 h 12"/>
                <a:gd name="T6" fmla="*/ 48 w 9"/>
                <a:gd name="T7" fmla="*/ 137 h 12"/>
                <a:gd name="T8" fmla="*/ 72 w 9"/>
                <a:gd name="T9" fmla="*/ 101 h 12"/>
                <a:gd name="T10" fmla="*/ 64 w 9"/>
                <a:gd name="T11" fmla="*/ 72 h 12"/>
                <a:gd name="T12" fmla="*/ 56 w 9"/>
                <a:gd name="T13" fmla="*/ 36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2">
                  <a:moveTo>
                    <a:pt x="7" y="3"/>
                  </a:moveTo>
                  <a:cubicBezTo>
                    <a:pt x="7" y="2"/>
                    <a:pt x="6" y="1"/>
                    <a:pt x="5" y="1"/>
                  </a:cubicBezTo>
                  <a:cubicBezTo>
                    <a:pt x="2" y="0"/>
                    <a:pt x="0" y="4"/>
                    <a:pt x="1" y="7"/>
                  </a:cubicBezTo>
                  <a:cubicBezTo>
                    <a:pt x="2" y="10"/>
                    <a:pt x="4" y="12"/>
                    <a:pt x="6" y="12"/>
                  </a:cubicBezTo>
                  <a:cubicBezTo>
                    <a:pt x="8" y="12"/>
                    <a:pt x="9" y="11"/>
                    <a:pt x="9" y="9"/>
                  </a:cubicBezTo>
                  <a:cubicBezTo>
                    <a:pt x="9" y="8"/>
                    <a:pt x="8" y="6"/>
                    <a:pt x="8" y="6"/>
                  </a:cubicBezTo>
                  <a:cubicBezTo>
                    <a:pt x="8" y="5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DE695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24" name="Freeform 713">
              <a:extLst>
                <a:ext uri="{FF2B5EF4-FFF2-40B4-BE49-F238E27FC236}">
                  <a16:creationId xmlns:a16="http://schemas.microsoft.com/office/drawing/2014/main" id="{DE3C00BC-193A-4832-ADF2-E7A8B8EF1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224"/>
              <a:ext cx="6" cy="13"/>
            </a:xfrm>
            <a:custGeom>
              <a:avLst/>
              <a:gdLst>
                <a:gd name="T0" fmla="*/ 8 w 3"/>
                <a:gd name="T1" fmla="*/ 0 h 6"/>
                <a:gd name="T2" fmla="*/ 0 w 3"/>
                <a:gd name="T3" fmla="*/ 20 h 6"/>
                <a:gd name="T4" fmla="*/ 16 w 3"/>
                <a:gd name="T5" fmla="*/ 52 h 6"/>
                <a:gd name="T6" fmla="*/ 24 w 3"/>
                <a:gd name="T7" fmla="*/ 61 h 6"/>
                <a:gd name="T8" fmla="*/ 24 w 3"/>
                <a:gd name="T9" fmla="*/ 61 h 6"/>
                <a:gd name="T10" fmla="*/ 16 w 3"/>
                <a:gd name="T11" fmla="*/ 52 h 6"/>
                <a:gd name="T12" fmla="*/ 0 w 3"/>
                <a:gd name="T13" fmla="*/ 20 h 6"/>
                <a:gd name="T14" fmla="*/ 8 w 3"/>
                <a:gd name="T15" fmla="*/ 0 h 6"/>
                <a:gd name="T16" fmla="*/ 16 w 3"/>
                <a:gd name="T17" fmla="*/ 0 h 6"/>
                <a:gd name="T18" fmla="*/ 16 w 3"/>
                <a:gd name="T19" fmla="*/ 0 h 6"/>
                <a:gd name="T20" fmla="*/ 8 w 3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5" name="Freeform 714">
              <a:extLst>
                <a:ext uri="{FF2B5EF4-FFF2-40B4-BE49-F238E27FC236}">
                  <a16:creationId xmlns:a16="http://schemas.microsoft.com/office/drawing/2014/main" id="{876BC588-4606-4B4C-8E9E-5DE7C512A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157"/>
              <a:ext cx="12" cy="20"/>
            </a:xfrm>
            <a:custGeom>
              <a:avLst/>
              <a:gdLst>
                <a:gd name="T0" fmla="*/ 40 w 6"/>
                <a:gd name="T1" fmla="*/ 9 h 9"/>
                <a:gd name="T2" fmla="*/ 32 w 6"/>
                <a:gd name="T3" fmla="*/ 0 h 9"/>
                <a:gd name="T4" fmla="*/ 8 w 6"/>
                <a:gd name="T5" fmla="*/ 53 h 9"/>
                <a:gd name="T6" fmla="*/ 32 w 6"/>
                <a:gd name="T7" fmla="*/ 98 h 9"/>
                <a:gd name="T8" fmla="*/ 48 w 6"/>
                <a:gd name="T9" fmla="*/ 64 h 9"/>
                <a:gd name="T10" fmla="*/ 40 w 6"/>
                <a:gd name="T11" fmla="*/ 36 h 9"/>
                <a:gd name="T12" fmla="*/ 40 w 6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9">
                  <a:moveTo>
                    <a:pt x="5" y="1"/>
                  </a:moveTo>
                  <a:cubicBezTo>
                    <a:pt x="5" y="1"/>
                    <a:pt x="4" y="0"/>
                    <a:pt x="4" y="0"/>
                  </a:cubicBezTo>
                  <a:cubicBezTo>
                    <a:pt x="2" y="0"/>
                    <a:pt x="0" y="2"/>
                    <a:pt x="1" y="5"/>
                  </a:cubicBezTo>
                  <a:cubicBezTo>
                    <a:pt x="1" y="7"/>
                    <a:pt x="3" y="9"/>
                    <a:pt x="4" y="9"/>
                  </a:cubicBezTo>
                  <a:cubicBezTo>
                    <a:pt x="5" y="8"/>
                    <a:pt x="5" y="8"/>
                    <a:pt x="6" y="6"/>
                  </a:cubicBezTo>
                  <a:cubicBezTo>
                    <a:pt x="6" y="5"/>
                    <a:pt x="5" y="4"/>
                    <a:pt x="5" y="3"/>
                  </a:cubicBezTo>
                  <a:cubicBezTo>
                    <a:pt x="5" y="3"/>
                    <a:pt x="5" y="2"/>
                    <a:pt x="5" y="1"/>
                  </a:cubicBezTo>
                  <a:close/>
                </a:path>
              </a:pathLst>
            </a:custGeom>
            <a:solidFill>
              <a:srgbClr val="E97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6" name="Freeform 715">
              <a:extLst>
                <a:ext uri="{FF2B5EF4-FFF2-40B4-BE49-F238E27FC236}">
                  <a16:creationId xmlns:a16="http://schemas.microsoft.com/office/drawing/2014/main" id="{D8BE6E62-A9C0-4259-A54C-DB1621E46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161"/>
              <a:ext cx="4" cy="12"/>
            </a:xfrm>
            <a:custGeom>
              <a:avLst/>
              <a:gdLst>
                <a:gd name="T0" fmla="*/ 8 w 2"/>
                <a:gd name="T1" fmla="*/ 0 h 5"/>
                <a:gd name="T2" fmla="*/ 0 w 2"/>
                <a:gd name="T3" fmla="*/ 29 h 5"/>
                <a:gd name="T4" fmla="*/ 8 w 2"/>
                <a:gd name="T5" fmla="*/ 70 h 5"/>
                <a:gd name="T6" fmla="*/ 16 w 2"/>
                <a:gd name="T7" fmla="*/ 70 h 5"/>
                <a:gd name="T8" fmla="*/ 16 w 2"/>
                <a:gd name="T9" fmla="*/ 70 h 5"/>
                <a:gd name="T10" fmla="*/ 8 w 2"/>
                <a:gd name="T11" fmla="*/ 70 h 5"/>
                <a:gd name="T12" fmla="*/ 0 w 2"/>
                <a:gd name="T13" fmla="*/ 29 h 5"/>
                <a:gd name="T14" fmla="*/ 8 w 2"/>
                <a:gd name="T15" fmla="*/ 0 h 5"/>
                <a:gd name="T16" fmla="*/ 8 w 2"/>
                <a:gd name="T17" fmla="*/ 0 h 5"/>
                <a:gd name="T18" fmla="*/ 8 w 2"/>
                <a:gd name="T19" fmla="*/ 0 h 5"/>
                <a:gd name="T20" fmla="*/ 8 w 2"/>
                <a:gd name="T21" fmla="*/ 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7" name="Freeform 716">
              <a:extLst>
                <a:ext uri="{FF2B5EF4-FFF2-40B4-BE49-F238E27FC236}">
                  <a16:creationId xmlns:a16="http://schemas.microsoft.com/office/drawing/2014/main" id="{5F456B64-7DD9-4D61-835B-D9740EC7C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117"/>
              <a:ext cx="10" cy="22"/>
            </a:xfrm>
            <a:custGeom>
              <a:avLst/>
              <a:gdLst>
                <a:gd name="T0" fmla="*/ 32 w 5"/>
                <a:gd name="T1" fmla="*/ 9 h 10"/>
                <a:gd name="T2" fmla="*/ 8 w 5"/>
                <a:gd name="T3" fmla="*/ 9 h 10"/>
                <a:gd name="T4" fmla="*/ 0 w 5"/>
                <a:gd name="T5" fmla="*/ 73 h 10"/>
                <a:gd name="T6" fmla="*/ 16 w 5"/>
                <a:gd name="T7" fmla="*/ 106 h 10"/>
                <a:gd name="T8" fmla="*/ 32 w 5"/>
                <a:gd name="T9" fmla="*/ 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4" y="1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9"/>
                    <a:pt x="1" y="10"/>
                    <a:pt x="2" y="10"/>
                  </a:cubicBezTo>
                  <a:cubicBezTo>
                    <a:pt x="4" y="10"/>
                    <a:pt x="5" y="4"/>
                    <a:pt x="4" y="1"/>
                  </a:cubicBezTo>
                  <a:close/>
                </a:path>
              </a:pathLst>
            </a:custGeom>
            <a:solidFill>
              <a:srgbClr val="E87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8" name="Freeform 717">
              <a:extLst>
                <a:ext uri="{FF2B5EF4-FFF2-40B4-BE49-F238E27FC236}">
                  <a16:creationId xmlns:a16="http://schemas.microsoft.com/office/drawing/2014/main" id="{D52E4F91-D1BE-4EF2-814F-1B0EA332A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2121"/>
              <a:ext cx="6" cy="14"/>
            </a:xfrm>
            <a:custGeom>
              <a:avLst/>
              <a:gdLst>
                <a:gd name="T0" fmla="*/ 16 w 3"/>
                <a:gd name="T1" fmla="*/ 0 h 6"/>
                <a:gd name="T2" fmla="*/ 8 w 3"/>
                <a:gd name="T3" fmla="*/ 28 h 6"/>
                <a:gd name="T4" fmla="*/ 8 w 3"/>
                <a:gd name="T5" fmla="*/ 65 h 6"/>
                <a:gd name="T6" fmla="*/ 8 w 3"/>
                <a:gd name="T7" fmla="*/ 77 h 6"/>
                <a:gd name="T8" fmla="*/ 8 w 3"/>
                <a:gd name="T9" fmla="*/ 77 h 6"/>
                <a:gd name="T10" fmla="*/ 8 w 3"/>
                <a:gd name="T11" fmla="*/ 65 h 6"/>
                <a:gd name="T12" fmla="*/ 8 w 3"/>
                <a:gd name="T13" fmla="*/ 28 h 6"/>
                <a:gd name="T14" fmla="*/ 16 w 3"/>
                <a:gd name="T15" fmla="*/ 0 h 6"/>
                <a:gd name="T16" fmla="*/ 24 w 3"/>
                <a:gd name="T17" fmla="*/ 12 h 6"/>
                <a:gd name="T18" fmla="*/ 24 w 3"/>
                <a:gd name="T19" fmla="*/ 12 h 6"/>
                <a:gd name="T20" fmla="*/ 16 w 3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9" name="Freeform 718">
              <a:extLst>
                <a:ext uri="{FF2B5EF4-FFF2-40B4-BE49-F238E27FC236}">
                  <a16:creationId xmlns:a16="http://schemas.microsoft.com/office/drawing/2014/main" id="{962BB1E6-CE4F-4237-9DEE-959CB59AB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2770"/>
              <a:ext cx="46" cy="41"/>
            </a:xfrm>
            <a:custGeom>
              <a:avLst/>
              <a:gdLst>
                <a:gd name="T0" fmla="*/ 109 w 22"/>
                <a:gd name="T1" fmla="*/ 11 h 18"/>
                <a:gd name="T2" fmla="*/ 44 w 22"/>
                <a:gd name="T3" fmla="*/ 11 h 18"/>
                <a:gd name="T4" fmla="*/ 8 w 22"/>
                <a:gd name="T5" fmla="*/ 82 h 18"/>
                <a:gd name="T6" fmla="*/ 109 w 22"/>
                <a:gd name="T7" fmla="*/ 203 h 18"/>
                <a:gd name="T8" fmla="*/ 192 w 22"/>
                <a:gd name="T9" fmla="*/ 82 h 18"/>
                <a:gd name="T10" fmla="*/ 109 w 22"/>
                <a:gd name="T11" fmla="*/ 11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8">
                  <a:moveTo>
                    <a:pt x="12" y="1"/>
                  </a:moveTo>
                  <a:cubicBezTo>
                    <a:pt x="10" y="0"/>
                    <a:pt x="7" y="0"/>
                    <a:pt x="5" y="1"/>
                  </a:cubicBezTo>
                  <a:cubicBezTo>
                    <a:pt x="3" y="2"/>
                    <a:pt x="2" y="4"/>
                    <a:pt x="1" y="7"/>
                  </a:cubicBezTo>
                  <a:cubicBezTo>
                    <a:pt x="0" y="12"/>
                    <a:pt x="6" y="18"/>
                    <a:pt x="12" y="17"/>
                  </a:cubicBezTo>
                  <a:cubicBezTo>
                    <a:pt x="19" y="17"/>
                    <a:pt x="22" y="11"/>
                    <a:pt x="21" y="7"/>
                  </a:cubicBezTo>
                  <a:cubicBezTo>
                    <a:pt x="19" y="4"/>
                    <a:pt x="17" y="3"/>
                    <a:pt x="12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30" name="Freeform 719">
              <a:extLst>
                <a:ext uri="{FF2B5EF4-FFF2-40B4-BE49-F238E27FC236}">
                  <a16:creationId xmlns:a16="http://schemas.microsoft.com/office/drawing/2014/main" id="{B2380858-DAF0-4B04-A58C-095C58D9D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782"/>
              <a:ext cx="25" cy="17"/>
            </a:xfrm>
            <a:custGeom>
              <a:avLst/>
              <a:gdLst>
                <a:gd name="T0" fmla="*/ 100 w 12"/>
                <a:gd name="T1" fmla="*/ 9 h 8"/>
                <a:gd name="T2" fmla="*/ 100 w 12"/>
                <a:gd name="T3" fmla="*/ 60 h 8"/>
                <a:gd name="T4" fmla="*/ 35 w 12"/>
                <a:gd name="T5" fmla="*/ 68 h 8"/>
                <a:gd name="T6" fmla="*/ 8 w 12"/>
                <a:gd name="T7" fmla="*/ 28 h 8"/>
                <a:gd name="T8" fmla="*/ 17 w 12"/>
                <a:gd name="T9" fmla="*/ 0 h 8"/>
                <a:gd name="T10" fmla="*/ 17 w 12"/>
                <a:gd name="T11" fmla="*/ 0 h 8"/>
                <a:gd name="T12" fmla="*/ 0 w 12"/>
                <a:gd name="T13" fmla="*/ 28 h 8"/>
                <a:gd name="T14" fmla="*/ 35 w 12"/>
                <a:gd name="T15" fmla="*/ 68 h 8"/>
                <a:gd name="T16" fmla="*/ 100 w 12"/>
                <a:gd name="T17" fmla="*/ 60 h 8"/>
                <a:gd name="T18" fmla="*/ 100 w 12"/>
                <a:gd name="T19" fmla="*/ 9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8">
                  <a:moveTo>
                    <a:pt x="11" y="1"/>
                  </a:moveTo>
                  <a:cubicBezTo>
                    <a:pt x="12" y="3"/>
                    <a:pt x="12" y="4"/>
                    <a:pt x="11" y="6"/>
                  </a:cubicBezTo>
                  <a:cubicBezTo>
                    <a:pt x="10" y="7"/>
                    <a:pt x="8" y="8"/>
                    <a:pt x="4" y="7"/>
                  </a:cubicBezTo>
                  <a:cubicBezTo>
                    <a:pt x="2" y="6"/>
                    <a:pt x="1" y="4"/>
                    <a:pt x="1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1" y="4"/>
                    <a:pt x="1" y="6"/>
                    <a:pt x="4" y="7"/>
                  </a:cubicBezTo>
                  <a:cubicBezTo>
                    <a:pt x="8" y="8"/>
                    <a:pt x="10" y="7"/>
                    <a:pt x="11" y="6"/>
                  </a:cubicBezTo>
                  <a:cubicBezTo>
                    <a:pt x="12" y="4"/>
                    <a:pt x="12" y="3"/>
                    <a:pt x="1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1" name="Freeform 720">
              <a:extLst>
                <a:ext uri="{FF2B5EF4-FFF2-40B4-BE49-F238E27FC236}">
                  <a16:creationId xmlns:a16="http://schemas.microsoft.com/office/drawing/2014/main" id="{785E5137-FF92-4A2B-89B0-DD154E431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554"/>
              <a:ext cx="33" cy="34"/>
            </a:xfrm>
            <a:custGeom>
              <a:avLst/>
              <a:gdLst>
                <a:gd name="T0" fmla="*/ 107 w 16"/>
                <a:gd name="T1" fmla="*/ 25 h 15"/>
                <a:gd name="T2" fmla="*/ 60 w 16"/>
                <a:gd name="T3" fmla="*/ 0 h 15"/>
                <a:gd name="T4" fmla="*/ 17 w 16"/>
                <a:gd name="T5" fmla="*/ 25 h 15"/>
                <a:gd name="T6" fmla="*/ 60 w 16"/>
                <a:gd name="T7" fmla="*/ 150 h 15"/>
                <a:gd name="T8" fmla="*/ 140 w 16"/>
                <a:gd name="T9" fmla="*/ 102 h 15"/>
                <a:gd name="T10" fmla="*/ 107 w 16"/>
                <a:gd name="T11" fmla="*/ 2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5">
                  <a:moveTo>
                    <a:pt x="12" y="2"/>
                  </a:moveTo>
                  <a:cubicBezTo>
                    <a:pt x="10" y="1"/>
                    <a:pt x="9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6"/>
                    <a:pt x="2" y="11"/>
                    <a:pt x="7" y="13"/>
                  </a:cubicBezTo>
                  <a:cubicBezTo>
                    <a:pt x="11" y="15"/>
                    <a:pt x="16" y="13"/>
                    <a:pt x="16" y="9"/>
                  </a:cubicBezTo>
                  <a:cubicBezTo>
                    <a:pt x="16" y="6"/>
                    <a:pt x="15" y="5"/>
                    <a:pt x="12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32" name="Freeform 721">
              <a:extLst>
                <a:ext uri="{FF2B5EF4-FFF2-40B4-BE49-F238E27FC236}">
                  <a16:creationId xmlns:a16="http://schemas.microsoft.com/office/drawing/2014/main" id="{9E7568AD-F60A-4535-819E-B2B4C2A99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561"/>
              <a:ext cx="19" cy="18"/>
            </a:xfrm>
            <a:custGeom>
              <a:avLst/>
              <a:gdLst>
                <a:gd name="T0" fmla="*/ 76 w 9"/>
                <a:gd name="T1" fmla="*/ 45 h 8"/>
                <a:gd name="T2" fmla="*/ 68 w 9"/>
                <a:gd name="T3" fmla="*/ 81 h 8"/>
                <a:gd name="T4" fmla="*/ 17 w 9"/>
                <a:gd name="T5" fmla="*/ 72 h 8"/>
                <a:gd name="T6" fmla="*/ 8 w 9"/>
                <a:gd name="T7" fmla="*/ 25 h 8"/>
                <a:gd name="T8" fmla="*/ 27 w 9"/>
                <a:gd name="T9" fmla="*/ 0 h 8"/>
                <a:gd name="T10" fmla="*/ 27 w 9"/>
                <a:gd name="T11" fmla="*/ 0 h 8"/>
                <a:gd name="T12" fmla="*/ 8 w 9"/>
                <a:gd name="T13" fmla="*/ 25 h 8"/>
                <a:gd name="T14" fmla="*/ 17 w 9"/>
                <a:gd name="T15" fmla="*/ 72 h 8"/>
                <a:gd name="T16" fmla="*/ 76 w 9"/>
                <a:gd name="T17" fmla="*/ 81 h 8"/>
                <a:gd name="T18" fmla="*/ 76 w 9"/>
                <a:gd name="T19" fmla="*/ 45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8">
                  <a:moveTo>
                    <a:pt x="8" y="4"/>
                  </a:moveTo>
                  <a:cubicBezTo>
                    <a:pt x="9" y="5"/>
                    <a:pt x="8" y="7"/>
                    <a:pt x="7" y="7"/>
                  </a:cubicBezTo>
                  <a:cubicBezTo>
                    <a:pt x="6" y="8"/>
                    <a:pt x="4" y="8"/>
                    <a:pt x="2" y="6"/>
                  </a:cubicBezTo>
                  <a:cubicBezTo>
                    <a:pt x="1" y="4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2"/>
                    <a:pt x="1" y="4"/>
                    <a:pt x="2" y="6"/>
                  </a:cubicBezTo>
                  <a:cubicBezTo>
                    <a:pt x="4" y="8"/>
                    <a:pt x="6" y="8"/>
                    <a:pt x="8" y="7"/>
                  </a:cubicBezTo>
                  <a:cubicBezTo>
                    <a:pt x="9" y="7"/>
                    <a:pt x="9" y="5"/>
                    <a:pt x="8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3" name="Freeform 722">
              <a:extLst>
                <a:ext uri="{FF2B5EF4-FFF2-40B4-BE49-F238E27FC236}">
                  <a16:creationId xmlns:a16="http://schemas.microsoft.com/office/drawing/2014/main" id="{842391C0-F8C5-4CAE-B9DD-11CFD2D10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2173"/>
              <a:ext cx="17" cy="15"/>
            </a:xfrm>
            <a:custGeom>
              <a:avLst/>
              <a:gdLst>
                <a:gd name="T0" fmla="*/ 60 w 8"/>
                <a:gd name="T1" fmla="*/ 9 h 7"/>
                <a:gd name="T2" fmla="*/ 28 w 8"/>
                <a:gd name="T3" fmla="*/ 0 h 7"/>
                <a:gd name="T4" fmla="*/ 9 w 8"/>
                <a:gd name="T5" fmla="*/ 9 h 7"/>
                <a:gd name="T6" fmla="*/ 28 w 8"/>
                <a:gd name="T7" fmla="*/ 60 h 7"/>
                <a:gd name="T8" fmla="*/ 77 w 8"/>
                <a:gd name="T9" fmla="*/ 41 h 7"/>
                <a:gd name="T10" fmla="*/ 60 w 8"/>
                <a:gd name="T11" fmla="*/ 9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7">
                  <a:moveTo>
                    <a:pt x="6" y="1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1" y="5"/>
                    <a:pt x="3" y="6"/>
                  </a:cubicBezTo>
                  <a:cubicBezTo>
                    <a:pt x="5" y="7"/>
                    <a:pt x="7" y="6"/>
                    <a:pt x="8" y="4"/>
                  </a:cubicBezTo>
                  <a:cubicBezTo>
                    <a:pt x="8" y="3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E97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4" name="Freeform 723">
              <a:extLst>
                <a:ext uri="{FF2B5EF4-FFF2-40B4-BE49-F238E27FC236}">
                  <a16:creationId xmlns:a16="http://schemas.microsoft.com/office/drawing/2014/main" id="{FB66D272-1EEF-4B82-89B1-BFD2A530A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175"/>
              <a:ext cx="9" cy="9"/>
            </a:xfrm>
            <a:custGeom>
              <a:avLst/>
              <a:gdLst>
                <a:gd name="T0" fmla="*/ 45 w 4"/>
                <a:gd name="T1" fmla="*/ 25 h 4"/>
                <a:gd name="T2" fmla="*/ 45 w 4"/>
                <a:gd name="T3" fmla="*/ 45 h 4"/>
                <a:gd name="T4" fmla="*/ 11 w 4"/>
                <a:gd name="T5" fmla="*/ 36 h 4"/>
                <a:gd name="T6" fmla="*/ 11 w 4"/>
                <a:gd name="T7" fmla="*/ 11 h 4"/>
                <a:gd name="T8" fmla="*/ 11 w 4"/>
                <a:gd name="T9" fmla="*/ 0 h 4"/>
                <a:gd name="T10" fmla="*/ 11 w 4"/>
                <a:gd name="T11" fmla="*/ 0 h 4"/>
                <a:gd name="T12" fmla="*/ 11 w 4"/>
                <a:gd name="T13" fmla="*/ 11 h 4"/>
                <a:gd name="T14" fmla="*/ 11 w 4"/>
                <a:gd name="T15" fmla="*/ 36 h 4"/>
                <a:gd name="T16" fmla="*/ 45 w 4"/>
                <a:gd name="T17" fmla="*/ 45 h 4"/>
                <a:gd name="T18" fmla="*/ 45 w 4"/>
                <a:gd name="T19" fmla="*/ 25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4" y="3"/>
                    <a:pt x="4" y="4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5" name="Freeform 724">
              <a:extLst>
                <a:ext uri="{FF2B5EF4-FFF2-40B4-BE49-F238E27FC236}">
                  <a16:creationId xmlns:a16="http://schemas.microsoft.com/office/drawing/2014/main" id="{44137901-9D53-41B6-ADD2-644BB3239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2601"/>
              <a:ext cx="46" cy="45"/>
            </a:xfrm>
            <a:custGeom>
              <a:avLst/>
              <a:gdLst>
                <a:gd name="T0" fmla="*/ 109 w 22"/>
                <a:gd name="T1" fmla="*/ 25 h 20"/>
                <a:gd name="T2" fmla="*/ 56 w 22"/>
                <a:gd name="T3" fmla="*/ 11 h 20"/>
                <a:gd name="T4" fmla="*/ 44 w 22"/>
                <a:gd name="T5" fmla="*/ 162 h 20"/>
                <a:gd name="T6" fmla="*/ 176 w 22"/>
                <a:gd name="T7" fmla="*/ 207 h 20"/>
                <a:gd name="T8" fmla="*/ 184 w 22"/>
                <a:gd name="T9" fmla="*/ 126 h 20"/>
                <a:gd name="T10" fmla="*/ 144 w 22"/>
                <a:gd name="T11" fmla="*/ 56 h 20"/>
                <a:gd name="T12" fmla="*/ 109 w 22"/>
                <a:gd name="T13" fmla="*/ 2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0">
                  <a:moveTo>
                    <a:pt x="12" y="2"/>
                  </a:moveTo>
                  <a:cubicBezTo>
                    <a:pt x="10" y="1"/>
                    <a:pt x="8" y="0"/>
                    <a:pt x="6" y="1"/>
                  </a:cubicBezTo>
                  <a:cubicBezTo>
                    <a:pt x="0" y="2"/>
                    <a:pt x="1" y="9"/>
                    <a:pt x="5" y="14"/>
                  </a:cubicBezTo>
                  <a:cubicBezTo>
                    <a:pt x="10" y="19"/>
                    <a:pt x="16" y="20"/>
                    <a:pt x="19" y="18"/>
                  </a:cubicBezTo>
                  <a:cubicBezTo>
                    <a:pt x="21" y="16"/>
                    <a:pt x="22" y="14"/>
                    <a:pt x="20" y="11"/>
                  </a:cubicBezTo>
                  <a:cubicBezTo>
                    <a:pt x="19" y="8"/>
                    <a:pt x="17" y="6"/>
                    <a:pt x="16" y="5"/>
                  </a:cubicBezTo>
                  <a:cubicBezTo>
                    <a:pt x="14" y="4"/>
                    <a:pt x="13" y="2"/>
                    <a:pt x="12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36" name="Freeform 725">
              <a:extLst>
                <a:ext uri="{FF2B5EF4-FFF2-40B4-BE49-F238E27FC236}">
                  <a16:creationId xmlns:a16="http://schemas.microsoft.com/office/drawing/2014/main" id="{6BD08BB8-729D-462A-996A-BAD1FD275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2612"/>
              <a:ext cx="21" cy="22"/>
            </a:xfrm>
            <a:custGeom>
              <a:avLst/>
              <a:gdLst>
                <a:gd name="T0" fmla="*/ 8 w 10"/>
                <a:gd name="T1" fmla="*/ 9 h 10"/>
                <a:gd name="T2" fmla="*/ 17 w 10"/>
                <a:gd name="T3" fmla="*/ 53 h 10"/>
                <a:gd name="T4" fmla="*/ 76 w 10"/>
                <a:gd name="T5" fmla="*/ 106 h 10"/>
                <a:gd name="T6" fmla="*/ 92 w 10"/>
                <a:gd name="T7" fmla="*/ 97 h 10"/>
                <a:gd name="T8" fmla="*/ 92 w 10"/>
                <a:gd name="T9" fmla="*/ 97 h 10"/>
                <a:gd name="T10" fmla="*/ 76 w 10"/>
                <a:gd name="T11" fmla="*/ 106 h 10"/>
                <a:gd name="T12" fmla="*/ 17 w 10"/>
                <a:gd name="T13" fmla="*/ 53 h 10"/>
                <a:gd name="T14" fmla="*/ 8 w 10"/>
                <a:gd name="T15" fmla="*/ 9 h 10"/>
                <a:gd name="T16" fmla="*/ 27 w 10"/>
                <a:gd name="T17" fmla="*/ 0 h 10"/>
                <a:gd name="T18" fmla="*/ 27 w 10"/>
                <a:gd name="T19" fmla="*/ 0 h 10"/>
                <a:gd name="T20" fmla="*/ 8 w 10"/>
                <a:gd name="T21" fmla="*/ 9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0">
                  <a:moveTo>
                    <a:pt x="1" y="1"/>
                  </a:moveTo>
                  <a:cubicBezTo>
                    <a:pt x="0" y="2"/>
                    <a:pt x="1" y="4"/>
                    <a:pt x="2" y="5"/>
                  </a:cubicBezTo>
                  <a:cubicBezTo>
                    <a:pt x="3" y="8"/>
                    <a:pt x="6" y="9"/>
                    <a:pt x="8" y="10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6" y="9"/>
                    <a:pt x="4" y="7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7" name="Freeform 726">
              <a:extLst>
                <a:ext uri="{FF2B5EF4-FFF2-40B4-BE49-F238E27FC236}">
                  <a16:creationId xmlns:a16="http://schemas.microsoft.com/office/drawing/2014/main" id="{2E545E14-F3CC-4A2A-937B-AA614A64F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804"/>
              <a:ext cx="56" cy="56"/>
            </a:xfrm>
            <a:custGeom>
              <a:avLst/>
              <a:gdLst>
                <a:gd name="T0" fmla="*/ 108 w 27"/>
                <a:gd name="T1" fmla="*/ 9 h 25"/>
                <a:gd name="T2" fmla="*/ 25 w 27"/>
                <a:gd name="T3" fmla="*/ 45 h 25"/>
                <a:gd name="T4" fmla="*/ 91 w 27"/>
                <a:gd name="T5" fmla="*/ 215 h 25"/>
                <a:gd name="T6" fmla="*/ 224 w 27"/>
                <a:gd name="T7" fmla="*/ 246 h 25"/>
                <a:gd name="T8" fmla="*/ 232 w 27"/>
                <a:gd name="T9" fmla="*/ 155 h 25"/>
                <a:gd name="T10" fmla="*/ 168 w 27"/>
                <a:gd name="T11" fmla="*/ 90 h 25"/>
                <a:gd name="T12" fmla="*/ 108 w 27"/>
                <a:gd name="T13" fmla="*/ 9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5">
                  <a:moveTo>
                    <a:pt x="12" y="1"/>
                  </a:moveTo>
                  <a:cubicBezTo>
                    <a:pt x="9" y="0"/>
                    <a:pt x="5" y="1"/>
                    <a:pt x="3" y="4"/>
                  </a:cubicBezTo>
                  <a:cubicBezTo>
                    <a:pt x="0" y="9"/>
                    <a:pt x="3" y="14"/>
                    <a:pt x="10" y="19"/>
                  </a:cubicBezTo>
                  <a:cubicBezTo>
                    <a:pt x="16" y="24"/>
                    <a:pt x="20" y="25"/>
                    <a:pt x="25" y="22"/>
                  </a:cubicBezTo>
                  <a:cubicBezTo>
                    <a:pt x="27" y="20"/>
                    <a:pt x="27" y="17"/>
                    <a:pt x="26" y="14"/>
                  </a:cubicBezTo>
                  <a:cubicBezTo>
                    <a:pt x="24" y="11"/>
                    <a:pt x="22" y="10"/>
                    <a:pt x="19" y="8"/>
                  </a:cubicBezTo>
                  <a:cubicBezTo>
                    <a:pt x="17" y="6"/>
                    <a:pt x="15" y="3"/>
                    <a:pt x="12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38" name="Freeform 727">
              <a:extLst>
                <a:ext uri="{FF2B5EF4-FFF2-40B4-BE49-F238E27FC236}">
                  <a16:creationId xmlns:a16="http://schemas.microsoft.com/office/drawing/2014/main" id="{1257E023-E784-4E58-9B54-1D8C14103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815"/>
              <a:ext cx="30" cy="27"/>
            </a:xfrm>
            <a:custGeom>
              <a:avLst/>
              <a:gdLst>
                <a:gd name="T0" fmla="*/ 137 w 14"/>
                <a:gd name="T1" fmla="*/ 117 h 12"/>
                <a:gd name="T2" fmla="*/ 137 w 14"/>
                <a:gd name="T3" fmla="*/ 126 h 12"/>
                <a:gd name="T4" fmla="*/ 51 w 14"/>
                <a:gd name="T5" fmla="*/ 92 h 12"/>
                <a:gd name="T6" fmla="*/ 9 w 14"/>
                <a:gd name="T7" fmla="*/ 11 h 12"/>
                <a:gd name="T8" fmla="*/ 41 w 14"/>
                <a:gd name="T9" fmla="*/ 0 h 12"/>
                <a:gd name="T10" fmla="*/ 41 w 14"/>
                <a:gd name="T11" fmla="*/ 0 h 12"/>
                <a:gd name="T12" fmla="*/ 9 w 14"/>
                <a:gd name="T13" fmla="*/ 11 h 12"/>
                <a:gd name="T14" fmla="*/ 51 w 14"/>
                <a:gd name="T15" fmla="*/ 92 h 12"/>
                <a:gd name="T16" fmla="*/ 137 w 14"/>
                <a:gd name="T17" fmla="*/ 137 h 12"/>
                <a:gd name="T18" fmla="*/ 137 w 14"/>
                <a:gd name="T19" fmla="*/ 117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12">
                  <a:moveTo>
                    <a:pt x="14" y="10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3" y="12"/>
                    <a:pt x="10" y="12"/>
                    <a:pt x="5" y="8"/>
                  </a:cubicBezTo>
                  <a:cubicBezTo>
                    <a:pt x="1" y="5"/>
                    <a:pt x="0" y="2"/>
                    <a:pt x="1" y="1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5"/>
                    <a:pt x="5" y="8"/>
                  </a:cubicBezTo>
                  <a:cubicBezTo>
                    <a:pt x="9" y="12"/>
                    <a:pt x="13" y="12"/>
                    <a:pt x="14" y="12"/>
                  </a:cubicBezTo>
                  <a:cubicBezTo>
                    <a:pt x="14" y="11"/>
                    <a:pt x="14" y="11"/>
                    <a:pt x="14" y="1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9" name="Freeform 728">
              <a:extLst>
                <a:ext uri="{FF2B5EF4-FFF2-40B4-BE49-F238E27FC236}">
                  <a16:creationId xmlns:a16="http://schemas.microsoft.com/office/drawing/2014/main" id="{B4F2B0B7-6140-44BB-85FE-84BCF5509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2690"/>
              <a:ext cx="39" cy="45"/>
            </a:xfrm>
            <a:custGeom>
              <a:avLst/>
              <a:gdLst>
                <a:gd name="T0" fmla="*/ 123 w 19"/>
                <a:gd name="T1" fmla="*/ 45 h 20"/>
                <a:gd name="T2" fmla="*/ 68 w 19"/>
                <a:gd name="T3" fmla="*/ 11 h 20"/>
                <a:gd name="T4" fmla="*/ 16 w 19"/>
                <a:gd name="T5" fmla="*/ 45 h 20"/>
                <a:gd name="T6" fmla="*/ 68 w 19"/>
                <a:gd name="T7" fmla="*/ 194 h 20"/>
                <a:gd name="T8" fmla="*/ 156 w 19"/>
                <a:gd name="T9" fmla="*/ 146 h 20"/>
                <a:gd name="T10" fmla="*/ 123 w 19"/>
                <a:gd name="T11" fmla="*/ 4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0">
                  <a:moveTo>
                    <a:pt x="14" y="4"/>
                  </a:moveTo>
                  <a:cubicBezTo>
                    <a:pt x="12" y="2"/>
                    <a:pt x="10" y="0"/>
                    <a:pt x="8" y="1"/>
                  </a:cubicBezTo>
                  <a:cubicBezTo>
                    <a:pt x="6" y="1"/>
                    <a:pt x="4" y="2"/>
                    <a:pt x="2" y="4"/>
                  </a:cubicBezTo>
                  <a:cubicBezTo>
                    <a:pt x="0" y="8"/>
                    <a:pt x="2" y="15"/>
                    <a:pt x="8" y="17"/>
                  </a:cubicBezTo>
                  <a:cubicBezTo>
                    <a:pt x="13" y="20"/>
                    <a:pt x="18" y="16"/>
                    <a:pt x="18" y="13"/>
                  </a:cubicBezTo>
                  <a:cubicBezTo>
                    <a:pt x="19" y="9"/>
                    <a:pt x="17" y="7"/>
                    <a:pt x="14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0" name="Freeform 729">
              <a:extLst>
                <a:ext uri="{FF2B5EF4-FFF2-40B4-BE49-F238E27FC236}">
                  <a16:creationId xmlns:a16="http://schemas.microsoft.com/office/drawing/2014/main" id="{5BEA4C64-AE84-48DA-A4CD-8DB3715A4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699"/>
              <a:ext cx="21" cy="22"/>
            </a:xfrm>
            <a:custGeom>
              <a:avLst/>
              <a:gdLst>
                <a:gd name="T0" fmla="*/ 84 w 10"/>
                <a:gd name="T1" fmla="*/ 64 h 10"/>
                <a:gd name="T2" fmla="*/ 76 w 10"/>
                <a:gd name="T3" fmla="*/ 97 h 10"/>
                <a:gd name="T4" fmla="*/ 17 w 10"/>
                <a:gd name="T5" fmla="*/ 88 h 10"/>
                <a:gd name="T6" fmla="*/ 0 w 10"/>
                <a:gd name="T7" fmla="*/ 33 h 10"/>
                <a:gd name="T8" fmla="*/ 27 w 10"/>
                <a:gd name="T9" fmla="*/ 0 h 10"/>
                <a:gd name="T10" fmla="*/ 27 w 10"/>
                <a:gd name="T11" fmla="*/ 0 h 10"/>
                <a:gd name="T12" fmla="*/ 0 w 10"/>
                <a:gd name="T13" fmla="*/ 33 h 10"/>
                <a:gd name="T14" fmla="*/ 17 w 10"/>
                <a:gd name="T15" fmla="*/ 88 h 10"/>
                <a:gd name="T16" fmla="*/ 76 w 10"/>
                <a:gd name="T17" fmla="*/ 106 h 10"/>
                <a:gd name="T18" fmla="*/ 84 w 10"/>
                <a:gd name="T19" fmla="*/ 6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0">
                  <a:moveTo>
                    <a:pt x="9" y="6"/>
                  </a:moveTo>
                  <a:cubicBezTo>
                    <a:pt x="10" y="7"/>
                    <a:pt x="9" y="9"/>
                    <a:pt x="8" y="9"/>
                  </a:cubicBezTo>
                  <a:cubicBezTo>
                    <a:pt x="7" y="10"/>
                    <a:pt x="4" y="10"/>
                    <a:pt x="2" y="8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3"/>
                  </a:cubicBezTo>
                  <a:cubicBezTo>
                    <a:pt x="0" y="4"/>
                    <a:pt x="0" y="5"/>
                    <a:pt x="2" y="8"/>
                  </a:cubicBezTo>
                  <a:cubicBezTo>
                    <a:pt x="4" y="10"/>
                    <a:pt x="7" y="10"/>
                    <a:pt x="8" y="10"/>
                  </a:cubicBezTo>
                  <a:cubicBezTo>
                    <a:pt x="10" y="9"/>
                    <a:pt x="10" y="7"/>
                    <a:pt x="9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1" name="Freeform 730">
              <a:extLst>
                <a:ext uri="{FF2B5EF4-FFF2-40B4-BE49-F238E27FC236}">
                  <a16:creationId xmlns:a16="http://schemas.microsoft.com/office/drawing/2014/main" id="{EDA74354-A0BC-499D-86BE-8E988915A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2251"/>
              <a:ext cx="16" cy="20"/>
            </a:xfrm>
            <a:custGeom>
              <a:avLst/>
              <a:gdLst>
                <a:gd name="T0" fmla="*/ 56 w 8"/>
                <a:gd name="T1" fmla="*/ 20 h 9"/>
                <a:gd name="T2" fmla="*/ 32 w 8"/>
                <a:gd name="T3" fmla="*/ 0 h 9"/>
                <a:gd name="T4" fmla="*/ 16 w 8"/>
                <a:gd name="T5" fmla="*/ 9 h 9"/>
                <a:gd name="T6" fmla="*/ 16 w 8"/>
                <a:gd name="T7" fmla="*/ 80 h 9"/>
                <a:gd name="T8" fmla="*/ 64 w 8"/>
                <a:gd name="T9" fmla="*/ 80 h 9"/>
                <a:gd name="T10" fmla="*/ 56 w 8"/>
                <a:gd name="T11" fmla="*/ 2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cubicBezTo>
                    <a:pt x="6" y="1"/>
                    <a:pt x="6" y="0"/>
                    <a:pt x="4" y="0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0" y="2"/>
                    <a:pt x="0" y="5"/>
                    <a:pt x="2" y="7"/>
                  </a:cubicBezTo>
                  <a:cubicBezTo>
                    <a:pt x="4" y="9"/>
                    <a:pt x="7" y="8"/>
                    <a:pt x="8" y="7"/>
                  </a:cubicBezTo>
                  <a:cubicBezTo>
                    <a:pt x="8" y="5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C95F4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2" name="Freeform 731">
              <a:extLst>
                <a:ext uri="{FF2B5EF4-FFF2-40B4-BE49-F238E27FC236}">
                  <a16:creationId xmlns:a16="http://schemas.microsoft.com/office/drawing/2014/main" id="{0D960820-2FFF-4277-9CF8-B37F3BEE6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255"/>
              <a:ext cx="8" cy="11"/>
            </a:xfrm>
            <a:custGeom>
              <a:avLst/>
              <a:gdLst>
                <a:gd name="T0" fmla="*/ 32 w 4"/>
                <a:gd name="T1" fmla="*/ 33 h 5"/>
                <a:gd name="T2" fmla="*/ 24 w 4"/>
                <a:gd name="T3" fmla="*/ 44 h 5"/>
                <a:gd name="T4" fmla="*/ 8 w 4"/>
                <a:gd name="T5" fmla="*/ 33 h 5"/>
                <a:gd name="T6" fmla="*/ 8 w 4"/>
                <a:gd name="T7" fmla="*/ 0 h 5"/>
                <a:gd name="T8" fmla="*/ 16 w 4"/>
                <a:gd name="T9" fmla="*/ 0 h 5"/>
                <a:gd name="T10" fmla="*/ 16 w 4"/>
                <a:gd name="T11" fmla="*/ 0 h 5"/>
                <a:gd name="T12" fmla="*/ 8 w 4"/>
                <a:gd name="T13" fmla="*/ 0 h 5"/>
                <a:gd name="T14" fmla="*/ 8 w 4"/>
                <a:gd name="T15" fmla="*/ 33 h 5"/>
                <a:gd name="T16" fmla="*/ 24 w 4"/>
                <a:gd name="T17" fmla="*/ 44 h 5"/>
                <a:gd name="T18" fmla="*/ 32 w 4"/>
                <a:gd name="T19" fmla="*/ 33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1" y="4"/>
                    <a:pt x="1" y="3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3"/>
                  </a:cubicBezTo>
                  <a:cubicBezTo>
                    <a:pt x="1" y="4"/>
                    <a:pt x="3" y="5"/>
                    <a:pt x="3" y="4"/>
                  </a:cubicBezTo>
                  <a:cubicBezTo>
                    <a:pt x="4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3" name="Freeform 732">
              <a:extLst>
                <a:ext uri="{FF2B5EF4-FFF2-40B4-BE49-F238E27FC236}">
                  <a16:creationId xmlns:a16="http://schemas.microsoft.com/office/drawing/2014/main" id="{E4EEAC71-2A4A-4C08-AFD2-4884EC7CC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306"/>
              <a:ext cx="17" cy="20"/>
            </a:xfrm>
            <a:custGeom>
              <a:avLst/>
              <a:gdLst>
                <a:gd name="T0" fmla="*/ 68 w 8"/>
                <a:gd name="T1" fmla="*/ 20 h 9"/>
                <a:gd name="T2" fmla="*/ 40 w 8"/>
                <a:gd name="T3" fmla="*/ 0 h 9"/>
                <a:gd name="T4" fmla="*/ 9 w 8"/>
                <a:gd name="T5" fmla="*/ 9 h 9"/>
                <a:gd name="T6" fmla="*/ 19 w 8"/>
                <a:gd name="T7" fmla="*/ 80 h 9"/>
                <a:gd name="T8" fmla="*/ 77 w 8"/>
                <a:gd name="T9" fmla="*/ 80 h 9"/>
                <a:gd name="T10" fmla="*/ 68 w 8"/>
                <a:gd name="T11" fmla="*/ 2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5"/>
                    <a:pt x="2" y="7"/>
                  </a:cubicBezTo>
                  <a:cubicBezTo>
                    <a:pt x="4" y="9"/>
                    <a:pt x="7" y="8"/>
                    <a:pt x="8" y="7"/>
                  </a:cubicBezTo>
                  <a:cubicBezTo>
                    <a:pt x="8" y="5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C95F4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4" name="Freeform 733">
              <a:extLst>
                <a:ext uri="{FF2B5EF4-FFF2-40B4-BE49-F238E27FC236}">
                  <a16:creationId xmlns:a16="http://schemas.microsoft.com/office/drawing/2014/main" id="{93C466D2-09E4-4391-A672-DB3B5C7AA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2311"/>
              <a:ext cx="8" cy="9"/>
            </a:xfrm>
            <a:custGeom>
              <a:avLst/>
              <a:gdLst>
                <a:gd name="T0" fmla="*/ 32 w 4"/>
                <a:gd name="T1" fmla="*/ 36 h 4"/>
                <a:gd name="T2" fmla="*/ 24 w 4"/>
                <a:gd name="T3" fmla="*/ 45 h 4"/>
                <a:gd name="T4" fmla="*/ 8 w 4"/>
                <a:gd name="T5" fmla="*/ 36 h 4"/>
                <a:gd name="T6" fmla="*/ 0 w 4"/>
                <a:gd name="T7" fmla="*/ 0 h 4"/>
                <a:gd name="T8" fmla="*/ 16 w 4"/>
                <a:gd name="T9" fmla="*/ 0 h 4"/>
                <a:gd name="T10" fmla="*/ 16 w 4"/>
                <a:gd name="T11" fmla="*/ 0 h 4"/>
                <a:gd name="T12" fmla="*/ 0 w 4"/>
                <a:gd name="T13" fmla="*/ 0 h 4"/>
                <a:gd name="T14" fmla="*/ 8 w 4"/>
                <a:gd name="T15" fmla="*/ 36 h 4"/>
                <a:gd name="T16" fmla="*/ 24 w 4"/>
                <a:gd name="T17" fmla="*/ 45 h 4"/>
                <a:gd name="T18" fmla="*/ 32 w 4"/>
                <a:gd name="T19" fmla="*/ 36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3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4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5" name="Freeform 734">
              <a:extLst>
                <a:ext uri="{FF2B5EF4-FFF2-40B4-BE49-F238E27FC236}">
                  <a16:creationId xmlns:a16="http://schemas.microsoft.com/office/drawing/2014/main" id="{2AC8A318-51D0-42E9-82EF-3ACBAA601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2181"/>
              <a:ext cx="18" cy="21"/>
            </a:xfrm>
            <a:custGeom>
              <a:avLst/>
              <a:gdLst>
                <a:gd name="T0" fmla="*/ 56 w 9"/>
                <a:gd name="T1" fmla="*/ 28 h 9"/>
                <a:gd name="T2" fmla="*/ 40 w 9"/>
                <a:gd name="T3" fmla="*/ 0 h 9"/>
                <a:gd name="T4" fmla="*/ 16 w 9"/>
                <a:gd name="T5" fmla="*/ 0 h 9"/>
                <a:gd name="T6" fmla="*/ 24 w 9"/>
                <a:gd name="T7" fmla="*/ 86 h 9"/>
                <a:gd name="T8" fmla="*/ 64 w 9"/>
                <a:gd name="T9" fmla="*/ 77 h 9"/>
                <a:gd name="T10" fmla="*/ 56 w 9"/>
                <a:gd name="T11" fmla="*/ 28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9">
                  <a:moveTo>
                    <a:pt x="7" y="2"/>
                  </a:move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2"/>
                    <a:pt x="1" y="5"/>
                    <a:pt x="3" y="7"/>
                  </a:cubicBezTo>
                  <a:cubicBezTo>
                    <a:pt x="5" y="9"/>
                    <a:pt x="8" y="8"/>
                    <a:pt x="8" y="6"/>
                  </a:cubicBezTo>
                  <a:cubicBezTo>
                    <a:pt x="9" y="5"/>
                    <a:pt x="9" y="4"/>
                    <a:pt x="7" y="2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C95F4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6" name="Freeform 735">
              <a:extLst>
                <a:ext uri="{FF2B5EF4-FFF2-40B4-BE49-F238E27FC236}">
                  <a16:creationId xmlns:a16="http://schemas.microsoft.com/office/drawing/2014/main" id="{7C56D4EA-04FC-4CA0-95AB-4FC1D3730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184"/>
              <a:ext cx="8" cy="11"/>
            </a:xfrm>
            <a:custGeom>
              <a:avLst/>
              <a:gdLst>
                <a:gd name="T0" fmla="*/ 32 w 4"/>
                <a:gd name="T1" fmla="*/ 33 h 5"/>
                <a:gd name="T2" fmla="*/ 24 w 4"/>
                <a:gd name="T3" fmla="*/ 53 h 5"/>
                <a:gd name="T4" fmla="*/ 0 w 4"/>
                <a:gd name="T5" fmla="*/ 33 h 5"/>
                <a:gd name="T6" fmla="*/ 0 w 4"/>
                <a:gd name="T7" fmla="*/ 9 h 5"/>
                <a:gd name="T8" fmla="*/ 16 w 4"/>
                <a:gd name="T9" fmla="*/ 0 h 5"/>
                <a:gd name="T10" fmla="*/ 16 w 4"/>
                <a:gd name="T11" fmla="*/ 0 h 5"/>
                <a:gd name="T12" fmla="*/ 0 w 4"/>
                <a:gd name="T13" fmla="*/ 9 h 5"/>
                <a:gd name="T14" fmla="*/ 0 w 4"/>
                <a:gd name="T15" fmla="*/ 33 h 5"/>
                <a:gd name="T16" fmla="*/ 24 w 4"/>
                <a:gd name="T17" fmla="*/ 53 h 5"/>
                <a:gd name="T18" fmla="*/ 32 w 4"/>
                <a:gd name="T19" fmla="*/ 33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4"/>
                    <a:pt x="4" y="5"/>
                    <a:pt x="3" y="5"/>
                  </a:cubicBezTo>
                  <a:cubicBezTo>
                    <a:pt x="2" y="5"/>
                    <a:pt x="1" y="5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7" name="Freeform 736">
              <a:extLst>
                <a:ext uri="{FF2B5EF4-FFF2-40B4-BE49-F238E27FC236}">
                  <a16:creationId xmlns:a16="http://schemas.microsoft.com/office/drawing/2014/main" id="{309250D3-8C35-4D96-AB6A-202ED467B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204"/>
              <a:ext cx="17" cy="20"/>
            </a:xfrm>
            <a:custGeom>
              <a:avLst/>
              <a:gdLst>
                <a:gd name="T0" fmla="*/ 68 w 8"/>
                <a:gd name="T1" fmla="*/ 20 h 9"/>
                <a:gd name="T2" fmla="*/ 40 w 8"/>
                <a:gd name="T3" fmla="*/ 0 h 9"/>
                <a:gd name="T4" fmla="*/ 19 w 8"/>
                <a:gd name="T5" fmla="*/ 9 h 9"/>
                <a:gd name="T6" fmla="*/ 19 w 8"/>
                <a:gd name="T7" fmla="*/ 80 h 9"/>
                <a:gd name="T8" fmla="*/ 77 w 8"/>
                <a:gd name="T9" fmla="*/ 64 h 9"/>
                <a:gd name="T10" fmla="*/ 68 w 8"/>
                <a:gd name="T11" fmla="*/ 2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9">
                  <a:moveTo>
                    <a:pt x="7" y="2"/>
                  </a:moveTo>
                  <a:cubicBezTo>
                    <a:pt x="6" y="1"/>
                    <a:pt x="6" y="0"/>
                    <a:pt x="4" y="0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0" y="2"/>
                    <a:pt x="0" y="5"/>
                    <a:pt x="2" y="7"/>
                  </a:cubicBezTo>
                  <a:cubicBezTo>
                    <a:pt x="4" y="9"/>
                    <a:pt x="7" y="8"/>
                    <a:pt x="8" y="6"/>
                  </a:cubicBezTo>
                  <a:cubicBezTo>
                    <a:pt x="8" y="5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C95F4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8" name="Freeform 737">
              <a:extLst>
                <a:ext uri="{FF2B5EF4-FFF2-40B4-BE49-F238E27FC236}">
                  <a16:creationId xmlns:a16="http://schemas.microsoft.com/office/drawing/2014/main" id="{39BA6F9F-4123-455A-A9C1-CE809114C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2208"/>
              <a:ext cx="9" cy="9"/>
            </a:xfrm>
            <a:custGeom>
              <a:avLst/>
              <a:gdLst>
                <a:gd name="T0" fmla="*/ 45 w 4"/>
                <a:gd name="T1" fmla="*/ 36 h 4"/>
                <a:gd name="T2" fmla="*/ 36 w 4"/>
                <a:gd name="T3" fmla="*/ 45 h 4"/>
                <a:gd name="T4" fmla="*/ 11 w 4"/>
                <a:gd name="T5" fmla="*/ 36 h 4"/>
                <a:gd name="T6" fmla="*/ 11 w 4"/>
                <a:gd name="T7" fmla="*/ 0 h 4"/>
                <a:gd name="T8" fmla="*/ 25 w 4"/>
                <a:gd name="T9" fmla="*/ 0 h 4"/>
                <a:gd name="T10" fmla="*/ 25 w 4"/>
                <a:gd name="T11" fmla="*/ 0 h 4"/>
                <a:gd name="T12" fmla="*/ 11 w 4"/>
                <a:gd name="T13" fmla="*/ 0 h 4"/>
                <a:gd name="T14" fmla="*/ 11 w 4"/>
                <a:gd name="T15" fmla="*/ 36 h 4"/>
                <a:gd name="T16" fmla="*/ 36 w 4"/>
                <a:gd name="T17" fmla="*/ 45 h 4"/>
                <a:gd name="T18" fmla="*/ 45 w 4"/>
                <a:gd name="T19" fmla="*/ 36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1" y="4"/>
                    <a:pt x="1" y="3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3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4" y="4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9" name="Freeform 738">
              <a:extLst>
                <a:ext uri="{FF2B5EF4-FFF2-40B4-BE49-F238E27FC236}">
                  <a16:creationId xmlns:a16="http://schemas.microsoft.com/office/drawing/2014/main" id="{A3B34690-0A07-4E2A-8AD1-DF83D1349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286"/>
              <a:ext cx="23" cy="32"/>
            </a:xfrm>
            <a:custGeom>
              <a:avLst/>
              <a:gdLst>
                <a:gd name="T0" fmla="*/ 84 w 11"/>
                <a:gd name="T1" fmla="*/ 25 h 14"/>
                <a:gd name="T2" fmla="*/ 44 w 11"/>
                <a:gd name="T3" fmla="*/ 11 h 14"/>
                <a:gd name="T4" fmla="*/ 17 w 11"/>
                <a:gd name="T5" fmla="*/ 94 h 14"/>
                <a:gd name="T6" fmla="*/ 84 w 11"/>
                <a:gd name="T7" fmla="*/ 158 h 14"/>
                <a:gd name="T8" fmla="*/ 100 w 11"/>
                <a:gd name="T9" fmla="*/ 110 h 14"/>
                <a:gd name="T10" fmla="*/ 92 w 11"/>
                <a:gd name="T11" fmla="*/ 57 h 14"/>
                <a:gd name="T12" fmla="*/ 84 w 11"/>
                <a:gd name="T13" fmla="*/ 25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14">
                  <a:moveTo>
                    <a:pt x="9" y="2"/>
                  </a:moveTo>
                  <a:cubicBezTo>
                    <a:pt x="8" y="1"/>
                    <a:pt x="7" y="1"/>
                    <a:pt x="5" y="1"/>
                  </a:cubicBezTo>
                  <a:cubicBezTo>
                    <a:pt x="2" y="0"/>
                    <a:pt x="0" y="4"/>
                    <a:pt x="2" y="8"/>
                  </a:cubicBezTo>
                  <a:cubicBezTo>
                    <a:pt x="3" y="12"/>
                    <a:pt x="7" y="14"/>
                    <a:pt x="9" y="13"/>
                  </a:cubicBezTo>
                  <a:cubicBezTo>
                    <a:pt x="11" y="12"/>
                    <a:pt x="11" y="11"/>
                    <a:pt x="11" y="9"/>
                  </a:cubicBezTo>
                  <a:cubicBezTo>
                    <a:pt x="11" y="8"/>
                    <a:pt x="10" y="6"/>
                    <a:pt x="10" y="5"/>
                  </a:cubicBezTo>
                  <a:cubicBezTo>
                    <a:pt x="10" y="4"/>
                    <a:pt x="9" y="3"/>
                    <a:pt x="9" y="2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C95F4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0" name="Freeform 739">
              <a:extLst>
                <a:ext uri="{FF2B5EF4-FFF2-40B4-BE49-F238E27FC236}">
                  <a16:creationId xmlns:a16="http://schemas.microsoft.com/office/drawing/2014/main" id="{13F8CD4B-5BDA-47D7-A7F7-55BF860B7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295"/>
              <a:ext cx="8" cy="14"/>
            </a:xfrm>
            <a:custGeom>
              <a:avLst/>
              <a:gdLst>
                <a:gd name="T0" fmla="*/ 8 w 4"/>
                <a:gd name="T1" fmla="*/ 0 h 6"/>
                <a:gd name="T2" fmla="*/ 0 w 4"/>
                <a:gd name="T3" fmla="*/ 28 h 6"/>
                <a:gd name="T4" fmla="*/ 24 w 4"/>
                <a:gd name="T5" fmla="*/ 77 h 6"/>
                <a:gd name="T6" fmla="*/ 32 w 4"/>
                <a:gd name="T7" fmla="*/ 77 h 6"/>
                <a:gd name="T8" fmla="*/ 32 w 4"/>
                <a:gd name="T9" fmla="*/ 77 h 6"/>
                <a:gd name="T10" fmla="*/ 24 w 4"/>
                <a:gd name="T11" fmla="*/ 77 h 6"/>
                <a:gd name="T12" fmla="*/ 0 w 4"/>
                <a:gd name="T13" fmla="*/ 28 h 6"/>
                <a:gd name="T14" fmla="*/ 8 w 4"/>
                <a:gd name="T15" fmla="*/ 0 h 6"/>
                <a:gd name="T16" fmla="*/ 16 w 4"/>
                <a:gd name="T17" fmla="*/ 0 h 6"/>
                <a:gd name="T18" fmla="*/ 16 w 4"/>
                <a:gd name="T19" fmla="*/ 0 h 6"/>
                <a:gd name="T20" fmla="*/ 8 w 4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4"/>
                    <a:pt x="2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2" y="6"/>
                    <a:pt x="1" y="4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1" name="Freeform 740">
              <a:extLst>
                <a:ext uri="{FF2B5EF4-FFF2-40B4-BE49-F238E27FC236}">
                  <a16:creationId xmlns:a16="http://schemas.microsoft.com/office/drawing/2014/main" id="{18CF1B26-E380-473F-A6EE-3AF8F7C1A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260"/>
              <a:ext cx="23" cy="31"/>
            </a:xfrm>
            <a:custGeom>
              <a:avLst/>
              <a:gdLst>
                <a:gd name="T0" fmla="*/ 75 w 11"/>
                <a:gd name="T1" fmla="*/ 20 h 14"/>
                <a:gd name="T2" fmla="*/ 44 w 11"/>
                <a:gd name="T3" fmla="*/ 9 h 14"/>
                <a:gd name="T4" fmla="*/ 8 w 11"/>
                <a:gd name="T5" fmla="*/ 89 h 14"/>
                <a:gd name="T6" fmla="*/ 75 w 11"/>
                <a:gd name="T7" fmla="*/ 142 h 14"/>
                <a:gd name="T8" fmla="*/ 100 w 11"/>
                <a:gd name="T9" fmla="*/ 97 h 14"/>
                <a:gd name="T10" fmla="*/ 92 w 11"/>
                <a:gd name="T11" fmla="*/ 53 h 14"/>
                <a:gd name="T12" fmla="*/ 75 w 11"/>
                <a:gd name="T13" fmla="*/ 2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14">
                  <a:moveTo>
                    <a:pt x="8" y="2"/>
                  </a:moveTo>
                  <a:cubicBezTo>
                    <a:pt x="7" y="1"/>
                    <a:pt x="6" y="1"/>
                    <a:pt x="5" y="1"/>
                  </a:cubicBezTo>
                  <a:cubicBezTo>
                    <a:pt x="1" y="0"/>
                    <a:pt x="0" y="5"/>
                    <a:pt x="1" y="8"/>
                  </a:cubicBezTo>
                  <a:cubicBezTo>
                    <a:pt x="3" y="12"/>
                    <a:pt x="6" y="14"/>
                    <a:pt x="8" y="13"/>
                  </a:cubicBezTo>
                  <a:cubicBezTo>
                    <a:pt x="10" y="13"/>
                    <a:pt x="11" y="11"/>
                    <a:pt x="11" y="9"/>
                  </a:cubicBezTo>
                  <a:cubicBezTo>
                    <a:pt x="11" y="8"/>
                    <a:pt x="10" y="6"/>
                    <a:pt x="10" y="5"/>
                  </a:cubicBezTo>
                  <a:cubicBezTo>
                    <a:pt x="9" y="4"/>
                    <a:pt x="9" y="3"/>
                    <a:pt x="8" y="2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C95F4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2" name="Freeform 741">
              <a:extLst>
                <a:ext uri="{FF2B5EF4-FFF2-40B4-BE49-F238E27FC236}">
                  <a16:creationId xmlns:a16="http://schemas.microsoft.com/office/drawing/2014/main" id="{9023337E-3D35-4D64-BF8C-628A32D62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268"/>
              <a:ext cx="9" cy="16"/>
            </a:xfrm>
            <a:custGeom>
              <a:avLst/>
              <a:gdLst>
                <a:gd name="T0" fmla="*/ 0 w 4"/>
                <a:gd name="T1" fmla="*/ 0 h 7"/>
                <a:gd name="T2" fmla="*/ 0 w 4"/>
                <a:gd name="T3" fmla="*/ 37 h 7"/>
                <a:gd name="T4" fmla="*/ 25 w 4"/>
                <a:gd name="T5" fmla="*/ 73 h 7"/>
                <a:gd name="T6" fmla="*/ 45 w 4"/>
                <a:gd name="T7" fmla="*/ 73 h 7"/>
                <a:gd name="T8" fmla="*/ 45 w 4"/>
                <a:gd name="T9" fmla="*/ 73 h 7"/>
                <a:gd name="T10" fmla="*/ 25 w 4"/>
                <a:gd name="T11" fmla="*/ 73 h 7"/>
                <a:gd name="T12" fmla="*/ 0 w 4"/>
                <a:gd name="T13" fmla="*/ 37 h 7"/>
                <a:gd name="T14" fmla="*/ 0 w 4"/>
                <a:gd name="T15" fmla="*/ 0 h 7"/>
                <a:gd name="T16" fmla="*/ 25 w 4"/>
                <a:gd name="T17" fmla="*/ 0 h 7"/>
                <a:gd name="T18" fmla="*/ 25 w 4"/>
                <a:gd name="T19" fmla="*/ 0 h 7"/>
                <a:gd name="T20" fmla="*/ 0 w 4"/>
                <a:gd name="T21" fmla="*/ 0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3" name="Freeform 742">
              <a:extLst>
                <a:ext uri="{FF2B5EF4-FFF2-40B4-BE49-F238E27FC236}">
                  <a16:creationId xmlns:a16="http://schemas.microsoft.com/office/drawing/2014/main" id="{1E47CF11-9560-4C47-83FD-DDC0D0DEC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2559"/>
              <a:ext cx="34" cy="51"/>
            </a:xfrm>
            <a:custGeom>
              <a:avLst/>
              <a:gdLst>
                <a:gd name="T0" fmla="*/ 104 w 16"/>
                <a:gd name="T1" fmla="*/ 35 h 23"/>
                <a:gd name="T2" fmla="*/ 40 w 16"/>
                <a:gd name="T3" fmla="*/ 9 h 23"/>
                <a:gd name="T4" fmla="*/ 28 w 16"/>
                <a:gd name="T5" fmla="*/ 153 h 23"/>
                <a:gd name="T6" fmla="*/ 128 w 16"/>
                <a:gd name="T7" fmla="*/ 251 h 23"/>
                <a:gd name="T8" fmla="*/ 153 w 16"/>
                <a:gd name="T9" fmla="*/ 197 h 23"/>
                <a:gd name="T10" fmla="*/ 136 w 16"/>
                <a:gd name="T11" fmla="*/ 109 h 23"/>
                <a:gd name="T12" fmla="*/ 104 w 16"/>
                <a:gd name="T13" fmla="*/ 35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11" y="3"/>
                  </a:moveTo>
                  <a:cubicBezTo>
                    <a:pt x="9" y="1"/>
                    <a:pt x="7" y="0"/>
                    <a:pt x="4" y="1"/>
                  </a:cubicBezTo>
                  <a:cubicBezTo>
                    <a:pt x="0" y="3"/>
                    <a:pt x="0" y="9"/>
                    <a:pt x="3" y="14"/>
                  </a:cubicBezTo>
                  <a:cubicBezTo>
                    <a:pt x="6" y="20"/>
                    <a:pt x="8" y="23"/>
                    <a:pt x="13" y="23"/>
                  </a:cubicBezTo>
                  <a:cubicBezTo>
                    <a:pt x="15" y="22"/>
                    <a:pt x="16" y="20"/>
                    <a:pt x="16" y="18"/>
                  </a:cubicBezTo>
                  <a:cubicBezTo>
                    <a:pt x="16" y="15"/>
                    <a:pt x="15" y="14"/>
                    <a:pt x="14" y="10"/>
                  </a:cubicBezTo>
                  <a:cubicBezTo>
                    <a:pt x="13" y="9"/>
                    <a:pt x="13" y="5"/>
                    <a:pt x="11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4" name="Freeform 743">
              <a:extLst>
                <a:ext uri="{FF2B5EF4-FFF2-40B4-BE49-F238E27FC236}">
                  <a16:creationId xmlns:a16="http://schemas.microsoft.com/office/drawing/2014/main" id="{8669F083-B94F-4010-9291-2BB82ABE8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567"/>
              <a:ext cx="17" cy="32"/>
            </a:xfrm>
            <a:custGeom>
              <a:avLst/>
              <a:gdLst>
                <a:gd name="T0" fmla="*/ 77 w 8"/>
                <a:gd name="T1" fmla="*/ 158 h 14"/>
                <a:gd name="T2" fmla="*/ 68 w 8"/>
                <a:gd name="T3" fmla="*/ 158 h 14"/>
                <a:gd name="T4" fmla="*/ 19 w 8"/>
                <a:gd name="T5" fmla="*/ 85 h 14"/>
                <a:gd name="T6" fmla="*/ 9 w 8"/>
                <a:gd name="T7" fmla="*/ 11 h 14"/>
                <a:gd name="T8" fmla="*/ 40 w 8"/>
                <a:gd name="T9" fmla="*/ 11 h 14"/>
                <a:gd name="T10" fmla="*/ 40 w 8"/>
                <a:gd name="T11" fmla="*/ 11 h 14"/>
                <a:gd name="T12" fmla="*/ 9 w 8"/>
                <a:gd name="T13" fmla="*/ 11 h 14"/>
                <a:gd name="T14" fmla="*/ 19 w 8"/>
                <a:gd name="T15" fmla="*/ 85 h 14"/>
                <a:gd name="T16" fmla="*/ 68 w 8"/>
                <a:gd name="T17" fmla="*/ 167 h 14"/>
                <a:gd name="T18" fmla="*/ 77 w 8"/>
                <a:gd name="T19" fmla="*/ 158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14">
                  <a:moveTo>
                    <a:pt x="8" y="13"/>
                  </a:moveTo>
                  <a:cubicBezTo>
                    <a:pt x="8" y="13"/>
                    <a:pt x="7" y="13"/>
                    <a:pt x="7" y="13"/>
                  </a:cubicBezTo>
                  <a:cubicBezTo>
                    <a:pt x="6" y="13"/>
                    <a:pt x="4" y="12"/>
                    <a:pt x="2" y="7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3"/>
                    <a:pt x="2" y="7"/>
                  </a:cubicBezTo>
                  <a:cubicBezTo>
                    <a:pt x="4" y="12"/>
                    <a:pt x="6" y="14"/>
                    <a:pt x="7" y="14"/>
                  </a:cubicBezTo>
                  <a:cubicBezTo>
                    <a:pt x="7" y="13"/>
                    <a:pt x="8" y="13"/>
                    <a:pt x="8" y="1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5" name="Freeform 744">
              <a:extLst>
                <a:ext uri="{FF2B5EF4-FFF2-40B4-BE49-F238E27FC236}">
                  <a16:creationId xmlns:a16="http://schemas.microsoft.com/office/drawing/2014/main" id="{AFEC0E34-72EA-4266-99D0-BC7A5824E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048"/>
              <a:ext cx="19" cy="20"/>
            </a:xfrm>
            <a:custGeom>
              <a:avLst/>
              <a:gdLst>
                <a:gd name="T0" fmla="*/ 36 w 9"/>
                <a:gd name="T1" fmla="*/ 9 h 9"/>
                <a:gd name="T2" fmla="*/ 8 w 9"/>
                <a:gd name="T3" fmla="*/ 20 h 9"/>
                <a:gd name="T4" fmla="*/ 27 w 9"/>
                <a:gd name="T5" fmla="*/ 80 h 9"/>
                <a:gd name="T6" fmla="*/ 84 w 9"/>
                <a:gd name="T7" fmla="*/ 80 h 9"/>
                <a:gd name="T8" fmla="*/ 84 w 9"/>
                <a:gd name="T9" fmla="*/ 53 h 9"/>
                <a:gd name="T10" fmla="*/ 68 w 9"/>
                <a:gd name="T11" fmla="*/ 36 h 9"/>
                <a:gd name="T12" fmla="*/ 36 w 9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9">
                  <a:moveTo>
                    <a:pt x="4" y="1"/>
                  </a:move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1" y="5"/>
                    <a:pt x="3" y="7"/>
                  </a:cubicBezTo>
                  <a:cubicBezTo>
                    <a:pt x="6" y="8"/>
                    <a:pt x="7" y="9"/>
                    <a:pt x="9" y="7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6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E7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6" name="Freeform 745">
              <a:extLst>
                <a:ext uri="{FF2B5EF4-FFF2-40B4-BE49-F238E27FC236}">
                  <a16:creationId xmlns:a16="http://schemas.microsoft.com/office/drawing/2014/main" id="{592E93F0-0B6A-4315-8E69-7C29C1D73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052"/>
              <a:ext cx="11" cy="9"/>
            </a:xfrm>
            <a:custGeom>
              <a:avLst/>
              <a:gdLst>
                <a:gd name="T0" fmla="*/ 53 w 5"/>
                <a:gd name="T1" fmla="*/ 36 h 4"/>
                <a:gd name="T2" fmla="*/ 53 w 5"/>
                <a:gd name="T3" fmla="*/ 45 h 4"/>
                <a:gd name="T4" fmla="*/ 20 w 5"/>
                <a:gd name="T5" fmla="*/ 36 h 4"/>
                <a:gd name="T6" fmla="*/ 9 w 5"/>
                <a:gd name="T7" fmla="*/ 0 h 4"/>
                <a:gd name="T8" fmla="*/ 20 w 5"/>
                <a:gd name="T9" fmla="*/ 0 h 4"/>
                <a:gd name="T10" fmla="*/ 20 w 5"/>
                <a:gd name="T11" fmla="*/ 0 h 4"/>
                <a:gd name="T12" fmla="*/ 9 w 5"/>
                <a:gd name="T13" fmla="*/ 0 h 4"/>
                <a:gd name="T14" fmla="*/ 20 w 5"/>
                <a:gd name="T15" fmla="*/ 36 h 4"/>
                <a:gd name="T16" fmla="*/ 53 w 5"/>
                <a:gd name="T17" fmla="*/ 45 h 4"/>
                <a:gd name="T18" fmla="*/ 53 w 5"/>
                <a:gd name="T19" fmla="*/ 36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2" y="3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lose/>
                </a:path>
              </a:pathLst>
            </a:custGeom>
            <a:solidFill>
              <a:srgbClr val="F0A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7" name="Freeform 746">
              <a:extLst>
                <a:ext uri="{FF2B5EF4-FFF2-40B4-BE49-F238E27FC236}">
                  <a16:creationId xmlns:a16="http://schemas.microsoft.com/office/drawing/2014/main" id="{21CD758A-B090-4D87-BC21-68F784A73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2077"/>
              <a:ext cx="13" cy="13"/>
            </a:xfrm>
            <a:custGeom>
              <a:avLst/>
              <a:gdLst>
                <a:gd name="T0" fmla="*/ 52 w 6"/>
                <a:gd name="T1" fmla="*/ 9 h 6"/>
                <a:gd name="T2" fmla="*/ 20 w 6"/>
                <a:gd name="T3" fmla="*/ 0 h 6"/>
                <a:gd name="T4" fmla="*/ 9 w 6"/>
                <a:gd name="T5" fmla="*/ 9 h 6"/>
                <a:gd name="T6" fmla="*/ 20 w 6"/>
                <a:gd name="T7" fmla="*/ 52 h 6"/>
                <a:gd name="T8" fmla="*/ 61 w 6"/>
                <a:gd name="T9" fmla="*/ 43 h 6"/>
                <a:gd name="T10" fmla="*/ 52 w 6"/>
                <a:gd name="T11" fmla="*/ 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5"/>
                    <a:pt x="2" y="5"/>
                  </a:cubicBezTo>
                  <a:cubicBezTo>
                    <a:pt x="4" y="6"/>
                    <a:pt x="6" y="5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E7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8" name="Freeform 747">
              <a:extLst>
                <a:ext uri="{FF2B5EF4-FFF2-40B4-BE49-F238E27FC236}">
                  <a16:creationId xmlns:a16="http://schemas.microsoft.com/office/drawing/2014/main" id="{DE5EA3FC-2391-4D19-A229-ABD116552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079"/>
              <a:ext cx="8" cy="7"/>
            </a:xfrm>
            <a:custGeom>
              <a:avLst/>
              <a:gdLst>
                <a:gd name="T0" fmla="*/ 32 w 4"/>
                <a:gd name="T1" fmla="*/ 28 h 3"/>
                <a:gd name="T2" fmla="*/ 24 w 4"/>
                <a:gd name="T3" fmla="*/ 37 h 3"/>
                <a:gd name="T4" fmla="*/ 8 w 4"/>
                <a:gd name="T5" fmla="*/ 28 h 3"/>
                <a:gd name="T6" fmla="*/ 8 w 4"/>
                <a:gd name="T7" fmla="*/ 12 h 3"/>
                <a:gd name="T8" fmla="*/ 8 w 4"/>
                <a:gd name="T9" fmla="*/ 0 h 3"/>
                <a:gd name="T10" fmla="*/ 8 w 4"/>
                <a:gd name="T11" fmla="*/ 0 h 3"/>
                <a:gd name="T12" fmla="*/ 8 w 4"/>
                <a:gd name="T13" fmla="*/ 12 h 3"/>
                <a:gd name="T14" fmla="*/ 8 w 4"/>
                <a:gd name="T15" fmla="*/ 37 h 3"/>
                <a:gd name="T16" fmla="*/ 24 w 4"/>
                <a:gd name="T17" fmla="*/ 37 h 3"/>
                <a:gd name="T18" fmla="*/ 32 w 4"/>
                <a:gd name="T19" fmla="*/ 28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F0A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9" name="Freeform 748">
              <a:extLst>
                <a:ext uri="{FF2B5EF4-FFF2-40B4-BE49-F238E27FC236}">
                  <a16:creationId xmlns:a16="http://schemas.microsoft.com/office/drawing/2014/main" id="{8C9EFFDC-28A3-47A6-B0A8-49EFE2AEC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384"/>
              <a:ext cx="21" cy="29"/>
            </a:xfrm>
            <a:custGeom>
              <a:avLst/>
              <a:gdLst>
                <a:gd name="T0" fmla="*/ 92 w 10"/>
                <a:gd name="T1" fmla="*/ 80 h 13"/>
                <a:gd name="T2" fmla="*/ 84 w 10"/>
                <a:gd name="T3" fmla="*/ 20 h 13"/>
                <a:gd name="T4" fmla="*/ 57 w 10"/>
                <a:gd name="T5" fmla="*/ 0 h 13"/>
                <a:gd name="T6" fmla="*/ 0 w 10"/>
                <a:gd name="T7" fmla="*/ 89 h 13"/>
                <a:gd name="T8" fmla="*/ 67 w 10"/>
                <a:gd name="T9" fmla="*/ 134 h 13"/>
                <a:gd name="T10" fmla="*/ 92 w 10"/>
                <a:gd name="T11" fmla="*/ 8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3">
                  <a:moveTo>
                    <a:pt x="10" y="7"/>
                  </a:moveTo>
                  <a:cubicBezTo>
                    <a:pt x="10" y="5"/>
                    <a:pt x="10" y="4"/>
                    <a:pt x="9" y="2"/>
                  </a:cubicBezTo>
                  <a:cubicBezTo>
                    <a:pt x="9" y="1"/>
                    <a:pt x="8" y="0"/>
                    <a:pt x="6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1" y="11"/>
                    <a:pt x="4" y="13"/>
                    <a:pt x="7" y="12"/>
                  </a:cubicBezTo>
                  <a:cubicBezTo>
                    <a:pt x="9" y="11"/>
                    <a:pt x="9" y="10"/>
                    <a:pt x="10" y="7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BB594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0" name="Freeform 749">
              <a:extLst>
                <a:ext uri="{FF2B5EF4-FFF2-40B4-BE49-F238E27FC236}">
                  <a16:creationId xmlns:a16="http://schemas.microsoft.com/office/drawing/2014/main" id="{52FB6623-55F3-45AF-98F3-260436A6B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391"/>
              <a:ext cx="8" cy="16"/>
            </a:xfrm>
            <a:custGeom>
              <a:avLst/>
              <a:gdLst>
                <a:gd name="T0" fmla="*/ 32 w 4"/>
                <a:gd name="T1" fmla="*/ 73 h 7"/>
                <a:gd name="T2" fmla="*/ 8 w 4"/>
                <a:gd name="T3" fmla="*/ 85 h 7"/>
                <a:gd name="T4" fmla="*/ 0 w 4"/>
                <a:gd name="T5" fmla="*/ 37 h 7"/>
                <a:gd name="T6" fmla="*/ 16 w 4"/>
                <a:gd name="T7" fmla="*/ 0 h 7"/>
                <a:gd name="T8" fmla="*/ 32 w 4"/>
                <a:gd name="T9" fmla="*/ 0 h 7"/>
                <a:gd name="T10" fmla="*/ 32 w 4"/>
                <a:gd name="T11" fmla="*/ 0 h 7"/>
                <a:gd name="T12" fmla="*/ 16 w 4"/>
                <a:gd name="T13" fmla="*/ 0 h 7"/>
                <a:gd name="T14" fmla="*/ 0 w 4"/>
                <a:gd name="T15" fmla="*/ 25 h 7"/>
                <a:gd name="T16" fmla="*/ 8 w 4"/>
                <a:gd name="T17" fmla="*/ 85 h 7"/>
                <a:gd name="T18" fmla="*/ 32 w 4"/>
                <a:gd name="T19" fmla="*/ 73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7">
                  <a:moveTo>
                    <a:pt x="4" y="6"/>
                  </a:moveTo>
                  <a:cubicBezTo>
                    <a:pt x="3" y="7"/>
                    <a:pt x="2" y="7"/>
                    <a:pt x="1" y="7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3" y="7"/>
                    <a:pt x="4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1" name="Freeform 750">
              <a:extLst>
                <a:ext uri="{FF2B5EF4-FFF2-40B4-BE49-F238E27FC236}">
                  <a16:creationId xmlns:a16="http://schemas.microsoft.com/office/drawing/2014/main" id="{862261D0-F7D7-4D21-B610-66B49E6E2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764"/>
              <a:ext cx="39" cy="42"/>
            </a:xfrm>
            <a:custGeom>
              <a:avLst/>
              <a:gdLst>
                <a:gd name="T0" fmla="*/ 131 w 19"/>
                <a:gd name="T1" fmla="*/ 33 h 19"/>
                <a:gd name="T2" fmla="*/ 76 w 19"/>
                <a:gd name="T3" fmla="*/ 0 h 19"/>
                <a:gd name="T4" fmla="*/ 25 w 19"/>
                <a:gd name="T5" fmla="*/ 33 h 19"/>
                <a:gd name="T6" fmla="*/ 68 w 19"/>
                <a:gd name="T7" fmla="*/ 186 h 19"/>
                <a:gd name="T8" fmla="*/ 164 w 19"/>
                <a:gd name="T9" fmla="*/ 133 h 19"/>
                <a:gd name="T10" fmla="*/ 131 w 19"/>
                <a:gd name="T11" fmla="*/ 33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9">
                  <a:moveTo>
                    <a:pt x="15" y="3"/>
                  </a:moveTo>
                  <a:cubicBezTo>
                    <a:pt x="13" y="1"/>
                    <a:pt x="11" y="0"/>
                    <a:pt x="9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0" y="7"/>
                    <a:pt x="3" y="14"/>
                    <a:pt x="8" y="17"/>
                  </a:cubicBezTo>
                  <a:cubicBezTo>
                    <a:pt x="14" y="19"/>
                    <a:pt x="19" y="16"/>
                    <a:pt x="19" y="12"/>
                  </a:cubicBezTo>
                  <a:cubicBezTo>
                    <a:pt x="19" y="8"/>
                    <a:pt x="18" y="7"/>
                    <a:pt x="15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2" name="Freeform 751">
              <a:extLst>
                <a:ext uri="{FF2B5EF4-FFF2-40B4-BE49-F238E27FC236}">
                  <a16:creationId xmlns:a16="http://schemas.microsoft.com/office/drawing/2014/main" id="{707E748A-01EA-4419-A633-2240520B6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773"/>
              <a:ext cx="21" cy="22"/>
            </a:xfrm>
            <a:custGeom>
              <a:avLst/>
              <a:gdLst>
                <a:gd name="T0" fmla="*/ 84 w 10"/>
                <a:gd name="T1" fmla="*/ 53 h 10"/>
                <a:gd name="T2" fmla="*/ 76 w 10"/>
                <a:gd name="T3" fmla="*/ 97 h 10"/>
                <a:gd name="T4" fmla="*/ 17 w 10"/>
                <a:gd name="T5" fmla="*/ 73 h 10"/>
                <a:gd name="T6" fmla="*/ 0 w 10"/>
                <a:gd name="T7" fmla="*/ 20 h 10"/>
                <a:gd name="T8" fmla="*/ 17 w 10"/>
                <a:gd name="T9" fmla="*/ 0 h 10"/>
                <a:gd name="T10" fmla="*/ 17 w 10"/>
                <a:gd name="T11" fmla="*/ 0 h 10"/>
                <a:gd name="T12" fmla="*/ 0 w 10"/>
                <a:gd name="T13" fmla="*/ 20 h 10"/>
                <a:gd name="T14" fmla="*/ 17 w 10"/>
                <a:gd name="T15" fmla="*/ 73 h 10"/>
                <a:gd name="T16" fmla="*/ 76 w 10"/>
                <a:gd name="T17" fmla="*/ 97 h 10"/>
                <a:gd name="T18" fmla="*/ 84 w 10"/>
                <a:gd name="T19" fmla="*/ 53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0">
                  <a:moveTo>
                    <a:pt x="9" y="5"/>
                  </a:moveTo>
                  <a:cubicBezTo>
                    <a:pt x="10" y="7"/>
                    <a:pt x="9" y="8"/>
                    <a:pt x="8" y="9"/>
                  </a:cubicBezTo>
                  <a:cubicBezTo>
                    <a:pt x="7" y="10"/>
                    <a:pt x="4" y="9"/>
                    <a:pt x="2" y="7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4" y="10"/>
                    <a:pt x="7" y="10"/>
                    <a:pt x="8" y="9"/>
                  </a:cubicBezTo>
                  <a:cubicBezTo>
                    <a:pt x="9" y="8"/>
                    <a:pt x="10" y="7"/>
                    <a:pt x="9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3" name="Freeform 752">
              <a:extLst>
                <a:ext uri="{FF2B5EF4-FFF2-40B4-BE49-F238E27FC236}">
                  <a16:creationId xmlns:a16="http://schemas.microsoft.com/office/drawing/2014/main" id="{7D522AF0-105B-444D-A9CF-FDDD1CEE0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458"/>
              <a:ext cx="31" cy="38"/>
            </a:xfrm>
            <a:custGeom>
              <a:avLst/>
              <a:gdLst>
                <a:gd name="T0" fmla="*/ 89 w 15"/>
                <a:gd name="T1" fmla="*/ 20 h 17"/>
                <a:gd name="T2" fmla="*/ 52 w 15"/>
                <a:gd name="T3" fmla="*/ 0 h 17"/>
                <a:gd name="T4" fmla="*/ 17 w 15"/>
                <a:gd name="T5" fmla="*/ 110 h 17"/>
                <a:gd name="T6" fmla="*/ 107 w 15"/>
                <a:gd name="T7" fmla="*/ 179 h 17"/>
                <a:gd name="T8" fmla="*/ 132 w 15"/>
                <a:gd name="T9" fmla="*/ 125 h 17"/>
                <a:gd name="T10" fmla="*/ 116 w 15"/>
                <a:gd name="T11" fmla="*/ 65 h 17"/>
                <a:gd name="T12" fmla="*/ 89 w 15"/>
                <a:gd name="T13" fmla="*/ 2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7">
                  <a:moveTo>
                    <a:pt x="10" y="2"/>
                  </a:moveTo>
                  <a:cubicBezTo>
                    <a:pt x="9" y="1"/>
                    <a:pt x="8" y="0"/>
                    <a:pt x="6" y="0"/>
                  </a:cubicBezTo>
                  <a:cubicBezTo>
                    <a:pt x="1" y="0"/>
                    <a:pt x="0" y="6"/>
                    <a:pt x="2" y="10"/>
                  </a:cubicBezTo>
                  <a:cubicBezTo>
                    <a:pt x="5" y="15"/>
                    <a:pt x="9" y="17"/>
                    <a:pt x="12" y="16"/>
                  </a:cubicBezTo>
                  <a:cubicBezTo>
                    <a:pt x="14" y="15"/>
                    <a:pt x="15" y="13"/>
                    <a:pt x="15" y="11"/>
                  </a:cubicBezTo>
                  <a:cubicBezTo>
                    <a:pt x="15" y="9"/>
                    <a:pt x="13" y="7"/>
                    <a:pt x="13" y="6"/>
                  </a:cubicBezTo>
                  <a:cubicBezTo>
                    <a:pt x="12" y="4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BB594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4" name="Freeform 753">
              <a:extLst>
                <a:ext uri="{FF2B5EF4-FFF2-40B4-BE49-F238E27FC236}">
                  <a16:creationId xmlns:a16="http://schemas.microsoft.com/office/drawing/2014/main" id="{0360F4DD-2A10-48ED-B2CE-EE0F86DD1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467"/>
              <a:ext cx="13" cy="20"/>
            </a:xfrm>
            <a:custGeom>
              <a:avLst/>
              <a:gdLst>
                <a:gd name="T0" fmla="*/ 9 w 6"/>
                <a:gd name="T1" fmla="*/ 0 h 9"/>
                <a:gd name="T2" fmla="*/ 0 w 6"/>
                <a:gd name="T3" fmla="*/ 44 h 9"/>
                <a:gd name="T4" fmla="*/ 43 w 6"/>
                <a:gd name="T5" fmla="*/ 89 h 9"/>
                <a:gd name="T6" fmla="*/ 61 w 6"/>
                <a:gd name="T7" fmla="*/ 89 h 9"/>
                <a:gd name="T8" fmla="*/ 61 w 6"/>
                <a:gd name="T9" fmla="*/ 89 h 9"/>
                <a:gd name="T10" fmla="*/ 43 w 6"/>
                <a:gd name="T11" fmla="*/ 89 h 9"/>
                <a:gd name="T12" fmla="*/ 0 w 6"/>
                <a:gd name="T13" fmla="*/ 44 h 9"/>
                <a:gd name="T14" fmla="*/ 9 w 6"/>
                <a:gd name="T15" fmla="*/ 9 h 9"/>
                <a:gd name="T16" fmla="*/ 20 w 6"/>
                <a:gd name="T17" fmla="*/ 0 h 9"/>
                <a:gd name="T18" fmla="*/ 20 w 6"/>
                <a:gd name="T19" fmla="*/ 0 h 9"/>
                <a:gd name="T20" fmla="*/ 9 w 6"/>
                <a:gd name="T21" fmla="*/ 0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" y="6"/>
                    <a:pt x="2" y="8"/>
                    <a:pt x="4" y="8"/>
                  </a:cubicBezTo>
                  <a:cubicBezTo>
                    <a:pt x="4" y="9"/>
                    <a:pt x="5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4" y="8"/>
                  </a:cubicBezTo>
                  <a:cubicBezTo>
                    <a:pt x="2" y="8"/>
                    <a:pt x="1" y="6"/>
                    <a:pt x="0" y="4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5" name="Freeform 754">
              <a:extLst>
                <a:ext uri="{FF2B5EF4-FFF2-40B4-BE49-F238E27FC236}">
                  <a16:creationId xmlns:a16="http://schemas.microsoft.com/office/drawing/2014/main" id="{A08B2BA0-C183-4194-AD44-16CC4E748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472"/>
              <a:ext cx="29" cy="44"/>
            </a:xfrm>
            <a:custGeom>
              <a:avLst/>
              <a:gdLst>
                <a:gd name="T0" fmla="*/ 91 w 14"/>
                <a:gd name="T1" fmla="*/ 33 h 20"/>
                <a:gd name="T2" fmla="*/ 25 w 14"/>
                <a:gd name="T3" fmla="*/ 9 h 20"/>
                <a:gd name="T4" fmla="*/ 25 w 14"/>
                <a:gd name="T5" fmla="*/ 125 h 20"/>
                <a:gd name="T6" fmla="*/ 99 w 14"/>
                <a:gd name="T7" fmla="*/ 202 h 20"/>
                <a:gd name="T8" fmla="*/ 124 w 14"/>
                <a:gd name="T9" fmla="*/ 161 h 20"/>
                <a:gd name="T10" fmla="*/ 108 w 14"/>
                <a:gd name="T11" fmla="*/ 97 h 20"/>
                <a:gd name="T12" fmla="*/ 91 w 14"/>
                <a:gd name="T13" fmla="*/ 33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20">
                  <a:moveTo>
                    <a:pt x="10" y="3"/>
                  </a:moveTo>
                  <a:cubicBezTo>
                    <a:pt x="8" y="1"/>
                    <a:pt x="6" y="0"/>
                    <a:pt x="3" y="1"/>
                  </a:cubicBezTo>
                  <a:cubicBezTo>
                    <a:pt x="0" y="3"/>
                    <a:pt x="0" y="7"/>
                    <a:pt x="3" y="12"/>
                  </a:cubicBezTo>
                  <a:cubicBezTo>
                    <a:pt x="5" y="18"/>
                    <a:pt x="7" y="20"/>
                    <a:pt x="11" y="19"/>
                  </a:cubicBezTo>
                  <a:cubicBezTo>
                    <a:pt x="13" y="19"/>
                    <a:pt x="14" y="18"/>
                    <a:pt x="14" y="15"/>
                  </a:cubicBezTo>
                  <a:cubicBezTo>
                    <a:pt x="14" y="13"/>
                    <a:pt x="13" y="12"/>
                    <a:pt x="12" y="9"/>
                  </a:cubicBezTo>
                  <a:cubicBezTo>
                    <a:pt x="12" y="7"/>
                    <a:pt x="12" y="5"/>
                    <a:pt x="10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6" name="Freeform 755">
              <a:extLst>
                <a:ext uri="{FF2B5EF4-FFF2-40B4-BE49-F238E27FC236}">
                  <a16:creationId xmlns:a16="http://schemas.microsoft.com/office/drawing/2014/main" id="{BE5CC933-EEE0-4B1C-A015-ECCFE099F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2478"/>
              <a:ext cx="15" cy="27"/>
            </a:xfrm>
            <a:custGeom>
              <a:avLst/>
              <a:gdLst>
                <a:gd name="T0" fmla="*/ 69 w 7"/>
                <a:gd name="T1" fmla="*/ 126 h 12"/>
                <a:gd name="T2" fmla="*/ 69 w 7"/>
                <a:gd name="T3" fmla="*/ 137 h 12"/>
                <a:gd name="T4" fmla="*/ 19 w 7"/>
                <a:gd name="T5" fmla="*/ 72 h 12"/>
                <a:gd name="T6" fmla="*/ 19 w 7"/>
                <a:gd name="T7" fmla="*/ 11 h 12"/>
                <a:gd name="T8" fmla="*/ 41 w 7"/>
                <a:gd name="T9" fmla="*/ 25 h 12"/>
                <a:gd name="T10" fmla="*/ 41 w 7"/>
                <a:gd name="T11" fmla="*/ 25 h 12"/>
                <a:gd name="T12" fmla="*/ 19 w 7"/>
                <a:gd name="T13" fmla="*/ 11 h 12"/>
                <a:gd name="T14" fmla="*/ 19 w 7"/>
                <a:gd name="T15" fmla="*/ 72 h 12"/>
                <a:gd name="T16" fmla="*/ 69 w 7"/>
                <a:gd name="T17" fmla="*/ 137 h 12"/>
                <a:gd name="T18" fmla="*/ 69 w 7"/>
                <a:gd name="T19" fmla="*/ 126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12">
                  <a:moveTo>
                    <a:pt x="7" y="11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4" y="11"/>
                    <a:pt x="2" y="6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1" y="2"/>
                    <a:pt x="0" y="3"/>
                    <a:pt x="2" y="6"/>
                  </a:cubicBezTo>
                  <a:cubicBezTo>
                    <a:pt x="4" y="10"/>
                    <a:pt x="6" y="12"/>
                    <a:pt x="7" y="12"/>
                  </a:cubicBezTo>
                  <a:cubicBezTo>
                    <a:pt x="7" y="12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7" name="Freeform 756">
              <a:extLst>
                <a:ext uri="{FF2B5EF4-FFF2-40B4-BE49-F238E27FC236}">
                  <a16:creationId xmlns:a16="http://schemas.microsoft.com/office/drawing/2014/main" id="{5CC10C96-32B7-4ED1-823A-3869449F9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704"/>
              <a:ext cx="40" cy="42"/>
            </a:xfrm>
            <a:custGeom>
              <a:avLst/>
              <a:gdLst>
                <a:gd name="T0" fmla="*/ 128 w 19"/>
                <a:gd name="T1" fmla="*/ 33 h 19"/>
                <a:gd name="T2" fmla="*/ 76 w 19"/>
                <a:gd name="T3" fmla="*/ 0 h 19"/>
                <a:gd name="T4" fmla="*/ 27 w 19"/>
                <a:gd name="T5" fmla="*/ 33 h 19"/>
                <a:gd name="T6" fmla="*/ 76 w 19"/>
                <a:gd name="T7" fmla="*/ 186 h 19"/>
                <a:gd name="T8" fmla="*/ 177 w 19"/>
                <a:gd name="T9" fmla="*/ 133 h 19"/>
                <a:gd name="T10" fmla="*/ 128 w 19"/>
                <a:gd name="T11" fmla="*/ 33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9">
                  <a:moveTo>
                    <a:pt x="14" y="3"/>
                  </a:moveTo>
                  <a:cubicBezTo>
                    <a:pt x="12" y="1"/>
                    <a:pt x="10" y="0"/>
                    <a:pt x="8" y="0"/>
                  </a:cubicBezTo>
                  <a:cubicBezTo>
                    <a:pt x="6" y="0"/>
                    <a:pt x="4" y="1"/>
                    <a:pt x="3" y="3"/>
                  </a:cubicBezTo>
                  <a:cubicBezTo>
                    <a:pt x="0" y="7"/>
                    <a:pt x="2" y="14"/>
                    <a:pt x="8" y="17"/>
                  </a:cubicBezTo>
                  <a:cubicBezTo>
                    <a:pt x="13" y="19"/>
                    <a:pt x="18" y="16"/>
                    <a:pt x="19" y="12"/>
                  </a:cubicBezTo>
                  <a:cubicBezTo>
                    <a:pt x="19" y="8"/>
                    <a:pt x="18" y="7"/>
                    <a:pt x="14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8" name="Freeform 757">
              <a:extLst>
                <a:ext uri="{FF2B5EF4-FFF2-40B4-BE49-F238E27FC236}">
                  <a16:creationId xmlns:a16="http://schemas.microsoft.com/office/drawing/2014/main" id="{CA0371C7-BA9F-4DAC-9CEF-D38BD7E87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712"/>
              <a:ext cx="20" cy="23"/>
            </a:xfrm>
            <a:custGeom>
              <a:avLst/>
              <a:gdLst>
                <a:gd name="T0" fmla="*/ 80 w 10"/>
                <a:gd name="T1" fmla="*/ 64 h 10"/>
                <a:gd name="T2" fmla="*/ 64 w 10"/>
                <a:gd name="T3" fmla="*/ 110 h 10"/>
                <a:gd name="T4" fmla="*/ 16 w 10"/>
                <a:gd name="T5" fmla="*/ 85 h 10"/>
                <a:gd name="T6" fmla="*/ 8 w 10"/>
                <a:gd name="T7" fmla="*/ 28 h 10"/>
                <a:gd name="T8" fmla="*/ 24 w 10"/>
                <a:gd name="T9" fmla="*/ 0 h 10"/>
                <a:gd name="T10" fmla="*/ 24 w 10"/>
                <a:gd name="T11" fmla="*/ 0 h 10"/>
                <a:gd name="T12" fmla="*/ 8 w 10"/>
                <a:gd name="T13" fmla="*/ 28 h 10"/>
                <a:gd name="T14" fmla="*/ 16 w 10"/>
                <a:gd name="T15" fmla="*/ 85 h 10"/>
                <a:gd name="T16" fmla="*/ 72 w 10"/>
                <a:gd name="T17" fmla="*/ 110 h 10"/>
                <a:gd name="T18" fmla="*/ 80 w 10"/>
                <a:gd name="T19" fmla="*/ 6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0">
                  <a:moveTo>
                    <a:pt x="10" y="5"/>
                  </a:moveTo>
                  <a:cubicBezTo>
                    <a:pt x="10" y="7"/>
                    <a:pt x="10" y="8"/>
                    <a:pt x="8" y="9"/>
                  </a:cubicBezTo>
                  <a:cubicBezTo>
                    <a:pt x="7" y="10"/>
                    <a:pt x="5" y="10"/>
                    <a:pt x="2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10"/>
                    <a:pt x="7" y="10"/>
                    <a:pt x="9" y="9"/>
                  </a:cubicBezTo>
                  <a:cubicBezTo>
                    <a:pt x="10" y="8"/>
                    <a:pt x="10" y="7"/>
                    <a:pt x="10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9" name="Freeform 758">
              <a:extLst>
                <a:ext uri="{FF2B5EF4-FFF2-40B4-BE49-F238E27FC236}">
                  <a16:creationId xmlns:a16="http://schemas.microsoft.com/office/drawing/2014/main" id="{EF09BCC6-F9C1-448A-BD65-9390DAEFF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443"/>
              <a:ext cx="23" cy="33"/>
            </a:xfrm>
            <a:custGeom>
              <a:avLst/>
              <a:gdLst>
                <a:gd name="T0" fmla="*/ 100 w 11"/>
                <a:gd name="T1" fmla="*/ 64 h 15"/>
                <a:gd name="T2" fmla="*/ 92 w 11"/>
                <a:gd name="T3" fmla="*/ 20 h 15"/>
                <a:gd name="T4" fmla="*/ 44 w 11"/>
                <a:gd name="T5" fmla="*/ 0 h 15"/>
                <a:gd name="T6" fmla="*/ 8 w 11"/>
                <a:gd name="T7" fmla="*/ 106 h 15"/>
                <a:gd name="T8" fmla="*/ 84 w 11"/>
                <a:gd name="T9" fmla="*/ 141 h 15"/>
                <a:gd name="T10" fmla="*/ 100 w 11"/>
                <a:gd name="T11" fmla="*/ 64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5">
                  <a:moveTo>
                    <a:pt x="11" y="6"/>
                  </a:moveTo>
                  <a:cubicBezTo>
                    <a:pt x="11" y="4"/>
                    <a:pt x="11" y="3"/>
                    <a:pt x="10" y="2"/>
                  </a:cubicBezTo>
                  <a:cubicBezTo>
                    <a:pt x="9" y="1"/>
                    <a:pt x="7" y="0"/>
                    <a:pt x="5" y="0"/>
                  </a:cubicBezTo>
                  <a:cubicBezTo>
                    <a:pt x="2" y="1"/>
                    <a:pt x="0" y="6"/>
                    <a:pt x="1" y="10"/>
                  </a:cubicBezTo>
                  <a:cubicBezTo>
                    <a:pt x="3" y="14"/>
                    <a:pt x="7" y="15"/>
                    <a:pt x="9" y="13"/>
                  </a:cubicBezTo>
                  <a:cubicBezTo>
                    <a:pt x="11" y="11"/>
                    <a:pt x="11" y="10"/>
                    <a:pt x="11" y="6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BB594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0" name="Freeform 759">
              <a:extLst>
                <a:ext uri="{FF2B5EF4-FFF2-40B4-BE49-F238E27FC236}">
                  <a16:creationId xmlns:a16="http://schemas.microsoft.com/office/drawing/2014/main" id="{8EFEF674-AAA2-4A34-B57D-18273834C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449"/>
              <a:ext cx="11" cy="18"/>
            </a:xfrm>
            <a:custGeom>
              <a:avLst/>
              <a:gdLst>
                <a:gd name="T0" fmla="*/ 53 w 5"/>
                <a:gd name="T1" fmla="*/ 72 h 8"/>
                <a:gd name="T2" fmla="*/ 20 w 5"/>
                <a:gd name="T3" fmla="*/ 92 h 8"/>
                <a:gd name="T4" fmla="*/ 0 w 5"/>
                <a:gd name="T5" fmla="*/ 45 h 8"/>
                <a:gd name="T6" fmla="*/ 20 w 5"/>
                <a:gd name="T7" fmla="*/ 0 h 8"/>
                <a:gd name="T8" fmla="*/ 44 w 5"/>
                <a:gd name="T9" fmla="*/ 0 h 8"/>
                <a:gd name="T10" fmla="*/ 44 w 5"/>
                <a:gd name="T11" fmla="*/ 0 h 8"/>
                <a:gd name="T12" fmla="*/ 9 w 5"/>
                <a:gd name="T13" fmla="*/ 0 h 8"/>
                <a:gd name="T14" fmla="*/ 0 w 5"/>
                <a:gd name="T15" fmla="*/ 45 h 8"/>
                <a:gd name="T16" fmla="*/ 20 w 5"/>
                <a:gd name="T17" fmla="*/ 92 h 8"/>
                <a:gd name="T18" fmla="*/ 53 w 5"/>
                <a:gd name="T19" fmla="*/ 72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8">
                  <a:moveTo>
                    <a:pt x="5" y="6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6"/>
                    <a:pt x="1" y="8"/>
                    <a:pt x="2" y="8"/>
                  </a:cubicBezTo>
                  <a:cubicBezTo>
                    <a:pt x="3" y="8"/>
                    <a:pt x="4" y="8"/>
                    <a:pt x="5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1" name="Freeform 760">
              <a:extLst>
                <a:ext uri="{FF2B5EF4-FFF2-40B4-BE49-F238E27FC236}">
                  <a16:creationId xmlns:a16="http://schemas.microsoft.com/office/drawing/2014/main" id="{C00D28DF-3F76-497C-848A-01CC743F1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318"/>
              <a:ext cx="23" cy="31"/>
            </a:xfrm>
            <a:custGeom>
              <a:avLst/>
              <a:gdLst>
                <a:gd name="T0" fmla="*/ 92 w 11"/>
                <a:gd name="T1" fmla="*/ 78 h 14"/>
                <a:gd name="T2" fmla="*/ 92 w 11"/>
                <a:gd name="T3" fmla="*/ 35 h 14"/>
                <a:gd name="T4" fmla="*/ 56 w 11"/>
                <a:gd name="T5" fmla="*/ 9 h 14"/>
                <a:gd name="T6" fmla="*/ 8 w 11"/>
                <a:gd name="T7" fmla="*/ 89 h 14"/>
                <a:gd name="T8" fmla="*/ 65 w 11"/>
                <a:gd name="T9" fmla="*/ 142 h 14"/>
                <a:gd name="T10" fmla="*/ 92 w 11"/>
                <a:gd name="T11" fmla="*/ 78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4">
                  <a:moveTo>
                    <a:pt x="10" y="7"/>
                  </a:moveTo>
                  <a:cubicBezTo>
                    <a:pt x="11" y="5"/>
                    <a:pt x="11" y="4"/>
                    <a:pt x="10" y="3"/>
                  </a:cubicBezTo>
                  <a:cubicBezTo>
                    <a:pt x="9" y="2"/>
                    <a:pt x="8" y="1"/>
                    <a:pt x="6" y="1"/>
                  </a:cubicBezTo>
                  <a:cubicBezTo>
                    <a:pt x="3" y="0"/>
                    <a:pt x="0" y="4"/>
                    <a:pt x="1" y="8"/>
                  </a:cubicBezTo>
                  <a:cubicBezTo>
                    <a:pt x="1" y="12"/>
                    <a:pt x="5" y="14"/>
                    <a:pt x="7" y="13"/>
                  </a:cubicBezTo>
                  <a:cubicBezTo>
                    <a:pt x="9" y="11"/>
                    <a:pt x="9" y="10"/>
                    <a:pt x="10" y="7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C95F4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2" name="Freeform 761">
              <a:extLst>
                <a:ext uri="{FF2B5EF4-FFF2-40B4-BE49-F238E27FC236}">
                  <a16:creationId xmlns:a16="http://schemas.microsoft.com/office/drawing/2014/main" id="{6F49F3E3-24A8-4788-AD05-EE8BA1CCD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324"/>
              <a:ext cx="10" cy="16"/>
            </a:xfrm>
            <a:custGeom>
              <a:avLst/>
              <a:gdLst>
                <a:gd name="T0" fmla="*/ 32 w 5"/>
                <a:gd name="T1" fmla="*/ 73 h 7"/>
                <a:gd name="T2" fmla="*/ 16 w 5"/>
                <a:gd name="T3" fmla="*/ 85 h 7"/>
                <a:gd name="T4" fmla="*/ 8 w 5"/>
                <a:gd name="T5" fmla="*/ 37 h 7"/>
                <a:gd name="T6" fmla="*/ 24 w 5"/>
                <a:gd name="T7" fmla="*/ 0 h 7"/>
                <a:gd name="T8" fmla="*/ 40 w 5"/>
                <a:gd name="T9" fmla="*/ 11 h 7"/>
                <a:gd name="T10" fmla="*/ 40 w 5"/>
                <a:gd name="T11" fmla="*/ 11 h 7"/>
                <a:gd name="T12" fmla="*/ 24 w 5"/>
                <a:gd name="T13" fmla="*/ 0 h 7"/>
                <a:gd name="T14" fmla="*/ 8 w 5"/>
                <a:gd name="T15" fmla="*/ 37 h 7"/>
                <a:gd name="T16" fmla="*/ 16 w 5"/>
                <a:gd name="T17" fmla="*/ 85 h 7"/>
                <a:gd name="T18" fmla="*/ 32 w 5"/>
                <a:gd name="T19" fmla="*/ 73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7">
                  <a:moveTo>
                    <a:pt x="4" y="6"/>
                  </a:moveTo>
                  <a:cubicBezTo>
                    <a:pt x="3" y="7"/>
                    <a:pt x="3" y="7"/>
                    <a:pt x="2" y="7"/>
                  </a:cubicBezTo>
                  <a:cubicBezTo>
                    <a:pt x="1" y="6"/>
                    <a:pt x="0" y="5"/>
                    <a:pt x="1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5"/>
                    <a:pt x="1" y="6"/>
                    <a:pt x="2" y="7"/>
                  </a:cubicBezTo>
                  <a:cubicBezTo>
                    <a:pt x="3" y="7"/>
                    <a:pt x="3" y="7"/>
                    <a:pt x="4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3" name="Freeform 762">
              <a:extLst>
                <a:ext uri="{FF2B5EF4-FFF2-40B4-BE49-F238E27FC236}">
                  <a16:creationId xmlns:a16="http://schemas.microsoft.com/office/drawing/2014/main" id="{F0582270-EB75-4F1E-A464-AC4C603FD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2110"/>
              <a:ext cx="15" cy="29"/>
            </a:xfrm>
            <a:custGeom>
              <a:avLst/>
              <a:gdLst>
                <a:gd name="T0" fmla="*/ 69 w 7"/>
                <a:gd name="T1" fmla="*/ 56 h 13"/>
                <a:gd name="T2" fmla="*/ 60 w 7"/>
                <a:gd name="T3" fmla="*/ 9 h 13"/>
                <a:gd name="T4" fmla="*/ 41 w 7"/>
                <a:gd name="T5" fmla="*/ 9 h 13"/>
                <a:gd name="T6" fmla="*/ 9 w 7"/>
                <a:gd name="T7" fmla="*/ 109 h 13"/>
                <a:gd name="T8" fmla="*/ 60 w 7"/>
                <a:gd name="T9" fmla="*/ 125 h 13"/>
                <a:gd name="T10" fmla="*/ 69 w 7"/>
                <a:gd name="T11" fmla="*/ 56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3">
                  <a:moveTo>
                    <a:pt x="7" y="5"/>
                  </a:moveTo>
                  <a:cubicBezTo>
                    <a:pt x="7" y="3"/>
                    <a:pt x="7" y="1"/>
                    <a:pt x="6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1" y="2"/>
                    <a:pt x="0" y="7"/>
                    <a:pt x="1" y="10"/>
                  </a:cubicBezTo>
                  <a:cubicBezTo>
                    <a:pt x="2" y="13"/>
                    <a:pt x="5" y="13"/>
                    <a:pt x="6" y="11"/>
                  </a:cubicBezTo>
                  <a:cubicBezTo>
                    <a:pt x="7" y="9"/>
                    <a:pt x="7" y="8"/>
                    <a:pt x="7" y="5"/>
                  </a:cubicBezTo>
                  <a:close/>
                </a:path>
              </a:pathLst>
            </a:custGeom>
            <a:solidFill>
              <a:srgbClr val="E97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4" name="Freeform 763">
              <a:extLst>
                <a:ext uri="{FF2B5EF4-FFF2-40B4-BE49-F238E27FC236}">
                  <a16:creationId xmlns:a16="http://schemas.microsoft.com/office/drawing/2014/main" id="{D049B8C0-6A01-47D4-92B0-3B105921A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117"/>
              <a:ext cx="8" cy="15"/>
            </a:xfrm>
            <a:custGeom>
              <a:avLst/>
              <a:gdLst>
                <a:gd name="T0" fmla="*/ 32 w 4"/>
                <a:gd name="T1" fmla="*/ 51 h 7"/>
                <a:gd name="T2" fmla="*/ 16 w 4"/>
                <a:gd name="T3" fmla="*/ 69 h 7"/>
                <a:gd name="T4" fmla="*/ 8 w 4"/>
                <a:gd name="T5" fmla="*/ 41 h 7"/>
                <a:gd name="T6" fmla="*/ 16 w 4"/>
                <a:gd name="T7" fmla="*/ 0 h 7"/>
                <a:gd name="T8" fmla="*/ 24 w 4"/>
                <a:gd name="T9" fmla="*/ 0 h 7"/>
                <a:gd name="T10" fmla="*/ 24 w 4"/>
                <a:gd name="T11" fmla="*/ 0 h 7"/>
                <a:gd name="T12" fmla="*/ 16 w 4"/>
                <a:gd name="T13" fmla="*/ 0 h 7"/>
                <a:gd name="T14" fmla="*/ 0 w 4"/>
                <a:gd name="T15" fmla="*/ 41 h 7"/>
                <a:gd name="T16" fmla="*/ 16 w 4"/>
                <a:gd name="T17" fmla="*/ 69 h 7"/>
                <a:gd name="T18" fmla="*/ 32 w 4"/>
                <a:gd name="T19" fmla="*/ 51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7">
                  <a:moveTo>
                    <a:pt x="4" y="5"/>
                  </a:moveTo>
                  <a:cubicBezTo>
                    <a:pt x="3" y="6"/>
                    <a:pt x="3" y="7"/>
                    <a:pt x="2" y="7"/>
                  </a:cubicBezTo>
                  <a:cubicBezTo>
                    <a:pt x="1" y="7"/>
                    <a:pt x="1" y="6"/>
                    <a:pt x="1" y="4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2"/>
                    <a:pt x="0" y="4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5" name="Freeform 764">
              <a:extLst>
                <a:ext uri="{FF2B5EF4-FFF2-40B4-BE49-F238E27FC236}">
                  <a16:creationId xmlns:a16="http://schemas.microsoft.com/office/drawing/2014/main" id="{BEC4E00B-02F2-4C9E-97EB-0D0555ADD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228"/>
              <a:ext cx="17" cy="18"/>
            </a:xfrm>
            <a:custGeom>
              <a:avLst/>
              <a:gdLst>
                <a:gd name="T0" fmla="*/ 60 w 8"/>
                <a:gd name="T1" fmla="*/ 25 h 8"/>
                <a:gd name="T2" fmla="*/ 40 w 8"/>
                <a:gd name="T3" fmla="*/ 0 h 8"/>
                <a:gd name="T4" fmla="*/ 9 w 8"/>
                <a:gd name="T5" fmla="*/ 25 h 8"/>
                <a:gd name="T6" fmla="*/ 28 w 8"/>
                <a:gd name="T7" fmla="*/ 81 h 8"/>
                <a:gd name="T8" fmla="*/ 77 w 8"/>
                <a:gd name="T9" fmla="*/ 56 h 8"/>
                <a:gd name="T10" fmla="*/ 60 w 8"/>
                <a:gd name="T11" fmla="*/ 25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8">
                  <a:moveTo>
                    <a:pt x="6" y="2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3"/>
                    <a:pt x="1" y="6"/>
                    <a:pt x="3" y="7"/>
                  </a:cubicBezTo>
                  <a:cubicBezTo>
                    <a:pt x="6" y="8"/>
                    <a:pt x="8" y="7"/>
                    <a:pt x="8" y="5"/>
                  </a:cubicBezTo>
                  <a:cubicBezTo>
                    <a:pt x="8" y="4"/>
                    <a:pt x="8" y="3"/>
                    <a:pt x="6" y="2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D665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6" name="Freeform 765">
              <a:extLst>
                <a:ext uri="{FF2B5EF4-FFF2-40B4-BE49-F238E27FC236}">
                  <a16:creationId xmlns:a16="http://schemas.microsoft.com/office/drawing/2014/main" id="{A5EAEDBC-60DB-47CB-8D77-B9E8B62F1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233"/>
              <a:ext cx="11" cy="9"/>
            </a:xfrm>
            <a:custGeom>
              <a:avLst/>
              <a:gdLst>
                <a:gd name="T0" fmla="*/ 44 w 5"/>
                <a:gd name="T1" fmla="*/ 25 h 4"/>
                <a:gd name="T2" fmla="*/ 44 w 5"/>
                <a:gd name="T3" fmla="*/ 45 h 4"/>
                <a:gd name="T4" fmla="*/ 9 w 5"/>
                <a:gd name="T5" fmla="*/ 36 h 4"/>
                <a:gd name="T6" fmla="*/ 0 w 5"/>
                <a:gd name="T7" fmla="*/ 11 h 4"/>
                <a:gd name="T8" fmla="*/ 9 w 5"/>
                <a:gd name="T9" fmla="*/ 0 h 4"/>
                <a:gd name="T10" fmla="*/ 9 w 5"/>
                <a:gd name="T11" fmla="*/ 0 h 4"/>
                <a:gd name="T12" fmla="*/ 0 w 5"/>
                <a:gd name="T13" fmla="*/ 11 h 4"/>
                <a:gd name="T14" fmla="*/ 9 w 5"/>
                <a:gd name="T15" fmla="*/ 36 h 4"/>
                <a:gd name="T16" fmla="*/ 44 w 5"/>
                <a:gd name="T17" fmla="*/ 45 h 4"/>
                <a:gd name="T18" fmla="*/ 44 w 5"/>
                <a:gd name="T19" fmla="*/ 25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5" y="3"/>
                    <a:pt x="4" y="3"/>
                    <a:pt x="4" y="4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4" y="4"/>
                    <a:pt x="5" y="3"/>
                    <a:pt x="4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7" name="Freeform 766">
              <a:extLst>
                <a:ext uri="{FF2B5EF4-FFF2-40B4-BE49-F238E27FC236}">
                  <a16:creationId xmlns:a16="http://schemas.microsoft.com/office/drawing/2014/main" id="{D9C5E020-A28D-4E14-B9FB-D2D9E7038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2556"/>
              <a:ext cx="30" cy="38"/>
            </a:xfrm>
            <a:custGeom>
              <a:avLst/>
              <a:gdLst>
                <a:gd name="T0" fmla="*/ 129 w 14"/>
                <a:gd name="T1" fmla="*/ 65 h 17"/>
                <a:gd name="T2" fmla="*/ 88 w 14"/>
                <a:gd name="T3" fmla="*/ 9 h 17"/>
                <a:gd name="T4" fmla="*/ 41 w 14"/>
                <a:gd name="T5" fmla="*/ 9 h 17"/>
                <a:gd name="T6" fmla="*/ 28 w 14"/>
                <a:gd name="T7" fmla="*/ 145 h 17"/>
                <a:gd name="T8" fmla="*/ 129 w 14"/>
                <a:gd name="T9" fmla="*/ 154 h 17"/>
                <a:gd name="T10" fmla="*/ 129 w 14"/>
                <a:gd name="T11" fmla="*/ 65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7">
                  <a:moveTo>
                    <a:pt x="13" y="6"/>
                  </a:moveTo>
                  <a:cubicBezTo>
                    <a:pt x="12" y="3"/>
                    <a:pt x="11" y="2"/>
                    <a:pt x="9" y="1"/>
                  </a:cubicBezTo>
                  <a:cubicBezTo>
                    <a:pt x="8" y="0"/>
                    <a:pt x="6" y="0"/>
                    <a:pt x="4" y="1"/>
                  </a:cubicBezTo>
                  <a:cubicBezTo>
                    <a:pt x="0" y="3"/>
                    <a:pt x="0" y="9"/>
                    <a:pt x="3" y="13"/>
                  </a:cubicBezTo>
                  <a:cubicBezTo>
                    <a:pt x="6" y="17"/>
                    <a:pt x="11" y="16"/>
                    <a:pt x="13" y="14"/>
                  </a:cubicBezTo>
                  <a:cubicBezTo>
                    <a:pt x="14" y="11"/>
                    <a:pt x="14" y="10"/>
                    <a:pt x="13" y="6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8" name="Freeform 767">
              <a:extLst>
                <a:ext uri="{FF2B5EF4-FFF2-40B4-BE49-F238E27FC236}">
                  <a16:creationId xmlns:a16="http://schemas.microsoft.com/office/drawing/2014/main" id="{16C7FAEE-3D85-4832-A076-AAD4088E2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563"/>
              <a:ext cx="14" cy="20"/>
            </a:xfrm>
            <a:custGeom>
              <a:avLst/>
              <a:gdLst>
                <a:gd name="T0" fmla="*/ 56 w 7"/>
                <a:gd name="T1" fmla="*/ 80 h 9"/>
                <a:gd name="T2" fmla="*/ 32 w 7"/>
                <a:gd name="T3" fmla="*/ 98 h 9"/>
                <a:gd name="T4" fmla="*/ 8 w 7"/>
                <a:gd name="T5" fmla="*/ 53 h 9"/>
                <a:gd name="T6" fmla="*/ 8 w 7"/>
                <a:gd name="T7" fmla="*/ 9 h 9"/>
                <a:gd name="T8" fmla="*/ 32 w 7"/>
                <a:gd name="T9" fmla="*/ 0 h 9"/>
                <a:gd name="T10" fmla="*/ 32 w 7"/>
                <a:gd name="T11" fmla="*/ 0 h 9"/>
                <a:gd name="T12" fmla="*/ 8 w 7"/>
                <a:gd name="T13" fmla="*/ 9 h 9"/>
                <a:gd name="T14" fmla="*/ 8 w 7"/>
                <a:gd name="T15" fmla="*/ 53 h 9"/>
                <a:gd name="T16" fmla="*/ 32 w 7"/>
                <a:gd name="T17" fmla="*/ 98 h 9"/>
                <a:gd name="T18" fmla="*/ 56 w 7"/>
                <a:gd name="T19" fmla="*/ 8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9">
                  <a:moveTo>
                    <a:pt x="7" y="7"/>
                  </a:moveTo>
                  <a:cubicBezTo>
                    <a:pt x="6" y="8"/>
                    <a:pt x="6" y="9"/>
                    <a:pt x="4" y="9"/>
                  </a:cubicBezTo>
                  <a:cubicBezTo>
                    <a:pt x="3" y="9"/>
                    <a:pt x="1" y="8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8"/>
                    <a:pt x="3" y="9"/>
                    <a:pt x="4" y="9"/>
                  </a:cubicBezTo>
                  <a:cubicBezTo>
                    <a:pt x="6" y="9"/>
                    <a:pt x="6" y="8"/>
                    <a:pt x="7" y="7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9" name="Freeform 768">
              <a:extLst>
                <a:ext uri="{FF2B5EF4-FFF2-40B4-BE49-F238E27FC236}">
                  <a16:creationId xmlns:a16="http://schemas.microsoft.com/office/drawing/2014/main" id="{FA7959D2-5098-413E-BF74-0D98DC026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866"/>
              <a:ext cx="48" cy="49"/>
            </a:xfrm>
            <a:custGeom>
              <a:avLst/>
              <a:gdLst>
                <a:gd name="T0" fmla="*/ 152 w 23"/>
                <a:gd name="T1" fmla="*/ 45 h 22"/>
                <a:gd name="T2" fmla="*/ 92 w 23"/>
                <a:gd name="T3" fmla="*/ 9 h 22"/>
                <a:gd name="T4" fmla="*/ 35 w 23"/>
                <a:gd name="T5" fmla="*/ 45 h 22"/>
                <a:gd name="T6" fmla="*/ 92 w 23"/>
                <a:gd name="T7" fmla="*/ 209 h 22"/>
                <a:gd name="T8" fmla="*/ 209 w 23"/>
                <a:gd name="T9" fmla="*/ 154 h 22"/>
                <a:gd name="T10" fmla="*/ 152 w 23"/>
                <a:gd name="T11" fmla="*/ 4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4"/>
                  </a:moveTo>
                  <a:cubicBezTo>
                    <a:pt x="15" y="2"/>
                    <a:pt x="13" y="0"/>
                    <a:pt x="10" y="1"/>
                  </a:cubicBezTo>
                  <a:cubicBezTo>
                    <a:pt x="8" y="1"/>
                    <a:pt x="5" y="2"/>
                    <a:pt x="4" y="4"/>
                  </a:cubicBezTo>
                  <a:cubicBezTo>
                    <a:pt x="0" y="9"/>
                    <a:pt x="3" y="17"/>
                    <a:pt x="10" y="19"/>
                  </a:cubicBezTo>
                  <a:cubicBezTo>
                    <a:pt x="16" y="22"/>
                    <a:pt x="22" y="19"/>
                    <a:pt x="23" y="14"/>
                  </a:cubicBezTo>
                  <a:cubicBezTo>
                    <a:pt x="23" y="10"/>
                    <a:pt x="22" y="8"/>
                    <a:pt x="17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0" name="Freeform 769">
              <a:extLst>
                <a:ext uri="{FF2B5EF4-FFF2-40B4-BE49-F238E27FC236}">
                  <a16:creationId xmlns:a16="http://schemas.microsoft.com/office/drawing/2014/main" id="{96C8A47D-69FE-4EF8-9E1D-3C5136369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2878"/>
              <a:ext cx="23" cy="24"/>
            </a:xfrm>
            <a:custGeom>
              <a:avLst/>
              <a:gdLst>
                <a:gd name="T0" fmla="*/ 100 w 11"/>
                <a:gd name="T1" fmla="*/ 61 h 11"/>
                <a:gd name="T2" fmla="*/ 84 w 11"/>
                <a:gd name="T3" fmla="*/ 105 h 11"/>
                <a:gd name="T4" fmla="*/ 17 w 11"/>
                <a:gd name="T5" fmla="*/ 81 h 11"/>
                <a:gd name="T6" fmla="*/ 0 w 11"/>
                <a:gd name="T7" fmla="*/ 20 h 11"/>
                <a:gd name="T8" fmla="*/ 27 w 11"/>
                <a:gd name="T9" fmla="*/ 0 h 11"/>
                <a:gd name="T10" fmla="*/ 27 w 11"/>
                <a:gd name="T11" fmla="*/ 0 h 11"/>
                <a:gd name="T12" fmla="*/ 0 w 11"/>
                <a:gd name="T13" fmla="*/ 20 h 11"/>
                <a:gd name="T14" fmla="*/ 17 w 11"/>
                <a:gd name="T15" fmla="*/ 81 h 11"/>
                <a:gd name="T16" fmla="*/ 92 w 11"/>
                <a:gd name="T17" fmla="*/ 105 h 11"/>
                <a:gd name="T18" fmla="*/ 100 w 11"/>
                <a:gd name="T19" fmla="*/ 61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1" y="8"/>
                    <a:pt x="11" y="9"/>
                    <a:pt x="9" y="10"/>
                  </a:cubicBezTo>
                  <a:cubicBezTo>
                    <a:pt x="8" y="11"/>
                    <a:pt x="5" y="11"/>
                    <a:pt x="2" y="8"/>
                  </a:cubicBezTo>
                  <a:cubicBezTo>
                    <a:pt x="0" y="6"/>
                    <a:pt x="0" y="4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4"/>
                    <a:pt x="0" y="6"/>
                    <a:pt x="2" y="8"/>
                  </a:cubicBezTo>
                  <a:cubicBezTo>
                    <a:pt x="5" y="11"/>
                    <a:pt x="8" y="11"/>
                    <a:pt x="10" y="10"/>
                  </a:cubicBezTo>
                  <a:cubicBezTo>
                    <a:pt x="11" y="9"/>
                    <a:pt x="11" y="8"/>
                    <a:pt x="11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1" name="Freeform 770">
              <a:extLst>
                <a:ext uri="{FF2B5EF4-FFF2-40B4-BE49-F238E27FC236}">
                  <a16:creationId xmlns:a16="http://schemas.microsoft.com/office/drawing/2014/main" id="{8C47AA61-DACB-4C56-B621-1CD1C6A24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572"/>
              <a:ext cx="36" cy="49"/>
            </a:xfrm>
            <a:custGeom>
              <a:avLst/>
              <a:gdLst>
                <a:gd name="T0" fmla="*/ 136 w 17"/>
                <a:gd name="T1" fmla="*/ 45 h 22"/>
                <a:gd name="T2" fmla="*/ 59 w 17"/>
                <a:gd name="T3" fmla="*/ 9 h 22"/>
                <a:gd name="T4" fmla="*/ 17 w 17"/>
                <a:gd name="T5" fmla="*/ 145 h 22"/>
                <a:gd name="T6" fmla="*/ 104 w 17"/>
                <a:gd name="T7" fmla="*/ 243 h 22"/>
                <a:gd name="T8" fmla="*/ 152 w 17"/>
                <a:gd name="T9" fmla="*/ 198 h 22"/>
                <a:gd name="T10" fmla="*/ 144 w 17"/>
                <a:gd name="T11" fmla="*/ 118 h 22"/>
                <a:gd name="T12" fmla="*/ 136 w 17"/>
                <a:gd name="T13" fmla="*/ 45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2">
                  <a:moveTo>
                    <a:pt x="14" y="4"/>
                  </a:moveTo>
                  <a:cubicBezTo>
                    <a:pt x="13" y="2"/>
                    <a:pt x="10" y="0"/>
                    <a:pt x="6" y="1"/>
                  </a:cubicBezTo>
                  <a:cubicBezTo>
                    <a:pt x="2" y="2"/>
                    <a:pt x="0" y="7"/>
                    <a:pt x="2" y="13"/>
                  </a:cubicBezTo>
                  <a:cubicBezTo>
                    <a:pt x="4" y="19"/>
                    <a:pt x="6" y="22"/>
                    <a:pt x="11" y="22"/>
                  </a:cubicBezTo>
                  <a:cubicBezTo>
                    <a:pt x="14" y="22"/>
                    <a:pt x="16" y="21"/>
                    <a:pt x="16" y="18"/>
                  </a:cubicBezTo>
                  <a:cubicBezTo>
                    <a:pt x="17" y="16"/>
                    <a:pt x="16" y="14"/>
                    <a:pt x="15" y="11"/>
                  </a:cubicBezTo>
                  <a:cubicBezTo>
                    <a:pt x="15" y="10"/>
                    <a:pt x="16" y="7"/>
                    <a:pt x="14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2" name="Freeform 771">
              <a:extLst>
                <a:ext uri="{FF2B5EF4-FFF2-40B4-BE49-F238E27FC236}">
                  <a16:creationId xmlns:a16="http://schemas.microsoft.com/office/drawing/2014/main" id="{EE59FC57-64AC-460B-B049-FABC7E370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581"/>
              <a:ext cx="14" cy="29"/>
            </a:xfrm>
            <a:custGeom>
              <a:avLst/>
              <a:gdLst>
                <a:gd name="T0" fmla="*/ 56 w 7"/>
                <a:gd name="T1" fmla="*/ 145 h 13"/>
                <a:gd name="T2" fmla="*/ 48 w 7"/>
                <a:gd name="T3" fmla="*/ 145 h 13"/>
                <a:gd name="T4" fmla="*/ 8 w 7"/>
                <a:gd name="T5" fmla="*/ 80 h 13"/>
                <a:gd name="T6" fmla="*/ 16 w 7"/>
                <a:gd name="T7" fmla="*/ 9 h 13"/>
                <a:gd name="T8" fmla="*/ 40 w 7"/>
                <a:gd name="T9" fmla="*/ 20 h 13"/>
                <a:gd name="T10" fmla="*/ 40 w 7"/>
                <a:gd name="T11" fmla="*/ 20 h 13"/>
                <a:gd name="T12" fmla="*/ 16 w 7"/>
                <a:gd name="T13" fmla="*/ 9 h 13"/>
                <a:gd name="T14" fmla="*/ 8 w 7"/>
                <a:gd name="T15" fmla="*/ 80 h 13"/>
                <a:gd name="T16" fmla="*/ 48 w 7"/>
                <a:gd name="T17" fmla="*/ 145 h 13"/>
                <a:gd name="T18" fmla="*/ 56 w 7"/>
                <a:gd name="T19" fmla="*/ 14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13">
                  <a:moveTo>
                    <a:pt x="7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3" y="11"/>
                    <a:pt x="1" y="7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3"/>
                    <a:pt x="1" y="7"/>
                  </a:cubicBezTo>
                  <a:cubicBezTo>
                    <a:pt x="2" y="11"/>
                    <a:pt x="4" y="13"/>
                    <a:pt x="6" y="13"/>
                  </a:cubicBezTo>
                  <a:cubicBezTo>
                    <a:pt x="6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3" name="Freeform 772">
              <a:extLst>
                <a:ext uri="{FF2B5EF4-FFF2-40B4-BE49-F238E27FC236}">
                  <a16:creationId xmlns:a16="http://schemas.microsoft.com/office/drawing/2014/main" id="{DEDD4196-014F-4CAC-B504-0D7BDD1CE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639"/>
              <a:ext cx="34" cy="33"/>
            </a:xfrm>
            <a:custGeom>
              <a:avLst/>
              <a:gdLst>
                <a:gd name="T0" fmla="*/ 117 w 16"/>
                <a:gd name="T1" fmla="*/ 20 h 15"/>
                <a:gd name="T2" fmla="*/ 68 w 16"/>
                <a:gd name="T3" fmla="*/ 0 h 15"/>
                <a:gd name="T4" fmla="*/ 28 w 16"/>
                <a:gd name="T5" fmla="*/ 20 h 15"/>
                <a:gd name="T6" fmla="*/ 68 w 16"/>
                <a:gd name="T7" fmla="*/ 141 h 15"/>
                <a:gd name="T8" fmla="*/ 153 w 16"/>
                <a:gd name="T9" fmla="*/ 106 h 15"/>
                <a:gd name="T10" fmla="*/ 117 w 16"/>
                <a:gd name="T11" fmla="*/ 2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5">
                  <a:moveTo>
                    <a:pt x="12" y="2"/>
                  </a:moveTo>
                  <a:cubicBezTo>
                    <a:pt x="11" y="1"/>
                    <a:pt x="9" y="0"/>
                    <a:pt x="7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0" y="6"/>
                    <a:pt x="2" y="11"/>
                    <a:pt x="7" y="13"/>
                  </a:cubicBezTo>
                  <a:cubicBezTo>
                    <a:pt x="12" y="15"/>
                    <a:pt x="16" y="13"/>
                    <a:pt x="16" y="10"/>
                  </a:cubicBezTo>
                  <a:cubicBezTo>
                    <a:pt x="16" y="7"/>
                    <a:pt x="16" y="5"/>
                    <a:pt x="12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4" name="Freeform 773">
              <a:extLst>
                <a:ext uri="{FF2B5EF4-FFF2-40B4-BE49-F238E27FC236}">
                  <a16:creationId xmlns:a16="http://schemas.microsoft.com/office/drawing/2014/main" id="{32531B3B-900E-4A71-82D4-E49867D35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2646"/>
              <a:ext cx="16" cy="17"/>
            </a:xfrm>
            <a:custGeom>
              <a:avLst/>
              <a:gdLst>
                <a:gd name="T0" fmla="*/ 64 w 8"/>
                <a:gd name="T1" fmla="*/ 40 h 8"/>
                <a:gd name="T2" fmla="*/ 56 w 8"/>
                <a:gd name="T3" fmla="*/ 68 h 8"/>
                <a:gd name="T4" fmla="*/ 16 w 8"/>
                <a:gd name="T5" fmla="*/ 60 h 8"/>
                <a:gd name="T6" fmla="*/ 0 w 8"/>
                <a:gd name="T7" fmla="*/ 19 h 8"/>
                <a:gd name="T8" fmla="*/ 16 w 8"/>
                <a:gd name="T9" fmla="*/ 0 h 8"/>
                <a:gd name="T10" fmla="*/ 16 w 8"/>
                <a:gd name="T11" fmla="*/ 0 h 8"/>
                <a:gd name="T12" fmla="*/ 0 w 8"/>
                <a:gd name="T13" fmla="*/ 19 h 8"/>
                <a:gd name="T14" fmla="*/ 16 w 8"/>
                <a:gd name="T15" fmla="*/ 60 h 8"/>
                <a:gd name="T16" fmla="*/ 56 w 8"/>
                <a:gd name="T17" fmla="*/ 68 h 8"/>
                <a:gd name="T18" fmla="*/ 64 w 8"/>
                <a:gd name="T19" fmla="*/ 40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8" y="7"/>
                    <a:pt x="7" y="7"/>
                  </a:cubicBezTo>
                  <a:cubicBezTo>
                    <a:pt x="6" y="8"/>
                    <a:pt x="4" y="8"/>
                    <a:pt x="2" y="6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3"/>
                    <a:pt x="0" y="4"/>
                    <a:pt x="2" y="6"/>
                  </a:cubicBezTo>
                  <a:cubicBezTo>
                    <a:pt x="4" y="8"/>
                    <a:pt x="6" y="8"/>
                    <a:pt x="7" y="7"/>
                  </a:cubicBezTo>
                  <a:cubicBezTo>
                    <a:pt x="8" y="7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5" name="Freeform 774">
              <a:extLst>
                <a:ext uri="{FF2B5EF4-FFF2-40B4-BE49-F238E27FC236}">
                  <a16:creationId xmlns:a16="http://schemas.microsoft.com/office/drawing/2014/main" id="{DFA090D5-169F-480C-91FA-2B2235939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2728"/>
              <a:ext cx="39" cy="45"/>
            </a:xfrm>
            <a:custGeom>
              <a:avLst/>
              <a:gdLst>
                <a:gd name="T0" fmla="*/ 123 w 19"/>
                <a:gd name="T1" fmla="*/ 36 h 20"/>
                <a:gd name="T2" fmla="*/ 68 w 19"/>
                <a:gd name="T3" fmla="*/ 0 h 20"/>
                <a:gd name="T4" fmla="*/ 25 w 19"/>
                <a:gd name="T5" fmla="*/ 36 h 20"/>
                <a:gd name="T6" fmla="*/ 68 w 19"/>
                <a:gd name="T7" fmla="*/ 194 h 20"/>
                <a:gd name="T8" fmla="*/ 164 w 19"/>
                <a:gd name="T9" fmla="*/ 137 h 20"/>
                <a:gd name="T10" fmla="*/ 123 w 19"/>
                <a:gd name="T11" fmla="*/ 3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0">
                  <a:moveTo>
                    <a:pt x="14" y="3"/>
                  </a:moveTo>
                  <a:cubicBezTo>
                    <a:pt x="12" y="2"/>
                    <a:pt x="10" y="0"/>
                    <a:pt x="8" y="0"/>
                  </a:cubicBezTo>
                  <a:cubicBezTo>
                    <a:pt x="6" y="1"/>
                    <a:pt x="4" y="1"/>
                    <a:pt x="3" y="3"/>
                  </a:cubicBezTo>
                  <a:cubicBezTo>
                    <a:pt x="0" y="8"/>
                    <a:pt x="2" y="14"/>
                    <a:pt x="8" y="17"/>
                  </a:cubicBezTo>
                  <a:cubicBezTo>
                    <a:pt x="13" y="20"/>
                    <a:pt x="18" y="16"/>
                    <a:pt x="19" y="12"/>
                  </a:cubicBezTo>
                  <a:cubicBezTo>
                    <a:pt x="19" y="9"/>
                    <a:pt x="18" y="7"/>
                    <a:pt x="14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6" name="Freeform 775">
              <a:extLst>
                <a:ext uri="{FF2B5EF4-FFF2-40B4-BE49-F238E27FC236}">
                  <a16:creationId xmlns:a16="http://schemas.microsoft.com/office/drawing/2014/main" id="{33F17338-3BAA-4275-934B-0E800CE04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2737"/>
              <a:ext cx="21" cy="22"/>
            </a:xfrm>
            <a:custGeom>
              <a:avLst/>
              <a:gdLst>
                <a:gd name="T0" fmla="*/ 92 w 10"/>
                <a:gd name="T1" fmla="*/ 53 h 10"/>
                <a:gd name="T2" fmla="*/ 76 w 10"/>
                <a:gd name="T3" fmla="*/ 97 h 10"/>
                <a:gd name="T4" fmla="*/ 17 w 10"/>
                <a:gd name="T5" fmla="*/ 73 h 10"/>
                <a:gd name="T6" fmla="*/ 8 w 10"/>
                <a:gd name="T7" fmla="*/ 20 h 10"/>
                <a:gd name="T8" fmla="*/ 27 w 10"/>
                <a:gd name="T9" fmla="*/ 0 h 10"/>
                <a:gd name="T10" fmla="*/ 27 w 10"/>
                <a:gd name="T11" fmla="*/ 0 h 10"/>
                <a:gd name="T12" fmla="*/ 0 w 10"/>
                <a:gd name="T13" fmla="*/ 20 h 10"/>
                <a:gd name="T14" fmla="*/ 17 w 10"/>
                <a:gd name="T15" fmla="*/ 73 h 10"/>
                <a:gd name="T16" fmla="*/ 76 w 10"/>
                <a:gd name="T17" fmla="*/ 97 h 10"/>
                <a:gd name="T18" fmla="*/ 92 w 10"/>
                <a:gd name="T19" fmla="*/ 53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0">
                  <a:moveTo>
                    <a:pt x="10" y="5"/>
                  </a:moveTo>
                  <a:cubicBezTo>
                    <a:pt x="10" y="7"/>
                    <a:pt x="10" y="8"/>
                    <a:pt x="8" y="9"/>
                  </a:cubicBezTo>
                  <a:cubicBezTo>
                    <a:pt x="7" y="10"/>
                    <a:pt x="5" y="10"/>
                    <a:pt x="2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4" y="10"/>
                    <a:pt x="7" y="10"/>
                    <a:pt x="8" y="9"/>
                  </a:cubicBezTo>
                  <a:cubicBezTo>
                    <a:pt x="10" y="9"/>
                    <a:pt x="10" y="7"/>
                    <a:pt x="10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7" name="Freeform 776">
              <a:extLst>
                <a:ext uri="{FF2B5EF4-FFF2-40B4-BE49-F238E27FC236}">
                  <a16:creationId xmlns:a16="http://schemas.microsoft.com/office/drawing/2014/main" id="{058C9869-6D3A-4E1D-9BF0-1570BC636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2775"/>
              <a:ext cx="40" cy="45"/>
            </a:xfrm>
            <a:custGeom>
              <a:avLst/>
              <a:gdLst>
                <a:gd name="T0" fmla="*/ 128 w 19"/>
                <a:gd name="T1" fmla="*/ 45 h 20"/>
                <a:gd name="T2" fmla="*/ 76 w 19"/>
                <a:gd name="T3" fmla="*/ 11 h 20"/>
                <a:gd name="T4" fmla="*/ 17 w 19"/>
                <a:gd name="T5" fmla="*/ 45 h 20"/>
                <a:gd name="T6" fmla="*/ 76 w 19"/>
                <a:gd name="T7" fmla="*/ 194 h 20"/>
                <a:gd name="T8" fmla="*/ 168 w 19"/>
                <a:gd name="T9" fmla="*/ 137 h 20"/>
                <a:gd name="T10" fmla="*/ 128 w 19"/>
                <a:gd name="T11" fmla="*/ 4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0">
                  <a:moveTo>
                    <a:pt x="14" y="4"/>
                  </a:moveTo>
                  <a:cubicBezTo>
                    <a:pt x="12" y="2"/>
                    <a:pt x="10" y="0"/>
                    <a:pt x="8" y="1"/>
                  </a:cubicBezTo>
                  <a:cubicBezTo>
                    <a:pt x="6" y="1"/>
                    <a:pt x="4" y="2"/>
                    <a:pt x="2" y="4"/>
                  </a:cubicBezTo>
                  <a:cubicBezTo>
                    <a:pt x="0" y="8"/>
                    <a:pt x="2" y="15"/>
                    <a:pt x="8" y="17"/>
                  </a:cubicBezTo>
                  <a:cubicBezTo>
                    <a:pt x="13" y="20"/>
                    <a:pt x="18" y="16"/>
                    <a:pt x="18" y="12"/>
                  </a:cubicBezTo>
                  <a:cubicBezTo>
                    <a:pt x="19" y="9"/>
                    <a:pt x="17" y="7"/>
                    <a:pt x="14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8" name="Freeform 777">
              <a:extLst>
                <a:ext uri="{FF2B5EF4-FFF2-40B4-BE49-F238E27FC236}">
                  <a16:creationId xmlns:a16="http://schemas.microsoft.com/office/drawing/2014/main" id="{D2265EF9-7B1D-4CF9-9C1E-F2F21E1A1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784"/>
              <a:ext cx="21" cy="22"/>
            </a:xfrm>
            <a:custGeom>
              <a:avLst/>
              <a:gdLst>
                <a:gd name="T0" fmla="*/ 84 w 10"/>
                <a:gd name="T1" fmla="*/ 64 h 10"/>
                <a:gd name="T2" fmla="*/ 76 w 10"/>
                <a:gd name="T3" fmla="*/ 97 h 10"/>
                <a:gd name="T4" fmla="*/ 17 w 10"/>
                <a:gd name="T5" fmla="*/ 73 h 10"/>
                <a:gd name="T6" fmla="*/ 0 w 10"/>
                <a:gd name="T7" fmla="*/ 33 h 10"/>
                <a:gd name="T8" fmla="*/ 27 w 10"/>
                <a:gd name="T9" fmla="*/ 0 h 10"/>
                <a:gd name="T10" fmla="*/ 27 w 10"/>
                <a:gd name="T11" fmla="*/ 0 h 10"/>
                <a:gd name="T12" fmla="*/ 0 w 10"/>
                <a:gd name="T13" fmla="*/ 33 h 10"/>
                <a:gd name="T14" fmla="*/ 17 w 10"/>
                <a:gd name="T15" fmla="*/ 88 h 10"/>
                <a:gd name="T16" fmla="*/ 76 w 10"/>
                <a:gd name="T17" fmla="*/ 97 h 10"/>
                <a:gd name="T18" fmla="*/ 84 w 10"/>
                <a:gd name="T19" fmla="*/ 6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0">
                  <a:moveTo>
                    <a:pt x="9" y="6"/>
                  </a:moveTo>
                  <a:cubicBezTo>
                    <a:pt x="10" y="7"/>
                    <a:pt x="9" y="9"/>
                    <a:pt x="8" y="9"/>
                  </a:cubicBezTo>
                  <a:cubicBezTo>
                    <a:pt x="7" y="10"/>
                    <a:pt x="4" y="10"/>
                    <a:pt x="2" y="7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0" y="5"/>
                    <a:pt x="2" y="8"/>
                  </a:cubicBezTo>
                  <a:cubicBezTo>
                    <a:pt x="4" y="10"/>
                    <a:pt x="7" y="10"/>
                    <a:pt x="8" y="9"/>
                  </a:cubicBezTo>
                  <a:cubicBezTo>
                    <a:pt x="9" y="9"/>
                    <a:pt x="10" y="7"/>
                    <a:pt x="9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9" name="Freeform 778">
              <a:extLst>
                <a:ext uri="{FF2B5EF4-FFF2-40B4-BE49-F238E27FC236}">
                  <a16:creationId xmlns:a16="http://schemas.microsoft.com/office/drawing/2014/main" id="{65555194-9993-44FA-B6C6-5AFBCF300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936"/>
              <a:ext cx="48" cy="49"/>
            </a:xfrm>
            <a:custGeom>
              <a:avLst/>
              <a:gdLst>
                <a:gd name="T0" fmla="*/ 152 w 23"/>
                <a:gd name="T1" fmla="*/ 36 h 22"/>
                <a:gd name="T2" fmla="*/ 92 w 23"/>
                <a:gd name="T3" fmla="*/ 0 h 22"/>
                <a:gd name="T4" fmla="*/ 35 w 23"/>
                <a:gd name="T5" fmla="*/ 36 h 22"/>
                <a:gd name="T6" fmla="*/ 92 w 23"/>
                <a:gd name="T7" fmla="*/ 209 h 22"/>
                <a:gd name="T8" fmla="*/ 209 w 23"/>
                <a:gd name="T9" fmla="*/ 154 h 22"/>
                <a:gd name="T10" fmla="*/ 152 w 23"/>
                <a:gd name="T11" fmla="*/ 3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3"/>
                  </a:moveTo>
                  <a:cubicBezTo>
                    <a:pt x="15" y="1"/>
                    <a:pt x="13" y="0"/>
                    <a:pt x="10" y="0"/>
                  </a:cubicBezTo>
                  <a:cubicBezTo>
                    <a:pt x="8" y="0"/>
                    <a:pt x="5" y="1"/>
                    <a:pt x="4" y="3"/>
                  </a:cubicBezTo>
                  <a:cubicBezTo>
                    <a:pt x="0" y="8"/>
                    <a:pt x="3" y="16"/>
                    <a:pt x="10" y="19"/>
                  </a:cubicBezTo>
                  <a:cubicBezTo>
                    <a:pt x="16" y="22"/>
                    <a:pt x="22" y="18"/>
                    <a:pt x="23" y="14"/>
                  </a:cubicBezTo>
                  <a:cubicBezTo>
                    <a:pt x="23" y="9"/>
                    <a:pt x="22" y="8"/>
                    <a:pt x="17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0" name="Freeform 779">
              <a:extLst>
                <a:ext uri="{FF2B5EF4-FFF2-40B4-BE49-F238E27FC236}">
                  <a16:creationId xmlns:a16="http://schemas.microsoft.com/office/drawing/2014/main" id="{ACD86F56-1014-4587-AFB8-68F44E863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944"/>
              <a:ext cx="23" cy="27"/>
            </a:xfrm>
            <a:custGeom>
              <a:avLst/>
              <a:gdLst>
                <a:gd name="T0" fmla="*/ 100 w 11"/>
                <a:gd name="T1" fmla="*/ 72 h 12"/>
                <a:gd name="T2" fmla="*/ 84 w 11"/>
                <a:gd name="T3" fmla="*/ 117 h 12"/>
                <a:gd name="T4" fmla="*/ 17 w 11"/>
                <a:gd name="T5" fmla="*/ 92 h 12"/>
                <a:gd name="T6" fmla="*/ 0 w 11"/>
                <a:gd name="T7" fmla="*/ 36 h 12"/>
                <a:gd name="T8" fmla="*/ 27 w 11"/>
                <a:gd name="T9" fmla="*/ 0 h 12"/>
                <a:gd name="T10" fmla="*/ 27 w 11"/>
                <a:gd name="T11" fmla="*/ 0 h 12"/>
                <a:gd name="T12" fmla="*/ 0 w 11"/>
                <a:gd name="T13" fmla="*/ 36 h 12"/>
                <a:gd name="T14" fmla="*/ 17 w 11"/>
                <a:gd name="T15" fmla="*/ 101 h 12"/>
                <a:gd name="T16" fmla="*/ 92 w 11"/>
                <a:gd name="T17" fmla="*/ 126 h 12"/>
                <a:gd name="T18" fmla="*/ 100 w 11"/>
                <a:gd name="T19" fmla="*/ 72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8"/>
                    <a:pt x="11" y="10"/>
                    <a:pt x="9" y="10"/>
                  </a:cubicBezTo>
                  <a:cubicBezTo>
                    <a:pt x="8" y="11"/>
                    <a:pt x="5" y="11"/>
                    <a:pt x="2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6"/>
                    <a:pt x="2" y="9"/>
                  </a:cubicBezTo>
                  <a:cubicBezTo>
                    <a:pt x="5" y="11"/>
                    <a:pt x="8" y="12"/>
                    <a:pt x="10" y="11"/>
                  </a:cubicBezTo>
                  <a:cubicBezTo>
                    <a:pt x="11" y="10"/>
                    <a:pt x="11" y="8"/>
                    <a:pt x="11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1" name="Freeform 780">
              <a:extLst>
                <a:ext uri="{FF2B5EF4-FFF2-40B4-BE49-F238E27FC236}">
                  <a16:creationId xmlns:a16="http://schemas.microsoft.com/office/drawing/2014/main" id="{C00A30B6-2A2F-40D0-A74F-5F9142F68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2376"/>
              <a:ext cx="23" cy="33"/>
            </a:xfrm>
            <a:custGeom>
              <a:avLst/>
              <a:gdLst>
                <a:gd name="T0" fmla="*/ 100 w 11"/>
                <a:gd name="T1" fmla="*/ 73 h 15"/>
                <a:gd name="T2" fmla="*/ 92 w 11"/>
                <a:gd name="T3" fmla="*/ 20 h 15"/>
                <a:gd name="T4" fmla="*/ 44 w 11"/>
                <a:gd name="T5" fmla="*/ 9 h 15"/>
                <a:gd name="T6" fmla="*/ 8 w 11"/>
                <a:gd name="T7" fmla="*/ 106 h 15"/>
                <a:gd name="T8" fmla="*/ 84 w 11"/>
                <a:gd name="T9" fmla="*/ 141 h 15"/>
                <a:gd name="T10" fmla="*/ 100 w 11"/>
                <a:gd name="T11" fmla="*/ 73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5">
                  <a:moveTo>
                    <a:pt x="11" y="7"/>
                  </a:moveTo>
                  <a:cubicBezTo>
                    <a:pt x="11" y="5"/>
                    <a:pt x="11" y="3"/>
                    <a:pt x="10" y="2"/>
                  </a:cubicBezTo>
                  <a:cubicBezTo>
                    <a:pt x="9" y="1"/>
                    <a:pt x="7" y="0"/>
                    <a:pt x="5" y="1"/>
                  </a:cubicBezTo>
                  <a:cubicBezTo>
                    <a:pt x="2" y="1"/>
                    <a:pt x="0" y="6"/>
                    <a:pt x="1" y="10"/>
                  </a:cubicBezTo>
                  <a:cubicBezTo>
                    <a:pt x="3" y="14"/>
                    <a:pt x="7" y="15"/>
                    <a:pt x="9" y="13"/>
                  </a:cubicBezTo>
                  <a:cubicBezTo>
                    <a:pt x="11" y="12"/>
                    <a:pt x="11" y="10"/>
                    <a:pt x="11" y="7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2" name="Freeform 781">
              <a:extLst>
                <a:ext uri="{FF2B5EF4-FFF2-40B4-BE49-F238E27FC236}">
                  <a16:creationId xmlns:a16="http://schemas.microsoft.com/office/drawing/2014/main" id="{EEDFA014-73F7-4A02-ADB8-D3E133263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2382"/>
              <a:ext cx="11" cy="18"/>
            </a:xfrm>
            <a:custGeom>
              <a:avLst/>
              <a:gdLst>
                <a:gd name="T0" fmla="*/ 53 w 5"/>
                <a:gd name="T1" fmla="*/ 81 h 8"/>
                <a:gd name="T2" fmla="*/ 20 w 5"/>
                <a:gd name="T3" fmla="*/ 92 h 8"/>
                <a:gd name="T4" fmla="*/ 0 w 5"/>
                <a:gd name="T5" fmla="*/ 45 h 8"/>
                <a:gd name="T6" fmla="*/ 20 w 5"/>
                <a:gd name="T7" fmla="*/ 11 h 8"/>
                <a:gd name="T8" fmla="*/ 44 w 5"/>
                <a:gd name="T9" fmla="*/ 11 h 8"/>
                <a:gd name="T10" fmla="*/ 44 w 5"/>
                <a:gd name="T11" fmla="*/ 11 h 8"/>
                <a:gd name="T12" fmla="*/ 20 w 5"/>
                <a:gd name="T13" fmla="*/ 11 h 8"/>
                <a:gd name="T14" fmla="*/ 0 w 5"/>
                <a:gd name="T15" fmla="*/ 45 h 8"/>
                <a:gd name="T16" fmla="*/ 20 w 5"/>
                <a:gd name="T17" fmla="*/ 92 h 8"/>
                <a:gd name="T18" fmla="*/ 53 w 5"/>
                <a:gd name="T19" fmla="*/ 81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8">
                  <a:moveTo>
                    <a:pt x="5" y="7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6"/>
                    <a:pt x="1" y="8"/>
                    <a:pt x="2" y="8"/>
                  </a:cubicBezTo>
                  <a:cubicBezTo>
                    <a:pt x="3" y="8"/>
                    <a:pt x="4" y="8"/>
                    <a:pt x="5" y="7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3" name="Freeform 782">
              <a:extLst>
                <a:ext uri="{FF2B5EF4-FFF2-40B4-BE49-F238E27FC236}">
                  <a16:creationId xmlns:a16="http://schemas.microsoft.com/office/drawing/2014/main" id="{1607D7BB-E8EC-4EF4-B870-68034CC3E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2576"/>
              <a:ext cx="44" cy="45"/>
            </a:xfrm>
            <a:custGeom>
              <a:avLst/>
              <a:gdLst>
                <a:gd name="T0" fmla="*/ 149 w 21"/>
                <a:gd name="T1" fmla="*/ 45 h 20"/>
                <a:gd name="T2" fmla="*/ 92 w 21"/>
                <a:gd name="T3" fmla="*/ 0 h 20"/>
                <a:gd name="T4" fmla="*/ 36 w 21"/>
                <a:gd name="T5" fmla="*/ 36 h 20"/>
                <a:gd name="T6" fmla="*/ 84 w 21"/>
                <a:gd name="T7" fmla="*/ 207 h 20"/>
                <a:gd name="T8" fmla="*/ 193 w 21"/>
                <a:gd name="T9" fmla="*/ 146 h 20"/>
                <a:gd name="T10" fmla="*/ 149 w 21"/>
                <a:gd name="T11" fmla="*/ 4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0">
                  <a:moveTo>
                    <a:pt x="16" y="4"/>
                  </a:moveTo>
                  <a:cubicBezTo>
                    <a:pt x="14" y="2"/>
                    <a:pt x="12" y="0"/>
                    <a:pt x="10" y="0"/>
                  </a:cubicBezTo>
                  <a:cubicBezTo>
                    <a:pt x="7" y="0"/>
                    <a:pt x="5" y="1"/>
                    <a:pt x="4" y="3"/>
                  </a:cubicBezTo>
                  <a:cubicBezTo>
                    <a:pt x="0" y="7"/>
                    <a:pt x="3" y="15"/>
                    <a:pt x="9" y="18"/>
                  </a:cubicBezTo>
                  <a:cubicBezTo>
                    <a:pt x="15" y="20"/>
                    <a:pt x="20" y="17"/>
                    <a:pt x="21" y="13"/>
                  </a:cubicBezTo>
                  <a:cubicBezTo>
                    <a:pt x="21" y="9"/>
                    <a:pt x="20" y="8"/>
                    <a:pt x="16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4" name="Freeform 783">
              <a:extLst>
                <a:ext uri="{FF2B5EF4-FFF2-40B4-BE49-F238E27FC236}">
                  <a16:creationId xmlns:a16="http://schemas.microsoft.com/office/drawing/2014/main" id="{20605B78-CFAF-40D9-9B36-75E747656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2585"/>
              <a:ext cx="23" cy="25"/>
            </a:xfrm>
            <a:custGeom>
              <a:avLst/>
              <a:gdLst>
                <a:gd name="T0" fmla="*/ 92 w 11"/>
                <a:gd name="T1" fmla="*/ 73 h 11"/>
                <a:gd name="T2" fmla="*/ 84 w 11"/>
                <a:gd name="T3" fmla="*/ 118 h 11"/>
                <a:gd name="T4" fmla="*/ 27 w 11"/>
                <a:gd name="T5" fmla="*/ 93 h 11"/>
                <a:gd name="T6" fmla="*/ 8 w 11"/>
                <a:gd name="T7" fmla="*/ 25 h 11"/>
                <a:gd name="T8" fmla="*/ 27 w 11"/>
                <a:gd name="T9" fmla="*/ 0 h 11"/>
                <a:gd name="T10" fmla="*/ 27 w 11"/>
                <a:gd name="T11" fmla="*/ 0 h 11"/>
                <a:gd name="T12" fmla="*/ 8 w 11"/>
                <a:gd name="T13" fmla="*/ 25 h 11"/>
                <a:gd name="T14" fmla="*/ 17 w 11"/>
                <a:gd name="T15" fmla="*/ 93 h 11"/>
                <a:gd name="T16" fmla="*/ 84 w 11"/>
                <a:gd name="T17" fmla="*/ 118 h 11"/>
                <a:gd name="T18" fmla="*/ 92 w 11"/>
                <a:gd name="T19" fmla="*/ 73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1">
                  <a:moveTo>
                    <a:pt x="10" y="6"/>
                  </a:moveTo>
                  <a:cubicBezTo>
                    <a:pt x="11" y="8"/>
                    <a:pt x="10" y="9"/>
                    <a:pt x="9" y="10"/>
                  </a:cubicBezTo>
                  <a:cubicBezTo>
                    <a:pt x="7" y="11"/>
                    <a:pt x="5" y="10"/>
                    <a:pt x="3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0" y="5"/>
                    <a:pt x="2" y="8"/>
                  </a:cubicBezTo>
                  <a:cubicBezTo>
                    <a:pt x="5" y="10"/>
                    <a:pt x="8" y="11"/>
                    <a:pt x="9" y="10"/>
                  </a:cubicBezTo>
                  <a:cubicBezTo>
                    <a:pt x="10" y="9"/>
                    <a:pt x="11" y="8"/>
                    <a:pt x="10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5" name="Freeform 784">
              <a:extLst>
                <a:ext uri="{FF2B5EF4-FFF2-40B4-BE49-F238E27FC236}">
                  <a16:creationId xmlns:a16="http://schemas.microsoft.com/office/drawing/2014/main" id="{9B15AAA6-5045-4210-ACA9-236CC83A9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619"/>
              <a:ext cx="46" cy="40"/>
            </a:xfrm>
            <a:custGeom>
              <a:avLst/>
              <a:gdLst>
                <a:gd name="T0" fmla="*/ 109 w 22"/>
                <a:gd name="T1" fmla="*/ 20 h 18"/>
                <a:gd name="T2" fmla="*/ 44 w 22"/>
                <a:gd name="T3" fmla="*/ 20 h 18"/>
                <a:gd name="T4" fmla="*/ 8 w 22"/>
                <a:gd name="T5" fmla="*/ 80 h 18"/>
                <a:gd name="T6" fmla="*/ 109 w 22"/>
                <a:gd name="T7" fmla="*/ 187 h 18"/>
                <a:gd name="T8" fmla="*/ 192 w 22"/>
                <a:gd name="T9" fmla="*/ 89 h 18"/>
                <a:gd name="T10" fmla="*/ 109 w 22"/>
                <a:gd name="T11" fmla="*/ 2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8">
                  <a:moveTo>
                    <a:pt x="12" y="2"/>
                  </a:moveTo>
                  <a:cubicBezTo>
                    <a:pt x="9" y="1"/>
                    <a:pt x="7" y="0"/>
                    <a:pt x="5" y="2"/>
                  </a:cubicBezTo>
                  <a:cubicBezTo>
                    <a:pt x="3" y="3"/>
                    <a:pt x="1" y="5"/>
                    <a:pt x="1" y="7"/>
                  </a:cubicBezTo>
                  <a:cubicBezTo>
                    <a:pt x="0" y="12"/>
                    <a:pt x="6" y="18"/>
                    <a:pt x="12" y="17"/>
                  </a:cubicBezTo>
                  <a:cubicBezTo>
                    <a:pt x="19" y="17"/>
                    <a:pt x="22" y="11"/>
                    <a:pt x="21" y="8"/>
                  </a:cubicBezTo>
                  <a:cubicBezTo>
                    <a:pt x="19" y="4"/>
                    <a:pt x="17" y="3"/>
                    <a:pt x="12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6" name="Freeform 785">
              <a:extLst>
                <a:ext uri="{FF2B5EF4-FFF2-40B4-BE49-F238E27FC236}">
                  <a16:creationId xmlns:a16="http://schemas.microsoft.com/office/drawing/2014/main" id="{BC472E3E-5627-40C3-B527-996EEC9DE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630"/>
              <a:ext cx="26" cy="20"/>
            </a:xfrm>
            <a:custGeom>
              <a:avLst/>
              <a:gdLst>
                <a:gd name="T0" fmla="*/ 104 w 12"/>
                <a:gd name="T1" fmla="*/ 20 h 9"/>
                <a:gd name="T2" fmla="*/ 113 w 12"/>
                <a:gd name="T3" fmla="*/ 64 h 9"/>
                <a:gd name="T4" fmla="*/ 43 w 12"/>
                <a:gd name="T5" fmla="*/ 80 h 9"/>
                <a:gd name="T6" fmla="*/ 0 w 12"/>
                <a:gd name="T7" fmla="*/ 36 h 9"/>
                <a:gd name="T8" fmla="*/ 9 w 12"/>
                <a:gd name="T9" fmla="*/ 0 h 9"/>
                <a:gd name="T10" fmla="*/ 9 w 12"/>
                <a:gd name="T11" fmla="*/ 0 h 9"/>
                <a:gd name="T12" fmla="*/ 0 w 12"/>
                <a:gd name="T13" fmla="*/ 36 h 9"/>
                <a:gd name="T14" fmla="*/ 43 w 12"/>
                <a:gd name="T15" fmla="*/ 80 h 9"/>
                <a:gd name="T16" fmla="*/ 113 w 12"/>
                <a:gd name="T17" fmla="*/ 64 h 9"/>
                <a:gd name="T18" fmla="*/ 104 w 12"/>
                <a:gd name="T19" fmla="*/ 2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9">
                  <a:moveTo>
                    <a:pt x="10" y="2"/>
                  </a:moveTo>
                  <a:cubicBezTo>
                    <a:pt x="12" y="3"/>
                    <a:pt x="12" y="5"/>
                    <a:pt x="11" y="6"/>
                  </a:cubicBezTo>
                  <a:cubicBezTo>
                    <a:pt x="10" y="7"/>
                    <a:pt x="7" y="8"/>
                    <a:pt x="4" y="7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5"/>
                    <a:pt x="1" y="6"/>
                    <a:pt x="4" y="7"/>
                  </a:cubicBezTo>
                  <a:cubicBezTo>
                    <a:pt x="7" y="9"/>
                    <a:pt x="10" y="7"/>
                    <a:pt x="11" y="6"/>
                  </a:cubicBezTo>
                  <a:cubicBezTo>
                    <a:pt x="12" y="5"/>
                    <a:pt x="12" y="3"/>
                    <a:pt x="10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7" name="Freeform 786">
              <a:extLst>
                <a:ext uri="{FF2B5EF4-FFF2-40B4-BE49-F238E27FC236}">
                  <a16:creationId xmlns:a16="http://schemas.microsoft.com/office/drawing/2014/main" id="{B3A90F8B-B2AF-4AAF-A04E-939E8F2A8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181"/>
              <a:ext cx="21" cy="18"/>
            </a:xfrm>
            <a:custGeom>
              <a:avLst/>
              <a:gdLst>
                <a:gd name="T0" fmla="*/ 48 w 10"/>
                <a:gd name="T1" fmla="*/ 0 h 8"/>
                <a:gd name="T2" fmla="*/ 17 w 10"/>
                <a:gd name="T3" fmla="*/ 11 h 8"/>
                <a:gd name="T4" fmla="*/ 0 w 10"/>
                <a:gd name="T5" fmla="*/ 36 h 8"/>
                <a:gd name="T6" fmla="*/ 48 w 10"/>
                <a:gd name="T7" fmla="*/ 92 h 8"/>
                <a:gd name="T8" fmla="*/ 84 w 10"/>
                <a:gd name="T9" fmla="*/ 36 h 8"/>
                <a:gd name="T10" fmla="*/ 48 w 10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5"/>
                    <a:pt x="2" y="8"/>
                    <a:pt x="5" y="8"/>
                  </a:cubicBezTo>
                  <a:cubicBezTo>
                    <a:pt x="8" y="7"/>
                    <a:pt x="10" y="5"/>
                    <a:pt x="9" y="3"/>
                  </a:cubicBezTo>
                  <a:cubicBezTo>
                    <a:pt x="9" y="2"/>
                    <a:pt x="8" y="1"/>
                    <a:pt x="5" y="0"/>
                  </a:cubicBezTo>
                  <a:close/>
                </a:path>
              </a:pathLst>
            </a:custGeom>
            <a:solidFill>
              <a:srgbClr val="E97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8" name="Freeform 787">
              <a:extLst>
                <a:ext uri="{FF2B5EF4-FFF2-40B4-BE49-F238E27FC236}">
                  <a16:creationId xmlns:a16="http://schemas.microsoft.com/office/drawing/2014/main" id="{5CBDDC55-57F4-47A1-879C-5BC4262C4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186"/>
              <a:ext cx="13" cy="9"/>
            </a:xfrm>
            <a:custGeom>
              <a:avLst/>
              <a:gdLst>
                <a:gd name="T0" fmla="*/ 52 w 6"/>
                <a:gd name="T1" fmla="*/ 11 h 4"/>
                <a:gd name="T2" fmla="*/ 52 w 6"/>
                <a:gd name="T3" fmla="*/ 36 h 4"/>
                <a:gd name="T4" fmla="*/ 20 w 6"/>
                <a:gd name="T5" fmla="*/ 36 h 4"/>
                <a:gd name="T6" fmla="*/ 0 w 6"/>
                <a:gd name="T7" fmla="*/ 25 h 4"/>
                <a:gd name="T8" fmla="*/ 9 w 6"/>
                <a:gd name="T9" fmla="*/ 0 h 4"/>
                <a:gd name="T10" fmla="*/ 9 w 6"/>
                <a:gd name="T11" fmla="*/ 0 h 4"/>
                <a:gd name="T12" fmla="*/ 0 w 6"/>
                <a:gd name="T13" fmla="*/ 25 h 4"/>
                <a:gd name="T14" fmla="*/ 20 w 6"/>
                <a:gd name="T15" fmla="*/ 36 h 4"/>
                <a:gd name="T16" fmla="*/ 52 w 6"/>
                <a:gd name="T17" fmla="*/ 36 h 4"/>
                <a:gd name="T18" fmla="*/ 52 w 6"/>
                <a:gd name="T19" fmla="*/ 11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4" y="4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6" y="2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9" name="Freeform 788">
              <a:extLst>
                <a:ext uri="{FF2B5EF4-FFF2-40B4-BE49-F238E27FC236}">
                  <a16:creationId xmlns:a16="http://schemas.microsoft.com/office/drawing/2014/main" id="{DABDB3B6-C0F5-43E5-962E-A131A2321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074"/>
              <a:ext cx="19" cy="16"/>
            </a:xfrm>
            <a:custGeom>
              <a:avLst/>
              <a:gdLst>
                <a:gd name="T0" fmla="*/ 49 w 9"/>
                <a:gd name="T1" fmla="*/ 0 h 7"/>
                <a:gd name="T2" fmla="*/ 17 w 9"/>
                <a:gd name="T3" fmla="*/ 0 h 7"/>
                <a:gd name="T4" fmla="*/ 0 w 9"/>
                <a:gd name="T5" fmla="*/ 25 h 7"/>
                <a:gd name="T6" fmla="*/ 49 w 9"/>
                <a:gd name="T7" fmla="*/ 85 h 7"/>
                <a:gd name="T8" fmla="*/ 84 w 9"/>
                <a:gd name="T9" fmla="*/ 37 h 7"/>
                <a:gd name="T10" fmla="*/ 49 w 9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5"/>
                    <a:pt x="2" y="7"/>
                    <a:pt x="5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8" y="1"/>
                    <a:pt x="7" y="1"/>
                    <a:pt x="5" y="0"/>
                  </a:cubicBezTo>
                  <a:close/>
                </a:path>
              </a:pathLst>
            </a:custGeom>
            <a:solidFill>
              <a:srgbClr val="E7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0" name="Freeform 789">
              <a:extLst>
                <a:ext uri="{FF2B5EF4-FFF2-40B4-BE49-F238E27FC236}">
                  <a16:creationId xmlns:a16="http://schemas.microsoft.com/office/drawing/2014/main" id="{D49C118F-E335-46C9-BF9B-FAC23B389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079"/>
              <a:ext cx="10" cy="7"/>
            </a:xfrm>
            <a:custGeom>
              <a:avLst/>
              <a:gdLst>
                <a:gd name="T0" fmla="*/ 32 w 5"/>
                <a:gd name="T1" fmla="*/ 0 h 3"/>
                <a:gd name="T2" fmla="*/ 40 w 5"/>
                <a:gd name="T3" fmla="*/ 28 h 3"/>
                <a:gd name="T4" fmla="*/ 16 w 5"/>
                <a:gd name="T5" fmla="*/ 28 h 3"/>
                <a:gd name="T6" fmla="*/ 0 w 5"/>
                <a:gd name="T7" fmla="*/ 12 h 3"/>
                <a:gd name="T8" fmla="*/ 8 w 5"/>
                <a:gd name="T9" fmla="*/ 0 h 3"/>
                <a:gd name="T10" fmla="*/ 8 w 5"/>
                <a:gd name="T11" fmla="*/ 0 h 3"/>
                <a:gd name="T12" fmla="*/ 0 w 5"/>
                <a:gd name="T13" fmla="*/ 12 h 3"/>
                <a:gd name="T14" fmla="*/ 16 w 5"/>
                <a:gd name="T15" fmla="*/ 37 h 3"/>
                <a:gd name="T16" fmla="*/ 40 w 5"/>
                <a:gd name="T17" fmla="*/ 28 h 3"/>
                <a:gd name="T18" fmla="*/ 32 w 5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1"/>
                    <a:pt x="5" y="1"/>
                    <a:pt x="5" y="2"/>
                  </a:cubicBezTo>
                  <a:cubicBezTo>
                    <a:pt x="4" y="3"/>
                    <a:pt x="3" y="3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5" y="1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F0A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1" name="Freeform 790">
              <a:extLst>
                <a:ext uri="{FF2B5EF4-FFF2-40B4-BE49-F238E27FC236}">
                  <a16:creationId xmlns:a16="http://schemas.microsoft.com/office/drawing/2014/main" id="{AFED05DA-E112-4511-9396-AFD3FB0AA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081"/>
              <a:ext cx="14" cy="18"/>
            </a:xfrm>
            <a:custGeom>
              <a:avLst/>
              <a:gdLst>
                <a:gd name="T0" fmla="*/ 32 w 7"/>
                <a:gd name="T1" fmla="*/ 11 h 8"/>
                <a:gd name="T2" fmla="*/ 16 w 7"/>
                <a:gd name="T3" fmla="*/ 0 h 8"/>
                <a:gd name="T4" fmla="*/ 8 w 7"/>
                <a:gd name="T5" fmla="*/ 56 h 8"/>
                <a:gd name="T6" fmla="*/ 48 w 7"/>
                <a:gd name="T7" fmla="*/ 92 h 8"/>
                <a:gd name="T8" fmla="*/ 56 w 7"/>
                <a:gd name="T9" fmla="*/ 56 h 8"/>
                <a:gd name="T10" fmla="*/ 48 w 7"/>
                <a:gd name="T11" fmla="*/ 36 h 8"/>
                <a:gd name="T12" fmla="*/ 32 w 7"/>
                <a:gd name="T13" fmla="*/ 11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8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0" y="1"/>
                    <a:pt x="0" y="3"/>
                    <a:pt x="1" y="5"/>
                  </a:cubicBezTo>
                  <a:cubicBezTo>
                    <a:pt x="2" y="7"/>
                    <a:pt x="4" y="8"/>
                    <a:pt x="6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E668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2" name="Freeform 791">
              <a:extLst>
                <a:ext uri="{FF2B5EF4-FFF2-40B4-BE49-F238E27FC236}">
                  <a16:creationId xmlns:a16="http://schemas.microsoft.com/office/drawing/2014/main" id="{00A7D606-0D89-46CE-9DC2-62F4F7E33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086"/>
              <a:ext cx="6" cy="8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16 h 4"/>
                <a:gd name="T4" fmla="*/ 16 w 3"/>
                <a:gd name="T5" fmla="*/ 32 h 4"/>
                <a:gd name="T6" fmla="*/ 24 w 3"/>
                <a:gd name="T7" fmla="*/ 32 h 4"/>
                <a:gd name="T8" fmla="*/ 24 w 3"/>
                <a:gd name="T9" fmla="*/ 32 h 4"/>
                <a:gd name="T10" fmla="*/ 16 w 3"/>
                <a:gd name="T11" fmla="*/ 32 h 4"/>
                <a:gd name="T12" fmla="*/ 0 w 3"/>
                <a:gd name="T13" fmla="*/ 16 h 4"/>
                <a:gd name="T14" fmla="*/ 0 w 3"/>
                <a:gd name="T15" fmla="*/ 0 h 4"/>
                <a:gd name="T16" fmla="*/ 8 w 3"/>
                <a:gd name="T17" fmla="*/ 0 h 4"/>
                <a:gd name="T18" fmla="*/ 8 w 3"/>
                <a:gd name="T19" fmla="*/ 0 h 4"/>
                <a:gd name="T20" fmla="*/ 0 w 3"/>
                <a:gd name="T21" fmla="*/ 0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B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3" name="Freeform 792">
              <a:extLst>
                <a:ext uri="{FF2B5EF4-FFF2-40B4-BE49-F238E27FC236}">
                  <a16:creationId xmlns:a16="http://schemas.microsoft.com/office/drawing/2014/main" id="{6728C163-7F3C-4BA3-ABF5-B5578DC49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601"/>
              <a:ext cx="38" cy="40"/>
            </a:xfrm>
            <a:custGeom>
              <a:avLst/>
              <a:gdLst>
                <a:gd name="T0" fmla="*/ 133 w 18"/>
                <a:gd name="T1" fmla="*/ 36 h 18"/>
                <a:gd name="T2" fmla="*/ 76 w 18"/>
                <a:gd name="T3" fmla="*/ 0 h 18"/>
                <a:gd name="T4" fmla="*/ 27 w 18"/>
                <a:gd name="T5" fmla="*/ 36 h 18"/>
                <a:gd name="T6" fmla="*/ 76 w 18"/>
                <a:gd name="T7" fmla="*/ 178 h 18"/>
                <a:gd name="T8" fmla="*/ 169 w 18"/>
                <a:gd name="T9" fmla="*/ 118 h 18"/>
                <a:gd name="T10" fmla="*/ 133 w 18"/>
                <a:gd name="T11" fmla="*/ 36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8">
                  <a:moveTo>
                    <a:pt x="14" y="3"/>
                  </a:moveTo>
                  <a:cubicBezTo>
                    <a:pt x="12" y="1"/>
                    <a:pt x="10" y="0"/>
                    <a:pt x="8" y="0"/>
                  </a:cubicBezTo>
                  <a:cubicBezTo>
                    <a:pt x="6" y="1"/>
                    <a:pt x="4" y="1"/>
                    <a:pt x="3" y="3"/>
                  </a:cubicBezTo>
                  <a:cubicBezTo>
                    <a:pt x="0" y="7"/>
                    <a:pt x="2" y="13"/>
                    <a:pt x="8" y="16"/>
                  </a:cubicBezTo>
                  <a:cubicBezTo>
                    <a:pt x="13" y="18"/>
                    <a:pt x="18" y="15"/>
                    <a:pt x="18" y="11"/>
                  </a:cubicBezTo>
                  <a:cubicBezTo>
                    <a:pt x="18" y="8"/>
                    <a:pt x="17" y="7"/>
                    <a:pt x="14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04" name="Freeform 793">
              <a:extLst>
                <a:ext uri="{FF2B5EF4-FFF2-40B4-BE49-F238E27FC236}">
                  <a16:creationId xmlns:a16="http://schemas.microsoft.com/office/drawing/2014/main" id="{F25528FB-2D21-4E7B-964A-58952E587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610"/>
              <a:ext cx="21" cy="20"/>
            </a:xfrm>
            <a:custGeom>
              <a:avLst/>
              <a:gdLst>
                <a:gd name="T0" fmla="*/ 84 w 10"/>
                <a:gd name="T1" fmla="*/ 53 h 9"/>
                <a:gd name="T2" fmla="*/ 76 w 10"/>
                <a:gd name="T3" fmla="*/ 89 h 9"/>
                <a:gd name="T4" fmla="*/ 17 w 10"/>
                <a:gd name="T5" fmla="*/ 64 h 9"/>
                <a:gd name="T6" fmla="*/ 8 w 10"/>
                <a:gd name="T7" fmla="*/ 20 h 9"/>
                <a:gd name="T8" fmla="*/ 27 w 10"/>
                <a:gd name="T9" fmla="*/ 0 h 9"/>
                <a:gd name="T10" fmla="*/ 27 w 10"/>
                <a:gd name="T11" fmla="*/ 0 h 9"/>
                <a:gd name="T12" fmla="*/ 0 w 10"/>
                <a:gd name="T13" fmla="*/ 20 h 9"/>
                <a:gd name="T14" fmla="*/ 17 w 10"/>
                <a:gd name="T15" fmla="*/ 80 h 9"/>
                <a:gd name="T16" fmla="*/ 76 w 10"/>
                <a:gd name="T17" fmla="*/ 89 h 9"/>
                <a:gd name="T18" fmla="*/ 84 w 10"/>
                <a:gd name="T19" fmla="*/ 53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9">
                  <a:moveTo>
                    <a:pt x="9" y="5"/>
                  </a:moveTo>
                  <a:cubicBezTo>
                    <a:pt x="10" y="6"/>
                    <a:pt x="9" y="8"/>
                    <a:pt x="8" y="8"/>
                  </a:cubicBezTo>
                  <a:cubicBezTo>
                    <a:pt x="7" y="9"/>
                    <a:pt x="4" y="9"/>
                    <a:pt x="2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4" y="9"/>
                    <a:pt x="7" y="9"/>
                    <a:pt x="8" y="8"/>
                  </a:cubicBezTo>
                  <a:cubicBezTo>
                    <a:pt x="9" y="8"/>
                    <a:pt x="10" y="6"/>
                    <a:pt x="9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5" name="Freeform 794">
              <a:extLst>
                <a:ext uri="{FF2B5EF4-FFF2-40B4-BE49-F238E27FC236}">
                  <a16:creationId xmlns:a16="http://schemas.microsoft.com/office/drawing/2014/main" id="{00CAAF65-A93E-4F11-B952-B58F46D33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2516"/>
              <a:ext cx="44" cy="49"/>
            </a:xfrm>
            <a:custGeom>
              <a:avLst/>
              <a:gdLst>
                <a:gd name="T0" fmla="*/ 101 w 21"/>
                <a:gd name="T1" fmla="*/ 234 h 22"/>
                <a:gd name="T2" fmla="*/ 176 w 21"/>
                <a:gd name="T3" fmla="*/ 109 h 22"/>
                <a:gd name="T4" fmla="*/ 65 w 21"/>
                <a:gd name="T5" fmla="*/ 36 h 22"/>
                <a:gd name="T6" fmla="*/ 101 w 21"/>
                <a:gd name="T7" fmla="*/ 23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2">
                  <a:moveTo>
                    <a:pt x="11" y="21"/>
                  </a:moveTo>
                  <a:cubicBezTo>
                    <a:pt x="17" y="22"/>
                    <a:pt x="21" y="17"/>
                    <a:pt x="19" y="10"/>
                  </a:cubicBezTo>
                  <a:cubicBezTo>
                    <a:pt x="18" y="4"/>
                    <a:pt x="13" y="0"/>
                    <a:pt x="7" y="3"/>
                  </a:cubicBezTo>
                  <a:cubicBezTo>
                    <a:pt x="0" y="5"/>
                    <a:pt x="1" y="21"/>
                    <a:pt x="11" y="2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06" name="Freeform 795">
              <a:extLst>
                <a:ext uri="{FF2B5EF4-FFF2-40B4-BE49-F238E27FC236}">
                  <a16:creationId xmlns:a16="http://schemas.microsoft.com/office/drawing/2014/main" id="{E0C18BEF-56C4-4E42-9F61-7A2D00E9F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2530"/>
              <a:ext cx="25" cy="24"/>
            </a:xfrm>
            <a:custGeom>
              <a:avLst/>
              <a:gdLst>
                <a:gd name="T0" fmla="*/ 100 w 12"/>
                <a:gd name="T1" fmla="*/ 44 h 11"/>
                <a:gd name="T2" fmla="*/ 92 w 12"/>
                <a:gd name="T3" fmla="*/ 96 h 11"/>
                <a:gd name="T4" fmla="*/ 44 w 12"/>
                <a:gd name="T5" fmla="*/ 105 h 11"/>
                <a:gd name="T6" fmla="*/ 8 w 12"/>
                <a:gd name="T7" fmla="*/ 61 h 11"/>
                <a:gd name="T8" fmla="*/ 27 w 12"/>
                <a:gd name="T9" fmla="*/ 0 h 11"/>
                <a:gd name="T10" fmla="*/ 27 w 12"/>
                <a:gd name="T11" fmla="*/ 0 h 11"/>
                <a:gd name="T12" fmla="*/ 8 w 12"/>
                <a:gd name="T13" fmla="*/ 61 h 11"/>
                <a:gd name="T14" fmla="*/ 44 w 12"/>
                <a:gd name="T15" fmla="*/ 113 h 11"/>
                <a:gd name="T16" fmla="*/ 92 w 12"/>
                <a:gd name="T17" fmla="*/ 96 h 11"/>
                <a:gd name="T18" fmla="*/ 100 w 12"/>
                <a:gd name="T19" fmla="*/ 44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4"/>
                  </a:moveTo>
                  <a:cubicBezTo>
                    <a:pt x="12" y="5"/>
                    <a:pt x="11" y="7"/>
                    <a:pt x="10" y="9"/>
                  </a:cubicBezTo>
                  <a:cubicBezTo>
                    <a:pt x="9" y="10"/>
                    <a:pt x="7" y="11"/>
                    <a:pt x="5" y="10"/>
                  </a:cubicBezTo>
                  <a:cubicBezTo>
                    <a:pt x="3" y="10"/>
                    <a:pt x="2" y="8"/>
                    <a:pt x="1" y="6"/>
                  </a:cubicBezTo>
                  <a:cubicBezTo>
                    <a:pt x="1" y="3"/>
                    <a:pt x="1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3"/>
                    <a:pt x="1" y="6"/>
                  </a:cubicBezTo>
                  <a:cubicBezTo>
                    <a:pt x="2" y="8"/>
                    <a:pt x="3" y="10"/>
                    <a:pt x="5" y="11"/>
                  </a:cubicBezTo>
                  <a:cubicBezTo>
                    <a:pt x="7" y="11"/>
                    <a:pt x="9" y="10"/>
                    <a:pt x="10" y="9"/>
                  </a:cubicBezTo>
                  <a:cubicBezTo>
                    <a:pt x="12" y="7"/>
                    <a:pt x="12" y="5"/>
                    <a:pt x="11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7" name="Freeform 796">
              <a:extLst>
                <a:ext uri="{FF2B5EF4-FFF2-40B4-BE49-F238E27FC236}">
                  <a16:creationId xmlns:a16="http://schemas.microsoft.com/office/drawing/2014/main" id="{A6F3F519-A8B9-4FAE-AF31-7A2EE037E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719"/>
              <a:ext cx="55" cy="54"/>
            </a:xfrm>
            <a:custGeom>
              <a:avLst/>
              <a:gdLst>
                <a:gd name="T0" fmla="*/ 133 w 26"/>
                <a:gd name="T1" fmla="*/ 25 h 24"/>
                <a:gd name="T2" fmla="*/ 68 w 26"/>
                <a:gd name="T3" fmla="*/ 11 h 24"/>
                <a:gd name="T4" fmla="*/ 68 w 26"/>
                <a:gd name="T5" fmla="*/ 194 h 24"/>
                <a:gd name="T6" fmla="*/ 209 w 26"/>
                <a:gd name="T7" fmla="*/ 254 h 24"/>
                <a:gd name="T8" fmla="*/ 228 w 26"/>
                <a:gd name="T9" fmla="*/ 146 h 24"/>
                <a:gd name="T10" fmla="*/ 180 w 26"/>
                <a:gd name="T11" fmla="*/ 72 h 24"/>
                <a:gd name="T12" fmla="*/ 133 w 26"/>
                <a:gd name="T13" fmla="*/ 2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4">
                  <a:moveTo>
                    <a:pt x="14" y="2"/>
                  </a:moveTo>
                  <a:cubicBezTo>
                    <a:pt x="12" y="1"/>
                    <a:pt x="9" y="0"/>
                    <a:pt x="7" y="1"/>
                  </a:cubicBezTo>
                  <a:cubicBezTo>
                    <a:pt x="0" y="3"/>
                    <a:pt x="1" y="11"/>
                    <a:pt x="7" y="17"/>
                  </a:cubicBezTo>
                  <a:cubicBezTo>
                    <a:pt x="12" y="23"/>
                    <a:pt x="19" y="24"/>
                    <a:pt x="22" y="22"/>
                  </a:cubicBezTo>
                  <a:cubicBezTo>
                    <a:pt x="25" y="20"/>
                    <a:pt x="26" y="17"/>
                    <a:pt x="24" y="13"/>
                  </a:cubicBezTo>
                  <a:cubicBezTo>
                    <a:pt x="23" y="10"/>
                    <a:pt x="20" y="8"/>
                    <a:pt x="19" y="6"/>
                  </a:cubicBezTo>
                  <a:cubicBezTo>
                    <a:pt x="17" y="5"/>
                    <a:pt x="16" y="3"/>
                    <a:pt x="14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08" name="Freeform 797">
              <a:extLst>
                <a:ext uri="{FF2B5EF4-FFF2-40B4-BE49-F238E27FC236}">
                  <a16:creationId xmlns:a16="http://schemas.microsoft.com/office/drawing/2014/main" id="{C34C5230-C725-41B2-865A-60A69D2E4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2733"/>
              <a:ext cx="23" cy="26"/>
            </a:xfrm>
            <a:custGeom>
              <a:avLst/>
              <a:gdLst>
                <a:gd name="T0" fmla="*/ 0 w 11"/>
                <a:gd name="T1" fmla="*/ 9 h 12"/>
                <a:gd name="T2" fmla="*/ 17 w 11"/>
                <a:gd name="T3" fmla="*/ 72 h 12"/>
                <a:gd name="T4" fmla="*/ 84 w 11"/>
                <a:gd name="T5" fmla="*/ 121 h 12"/>
                <a:gd name="T6" fmla="*/ 100 w 11"/>
                <a:gd name="T7" fmla="*/ 113 h 12"/>
                <a:gd name="T8" fmla="*/ 100 w 11"/>
                <a:gd name="T9" fmla="*/ 113 h 12"/>
                <a:gd name="T10" fmla="*/ 84 w 11"/>
                <a:gd name="T11" fmla="*/ 121 h 12"/>
                <a:gd name="T12" fmla="*/ 17 w 11"/>
                <a:gd name="T13" fmla="*/ 61 h 12"/>
                <a:gd name="T14" fmla="*/ 8 w 11"/>
                <a:gd name="T15" fmla="*/ 9 h 12"/>
                <a:gd name="T16" fmla="*/ 27 w 11"/>
                <a:gd name="T17" fmla="*/ 0 h 12"/>
                <a:gd name="T18" fmla="*/ 27 w 11"/>
                <a:gd name="T19" fmla="*/ 0 h 12"/>
                <a:gd name="T20" fmla="*/ 0 w 11"/>
                <a:gd name="T21" fmla="*/ 9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2">
                  <a:moveTo>
                    <a:pt x="0" y="1"/>
                  </a:moveTo>
                  <a:cubicBezTo>
                    <a:pt x="0" y="3"/>
                    <a:pt x="0" y="4"/>
                    <a:pt x="2" y="7"/>
                  </a:cubicBezTo>
                  <a:cubicBezTo>
                    <a:pt x="4" y="9"/>
                    <a:pt x="6" y="12"/>
                    <a:pt x="9" y="12"/>
                  </a:cubicBezTo>
                  <a:cubicBezTo>
                    <a:pt x="10" y="12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0" y="12"/>
                    <a:pt x="9" y="12"/>
                  </a:cubicBezTo>
                  <a:cubicBezTo>
                    <a:pt x="6" y="11"/>
                    <a:pt x="4" y="9"/>
                    <a:pt x="2" y="6"/>
                  </a:cubicBezTo>
                  <a:cubicBezTo>
                    <a:pt x="0" y="4"/>
                    <a:pt x="0" y="3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9" name="Freeform 798">
              <a:extLst>
                <a:ext uri="{FF2B5EF4-FFF2-40B4-BE49-F238E27FC236}">
                  <a16:creationId xmlns:a16="http://schemas.microsoft.com/office/drawing/2014/main" id="{9D5B8A4C-7ECD-4D79-9449-A0FA98432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2126"/>
              <a:ext cx="13" cy="22"/>
            </a:xfrm>
            <a:custGeom>
              <a:avLst/>
              <a:gdLst>
                <a:gd name="T0" fmla="*/ 61 w 6"/>
                <a:gd name="T1" fmla="*/ 20 h 10"/>
                <a:gd name="T2" fmla="*/ 33 w 6"/>
                <a:gd name="T3" fmla="*/ 0 h 10"/>
                <a:gd name="T4" fmla="*/ 9 w 6"/>
                <a:gd name="T5" fmla="*/ 53 h 10"/>
                <a:gd name="T6" fmla="*/ 33 w 6"/>
                <a:gd name="T7" fmla="*/ 97 h 10"/>
                <a:gd name="T8" fmla="*/ 52 w 6"/>
                <a:gd name="T9" fmla="*/ 88 h 10"/>
                <a:gd name="T10" fmla="*/ 52 w 6"/>
                <a:gd name="T11" fmla="*/ 53 h 10"/>
                <a:gd name="T12" fmla="*/ 61 w 6"/>
                <a:gd name="T13" fmla="*/ 2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0">
                  <a:moveTo>
                    <a:pt x="6" y="2"/>
                  </a:moveTo>
                  <a:cubicBezTo>
                    <a:pt x="5" y="1"/>
                    <a:pt x="5" y="0"/>
                    <a:pt x="3" y="0"/>
                  </a:cubicBezTo>
                  <a:cubicBezTo>
                    <a:pt x="1" y="0"/>
                    <a:pt x="0" y="2"/>
                    <a:pt x="1" y="5"/>
                  </a:cubicBezTo>
                  <a:cubicBezTo>
                    <a:pt x="1" y="7"/>
                    <a:pt x="1" y="9"/>
                    <a:pt x="3" y="9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7"/>
                    <a:pt x="5" y="6"/>
                    <a:pt x="5" y="5"/>
                  </a:cubicBezTo>
                  <a:cubicBezTo>
                    <a:pt x="5" y="4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E97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0" name="Freeform 799">
              <a:extLst>
                <a:ext uri="{FF2B5EF4-FFF2-40B4-BE49-F238E27FC236}">
                  <a16:creationId xmlns:a16="http://schemas.microsoft.com/office/drawing/2014/main" id="{97F4A675-43BD-4F85-9BA0-06F6528C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128"/>
              <a:ext cx="2" cy="13"/>
            </a:xfrm>
            <a:custGeom>
              <a:avLst/>
              <a:gdLst>
                <a:gd name="T0" fmla="*/ 8 w 1"/>
                <a:gd name="T1" fmla="*/ 61 h 6"/>
                <a:gd name="T2" fmla="*/ 0 w 1"/>
                <a:gd name="T3" fmla="*/ 61 h 6"/>
                <a:gd name="T4" fmla="*/ 0 w 1"/>
                <a:gd name="T5" fmla="*/ 33 h 6"/>
                <a:gd name="T6" fmla="*/ 8 w 1"/>
                <a:gd name="T7" fmla="*/ 9 h 6"/>
                <a:gd name="T8" fmla="*/ 8 w 1"/>
                <a:gd name="T9" fmla="*/ 9 h 6"/>
                <a:gd name="T10" fmla="*/ 8 w 1"/>
                <a:gd name="T11" fmla="*/ 9 h 6"/>
                <a:gd name="T12" fmla="*/ 8 w 1"/>
                <a:gd name="T13" fmla="*/ 0 h 6"/>
                <a:gd name="T14" fmla="*/ 0 w 1"/>
                <a:gd name="T15" fmla="*/ 33 h 6"/>
                <a:gd name="T16" fmla="*/ 0 w 1"/>
                <a:gd name="T17" fmla="*/ 61 h 6"/>
                <a:gd name="T18" fmla="*/ 8 w 1"/>
                <a:gd name="T19" fmla="*/ 61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6"/>
                    <a:pt x="1" y="6"/>
                    <a:pt x="0" y="6"/>
                  </a:cubicBezTo>
                  <a:cubicBezTo>
                    <a:pt x="0" y="6"/>
                    <a:pt x="0" y="5"/>
                    <a:pt x="0" y="3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0" y="1"/>
                    <a:pt x="0" y="3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1" name="Freeform 800">
              <a:extLst>
                <a:ext uri="{FF2B5EF4-FFF2-40B4-BE49-F238E27FC236}">
                  <a16:creationId xmlns:a16="http://schemas.microsoft.com/office/drawing/2014/main" id="{97423FA9-DA32-4535-8F8C-867D3EDFD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2659"/>
              <a:ext cx="56" cy="53"/>
            </a:xfrm>
            <a:custGeom>
              <a:avLst/>
              <a:gdLst>
                <a:gd name="T0" fmla="*/ 100 w 27"/>
                <a:gd name="T1" fmla="*/ 9 h 24"/>
                <a:gd name="T2" fmla="*/ 17 w 27"/>
                <a:gd name="T3" fmla="*/ 44 h 24"/>
                <a:gd name="T4" fmla="*/ 91 w 27"/>
                <a:gd name="T5" fmla="*/ 205 h 24"/>
                <a:gd name="T6" fmla="*/ 224 w 27"/>
                <a:gd name="T7" fmla="*/ 214 h 24"/>
                <a:gd name="T8" fmla="*/ 224 w 27"/>
                <a:gd name="T9" fmla="*/ 141 h 24"/>
                <a:gd name="T10" fmla="*/ 160 w 27"/>
                <a:gd name="T11" fmla="*/ 73 h 24"/>
                <a:gd name="T12" fmla="*/ 100 w 27"/>
                <a:gd name="T13" fmla="*/ 9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4">
                  <a:moveTo>
                    <a:pt x="11" y="1"/>
                  </a:moveTo>
                  <a:cubicBezTo>
                    <a:pt x="7" y="0"/>
                    <a:pt x="4" y="1"/>
                    <a:pt x="2" y="4"/>
                  </a:cubicBezTo>
                  <a:cubicBezTo>
                    <a:pt x="0" y="9"/>
                    <a:pt x="3" y="15"/>
                    <a:pt x="10" y="19"/>
                  </a:cubicBezTo>
                  <a:cubicBezTo>
                    <a:pt x="17" y="23"/>
                    <a:pt x="21" y="24"/>
                    <a:pt x="25" y="20"/>
                  </a:cubicBezTo>
                  <a:cubicBezTo>
                    <a:pt x="27" y="18"/>
                    <a:pt x="27" y="15"/>
                    <a:pt x="25" y="13"/>
                  </a:cubicBezTo>
                  <a:cubicBezTo>
                    <a:pt x="24" y="10"/>
                    <a:pt x="21" y="9"/>
                    <a:pt x="18" y="7"/>
                  </a:cubicBezTo>
                  <a:cubicBezTo>
                    <a:pt x="16" y="5"/>
                    <a:pt x="14" y="2"/>
                    <a:pt x="11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2" name="Freeform 801">
              <a:extLst>
                <a:ext uri="{FF2B5EF4-FFF2-40B4-BE49-F238E27FC236}">
                  <a16:creationId xmlns:a16="http://schemas.microsoft.com/office/drawing/2014/main" id="{B27B55B4-A49C-407C-8FF4-D81F050C2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670"/>
              <a:ext cx="32" cy="25"/>
            </a:xfrm>
            <a:custGeom>
              <a:avLst/>
              <a:gdLst>
                <a:gd name="T0" fmla="*/ 145 w 15"/>
                <a:gd name="T1" fmla="*/ 102 h 11"/>
                <a:gd name="T2" fmla="*/ 145 w 15"/>
                <a:gd name="T3" fmla="*/ 118 h 11"/>
                <a:gd name="T4" fmla="*/ 49 w 15"/>
                <a:gd name="T5" fmla="*/ 82 h 11"/>
                <a:gd name="T6" fmla="*/ 9 w 15"/>
                <a:gd name="T7" fmla="*/ 11 h 11"/>
                <a:gd name="T8" fmla="*/ 41 w 15"/>
                <a:gd name="T9" fmla="*/ 0 h 11"/>
                <a:gd name="T10" fmla="*/ 41 w 15"/>
                <a:gd name="T11" fmla="*/ 0 h 11"/>
                <a:gd name="T12" fmla="*/ 9 w 15"/>
                <a:gd name="T13" fmla="*/ 11 h 11"/>
                <a:gd name="T14" fmla="*/ 49 w 15"/>
                <a:gd name="T15" fmla="*/ 82 h 11"/>
                <a:gd name="T16" fmla="*/ 145 w 15"/>
                <a:gd name="T17" fmla="*/ 118 h 11"/>
                <a:gd name="T18" fmla="*/ 145 w 15"/>
                <a:gd name="T19" fmla="*/ 10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11">
                  <a:moveTo>
                    <a:pt x="15" y="9"/>
                  </a:moveTo>
                  <a:cubicBezTo>
                    <a:pt x="15" y="9"/>
                    <a:pt x="15" y="10"/>
                    <a:pt x="15" y="10"/>
                  </a:cubicBezTo>
                  <a:cubicBezTo>
                    <a:pt x="14" y="11"/>
                    <a:pt x="11" y="11"/>
                    <a:pt x="5" y="7"/>
                  </a:cubicBezTo>
                  <a:cubicBezTo>
                    <a:pt x="1" y="5"/>
                    <a:pt x="1" y="2"/>
                    <a:pt x="1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5"/>
                    <a:pt x="5" y="7"/>
                  </a:cubicBezTo>
                  <a:cubicBezTo>
                    <a:pt x="10" y="11"/>
                    <a:pt x="14" y="11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3" name="Freeform 802">
              <a:extLst>
                <a:ext uri="{FF2B5EF4-FFF2-40B4-BE49-F238E27FC236}">
                  <a16:creationId xmlns:a16="http://schemas.microsoft.com/office/drawing/2014/main" id="{4D7ADF42-AD88-4687-B6DF-13A82C772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438"/>
              <a:ext cx="25" cy="40"/>
            </a:xfrm>
            <a:custGeom>
              <a:avLst/>
              <a:gdLst>
                <a:gd name="T0" fmla="*/ 100 w 12"/>
                <a:gd name="T1" fmla="*/ 44 h 18"/>
                <a:gd name="T2" fmla="*/ 65 w 12"/>
                <a:gd name="T3" fmla="*/ 9 h 18"/>
                <a:gd name="T4" fmla="*/ 0 w 12"/>
                <a:gd name="T5" fmla="*/ 98 h 18"/>
                <a:gd name="T6" fmla="*/ 65 w 12"/>
                <a:gd name="T7" fmla="*/ 198 h 18"/>
                <a:gd name="T8" fmla="*/ 108 w 12"/>
                <a:gd name="T9" fmla="*/ 153 h 18"/>
                <a:gd name="T10" fmla="*/ 100 w 12"/>
                <a:gd name="T11" fmla="*/ 89 h 18"/>
                <a:gd name="T12" fmla="*/ 100 w 12"/>
                <a:gd name="T13" fmla="*/ 44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8">
                  <a:moveTo>
                    <a:pt x="11" y="4"/>
                  </a:moveTo>
                  <a:cubicBezTo>
                    <a:pt x="10" y="3"/>
                    <a:pt x="9" y="2"/>
                    <a:pt x="7" y="1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1" y="14"/>
                    <a:pt x="4" y="18"/>
                    <a:pt x="7" y="18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2" y="12"/>
                    <a:pt x="12" y="10"/>
                    <a:pt x="11" y="8"/>
                  </a:cubicBezTo>
                  <a:cubicBezTo>
                    <a:pt x="11" y="7"/>
                    <a:pt x="11" y="5"/>
                    <a:pt x="11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4" name="Freeform 803">
              <a:extLst>
                <a:ext uri="{FF2B5EF4-FFF2-40B4-BE49-F238E27FC236}">
                  <a16:creationId xmlns:a16="http://schemas.microsoft.com/office/drawing/2014/main" id="{E4E88090-DF64-43EB-AB92-E5372AF76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449"/>
              <a:ext cx="7" cy="20"/>
            </a:xfrm>
            <a:custGeom>
              <a:avLst/>
              <a:gdLst>
                <a:gd name="T0" fmla="*/ 12 w 3"/>
                <a:gd name="T1" fmla="*/ 0 h 9"/>
                <a:gd name="T2" fmla="*/ 0 w 3"/>
                <a:gd name="T3" fmla="*/ 36 h 9"/>
                <a:gd name="T4" fmla="*/ 12 w 3"/>
                <a:gd name="T5" fmla="*/ 98 h 9"/>
                <a:gd name="T6" fmla="*/ 37 w 3"/>
                <a:gd name="T7" fmla="*/ 98 h 9"/>
                <a:gd name="T8" fmla="*/ 37 w 3"/>
                <a:gd name="T9" fmla="*/ 98 h 9"/>
                <a:gd name="T10" fmla="*/ 28 w 3"/>
                <a:gd name="T11" fmla="*/ 89 h 9"/>
                <a:gd name="T12" fmla="*/ 0 w 3"/>
                <a:gd name="T13" fmla="*/ 36 h 9"/>
                <a:gd name="T14" fmla="*/ 12 w 3"/>
                <a:gd name="T15" fmla="*/ 0 h 9"/>
                <a:gd name="T16" fmla="*/ 37 w 3"/>
                <a:gd name="T17" fmla="*/ 0 h 9"/>
                <a:gd name="T18" fmla="*/ 37 w 3"/>
                <a:gd name="T19" fmla="*/ 0 h 9"/>
                <a:gd name="T20" fmla="*/ 12 w 3"/>
                <a:gd name="T21" fmla="*/ 0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2" y="9"/>
                    <a:pt x="2" y="8"/>
                  </a:cubicBezTo>
                  <a:cubicBezTo>
                    <a:pt x="0" y="7"/>
                    <a:pt x="0" y="5"/>
                    <a:pt x="0" y="3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5" name="Freeform 804">
              <a:extLst>
                <a:ext uri="{FF2B5EF4-FFF2-40B4-BE49-F238E27FC236}">
                  <a16:creationId xmlns:a16="http://schemas.microsoft.com/office/drawing/2014/main" id="{678E6767-AD9D-4EC3-BAB5-ECD92CD8B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119"/>
              <a:ext cx="15" cy="13"/>
            </a:xfrm>
            <a:custGeom>
              <a:avLst/>
              <a:gdLst>
                <a:gd name="T0" fmla="*/ 51 w 7"/>
                <a:gd name="T1" fmla="*/ 9 h 6"/>
                <a:gd name="T2" fmla="*/ 28 w 7"/>
                <a:gd name="T3" fmla="*/ 0 h 6"/>
                <a:gd name="T4" fmla="*/ 9 w 7"/>
                <a:gd name="T5" fmla="*/ 9 h 6"/>
                <a:gd name="T6" fmla="*/ 28 w 7"/>
                <a:gd name="T7" fmla="*/ 52 h 6"/>
                <a:gd name="T8" fmla="*/ 69 w 7"/>
                <a:gd name="T9" fmla="*/ 43 h 6"/>
                <a:gd name="T10" fmla="*/ 51 w 7"/>
                <a:gd name="T11" fmla="*/ 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6">
                  <a:moveTo>
                    <a:pt x="5" y="1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1" y="5"/>
                    <a:pt x="3" y="5"/>
                  </a:cubicBezTo>
                  <a:cubicBezTo>
                    <a:pt x="5" y="6"/>
                    <a:pt x="7" y="5"/>
                    <a:pt x="7" y="4"/>
                  </a:cubicBezTo>
                  <a:cubicBezTo>
                    <a:pt x="7" y="3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E97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6" name="Freeform 805">
              <a:extLst>
                <a:ext uri="{FF2B5EF4-FFF2-40B4-BE49-F238E27FC236}">
                  <a16:creationId xmlns:a16="http://schemas.microsoft.com/office/drawing/2014/main" id="{11965223-6A0B-459F-931E-9E8FF250F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2121"/>
              <a:ext cx="6" cy="7"/>
            </a:xfrm>
            <a:custGeom>
              <a:avLst/>
              <a:gdLst>
                <a:gd name="T0" fmla="*/ 24 w 3"/>
                <a:gd name="T1" fmla="*/ 28 h 3"/>
                <a:gd name="T2" fmla="*/ 24 w 3"/>
                <a:gd name="T3" fmla="*/ 37 h 3"/>
                <a:gd name="T4" fmla="*/ 8 w 3"/>
                <a:gd name="T5" fmla="*/ 28 h 3"/>
                <a:gd name="T6" fmla="*/ 0 w 3"/>
                <a:gd name="T7" fmla="*/ 12 h 3"/>
                <a:gd name="T8" fmla="*/ 8 w 3"/>
                <a:gd name="T9" fmla="*/ 0 h 3"/>
                <a:gd name="T10" fmla="*/ 8 w 3"/>
                <a:gd name="T11" fmla="*/ 0 h 3"/>
                <a:gd name="T12" fmla="*/ 0 w 3"/>
                <a:gd name="T13" fmla="*/ 12 h 3"/>
                <a:gd name="T14" fmla="*/ 8 w 3"/>
                <a:gd name="T15" fmla="*/ 28 h 3"/>
                <a:gd name="T16" fmla="*/ 24 w 3"/>
                <a:gd name="T17" fmla="*/ 37 h 3"/>
                <a:gd name="T18" fmla="*/ 24 w 3"/>
                <a:gd name="T19" fmla="*/ 28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7" name="Freeform 806">
              <a:extLst>
                <a:ext uri="{FF2B5EF4-FFF2-40B4-BE49-F238E27FC236}">
                  <a16:creationId xmlns:a16="http://schemas.microsoft.com/office/drawing/2014/main" id="{D6103571-A1E4-48FC-A40C-822A8674C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335"/>
              <a:ext cx="21" cy="43"/>
            </a:xfrm>
            <a:custGeom>
              <a:avLst/>
              <a:gdLst>
                <a:gd name="T0" fmla="*/ 76 w 10"/>
                <a:gd name="T1" fmla="*/ 36 h 19"/>
                <a:gd name="T2" fmla="*/ 27 w 10"/>
                <a:gd name="T3" fmla="*/ 36 h 19"/>
                <a:gd name="T4" fmla="*/ 0 w 10"/>
                <a:gd name="T5" fmla="*/ 149 h 19"/>
                <a:gd name="T6" fmla="*/ 36 w 10"/>
                <a:gd name="T7" fmla="*/ 220 h 19"/>
                <a:gd name="T8" fmla="*/ 76 w 10"/>
                <a:gd name="T9" fmla="*/ 3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9">
                  <a:moveTo>
                    <a:pt x="8" y="3"/>
                  </a:moveTo>
                  <a:cubicBezTo>
                    <a:pt x="7" y="0"/>
                    <a:pt x="5" y="1"/>
                    <a:pt x="3" y="3"/>
                  </a:cubicBezTo>
                  <a:cubicBezTo>
                    <a:pt x="1" y="5"/>
                    <a:pt x="0" y="9"/>
                    <a:pt x="0" y="13"/>
                  </a:cubicBezTo>
                  <a:cubicBezTo>
                    <a:pt x="1" y="17"/>
                    <a:pt x="2" y="18"/>
                    <a:pt x="4" y="19"/>
                  </a:cubicBezTo>
                  <a:cubicBezTo>
                    <a:pt x="7" y="19"/>
                    <a:pt x="10" y="8"/>
                    <a:pt x="8" y="3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BB594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8" name="Freeform 807">
              <a:extLst>
                <a:ext uri="{FF2B5EF4-FFF2-40B4-BE49-F238E27FC236}">
                  <a16:creationId xmlns:a16="http://schemas.microsoft.com/office/drawing/2014/main" id="{2CEB3475-2352-4CB3-928E-C10DAC2D2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2344"/>
              <a:ext cx="10" cy="25"/>
            </a:xfrm>
            <a:custGeom>
              <a:avLst/>
              <a:gdLst>
                <a:gd name="T0" fmla="*/ 32 w 5"/>
                <a:gd name="T1" fmla="*/ 0 h 11"/>
                <a:gd name="T2" fmla="*/ 16 w 5"/>
                <a:gd name="T3" fmla="*/ 36 h 11"/>
                <a:gd name="T4" fmla="*/ 8 w 5"/>
                <a:gd name="T5" fmla="*/ 118 h 11"/>
                <a:gd name="T6" fmla="*/ 16 w 5"/>
                <a:gd name="T7" fmla="*/ 130 h 11"/>
                <a:gd name="T8" fmla="*/ 16 w 5"/>
                <a:gd name="T9" fmla="*/ 130 h 11"/>
                <a:gd name="T10" fmla="*/ 8 w 5"/>
                <a:gd name="T11" fmla="*/ 118 h 11"/>
                <a:gd name="T12" fmla="*/ 16 w 5"/>
                <a:gd name="T13" fmla="*/ 36 h 11"/>
                <a:gd name="T14" fmla="*/ 32 w 5"/>
                <a:gd name="T15" fmla="*/ 0 h 11"/>
                <a:gd name="T16" fmla="*/ 40 w 5"/>
                <a:gd name="T17" fmla="*/ 25 h 11"/>
                <a:gd name="T18" fmla="*/ 40 w 5"/>
                <a:gd name="T19" fmla="*/ 25 h 11"/>
                <a:gd name="T20" fmla="*/ 32 w 5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3" y="0"/>
                    <a:pt x="2" y="1"/>
                    <a:pt x="2" y="3"/>
                  </a:cubicBezTo>
                  <a:cubicBezTo>
                    <a:pt x="1" y="5"/>
                    <a:pt x="0" y="8"/>
                    <a:pt x="1" y="10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0" y="8"/>
                    <a:pt x="1" y="5"/>
                    <a:pt x="2" y="3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9" name="Freeform 808">
              <a:extLst>
                <a:ext uri="{FF2B5EF4-FFF2-40B4-BE49-F238E27FC236}">
                  <a16:creationId xmlns:a16="http://schemas.microsoft.com/office/drawing/2014/main" id="{BA95E45D-4EE3-4BC2-B9BB-576FB1F5F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393"/>
              <a:ext cx="21" cy="43"/>
            </a:xfrm>
            <a:custGeom>
              <a:avLst/>
              <a:gdLst>
                <a:gd name="T0" fmla="*/ 76 w 10"/>
                <a:gd name="T1" fmla="*/ 36 h 19"/>
                <a:gd name="T2" fmla="*/ 27 w 10"/>
                <a:gd name="T3" fmla="*/ 25 h 19"/>
                <a:gd name="T4" fmla="*/ 0 w 10"/>
                <a:gd name="T5" fmla="*/ 138 h 19"/>
                <a:gd name="T6" fmla="*/ 27 w 10"/>
                <a:gd name="T7" fmla="*/ 210 h 19"/>
                <a:gd name="T8" fmla="*/ 76 w 10"/>
                <a:gd name="T9" fmla="*/ 3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9">
                  <a:moveTo>
                    <a:pt x="8" y="3"/>
                  </a:moveTo>
                  <a:cubicBezTo>
                    <a:pt x="7" y="0"/>
                    <a:pt x="5" y="0"/>
                    <a:pt x="3" y="2"/>
                  </a:cubicBezTo>
                  <a:cubicBezTo>
                    <a:pt x="1" y="5"/>
                    <a:pt x="0" y="9"/>
                    <a:pt x="0" y="12"/>
                  </a:cubicBezTo>
                  <a:cubicBezTo>
                    <a:pt x="0" y="17"/>
                    <a:pt x="2" y="18"/>
                    <a:pt x="3" y="18"/>
                  </a:cubicBezTo>
                  <a:cubicBezTo>
                    <a:pt x="7" y="19"/>
                    <a:pt x="10" y="8"/>
                    <a:pt x="8" y="3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BB594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0" name="Freeform 809">
              <a:extLst>
                <a:ext uri="{FF2B5EF4-FFF2-40B4-BE49-F238E27FC236}">
                  <a16:creationId xmlns:a16="http://schemas.microsoft.com/office/drawing/2014/main" id="{349DCD55-AD73-466F-9572-9D798EF6D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402"/>
              <a:ext cx="10" cy="25"/>
            </a:xfrm>
            <a:custGeom>
              <a:avLst/>
              <a:gdLst>
                <a:gd name="T0" fmla="*/ 32 w 5"/>
                <a:gd name="T1" fmla="*/ 0 h 11"/>
                <a:gd name="T2" fmla="*/ 8 w 5"/>
                <a:gd name="T3" fmla="*/ 36 h 11"/>
                <a:gd name="T4" fmla="*/ 8 w 5"/>
                <a:gd name="T5" fmla="*/ 102 h 11"/>
                <a:gd name="T6" fmla="*/ 16 w 5"/>
                <a:gd name="T7" fmla="*/ 130 h 11"/>
                <a:gd name="T8" fmla="*/ 16 w 5"/>
                <a:gd name="T9" fmla="*/ 130 h 11"/>
                <a:gd name="T10" fmla="*/ 8 w 5"/>
                <a:gd name="T11" fmla="*/ 102 h 11"/>
                <a:gd name="T12" fmla="*/ 8 w 5"/>
                <a:gd name="T13" fmla="*/ 36 h 11"/>
                <a:gd name="T14" fmla="*/ 32 w 5"/>
                <a:gd name="T15" fmla="*/ 0 h 11"/>
                <a:gd name="T16" fmla="*/ 40 w 5"/>
                <a:gd name="T17" fmla="*/ 11 h 11"/>
                <a:gd name="T18" fmla="*/ 40 w 5"/>
                <a:gd name="T19" fmla="*/ 11 h 11"/>
                <a:gd name="T20" fmla="*/ 32 w 5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3" y="0"/>
                    <a:pt x="2" y="1"/>
                    <a:pt x="1" y="3"/>
                  </a:cubicBezTo>
                  <a:cubicBezTo>
                    <a:pt x="1" y="4"/>
                    <a:pt x="0" y="7"/>
                    <a:pt x="1" y="9"/>
                  </a:cubicBezTo>
                  <a:cubicBezTo>
                    <a:pt x="1" y="10"/>
                    <a:pt x="1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0"/>
                    <a:pt x="1" y="9"/>
                  </a:cubicBezTo>
                  <a:cubicBezTo>
                    <a:pt x="0" y="7"/>
                    <a:pt x="1" y="4"/>
                    <a:pt x="1" y="3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1" name="Freeform 810">
              <a:extLst>
                <a:ext uri="{FF2B5EF4-FFF2-40B4-BE49-F238E27FC236}">
                  <a16:creationId xmlns:a16="http://schemas.microsoft.com/office/drawing/2014/main" id="{686D114B-5080-4BDC-8E34-DBC4E561A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2335"/>
              <a:ext cx="26" cy="43"/>
            </a:xfrm>
            <a:custGeom>
              <a:avLst/>
              <a:gdLst>
                <a:gd name="T0" fmla="*/ 113 w 12"/>
                <a:gd name="T1" fmla="*/ 36 h 19"/>
                <a:gd name="T2" fmla="*/ 61 w 12"/>
                <a:gd name="T3" fmla="*/ 25 h 19"/>
                <a:gd name="T4" fmla="*/ 9 w 12"/>
                <a:gd name="T5" fmla="*/ 129 h 19"/>
                <a:gd name="T6" fmla="*/ 33 w 12"/>
                <a:gd name="T7" fmla="*/ 195 h 19"/>
                <a:gd name="T8" fmla="*/ 113 w 12"/>
                <a:gd name="T9" fmla="*/ 3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9">
                  <a:moveTo>
                    <a:pt x="11" y="3"/>
                  </a:moveTo>
                  <a:cubicBezTo>
                    <a:pt x="11" y="1"/>
                    <a:pt x="9" y="0"/>
                    <a:pt x="6" y="2"/>
                  </a:cubicBezTo>
                  <a:cubicBezTo>
                    <a:pt x="4" y="3"/>
                    <a:pt x="2" y="7"/>
                    <a:pt x="1" y="11"/>
                  </a:cubicBezTo>
                  <a:cubicBezTo>
                    <a:pt x="0" y="15"/>
                    <a:pt x="1" y="17"/>
                    <a:pt x="3" y="17"/>
                  </a:cubicBezTo>
                  <a:cubicBezTo>
                    <a:pt x="6" y="19"/>
                    <a:pt x="12" y="9"/>
                    <a:pt x="11" y="3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BB594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2" name="Freeform 811">
              <a:extLst>
                <a:ext uri="{FF2B5EF4-FFF2-40B4-BE49-F238E27FC236}">
                  <a16:creationId xmlns:a16="http://schemas.microsoft.com/office/drawing/2014/main" id="{DEF8A286-7EF4-46D8-A2DF-7B759CDD3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344"/>
              <a:ext cx="14" cy="23"/>
            </a:xfrm>
            <a:custGeom>
              <a:avLst/>
              <a:gdLst>
                <a:gd name="T0" fmla="*/ 48 w 7"/>
                <a:gd name="T1" fmla="*/ 0 h 10"/>
                <a:gd name="T2" fmla="*/ 24 w 7"/>
                <a:gd name="T3" fmla="*/ 28 h 10"/>
                <a:gd name="T4" fmla="*/ 0 w 7"/>
                <a:gd name="T5" fmla="*/ 94 h 10"/>
                <a:gd name="T6" fmla="*/ 8 w 7"/>
                <a:gd name="T7" fmla="*/ 122 h 10"/>
                <a:gd name="T8" fmla="*/ 8 w 7"/>
                <a:gd name="T9" fmla="*/ 122 h 10"/>
                <a:gd name="T10" fmla="*/ 0 w 7"/>
                <a:gd name="T11" fmla="*/ 94 h 10"/>
                <a:gd name="T12" fmla="*/ 24 w 7"/>
                <a:gd name="T13" fmla="*/ 28 h 10"/>
                <a:gd name="T14" fmla="*/ 48 w 7"/>
                <a:gd name="T15" fmla="*/ 0 h 10"/>
                <a:gd name="T16" fmla="*/ 56 w 7"/>
                <a:gd name="T17" fmla="*/ 28 h 10"/>
                <a:gd name="T18" fmla="*/ 56 w 7"/>
                <a:gd name="T19" fmla="*/ 28 h 10"/>
                <a:gd name="T20" fmla="*/ 48 w 7"/>
                <a:gd name="T21" fmla="*/ 0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10">
                  <a:moveTo>
                    <a:pt x="6" y="0"/>
                  </a:moveTo>
                  <a:cubicBezTo>
                    <a:pt x="5" y="0"/>
                    <a:pt x="4" y="1"/>
                    <a:pt x="3" y="2"/>
                  </a:cubicBezTo>
                  <a:cubicBezTo>
                    <a:pt x="2" y="3"/>
                    <a:pt x="0" y="6"/>
                    <a:pt x="0" y="8"/>
                  </a:cubicBezTo>
                  <a:cubicBezTo>
                    <a:pt x="0" y="9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1" y="6"/>
                    <a:pt x="2" y="4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3" name="Freeform 812">
              <a:extLst>
                <a:ext uri="{FF2B5EF4-FFF2-40B4-BE49-F238E27FC236}">
                  <a16:creationId xmlns:a16="http://schemas.microsoft.com/office/drawing/2014/main" id="{AC00EC48-F4CB-4D4E-A708-CE6CB2151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614"/>
              <a:ext cx="43" cy="52"/>
            </a:xfrm>
            <a:custGeom>
              <a:avLst/>
              <a:gdLst>
                <a:gd name="T0" fmla="*/ 113 w 21"/>
                <a:gd name="T1" fmla="*/ 36 h 23"/>
                <a:gd name="T2" fmla="*/ 68 w 21"/>
                <a:gd name="T3" fmla="*/ 11 h 23"/>
                <a:gd name="T4" fmla="*/ 25 w 21"/>
                <a:gd name="T5" fmla="*/ 163 h 23"/>
                <a:gd name="T6" fmla="*/ 139 w 21"/>
                <a:gd name="T7" fmla="*/ 240 h 23"/>
                <a:gd name="T8" fmla="*/ 172 w 21"/>
                <a:gd name="T9" fmla="*/ 163 h 23"/>
                <a:gd name="T10" fmla="*/ 147 w 21"/>
                <a:gd name="T11" fmla="*/ 81 h 23"/>
                <a:gd name="T12" fmla="*/ 113 w 21"/>
                <a:gd name="T13" fmla="*/ 36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3">
                  <a:moveTo>
                    <a:pt x="13" y="3"/>
                  </a:moveTo>
                  <a:cubicBezTo>
                    <a:pt x="11" y="1"/>
                    <a:pt x="10" y="0"/>
                    <a:pt x="8" y="1"/>
                  </a:cubicBezTo>
                  <a:cubicBezTo>
                    <a:pt x="1" y="1"/>
                    <a:pt x="0" y="8"/>
                    <a:pt x="3" y="14"/>
                  </a:cubicBezTo>
                  <a:cubicBezTo>
                    <a:pt x="7" y="20"/>
                    <a:pt x="13" y="23"/>
                    <a:pt x="16" y="21"/>
                  </a:cubicBezTo>
                  <a:cubicBezTo>
                    <a:pt x="20" y="20"/>
                    <a:pt x="21" y="17"/>
                    <a:pt x="20" y="14"/>
                  </a:cubicBezTo>
                  <a:cubicBezTo>
                    <a:pt x="20" y="11"/>
                    <a:pt x="18" y="9"/>
                    <a:pt x="17" y="7"/>
                  </a:cubicBezTo>
                  <a:cubicBezTo>
                    <a:pt x="15" y="6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4" name="Freeform 813">
              <a:extLst>
                <a:ext uri="{FF2B5EF4-FFF2-40B4-BE49-F238E27FC236}">
                  <a16:creationId xmlns:a16="http://schemas.microsoft.com/office/drawing/2014/main" id="{ED1BDC5A-5083-451D-8312-AB8DE5A50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628"/>
              <a:ext cx="19" cy="24"/>
            </a:xfrm>
            <a:custGeom>
              <a:avLst/>
              <a:gdLst>
                <a:gd name="T0" fmla="*/ 8 w 9"/>
                <a:gd name="T1" fmla="*/ 0 h 11"/>
                <a:gd name="T2" fmla="*/ 8 w 9"/>
                <a:gd name="T3" fmla="*/ 52 h 11"/>
                <a:gd name="T4" fmla="*/ 57 w 9"/>
                <a:gd name="T5" fmla="*/ 113 h 11"/>
                <a:gd name="T6" fmla="*/ 84 w 9"/>
                <a:gd name="T7" fmla="*/ 105 h 11"/>
                <a:gd name="T8" fmla="*/ 84 w 9"/>
                <a:gd name="T9" fmla="*/ 105 h 11"/>
                <a:gd name="T10" fmla="*/ 57 w 9"/>
                <a:gd name="T11" fmla="*/ 113 h 11"/>
                <a:gd name="T12" fmla="*/ 8 w 9"/>
                <a:gd name="T13" fmla="*/ 52 h 11"/>
                <a:gd name="T14" fmla="*/ 8 w 9"/>
                <a:gd name="T15" fmla="*/ 0 h 11"/>
                <a:gd name="T16" fmla="*/ 27 w 9"/>
                <a:gd name="T17" fmla="*/ 0 h 11"/>
                <a:gd name="T18" fmla="*/ 27 w 9"/>
                <a:gd name="T19" fmla="*/ 0 h 11"/>
                <a:gd name="T20" fmla="*/ 8 w 9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1"/>
                    <a:pt x="0" y="3"/>
                    <a:pt x="1" y="5"/>
                  </a:cubicBezTo>
                  <a:cubicBezTo>
                    <a:pt x="2" y="8"/>
                    <a:pt x="4" y="10"/>
                    <a:pt x="6" y="11"/>
                  </a:cubicBezTo>
                  <a:cubicBezTo>
                    <a:pt x="7" y="11"/>
                    <a:pt x="8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1"/>
                    <a:pt x="7" y="11"/>
                    <a:pt x="6" y="11"/>
                  </a:cubicBezTo>
                  <a:cubicBezTo>
                    <a:pt x="4" y="10"/>
                    <a:pt x="2" y="8"/>
                    <a:pt x="1" y="5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5" name="Freeform 814">
              <a:extLst>
                <a:ext uri="{FF2B5EF4-FFF2-40B4-BE49-F238E27FC236}">
                  <a16:creationId xmlns:a16="http://schemas.microsoft.com/office/drawing/2014/main" id="{5A65FFAD-E495-4111-87C2-4DFAD1BDD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335"/>
              <a:ext cx="21" cy="32"/>
            </a:xfrm>
            <a:custGeom>
              <a:avLst/>
              <a:gdLst>
                <a:gd name="T0" fmla="*/ 92 w 10"/>
                <a:gd name="T1" fmla="*/ 85 h 14"/>
                <a:gd name="T2" fmla="*/ 84 w 10"/>
                <a:gd name="T3" fmla="*/ 37 h 14"/>
                <a:gd name="T4" fmla="*/ 57 w 10"/>
                <a:gd name="T5" fmla="*/ 11 h 14"/>
                <a:gd name="T6" fmla="*/ 0 w 10"/>
                <a:gd name="T7" fmla="*/ 94 h 14"/>
                <a:gd name="T8" fmla="*/ 67 w 10"/>
                <a:gd name="T9" fmla="*/ 158 h 14"/>
                <a:gd name="T10" fmla="*/ 92 w 10"/>
                <a:gd name="T11" fmla="*/ 8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4">
                  <a:moveTo>
                    <a:pt x="10" y="7"/>
                  </a:moveTo>
                  <a:cubicBezTo>
                    <a:pt x="10" y="5"/>
                    <a:pt x="10" y="4"/>
                    <a:pt x="9" y="3"/>
                  </a:cubicBezTo>
                  <a:cubicBezTo>
                    <a:pt x="9" y="2"/>
                    <a:pt x="7" y="1"/>
                    <a:pt x="6" y="1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1" y="12"/>
                    <a:pt x="4" y="14"/>
                    <a:pt x="7" y="13"/>
                  </a:cubicBezTo>
                  <a:cubicBezTo>
                    <a:pt x="9" y="11"/>
                    <a:pt x="9" y="10"/>
                    <a:pt x="10" y="7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BB594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6" name="Freeform 815">
              <a:extLst>
                <a:ext uri="{FF2B5EF4-FFF2-40B4-BE49-F238E27FC236}">
                  <a16:creationId xmlns:a16="http://schemas.microsoft.com/office/drawing/2014/main" id="{D1A3F07D-4A56-44AD-A5D6-F372081FB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2342"/>
              <a:ext cx="9" cy="16"/>
            </a:xfrm>
            <a:custGeom>
              <a:avLst/>
              <a:gdLst>
                <a:gd name="T0" fmla="*/ 45 w 4"/>
                <a:gd name="T1" fmla="*/ 73 h 7"/>
                <a:gd name="T2" fmla="*/ 11 w 4"/>
                <a:gd name="T3" fmla="*/ 85 h 7"/>
                <a:gd name="T4" fmla="*/ 0 w 4"/>
                <a:gd name="T5" fmla="*/ 37 h 7"/>
                <a:gd name="T6" fmla="*/ 25 w 4"/>
                <a:gd name="T7" fmla="*/ 0 h 7"/>
                <a:gd name="T8" fmla="*/ 45 w 4"/>
                <a:gd name="T9" fmla="*/ 11 h 7"/>
                <a:gd name="T10" fmla="*/ 45 w 4"/>
                <a:gd name="T11" fmla="*/ 11 h 7"/>
                <a:gd name="T12" fmla="*/ 25 w 4"/>
                <a:gd name="T13" fmla="*/ 0 h 7"/>
                <a:gd name="T14" fmla="*/ 0 w 4"/>
                <a:gd name="T15" fmla="*/ 37 h 7"/>
                <a:gd name="T16" fmla="*/ 11 w 4"/>
                <a:gd name="T17" fmla="*/ 85 h 7"/>
                <a:gd name="T18" fmla="*/ 45 w 4"/>
                <a:gd name="T19" fmla="*/ 73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7">
                  <a:moveTo>
                    <a:pt x="4" y="6"/>
                  </a:move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0" y="5"/>
                    <a:pt x="0" y="3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3" y="7"/>
                    <a:pt x="4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7" name="Freeform 816">
              <a:extLst>
                <a:ext uri="{FF2B5EF4-FFF2-40B4-BE49-F238E27FC236}">
                  <a16:creationId xmlns:a16="http://schemas.microsoft.com/office/drawing/2014/main" id="{6B79278C-8525-4445-9D53-D83DD4C78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2237"/>
              <a:ext cx="25" cy="20"/>
            </a:xfrm>
            <a:custGeom>
              <a:avLst/>
              <a:gdLst>
                <a:gd name="T0" fmla="*/ 17 w 12"/>
                <a:gd name="T1" fmla="*/ 20 h 9"/>
                <a:gd name="T2" fmla="*/ 8 w 12"/>
                <a:gd name="T3" fmla="*/ 64 h 9"/>
                <a:gd name="T4" fmla="*/ 65 w 12"/>
                <a:gd name="T5" fmla="*/ 89 h 9"/>
                <a:gd name="T6" fmla="*/ 108 w 12"/>
                <a:gd name="T7" fmla="*/ 36 h 9"/>
                <a:gd name="T8" fmla="*/ 83 w 12"/>
                <a:gd name="T9" fmla="*/ 0 h 9"/>
                <a:gd name="T10" fmla="*/ 56 w 12"/>
                <a:gd name="T11" fmla="*/ 9 h 9"/>
                <a:gd name="T12" fmla="*/ 17 w 12"/>
                <a:gd name="T13" fmla="*/ 2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9">
                  <a:moveTo>
                    <a:pt x="2" y="2"/>
                  </a:moveTo>
                  <a:cubicBezTo>
                    <a:pt x="1" y="3"/>
                    <a:pt x="0" y="4"/>
                    <a:pt x="1" y="6"/>
                  </a:cubicBezTo>
                  <a:cubicBezTo>
                    <a:pt x="2" y="8"/>
                    <a:pt x="4" y="9"/>
                    <a:pt x="7" y="8"/>
                  </a:cubicBezTo>
                  <a:cubicBezTo>
                    <a:pt x="10" y="6"/>
                    <a:pt x="11" y="5"/>
                    <a:pt x="12" y="3"/>
                  </a:cubicBezTo>
                  <a:cubicBezTo>
                    <a:pt x="12" y="1"/>
                    <a:pt x="11" y="0"/>
                    <a:pt x="9" y="0"/>
                  </a:cubicBezTo>
                  <a:cubicBezTo>
                    <a:pt x="8" y="0"/>
                    <a:pt x="7" y="0"/>
                    <a:pt x="6" y="1"/>
                  </a:cubicBezTo>
                  <a:cubicBezTo>
                    <a:pt x="5" y="1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D665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8" name="Freeform 817">
              <a:extLst>
                <a:ext uri="{FF2B5EF4-FFF2-40B4-BE49-F238E27FC236}">
                  <a16:creationId xmlns:a16="http://schemas.microsoft.com/office/drawing/2014/main" id="{ED4BEF04-4C5C-4858-BEE6-F4942376B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242"/>
              <a:ext cx="14" cy="9"/>
            </a:xfrm>
            <a:custGeom>
              <a:avLst/>
              <a:gdLst>
                <a:gd name="T0" fmla="*/ 56 w 7"/>
                <a:gd name="T1" fmla="*/ 0 h 4"/>
                <a:gd name="T2" fmla="*/ 56 w 7"/>
                <a:gd name="T3" fmla="*/ 11 h 4"/>
                <a:gd name="T4" fmla="*/ 32 w 7"/>
                <a:gd name="T5" fmla="*/ 36 h 4"/>
                <a:gd name="T6" fmla="*/ 8 w 7"/>
                <a:gd name="T7" fmla="*/ 36 h 4"/>
                <a:gd name="T8" fmla="*/ 8 w 7"/>
                <a:gd name="T9" fmla="*/ 11 h 4"/>
                <a:gd name="T10" fmla="*/ 8 w 7"/>
                <a:gd name="T11" fmla="*/ 11 h 4"/>
                <a:gd name="T12" fmla="*/ 8 w 7"/>
                <a:gd name="T13" fmla="*/ 36 h 4"/>
                <a:gd name="T14" fmla="*/ 32 w 7"/>
                <a:gd name="T15" fmla="*/ 36 h 4"/>
                <a:gd name="T16" fmla="*/ 56 w 7"/>
                <a:gd name="T17" fmla="*/ 11 h 4"/>
                <a:gd name="T18" fmla="*/ 56 w 7"/>
                <a:gd name="T19" fmla="*/ 0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7" y="0"/>
                    <a:pt x="7" y="0"/>
                    <a:pt x="7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2" y="4"/>
                    <a:pt x="4" y="3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9" name="Freeform 818">
              <a:extLst>
                <a:ext uri="{FF2B5EF4-FFF2-40B4-BE49-F238E27FC236}">
                  <a16:creationId xmlns:a16="http://schemas.microsoft.com/office/drawing/2014/main" id="{25A98CFC-E06C-4137-8A0D-ACB4F8F4D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770"/>
              <a:ext cx="40" cy="63"/>
            </a:xfrm>
            <a:custGeom>
              <a:avLst/>
              <a:gdLst>
                <a:gd name="T0" fmla="*/ 67 w 19"/>
                <a:gd name="T1" fmla="*/ 36 h 28"/>
                <a:gd name="T2" fmla="*/ 0 w 19"/>
                <a:gd name="T3" fmla="*/ 81 h 28"/>
                <a:gd name="T4" fmla="*/ 48 w 19"/>
                <a:gd name="T5" fmla="*/ 254 h 28"/>
                <a:gd name="T6" fmla="*/ 128 w 19"/>
                <a:gd name="T7" fmla="*/ 308 h 28"/>
                <a:gd name="T8" fmla="*/ 67 w 19"/>
                <a:gd name="T9" fmla="*/ 3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8">
                  <a:moveTo>
                    <a:pt x="7" y="3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2" y="18"/>
                    <a:pt x="5" y="22"/>
                  </a:cubicBezTo>
                  <a:cubicBezTo>
                    <a:pt x="9" y="28"/>
                    <a:pt x="12" y="28"/>
                    <a:pt x="14" y="27"/>
                  </a:cubicBezTo>
                  <a:cubicBezTo>
                    <a:pt x="19" y="25"/>
                    <a:pt x="14" y="7"/>
                    <a:pt x="7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0" name="Freeform 819">
              <a:extLst>
                <a:ext uri="{FF2B5EF4-FFF2-40B4-BE49-F238E27FC236}">
                  <a16:creationId xmlns:a16="http://schemas.microsoft.com/office/drawing/2014/main" id="{08FDF3F8-4E50-4CA7-AC5F-163E49EC7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2784"/>
              <a:ext cx="17" cy="36"/>
            </a:xfrm>
            <a:custGeom>
              <a:avLst/>
              <a:gdLst>
                <a:gd name="T0" fmla="*/ 9 w 8"/>
                <a:gd name="T1" fmla="*/ 0 h 16"/>
                <a:gd name="T2" fmla="*/ 0 w 8"/>
                <a:gd name="T3" fmla="*/ 72 h 16"/>
                <a:gd name="T4" fmla="*/ 49 w 8"/>
                <a:gd name="T5" fmla="*/ 173 h 16"/>
                <a:gd name="T6" fmla="*/ 77 w 8"/>
                <a:gd name="T7" fmla="*/ 182 h 16"/>
                <a:gd name="T8" fmla="*/ 77 w 8"/>
                <a:gd name="T9" fmla="*/ 182 h 16"/>
                <a:gd name="T10" fmla="*/ 49 w 8"/>
                <a:gd name="T11" fmla="*/ 173 h 16"/>
                <a:gd name="T12" fmla="*/ 0 w 8"/>
                <a:gd name="T13" fmla="*/ 72 h 16"/>
                <a:gd name="T14" fmla="*/ 9 w 8"/>
                <a:gd name="T15" fmla="*/ 0 h 16"/>
                <a:gd name="T16" fmla="*/ 40 w 8"/>
                <a:gd name="T17" fmla="*/ 11 h 16"/>
                <a:gd name="T18" fmla="*/ 40 w 8"/>
                <a:gd name="T19" fmla="*/ 11 h 16"/>
                <a:gd name="T20" fmla="*/ 9 w 8"/>
                <a:gd name="T21" fmla="*/ 0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16">
                  <a:moveTo>
                    <a:pt x="1" y="0"/>
                  </a:moveTo>
                  <a:cubicBezTo>
                    <a:pt x="0" y="1"/>
                    <a:pt x="0" y="3"/>
                    <a:pt x="0" y="6"/>
                  </a:cubicBezTo>
                  <a:cubicBezTo>
                    <a:pt x="1" y="9"/>
                    <a:pt x="3" y="13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6" y="16"/>
                    <a:pt x="5" y="15"/>
                  </a:cubicBezTo>
                  <a:cubicBezTo>
                    <a:pt x="3" y="13"/>
                    <a:pt x="1" y="9"/>
                    <a:pt x="0" y="6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1" name="Freeform 820">
              <a:extLst>
                <a:ext uri="{FF2B5EF4-FFF2-40B4-BE49-F238E27FC236}">
                  <a16:creationId xmlns:a16="http://schemas.microsoft.com/office/drawing/2014/main" id="{43F0688D-CACE-441A-B813-F7685E54A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648"/>
              <a:ext cx="48" cy="51"/>
            </a:xfrm>
            <a:custGeom>
              <a:avLst/>
              <a:gdLst>
                <a:gd name="T0" fmla="*/ 127 w 23"/>
                <a:gd name="T1" fmla="*/ 231 h 23"/>
                <a:gd name="T2" fmla="*/ 184 w 23"/>
                <a:gd name="T3" fmla="*/ 98 h 23"/>
                <a:gd name="T4" fmla="*/ 56 w 23"/>
                <a:gd name="T5" fmla="*/ 44 h 23"/>
                <a:gd name="T6" fmla="*/ 127 w 23"/>
                <a:gd name="T7" fmla="*/ 23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3">
                  <a:moveTo>
                    <a:pt x="14" y="21"/>
                  </a:moveTo>
                  <a:cubicBezTo>
                    <a:pt x="20" y="20"/>
                    <a:pt x="23" y="15"/>
                    <a:pt x="20" y="9"/>
                  </a:cubicBezTo>
                  <a:cubicBezTo>
                    <a:pt x="17" y="3"/>
                    <a:pt x="11" y="0"/>
                    <a:pt x="6" y="4"/>
                  </a:cubicBezTo>
                  <a:cubicBezTo>
                    <a:pt x="0" y="8"/>
                    <a:pt x="4" y="23"/>
                    <a:pt x="14" y="2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2" name="Freeform 821">
              <a:extLst>
                <a:ext uri="{FF2B5EF4-FFF2-40B4-BE49-F238E27FC236}">
                  <a16:creationId xmlns:a16="http://schemas.microsoft.com/office/drawing/2014/main" id="{8D87CF66-C0E6-4DF1-B804-9EA926C0B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663"/>
              <a:ext cx="25" cy="23"/>
            </a:xfrm>
            <a:custGeom>
              <a:avLst/>
              <a:gdLst>
                <a:gd name="T0" fmla="*/ 92 w 12"/>
                <a:gd name="T1" fmla="*/ 28 h 10"/>
                <a:gd name="T2" fmla="*/ 92 w 12"/>
                <a:gd name="T3" fmla="*/ 85 h 10"/>
                <a:gd name="T4" fmla="*/ 56 w 12"/>
                <a:gd name="T5" fmla="*/ 122 h 10"/>
                <a:gd name="T6" fmla="*/ 8 w 12"/>
                <a:gd name="T7" fmla="*/ 74 h 10"/>
                <a:gd name="T8" fmla="*/ 8 w 12"/>
                <a:gd name="T9" fmla="*/ 0 h 10"/>
                <a:gd name="T10" fmla="*/ 8 w 12"/>
                <a:gd name="T11" fmla="*/ 0 h 10"/>
                <a:gd name="T12" fmla="*/ 8 w 12"/>
                <a:gd name="T13" fmla="*/ 74 h 10"/>
                <a:gd name="T14" fmla="*/ 56 w 12"/>
                <a:gd name="T15" fmla="*/ 122 h 10"/>
                <a:gd name="T16" fmla="*/ 100 w 12"/>
                <a:gd name="T17" fmla="*/ 85 h 10"/>
                <a:gd name="T18" fmla="*/ 92 w 12"/>
                <a:gd name="T19" fmla="*/ 28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0">
                  <a:moveTo>
                    <a:pt x="10" y="2"/>
                  </a:moveTo>
                  <a:cubicBezTo>
                    <a:pt x="11" y="3"/>
                    <a:pt x="11" y="5"/>
                    <a:pt x="10" y="7"/>
                  </a:cubicBezTo>
                  <a:cubicBezTo>
                    <a:pt x="9" y="9"/>
                    <a:pt x="8" y="10"/>
                    <a:pt x="6" y="10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8" y="10"/>
                    <a:pt x="10" y="9"/>
                    <a:pt x="11" y="7"/>
                  </a:cubicBezTo>
                  <a:cubicBezTo>
                    <a:pt x="12" y="5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3" name="Freeform 822">
              <a:extLst>
                <a:ext uri="{FF2B5EF4-FFF2-40B4-BE49-F238E27FC236}">
                  <a16:creationId xmlns:a16="http://schemas.microsoft.com/office/drawing/2014/main" id="{496004C1-AA3B-403D-BC92-293A2C5A3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3032"/>
              <a:ext cx="48" cy="71"/>
            </a:xfrm>
            <a:custGeom>
              <a:avLst/>
              <a:gdLst>
                <a:gd name="T0" fmla="*/ 73 w 23"/>
                <a:gd name="T1" fmla="*/ 36 h 32"/>
                <a:gd name="T2" fmla="*/ 0 w 23"/>
                <a:gd name="T3" fmla="*/ 89 h 32"/>
                <a:gd name="T4" fmla="*/ 65 w 23"/>
                <a:gd name="T5" fmla="*/ 271 h 32"/>
                <a:gd name="T6" fmla="*/ 165 w 23"/>
                <a:gd name="T7" fmla="*/ 339 h 32"/>
                <a:gd name="T8" fmla="*/ 73 w 23"/>
                <a:gd name="T9" fmla="*/ 3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8" y="3"/>
                  </a:moveTo>
                  <a:cubicBezTo>
                    <a:pt x="4" y="0"/>
                    <a:pt x="1" y="3"/>
                    <a:pt x="0" y="8"/>
                  </a:cubicBezTo>
                  <a:cubicBezTo>
                    <a:pt x="0" y="13"/>
                    <a:pt x="3" y="20"/>
                    <a:pt x="7" y="25"/>
                  </a:cubicBezTo>
                  <a:cubicBezTo>
                    <a:pt x="11" y="32"/>
                    <a:pt x="15" y="32"/>
                    <a:pt x="18" y="31"/>
                  </a:cubicBezTo>
                  <a:cubicBezTo>
                    <a:pt x="23" y="28"/>
                    <a:pt x="17" y="8"/>
                    <a:pt x="8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4" name="Freeform 823">
              <a:extLst>
                <a:ext uri="{FF2B5EF4-FFF2-40B4-BE49-F238E27FC236}">
                  <a16:creationId xmlns:a16="http://schemas.microsoft.com/office/drawing/2014/main" id="{68DE4F8F-3059-48B0-9AB0-40240AA5C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3047"/>
              <a:ext cx="20" cy="40"/>
            </a:xfrm>
            <a:custGeom>
              <a:avLst/>
              <a:gdLst>
                <a:gd name="T0" fmla="*/ 16 w 10"/>
                <a:gd name="T1" fmla="*/ 0 h 18"/>
                <a:gd name="T2" fmla="*/ 8 w 10"/>
                <a:gd name="T3" fmla="*/ 64 h 18"/>
                <a:gd name="T4" fmla="*/ 48 w 10"/>
                <a:gd name="T5" fmla="*/ 187 h 18"/>
                <a:gd name="T6" fmla="*/ 80 w 10"/>
                <a:gd name="T7" fmla="*/ 198 h 18"/>
                <a:gd name="T8" fmla="*/ 80 w 10"/>
                <a:gd name="T9" fmla="*/ 198 h 18"/>
                <a:gd name="T10" fmla="*/ 48 w 10"/>
                <a:gd name="T11" fmla="*/ 187 h 18"/>
                <a:gd name="T12" fmla="*/ 8 w 10"/>
                <a:gd name="T13" fmla="*/ 64 h 18"/>
                <a:gd name="T14" fmla="*/ 16 w 10"/>
                <a:gd name="T15" fmla="*/ 0 h 18"/>
                <a:gd name="T16" fmla="*/ 40 w 10"/>
                <a:gd name="T17" fmla="*/ 9 h 18"/>
                <a:gd name="T18" fmla="*/ 40 w 10"/>
                <a:gd name="T19" fmla="*/ 9 h 18"/>
                <a:gd name="T20" fmla="*/ 16 w 10"/>
                <a:gd name="T21" fmla="*/ 0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8">
                  <a:moveTo>
                    <a:pt x="2" y="0"/>
                  </a:moveTo>
                  <a:cubicBezTo>
                    <a:pt x="0" y="1"/>
                    <a:pt x="0" y="3"/>
                    <a:pt x="1" y="6"/>
                  </a:cubicBezTo>
                  <a:cubicBezTo>
                    <a:pt x="1" y="10"/>
                    <a:pt x="4" y="15"/>
                    <a:pt x="6" y="17"/>
                  </a:cubicBezTo>
                  <a:cubicBezTo>
                    <a:pt x="8" y="18"/>
                    <a:pt x="9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8" y="18"/>
                    <a:pt x="6" y="17"/>
                  </a:cubicBezTo>
                  <a:cubicBezTo>
                    <a:pt x="4" y="15"/>
                    <a:pt x="1" y="10"/>
                    <a:pt x="1" y="6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5" name="Freeform 824">
              <a:extLst>
                <a:ext uri="{FF2B5EF4-FFF2-40B4-BE49-F238E27FC236}">
                  <a16:creationId xmlns:a16="http://schemas.microsoft.com/office/drawing/2014/main" id="{99B23382-18E2-478C-9512-3A6C9C0EA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3250"/>
              <a:ext cx="69" cy="60"/>
            </a:xfrm>
            <a:custGeom>
              <a:avLst/>
              <a:gdLst>
                <a:gd name="T0" fmla="*/ 117 w 33"/>
                <a:gd name="T1" fmla="*/ 9 h 27"/>
                <a:gd name="T2" fmla="*/ 27 w 33"/>
                <a:gd name="T3" fmla="*/ 53 h 27"/>
                <a:gd name="T4" fmla="*/ 109 w 33"/>
                <a:gd name="T5" fmla="*/ 231 h 27"/>
                <a:gd name="T6" fmla="*/ 276 w 33"/>
                <a:gd name="T7" fmla="*/ 251 h 27"/>
                <a:gd name="T8" fmla="*/ 284 w 33"/>
                <a:gd name="T9" fmla="*/ 153 h 27"/>
                <a:gd name="T10" fmla="*/ 201 w 33"/>
                <a:gd name="T11" fmla="*/ 89 h 27"/>
                <a:gd name="T12" fmla="*/ 117 w 33"/>
                <a:gd name="T13" fmla="*/ 9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7">
                  <a:moveTo>
                    <a:pt x="13" y="1"/>
                  </a:moveTo>
                  <a:cubicBezTo>
                    <a:pt x="9" y="0"/>
                    <a:pt x="5" y="1"/>
                    <a:pt x="3" y="5"/>
                  </a:cubicBezTo>
                  <a:cubicBezTo>
                    <a:pt x="0" y="10"/>
                    <a:pt x="4" y="16"/>
                    <a:pt x="12" y="21"/>
                  </a:cubicBezTo>
                  <a:cubicBezTo>
                    <a:pt x="20" y="26"/>
                    <a:pt x="25" y="27"/>
                    <a:pt x="30" y="23"/>
                  </a:cubicBezTo>
                  <a:cubicBezTo>
                    <a:pt x="32" y="21"/>
                    <a:pt x="33" y="17"/>
                    <a:pt x="31" y="14"/>
                  </a:cubicBezTo>
                  <a:cubicBezTo>
                    <a:pt x="28" y="11"/>
                    <a:pt x="26" y="10"/>
                    <a:pt x="22" y="8"/>
                  </a:cubicBezTo>
                  <a:cubicBezTo>
                    <a:pt x="20" y="6"/>
                    <a:pt x="17" y="2"/>
                    <a:pt x="13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6" name="Freeform 825">
              <a:extLst>
                <a:ext uri="{FF2B5EF4-FFF2-40B4-BE49-F238E27FC236}">
                  <a16:creationId xmlns:a16="http://schemas.microsoft.com/office/drawing/2014/main" id="{AC056D84-EAED-45B9-AF39-CB65E69E3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3261"/>
              <a:ext cx="38" cy="29"/>
            </a:xfrm>
            <a:custGeom>
              <a:avLst/>
              <a:gdLst>
                <a:gd name="T0" fmla="*/ 160 w 18"/>
                <a:gd name="T1" fmla="*/ 125 h 13"/>
                <a:gd name="T2" fmla="*/ 160 w 18"/>
                <a:gd name="T3" fmla="*/ 134 h 13"/>
                <a:gd name="T4" fmla="*/ 57 w 18"/>
                <a:gd name="T5" fmla="*/ 100 h 13"/>
                <a:gd name="T6" fmla="*/ 0 w 18"/>
                <a:gd name="T7" fmla="*/ 20 h 13"/>
                <a:gd name="T8" fmla="*/ 36 w 18"/>
                <a:gd name="T9" fmla="*/ 9 h 13"/>
                <a:gd name="T10" fmla="*/ 36 w 18"/>
                <a:gd name="T11" fmla="*/ 9 h 13"/>
                <a:gd name="T12" fmla="*/ 0 w 18"/>
                <a:gd name="T13" fmla="*/ 20 h 13"/>
                <a:gd name="T14" fmla="*/ 57 w 18"/>
                <a:gd name="T15" fmla="*/ 100 h 13"/>
                <a:gd name="T16" fmla="*/ 160 w 18"/>
                <a:gd name="T17" fmla="*/ 134 h 13"/>
                <a:gd name="T18" fmla="*/ 160 w 18"/>
                <a:gd name="T19" fmla="*/ 12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3">
                  <a:moveTo>
                    <a:pt x="17" y="11"/>
                  </a:moveTo>
                  <a:cubicBezTo>
                    <a:pt x="17" y="11"/>
                    <a:pt x="17" y="12"/>
                    <a:pt x="17" y="12"/>
                  </a:cubicBezTo>
                  <a:cubicBezTo>
                    <a:pt x="16" y="13"/>
                    <a:pt x="12" y="13"/>
                    <a:pt x="6" y="9"/>
                  </a:cubicBezTo>
                  <a:cubicBezTo>
                    <a:pt x="1" y="6"/>
                    <a:pt x="0" y="3"/>
                    <a:pt x="0" y="2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6"/>
                    <a:pt x="6" y="9"/>
                  </a:cubicBezTo>
                  <a:cubicBezTo>
                    <a:pt x="12" y="13"/>
                    <a:pt x="16" y="13"/>
                    <a:pt x="17" y="12"/>
                  </a:cubicBezTo>
                  <a:cubicBezTo>
                    <a:pt x="18" y="12"/>
                    <a:pt x="17" y="12"/>
                    <a:pt x="17" y="1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7" name="Freeform 826">
              <a:extLst>
                <a:ext uri="{FF2B5EF4-FFF2-40B4-BE49-F238E27FC236}">
                  <a16:creationId xmlns:a16="http://schemas.microsoft.com/office/drawing/2014/main" id="{3EE1AEDD-2A7F-4C0E-95FB-51F48FCEC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3435"/>
              <a:ext cx="67" cy="56"/>
            </a:xfrm>
            <a:custGeom>
              <a:avLst/>
              <a:gdLst>
                <a:gd name="T0" fmla="*/ 149 w 32"/>
                <a:gd name="T1" fmla="*/ 0 h 25"/>
                <a:gd name="T2" fmla="*/ 75 w 32"/>
                <a:gd name="T3" fmla="*/ 9 h 25"/>
                <a:gd name="T4" fmla="*/ 92 w 32"/>
                <a:gd name="T5" fmla="*/ 215 h 25"/>
                <a:gd name="T6" fmla="*/ 268 w 32"/>
                <a:gd name="T7" fmla="*/ 235 h 25"/>
                <a:gd name="T8" fmla="*/ 276 w 32"/>
                <a:gd name="T9" fmla="*/ 125 h 25"/>
                <a:gd name="T10" fmla="*/ 201 w 32"/>
                <a:gd name="T11" fmla="*/ 56 h 25"/>
                <a:gd name="T12" fmla="*/ 149 w 32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5">
                  <a:moveTo>
                    <a:pt x="16" y="0"/>
                  </a:moveTo>
                  <a:cubicBezTo>
                    <a:pt x="13" y="0"/>
                    <a:pt x="10" y="0"/>
                    <a:pt x="8" y="1"/>
                  </a:cubicBezTo>
                  <a:cubicBezTo>
                    <a:pt x="0" y="4"/>
                    <a:pt x="3" y="14"/>
                    <a:pt x="10" y="19"/>
                  </a:cubicBezTo>
                  <a:cubicBezTo>
                    <a:pt x="17" y="25"/>
                    <a:pt x="26" y="25"/>
                    <a:pt x="29" y="21"/>
                  </a:cubicBezTo>
                  <a:cubicBezTo>
                    <a:pt x="32" y="18"/>
                    <a:pt x="32" y="15"/>
                    <a:pt x="30" y="11"/>
                  </a:cubicBezTo>
                  <a:cubicBezTo>
                    <a:pt x="28" y="8"/>
                    <a:pt x="24" y="6"/>
                    <a:pt x="22" y="5"/>
                  </a:cubicBezTo>
                  <a:cubicBezTo>
                    <a:pt x="20" y="3"/>
                    <a:pt x="18" y="1"/>
                    <a:pt x="16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8" name="Freeform 827">
              <a:extLst>
                <a:ext uri="{FF2B5EF4-FFF2-40B4-BE49-F238E27FC236}">
                  <a16:creationId xmlns:a16="http://schemas.microsoft.com/office/drawing/2014/main" id="{6C7A2685-CCF1-480F-A2EE-14DDFA548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3449"/>
              <a:ext cx="32" cy="26"/>
            </a:xfrm>
            <a:custGeom>
              <a:avLst/>
              <a:gdLst>
                <a:gd name="T0" fmla="*/ 0 w 15"/>
                <a:gd name="T1" fmla="*/ 20 h 12"/>
                <a:gd name="T2" fmla="*/ 28 w 15"/>
                <a:gd name="T3" fmla="*/ 72 h 12"/>
                <a:gd name="T4" fmla="*/ 117 w 15"/>
                <a:gd name="T5" fmla="*/ 121 h 12"/>
                <a:gd name="T6" fmla="*/ 145 w 15"/>
                <a:gd name="T7" fmla="*/ 104 h 12"/>
                <a:gd name="T8" fmla="*/ 145 w 15"/>
                <a:gd name="T9" fmla="*/ 104 h 12"/>
                <a:gd name="T10" fmla="*/ 117 w 15"/>
                <a:gd name="T11" fmla="*/ 121 h 12"/>
                <a:gd name="T12" fmla="*/ 28 w 15"/>
                <a:gd name="T13" fmla="*/ 72 h 12"/>
                <a:gd name="T14" fmla="*/ 9 w 15"/>
                <a:gd name="T15" fmla="*/ 20 h 12"/>
                <a:gd name="T16" fmla="*/ 28 w 15"/>
                <a:gd name="T17" fmla="*/ 0 h 12"/>
                <a:gd name="T18" fmla="*/ 28 w 15"/>
                <a:gd name="T19" fmla="*/ 0 h 12"/>
                <a:gd name="T20" fmla="*/ 0 w 15"/>
                <a:gd name="T21" fmla="*/ 20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12">
                  <a:moveTo>
                    <a:pt x="0" y="2"/>
                  </a:moveTo>
                  <a:cubicBezTo>
                    <a:pt x="0" y="3"/>
                    <a:pt x="1" y="5"/>
                    <a:pt x="3" y="7"/>
                  </a:cubicBezTo>
                  <a:cubicBezTo>
                    <a:pt x="5" y="10"/>
                    <a:pt x="9" y="12"/>
                    <a:pt x="12" y="12"/>
                  </a:cubicBezTo>
                  <a:cubicBezTo>
                    <a:pt x="13" y="12"/>
                    <a:pt x="14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3" y="12"/>
                    <a:pt x="12" y="12"/>
                  </a:cubicBezTo>
                  <a:cubicBezTo>
                    <a:pt x="9" y="12"/>
                    <a:pt x="6" y="10"/>
                    <a:pt x="3" y="7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9" name="Freeform 828">
              <a:extLst>
                <a:ext uri="{FF2B5EF4-FFF2-40B4-BE49-F238E27FC236}">
                  <a16:creationId xmlns:a16="http://schemas.microsoft.com/office/drawing/2014/main" id="{1C8B30ED-0F85-44B8-802F-67A9EAE47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3417"/>
              <a:ext cx="48" cy="47"/>
            </a:xfrm>
            <a:custGeom>
              <a:avLst/>
              <a:gdLst>
                <a:gd name="T0" fmla="*/ 144 w 23"/>
                <a:gd name="T1" fmla="*/ 36 h 21"/>
                <a:gd name="T2" fmla="*/ 73 w 23"/>
                <a:gd name="T3" fmla="*/ 9 h 21"/>
                <a:gd name="T4" fmla="*/ 17 w 23"/>
                <a:gd name="T5" fmla="*/ 56 h 21"/>
                <a:gd name="T6" fmla="*/ 100 w 23"/>
                <a:gd name="T7" fmla="*/ 226 h 21"/>
                <a:gd name="T8" fmla="*/ 209 w 23"/>
                <a:gd name="T9" fmla="*/ 134 h 21"/>
                <a:gd name="T10" fmla="*/ 14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2"/>
                    <a:pt x="11" y="0"/>
                    <a:pt x="8" y="1"/>
                  </a:cubicBezTo>
                  <a:cubicBezTo>
                    <a:pt x="6" y="2"/>
                    <a:pt x="3" y="3"/>
                    <a:pt x="2" y="5"/>
                  </a:cubicBezTo>
                  <a:cubicBezTo>
                    <a:pt x="0" y="11"/>
                    <a:pt x="4" y="18"/>
                    <a:pt x="11" y="20"/>
                  </a:cubicBezTo>
                  <a:cubicBezTo>
                    <a:pt x="18" y="21"/>
                    <a:pt x="23" y="17"/>
                    <a:pt x="23" y="12"/>
                  </a:cubicBezTo>
                  <a:cubicBezTo>
                    <a:pt x="22" y="8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0" name="Freeform 829">
              <a:extLst>
                <a:ext uri="{FF2B5EF4-FFF2-40B4-BE49-F238E27FC236}">
                  <a16:creationId xmlns:a16="http://schemas.microsoft.com/office/drawing/2014/main" id="{2DAC8615-B48D-4B87-B0DF-B29A25236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3429"/>
              <a:ext cx="25" cy="24"/>
            </a:xfrm>
            <a:custGeom>
              <a:avLst/>
              <a:gdLst>
                <a:gd name="T0" fmla="*/ 108 w 12"/>
                <a:gd name="T1" fmla="*/ 52 h 11"/>
                <a:gd name="T2" fmla="*/ 100 w 12"/>
                <a:gd name="T3" fmla="*/ 96 h 11"/>
                <a:gd name="T4" fmla="*/ 27 w 12"/>
                <a:gd name="T5" fmla="*/ 81 h 11"/>
                <a:gd name="T6" fmla="*/ 0 w 12"/>
                <a:gd name="T7" fmla="*/ 33 h 11"/>
                <a:gd name="T8" fmla="*/ 27 w 12"/>
                <a:gd name="T9" fmla="*/ 0 h 11"/>
                <a:gd name="T10" fmla="*/ 27 w 12"/>
                <a:gd name="T11" fmla="*/ 0 h 11"/>
                <a:gd name="T12" fmla="*/ 0 w 12"/>
                <a:gd name="T13" fmla="*/ 33 h 11"/>
                <a:gd name="T14" fmla="*/ 27 w 12"/>
                <a:gd name="T15" fmla="*/ 96 h 11"/>
                <a:gd name="T16" fmla="*/ 100 w 12"/>
                <a:gd name="T17" fmla="*/ 96 h 11"/>
                <a:gd name="T18" fmla="*/ 108 w 12"/>
                <a:gd name="T19" fmla="*/ 52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7"/>
                    <a:pt x="12" y="8"/>
                    <a:pt x="11" y="9"/>
                  </a:cubicBezTo>
                  <a:cubicBezTo>
                    <a:pt x="9" y="10"/>
                    <a:pt x="6" y="11"/>
                    <a:pt x="3" y="8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0" y="2"/>
                    <a:pt x="0" y="3"/>
                  </a:cubicBezTo>
                  <a:cubicBezTo>
                    <a:pt x="0" y="4"/>
                    <a:pt x="1" y="6"/>
                    <a:pt x="3" y="9"/>
                  </a:cubicBezTo>
                  <a:cubicBezTo>
                    <a:pt x="6" y="11"/>
                    <a:pt x="10" y="11"/>
                    <a:pt x="11" y="9"/>
                  </a:cubicBezTo>
                  <a:cubicBezTo>
                    <a:pt x="12" y="8"/>
                    <a:pt x="12" y="7"/>
                    <a:pt x="12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1" name="Freeform 830">
              <a:extLst>
                <a:ext uri="{FF2B5EF4-FFF2-40B4-BE49-F238E27FC236}">
                  <a16:creationId xmlns:a16="http://schemas.microsoft.com/office/drawing/2014/main" id="{44D74B12-336C-4098-A4F0-DB6715432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3322"/>
              <a:ext cx="50" cy="51"/>
            </a:xfrm>
            <a:custGeom>
              <a:avLst/>
              <a:gdLst>
                <a:gd name="T0" fmla="*/ 173 w 24"/>
                <a:gd name="T1" fmla="*/ 44 h 23"/>
                <a:gd name="T2" fmla="*/ 100 w 24"/>
                <a:gd name="T3" fmla="*/ 0 h 23"/>
                <a:gd name="T4" fmla="*/ 35 w 24"/>
                <a:gd name="T5" fmla="*/ 20 h 23"/>
                <a:gd name="T6" fmla="*/ 73 w 24"/>
                <a:gd name="T7" fmla="*/ 206 h 23"/>
                <a:gd name="T8" fmla="*/ 208 w 24"/>
                <a:gd name="T9" fmla="*/ 162 h 23"/>
                <a:gd name="T10" fmla="*/ 173 w 24"/>
                <a:gd name="T11" fmla="*/ 4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3">
                  <a:moveTo>
                    <a:pt x="19" y="4"/>
                  </a:moveTo>
                  <a:cubicBezTo>
                    <a:pt x="17" y="2"/>
                    <a:pt x="15" y="0"/>
                    <a:pt x="11" y="0"/>
                  </a:cubicBezTo>
                  <a:cubicBezTo>
                    <a:pt x="9" y="0"/>
                    <a:pt x="6" y="0"/>
                    <a:pt x="4" y="2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5" y="23"/>
                    <a:pt x="22" y="20"/>
                    <a:pt x="23" y="15"/>
                  </a:cubicBezTo>
                  <a:cubicBezTo>
                    <a:pt x="24" y="11"/>
                    <a:pt x="23" y="9"/>
                    <a:pt x="19" y="4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2" name="Freeform 831">
              <a:extLst>
                <a:ext uri="{FF2B5EF4-FFF2-40B4-BE49-F238E27FC236}">
                  <a16:creationId xmlns:a16="http://schemas.microsoft.com/office/drawing/2014/main" id="{8503716B-DFE6-4F0D-8BEA-2CBD1DC15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330"/>
              <a:ext cx="25" cy="27"/>
            </a:xfrm>
            <a:custGeom>
              <a:avLst/>
              <a:gdLst>
                <a:gd name="T0" fmla="*/ 100 w 12"/>
                <a:gd name="T1" fmla="*/ 81 h 12"/>
                <a:gd name="T2" fmla="*/ 83 w 12"/>
                <a:gd name="T3" fmla="*/ 126 h 12"/>
                <a:gd name="T4" fmla="*/ 17 w 12"/>
                <a:gd name="T5" fmla="*/ 92 h 12"/>
                <a:gd name="T6" fmla="*/ 8 w 12"/>
                <a:gd name="T7" fmla="*/ 25 h 12"/>
                <a:gd name="T8" fmla="*/ 35 w 12"/>
                <a:gd name="T9" fmla="*/ 0 h 12"/>
                <a:gd name="T10" fmla="*/ 35 w 12"/>
                <a:gd name="T11" fmla="*/ 0 h 12"/>
                <a:gd name="T12" fmla="*/ 0 w 12"/>
                <a:gd name="T13" fmla="*/ 25 h 12"/>
                <a:gd name="T14" fmla="*/ 17 w 12"/>
                <a:gd name="T15" fmla="*/ 92 h 12"/>
                <a:gd name="T16" fmla="*/ 83 w 12"/>
                <a:gd name="T17" fmla="*/ 137 h 12"/>
                <a:gd name="T18" fmla="*/ 100 w 12"/>
                <a:gd name="T19" fmla="*/ 81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2" y="9"/>
                    <a:pt x="11" y="11"/>
                    <a:pt x="9" y="11"/>
                  </a:cubicBezTo>
                  <a:cubicBezTo>
                    <a:pt x="7" y="12"/>
                    <a:pt x="4" y="12"/>
                    <a:pt x="2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3"/>
                    <a:pt x="0" y="6"/>
                    <a:pt x="2" y="8"/>
                  </a:cubicBezTo>
                  <a:cubicBezTo>
                    <a:pt x="4" y="12"/>
                    <a:pt x="7" y="12"/>
                    <a:pt x="9" y="12"/>
                  </a:cubicBezTo>
                  <a:cubicBezTo>
                    <a:pt x="11" y="11"/>
                    <a:pt x="12" y="9"/>
                    <a:pt x="11" y="7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3" name="Freeform 832">
              <a:extLst>
                <a:ext uri="{FF2B5EF4-FFF2-40B4-BE49-F238E27FC236}">
                  <a16:creationId xmlns:a16="http://schemas.microsoft.com/office/drawing/2014/main" id="{5BF19BF0-C676-4842-B6B4-1D983045B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3384"/>
              <a:ext cx="50" cy="47"/>
            </a:xfrm>
            <a:custGeom>
              <a:avLst/>
              <a:gdLst>
                <a:gd name="T0" fmla="*/ 144 w 24"/>
                <a:gd name="T1" fmla="*/ 36 h 21"/>
                <a:gd name="T2" fmla="*/ 83 w 24"/>
                <a:gd name="T3" fmla="*/ 9 h 21"/>
                <a:gd name="T4" fmla="*/ 27 w 24"/>
                <a:gd name="T5" fmla="*/ 56 h 21"/>
                <a:gd name="T6" fmla="*/ 100 w 24"/>
                <a:gd name="T7" fmla="*/ 226 h 21"/>
                <a:gd name="T8" fmla="*/ 208 w 24"/>
                <a:gd name="T9" fmla="*/ 134 h 21"/>
                <a:gd name="T10" fmla="*/ 144 w 24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16" y="3"/>
                  </a:moveTo>
                  <a:cubicBezTo>
                    <a:pt x="14" y="2"/>
                    <a:pt x="11" y="0"/>
                    <a:pt x="9" y="1"/>
                  </a:cubicBezTo>
                  <a:cubicBezTo>
                    <a:pt x="6" y="2"/>
                    <a:pt x="4" y="3"/>
                    <a:pt x="3" y="5"/>
                  </a:cubicBezTo>
                  <a:cubicBezTo>
                    <a:pt x="0" y="11"/>
                    <a:pt x="5" y="18"/>
                    <a:pt x="11" y="20"/>
                  </a:cubicBezTo>
                  <a:cubicBezTo>
                    <a:pt x="18" y="21"/>
                    <a:pt x="24" y="17"/>
                    <a:pt x="23" y="12"/>
                  </a:cubicBezTo>
                  <a:cubicBezTo>
                    <a:pt x="23" y="8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4" name="Freeform 833">
              <a:extLst>
                <a:ext uri="{FF2B5EF4-FFF2-40B4-BE49-F238E27FC236}">
                  <a16:creationId xmlns:a16="http://schemas.microsoft.com/office/drawing/2014/main" id="{13596476-5281-4A89-9FE0-22701136F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3395"/>
              <a:ext cx="26" cy="25"/>
            </a:xfrm>
            <a:custGeom>
              <a:avLst/>
              <a:gdLst>
                <a:gd name="T0" fmla="*/ 113 w 12"/>
                <a:gd name="T1" fmla="*/ 57 h 11"/>
                <a:gd name="T2" fmla="*/ 104 w 12"/>
                <a:gd name="T3" fmla="*/ 102 h 11"/>
                <a:gd name="T4" fmla="*/ 33 w 12"/>
                <a:gd name="T5" fmla="*/ 93 h 11"/>
                <a:gd name="T6" fmla="*/ 0 w 12"/>
                <a:gd name="T7" fmla="*/ 36 h 11"/>
                <a:gd name="T8" fmla="*/ 20 w 12"/>
                <a:gd name="T9" fmla="*/ 0 h 11"/>
                <a:gd name="T10" fmla="*/ 20 w 12"/>
                <a:gd name="T11" fmla="*/ 0 h 11"/>
                <a:gd name="T12" fmla="*/ 0 w 12"/>
                <a:gd name="T13" fmla="*/ 36 h 11"/>
                <a:gd name="T14" fmla="*/ 33 w 12"/>
                <a:gd name="T15" fmla="*/ 102 h 11"/>
                <a:gd name="T16" fmla="*/ 104 w 12"/>
                <a:gd name="T17" fmla="*/ 102 h 11"/>
                <a:gd name="T18" fmla="*/ 113 w 12"/>
                <a:gd name="T19" fmla="*/ 5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7"/>
                    <a:pt x="12" y="8"/>
                    <a:pt x="10" y="9"/>
                  </a:cubicBezTo>
                  <a:cubicBezTo>
                    <a:pt x="9" y="10"/>
                    <a:pt x="6" y="11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6"/>
                    <a:pt x="3" y="9"/>
                  </a:cubicBezTo>
                  <a:cubicBezTo>
                    <a:pt x="6" y="11"/>
                    <a:pt x="9" y="11"/>
                    <a:pt x="10" y="9"/>
                  </a:cubicBezTo>
                  <a:cubicBezTo>
                    <a:pt x="12" y="8"/>
                    <a:pt x="12" y="7"/>
                    <a:pt x="11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5" name="Freeform 834">
              <a:extLst>
                <a:ext uri="{FF2B5EF4-FFF2-40B4-BE49-F238E27FC236}">
                  <a16:creationId xmlns:a16="http://schemas.microsoft.com/office/drawing/2014/main" id="{A73EF97C-9348-41AA-BE2A-F98E1FBF0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3348"/>
              <a:ext cx="65" cy="61"/>
            </a:xfrm>
            <a:custGeom>
              <a:avLst/>
              <a:gdLst>
                <a:gd name="T0" fmla="*/ 136 w 31"/>
                <a:gd name="T1" fmla="*/ 11 h 27"/>
                <a:gd name="T2" fmla="*/ 36 w 31"/>
                <a:gd name="T3" fmla="*/ 56 h 27"/>
                <a:gd name="T4" fmla="*/ 92 w 31"/>
                <a:gd name="T5" fmla="*/ 239 h 27"/>
                <a:gd name="T6" fmla="*/ 260 w 31"/>
                <a:gd name="T7" fmla="*/ 264 h 27"/>
                <a:gd name="T8" fmla="*/ 277 w 31"/>
                <a:gd name="T9" fmla="*/ 174 h 27"/>
                <a:gd name="T10" fmla="*/ 201 w 31"/>
                <a:gd name="T11" fmla="*/ 93 h 27"/>
                <a:gd name="T12" fmla="*/ 136 w 31"/>
                <a:gd name="T13" fmla="*/ 11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7">
                  <a:moveTo>
                    <a:pt x="15" y="1"/>
                  </a:moveTo>
                  <a:cubicBezTo>
                    <a:pt x="11" y="0"/>
                    <a:pt x="7" y="1"/>
                    <a:pt x="4" y="5"/>
                  </a:cubicBezTo>
                  <a:cubicBezTo>
                    <a:pt x="0" y="10"/>
                    <a:pt x="2" y="17"/>
                    <a:pt x="10" y="21"/>
                  </a:cubicBezTo>
                  <a:cubicBezTo>
                    <a:pt x="17" y="26"/>
                    <a:pt x="22" y="27"/>
                    <a:pt x="28" y="23"/>
                  </a:cubicBezTo>
                  <a:cubicBezTo>
                    <a:pt x="30" y="21"/>
                    <a:pt x="31" y="18"/>
                    <a:pt x="30" y="15"/>
                  </a:cubicBezTo>
                  <a:cubicBezTo>
                    <a:pt x="28" y="11"/>
                    <a:pt x="26" y="11"/>
                    <a:pt x="22" y="8"/>
                  </a:cubicBezTo>
                  <a:cubicBezTo>
                    <a:pt x="21" y="6"/>
                    <a:pt x="19" y="2"/>
                    <a:pt x="15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6" name="Freeform 835">
              <a:extLst>
                <a:ext uri="{FF2B5EF4-FFF2-40B4-BE49-F238E27FC236}">
                  <a16:creationId xmlns:a16="http://schemas.microsoft.com/office/drawing/2014/main" id="{2761E59F-917E-4005-BEF9-588E5A0B1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359"/>
              <a:ext cx="34" cy="32"/>
            </a:xfrm>
            <a:custGeom>
              <a:avLst/>
              <a:gdLst>
                <a:gd name="T0" fmla="*/ 153 w 16"/>
                <a:gd name="T1" fmla="*/ 130 h 14"/>
                <a:gd name="T2" fmla="*/ 153 w 16"/>
                <a:gd name="T3" fmla="*/ 158 h 14"/>
                <a:gd name="T4" fmla="*/ 49 w 16"/>
                <a:gd name="T5" fmla="*/ 110 h 14"/>
                <a:gd name="T6" fmla="*/ 9 w 16"/>
                <a:gd name="T7" fmla="*/ 25 h 14"/>
                <a:gd name="T8" fmla="*/ 49 w 16"/>
                <a:gd name="T9" fmla="*/ 11 h 14"/>
                <a:gd name="T10" fmla="*/ 49 w 16"/>
                <a:gd name="T11" fmla="*/ 11 h 14"/>
                <a:gd name="T12" fmla="*/ 9 w 16"/>
                <a:gd name="T13" fmla="*/ 25 h 14"/>
                <a:gd name="T14" fmla="*/ 49 w 16"/>
                <a:gd name="T15" fmla="*/ 110 h 14"/>
                <a:gd name="T16" fmla="*/ 153 w 16"/>
                <a:gd name="T17" fmla="*/ 158 h 14"/>
                <a:gd name="T18" fmla="*/ 153 w 16"/>
                <a:gd name="T19" fmla="*/ 13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14">
                  <a:moveTo>
                    <a:pt x="16" y="11"/>
                  </a:moveTo>
                  <a:cubicBezTo>
                    <a:pt x="16" y="12"/>
                    <a:pt x="16" y="12"/>
                    <a:pt x="16" y="13"/>
                  </a:cubicBezTo>
                  <a:cubicBezTo>
                    <a:pt x="14" y="13"/>
                    <a:pt x="11" y="13"/>
                    <a:pt x="5" y="9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1" y="6"/>
                    <a:pt x="5" y="9"/>
                  </a:cubicBezTo>
                  <a:cubicBezTo>
                    <a:pt x="10" y="13"/>
                    <a:pt x="14" y="14"/>
                    <a:pt x="16" y="13"/>
                  </a:cubicBezTo>
                  <a:cubicBezTo>
                    <a:pt x="16" y="12"/>
                    <a:pt x="16" y="12"/>
                    <a:pt x="16" y="1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7" name="Freeform 836">
              <a:extLst>
                <a:ext uri="{FF2B5EF4-FFF2-40B4-BE49-F238E27FC236}">
                  <a16:creationId xmlns:a16="http://schemas.microsoft.com/office/drawing/2014/main" id="{51879353-C55E-4AD2-A8D1-D2F463845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3348"/>
              <a:ext cx="48" cy="47"/>
            </a:xfrm>
            <a:custGeom>
              <a:avLst/>
              <a:gdLst>
                <a:gd name="T0" fmla="*/ 144 w 23"/>
                <a:gd name="T1" fmla="*/ 36 h 21"/>
                <a:gd name="T2" fmla="*/ 73 w 23"/>
                <a:gd name="T3" fmla="*/ 9 h 21"/>
                <a:gd name="T4" fmla="*/ 27 w 23"/>
                <a:gd name="T5" fmla="*/ 56 h 21"/>
                <a:gd name="T6" fmla="*/ 100 w 23"/>
                <a:gd name="T7" fmla="*/ 226 h 21"/>
                <a:gd name="T8" fmla="*/ 209 w 23"/>
                <a:gd name="T9" fmla="*/ 134 h 21"/>
                <a:gd name="T10" fmla="*/ 144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6" y="3"/>
                  </a:moveTo>
                  <a:cubicBezTo>
                    <a:pt x="13" y="2"/>
                    <a:pt x="11" y="0"/>
                    <a:pt x="8" y="1"/>
                  </a:cubicBezTo>
                  <a:cubicBezTo>
                    <a:pt x="6" y="2"/>
                    <a:pt x="4" y="3"/>
                    <a:pt x="3" y="5"/>
                  </a:cubicBezTo>
                  <a:cubicBezTo>
                    <a:pt x="0" y="11"/>
                    <a:pt x="4" y="18"/>
                    <a:pt x="11" y="20"/>
                  </a:cubicBezTo>
                  <a:cubicBezTo>
                    <a:pt x="18" y="21"/>
                    <a:pt x="23" y="17"/>
                    <a:pt x="23" y="12"/>
                  </a:cubicBezTo>
                  <a:cubicBezTo>
                    <a:pt x="23" y="8"/>
                    <a:pt x="21" y="7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8" name="Freeform 837">
              <a:extLst>
                <a:ext uri="{FF2B5EF4-FFF2-40B4-BE49-F238E27FC236}">
                  <a16:creationId xmlns:a16="http://schemas.microsoft.com/office/drawing/2014/main" id="{8B4212EA-91B9-4DE2-8A55-4E9DE6D87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3359"/>
              <a:ext cx="27" cy="25"/>
            </a:xfrm>
            <a:custGeom>
              <a:avLst/>
              <a:gdLst>
                <a:gd name="T0" fmla="*/ 108 w 13"/>
                <a:gd name="T1" fmla="*/ 57 h 11"/>
                <a:gd name="T2" fmla="*/ 100 w 13"/>
                <a:gd name="T3" fmla="*/ 102 h 11"/>
                <a:gd name="T4" fmla="*/ 35 w 13"/>
                <a:gd name="T5" fmla="*/ 93 h 11"/>
                <a:gd name="T6" fmla="*/ 8 w 13"/>
                <a:gd name="T7" fmla="*/ 36 h 11"/>
                <a:gd name="T8" fmla="*/ 25 w 13"/>
                <a:gd name="T9" fmla="*/ 0 h 11"/>
                <a:gd name="T10" fmla="*/ 25 w 13"/>
                <a:gd name="T11" fmla="*/ 0 h 11"/>
                <a:gd name="T12" fmla="*/ 8 w 13"/>
                <a:gd name="T13" fmla="*/ 36 h 11"/>
                <a:gd name="T14" fmla="*/ 35 w 13"/>
                <a:gd name="T15" fmla="*/ 102 h 11"/>
                <a:gd name="T16" fmla="*/ 100 w 13"/>
                <a:gd name="T17" fmla="*/ 102 h 11"/>
                <a:gd name="T18" fmla="*/ 108 w 13"/>
                <a:gd name="T19" fmla="*/ 5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1">
                  <a:moveTo>
                    <a:pt x="12" y="5"/>
                  </a:moveTo>
                  <a:cubicBezTo>
                    <a:pt x="13" y="7"/>
                    <a:pt x="12" y="8"/>
                    <a:pt x="11" y="9"/>
                  </a:cubicBezTo>
                  <a:cubicBezTo>
                    <a:pt x="10" y="10"/>
                    <a:pt x="7" y="11"/>
                    <a:pt x="4" y="8"/>
                  </a:cubicBezTo>
                  <a:cubicBezTo>
                    <a:pt x="1" y="6"/>
                    <a:pt x="1" y="4"/>
                    <a:pt x="1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5"/>
                    <a:pt x="1" y="6"/>
                    <a:pt x="4" y="9"/>
                  </a:cubicBezTo>
                  <a:cubicBezTo>
                    <a:pt x="7" y="11"/>
                    <a:pt x="10" y="11"/>
                    <a:pt x="11" y="9"/>
                  </a:cubicBezTo>
                  <a:cubicBezTo>
                    <a:pt x="13" y="8"/>
                    <a:pt x="13" y="7"/>
                    <a:pt x="12" y="5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9" name="Freeform 838">
              <a:extLst>
                <a:ext uri="{FF2B5EF4-FFF2-40B4-BE49-F238E27FC236}">
                  <a16:creationId xmlns:a16="http://schemas.microsoft.com/office/drawing/2014/main" id="{B7F96FF1-419C-4EFE-855F-D5EBF97D3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438"/>
              <a:ext cx="69" cy="55"/>
            </a:xfrm>
            <a:custGeom>
              <a:avLst/>
              <a:gdLst>
                <a:gd name="T0" fmla="*/ 109 w 33"/>
                <a:gd name="T1" fmla="*/ 9 h 25"/>
                <a:gd name="T2" fmla="*/ 27 w 33"/>
                <a:gd name="T3" fmla="*/ 53 h 25"/>
                <a:gd name="T4" fmla="*/ 117 w 33"/>
                <a:gd name="T5" fmla="*/ 222 h 25"/>
                <a:gd name="T6" fmla="*/ 284 w 33"/>
                <a:gd name="T7" fmla="*/ 222 h 25"/>
                <a:gd name="T8" fmla="*/ 284 w 33"/>
                <a:gd name="T9" fmla="*/ 125 h 25"/>
                <a:gd name="T10" fmla="*/ 201 w 33"/>
                <a:gd name="T11" fmla="*/ 73 h 25"/>
                <a:gd name="T12" fmla="*/ 109 w 33"/>
                <a:gd name="T13" fmla="*/ 9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5">
                  <a:moveTo>
                    <a:pt x="12" y="1"/>
                  </a:moveTo>
                  <a:cubicBezTo>
                    <a:pt x="8" y="0"/>
                    <a:pt x="5" y="1"/>
                    <a:pt x="3" y="5"/>
                  </a:cubicBezTo>
                  <a:cubicBezTo>
                    <a:pt x="0" y="11"/>
                    <a:pt x="5" y="17"/>
                    <a:pt x="13" y="21"/>
                  </a:cubicBezTo>
                  <a:cubicBezTo>
                    <a:pt x="22" y="25"/>
                    <a:pt x="27" y="25"/>
                    <a:pt x="31" y="21"/>
                  </a:cubicBezTo>
                  <a:cubicBezTo>
                    <a:pt x="33" y="18"/>
                    <a:pt x="33" y="15"/>
                    <a:pt x="31" y="12"/>
                  </a:cubicBezTo>
                  <a:cubicBezTo>
                    <a:pt x="29" y="9"/>
                    <a:pt x="26" y="9"/>
                    <a:pt x="22" y="7"/>
                  </a:cubicBezTo>
                  <a:cubicBezTo>
                    <a:pt x="20" y="5"/>
                    <a:pt x="17" y="2"/>
                    <a:pt x="12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0" name="Freeform 839">
              <a:extLst>
                <a:ext uri="{FF2B5EF4-FFF2-40B4-BE49-F238E27FC236}">
                  <a16:creationId xmlns:a16="http://schemas.microsoft.com/office/drawing/2014/main" id="{D34D19EE-305B-427C-9F94-E077A53FE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3449"/>
              <a:ext cx="38" cy="26"/>
            </a:xfrm>
            <a:custGeom>
              <a:avLst/>
              <a:gdLst>
                <a:gd name="T0" fmla="*/ 169 w 18"/>
                <a:gd name="T1" fmla="*/ 104 h 12"/>
                <a:gd name="T2" fmla="*/ 169 w 18"/>
                <a:gd name="T3" fmla="*/ 113 h 12"/>
                <a:gd name="T4" fmla="*/ 57 w 18"/>
                <a:gd name="T5" fmla="*/ 93 h 12"/>
                <a:gd name="T6" fmla="*/ 0 w 18"/>
                <a:gd name="T7" fmla="*/ 20 h 12"/>
                <a:gd name="T8" fmla="*/ 36 w 18"/>
                <a:gd name="T9" fmla="*/ 0 h 12"/>
                <a:gd name="T10" fmla="*/ 36 w 18"/>
                <a:gd name="T11" fmla="*/ 0 h 12"/>
                <a:gd name="T12" fmla="*/ 0 w 18"/>
                <a:gd name="T13" fmla="*/ 20 h 12"/>
                <a:gd name="T14" fmla="*/ 57 w 18"/>
                <a:gd name="T15" fmla="*/ 93 h 12"/>
                <a:gd name="T16" fmla="*/ 169 w 18"/>
                <a:gd name="T17" fmla="*/ 113 h 12"/>
                <a:gd name="T18" fmla="*/ 169 w 18"/>
                <a:gd name="T19" fmla="*/ 104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2">
                  <a:moveTo>
                    <a:pt x="18" y="10"/>
                  </a:moveTo>
                  <a:cubicBezTo>
                    <a:pt x="18" y="10"/>
                    <a:pt x="18" y="10"/>
                    <a:pt x="18" y="11"/>
                  </a:cubicBezTo>
                  <a:cubicBezTo>
                    <a:pt x="17" y="12"/>
                    <a:pt x="13" y="12"/>
                    <a:pt x="6" y="9"/>
                  </a:cubicBezTo>
                  <a:cubicBezTo>
                    <a:pt x="1" y="6"/>
                    <a:pt x="0" y="3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6"/>
                    <a:pt x="6" y="9"/>
                  </a:cubicBezTo>
                  <a:cubicBezTo>
                    <a:pt x="13" y="12"/>
                    <a:pt x="17" y="12"/>
                    <a:pt x="18" y="11"/>
                  </a:cubicBezTo>
                  <a:cubicBezTo>
                    <a:pt x="18" y="11"/>
                    <a:pt x="18" y="10"/>
                    <a:pt x="18" y="1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1" name="Freeform 840">
              <a:extLst>
                <a:ext uri="{FF2B5EF4-FFF2-40B4-BE49-F238E27FC236}">
                  <a16:creationId xmlns:a16="http://schemas.microsoft.com/office/drawing/2014/main" id="{62CAA867-63F1-442D-8742-9493B93F7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3339"/>
              <a:ext cx="56" cy="58"/>
            </a:xfrm>
            <a:custGeom>
              <a:avLst/>
              <a:gdLst>
                <a:gd name="T0" fmla="*/ 133 w 27"/>
                <a:gd name="T1" fmla="*/ 20 h 26"/>
                <a:gd name="T2" fmla="*/ 73 w 27"/>
                <a:gd name="T3" fmla="*/ 0 h 26"/>
                <a:gd name="T4" fmla="*/ 44 w 27"/>
                <a:gd name="T5" fmla="*/ 199 h 26"/>
                <a:gd name="T6" fmla="*/ 197 w 27"/>
                <a:gd name="T7" fmla="*/ 254 h 26"/>
                <a:gd name="T8" fmla="*/ 232 w 27"/>
                <a:gd name="T9" fmla="*/ 154 h 26"/>
                <a:gd name="T10" fmla="*/ 176 w 27"/>
                <a:gd name="T11" fmla="*/ 65 h 26"/>
                <a:gd name="T12" fmla="*/ 133 w 27"/>
                <a:gd name="T13" fmla="*/ 2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5" y="2"/>
                  </a:moveTo>
                  <a:cubicBezTo>
                    <a:pt x="13" y="0"/>
                    <a:pt x="10" y="0"/>
                    <a:pt x="8" y="0"/>
                  </a:cubicBezTo>
                  <a:cubicBezTo>
                    <a:pt x="0" y="2"/>
                    <a:pt x="0" y="11"/>
                    <a:pt x="5" y="18"/>
                  </a:cubicBezTo>
                  <a:cubicBezTo>
                    <a:pt x="11" y="24"/>
                    <a:pt x="19" y="26"/>
                    <a:pt x="22" y="23"/>
                  </a:cubicBezTo>
                  <a:cubicBezTo>
                    <a:pt x="26" y="21"/>
                    <a:pt x="27" y="17"/>
                    <a:pt x="26" y="14"/>
                  </a:cubicBezTo>
                  <a:cubicBezTo>
                    <a:pt x="24" y="11"/>
                    <a:pt x="21" y="8"/>
                    <a:pt x="20" y="6"/>
                  </a:cubicBezTo>
                  <a:cubicBezTo>
                    <a:pt x="18" y="5"/>
                    <a:pt x="17" y="2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2" name="Freeform 841">
              <a:extLst>
                <a:ext uri="{FF2B5EF4-FFF2-40B4-BE49-F238E27FC236}">
                  <a16:creationId xmlns:a16="http://schemas.microsoft.com/office/drawing/2014/main" id="{213A134E-981D-42CF-B74B-4ECA084A2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3353"/>
              <a:ext cx="27" cy="29"/>
            </a:xfrm>
            <a:custGeom>
              <a:avLst/>
              <a:gdLst>
                <a:gd name="T0" fmla="*/ 8 w 13"/>
                <a:gd name="T1" fmla="*/ 9 h 13"/>
                <a:gd name="T2" fmla="*/ 17 w 13"/>
                <a:gd name="T3" fmla="*/ 80 h 13"/>
                <a:gd name="T4" fmla="*/ 81 w 13"/>
                <a:gd name="T5" fmla="*/ 145 h 13"/>
                <a:gd name="T6" fmla="*/ 116 w 13"/>
                <a:gd name="T7" fmla="*/ 134 h 13"/>
                <a:gd name="T8" fmla="*/ 116 w 13"/>
                <a:gd name="T9" fmla="*/ 134 h 13"/>
                <a:gd name="T10" fmla="*/ 81 w 13"/>
                <a:gd name="T11" fmla="*/ 145 h 13"/>
                <a:gd name="T12" fmla="*/ 17 w 13"/>
                <a:gd name="T13" fmla="*/ 80 h 13"/>
                <a:gd name="T14" fmla="*/ 8 w 13"/>
                <a:gd name="T15" fmla="*/ 9 h 13"/>
                <a:gd name="T16" fmla="*/ 35 w 13"/>
                <a:gd name="T17" fmla="*/ 0 h 13"/>
                <a:gd name="T18" fmla="*/ 35 w 13"/>
                <a:gd name="T19" fmla="*/ 0 h 13"/>
                <a:gd name="T20" fmla="*/ 8 w 13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13">
                  <a:moveTo>
                    <a:pt x="1" y="1"/>
                  </a:moveTo>
                  <a:cubicBezTo>
                    <a:pt x="0" y="3"/>
                    <a:pt x="1" y="5"/>
                    <a:pt x="2" y="7"/>
                  </a:cubicBezTo>
                  <a:cubicBezTo>
                    <a:pt x="4" y="10"/>
                    <a:pt x="7" y="12"/>
                    <a:pt x="9" y="13"/>
                  </a:cubicBezTo>
                  <a:cubicBezTo>
                    <a:pt x="11" y="13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1" y="13"/>
                    <a:pt x="9" y="13"/>
                  </a:cubicBezTo>
                  <a:cubicBezTo>
                    <a:pt x="7" y="12"/>
                    <a:pt x="4" y="10"/>
                    <a:pt x="2" y="7"/>
                  </a:cubicBezTo>
                  <a:cubicBezTo>
                    <a:pt x="1" y="5"/>
                    <a:pt x="1" y="3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3" name="Freeform 842">
              <a:extLst>
                <a:ext uri="{FF2B5EF4-FFF2-40B4-BE49-F238E27FC236}">
                  <a16:creationId xmlns:a16="http://schemas.microsoft.com/office/drawing/2014/main" id="{4941A4D8-984F-4EBC-8F26-73FF71E7A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3364"/>
              <a:ext cx="52" cy="47"/>
            </a:xfrm>
            <a:custGeom>
              <a:avLst/>
              <a:gdLst>
                <a:gd name="T0" fmla="*/ 108 w 25"/>
                <a:gd name="T1" fmla="*/ 9 h 21"/>
                <a:gd name="T2" fmla="*/ 25 w 25"/>
                <a:gd name="T3" fmla="*/ 20 h 21"/>
                <a:gd name="T4" fmla="*/ 0 w 25"/>
                <a:gd name="T5" fmla="*/ 101 h 21"/>
                <a:gd name="T6" fmla="*/ 133 w 25"/>
                <a:gd name="T7" fmla="*/ 215 h 21"/>
                <a:gd name="T8" fmla="*/ 208 w 25"/>
                <a:gd name="T9" fmla="*/ 65 h 21"/>
                <a:gd name="T10" fmla="*/ 108 w 25"/>
                <a:gd name="T11" fmla="*/ 9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1">
                  <a:moveTo>
                    <a:pt x="12" y="1"/>
                  </a:moveTo>
                  <a:cubicBezTo>
                    <a:pt x="9" y="0"/>
                    <a:pt x="6" y="0"/>
                    <a:pt x="3" y="2"/>
                  </a:cubicBezTo>
                  <a:cubicBezTo>
                    <a:pt x="2" y="4"/>
                    <a:pt x="0" y="6"/>
                    <a:pt x="0" y="9"/>
                  </a:cubicBezTo>
                  <a:cubicBezTo>
                    <a:pt x="0" y="16"/>
                    <a:pt x="8" y="21"/>
                    <a:pt x="15" y="19"/>
                  </a:cubicBezTo>
                  <a:cubicBezTo>
                    <a:pt x="23" y="17"/>
                    <a:pt x="25" y="10"/>
                    <a:pt x="23" y="6"/>
                  </a:cubicBezTo>
                  <a:cubicBezTo>
                    <a:pt x="20" y="2"/>
                    <a:pt x="18" y="2"/>
                    <a:pt x="12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4" name="Freeform 843">
              <a:extLst>
                <a:ext uri="{FF2B5EF4-FFF2-40B4-BE49-F238E27FC236}">
                  <a16:creationId xmlns:a16="http://schemas.microsoft.com/office/drawing/2014/main" id="{89B462AC-A39A-4A44-B933-4055BAF2D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3377"/>
              <a:ext cx="29" cy="18"/>
            </a:xfrm>
            <a:custGeom>
              <a:avLst/>
              <a:gdLst>
                <a:gd name="T0" fmla="*/ 108 w 14"/>
                <a:gd name="T1" fmla="*/ 0 h 8"/>
                <a:gd name="T2" fmla="*/ 116 w 14"/>
                <a:gd name="T3" fmla="*/ 56 h 8"/>
                <a:gd name="T4" fmla="*/ 52 w 14"/>
                <a:gd name="T5" fmla="*/ 92 h 8"/>
                <a:gd name="T6" fmla="*/ 0 w 14"/>
                <a:gd name="T7" fmla="*/ 45 h 8"/>
                <a:gd name="T8" fmla="*/ 8 w 14"/>
                <a:gd name="T9" fmla="*/ 0 h 8"/>
                <a:gd name="T10" fmla="*/ 8 w 14"/>
                <a:gd name="T11" fmla="*/ 0 h 8"/>
                <a:gd name="T12" fmla="*/ 0 w 14"/>
                <a:gd name="T13" fmla="*/ 45 h 8"/>
                <a:gd name="T14" fmla="*/ 52 w 14"/>
                <a:gd name="T15" fmla="*/ 92 h 8"/>
                <a:gd name="T16" fmla="*/ 116 w 14"/>
                <a:gd name="T17" fmla="*/ 56 h 8"/>
                <a:gd name="T18" fmla="*/ 108 w 14"/>
                <a:gd name="T19" fmla="*/ 0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8">
                  <a:moveTo>
                    <a:pt x="12" y="0"/>
                  </a:moveTo>
                  <a:cubicBezTo>
                    <a:pt x="13" y="2"/>
                    <a:pt x="14" y="3"/>
                    <a:pt x="13" y="5"/>
                  </a:cubicBezTo>
                  <a:cubicBezTo>
                    <a:pt x="12" y="7"/>
                    <a:pt x="10" y="8"/>
                    <a:pt x="6" y="8"/>
                  </a:cubicBezTo>
                  <a:cubicBezTo>
                    <a:pt x="2" y="7"/>
                    <a:pt x="1" y="5"/>
                    <a:pt x="0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5"/>
                    <a:pt x="2" y="7"/>
                    <a:pt x="6" y="8"/>
                  </a:cubicBezTo>
                  <a:cubicBezTo>
                    <a:pt x="10" y="8"/>
                    <a:pt x="13" y="7"/>
                    <a:pt x="13" y="5"/>
                  </a:cubicBezTo>
                  <a:cubicBezTo>
                    <a:pt x="14" y="3"/>
                    <a:pt x="13" y="2"/>
                    <a:pt x="12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5" name="Freeform 844">
              <a:extLst>
                <a:ext uri="{FF2B5EF4-FFF2-40B4-BE49-F238E27FC236}">
                  <a16:creationId xmlns:a16="http://schemas.microsoft.com/office/drawing/2014/main" id="{AF295B1B-3318-4F98-A351-B36D74999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3185"/>
              <a:ext cx="48" cy="47"/>
            </a:xfrm>
            <a:custGeom>
              <a:avLst/>
              <a:gdLst>
                <a:gd name="T0" fmla="*/ 152 w 23"/>
                <a:gd name="T1" fmla="*/ 36 h 21"/>
                <a:gd name="T2" fmla="*/ 83 w 23"/>
                <a:gd name="T3" fmla="*/ 0 h 21"/>
                <a:gd name="T4" fmla="*/ 27 w 23"/>
                <a:gd name="T5" fmla="*/ 45 h 21"/>
                <a:gd name="T6" fmla="*/ 100 w 23"/>
                <a:gd name="T7" fmla="*/ 215 h 21"/>
                <a:gd name="T8" fmla="*/ 209 w 23"/>
                <a:gd name="T9" fmla="*/ 145 h 21"/>
                <a:gd name="T10" fmla="*/ 152 w 23"/>
                <a:gd name="T11" fmla="*/ 3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17" y="3"/>
                  </a:moveTo>
                  <a:cubicBezTo>
                    <a:pt x="14" y="1"/>
                    <a:pt x="12" y="0"/>
                    <a:pt x="9" y="0"/>
                  </a:cubicBezTo>
                  <a:cubicBezTo>
                    <a:pt x="7" y="1"/>
                    <a:pt x="5" y="2"/>
                    <a:pt x="3" y="4"/>
                  </a:cubicBezTo>
                  <a:cubicBezTo>
                    <a:pt x="0" y="9"/>
                    <a:pt x="4" y="17"/>
                    <a:pt x="11" y="19"/>
                  </a:cubicBezTo>
                  <a:cubicBezTo>
                    <a:pt x="17" y="21"/>
                    <a:pt x="23" y="17"/>
                    <a:pt x="23" y="13"/>
                  </a:cubicBezTo>
                  <a:cubicBezTo>
                    <a:pt x="23" y="8"/>
                    <a:pt x="22" y="7"/>
                    <a:pt x="17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6" name="Freeform 845">
              <a:extLst>
                <a:ext uri="{FF2B5EF4-FFF2-40B4-BE49-F238E27FC236}">
                  <a16:creationId xmlns:a16="http://schemas.microsoft.com/office/drawing/2014/main" id="{77914A5C-8ECA-424F-88BD-88B023B5C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3194"/>
              <a:ext cx="25" cy="25"/>
            </a:xfrm>
            <a:custGeom>
              <a:avLst/>
              <a:gdLst>
                <a:gd name="T0" fmla="*/ 100 w 12"/>
                <a:gd name="T1" fmla="*/ 73 h 11"/>
                <a:gd name="T2" fmla="*/ 92 w 12"/>
                <a:gd name="T3" fmla="*/ 118 h 11"/>
                <a:gd name="T4" fmla="*/ 27 w 12"/>
                <a:gd name="T5" fmla="*/ 102 h 11"/>
                <a:gd name="T6" fmla="*/ 0 w 12"/>
                <a:gd name="T7" fmla="*/ 36 h 11"/>
                <a:gd name="T8" fmla="*/ 27 w 12"/>
                <a:gd name="T9" fmla="*/ 0 h 11"/>
                <a:gd name="T10" fmla="*/ 27 w 12"/>
                <a:gd name="T11" fmla="*/ 0 h 11"/>
                <a:gd name="T12" fmla="*/ 0 w 12"/>
                <a:gd name="T13" fmla="*/ 36 h 11"/>
                <a:gd name="T14" fmla="*/ 27 w 12"/>
                <a:gd name="T15" fmla="*/ 102 h 11"/>
                <a:gd name="T16" fmla="*/ 92 w 12"/>
                <a:gd name="T17" fmla="*/ 118 h 11"/>
                <a:gd name="T18" fmla="*/ 100 w 12"/>
                <a:gd name="T19" fmla="*/ 73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11" y="6"/>
                  </a:moveTo>
                  <a:cubicBezTo>
                    <a:pt x="12" y="8"/>
                    <a:pt x="11" y="9"/>
                    <a:pt x="10" y="10"/>
                  </a:cubicBezTo>
                  <a:cubicBezTo>
                    <a:pt x="8" y="11"/>
                    <a:pt x="6" y="11"/>
                    <a:pt x="3" y="9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0" y="2"/>
                    <a:pt x="0" y="3"/>
                  </a:cubicBezTo>
                  <a:cubicBezTo>
                    <a:pt x="0" y="4"/>
                    <a:pt x="0" y="6"/>
                    <a:pt x="3" y="9"/>
                  </a:cubicBezTo>
                  <a:cubicBezTo>
                    <a:pt x="5" y="11"/>
                    <a:pt x="9" y="11"/>
                    <a:pt x="10" y="10"/>
                  </a:cubicBezTo>
                  <a:cubicBezTo>
                    <a:pt x="12" y="9"/>
                    <a:pt x="12" y="8"/>
                    <a:pt x="11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7" name="Freeform 846">
              <a:extLst>
                <a:ext uri="{FF2B5EF4-FFF2-40B4-BE49-F238E27FC236}">
                  <a16:creationId xmlns:a16="http://schemas.microsoft.com/office/drawing/2014/main" id="{64DD5415-5C15-4D4A-BD68-9EC18C942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3141"/>
              <a:ext cx="48" cy="71"/>
            </a:xfrm>
            <a:custGeom>
              <a:avLst/>
              <a:gdLst>
                <a:gd name="T0" fmla="*/ 83 w 23"/>
                <a:gd name="T1" fmla="*/ 36 h 32"/>
                <a:gd name="T2" fmla="*/ 8 w 23"/>
                <a:gd name="T3" fmla="*/ 80 h 32"/>
                <a:gd name="T4" fmla="*/ 65 w 23"/>
                <a:gd name="T5" fmla="*/ 271 h 32"/>
                <a:gd name="T6" fmla="*/ 165 w 23"/>
                <a:gd name="T7" fmla="*/ 331 h 32"/>
                <a:gd name="T8" fmla="*/ 83 w 23"/>
                <a:gd name="T9" fmla="*/ 3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9" y="3"/>
                  </a:moveTo>
                  <a:cubicBezTo>
                    <a:pt x="4" y="0"/>
                    <a:pt x="1" y="3"/>
                    <a:pt x="1" y="7"/>
                  </a:cubicBezTo>
                  <a:cubicBezTo>
                    <a:pt x="0" y="12"/>
                    <a:pt x="3" y="20"/>
                    <a:pt x="7" y="25"/>
                  </a:cubicBezTo>
                  <a:cubicBezTo>
                    <a:pt x="12" y="31"/>
                    <a:pt x="15" y="32"/>
                    <a:pt x="18" y="30"/>
                  </a:cubicBezTo>
                  <a:cubicBezTo>
                    <a:pt x="23" y="27"/>
                    <a:pt x="17" y="8"/>
                    <a:pt x="9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8" name="Freeform 847">
              <a:extLst>
                <a:ext uri="{FF2B5EF4-FFF2-40B4-BE49-F238E27FC236}">
                  <a16:creationId xmlns:a16="http://schemas.microsoft.com/office/drawing/2014/main" id="{DF2AC4B4-EC87-473A-B490-1E171644D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3154"/>
              <a:ext cx="21" cy="43"/>
            </a:xfrm>
            <a:custGeom>
              <a:avLst/>
              <a:gdLst>
                <a:gd name="T0" fmla="*/ 17 w 10"/>
                <a:gd name="T1" fmla="*/ 11 h 19"/>
                <a:gd name="T2" fmla="*/ 8 w 10"/>
                <a:gd name="T3" fmla="*/ 81 h 19"/>
                <a:gd name="T4" fmla="*/ 67 w 10"/>
                <a:gd name="T5" fmla="*/ 210 h 19"/>
                <a:gd name="T6" fmla="*/ 92 w 10"/>
                <a:gd name="T7" fmla="*/ 220 h 19"/>
                <a:gd name="T8" fmla="*/ 92 w 10"/>
                <a:gd name="T9" fmla="*/ 220 h 19"/>
                <a:gd name="T10" fmla="*/ 67 w 10"/>
                <a:gd name="T11" fmla="*/ 210 h 19"/>
                <a:gd name="T12" fmla="*/ 8 w 10"/>
                <a:gd name="T13" fmla="*/ 81 h 19"/>
                <a:gd name="T14" fmla="*/ 17 w 10"/>
                <a:gd name="T15" fmla="*/ 11 h 19"/>
                <a:gd name="T16" fmla="*/ 48 w 10"/>
                <a:gd name="T17" fmla="*/ 25 h 19"/>
                <a:gd name="T18" fmla="*/ 48 w 10"/>
                <a:gd name="T19" fmla="*/ 25 h 19"/>
                <a:gd name="T20" fmla="*/ 17 w 10"/>
                <a:gd name="T21" fmla="*/ 11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9">
                  <a:moveTo>
                    <a:pt x="2" y="1"/>
                  </a:moveTo>
                  <a:cubicBezTo>
                    <a:pt x="0" y="1"/>
                    <a:pt x="0" y="4"/>
                    <a:pt x="1" y="7"/>
                  </a:cubicBezTo>
                  <a:cubicBezTo>
                    <a:pt x="2" y="10"/>
                    <a:pt x="4" y="15"/>
                    <a:pt x="7" y="18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9"/>
                    <a:pt x="8" y="19"/>
                    <a:pt x="7" y="18"/>
                  </a:cubicBezTo>
                  <a:cubicBezTo>
                    <a:pt x="4" y="15"/>
                    <a:pt x="2" y="10"/>
                    <a:pt x="1" y="7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9" name="Freeform 848">
              <a:extLst>
                <a:ext uri="{FF2B5EF4-FFF2-40B4-BE49-F238E27FC236}">
                  <a16:creationId xmlns:a16="http://schemas.microsoft.com/office/drawing/2014/main" id="{2B15A994-CFEE-4C25-AC99-0ABCBCD80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3290"/>
              <a:ext cx="69" cy="61"/>
            </a:xfrm>
            <a:custGeom>
              <a:avLst/>
              <a:gdLst>
                <a:gd name="T0" fmla="*/ 128 w 33"/>
                <a:gd name="T1" fmla="*/ 11 h 27"/>
                <a:gd name="T2" fmla="*/ 27 w 33"/>
                <a:gd name="T3" fmla="*/ 56 h 27"/>
                <a:gd name="T4" fmla="*/ 117 w 33"/>
                <a:gd name="T5" fmla="*/ 239 h 27"/>
                <a:gd name="T6" fmla="*/ 284 w 33"/>
                <a:gd name="T7" fmla="*/ 264 h 27"/>
                <a:gd name="T8" fmla="*/ 284 w 33"/>
                <a:gd name="T9" fmla="*/ 174 h 27"/>
                <a:gd name="T10" fmla="*/ 209 w 33"/>
                <a:gd name="T11" fmla="*/ 93 h 27"/>
                <a:gd name="T12" fmla="*/ 128 w 33"/>
                <a:gd name="T13" fmla="*/ 11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7">
                  <a:moveTo>
                    <a:pt x="14" y="1"/>
                  </a:moveTo>
                  <a:cubicBezTo>
                    <a:pt x="10" y="0"/>
                    <a:pt x="6" y="1"/>
                    <a:pt x="3" y="5"/>
                  </a:cubicBezTo>
                  <a:cubicBezTo>
                    <a:pt x="0" y="11"/>
                    <a:pt x="5" y="17"/>
                    <a:pt x="13" y="21"/>
                  </a:cubicBezTo>
                  <a:cubicBezTo>
                    <a:pt x="21" y="26"/>
                    <a:pt x="26" y="27"/>
                    <a:pt x="31" y="23"/>
                  </a:cubicBezTo>
                  <a:cubicBezTo>
                    <a:pt x="33" y="21"/>
                    <a:pt x="33" y="18"/>
                    <a:pt x="31" y="15"/>
                  </a:cubicBezTo>
                  <a:cubicBezTo>
                    <a:pt x="29" y="11"/>
                    <a:pt x="27" y="11"/>
                    <a:pt x="23" y="8"/>
                  </a:cubicBezTo>
                  <a:cubicBezTo>
                    <a:pt x="20" y="7"/>
                    <a:pt x="18" y="3"/>
                    <a:pt x="14" y="1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60" name="Freeform 849">
              <a:extLst>
                <a:ext uri="{FF2B5EF4-FFF2-40B4-BE49-F238E27FC236}">
                  <a16:creationId xmlns:a16="http://schemas.microsoft.com/office/drawing/2014/main" id="{6909F021-D863-44FD-B8A8-4583F9927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3301"/>
              <a:ext cx="37" cy="32"/>
            </a:xfrm>
            <a:custGeom>
              <a:avLst/>
              <a:gdLst>
                <a:gd name="T0" fmla="*/ 156 w 18"/>
                <a:gd name="T1" fmla="*/ 130 h 14"/>
                <a:gd name="T2" fmla="*/ 156 w 18"/>
                <a:gd name="T3" fmla="*/ 158 h 14"/>
                <a:gd name="T4" fmla="*/ 60 w 18"/>
                <a:gd name="T5" fmla="*/ 110 h 14"/>
                <a:gd name="T6" fmla="*/ 8 w 18"/>
                <a:gd name="T7" fmla="*/ 25 h 14"/>
                <a:gd name="T8" fmla="*/ 43 w 18"/>
                <a:gd name="T9" fmla="*/ 11 h 14"/>
                <a:gd name="T10" fmla="*/ 43 w 18"/>
                <a:gd name="T11" fmla="*/ 11 h 14"/>
                <a:gd name="T12" fmla="*/ 8 w 18"/>
                <a:gd name="T13" fmla="*/ 25 h 14"/>
                <a:gd name="T14" fmla="*/ 51 w 18"/>
                <a:gd name="T15" fmla="*/ 110 h 14"/>
                <a:gd name="T16" fmla="*/ 156 w 18"/>
                <a:gd name="T17" fmla="*/ 158 h 14"/>
                <a:gd name="T18" fmla="*/ 156 w 18"/>
                <a:gd name="T19" fmla="*/ 13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4">
                  <a:moveTo>
                    <a:pt x="18" y="11"/>
                  </a:moveTo>
                  <a:cubicBezTo>
                    <a:pt x="18" y="12"/>
                    <a:pt x="18" y="12"/>
                    <a:pt x="18" y="13"/>
                  </a:cubicBezTo>
                  <a:cubicBezTo>
                    <a:pt x="17" y="13"/>
                    <a:pt x="13" y="13"/>
                    <a:pt x="7" y="9"/>
                  </a:cubicBezTo>
                  <a:cubicBezTo>
                    <a:pt x="2" y="6"/>
                    <a:pt x="1" y="4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2" y="6"/>
                    <a:pt x="6" y="9"/>
                  </a:cubicBezTo>
                  <a:cubicBezTo>
                    <a:pt x="12" y="13"/>
                    <a:pt x="17" y="14"/>
                    <a:pt x="18" y="13"/>
                  </a:cubicBezTo>
                  <a:cubicBezTo>
                    <a:pt x="18" y="12"/>
                    <a:pt x="18" y="12"/>
                    <a:pt x="18" y="1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1" name="Freeform 850">
              <a:extLst>
                <a:ext uri="{FF2B5EF4-FFF2-40B4-BE49-F238E27FC236}">
                  <a16:creationId xmlns:a16="http://schemas.microsoft.com/office/drawing/2014/main" id="{DEECF6AF-D549-48A4-9DDD-DFDE09E09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3246"/>
              <a:ext cx="54" cy="60"/>
            </a:xfrm>
            <a:custGeom>
              <a:avLst/>
              <a:gdLst>
                <a:gd name="T0" fmla="*/ 143 w 26"/>
                <a:gd name="T1" fmla="*/ 36 h 27"/>
                <a:gd name="T2" fmla="*/ 81 w 26"/>
                <a:gd name="T3" fmla="*/ 9 h 27"/>
                <a:gd name="T4" fmla="*/ 44 w 26"/>
                <a:gd name="T5" fmla="*/ 198 h 27"/>
                <a:gd name="T6" fmla="*/ 199 w 26"/>
                <a:gd name="T7" fmla="*/ 276 h 27"/>
                <a:gd name="T8" fmla="*/ 224 w 26"/>
                <a:gd name="T9" fmla="*/ 178 h 27"/>
                <a:gd name="T10" fmla="*/ 181 w 26"/>
                <a:gd name="T11" fmla="*/ 89 h 27"/>
                <a:gd name="T12" fmla="*/ 143 w 26"/>
                <a:gd name="T13" fmla="*/ 36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16" y="3"/>
                  </a:moveTo>
                  <a:cubicBezTo>
                    <a:pt x="14" y="1"/>
                    <a:pt x="11" y="0"/>
                    <a:pt x="9" y="1"/>
                  </a:cubicBezTo>
                  <a:cubicBezTo>
                    <a:pt x="1" y="2"/>
                    <a:pt x="0" y="11"/>
                    <a:pt x="5" y="18"/>
                  </a:cubicBezTo>
                  <a:cubicBezTo>
                    <a:pt x="10" y="25"/>
                    <a:pt x="18" y="27"/>
                    <a:pt x="22" y="25"/>
                  </a:cubicBezTo>
                  <a:cubicBezTo>
                    <a:pt x="25" y="23"/>
                    <a:pt x="26" y="19"/>
                    <a:pt x="25" y="16"/>
                  </a:cubicBezTo>
                  <a:cubicBezTo>
                    <a:pt x="25" y="13"/>
                    <a:pt x="22" y="10"/>
                    <a:pt x="20" y="8"/>
                  </a:cubicBezTo>
                  <a:cubicBezTo>
                    <a:pt x="19" y="6"/>
                    <a:pt x="18" y="4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62" name="Freeform 851">
              <a:extLst>
                <a:ext uri="{FF2B5EF4-FFF2-40B4-BE49-F238E27FC236}">
                  <a16:creationId xmlns:a16="http://schemas.microsoft.com/office/drawing/2014/main" id="{C99992ED-26F9-411A-8AD5-6D5681FD5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261"/>
              <a:ext cx="23" cy="29"/>
            </a:xfrm>
            <a:custGeom>
              <a:avLst/>
              <a:gdLst>
                <a:gd name="T0" fmla="*/ 8 w 11"/>
                <a:gd name="T1" fmla="*/ 9 h 13"/>
                <a:gd name="T2" fmla="*/ 8 w 11"/>
                <a:gd name="T3" fmla="*/ 65 h 13"/>
                <a:gd name="T4" fmla="*/ 75 w 11"/>
                <a:gd name="T5" fmla="*/ 145 h 13"/>
                <a:gd name="T6" fmla="*/ 100 w 11"/>
                <a:gd name="T7" fmla="*/ 134 h 13"/>
                <a:gd name="T8" fmla="*/ 100 w 11"/>
                <a:gd name="T9" fmla="*/ 134 h 13"/>
                <a:gd name="T10" fmla="*/ 75 w 11"/>
                <a:gd name="T11" fmla="*/ 145 h 13"/>
                <a:gd name="T12" fmla="*/ 8 w 11"/>
                <a:gd name="T13" fmla="*/ 65 h 13"/>
                <a:gd name="T14" fmla="*/ 8 w 11"/>
                <a:gd name="T15" fmla="*/ 9 h 13"/>
                <a:gd name="T16" fmla="*/ 36 w 11"/>
                <a:gd name="T17" fmla="*/ 0 h 13"/>
                <a:gd name="T18" fmla="*/ 36 w 11"/>
                <a:gd name="T19" fmla="*/ 0 h 13"/>
                <a:gd name="T20" fmla="*/ 8 w 11"/>
                <a:gd name="T21" fmla="*/ 9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13">
                  <a:moveTo>
                    <a:pt x="1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3" y="10"/>
                    <a:pt x="5" y="12"/>
                    <a:pt x="8" y="13"/>
                  </a:cubicBezTo>
                  <a:cubicBezTo>
                    <a:pt x="9" y="13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3"/>
                    <a:pt x="9" y="13"/>
                    <a:pt x="8" y="13"/>
                  </a:cubicBezTo>
                  <a:cubicBezTo>
                    <a:pt x="6" y="12"/>
                    <a:pt x="3" y="9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3" name="Freeform 852">
              <a:extLst>
                <a:ext uri="{FF2B5EF4-FFF2-40B4-BE49-F238E27FC236}">
                  <a16:creationId xmlns:a16="http://schemas.microsoft.com/office/drawing/2014/main" id="{23C85D36-4F7F-4452-8DEB-10470E24F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3288"/>
              <a:ext cx="63" cy="56"/>
            </a:xfrm>
            <a:custGeom>
              <a:avLst/>
              <a:gdLst>
                <a:gd name="T0" fmla="*/ 48 w 30"/>
                <a:gd name="T1" fmla="*/ 65 h 25"/>
                <a:gd name="T2" fmla="*/ 17 w 30"/>
                <a:gd name="T3" fmla="*/ 202 h 25"/>
                <a:gd name="T4" fmla="*/ 176 w 30"/>
                <a:gd name="T5" fmla="*/ 235 h 25"/>
                <a:gd name="T6" fmla="*/ 277 w 30"/>
                <a:gd name="T7" fmla="*/ 81 h 25"/>
                <a:gd name="T8" fmla="*/ 221 w 30"/>
                <a:gd name="T9" fmla="*/ 9 h 25"/>
                <a:gd name="T10" fmla="*/ 128 w 30"/>
                <a:gd name="T11" fmla="*/ 36 h 25"/>
                <a:gd name="T12" fmla="*/ 48 w 30"/>
                <a:gd name="T13" fmla="*/ 65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5">
                  <a:moveTo>
                    <a:pt x="5" y="6"/>
                  </a:moveTo>
                  <a:cubicBezTo>
                    <a:pt x="2" y="9"/>
                    <a:pt x="0" y="13"/>
                    <a:pt x="2" y="18"/>
                  </a:cubicBezTo>
                  <a:cubicBezTo>
                    <a:pt x="5" y="24"/>
                    <a:pt x="11" y="25"/>
                    <a:pt x="19" y="21"/>
                  </a:cubicBezTo>
                  <a:cubicBezTo>
                    <a:pt x="27" y="17"/>
                    <a:pt x="30" y="14"/>
                    <a:pt x="30" y="7"/>
                  </a:cubicBezTo>
                  <a:cubicBezTo>
                    <a:pt x="30" y="3"/>
                    <a:pt x="27" y="1"/>
                    <a:pt x="24" y="1"/>
                  </a:cubicBezTo>
                  <a:cubicBezTo>
                    <a:pt x="20" y="0"/>
                    <a:pt x="18" y="2"/>
                    <a:pt x="14" y="3"/>
                  </a:cubicBezTo>
                  <a:cubicBezTo>
                    <a:pt x="12" y="4"/>
                    <a:pt x="8" y="4"/>
                    <a:pt x="5" y="6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64" name="Freeform 853">
              <a:extLst>
                <a:ext uri="{FF2B5EF4-FFF2-40B4-BE49-F238E27FC236}">
                  <a16:creationId xmlns:a16="http://schemas.microsoft.com/office/drawing/2014/main" id="{2BA8CE00-21DF-47A7-8A7F-3DB0B269F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301"/>
              <a:ext cx="37" cy="25"/>
            </a:xfrm>
            <a:custGeom>
              <a:avLst/>
              <a:gdLst>
                <a:gd name="T0" fmla="*/ 140 w 18"/>
                <a:gd name="T1" fmla="*/ 0 h 11"/>
                <a:gd name="T2" fmla="*/ 148 w 18"/>
                <a:gd name="T3" fmla="*/ 11 h 11"/>
                <a:gd name="T4" fmla="*/ 80 w 18"/>
                <a:gd name="T5" fmla="*/ 102 h 11"/>
                <a:gd name="T6" fmla="*/ 8 w 18"/>
                <a:gd name="T7" fmla="*/ 93 h 11"/>
                <a:gd name="T8" fmla="*/ 8 w 18"/>
                <a:gd name="T9" fmla="*/ 45 h 11"/>
                <a:gd name="T10" fmla="*/ 8 w 18"/>
                <a:gd name="T11" fmla="*/ 45 h 11"/>
                <a:gd name="T12" fmla="*/ 8 w 18"/>
                <a:gd name="T13" fmla="*/ 93 h 11"/>
                <a:gd name="T14" fmla="*/ 80 w 18"/>
                <a:gd name="T15" fmla="*/ 102 h 11"/>
                <a:gd name="T16" fmla="*/ 148 w 18"/>
                <a:gd name="T17" fmla="*/ 11 h 11"/>
                <a:gd name="T18" fmla="*/ 140 w 18"/>
                <a:gd name="T19" fmla="*/ 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1">
                  <a:moveTo>
                    <a:pt x="16" y="0"/>
                  </a:moveTo>
                  <a:cubicBezTo>
                    <a:pt x="17" y="0"/>
                    <a:pt x="17" y="1"/>
                    <a:pt x="17" y="1"/>
                  </a:cubicBezTo>
                  <a:cubicBezTo>
                    <a:pt x="17" y="3"/>
                    <a:pt x="15" y="6"/>
                    <a:pt x="9" y="9"/>
                  </a:cubicBezTo>
                  <a:cubicBezTo>
                    <a:pt x="4" y="11"/>
                    <a:pt x="1" y="10"/>
                    <a:pt x="1" y="8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10"/>
                    <a:pt x="4" y="11"/>
                    <a:pt x="9" y="9"/>
                  </a:cubicBezTo>
                  <a:cubicBezTo>
                    <a:pt x="15" y="6"/>
                    <a:pt x="18" y="3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5" name="Freeform 854">
              <a:extLst>
                <a:ext uri="{FF2B5EF4-FFF2-40B4-BE49-F238E27FC236}">
                  <a16:creationId xmlns:a16="http://schemas.microsoft.com/office/drawing/2014/main" id="{18B14945-55CF-457A-B96F-8B3A0A36F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309"/>
              <a:ext cx="23" cy="31"/>
            </a:xfrm>
            <a:custGeom>
              <a:avLst/>
              <a:gdLst>
                <a:gd name="T0" fmla="*/ 92 w 11"/>
                <a:gd name="T1" fmla="*/ 78 h 14"/>
                <a:gd name="T2" fmla="*/ 92 w 11"/>
                <a:gd name="T3" fmla="*/ 35 h 14"/>
                <a:gd name="T4" fmla="*/ 56 w 11"/>
                <a:gd name="T5" fmla="*/ 9 h 14"/>
                <a:gd name="T6" fmla="*/ 8 w 11"/>
                <a:gd name="T7" fmla="*/ 89 h 14"/>
                <a:gd name="T8" fmla="*/ 65 w 11"/>
                <a:gd name="T9" fmla="*/ 142 h 14"/>
                <a:gd name="T10" fmla="*/ 92 w 11"/>
                <a:gd name="T11" fmla="*/ 78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4">
                  <a:moveTo>
                    <a:pt x="10" y="7"/>
                  </a:moveTo>
                  <a:cubicBezTo>
                    <a:pt x="11" y="6"/>
                    <a:pt x="11" y="4"/>
                    <a:pt x="10" y="3"/>
                  </a:cubicBezTo>
                  <a:cubicBezTo>
                    <a:pt x="9" y="2"/>
                    <a:pt x="8" y="1"/>
                    <a:pt x="6" y="1"/>
                  </a:cubicBezTo>
                  <a:cubicBezTo>
                    <a:pt x="3" y="0"/>
                    <a:pt x="0" y="4"/>
                    <a:pt x="1" y="8"/>
                  </a:cubicBezTo>
                  <a:cubicBezTo>
                    <a:pt x="1" y="12"/>
                    <a:pt x="5" y="14"/>
                    <a:pt x="7" y="13"/>
                  </a:cubicBezTo>
                  <a:cubicBezTo>
                    <a:pt x="9" y="12"/>
                    <a:pt x="10" y="10"/>
                    <a:pt x="10" y="7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BB594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66" name="Freeform 855">
              <a:extLst>
                <a:ext uri="{FF2B5EF4-FFF2-40B4-BE49-F238E27FC236}">
                  <a16:creationId xmlns:a16="http://schemas.microsoft.com/office/drawing/2014/main" id="{11F07105-B2D9-4F19-8F28-EF3648D1B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315"/>
              <a:ext cx="11" cy="18"/>
            </a:xfrm>
            <a:custGeom>
              <a:avLst/>
              <a:gdLst>
                <a:gd name="T0" fmla="*/ 44 w 5"/>
                <a:gd name="T1" fmla="*/ 72 h 8"/>
                <a:gd name="T2" fmla="*/ 20 w 5"/>
                <a:gd name="T3" fmla="*/ 81 h 8"/>
                <a:gd name="T4" fmla="*/ 9 w 5"/>
                <a:gd name="T5" fmla="*/ 36 h 8"/>
                <a:gd name="T6" fmla="*/ 33 w 5"/>
                <a:gd name="T7" fmla="*/ 0 h 8"/>
                <a:gd name="T8" fmla="*/ 53 w 5"/>
                <a:gd name="T9" fmla="*/ 11 h 8"/>
                <a:gd name="T10" fmla="*/ 53 w 5"/>
                <a:gd name="T11" fmla="*/ 11 h 8"/>
                <a:gd name="T12" fmla="*/ 33 w 5"/>
                <a:gd name="T13" fmla="*/ 0 h 8"/>
                <a:gd name="T14" fmla="*/ 9 w 5"/>
                <a:gd name="T15" fmla="*/ 36 h 8"/>
                <a:gd name="T16" fmla="*/ 20 w 5"/>
                <a:gd name="T17" fmla="*/ 81 h 8"/>
                <a:gd name="T18" fmla="*/ 44 w 5"/>
                <a:gd name="T19" fmla="*/ 72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8">
                  <a:moveTo>
                    <a:pt x="4" y="6"/>
                  </a:moveTo>
                  <a:cubicBezTo>
                    <a:pt x="4" y="7"/>
                    <a:pt x="3" y="7"/>
                    <a:pt x="2" y="7"/>
                  </a:cubicBezTo>
                  <a:cubicBezTo>
                    <a:pt x="1" y="6"/>
                    <a:pt x="0" y="5"/>
                    <a:pt x="1" y="3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5"/>
                    <a:pt x="1" y="7"/>
                    <a:pt x="2" y="7"/>
                  </a:cubicBezTo>
                  <a:cubicBezTo>
                    <a:pt x="3" y="8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7" name="Freeform 856">
              <a:extLst>
                <a:ext uri="{FF2B5EF4-FFF2-40B4-BE49-F238E27FC236}">
                  <a16:creationId xmlns:a16="http://schemas.microsoft.com/office/drawing/2014/main" id="{BCB3A457-80D1-43CF-93DC-5A715ECEA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445"/>
              <a:ext cx="25" cy="31"/>
            </a:xfrm>
            <a:custGeom>
              <a:avLst/>
              <a:gdLst>
                <a:gd name="T0" fmla="*/ 100 w 12"/>
                <a:gd name="T1" fmla="*/ 53 h 14"/>
                <a:gd name="T2" fmla="*/ 73 w 12"/>
                <a:gd name="T3" fmla="*/ 9 h 14"/>
                <a:gd name="T4" fmla="*/ 35 w 12"/>
                <a:gd name="T5" fmla="*/ 9 h 14"/>
                <a:gd name="T6" fmla="*/ 17 w 12"/>
                <a:gd name="T7" fmla="*/ 117 h 14"/>
                <a:gd name="T8" fmla="*/ 100 w 12"/>
                <a:gd name="T9" fmla="*/ 133 h 14"/>
                <a:gd name="T10" fmla="*/ 100 w 12"/>
                <a:gd name="T11" fmla="*/ 53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4">
                  <a:moveTo>
                    <a:pt x="11" y="5"/>
                  </a:moveTo>
                  <a:cubicBezTo>
                    <a:pt x="10" y="3"/>
                    <a:pt x="10" y="2"/>
                    <a:pt x="8" y="1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0" y="2"/>
                    <a:pt x="0" y="8"/>
                    <a:pt x="2" y="11"/>
                  </a:cubicBezTo>
                  <a:cubicBezTo>
                    <a:pt x="5" y="14"/>
                    <a:pt x="9" y="14"/>
                    <a:pt x="11" y="12"/>
                  </a:cubicBezTo>
                  <a:cubicBezTo>
                    <a:pt x="12" y="10"/>
                    <a:pt x="12" y="9"/>
                    <a:pt x="11" y="5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68" name="Freeform 857">
              <a:extLst>
                <a:ext uri="{FF2B5EF4-FFF2-40B4-BE49-F238E27FC236}">
                  <a16:creationId xmlns:a16="http://schemas.microsoft.com/office/drawing/2014/main" id="{37819D8C-527B-4048-A98C-3E6498BEE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2451"/>
              <a:ext cx="12" cy="18"/>
            </a:xfrm>
            <a:custGeom>
              <a:avLst/>
              <a:gdLst>
                <a:gd name="T0" fmla="*/ 48 w 6"/>
                <a:gd name="T1" fmla="*/ 72 h 8"/>
                <a:gd name="T2" fmla="*/ 32 w 6"/>
                <a:gd name="T3" fmla="*/ 92 h 8"/>
                <a:gd name="T4" fmla="*/ 8 w 6"/>
                <a:gd name="T5" fmla="*/ 45 h 8"/>
                <a:gd name="T6" fmla="*/ 16 w 6"/>
                <a:gd name="T7" fmla="*/ 11 h 8"/>
                <a:gd name="T8" fmla="*/ 32 w 6"/>
                <a:gd name="T9" fmla="*/ 0 h 8"/>
                <a:gd name="T10" fmla="*/ 32 w 6"/>
                <a:gd name="T11" fmla="*/ 0 h 8"/>
                <a:gd name="T12" fmla="*/ 8 w 6"/>
                <a:gd name="T13" fmla="*/ 11 h 8"/>
                <a:gd name="T14" fmla="*/ 8 w 6"/>
                <a:gd name="T15" fmla="*/ 45 h 8"/>
                <a:gd name="T16" fmla="*/ 32 w 6"/>
                <a:gd name="T17" fmla="*/ 92 h 8"/>
                <a:gd name="T18" fmla="*/ 48 w 6"/>
                <a:gd name="T19" fmla="*/ 72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cubicBezTo>
                    <a:pt x="6" y="7"/>
                    <a:pt x="5" y="8"/>
                    <a:pt x="4" y="8"/>
                  </a:cubicBezTo>
                  <a:cubicBezTo>
                    <a:pt x="3" y="8"/>
                    <a:pt x="2" y="7"/>
                    <a:pt x="1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7"/>
                    <a:pt x="3" y="8"/>
                    <a:pt x="4" y="8"/>
                  </a:cubicBezTo>
                  <a:cubicBezTo>
                    <a:pt x="5" y="8"/>
                    <a:pt x="6" y="7"/>
                    <a:pt x="6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9" name="Freeform 858">
              <a:extLst>
                <a:ext uri="{FF2B5EF4-FFF2-40B4-BE49-F238E27FC236}">
                  <a16:creationId xmlns:a16="http://schemas.microsoft.com/office/drawing/2014/main" id="{69E2F116-BD67-4D55-BA9B-D41ED4C31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422"/>
              <a:ext cx="27" cy="45"/>
            </a:xfrm>
            <a:custGeom>
              <a:avLst/>
              <a:gdLst>
                <a:gd name="T0" fmla="*/ 100 w 13"/>
                <a:gd name="T1" fmla="*/ 45 h 20"/>
                <a:gd name="T2" fmla="*/ 44 w 13"/>
                <a:gd name="T3" fmla="*/ 0 h 20"/>
                <a:gd name="T4" fmla="*/ 17 w 13"/>
                <a:gd name="T5" fmla="*/ 126 h 20"/>
                <a:gd name="T6" fmla="*/ 73 w 13"/>
                <a:gd name="T7" fmla="*/ 227 h 20"/>
                <a:gd name="T8" fmla="*/ 108 w 13"/>
                <a:gd name="T9" fmla="*/ 194 h 20"/>
                <a:gd name="T10" fmla="*/ 108 w 13"/>
                <a:gd name="T11" fmla="*/ 117 h 20"/>
                <a:gd name="T12" fmla="*/ 100 w 13"/>
                <a:gd name="T13" fmla="*/ 4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0">
                  <a:moveTo>
                    <a:pt x="11" y="4"/>
                  </a:moveTo>
                  <a:cubicBezTo>
                    <a:pt x="10" y="1"/>
                    <a:pt x="8" y="0"/>
                    <a:pt x="5" y="0"/>
                  </a:cubicBezTo>
                  <a:cubicBezTo>
                    <a:pt x="2" y="1"/>
                    <a:pt x="0" y="5"/>
                    <a:pt x="2" y="11"/>
                  </a:cubicBezTo>
                  <a:cubicBezTo>
                    <a:pt x="3" y="17"/>
                    <a:pt x="4" y="19"/>
                    <a:pt x="8" y="20"/>
                  </a:cubicBezTo>
                  <a:cubicBezTo>
                    <a:pt x="10" y="20"/>
                    <a:pt x="11" y="19"/>
                    <a:pt x="12" y="17"/>
                  </a:cubicBezTo>
                  <a:cubicBezTo>
                    <a:pt x="13" y="15"/>
                    <a:pt x="12" y="13"/>
                    <a:pt x="12" y="10"/>
                  </a:cubicBezTo>
                  <a:cubicBezTo>
                    <a:pt x="12" y="9"/>
                    <a:pt x="12" y="6"/>
                    <a:pt x="11" y="4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BB594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70" name="Freeform 859">
              <a:extLst>
                <a:ext uri="{FF2B5EF4-FFF2-40B4-BE49-F238E27FC236}">
                  <a16:creationId xmlns:a16="http://schemas.microsoft.com/office/drawing/2014/main" id="{72DB82C8-E0FF-41E9-8FF3-62BCC7ED8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429"/>
              <a:ext cx="8" cy="29"/>
            </a:xfrm>
            <a:custGeom>
              <a:avLst/>
              <a:gdLst>
                <a:gd name="T0" fmla="*/ 32 w 4"/>
                <a:gd name="T1" fmla="*/ 134 h 13"/>
                <a:gd name="T2" fmla="*/ 32 w 4"/>
                <a:gd name="T3" fmla="*/ 145 h 13"/>
                <a:gd name="T4" fmla="*/ 8 w 4"/>
                <a:gd name="T5" fmla="*/ 65 h 13"/>
                <a:gd name="T6" fmla="*/ 16 w 4"/>
                <a:gd name="T7" fmla="*/ 9 h 13"/>
                <a:gd name="T8" fmla="*/ 32 w 4"/>
                <a:gd name="T9" fmla="*/ 20 h 13"/>
                <a:gd name="T10" fmla="*/ 32 w 4"/>
                <a:gd name="T11" fmla="*/ 20 h 13"/>
                <a:gd name="T12" fmla="*/ 16 w 4"/>
                <a:gd name="T13" fmla="*/ 9 h 13"/>
                <a:gd name="T14" fmla="*/ 0 w 4"/>
                <a:gd name="T15" fmla="*/ 65 h 13"/>
                <a:gd name="T16" fmla="*/ 32 w 4"/>
                <a:gd name="T17" fmla="*/ 145 h 13"/>
                <a:gd name="T18" fmla="*/ 32 w 4"/>
                <a:gd name="T19" fmla="*/ 134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13">
                  <a:moveTo>
                    <a:pt x="4" y="12"/>
                  </a:moveTo>
                  <a:cubicBezTo>
                    <a:pt x="4" y="12"/>
                    <a:pt x="4" y="13"/>
                    <a:pt x="4" y="13"/>
                  </a:cubicBezTo>
                  <a:cubicBezTo>
                    <a:pt x="3" y="12"/>
                    <a:pt x="1" y="11"/>
                    <a:pt x="1" y="6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1" y="1"/>
                    <a:pt x="0" y="3"/>
                    <a:pt x="0" y="6"/>
                  </a:cubicBezTo>
                  <a:cubicBezTo>
                    <a:pt x="1" y="10"/>
                    <a:pt x="3" y="12"/>
                    <a:pt x="4" y="13"/>
                  </a:cubicBezTo>
                  <a:cubicBezTo>
                    <a:pt x="4" y="13"/>
                    <a:pt x="4" y="13"/>
                    <a:pt x="4" y="1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1" name="Freeform 860">
              <a:extLst>
                <a:ext uri="{FF2B5EF4-FFF2-40B4-BE49-F238E27FC236}">
                  <a16:creationId xmlns:a16="http://schemas.microsoft.com/office/drawing/2014/main" id="{143F2C04-5486-4159-A94A-BB5F0BFAE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342"/>
              <a:ext cx="27" cy="45"/>
            </a:xfrm>
            <a:custGeom>
              <a:avLst/>
              <a:gdLst>
                <a:gd name="T0" fmla="*/ 100 w 13"/>
                <a:gd name="T1" fmla="*/ 45 h 20"/>
                <a:gd name="T2" fmla="*/ 44 w 13"/>
                <a:gd name="T3" fmla="*/ 0 h 20"/>
                <a:gd name="T4" fmla="*/ 17 w 13"/>
                <a:gd name="T5" fmla="*/ 126 h 20"/>
                <a:gd name="T6" fmla="*/ 73 w 13"/>
                <a:gd name="T7" fmla="*/ 227 h 20"/>
                <a:gd name="T8" fmla="*/ 108 w 13"/>
                <a:gd name="T9" fmla="*/ 194 h 20"/>
                <a:gd name="T10" fmla="*/ 108 w 13"/>
                <a:gd name="T11" fmla="*/ 117 h 20"/>
                <a:gd name="T12" fmla="*/ 100 w 13"/>
                <a:gd name="T13" fmla="*/ 4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0">
                  <a:moveTo>
                    <a:pt x="11" y="4"/>
                  </a:moveTo>
                  <a:cubicBezTo>
                    <a:pt x="10" y="1"/>
                    <a:pt x="8" y="0"/>
                    <a:pt x="5" y="0"/>
                  </a:cubicBezTo>
                  <a:cubicBezTo>
                    <a:pt x="2" y="1"/>
                    <a:pt x="0" y="5"/>
                    <a:pt x="2" y="11"/>
                  </a:cubicBezTo>
                  <a:cubicBezTo>
                    <a:pt x="3" y="17"/>
                    <a:pt x="4" y="19"/>
                    <a:pt x="8" y="20"/>
                  </a:cubicBezTo>
                  <a:cubicBezTo>
                    <a:pt x="10" y="20"/>
                    <a:pt x="11" y="19"/>
                    <a:pt x="12" y="17"/>
                  </a:cubicBezTo>
                  <a:cubicBezTo>
                    <a:pt x="13" y="15"/>
                    <a:pt x="12" y="13"/>
                    <a:pt x="12" y="10"/>
                  </a:cubicBezTo>
                  <a:cubicBezTo>
                    <a:pt x="12" y="9"/>
                    <a:pt x="12" y="6"/>
                    <a:pt x="11" y="4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BB594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72" name="Freeform 861">
              <a:extLst>
                <a:ext uri="{FF2B5EF4-FFF2-40B4-BE49-F238E27FC236}">
                  <a16:creationId xmlns:a16="http://schemas.microsoft.com/office/drawing/2014/main" id="{B0F947BF-034A-4A4B-B8A0-03CA64420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2349"/>
              <a:ext cx="8" cy="29"/>
            </a:xfrm>
            <a:custGeom>
              <a:avLst/>
              <a:gdLst>
                <a:gd name="T0" fmla="*/ 32 w 4"/>
                <a:gd name="T1" fmla="*/ 134 h 13"/>
                <a:gd name="T2" fmla="*/ 32 w 4"/>
                <a:gd name="T3" fmla="*/ 145 h 13"/>
                <a:gd name="T4" fmla="*/ 8 w 4"/>
                <a:gd name="T5" fmla="*/ 65 h 13"/>
                <a:gd name="T6" fmla="*/ 16 w 4"/>
                <a:gd name="T7" fmla="*/ 9 h 13"/>
                <a:gd name="T8" fmla="*/ 32 w 4"/>
                <a:gd name="T9" fmla="*/ 20 h 13"/>
                <a:gd name="T10" fmla="*/ 32 w 4"/>
                <a:gd name="T11" fmla="*/ 20 h 13"/>
                <a:gd name="T12" fmla="*/ 16 w 4"/>
                <a:gd name="T13" fmla="*/ 9 h 13"/>
                <a:gd name="T14" fmla="*/ 0 w 4"/>
                <a:gd name="T15" fmla="*/ 65 h 13"/>
                <a:gd name="T16" fmla="*/ 24 w 4"/>
                <a:gd name="T17" fmla="*/ 145 h 13"/>
                <a:gd name="T18" fmla="*/ 32 w 4"/>
                <a:gd name="T19" fmla="*/ 134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13">
                  <a:moveTo>
                    <a:pt x="4" y="12"/>
                  </a:moveTo>
                  <a:cubicBezTo>
                    <a:pt x="4" y="12"/>
                    <a:pt x="4" y="13"/>
                    <a:pt x="4" y="13"/>
                  </a:cubicBezTo>
                  <a:cubicBezTo>
                    <a:pt x="3" y="13"/>
                    <a:pt x="1" y="11"/>
                    <a:pt x="1" y="6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1" y="1"/>
                    <a:pt x="0" y="3"/>
                    <a:pt x="0" y="6"/>
                  </a:cubicBezTo>
                  <a:cubicBezTo>
                    <a:pt x="1" y="10"/>
                    <a:pt x="2" y="13"/>
                    <a:pt x="3" y="13"/>
                  </a:cubicBezTo>
                  <a:cubicBezTo>
                    <a:pt x="4" y="13"/>
                    <a:pt x="4" y="13"/>
                    <a:pt x="4" y="1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3" name="Freeform 862">
              <a:extLst>
                <a:ext uri="{FF2B5EF4-FFF2-40B4-BE49-F238E27FC236}">
                  <a16:creationId xmlns:a16="http://schemas.microsoft.com/office/drawing/2014/main" id="{B9D8546A-8DB5-4E32-B338-74D3C420B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233"/>
              <a:ext cx="19" cy="18"/>
            </a:xfrm>
            <a:custGeom>
              <a:avLst/>
              <a:gdLst>
                <a:gd name="T0" fmla="*/ 68 w 9"/>
                <a:gd name="T1" fmla="*/ 11 h 8"/>
                <a:gd name="T2" fmla="*/ 36 w 9"/>
                <a:gd name="T3" fmla="*/ 0 h 8"/>
                <a:gd name="T4" fmla="*/ 17 w 9"/>
                <a:gd name="T5" fmla="*/ 11 h 8"/>
                <a:gd name="T6" fmla="*/ 36 w 9"/>
                <a:gd name="T7" fmla="*/ 81 h 8"/>
                <a:gd name="T8" fmla="*/ 84 w 9"/>
                <a:gd name="T9" fmla="*/ 56 h 8"/>
                <a:gd name="T10" fmla="*/ 68 w 9"/>
                <a:gd name="T11" fmla="*/ 1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8">
                  <a:moveTo>
                    <a:pt x="7" y="1"/>
                  </a:move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0" y="3"/>
                    <a:pt x="2" y="6"/>
                    <a:pt x="4" y="7"/>
                  </a:cubicBezTo>
                  <a:cubicBezTo>
                    <a:pt x="6" y="8"/>
                    <a:pt x="9" y="7"/>
                    <a:pt x="9" y="5"/>
                  </a:cubicBezTo>
                  <a:cubicBezTo>
                    <a:pt x="9" y="4"/>
                    <a:pt x="8" y="3"/>
                    <a:pt x="7" y="1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D665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74" name="Freeform 863">
              <a:extLst>
                <a:ext uri="{FF2B5EF4-FFF2-40B4-BE49-F238E27FC236}">
                  <a16:creationId xmlns:a16="http://schemas.microsoft.com/office/drawing/2014/main" id="{244BB372-1D77-445C-97DA-81F95000B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237"/>
              <a:ext cx="9" cy="9"/>
            </a:xfrm>
            <a:custGeom>
              <a:avLst/>
              <a:gdLst>
                <a:gd name="T0" fmla="*/ 45 w 4"/>
                <a:gd name="T1" fmla="*/ 25 h 4"/>
                <a:gd name="T2" fmla="*/ 36 w 4"/>
                <a:gd name="T3" fmla="*/ 36 h 4"/>
                <a:gd name="T4" fmla="*/ 11 w 4"/>
                <a:gd name="T5" fmla="*/ 36 h 4"/>
                <a:gd name="T6" fmla="*/ 0 w 4"/>
                <a:gd name="T7" fmla="*/ 11 h 4"/>
                <a:gd name="T8" fmla="*/ 11 w 4"/>
                <a:gd name="T9" fmla="*/ 0 h 4"/>
                <a:gd name="T10" fmla="*/ 11 w 4"/>
                <a:gd name="T11" fmla="*/ 0 h 4"/>
                <a:gd name="T12" fmla="*/ 0 w 4"/>
                <a:gd name="T13" fmla="*/ 11 h 4"/>
                <a:gd name="T14" fmla="*/ 11 w 4"/>
                <a:gd name="T15" fmla="*/ 36 h 4"/>
                <a:gd name="T16" fmla="*/ 36 w 4"/>
                <a:gd name="T17" fmla="*/ 36 h 4"/>
                <a:gd name="T18" fmla="*/ 45 w 4"/>
                <a:gd name="T19" fmla="*/ 25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4" y="3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5" name="Freeform 864">
              <a:extLst>
                <a:ext uri="{FF2B5EF4-FFF2-40B4-BE49-F238E27FC236}">
                  <a16:creationId xmlns:a16="http://schemas.microsoft.com/office/drawing/2014/main" id="{22E35097-5362-40C8-9C95-A13B04B1D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262"/>
              <a:ext cx="21" cy="20"/>
            </a:xfrm>
            <a:custGeom>
              <a:avLst/>
              <a:gdLst>
                <a:gd name="T0" fmla="*/ 67 w 10"/>
                <a:gd name="T1" fmla="*/ 9 h 9"/>
                <a:gd name="T2" fmla="*/ 36 w 10"/>
                <a:gd name="T3" fmla="*/ 0 h 9"/>
                <a:gd name="T4" fmla="*/ 8 w 10"/>
                <a:gd name="T5" fmla="*/ 9 h 9"/>
                <a:gd name="T6" fmla="*/ 36 w 10"/>
                <a:gd name="T7" fmla="*/ 89 h 9"/>
                <a:gd name="T8" fmla="*/ 92 w 10"/>
                <a:gd name="T9" fmla="*/ 64 h 9"/>
                <a:gd name="T10" fmla="*/ 67 w 10"/>
                <a:gd name="T11" fmla="*/ 9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9">
                  <a:moveTo>
                    <a:pt x="7" y="1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3"/>
                    <a:pt x="1" y="7"/>
                    <a:pt x="4" y="8"/>
                  </a:cubicBezTo>
                  <a:cubicBezTo>
                    <a:pt x="7" y="9"/>
                    <a:pt x="9" y="7"/>
                    <a:pt x="10" y="6"/>
                  </a:cubicBezTo>
                  <a:cubicBezTo>
                    <a:pt x="10" y="4"/>
                    <a:pt x="9" y="3"/>
                    <a:pt x="7" y="1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D665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76" name="Freeform 865">
              <a:extLst>
                <a:ext uri="{FF2B5EF4-FFF2-40B4-BE49-F238E27FC236}">
                  <a16:creationId xmlns:a16="http://schemas.microsoft.com/office/drawing/2014/main" id="{C6A2B08C-8830-4732-B8A8-D27E7FE96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266"/>
              <a:ext cx="11" cy="9"/>
            </a:xfrm>
            <a:custGeom>
              <a:avLst/>
              <a:gdLst>
                <a:gd name="T0" fmla="*/ 53 w 5"/>
                <a:gd name="T1" fmla="*/ 25 h 4"/>
                <a:gd name="T2" fmla="*/ 44 w 5"/>
                <a:gd name="T3" fmla="*/ 45 h 4"/>
                <a:gd name="T4" fmla="*/ 9 w 5"/>
                <a:gd name="T5" fmla="*/ 36 h 4"/>
                <a:gd name="T6" fmla="*/ 0 w 5"/>
                <a:gd name="T7" fmla="*/ 11 h 4"/>
                <a:gd name="T8" fmla="*/ 9 w 5"/>
                <a:gd name="T9" fmla="*/ 0 h 4"/>
                <a:gd name="T10" fmla="*/ 9 w 5"/>
                <a:gd name="T11" fmla="*/ 0 h 4"/>
                <a:gd name="T12" fmla="*/ 0 w 5"/>
                <a:gd name="T13" fmla="*/ 11 h 4"/>
                <a:gd name="T14" fmla="*/ 9 w 5"/>
                <a:gd name="T15" fmla="*/ 36 h 4"/>
                <a:gd name="T16" fmla="*/ 44 w 5"/>
                <a:gd name="T17" fmla="*/ 45 h 4"/>
                <a:gd name="T18" fmla="*/ 53 w 5"/>
                <a:gd name="T19" fmla="*/ 25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3"/>
                    <a:pt x="5" y="4"/>
                    <a:pt x="4" y="4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7" name="Freeform 866">
              <a:extLst>
                <a:ext uri="{FF2B5EF4-FFF2-40B4-BE49-F238E27FC236}">
                  <a16:creationId xmlns:a16="http://schemas.microsoft.com/office/drawing/2014/main" id="{9A75BC2C-FE56-4AF9-A5B2-14768D851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2507"/>
              <a:ext cx="31" cy="38"/>
            </a:xfrm>
            <a:custGeom>
              <a:avLst/>
              <a:gdLst>
                <a:gd name="T0" fmla="*/ 116 w 15"/>
                <a:gd name="T1" fmla="*/ 65 h 17"/>
                <a:gd name="T2" fmla="*/ 89 w 15"/>
                <a:gd name="T3" fmla="*/ 9 h 17"/>
                <a:gd name="T4" fmla="*/ 43 w 15"/>
                <a:gd name="T5" fmla="*/ 9 h 17"/>
                <a:gd name="T6" fmla="*/ 25 w 15"/>
                <a:gd name="T7" fmla="*/ 145 h 17"/>
                <a:gd name="T8" fmla="*/ 116 w 15"/>
                <a:gd name="T9" fmla="*/ 154 h 17"/>
                <a:gd name="T10" fmla="*/ 116 w 15"/>
                <a:gd name="T11" fmla="*/ 65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7">
                  <a:moveTo>
                    <a:pt x="13" y="6"/>
                  </a:moveTo>
                  <a:cubicBezTo>
                    <a:pt x="12" y="4"/>
                    <a:pt x="12" y="2"/>
                    <a:pt x="10" y="1"/>
                  </a:cubicBezTo>
                  <a:cubicBezTo>
                    <a:pt x="8" y="0"/>
                    <a:pt x="6" y="0"/>
                    <a:pt x="5" y="1"/>
                  </a:cubicBezTo>
                  <a:cubicBezTo>
                    <a:pt x="1" y="3"/>
                    <a:pt x="0" y="9"/>
                    <a:pt x="3" y="13"/>
                  </a:cubicBezTo>
                  <a:cubicBezTo>
                    <a:pt x="6" y="17"/>
                    <a:pt x="11" y="17"/>
                    <a:pt x="13" y="14"/>
                  </a:cubicBezTo>
                  <a:cubicBezTo>
                    <a:pt x="15" y="11"/>
                    <a:pt x="14" y="10"/>
                    <a:pt x="13" y="6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78" name="Freeform 867">
              <a:extLst>
                <a:ext uri="{FF2B5EF4-FFF2-40B4-BE49-F238E27FC236}">
                  <a16:creationId xmlns:a16="http://schemas.microsoft.com/office/drawing/2014/main" id="{E18B228B-FEAD-4F44-9759-3973659C8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514"/>
              <a:ext cx="15" cy="22"/>
            </a:xfrm>
            <a:custGeom>
              <a:avLst/>
              <a:gdLst>
                <a:gd name="T0" fmla="*/ 69 w 7"/>
                <a:gd name="T1" fmla="*/ 73 h 10"/>
                <a:gd name="T2" fmla="*/ 51 w 7"/>
                <a:gd name="T3" fmla="*/ 97 h 10"/>
                <a:gd name="T4" fmla="*/ 9 w 7"/>
                <a:gd name="T5" fmla="*/ 64 h 10"/>
                <a:gd name="T6" fmla="*/ 19 w 7"/>
                <a:gd name="T7" fmla="*/ 9 h 10"/>
                <a:gd name="T8" fmla="*/ 41 w 7"/>
                <a:gd name="T9" fmla="*/ 9 h 10"/>
                <a:gd name="T10" fmla="*/ 41 w 7"/>
                <a:gd name="T11" fmla="*/ 9 h 10"/>
                <a:gd name="T12" fmla="*/ 19 w 7"/>
                <a:gd name="T13" fmla="*/ 9 h 10"/>
                <a:gd name="T14" fmla="*/ 9 w 7"/>
                <a:gd name="T15" fmla="*/ 64 h 10"/>
                <a:gd name="T16" fmla="*/ 51 w 7"/>
                <a:gd name="T17" fmla="*/ 106 h 10"/>
                <a:gd name="T18" fmla="*/ 69 w 7"/>
                <a:gd name="T19" fmla="*/ 73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10">
                  <a:moveTo>
                    <a:pt x="7" y="7"/>
                  </a:moveTo>
                  <a:cubicBezTo>
                    <a:pt x="7" y="9"/>
                    <a:pt x="6" y="9"/>
                    <a:pt x="5" y="9"/>
                  </a:cubicBezTo>
                  <a:cubicBezTo>
                    <a:pt x="3" y="9"/>
                    <a:pt x="2" y="8"/>
                    <a:pt x="1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0" y="3"/>
                    <a:pt x="1" y="6"/>
                  </a:cubicBezTo>
                  <a:cubicBezTo>
                    <a:pt x="2" y="8"/>
                    <a:pt x="3" y="10"/>
                    <a:pt x="5" y="10"/>
                  </a:cubicBezTo>
                  <a:cubicBezTo>
                    <a:pt x="6" y="10"/>
                    <a:pt x="7" y="9"/>
                    <a:pt x="7" y="7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9" name="Freeform 868">
              <a:extLst>
                <a:ext uri="{FF2B5EF4-FFF2-40B4-BE49-F238E27FC236}">
                  <a16:creationId xmlns:a16="http://schemas.microsoft.com/office/drawing/2014/main" id="{D9CC7A62-0573-4EC3-8349-3DD43C365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159"/>
              <a:ext cx="13" cy="16"/>
            </a:xfrm>
            <a:custGeom>
              <a:avLst/>
              <a:gdLst>
                <a:gd name="T0" fmla="*/ 61 w 6"/>
                <a:gd name="T1" fmla="*/ 25 h 7"/>
                <a:gd name="T2" fmla="*/ 43 w 6"/>
                <a:gd name="T3" fmla="*/ 0 h 7"/>
                <a:gd name="T4" fmla="*/ 20 w 6"/>
                <a:gd name="T5" fmla="*/ 0 h 7"/>
                <a:gd name="T6" fmla="*/ 9 w 6"/>
                <a:gd name="T7" fmla="*/ 57 h 7"/>
                <a:gd name="T8" fmla="*/ 52 w 6"/>
                <a:gd name="T9" fmla="*/ 57 h 7"/>
                <a:gd name="T10" fmla="*/ 61 w 6"/>
                <a:gd name="T11" fmla="*/ 25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7">
                  <a:moveTo>
                    <a:pt x="6" y="2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1"/>
                    <a:pt x="0" y="3"/>
                    <a:pt x="1" y="5"/>
                  </a:cubicBezTo>
                  <a:cubicBezTo>
                    <a:pt x="3" y="7"/>
                    <a:pt x="5" y="6"/>
                    <a:pt x="5" y="5"/>
                  </a:cubicBezTo>
                  <a:cubicBezTo>
                    <a:pt x="6" y="4"/>
                    <a:pt x="6" y="4"/>
                    <a:pt x="6" y="2"/>
                  </a:cubicBezTo>
                  <a:close/>
                </a:path>
              </a:pathLst>
            </a:custGeom>
            <a:solidFill>
              <a:srgbClr val="E97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0" name="Freeform 869">
              <a:extLst>
                <a:ext uri="{FF2B5EF4-FFF2-40B4-BE49-F238E27FC236}">
                  <a16:creationId xmlns:a16="http://schemas.microsoft.com/office/drawing/2014/main" id="{DE8D4A35-252F-4B70-84D7-58CA55AFC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161"/>
              <a:ext cx="7" cy="9"/>
            </a:xfrm>
            <a:custGeom>
              <a:avLst/>
              <a:gdLst>
                <a:gd name="T0" fmla="*/ 37 w 3"/>
                <a:gd name="T1" fmla="*/ 36 h 4"/>
                <a:gd name="T2" fmla="*/ 28 w 3"/>
                <a:gd name="T3" fmla="*/ 45 h 4"/>
                <a:gd name="T4" fmla="*/ 0 w 3"/>
                <a:gd name="T5" fmla="*/ 25 h 4"/>
                <a:gd name="T6" fmla="*/ 12 w 3"/>
                <a:gd name="T7" fmla="*/ 0 h 4"/>
                <a:gd name="T8" fmla="*/ 28 w 3"/>
                <a:gd name="T9" fmla="*/ 0 h 4"/>
                <a:gd name="T10" fmla="*/ 28 w 3"/>
                <a:gd name="T11" fmla="*/ 0 h 4"/>
                <a:gd name="T12" fmla="*/ 0 w 3"/>
                <a:gd name="T13" fmla="*/ 0 h 4"/>
                <a:gd name="T14" fmla="*/ 0 w 3"/>
                <a:gd name="T15" fmla="*/ 25 h 4"/>
                <a:gd name="T16" fmla="*/ 28 w 3"/>
                <a:gd name="T17" fmla="*/ 45 h 4"/>
                <a:gd name="T18" fmla="*/ 37 w 3"/>
                <a:gd name="T19" fmla="*/ 36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1" name="Freeform 870">
              <a:extLst>
                <a:ext uri="{FF2B5EF4-FFF2-40B4-BE49-F238E27FC236}">
                  <a16:creationId xmlns:a16="http://schemas.microsoft.com/office/drawing/2014/main" id="{574E8801-DCE4-460D-946C-A27ED9217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2023"/>
              <a:ext cx="16" cy="18"/>
            </a:xfrm>
            <a:custGeom>
              <a:avLst/>
              <a:gdLst>
                <a:gd name="T0" fmla="*/ 40 w 8"/>
                <a:gd name="T1" fmla="*/ 81 h 8"/>
                <a:gd name="T2" fmla="*/ 56 w 8"/>
                <a:gd name="T3" fmla="*/ 36 h 8"/>
                <a:gd name="T4" fmla="*/ 16 w 8"/>
                <a:gd name="T5" fmla="*/ 11 h 8"/>
                <a:gd name="T6" fmla="*/ 40 w 8"/>
                <a:gd name="T7" fmla="*/ 81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5" y="7"/>
                  </a:moveTo>
                  <a:cubicBezTo>
                    <a:pt x="7" y="7"/>
                    <a:pt x="8" y="5"/>
                    <a:pt x="7" y="3"/>
                  </a:cubicBezTo>
                  <a:cubicBezTo>
                    <a:pt x="6" y="1"/>
                    <a:pt x="4" y="0"/>
                    <a:pt x="2" y="1"/>
                  </a:cubicBezTo>
                  <a:cubicBezTo>
                    <a:pt x="0" y="3"/>
                    <a:pt x="1" y="8"/>
                    <a:pt x="5" y="7"/>
                  </a:cubicBezTo>
                  <a:close/>
                </a:path>
              </a:pathLst>
            </a:custGeom>
            <a:solidFill>
              <a:srgbClr val="E7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2" name="Freeform 871">
              <a:extLst>
                <a:ext uri="{FF2B5EF4-FFF2-40B4-BE49-F238E27FC236}">
                  <a16:creationId xmlns:a16="http://schemas.microsoft.com/office/drawing/2014/main" id="{7EDF5370-3C60-409A-B7D3-5F3322DBC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028"/>
              <a:ext cx="8" cy="8"/>
            </a:xfrm>
            <a:custGeom>
              <a:avLst/>
              <a:gdLst>
                <a:gd name="T0" fmla="*/ 24 w 4"/>
                <a:gd name="T1" fmla="*/ 8 h 4"/>
                <a:gd name="T2" fmla="*/ 32 w 4"/>
                <a:gd name="T3" fmla="*/ 24 h 4"/>
                <a:gd name="T4" fmla="*/ 16 w 4"/>
                <a:gd name="T5" fmla="*/ 32 h 4"/>
                <a:gd name="T6" fmla="*/ 0 w 4"/>
                <a:gd name="T7" fmla="*/ 16 h 4"/>
                <a:gd name="T8" fmla="*/ 0 w 4"/>
                <a:gd name="T9" fmla="*/ 0 h 4"/>
                <a:gd name="T10" fmla="*/ 0 w 4"/>
                <a:gd name="T11" fmla="*/ 0 h 4"/>
                <a:gd name="T12" fmla="*/ 0 w 4"/>
                <a:gd name="T13" fmla="*/ 16 h 4"/>
                <a:gd name="T14" fmla="*/ 16 w 4"/>
                <a:gd name="T15" fmla="*/ 32 h 4"/>
                <a:gd name="T16" fmla="*/ 32 w 4"/>
                <a:gd name="T17" fmla="*/ 24 h 4"/>
                <a:gd name="T18" fmla="*/ 24 w 4"/>
                <a:gd name="T19" fmla="*/ 8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0A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3" name="Freeform 872">
              <a:extLst>
                <a:ext uri="{FF2B5EF4-FFF2-40B4-BE49-F238E27FC236}">
                  <a16:creationId xmlns:a16="http://schemas.microsoft.com/office/drawing/2014/main" id="{376D3A3F-DF9E-4975-9CC2-D87A7902F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2101"/>
              <a:ext cx="15" cy="14"/>
            </a:xfrm>
            <a:custGeom>
              <a:avLst/>
              <a:gdLst>
                <a:gd name="T0" fmla="*/ 41 w 7"/>
                <a:gd name="T1" fmla="*/ 12 h 6"/>
                <a:gd name="T2" fmla="*/ 19 w 7"/>
                <a:gd name="T3" fmla="*/ 0 h 6"/>
                <a:gd name="T4" fmla="*/ 0 w 7"/>
                <a:gd name="T5" fmla="*/ 12 h 6"/>
                <a:gd name="T6" fmla="*/ 28 w 7"/>
                <a:gd name="T7" fmla="*/ 77 h 6"/>
                <a:gd name="T8" fmla="*/ 60 w 7"/>
                <a:gd name="T9" fmla="*/ 37 h 6"/>
                <a:gd name="T10" fmla="*/ 41 w 7"/>
                <a:gd name="T11" fmla="*/ 12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6">
                  <a:moveTo>
                    <a:pt x="4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"/>
                    <a:pt x="1" y="5"/>
                    <a:pt x="3" y="6"/>
                  </a:cubicBezTo>
                  <a:cubicBezTo>
                    <a:pt x="5" y="6"/>
                    <a:pt x="7" y="4"/>
                    <a:pt x="6" y="3"/>
                  </a:cubicBezTo>
                  <a:cubicBezTo>
                    <a:pt x="6" y="2"/>
                    <a:pt x="6" y="2"/>
                    <a:pt x="4" y="1"/>
                  </a:cubicBezTo>
                  <a:close/>
                </a:path>
              </a:pathLst>
            </a:custGeom>
            <a:solidFill>
              <a:srgbClr val="E87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4" name="Freeform 873">
              <a:extLst>
                <a:ext uri="{FF2B5EF4-FFF2-40B4-BE49-F238E27FC236}">
                  <a16:creationId xmlns:a16="http://schemas.microsoft.com/office/drawing/2014/main" id="{7145E824-BD7F-4C10-95D1-353AFC5F5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103"/>
              <a:ext cx="9" cy="7"/>
            </a:xfrm>
            <a:custGeom>
              <a:avLst/>
              <a:gdLst>
                <a:gd name="T0" fmla="*/ 45 w 4"/>
                <a:gd name="T1" fmla="*/ 12 h 3"/>
                <a:gd name="T2" fmla="*/ 45 w 4"/>
                <a:gd name="T3" fmla="*/ 37 h 3"/>
                <a:gd name="T4" fmla="*/ 11 w 4"/>
                <a:gd name="T5" fmla="*/ 37 h 3"/>
                <a:gd name="T6" fmla="*/ 0 w 4"/>
                <a:gd name="T7" fmla="*/ 12 h 3"/>
                <a:gd name="T8" fmla="*/ 11 w 4"/>
                <a:gd name="T9" fmla="*/ 0 h 3"/>
                <a:gd name="T10" fmla="*/ 11 w 4"/>
                <a:gd name="T11" fmla="*/ 0 h 3"/>
                <a:gd name="T12" fmla="*/ 0 w 4"/>
                <a:gd name="T13" fmla="*/ 12 h 3"/>
                <a:gd name="T14" fmla="*/ 11 w 4"/>
                <a:gd name="T15" fmla="*/ 37 h 3"/>
                <a:gd name="T16" fmla="*/ 45 w 4"/>
                <a:gd name="T17" fmla="*/ 37 h 3"/>
                <a:gd name="T18" fmla="*/ 45 w 4"/>
                <a:gd name="T19" fmla="*/ 12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4" y="3"/>
                    <a:pt x="4" y="2"/>
                    <a:pt x="4" y="1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5" name="Freeform 874">
              <a:extLst>
                <a:ext uri="{FF2B5EF4-FFF2-40B4-BE49-F238E27FC236}">
                  <a16:creationId xmlns:a16="http://schemas.microsoft.com/office/drawing/2014/main" id="{4833FCC4-F2F4-4EF8-B67E-8EDC68C4D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420"/>
              <a:ext cx="25" cy="34"/>
            </a:xfrm>
            <a:custGeom>
              <a:avLst/>
              <a:gdLst>
                <a:gd name="T0" fmla="*/ 108 w 12"/>
                <a:gd name="T1" fmla="*/ 73 h 15"/>
                <a:gd name="T2" fmla="*/ 92 w 12"/>
                <a:gd name="T3" fmla="*/ 25 h 15"/>
                <a:gd name="T4" fmla="*/ 56 w 12"/>
                <a:gd name="T5" fmla="*/ 11 h 15"/>
                <a:gd name="T6" fmla="*/ 17 w 12"/>
                <a:gd name="T7" fmla="*/ 118 h 15"/>
                <a:gd name="T8" fmla="*/ 92 w 12"/>
                <a:gd name="T9" fmla="*/ 150 h 15"/>
                <a:gd name="T10" fmla="*/ 108 w 12"/>
                <a:gd name="T11" fmla="*/ 73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5">
                  <a:moveTo>
                    <a:pt x="12" y="6"/>
                  </a:moveTo>
                  <a:cubicBezTo>
                    <a:pt x="12" y="5"/>
                    <a:pt x="11" y="3"/>
                    <a:pt x="10" y="2"/>
                  </a:cubicBezTo>
                  <a:cubicBezTo>
                    <a:pt x="9" y="1"/>
                    <a:pt x="7" y="0"/>
                    <a:pt x="6" y="1"/>
                  </a:cubicBezTo>
                  <a:cubicBezTo>
                    <a:pt x="2" y="1"/>
                    <a:pt x="0" y="6"/>
                    <a:pt x="2" y="10"/>
                  </a:cubicBezTo>
                  <a:cubicBezTo>
                    <a:pt x="3" y="14"/>
                    <a:pt x="8" y="15"/>
                    <a:pt x="10" y="13"/>
                  </a:cubicBezTo>
                  <a:cubicBezTo>
                    <a:pt x="12" y="11"/>
                    <a:pt x="12" y="10"/>
                    <a:pt x="12" y="6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BB594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86" name="Freeform 875">
              <a:extLst>
                <a:ext uri="{FF2B5EF4-FFF2-40B4-BE49-F238E27FC236}">
                  <a16:creationId xmlns:a16="http://schemas.microsoft.com/office/drawing/2014/main" id="{09BD5919-51F4-4974-8E4E-956FE13C3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427"/>
              <a:ext cx="11" cy="18"/>
            </a:xfrm>
            <a:custGeom>
              <a:avLst/>
              <a:gdLst>
                <a:gd name="T0" fmla="*/ 53 w 5"/>
                <a:gd name="T1" fmla="*/ 81 h 8"/>
                <a:gd name="T2" fmla="*/ 33 w 5"/>
                <a:gd name="T3" fmla="*/ 92 h 8"/>
                <a:gd name="T4" fmla="*/ 0 w 5"/>
                <a:gd name="T5" fmla="*/ 45 h 8"/>
                <a:gd name="T6" fmla="*/ 20 w 5"/>
                <a:gd name="T7" fmla="*/ 11 h 8"/>
                <a:gd name="T8" fmla="*/ 44 w 5"/>
                <a:gd name="T9" fmla="*/ 11 h 8"/>
                <a:gd name="T10" fmla="*/ 44 w 5"/>
                <a:gd name="T11" fmla="*/ 11 h 8"/>
                <a:gd name="T12" fmla="*/ 20 w 5"/>
                <a:gd name="T13" fmla="*/ 0 h 8"/>
                <a:gd name="T14" fmla="*/ 0 w 5"/>
                <a:gd name="T15" fmla="*/ 45 h 8"/>
                <a:gd name="T16" fmla="*/ 33 w 5"/>
                <a:gd name="T17" fmla="*/ 92 h 8"/>
                <a:gd name="T18" fmla="*/ 53 w 5"/>
                <a:gd name="T19" fmla="*/ 81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8">
                  <a:moveTo>
                    <a:pt x="5" y="7"/>
                  </a:moveTo>
                  <a:cubicBezTo>
                    <a:pt x="4" y="8"/>
                    <a:pt x="4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4" y="8"/>
                    <a:pt x="4" y="8"/>
                    <a:pt x="5" y="7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7" name="Freeform 876">
              <a:extLst>
                <a:ext uri="{FF2B5EF4-FFF2-40B4-BE49-F238E27FC236}">
                  <a16:creationId xmlns:a16="http://schemas.microsoft.com/office/drawing/2014/main" id="{D24AFD1D-090E-4A0E-AA6D-80A3F2E99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438"/>
              <a:ext cx="40" cy="45"/>
            </a:xfrm>
            <a:custGeom>
              <a:avLst/>
              <a:gdLst>
                <a:gd name="T0" fmla="*/ 67 w 19"/>
                <a:gd name="T1" fmla="*/ 182 h 20"/>
                <a:gd name="T2" fmla="*/ 168 w 19"/>
                <a:gd name="T3" fmla="*/ 137 h 20"/>
                <a:gd name="T4" fmla="*/ 112 w 19"/>
                <a:gd name="T5" fmla="*/ 11 h 20"/>
                <a:gd name="T6" fmla="*/ 67 w 19"/>
                <a:gd name="T7" fmla="*/ 182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0">
                  <a:moveTo>
                    <a:pt x="7" y="16"/>
                  </a:moveTo>
                  <a:cubicBezTo>
                    <a:pt x="10" y="20"/>
                    <a:pt x="16" y="18"/>
                    <a:pt x="18" y="12"/>
                  </a:cubicBezTo>
                  <a:cubicBezTo>
                    <a:pt x="19" y="7"/>
                    <a:pt x="17" y="2"/>
                    <a:pt x="12" y="1"/>
                  </a:cubicBezTo>
                  <a:cubicBezTo>
                    <a:pt x="6" y="0"/>
                    <a:pt x="0" y="11"/>
                    <a:pt x="7" y="16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88" name="Freeform 877">
              <a:extLst>
                <a:ext uri="{FF2B5EF4-FFF2-40B4-BE49-F238E27FC236}">
                  <a16:creationId xmlns:a16="http://schemas.microsoft.com/office/drawing/2014/main" id="{17552A4B-041B-45A8-95F3-7B4C66674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447"/>
              <a:ext cx="17" cy="22"/>
            </a:xfrm>
            <a:custGeom>
              <a:avLst/>
              <a:gdLst>
                <a:gd name="T0" fmla="*/ 77 w 8"/>
                <a:gd name="T1" fmla="*/ 64 h 10"/>
                <a:gd name="T2" fmla="*/ 49 w 8"/>
                <a:gd name="T3" fmla="*/ 97 h 10"/>
                <a:gd name="T4" fmla="*/ 9 w 8"/>
                <a:gd name="T5" fmla="*/ 88 h 10"/>
                <a:gd name="T6" fmla="*/ 0 w 8"/>
                <a:gd name="T7" fmla="*/ 33 h 10"/>
                <a:gd name="T8" fmla="*/ 40 w 8"/>
                <a:gd name="T9" fmla="*/ 0 h 10"/>
                <a:gd name="T10" fmla="*/ 40 w 8"/>
                <a:gd name="T11" fmla="*/ 0 h 10"/>
                <a:gd name="T12" fmla="*/ 0 w 8"/>
                <a:gd name="T13" fmla="*/ 33 h 10"/>
                <a:gd name="T14" fmla="*/ 9 w 8"/>
                <a:gd name="T15" fmla="*/ 88 h 10"/>
                <a:gd name="T16" fmla="*/ 49 w 8"/>
                <a:gd name="T17" fmla="*/ 106 h 10"/>
                <a:gd name="T18" fmla="*/ 77 w 8"/>
                <a:gd name="T19" fmla="*/ 6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10">
                  <a:moveTo>
                    <a:pt x="8" y="6"/>
                  </a:moveTo>
                  <a:cubicBezTo>
                    <a:pt x="8" y="8"/>
                    <a:pt x="7" y="9"/>
                    <a:pt x="5" y="9"/>
                  </a:cubicBezTo>
                  <a:cubicBezTo>
                    <a:pt x="4" y="10"/>
                    <a:pt x="2" y="10"/>
                    <a:pt x="1" y="8"/>
                  </a:cubicBezTo>
                  <a:cubicBezTo>
                    <a:pt x="0" y="7"/>
                    <a:pt x="0" y="5"/>
                    <a:pt x="0" y="3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2" y="10"/>
                    <a:pt x="4" y="10"/>
                    <a:pt x="5" y="10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9" name="Freeform 878">
              <a:extLst>
                <a:ext uri="{FF2B5EF4-FFF2-40B4-BE49-F238E27FC236}">
                  <a16:creationId xmlns:a16="http://schemas.microsoft.com/office/drawing/2014/main" id="{16B002E0-EFD2-4ECD-8811-0E4548A8D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2737"/>
              <a:ext cx="51" cy="56"/>
            </a:xfrm>
            <a:custGeom>
              <a:avLst/>
              <a:gdLst>
                <a:gd name="T0" fmla="*/ 40 w 24"/>
                <a:gd name="T1" fmla="*/ 65 h 25"/>
                <a:gd name="T2" fmla="*/ 172 w 24"/>
                <a:gd name="T3" fmla="*/ 56 h 25"/>
                <a:gd name="T4" fmla="*/ 181 w 24"/>
                <a:gd name="T5" fmla="*/ 235 h 25"/>
                <a:gd name="T6" fmla="*/ 40 w 24"/>
                <a:gd name="T7" fmla="*/ 6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5">
                  <a:moveTo>
                    <a:pt x="4" y="6"/>
                  </a:moveTo>
                  <a:cubicBezTo>
                    <a:pt x="6" y="1"/>
                    <a:pt x="13" y="0"/>
                    <a:pt x="18" y="5"/>
                  </a:cubicBezTo>
                  <a:cubicBezTo>
                    <a:pt x="23" y="10"/>
                    <a:pt x="24" y="17"/>
                    <a:pt x="19" y="21"/>
                  </a:cubicBezTo>
                  <a:cubicBezTo>
                    <a:pt x="13" y="25"/>
                    <a:pt x="0" y="16"/>
                    <a:pt x="4" y="6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90" name="Freeform 879">
              <a:extLst>
                <a:ext uri="{FF2B5EF4-FFF2-40B4-BE49-F238E27FC236}">
                  <a16:creationId xmlns:a16="http://schemas.microsoft.com/office/drawing/2014/main" id="{D5D4C6EB-7025-4EE0-9070-EAEDB37BC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750"/>
              <a:ext cx="21" cy="27"/>
            </a:xfrm>
            <a:custGeom>
              <a:avLst/>
              <a:gdLst>
                <a:gd name="T0" fmla="*/ 92 w 10"/>
                <a:gd name="T1" fmla="*/ 25 h 12"/>
                <a:gd name="T2" fmla="*/ 48 w 10"/>
                <a:gd name="T3" fmla="*/ 0 h 12"/>
                <a:gd name="T4" fmla="*/ 8 w 10"/>
                <a:gd name="T5" fmla="*/ 45 h 12"/>
                <a:gd name="T6" fmla="*/ 27 w 10"/>
                <a:gd name="T7" fmla="*/ 117 h 12"/>
                <a:gd name="T8" fmla="*/ 84 w 10"/>
                <a:gd name="T9" fmla="*/ 137 h 12"/>
                <a:gd name="T10" fmla="*/ 84 w 10"/>
                <a:gd name="T11" fmla="*/ 137 h 12"/>
                <a:gd name="T12" fmla="*/ 27 w 10"/>
                <a:gd name="T13" fmla="*/ 117 h 12"/>
                <a:gd name="T14" fmla="*/ 8 w 10"/>
                <a:gd name="T15" fmla="*/ 45 h 12"/>
                <a:gd name="T16" fmla="*/ 48 w 10"/>
                <a:gd name="T17" fmla="*/ 0 h 12"/>
                <a:gd name="T18" fmla="*/ 92 w 10"/>
                <a:gd name="T19" fmla="*/ 25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9" y="1"/>
                    <a:pt x="7" y="0"/>
                    <a:pt x="5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1" y="6"/>
                    <a:pt x="2" y="8"/>
                    <a:pt x="3" y="10"/>
                  </a:cubicBezTo>
                  <a:cubicBezTo>
                    <a:pt x="5" y="12"/>
                    <a:pt x="7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2"/>
                    <a:pt x="5" y="12"/>
                    <a:pt x="3" y="10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7" y="0"/>
                    <a:pt x="9" y="1"/>
                    <a:pt x="10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1" name="Freeform 880">
              <a:extLst>
                <a:ext uri="{FF2B5EF4-FFF2-40B4-BE49-F238E27FC236}">
                  <a16:creationId xmlns:a16="http://schemas.microsoft.com/office/drawing/2014/main" id="{3FF0CB6F-FD1C-4D74-A4FD-76679A98B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2652"/>
              <a:ext cx="44" cy="54"/>
            </a:xfrm>
            <a:custGeom>
              <a:avLst/>
              <a:gdLst>
                <a:gd name="T0" fmla="*/ 128 w 21"/>
                <a:gd name="T1" fmla="*/ 25 h 24"/>
                <a:gd name="T2" fmla="*/ 75 w 21"/>
                <a:gd name="T3" fmla="*/ 0 h 24"/>
                <a:gd name="T4" fmla="*/ 27 w 21"/>
                <a:gd name="T5" fmla="*/ 173 h 24"/>
                <a:gd name="T6" fmla="*/ 157 w 21"/>
                <a:gd name="T7" fmla="*/ 254 h 24"/>
                <a:gd name="T8" fmla="*/ 193 w 21"/>
                <a:gd name="T9" fmla="*/ 162 h 24"/>
                <a:gd name="T10" fmla="*/ 157 w 21"/>
                <a:gd name="T11" fmla="*/ 81 h 24"/>
                <a:gd name="T12" fmla="*/ 128 w 21"/>
                <a:gd name="T13" fmla="*/ 2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4">
                  <a:moveTo>
                    <a:pt x="14" y="2"/>
                  </a:moveTo>
                  <a:cubicBezTo>
                    <a:pt x="12" y="1"/>
                    <a:pt x="10" y="0"/>
                    <a:pt x="8" y="0"/>
                  </a:cubicBezTo>
                  <a:cubicBezTo>
                    <a:pt x="1" y="1"/>
                    <a:pt x="0" y="9"/>
                    <a:pt x="3" y="15"/>
                  </a:cubicBezTo>
                  <a:cubicBezTo>
                    <a:pt x="7" y="21"/>
                    <a:pt x="14" y="24"/>
                    <a:pt x="17" y="22"/>
                  </a:cubicBezTo>
                  <a:cubicBezTo>
                    <a:pt x="20" y="21"/>
                    <a:pt x="21" y="18"/>
                    <a:pt x="21" y="14"/>
                  </a:cubicBezTo>
                  <a:cubicBezTo>
                    <a:pt x="20" y="12"/>
                    <a:pt x="18" y="9"/>
                    <a:pt x="17" y="7"/>
                  </a:cubicBezTo>
                  <a:cubicBezTo>
                    <a:pt x="16" y="6"/>
                    <a:pt x="15" y="3"/>
                    <a:pt x="14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92" name="Freeform 881">
              <a:extLst>
                <a:ext uri="{FF2B5EF4-FFF2-40B4-BE49-F238E27FC236}">
                  <a16:creationId xmlns:a16="http://schemas.microsoft.com/office/drawing/2014/main" id="{B88C70F9-2123-442C-B4E9-E29985BCD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666"/>
              <a:ext cx="19" cy="26"/>
            </a:xfrm>
            <a:custGeom>
              <a:avLst/>
              <a:gdLst>
                <a:gd name="T0" fmla="*/ 8 w 9"/>
                <a:gd name="T1" fmla="*/ 0 h 12"/>
                <a:gd name="T2" fmla="*/ 8 w 9"/>
                <a:gd name="T3" fmla="*/ 52 h 12"/>
                <a:gd name="T4" fmla="*/ 57 w 9"/>
                <a:gd name="T5" fmla="*/ 113 h 12"/>
                <a:gd name="T6" fmla="*/ 84 w 9"/>
                <a:gd name="T7" fmla="*/ 113 h 12"/>
                <a:gd name="T8" fmla="*/ 84 w 9"/>
                <a:gd name="T9" fmla="*/ 113 h 12"/>
                <a:gd name="T10" fmla="*/ 57 w 9"/>
                <a:gd name="T11" fmla="*/ 113 h 12"/>
                <a:gd name="T12" fmla="*/ 8 w 9"/>
                <a:gd name="T13" fmla="*/ 52 h 12"/>
                <a:gd name="T14" fmla="*/ 17 w 9"/>
                <a:gd name="T15" fmla="*/ 0 h 12"/>
                <a:gd name="T16" fmla="*/ 36 w 9"/>
                <a:gd name="T17" fmla="*/ 0 h 12"/>
                <a:gd name="T18" fmla="*/ 36 w 9"/>
                <a:gd name="T19" fmla="*/ 0 h 12"/>
                <a:gd name="T20" fmla="*/ 8 w 9"/>
                <a:gd name="T21" fmla="*/ 0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" h="12">
                  <a:moveTo>
                    <a:pt x="1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2" y="8"/>
                    <a:pt x="4" y="11"/>
                    <a:pt x="6" y="11"/>
                  </a:cubicBezTo>
                  <a:cubicBezTo>
                    <a:pt x="7" y="12"/>
                    <a:pt x="8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2"/>
                    <a:pt x="7" y="12"/>
                    <a:pt x="6" y="11"/>
                  </a:cubicBezTo>
                  <a:cubicBezTo>
                    <a:pt x="5" y="11"/>
                    <a:pt x="2" y="8"/>
                    <a:pt x="1" y="5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3" name="Freeform 882">
              <a:extLst>
                <a:ext uri="{FF2B5EF4-FFF2-40B4-BE49-F238E27FC236}">
                  <a16:creationId xmlns:a16="http://schemas.microsoft.com/office/drawing/2014/main" id="{22B43630-B3E8-4964-9815-60FA81D69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478"/>
              <a:ext cx="25" cy="34"/>
            </a:xfrm>
            <a:custGeom>
              <a:avLst/>
              <a:gdLst>
                <a:gd name="T0" fmla="*/ 108 w 12"/>
                <a:gd name="T1" fmla="*/ 73 h 15"/>
                <a:gd name="T2" fmla="*/ 92 w 12"/>
                <a:gd name="T3" fmla="*/ 25 h 15"/>
                <a:gd name="T4" fmla="*/ 56 w 12"/>
                <a:gd name="T5" fmla="*/ 0 h 15"/>
                <a:gd name="T6" fmla="*/ 17 w 12"/>
                <a:gd name="T7" fmla="*/ 118 h 15"/>
                <a:gd name="T8" fmla="*/ 92 w 12"/>
                <a:gd name="T9" fmla="*/ 150 h 15"/>
                <a:gd name="T10" fmla="*/ 108 w 12"/>
                <a:gd name="T11" fmla="*/ 73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5">
                  <a:moveTo>
                    <a:pt x="12" y="6"/>
                  </a:moveTo>
                  <a:cubicBezTo>
                    <a:pt x="12" y="4"/>
                    <a:pt x="12" y="3"/>
                    <a:pt x="10" y="2"/>
                  </a:cubicBezTo>
                  <a:cubicBezTo>
                    <a:pt x="9" y="1"/>
                    <a:pt x="8" y="0"/>
                    <a:pt x="6" y="0"/>
                  </a:cubicBezTo>
                  <a:cubicBezTo>
                    <a:pt x="3" y="1"/>
                    <a:pt x="0" y="6"/>
                    <a:pt x="2" y="10"/>
                  </a:cubicBezTo>
                  <a:cubicBezTo>
                    <a:pt x="4" y="14"/>
                    <a:pt x="8" y="15"/>
                    <a:pt x="10" y="13"/>
                  </a:cubicBezTo>
                  <a:cubicBezTo>
                    <a:pt x="12" y="11"/>
                    <a:pt x="12" y="10"/>
                    <a:pt x="12" y="6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94" name="Freeform 883">
              <a:extLst>
                <a:ext uri="{FF2B5EF4-FFF2-40B4-BE49-F238E27FC236}">
                  <a16:creationId xmlns:a16="http://schemas.microsoft.com/office/drawing/2014/main" id="{BFA66902-2100-46D5-AA94-341414727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485"/>
              <a:ext cx="9" cy="18"/>
            </a:xfrm>
            <a:custGeom>
              <a:avLst/>
              <a:gdLst>
                <a:gd name="T0" fmla="*/ 45 w 4"/>
                <a:gd name="T1" fmla="*/ 81 h 8"/>
                <a:gd name="T2" fmla="*/ 25 w 4"/>
                <a:gd name="T3" fmla="*/ 92 h 8"/>
                <a:gd name="T4" fmla="*/ 0 w 4"/>
                <a:gd name="T5" fmla="*/ 45 h 8"/>
                <a:gd name="T6" fmla="*/ 11 w 4"/>
                <a:gd name="T7" fmla="*/ 0 h 8"/>
                <a:gd name="T8" fmla="*/ 36 w 4"/>
                <a:gd name="T9" fmla="*/ 0 h 8"/>
                <a:gd name="T10" fmla="*/ 36 w 4"/>
                <a:gd name="T11" fmla="*/ 0 h 8"/>
                <a:gd name="T12" fmla="*/ 11 w 4"/>
                <a:gd name="T13" fmla="*/ 0 h 8"/>
                <a:gd name="T14" fmla="*/ 0 w 4"/>
                <a:gd name="T15" fmla="*/ 45 h 8"/>
                <a:gd name="T16" fmla="*/ 25 w 4"/>
                <a:gd name="T17" fmla="*/ 92 h 8"/>
                <a:gd name="T18" fmla="*/ 45 w 4"/>
                <a:gd name="T19" fmla="*/ 81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8">
                  <a:moveTo>
                    <a:pt x="4" y="7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6"/>
                    <a:pt x="1" y="8"/>
                    <a:pt x="2" y="8"/>
                  </a:cubicBezTo>
                  <a:cubicBezTo>
                    <a:pt x="3" y="8"/>
                    <a:pt x="4" y="8"/>
                    <a:pt x="4" y="7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5" name="Freeform 884">
              <a:extLst>
                <a:ext uri="{FF2B5EF4-FFF2-40B4-BE49-F238E27FC236}">
                  <a16:creationId xmlns:a16="http://schemas.microsoft.com/office/drawing/2014/main" id="{E4FD3456-B370-45B5-8D7C-C1D84A2E9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525"/>
              <a:ext cx="42" cy="29"/>
            </a:xfrm>
            <a:custGeom>
              <a:avLst/>
              <a:gdLst>
                <a:gd name="T0" fmla="*/ 57 w 20"/>
                <a:gd name="T1" fmla="*/ 0 h 13"/>
                <a:gd name="T2" fmla="*/ 8 w 20"/>
                <a:gd name="T3" fmla="*/ 56 h 13"/>
                <a:gd name="T4" fmla="*/ 76 w 20"/>
                <a:gd name="T5" fmla="*/ 145 h 13"/>
                <a:gd name="T6" fmla="*/ 176 w 20"/>
                <a:gd name="T7" fmla="*/ 100 h 13"/>
                <a:gd name="T8" fmla="*/ 168 w 20"/>
                <a:gd name="T9" fmla="*/ 45 h 13"/>
                <a:gd name="T10" fmla="*/ 111 w 20"/>
                <a:gd name="T11" fmla="*/ 20 h 13"/>
                <a:gd name="T12" fmla="*/ 57 w 20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3">
                  <a:moveTo>
                    <a:pt x="6" y="0"/>
                  </a:moveTo>
                  <a:cubicBezTo>
                    <a:pt x="3" y="0"/>
                    <a:pt x="1" y="2"/>
                    <a:pt x="1" y="5"/>
                  </a:cubicBezTo>
                  <a:cubicBezTo>
                    <a:pt x="0" y="9"/>
                    <a:pt x="3" y="12"/>
                    <a:pt x="8" y="13"/>
                  </a:cubicBezTo>
                  <a:cubicBezTo>
                    <a:pt x="14" y="13"/>
                    <a:pt x="16" y="13"/>
                    <a:pt x="19" y="9"/>
                  </a:cubicBezTo>
                  <a:cubicBezTo>
                    <a:pt x="20" y="7"/>
                    <a:pt x="19" y="5"/>
                    <a:pt x="18" y="4"/>
                  </a:cubicBezTo>
                  <a:cubicBezTo>
                    <a:pt x="16" y="2"/>
                    <a:pt x="14" y="3"/>
                    <a:pt x="12" y="2"/>
                  </a:cubicBezTo>
                  <a:cubicBezTo>
                    <a:pt x="10" y="2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96" name="Freeform 885">
              <a:extLst>
                <a:ext uri="{FF2B5EF4-FFF2-40B4-BE49-F238E27FC236}">
                  <a16:creationId xmlns:a16="http://schemas.microsoft.com/office/drawing/2014/main" id="{3D28FBA5-A739-4E48-9BCC-80A24C887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532"/>
              <a:ext cx="23" cy="13"/>
            </a:xfrm>
            <a:custGeom>
              <a:avLst/>
              <a:gdLst>
                <a:gd name="T0" fmla="*/ 100 w 11"/>
                <a:gd name="T1" fmla="*/ 33 h 6"/>
                <a:gd name="T2" fmla="*/ 100 w 11"/>
                <a:gd name="T3" fmla="*/ 43 h 6"/>
                <a:gd name="T4" fmla="*/ 36 w 11"/>
                <a:gd name="T5" fmla="*/ 52 h 6"/>
                <a:gd name="T6" fmla="*/ 0 w 11"/>
                <a:gd name="T7" fmla="*/ 20 h 6"/>
                <a:gd name="T8" fmla="*/ 17 w 11"/>
                <a:gd name="T9" fmla="*/ 0 h 6"/>
                <a:gd name="T10" fmla="*/ 17 w 11"/>
                <a:gd name="T11" fmla="*/ 0 h 6"/>
                <a:gd name="T12" fmla="*/ 0 w 11"/>
                <a:gd name="T13" fmla="*/ 20 h 6"/>
                <a:gd name="T14" fmla="*/ 36 w 11"/>
                <a:gd name="T15" fmla="*/ 52 h 6"/>
                <a:gd name="T16" fmla="*/ 100 w 11"/>
                <a:gd name="T17" fmla="*/ 43 h 6"/>
                <a:gd name="T18" fmla="*/ 100 w 11"/>
                <a:gd name="T19" fmla="*/ 33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6">
                  <a:moveTo>
                    <a:pt x="11" y="3"/>
                  </a:moveTo>
                  <a:cubicBezTo>
                    <a:pt x="11" y="3"/>
                    <a:pt x="11" y="4"/>
                    <a:pt x="11" y="4"/>
                  </a:cubicBezTo>
                  <a:cubicBezTo>
                    <a:pt x="11" y="5"/>
                    <a:pt x="8" y="6"/>
                    <a:pt x="4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4" y="5"/>
                  </a:cubicBezTo>
                  <a:cubicBezTo>
                    <a:pt x="8" y="6"/>
                    <a:pt x="11" y="5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7" name="Freeform 886">
              <a:extLst>
                <a:ext uri="{FF2B5EF4-FFF2-40B4-BE49-F238E27FC236}">
                  <a16:creationId xmlns:a16="http://schemas.microsoft.com/office/drawing/2014/main" id="{5102E056-86EC-4FEB-9CFB-8D596ECFA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668"/>
              <a:ext cx="25" cy="31"/>
            </a:xfrm>
            <a:custGeom>
              <a:avLst/>
              <a:gdLst>
                <a:gd name="T0" fmla="*/ 100 w 12"/>
                <a:gd name="T1" fmla="*/ 78 h 14"/>
                <a:gd name="T2" fmla="*/ 100 w 12"/>
                <a:gd name="T3" fmla="*/ 97 h 14"/>
                <a:gd name="T4" fmla="*/ 100 w 12"/>
                <a:gd name="T5" fmla="*/ 109 h 14"/>
                <a:gd name="T6" fmla="*/ 92 w 12"/>
                <a:gd name="T7" fmla="*/ 117 h 14"/>
                <a:gd name="T8" fmla="*/ 83 w 12"/>
                <a:gd name="T9" fmla="*/ 117 h 14"/>
                <a:gd name="T10" fmla="*/ 83 w 12"/>
                <a:gd name="T11" fmla="*/ 133 h 14"/>
                <a:gd name="T12" fmla="*/ 56 w 12"/>
                <a:gd name="T13" fmla="*/ 142 h 14"/>
                <a:gd name="T14" fmla="*/ 35 w 12"/>
                <a:gd name="T15" fmla="*/ 142 h 14"/>
                <a:gd name="T16" fmla="*/ 27 w 12"/>
                <a:gd name="T17" fmla="*/ 133 h 14"/>
                <a:gd name="T18" fmla="*/ 8 w 12"/>
                <a:gd name="T19" fmla="*/ 109 h 14"/>
                <a:gd name="T20" fmla="*/ 17 w 12"/>
                <a:gd name="T21" fmla="*/ 89 h 14"/>
                <a:gd name="T22" fmla="*/ 0 w 12"/>
                <a:gd name="T23" fmla="*/ 78 h 14"/>
                <a:gd name="T24" fmla="*/ 0 w 12"/>
                <a:gd name="T25" fmla="*/ 53 h 14"/>
                <a:gd name="T26" fmla="*/ 17 w 12"/>
                <a:gd name="T27" fmla="*/ 35 h 14"/>
                <a:gd name="T28" fmla="*/ 35 w 12"/>
                <a:gd name="T29" fmla="*/ 9 h 14"/>
                <a:gd name="T30" fmla="*/ 65 w 12"/>
                <a:gd name="T31" fmla="*/ 0 h 14"/>
                <a:gd name="T32" fmla="*/ 65 w 12"/>
                <a:gd name="T33" fmla="*/ 20 h 14"/>
                <a:gd name="T34" fmla="*/ 83 w 12"/>
                <a:gd name="T35" fmla="*/ 20 h 14"/>
                <a:gd name="T36" fmla="*/ 92 w 12"/>
                <a:gd name="T37" fmla="*/ 35 h 14"/>
                <a:gd name="T38" fmla="*/ 92 w 12"/>
                <a:gd name="T39" fmla="*/ 53 h 14"/>
                <a:gd name="T40" fmla="*/ 100 w 12"/>
                <a:gd name="T41" fmla="*/ 78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" h="14">
                  <a:moveTo>
                    <a:pt x="11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8" y="13"/>
                    <a:pt x="7" y="14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0" y="9"/>
                    <a:pt x="2" y="9"/>
                    <a:pt x="2" y="8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1" y="4"/>
                    <a:pt x="10" y="4"/>
                    <a:pt x="10" y="5"/>
                  </a:cubicBezTo>
                  <a:cubicBezTo>
                    <a:pt x="10" y="6"/>
                    <a:pt x="11" y="6"/>
                    <a:pt x="11" y="7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8" name="Freeform 887">
              <a:extLst>
                <a:ext uri="{FF2B5EF4-FFF2-40B4-BE49-F238E27FC236}">
                  <a16:creationId xmlns:a16="http://schemas.microsoft.com/office/drawing/2014/main" id="{80B0BF97-2EC4-4C9E-AE05-123548DE8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675"/>
              <a:ext cx="4" cy="8"/>
            </a:xfrm>
            <a:custGeom>
              <a:avLst/>
              <a:gdLst>
                <a:gd name="T0" fmla="*/ 16 w 2"/>
                <a:gd name="T1" fmla="*/ 0 h 4"/>
                <a:gd name="T2" fmla="*/ 0 w 2"/>
                <a:gd name="T3" fmla="*/ 16 h 4"/>
                <a:gd name="T4" fmla="*/ 16 w 2"/>
                <a:gd name="T5" fmla="*/ 32 h 4"/>
                <a:gd name="T6" fmla="*/ 8 w 2"/>
                <a:gd name="T7" fmla="*/ 16 h 4"/>
                <a:gd name="T8" fmla="*/ 16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9" name="Freeform 888">
              <a:extLst>
                <a:ext uri="{FF2B5EF4-FFF2-40B4-BE49-F238E27FC236}">
                  <a16:creationId xmlns:a16="http://schemas.microsoft.com/office/drawing/2014/main" id="{45F6CA1B-F5DC-45A3-AAA1-F6D62C9C5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686"/>
              <a:ext cx="4" cy="9"/>
            </a:xfrm>
            <a:custGeom>
              <a:avLst/>
              <a:gdLst>
                <a:gd name="T0" fmla="*/ 8 w 2"/>
                <a:gd name="T1" fmla="*/ 0 h 4"/>
                <a:gd name="T2" fmla="*/ 0 w 2"/>
                <a:gd name="T3" fmla="*/ 25 h 4"/>
                <a:gd name="T4" fmla="*/ 16 w 2"/>
                <a:gd name="T5" fmla="*/ 45 h 4"/>
                <a:gd name="T6" fmla="*/ 8 w 2"/>
                <a:gd name="T7" fmla="*/ 25 h 4"/>
                <a:gd name="T8" fmla="*/ 8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1" y="1"/>
                    <a:pt x="2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0" name="Freeform 889">
              <a:extLst>
                <a:ext uri="{FF2B5EF4-FFF2-40B4-BE49-F238E27FC236}">
                  <a16:creationId xmlns:a16="http://schemas.microsoft.com/office/drawing/2014/main" id="{F3BC3A99-D1A5-477D-80F7-F42C544D6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692"/>
              <a:ext cx="15" cy="7"/>
            </a:xfrm>
            <a:custGeom>
              <a:avLst/>
              <a:gdLst>
                <a:gd name="T0" fmla="*/ 69 w 7"/>
                <a:gd name="T1" fmla="*/ 0 h 3"/>
                <a:gd name="T2" fmla="*/ 28 w 7"/>
                <a:gd name="T3" fmla="*/ 28 h 3"/>
                <a:gd name="T4" fmla="*/ 19 w 7"/>
                <a:gd name="T5" fmla="*/ 12 h 3"/>
                <a:gd name="T6" fmla="*/ 0 w 7"/>
                <a:gd name="T7" fmla="*/ 0 h 3"/>
                <a:gd name="T8" fmla="*/ 19 w 7"/>
                <a:gd name="T9" fmla="*/ 12 h 3"/>
                <a:gd name="T10" fmla="*/ 28 w 7"/>
                <a:gd name="T11" fmla="*/ 12 h 3"/>
                <a:gd name="T12" fmla="*/ 41 w 7"/>
                <a:gd name="T13" fmla="*/ 12 h 3"/>
                <a:gd name="T14" fmla="*/ 51 w 7"/>
                <a:gd name="T15" fmla="*/ 0 h 3"/>
                <a:gd name="T16" fmla="*/ 60 w 7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0"/>
                    <a:pt x="5" y="3"/>
                    <a:pt x="3" y="2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1" name="Freeform 890">
              <a:extLst>
                <a:ext uri="{FF2B5EF4-FFF2-40B4-BE49-F238E27FC236}">
                  <a16:creationId xmlns:a16="http://schemas.microsoft.com/office/drawing/2014/main" id="{9D080F1E-ABE2-4EDB-BE87-B49A9D328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672"/>
              <a:ext cx="2" cy="7"/>
            </a:xfrm>
            <a:custGeom>
              <a:avLst/>
              <a:gdLst>
                <a:gd name="T0" fmla="*/ 8 w 1"/>
                <a:gd name="T1" fmla="*/ 12 h 3"/>
                <a:gd name="T2" fmla="*/ 8 w 1"/>
                <a:gd name="T3" fmla="*/ 28 h 3"/>
                <a:gd name="T4" fmla="*/ 8 w 1"/>
                <a:gd name="T5" fmla="*/ 37 h 3"/>
                <a:gd name="T6" fmla="*/ 0 w 1"/>
                <a:gd name="T7" fmla="*/ 28 h 3"/>
                <a:gd name="T8" fmla="*/ 8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2" name="Freeform 891">
              <a:extLst>
                <a:ext uri="{FF2B5EF4-FFF2-40B4-BE49-F238E27FC236}">
                  <a16:creationId xmlns:a16="http://schemas.microsoft.com/office/drawing/2014/main" id="{34A7F1FD-D1DA-421B-8F2B-6A0098AE7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670"/>
              <a:ext cx="5" cy="2"/>
            </a:xfrm>
            <a:custGeom>
              <a:avLst/>
              <a:gdLst>
                <a:gd name="T0" fmla="*/ 33 w 2"/>
                <a:gd name="T1" fmla="*/ 0 h 1"/>
                <a:gd name="T2" fmla="*/ 0 w 2"/>
                <a:gd name="T3" fmla="*/ 0 h 1"/>
                <a:gd name="T4" fmla="*/ 33 w 2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3" name="Freeform 892">
              <a:extLst>
                <a:ext uri="{FF2B5EF4-FFF2-40B4-BE49-F238E27FC236}">
                  <a16:creationId xmlns:a16="http://schemas.microsoft.com/office/drawing/2014/main" id="{B8707179-F9D5-48BB-BE30-AD349F6E8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683"/>
              <a:ext cx="2" cy="5"/>
            </a:xfrm>
            <a:custGeom>
              <a:avLst/>
              <a:gdLst>
                <a:gd name="T0" fmla="*/ 8 w 1"/>
                <a:gd name="T1" fmla="*/ 0 h 2"/>
                <a:gd name="T2" fmla="*/ 0 w 1"/>
                <a:gd name="T3" fmla="*/ 20 h 2"/>
                <a:gd name="T4" fmla="*/ 0 w 1"/>
                <a:gd name="T5" fmla="*/ 33 h 2"/>
                <a:gd name="T6" fmla="*/ 8 w 1"/>
                <a:gd name="T7" fmla="*/ 20 h 2"/>
                <a:gd name="T8" fmla="*/ 8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4" name="Freeform 893">
              <a:extLst>
                <a:ext uri="{FF2B5EF4-FFF2-40B4-BE49-F238E27FC236}">
                  <a16:creationId xmlns:a16="http://schemas.microsoft.com/office/drawing/2014/main" id="{17A98E8F-84BE-447B-9D85-3B2875D7C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692"/>
              <a:ext cx="9" cy="5"/>
            </a:xfrm>
            <a:custGeom>
              <a:avLst/>
              <a:gdLst>
                <a:gd name="T0" fmla="*/ 36 w 4"/>
                <a:gd name="T1" fmla="*/ 20 h 2"/>
                <a:gd name="T2" fmla="*/ 25 w 4"/>
                <a:gd name="T3" fmla="*/ 33 h 2"/>
                <a:gd name="T4" fmla="*/ 11 w 4"/>
                <a:gd name="T5" fmla="*/ 33 h 2"/>
                <a:gd name="T6" fmla="*/ 0 w 4"/>
                <a:gd name="T7" fmla="*/ 20 h 2"/>
                <a:gd name="T8" fmla="*/ 25 w 4"/>
                <a:gd name="T9" fmla="*/ 33 h 2"/>
                <a:gd name="T10" fmla="*/ 45 w 4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5" name="Freeform 894">
              <a:extLst>
                <a:ext uri="{FF2B5EF4-FFF2-40B4-BE49-F238E27FC236}">
                  <a16:creationId xmlns:a16="http://schemas.microsoft.com/office/drawing/2014/main" id="{73E5C8AA-1947-43E5-84E0-5B22C8CA5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686"/>
              <a:ext cx="4" cy="4"/>
            </a:xfrm>
            <a:custGeom>
              <a:avLst/>
              <a:gdLst>
                <a:gd name="T0" fmla="*/ 8 w 2"/>
                <a:gd name="T1" fmla="*/ 0 h 2"/>
                <a:gd name="T2" fmla="*/ 0 w 2"/>
                <a:gd name="T3" fmla="*/ 16 h 2"/>
                <a:gd name="T4" fmla="*/ 0 w 2"/>
                <a:gd name="T5" fmla="*/ 16 h 2"/>
                <a:gd name="T6" fmla="*/ 0 w 2"/>
                <a:gd name="T7" fmla="*/ 16 h 2"/>
                <a:gd name="T8" fmla="*/ 8 w 2"/>
                <a:gd name="T9" fmla="*/ 8 h 2"/>
                <a:gd name="T10" fmla="*/ 8 w 2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6" name="Freeform 895">
              <a:extLst>
                <a:ext uri="{FF2B5EF4-FFF2-40B4-BE49-F238E27FC236}">
                  <a16:creationId xmlns:a16="http://schemas.microsoft.com/office/drawing/2014/main" id="{3E1C2112-586D-48D7-BB0B-42C35BD2A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677"/>
              <a:ext cx="2" cy="6"/>
            </a:xfrm>
            <a:custGeom>
              <a:avLst/>
              <a:gdLst>
                <a:gd name="T0" fmla="*/ 8 w 1"/>
                <a:gd name="T1" fmla="*/ 0 h 3"/>
                <a:gd name="T2" fmla="*/ 0 w 1"/>
                <a:gd name="T3" fmla="*/ 16 h 3"/>
                <a:gd name="T4" fmla="*/ 8 w 1"/>
                <a:gd name="T5" fmla="*/ 24 h 3"/>
                <a:gd name="T6" fmla="*/ 8 w 1"/>
                <a:gd name="T7" fmla="*/ 16 h 3"/>
                <a:gd name="T8" fmla="*/ 8 w 1"/>
                <a:gd name="T9" fmla="*/ 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7" name="Freeform 896">
              <a:extLst>
                <a:ext uri="{FF2B5EF4-FFF2-40B4-BE49-F238E27FC236}">
                  <a16:creationId xmlns:a16="http://schemas.microsoft.com/office/drawing/2014/main" id="{A9661015-773C-404D-9DB5-A60B4D66F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670"/>
              <a:ext cx="7" cy="5"/>
            </a:xfrm>
            <a:custGeom>
              <a:avLst/>
              <a:gdLst>
                <a:gd name="T0" fmla="*/ 37 w 3"/>
                <a:gd name="T1" fmla="*/ 20 h 2"/>
                <a:gd name="T2" fmla="*/ 28 w 3"/>
                <a:gd name="T3" fmla="*/ 20 h 2"/>
                <a:gd name="T4" fmla="*/ 0 w 3"/>
                <a:gd name="T5" fmla="*/ 0 h 2"/>
                <a:gd name="T6" fmla="*/ 28 w 3"/>
                <a:gd name="T7" fmla="*/ 33 h 2"/>
                <a:gd name="T8" fmla="*/ 37 w 3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8" name="Freeform 897">
              <a:extLst>
                <a:ext uri="{FF2B5EF4-FFF2-40B4-BE49-F238E27FC236}">
                  <a16:creationId xmlns:a16="http://schemas.microsoft.com/office/drawing/2014/main" id="{7893D291-A5C8-4BAB-B12B-C6F4FB9DF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668"/>
              <a:ext cx="25" cy="31"/>
            </a:xfrm>
            <a:custGeom>
              <a:avLst/>
              <a:gdLst>
                <a:gd name="T0" fmla="*/ 100 w 12"/>
                <a:gd name="T1" fmla="*/ 78 h 14"/>
                <a:gd name="T2" fmla="*/ 100 w 12"/>
                <a:gd name="T3" fmla="*/ 97 h 14"/>
                <a:gd name="T4" fmla="*/ 100 w 12"/>
                <a:gd name="T5" fmla="*/ 109 h 14"/>
                <a:gd name="T6" fmla="*/ 92 w 12"/>
                <a:gd name="T7" fmla="*/ 117 h 14"/>
                <a:gd name="T8" fmla="*/ 83 w 12"/>
                <a:gd name="T9" fmla="*/ 117 h 14"/>
                <a:gd name="T10" fmla="*/ 83 w 12"/>
                <a:gd name="T11" fmla="*/ 133 h 14"/>
                <a:gd name="T12" fmla="*/ 56 w 12"/>
                <a:gd name="T13" fmla="*/ 142 h 14"/>
                <a:gd name="T14" fmla="*/ 35 w 12"/>
                <a:gd name="T15" fmla="*/ 142 h 14"/>
                <a:gd name="T16" fmla="*/ 27 w 12"/>
                <a:gd name="T17" fmla="*/ 133 h 14"/>
                <a:gd name="T18" fmla="*/ 8 w 12"/>
                <a:gd name="T19" fmla="*/ 109 h 14"/>
                <a:gd name="T20" fmla="*/ 17 w 12"/>
                <a:gd name="T21" fmla="*/ 89 h 14"/>
                <a:gd name="T22" fmla="*/ 0 w 12"/>
                <a:gd name="T23" fmla="*/ 78 h 14"/>
                <a:gd name="T24" fmla="*/ 0 w 12"/>
                <a:gd name="T25" fmla="*/ 53 h 14"/>
                <a:gd name="T26" fmla="*/ 17 w 12"/>
                <a:gd name="T27" fmla="*/ 35 h 14"/>
                <a:gd name="T28" fmla="*/ 35 w 12"/>
                <a:gd name="T29" fmla="*/ 9 h 14"/>
                <a:gd name="T30" fmla="*/ 65 w 12"/>
                <a:gd name="T31" fmla="*/ 0 h 14"/>
                <a:gd name="T32" fmla="*/ 65 w 12"/>
                <a:gd name="T33" fmla="*/ 20 h 14"/>
                <a:gd name="T34" fmla="*/ 83 w 12"/>
                <a:gd name="T35" fmla="*/ 20 h 14"/>
                <a:gd name="T36" fmla="*/ 92 w 12"/>
                <a:gd name="T37" fmla="*/ 35 h 14"/>
                <a:gd name="T38" fmla="*/ 92 w 12"/>
                <a:gd name="T39" fmla="*/ 53 h 14"/>
                <a:gd name="T40" fmla="*/ 100 w 12"/>
                <a:gd name="T41" fmla="*/ 78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" h="14">
                  <a:moveTo>
                    <a:pt x="11" y="7"/>
                  </a:moveTo>
                  <a:cubicBezTo>
                    <a:pt x="11" y="8"/>
                    <a:pt x="12" y="8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8" y="13"/>
                    <a:pt x="7" y="14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0" y="9"/>
                    <a:pt x="2" y="9"/>
                    <a:pt x="2" y="8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1" y="4"/>
                    <a:pt x="10" y="4"/>
                    <a:pt x="10" y="5"/>
                  </a:cubicBezTo>
                  <a:cubicBezTo>
                    <a:pt x="10" y="6"/>
                    <a:pt x="11" y="6"/>
                    <a:pt x="11" y="7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9" name="Freeform 898">
              <a:extLst>
                <a:ext uri="{FF2B5EF4-FFF2-40B4-BE49-F238E27FC236}">
                  <a16:creationId xmlns:a16="http://schemas.microsoft.com/office/drawing/2014/main" id="{B8DF5F03-1B44-4161-A78B-1F422A8B4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683"/>
              <a:ext cx="4" cy="5"/>
            </a:xfrm>
            <a:custGeom>
              <a:avLst/>
              <a:gdLst>
                <a:gd name="T0" fmla="*/ 16 w 2"/>
                <a:gd name="T1" fmla="*/ 33 h 2"/>
                <a:gd name="T2" fmla="*/ 0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0" name="Freeform 899">
              <a:extLst>
                <a:ext uri="{FF2B5EF4-FFF2-40B4-BE49-F238E27FC236}">
                  <a16:creationId xmlns:a16="http://schemas.microsoft.com/office/drawing/2014/main" id="{04FD0105-5266-4F4D-8361-F5F9E5C05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2681"/>
              <a:ext cx="4" cy="7"/>
            </a:xfrm>
            <a:custGeom>
              <a:avLst/>
              <a:gdLst>
                <a:gd name="T0" fmla="*/ 0 w 2"/>
                <a:gd name="T1" fmla="*/ 37 h 3"/>
                <a:gd name="T2" fmla="*/ 16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1" name="Freeform 900">
              <a:extLst>
                <a:ext uri="{FF2B5EF4-FFF2-40B4-BE49-F238E27FC236}">
                  <a16:creationId xmlns:a16="http://schemas.microsoft.com/office/drawing/2014/main" id="{344B5F29-CA5E-4A76-8455-E39AFC96F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670"/>
              <a:ext cx="5" cy="2"/>
            </a:xfrm>
            <a:custGeom>
              <a:avLst/>
              <a:gdLst>
                <a:gd name="T0" fmla="*/ 33 w 2"/>
                <a:gd name="T1" fmla="*/ 8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2" name="Freeform 901">
              <a:extLst>
                <a:ext uri="{FF2B5EF4-FFF2-40B4-BE49-F238E27FC236}">
                  <a16:creationId xmlns:a16="http://schemas.microsoft.com/office/drawing/2014/main" id="{B4A1CFED-247A-4199-9871-5452215C1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3014"/>
              <a:ext cx="35" cy="40"/>
            </a:xfrm>
            <a:custGeom>
              <a:avLst/>
              <a:gdLst>
                <a:gd name="T0" fmla="*/ 140 w 17"/>
                <a:gd name="T1" fmla="*/ 89 h 18"/>
                <a:gd name="T2" fmla="*/ 148 w 17"/>
                <a:gd name="T3" fmla="*/ 133 h 18"/>
                <a:gd name="T4" fmla="*/ 140 w 17"/>
                <a:gd name="T5" fmla="*/ 133 h 18"/>
                <a:gd name="T6" fmla="*/ 140 w 17"/>
                <a:gd name="T7" fmla="*/ 153 h 18"/>
                <a:gd name="T8" fmla="*/ 132 w 17"/>
                <a:gd name="T9" fmla="*/ 162 h 18"/>
                <a:gd name="T10" fmla="*/ 124 w 17"/>
                <a:gd name="T11" fmla="*/ 178 h 18"/>
                <a:gd name="T12" fmla="*/ 97 w 17"/>
                <a:gd name="T13" fmla="*/ 198 h 18"/>
                <a:gd name="T14" fmla="*/ 80 w 17"/>
                <a:gd name="T15" fmla="*/ 198 h 18"/>
                <a:gd name="T16" fmla="*/ 51 w 17"/>
                <a:gd name="T17" fmla="*/ 187 h 18"/>
                <a:gd name="T18" fmla="*/ 25 w 17"/>
                <a:gd name="T19" fmla="*/ 162 h 18"/>
                <a:gd name="T20" fmla="*/ 33 w 17"/>
                <a:gd name="T21" fmla="*/ 133 h 18"/>
                <a:gd name="T22" fmla="*/ 8 w 17"/>
                <a:gd name="T23" fmla="*/ 118 h 18"/>
                <a:gd name="T24" fmla="*/ 8 w 17"/>
                <a:gd name="T25" fmla="*/ 89 h 18"/>
                <a:gd name="T26" fmla="*/ 25 w 17"/>
                <a:gd name="T27" fmla="*/ 53 h 18"/>
                <a:gd name="T28" fmla="*/ 43 w 17"/>
                <a:gd name="T29" fmla="*/ 9 h 18"/>
                <a:gd name="T30" fmla="*/ 80 w 17"/>
                <a:gd name="T31" fmla="*/ 0 h 18"/>
                <a:gd name="T32" fmla="*/ 89 w 17"/>
                <a:gd name="T33" fmla="*/ 20 h 18"/>
                <a:gd name="T34" fmla="*/ 105 w 17"/>
                <a:gd name="T35" fmla="*/ 20 h 18"/>
                <a:gd name="T36" fmla="*/ 132 w 17"/>
                <a:gd name="T37" fmla="*/ 36 h 18"/>
                <a:gd name="T38" fmla="*/ 132 w 17"/>
                <a:gd name="T39" fmla="*/ 64 h 18"/>
                <a:gd name="T40" fmla="*/ 140 w 17"/>
                <a:gd name="T41" fmla="*/ 89 h 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" h="18">
                  <a:moveTo>
                    <a:pt x="16" y="8"/>
                  </a:moveTo>
                  <a:cubicBezTo>
                    <a:pt x="17" y="10"/>
                    <a:pt x="17" y="10"/>
                    <a:pt x="17" y="12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7" y="14"/>
                    <a:pt x="16" y="14"/>
                  </a:cubicBezTo>
                  <a:cubicBezTo>
                    <a:pt x="16" y="15"/>
                    <a:pt x="15" y="14"/>
                    <a:pt x="15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4" y="17"/>
                    <a:pt x="13" y="18"/>
                    <a:pt x="11" y="18"/>
                  </a:cubicBezTo>
                  <a:cubicBezTo>
                    <a:pt x="10" y="18"/>
                    <a:pt x="10" y="17"/>
                    <a:pt x="9" y="18"/>
                  </a:cubicBezTo>
                  <a:cubicBezTo>
                    <a:pt x="7" y="18"/>
                    <a:pt x="7" y="18"/>
                    <a:pt x="6" y="17"/>
                  </a:cubicBezTo>
                  <a:cubicBezTo>
                    <a:pt x="5" y="16"/>
                    <a:pt x="4" y="16"/>
                    <a:pt x="3" y="15"/>
                  </a:cubicBezTo>
                  <a:cubicBezTo>
                    <a:pt x="2" y="14"/>
                    <a:pt x="4" y="13"/>
                    <a:pt x="4" y="12"/>
                  </a:cubicBezTo>
                  <a:cubicBezTo>
                    <a:pt x="4" y="11"/>
                    <a:pt x="2" y="11"/>
                    <a:pt x="1" y="11"/>
                  </a:cubicBezTo>
                  <a:cubicBezTo>
                    <a:pt x="0" y="10"/>
                    <a:pt x="0" y="9"/>
                    <a:pt x="1" y="8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1"/>
                    <a:pt x="8" y="0"/>
                    <a:pt x="9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3" y="1"/>
                    <a:pt x="14" y="2"/>
                    <a:pt x="15" y="3"/>
                  </a:cubicBezTo>
                  <a:cubicBezTo>
                    <a:pt x="15" y="4"/>
                    <a:pt x="14" y="5"/>
                    <a:pt x="15" y="6"/>
                  </a:cubicBezTo>
                  <a:cubicBezTo>
                    <a:pt x="15" y="7"/>
                    <a:pt x="16" y="7"/>
                    <a:pt x="16" y="8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3" name="Freeform 902">
              <a:extLst>
                <a:ext uri="{FF2B5EF4-FFF2-40B4-BE49-F238E27FC236}">
                  <a16:creationId xmlns:a16="http://schemas.microsoft.com/office/drawing/2014/main" id="{3283B0C3-6D7E-4FD7-9E07-36537BD59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3023"/>
              <a:ext cx="6" cy="15"/>
            </a:xfrm>
            <a:custGeom>
              <a:avLst/>
              <a:gdLst>
                <a:gd name="T0" fmla="*/ 16 w 3"/>
                <a:gd name="T1" fmla="*/ 0 h 7"/>
                <a:gd name="T2" fmla="*/ 0 w 3"/>
                <a:gd name="T3" fmla="*/ 41 h 7"/>
                <a:gd name="T4" fmla="*/ 24 w 3"/>
                <a:gd name="T5" fmla="*/ 69 h 7"/>
                <a:gd name="T6" fmla="*/ 8 w 3"/>
                <a:gd name="T7" fmla="*/ 41 h 7"/>
                <a:gd name="T8" fmla="*/ 16 w 3"/>
                <a:gd name="T9" fmla="*/ 9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2"/>
                    <a:pt x="0" y="3"/>
                    <a:pt x="0" y="4"/>
                  </a:cubicBezTo>
                  <a:cubicBezTo>
                    <a:pt x="0" y="6"/>
                    <a:pt x="1" y="6"/>
                    <a:pt x="3" y="7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2" y="3"/>
                    <a:pt x="2" y="2"/>
                    <a:pt x="2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4" name="Freeform 903">
              <a:extLst>
                <a:ext uri="{FF2B5EF4-FFF2-40B4-BE49-F238E27FC236}">
                  <a16:creationId xmlns:a16="http://schemas.microsoft.com/office/drawing/2014/main" id="{B79A27D3-1F4D-4285-95C6-4FD4BFBEA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3040"/>
              <a:ext cx="6" cy="12"/>
            </a:xfrm>
            <a:custGeom>
              <a:avLst/>
              <a:gdLst>
                <a:gd name="T0" fmla="*/ 8 w 3"/>
                <a:gd name="T1" fmla="*/ 0 h 5"/>
                <a:gd name="T2" fmla="*/ 8 w 3"/>
                <a:gd name="T3" fmla="*/ 41 h 5"/>
                <a:gd name="T4" fmla="*/ 24 w 3"/>
                <a:gd name="T5" fmla="*/ 70 h 5"/>
                <a:gd name="T6" fmla="*/ 16 w 3"/>
                <a:gd name="T7" fmla="*/ 29 h 5"/>
                <a:gd name="T8" fmla="*/ 8 w 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1" y="4"/>
                    <a:pt x="2" y="4"/>
                    <a:pt x="3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1" y="2"/>
                    <a:pt x="2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5" name="Freeform 904">
              <a:extLst>
                <a:ext uri="{FF2B5EF4-FFF2-40B4-BE49-F238E27FC236}">
                  <a16:creationId xmlns:a16="http://schemas.microsoft.com/office/drawing/2014/main" id="{8D10711E-843E-4327-91FA-F49428E76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3045"/>
              <a:ext cx="19" cy="9"/>
            </a:xfrm>
            <a:custGeom>
              <a:avLst/>
              <a:gdLst>
                <a:gd name="T0" fmla="*/ 84 w 9"/>
                <a:gd name="T1" fmla="*/ 0 h 4"/>
                <a:gd name="T2" fmla="*/ 49 w 9"/>
                <a:gd name="T3" fmla="*/ 45 h 4"/>
                <a:gd name="T4" fmla="*/ 27 w 9"/>
                <a:gd name="T5" fmla="*/ 36 h 4"/>
                <a:gd name="T6" fmla="*/ 0 w 9"/>
                <a:gd name="T7" fmla="*/ 25 h 4"/>
                <a:gd name="T8" fmla="*/ 27 w 9"/>
                <a:gd name="T9" fmla="*/ 25 h 4"/>
                <a:gd name="T10" fmla="*/ 36 w 9"/>
                <a:gd name="T11" fmla="*/ 25 h 4"/>
                <a:gd name="T12" fmla="*/ 57 w 9"/>
                <a:gd name="T13" fmla="*/ 25 h 4"/>
                <a:gd name="T14" fmla="*/ 68 w 9"/>
                <a:gd name="T15" fmla="*/ 0 h 4"/>
                <a:gd name="T16" fmla="*/ 84 w 9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7" y="0"/>
                    <a:pt x="8" y="4"/>
                    <a:pt x="5" y="4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6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8" y="0"/>
                    <a:pt x="9" y="0"/>
                    <a:pt x="9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6" name="Freeform 905">
              <a:extLst>
                <a:ext uri="{FF2B5EF4-FFF2-40B4-BE49-F238E27FC236}">
                  <a16:creationId xmlns:a16="http://schemas.microsoft.com/office/drawing/2014/main" id="{078BF5E7-9B72-4605-BD5D-6F5C2A202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018"/>
              <a:ext cx="4" cy="9"/>
            </a:xfrm>
            <a:custGeom>
              <a:avLst/>
              <a:gdLst>
                <a:gd name="T0" fmla="*/ 8 w 2"/>
                <a:gd name="T1" fmla="*/ 0 h 4"/>
                <a:gd name="T2" fmla="*/ 8 w 2"/>
                <a:gd name="T3" fmla="*/ 25 h 4"/>
                <a:gd name="T4" fmla="*/ 16 w 2"/>
                <a:gd name="T5" fmla="*/ 45 h 4"/>
                <a:gd name="T6" fmla="*/ 0 w 2"/>
                <a:gd name="T7" fmla="*/ 36 h 4"/>
                <a:gd name="T8" fmla="*/ 0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1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7" name="Freeform 906">
              <a:extLst>
                <a:ext uri="{FF2B5EF4-FFF2-40B4-BE49-F238E27FC236}">
                  <a16:creationId xmlns:a16="http://schemas.microsoft.com/office/drawing/2014/main" id="{89C17FFE-4E34-491B-83FB-613EAE671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3014"/>
              <a:ext cx="4" cy="4"/>
            </a:xfrm>
            <a:custGeom>
              <a:avLst/>
              <a:gdLst>
                <a:gd name="T0" fmla="*/ 16 w 2"/>
                <a:gd name="T1" fmla="*/ 8 h 2"/>
                <a:gd name="T2" fmla="*/ 0 w 2"/>
                <a:gd name="T3" fmla="*/ 8 h 2"/>
                <a:gd name="T4" fmla="*/ 16 w 2"/>
                <a:gd name="T5" fmla="*/ 16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1"/>
                    <a:pt x="2" y="2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8" name="Freeform 907">
              <a:extLst>
                <a:ext uri="{FF2B5EF4-FFF2-40B4-BE49-F238E27FC236}">
                  <a16:creationId xmlns:a16="http://schemas.microsoft.com/office/drawing/2014/main" id="{FFF5E4C3-6561-4F9D-A8EF-883307734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032"/>
              <a:ext cx="4" cy="6"/>
            </a:xfrm>
            <a:custGeom>
              <a:avLst/>
              <a:gdLst>
                <a:gd name="T0" fmla="*/ 16 w 2"/>
                <a:gd name="T1" fmla="*/ 8 h 3"/>
                <a:gd name="T2" fmla="*/ 8 w 2"/>
                <a:gd name="T3" fmla="*/ 16 h 3"/>
                <a:gd name="T4" fmla="*/ 0 w 2"/>
                <a:gd name="T5" fmla="*/ 24 h 3"/>
                <a:gd name="T6" fmla="*/ 16 w 2"/>
                <a:gd name="T7" fmla="*/ 16 h 3"/>
                <a:gd name="T8" fmla="*/ 16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9" name="Freeform 908">
              <a:extLst>
                <a:ext uri="{FF2B5EF4-FFF2-40B4-BE49-F238E27FC236}">
                  <a16:creationId xmlns:a16="http://schemas.microsoft.com/office/drawing/2014/main" id="{FA73FBA7-051E-43FC-BE9C-49CBFDAEF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3047"/>
              <a:ext cx="11" cy="7"/>
            </a:xfrm>
            <a:custGeom>
              <a:avLst/>
              <a:gdLst>
                <a:gd name="T0" fmla="*/ 53 w 5"/>
                <a:gd name="T1" fmla="*/ 0 h 3"/>
                <a:gd name="T2" fmla="*/ 33 w 5"/>
                <a:gd name="T3" fmla="*/ 37 h 3"/>
                <a:gd name="T4" fmla="*/ 20 w 5"/>
                <a:gd name="T5" fmla="*/ 28 h 3"/>
                <a:gd name="T6" fmla="*/ 0 w 5"/>
                <a:gd name="T7" fmla="*/ 28 h 3"/>
                <a:gd name="T8" fmla="*/ 33 w 5"/>
                <a:gd name="T9" fmla="*/ 28 h 3"/>
                <a:gd name="T10" fmla="*/ 53 w 5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1"/>
                    <a:pt x="4" y="2"/>
                    <a:pt x="3" y="3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0" name="Freeform 909">
              <a:extLst>
                <a:ext uri="{FF2B5EF4-FFF2-40B4-BE49-F238E27FC236}">
                  <a16:creationId xmlns:a16="http://schemas.microsoft.com/office/drawing/2014/main" id="{FDB3CEB2-66FC-426B-8BF6-D12D22489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3040"/>
              <a:ext cx="4" cy="7"/>
            </a:xfrm>
            <a:custGeom>
              <a:avLst/>
              <a:gdLst>
                <a:gd name="T0" fmla="*/ 8 w 2"/>
                <a:gd name="T1" fmla="*/ 0 h 3"/>
                <a:gd name="T2" fmla="*/ 8 w 2"/>
                <a:gd name="T3" fmla="*/ 37 h 3"/>
                <a:gd name="T4" fmla="*/ 8 w 2"/>
                <a:gd name="T5" fmla="*/ 37 h 3"/>
                <a:gd name="T6" fmla="*/ 8 w 2"/>
                <a:gd name="T7" fmla="*/ 37 h 3"/>
                <a:gd name="T8" fmla="*/ 16 w 2"/>
                <a:gd name="T9" fmla="*/ 12 h 3"/>
                <a:gd name="T10" fmla="*/ 8 w 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1" name="Freeform 910">
              <a:extLst>
                <a:ext uri="{FF2B5EF4-FFF2-40B4-BE49-F238E27FC236}">
                  <a16:creationId xmlns:a16="http://schemas.microsoft.com/office/drawing/2014/main" id="{673DD82C-05C8-42C5-ADE1-6E9034D06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3029"/>
              <a:ext cx="4" cy="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8 h 3"/>
                <a:gd name="T4" fmla="*/ 16 w 2"/>
                <a:gd name="T5" fmla="*/ 37 h 3"/>
                <a:gd name="T6" fmla="*/ 8 w 2"/>
                <a:gd name="T7" fmla="*/ 37 h 3"/>
                <a:gd name="T8" fmla="*/ 0 w 2"/>
                <a:gd name="T9" fmla="*/ 1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2" name="Freeform 911">
              <a:extLst>
                <a:ext uri="{FF2B5EF4-FFF2-40B4-BE49-F238E27FC236}">
                  <a16:creationId xmlns:a16="http://schemas.microsoft.com/office/drawing/2014/main" id="{AC1B8049-B024-470A-81C9-3FE76F551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3018"/>
              <a:ext cx="9" cy="2"/>
            </a:xfrm>
            <a:custGeom>
              <a:avLst/>
              <a:gdLst>
                <a:gd name="T0" fmla="*/ 45 w 4"/>
                <a:gd name="T1" fmla="*/ 0 h 1"/>
                <a:gd name="T2" fmla="*/ 25 w 4"/>
                <a:gd name="T3" fmla="*/ 0 h 1"/>
                <a:gd name="T4" fmla="*/ 0 w 4"/>
                <a:gd name="T5" fmla="*/ 0 h 1"/>
                <a:gd name="T6" fmla="*/ 25 w 4"/>
                <a:gd name="T7" fmla="*/ 8 h 1"/>
                <a:gd name="T8" fmla="*/ 45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3" name="Freeform 912">
              <a:extLst>
                <a:ext uri="{FF2B5EF4-FFF2-40B4-BE49-F238E27FC236}">
                  <a16:creationId xmlns:a16="http://schemas.microsoft.com/office/drawing/2014/main" id="{ABAFAEE7-7137-42C9-8098-AE6F7E206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3014"/>
              <a:ext cx="35" cy="40"/>
            </a:xfrm>
            <a:custGeom>
              <a:avLst/>
              <a:gdLst>
                <a:gd name="T0" fmla="*/ 140 w 17"/>
                <a:gd name="T1" fmla="*/ 89 h 18"/>
                <a:gd name="T2" fmla="*/ 148 w 17"/>
                <a:gd name="T3" fmla="*/ 133 h 18"/>
                <a:gd name="T4" fmla="*/ 140 w 17"/>
                <a:gd name="T5" fmla="*/ 133 h 18"/>
                <a:gd name="T6" fmla="*/ 140 w 17"/>
                <a:gd name="T7" fmla="*/ 153 h 18"/>
                <a:gd name="T8" fmla="*/ 132 w 17"/>
                <a:gd name="T9" fmla="*/ 162 h 18"/>
                <a:gd name="T10" fmla="*/ 124 w 17"/>
                <a:gd name="T11" fmla="*/ 178 h 18"/>
                <a:gd name="T12" fmla="*/ 97 w 17"/>
                <a:gd name="T13" fmla="*/ 198 h 18"/>
                <a:gd name="T14" fmla="*/ 80 w 17"/>
                <a:gd name="T15" fmla="*/ 198 h 18"/>
                <a:gd name="T16" fmla="*/ 51 w 17"/>
                <a:gd name="T17" fmla="*/ 187 h 18"/>
                <a:gd name="T18" fmla="*/ 25 w 17"/>
                <a:gd name="T19" fmla="*/ 162 h 18"/>
                <a:gd name="T20" fmla="*/ 33 w 17"/>
                <a:gd name="T21" fmla="*/ 133 h 18"/>
                <a:gd name="T22" fmla="*/ 8 w 17"/>
                <a:gd name="T23" fmla="*/ 118 h 18"/>
                <a:gd name="T24" fmla="*/ 8 w 17"/>
                <a:gd name="T25" fmla="*/ 89 h 18"/>
                <a:gd name="T26" fmla="*/ 25 w 17"/>
                <a:gd name="T27" fmla="*/ 53 h 18"/>
                <a:gd name="T28" fmla="*/ 43 w 17"/>
                <a:gd name="T29" fmla="*/ 9 h 18"/>
                <a:gd name="T30" fmla="*/ 80 w 17"/>
                <a:gd name="T31" fmla="*/ 0 h 18"/>
                <a:gd name="T32" fmla="*/ 89 w 17"/>
                <a:gd name="T33" fmla="*/ 20 h 18"/>
                <a:gd name="T34" fmla="*/ 105 w 17"/>
                <a:gd name="T35" fmla="*/ 20 h 18"/>
                <a:gd name="T36" fmla="*/ 132 w 17"/>
                <a:gd name="T37" fmla="*/ 36 h 18"/>
                <a:gd name="T38" fmla="*/ 132 w 17"/>
                <a:gd name="T39" fmla="*/ 64 h 18"/>
                <a:gd name="T40" fmla="*/ 140 w 17"/>
                <a:gd name="T41" fmla="*/ 89 h 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" h="18">
                  <a:moveTo>
                    <a:pt x="16" y="8"/>
                  </a:moveTo>
                  <a:cubicBezTo>
                    <a:pt x="17" y="10"/>
                    <a:pt x="17" y="10"/>
                    <a:pt x="17" y="12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7" y="14"/>
                    <a:pt x="16" y="14"/>
                  </a:cubicBezTo>
                  <a:cubicBezTo>
                    <a:pt x="16" y="15"/>
                    <a:pt x="15" y="14"/>
                    <a:pt x="15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4" y="17"/>
                    <a:pt x="13" y="18"/>
                    <a:pt x="11" y="18"/>
                  </a:cubicBezTo>
                  <a:cubicBezTo>
                    <a:pt x="10" y="18"/>
                    <a:pt x="10" y="17"/>
                    <a:pt x="9" y="18"/>
                  </a:cubicBezTo>
                  <a:cubicBezTo>
                    <a:pt x="7" y="18"/>
                    <a:pt x="7" y="18"/>
                    <a:pt x="6" y="17"/>
                  </a:cubicBezTo>
                  <a:cubicBezTo>
                    <a:pt x="5" y="16"/>
                    <a:pt x="4" y="16"/>
                    <a:pt x="3" y="15"/>
                  </a:cubicBezTo>
                  <a:cubicBezTo>
                    <a:pt x="2" y="14"/>
                    <a:pt x="4" y="13"/>
                    <a:pt x="4" y="12"/>
                  </a:cubicBezTo>
                  <a:cubicBezTo>
                    <a:pt x="4" y="11"/>
                    <a:pt x="2" y="11"/>
                    <a:pt x="1" y="11"/>
                  </a:cubicBezTo>
                  <a:cubicBezTo>
                    <a:pt x="0" y="10"/>
                    <a:pt x="0" y="9"/>
                    <a:pt x="1" y="8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6" y="1"/>
                    <a:pt x="8" y="0"/>
                    <a:pt x="9" y="0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3" y="1"/>
                    <a:pt x="14" y="2"/>
                    <a:pt x="15" y="3"/>
                  </a:cubicBezTo>
                  <a:cubicBezTo>
                    <a:pt x="15" y="4"/>
                    <a:pt x="14" y="5"/>
                    <a:pt x="15" y="6"/>
                  </a:cubicBezTo>
                  <a:cubicBezTo>
                    <a:pt x="15" y="7"/>
                    <a:pt x="16" y="7"/>
                    <a:pt x="16" y="8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4" name="Freeform 913">
              <a:extLst>
                <a:ext uri="{FF2B5EF4-FFF2-40B4-BE49-F238E27FC236}">
                  <a16:creationId xmlns:a16="http://schemas.microsoft.com/office/drawing/2014/main" id="{4BF2B734-6336-49BA-A817-E6DB69E3B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3038"/>
              <a:ext cx="4" cy="5"/>
            </a:xfrm>
            <a:custGeom>
              <a:avLst/>
              <a:gdLst>
                <a:gd name="T0" fmla="*/ 16 w 2"/>
                <a:gd name="T1" fmla="*/ 33 h 2"/>
                <a:gd name="T2" fmla="*/ 0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5" name="Freeform 914">
              <a:extLst>
                <a:ext uri="{FF2B5EF4-FFF2-40B4-BE49-F238E27FC236}">
                  <a16:creationId xmlns:a16="http://schemas.microsoft.com/office/drawing/2014/main" id="{0D15CCAA-720B-4F16-A42A-75D72303C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032"/>
              <a:ext cx="4" cy="8"/>
            </a:xfrm>
            <a:custGeom>
              <a:avLst/>
              <a:gdLst>
                <a:gd name="T0" fmla="*/ 0 w 2"/>
                <a:gd name="T1" fmla="*/ 32 h 4"/>
                <a:gd name="T2" fmla="*/ 8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2"/>
                    <a:pt x="2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6" name="Freeform 915">
              <a:extLst>
                <a:ext uri="{FF2B5EF4-FFF2-40B4-BE49-F238E27FC236}">
                  <a16:creationId xmlns:a16="http://schemas.microsoft.com/office/drawing/2014/main" id="{D2AE5586-C41B-4E60-A119-4455385B2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3016"/>
              <a:ext cx="5" cy="2"/>
            </a:xfrm>
            <a:custGeom>
              <a:avLst/>
              <a:gdLst>
                <a:gd name="T0" fmla="*/ 33 w 2"/>
                <a:gd name="T1" fmla="*/ 8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7" name="Freeform 916">
              <a:extLst>
                <a:ext uri="{FF2B5EF4-FFF2-40B4-BE49-F238E27FC236}">
                  <a16:creationId xmlns:a16="http://schemas.microsoft.com/office/drawing/2014/main" id="{325600B6-139C-4DBB-9B36-658192CB6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252"/>
              <a:ext cx="36" cy="41"/>
            </a:xfrm>
            <a:custGeom>
              <a:avLst/>
              <a:gdLst>
                <a:gd name="T0" fmla="*/ 152 w 17"/>
                <a:gd name="T1" fmla="*/ 109 h 18"/>
                <a:gd name="T2" fmla="*/ 161 w 17"/>
                <a:gd name="T3" fmla="*/ 141 h 18"/>
                <a:gd name="T4" fmla="*/ 152 w 17"/>
                <a:gd name="T5" fmla="*/ 141 h 18"/>
                <a:gd name="T6" fmla="*/ 152 w 17"/>
                <a:gd name="T7" fmla="*/ 175 h 18"/>
                <a:gd name="T8" fmla="*/ 136 w 17"/>
                <a:gd name="T9" fmla="*/ 175 h 18"/>
                <a:gd name="T10" fmla="*/ 136 w 17"/>
                <a:gd name="T11" fmla="*/ 187 h 18"/>
                <a:gd name="T12" fmla="*/ 104 w 17"/>
                <a:gd name="T13" fmla="*/ 212 h 18"/>
                <a:gd name="T14" fmla="*/ 76 w 17"/>
                <a:gd name="T15" fmla="*/ 212 h 18"/>
                <a:gd name="T16" fmla="*/ 49 w 17"/>
                <a:gd name="T17" fmla="*/ 203 h 18"/>
                <a:gd name="T18" fmla="*/ 28 w 17"/>
                <a:gd name="T19" fmla="*/ 175 h 18"/>
                <a:gd name="T20" fmla="*/ 36 w 17"/>
                <a:gd name="T21" fmla="*/ 141 h 18"/>
                <a:gd name="T22" fmla="*/ 8 w 17"/>
                <a:gd name="T23" fmla="*/ 130 h 18"/>
                <a:gd name="T24" fmla="*/ 0 w 17"/>
                <a:gd name="T25" fmla="*/ 93 h 18"/>
                <a:gd name="T26" fmla="*/ 17 w 17"/>
                <a:gd name="T27" fmla="*/ 57 h 18"/>
                <a:gd name="T28" fmla="*/ 49 w 17"/>
                <a:gd name="T29" fmla="*/ 11 h 18"/>
                <a:gd name="T30" fmla="*/ 76 w 17"/>
                <a:gd name="T31" fmla="*/ 0 h 18"/>
                <a:gd name="T32" fmla="*/ 93 w 17"/>
                <a:gd name="T33" fmla="*/ 25 h 18"/>
                <a:gd name="T34" fmla="*/ 112 w 17"/>
                <a:gd name="T35" fmla="*/ 25 h 18"/>
                <a:gd name="T36" fmla="*/ 136 w 17"/>
                <a:gd name="T37" fmla="*/ 36 h 18"/>
                <a:gd name="T38" fmla="*/ 136 w 17"/>
                <a:gd name="T39" fmla="*/ 73 h 18"/>
                <a:gd name="T40" fmla="*/ 152 w 17"/>
                <a:gd name="T41" fmla="*/ 109 h 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" h="18">
                  <a:moveTo>
                    <a:pt x="16" y="9"/>
                  </a:moveTo>
                  <a:cubicBezTo>
                    <a:pt x="17" y="10"/>
                    <a:pt x="17" y="10"/>
                    <a:pt x="17" y="12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3"/>
                    <a:pt x="17" y="14"/>
                    <a:pt x="16" y="15"/>
                  </a:cubicBezTo>
                  <a:cubicBezTo>
                    <a:pt x="15" y="15"/>
                    <a:pt x="15" y="14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3" y="17"/>
                    <a:pt x="12" y="18"/>
                    <a:pt x="11" y="18"/>
                  </a:cubicBezTo>
                  <a:cubicBezTo>
                    <a:pt x="10" y="18"/>
                    <a:pt x="9" y="18"/>
                    <a:pt x="8" y="18"/>
                  </a:cubicBezTo>
                  <a:cubicBezTo>
                    <a:pt x="7" y="18"/>
                    <a:pt x="6" y="18"/>
                    <a:pt x="5" y="17"/>
                  </a:cubicBezTo>
                  <a:cubicBezTo>
                    <a:pt x="5" y="16"/>
                    <a:pt x="3" y="16"/>
                    <a:pt x="3" y="15"/>
                  </a:cubicBezTo>
                  <a:cubicBezTo>
                    <a:pt x="2" y="14"/>
                    <a:pt x="4" y="13"/>
                    <a:pt x="4" y="12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7"/>
                    <a:pt x="2" y="6"/>
                    <a:pt x="2" y="5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4"/>
                    <a:pt x="14" y="5"/>
                    <a:pt x="14" y="6"/>
                  </a:cubicBezTo>
                  <a:cubicBezTo>
                    <a:pt x="15" y="7"/>
                    <a:pt x="16" y="8"/>
                    <a:pt x="16" y="9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8" name="Freeform 917">
              <a:extLst>
                <a:ext uri="{FF2B5EF4-FFF2-40B4-BE49-F238E27FC236}">
                  <a16:creationId xmlns:a16="http://schemas.microsoft.com/office/drawing/2014/main" id="{A7696511-F856-4F04-85B8-B68F4F36B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264"/>
              <a:ext cx="4" cy="13"/>
            </a:xfrm>
            <a:custGeom>
              <a:avLst/>
              <a:gdLst>
                <a:gd name="T0" fmla="*/ 16 w 2"/>
                <a:gd name="T1" fmla="*/ 0 h 6"/>
                <a:gd name="T2" fmla="*/ 0 w 2"/>
                <a:gd name="T3" fmla="*/ 33 h 6"/>
                <a:gd name="T4" fmla="*/ 16 w 2"/>
                <a:gd name="T5" fmla="*/ 61 h 6"/>
                <a:gd name="T6" fmla="*/ 8 w 2"/>
                <a:gd name="T7" fmla="*/ 33 h 6"/>
                <a:gd name="T8" fmla="*/ 16 w 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5"/>
                    <a:pt x="1" y="5"/>
                    <a:pt x="2" y="6"/>
                  </a:cubicBezTo>
                  <a:cubicBezTo>
                    <a:pt x="1" y="5"/>
                    <a:pt x="1" y="5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9" name="Freeform 918">
              <a:extLst>
                <a:ext uri="{FF2B5EF4-FFF2-40B4-BE49-F238E27FC236}">
                  <a16:creationId xmlns:a16="http://schemas.microsoft.com/office/drawing/2014/main" id="{F63ED365-B010-48B3-BD76-8BF237721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3279"/>
              <a:ext cx="8" cy="11"/>
            </a:xfrm>
            <a:custGeom>
              <a:avLst/>
              <a:gdLst>
                <a:gd name="T0" fmla="*/ 16 w 4"/>
                <a:gd name="T1" fmla="*/ 0 h 5"/>
                <a:gd name="T2" fmla="*/ 8 w 4"/>
                <a:gd name="T3" fmla="*/ 33 h 5"/>
                <a:gd name="T4" fmla="*/ 32 w 4"/>
                <a:gd name="T5" fmla="*/ 53 h 5"/>
                <a:gd name="T6" fmla="*/ 16 w 4"/>
                <a:gd name="T7" fmla="*/ 33 h 5"/>
                <a:gd name="T8" fmla="*/ 16 w 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1"/>
                    <a:pt x="0" y="2"/>
                    <a:pt x="1" y="3"/>
                  </a:cubicBezTo>
                  <a:cubicBezTo>
                    <a:pt x="2" y="4"/>
                    <a:pt x="3" y="4"/>
                    <a:pt x="4" y="5"/>
                  </a:cubicBezTo>
                  <a:cubicBezTo>
                    <a:pt x="4" y="4"/>
                    <a:pt x="3" y="3"/>
                    <a:pt x="2" y="3"/>
                  </a:cubicBezTo>
                  <a:cubicBezTo>
                    <a:pt x="2" y="2"/>
                    <a:pt x="3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0" name="Freeform 919">
              <a:extLst>
                <a:ext uri="{FF2B5EF4-FFF2-40B4-BE49-F238E27FC236}">
                  <a16:creationId xmlns:a16="http://schemas.microsoft.com/office/drawing/2014/main" id="{88910156-6313-4F46-A4ED-83F823DC1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3284"/>
              <a:ext cx="21" cy="9"/>
            </a:xfrm>
            <a:custGeom>
              <a:avLst/>
              <a:gdLst>
                <a:gd name="T0" fmla="*/ 92 w 10"/>
                <a:gd name="T1" fmla="*/ 0 h 4"/>
                <a:gd name="T2" fmla="*/ 57 w 10"/>
                <a:gd name="T3" fmla="*/ 45 h 4"/>
                <a:gd name="T4" fmla="*/ 27 w 10"/>
                <a:gd name="T5" fmla="*/ 36 h 4"/>
                <a:gd name="T6" fmla="*/ 0 w 10"/>
                <a:gd name="T7" fmla="*/ 25 h 4"/>
                <a:gd name="T8" fmla="*/ 36 w 10"/>
                <a:gd name="T9" fmla="*/ 25 h 4"/>
                <a:gd name="T10" fmla="*/ 48 w 10"/>
                <a:gd name="T11" fmla="*/ 25 h 4"/>
                <a:gd name="T12" fmla="*/ 57 w 10"/>
                <a:gd name="T13" fmla="*/ 36 h 4"/>
                <a:gd name="T14" fmla="*/ 76 w 10"/>
                <a:gd name="T15" fmla="*/ 0 h 4"/>
                <a:gd name="T16" fmla="*/ 92 w 10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cubicBezTo>
                    <a:pt x="8" y="0"/>
                    <a:pt x="9" y="4"/>
                    <a:pt x="6" y="4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6" y="3"/>
                    <a:pt x="6" y="3"/>
                  </a:cubicBezTo>
                  <a:cubicBezTo>
                    <a:pt x="7" y="2"/>
                    <a:pt x="7" y="1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1" name="Freeform 920">
              <a:extLst>
                <a:ext uri="{FF2B5EF4-FFF2-40B4-BE49-F238E27FC236}">
                  <a16:creationId xmlns:a16="http://schemas.microsoft.com/office/drawing/2014/main" id="{43A7AB21-480C-43CD-8388-EEE92B700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3257"/>
              <a:ext cx="2" cy="11"/>
            </a:xfrm>
            <a:custGeom>
              <a:avLst/>
              <a:gdLst>
                <a:gd name="T0" fmla="*/ 8 w 1"/>
                <a:gd name="T1" fmla="*/ 9 h 5"/>
                <a:gd name="T2" fmla="*/ 8 w 1"/>
                <a:gd name="T3" fmla="*/ 20 h 5"/>
                <a:gd name="T4" fmla="*/ 8 w 1"/>
                <a:gd name="T5" fmla="*/ 53 h 5"/>
                <a:gd name="T6" fmla="*/ 0 w 1"/>
                <a:gd name="T7" fmla="*/ 33 h 5"/>
                <a:gd name="T8" fmla="*/ 0 w 1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5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2" name="Freeform 921">
              <a:extLst>
                <a:ext uri="{FF2B5EF4-FFF2-40B4-BE49-F238E27FC236}">
                  <a16:creationId xmlns:a16="http://schemas.microsoft.com/office/drawing/2014/main" id="{D0DFC79E-60BD-4328-ACCA-7AB8F1500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3255"/>
              <a:ext cx="4" cy="2"/>
            </a:xfrm>
            <a:custGeom>
              <a:avLst/>
              <a:gdLst>
                <a:gd name="T0" fmla="*/ 16 w 2"/>
                <a:gd name="T1" fmla="*/ 0 h 1"/>
                <a:gd name="T2" fmla="*/ 0 w 2"/>
                <a:gd name="T3" fmla="*/ 0 h 1"/>
                <a:gd name="T4" fmla="*/ 16 w 2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2" y="0"/>
                    <a:pt x="2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3" name="Freeform 922">
              <a:extLst>
                <a:ext uri="{FF2B5EF4-FFF2-40B4-BE49-F238E27FC236}">
                  <a16:creationId xmlns:a16="http://schemas.microsoft.com/office/drawing/2014/main" id="{FFC79BD7-0A8D-419C-B8D1-12E2D481A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3270"/>
              <a:ext cx="4" cy="9"/>
            </a:xfrm>
            <a:custGeom>
              <a:avLst/>
              <a:gdLst>
                <a:gd name="T0" fmla="*/ 8 w 2"/>
                <a:gd name="T1" fmla="*/ 11 h 4"/>
                <a:gd name="T2" fmla="*/ 8 w 2"/>
                <a:gd name="T3" fmla="*/ 25 h 4"/>
                <a:gd name="T4" fmla="*/ 0 w 2"/>
                <a:gd name="T5" fmla="*/ 45 h 4"/>
                <a:gd name="T6" fmla="*/ 16 w 2"/>
                <a:gd name="T7" fmla="*/ 25 h 4"/>
                <a:gd name="T8" fmla="*/ 8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4" name="Freeform 923">
              <a:extLst>
                <a:ext uri="{FF2B5EF4-FFF2-40B4-BE49-F238E27FC236}">
                  <a16:creationId xmlns:a16="http://schemas.microsoft.com/office/drawing/2014/main" id="{4CBC054C-10B3-493C-AD09-372E35D4F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3286"/>
              <a:ext cx="11" cy="7"/>
            </a:xfrm>
            <a:custGeom>
              <a:avLst/>
              <a:gdLst>
                <a:gd name="T0" fmla="*/ 53 w 5"/>
                <a:gd name="T1" fmla="*/ 0 h 3"/>
                <a:gd name="T2" fmla="*/ 33 w 5"/>
                <a:gd name="T3" fmla="*/ 37 h 3"/>
                <a:gd name="T4" fmla="*/ 20 w 5"/>
                <a:gd name="T5" fmla="*/ 37 h 3"/>
                <a:gd name="T6" fmla="*/ 0 w 5"/>
                <a:gd name="T7" fmla="*/ 28 h 3"/>
                <a:gd name="T8" fmla="*/ 33 w 5"/>
                <a:gd name="T9" fmla="*/ 28 h 3"/>
                <a:gd name="T10" fmla="*/ 53 w 5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4" y="1"/>
                    <a:pt x="5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5" name="Freeform 924">
              <a:extLst>
                <a:ext uri="{FF2B5EF4-FFF2-40B4-BE49-F238E27FC236}">
                  <a16:creationId xmlns:a16="http://schemas.microsoft.com/office/drawing/2014/main" id="{CF6B40FD-9669-44B5-8305-BCDD2C3EF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3279"/>
              <a:ext cx="6" cy="7"/>
            </a:xfrm>
            <a:custGeom>
              <a:avLst/>
              <a:gdLst>
                <a:gd name="T0" fmla="*/ 16 w 3"/>
                <a:gd name="T1" fmla="*/ 0 h 3"/>
                <a:gd name="T2" fmla="*/ 8 w 3"/>
                <a:gd name="T3" fmla="*/ 37 h 3"/>
                <a:gd name="T4" fmla="*/ 8 w 3"/>
                <a:gd name="T5" fmla="*/ 37 h 3"/>
                <a:gd name="T6" fmla="*/ 8 w 3"/>
                <a:gd name="T7" fmla="*/ 37 h 3"/>
                <a:gd name="T8" fmla="*/ 24 w 3"/>
                <a:gd name="T9" fmla="*/ 12 h 3"/>
                <a:gd name="T10" fmla="*/ 16 w 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6" name="Freeform 925">
              <a:extLst>
                <a:ext uri="{FF2B5EF4-FFF2-40B4-BE49-F238E27FC236}">
                  <a16:creationId xmlns:a16="http://schemas.microsoft.com/office/drawing/2014/main" id="{09DCBF55-CF97-465A-9FB1-7C1EBBBAC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268"/>
              <a:ext cx="7" cy="7"/>
            </a:xfrm>
            <a:custGeom>
              <a:avLst/>
              <a:gdLst>
                <a:gd name="T0" fmla="*/ 12 w 3"/>
                <a:gd name="T1" fmla="*/ 0 h 3"/>
                <a:gd name="T2" fmla="*/ 12 w 3"/>
                <a:gd name="T3" fmla="*/ 28 h 3"/>
                <a:gd name="T4" fmla="*/ 37 w 3"/>
                <a:gd name="T5" fmla="*/ 37 h 3"/>
                <a:gd name="T6" fmla="*/ 12 w 3"/>
                <a:gd name="T7" fmla="*/ 37 h 3"/>
                <a:gd name="T8" fmla="*/ 12 w 3"/>
                <a:gd name="T9" fmla="*/ 1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2"/>
                    <a:pt x="1" y="1"/>
                    <a:pt x="1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7" name="Freeform 926">
              <a:extLst>
                <a:ext uri="{FF2B5EF4-FFF2-40B4-BE49-F238E27FC236}">
                  <a16:creationId xmlns:a16="http://schemas.microsoft.com/office/drawing/2014/main" id="{390C58CE-BC9D-4E48-B31F-30C648CA8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3257"/>
              <a:ext cx="9" cy="2"/>
            </a:xfrm>
            <a:custGeom>
              <a:avLst/>
              <a:gdLst>
                <a:gd name="T0" fmla="*/ 45 w 4"/>
                <a:gd name="T1" fmla="*/ 0 h 1"/>
                <a:gd name="T2" fmla="*/ 25 w 4"/>
                <a:gd name="T3" fmla="*/ 8 h 1"/>
                <a:gd name="T4" fmla="*/ 0 w 4"/>
                <a:gd name="T5" fmla="*/ 0 h 1"/>
                <a:gd name="T6" fmla="*/ 25 w 4"/>
                <a:gd name="T7" fmla="*/ 8 h 1"/>
                <a:gd name="T8" fmla="*/ 45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8" name="Freeform 927">
              <a:extLst>
                <a:ext uri="{FF2B5EF4-FFF2-40B4-BE49-F238E27FC236}">
                  <a16:creationId xmlns:a16="http://schemas.microsoft.com/office/drawing/2014/main" id="{B1E1072A-E146-4E03-9F4A-4DE231427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252"/>
              <a:ext cx="36" cy="41"/>
            </a:xfrm>
            <a:custGeom>
              <a:avLst/>
              <a:gdLst>
                <a:gd name="T0" fmla="*/ 152 w 17"/>
                <a:gd name="T1" fmla="*/ 109 h 18"/>
                <a:gd name="T2" fmla="*/ 161 w 17"/>
                <a:gd name="T3" fmla="*/ 141 h 18"/>
                <a:gd name="T4" fmla="*/ 152 w 17"/>
                <a:gd name="T5" fmla="*/ 141 h 18"/>
                <a:gd name="T6" fmla="*/ 152 w 17"/>
                <a:gd name="T7" fmla="*/ 175 h 18"/>
                <a:gd name="T8" fmla="*/ 136 w 17"/>
                <a:gd name="T9" fmla="*/ 175 h 18"/>
                <a:gd name="T10" fmla="*/ 136 w 17"/>
                <a:gd name="T11" fmla="*/ 187 h 18"/>
                <a:gd name="T12" fmla="*/ 104 w 17"/>
                <a:gd name="T13" fmla="*/ 212 h 18"/>
                <a:gd name="T14" fmla="*/ 76 w 17"/>
                <a:gd name="T15" fmla="*/ 212 h 18"/>
                <a:gd name="T16" fmla="*/ 49 w 17"/>
                <a:gd name="T17" fmla="*/ 203 h 18"/>
                <a:gd name="T18" fmla="*/ 28 w 17"/>
                <a:gd name="T19" fmla="*/ 175 h 18"/>
                <a:gd name="T20" fmla="*/ 36 w 17"/>
                <a:gd name="T21" fmla="*/ 141 h 18"/>
                <a:gd name="T22" fmla="*/ 8 w 17"/>
                <a:gd name="T23" fmla="*/ 130 h 18"/>
                <a:gd name="T24" fmla="*/ 0 w 17"/>
                <a:gd name="T25" fmla="*/ 93 h 18"/>
                <a:gd name="T26" fmla="*/ 17 w 17"/>
                <a:gd name="T27" fmla="*/ 57 h 18"/>
                <a:gd name="T28" fmla="*/ 49 w 17"/>
                <a:gd name="T29" fmla="*/ 11 h 18"/>
                <a:gd name="T30" fmla="*/ 76 w 17"/>
                <a:gd name="T31" fmla="*/ 0 h 18"/>
                <a:gd name="T32" fmla="*/ 93 w 17"/>
                <a:gd name="T33" fmla="*/ 25 h 18"/>
                <a:gd name="T34" fmla="*/ 112 w 17"/>
                <a:gd name="T35" fmla="*/ 25 h 18"/>
                <a:gd name="T36" fmla="*/ 136 w 17"/>
                <a:gd name="T37" fmla="*/ 36 h 18"/>
                <a:gd name="T38" fmla="*/ 136 w 17"/>
                <a:gd name="T39" fmla="*/ 73 h 18"/>
                <a:gd name="T40" fmla="*/ 152 w 17"/>
                <a:gd name="T41" fmla="*/ 109 h 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" h="18">
                  <a:moveTo>
                    <a:pt x="16" y="9"/>
                  </a:moveTo>
                  <a:cubicBezTo>
                    <a:pt x="17" y="10"/>
                    <a:pt x="17" y="10"/>
                    <a:pt x="17" y="12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3"/>
                    <a:pt x="17" y="14"/>
                    <a:pt x="16" y="15"/>
                  </a:cubicBezTo>
                  <a:cubicBezTo>
                    <a:pt x="15" y="15"/>
                    <a:pt x="15" y="14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3" y="17"/>
                    <a:pt x="12" y="18"/>
                    <a:pt x="11" y="18"/>
                  </a:cubicBezTo>
                  <a:cubicBezTo>
                    <a:pt x="10" y="18"/>
                    <a:pt x="9" y="18"/>
                    <a:pt x="8" y="18"/>
                  </a:cubicBezTo>
                  <a:cubicBezTo>
                    <a:pt x="7" y="18"/>
                    <a:pt x="6" y="18"/>
                    <a:pt x="5" y="17"/>
                  </a:cubicBezTo>
                  <a:cubicBezTo>
                    <a:pt x="5" y="16"/>
                    <a:pt x="3" y="16"/>
                    <a:pt x="3" y="15"/>
                  </a:cubicBezTo>
                  <a:cubicBezTo>
                    <a:pt x="2" y="14"/>
                    <a:pt x="4" y="13"/>
                    <a:pt x="4" y="12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7"/>
                    <a:pt x="2" y="6"/>
                    <a:pt x="2" y="5"/>
                  </a:cubicBezTo>
                  <a:cubicBezTo>
                    <a:pt x="3" y="3"/>
                    <a:pt x="3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4"/>
                    <a:pt x="14" y="5"/>
                    <a:pt x="14" y="6"/>
                  </a:cubicBezTo>
                  <a:cubicBezTo>
                    <a:pt x="15" y="7"/>
                    <a:pt x="16" y="8"/>
                    <a:pt x="16" y="9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9" name="Freeform 928">
              <a:extLst>
                <a:ext uri="{FF2B5EF4-FFF2-40B4-BE49-F238E27FC236}">
                  <a16:creationId xmlns:a16="http://schemas.microsoft.com/office/drawing/2014/main" id="{633704AE-CB40-458E-81EF-0A0FAD4E8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3277"/>
              <a:ext cx="4" cy="4"/>
            </a:xfrm>
            <a:custGeom>
              <a:avLst/>
              <a:gdLst>
                <a:gd name="T0" fmla="*/ 16 w 2"/>
                <a:gd name="T1" fmla="*/ 16 h 2"/>
                <a:gd name="T2" fmla="*/ 0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0" name="Freeform 929">
              <a:extLst>
                <a:ext uri="{FF2B5EF4-FFF2-40B4-BE49-F238E27FC236}">
                  <a16:creationId xmlns:a16="http://schemas.microsoft.com/office/drawing/2014/main" id="{084DB510-9595-4F8C-9345-3F0C875BC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3270"/>
              <a:ext cx="2" cy="9"/>
            </a:xfrm>
            <a:custGeom>
              <a:avLst/>
              <a:gdLst>
                <a:gd name="T0" fmla="*/ 0 w 1"/>
                <a:gd name="T1" fmla="*/ 45 h 4"/>
                <a:gd name="T2" fmla="*/ 8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1" name="Freeform 930">
              <a:extLst>
                <a:ext uri="{FF2B5EF4-FFF2-40B4-BE49-F238E27FC236}">
                  <a16:creationId xmlns:a16="http://schemas.microsoft.com/office/drawing/2014/main" id="{E103627D-BDFF-4B01-AC3B-62805E81B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3257"/>
              <a:ext cx="4" cy="1"/>
            </a:xfrm>
            <a:custGeom>
              <a:avLst/>
              <a:gdLst>
                <a:gd name="T0" fmla="*/ 16 w 2"/>
                <a:gd name="T1" fmla="*/ 0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2" name="Freeform 931">
              <a:extLst>
                <a:ext uri="{FF2B5EF4-FFF2-40B4-BE49-F238E27FC236}">
                  <a16:creationId xmlns:a16="http://schemas.microsoft.com/office/drawing/2014/main" id="{95A8E609-05B0-484A-B73D-543279045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2971"/>
              <a:ext cx="38" cy="40"/>
            </a:xfrm>
            <a:custGeom>
              <a:avLst/>
              <a:gdLst>
                <a:gd name="T0" fmla="*/ 160 w 18"/>
                <a:gd name="T1" fmla="*/ 89 h 18"/>
                <a:gd name="T2" fmla="*/ 160 w 18"/>
                <a:gd name="T3" fmla="*/ 118 h 18"/>
                <a:gd name="T4" fmla="*/ 160 w 18"/>
                <a:gd name="T5" fmla="*/ 133 h 18"/>
                <a:gd name="T6" fmla="*/ 152 w 18"/>
                <a:gd name="T7" fmla="*/ 153 h 18"/>
                <a:gd name="T8" fmla="*/ 144 w 18"/>
                <a:gd name="T9" fmla="*/ 153 h 18"/>
                <a:gd name="T10" fmla="*/ 133 w 18"/>
                <a:gd name="T11" fmla="*/ 178 h 18"/>
                <a:gd name="T12" fmla="*/ 112 w 18"/>
                <a:gd name="T13" fmla="*/ 198 h 18"/>
                <a:gd name="T14" fmla="*/ 84 w 18"/>
                <a:gd name="T15" fmla="*/ 187 h 18"/>
                <a:gd name="T16" fmla="*/ 57 w 18"/>
                <a:gd name="T17" fmla="*/ 178 h 18"/>
                <a:gd name="T18" fmla="*/ 27 w 18"/>
                <a:gd name="T19" fmla="*/ 162 h 18"/>
                <a:gd name="T20" fmla="*/ 36 w 18"/>
                <a:gd name="T21" fmla="*/ 133 h 18"/>
                <a:gd name="T22" fmla="*/ 8 w 18"/>
                <a:gd name="T23" fmla="*/ 109 h 18"/>
                <a:gd name="T24" fmla="*/ 8 w 18"/>
                <a:gd name="T25" fmla="*/ 80 h 18"/>
                <a:gd name="T26" fmla="*/ 27 w 18"/>
                <a:gd name="T27" fmla="*/ 44 h 18"/>
                <a:gd name="T28" fmla="*/ 49 w 18"/>
                <a:gd name="T29" fmla="*/ 9 h 18"/>
                <a:gd name="T30" fmla="*/ 84 w 18"/>
                <a:gd name="T31" fmla="*/ 0 h 18"/>
                <a:gd name="T32" fmla="*/ 93 w 18"/>
                <a:gd name="T33" fmla="*/ 20 h 18"/>
                <a:gd name="T34" fmla="*/ 112 w 18"/>
                <a:gd name="T35" fmla="*/ 9 h 18"/>
                <a:gd name="T36" fmla="*/ 144 w 18"/>
                <a:gd name="T37" fmla="*/ 20 h 18"/>
                <a:gd name="T38" fmla="*/ 144 w 18"/>
                <a:gd name="T39" fmla="*/ 64 h 18"/>
                <a:gd name="T40" fmla="*/ 160 w 18"/>
                <a:gd name="T41" fmla="*/ 89 h 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8" h="18">
                  <a:moveTo>
                    <a:pt x="17" y="8"/>
                  </a:moveTo>
                  <a:cubicBezTo>
                    <a:pt x="17" y="9"/>
                    <a:pt x="18" y="10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8" y="14"/>
                    <a:pt x="16" y="14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5" y="15"/>
                    <a:pt x="15" y="15"/>
                    <a:pt x="14" y="16"/>
                  </a:cubicBezTo>
                  <a:cubicBezTo>
                    <a:pt x="14" y="17"/>
                    <a:pt x="13" y="18"/>
                    <a:pt x="12" y="18"/>
                  </a:cubicBezTo>
                  <a:cubicBezTo>
                    <a:pt x="10" y="18"/>
                    <a:pt x="10" y="17"/>
                    <a:pt x="9" y="17"/>
                  </a:cubicBezTo>
                  <a:cubicBezTo>
                    <a:pt x="7" y="17"/>
                    <a:pt x="7" y="17"/>
                    <a:pt x="6" y="16"/>
                  </a:cubicBezTo>
                  <a:cubicBezTo>
                    <a:pt x="5" y="16"/>
                    <a:pt x="4" y="16"/>
                    <a:pt x="3" y="15"/>
                  </a:cubicBezTo>
                  <a:cubicBezTo>
                    <a:pt x="2" y="13"/>
                    <a:pt x="4" y="13"/>
                    <a:pt x="4" y="12"/>
                  </a:cubicBezTo>
                  <a:cubicBezTo>
                    <a:pt x="4" y="10"/>
                    <a:pt x="2" y="11"/>
                    <a:pt x="1" y="10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1" y="6"/>
                    <a:pt x="2" y="5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9" y="0"/>
                    <a:pt x="9" y="1"/>
                    <a:pt x="10" y="2"/>
                  </a:cubicBezTo>
                  <a:cubicBezTo>
                    <a:pt x="11" y="2"/>
                    <a:pt x="11" y="1"/>
                    <a:pt x="12" y="1"/>
                  </a:cubicBezTo>
                  <a:cubicBezTo>
                    <a:pt x="13" y="1"/>
                    <a:pt x="14" y="1"/>
                    <a:pt x="15" y="2"/>
                  </a:cubicBezTo>
                  <a:cubicBezTo>
                    <a:pt x="15" y="4"/>
                    <a:pt x="15" y="4"/>
                    <a:pt x="15" y="6"/>
                  </a:cubicBezTo>
                  <a:cubicBezTo>
                    <a:pt x="15" y="7"/>
                    <a:pt x="16" y="7"/>
                    <a:pt x="17" y="8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3" name="Freeform 932">
              <a:extLst>
                <a:ext uri="{FF2B5EF4-FFF2-40B4-BE49-F238E27FC236}">
                  <a16:creationId xmlns:a16="http://schemas.microsoft.com/office/drawing/2014/main" id="{26C78C00-4975-46D2-9DF3-74B37CD6A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2980"/>
              <a:ext cx="6" cy="14"/>
            </a:xfrm>
            <a:custGeom>
              <a:avLst/>
              <a:gdLst>
                <a:gd name="T0" fmla="*/ 16 w 3"/>
                <a:gd name="T1" fmla="*/ 0 h 6"/>
                <a:gd name="T2" fmla="*/ 0 w 3"/>
                <a:gd name="T3" fmla="*/ 49 h 6"/>
                <a:gd name="T4" fmla="*/ 24 w 3"/>
                <a:gd name="T5" fmla="*/ 77 h 6"/>
                <a:gd name="T6" fmla="*/ 8 w 3"/>
                <a:gd name="T7" fmla="*/ 49 h 6"/>
                <a:gd name="T8" fmla="*/ 16 w 3"/>
                <a:gd name="T9" fmla="*/ 1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2"/>
                    <a:pt x="1" y="2"/>
                    <a:pt x="0" y="4"/>
                  </a:cubicBezTo>
                  <a:cubicBezTo>
                    <a:pt x="0" y="6"/>
                    <a:pt x="2" y="6"/>
                    <a:pt x="3" y="6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2" y="3"/>
                    <a:pt x="2" y="2"/>
                    <a:pt x="2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4" name="Freeform 933">
              <a:extLst>
                <a:ext uri="{FF2B5EF4-FFF2-40B4-BE49-F238E27FC236}">
                  <a16:creationId xmlns:a16="http://schemas.microsoft.com/office/drawing/2014/main" id="{B2FD1D0B-E750-41CC-8579-33C72819C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998"/>
              <a:ext cx="6" cy="9"/>
            </a:xfrm>
            <a:custGeom>
              <a:avLst/>
              <a:gdLst>
                <a:gd name="T0" fmla="*/ 16 w 3"/>
                <a:gd name="T1" fmla="*/ 0 h 4"/>
                <a:gd name="T2" fmla="*/ 8 w 3"/>
                <a:gd name="T3" fmla="*/ 36 h 4"/>
                <a:gd name="T4" fmla="*/ 24 w 3"/>
                <a:gd name="T5" fmla="*/ 45 h 4"/>
                <a:gd name="T6" fmla="*/ 16 w 3"/>
                <a:gd name="T7" fmla="*/ 25 h 4"/>
                <a:gd name="T8" fmla="*/ 16 w 3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1" y="1"/>
                    <a:pt x="2" y="0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5" name="Freeform 934">
              <a:extLst>
                <a:ext uri="{FF2B5EF4-FFF2-40B4-BE49-F238E27FC236}">
                  <a16:creationId xmlns:a16="http://schemas.microsoft.com/office/drawing/2014/main" id="{4437B010-4237-4313-B7A9-634CE0670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003"/>
              <a:ext cx="21" cy="8"/>
            </a:xfrm>
            <a:custGeom>
              <a:avLst/>
              <a:gdLst>
                <a:gd name="T0" fmla="*/ 92 w 10"/>
                <a:gd name="T1" fmla="*/ 0 h 4"/>
                <a:gd name="T2" fmla="*/ 57 w 10"/>
                <a:gd name="T3" fmla="*/ 24 h 4"/>
                <a:gd name="T4" fmla="*/ 27 w 10"/>
                <a:gd name="T5" fmla="*/ 24 h 4"/>
                <a:gd name="T6" fmla="*/ 0 w 10"/>
                <a:gd name="T7" fmla="*/ 16 h 4"/>
                <a:gd name="T8" fmla="*/ 27 w 10"/>
                <a:gd name="T9" fmla="*/ 16 h 4"/>
                <a:gd name="T10" fmla="*/ 48 w 10"/>
                <a:gd name="T11" fmla="*/ 16 h 4"/>
                <a:gd name="T12" fmla="*/ 57 w 10"/>
                <a:gd name="T13" fmla="*/ 16 h 4"/>
                <a:gd name="T14" fmla="*/ 76 w 10"/>
                <a:gd name="T15" fmla="*/ 0 h 4"/>
                <a:gd name="T16" fmla="*/ 84 w 10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cubicBezTo>
                    <a:pt x="8" y="0"/>
                    <a:pt x="8" y="4"/>
                    <a:pt x="6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7" y="2"/>
                    <a:pt x="7" y="1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6" name="Freeform 935">
              <a:extLst>
                <a:ext uri="{FF2B5EF4-FFF2-40B4-BE49-F238E27FC236}">
                  <a16:creationId xmlns:a16="http://schemas.microsoft.com/office/drawing/2014/main" id="{23A83280-013D-4A48-BE88-DE575825C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976"/>
              <a:ext cx="4" cy="9"/>
            </a:xfrm>
            <a:custGeom>
              <a:avLst/>
              <a:gdLst>
                <a:gd name="T0" fmla="*/ 8 w 2"/>
                <a:gd name="T1" fmla="*/ 0 h 4"/>
                <a:gd name="T2" fmla="*/ 8 w 2"/>
                <a:gd name="T3" fmla="*/ 25 h 4"/>
                <a:gd name="T4" fmla="*/ 16 w 2"/>
                <a:gd name="T5" fmla="*/ 45 h 4"/>
                <a:gd name="T6" fmla="*/ 0 w 2"/>
                <a:gd name="T7" fmla="*/ 25 h 4"/>
                <a:gd name="T8" fmla="*/ 8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7" name="Freeform 936">
              <a:extLst>
                <a:ext uri="{FF2B5EF4-FFF2-40B4-BE49-F238E27FC236}">
                  <a16:creationId xmlns:a16="http://schemas.microsoft.com/office/drawing/2014/main" id="{22D34CC5-052C-434D-96DE-5C9EB850E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2971"/>
              <a:ext cx="6" cy="5"/>
            </a:xfrm>
            <a:custGeom>
              <a:avLst/>
              <a:gdLst>
                <a:gd name="T0" fmla="*/ 16 w 3"/>
                <a:gd name="T1" fmla="*/ 20 h 2"/>
                <a:gd name="T2" fmla="*/ 0 w 3"/>
                <a:gd name="T3" fmla="*/ 20 h 2"/>
                <a:gd name="T4" fmla="*/ 24 w 3"/>
                <a:gd name="T5" fmla="*/ 33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2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8" name="Freeform 937">
              <a:extLst>
                <a:ext uri="{FF2B5EF4-FFF2-40B4-BE49-F238E27FC236}">
                  <a16:creationId xmlns:a16="http://schemas.microsoft.com/office/drawing/2014/main" id="{87048280-8165-44F6-9868-68A73E517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2989"/>
              <a:ext cx="4" cy="7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28 h 3"/>
                <a:gd name="T4" fmla="*/ 0 w 2"/>
                <a:gd name="T5" fmla="*/ 37 h 3"/>
                <a:gd name="T6" fmla="*/ 8 w 2"/>
                <a:gd name="T7" fmla="*/ 12 h 3"/>
                <a:gd name="T8" fmla="*/ 8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9" name="Freeform 938">
              <a:extLst>
                <a:ext uri="{FF2B5EF4-FFF2-40B4-BE49-F238E27FC236}">
                  <a16:creationId xmlns:a16="http://schemas.microsoft.com/office/drawing/2014/main" id="{F0708E23-7E39-4E8B-9562-C8607BA3E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3005"/>
              <a:ext cx="10" cy="6"/>
            </a:xfrm>
            <a:custGeom>
              <a:avLst/>
              <a:gdLst>
                <a:gd name="T0" fmla="*/ 40 w 5"/>
                <a:gd name="T1" fmla="*/ 0 h 3"/>
                <a:gd name="T2" fmla="*/ 24 w 5"/>
                <a:gd name="T3" fmla="*/ 16 h 3"/>
                <a:gd name="T4" fmla="*/ 16 w 5"/>
                <a:gd name="T5" fmla="*/ 16 h 3"/>
                <a:gd name="T6" fmla="*/ 0 w 5"/>
                <a:gd name="T7" fmla="*/ 16 h 3"/>
                <a:gd name="T8" fmla="*/ 32 w 5"/>
                <a:gd name="T9" fmla="*/ 16 h 3"/>
                <a:gd name="T10" fmla="*/ 40 w 5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1"/>
                    <a:pt x="4" y="2"/>
                    <a:pt x="3" y="2"/>
                  </a:cubicBezTo>
                  <a:cubicBezTo>
                    <a:pt x="3" y="3"/>
                    <a:pt x="3" y="2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2"/>
                    <a:pt x="3" y="2"/>
                    <a:pt x="4" y="2"/>
                  </a:cubicBezTo>
                  <a:cubicBezTo>
                    <a:pt x="4" y="1"/>
                    <a:pt x="5" y="0"/>
                    <a:pt x="5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0" name="Freeform 939">
              <a:extLst>
                <a:ext uri="{FF2B5EF4-FFF2-40B4-BE49-F238E27FC236}">
                  <a16:creationId xmlns:a16="http://schemas.microsoft.com/office/drawing/2014/main" id="{04FFBCC1-B47E-412B-AF0D-D257930EF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996"/>
              <a:ext cx="4" cy="7"/>
            </a:xfrm>
            <a:custGeom>
              <a:avLst/>
              <a:gdLst>
                <a:gd name="T0" fmla="*/ 8 w 2"/>
                <a:gd name="T1" fmla="*/ 12 h 3"/>
                <a:gd name="T2" fmla="*/ 8 w 2"/>
                <a:gd name="T3" fmla="*/ 37 h 3"/>
                <a:gd name="T4" fmla="*/ 8 w 2"/>
                <a:gd name="T5" fmla="*/ 37 h 3"/>
                <a:gd name="T6" fmla="*/ 8 w 2"/>
                <a:gd name="T7" fmla="*/ 37 h 3"/>
                <a:gd name="T8" fmla="*/ 16 w 2"/>
                <a:gd name="T9" fmla="*/ 28 h 3"/>
                <a:gd name="T10" fmla="*/ 8 w 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1" name="Freeform 940">
              <a:extLst>
                <a:ext uri="{FF2B5EF4-FFF2-40B4-BE49-F238E27FC236}">
                  <a16:creationId xmlns:a16="http://schemas.microsoft.com/office/drawing/2014/main" id="{3F46D276-771B-4526-B057-D00A18AE7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2987"/>
              <a:ext cx="4" cy="7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28 h 3"/>
                <a:gd name="T4" fmla="*/ 16 w 2"/>
                <a:gd name="T5" fmla="*/ 37 h 3"/>
                <a:gd name="T6" fmla="*/ 8 w 2"/>
                <a:gd name="T7" fmla="*/ 28 h 3"/>
                <a:gd name="T8" fmla="*/ 8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2" name="Freeform 941">
              <a:extLst>
                <a:ext uri="{FF2B5EF4-FFF2-40B4-BE49-F238E27FC236}">
                  <a16:creationId xmlns:a16="http://schemas.microsoft.com/office/drawing/2014/main" id="{C892269C-3553-45DB-93FA-4965B3973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2976"/>
              <a:ext cx="10" cy="2"/>
            </a:xfrm>
            <a:custGeom>
              <a:avLst/>
              <a:gdLst>
                <a:gd name="T0" fmla="*/ 40 w 5"/>
                <a:gd name="T1" fmla="*/ 0 h 1"/>
                <a:gd name="T2" fmla="*/ 24 w 5"/>
                <a:gd name="T3" fmla="*/ 0 h 1"/>
                <a:gd name="T4" fmla="*/ 0 w 5"/>
                <a:gd name="T5" fmla="*/ 0 h 1"/>
                <a:gd name="T6" fmla="*/ 24 w 5"/>
                <a:gd name="T7" fmla="*/ 8 h 1"/>
                <a:gd name="T8" fmla="*/ 32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3" name="Freeform 942">
              <a:extLst>
                <a:ext uri="{FF2B5EF4-FFF2-40B4-BE49-F238E27FC236}">
                  <a16:creationId xmlns:a16="http://schemas.microsoft.com/office/drawing/2014/main" id="{33F6BF4B-5A49-4CA3-9236-E307DAC28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2971"/>
              <a:ext cx="38" cy="40"/>
            </a:xfrm>
            <a:custGeom>
              <a:avLst/>
              <a:gdLst>
                <a:gd name="T0" fmla="*/ 160 w 18"/>
                <a:gd name="T1" fmla="*/ 89 h 18"/>
                <a:gd name="T2" fmla="*/ 160 w 18"/>
                <a:gd name="T3" fmla="*/ 118 h 18"/>
                <a:gd name="T4" fmla="*/ 160 w 18"/>
                <a:gd name="T5" fmla="*/ 133 h 18"/>
                <a:gd name="T6" fmla="*/ 152 w 18"/>
                <a:gd name="T7" fmla="*/ 153 h 18"/>
                <a:gd name="T8" fmla="*/ 144 w 18"/>
                <a:gd name="T9" fmla="*/ 153 h 18"/>
                <a:gd name="T10" fmla="*/ 133 w 18"/>
                <a:gd name="T11" fmla="*/ 178 h 18"/>
                <a:gd name="T12" fmla="*/ 112 w 18"/>
                <a:gd name="T13" fmla="*/ 198 h 18"/>
                <a:gd name="T14" fmla="*/ 84 w 18"/>
                <a:gd name="T15" fmla="*/ 187 h 18"/>
                <a:gd name="T16" fmla="*/ 57 w 18"/>
                <a:gd name="T17" fmla="*/ 178 h 18"/>
                <a:gd name="T18" fmla="*/ 27 w 18"/>
                <a:gd name="T19" fmla="*/ 162 h 18"/>
                <a:gd name="T20" fmla="*/ 36 w 18"/>
                <a:gd name="T21" fmla="*/ 133 h 18"/>
                <a:gd name="T22" fmla="*/ 8 w 18"/>
                <a:gd name="T23" fmla="*/ 109 h 18"/>
                <a:gd name="T24" fmla="*/ 8 w 18"/>
                <a:gd name="T25" fmla="*/ 80 h 18"/>
                <a:gd name="T26" fmla="*/ 27 w 18"/>
                <a:gd name="T27" fmla="*/ 44 h 18"/>
                <a:gd name="T28" fmla="*/ 49 w 18"/>
                <a:gd name="T29" fmla="*/ 9 h 18"/>
                <a:gd name="T30" fmla="*/ 84 w 18"/>
                <a:gd name="T31" fmla="*/ 0 h 18"/>
                <a:gd name="T32" fmla="*/ 93 w 18"/>
                <a:gd name="T33" fmla="*/ 20 h 18"/>
                <a:gd name="T34" fmla="*/ 112 w 18"/>
                <a:gd name="T35" fmla="*/ 9 h 18"/>
                <a:gd name="T36" fmla="*/ 144 w 18"/>
                <a:gd name="T37" fmla="*/ 20 h 18"/>
                <a:gd name="T38" fmla="*/ 144 w 18"/>
                <a:gd name="T39" fmla="*/ 64 h 18"/>
                <a:gd name="T40" fmla="*/ 160 w 18"/>
                <a:gd name="T41" fmla="*/ 89 h 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8" h="18">
                  <a:moveTo>
                    <a:pt x="17" y="8"/>
                  </a:moveTo>
                  <a:cubicBezTo>
                    <a:pt x="17" y="9"/>
                    <a:pt x="18" y="10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8" y="14"/>
                    <a:pt x="16" y="14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5" y="15"/>
                    <a:pt x="15" y="15"/>
                    <a:pt x="14" y="16"/>
                  </a:cubicBezTo>
                  <a:cubicBezTo>
                    <a:pt x="14" y="17"/>
                    <a:pt x="13" y="18"/>
                    <a:pt x="12" y="18"/>
                  </a:cubicBezTo>
                  <a:cubicBezTo>
                    <a:pt x="10" y="18"/>
                    <a:pt x="10" y="17"/>
                    <a:pt x="9" y="17"/>
                  </a:cubicBezTo>
                  <a:cubicBezTo>
                    <a:pt x="7" y="17"/>
                    <a:pt x="7" y="17"/>
                    <a:pt x="6" y="16"/>
                  </a:cubicBezTo>
                  <a:cubicBezTo>
                    <a:pt x="5" y="16"/>
                    <a:pt x="4" y="16"/>
                    <a:pt x="3" y="15"/>
                  </a:cubicBezTo>
                  <a:cubicBezTo>
                    <a:pt x="2" y="13"/>
                    <a:pt x="4" y="13"/>
                    <a:pt x="4" y="12"/>
                  </a:cubicBezTo>
                  <a:cubicBezTo>
                    <a:pt x="4" y="10"/>
                    <a:pt x="2" y="11"/>
                    <a:pt x="1" y="10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1" y="6"/>
                    <a:pt x="2" y="5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9" y="0"/>
                    <a:pt x="9" y="1"/>
                    <a:pt x="10" y="2"/>
                  </a:cubicBezTo>
                  <a:cubicBezTo>
                    <a:pt x="11" y="2"/>
                    <a:pt x="11" y="1"/>
                    <a:pt x="12" y="1"/>
                  </a:cubicBezTo>
                  <a:cubicBezTo>
                    <a:pt x="13" y="1"/>
                    <a:pt x="14" y="1"/>
                    <a:pt x="15" y="2"/>
                  </a:cubicBezTo>
                  <a:cubicBezTo>
                    <a:pt x="15" y="4"/>
                    <a:pt x="15" y="4"/>
                    <a:pt x="15" y="6"/>
                  </a:cubicBezTo>
                  <a:cubicBezTo>
                    <a:pt x="15" y="7"/>
                    <a:pt x="16" y="7"/>
                    <a:pt x="17" y="8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4" name="Freeform 943">
              <a:extLst>
                <a:ext uri="{FF2B5EF4-FFF2-40B4-BE49-F238E27FC236}">
                  <a16:creationId xmlns:a16="http://schemas.microsoft.com/office/drawing/2014/main" id="{F3DC3AD1-A83F-45B8-A703-AE5E0331E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996"/>
              <a:ext cx="4" cy="4"/>
            </a:xfrm>
            <a:custGeom>
              <a:avLst/>
              <a:gdLst>
                <a:gd name="T0" fmla="*/ 16 w 2"/>
                <a:gd name="T1" fmla="*/ 16 h 2"/>
                <a:gd name="T2" fmla="*/ 0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5" name="Freeform 944">
              <a:extLst>
                <a:ext uri="{FF2B5EF4-FFF2-40B4-BE49-F238E27FC236}">
                  <a16:creationId xmlns:a16="http://schemas.microsoft.com/office/drawing/2014/main" id="{1F2DD79C-BC0F-4331-A42A-91DF504D9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987"/>
              <a:ext cx="4" cy="9"/>
            </a:xfrm>
            <a:custGeom>
              <a:avLst/>
              <a:gdLst>
                <a:gd name="T0" fmla="*/ 0 w 2"/>
                <a:gd name="T1" fmla="*/ 45 h 4"/>
                <a:gd name="T2" fmla="*/ 16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2" y="2"/>
                    <a:pt x="2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6" name="Freeform 945">
              <a:extLst>
                <a:ext uri="{FF2B5EF4-FFF2-40B4-BE49-F238E27FC236}">
                  <a16:creationId xmlns:a16="http://schemas.microsoft.com/office/drawing/2014/main" id="{5AEF2905-EB9D-4812-83BA-5D8456435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974"/>
              <a:ext cx="4" cy="2"/>
            </a:xfrm>
            <a:custGeom>
              <a:avLst/>
              <a:gdLst>
                <a:gd name="T0" fmla="*/ 16 w 2"/>
                <a:gd name="T1" fmla="*/ 8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7" name="Freeform 946">
              <a:extLst>
                <a:ext uri="{FF2B5EF4-FFF2-40B4-BE49-F238E27FC236}">
                  <a16:creationId xmlns:a16="http://schemas.microsoft.com/office/drawing/2014/main" id="{E18EB6D6-CF5C-4B9B-9ABE-AE57BFFFD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3375"/>
              <a:ext cx="34" cy="38"/>
            </a:xfrm>
            <a:custGeom>
              <a:avLst/>
              <a:gdLst>
                <a:gd name="T0" fmla="*/ 145 w 16"/>
                <a:gd name="T1" fmla="*/ 80 h 17"/>
                <a:gd name="T2" fmla="*/ 153 w 16"/>
                <a:gd name="T3" fmla="*/ 134 h 17"/>
                <a:gd name="T4" fmla="*/ 153 w 16"/>
                <a:gd name="T5" fmla="*/ 154 h 17"/>
                <a:gd name="T6" fmla="*/ 145 w 16"/>
                <a:gd name="T7" fmla="*/ 154 h 17"/>
                <a:gd name="T8" fmla="*/ 117 w 16"/>
                <a:gd name="T9" fmla="*/ 170 h 17"/>
                <a:gd name="T10" fmla="*/ 96 w 16"/>
                <a:gd name="T11" fmla="*/ 154 h 17"/>
                <a:gd name="T12" fmla="*/ 77 w 16"/>
                <a:gd name="T13" fmla="*/ 179 h 17"/>
                <a:gd name="T14" fmla="*/ 60 w 16"/>
                <a:gd name="T15" fmla="*/ 154 h 17"/>
                <a:gd name="T16" fmla="*/ 40 w 16"/>
                <a:gd name="T17" fmla="*/ 145 h 17"/>
                <a:gd name="T18" fmla="*/ 0 w 16"/>
                <a:gd name="T19" fmla="*/ 101 h 17"/>
                <a:gd name="T20" fmla="*/ 9 w 16"/>
                <a:gd name="T21" fmla="*/ 80 h 17"/>
                <a:gd name="T22" fmla="*/ 19 w 16"/>
                <a:gd name="T23" fmla="*/ 56 h 17"/>
                <a:gd name="T24" fmla="*/ 40 w 16"/>
                <a:gd name="T25" fmla="*/ 0 h 17"/>
                <a:gd name="T26" fmla="*/ 96 w 16"/>
                <a:gd name="T27" fmla="*/ 9 h 17"/>
                <a:gd name="T28" fmla="*/ 145 w 16"/>
                <a:gd name="T29" fmla="*/ 80 h 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" h="17">
                  <a:moveTo>
                    <a:pt x="15" y="7"/>
                  </a:moveTo>
                  <a:cubicBezTo>
                    <a:pt x="16" y="7"/>
                    <a:pt x="16" y="11"/>
                    <a:pt x="16" y="12"/>
                  </a:cubicBezTo>
                  <a:cubicBezTo>
                    <a:pt x="16" y="13"/>
                    <a:pt x="16" y="13"/>
                    <a:pt x="16" y="14"/>
                  </a:cubicBezTo>
                  <a:cubicBezTo>
                    <a:pt x="16" y="14"/>
                    <a:pt x="16" y="13"/>
                    <a:pt x="15" y="14"/>
                  </a:cubicBezTo>
                  <a:cubicBezTo>
                    <a:pt x="14" y="15"/>
                    <a:pt x="14" y="17"/>
                    <a:pt x="12" y="15"/>
                  </a:cubicBezTo>
                  <a:cubicBezTo>
                    <a:pt x="11" y="15"/>
                    <a:pt x="11" y="14"/>
                    <a:pt x="10" y="14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7" y="15"/>
                    <a:pt x="6" y="14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3" y="12"/>
                    <a:pt x="0" y="11"/>
                    <a:pt x="0" y="9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1" y="6"/>
                    <a:pt x="2" y="6"/>
                    <a:pt x="2" y="5"/>
                  </a:cubicBezTo>
                  <a:cubicBezTo>
                    <a:pt x="2" y="3"/>
                    <a:pt x="2" y="1"/>
                    <a:pt x="4" y="0"/>
                  </a:cubicBezTo>
                  <a:cubicBezTo>
                    <a:pt x="5" y="0"/>
                    <a:pt x="8" y="0"/>
                    <a:pt x="10" y="1"/>
                  </a:cubicBezTo>
                  <a:cubicBezTo>
                    <a:pt x="11" y="3"/>
                    <a:pt x="13" y="6"/>
                    <a:pt x="15" y="7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8" name="Freeform 947">
              <a:extLst>
                <a:ext uri="{FF2B5EF4-FFF2-40B4-BE49-F238E27FC236}">
                  <a16:creationId xmlns:a16="http://schemas.microsoft.com/office/drawing/2014/main" id="{719C7972-9AF4-472D-89AC-B3DFA09D5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3391"/>
              <a:ext cx="11" cy="13"/>
            </a:xfrm>
            <a:custGeom>
              <a:avLst/>
              <a:gdLst>
                <a:gd name="T0" fmla="*/ 9 w 5"/>
                <a:gd name="T1" fmla="*/ 0 h 6"/>
                <a:gd name="T2" fmla="*/ 0 w 5"/>
                <a:gd name="T3" fmla="*/ 20 h 6"/>
                <a:gd name="T4" fmla="*/ 9 w 5"/>
                <a:gd name="T5" fmla="*/ 43 h 6"/>
                <a:gd name="T6" fmla="*/ 53 w 5"/>
                <a:gd name="T7" fmla="*/ 61 h 6"/>
                <a:gd name="T8" fmla="*/ 44 w 5"/>
                <a:gd name="T9" fmla="*/ 52 h 6"/>
                <a:gd name="T10" fmla="*/ 33 w 5"/>
                <a:gd name="T11" fmla="*/ 33 h 6"/>
                <a:gd name="T12" fmla="*/ 20 w 5"/>
                <a:gd name="T13" fmla="*/ 20 h 6"/>
                <a:gd name="T14" fmla="*/ 9 w 5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2" y="5"/>
                    <a:pt x="4" y="5"/>
                    <a:pt x="5" y="6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9" name="Freeform 948">
              <a:extLst>
                <a:ext uri="{FF2B5EF4-FFF2-40B4-BE49-F238E27FC236}">
                  <a16:creationId xmlns:a16="http://schemas.microsoft.com/office/drawing/2014/main" id="{E78440C6-93C6-442F-8C93-90BD7CB16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3404"/>
              <a:ext cx="8" cy="7"/>
            </a:xfrm>
            <a:custGeom>
              <a:avLst/>
              <a:gdLst>
                <a:gd name="T0" fmla="*/ 0 w 4"/>
                <a:gd name="T1" fmla="*/ 0 h 3"/>
                <a:gd name="T2" fmla="*/ 16 w 4"/>
                <a:gd name="T3" fmla="*/ 37 h 3"/>
                <a:gd name="T4" fmla="*/ 24 w 4"/>
                <a:gd name="T5" fmla="*/ 12 h 3"/>
                <a:gd name="T6" fmla="*/ 32 w 4"/>
                <a:gd name="T7" fmla="*/ 0 h 3"/>
                <a:gd name="T8" fmla="*/ 16 w 4"/>
                <a:gd name="T9" fmla="*/ 12 h 3"/>
                <a:gd name="T10" fmla="*/ 8 w 4"/>
                <a:gd name="T11" fmla="*/ 12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1" y="3"/>
                    <a:pt x="2" y="3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0" name="Freeform 949">
              <a:extLst>
                <a:ext uri="{FF2B5EF4-FFF2-40B4-BE49-F238E27FC236}">
                  <a16:creationId xmlns:a16="http://schemas.microsoft.com/office/drawing/2014/main" id="{79BF77AE-50A9-4A42-8A32-78EA5D06B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3404"/>
              <a:ext cx="9" cy="7"/>
            </a:xfrm>
            <a:custGeom>
              <a:avLst/>
              <a:gdLst>
                <a:gd name="T0" fmla="*/ 25 w 4"/>
                <a:gd name="T1" fmla="*/ 0 h 3"/>
                <a:gd name="T2" fmla="*/ 0 w 4"/>
                <a:gd name="T3" fmla="*/ 12 h 3"/>
                <a:gd name="T4" fmla="*/ 36 w 4"/>
                <a:gd name="T5" fmla="*/ 28 h 3"/>
                <a:gd name="T6" fmla="*/ 45 w 4"/>
                <a:gd name="T7" fmla="*/ 12 h 3"/>
                <a:gd name="T8" fmla="*/ 36 w 4"/>
                <a:gd name="T9" fmla="*/ 12 h 3"/>
                <a:gd name="T10" fmla="*/ 25 w 4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2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1" name="Freeform 950">
              <a:extLst>
                <a:ext uri="{FF2B5EF4-FFF2-40B4-BE49-F238E27FC236}">
                  <a16:creationId xmlns:a16="http://schemas.microsoft.com/office/drawing/2014/main" id="{27521341-1118-4DFC-BBB0-FCD586F6B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3395"/>
              <a:ext cx="4" cy="14"/>
            </a:xfrm>
            <a:custGeom>
              <a:avLst/>
              <a:gdLst>
                <a:gd name="T0" fmla="*/ 16 w 2"/>
                <a:gd name="T1" fmla="*/ 12 h 6"/>
                <a:gd name="T2" fmla="*/ 16 w 2"/>
                <a:gd name="T3" fmla="*/ 49 h 6"/>
                <a:gd name="T4" fmla="*/ 8 w 2"/>
                <a:gd name="T5" fmla="*/ 49 h 6"/>
                <a:gd name="T6" fmla="*/ 0 w 2"/>
                <a:gd name="T7" fmla="*/ 77 h 6"/>
                <a:gd name="T8" fmla="*/ 8 w 2"/>
                <a:gd name="T9" fmla="*/ 37 h 6"/>
                <a:gd name="T10" fmla="*/ 16 w 2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cubicBezTo>
                    <a:pt x="2" y="1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2" name="Freeform 951">
              <a:extLst>
                <a:ext uri="{FF2B5EF4-FFF2-40B4-BE49-F238E27FC236}">
                  <a16:creationId xmlns:a16="http://schemas.microsoft.com/office/drawing/2014/main" id="{67CC1670-5F94-4F38-80C2-07901A22A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3380"/>
              <a:ext cx="8" cy="13"/>
            </a:xfrm>
            <a:custGeom>
              <a:avLst/>
              <a:gdLst>
                <a:gd name="T0" fmla="*/ 0 w 4"/>
                <a:gd name="T1" fmla="*/ 9 h 6"/>
                <a:gd name="T2" fmla="*/ 8 w 4"/>
                <a:gd name="T3" fmla="*/ 43 h 6"/>
                <a:gd name="T4" fmla="*/ 32 w 4"/>
                <a:gd name="T5" fmla="*/ 61 h 6"/>
                <a:gd name="T6" fmla="*/ 16 w 4"/>
                <a:gd name="T7" fmla="*/ 33 h 6"/>
                <a:gd name="T8" fmla="*/ 8 w 4"/>
                <a:gd name="T9" fmla="*/ 9 h 6"/>
                <a:gd name="T10" fmla="*/ 0 w 4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1" y="2"/>
                    <a:pt x="1" y="3"/>
                    <a:pt x="1" y="4"/>
                  </a:cubicBezTo>
                  <a:cubicBezTo>
                    <a:pt x="2" y="5"/>
                    <a:pt x="3" y="5"/>
                    <a:pt x="4" y="6"/>
                  </a:cubicBezTo>
                  <a:cubicBezTo>
                    <a:pt x="3" y="5"/>
                    <a:pt x="2" y="4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3" name="Freeform 952">
              <a:extLst>
                <a:ext uri="{FF2B5EF4-FFF2-40B4-BE49-F238E27FC236}">
                  <a16:creationId xmlns:a16="http://schemas.microsoft.com/office/drawing/2014/main" id="{F382E8FF-9D67-4770-94D7-92C379E21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3397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0 h 2"/>
                <a:gd name="T4" fmla="*/ 12 w 3"/>
                <a:gd name="T5" fmla="*/ 33 h 2"/>
                <a:gd name="T6" fmla="*/ 37 w 3"/>
                <a:gd name="T7" fmla="*/ 33 h 2"/>
                <a:gd name="T8" fmla="*/ 28 w 3"/>
                <a:gd name="T9" fmla="*/ 20 h 2"/>
                <a:gd name="T10" fmla="*/ 0 w 3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4" name="Freeform 953">
              <a:extLst>
                <a:ext uri="{FF2B5EF4-FFF2-40B4-BE49-F238E27FC236}">
                  <a16:creationId xmlns:a16="http://schemas.microsoft.com/office/drawing/2014/main" id="{0EDA160C-325D-4C1D-A7CC-A25B39C72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3404"/>
              <a:ext cx="7" cy="5"/>
            </a:xfrm>
            <a:custGeom>
              <a:avLst/>
              <a:gdLst>
                <a:gd name="T0" fmla="*/ 28 w 3"/>
                <a:gd name="T1" fmla="*/ 0 h 2"/>
                <a:gd name="T2" fmla="*/ 0 w 3"/>
                <a:gd name="T3" fmla="*/ 20 h 2"/>
                <a:gd name="T4" fmla="*/ 37 w 3"/>
                <a:gd name="T5" fmla="*/ 33 h 2"/>
                <a:gd name="T6" fmla="*/ 28 w 3"/>
                <a:gd name="T7" fmla="*/ 20 h 2"/>
                <a:gd name="T8" fmla="*/ 12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5" name="Freeform 954">
              <a:extLst>
                <a:ext uri="{FF2B5EF4-FFF2-40B4-BE49-F238E27FC236}">
                  <a16:creationId xmlns:a16="http://schemas.microsoft.com/office/drawing/2014/main" id="{35B4166B-5995-4B9E-92E6-32379F278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3377"/>
              <a:ext cx="8" cy="9"/>
            </a:xfrm>
            <a:custGeom>
              <a:avLst/>
              <a:gdLst>
                <a:gd name="T0" fmla="*/ 32 w 4"/>
                <a:gd name="T1" fmla="*/ 0 h 4"/>
                <a:gd name="T2" fmla="*/ 8 w 4"/>
                <a:gd name="T3" fmla="*/ 11 h 4"/>
                <a:gd name="T4" fmla="*/ 0 w 4"/>
                <a:gd name="T5" fmla="*/ 45 h 4"/>
                <a:gd name="T6" fmla="*/ 16 w 4"/>
                <a:gd name="T7" fmla="*/ 11 h 4"/>
                <a:gd name="T8" fmla="*/ 32 w 4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1" y="3"/>
                    <a:pt x="0" y="4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6" name="Freeform 955">
              <a:extLst>
                <a:ext uri="{FF2B5EF4-FFF2-40B4-BE49-F238E27FC236}">
                  <a16:creationId xmlns:a16="http://schemas.microsoft.com/office/drawing/2014/main" id="{95011AD0-3DEE-4AEC-A531-04E69B4A5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3382"/>
              <a:ext cx="6" cy="11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33 h 5"/>
                <a:gd name="T4" fmla="*/ 24 w 3"/>
                <a:gd name="T5" fmla="*/ 53 h 5"/>
                <a:gd name="T6" fmla="*/ 0 w 3"/>
                <a:gd name="T7" fmla="*/ 44 h 5"/>
                <a:gd name="T8" fmla="*/ 0 w 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2" y="5"/>
                    <a:pt x="0" y="5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7" name="Freeform 956">
              <a:extLst>
                <a:ext uri="{FF2B5EF4-FFF2-40B4-BE49-F238E27FC236}">
                  <a16:creationId xmlns:a16="http://schemas.microsoft.com/office/drawing/2014/main" id="{15C396F9-77EF-4633-8218-37AC39A71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3375"/>
              <a:ext cx="34" cy="38"/>
            </a:xfrm>
            <a:custGeom>
              <a:avLst/>
              <a:gdLst>
                <a:gd name="T0" fmla="*/ 145 w 16"/>
                <a:gd name="T1" fmla="*/ 80 h 17"/>
                <a:gd name="T2" fmla="*/ 153 w 16"/>
                <a:gd name="T3" fmla="*/ 134 h 17"/>
                <a:gd name="T4" fmla="*/ 153 w 16"/>
                <a:gd name="T5" fmla="*/ 154 h 17"/>
                <a:gd name="T6" fmla="*/ 145 w 16"/>
                <a:gd name="T7" fmla="*/ 154 h 17"/>
                <a:gd name="T8" fmla="*/ 117 w 16"/>
                <a:gd name="T9" fmla="*/ 170 h 17"/>
                <a:gd name="T10" fmla="*/ 96 w 16"/>
                <a:gd name="T11" fmla="*/ 154 h 17"/>
                <a:gd name="T12" fmla="*/ 77 w 16"/>
                <a:gd name="T13" fmla="*/ 179 h 17"/>
                <a:gd name="T14" fmla="*/ 60 w 16"/>
                <a:gd name="T15" fmla="*/ 154 h 17"/>
                <a:gd name="T16" fmla="*/ 40 w 16"/>
                <a:gd name="T17" fmla="*/ 145 h 17"/>
                <a:gd name="T18" fmla="*/ 0 w 16"/>
                <a:gd name="T19" fmla="*/ 101 h 17"/>
                <a:gd name="T20" fmla="*/ 9 w 16"/>
                <a:gd name="T21" fmla="*/ 80 h 17"/>
                <a:gd name="T22" fmla="*/ 19 w 16"/>
                <a:gd name="T23" fmla="*/ 56 h 17"/>
                <a:gd name="T24" fmla="*/ 40 w 16"/>
                <a:gd name="T25" fmla="*/ 0 h 17"/>
                <a:gd name="T26" fmla="*/ 96 w 16"/>
                <a:gd name="T27" fmla="*/ 9 h 17"/>
                <a:gd name="T28" fmla="*/ 145 w 16"/>
                <a:gd name="T29" fmla="*/ 80 h 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" h="17">
                  <a:moveTo>
                    <a:pt x="15" y="7"/>
                  </a:moveTo>
                  <a:cubicBezTo>
                    <a:pt x="16" y="7"/>
                    <a:pt x="16" y="11"/>
                    <a:pt x="16" y="12"/>
                  </a:cubicBezTo>
                  <a:cubicBezTo>
                    <a:pt x="16" y="13"/>
                    <a:pt x="16" y="13"/>
                    <a:pt x="16" y="14"/>
                  </a:cubicBezTo>
                  <a:cubicBezTo>
                    <a:pt x="16" y="14"/>
                    <a:pt x="16" y="13"/>
                    <a:pt x="15" y="14"/>
                  </a:cubicBezTo>
                  <a:cubicBezTo>
                    <a:pt x="14" y="15"/>
                    <a:pt x="14" y="17"/>
                    <a:pt x="12" y="15"/>
                  </a:cubicBezTo>
                  <a:cubicBezTo>
                    <a:pt x="11" y="15"/>
                    <a:pt x="11" y="14"/>
                    <a:pt x="10" y="14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7" y="15"/>
                    <a:pt x="6" y="14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3" y="12"/>
                    <a:pt x="0" y="11"/>
                    <a:pt x="0" y="9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1" y="6"/>
                    <a:pt x="2" y="6"/>
                    <a:pt x="2" y="5"/>
                  </a:cubicBezTo>
                  <a:cubicBezTo>
                    <a:pt x="2" y="3"/>
                    <a:pt x="2" y="1"/>
                    <a:pt x="4" y="0"/>
                  </a:cubicBezTo>
                  <a:cubicBezTo>
                    <a:pt x="5" y="0"/>
                    <a:pt x="8" y="0"/>
                    <a:pt x="10" y="1"/>
                  </a:cubicBezTo>
                  <a:cubicBezTo>
                    <a:pt x="11" y="3"/>
                    <a:pt x="13" y="6"/>
                    <a:pt x="15" y="7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8" name="Freeform 957">
              <a:extLst>
                <a:ext uri="{FF2B5EF4-FFF2-40B4-BE49-F238E27FC236}">
                  <a16:creationId xmlns:a16="http://schemas.microsoft.com/office/drawing/2014/main" id="{BA1F0E34-9579-4B4D-9775-C78160E6E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3404"/>
              <a:ext cx="6" cy="5"/>
            </a:xfrm>
            <a:custGeom>
              <a:avLst/>
              <a:gdLst>
                <a:gd name="T0" fmla="*/ 24 w 3"/>
                <a:gd name="T1" fmla="*/ 0 h 2"/>
                <a:gd name="T2" fmla="*/ 0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9" name="Freeform 958">
              <a:extLst>
                <a:ext uri="{FF2B5EF4-FFF2-40B4-BE49-F238E27FC236}">
                  <a16:creationId xmlns:a16="http://schemas.microsoft.com/office/drawing/2014/main" id="{C26B24AB-C363-4BE3-9424-EA9DED484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3380"/>
              <a:ext cx="8" cy="13"/>
            </a:xfrm>
            <a:custGeom>
              <a:avLst/>
              <a:gdLst>
                <a:gd name="T0" fmla="*/ 32 w 4"/>
                <a:gd name="T1" fmla="*/ 61 h 6"/>
                <a:gd name="T2" fmla="*/ 8 w 4"/>
                <a:gd name="T3" fmla="*/ 43 h 6"/>
                <a:gd name="T4" fmla="*/ 0 w 4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3" y="6"/>
                    <a:pt x="2" y="5"/>
                    <a:pt x="1" y="4"/>
                  </a:cubicBezTo>
                  <a:cubicBezTo>
                    <a:pt x="0" y="2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0" name="Freeform 959">
              <a:extLst>
                <a:ext uri="{FF2B5EF4-FFF2-40B4-BE49-F238E27FC236}">
                  <a16:creationId xmlns:a16="http://schemas.microsoft.com/office/drawing/2014/main" id="{CC1D5674-0964-4965-BB91-999CEE188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3400"/>
              <a:ext cx="4" cy="4"/>
            </a:xfrm>
            <a:custGeom>
              <a:avLst/>
              <a:gdLst>
                <a:gd name="T0" fmla="*/ 16 w 2"/>
                <a:gd name="T1" fmla="*/ 16 h 2"/>
                <a:gd name="T2" fmla="*/ 0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1" name="Freeform 960">
              <a:extLst>
                <a:ext uri="{FF2B5EF4-FFF2-40B4-BE49-F238E27FC236}">
                  <a16:creationId xmlns:a16="http://schemas.microsoft.com/office/drawing/2014/main" id="{18242062-BB04-48A5-8A67-A1A7EE479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710"/>
              <a:ext cx="33" cy="38"/>
            </a:xfrm>
            <a:custGeom>
              <a:avLst/>
              <a:gdLst>
                <a:gd name="T0" fmla="*/ 140 w 16"/>
                <a:gd name="T1" fmla="*/ 110 h 17"/>
                <a:gd name="T2" fmla="*/ 132 w 16"/>
                <a:gd name="T3" fmla="*/ 154 h 17"/>
                <a:gd name="T4" fmla="*/ 116 w 16"/>
                <a:gd name="T5" fmla="*/ 154 h 17"/>
                <a:gd name="T6" fmla="*/ 107 w 16"/>
                <a:gd name="T7" fmla="*/ 170 h 17"/>
                <a:gd name="T8" fmla="*/ 80 w 16"/>
                <a:gd name="T9" fmla="*/ 179 h 17"/>
                <a:gd name="T10" fmla="*/ 60 w 16"/>
                <a:gd name="T11" fmla="*/ 179 h 17"/>
                <a:gd name="T12" fmla="*/ 43 w 16"/>
                <a:gd name="T13" fmla="*/ 145 h 17"/>
                <a:gd name="T14" fmla="*/ 17 w 16"/>
                <a:gd name="T15" fmla="*/ 145 h 17"/>
                <a:gd name="T16" fmla="*/ 17 w 16"/>
                <a:gd name="T17" fmla="*/ 110 h 17"/>
                <a:gd name="T18" fmla="*/ 0 w 16"/>
                <a:gd name="T19" fmla="*/ 89 h 17"/>
                <a:gd name="T20" fmla="*/ 8 w 16"/>
                <a:gd name="T21" fmla="*/ 65 h 17"/>
                <a:gd name="T22" fmla="*/ 17 w 16"/>
                <a:gd name="T23" fmla="*/ 36 h 17"/>
                <a:gd name="T24" fmla="*/ 60 w 16"/>
                <a:gd name="T25" fmla="*/ 0 h 17"/>
                <a:gd name="T26" fmla="*/ 89 w 16"/>
                <a:gd name="T27" fmla="*/ 9 h 17"/>
                <a:gd name="T28" fmla="*/ 107 w 16"/>
                <a:gd name="T29" fmla="*/ 36 h 17"/>
                <a:gd name="T30" fmla="*/ 116 w 16"/>
                <a:gd name="T31" fmla="*/ 45 h 17"/>
                <a:gd name="T32" fmla="*/ 132 w 16"/>
                <a:gd name="T33" fmla="*/ 56 h 17"/>
                <a:gd name="T34" fmla="*/ 140 w 16"/>
                <a:gd name="T35" fmla="*/ 80 h 17"/>
                <a:gd name="T36" fmla="*/ 140 w 16"/>
                <a:gd name="T37" fmla="*/ 110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" h="17">
                  <a:moveTo>
                    <a:pt x="16" y="10"/>
                  </a:moveTo>
                  <a:cubicBezTo>
                    <a:pt x="16" y="12"/>
                    <a:pt x="15" y="14"/>
                    <a:pt x="15" y="14"/>
                  </a:cubicBezTo>
                  <a:cubicBezTo>
                    <a:pt x="14" y="15"/>
                    <a:pt x="14" y="14"/>
                    <a:pt x="13" y="14"/>
                  </a:cubicBezTo>
                  <a:cubicBezTo>
                    <a:pt x="12" y="14"/>
                    <a:pt x="13" y="14"/>
                    <a:pt x="12" y="15"/>
                  </a:cubicBezTo>
                  <a:cubicBezTo>
                    <a:pt x="11" y="16"/>
                    <a:pt x="10" y="15"/>
                    <a:pt x="9" y="16"/>
                  </a:cubicBezTo>
                  <a:cubicBezTo>
                    <a:pt x="8" y="16"/>
                    <a:pt x="8" y="17"/>
                    <a:pt x="7" y="16"/>
                  </a:cubicBezTo>
                  <a:cubicBezTo>
                    <a:pt x="6" y="15"/>
                    <a:pt x="6" y="14"/>
                    <a:pt x="5" y="13"/>
                  </a:cubicBezTo>
                  <a:cubicBezTo>
                    <a:pt x="4" y="13"/>
                    <a:pt x="3" y="14"/>
                    <a:pt x="2" y="13"/>
                  </a:cubicBezTo>
                  <a:cubicBezTo>
                    <a:pt x="1" y="12"/>
                    <a:pt x="2" y="11"/>
                    <a:pt x="2" y="10"/>
                  </a:cubicBezTo>
                  <a:cubicBezTo>
                    <a:pt x="2" y="9"/>
                    <a:pt x="0" y="9"/>
                    <a:pt x="0" y="8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1"/>
                    <a:pt x="12" y="3"/>
                  </a:cubicBezTo>
                  <a:cubicBezTo>
                    <a:pt x="13" y="3"/>
                    <a:pt x="12" y="4"/>
                    <a:pt x="13" y="4"/>
                  </a:cubicBezTo>
                  <a:cubicBezTo>
                    <a:pt x="13" y="4"/>
                    <a:pt x="14" y="4"/>
                    <a:pt x="15" y="5"/>
                  </a:cubicBezTo>
                  <a:cubicBezTo>
                    <a:pt x="16" y="5"/>
                    <a:pt x="16" y="6"/>
                    <a:pt x="16" y="7"/>
                  </a:cubicBezTo>
                  <a:cubicBezTo>
                    <a:pt x="16" y="8"/>
                    <a:pt x="16" y="10"/>
                    <a:pt x="16" y="10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2" name="Freeform 961">
              <a:extLst>
                <a:ext uri="{FF2B5EF4-FFF2-40B4-BE49-F238E27FC236}">
                  <a16:creationId xmlns:a16="http://schemas.microsoft.com/office/drawing/2014/main" id="{42090573-50BA-45F2-86B2-A317BE8F0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721"/>
              <a:ext cx="12" cy="18"/>
            </a:xfrm>
            <a:custGeom>
              <a:avLst/>
              <a:gdLst>
                <a:gd name="T0" fmla="*/ 8 w 6"/>
                <a:gd name="T1" fmla="*/ 0 h 8"/>
                <a:gd name="T2" fmla="*/ 0 w 6"/>
                <a:gd name="T3" fmla="*/ 25 h 8"/>
                <a:gd name="T4" fmla="*/ 8 w 6"/>
                <a:gd name="T5" fmla="*/ 45 h 8"/>
                <a:gd name="T6" fmla="*/ 8 w 6"/>
                <a:gd name="T7" fmla="*/ 81 h 8"/>
                <a:gd name="T8" fmla="*/ 24 w 6"/>
                <a:gd name="T9" fmla="*/ 92 h 8"/>
                <a:gd name="T10" fmla="*/ 16 w 6"/>
                <a:gd name="T11" fmla="*/ 72 h 8"/>
                <a:gd name="T12" fmla="*/ 24 w 6"/>
                <a:gd name="T13" fmla="*/ 36 h 8"/>
                <a:gd name="T14" fmla="*/ 32 w 6"/>
                <a:gd name="T15" fmla="*/ 11 h 8"/>
                <a:gd name="T16" fmla="*/ 48 w 6"/>
                <a:gd name="T17" fmla="*/ 0 h 8"/>
                <a:gd name="T18" fmla="*/ 24 w 6"/>
                <a:gd name="T19" fmla="*/ 0 h 8"/>
                <a:gd name="T20" fmla="*/ 8 w 6"/>
                <a:gd name="T21" fmla="*/ 25 h 8"/>
                <a:gd name="T22" fmla="*/ 8 w 6"/>
                <a:gd name="T23" fmla="*/ 0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8"/>
                    <a:pt x="3" y="8"/>
                    <a:pt x="3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5"/>
                    <a:pt x="3" y="4"/>
                    <a:pt x="3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2" y="3"/>
                    <a:pt x="1" y="2"/>
                  </a:cubicBezTo>
                  <a:cubicBezTo>
                    <a:pt x="1" y="1"/>
                    <a:pt x="2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3" name="Freeform 962">
              <a:extLst>
                <a:ext uri="{FF2B5EF4-FFF2-40B4-BE49-F238E27FC236}">
                  <a16:creationId xmlns:a16="http://schemas.microsoft.com/office/drawing/2014/main" id="{7F0EF159-7888-435A-B842-94E45628C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741"/>
              <a:ext cx="13" cy="5"/>
            </a:xfrm>
            <a:custGeom>
              <a:avLst/>
              <a:gdLst>
                <a:gd name="T0" fmla="*/ 0 w 6"/>
                <a:gd name="T1" fmla="*/ 0 h 2"/>
                <a:gd name="T2" fmla="*/ 9 w 6"/>
                <a:gd name="T3" fmla="*/ 33 h 2"/>
                <a:gd name="T4" fmla="*/ 33 w 6"/>
                <a:gd name="T5" fmla="*/ 33 h 2"/>
                <a:gd name="T6" fmla="*/ 61 w 6"/>
                <a:gd name="T7" fmla="*/ 0 h 2"/>
                <a:gd name="T8" fmla="*/ 43 w 6"/>
                <a:gd name="T9" fmla="*/ 20 h 2"/>
                <a:gd name="T10" fmla="*/ 33 w 6"/>
                <a:gd name="T11" fmla="*/ 20 h 2"/>
                <a:gd name="T12" fmla="*/ 9 w 6"/>
                <a:gd name="T13" fmla="*/ 0 h 2"/>
                <a:gd name="T14" fmla="*/ 0 w 6"/>
                <a:gd name="T15" fmla="*/ 0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4" y="1"/>
                    <a:pt x="4" y="0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4" name="Freeform 963">
              <a:extLst>
                <a:ext uri="{FF2B5EF4-FFF2-40B4-BE49-F238E27FC236}">
                  <a16:creationId xmlns:a16="http://schemas.microsoft.com/office/drawing/2014/main" id="{0BEBF655-C980-47B3-8C2B-48D815D54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728"/>
              <a:ext cx="6" cy="13"/>
            </a:xfrm>
            <a:custGeom>
              <a:avLst/>
              <a:gdLst>
                <a:gd name="T0" fmla="*/ 24 w 3"/>
                <a:gd name="T1" fmla="*/ 9 h 6"/>
                <a:gd name="T2" fmla="*/ 16 w 3"/>
                <a:gd name="T3" fmla="*/ 43 h 6"/>
                <a:gd name="T4" fmla="*/ 8 w 3"/>
                <a:gd name="T5" fmla="*/ 61 h 6"/>
                <a:gd name="T6" fmla="*/ 0 w 3"/>
                <a:gd name="T7" fmla="*/ 52 h 6"/>
                <a:gd name="T8" fmla="*/ 16 w 3"/>
                <a:gd name="T9" fmla="*/ 33 h 6"/>
                <a:gd name="T10" fmla="*/ 24 w 3"/>
                <a:gd name="T11" fmla="*/ 20 h 6"/>
                <a:gd name="T12" fmla="*/ 24 w 3"/>
                <a:gd name="T13" fmla="*/ 0 h 6"/>
                <a:gd name="T14" fmla="*/ 24 w 3"/>
                <a:gd name="T15" fmla="*/ 9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6">
                  <a:moveTo>
                    <a:pt x="3" y="1"/>
                  </a:move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1" y="6"/>
                    <a:pt x="2" y="5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5" name="Freeform 964">
              <a:extLst>
                <a:ext uri="{FF2B5EF4-FFF2-40B4-BE49-F238E27FC236}">
                  <a16:creationId xmlns:a16="http://schemas.microsoft.com/office/drawing/2014/main" id="{53248B65-C3A7-4C1A-AD02-ABCAE8BE6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721"/>
              <a:ext cx="6" cy="3"/>
            </a:xfrm>
            <a:custGeom>
              <a:avLst/>
              <a:gdLst>
                <a:gd name="T0" fmla="*/ 0 w 3"/>
                <a:gd name="T1" fmla="*/ 0 h 1"/>
                <a:gd name="T2" fmla="*/ 16 w 3"/>
                <a:gd name="T3" fmla="*/ 27 h 1"/>
                <a:gd name="T4" fmla="*/ 16 w 3"/>
                <a:gd name="T5" fmla="*/ 27 h 1"/>
                <a:gd name="T6" fmla="*/ 8 w 3"/>
                <a:gd name="T7" fmla="*/ 27 h 1"/>
                <a:gd name="T8" fmla="*/ 0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6" name="Freeform 965">
              <a:extLst>
                <a:ext uri="{FF2B5EF4-FFF2-40B4-BE49-F238E27FC236}">
                  <a16:creationId xmlns:a16="http://schemas.microsoft.com/office/drawing/2014/main" id="{78D38456-971A-473D-B0C1-653B45E80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728"/>
              <a:ext cx="4" cy="7"/>
            </a:xfrm>
            <a:custGeom>
              <a:avLst/>
              <a:gdLst>
                <a:gd name="T0" fmla="*/ 8 w 2"/>
                <a:gd name="T1" fmla="*/ 12 h 3"/>
                <a:gd name="T2" fmla="*/ 8 w 2"/>
                <a:gd name="T3" fmla="*/ 28 h 3"/>
                <a:gd name="T4" fmla="*/ 0 w 2"/>
                <a:gd name="T5" fmla="*/ 37 h 3"/>
                <a:gd name="T6" fmla="*/ 8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2" y="3"/>
                    <a:pt x="2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7" name="Freeform 966">
              <a:extLst>
                <a:ext uri="{FF2B5EF4-FFF2-40B4-BE49-F238E27FC236}">
                  <a16:creationId xmlns:a16="http://schemas.microsoft.com/office/drawing/2014/main" id="{729040C2-8656-4A96-AA64-85F559871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726"/>
              <a:ext cx="6" cy="7"/>
            </a:xfrm>
            <a:custGeom>
              <a:avLst/>
              <a:gdLst>
                <a:gd name="T0" fmla="*/ 8 w 3"/>
                <a:gd name="T1" fmla="*/ 0 h 3"/>
                <a:gd name="T2" fmla="*/ 16 w 3"/>
                <a:gd name="T3" fmla="*/ 28 h 3"/>
                <a:gd name="T4" fmla="*/ 8 w 3"/>
                <a:gd name="T5" fmla="*/ 37 h 3"/>
                <a:gd name="T6" fmla="*/ 8 w 3"/>
                <a:gd name="T7" fmla="*/ 28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1" y="1"/>
                    <a:pt x="0" y="2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8" name="Freeform 967">
              <a:extLst>
                <a:ext uri="{FF2B5EF4-FFF2-40B4-BE49-F238E27FC236}">
                  <a16:creationId xmlns:a16="http://schemas.microsoft.com/office/drawing/2014/main" id="{7FEB0216-D4C9-47FF-9D01-D8C41D313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710"/>
              <a:ext cx="17" cy="7"/>
            </a:xfrm>
            <a:custGeom>
              <a:avLst/>
              <a:gdLst>
                <a:gd name="T0" fmla="*/ 0 w 8"/>
                <a:gd name="T1" fmla="*/ 28 h 3"/>
                <a:gd name="T2" fmla="*/ 49 w 8"/>
                <a:gd name="T3" fmla="*/ 12 h 3"/>
                <a:gd name="T4" fmla="*/ 60 w 8"/>
                <a:gd name="T5" fmla="*/ 28 h 3"/>
                <a:gd name="T6" fmla="*/ 77 w 8"/>
                <a:gd name="T7" fmla="*/ 37 h 3"/>
                <a:gd name="T8" fmla="*/ 77 w 8"/>
                <a:gd name="T9" fmla="*/ 28 h 3"/>
                <a:gd name="T10" fmla="*/ 60 w 8"/>
                <a:gd name="T11" fmla="*/ 28 h 3"/>
                <a:gd name="T12" fmla="*/ 40 w 8"/>
                <a:gd name="T13" fmla="*/ 12 h 3"/>
                <a:gd name="T14" fmla="*/ 9 w 8"/>
                <a:gd name="T15" fmla="*/ 28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4" y="1"/>
                  </a:cubicBezTo>
                  <a:cubicBezTo>
                    <a:pt x="3" y="1"/>
                    <a:pt x="1" y="1"/>
                    <a:pt x="1" y="2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9" name="Freeform 968">
              <a:extLst>
                <a:ext uri="{FF2B5EF4-FFF2-40B4-BE49-F238E27FC236}">
                  <a16:creationId xmlns:a16="http://schemas.microsoft.com/office/drawing/2014/main" id="{92B50B4F-4CA0-463A-B759-9BD4FAA3A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724"/>
              <a:ext cx="7" cy="2"/>
            </a:xfrm>
            <a:custGeom>
              <a:avLst/>
              <a:gdLst>
                <a:gd name="T0" fmla="*/ 37 w 3"/>
                <a:gd name="T1" fmla="*/ 0 h 1"/>
                <a:gd name="T2" fmla="*/ 28 w 3"/>
                <a:gd name="T3" fmla="*/ 0 h 1"/>
                <a:gd name="T4" fmla="*/ 12 w 3"/>
                <a:gd name="T5" fmla="*/ 0 h 1"/>
                <a:gd name="T6" fmla="*/ 0 w 3"/>
                <a:gd name="T7" fmla="*/ 8 h 1"/>
                <a:gd name="T8" fmla="*/ 12 w 3"/>
                <a:gd name="T9" fmla="*/ 8 h 1"/>
                <a:gd name="T10" fmla="*/ 37 w 3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0" name="Freeform 969">
              <a:extLst>
                <a:ext uri="{FF2B5EF4-FFF2-40B4-BE49-F238E27FC236}">
                  <a16:creationId xmlns:a16="http://schemas.microsoft.com/office/drawing/2014/main" id="{F574D952-B0B6-47AA-A613-CBED986AE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728"/>
              <a:ext cx="2" cy="5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20 h 2"/>
                <a:gd name="T4" fmla="*/ 0 w 1"/>
                <a:gd name="T5" fmla="*/ 33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1" name="Freeform 970">
              <a:extLst>
                <a:ext uri="{FF2B5EF4-FFF2-40B4-BE49-F238E27FC236}">
                  <a16:creationId xmlns:a16="http://schemas.microsoft.com/office/drawing/2014/main" id="{CB74B5F5-5049-4201-8F72-8B77C5394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726"/>
              <a:ext cx="6" cy="9"/>
            </a:xfrm>
            <a:custGeom>
              <a:avLst/>
              <a:gdLst>
                <a:gd name="T0" fmla="*/ 8 w 3"/>
                <a:gd name="T1" fmla="*/ 0 h 4"/>
                <a:gd name="T2" fmla="*/ 16 w 3"/>
                <a:gd name="T3" fmla="*/ 25 h 4"/>
                <a:gd name="T4" fmla="*/ 16 w 3"/>
                <a:gd name="T5" fmla="*/ 45 h 4"/>
                <a:gd name="T6" fmla="*/ 16 w 3"/>
                <a:gd name="T7" fmla="*/ 36 h 4"/>
                <a:gd name="T8" fmla="*/ 24 w 3"/>
                <a:gd name="T9" fmla="*/ 25 h 4"/>
                <a:gd name="T10" fmla="*/ 24 w 3"/>
                <a:gd name="T11" fmla="*/ 11 h 4"/>
                <a:gd name="T12" fmla="*/ 16 w 3"/>
                <a:gd name="T13" fmla="*/ 25 h 4"/>
                <a:gd name="T14" fmla="*/ 16 w 3"/>
                <a:gd name="T15" fmla="*/ 11 h 4"/>
                <a:gd name="T16" fmla="*/ 8 w 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2" name="Freeform 971">
              <a:extLst>
                <a:ext uri="{FF2B5EF4-FFF2-40B4-BE49-F238E27FC236}">
                  <a16:creationId xmlns:a16="http://schemas.microsoft.com/office/drawing/2014/main" id="{34975E79-A61D-400F-81BD-54AB71119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741"/>
              <a:ext cx="5" cy="5"/>
            </a:xfrm>
            <a:custGeom>
              <a:avLst/>
              <a:gdLst>
                <a:gd name="T0" fmla="*/ 20 w 2"/>
                <a:gd name="T1" fmla="*/ 0 h 2"/>
                <a:gd name="T2" fmla="*/ 20 w 2"/>
                <a:gd name="T3" fmla="*/ 20 h 2"/>
                <a:gd name="T4" fmla="*/ 33 w 2"/>
                <a:gd name="T5" fmla="*/ 33 h 2"/>
                <a:gd name="T6" fmla="*/ 33 w 2"/>
                <a:gd name="T7" fmla="*/ 0 h 2"/>
                <a:gd name="T8" fmla="*/ 20 w 2"/>
                <a:gd name="T9" fmla="*/ 0 h 2"/>
                <a:gd name="T10" fmla="*/ 0 w 2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3" name="Freeform 972">
              <a:extLst>
                <a:ext uri="{FF2B5EF4-FFF2-40B4-BE49-F238E27FC236}">
                  <a16:creationId xmlns:a16="http://schemas.microsoft.com/office/drawing/2014/main" id="{3930753D-07AD-4307-AEA5-45AD5AAC2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735"/>
              <a:ext cx="6" cy="6"/>
            </a:xfrm>
            <a:custGeom>
              <a:avLst/>
              <a:gdLst>
                <a:gd name="T0" fmla="*/ 24 w 3"/>
                <a:gd name="T1" fmla="*/ 0 h 3"/>
                <a:gd name="T2" fmla="*/ 24 w 3"/>
                <a:gd name="T3" fmla="*/ 8 h 3"/>
                <a:gd name="T4" fmla="*/ 16 w 3"/>
                <a:gd name="T5" fmla="*/ 16 h 3"/>
                <a:gd name="T6" fmla="*/ 8 w 3"/>
                <a:gd name="T7" fmla="*/ 24 h 3"/>
                <a:gd name="T8" fmla="*/ 0 w 3"/>
                <a:gd name="T9" fmla="*/ 24 h 3"/>
                <a:gd name="T10" fmla="*/ 16 w 3"/>
                <a:gd name="T11" fmla="*/ 16 h 3"/>
                <a:gd name="T12" fmla="*/ 24 w 3"/>
                <a:gd name="T13" fmla="*/ 8 h 3"/>
                <a:gd name="T14" fmla="*/ 24 w 3"/>
                <a:gd name="T15" fmla="*/ 0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4" name="Freeform 973">
              <a:extLst>
                <a:ext uri="{FF2B5EF4-FFF2-40B4-BE49-F238E27FC236}">
                  <a16:creationId xmlns:a16="http://schemas.microsoft.com/office/drawing/2014/main" id="{624CBACD-6887-4BB6-A6C8-37975DF20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710"/>
              <a:ext cx="33" cy="38"/>
            </a:xfrm>
            <a:custGeom>
              <a:avLst/>
              <a:gdLst>
                <a:gd name="T0" fmla="*/ 140 w 16"/>
                <a:gd name="T1" fmla="*/ 110 h 17"/>
                <a:gd name="T2" fmla="*/ 132 w 16"/>
                <a:gd name="T3" fmla="*/ 154 h 17"/>
                <a:gd name="T4" fmla="*/ 116 w 16"/>
                <a:gd name="T5" fmla="*/ 154 h 17"/>
                <a:gd name="T6" fmla="*/ 107 w 16"/>
                <a:gd name="T7" fmla="*/ 170 h 17"/>
                <a:gd name="T8" fmla="*/ 80 w 16"/>
                <a:gd name="T9" fmla="*/ 179 h 17"/>
                <a:gd name="T10" fmla="*/ 60 w 16"/>
                <a:gd name="T11" fmla="*/ 179 h 17"/>
                <a:gd name="T12" fmla="*/ 43 w 16"/>
                <a:gd name="T13" fmla="*/ 145 h 17"/>
                <a:gd name="T14" fmla="*/ 17 w 16"/>
                <a:gd name="T15" fmla="*/ 145 h 17"/>
                <a:gd name="T16" fmla="*/ 17 w 16"/>
                <a:gd name="T17" fmla="*/ 110 h 17"/>
                <a:gd name="T18" fmla="*/ 0 w 16"/>
                <a:gd name="T19" fmla="*/ 89 h 17"/>
                <a:gd name="T20" fmla="*/ 8 w 16"/>
                <a:gd name="T21" fmla="*/ 65 h 17"/>
                <a:gd name="T22" fmla="*/ 17 w 16"/>
                <a:gd name="T23" fmla="*/ 36 h 17"/>
                <a:gd name="T24" fmla="*/ 60 w 16"/>
                <a:gd name="T25" fmla="*/ 0 h 17"/>
                <a:gd name="T26" fmla="*/ 89 w 16"/>
                <a:gd name="T27" fmla="*/ 9 h 17"/>
                <a:gd name="T28" fmla="*/ 107 w 16"/>
                <a:gd name="T29" fmla="*/ 36 h 17"/>
                <a:gd name="T30" fmla="*/ 116 w 16"/>
                <a:gd name="T31" fmla="*/ 45 h 17"/>
                <a:gd name="T32" fmla="*/ 132 w 16"/>
                <a:gd name="T33" fmla="*/ 56 h 17"/>
                <a:gd name="T34" fmla="*/ 140 w 16"/>
                <a:gd name="T35" fmla="*/ 80 h 17"/>
                <a:gd name="T36" fmla="*/ 140 w 16"/>
                <a:gd name="T37" fmla="*/ 110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" h="17">
                  <a:moveTo>
                    <a:pt x="16" y="10"/>
                  </a:moveTo>
                  <a:cubicBezTo>
                    <a:pt x="16" y="12"/>
                    <a:pt x="15" y="14"/>
                    <a:pt x="15" y="14"/>
                  </a:cubicBezTo>
                  <a:cubicBezTo>
                    <a:pt x="14" y="15"/>
                    <a:pt x="14" y="14"/>
                    <a:pt x="13" y="14"/>
                  </a:cubicBezTo>
                  <a:cubicBezTo>
                    <a:pt x="12" y="14"/>
                    <a:pt x="13" y="14"/>
                    <a:pt x="12" y="15"/>
                  </a:cubicBezTo>
                  <a:cubicBezTo>
                    <a:pt x="11" y="16"/>
                    <a:pt x="10" y="15"/>
                    <a:pt x="9" y="16"/>
                  </a:cubicBezTo>
                  <a:cubicBezTo>
                    <a:pt x="8" y="16"/>
                    <a:pt x="8" y="17"/>
                    <a:pt x="7" y="16"/>
                  </a:cubicBezTo>
                  <a:cubicBezTo>
                    <a:pt x="6" y="15"/>
                    <a:pt x="6" y="14"/>
                    <a:pt x="5" y="13"/>
                  </a:cubicBezTo>
                  <a:cubicBezTo>
                    <a:pt x="4" y="13"/>
                    <a:pt x="3" y="14"/>
                    <a:pt x="2" y="13"/>
                  </a:cubicBezTo>
                  <a:cubicBezTo>
                    <a:pt x="1" y="12"/>
                    <a:pt x="2" y="11"/>
                    <a:pt x="2" y="10"/>
                  </a:cubicBezTo>
                  <a:cubicBezTo>
                    <a:pt x="2" y="9"/>
                    <a:pt x="0" y="9"/>
                    <a:pt x="0" y="8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1"/>
                    <a:pt x="12" y="3"/>
                  </a:cubicBezTo>
                  <a:cubicBezTo>
                    <a:pt x="13" y="3"/>
                    <a:pt x="12" y="4"/>
                    <a:pt x="13" y="4"/>
                  </a:cubicBezTo>
                  <a:cubicBezTo>
                    <a:pt x="13" y="4"/>
                    <a:pt x="14" y="4"/>
                    <a:pt x="15" y="5"/>
                  </a:cubicBezTo>
                  <a:cubicBezTo>
                    <a:pt x="16" y="5"/>
                    <a:pt x="16" y="6"/>
                    <a:pt x="16" y="7"/>
                  </a:cubicBezTo>
                  <a:cubicBezTo>
                    <a:pt x="16" y="8"/>
                    <a:pt x="16" y="10"/>
                    <a:pt x="16" y="1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5" name="Freeform 974">
              <a:extLst>
                <a:ext uri="{FF2B5EF4-FFF2-40B4-BE49-F238E27FC236}">
                  <a16:creationId xmlns:a16="http://schemas.microsoft.com/office/drawing/2014/main" id="{A03EB012-127A-46A3-900B-A59040355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739"/>
              <a:ext cx="7" cy="2"/>
            </a:xfrm>
            <a:custGeom>
              <a:avLst/>
              <a:gdLst>
                <a:gd name="T0" fmla="*/ 0 w 3"/>
                <a:gd name="T1" fmla="*/ 0 h 1"/>
                <a:gd name="T2" fmla="*/ 37 w 3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0"/>
                    <a:pt x="3" y="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6" name="Freeform 975">
              <a:extLst>
                <a:ext uri="{FF2B5EF4-FFF2-40B4-BE49-F238E27FC236}">
                  <a16:creationId xmlns:a16="http://schemas.microsoft.com/office/drawing/2014/main" id="{D73053F2-2952-47F5-BCB7-E2B2DAFE5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717"/>
              <a:ext cx="2" cy="4"/>
            </a:xfrm>
            <a:custGeom>
              <a:avLst/>
              <a:gdLst>
                <a:gd name="T0" fmla="*/ 8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7" name="Freeform 976">
              <a:extLst>
                <a:ext uri="{FF2B5EF4-FFF2-40B4-BE49-F238E27FC236}">
                  <a16:creationId xmlns:a16="http://schemas.microsoft.com/office/drawing/2014/main" id="{E84BAB9A-90F0-4A26-B85C-7F22B9B66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721"/>
              <a:ext cx="11" cy="9"/>
            </a:xfrm>
            <a:custGeom>
              <a:avLst/>
              <a:gdLst>
                <a:gd name="T0" fmla="*/ 53 w 5"/>
                <a:gd name="T1" fmla="*/ 11 h 4"/>
                <a:gd name="T2" fmla="*/ 33 w 5"/>
                <a:gd name="T3" fmla="*/ 0 h 4"/>
                <a:gd name="T4" fmla="*/ 20 w 5"/>
                <a:gd name="T5" fmla="*/ 11 h 4"/>
                <a:gd name="T6" fmla="*/ 9 w 5"/>
                <a:gd name="T7" fmla="*/ 11 h 4"/>
                <a:gd name="T8" fmla="*/ 0 w 5"/>
                <a:gd name="T9" fmla="*/ 25 h 4"/>
                <a:gd name="T10" fmla="*/ 0 w 5"/>
                <a:gd name="T11" fmla="*/ 45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1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4"/>
                    <a:pt x="0" y="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8" name="Freeform 977">
              <a:extLst>
                <a:ext uri="{FF2B5EF4-FFF2-40B4-BE49-F238E27FC236}">
                  <a16:creationId xmlns:a16="http://schemas.microsoft.com/office/drawing/2014/main" id="{E38ACDA5-C00D-4F7E-BB19-AD937CD96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726"/>
              <a:ext cx="2" cy="9"/>
            </a:xfrm>
            <a:custGeom>
              <a:avLst/>
              <a:gdLst>
                <a:gd name="T0" fmla="*/ 0 w 1"/>
                <a:gd name="T1" fmla="*/ 45 h 4"/>
                <a:gd name="T2" fmla="*/ 8 w 1"/>
                <a:gd name="T3" fmla="*/ 25 h 4"/>
                <a:gd name="T4" fmla="*/ 0 w 1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9" name="Freeform 978">
              <a:extLst>
                <a:ext uri="{FF2B5EF4-FFF2-40B4-BE49-F238E27FC236}">
                  <a16:creationId xmlns:a16="http://schemas.microsoft.com/office/drawing/2014/main" id="{FB8DDCDA-0018-4AEC-A6C5-AFB49D612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3152"/>
              <a:ext cx="42" cy="45"/>
            </a:xfrm>
            <a:custGeom>
              <a:avLst/>
              <a:gdLst>
                <a:gd name="T0" fmla="*/ 185 w 20"/>
                <a:gd name="T1" fmla="*/ 137 h 20"/>
                <a:gd name="T2" fmla="*/ 168 w 20"/>
                <a:gd name="T3" fmla="*/ 194 h 20"/>
                <a:gd name="T4" fmla="*/ 149 w 20"/>
                <a:gd name="T5" fmla="*/ 182 h 20"/>
                <a:gd name="T6" fmla="*/ 141 w 20"/>
                <a:gd name="T7" fmla="*/ 194 h 20"/>
                <a:gd name="T8" fmla="*/ 111 w 20"/>
                <a:gd name="T9" fmla="*/ 207 h 20"/>
                <a:gd name="T10" fmla="*/ 84 w 20"/>
                <a:gd name="T11" fmla="*/ 207 h 20"/>
                <a:gd name="T12" fmla="*/ 67 w 20"/>
                <a:gd name="T13" fmla="*/ 173 h 20"/>
                <a:gd name="T14" fmla="*/ 27 w 20"/>
                <a:gd name="T15" fmla="*/ 173 h 20"/>
                <a:gd name="T16" fmla="*/ 27 w 20"/>
                <a:gd name="T17" fmla="*/ 137 h 20"/>
                <a:gd name="T18" fmla="*/ 8 w 20"/>
                <a:gd name="T19" fmla="*/ 101 h 20"/>
                <a:gd name="T20" fmla="*/ 17 w 20"/>
                <a:gd name="T21" fmla="*/ 81 h 20"/>
                <a:gd name="T22" fmla="*/ 27 w 20"/>
                <a:gd name="T23" fmla="*/ 45 h 20"/>
                <a:gd name="T24" fmla="*/ 84 w 20"/>
                <a:gd name="T25" fmla="*/ 0 h 20"/>
                <a:gd name="T26" fmla="*/ 111 w 20"/>
                <a:gd name="T27" fmla="*/ 25 h 20"/>
                <a:gd name="T28" fmla="*/ 141 w 20"/>
                <a:gd name="T29" fmla="*/ 36 h 20"/>
                <a:gd name="T30" fmla="*/ 149 w 20"/>
                <a:gd name="T31" fmla="*/ 56 h 20"/>
                <a:gd name="T32" fmla="*/ 168 w 20"/>
                <a:gd name="T33" fmla="*/ 72 h 20"/>
                <a:gd name="T34" fmla="*/ 185 w 20"/>
                <a:gd name="T35" fmla="*/ 101 h 20"/>
                <a:gd name="T36" fmla="*/ 185 w 20"/>
                <a:gd name="T37" fmla="*/ 1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" h="20">
                  <a:moveTo>
                    <a:pt x="20" y="12"/>
                  </a:moveTo>
                  <a:cubicBezTo>
                    <a:pt x="20" y="13"/>
                    <a:pt x="19" y="16"/>
                    <a:pt x="18" y="17"/>
                  </a:cubicBezTo>
                  <a:cubicBezTo>
                    <a:pt x="17" y="17"/>
                    <a:pt x="17" y="16"/>
                    <a:pt x="16" y="16"/>
                  </a:cubicBezTo>
                  <a:cubicBezTo>
                    <a:pt x="15" y="16"/>
                    <a:pt x="16" y="17"/>
                    <a:pt x="15" y="17"/>
                  </a:cubicBezTo>
                  <a:cubicBezTo>
                    <a:pt x="14" y="18"/>
                    <a:pt x="13" y="18"/>
                    <a:pt x="12" y="18"/>
                  </a:cubicBezTo>
                  <a:cubicBezTo>
                    <a:pt x="11" y="18"/>
                    <a:pt x="10" y="20"/>
                    <a:pt x="9" y="18"/>
                  </a:cubicBezTo>
                  <a:cubicBezTo>
                    <a:pt x="7" y="17"/>
                    <a:pt x="8" y="16"/>
                    <a:pt x="7" y="15"/>
                  </a:cubicBezTo>
                  <a:cubicBezTo>
                    <a:pt x="6" y="15"/>
                    <a:pt x="4" y="16"/>
                    <a:pt x="3" y="15"/>
                  </a:cubicBezTo>
                  <a:cubicBezTo>
                    <a:pt x="2" y="14"/>
                    <a:pt x="3" y="13"/>
                    <a:pt x="3" y="12"/>
                  </a:cubicBezTo>
                  <a:cubicBezTo>
                    <a:pt x="3" y="10"/>
                    <a:pt x="1" y="10"/>
                    <a:pt x="1" y="9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4" y="2"/>
                    <a:pt x="7" y="0"/>
                    <a:pt x="9" y="0"/>
                  </a:cubicBezTo>
                  <a:cubicBezTo>
                    <a:pt x="10" y="1"/>
                    <a:pt x="11" y="1"/>
                    <a:pt x="12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6" y="4"/>
                    <a:pt x="15" y="4"/>
                    <a:pt x="16" y="5"/>
                  </a:cubicBezTo>
                  <a:cubicBezTo>
                    <a:pt x="17" y="5"/>
                    <a:pt x="18" y="5"/>
                    <a:pt x="18" y="6"/>
                  </a:cubicBezTo>
                  <a:cubicBezTo>
                    <a:pt x="20" y="6"/>
                    <a:pt x="20" y="7"/>
                    <a:pt x="20" y="9"/>
                  </a:cubicBezTo>
                  <a:cubicBezTo>
                    <a:pt x="20" y="10"/>
                    <a:pt x="20" y="11"/>
                    <a:pt x="20" y="12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0" name="Freeform 979">
              <a:extLst>
                <a:ext uri="{FF2B5EF4-FFF2-40B4-BE49-F238E27FC236}">
                  <a16:creationId xmlns:a16="http://schemas.microsoft.com/office/drawing/2014/main" id="{50EF9C43-C58C-4562-B456-2B0A7C415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3165"/>
              <a:ext cx="14" cy="20"/>
            </a:xfrm>
            <a:custGeom>
              <a:avLst/>
              <a:gdLst>
                <a:gd name="T0" fmla="*/ 16 w 7"/>
                <a:gd name="T1" fmla="*/ 0 h 9"/>
                <a:gd name="T2" fmla="*/ 0 w 7"/>
                <a:gd name="T3" fmla="*/ 20 h 9"/>
                <a:gd name="T4" fmla="*/ 16 w 7"/>
                <a:gd name="T5" fmla="*/ 53 h 9"/>
                <a:gd name="T6" fmla="*/ 16 w 7"/>
                <a:gd name="T7" fmla="*/ 80 h 9"/>
                <a:gd name="T8" fmla="*/ 40 w 7"/>
                <a:gd name="T9" fmla="*/ 89 h 9"/>
                <a:gd name="T10" fmla="*/ 24 w 7"/>
                <a:gd name="T11" fmla="*/ 64 h 9"/>
                <a:gd name="T12" fmla="*/ 40 w 7"/>
                <a:gd name="T13" fmla="*/ 44 h 9"/>
                <a:gd name="T14" fmla="*/ 40 w 7"/>
                <a:gd name="T15" fmla="*/ 9 h 9"/>
                <a:gd name="T16" fmla="*/ 56 w 7"/>
                <a:gd name="T17" fmla="*/ 0 h 9"/>
                <a:gd name="T18" fmla="*/ 40 w 7"/>
                <a:gd name="T19" fmla="*/ 0 h 9"/>
                <a:gd name="T20" fmla="*/ 16 w 7"/>
                <a:gd name="T21" fmla="*/ 20 h 9"/>
                <a:gd name="T22" fmla="*/ 16 w 7"/>
                <a:gd name="T23" fmla="*/ 0 h 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9"/>
                    <a:pt x="4" y="9"/>
                    <a:pt x="5" y="8"/>
                  </a:cubicBezTo>
                  <a:cubicBezTo>
                    <a:pt x="4" y="9"/>
                    <a:pt x="3" y="7"/>
                    <a:pt x="3" y="6"/>
                  </a:cubicBezTo>
                  <a:cubicBezTo>
                    <a:pt x="3" y="5"/>
                    <a:pt x="5" y="5"/>
                    <a:pt x="5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3" y="3"/>
                    <a:pt x="2" y="2"/>
                  </a:cubicBezTo>
                  <a:cubicBezTo>
                    <a:pt x="2" y="2"/>
                    <a:pt x="3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1" name="Freeform 980">
              <a:extLst>
                <a:ext uri="{FF2B5EF4-FFF2-40B4-BE49-F238E27FC236}">
                  <a16:creationId xmlns:a16="http://schemas.microsoft.com/office/drawing/2014/main" id="{BB9225DD-B618-49E7-9B37-ED8E2B8DA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3188"/>
              <a:ext cx="15" cy="4"/>
            </a:xfrm>
            <a:custGeom>
              <a:avLst/>
              <a:gdLst>
                <a:gd name="T0" fmla="*/ 0 w 7"/>
                <a:gd name="T1" fmla="*/ 0 h 2"/>
                <a:gd name="T2" fmla="*/ 9 w 7"/>
                <a:gd name="T3" fmla="*/ 16 h 2"/>
                <a:gd name="T4" fmla="*/ 28 w 7"/>
                <a:gd name="T5" fmla="*/ 16 h 2"/>
                <a:gd name="T6" fmla="*/ 69 w 7"/>
                <a:gd name="T7" fmla="*/ 0 h 2"/>
                <a:gd name="T8" fmla="*/ 51 w 7"/>
                <a:gd name="T9" fmla="*/ 8 h 2"/>
                <a:gd name="T10" fmla="*/ 28 w 7"/>
                <a:gd name="T11" fmla="*/ 8 h 2"/>
                <a:gd name="T12" fmla="*/ 19 w 7"/>
                <a:gd name="T13" fmla="*/ 0 h 2"/>
                <a:gd name="T14" fmla="*/ 0 w 7"/>
                <a:gd name="T15" fmla="*/ 0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4" y="1"/>
                    <a:pt x="6" y="2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2" name="Freeform 981">
              <a:extLst>
                <a:ext uri="{FF2B5EF4-FFF2-40B4-BE49-F238E27FC236}">
                  <a16:creationId xmlns:a16="http://schemas.microsoft.com/office/drawing/2014/main" id="{82E3607C-B303-44E6-989F-7C3580E4B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172"/>
              <a:ext cx="8" cy="16"/>
            </a:xfrm>
            <a:custGeom>
              <a:avLst/>
              <a:gdLst>
                <a:gd name="T0" fmla="*/ 32 w 4"/>
                <a:gd name="T1" fmla="*/ 25 h 7"/>
                <a:gd name="T2" fmla="*/ 24 w 4"/>
                <a:gd name="T3" fmla="*/ 57 h 7"/>
                <a:gd name="T4" fmla="*/ 16 w 4"/>
                <a:gd name="T5" fmla="*/ 85 h 7"/>
                <a:gd name="T6" fmla="*/ 0 w 4"/>
                <a:gd name="T7" fmla="*/ 73 h 7"/>
                <a:gd name="T8" fmla="*/ 24 w 4"/>
                <a:gd name="T9" fmla="*/ 48 h 7"/>
                <a:gd name="T10" fmla="*/ 24 w 4"/>
                <a:gd name="T11" fmla="*/ 25 h 7"/>
                <a:gd name="T12" fmla="*/ 32 w 4"/>
                <a:gd name="T13" fmla="*/ 0 h 7"/>
                <a:gd name="T14" fmla="*/ 32 w 4"/>
                <a:gd name="T15" fmla="*/ 25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7">
                  <a:moveTo>
                    <a:pt x="4" y="2"/>
                  </a:moveTo>
                  <a:cubicBezTo>
                    <a:pt x="4" y="3"/>
                    <a:pt x="3" y="4"/>
                    <a:pt x="3" y="5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2" y="7"/>
                    <a:pt x="2" y="6"/>
                    <a:pt x="3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3" name="Freeform 982">
              <a:extLst>
                <a:ext uri="{FF2B5EF4-FFF2-40B4-BE49-F238E27FC236}">
                  <a16:creationId xmlns:a16="http://schemas.microsoft.com/office/drawing/2014/main" id="{1F1E3F59-DECB-4153-A7EF-8D309C553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163"/>
              <a:ext cx="6" cy="5"/>
            </a:xfrm>
            <a:custGeom>
              <a:avLst/>
              <a:gdLst>
                <a:gd name="T0" fmla="*/ 0 w 3"/>
                <a:gd name="T1" fmla="*/ 0 h 2"/>
                <a:gd name="T2" fmla="*/ 24 w 3"/>
                <a:gd name="T3" fmla="*/ 33 h 2"/>
                <a:gd name="T4" fmla="*/ 16 w 3"/>
                <a:gd name="T5" fmla="*/ 33 h 2"/>
                <a:gd name="T6" fmla="*/ 16 w 3"/>
                <a:gd name="T7" fmla="*/ 33 h 2"/>
                <a:gd name="T8" fmla="*/ 0 w 3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1"/>
                    <a:pt x="1" y="1"/>
                    <a:pt x="0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4" name="Freeform 983">
              <a:extLst>
                <a:ext uri="{FF2B5EF4-FFF2-40B4-BE49-F238E27FC236}">
                  <a16:creationId xmlns:a16="http://schemas.microsoft.com/office/drawing/2014/main" id="{F69914E3-4DCF-437D-9C62-94158D8A8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172"/>
              <a:ext cx="4" cy="9"/>
            </a:xfrm>
            <a:custGeom>
              <a:avLst/>
              <a:gdLst>
                <a:gd name="T0" fmla="*/ 8 w 2"/>
                <a:gd name="T1" fmla="*/ 11 h 4"/>
                <a:gd name="T2" fmla="*/ 8 w 2"/>
                <a:gd name="T3" fmla="*/ 36 h 4"/>
                <a:gd name="T4" fmla="*/ 0 w 2"/>
                <a:gd name="T5" fmla="*/ 45 h 4"/>
                <a:gd name="T6" fmla="*/ 8 w 2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2" y="4"/>
                    <a:pt x="2" y="2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5" name="Freeform 984">
              <a:extLst>
                <a:ext uri="{FF2B5EF4-FFF2-40B4-BE49-F238E27FC236}">
                  <a16:creationId xmlns:a16="http://schemas.microsoft.com/office/drawing/2014/main" id="{28C27486-307B-4ECB-BB23-DBC9D2A22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3170"/>
              <a:ext cx="6" cy="9"/>
            </a:xfrm>
            <a:custGeom>
              <a:avLst/>
              <a:gdLst>
                <a:gd name="T0" fmla="*/ 16 w 3"/>
                <a:gd name="T1" fmla="*/ 0 h 4"/>
                <a:gd name="T2" fmla="*/ 24 w 3"/>
                <a:gd name="T3" fmla="*/ 25 h 4"/>
                <a:gd name="T4" fmla="*/ 16 w 3"/>
                <a:gd name="T5" fmla="*/ 45 h 4"/>
                <a:gd name="T6" fmla="*/ 16 w 3"/>
                <a:gd name="T7" fmla="*/ 25 h 4"/>
                <a:gd name="T8" fmla="*/ 8 w 3"/>
                <a:gd name="T9" fmla="*/ 1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1"/>
                    <a:pt x="3" y="1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0" y="2"/>
                    <a:pt x="1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6" name="Freeform 985">
              <a:extLst>
                <a:ext uri="{FF2B5EF4-FFF2-40B4-BE49-F238E27FC236}">
                  <a16:creationId xmlns:a16="http://schemas.microsoft.com/office/drawing/2014/main" id="{BB5781F7-7C62-46D4-80BF-1C9E03267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3152"/>
              <a:ext cx="19" cy="7"/>
            </a:xfrm>
            <a:custGeom>
              <a:avLst/>
              <a:gdLst>
                <a:gd name="T0" fmla="*/ 0 w 9"/>
                <a:gd name="T1" fmla="*/ 37 h 3"/>
                <a:gd name="T2" fmla="*/ 49 w 9"/>
                <a:gd name="T3" fmla="*/ 12 h 3"/>
                <a:gd name="T4" fmla="*/ 68 w 9"/>
                <a:gd name="T5" fmla="*/ 28 h 3"/>
                <a:gd name="T6" fmla="*/ 84 w 9"/>
                <a:gd name="T7" fmla="*/ 37 h 3"/>
                <a:gd name="T8" fmla="*/ 76 w 9"/>
                <a:gd name="T9" fmla="*/ 37 h 3"/>
                <a:gd name="T10" fmla="*/ 68 w 9"/>
                <a:gd name="T11" fmla="*/ 37 h 3"/>
                <a:gd name="T12" fmla="*/ 36 w 9"/>
                <a:gd name="T13" fmla="*/ 28 h 3"/>
                <a:gd name="T14" fmla="*/ 0 w 9"/>
                <a:gd name="T15" fmla="*/ 28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5" y="1"/>
                    <a:pt x="6" y="2"/>
                    <a:pt x="7" y="2"/>
                  </a:cubicBezTo>
                  <a:cubicBezTo>
                    <a:pt x="8" y="2"/>
                    <a:pt x="9" y="2"/>
                    <a:pt x="9" y="3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3" y="1"/>
                    <a:pt x="1" y="1"/>
                    <a:pt x="0" y="2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7" name="Freeform 986">
              <a:extLst>
                <a:ext uri="{FF2B5EF4-FFF2-40B4-BE49-F238E27FC236}">
                  <a16:creationId xmlns:a16="http://schemas.microsoft.com/office/drawing/2014/main" id="{A0CA7EB5-FA3C-4551-9DC8-6E7F5A339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3168"/>
              <a:ext cx="8" cy="2"/>
            </a:xfrm>
            <a:custGeom>
              <a:avLst/>
              <a:gdLst>
                <a:gd name="T0" fmla="*/ 32 w 4"/>
                <a:gd name="T1" fmla="*/ 0 h 1"/>
                <a:gd name="T2" fmla="*/ 24 w 4"/>
                <a:gd name="T3" fmla="*/ 0 h 1"/>
                <a:gd name="T4" fmla="*/ 16 w 4"/>
                <a:gd name="T5" fmla="*/ 0 h 1"/>
                <a:gd name="T6" fmla="*/ 8 w 4"/>
                <a:gd name="T7" fmla="*/ 8 h 1"/>
                <a:gd name="T8" fmla="*/ 16 w 4"/>
                <a:gd name="T9" fmla="*/ 8 h 1"/>
                <a:gd name="T10" fmla="*/ 32 w 4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8" name="Freeform 987">
              <a:extLst>
                <a:ext uri="{FF2B5EF4-FFF2-40B4-BE49-F238E27FC236}">
                  <a16:creationId xmlns:a16="http://schemas.microsoft.com/office/drawing/2014/main" id="{82148F57-DFE5-4791-B000-A9C887E92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172"/>
              <a:ext cx="2" cy="5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20 h 2"/>
                <a:gd name="T4" fmla="*/ 8 w 1"/>
                <a:gd name="T5" fmla="*/ 33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9" name="Freeform 988">
              <a:extLst>
                <a:ext uri="{FF2B5EF4-FFF2-40B4-BE49-F238E27FC236}">
                  <a16:creationId xmlns:a16="http://schemas.microsoft.com/office/drawing/2014/main" id="{FB5FF5A2-0721-44D4-9439-1FC7A3A03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3170"/>
              <a:ext cx="6" cy="11"/>
            </a:xfrm>
            <a:custGeom>
              <a:avLst/>
              <a:gdLst>
                <a:gd name="T0" fmla="*/ 8 w 3"/>
                <a:gd name="T1" fmla="*/ 0 h 5"/>
                <a:gd name="T2" fmla="*/ 16 w 3"/>
                <a:gd name="T3" fmla="*/ 20 h 5"/>
                <a:gd name="T4" fmla="*/ 16 w 3"/>
                <a:gd name="T5" fmla="*/ 53 h 5"/>
                <a:gd name="T6" fmla="*/ 24 w 3"/>
                <a:gd name="T7" fmla="*/ 33 h 5"/>
                <a:gd name="T8" fmla="*/ 24 w 3"/>
                <a:gd name="T9" fmla="*/ 20 h 5"/>
                <a:gd name="T10" fmla="*/ 24 w 3"/>
                <a:gd name="T11" fmla="*/ 20 h 5"/>
                <a:gd name="T12" fmla="*/ 16 w 3"/>
                <a:gd name="T13" fmla="*/ 20 h 5"/>
                <a:gd name="T14" fmla="*/ 16 w 3"/>
                <a:gd name="T15" fmla="*/ 20 h 5"/>
                <a:gd name="T16" fmla="*/ 8 w 3"/>
                <a:gd name="T17" fmla="*/ 9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0" name="Freeform 989">
              <a:extLst>
                <a:ext uri="{FF2B5EF4-FFF2-40B4-BE49-F238E27FC236}">
                  <a16:creationId xmlns:a16="http://schemas.microsoft.com/office/drawing/2014/main" id="{554B347C-A60A-4A11-9CA2-80F885A70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3188"/>
              <a:ext cx="4" cy="4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16 h 2"/>
                <a:gd name="T4" fmla="*/ 16 w 2"/>
                <a:gd name="T5" fmla="*/ 16 h 2"/>
                <a:gd name="T6" fmla="*/ 16 w 2"/>
                <a:gd name="T7" fmla="*/ 0 h 2"/>
                <a:gd name="T8" fmla="*/ 8 w 2"/>
                <a:gd name="T9" fmla="*/ 0 h 2"/>
                <a:gd name="T10" fmla="*/ 0 w 2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1" name="Freeform 990">
              <a:extLst>
                <a:ext uri="{FF2B5EF4-FFF2-40B4-BE49-F238E27FC236}">
                  <a16:creationId xmlns:a16="http://schemas.microsoft.com/office/drawing/2014/main" id="{27DC04FF-3EAB-446C-97EA-FD9EB28C8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3179"/>
              <a:ext cx="6" cy="9"/>
            </a:xfrm>
            <a:custGeom>
              <a:avLst/>
              <a:gdLst>
                <a:gd name="T0" fmla="*/ 24 w 3"/>
                <a:gd name="T1" fmla="*/ 0 h 4"/>
                <a:gd name="T2" fmla="*/ 16 w 3"/>
                <a:gd name="T3" fmla="*/ 25 h 4"/>
                <a:gd name="T4" fmla="*/ 16 w 3"/>
                <a:gd name="T5" fmla="*/ 36 h 4"/>
                <a:gd name="T6" fmla="*/ 8 w 3"/>
                <a:gd name="T7" fmla="*/ 45 h 4"/>
                <a:gd name="T8" fmla="*/ 0 w 3"/>
                <a:gd name="T9" fmla="*/ 45 h 4"/>
                <a:gd name="T10" fmla="*/ 16 w 3"/>
                <a:gd name="T11" fmla="*/ 36 h 4"/>
                <a:gd name="T12" fmla="*/ 16 w 3"/>
                <a:gd name="T13" fmla="*/ 25 h 4"/>
                <a:gd name="T14" fmla="*/ 24 w 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2" name="Freeform 991">
              <a:extLst>
                <a:ext uri="{FF2B5EF4-FFF2-40B4-BE49-F238E27FC236}">
                  <a16:creationId xmlns:a16="http://schemas.microsoft.com/office/drawing/2014/main" id="{8724E7F8-28A4-4EDF-8144-7FCDC947F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3152"/>
              <a:ext cx="42" cy="45"/>
            </a:xfrm>
            <a:custGeom>
              <a:avLst/>
              <a:gdLst>
                <a:gd name="T0" fmla="*/ 185 w 20"/>
                <a:gd name="T1" fmla="*/ 137 h 20"/>
                <a:gd name="T2" fmla="*/ 168 w 20"/>
                <a:gd name="T3" fmla="*/ 194 h 20"/>
                <a:gd name="T4" fmla="*/ 149 w 20"/>
                <a:gd name="T5" fmla="*/ 182 h 20"/>
                <a:gd name="T6" fmla="*/ 141 w 20"/>
                <a:gd name="T7" fmla="*/ 194 h 20"/>
                <a:gd name="T8" fmla="*/ 111 w 20"/>
                <a:gd name="T9" fmla="*/ 207 h 20"/>
                <a:gd name="T10" fmla="*/ 84 w 20"/>
                <a:gd name="T11" fmla="*/ 207 h 20"/>
                <a:gd name="T12" fmla="*/ 67 w 20"/>
                <a:gd name="T13" fmla="*/ 173 h 20"/>
                <a:gd name="T14" fmla="*/ 27 w 20"/>
                <a:gd name="T15" fmla="*/ 173 h 20"/>
                <a:gd name="T16" fmla="*/ 27 w 20"/>
                <a:gd name="T17" fmla="*/ 137 h 20"/>
                <a:gd name="T18" fmla="*/ 8 w 20"/>
                <a:gd name="T19" fmla="*/ 101 h 20"/>
                <a:gd name="T20" fmla="*/ 17 w 20"/>
                <a:gd name="T21" fmla="*/ 81 h 20"/>
                <a:gd name="T22" fmla="*/ 27 w 20"/>
                <a:gd name="T23" fmla="*/ 45 h 20"/>
                <a:gd name="T24" fmla="*/ 84 w 20"/>
                <a:gd name="T25" fmla="*/ 0 h 20"/>
                <a:gd name="T26" fmla="*/ 111 w 20"/>
                <a:gd name="T27" fmla="*/ 25 h 20"/>
                <a:gd name="T28" fmla="*/ 141 w 20"/>
                <a:gd name="T29" fmla="*/ 36 h 20"/>
                <a:gd name="T30" fmla="*/ 149 w 20"/>
                <a:gd name="T31" fmla="*/ 56 h 20"/>
                <a:gd name="T32" fmla="*/ 168 w 20"/>
                <a:gd name="T33" fmla="*/ 72 h 20"/>
                <a:gd name="T34" fmla="*/ 185 w 20"/>
                <a:gd name="T35" fmla="*/ 101 h 20"/>
                <a:gd name="T36" fmla="*/ 185 w 20"/>
                <a:gd name="T37" fmla="*/ 1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" h="20">
                  <a:moveTo>
                    <a:pt x="20" y="12"/>
                  </a:moveTo>
                  <a:cubicBezTo>
                    <a:pt x="20" y="13"/>
                    <a:pt x="19" y="16"/>
                    <a:pt x="18" y="17"/>
                  </a:cubicBezTo>
                  <a:cubicBezTo>
                    <a:pt x="17" y="17"/>
                    <a:pt x="17" y="16"/>
                    <a:pt x="16" y="16"/>
                  </a:cubicBezTo>
                  <a:cubicBezTo>
                    <a:pt x="15" y="16"/>
                    <a:pt x="16" y="17"/>
                    <a:pt x="15" y="17"/>
                  </a:cubicBezTo>
                  <a:cubicBezTo>
                    <a:pt x="14" y="18"/>
                    <a:pt x="13" y="18"/>
                    <a:pt x="12" y="18"/>
                  </a:cubicBezTo>
                  <a:cubicBezTo>
                    <a:pt x="11" y="18"/>
                    <a:pt x="10" y="20"/>
                    <a:pt x="9" y="18"/>
                  </a:cubicBezTo>
                  <a:cubicBezTo>
                    <a:pt x="7" y="17"/>
                    <a:pt x="8" y="16"/>
                    <a:pt x="7" y="15"/>
                  </a:cubicBezTo>
                  <a:cubicBezTo>
                    <a:pt x="6" y="15"/>
                    <a:pt x="4" y="16"/>
                    <a:pt x="3" y="15"/>
                  </a:cubicBezTo>
                  <a:cubicBezTo>
                    <a:pt x="2" y="14"/>
                    <a:pt x="3" y="13"/>
                    <a:pt x="3" y="12"/>
                  </a:cubicBezTo>
                  <a:cubicBezTo>
                    <a:pt x="3" y="10"/>
                    <a:pt x="1" y="10"/>
                    <a:pt x="1" y="9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4" y="2"/>
                    <a:pt x="7" y="0"/>
                    <a:pt x="9" y="0"/>
                  </a:cubicBezTo>
                  <a:cubicBezTo>
                    <a:pt x="10" y="1"/>
                    <a:pt x="11" y="1"/>
                    <a:pt x="12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6" y="4"/>
                    <a:pt x="15" y="4"/>
                    <a:pt x="16" y="5"/>
                  </a:cubicBezTo>
                  <a:cubicBezTo>
                    <a:pt x="17" y="5"/>
                    <a:pt x="18" y="5"/>
                    <a:pt x="18" y="6"/>
                  </a:cubicBezTo>
                  <a:cubicBezTo>
                    <a:pt x="20" y="6"/>
                    <a:pt x="20" y="7"/>
                    <a:pt x="20" y="9"/>
                  </a:cubicBezTo>
                  <a:cubicBezTo>
                    <a:pt x="20" y="10"/>
                    <a:pt x="20" y="11"/>
                    <a:pt x="20" y="12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3" name="Freeform 992">
              <a:extLst>
                <a:ext uri="{FF2B5EF4-FFF2-40B4-BE49-F238E27FC236}">
                  <a16:creationId xmlns:a16="http://schemas.microsoft.com/office/drawing/2014/main" id="{79619A5E-8129-46B5-AA6D-F12C08072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3185"/>
              <a:ext cx="10" cy="3"/>
            </a:xfrm>
            <a:custGeom>
              <a:avLst/>
              <a:gdLst>
                <a:gd name="T0" fmla="*/ 0 w 5"/>
                <a:gd name="T1" fmla="*/ 0 h 1"/>
                <a:gd name="T2" fmla="*/ 40 w 5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1"/>
                    <a:pt x="3" y="0"/>
                    <a:pt x="5" y="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4" name="Freeform 993">
              <a:extLst>
                <a:ext uri="{FF2B5EF4-FFF2-40B4-BE49-F238E27FC236}">
                  <a16:creationId xmlns:a16="http://schemas.microsoft.com/office/drawing/2014/main" id="{FE99CDC6-9339-42F0-99A5-A6FE48666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161"/>
              <a:ext cx="2" cy="4"/>
            </a:xfrm>
            <a:custGeom>
              <a:avLst/>
              <a:gdLst>
                <a:gd name="T0" fmla="*/ 8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5" name="Freeform 994">
              <a:extLst>
                <a:ext uri="{FF2B5EF4-FFF2-40B4-BE49-F238E27FC236}">
                  <a16:creationId xmlns:a16="http://schemas.microsoft.com/office/drawing/2014/main" id="{46FFE12E-1BA5-4289-B22C-72C56221B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3165"/>
              <a:ext cx="15" cy="12"/>
            </a:xfrm>
            <a:custGeom>
              <a:avLst/>
              <a:gdLst>
                <a:gd name="T0" fmla="*/ 69 w 7"/>
                <a:gd name="T1" fmla="*/ 12 h 5"/>
                <a:gd name="T2" fmla="*/ 41 w 7"/>
                <a:gd name="T3" fmla="*/ 0 h 5"/>
                <a:gd name="T4" fmla="*/ 28 w 7"/>
                <a:gd name="T5" fmla="*/ 12 h 5"/>
                <a:gd name="T6" fmla="*/ 19 w 7"/>
                <a:gd name="T7" fmla="*/ 12 h 5"/>
                <a:gd name="T8" fmla="*/ 0 w 7"/>
                <a:gd name="T9" fmla="*/ 29 h 5"/>
                <a:gd name="T10" fmla="*/ 9 w 7"/>
                <a:gd name="T11" fmla="*/ 7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2" y="4"/>
                    <a:pt x="1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6" name="Freeform 995">
              <a:extLst>
                <a:ext uri="{FF2B5EF4-FFF2-40B4-BE49-F238E27FC236}">
                  <a16:creationId xmlns:a16="http://schemas.microsoft.com/office/drawing/2014/main" id="{6962ABE6-85EA-45B8-AB1B-4EEA74AC5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170"/>
              <a:ext cx="2" cy="11"/>
            </a:xfrm>
            <a:custGeom>
              <a:avLst/>
              <a:gdLst>
                <a:gd name="T0" fmla="*/ 0 w 1"/>
                <a:gd name="T1" fmla="*/ 53 h 5"/>
                <a:gd name="T2" fmla="*/ 8 w 1"/>
                <a:gd name="T3" fmla="*/ 20 h 5"/>
                <a:gd name="T4" fmla="*/ 0 w 1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5"/>
                    <a:pt x="1" y="3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7" name="Freeform 996">
              <a:extLst>
                <a:ext uri="{FF2B5EF4-FFF2-40B4-BE49-F238E27FC236}">
                  <a16:creationId xmlns:a16="http://schemas.microsoft.com/office/drawing/2014/main" id="{E66E2526-E00B-47A8-90F7-723AE507B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3339"/>
              <a:ext cx="42" cy="43"/>
            </a:xfrm>
            <a:custGeom>
              <a:avLst/>
              <a:gdLst>
                <a:gd name="T0" fmla="*/ 185 w 20"/>
                <a:gd name="T1" fmla="*/ 138 h 19"/>
                <a:gd name="T2" fmla="*/ 160 w 20"/>
                <a:gd name="T3" fmla="*/ 195 h 19"/>
                <a:gd name="T4" fmla="*/ 149 w 20"/>
                <a:gd name="T5" fmla="*/ 183 h 19"/>
                <a:gd name="T6" fmla="*/ 128 w 20"/>
                <a:gd name="T7" fmla="*/ 195 h 19"/>
                <a:gd name="T8" fmla="*/ 101 w 20"/>
                <a:gd name="T9" fmla="*/ 210 h 19"/>
                <a:gd name="T10" fmla="*/ 76 w 20"/>
                <a:gd name="T11" fmla="*/ 210 h 19"/>
                <a:gd name="T12" fmla="*/ 57 w 20"/>
                <a:gd name="T13" fmla="*/ 174 h 19"/>
                <a:gd name="T14" fmla="*/ 27 w 20"/>
                <a:gd name="T15" fmla="*/ 174 h 19"/>
                <a:gd name="T16" fmla="*/ 17 w 20"/>
                <a:gd name="T17" fmla="*/ 138 h 19"/>
                <a:gd name="T18" fmla="*/ 0 w 20"/>
                <a:gd name="T19" fmla="*/ 102 h 19"/>
                <a:gd name="T20" fmla="*/ 8 w 20"/>
                <a:gd name="T21" fmla="*/ 72 h 19"/>
                <a:gd name="T22" fmla="*/ 27 w 20"/>
                <a:gd name="T23" fmla="*/ 45 h 19"/>
                <a:gd name="T24" fmla="*/ 84 w 20"/>
                <a:gd name="T25" fmla="*/ 0 h 19"/>
                <a:gd name="T26" fmla="*/ 111 w 20"/>
                <a:gd name="T27" fmla="*/ 25 h 19"/>
                <a:gd name="T28" fmla="*/ 141 w 20"/>
                <a:gd name="T29" fmla="*/ 36 h 19"/>
                <a:gd name="T30" fmla="*/ 149 w 20"/>
                <a:gd name="T31" fmla="*/ 57 h 19"/>
                <a:gd name="T32" fmla="*/ 168 w 20"/>
                <a:gd name="T33" fmla="*/ 57 h 19"/>
                <a:gd name="T34" fmla="*/ 176 w 20"/>
                <a:gd name="T35" fmla="*/ 102 h 19"/>
                <a:gd name="T36" fmla="*/ 185 w 20"/>
                <a:gd name="T37" fmla="*/ 138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" h="19">
                  <a:moveTo>
                    <a:pt x="20" y="12"/>
                  </a:moveTo>
                  <a:cubicBezTo>
                    <a:pt x="19" y="13"/>
                    <a:pt x="18" y="16"/>
                    <a:pt x="17" y="17"/>
                  </a:cubicBezTo>
                  <a:cubicBezTo>
                    <a:pt x="17" y="17"/>
                    <a:pt x="16" y="16"/>
                    <a:pt x="16" y="16"/>
                  </a:cubicBezTo>
                  <a:cubicBezTo>
                    <a:pt x="14" y="16"/>
                    <a:pt x="15" y="16"/>
                    <a:pt x="14" y="17"/>
                  </a:cubicBezTo>
                  <a:cubicBezTo>
                    <a:pt x="13" y="18"/>
                    <a:pt x="12" y="18"/>
                    <a:pt x="11" y="18"/>
                  </a:cubicBezTo>
                  <a:cubicBezTo>
                    <a:pt x="10" y="18"/>
                    <a:pt x="9" y="19"/>
                    <a:pt x="8" y="18"/>
                  </a:cubicBezTo>
                  <a:cubicBezTo>
                    <a:pt x="7" y="17"/>
                    <a:pt x="8" y="16"/>
                    <a:pt x="6" y="15"/>
                  </a:cubicBezTo>
                  <a:cubicBezTo>
                    <a:pt x="5" y="15"/>
                    <a:pt x="4" y="15"/>
                    <a:pt x="3" y="15"/>
                  </a:cubicBezTo>
                  <a:cubicBezTo>
                    <a:pt x="1" y="14"/>
                    <a:pt x="2" y="13"/>
                    <a:pt x="2" y="12"/>
                  </a:cubicBezTo>
                  <a:cubicBezTo>
                    <a:pt x="2" y="10"/>
                    <a:pt x="1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5"/>
                    <a:pt x="3" y="4"/>
                  </a:cubicBezTo>
                  <a:cubicBezTo>
                    <a:pt x="3" y="1"/>
                    <a:pt x="6" y="0"/>
                    <a:pt x="9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2"/>
                    <a:pt x="14" y="2"/>
                    <a:pt x="15" y="3"/>
                  </a:cubicBezTo>
                  <a:cubicBezTo>
                    <a:pt x="15" y="4"/>
                    <a:pt x="15" y="4"/>
                    <a:pt x="16" y="5"/>
                  </a:cubicBezTo>
                  <a:cubicBezTo>
                    <a:pt x="16" y="5"/>
                    <a:pt x="17" y="5"/>
                    <a:pt x="18" y="5"/>
                  </a:cubicBezTo>
                  <a:cubicBezTo>
                    <a:pt x="19" y="6"/>
                    <a:pt x="19" y="7"/>
                    <a:pt x="19" y="9"/>
                  </a:cubicBezTo>
                  <a:cubicBezTo>
                    <a:pt x="20" y="10"/>
                    <a:pt x="20" y="11"/>
                    <a:pt x="20" y="12"/>
                  </a:cubicBezTo>
                  <a:close/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8" name="Freeform 997">
              <a:extLst>
                <a:ext uri="{FF2B5EF4-FFF2-40B4-BE49-F238E27FC236}">
                  <a16:creationId xmlns:a16="http://schemas.microsoft.com/office/drawing/2014/main" id="{0B7158D5-F058-4E92-8463-7DDB0AA1C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3353"/>
              <a:ext cx="15" cy="20"/>
            </a:xfrm>
            <a:custGeom>
              <a:avLst/>
              <a:gdLst>
                <a:gd name="T0" fmla="*/ 19 w 7"/>
                <a:gd name="T1" fmla="*/ 0 h 9"/>
                <a:gd name="T2" fmla="*/ 0 w 7"/>
                <a:gd name="T3" fmla="*/ 20 h 9"/>
                <a:gd name="T4" fmla="*/ 9 w 7"/>
                <a:gd name="T5" fmla="*/ 53 h 9"/>
                <a:gd name="T6" fmla="*/ 9 w 7"/>
                <a:gd name="T7" fmla="*/ 80 h 9"/>
                <a:gd name="T8" fmla="*/ 41 w 7"/>
                <a:gd name="T9" fmla="*/ 89 h 9"/>
                <a:gd name="T10" fmla="*/ 19 w 7"/>
                <a:gd name="T11" fmla="*/ 64 h 9"/>
                <a:gd name="T12" fmla="*/ 41 w 7"/>
                <a:gd name="T13" fmla="*/ 44 h 9"/>
                <a:gd name="T14" fmla="*/ 51 w 7"/>
                <a:gd name="T15" fmla="*/ 9 h 9"/>
                <a:gd name="T16" fmla="*/ 69 w 7"/>
                <a:gd name="T17" fmla="*/ 0 h 9"/>
                <a:gd name="T18" fmla="*/ 41 w 7"/>
                <a:gd name="T19" fmla="*/ 0 h 9"/>
                <a:gd name="T20" fmla="*/ 9 w 7"/>
                <a:gd name="T21" fmla="*/ 20 h 9"/>
                <a:gd name="T22" fmla="*/ 19 w 7"/>
                <a:gd name="T23" fmla="*/ 0 h 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2" y="9"/>
                    <a:pt x="3" y="9"/>
                    <a:pt x="4" y="8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5" y="0"/>
                    <a:pt x="6" y="1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3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9" name="Freeform 998">
              <a:extLst>
                <a:ext uri="{FF2B5EF4-FFF2-40B4-BE49-F238E27FC236}">
                  <a16:creationId xmlns:a16="http://schemas.microsoft.com/office/drawing/2014/main" id="{EB246C8B-CEBD-4C83-B6C6-44BD79AC5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3373"/>
              <a:ext cx="15" cy="7"/>
            </a:xfrm>
            <a:custGeom>
              <a:avLst/>
              <a:gdLst>
                <a:gd name="T0" fmla="*/ 0 w 7"/>
                <a:gd name="T1" fmla="*/ 12 h 3"/>
                <a:gd name="T2" fmla="*/ 9 w 7"/>
                <a:gd name="T3" fmla="*/ 37 h 3"/>
                <a:gd name="T4" fmla="*/ 28 w 7"/>
                <a:gd name="T5" fmla="*/ 37 h 3"/>
                <a:gd name="T6" fmla="*/ 69 w 7"/>
                <a:gd name="T7" fmla="*/ 12 h 3"/>
                <a:gd name="T8" fmla="*/ 51 w 7"/>
                <a:gd name="T9" fmla="*/ 28 h 3"/>
                <a:gd name="T10" fmla="*/ 41 w 7"/>
                <a:gd name="T11" fmla="*/ 28 h 3"/>
                <a:gd name="T12" fmla="*/ 19 w 7"/>
                <a:gd name="T13" fmla="*/ 12 h 3"/>
                <a:gd name="T14" fmla="*/ 0 w 7"/>
                <a:gd name="T15" fmla="*/ 12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5" y="2"/>
                    <a:pt x="6" y="2"/>
                    <a:pt x="7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5" y="2"/>
                    <a:pt x="4" y="1"/>
                    <a:pt x="4" y="2"/>
                  </a:cubicBezTo>
                  <a:cubicBezTo>
                    <a:pt x="3" y="2"/>
                    <a:pt x="3" y="2"/>
                    <a:pt x="2" y="1"/>
                  </a:cubicBezTo>
                  <a:cubicBezTo>
                    <a:pt x="2" y="1"/>
                    <a:pt x="1" y="0"/>
                    <a:pt x="0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0" name="Freeform 999">
              <a:extLst>
                <a:ext uri="{FF2B5EF4-FFF2-40B4-BE49-F238E27FC236}">
                  <a16:creationId xmlns:a16="http://schemas.microsoft.com/office/drawing/2014/main" id="{AA7B242D-EA76-467D-8CD9-B8AF57D44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3359"/>
              <a:ext cx="6" cy="16"/>
            </a:xfrm>
            <a:custGeom>
              <a:avLst/>
              <a:gdLst>
                <a:gd name="T0" fmla="*/ 24 w 3"/>
                <a:gd name="T1" fmla="*/ 25 h 7"/>
                <a:gd name="T2" fmla="*/ 16 w 3"/>
                <a:gd name="T3" fmla="*/ 57 h 7"/>
                <a:gd name="T4" fmla="*/ 8 w 3"/>
                <a:gd name="T5" fmla="*/ 85 h 7"/>
                <a:gd name="T6" fmla="*/ 0 w 3"/>
                <a:gd name="T7" fmla="*/ 73 h 7"/>
                <a:gd name="T8" fmla="*/ 16 w 3"/>
                <a:gd name="T9" fmla="*/ 48 h 7"/>
                <a:gd name="T10" fmla="*/ 24 w 3"/>
                <a:gd name="T11" fmla="*/ 25 h 7"/>
                <a:gd name="T12" fmla="*/ 24 w 3"/>
                <a:gd name="T13" fmla="*/ 0 h 7"/>
                <a:gd name="T14" fmla="*/ 24 w 3"/>
                <a:gd name="T15" fmla="*/ 25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7">
                  <a:moveTo>
                    <a:pt x="3" y="2"/>
                  </a:moveTo>
                  <a:cubicBezTo>
                    <a:pt x="3" y="3"/>
                    <a:pt x="3" y="4"/>
                    <a:pt x="2" y="5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1" y="7"/>
                    <a:pt x="2" y="5"/>
                    <a:pt x="2" y="4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1" name="Freeform 1000">
              <a:extLst>
                <a:ext uri="{FF2B5EF4-FFF2-40B4-BE49-F238E27FC236}">
                  <a16:creationId xmlns:a16="http://schemas.microsoft.com/office/drawing/2014/main" id="{DA2B83C7-ECC9-495E-BB63-06F8E4233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3351"/>
              <a:ext cx="6" cy="4"/>
            </a:xfrm>
            <a:custGeom>
              <a:avLst/>
              <a:gdLst>
                <a:gd name="T0" fmla="*/ 0 w 3"/>
                <a:gd name="T1" fmla="*/ 0 h 2"/>
                <a:gd name="T2" fmla="*/ 16 w 3"/>
                <a:gd name="T3" fmla="*/ 16 h 2"/>
                <a:gd name="T4" fmla="*/ 16 w 3"/>
                <a:gd name="T5" fmla="*/ 16 h 2"/>
                <a:gd name="T6" fmla="*/ 8 w 3"/>
                <a:gd name="T7" fmla="*/ 8 h 2"/>
                <a:gd name="T8" fmla="*/ 0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2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2" name="Freeform 1001">
              <a:extLst>
                <a:ext uri="{FF2B5EF4-FFF2-40B4-BE49-F238E27FC236}">
                  <a16:creationId xmlns:a16="http://schemas.microsoft.com/office/drawing/2014/main" id="{A32D2D87-0FCA-44B9-8816-844512F19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3359"/>
              <a:ext cx="6" cy="9"/>
            </a:xfrm>
            <a:custGeom>
              <a:avLst/>
              <a:gdLst>
                <a:gd name="T0" fmla="*/ 16 w 3"/>
                <a:gd name="T1" fmla="*/ 11 h 4"/>
                <a:gd name="T2" fmla="*/ 16 w 3"/>
                <a:gd name="T3" fmla="*/ 36 h 4"/>
                <a:gd name="T4" fmla="*/ 0 w 3"/>
                <a:gd name="T5" fmla="*/ 45 h 4"/>
                <a:gd name="T6" fmla="*/ 8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2" y="3"/>
                    <a:pt x="1" y="3"/>
                    <a:pt x="0" y="4"/>
                  </a:cubicBezTo>
                  <a:cubicBezTo>
                    <a:pt x="3" y="4"/>
                    <a:pt x="3" y="2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3" name="Freeform 1002">
              <a:extLst>
                <a:ext uri="{FF2B5EF4-FFF2-40B4-BE49-F238E27FC236}">
                  <a16:creationId xmlns:a16="http://schemas.microsoft.com/office/drawing/2014/main" id="{BF877030-CE92-46F9-A0BB-75BC83426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3357"/>
              <a:ext cx="6" cy="9"/>
            </a:xfrm>
            <a:custGeom>
              <a:avLst/>
              <a:gdLst>
                <a:gd name="T0" fmla="*/ 8 w 3"/>
                <a:gd name="T1" fmla="*/ 0 h 4"/>
                <a:gd name="T2" fmla="*/ 16 w 3"/>
                <a:gd name="T3" fmla="*/ 25 h 4"/>
                <a:gd name="T4" fmla="*/ 8 w 3"/>
                <a:gd name="T5" fmla="*/ 45 h 4"/>
                <a:gd name="T6" fmla="*/ 8 w 3"/>
                <a:gd name="T7" fmla="*/ 25 h 4"/>
                <a:gd name="T8" fmla="*/ 0 w 3"/>
                <a:gd name="T9" fmla="*/ 1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3"/>
                    <a:pt x="2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4" name="Freeform 1003">
              <a:extLst>
                <a:ext uri="{FF2B5EF4-FFF2-40B4-BE49-F238E27FC236}">
                  <a16:creationId xmlns:a16="http://schemas.microsoft.com/office/drawing/2014/main" id="{FFE8DE4E-7011-4440-9192-201D12C14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3339"/>
              <a:ext cx="21" cy="7"/>
            </a:xfrm>
            <a:custGeom>
              <a:avLst/>
              <a:gdLst>
                <a:gd name="T0" fmla="*/ 0 w 10"/>
                <a:gd name="T1" fmla="*/ 28 h 3"/>
                <a:gd name="T2" fmla="*/ 48 w 10"/>
                <a:gd name="T3" fmla="*/ 12 h 3"/>
                <a:gd name="T4" fmla="*/ 67 w 10"/>
                <a:gd name="T5" fmla="*/ 28 h 3"/>
                <a:gd name="T6" fmla="*/ 92 w 10"/>
                <a:gd name="T7" fmla="*/ 37 h 3"/>
                <a:gd name="T8" fmla="*/ 84 w 10"/>
                <a:gd name="T9" fmla="*/ 37 h 3"/>
                <a:gd name="T10" fmla="*/ 67 w 10"/>
                <a:gd name="T11" fmla="*/ 37 h 3"/>
                <a:gd name="T12" fmla="*/ 48 w 10"/>
                <a:gd name="T13" fmla="*/ 28 h 3"/>
                <a:gd name="T14" fmla="*/ 0 w 10"/>
                <a:gd name="T15" fmla="*/ 28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3">
                  <a:moveTo>
                    <a:pt x="0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1"/>
                    <a:pt x="6" y="2"/>
                    <a:pt x="7" y="2"/>
                  </a:cubicBezTo>
                  <a:cubicBezTo>
                    <a:pt x="8" y="2"/>
                    <a:pt x="9" y="2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3" y="1"/>
                    <a:pt x="1" y="1"/>
                    <a:pt x="0" y="2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5" name="Freeform 1004">
              <a:extLst>
                <a:ext uri="{FF2B5EF4-FFF2-40B4-BE49-F238E27FC236}">
                  <a16:creationId xmlns:a16="http://schemas.microsoft.com/office/drawing/2014/main" id="{8D3BE084-4929-40B2-9659-CB374A272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3355"/>
              <a:ext cx="8" cy="2"/>
            </a:xfrm>
            <a:custGeom>
              <a:avLst/>
              <a:gdLst>
                <a:gd name="T0" fmla="*/ 32 w 4"/>
                <a:gd name="T1" fmla="*/ 0 h 1"/>
                <a:gd name="T2" fmla="*/ 24 w 4"/>
                <a:gd name="T3" fmla="*/ 0 h 1"/>
                <a:gd name="T4" fmla="*/ 16 w 4"/>
                <a:gd name="T5" fmla="*/ 0 h 1"/>
                <a:gd name="T6" fmla="*/ 0 w 4"/>
                <a:gd name="T7" fmla="*/ 8 h 1"/>
                <a:gd name="T8" fmla="*/ 16 w 4"/>
                <a:gd name="T9" fmla="*/ 8 h 1"/>
                <a:gd name="T10" fmla="*/ 32 w 4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6" name="Freeform 1005">
              <a:extLst>
                <a:ext uri="{FF2B5EF4-FFF2-40B4-BE49-F238E27FC236}">
                  <a16:creationId xmlns:a16="http://schemas.microsoft.com/office/drawing/2014/main" id="{EA8A9A04-8132-4399-81F5-AE9C9C60E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3359"/>
              <a:ext cx="2" cy="5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20 h 2"/>
                <a:gd name="T4" fmla="*/ 8 w 1"/>
                <a:gd name="T5" fmla="*/ 33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7" name="Freeform 1006">
              <a:extLst>
                <a:ext uri="{FF2B5EF4-FFF2-40B4-BE49-F238E27FC236}">
                  <a16:creationId xmlns:a16="http://schemas.microsoft.com/office/drawing/2014/main" id="{403780C8-3AFD-434D-92B5-3824BA899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3357"/>
              <a:ext cx="9" cy="9"/>
            </a:xfrm>
            <a:custGeom>
              <a:avLst/>
              <a:gdLst>
                <a:gd name="T0" fmla="*/ 11 w 4"/>
                <a:gd name="T1" fmla="*/ 0 h 4"/>
                <a:gd name="T2" fmla="*/ 25 w 4"/>
                <a:gd name="T3" fmla="*/ 25 h 4"/>
                <a:gd name="T4" fmla="*/ 25 w 4"/>
                <a:gd name="T5" fmla="*/ 45 h 4"/>
                <a:gd name="T6" fmla="*/ 36 w 4"/>
                <a:gd name="T7" fmla="*/ 36 h 4"/>
                <a:gd name="T8" fmla="*/ 45 w 4"/>
                <a:gd name="T9" fmla="*/ 25 h 4"/>
                <a:gd name="T10" fmla="*/ 36 w 4"/>
                <a:gd name="T11" fmla="*/ 25 h 4"/>
                <a:gd name="T12" fmla="*/ 36 w 4"/>
                <a:gd name="T13" fmla="*/ 25 h 4"/>
                <a:gd name="T14" fmla="*/ 25 w 4"/>
                <a:gd name="T15" fmla="*/ 25 h 4"/>
                <a:gd name="T16" fmla="*/ 11 w 4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8" name="Freeform 1007">
              <a:extLst>
                <a:ext uri="{FF2B5EF4-FFF2-40B4-BE49-F238E27FC236}">
                  <a16:creationId xmlns:a16="http://schemas.microsoft.com/office/drawing/2014/main" id="{CD3A7A4A-082C-4F65-895E-0B7B664C9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3375"/>
              <a:ext cx="6" cy="5"/>
            </a:xfrm>
            <a:custGeom>
              <a:avLst/>
              <a:gdLst>
                <a:gd name="T0" fmla="*/ 8 w 3"/>
                <a:gd name="T1" fmla="*/ 0 h 2"/>
                <a:gd name="T2" fmla="*/ 8 w 3"/>
                <a:gd name="T3" fmla="*/ 33 h 2"/>
                <a:gd name="T4" fmla="*/ 16 w 3"/>
                <a:gd name="T5" fmla="*/ 33 h 2"/>
                <a:gd name="T6" fmla="*/ 24 w 3"/>
                <a:gd name="T7" fmla="*/ 0 h 2"/>
                <a:gd name="T8" fmla="*/ 8 w 3"/>
                <a:gd name="T9" fmla="*/ 0 h 2"/>
                <a:gd name="T10" fmla="*/ 0 w 3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1"/>
                    <a:pt x="1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9" name="Freeform 1008">
              <a:extLst>
                <a:ext uri="{FF2B5EF4-FFF2-40B4-BE49-F238E27FC236}">
                  <a16:creationId xmlns:a16="http://schemas.microsoft.com/office/drawing/2014/main" id="{D2554DD5-AAC4-4256-8B1F-9BEE7B413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3366"/>
              <a:ext cx="6" cy="9"/>
            </a:xfrm>
            <a:custGeom>
              <a:avLst/>
              <a:gdLst>
                <a:gd name="T0" fmla="*/ 24 w 3"/>
                <a:gd name="T1" fmla="*/ 0 h 4"/>
                <a:gd name="T2" fmla="*/ 24 w 3"/>
                <a:gd name="T3" fmla="*/ 25 h 4"/>
                <a:gd name="T4" fmla="*/ 16 w 3"/>
                <a:gd name="T5" fmla="*/ 36 h 4"/>
                <a:gd name="T6" fmla="*/ 8 w 3"/>
                <a:gd name="T7" fmla="*/ 45 h 4"/>
                <a:gd name="T8" fmla="*/ 0 w 3"/>
                <a:gd name="T9" fmla="*/ 45 h 4"/>
                <a:gd name="T10" fmla="*/ 16 w 3"/>
                <a:gd name="T11" fmla="*/ 36 h 4"/>
                <a:gd name="T12" fmla="*/ 24 w 3"/>
                <a:gd name="T13" fmla="*/ 11 h 4"/>
                <a:gd name="T14" fmla="*/ 24 w 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0" name="Freeform 1009">
              <a:extLst>
                <a:ext uri="{FF2B5EF4-FFF2-40B4-BE49-F238E27FC236}">
                  <a16:creationId xmlns:a16="http://schemas.microsoft.com/office/drawing/2014/main" id="{41E45E9B-5090-4E10-9C87-6541B1F29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3339"/>
              <a:ext cx="42" cy="43"/>
            </a:xfrm>
            <a:custGeom>
              <a:avLst/>
              <a:gdLst>
                <a:gd name="T0" fmla="*/ 185 w 20"/>
                <a:gd name="T1" fmla="*/ 138 h 19"/>
                <a:gd name="T2" fmla="*/ 160 w 20"/>
                <a:gd name="T3" fmla="*/ 195 h 19"/>
                <a:gd name="T4" fmla="*/ 149 w 20"/>
                <a:gd name="T5" fmla="*/ 183 h 19"/>
                <a:gd name="T6" fmla="*/ 128 w 20"/>
                <a:gd name="T7" fmla="*/ 195 h 19"/>
                <a:gd name="T8" fmla="*/ 101 w 20"/>
                <a:gd name="T9" fmla="*/ 210 h 19"/>
                <a:gd name="T10" fmla="*/ 76 w 20"/>
                <a:gd name="T11" fmla="*/ 210 h 19"/>
                <a:gd name="T12" fmla="*/ 57 w 20"/>
                <a:gd name="T13" fmla="*/ 174 h 19"/>
                <a:gd name="T14" fmla="*/ 27 w 20"/>
                <a:gd name="T15" fmla="*/ 174 h 19"/>
                <a:gd name="T16" fmla="*/ 17 w 20"/>
                <a:gd name="T17" fmla="*/ 138 h 19"/>
                <a:gd name="T18" fmla="*/ 0 w 20"/>
                <a:gd name="T19" fmla="*/ 102 h 19"/>
                <a:gd name="T20" fmla="*/ 8 w 20"/>
                <a:gd name="T21" fmla="*/ 72 h 19"/>
                <a:gd name="T22" fmla="*/ 27 w 20"/>
                <a:gd name="T23" fmla="*/ 45 h 19"/>
                <a:gd name="T24" fmla="*/ 84 w 20"/>
                <a:gd name="T25" fmla="*/ 0 h 19"/>
                <a:gd name="T26" fmla="*/ 111 w 20"/>
                <a:gd name="T27" fmla="*/ 25 h 19"/>
                <a:gd name="T28" fmla="*/ 141 w 20"/>
                <a:gd name="T29" fmla="*/ 36 h 19"/>
                <a:gd name="T30" fmla="*/ 149 w 20"/>
                <a:gd name="T31" fmla="*/ 57 h 19"/>
                <a:gd name="T32" fmla="*/ 168 w 20"/>
                <a:gd name="T33" fmla="*/ 57 h 19"/>
                <a:gd name="T34" fmla="*/ 176 w 20"/>
                <a:gd name="T35" fmla="*/ 102 h 19"/>
                <a:gd name="T36" fmla="*/ 185 w 20"/>
                <a:gd name="T37" fmla="*/ 138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" h="19">
                  <a:moveTo>
                    <a:pt x="20" y="12"/>
                  </a:moveTo>
                  <a:cubicBezTo>
                    <a:pt x="19" y="13"/>
                    <a:pt x="18" y="16"/>
                    <a:pt x="17" y="17"/>
                  </a:cubicBezTo>
                  <a:cubicBezTo>
                    <a:pt x="17" y="17"/>
                    <a:pt x="16" y="16"/>
                    <a:pt x="16" y="16"/>
                  </a:cubicBezTo>
                  <a:cubicBezTo>
                    <a:pt x="14" y="16"/>
                    <a:pt x="15" y="16"/>
                    <a:pt x="14" y="17"/>
                  </a:cubicBezTo>
                  <a:cubicBezTo>
                    <a:pt x="13" y="18"/>
                    <a:pt x="12" y="18"/>
                    <a:pt x="11" y="18"/>
                  </a:cubicBezTo>
                  <a:cubicBezTo>
                    <a:pt x="10" y="18"/>
                    <a:pt x="9" y="19"/>
                    <a:pt x="8" y="18"/>
                  </a:cubicBezTo>
                  <a:cubicBezTo>
                    <a:pt x="7" y="17"/>
                    <a:pt x="8" y="16"/>
                    <a:pt x="6" y="15"/>
                  </a:cubicBezTo>
                  <a:cubicBezTo>
                    <a:pt x="5" y="15"/>
                    <a:pt x="4" y="15"/>
                    <a:pt x="3" y="15"/>
                  </a:cubicBezTo>
                  <a:cubicBezTo>
                    <a:pt x="1" y="14"/>
                    <a:pt x="2" y="13"/>
                    <a:pt x="2" y="12"/>
                  </a:cubicBezTo>
                  <a:cubicBezTo>
                    <a:pt x="2" y="10"/>
                    <a:pt x="1" y="10"/>
                    <a:pt x="0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5"/>
                    <a:pt x="2" y="5"/>
                    <a:pt x="3" y="4"/>
                  </a:cubicBezTo>
                  <a:cubicBezTo>
                    <a:pt x="3" y="1"/>
                    <a:pt x="6" y="0"/>
                    <a:pt x="9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2"/>
                    <a:pt x="14" y="2"/>
                    <a:pt x="15" y="3"/>
                  </a:cubicBezTo>
                  <a:cubicBezTo>
                    <a:pt x="15" y="4"/>
                    <a:pt x="15" y="4"/>
                    <a:pt x="16" y="5"/>
                  </a:cubicBezTo>
                  <a:cubicBezTo>
                    <a:pt x="16" y="5"/>
                    <a:pt x="17" y="5"/>
                    <a:pt x="18" y="5"/>
                  </a:cubicBezTo>
                  <a:cubicBezTo>
                    <a:pt x="19" y="6"/>
                    <a:pt x="19" y="7"/>
                    <a:pt x="19" y="9"/>
                  </a:cubicBezTo>
                  <a:cubicBezTo>
                    <a:pt x="20" y="10"/>
                    <a:pt x="20" y="11"/>
                    <a:pt x="20" y="12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1" name="Freeform 1010">
              <a:extLst>
                <a:ext uri="{FF2B5EF4-FFF2-40B4-BE49-F238E27FC236}">
                  <a16:creationId xmlns:a16="http://schemas.microsoft.com/office/drawing/2014/main" id="{E467D0C3-FF85-4401-B34D-B091A6062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3373"/>
              <a:ext cx="8" cy="2"/>
            </a:xfrm>
            <a:custGeom>
              <a:avLst/>
              <a:gdLst>
                <a:gd name="T0" fmla="*/ 0 w 4"/>
                <a:gd name="T1" fmla="*/ 0 h 1"/>
                <a:gd name="T2" fmla="*/ 32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2" name="Freeform 1011">
              <a:extLst>
                <a:ext uri="{FF2B5EF4-FFF2-40B4-BE49-F238E27FC236}">
                  <a16:creationId xmlns:a16="http://schemas.microsoft.com/office/drawing/2014/main" id="{0EC63731-D6BD-4ADC-942B-C0D4361A2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3348"/>
              <a:ext cx="2" cy="5"/>
            </a:xfrm>
            <a:custGeom>
              <a:avLst/>
              <a:gdLst>
                <a:gd name="T0" fmla="*/ 8 w 1"/>
                <a:gd name="T1" fmla="*/ 33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3" name="Freeform 1012">
              <a:extLst>
                <a:ext uri="{FF2B5EF4-FFF2-40B4-BE49-F238E27FC236}">
                  <a16:creationId xmlns:a16="http://schemas.microsoft.com/office/drawing/2014/main" id="{0B9FEE8C-E5FA-4B76-A6FF-3625AF3C9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3353"/>
              <a:ext cx="12" cy="11"/>
            </a:xfrm>
            <a:custGeom>
              <a:avLst/>
              <a:gdLst>
                <a:gd name="T0" fmla="*/ 48 w 6"/>
                <a:gd name="T1" fmla="*/ 9 h 5"/>
                <a:gd name="T2" fmla="*/ 32 w 6"/>
                <a:gd name="T3" fmla="*/ 0 h 5"/>
                <a:gd name="T4" fmla="*/ 24 w 6"/>
                <a:gd name="T5" fmla="*/ 9 h 5"/>
                <a:gd name="T6" fmla="*/ 16 w 6"/>
                <a:gd name="T7" fmla="*/ 9 h 5"/>
                <a:gd name="T8" fmla="*/ 0 w 6"/>
                <a:gd name="T9" fmla="*/ 20 h 5"/>
                <a:gd name="T10" fmla="*/ 0 w 6"/>
                <a:gd name="T11" fmla="*/ 53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6" y="1"/>
                    <a:pt x="4" y="0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4"/>
                    <a:pt x="0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4" name="Freeform 1013">
              <a:extLst>
                <a:ext uri="{FF2B5EF4-FFF2-40B4-BE49-F238E27FC236}">
                  <a16:creationId xmlns:a16="http://schemas.microsoft.com/office/drawing/2014/main" id="{834F62C0-DA14-4242-AF80-A01A67561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3357"/>
              <a:ext cx="4" cy="11"/>
            </a:xfrm>
            <a:custGeom>
              <a:avLst/>
              <a:gdLst>
                <a:gd name="T0" fmla="*/ 8 w 2"/>
                <a:gd name="T1" fmla="*/ 44 h 5"/>
                <a:gd name="T2" fmla="*/ 16 w 2"/>
                <a:gd name="T3" fmla="*/ 20 h 5"/>
                <a:gd name="T4" fmla="*/ 0 w 2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1" y="4"/>
                  </a:moveTo>
                  <a:cubicBezTo>
                    <a:pt x="2" y="5"/>
                    <a:pt x="2" y="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5" name="Freeform 1014">
              <a:extLst>
                <a:ext uri="{FF2B5EF4-FFF2-40B4-BE49-F238E27FC236}">
                  <a16:creationId xmlns:a16="http://schemas.microsoft.com/office/drawing/2014/main" id="{11628DA0-8F8E-40C1-9462-177C0B1BE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650"/>
              <a:ext cx="44" cy="40"/>
            </a:xfrm>
            <a:custGeom>
              <a:avLst/>
              <a:gdLst>
                <a:gd name="T0" fmla="*/ 128 w 21"/>
                <a:gd name="T1" fmla="*/ 20 h 18"/>
                <a:gd name="T2" fmla="*/ 65 w 21"/>
                <a:gd name="T3" fmla="*/ 9 h 18"/>
                <a:gd name="T4" fmla="*/ 17 w 21"/>
                <a:gd name="T5" fmla="*/ 64 h 18"/>
                <a:gd name="T6" fmla="*/ 92 w 21"/>
                <a:gd name="T7" fmla="*/ 187 h 18"/>
                <a:gd name="T8" fmla="*/ 184 w 21"/>
                <a:gd name="T9" fmla="*/ 109 h 18"/>
                <a:gd name="T10" fmla="*/ 128 w 21"/>
                <a:gd name="T11" fmla="*/ 2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8">
                  <a:moveTo>
                    <a:pt x="14" y="2"/>
                  </a:moveTo>
                  <a:cubicBezTo>
                    <a:pt x="11" y="1"/>
                    <a:pt x="9" y="0"/>
                    <a:pt x="7" y="1"/>
                  </a:cubicBezTo>
                  <a:cubicBezTo>
                    <a:pt x="5" y="2"/>
                    <a:pt x="3" y="3"/>
                    <a:pt x="2" y="6"/>
                  </a:cubicBezTo>
                  <a:cubicBezTo>
                    <a:pt x="0" y="11"/>
                    <a:pt x="4" y="17"/>
                    <a:pt x="10" y="17"/>
                  </a:cubicBezTo>
                  <a:cubicBezTo>
                    <a:pt x="17" y="18"/>
                    <a:pt x="21" y="13"/>
                    <a:pt x="20" y="10"/>
                  </a:cubicBezTo>
                  <a:cubicBezTo>
                    <a:pt x="20" y="6"/>
                    <a:pt x="18" y="5"/>
                    <a:pt x="14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26" name="Freeform 1015">
              <a:extLst>
                <a:ext uri="{FF2B5EF4-FFF2-40B4-BE49-F238E27FC236}">
                  <a16:creationId xmlns:a16="http://schemas.microsoft.com/office/drawing/2014/main" id="{403A0162-9720-43D3-9E28-F9BCCE76A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661"/>
              <a:ext cx="21" cy="20"/>
            </a:xfrm>
            <a:custGeom>
              <a:avLst/>
              <a:gdLst>
                <a:gd name="T0" fmla="*/ 92 w 10"/>
                <a:gd name="T1" fmla="*/ 36 h 9"/>
                <a:gd name="T2" fmla="*/ 84 w 10"/>
                <a:gd name="T3" fmla="*/ 80 h 9"/>
                <a:gd name="T4" fmla="*/ 27 w 10"/>
                <a:gd name="T5" fmla="*/ 80 h 9"/>
                <a:gd name="T6" fmla="*/ 0 w 10"/>
                <a:gd name="T7" fmla="*/ 36 h 9"/>
                <a:gd name="T8" fmla="*/ 17 w 10"/>
                <a:gd name="T9" fmla="*/ 0 h 9"/>
                <a:gd name="T10" fmla="*/ 17 w 10"/>
                <a:gd name="T11" fmla="*/ 0 h 9"/>
                <a:gd name="T12" fmla="*/ 0 w 10"/>
                <a:gd name="T13" fmla="*/ 36 h 9"/>
                <a:gd name="T14" fmla="*/ 27 w 10"/>
                <a:gd name="T15" fmla="*/ 80 h 9"/>
                <a:gd name="T16" fmla="*/ 84 w 10"/>
                <a:gd name="T17" fmla="*/ 80 h 9"/>
                <a:gd name="T18" fmla="*/ 92 w 10"/>
                <a:gd name="T19" fmla="*/ 36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9">
                  <a:moveTo>
                    <a:pt x="10" y="3"/>
                  </a:moveTo>
                  <a:cubicBezTo>
                    <a:pt x="10" y="4"/>
                    <a:pt x="10" y="6"/>
                    <a:pt x="9" y="7"/>
                  </a:cubicBezTo>
                  <a:cubicBezTo>
                    <a:pt x="8" y="8"/>
                    <a:pt x="6" y="9"/>
                    <a:pt x="3" y="7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5"/>
                    <a:pt x="3" y="7"/>
                  </a:cubicBezTo>
                  <a:cubicBezTo>
                    <a:pt x="6" y="9"/>
                    <a:pt x="8" y="8"/>
                    <a:pt x="9" y="7"/>
                  </a:cubicBezTo>
                  <a:cubicBezTo>
                    <a:pt x="10" y="6"/>
                    <a:pt x="10" y="4"/>
                    <a:pt x="10" y="3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7" name="Freeform 1016">
              <a:extLst>
                <a:ext uri="{FF2B5EF4-FFF2-40B4-BE49-F238E27FC236}">
                  <a16:creationId xmlns:a16="http://schemas.microsoft.com/office/drawing/2014/main" id="{14B83C4E-4DBE-4F84-BD41-02FB1B636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273"/>
              <a:ext cx="25" cy="24"/>
            </a:xfrm>
            <a:custGeom>
              <a:avLst/>
              <a:gdLst>
                <a:gd name="T0" fmla="*/ 73 w 12"/>
                <a:gd name="T1" fmla="*/ 9 h 11"/>
                <a:gd name="T2" fmla="*/ 35 w 12"/>
                <a:gd name="T3" fmla="*/ 0 h 11"/>
                <a:gd name="T4" fmla="*/ 8 w 12"/>
                <a:gd name="T5" fmla="*/ 33 h 11"/>
                <a:gd name="T6" fmla="*/ 56 w 12"/>
                <a:gd name="T7" fmla="*/ 105 h 11"/>
                <a:gd name="T8" fmla="*/ 108 w 12"/>
                <a:gd name="T9" fmla="*/ 61 h 11"/>
                <a:gd name="T10" fmla="*/ 73 w 12"/>
                <a:gd name="T11" fmla="*/ 9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1">
                  <a:moveTo>
                    <a:pt x="8" y="1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6"/>
                    <a:pt x="2" y="10"/>
                    <a:pt x="6" y="10"/>
                  </a:cubicBezTo>
                  <a:cubicBezTo>
                    <a:pt x="10" y="11"/>
                    <a:pt x="12" y="8"/>
                    <a:pt x="12" y="6"/>
                  </a:cubicBezTo>
                  <a:cubicBezTo>
                    <a:pt x="12" y="3"/>
                    <a:pt x="11" y="3"/>
                    <a:pt x="8" y="1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C95F4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28" name="Freeform 1017">
              <a:extLst>
                <a:ext uri="{FF2B5EF4-FFF2-40B4-BE49-F238E27FC236}">
                  <a16:creationId xmlns:a16="http://schemas.microsoft.com/office/drawing/2014/main" id="{B999F1F7-9DE6-483D-A5D1-57351B5F3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280"/>
              <a:ext cx="15" cy="11"/>
            </a:xfrm>
            <a:custGeom>
              <a:avLst/>
              <a:gdLst>
                <a:gd name="T0" fmla="*/ 60 w 7"/>
                <a:gd name="T1" fmla="*/ 20 h 5"/>
                <a:gd name="T2" fmla="*/ 60 w 7"/>
                <a:gd name="T3" fmla="*/ 44 h 5"/>
                <a:gd name="T4" fmla="*/ 19 w 7"/>
                <a:gd name="T5" fmla="*/ 44 h 5"/>
                <a:gd name="T6" fmla="*/ 0 w 7"/>
                <a:gd name="T7" fmla="*/ 9 h 5"/>
                <a:gd name="T8" fmla="*/ 9 w 7"/>
                <a:gd name="T9" fmla="*/ 0 h 5"/>
                <a:gd name="T10" fmla="*/ 9 w 7"/>
                <a:gd name="T11" fmla="*/ 0 h 5"/>
                <a:gd name="T12" fmla="*/ 0 w 7"/>
                <a:gd name="T13" fmla="*/ 9 h 5"/>
                <a:gd name="T14" fmla="*/ 19 w 7"/>
                <a:gd name="T15" fmla="*/ 44 h 5"/>
                <a:gd name="T16" fmla="*/ 60 w 7"/>
                <a:gd name="T17" fmla="*/ 44 h 5"/>
                <a:gd name="T18" fmla="*/ 60 w 7"/>
                <a:gd name="T19" fmla="*/ 2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7" y="2"/>
                    <a:pt x="7" y="3"/>
                    <a:pt x="6" y="4"/>
                  </a:cubicBezTo>
                  <a:cubicBezTo>
                    <a:pt x="5" y="5"/>
                    <a:pt x="4" y="5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4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3"/>
                    <a:pt x="7" y="2"/>
                    <a:pt x="6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9" name="Freeform 1018">
              <a:extLst>
                <a:ext uri="{FF2B5EF4-FFF2-40B4-BE49-F238E27FC236}">
                  <a16:creationId xmlns:a16="http://schemas.microsoft.com/office/drawing/2014/main" id="{DB3F9F98-3EF5-44AB-8B0F-858EFE69F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344"/>
              <a:ext cx="25" cy="25"/>
            </a:xfrm>
            <a:custGeom>
              <a:avLst/>
              <a:gdLst>
                <a:gd name="T0" fmla="*/ 73 w 12"/>
                <a:gd name="T1" fmla="*/ 11 h 11"/>
                <a:gd name="T2" fmla="*/ 35 w 12"/>
                <a:gd name="T3" fmla="*/ 0 h 11"/>
                <a:gd name="T4" fmla="*/ 8 w 12"/>
                <a:gd name="T5" fmla="*/ 36 h 11"/>
                <a:gd name="T6" fmla="*/ 56 w 12"/>
                <a:gd name="T7" fmla="*/ 118 h 11"/>
                <a:gd name="T8" fmla="*/ 108 w 12"/>
                <a:gd name="T9" fmla="*/ 73 h 11"/>
                <a:gd name="T10" fmla="*/ 73 w 12"/>
                <a:gd name="T11" fmla="*/ 11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1">
                  <a:moveTo>
                    <a:pt x="8" y="1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6"/>
                    <a:pt x="2" y="10"/>
                    <a:pt x="6" y="10"/>
                  </a:cubicBezTo>
                  <a:cubicBezTo>
                    <a:pt x="9" y="11"/>
                    <a:pt x="12" y="8"/>
                    <a:pt x="12" y="6"/>
                  </a:cubicBezTo>
                  <a:cubicBezTo>
                    <a:pt x="11" y="3"/>
                    <a:pt x="10" y="3"/>
                    <a:pt x="8" y="1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C95F4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30" name="Freeform 1019">
              <a:extLst>
                <a:ext uri="{FF2B5EF4-FFF2-40B4-BE49-F238E27FC236}">
                  <a16:creationId xmlns:a16="http://schemas.microsoft.com/office/drawing/2014/main" id="{F0AC6FE3-6935-4111-8098-8C0923FD7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351"/>
              <a:ext cx="12" cy="11"/>
            </a:xfrm>
            <a:custGeom>
              <a:avLst/>
              <a:gdLst>
                <a:gd name="T0" fmla="*/ 48 w 6"/>
                <a:gd name="T1" fmla="*/ 20 h 5"/>
                <a:gd name="T2" fmla="*/ 48 w 6"/>
                <a:gd name="T3" fmla="*/ 44 h 5"/>
                <a:gd name="T4" fmla="*/ 16 w 6"/>
                <a:gd name="T5" fmla="*/ 44 h 5"/>
                <a:gd name="T6" fmla="*/ 0 w 6"/>
                <a:gd name="T7" fmla="*/ 9 h 5"/>
                <a:gd name="T8" fmla="*/ 8 w 6"/>
                <a:gd name="T9" fmla="*/ 0 h 5"/>
                <a:gd name="T10" fmla="*/ 8 w 6"/>
                <a:gd name="T11" fmla="*/ 0 h 5"/>
                <a:gd name="T12" fmla="*/ 0 w 6"/>
                <a:gd name="T13" fmla="*/ 9 h 5"/>
                <a:gd name="T14" fmla="*/ 16 w 6"/>
                <a:gd name="T15" fmla="*/ 44 h 5"/>
                <a:gd name="T16" fmla="*/ 48 w 6"/>
                <a:gd name="T17" fmla="*/ 44 h 5"/>
                <a:gd name="T18" fmla="*/ 48 w 6"/>
                <a:gd name="T19" fmla="*/ 2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2"/>
                    <a:pt x="6" y="3"/>
                    <a:pt x="6" y="4"/>
                  </a:cubicBezTo>
                  <a:cubicBezTo>
                    <a:pt x="5" y="5"/>
                    <a:pt x="3" y="5"/>
                    <a:pt x="2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2" y="4"/>
                  </a:cubicBezTo>
                  <a:cubicBezTo>
                    <a:pt x="3" y="5"/>
                    <a:pt x="5" y="5"/>
                    <a:pt x="6" y="4"/>
                  </a:cubicBezTo>
                  <a:cubicBezTo>
                    <a:pt x="6" y="3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1" name="Freeform 1020">
              <a:extLst>
                <a:ext uri="{FF2B5EF4-FFF2-40B4-BE49-F238E27FC236}">
                  <a16:creationId xmlns:a16="http://schemas.microsoft.com/office/drawing/2014/main" id="{FA1AD30F-B9CD-4EB7-8D88-EF3813483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2144"/>
              <a:ext cx="17" cy="17"/>
            </a:xfrm>
            <a:custGeom>
              <a:avLst/>
              <a:gdLst>
                <a:gd name="T0" fmla="*/ 60 w 8"/>
                <a:gd name="T1" fmla="*/ 19 h 8"/>
                <a:gd name="T2" fmla="*/ 40 w 8"/>
                <a:gd name="T3" fmla="*/ 0 h 8"/>
                <a:gd name="T4" fmla="*/ 9 w 8"/>
                <a:gd name="T5" fmla="*/ 9 h 8"/>
                <a:gd name="T6" fmla="*/ 19 w 8"/>
                <a:gd name="T7" fmla="*/ 68 h 8"/>
                <a:gd name="T8" fmla="*/ 68 w 8"/>
                <a:gd name="T9" fmla="*/ 60 h 8"/>
                <a:gd name="T10" fmla="*/ 60 w 8"/>
                <a:gd name="T11" fmla="*/ 19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8">
                  <a:moveTo>
                    <a:pt x="6" y="2"/>
                  </a:move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5"/>
                    <a:pt x="2" y="7"/>
                  </a:cubicBezTo>
                  <a:cubicBezTo>
                    <a:pt x="4" y="8"/>
                    <a:pt x="6" y="7"/>
                    <a:pt x="7" y="6"/>
                  </a:cubicBezTo>
                  <a:cubicBezTo>
                    <a:pt x="8" y="4"/>
                    <a:pt x="7" y="4"/>
                    <a:pt x="6" y="2"/>
                  </a:cubicBezTo>
                  <a:close/>
                </a:path>
              </a:pathLst>
            </a:custGeom>
            <a:solidFill>
              <a:srgbClr val="E97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2" name="Freeform 1021">
              <a:extLst>
                <a:ext uri="{FF2B5EF4-FFF2-40B4-BE49-F238E27FC236}">
                  <a16:creationId xmlns:a16="http://schemas.microsoft.com/office/drawing/2014/main" id="{7775C632-DFF3-4B5D-B450-4A3C4F33B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146"/>
              <a:ext cx="8" cy="11"/>
            </a:xfrm>
            <a:custGeom>
              <a:avLst/>
              <a:gdLst>
                <a:gd name="T0" fmla="*/ 32 w 4"/>
                <a:gd name="T1" fmla="*/ 33 h 5"/>
                <a:gd name="T2" fmla="*/ 24 w 4"/>
                <a:gd name="T3" fmla="*/ 53 h 5"/>
                <a:gd name="T4" fmla="*/ 0 w 4"/>
                <a:gd name="T5" fmla="*/ 33 h 5"/>
                <a:gd name="T6" fmla="*/ 0 w 4"/>
                <a:gd name="T7" fmla="*/ 9 h 5"/>
                <a:gd name="T8" fmla="*/ 16 w 4"/>
                <a:gd name="T9" fmla="*/ 0 h 5"/>
                <a:gd name="T10" fmla="*/ 16 w 4"/>
                <a:gd name="T11" fmla="*/ 0 h 5"/>
                <a:gd name="T12" fmla="*/ 0 w 4"/>
                <a:gd name="T13" fmla="*/ 9 h 5"/>
                <a:gd name="T14" fmla="*/ 0 w 4"/>
                <a:gd name="T15" fmla="*/ 33 h 5"/>
                <a:gd name="T16" fmla="*/ 24 w 4"/>
                <a:gd name="T17" fmla="*/ 53 h 5"/>
                <a:gd name="T18" fmla="*/ 32 w 4"/>
                <a:gd name="T19" fmla="*/ 33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3" name="Freeform 1022">
              <a:extLst>
                <a:ext uri="{FF2B5EF4-FFF2-40B4-BE49-F238E27FC236}">
                  <a16:creationId xmlns:a16="http://schemas.microsoft.com/office/drawing/2014/main" id="{12326E06-1ACA-4820-95C2-2C6C2DAB3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231"/>
              <a:ext cx="23" cy="22"/>
            </a:xfrm>
            <a:custGeom>
              <a:avLst/>
              <a:gdLst>
                <a:gd name="T0" fmla="*/ 65 w 11"/>
                <a:gd name="T1" fmla="*/ 9 h 10"/>
                <a:gd name="T2" fmla="*/ 27 w 11"/>
                <a:gd name="T3" fmla="*/ 9 h 10"/>
                <a:gd name="T4" fmla="*/ 8 w 11"/>
                <a:gd name="T5" fmla="*/ 33 h 10"/>
                <a:gd name="T6" fmla="*/ 44 w 11"/>
                <a:gd name="T7" fmla="*/ 97 h 10"/>
                <a:gd name="T8" fmla="*/ 92 w 11"/>
                <a:gd name="T9" fmla="*/ 53 h 10"/>
                <a:gd name="T10" fmla="*/ 65 w 11"/>
                <a:gd name="T11" fmla="*/ 9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0">
                  <a:moveTo>
                    <a:pt x="7" y="1"/>
                  </a:moveTo>
                  <a:cubicBezTo>
                    <a:pt x="6" y="1"/>
                    <a:pt x="5" y="0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6"/>
                    <a:pt x="2" y="9"/>
                    <a:pt x="5" y="9"/>
                  </a:cubicBezTo>
                  <a:cubicBezTo>
                    <a:pt x="8" y="10"/>
                    <a:pt x="11" y="7"/>
                    <a:pt x="10" y="5"/>
                  </a:cubicBezTo>
                  <a:cubicBezTo>
                    <a:pt x="10" y="3"/>
                    <a:pt x="9" y="2"/>
                    <a:pt x="7" y="1"/>
                  </a:cubicBezTo>
                  <a:close/>
                </a:path>
              </a:pathLst>
            </a:custGeom>
            <a:solidFill>
              <a:srgbClr val="EA8065"/>
            </a:solidFill>
            <a:ln w="3175" cap="flat">
              <a:solidFill>
                <a:srgbClr val="D6654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34" name="Freeform 1023">
              <a:extLst>
                <a:ext uri="{FF2B5EF4-FFF2-40B4-BE49-F238E27FC236}">
                  <a16:creationId xmlns:a16="http://schemas.microsoft.com/office/drawing/2014/main" id="{9EC3ABEC-3F88-48A6-BD27-1E15DECDB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235"/>
              <a:ext cx="11" cy="11"/>
            </a:xfrm>
            <a:custGeom>
              <a:avLst/>
              <a:gdLst>
                <a:gd name="T0" fmla="*/ 53 w 5"/>
                <a:gd name="T1" fmla="*/ 20 h 5"/>
                <a:gd name="T2" fmla="*/ 53 w 5"/>
                <a:gd name="T3" fmla="*/ 44 h 5"/>
                <a:gd name="T4" fmla="*/ 9 w 5"/>
                <a:gd name="T5" fmla="*/ 44 h 5"/>
                <a:gd name="T6" fmla="*/ 0 w 5"/>
                <a:gd name="T7" fmla="*/ 20 h 5"/>
                <a:gd name="T8" fmla="*/ 9 w 5"/>
                <a:gd name="T9" fmla="*/ 0 h 5"/>
                <a:gd name="T10" fmla="*/ 9 w 5"/>
                <a:gd name="T11" fmla="*/ 0 h 5"/>
                <a:gd name="T12" fmla="*/ 0 w 5"/>
                <a:gd name="T13" fmla="*/ 20 h 5"/>
                <a:gd name="T14" fmla="*/ 9 w 5"/>
                <a:gd name="T15" fmla="*/ 44 h 5"/>
                <a:gd name="T16" fmla="*/ 53 w 5"/>
                <a:gd name="T17" fmla="*/ 44 h 5"/>
                <a:gd name="T18" fmla="*/ 53 w 5"/>
                <a:gd name="T19" fmla="*/ 2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3"/>
                    <a:pt x="5" y="4"/>
                    <a:pt x="5" y="4"/>
                  </a:cubicBezTo>
                  <a:cubicBezTo>
                    <a:pt x="4" y="5"/>
                    <a:pt x="3" y="5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3" y="5"/>
                    <a:pt x="4" y="5"/>
                    <a:pt x="5" y="4"/>
                  </a:cubicBezTo>
                  <a:cubicBezTo>
                    <a:pt x="5" y="4"/>
                    <a:pt x="5" y="3"/>
                    <a:pt x="5" y="2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5" name="Freeform 1024">
              <a:extLst>
                <a:ext uri="{FF2B5EF4-FFF2-40B4-BE49-F238E27FC236}">
                  <a16:creationId xmlns:a16="http://schemas.microsoft.com/office/drawing/2014/main" id="{4C5DBC8C-7ED4-47E8-840E-7490E0F02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659"/>
              <a:ext cx="50" cy="51"/>
            </a:xfrm>
            <a:custGeom>
              <a:avLst/>
              <a:gdLst>
                <a:gd name="T0" fmla="*/ 144 w 24"/>
                <a:gd name="T1" fmla="*/ 35 h 23"/>
                <a:gd name="T2" fmla="*/ 73 w 24"/>
                <a:gd name="T3" fmla="*/ 20 h 23"/>
                <a:gd name="T4" fmla="*/ 17 w 24"/>
                <a:gd name="T5" fmla="*/ 78 h 23"/>
                <a:gd name="T6" fmla="*/ 108 w 24"/>
                <a:gd name="T7" fmla="*/ 242 h 23"/>
                <a:gd name="T8" fmla="*/ 217 w 24"/>
                <a:gd name="T9" fmla="*/ 133 h 23"/>
                <a:gd name="T10" fmla="*/ 144 w 24"/>
                <a:gd name="T11" fmla="*/ 35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3">
                  <a:moveTo>
                    <a:pt x="16" y="3"/>
                  </a:moveTo>
                  <a:cubicBezTo>
                    <a:pt x="13" y="1"/>
                    <a:pt x="10" y="0"/>
                    <a:pt x="8" y="2"/>
                  </a:cubicBezTo>
                  <a:cubicBezTo>
                    <a:pt x="5" y="3"/>
                    <a:pt x="3" y="4"/>
                    <a:pt x="2" y="7"/>
                  </a:cubicBezTo>
                  <a:cubicBezTo>
                    <a:pt x="0" y="13"/>
                    <a:pt x="5" y="21"/>
                    <a:pt x="12" y="22"/>
                  </a:cubicBezTo>
                  <a:cubicBezTo>
                    <a:pt x="19" y="23"/>
                    <a:pt x="24" y="17"/>
                    <a:pt x="24" y="12"/>
                  </a:cubicBezTo>
                  <a:cubicBezTo>
                    <a:pt x="23" y="8"/>
                    <a:pt x="21" y="6"/>
                    <a:pt x="16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76" name="Freeform 1025">
              <a:extLst>
                <a:ext uri="{FF2B5EF4-FFF2-40B4-BE49-F238E27FC236}">
                  <a16:creationId xmlns:a16="http://schemas.microsoft.com/office/drawing/2014/main" id="{836E3D52-2B7A-4BC1-A382-4C5A8962A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672"/>
              <a:ext cx="28" cy="25"/>
            </a:xfrm>
            <a:custGeom>
              <a:avLst/>
              <a:gdLst>
                <a:gd name="T0" fmla="*/ 121 w 13"/>
                <a:gd name="T1" fmla="*/ 45 h 11"/>
                <a:gd name="T2" fmla="*/ 121 w 13"/>
                <a:gd name="T3" fmla="*/ 102 h 11"/>
                <a:gd name="T4" fmla="*/ 41 w 13"/>
                <a:gd name="T5" fmla="*/ 102 h 11"/>
                <a:gd name="T6" fmla="*/ 9 w 13"/>
                <a:gd name="T7" fmla="*/ 45 h 11"/>
                <a:gd name="T8" fmla="*/ 28 w 13"/>
                <a:gd name="T9" fmla="*/ 0 h 11"/>
                <a:gd name="T10" fmla="*/ 28 w 13"/>
                <a:gd name="T11" fmla="*/ 0 h 11"/>
                <a:gd name="T12" fmla="*/ 0 w 13"/>
                <a:gd name="T13" fmla="*/ 45 h 11"/>
                <a:gd name="T14" fmla="*/ 41 w 13"/>
                <a:gd name="T15" fmla="*/ 102 h 11"/>
                <a:gd name="T16" fmla="*/ 121 w 13"/>
                <a:gd name="T17" fmla="*/ 102 h 11"/>
                <a:gd name="T18" fmla="*/ 121 w 13"/>
                <a:gd name="T19" fmla="*/ 45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1">
                  <a:moveTo>
                    <a:pt x="12" y="4"/>
                  </a:moveTo>
                  <a:cubicBezTo>
                    <a:pt x="13" y="6"/>
                    <a:pt x="13" y="8"/>
                    <a:pt x="12" y="9"/>
                  </a:cubicBezTo>
                  <a:cubicBezTo>
                    <a:pt x="10" y="11"/>
                    <a:pt x="7" y="11"/>
                    <a:pt x="4" y="9"/>
                  </a:cubicBezTo>
                  <a:cubicBezTo>
                    <a:pt x="1" y="7"/>
                    <a:pt x="1" y="5"/>
                    <a:pt x="1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4"/>
                  </a:cubicBezTo>
                  <a:cubicBezTo>
                    <a:pt x="0" y="5"/>
                    <a:pt x="1" y="7"/>
                    <a:pt x="4" y="9"/>
                  </a:cubicBezTo>
                  <a:cubicBezTo>
                    <a:pt x="7" y="11"/>
                    <a:pt x="10" y="11"/>
                    <a:pt x="12" y="9"/>
                  </a:cubicBezTo>
                  <a:cubicBezTo>
                    <a:pt x="13" y="8"/>
                    <a:pt x="13" y="6"/>
                    <a:pt x="12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77" name="Freeform 1026">
              <a:extLst>
                <a:ext uri="{FF2B5EF4-FFF2-40B4-BE49-F238E27FC236}">
                  <a16:creationId xmlns:a16="http://schemas.microsoft.com/office/drawing/2014/main" id="{0269BC5F-C769-445C-869E-0E1728AC2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2659"/>
              <a:ext cx="50" cy="49"/>
            </a:xfrm>
            <a:custGeom>
              <a:avLst/>
              <a:gdLst>
                <a:gd name="T0" fmla="*/ 135 w 24"/>
                <a:gd name="T1" fmla="*/ 20 h 22"/>
                <a:gd name="T2" fmla="*/ 73 w 24"/>
                <a:gd name="T3" fmla="*/ 9 h 22"/>
                <a:gd name="T4" fmla="*/ 17 w 24"/>
                <a:gd name="T5" fmla="*/ 65 h 22"/>
                <a:gd name="T6" fmla="*/ 108 w 24"/>
                <a:gd name="T7" fmla="*/ 234 h 22"/>
                <a:gd name="T8" fmla="*/ 208 w 24"/>
                <a:gd name="T9" fmla="*/ 118 h 22"/>
                <a:gd name="T10" fmla="*/ 135 w 24"/>
                <a:gd name="T11" fmla="*/ 2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2">
                  <a:moveTo>
                    <a:pt x="15" y="2"/>
                  </a:moveTo>
                  <a:cubicBezTo>
                    <a:pt x="13" y="1"/>
                    <a:pt x="10" y="0"/>
                    <a:pt x="8" y="1"/>
                  </a:cubicBezTo>
                  <a:cubicBezTo>
                    <a:pt x="5" y="2"/>
                    <a:pt x="3" y="3"/>
                    <a:pt x="2" y="6"/>
                  </a:cubicBezTo>
                  <a:cubicBezTo>
                    <a:pt x="0" y="13"/>
                    <a:pt x="5" y="20"/>
                    <a:pt x="12" y="21"/>
                  </a:cubicBezTo>
                  <a:cubicBezTo>
                    <a:pt x="19" y="22"/>
                    <a:pt x="24" y="16"/>
                    <a:pt x="23" y="11"/>
                  </a:cubicBezTo>
                  <a:cubicBezTo>
                    <a:pt x="22" y="7"/>
                    <a:pt x="21" y="5"/>
                    <a:pt x="15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78" name="Freeform 1027">
              <a:extLst>
                <a:ext uri="{FF2B5EF4-FFF2-40B4-BE49-F238E27FC236}">
                  <a16:creationId xmlns:a16="http://schemas.microsoft.com/office/drawing/2014/main" id="{8178E68A-2497-44FA-9E6C-A06C70F2B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2670"/>
              <a:ext cx="27" cy="27"/>
            </a:xfrm>
            <a:custGeom>
              <a:avLst/>
              <a:gdLst>
                <a:gd name="T0" fmla="*/ 108 w 13"/>
                <a:gd name="T1" fmla="*/ 45 h 12"/>
                <a:gd name="T2" fmla="*/ 100 w 13"/>
                <a:gd name="T3" fmla="*/ 101 h 12"/>
                <a:gd name="T4" fmla="*/ 35 w 13"/>
                <a:gd name="T5" fmla="*/ 101 h 12"/>
                <a:gd name="T6" fmla="*/ 0 w 13"/>
                <a:gd name="T7" fmla="*/ 45 h 12"/>
                <a:gd name="T8" fmla="*/ 17 w 13"/>
                <a:gd name="T9" fmla="*/ 0 h 12"/>
                <a:gd name="T10" fmla="*/ 17 w 13"/>
                <a:gd name="T11" fmla="*/ 0 h 12"/>
                <a:gd name="T12" fmla="*/ 0 w 13"/>
                <a:gd name="T13" fmla="*/ 45 h 12"/>
                <a:gd name="T14" fmla="*/ 35 w 13"/>
                <a:gd name="T15" fmla="*/ 101 h 12"/>
                <a:gd name="T16" fmla="*/ 100 w 13"/>
                <a:gd name="T17" fmla="*/ 101 h 12"/>
                <a:gd name="T18" fmla="*/ 108 w 13"/>
                <a:gd name="T19" fmla="*/ 45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2">
                  <a:moveTo>
                    <a:pt x="12" y="4"/>
                  </a:moveTo>
                  <a:cubicBezTo>
                    <a:pt x="13" y="6"/>
                    <a:pt x="13" y="8"/>
                    <a:pt x="11" y="9"/>
                  </a:cubicBezTo>
                  <a:cubicBezTo>
                    <a:pt x="10" y="11"/>
                    <a:pt x="7" y="11"/>
                    <a:pt x="4" y="9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7"/>
                    <a:pt x="4" y="9"/>
                  </a:cubicBezTo>
                  <a:cubicBezTo>
                    <a:pt x="7" y="12"/>
                    <a:pt x="10" y="11"/>
                    <a:pt x="11" y="9"/>
                  </a:cubicBezTo>
                  <a:cubicBezTo>
                    <a:pt x="13" y="8"/>
                    <a:pt x="13" y="6"/>
                    <a:pt x="12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79" name="Freeform 1028">
              <a:extLst>
                <a:ext uri="{FF2B5EF4-FFF2-40B4-BE49-F238E27FC236}">
                  <a16:creationId xmlns:a16="http://schemas.microsoft.com/office/drawing/2014/main" id="{4AB3F062-C6FE-44B9-8FFD-910079C67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710"/>
              <a:ext cx="50" cy="52"/>
            </a:xfrm>
            <a:custGeom>
              <a:avLst/>
              <a:gdLst>
                <a:gd name="T0" fmla="*/ 135 w 24"/>
                <a:gd name="T1" fmla="*/ 36 h 23"/>
                <a:gd name="T2" fmla="*/ 65 w 24"/>
                <a:gd name="T3" fmla="*/ 25 h 23"/>
                <a:gd name="T4" fmla="*/ 17 w 24"/>
                <a:gd name="T5" fmla="*/ 81 h 23"/>
                <a:gd name="T6" fmla="*/ 108 w 24"/>
                <a:gd name="T7" fmla="*/ 255 h 23"/>
                <a:gd name="T8" fmla="*/ 208 w 24"/>
                <a:gd name="T9" fmla="*/ 138 h 23"/>
                <a:gd name="T10" fmla="*/ 135 w 24"/>
                <a:gd name="T11" fmla="*/ 36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3">
                  <a:moveTo>
                    <a:pt x="15" y="3"/>
                  </a:moveTo>
                  <a:cubicBezTo>
                    <a:pt x="12" y="2"/>
                    <a:pt x="10" y="0"/>
                    <a:pt x="7" y="2"/>
                  </a:cubicBezTo>
                  <a:cubicBezTo>
                    <a:pt x="5" y="3"/>
                    <a:pt x="3" y="4"/>
                    <a:pt x="2" y="7"/>
                  </a:cubicBezTo>
                  <a:cubicBezTo>
                    <a:pt x="0" y="13"/>
                    <a:pt x="4" y="21"/>
                    <a:pt x="12" y="22"/>
                  </a:cubicBezTo>
                  <a:cubicBezTo>
                    <a:pt x="19" y="23"/>
                    <a:pt x="24" y="17"/>
                    <a:pt x="23" y="12"/>
                  </a:cubicBezTo>
                  <a:cubicBezTo>
                    <a:pt x="22" y="8"/>
                    <a:pt x="21" y="6"/>
                    <a:pt x="15" y="3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80" name="Freeform 1029">
              <a:extLst>
                <a:ext uri="{FF2B5EF4-FFF2-40B4-BE49-F238E27FC236}">
                  <a16:creationId xmlns:a16="http://schemas.microsoft.com/office/drawing/2014/main" id="{8A8B6B12-0CA2-4398-8ABC-05F63A343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724"/>
              <a:ext cx="28" cy="26"/>
            </a:xfrm>
            <a:custGeom>
              <a:avLst/>
              <a:gdLst>
                <a:gd name="T0" fmla="*/ 121 w 13"/>
                <a:gd name="T1" fmla="*/ 43 h 12"/>
                <a:gd name="T2" fmla="*/ 112 w 13"/>
                <a:gd name="T3" fmla="*/ 93 h 12"/>
                <a:gd name="T4" fmla="*/ 41 w 13"/>
                <a:gd name="T5" fmla="*/ 93 h 12"/>
                <a:gd name="T6" fmla="*/ 0 w 13"/>
                <a:gd name="T7" fmla="*/ 43 h 12"/>
                <a:gd name="T8" fmla="*/ 19 w 13"/>
                <a:gd name="T9" fmla="*/ 0 h 12"/>
                <a:gd name="T10" fmla="*/ 19 w 13"/>
                <a:gd name="T11" fmla="*/ 0 h 12"/>
                <a:gd name="T12" fmla="*/ 0 w 13"/>
                <a:gd name="T13" fmla="*/ 43 h 12"/>
                <a:gd name="T14" fmla="*/ 28 w 13"/>
                <a:gd name="T15" fmla="*/ 93 h 12"/>
                <a:gd name="T16" fmla="*/ 112 w 13"/>
                <a:gd name="T17" fmla="*/ 93 h 12"/>
                <a:gd name="T18" fmla="*/ 121 w 13"/>
                <a:gd name="T19" fmla="*/ 43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2">
                  <a:moveTo>
                    <a:pt x="12" y="4"/>
                  </a:moveTo>
                  <a:cubicBezTo>
                    <a:pt x="13" y="6"/>
                    <a:pt x="12" y="8"/>
                    <a:pt x="11" y="9"/>
                  </a:cubicBezTo>
                  <a:cubicBezTo>
                    <a:pt x="10" y="11"/>
                    <a:pt x="7" y="11"/>
                    <a:pt x="4" y="9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0" y="7"/>
                    <a:pt x="3" y="9"/>
                  </a:cubicBezTo>
                  <a:cubicBezTo>
                    <a:pt x="7" y="12"/>
                    <a:pt x="10" y="11"/>
                    <a:pt x="11" y="9"/>
                  </a:cubicBezTo>
                  <a:cubicBezTo>
                    <a:pt x="13" y="8"/>
                    <a:pt x="13" y="6"/>
                    <a:pt x="12" y="4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1" name="Freeform 1030">
              <a:extLst>
                <a:ext uri="{FF2B5EF4-FFF2-40B4-BE49-F238E27FC236}">
                  <a16:creationId xmlns:a16="http://schemas.microsoft.com/office/drawing/2014/main" id="{E961FDB2-1AA3-482E-9B3E-C0B4CCF16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933"/>
              <a:ext cx="56" cy="58"/>
            </a:xfrm>
            <a:custGeom>
              <a:avLst/>
              <a:gdLst>
                <a:gd name="T0" fmla="*/ 141 w 27"/>
                <a:gd name="T1" fmla="*/ 20 h 26"/>
                <a:gd name="T2" fmla="*/ 73 w 27"/>
                <a:gd name="T3" fmla="*/ 9 h 26"/>
                <a:gd name="T4" fmla="*/ 52 w 27"/>
                <a:gd name="T5" fmla="*/ 199 h 26"/>
                <a:gd name="T6" fmla="*/ 207 w 27"/>
                <a:gd name="T7" fmla="*/ 254 h 26"/>
                <a:gd name="T8" fmla="*/ 232 w 27"/>
                <a:gd name="T9" fmla="*/ 154 h 26"/>
                <a:gd name="T10" fmla="*/ 189 w 27"/>
                <a:gd name="T11" fmla="*/ 80 h 26"/>
                <a:gd name="T12" fmla="*/ 141 w 27"/>
                <a:gd name="T13" fmla="*/ 2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6" y="2"/>
                  </a:moveTo>
                  <a:cubicBezTo>
                    <a:pt x="13" y="1"/>
                    <a:pt x="11" y="0"/>
                    <a:pt x="8" y="1"/>
                  </a:cubicBezTo>
                  <a:cubicBezTo>
                    <a:pt x="0" y="3"/>
                    <a:pt x="1" y="12"/>
                    <a:pt x="6" y="18"/>
                  </a:cubicBezTo>
                  <a:cubicBezTo>
                    <a:pt x="11" y="24"/>
                    <a:pt x="20" y="26"/>
                    <a:pt x="23" y="23"/>
                  </a:cubicBezTo>
                  <a:cubicBezTo>
                    <a:pt x="27" y="21"/>
                    <a:pt x="27" y="18"/>
                    <a:pt x="26" y="14"/>
                  </a:cubicBezTo>
                  <a:cubicBezTo>
                    <a:pt x="25" y="11"/>
                    <a:pt x="22" y="8"/>
                    <a:pt x="21" y="7"/>
                  </a:cubicBezTo>
                  <a:cubicBezTo>
                    <a:pt x="19" y="5"/>
                    <a:pt x="17" y="3"/>
                    <a:pt x="16" y="2"/>
                  </a:cubicBezTo>
                  <a:close/>
                </a:path>
              </a:pathLst>
            </a:custGeom>
            <a:solidFill>
              <a:srgbClr val="ED9075"/>
            </a:solidFill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82" name="Freeform 1031">
              <a:extLst>
                <a:ext uri="{FF2B5EF4-FFF2-40B4-BE49-F238E27FC236}">
                  <a16:creationId xmlns:a16="http://schemas.microsoft.com/office/drawing/2014/main" id="{C307015E-17CD-4692-A0D3-BF8F2758F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949"/>
              <a:ext cx="26" cy="27"/>
            </a:xfrm>
            <a:custGeom>
              <a:avLst/>
              <a:gdLst>
                <a:gd name="T0" fmla="*/ 9 w 12"/>
                <a:gd name="T1" fmla="*/ 11 h 12"/>
                <a:gd name="T2" fmla="*/ 20 w 12"/>
                <a:gd name="T3" fmla="*/ 72 h 12"/>
                <a:gd name="T4" fmla="*/ 93 w 12"/>
                <a:gd name="T5" fmla="*/ 137 h 12"/>
                <a:gd name="T6" fmla="*/ 121 w 12"/>
                <a:gd name="T7" fmla="*/ 126 h 12"/>
                <a:gd name="T8" fmla="*/ 121 w 12"/>
                <a:gd name="T9" fmla="*/ 126 h 12"/>
                <a:gd name="T10" fmla="*/ 93 w 12"/>
                <a:gd name="T11" fmla="*/ 137 h 12"/>
                <a:gd name="T12" fmla="*/ 20 w 12"/>
                <a:gd name="T13" fmla="*/ 72 h 12"/>
                <a:gd name="T14" fmla="*/ 9 w 12"/>
                <a:gd name="T15" fmla="*/ 11 h 12"/>
                <a:gd name="T16" fmla="*/ 43 w 12"/>
                <a:gd name="T17" fmla="*/ 0 h 12"/>
                <a:gd name="T18" fmla="*/ 43 w 12"/>
                <a:gd name="T19" fmla="*/ 0 h 12"/>
                <a:gd name="T20" fmla="*/ 9 w 12"/>
                <a:gd name="T21" fmla="*/ 11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2">
                  <a:moveTo>
                    <a:pt x="1" y="1"/>
                  </a:moveTo>
                  <a:cubicBezTo>
                    <a:pt x="0" y="2"/>
                    <a:pt x="0" y="4"/>
                    <a:pt x="2" y="6"/>
                  </a:cubicBezTo>
                  <a:cubicBezTo>
                    <a:pt x="4" y="9"/>
                    <a:pt x="6" y="12"/>
                    <a:pt x="9" y="12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2"/>
                    <a:pt x="10" y="12"/>
                    <a:pt x="9" y="12"/>
                  </a:cubicBezTo>
                  <a:cubicBezTo>
                    <a:pt x="7" y="11"/>
                    <a:pt x="4" y="9"/>
                    <a:pt x="2" y="6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3" name="Freeform 1032">
              <a:extLst>
                <a:ext uri="{FF2B5EF4-FFF2-40B4-BE49-F238E27FC236}">
                  <a16:creationId xmlns:a16="http://schemas.microsoft.com/office/drawing/2014/main" id="{FD7AA233-3935-4FC1-813B-F1C51AF6D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931"/>
              <a:ext cx="38" cy="29"/>
            </a:xfrm>
            <a:custGeom>
              <a:avLst/>
              <a:gdLst>
                <a:gd name="T0" fmla="*/ 8 w 18"/>
                <a:gd name="T1" fmla="*/ 20 h 13"/>
                <a:gd name="T2" fmla="*/ 57 w 18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3">
                  <a:moveTo>
                    <a:pt x="1" y="2"/>
                  </a:moveTo>
                  <a:cubicBezTo>
                    <a:pt x="0" y="11"/>
                    <a:pt x="18" y="13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4" name="Freeform 1033">
              <a:extLst>
                <a:ext uri="{FF2B5EF4-FFF2-40B4-BE49-F238E27FC236}">
                  <a16:creationId xmlns:a16="http://schemas.microsoft.com/office/drawing/2014/main" id="{4150A902-3D82-4B89-8D6E-ECA239513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3670"/>
              <a:ext cx="48" cy="40"/>
            </a:xfrm>
            <a:custGeom>
              <a:avLst/>
              <a:gdLst>
                <a:gd name="T0" fmla="*/ 0 w 23"/>
                <a:gd name="T1" fmla="*/ 162 h 18"/>
                <a:gd name="T2" fmla="*/ 165 w 23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8">
                  <a:moveTo>
                    <a:pt x="0" y="15"/>
                  </a:moveTo>
                  <a:cubicBezTo>
                    <a:pt x="9" y="18"/>
                    <a:pt x="23" y="11"/>
                    <a:pt x="1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5" name="Freeform 1034">
              <a:extLst>
                <a:ext uri="{FF2B5EF4-FFF2-40B4-BE49-F238E27FC236}">
                  <a16:creationId xmlns:a16="http://schemas.microsoft.com/office/drawing/2014/main" id="{72A8FC19-6E6D-4D3E-8354-5B8D54670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3681"/>
              <a:ext cx="16" cy="9"/>
            </a:xfrm>
            <a:custGeom>
              <a:avLst/>
              <a:gdLst>
                <a:gd name="T0" fmla="*/ 0 w 8"/>
                <a:gd name="T1" fmla="*/ 25 h 4"/>
                <a:gd name="T2" fmla="*/ 64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2"/>
                  </a:moveTo>
                  <a:cubicBezTo>
                    <a:pt x="3" y="4"/>
                    <a:pt x="7" y="3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6" name="Freeform 1035">
              <a:extLst>
                <a:ext uri="{FF2B5EF4-FFF2-40B4-BE49-F238E27FC236}">
                  <a16:creationId xmlns:a16="http://schemas.microsoft.com/office/drawing/2014/main" id="{134F1A8D-F4AA-4018-B1F1-B117E8CA9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766"/>
              <a:ext cx="38" cy="22"/>
            </a:xfrm>
            <a:custGeom>
              <a:avLst/>
              <a:gdLst>
                <a:gd name="T0" fmla="*/ 0 w 18"/>
                <a:gd name="T1" fmla="*/ 20 h 10"/>
                <a:gd name="T2" fmla="*/ 169 w 1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0" y="2"/>
                  </a:moveTo>
                  <a:cubicBezTo>
                    <a:pt x="6" y="10"/>
                    <a:pt x="13" y="9"/>
                    <a:pt x="1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7" name="Freeform 1036">
              <a:extLst>
                <a:ext uri="{FF2B5EF4-FFF2-40B4-BE49-F238E27FC236}">
                  <a16:creationId xmlns:a16="http://schemas.microsoft.com/office/drawing/2014/main" id="{23DF3A35-9135-4A28-B001-707201C33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3761"/>
              <a:ext cx="16" cy="9"/>
            </a:xfrm>
            <a:custGeom>
              <a:avLst/>
              <a:gdLst>
                <a:gd name="T0" fmla="*/ 0 w 8"/>
                <a:gd name="T1" fmla="*/ 0 h 4"/>
                <a:gd name="T2" fmla="*/ 64 w 8"/>
                <a:gd name="T3" fmla="*/ 1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2" y="4"/>
                    <a:pt x="5" y="4"/>
                    <a:pt x="8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8" name="Freeform 1037">
              <a:extLst>
                <a:ext uri="{FF2B5EF4-FFF2-40B4-BE49-F238E27FC236}">
                  <a16:creationId xmlns:a16="http://schemas.microsoft.com/office/drawing/2014/main" id="{FBB40DFF-05E0-473D-BD9F-C2D65D4A1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3424"/>
              <a:ext cx="341" cy="69"/>
            </a:xfrm>
            <a:custGeom>
              <a:avLst/>
              <a:gdLst>
                <a:gd name="T0" fmla="*/ 0 w 163"/>
                <a:gd name="T1" fmla="*/ 343 h 31"/>
                <a:gd name="T2" fmla="*/ 705 w 163"/>
                <a:gd name="T3" fmla="*/ 154 h 31"/>
                <a:gd name="T4" fmla="*/ 1126 w 163"/>
                <a:gd name="T5" fmla="*/ 134 h 31"/>
                <a:gd name="T6" fmla="*/ 1492 w 163"/>
                <a:gd name="T7" fmla="*/ 9 h 31"/>
                <a:gd name="T8" fmla="*/ 753 w 163"/>
                <a:gd name="T9" fmla="*/ 80 h 31"/>
                <a:gd name="T10" fmla="*/ 377 w 163"/>
                <a:gd name="T11" fmla="*/ 109 h 31"/>
                <a:gd name="T12" fmla="*/ 44 w 163"/>
                <a:gd name="T13" fmla="*/ 263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3" h="31">
                  <a:moveTo>
                    <a:pt x="0" y="31"/>
                  </a:moveTo>
                  <a:cubicBezTo>
                    <a:pt x="27" y="31"/>
                    <a:pt x="51" y="18"/>
                    <a:pt x="77" y="14"/>
                  </a:cubicBezTo>
                  <a:cubicBezTo>
                    <a:pt x="93" y="11"/>
                    <a:pt x="107" y="15"/>
                    <a:pt x="123" y="12"/>
                  </a:cubicBezTo>
                  <a:cubicBezTo>
                    <a:pt x="136" y="9"/>
                    <a:pt x="149" y="0"/>
                    <a:pt x="163" y="1"/>
                  </a:cubicBezTo>
                  <a:cubicBezTo>
                    <a:pt x="136" y="1"/>
                    <a:pt x="110" y="2"/>
                    <a:pt x="82" y="7"/>
                  </a:cubicBezTo>
                  <a:cubicBezTo>
                    <a:pt x="69" y="9"/>
                    <a:pt x="54" y="7"/>
                    <a:pt x="41" y="10"/>
                  </a:cubicBezTo>
                  <a:cubicBezTo>
                    <a:pt x="28" y="13"/>
                    <a:pt x="20" y="26"/>
                    <a:pt x="5" y="24"/>
                  </a:cubicBezTo>
                </a:path>
              </a:pathLst>
            </a:custGeom>
            <a:solidFill>
              <a:srgbClr val="F7C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9" name="Freeform 1038">
              <a:extLst>
                <a:ext uri="{FF2B5EF4-FFF2-40B4-BE49-F238E27FC236}">
                  <a16:creationId xmlns:a16="http://schemas.microsoft.com/office/drawing/2014/main" id="{B36FAD0A-98F1-4FDD-996D-4095A992D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3440"/>
              <a:ext cx="96" cy="31"/>
            </a:xfrm>
            <a:custGeom>
              <a:avLst/>
              <a:gdLst>
                <a:gd name="T0" fmla="*/ 0 w 46"/>
                <a:gd name="T1" fmla="*/ 153 h 14"/>
                <a:gd name="T2" fmla="*/ 417 w 46"/>
                <a:gd name="T3" fmla="*/ 44 h 14"/>
                <a:gd name="T4" fmla="*/ 65 w 46"/>
                <a:gd name="T5" fmla="*/ 15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4">
                  <a:moveTo>
                    <a:pt x="0" y="14"/>
                  </a:moveTo>
                  <a:cubicBezTo>
                    <a:pt x="16" y="6"/>
                    <a:pt x="28" y="0"/>
                    <a:pt x="46" y="4"/>
                  </a:cubicBezTo>
                  <a:cubicBezTo>
                    <a:pt x="34" y="6"/>
                    <a:pt x="16" y="8"/>
                    <a:pt x="7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0" name="Freeform 1039">
              <a:extLst>
                <a:ext uri="{FF2B5EF4-FFF2-40B4-BE49-F238E27FC236}">
                  <a16:creationId xmlns:a16="http://schemas.microsoft.com/office/drawing/2014/main" id="{7CDD9E94-9A64-4761-A77B-2F0EBDCD5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3440"/>
              <a:ext cx="76" cy="20"/>
            </a:xfrm>
            <a:custGeom>
              <a:avLst/>
              <a:gdLst>
                <a:gd name="T0" fmla="*/ 0 w 36"/>
                <a:gd name="T1" fmla="*/ 36 h 9"/>
                <a:gd name="T2" fmla="*/ 338 w 36"/>
                <a:gd name="T3" fmla="*/ 0 h 9"/>
                <a:gd name="T4" fmla="*/ 196 w 36"/>
                <a:gd name="T5" fmla="*/ 0 h 9"/>
                <a:gd name="T6" fmla="*/ 177 w 36"/>
                <a:gd name="T7" fmla="*/ 2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9">
                  <a:moveTo>
                    <a:pt x="0" y="3"/>
                  </a:moveTo>
                  <a:cubicBezTo>
                    <a:pt x="8" y="6"/>
                    <a:pt x="31" y="9"/>
                    <a:pt x="36" y="0"/>
                  </a:cubicBezTo>
                  <a:cubicBezTo>
                    <a:pt x="31" y="0"/>
                    <a:pt x="25" y="5"/>
                    <a:pt x="21" y="0"/>
                  </a:cubicBezTo>
                  <a:cubicBezTo>
                    <a:pt x="19" y="0"/>
                    <a:pt x="20" y="1"/>
                    <a:pt x="1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1" name="Freeform 1040">
              <a:extLst>
                <a:ext uri="{FF2B5EF4-FFF2-40B4-BE49-F238E27FC236}">
                  <a16:creationId xmlns:a16="http://schemas.microsoft.com/office/drawing/2014/main" id="{8EE32122-1D59-4269-B588-89BD96AB8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3422"/>
              <a:ext cx="17" cy="20"/>
            </a:xfrm>
            <a:custGeom>
              <a:avLst/>
              <a:gdLst>
                <a:gd name="T0" fmla="*/ 0 w 8"/>
                <a:gd name="T1" fmla="*/ 0 h 9"/>
                <a:gd name="T2" fmla="*/ 77 w 8"/>
                <a:gd name="T3" fmla="*/ 80 h 9"/>
                <a:gd name="T4" fmla="*/ 68 w 8"/>
                <a:gd name="T5" fmla="*/ 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0" y="6"/>
                    <a:pt x="3" y="9"/>
                    <a:pt x="8" y="7"/>
                  </a:cubicBezTo>
                  <a:cubicBezTo>
                    <a:pt x="8" y="5"/>
                    <a:pt x="7" y="5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2" name="Freeform 1041">
              <a:extLst>
                <a:ext uri="{FF2B5EF4-FFF2-40B4-BE49-F238E27FC236}">
                  <a16:creationId xmlns:a16="http://schemas.microsoft.com/office/drawing/2014/main" id="{942CE39E-7842-4676-A298-6E4E0A98D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038"/>
              <a:ext cx="335" cy="319"/>
            </a:xfrm>
            <a:custGeom>
              <a:avLst/>
              <a:gdLst>
                <a:gd name="T0" fmla="*/ 0 w 160"/>
                <a:gd name="T1" fmla="*/ 0 h 143"/>
                <a:gd name="T2" fmla="*/ 1468 w 160"/>
                <a:gd name="T3" fmla="*/ 1588 h 143"/>
                <a:gd name="T4" fmla="*/ 0 w 160"/>
                <a:gd name="T5" fmla="*/ 0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0" h="143">
                  <a:moveTo>
                    <a:pt x="0" y="0"/>
                  </a:moveTo>
                  <a:cubicBezTo>
                    <a:pt x="29" y="16"/>
                    <a:pt x="108" y="58"/>
                    <a:pt x="160" y="143"/>
                  </a:cubicBezTo>
                  <a:cubicBezTo>
                    <a:pt x="131" y="108"/>
                    <a:pt x="47" y="30"/>
                    <a:pt x="0" y="0"/>
                  </a:cubicBezTo>
                  <a:close/>
                </a:path>
              </a:pathLst>
            </a:custGeom>
            <a:solidFill>
              <a:srgbClr val="F7C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3" name="Freeform 1042">
              <a:extLst>
                <a:ext uri="{FF2B5EF4-FFF2-40B4-BE49-F238E27FC236}">
                  <a16:creationId xmlns:a16="http://schemas.microsoft.com/office/drawing/2014/main" id="{E6196C41-6D8D-4667-BC7F-EA0E65290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3136"/>
              <a:ext cx="92" cy="101"/>
            </a:xfrm>
            <a:custGeom>
              <a:avLst/>
              <a:gdLst>
                <a:gd name="T0" fmla="*/ 0 w 44"/>
                <a:gd name="T1" fmla="*/ 0 h 45"/>
                <a:gd name="T2" fmla="*/ 401 w 44"/>
                <a:gd name="T3" fmla="*/ 509 h 45"/>
                <a:gd name="T4" fmla="*/ 284 w 44"/>
                <a:gd name="T5" fmla="*/ 373 h 45"/>
                <a:gd name="T6" fmla="*/ 184 w 44"/>
                <a:gd name="T7" fmla="*/ 272 h 45"/>
                <a:gd name="T8" fmla="*/ 27 w 44"/>
                <a:gd name="T9" fmla="*/ 6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5">
                  <a:moveTo>
                    <a:pt x="0" y="0"/>
                  </a:moveTo>
                  <a:cubicBezTo>
                    <a:pt x="16" y="13"/>
                    <a:pt x="35" y="27"/>
                    <a:pt x="44" y="45"/>
                  </a:cubicBezTo>
                  <a:cubicBezTo>
                    <a:pt x="39" y="42"/>
                    <a:pt x="36" y="37"/>
                    <a:pt x="31" y="33"/>
                  </a:cubicBezTo>
                  <a:cubicBezTo>
                    <a:pt x="28" y="30"/>
                    <a:pt x="23" y="28"/>
                    <a:pt x="20" y="24"/>
                  </a:cubicBezTo>
                  <a:cubicBezTo>
                    <a:pt x="15" y="19"/>
                    <a:pt x="8" y="12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4" name="Freeform 1043">
              <a:extLst>
                <a:ext uri="{FF2B5EF4-FFF2-40B4-BE49-F238E27FC236}">
                  <a16:creationId xmlns:a16="http://schemas.microsoft.com/office/drawing/2014/main" id="{4DF049CC-A088-46D5-95D7-34121FA3D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239"/>
              <a:ext cx="19" cy="18"/>
            </a:xfrm>
            <a:custGeom>
              <a:avLst/>
              <a:gdLst>
                <a:gd name="T0" fmla="*/ 0 w 9"/>
                <a:gd name="T1" fmla="*/ 0 h 8"/>
                <a:gd name="T2" fmla="*/ 84 w 9"/>
                <a:gd name="T3" fmla="*/ 92 h 8"/>
                <a:gd name="T4" fmla="*/ 36 w 9"/>
                <a:gd name="T5" fmla="*/ 1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1" y="4"/>
                    <a:pt x="4" y="8"/>
                    <a:pt x="9" y="8"/>
                  </a:cubicBezTo>
                  <a:cubicBezTo>
                    <a:pt x="8" y="5"/>
                    <a:pt x="7" y="2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5" name="Freeform 1044">
              <a:extLst>
                <a:ext uri="{FF2B5EF4-FFF2-40B4-BE49-F238E27FC236}">
                  <a16:creationId xmlns:a16="http://schemas.microsoft.com/office/drawing/2014/main" id="{A47473B4-AC15-4643-9CC5-DD111DD03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3121"/>
              <a:ext cx="21" cy="18"/>
            </a:xfrm>
            <a:custGeom>
              <a:avLst/>
              <a:gdLst>
                <a:gd name="T0" fmla="*/ 36 w 10"/>
                <a:gd name="T1" fmla="*/ 92 h 8"/>
                <a:gd name="T2" fmla="*/ 0 w 10"/>
                <a:gd name="T3" fmla="*/ 4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4" y="8"/>
                  </a:moveTo>
                  <a:cubicBezTo>
                    <a:pt x="10" y="4"/>
                    <a:pt x="4" y="0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6" name="Freeform 1045">
              <a:extLst>
                <a:ext uri="{FF2B5EF4-FFF2-40B4-BE49-F238E27FC236}">
                  <a16:creationId xmlns:a16="http://schemas.microsoft.com/office/drawing/2014/main" id="{51A46FA1-0EA0-437F-AF9F-C025D2CC0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3576"/>
              <a:ext cx="51" cy="87"/>
            </a:xfrm>
            <a:custGeom>
              <a:avLst/>
              <a:gdLst>
                <a:gd name="T0" fmla="*/ 0 w 24"/>
                <a:gd name="T1" fmla="*/ 56 h 39"/>
                <a:gd name="T2" fmla="*/ 136 w 24"/>
                <a:gd name="T3" fmla="*/ 424 h 39"/>
                <a:gd name="T4" fmla="*/ 213 w 24"/>
                <a:gd name="T5" fmla="*/ 268 h 39"/>
                <a:gd name="T6" fmla="*/ 193 w 24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9">
                  <a:moveTo>
                    <a:pt x="0" y="5"/>
                  </a:moveTo>
                  <a:cubicBezTo>
                    <a:pt x="2" y="15"/>
                    <a:pt x="1" y="37"/>
                    <a:pt x="14" y="38"/>
                  </a:cubicBezTo>
                  <a:cubicBezTo>
                    <a:pt x="24" y="39"/>
                    <a:pt x="22" y="31"/>
                    <a:pt x="22" y="24"/>
                  </a:cubicBezTo>
                  <a:cubicBezTo>
                    <a:pt x="22" y="17"/>
                    <a:pt x="22" y="7"/>
                    <a:pt x="20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7" name="Freeform 1046">
              <a:extLst>
                <a:ext uri="{FF2B5EF4-FFF2-40B4-BE49-F238E27FC236}">
                  <a16:creationId xmlns:a16="http://schemas.microsoft.com/office/drawing/2014/main" id="{003990FE-4AF2-4B47-BCCD-DD9A800B8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3658"/>
              <a:ext cx="80" cy="94"/>
            </a:xfrm>
            <a:custGeom>
              <a:avLst/>
              <a:gdLst>
                <a:gd name="T0" fmla="*/ 36 w 38"/>
                <a:gd name="T1" fmla="*/ 125 h 42"/>
                <a:gd name="T2" fmla="*/ 84 w 38"/>
                <a:gd name="T3" fmla="*/ 9 h 42"/>
                <a:gd name="T4" fmla="*/ 185 w 38"/>
                <a:gd name="T5" fmla="*/ 101 h 42"/>
                <a:gd name="T6" fmla="*/ 297 w 38"/>
                <a:gd name="T7" fmla="*/ 271 h 42"/>
                <a:gd name="T8" fmla="*/ 288 w 38"/>
                <a:gd name="T9" fmla="*/ 470 h 42"/>
                <a:gd name="T10" fmla="*/ 168 w 38"/>
                <a:gd name="T11" fmla="*/ 325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42">
                  <a:moveTo>
                    <a:pt x="4" y="11"/>
                  </a:moveTo>
                  <a:cubicBezTo>
                    <a:pt x="0" y="5"/>
                    <a:pt x="2" y="2"/>
                    <a:pt x="9" y="1"/>
                  </a:cubicBezTo>
                  <a:cubicBezTo>
                    <a:pt x="16" y="0"/>
                    <a:pt x="17" y="3"/>
                    <a:pt x="20" y="9"/>
                  </a:cubicBezTo>
                  <a:cubicBezTo>
                    <a:pt x="23" y="15"/>
                    <a:pt x="28" y="19"/>
                    <a:pt x="32" y="24"/>
                  </a:cubicBezTo>
                  <a:cubicBezTo>
                    <a:pt x="38" y="31"/>
                    <a:pt x="36" y="35"/>
                    <a:pt x="31" y="42"/>
                  </a:cubicBezTo>
                  <a:cubicBezTo>
                    <a:pt x="24" y="39"/>
                    <a:pt x="21" y="35"/>
                    <a:pt x="18" y="29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8" name="Freeform 1047">
              <a:extLst>
                <a:ext uri="{FF2B5EF4-FFF2-40B4-BE49-F238E27FC236}">
                  <a16:creationId xmlns:a16="http://schemas.microsoft.com/office/drawing/2014/main" id="{0EC2D702-8E30-48AC-9F3F-B908102E2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3730"/>
              <a:ext cx="79" cy="87"/>
            </a:xfrm>
            <a:custGeom>
              <a:avLst/>
              <a:gdLst>
                <a:gd name="T0" fmla="*/ 64 w 38"/>
                <a:gd name="T1" fmla="*/ 223 h 39"/>
                <a:gd name="T2" fmla="*/ 64 w 38"/>
                <a:gd name="T3" fmla="*/ 36 h 39"/>
                <a:gd name="T4" fmla="*/ 260 w 38"/>
                <a:gd name="T5" fmla="*/ 165 h 39"/>
                <a:gd name="T6" fmla="*/ 341 w 38"/>
                <a:gd name="T7" fmla="*/ 288 h 39"/>
                <a:gd name="T8" fmla="*/ 316 w 38"/>
                <a:gd name="T9" fmla="*/ 413 h 39"/>
                <a:gd name="T10" fmla="*/ 125 w 38"/>
                <a:gd name="T11" fmla="*/ 28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39">
                  <a:moveTo>
                    <a:pt x="7" y="20"/>
                  </a:moveTo>
                  <a:cubicBezTo>
                    <a:pt x="3" y="15"/>
                    <a:pt x="0" y="8"/>
                    <a:pt x="7" y="3"/>
                  </a:cubicBezTo>
                  <a:cubicBezTo>
                    <a:pt x="13" y="0"/>
                    <a:pt x="25" y="11"/>
                    <a:pt x="29" y="15"/>
                  </a:cubicBezTo>
                  <a:cubicBezTo>
                    <a:pt x="33" y="18"/>
                    <a:pt x="37" y="20"/>
                    <a:pt x="38" y="26"/>
                  </a:cubicBezTo>
                  <a:cubicBezTo>
                    <a:pt x="38" y="28"/>
                    <a:pt x="37" y="35"/>
                    <a:pt x="35" y="37"/>
                  </a:cubicBezTo>
                  <a:cubicBezTo>
                    <a:pt x="30" y="39"/>
                    <a:pt x="18" y="28"/>
                    <a:pt x="14" y="26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9" name="Freeform 1048">
              <a:extLst>
                <a:ext uri="{FF2B5EF4-FFF2-40B4-BE49-F238E27FC236}">
                  <a16:creationId xmlns:a16="http://schemas.microsoft.com/office/drawing/2014/main" id="{95E1F690-448E-4764-A91B-7F4323465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3786"/>
              <a:ext cx="103" cy="64"/>
            </a:xfrm>
            <a:custGeom>
              <a:avLst/>
              <a:gdLst>
                <a:gd name="T0" fmla="*/ 48 w 49"/>
                <a:gd name="T1" fmla="*/ 150 h 29"/>
                <a:gd name="T2" fmla="*/ 27 w 49"/>
                <a:gd name="T3" fmla="*/ 150 h 29"/>
                <a:gd name="T4" fmla="*/ 92 w 49"/>
                <a:gd name="T5" fmla="*/ 20 h 29"/>
                <a:gd name="T6" fmla="*/ 252 w 49"/>
                <a:gd name="T7" fmla="*/ 73 h 29"/>
                <a:gd name="T8" fmla="*/ 353 w 49"/>
                <a:gd name="T9" fmla="*/ 141 h 29"/>
                <a:gd name="T10" fmla="*/ 437 w 49"/>
                <a:gd name="T11" fmla="*/ 161 h 29"/>
                <a:gd name="T12" fmla="*/ 429 w 49"/>
                <a:gd name="T13" fmla="*/ 311 h 29"/>
                <a:gd name="T14" fmla="*/ 362 w 49"/>
                <a:gd name="T15" fmla="*/ 311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29">
                  <a:moveTo>
                    <a:pt x="5" y="14"/>
                  </a:moveTo>
                  <a:cubicBezTo>
                    <a:pt x="4" y="14"/>
                    <a:pt x="4" y="14"/>
                    <a:pt x="3" y="14"/>
                  </a:cubicBezTo>
                  <a:cubicBezTo>
                    <a:pt x="0" y="10"/>
                    <a:pt x="6" y="3"/>
                    <a:pt x="10" y="2"/>
                  </a:cubicBezTo>
                  <a:cubicBezTo>
                    <a:pt x="15" y="0"/>
                    <a:pt x="22" y="5"/>
                    <a:pt x="27" y="7"/>
                  </a:cubicBezTo>
                  <a:cubicBezTo>
                    <a:pt x="31" y="10"/>
                    <a:pt x="33" y="11"/>
                    <a:pt x="38" y="13"/>
                  </a:cubicBezTo>
                  <a:cubicBezTo>
                    <a:pt x="40" y="13"/>
                    <a:pt x="46" y="13"/>
                    <a:pt x="47" y="15"/>
                  </a:cubicBezTo>
                  <a:cubicBezTo>
                    <a:pt x="49" y="18"/>
                    <a:pt x="48" y="27"/>
                    <a:pt x="46" y="29"/>
                  </a:cubicBezTo>
                  <a:cubicBezTo>
                    <a:pt x="45" y="29"/>
                    <a:pt x="40" y="29"/>
                    <a:pt x="39" y="29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0" name="Freeform 1049">
              <a:extLst>
                <a:ext uri="{FF2B5EF4-FFF2-40B4-BE49-F238E27FC236}">
                  <a16:creationId xmlns:a16="http://schemas.microsoft.com/office/drawing/2014/main" id="{EABCBF37-3B92-4A62-96F1-0CAB49969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3790"/>
              <a:ext cx="35" cy="18"/>
            </a:xfrm>
            <a:custGeom>
              <a:avLst/>
              <a:gdLst>
                <a:gd name="T0" fmla="*/ 0 w 17"/>
                <a:gd name="T1" fmla="*/ 45 h 8"/>
                <a:gd name="T2" fmla="*/ 148 w 1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4"/>
                  </a:moveTo>
                  <a:cubicBezTo>
                    <a:pt x="5" y="6"/>
                    <a:pt x="14" y="8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1" name="Freeform 1050">
              <a:extLst>
                <a:ext uri="{FF2B5EF4-FFF2-40B4-BE49-F238E27FC236}">
                  <a16:creationId xmlns:a16="http://schemas.microsoft.com/office/drawing/2014/main" id="{9951743F-120B-4AEA-AD51-5984F1934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3819"/>
              <a:ext cx="103" cy="49"/>
            </a:xfrm>
            <a:custGeom>
              <a:avLst/>
              <a:gdLst>
                <a:gd name="T0" fmla="*/ 17 w 49"/>
                <a:gd name="T1" fmla="*/ 145 h 22"/>
                <a:gd name="T2" fmla="*/ 101 w 49"/>
                <a:gd name="T3" fmla="*/ 20 h 22"/>
                <a:gd name="T4" fmla="*/ 328 w 49"/>
                <a:gd name="T5" fmla="*/ 80 h 22"/>
                <a:gd name="T6" fmla="*/ 437 w 49"/>
                <a:gd name="T7" fmla="*/ 134 h 22"/>
                <a:gd name="T8" fmla="*/ 420 w 49"/>
                <a:gd name="T9" fmla="*/ 223 h 22"/>
                <a:gd name="T10" fmla="*/ 233 w 49"/>
                <a:gd name="T11" fmla="*/ 209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22">
                  <a:moveTo>
                    <a:pt x="2" y="13"/>
                  </a:moveTo>
                  <a:cubicBezTo>
                    <a:pt x="0" y="4"/>
                    <a:pt x="2" y="0"/>
                    <a:pt x="11" y="2"/>
                  </a:cubicBezTo>
                  <a:cubicBezTo>
                    <a:pt x="19" y="4"/>
                    <a:pt x="27" y="6"/>
                    <a:pt x="35" y="7"/>
                  </a:cubicBezTo>
                  <a:cubicBezTo>
                    <a:pt x="40" y="7"/>
                    <a:pt x="44" y="7"/>
                    <a:pt x="47" y="12"/>
                  </a:cubicBezTo>
                  <a:cubicBezTo>
                    <a:pt x="48" y="15"/>
                    <a:pt x="49" y="19"/>
                    <a:pt x="45" y="20"/>
                  </a:cubicBezTo>
                  <a:cubicBezTo>
                    <a:pt x="40" y="22"/>
                    <a:pt x="30" y="19"/>
                    <a:pt x="25" y="19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2" name="Freeform 1051">
              <a:extLst>
                <a:ext uri="{FF2B5EF4-FFF2-40B4-BE49-F238E27FC236}">
                  <a16:creationId xmlns:a16="http://schemas.microsoft.com/office/drawing/2014/main" id="{45B4AC6F-A727-4F83-A2F4-7DC84132D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3826"/>
              <a:ext cx="124" cy="44"/>
            </a:xfrm>
            <a:custGeom>
              <a:avLst/>
              <a:gdLst>
                <a:gd name="T0" fmla="*/ 48 w 59"/>
                <a:gd name="T1" fmla="*/ 169 h 20"/>
                <a:gd name="T2" fmla="*/ 252 w 59"/>
                <a:gd name="T3" fmla="*/ 44 h 20"/>
                <a:gd name="T4" fmla="*/ 406 w 59"/>
                <a:gd name="T5" fmla="*/ 9 h 20"/>
                <a:gd name="T6" fmla="*/ 498 w 59"/>
                <a:gd name="T7" fmla="*/ 141 h 20"/>
                <a:gd name="T8" fmla="*/ 380 w 59"/>
                <a:gd name="T9" fmla="*/ 161 h 20"/>
                <a:gd name="T10" fmla="*/ 269 w 59"/>
                <a:gd name="T11" fmla="*/ 194 h 20"/>
                <a:gd name="T12" fmla="*/ 57 w 59"/>
                <a:gd name="T13" fmla="*/ 161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20">
                  <a:moveTo>
                    <a:pt x="5" y="16"/>
                  </a:moveTo>
                  <a:cubicBezTo>
                    <a:pt x="0" y="0"/>
                    <a:pt x="17" y="5"/>
                    <a:pt x="27" y="4"/>
                  </a:cubicBezTo>
                  <a:cubicBezTo>
                    <a:pt x="33" y="4"/>
                    <a:pt x="38" y="1"/>
                    <a:pt x="44" y="1"/>
                  </a:cubicBezTo>
                  <a:cubicBezTo>
                    <a:pt x="50" y="1"/>
                    <a:pt x="59" y="7"/>
                    <a:pt x="54" y="13"/>
                  </a:cubicBezTo>
                  <a:cubicBezTo>
                    <a:pt x="52" y="16"/>
                    <a:pt x="45" y="15"/>
                    <a:pt x="41" y="15"/>
                  </a:cubicBezTo>
                  <a:cubicBezTo>
                    <a:pt x="37" y="16"/>
                    <a:pt x="33" y="18"/>
                    <a:pt x="29" y="18"/>
                  </a:cubicBezTo>
                  <a:cubicBezTo>
                    <a:pt x="20" y="20"/>
                    <a:pt x="14" y="17"/>
                    <a:pt x="6" y="15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3" name="Freeform 1052">
              <a:extLst>
                <a:ext uri="{FF2B5EF4-FFF2-40B4-BE49-F238E27FC236}">
                  <a16:creationId xmlns:a16="http://schemas.microsoft.com/office/drawing/2014/main" id="{EDAC66F6-3A1A-439D-A683-2C087FD09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3801"/>
              <a:ext cx="88" cy="58"/>
            </a:xfrm>
            <a:custGeom>
              <a:avLst/>
              <a:gdLst>
                <a:gd name="T0" fmla="*/ 44 w 42"/>
                <a:gd name="T1" fmla="*/ 288 h 26"/>
                <a:gd name="T2" fmla="*/ 84 w 42"/>
                <a:gd name="T3" fmla="*/ 89 h 26"/>
                <a:gd name="T4" fmla="*/ 212 w 42"/>
                <a:gd name="T5" fmla="*/ 56 h 26"/>
                <a:gd name="T6" fmla="*/ 329 w 42"/>
                <a:gd name="T7" fmla="*/ 0 h 26"/>
                <a:gd name="T8" fmla="*/ 293 w 42"/>
                <a:gd name="T9" fmla="*/ 199 h 26"/>
                <a:gd name="T10" fmla="*/ 157 w 42"/>
                <a:gd name="T11" fmla="*/ 243 h 26"/>
                <a:gd name="T12" fmla="*/ 57 w 42"/>
                <a:gd name="T13" fmla="*/ 27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6">
                  <a:moveTo>
                    <a:pt x="5" y="26"/>
                  </a:moveTo>
                  <a:cubicBezTo>
                    <a:pt x="0" y="21"/>
                    <a:pt x="3" y="10"/>
                    <a:pt x="9" y="8"/>
                  </a:cubicBezTo>
                  <a:cubicBezTo>
                    <a:pt x="13" y="6"/>
                    <a:pt x="19" y="6"/>
                    <a:pt x="23" y="5"/>
                  </a:cubicBezTo>
                  <a:cubicBezTo>
                    <a:pt x="28" y="3"/>
                    <a:pt x="32" y="1"/>
                    <a:pt x="36" y="0"/>
                  </a:cubicBezTo>
                  <a:cubicBezTo>
                    <a:pt x="42" y="8"/>
                    <a:pt x="40" y="14"/>
                    <a:pt x="32" y="18"/>
                  </a:cubicBezTo>
                  <a:cubicBezTo>
                    <a:pt x="27" y="20"/>
                    <a:pt x="22" y="20"/>
                    <a:pt x="17" y="22"/>
                  </a:cubicBezTo>
                  <a:cubicBezTo>
                    <a:pt x="14" y="23"/>
                    <a:pt x="9" y="25"/>
                    <a:pt x="6" y="25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4" name="Freeform 1053">
              <a:extLst>
                <a:ext uri="{FF2B5EF4-FFF2-40B4-BE49-F238E27FC236}">
                  <a16:creationId xmlns:a16="http://schemas.microsoft.com/office/drawing/2014/main" id="{70FAA0E0-AC7E-4456-AF4C-2D5A7FF63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768"/>
              <a:ext cx="74" cy="62"/>
            </a:xfrm>
            <a:custGeom>
              <a:avLst/>
              <a:gdLst>
                <a:gd name="T0" fmla="*/ 0 w 35"/>
                <a:gd name="T1" fmla="*/ 153 h 28"/>
                <a:gd name="T2" fmla="*/ 133 w 35"/>
                <a:gd name="T3" fmla="*/ 270 h 28"/>
                <a:gd name="T4" fmla="*/ 304 w 35"/>
                <a:gd name="T5" fmla="*/ 162 h 28"/>
                <a:gd name="T6" fmla="*/ 256 w 35"/>
                <a:gd name="T7" fmla="*/ 0 h 28"/>
                <a:gd name="T8" fmla="*/ 144 w 35"/>
                <a:gd name="T9" fmla="*/ 64 h 28"/>
                <a:gd name="T10" fmla="*/ 17 w 35"/>
                <a:gd name="T11" fmla="*/ 14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8">
                  <a:moveTo>
                    <a:pt x="0" y="14"/>
                  </a:moveTo>
                  <a:cubicBezTo>
                    <a:pt x="5" y="21"/>
                    <a:pt x="4" y="28"/>
                    <a:pt x="14" y="25"/>
                  </a:cubicBezTo>
                  <a:cubicBezTo>
                    <a:pt x="19" y="24"/>
                    <a:pt x="29" y="20"/>
                    <a:pt x="32" y="15"/>
                  </a:cubicBezTo>
                  <a:cubicBezTo>
                    <a:pt x="35" y="11"/>
                    <a:pt x="34" y="0"/>
                    <a:pt x="27" y="0"/>
                  </a:cubicBezTo>
                  <a:cubicBezTo>
                    <a:pt x="24" y="0"/>
                    <a:pt x="18" y="5"/>
                    <a:pt x="15" y="6"/>
                  </a:cubicBezTo>
                  <a:cubicBezTo>
                    <a:pt x="10" y="8"/>
                    <a:pt x="6" y="12"/>
                    <a:pt x="2" y="13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5" name="Freeform 1054">
              <a:extLst>
                <a:ext uri="{FF2B5EF4-FFF2-40B4-BE49-F238E27FC236}">
                  <a16:creationId xmlns:a16="http://schemas.microsoft.com/office/drawing/2014/main" id="{5CED3069-9BC2-4FDA-AD02-EB59F3405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3716"/>
              <a:ext cx="69" cy="87"/>
            </a:xfrm>
            <a:custGeom>
              <a:avLst/>
              <a:gdLst>
                <a:gd name="T0" fmla="*/ 27 w 33"/>
                <a:gd name="T1" fmla="*/ 279 h 39"/>
                <a:gd name="T2" fmla="*/ 176 w 33"/>
                <a:gd name="T3" fmla="*/ 100 h 39"/>
                <a:gd name="T4" fmla="*/ 268 w 33"/>
                <a:gd name="T5" fmla="*/ 9 h 39"/>
                <a:gd name="T6" fmla="*/ 293 w 33"/>
                <a:gd name="T7" fmla="*/ 134 h 39"/>
                <a:gd name="T8" fmla="*/ 144 w 33"/>
                <a:gd name="T9" fmla="*/ 323 h 39"/>
                <a:gd name="T10" fmla="*/ 36 w 33"/>
                <a:gd name="T11" fmla="*/ 344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39">
                  <a:moveTo>
                    <a:pt x="3" y="25"/>
                  </a:moveTo>
                  <a:cubicBezTo>
                    <a:pt x="0" y="20"/>
                    <a:pt x="15" y="13"/>
                    <a:pt x="19" y="9"/>
                  </a:cubicBezTo>
                  <a:cubicBezTo>
                    <a:pt x="21" y="7"/>
                    <a:pt x="24" y="0"/>
                    <a:pt x="29" y="1"/>
                  </a:cubicBezTo>
                  <a:cubicBezTo>
                    <a:pt x="33" y="3"/>
                    <a:pt x="33" y="9"/>
                    <a:pt x="32" y="12"/>
                  </a:cubicBezTo>
                  <a:cubicBezTo>
                    <a:pt x="29" y="19"/>
                    <a:pt x="20" y="24"/>
                    <a:pt x="16" y="29"/>
                  </a:cubicBezTo>
                  <a:cubicBezTo>
                    <a:pt x="12" y="32"/>
                    <a:pt x="7" y="39"/>
                    <a:pt x="4" y="31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6" name="Freeform 1055">
              <a:extLst>
                <a:ext uri="{FF2B5EF4-FFF2-40B4-BE49-F238E27FC236}">
                  <a16:creationId xmlns:a16="http://schemas.microsoft.com/office/drawing/2014/main" id="{8F2CD050-677F-4F43-A8CA-B99CF403F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3652"/>
              <a:ext cx="60" cy="93"/>
            </a:xfrm>
            <a:custGeom>
              <a:avLst/>
              <a:gdLst>
                <a:gd name="T0" fmla="*/ 0 w 29"/>
                <a:gd name="T1" fmla="*/ 323 h 42"/>
                <a:gd name="T2" fmla="*/ 108 w 29"/>
                <a:gd name="T3" fmla="*/ 142 h 42"/>
                <a:gd name="T4" fmla="*/ 232 w 29"/>
                <a:gd name="T5" fmla="*/ 97 h 42"/>
                <a:gd name="T6" fmla="*/ 240 w 29"/>
                <a:gd name="T7" fmla="*/ 186 h 42"/>
                <a:gd name="T8" fmla="*/ 168 w 29"/>
                <a:gd name="T9" fmla="*/ 303 h 42"/>
                <a:gd name="T10" fmla="*/ 43 w 29"/>
                <a:gd name="T11" fmla="*/ 392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42">
                  <a:moveTo>
                    <a:pt x="0" y="30"/>
                  </a:moveTo>
                  <a:cubicBezTo>
                    <a:pt x="0" y="24"/>
                    <a:pt x="8" y="18"/>
                    <a:pt x="12" y="13"/>
                  </a:cubicBezTo>
                  <a:cubicBezTo>
                    <a:pt x="16" y="6"/>
                    <a:pt x="20" y="0"/>
                    <a:pt x="26" y="9"/>
                  </a:cubicBezTo>
                  <a:cubicBezTo>
                    <a:pt x="28" y="13"/>
                    <a:pt x="29" y="13"/>
                    <a:pt x="27" y="17"/>
                  </a:cubicBezTo>
                  <a:cubicBezTo>
                    <a:pt x="25" y="20"/>
                    <a:pt x="22" y="24"/>
                    <a:pt x="19" y="28"/>
                  </a:cubicBezTo>
                  <a:cubicBezTo>
                    <a:pt x="18" y="29"/>
                    <a:pt x="4" y="42"/>
                    <a:pt x="5" y="36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7" name="Freeform 1056">
              <a:extLst>
                <a:ext uri="{FF2B5EF4-FFF2-40B4-BE49-F238E27FC236}">
                  <a16:creationId xmlns:a16="http://schemas.microsoft.com/office/drawing/2014/main" id="{E2B1A8E3-4FF4-4A25-A2FF-C5801BC5C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3605"/>
              <a:ext cx="55" cy="74"/>
            </a:xfrm>
            <a:custGeom>
              <a:avLst/>
              <a:gdLst>
                <a:gd name="T0" fmla="*/ 28 w 26"/>
                <a:gd name="T1" fmla="*/ 283 h 33"/>
                <a:gd name="T2" fmla="*/ 112 w 26"/>
                <a:gd name="T3" fmla="*/ 81 h 33"/>
                <a:gd name="T4" fmla="*/ 161 w 26"/>
                <a:gd name="T5" fmla="*/ 0 h 33"/>
                <a:gd name="T6" fmla="*/ 228 w 26"/>
                <a:gd name="T7" fmla="*/ 56 h 33"/>
                <a:gd name="T8" fmla="*/ 85 w 26"/>
                <a:gd name="T9" fmla="*/ 37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3" y="25"/>
                  </a:moveTo>
                  <a:cubicBezTo>
                    <a:pt x="0" y="21"/>
                    <a:pt x="10" y="12"/>
                    <a:pt x="12" y="7"/>
                  </a:cubicBezTo>
                  <a:cubicBezTo>
                    <a:pt x="14" y="5"/>
                    <a:pt x="14" y="0"/>
                    <a:pt x="17" y="0"/>
                  </a:cubicBezTo>
                  <a:cubicBezTo>
                    <a:pt x="20" y="0"/>
                    <a:pt x="23" y="3"/>
                    <a:pt x="24" y="5"/>
                  </a:cubicBezTo>
                  <a:cubicBezTo>
                    <a:pt x="26" y="11"/>
                    <a:pt x="14" y="33"/>
                    <a:pt x="9" y="33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8" name="Freeform 1057">
              <a:extLst>
                <a:ext uri="{FF2B5EF4-FFF2-40B4-BE49-F238E27FC236}">
                  <a16:creationId xmlns:a16="http://schemas.microsoft.com/office/drawing/2014/main" id="{FDB67DA8-B54B-4116-A0F1-464178FF6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3654"/>
              <a:ext cx="29" cy="18"/>
            </a:xfrm>
            <a:custGeom>
              <a:avLst/>
              <a:gdLst>
                <a:gd name="T0" fmla="*/ 0 w 14"/>
                <a:gd name="T1" fmla="*/ 56 h 8"/>
                <a:gd name="T2" fmla="*/ 124 w 1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0" y="5"/>
                  </a:moveTo>
                  <a:cubicBezTo>
                    <a:pt x="5" y="8"/>
                    <a:pt x="11" y="5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9" name="Freeform 1058">
              <a:extLst>
                <a:ext uri="{FF2B5EF4-FFF2-40B4-BE49-F238E27FC236}">
                  <a16:creationId xmlns:a16="http://schemas.microsoft.com/office/drawing/2014/main" id="{1FD5816E-C1D3-45B8-AB57-2448B6CA0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3538"/>
              <a:ext cx="50" cy="85"/>
            </a:xfrm>
            <a:custGeom>
              <a:avLst/>
              <a:gdLst>
                <a:gd name="T0" fmla="*/ 0 w 24"/>
                <a:gd name="T1" fmla="*/ 336 h 38"/>
                <a:gd name="T2" fmla="*/ 56 w 24"/>
                <a:gd name="T3" fmla="*/ 125 h 38"/>
                <a:gd name="T4" fmla="*/ 173 w 24"/>
                <a:gd name="T5" fmla="*/ 89 h 38"/>
                <a:gd name="T6" fmla="*/ 73 w 24"/>
                <a:gd name="T7" fmla="*/ 425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8">
                  <a:moveTo>
                    <a:pt x="0" y="30"/>
                  </a:moveTo>
                  <a:cubicBezTo>
                    <a:pt x="1" y="24"/>
                    <a:pt x="4" y="17"/>
                    <a:pt x="6" y="11"/>
                  </a:cubicBezTo>
                  <a:cubicBezTo>
                    <a:pt x="9" y="5"/>
                    <a:pt x="13" y="0"/>
                    <a:pt x="19" y="8"/>
                  </a:cubicBezTo>
                  <a:cubicBezTo>
                    <a:pt x="24" y="15"/>
                    <a:pt x="12" y="32"/>
                    <a:pt x="8" y="38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0" name="Freeform 1059">
              <a:extLst>
                <a:ext uri="{FF2B5EF4-FFF2-40B4-BE49-F238E27FC236}">
                  <a16:creationId xmlns:a16="http://schemas.microsoft.com/office/drawing/2014/main" id="{0F9419AF-28E0-404C-8985-E94C9BAC9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3482"/>
              <a:ext cx="46" cy="76"/>
            </a:xfrm>
            <a:custGeom>
              <a:avLst/>
              <a:gdLst>
                <a:gd name="T0" fmla="*/ 27 w 22"/>
                <a:gd name="T1" fmla="*/ 324 h 34"/>
                <a:gd name="T2" fmla="*/ 44 w 22"/>
                <a:gd name="T3" fmla="*/ 134 h 34"/>
                <a:gd name="T4" fmla="*/ 144 w 22"/>
                <a:gd name="T5" fmla="*/ 56 h 34"/>
                <a:gd name="T6" fmla="*/ 176 w 22"/>
                <a:gd name="T7" fmla="*/ 226 h 34"/>
                <a:gd name="T8" fmla="*/ 109 w 22"/>
                <a:gd name="T9" fmla="*/ 38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4">
                  <a:moveTo>
                    <a:pt x="3" y="29"/>
                  </a:moveTo>
                  <a:cubicBezTo>
                    <a:pt x="0" y="24"/>
                    <a:pt x="3" y="17"/>
                    <a:pt x="5" y="12"/>
                  </a:cubicBezTo>
                  <a:cubicBezTo>
                    <a:pt x="8" y="4"/>
                    <a:pt x="8" y="0"/>
                    <a:pt x="16" y="5"/>
                  </a:cubicBezTo>
                  <a:cubicBezTo>
                    <a:pt x="22" y="9"/>
                    <a:pt x="21" y="14"/>
                    <a:pt x="19" y="20"/>
                  </a:cubicBezTo>
                  <a:cubicBezTo>
                    <a:pt x="18" y="24"/>
                    <a:pt x="14" y="34"/>
                    <a:pt x="12" y="34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1" name="Freeform 1060">
              <a:extLst>
                <a:ext uri="{FF2B5EF4-FFF2-40B4-BE49-F238E27FC236}">
                  <a16:creationId xmlns:a16="http://schemas.microsoft.com/office/drawing/2014/main" id="{05CAE3F7-6018-455D-A912-F1909A960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3429"/>
              <a:ext cx="34" cy="73"/>
            </a:xfrm>
            <a:custGeom>
              <a:avLst/>
              <a:gdLst>
                <a:gd name="T0" fmla="*/ 9 w 16"/>
                <a:gd name="T1" fmla="*/ 270 h 33"/>
                <a:gd name="T2" fmla="*/ 9 w 16"/>
                <a:gd name="T3" fmla="*/ 161 h 33"/>
                <a:gd name="T4" fmla="*/ 9 w 16"/>
                <a:gd name="T5" fmla="*/ 53 h 33"/>
                <a:gd name="T6" fmla="*/ 145 w 16"/>
                <a:gd name="T7" fmla="*/ 9 h 33"/>
                <a:gd name="T8" fmla="*/ 145 w 16"/>
                <a:gd name="T9" fmla="*/ 195 h 33"/>
                <a:gd name="T10" fmla="*/ 104 w 16"/>
                <a:gd name="T11" fmla="*/ 356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33">
                  <a:moveTo>
                    <a:pt x="1" y="25"/>
                  </a:moveTo>
                  <a:cubicBezTo>
                    <a:pt x="0" y="22"/>
                    <a:pt x="0" y="18"/>
                    <a:pt x="1" y="15"/>
                  </a:cubicBezTo>
                  <a:cubicBezTo>
                    <a:pt x="1" y="12"/>
                    <a:pt x="0" y="8"/>
                    <a:pt x="1" y="5"/>
                  </a:cubicBezTo>
                  <a:cubicBezTo>
                    <a:pt x="2" y="0"/>
                    <a:pt x="10" y="1"/>
                    <a:pt x="15" y="1"/>
                  </a:cubicBezTo>
                  <a:cubicBezTo>
                    <a:pt x="16" y="7"/>
                    <a:pt x="16" y="13"/>
                    <a:pt x="15" y="18"/>
                  </a:cubicBezTo>
                  <a:cubicBezTo>
                    <a:pt x="15" y="22"/>
                    <a:pt x="13" y="31"/>
                    <a:pt x="11" y="33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2" name="Freeform 1061">
              <a:extLst>
                <a:ext uri="{FF2B5EF4-FFF2-40B4-BE49-F238E27FC236}">
                  <a16:creationId xmlns:a16="http://schemas.microsoft.com/office/drawing/2014/main" id="{4AE98D67-6BE3-4E39-BE5C-46564D290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3409"/>
              <a:ext cx="17" cy="24"/>
            </a:xfrm>
            <a:custGeom>
              <a:avLst/>
              <a:gdLst>
                <a:gd name="T0" fmla="*/ 77 w 8"/>
                <a:gd name="T1" fmla="*/ 113 h 11"/>
                <a:gd name="T2" fmla="*/ 0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8" y="11"/>
                  </a:moveTo>
                  <a:cubicBezTo>
                    <a:pt x="4" y="8"/>
                    <a:pt x="4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3" name="Freeform 1062">
              <a:extLst>
                <a:ext uri="{FF2B5EF4-FFF2-40B4-BE49-F238E27FC236}">
                  <a16:creationId xmlns:a16="http://schemas.microsoft.com/office/drawing/2014/main" id="{E0E90E63-F738-41A7-B4D7-107A7D566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3400"/>
              <a:ext cx="2" cy="33"/>
            </a:xfrm>
            <a:custGeom>
              <a:avLst/>
              <a:gdLst>
                <a:gd name="T0" fmla="*/ 8 w 1"/>
                <a:gd name="T1" fmla="*/ 161 h 15"/>
                <a:gd name="T2" fmla="*/ 0 w 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">
                  <a:moveTo>
                    <a:pt x="1" y="15"/>
                  </a:moveTo>
                  <a:cubicBezTo>
                    <a:pt x="1" y="11"/>
                    <a:pt x="1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4" name="Freeform 1063">
              <a:extLst>
                <a:ext uri="{FF2B5EF4-FFF2-40B4-BE49-F238E27FC236}">
                  <a16:creationId xmlns:a16="http://schemas.microsoft.com/office/drawing/2014/main" id="{2D055DFE-E28F-45B1-B423-52D9FF169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3469"/>
              <a:ext cx="21" cy="27"/>
            </a:xfrm>
            <a:custGeom>
              <a:avLst/>
              <a:gdLst>
                <a:gd name="T0" fmla="*/ 0 w 10"/>
                <a:gd name="T1" fmla="*/ 101 h 12"/>
                <a:gd name="T2" fmla="*/ 92 w 10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0" y="9"/>
                  </a:moveTo>
                  <a:cubicBezTo>
                    <a:pt x="5" y="12"/>
                    <a:pt x="10" y="3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5" name="Freeform 1064">
              <a:extLst>
                <a:ext uri="{FF2B5EF4-FFF2-40B4-BE49-F238E27FC236}">
                  <a16:creationId xmlns:a16="http://schemas.microsoft.com/office/drawing/2014/main" id="{FEBE3956-6EE0-4E26-A361-675D4F73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518"/>
              <a:ext cx="40" cy="24"/>
            </a:xfrm>
            <a:custGeom>
              <a:avLst/>
              <a:gdLst>
                <a:gd name="T0" fmla="*/ 0 w 19"/>
                <a:gd name="T1" fmla="*/ 113 h 11"/>
                <a:gd name="T2" fmla="*/ 177 w 19"/>
                <a:gd name="T3" fmla="*/ 6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1">
                  <a:moveTo>
                    <a:pt x="0" y="11"/>
                  </a:moveTo>
                  <a:cubicBezTo>
                    <a:pt x="3" y="7"/>
                    <a:pt x="15" y="0"/>
                    <a:pt x="19" y="6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6" name="Freeform 1065">
              <a:extLst>
                <a:ext uri="{FF2B5EF4-FFF2-40B4-BE49-F238E27FC236}">
                  <a16:creationId xmlns:a16="http://schemas.microsoft.com/office/drawing/2014/main" id="{C1FBFD8A-05B4-48D1-AF21-051E811FC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438"/>
              <a:ext cx="74" cy="96"/>
            </a:xfrm>
            <a:custGeom>
              <a:avLst/>
              <a:gdLst>
                <a:gd name="T0" fmla="*/ 152 w 35"/>
                <a:gd name="T1" fmla="*/ 433 h 43"/>
                <a:gd name="T2" fmla="*/ 304 w 35"/>
                <a:gd name="T3" fmla="*/ 424 h 43"/>
                <a:gd name="T4" fmla="*/ 220 w 35"/>
                <a:gd name="T5" fmla="*/ 190 h 43"/>
                <a:gd name="T6" fmla="*/ 85 w 35"/>
                <a:gd name="T7" fmla="*/ 344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3">
                  <a:moveTo>
                    <a:pt x="16" y="39"/>
                  </a:moveTo>
                  <a:cubicBezTo>
                    <a:pt x="18" y="43"/>
                    <a:pt x="30" y="42"/>
                    <a:pt x="32" y="38"/>
                  </a:cubicBezTo>
                  <a:cubicBezTo>
                    <a:pt x="35" y="32"/>
                    <a:pt x="25" y="22"/>
                    <a:pt x="23" y="17"/>
                  </a:cubicBezTo>
                  <a:cubicBezTo>
                    <a:pt x="14" y="0"/>
                    <a:pt x="0" y="18"/>
                    <a:pt x="9" y="31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7" name="Freeform 1066">
              <a:extLst>
                <a:ext uri="{FF2B5EF4-FFF2-40B4-BE49-F238E27FC236}">
                  <a16:creationId xmlns:a16="http://schemas.microsoft.com/office/drawing/2014/main" id="{599FE032-ACB4-406E-95E1-C6CB18226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3337"/>
              <a:ext cx="64" cy="78"/>
            </a:xfrm>
            <a:custGeom>
              <a:avLst/>
              <a:gdLst>
                <a:gd name="T0" fmla="*/ 167 w 31"/>
                <a:gd name="T1" fmla="*/ 343 h 35"/>
                <a:gd name="T2" fmla="*/ 248 w 31"/>
                <a:gd name="T3" fmla="*/ 323 h 35"/>
                <a:gd name="T4" fmla="*/ 264 w 31"/>
                <a:gd name="T5" fmla="*/ 254 h 35"/>
                <a:gd name="T6" fmla="*/ 124 w 31"/>
                <a:gd name="T7" fmla="*/ 0 h 35"/>
                <a:gd name="T8" fmla="*/ 149 w 31"/>
                <a:gd name="T9" fmla="*/ 34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9" y="31"/>
                  </a:moveTo>
                  <a:cubicBezTo>
                    <a:pt x="22" y="35"/>
                    <a:pt x="25" y="32"/>
                    <a:pt x="28" y="29"/>
                  </a:cubicBezTo>
                  <a:cubicBezTo>
                    <a:pt x="30" y="27"/>
                    <a:pt x="31" y="28"/>
                    <a:pt x="30" y="23"/>
                  </a:cubicBezTo>
                  <a:cubicBezTo>
                    <a:pt x="28" y="14"/>
                    <a:pt x="21" y="5"/>
                    <a:pt x="14" y="0"/>
                  </a:cubicBezTo>
                  <a:cubicBezTo>
                    <a:pt x="0" y="10"/>
                    <a:pt x="13" y="20"/>
                    <a:pt x="17" y="31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8" name="Freeform 1067">
              <a:extLst>
                <a:ext uri="{FF2B5EF4-FFF2-40B4-BE49-F238E27FC236}">
                  <a16:creationId xmlns:a16="http://schemas.microsoft.com/office/drawing/2014/main" id="{845BF75D-C323-4FC6-9415-D0EC6CDA4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3221"/>
              <a:ext cx="56" cy="74"/>
            </a:xfrm>
            <a:custGeom>
              <a:avLst/>
              <a:gdLst>
                <a:gd name="T0" fmla="*/ 81 w 27"/>
                <a:gd name="T1" fmla="*/ 283 h 33"/>
                <a:gd name="T2" fmla="*/ 160 w 27"/>
                <a:gd name="T3" fmla="*/ 361 h 33"/>
                <a:gd name="T4" fmla="*/ 197 w 27"/>
                <a:gd name="T5" fmla="*/ 336 h 33"/>
                <a:gd name="T6" fmla="*/ 189 w 27"/>
                <a:gd name="T7" fmla="*/ 170 h 33"/>
                <a:gd name="T8" fmla="*/ 73 w 27"/>
                <a:gd name="T9" fmla="*/ 45 h 33"/>
                <a:gd name="T10" fmla="*/ 73 w 27"/>
                <a:gd name="T11" fmla="*/ 271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33">
                  <a:moveTo>
                    <a:pt x="9" y="25"/>
                  </a:moveTo>
                  <a:cubicBezTo>
                    <a:pt x="10" y="27"/>
                    <a:pt x="15" y="31"/>
                    <a:pt x="18" y="32"/>
                  </a:cubicBezTo>
                  <a:cubicBezTo>
                    <a:pt x="21" y="33"/>
                    <a:pt x="19" y="32"/>
                    <a:pt x="22" y="30"/>
                  </a:cubicBezTo>
                  <a:cubicBezTo>
                    <a:pt x="27" y="24"/>
                    <a:pt x="24" y="22"/>
                    <a:pt x="21" y="15"/>
                  </a:cubicBezTo>
                  <a:cubicBezTo>
                    <a:pt x="19" y="10"/>
                    <a:pt x="16" y="0"/>
                    <a:pt x="8" y="4"/>
                  </a:cubicBezTo>
                  <a:cubicBezTo>
                    <a:pt x="0" y="8"/>
                    <a:pt x="6" y="18"/>
                    <a:pt x="8" y="24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9" name="Freeform 1068">
              <a:extLst>
                <a:ext uri="{FF2B5EF4-FFF2-40B4-BE49-F238E27FC236}">
                  <a16:creationId xmlns:a16="http://schemas.microsoft.com/office/drawing/2014/main" id="{81FD9E38-E99A-4C1F-9B55-49BCD59C0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3174"/>
              <a:ext cx="69" cy="56"/>
            </a:xfrm>
            <a:custGeom>
              <a:avLst/>
              <a:gdLst>
                <a:gd name="T0" fmla="*/ 144 w 33"/>
                <a:gd name="T1" fmla="*/ 20 h 25"/>
                <a:gd name="T2" fmla="*/ 184 w 33"/>
                <a:gd name="T3" fmla="*/ 280 h 25"/>
                <a:gd name="T4" fmla="*/ 136 w 33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5">
                  <a:moveTo>
                    <a:pt x="16" y="2"/>
                  </a:moveTo>
                  <a:cubicBezTo>
                    <a:pt x="0" y="2"/>
                    <a:pt x="11" y="25"/>
                    <a:pt x="20" y="25"/>
                  </a:cubicBezTo>
                  <a:cubicBezTo>
                    <a:pt x="33" y="24"/>
                    <a:pt x="18" y="5"/>
                    <a:pt x="15" y="0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0" name="Freeform 1069">
              <a:extLst>
                <a:ext uri="{FF2B5EF4-FFF2-40B4-BE49-F238E27FC236}">
                  <a16:creationId xmlns:a16="http://schemas.microsoft.com/office/drawing/2014/main" id="{E9B41441-BB24-4498-B548-08535DCC6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3127"/>
              <a:ext cx="52" cy="63"/>
            </a:xfrm>
            <a:custGeom>
              <a:avLst/>
              <a:gdLst>
                <a:gd name="T0" fmla="*/ 73 w 25"/>
                <a:gd name="T1" fmla="*/ 25 h 28"/>
                <a:gd name="T2" fmla="*/ 8 w 25"/>
                <a:gd name="T3" fmla="*/ 146 h 28"/>
                <a:gd name="T4" fmla="*/ 116 w 25"/>
                <a:gd name="T5" fmla="*/ 308 h 28"/>
                <a:gd name="T6" fmla="*/ 64 w 25"/>
                <a:gd name="T7" fmla="*/ 1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8">
                  <a:moveTo>
                    <a:pt x="8" y="2"/>
                  </a:moveTo>
                  <a:cubicBezTo>
                    <a:pt x="1" y="0"/>
                    <a:pt x="0" y="9"/>
                    <a:pt x="1" y="13"/>
                  </a:cubicBezTo>
                  <a:cubicBezTo>
                    <a:pt x="3" y="17"/>
                    <a:pt x="8" y="28"/>
                    <a:pt x="13" y="27"/>
                  </a:cubicBezTo>
                  <a:cubicBezTo>
                    <a:pt x="25" y="23"/>
                    <a:pt x="8" y="7"/>
                    <a:pt x="7" y="1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1" name="Freeform 1070">
              <a:extLst>
                <a:ext uri="{FF2B5EF4-FFF2-40B4-BE49-F238E27FC236}">
                  <a16:creationId xmlns:a16="http://schemas.microsoft.com/office/drawing/2014/main" id="{49F27734-380F-4FDE-A920-3D0D8CD51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3083"/>
              <a:ext cx="34" cy="65"/>
            </a:xfrm>
            <a:custGeom>
              <a:avLst/>
              <a:gdLst>
                <a:gd name="T0" fmla="*/ 104 w 16"/>
                <a:gd name="T1" fmla="*/ 36 h 29"/>
                <a:gd name="T2" fmla="*/ 9 w 16"/>
                <a:gd name="T3" fmla="*/ 90 h 29"/>
                <a:gd name="T4" fmla="*/ 77 w 16"/>
                <a:gd name="T5" fmla="*/ 271 h 29"/>
                <a:gd name="T6" fmla="*/ 153 w 16"/>
                <a:gd name="T7" fmla="*/ 226 h 29"/>
                <a:gd name="T8" fmla="*/ 96 w 16"/>
                <a:gd name="T9" fmla="*/ 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9">
                  <a:moveTo>
                    <a:pt x="11" y="3"/>
                  </a:moveTo>
                  <a:cubicBezTo>
                    <a:pt x="6" y="0"/>
                    <a:pt x="0" y="2"/>
                    <a:pt x="1" y="8"/>
                  </a:cubicBezTo>
                  <a:cubicBezTo>
                    <a:pt x="1" y="13"/>
                    <a:pt x="5" y="21"/>
                    <a:pt x="8" y="24"/>
                  </a:cubicBezTo>
                  <a:cubicBezTo>
                    <a:pt x="12" y="29"/>
                    <a:pt x="16" y="27"/>
                    <a:pt x="16" y="20"/>
                  </a:cubicBezTo>
                  <a:cubicBezTo>
                    <a:pt x="16" y="13"/>
                    <a:pt x="10" y="8"/>
                    <a:pt x="10" y="1"/>
                  </a:cubicBezTo>
                </a:path>
              </a:pathLst>
            </a:custGeom>
            <a:noFill/>
            <a:ln w="3175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2" name="Freeform 1071">
              <a:extLst>
                <a:ext uri="{FF2B5EF4-FFF2-40B4-BE49-F238E27FC236}">
                  <a16:creationId xmlns:a16="http://schemas.microsoft.com/office/drawing/2014/main" id="{71D1357B-3443-4323-A876-AD2EBD259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3034"/>
              <a:ext cx="46" cy="60"/>
            </a:xfrm>
            <a:custGeom>
              <a:avLst/>
              <a:gdLst>
                <a:gd name="T0" fmla="*/ 92 w 22"/>
                <a:gd name="T1" fmla="*/ 53 h 27"/>
                <a:gd name="T2" fmla="*/ 8 w 22"/>
                <a:gd name="T3" fmla="*/ 133 h 27"/>
                <a:gd name="T4" fmla="*/ 92 w 22"/>
                <a:gd name="T5" fmla="*/ 262 h 27"/>
                <a:gd name="T6" fmla="*/ 100 w 22"/>
                <a:gd name="T7" fmla="*/ 3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7">
                  <a:moveTo>
                    <a:pt x="10" y="5"/>
                  </a:moveTo>
                  <a:cubicBezTo>
                    <a:pt x="4" y="0"/>
                    <a:pt x="0" y="7"/>
                    <a:pt x="1" y="12"/>
                  </a:cubicBezTo>
                  <a:cubicBezTo>
                    <a:pt x="2" y="15"/>
                    <a:pt x="6" y="23"/>
                    <a:pt x="10" y="24"/>
                  </a:cubicBezTo>
                  <a:cubicBezTo>
                    <a:pt x="22" y="27"/>
                    <a:pt x="14" y="8"/>
                    <a:pt x="11" y="3"/>
                  </a:cubicBezTo>
                </a:path>
              </a:pathLst>
            </a:custGeom>
            <a:noFill/>
            <a:ln w="3175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3" name="Freeform 1072">
              <a:extLst>
                <a:ext uri="{FF2B5EF4-FFF2-40B4-BE49-F238E27FC236}">
                  <a16:creationId xmlns:a16="http://schemas.microsoft.com/office/drawing/2014/main" id="{DB244AB4-6D6D-4BA9-8C1A-674B5E739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2989"/>
              <a:ext cx="35" cy="69"/>
            </a:xfrm>
            <a:custGeom>
              <a:avLst/>
              <a:gdLst>
                <a:gd name="T0" fmla="*/ 115 w 17"/>
                <a:gd name="T1" fmla="*/ 263 h 31"/>
                <a:gd name="T2" fmla="*/ 16 w 17"/>
                <a:gd name="T3" fmla="*/ 65 h 31"/>
                <a:gd name="T4" fmla="*/ 115 w 17"/>
                <a:gd name="T5" fmla="*/ 89 h 31"/>
                <a:gd name="T6" fmla="*/ 148 w 17"/>
                <a:gd name="T7" fmla="*/ 243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1">
                  <a:moveTo>
                    <a:pt x="13" y="24"/>
                  </a:moveTo>
                  <a:cubicBezTo>
                    <a:pt x="8" y="31"/>
                    <a:pt x="0" y="10"/>
                    <a:pt x="2" y="6"/>
                  </a:cubicBezTo>
                  <a:cubicBezTo>
                    <a:pt x="4" y="0"/>
                    <a:pt x="11" y="5"/>
                    <a:pt x="13" y="8"/>
                  </a:cubicBezTo>
                  <a:cubicBezTo>
                    <a:pt x="15" y="12"/>
                    <a:pt x="17" y="18"/>
                    <a:pt x="17" y="22"/>
                  </a:cubicBezTo>
                </a:path>
              </a:pathLst>
            </a:custGeom>
            <a:noFill/>
            <a:ln w="3175" cap="rnd">
              <a:solidFill>
                <a:srgbClr val="E6D4D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4" name="Freeform 1073">
              <a:extLst>
                <a:ext uri="{FF2B5EF4-FFF2-40B4-BE49-F238E27FC236}">
                  <a16:creationId xmlns:a16="http://schemas.microsoft.com/office/drawing/2014/main" id="{F31C8B64-EF40-4C69-8119-0E3E62545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940"/>
              <a:ext cx="42" cy="63"/>
            </a:xfrm>
            <a:custGeom>
              <a:avLst/>
              <a:gdLst>
                <a:gd name="T0" fmla="*/ 111 w 20"/>
                <a:gd name="T1" fmla="*/ 299 h 28"/>
                <a:gd name="T2" fmla="*/ 92 w 20"/>
                <a:gd name="T3" fmla="*/ 56 h 28"/>
                <a:gd name="T4" fmla="*/ 141 w 20"/>
                <a:gd name="T5" fmla="*/ 28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8">
                  <a:moveTo>
                    <a:pt x="12" y="26"/>
                  </a:moveTo>
                  <a:cubicBezTo>
                    <a:pt x="4" y="28"/>
                    <a:pt x="0" y="0"/>
                    <a:pt x="10" y="5"/>
                  </a:cubicBezTo>
                  <a:cubicBezTo>
                    <a:pt x="14" y="7"/>
                    <a:pt x="20" y="24"/>
                    <a:pt x="15" y="25"/>
                  </a:cubicBezTo>
                </a:path>
              </a:pathLst>
            </a:custGeom>
            <a:noFill/>
            <a:ln w="3175" cap="rnd">
              <a:solidFill>
                <a:srgbClr val="E6D4D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5" name="Freeform 1074">
              <a:extLst>
                <a:ext uri="{FF2B5EF4-FFF2-40B4-BE49-F238E27FC236}">
                  <a16:creationId xmlns:a16="http://schemas.microsoft.com/office/drawing/2014/main" id="{A0F5E408-1284-4587-9C45-A8BBD9393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2909"/>
              <a:ext cx="29" cy="44"/>
            </a:xfrm>
            <a:custGeom>
              <a:avLst/>
              <a:gdLst>
                <a:gd name="T0" fmla="*/ 64 w 14"/>
                <a:gd name="T1" fmla="*/ 213 h 20"/>
                <a:gd name="T2" fmla="*/ 52 w 14"/>
                <a:gd name="T3" fmla="*/ 9 h 20"/>
                <a:gd name="T4" fmla="*/ 99 w 14"/>
                <a:gd name="T5" fmla="*/ 21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7" y="20"/>
                  </a:moveTo>
                  <a:cubicBezTo>
                    <a:pt x="2" y="20"/>
                    <a:pt x="0" y="2"/>
                    <a:pt x="6" y="1"/>
                  </a:cubicBezTo>
                  <a:cubicBezTo>
                    <a:pt x="11" y="0"/>
                    <a:pt x="14" y="19"/>
                    <a:pt x="11" y="20"/>
                  </a:cubicBezTo>
                </a:path>
              </a:pathLst>
            </a:custGeom>
            <a:noFill/>
            <a:ln w="3175" cap="rnd">
              <a:solidFill>
                <a:srgbClr val="DCC4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6" name="Freeform 1075">
              <a:extLst>
                <a:ext uri="{FF2B5EF4-FFF2-40B4-BE49-F238E27FC236}">
                  <a16:creationId xmlns:a16="http://schemas.microsoft.com/office/drawing/2014/main" id="{A2BAF55E-848F-4001-89E8-AE36BD361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864"/>
              <a:ext cx="25" cy="49"/>
            </a:xfrm>
            <a:custGeom>
              <a:avLst/>
              <a:gdLst>
                <a:gd name="T0" fmla="*/ 65 w 12"/>
                <a:gd name="T1" fmla="*/ 223 h 22"/>
                <a:gd name="T2" fmla="*/ 56 w 12"/>
                <a:gd name="T3" fmla="*/ 9 h 22"/>
                <a:gd name="T4" fmla="*/ 83 w 12"/>
                <a:gd name="T5" fmla="*/ 24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2">
                  <a:moveTo>
                    <a:pt x="7" y="20"/>
                  </a:moveTo>
                  <a:cubicBezTo>
                    <a:pt x="3" y="20"/>
                    <a:pt x="0" y="0"/>
                    <a:pt x="6" y="1"/>
                  </a:cubicBezTo>
                  <a:cubicBezTo>
                    <a:pt x="11" y="2"/>
                    <a:pt x="12" y="20"/>
                    <a:pt x="9" y="22"/>
                  </a:cubicBezTo>
                </a:path>
              </a:pathLst>
            </a:custGeom>
            <a:noFill/>
            <a:ln w="3175" cap="rnd">
              <a:solidFill>
                <a:srgbClr val="DCC4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7" name="Freeform 1076">
              <a:extLst>
                <a:ext uri="{FF2B5EF4-FFF2-40B4-BE49-F238E27FC236}">
                  <a16:creationId xmlns:a16="http://schemas.microsoft.com/office/drawing/2014/main" id="{DB54F163-537D-4395-8733-E5B69A346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826"/>
              <a:ext cx="25" cy="40"/>
            </a:xfrm>
            <a:custGeom>
              <a:avLst/>
              <a:gdLst>
                <a:gd name="T0" fmla="*/ 44 w 12"/>
                <a:gd name="T1" fmla="*/ 198 h 18"/>
                <a:gd name="T2" fmla="*/ 56 w 12"/>
                <a:gd name="T3" fmla="*/ 0 h 18"/>
                <a:gd name="T4" fmla="*/ 73 w 12"/>
                <a:gd name="T5" fmla="*/ 19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5" y="18"/>
                  </a:moveTo>
                  <a:cubicBezTo>
                    <a:pt x="0" y="16"/>
                    <a:pt x="1" y="0"/>
                    <a:pt x="6" y="0"/>
                  </a:cubicBezTo>
                  <a:cubicBezTo>
                    <a:pt x="12" y="1"/>
                    <a:pt x="10" y="18"/>
                    <a:pt x="8" y="18"/>
                  </a:cubicBezTo>
                </a:path>
              </a:pathLst>
            </a:custGeom>
            <a:noFill/>
            <a:ln w="3175" cap="rnd">
              <a:solidFill>
                <a:srgbClr val="CCA8B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8" name="Freeform 1077">
              <a:extLst>
                <a:ext uri="{FF2B5EF4-FFF2-40B4-BE49-F238E27FC236}">
                  <a16:creationId xmlns:a16="http://schemas.microsoft.com/office/drawing/2014/main" id="{D8481AF2-BE8B-4283-96B0-70637BBB7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2795"/>
              <a:ext cx="19" cy="36"/>
            </a:xfrm>
            <a:custGeom>
              <a:avLst/>
              <a:gdLst>
                <a:gd name="T0" fmla="*/ 8 w 9"/>
                <a:gd name="T1" fmla="*/ 173 h 16"/>
                <a:gd name="T2" fmla="*/ 8 w 9"/>
                <a:gd name="T3" fmla="*/ 56 h 16"/>
                <a:gd name="T4" fmla="*/ 36 w 9"/>
                <a:gd name="T5" fmla="*/ 0 h 16"/>
                <a:gd name="T6" fmla="*/ 57 w 9"/>
                <a:gd name="T7" fmla="*/ 182 h 16"/>
                <a:gd name="T8" fmla="*/ 57 w 9"/>
                <a:gd name="T9" fmla="*/ 17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6">
                  <a:moveTo>
                    <a:pt x="1" y="15"/>
                  </a:moveTo>
                  <a:cubicBezTo>
                    <a:pt x="0" y="12"/>
                    <a:pt x="1" y="8"/>
                    <a:pt x="1" y="5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9" y="0"/>
                    <a:pt x="7" y="13"/>
                    <a:pt x="6" y="16"/>
                  </a:cubicBezTo>
                  <a:cubicBezTo>
                    <a:pt x="6" y="15"/>
                    <a:pt x="6" y="15"/>
                    <a:pt x="6" y="15"/>
                  </a:cubicBezTo>
                </a:path>
              </a:pathLst>
            </a:custGeom>
            <a:noFill/>
            <a:ln w="3175" cap="rnd">
              <a:solidFill>
                <a:srgbClr val="CCA8B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9" name="Freeform 1078">
              <a:extLst>
                <a:ext uri="{FF2B5EF4-FFF2-40B4-BE49-F238E27FC236}">
                  <a16:creationId xmlns:a16="http://schemas.microsoft.com/office/drawing/2014/main" id="{893C5880-4F4D-4868-9432-ACBE5648C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762"/>
              <a:ext cx="17" cy="37"/>
            </a:xfrm>
            <a:custGeom>
              <a:avLst/>
              <a:gdLst>
                <a:gd name="T0" fmla="*/ 19 w 8"/>
                <a:gd name="T1" fmla="*/ 157 h 17"/>
                <a:gd name="T2" fmla="*/ 9 w 8"/>
                <a:gd name="T3" fmla="*/ 52 h 17"/>
                <a:gd name="T4" fmla="*/ 60 w 8"/>
                <a:gd name="T5" fmla="*/ 33 h 17"/>
                <a:gd name="T6" fmla="*/ 60 w 8"/>
                <a:gd name="T7" fmla="*/ 124 h 17"/>
                <a:gd name="T8" fmla="*/ 19 w 8"/>
                <a:gd name="T9" fmla="*/ 15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7">
                  <a:moveTo>
                    <a:pt x="2" y="15"/>
                  </a:moveTo>
                  <a:cubicBezTo>
                    <a:pt x="1" y="12"/>
                    <a:pt x="0" y="9"/>
                    <a:pt x="1" y="5"/>
                  </a:cubicBezTo>
                  <a:cubicBezTo>
                    <a:pt x="2" y="3"/>
                    <a:pt x="3" y="0"/>
                    <a:pt x="6" y="3"/>
                  </a:cubicBezTo>
                  <a:cubicBezTo>
                    <a:pt x="8" y="5"/>
                    <a:pt x="6" y="10"/>
                    <a:pt x="6" y="12"/>
                  </a:cubicBezTo>
                  <a:cubicBezTo>
                    <a:pt x="6" y="14"/>
                    <a:pt x="6" y="17"/>
                    <a:pt x="2" y="15"/>
                  </a:cubicBezTo>
                </a:path>
              </a:pathLst>
            </a:custGeom>
            <a:noFill/>
            <a:ln w="3175" cap="rnd">
              <a:solidFill>
                <a:srgbClr val="CCA8B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0" name="Freeform 1079">
              <a:extLst>
                <a:ext uri="{FF2B5EF4-FFF2-40B4-BE49-F238E27FC236}">
                  <a16:creationId xmlns:a16="http://schemas.microsoft.com/office/drawing/2014/main" id="{BC59DADE-3863-45E2-B2DD-57CB2BA6B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728"/>
              <a:ext cx="19" cy="38"/>
            </a:xfrm>
            <a:custGeom>
              <a:avLst/>
              <a:gdLst>
                <a:gd name="T0" fmla="*/ 27 w 9"/>
                <a:gd name="T1" fmla="*/ 190 h 17"/>
                <a:gd name="T2" fmla="*/ 8 w 9"/>
                <a:gd name="T3" fmla="*/ 80 h 17"/>
                <a:gd name="T4" fmla="*/ 57 w 9"/>
                <a:gd name="T5" fmla="*/ 20 h 17"/>
                <a:gd name="T6" fmla="*/ 68 w 9"/>
                <a:gd name="T7" fmla="*/ 145 h 17"/>
                <a:gd name="T8" fmla="*/ 36 w 9"/>
                <a:gd name="T9" fmla="*/ 19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7">
                  <a:moveTo>
                    <a:pt x="3" y="17"/>
                  </a:moveTo>
                  <a:cubicBezTo>
                    <a:pt x="0" y="15"/>
                    <a:pt x="1" y="10"/>
                    <a:pt x="1" y="7"/>
                  </a:cubicBezTo>
                  <a:cubicBezTo>
                    <a:pt x="1" y="4"/>
                    <a:pt x="3" y="0"/>
                    <a:pt x="6" y="2"/>
                  </a:cubicBezTo>
                  <a:cubicBezTo>
                    <a:pt x="9" y="4"/>
                    <a:pt x="7" y="10"/>
                    <a:pt x="7" y="13"/>
                  </a:cubicBezTo>
                  <a:cubicBezTo>
                    <a:pt x="6" y="16"/>
                    <a:pt x="7" y="16"/>
                    <a:pt x="4" y="17"/>
                  </a:cubicBezTo>
                </a:path>
              </a:pathLst>
            </a:custGeom>
            <a:noFill/>
            <a:ln w="3175" cap="rnd">
              <a:solidFill>
                <a:srgbClr val="C69CA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1" name="Freeform 1080">
              <a:extLst>
                <a:ext uri="{FF2B5EF4-FFF2-40B4-BE49-F238E27FC236}">
                  <a16:creationId xmlns:a16="http://schemas.microsoft.com/office/drawing/2014/main" id="{5C93E584-ACBF-4517-8298-3A3884613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2697"/>
              <a:ext cx="17" cy="33"/>
            </a:xfrm>
            <a:custGeom>
              <a:avLst/>
              <a:gdLst>
                <a:gd name="T0" fmla="*/ 28 w 8"/>
                <a:gd name="T1" fmla="*/ 161 h 15"/>
                <a:gd name="T2" fmla="*/ 0 w 8"/>
                <a:gd name="T3" fmla="*/ 97 h 15"/>
                <a:gd name="T4" fmla="*/ 28 w 8"/>
                <a:gd name="T5" fmla="*/ 9 h 15"/>
                <a:gd name="T6" fmla="*/ 68 w 8"/>
                <a:gd name="T7" fmla="*/ 53 h 15"/>
                <a:gd name="T8" fmla="*/ 60 w 8"/>
                <a:gd name="T9" fmla="*/ 117 h 15"/>
                <a:gd name="T10" fmla="*/ 49 w 8"/>
                <a:gd name="T11" fmla="*/ 15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0" y="14"/>
                    <a:pt x="0" y="12"/>
                    <a:pt x="0" y="9"/>
                  </a:cubicBezTo>
                  <a:cubicBezTo>
                    <a:pt x="1" y="8"/>
                    <a:pt x="1" y="2"/>
                    <a:pt x="3" y="1"/>
                  </a:cubicBezTo>
                  <a:cubicBezTo>
                    <a:pt x="4" y="0"/>
                    <a:pt x="7" y="3"/>
                    <a:pt x="7" y="5"/>
                  </a:cubicBezTo>
                  <a:cubicBezTo>
                    <a:pt x="8" y="6"/>
                    <a:pt x="7" y="9"/>
                    <a:pt x="6" y="11"/>
                  </a:cubicBezTo>
                  <a:cubicBezTo>
                    <a:pt x="6" y="11"/>
                    <a:pt x="5" y="15"/>
                    <a:pt x="5" y="14"/>
                  </a:cubicBezTo>
                </a:path>
              </a:pathLst>
            </a:custGeom>
            <a:noFill/>
            <a:ln w="3175" cap="rnd">
              <a:solidFill>
                <a:srgbClr val="C69CA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2" name="Freeform 1081">
              <a:extLst>
                <a:ext uri="{FF2B5EF4-FFF2-40B4-BE49-F238E27FC236}">
                  <a16:creationId xmlns:a16="http://schemas.microsoft.com/office/drawing/2014/main" id="{E8C01CA9-49A0-48EB-A2A7-19681BA94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2672"/>
              <a:ext cx="23" cy="32"/>
            </a:xfrm>
            <a:custGeom>
              <a:avLst/>
              <a:gdLst>
                <a:gd name="T0" fmla="*/ 27 w 11"/>
                <a:gd name="T1" fmla="*/ 142 h 14"/>
                <a:gd name="T2" fmla="*/ 44 w 11"/>
                <a:gd name="T3" fmla="*/ 0 h 14"/>
                <a:gd name="T4" fmla="*/ 65 w 11"/>
                <a:gd name="T5" fmla="*/ 16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3" y="12"/>
                  </a:moveTo>
                  <a:cubicBezTo>
                    <a:pt x="0" y="8"/>
                    <a:pt x="3" y="4"/>
                    <a:pt x="5" y="0"/>
                  </a:cubicBezTo>
                  <a:cubicBezTo>
                    <a:pt x="11" y="1"/>
                    <a:pt x="7" y="11"/>
                    <a:pt x="7" y="14"/>
                  </a:cubicBezTo>
                </a:path>
              </a:pathLst>
            </a:custGeom>
            <a:noFill/>
            <a:ln w="3175" cap="rnd">
              <a:solidFill>
                <a:srgbClr val="C69CA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3" name="Freeform 1082">
              <a:extLst>
                <a:ext uri="{FF2B5EF4-FFF2-40B4-BE49-F238E27FC236}">
                  <a16:creationId xmlns:a16="http://schemas.microsoft.com/office/drawing/2014/main" id="{20A6164A-E0E6-4DB3-AF61-21C824E5B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2643"/>
              <a:ext cx="20" cy="32"/>
            </a:xfrm>
            <a:custGeom>
              <a:avLst/>
              <a:gdLst>
                <a:gd name="T0" fmla="*/ 24 w 10"/>
                <a:gd name="T1" fmla="*/ 158 h 14"/>
                <a:gd name="T2" fmla="*/ 32 w 10"/>
                <a:gd name="T3" fmla="*/ 0 h 14"/>
                <a:gd name="T4" fmla="*/ 40 w 10"/>
                <a:gd name="T5" fmla="*/ 16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3" y="13"/>
                  </a:moveTo>
                  <a:cubicBezTo>
                    <a:pt x="0" y="12"/>
                    <a:pt x="0" y="1"/>
                    <a:pt x="4" y="0"/>
                  </a:cubicBezTo>
                  <a:cubicBezTo>
                    <a:pt x="10" y="0"/>
                    <a:pt x="5" y="12"/>
                    <a:pt x="5" y="14"/>
                  </a:cubicBezTo>
                </a:path>
              </a:pathLst>
            </a:custGeom>
            <a:noFill/>
            <a:ln w="3175" cap="rnd">
              <a:solidFill>
                <a:srgbClr val="C08F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4" name="Freeform 1083">
              <a:extLst>
                <a:ext uri="{FF2B5EF4-FFF2-40B4-BE49-F238E27FC236}">
                  <a16:creationId xmlns:a16="http://schemas.microsoft.com/office/drawing/2014/main" id="{C237E78C-C40D-4000-AFF0-D58566D95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3397"/>
              <a:ext cx="36" cy="29"/>
            </a:xfrm>
            <a:custGeom>
              <a:avLst/>
              <a:gdLst>
                <a:gd name="T0" fmla="*/ 0 w 17"/>
                <a:gd name="T1" fmla="*/ 9 h 13"/>
                <a:gd name="T2" fmla="*/ 161 w 17"/>
                <a:gd name="T3" fmla="*/ 14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3">
                  <a:moveTo>
                    <a:pt x="0" y="1"/>
                  </a:moveTo>
                  <a:cubicBezTo>
                    <a:pt x="7" y="0"/>
                    <a:pt x="14" y="8"/>
                    <a:pt x="17" y="13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5" name="Freeform 1084">
              <a:extLst>
                <a:ext uri="{FF2B5EF4-FFF2-40B4-BE49-F238E27FC236}">
                  <a16:creationId xmlns:a16="http://schemas.microsoft.com/office/drawing/2014/main" id="{ED91FD3F-738F-4BD1-9D2A-57748A2CC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3455"/>
              <a:ext cx="27" cy="23"/>
            </a:xfrm>
            <a:custGeom>
              <a:avLst/>
              <a:gdLst>
                <a:gd name="T0" fmla="*/ 0 w 13"/>
                <a:gd name="T1" fmla="*/ 0 h 10"/>
                <a:gd name="T2" fmla="*/ 116 w 13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3" y="4"/>
                    <a:pt x="7" y="10"/>
                    <a:pt x="13" y="10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6" name="Freeform 1085">
              <a:extLst>
                <a:ext uri="{FF2B5EF4-FFF2-40B4-BE49-F238E27FC236}">
                  <a16:creationId xmlns:a16="http://schemas.microsoft.com/office/drawing/2014/main" id="{49451E8B-414C-4F52-84F8-36C998E7A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3284"/>
              <a:ext cx="29" cy="15"/>
            </a:xfrm>
            <a:custGeom>
              <a:avLst/>
              <a:gdLst>
                <a:gd name="T0" fmla="*/ 0 w 14"/>
                <a:gd name="T1" fmla="*/ 0 h 7"/>
                <a:gd name="T2" fmla="*/ 124 w 14"/>
                <a:gd name="T3" fmla="*/ 6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">
                  <a:moveTo>
                    <a:pt x="0" y="0"/>
                  </a:moveTo>
                  <a:cubicBezTo>
                    <a:pt x="6" y="0"/>
                    <a:pt x="10" y="3"/>
                    <a:pt x="14" y="7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7" name="Freeform 1086">
              <a:extLst>
                <a:ext uri="{FF2B5EF4-FFF2-40B4-BE49-F238E27FC236}">
                  <a16:creationId xmlns:a16="http://schemas.microsoft.com/office/drawing/2014/main" id="{6ED8FDF6-2CAE-4835-8655-DCBA7D2C6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3328"/>
              <a:ext cx="33" cy="29"/>
            </a:xfrm>
            <a:custGeom>
              <a:avLst/>
              <a:gdLst>
                <a:gd name="T0" fmla="*/ 0 w 16"/>
                <a:gd name="T1" fmla="*/ 0 h 13"/>
                <a:gd name="T2" fmla="*/ 140 w 16"/>
                <a:gd name="T3" fmla="*/ 14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3">
                  <a:moveTo>
                    <a:pt x="0" y="0"/>
                  </a:moveTo>
                  <a:cubicBezTo>
                    <a:pt x="5" y="6"/>
                    <a:pt x="10" y="9"/>
                    <a:pt x="16" y="13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8" name="Freeform 1087">
              <a:extLst>
                <a:ext uri="{FF2B5EF4-FFF2-40B4-BE49-F238E27FC236}">
                  <a16:creationId xmlns:a16="http://schemas.microsoft.com/office/drawing/2014/main" id="{BB2F32A7-31AA-4468-9730-B72F0D3F7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3297"/>
              <a:ext cx="69" cy="107"/>
            </a:xfrm>
            <a:custGeom>
              <a:avLst/>
              <a:gdLst>
                <a:gd name="T0" fmla="*/ 117 w 33"/>
                <a:gd name="T1" fmla="*/ 513 h 48"/>
                <a:gd name="T2" fmla="*/ 65 w 33"/>
                <a:gd name="T3" fmla="*/ 0 h 48"/>
                <a:gd name="T4" fmla="*/ 220 w 33"/>
                <a:gd name="T5" fmla="*/ 299 h 48"/>
                <a:gd name="T6" fmla="*/ 301 w 33"/>
                <a:gd name="T7" fmla="*/ 533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8">
                  <a:moveTo>
                    <a:pt x="13" y="46"/>
                  </a:moveTo>
                  <a:cubicBezTo>
                    <a:pt x="4" y="33"/>
                    <a:pt x="0" y="15"/>
                    <a:pt x="7" y="0"/>
                  </a:cubicBezTo>
                  <a:cubicBezTo>
                    <a:pt x="10" y="9"/>
                    <a:pt x="20" y="18"/>
                    <a:pt x="24" y="27"/>
                  </a:cubicBezTo>
                  <a:cubicBezTo>
                    <a:pt x="28" y="34"/>
                    <a:pt x="31" y="40"/>
                    <a:pt x="33" y="48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9" name="Freeform 1088">
              <a:extLst>
                <a:ext uri="{FF2B5EF4-FFF2-40B4-BE49-F238E27FC236}">
                  <a16:creationId xmlns:a16="http://schemas.microsoft.com/office/drawing/2014/main" id="{58AAB1A3-622B-4AD2-95FD-BBD574C74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3306"/>
              <a:ext cx="29" cy="18"/>
            </a:xfrm>
            <a:custGeom>
              <a:avLst/>
              <a:gdLst>
                <a:gd name="T0" fmla="*/ 0 w 14"/>
                <a:gd name="T1" fmla="*/ 0 h 8"/>
                <a:gd name="T2" fmla="*/ 124 w 14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0" y="0"/>
                  </a:moveTo>
                  <a:cubicBezTo>
                    <a:pt x="4" y="4"/>
                    <a:pt x="8" y="7"/>
                    <a:pt x="14" y="8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0" name="Freeform 1089">
              <a:extLst>
                <a:ext uri="{FF2B5EF4-FFF2-40B4-BE49-F238E27FC236}">
                  <a16:creationId xmlns:a16="http://schemas.microsoft.com/office/drawing/2014/main" id="{885C0F39-8E19-4D57-A935-FEFBA762F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3226"/>
              <a:ext cx="92" cy="71"/>
            </a:xfrm>
            <a:custGeom>
              <a:avLst/>
              <a:gdLst>
                <a:gd name="T0" fmla="*/ 128 w 44"/>
                <a:gd name="T1" fmla="*/ 197 h 32"/>
                <a:gd name="T2" fmla="*/ 109 w 44"/>
                <a:gd name="T3" fmla="*/ 0 h 32"/>
                <a:gd name="T4" fmla="*/ 257 w 44"/>
                <a:gd name="T5" fmla="*/ 133 h 32"/>
                <a:gd name="T6" fmla="*/ 401 w 44"/>
                <a:gd name="T7" fmla="*/ 35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2">
                  <a:moveTo>
                    <a:pt x="14" y="18"/>
                  </a:moveTo>
                  <a:cubicBezTo>
                    <a:pt x="9" y="16"/>
                    <a:pt x="0" y="0"/>
                    <a:pt x="12" y="0"/>
                  </a:cubicBezTo>
                  <a:cubicBezTo>
                    <a:pt x="17" y="1"/>
                    <a:pt x="25" y="8"/>
                    <a:pt x="28" y="12"/>
                  </a:cubicBezTo>
                  <a:cubicBezTo>
                    <a:pt x="35" y="18"/>
                    <a:pt x="40" y="24"/>
                    <a:pt x="44" y="32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1" name="Freeform 1090">
              <a:extLst>
                <a:ext uri="{FF2B5EF4-FFF2-40B4-BE49-F238E27FC236}">
                  <a16:creationId xmlns:a16="http://schemas.microsoft.com/office/drawing/2014/main" id="{C9597096-8B0F-4BA7-8707-80BF63B35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3212"/>
              <a:ext cx="44" cy="16"/>
            </a:xfrm>
            <a:custGeom>
              <a:avLst/>
              <a:gdLst>
                <a:gd name="T0" fmla="*/ 0 w 21"/>
                <a:gd name="T1" fmla="*/ 0 h 7"/>
                <a:gd name="T2" fmla="*/ 193 w 21"/>
                <a:gd name="T3" fmla="*/ 7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">
                  <a:moveTo>
                    <a:pt x="0" y="0"/>
                  </a:moveTo>
                  <a:cubicBezTo>
                    <a:pt x="7" y="3"/>
                    <a:pt x="13" y="7"/>
                    <a:pt x="21" y="6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2" name="Freeform 1091">
              <a:extLst>
                <a:ext uri="{FF2B5EF4-FFF2-40B4-BE49-F238E27FC236}">
                  <a16:creationId xmlns:a16="http://schemas.microsoft.com/office/drawing/2014/main" id="{4268E1EC-BB7D-45A4-BD16-85491B397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3150"/>
              <a:ext cx="94" cy="71"/>
            </a:xfrm>
            <a:custGeom>
              <a:avLst/>
              <a:gdLst>
                <a:gd name="T0" fmla="*/ 0 w 45"/>
                <a:gd name="T1" fmla="*/ 89 h 32"/>
                <a:gd name="T2" fmla="*/ 265 w 45"/>
                <a:gd name="T3" fmla="*/ 153 h 32"/>
                <a:gd name="T4" fmla="*/ 409 w 45"/>
                <a:gd name="T5" fmla="*/ 35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2">
                  <a:moveTo>
                    <a:pt x="0" y="8"/>
                  </a:moveTo>
                  <a:cubicBezTo>
                    <a:pt x="8" y="0"/>
                    <a:pt x="22" y="8"/>
                    <a:pt x="29" y="14"/>
                  </a:cubicBezTo>
                  <a:cubicBezTo>
                    <a:pt x="34" y="19"/>
                    <a:pt x="41" y="30"/>
                    <a:pt x="45" y="32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3" name="Freeform 1092">
              <a:extLst>
                <a:ext uri="{FF2B5EF4-FFF2-40B4-BE49-F238E27FC236}">
                  <a16:creationId xmlns:a16="http://schemas.microsoft.com/office/drawing/2014/main" id="{BF171252-D197-4E25-BDD4-7AD1D1EE6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3145"/>
              <a:ext cx="4" cy="16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2" y="2"/>
                    <a:pt x="2" y="5"/>
                    <a:pt x="0" y="7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4" name="Freeform 1093">
              <a:extLst>
                <a:ext uri="{FF2B5EF4-FFF2-40B4-BE49-F238E27FC236}">
                  <a16:creationId xmlns:a16="http://schemas.microsoft.com/office/drawing/2014/main" id="{9EB3345A-5B3C-4E01-8970-EB1494376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3087"/>
              <a:ext cx="57" cy="36"/>
            </a:xfrm>
            <a:custGeom>
              <a:avLst/>
              <a:gdLst>
                <a:gd name="T0" fmla="*/ 93 w 27"/>
                <a:gd name="T1" fmla="*/ 182 h 16"/>
                <a:gd name="T2" fmla="*/ 112 w 27"/>
                <a:gd name="T3" fmla="*/ 11 h 16"/>
                <a:gd name="T4" fmla="*/ 253 w 27"/>
                <a:gd name="T5" fmla="*/ 13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6">
                  <a:moveTo>
                    <a:pt x="10" y="16"/>
                  </a:moveTo>
                  <a:cubicBezTo>
                    <a:pt x="5" y="11"/>
                    <a:pt x="0" y="0"/>
                    <a:pt x="12" y="1"/>
                  </a:cubicBezTo>
                  <a:cubicBezTo>
                    <a:pt x="17" y="2"/>
                    <a:pt x="23" y="9"/>
                    <a:pt x="27" y="12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5" name="Freeform 1094">
              <a:extLst>
                <a:ext uri="{FF2B5EF4-FFF2-40B4-BE49-F238E27FC236}">
                  <a16:creationId xmlns:a16="http://schemas.microsoft.com/office/drawing/2014/main" id="{718FB50D-2D37-4774-B9A7-88276225A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3096"/>
              <a:ext cx="13" cy="9"/>
            </a:xfrm>
            <a:custGeom>
              <a:avLst/>
              <a:gdLst>
                <a:gd name="T0" fmla="*/ 0 w 6"/>
                <a:gd name="T1" fmla="*/ 45 h 4"/>
                <a:gd name="T2" fmla="*/ 61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3" y="4"/>
                    <a:pt x="5" y="2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6" name="Freeform 1095">
              <a:extLst>
                <a:ext uri="{FF2B5EF4-FFF2-40B4-BE49-F238E27FC236}">
                  <a16:creationId xmlns:a16="http://schemas.microsoft.com/office/drawing/2014/main" id="{F742FFE0-24B1-462A-840E-480D1660F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3052"/>
              <a:ext cx="75" cy="38"/>
            </a:xfrm>
            <a:custGeom>
              <a:avLst/>
              <a:gdLst>
                <a:gd name="T0" fmla="*/ 0 w 36"/>
                <a:gd name="T1" fmla="*/ 65 h 17"/>
                <a:gd name="T2" fmla="*/ 200 w 36"/>
                <a:gd name="T3" fmla="*/ 65 h 17"/>
                <a:gd name="T4" fmla="*/ 325 w 36"/>
                <a:gd name="T5" fmla="*/ 19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7">
                  <a:moveTo>
                    <a:pt x="0" y="6"/>
                  </a:moveTo>
                  <a:cubicBezTo>
                    <a:pt x="3" y="0"/>
                    <a:pt x="18" y="3"/>
                    <a:pt x="22" y="6"/>
                  </a:cubicBezTo>
                  <a:cubicBezTo>
                    <a:pt x="27" y="9"/>
                    <a:pt x="32" y="13"/>
                    <a:pt x="36" y="17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7" name="Freeform 1096">
              <a:extLst>
                <a:ext uri="{FF2B5EF4-FFF2-40B4-BE49-F238E27FC236}">
                  <a16:creationId xmlns:a16="http://schemas.microsoft.com/office/drawing/2014/main" id="{969F603D-0E51-4767-A7F3-83272307D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3049"/>
              <a:ext cx="34" cy="14"/>
            </a:xfrm>
            <a:custGeom>
              <a:avLst/>
              <a:gdLst>
                <a:gd name="T0" fmla="*/ 0 w 16"/>
                <a:gd name="T1" fmla="*/ 65 h 6"/>
                <a:gd name="T2" fmla="*/ 153 w 1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5"/>
                  </a:moveTo>
                  <a:cubicBezTo>
                    <a:pt x="4" y="6"/>
                    <a:pt x="14" y="4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8" name="Freeform 1097">
              <a:extLst>
                <a:ext uri="{FF2B5EF4-FFF2-40B4-BE49-F238E27FC236}">
                  <a16:creationId xmlns:a16="http://schemas.microsoft.com/office/drawing/2014/main" id="{9CD75AB9-BC31-4A6B-92CA-186AEEBB1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3007"/>
              <a:ext cx="55" cy="58"/>
            </a:xfrm>
            <a:custGeom>
              <a:avLst/>
              <a:gdLst>
                <a:gd name="T0" fmla="*/ 76 w 26"/>
                <a:gd name="T1" fmla="*/ 0 h 26"/>
                <a:gd name="T2" fmla="*/ 59 w 26"/>
                <a:gd name="T3" fmla="*/ 125 h 26"/>
                <a:gd name="T4" fmla="*/ 245 w 26"/>
                <a:gd name="T5" fmla="*/ 288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6">
                  <a:moveTo>
                    <a:pt x="8" y="0"/>
                  </a:moveTo>
                  <a:cubicBezTo>
                    <a:pt x="0" y="0"/>
                    <a:pt x="3" y="8"/>
                    <a:pt x="6" y="11"/>
                  </a:cubicBezTo>
                  <a:cubicBezTo>
                    <a:pt x="10" y="15"/>
                    <a:pt x="21" y="25"/>
                    <a:pt x="26" y="26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9" name="Freeform 1098">
              <a:extLst>
                <a:ext uri="{FF2B5EF4-FFF2-40B4-BE49-F238E27FC236}">
                  <a16:creationId xmlns:a16="http://schemas.microsoft.com/office/drawing/2014/main" id="{ABF13127-FDE8-4A86-9290-AF2277D60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971"/>
              <a:ext cx="60" cy="58"/>
            </a:xfrm>
            <a:custGeom>
              <a:avLst/>
              <a:gdLst>
                <a:gd name="T0" fmla="*/ 89 w 29"/>
                <a:gd name="T1" fmla="*/ 9 h 26"/>
                <a:gd name="T2" fmla="*/ 17 w 29"/>
                <a:gd name="T3" fmla="*/ 100 h 26"/>
                <a:gd name="T4" fmla="*/ 132 w 29"/>
                <a:gd name="T5" fmla="*/ 199 h 26"/>
                <a:gd name="T6" fmla="*/ 257 w 29"/>
                <a:gd name="T7" fmla="*/ 254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6">
                  <a:moveTo>
                    <a:pt x="10" y="1"/>
                  </a:moveTo>
                  <a:cubicBezTo>
                    <a:pt x="4" y="0"/>
                    <a:pt x="0" y="4"/>
                    <a:pt x="2" y="9"/>
                  </a:cubicBezTo>
                  <a:cubicBezTo>
                    <a:pt x="4" y="13"/>
                    <a:pt x="11" y="17"/>
                    <a:pt x="15" y="18"/>
                  </a:cubicBezTo>
                  <a:cubicBezTo>
                    <a:pt x="18" y="20"/>
                    <a:pt x="27" y="26"/>
                    <a:pt x="29" y="23"/>
                  </a:cubicBezTo>
                </a:path>
              </a:pathLst>
            </a:custGeom>
            <a:noFill/>
            <a:ln w="3175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0" name="Freeform 1099">
              <a:extLst>
                <a:ext uri="{FF2B5EF4-FFF2-40B4-BE49-F238E27FC236}">
                  <a16:creationId xmlns:a16="http://schemas.microsoft.com/office/drawing/2014/main" id="{A0B38EFC-E612-403B-9C1C-36C49F278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971"/>
              <a:ext cx="48" cy="36"/>
            </a:xfrm>
            <a:custGeom>
              <a:avLst/>
              <a:gdLst>
                <a:gd name="T0" fmla="*/ 0 w 23"/>
                <a:gd name="T1" fmla="*/ 0 h 16"/>
                <a:gd name="T2" fmla="*/ 209 w 23"/>
                <a:gd name="T3" fmla="*/ 18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6">
                  <a:moveTo>
                    <a:pt x="0" y="0"/>
                  </a:moveTo>
                  <a:cubicBezTo>
                    <a:pt x="8" y="4"/>
                    <a:pt x="17" y="9"/>
                    <a:pt x="23" y="16"/>
                  </a:cubicBezTo>
                </a:path>
              </a:pathLst>
            </a:custGeom>
            <a:noFill/>
            <a:ln w="3175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1" name="Freeform 1100">
              <a:extLst>
                <a:ext uri="{FF2B5EF4-FFF2-40B4-BE49-F238E27FC236}">
                  <a16:creationId xmlns:a16="http://schemas.microsoft.com/office/drawing/2014/main" id="{B00FE5D9-BB65-4161-A711-FDFBCF4D8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942"/>
              <a:ext cx="62" cy="58"/>
            </a:xfrm>
            <a:custGeom>
              <a:avLst/>
              <a:gdLst>
                <a:gd name="T0" fmla="*/ 35 w 30"/>
                <a:gd name="T1" fmla="*/ 125 h 26"/>
                <a:gd name="T2" fmla="*/ 256 w 30"/>
                <a:gd name="T3" fmla="*/ 154 h 26"/>
                <a:gd name="T4" fmla="*/ 25 w 30"/>
                <a:gd name="T5" fmla="*/ 12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6">
                  <a:moveTo>
                    <a:pt x="4" y="11"/>
                  </a:moveTo>
                  <a:cubicBezTo>
                    <a:pt x="8" y="13"/>
                    <a:pt x="30" y="26"/>
                    <a:pt x="29" y="14"/>
                  </a:cubicBezTo>
                  <a:cubicBezTo>
                    <a:pt x="29" y="5"/>
                    <a:pt x="0" y="0"/>
                    <a:pt x="3" y="11"/>
                  </a:cubicBezTo>
                </a:path>
              </a:pathLst>
            </a:custGeom>
            <a:noFill/>
            <a:ln w="3175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2" name="Freeform 1101">
              <a:extLst>
                <a:ext uri="{FF2B5EF4-FFF2-40B4-BE49-F238E27FC236}">
                  <a16:creationId xmlns:a16="http://schemas.microsoft.com/office/drawing/2014/main" id="{2631351C-0A2C-4643-BB86-6CD34C5AB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902"/>
              <a:ext cx="71" cy="58"/>
            </a:xfrm>
            <a:custGeom>
              <a:avLst/>
              <a:gdLst>
                <a:gd name="T0" fmla="*/ 228 w 34"/>
                <a:gd name="T1" fmla="*/ 288 h 26"/>
                <a:gd name="T2" fmla="*/ 309 w 34"/>
                <a:gd name="T3" fmla="*/ 223 h 26"/>
                <a:gd name="T4" fmla="*/ 184 w 34"/>
                <a:gd name="T5" fmla="*/ 109 h 26"/>
                <a:gd name="T6" fmla="*/ 0 w 34"/>
                <a:gd name="T7" fmla="*/ 145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6">
                  <a:moveTo>
                    <a:pt x="25" y="26"/>
                  </a:moveTo>
                  <a:cubicBezTo>
                    <a:pt x="28" y="26"/>
                    <a:pt x="34" y="22"/>
                    <a:pt x="34" y="20"/>
                  </a:cubicBezTo>
                  <a:cubicBezTo>
                    <a:pt x="34" y="15"/>
                    <a:pt x="23" y="11"/>
                    <a:pt x="20" y="10"/>
                  </a:cubicBezTo>
                  <a:cubicBezTo>
                    <a:pt x="13" y="6"/>
                    <a:pt x="1" y="0"/>
                    <a:pt x="0" y="13"/>
                  </a:cubicBezTo>
                </a:path>
              </a:pathLst>
            </a:custGeom>
            <a:noFill/>
            <a:ln w="3175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3" name="Freeform 1102">
              <a:extLst>
                <a:ext uri="{FF2B5EF4-FFF2-40B4-BE49-F238E27FC236}">
                  <a16:creationId xmlns:a16="http://schemas.microsoft.com/office/drawing/2014/main" id="{41199CE8-6799-49BE-A1BB-104CD6D40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873"/>
              <a:ext cx="95" cy="51"/>
            </a:xfrm>
            <a:custGeom>
              <a:avLst/>
              <a:gdLst>
                <a:gd name="T0" fmla="*/ 160 w 45"/>
                <a:gd name="T1" fmla="*/ 0 h 23"/>
                <a:gd name="T2" fmla="*/ 264 w 45"/>
                <a:gd name="T3" fmla="*/ 242 h 23"/>
                <a:gd name="T4" fmla="*/ 160 w 45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3">
                  <a:moveTo>
                    <a:pt x="17" y="0"/>
                  </a:moveTo>
                  <a:cubicBezTo>
                    <a:pt x="0" y="2"/>
                    <a:pt x="19" y="23"/>
                    <a:pt x="28" y="22"/>
                  </a:cubicBezTo>
                  <a:cubicBezTo>
                    <a:pt x="45" y="21"/>
                    <a:pt x="20" y="3"/>
                    <a:pt x="17" y="0"/>
                  </a:cubicBezTo>
                </a:path>
              </a:pathLst>
            </a:custGeom>
            <a:noFill/>
            <a:ln w="3175" cap="rnd">
              <a:solidFill>
                <a:srgbClr val="E6D4D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4" name="Freeform 1103">
              <a:extLst>
                <a:ext uri="{FF2B5EF4-FFF2-40B4-BE49-F238E27FC236}">
                  <a16:creationId xmlns:a16="http://schemas.microsoft.com/office/drawing/2014/main" id="{4A5EE589-6702-4108-AC5B-5426A992F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902"/>
              <a:ext cx="28" cy="13"/>
            </a:xfrm>
            <a:custGeom>
              <a:avLst/>
              <a:gdLst>
                <a:gd name="T0" fmla="*/ 0 w 13"/>
                <a:gd name="T1" fmla="*/ 0 h 6"/>
                <a:gd name="T2" fmla="*/ 129 w 13"/>
                <a:gd name="T3" fmla="*/ 5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0" y="0"/>
                  </a:moveTo>
                  <a:cubicBezTo>
                    <a:pt x="4" y="2"/>
                    <a:pt x="9" y="6"/>
                    <a:pt x="13" y="5"/>
                  </a:cubicBezTo>
                </a:path>
              </a:pathLst>
            </a:custGeom>
            <a:noFill/>
            <a:ln w="3175" cap="rnd">
              <a:solidFill>
                <a:srgbClr val="E6D4D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5" name="Freeform 1104">
              <a:extLst>
                <a:ext uri="{FF2B5EF4-FFF2-40B4-BE49-F238E27FC236}">
                  <a16:creationId xmlns:a16="http://schemas.microsoft.com/office/drawing/2014/main" id="{933A592F-C9B5-4BED-BC0F-9ED1785B2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2944"/>
              <a:ext cx="17" cy="9"/>
            </a:xfrm>
            <a:custGeom>
              <a:avLst/>
              <a:gdLst>
                <a:gd name="T0" fmla="*/ 0 w 8"/>
                <a:gd name="T1" fmla="*/ 0 h 4"/>
                <a:gd name="T2" fmla="*/ 77 w 8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4" y="0"/>
                    <a:pt x="4" y="1"/>
                    <a:pt x="8" y="4"/>
                  </a:cubicBezTo>
                </a:path>
              </a:pathLst>
            </a:custGeom>
            <a:noFill/>
            <a:ln w="3175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6" name="Freeform 1105">
              <a:extLst>
                <a:ext uri="{FF2B5EF4-FFF2-40B4-BE49-F238E27FC236}">
                  <a16:creationId xmlns:a16="http://schemas.microsoft.com/office/drawing/2014/main" id="{BD8DACE7-1238-4652-AE92-B5BB017B4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2849"/>
              <a:ext cx="63" cy="33"/>
            </a:xfrm>
            <a:custGeom>
              <a:avLst/>
              <a:gdLst>
                <a:gd name="T0" fmla="*/ 101 w 30"/>
                <a:gd name="T1" fmla="*/ 0 h 15"/>
                <a:gd name="T2" fmla="*/ 168 w 30"/>
                <a:gd name="T3" fmla="*/ 161 h 15"/>
                <a:gd name="T4" fmla="*/ 111 w 30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5">
                  <a:moveTo>
                    <a:pt x="11" y="0"/>
                  </a:moveTo>
                  <a:cubicBezTo>
                    <a:pt x="0" y="0"/>
                    <a:pt x="11" y="15"/>
                    <a:pt x="18" y="15"/>
                  </a:cubicBezTo>
                  <a:cubicBezTo>
                    <a:pt x="30" y="15"/>
                    <a:pt x="16" y="2"/>
                    <a:pt x="12" y="0"/>
                  </a:cubicBezTo>
                </a:path>
              </a:pathLst>
            </a:custGeom>
            <a:noFill/>
            <a:ln w="3175" cap="rnd">
              <a:solidFill>
                <a:srgbClr val="E6D4D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7" name="Freeform 1106">
              <a:extLst>
                <a:ext uri="{FF2B5EF4-FFF2-40B4-BE49-F238E27FC236}">
                  <a16:creationId xmlns:a16="http://schemas.microsoft.com/office/drawing/2014/main" id="{1778674A-7285-4470-B146-DA51BE383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2822"/>
              <a:ext cx="48" cy="31"/>
            </a:xfrm>
            <a:custGeom>
              <a:avLst/>
              <a:gdLst>
                <a:gd name="T0" fmla="*/ 65 w 23"/>
                <a:gd name="T1" fmla="*/ 117 h 14"/>
                <a:gd name="T2" fmla="*/ 165 w 23"/>
                <a:gd name="T3" fmla="*/ 153 h 14"/>
                <a:gd name="T4" fmla="*/ 117 w 23"/>
                <a:gd name="T5" fmla="*/ 20 h 14"/>
                <a:gd name="T6" fmla="*/ 44 w 23"/>
                <a:gd name="T7" fmla="*/ 7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4">
                  <a:moveTo>
                    <a:pt x="7" y="11"/>
                  </a:moveTo>
                  <a:cubicBezTo>
                    <a:pt x="10" y="12"/>
                    <a:pt x="14" y="13"/>
                    <a:pt x="18" y="14"/>
                  </a:cubicBezTo>
                  <a:cubicBezTo>
                    <a:pt x="23" y="10"/>
                    <a:pt x="17" y="4"/>
                    <a:pt x="13" y="2"/>
                  </a:cubicBezTo>
                  <a:cubicBezTo>
                    <a:pt x="9" y="0"/>
                    <a:pt x="0" y="2"/>
                    <a:pt x="5" y="7"/>
                  </a:cubicBezTo>
                </a:path>
              </a:pathLst>
            </a:custGeom>
            <a:noFill/>
            <a:ln w="3175" cap="rnd">
              <a:solidFill>
                <a:srgbClr val="DCC4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8" name="Freeform 1107">
              <a:extLst>
                <a:ext uri="{FF2B5EF4-FFF2-40B4-BE49-F238E27FC236}">
                  <a16:creationId xmlns:a16="http://schemas.microsoft.com/office/drawing/2014/main" id="{6D536633-FE6B-458E-9438-BFA95FB26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791"/>
              <a:ext cx="46" cy="40"/>
            </a:xfrm>
            <a:custGeom>
              <a:avLst/>
              <a:gdLst>
                <a:gd name="T0" fmla="*/ 157 w 22"/>
                <a:gd name="T1" fmla="*/ 187 h 18"/>
                <a:gd name="T2" fmla="*/ 56 w 22"/>
                <a:gd name="T3" fmla="*/ 36 h 18"/>
                <a:gd name="T4" fmla="*/ 201 w 22"/>
                <a:gd name="T5" fmla="*/ 16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17" y="17"/>
                  </a:moveTo>
                  <a:cubicBezTo>
                    <a:pt x="12" y="18"/>
                    <a:pt x="0" y="7"/>
                    <a:pt x="6" y="3"/>
                  </a:cubicBezTo>
                  <a:cubicBezTo>
                    <a:pt x="10" y="0"/>
                    <a:pt x="21" y="12"/>
                    <a:pt x="22" y="15"/>
                  </a:cubicBezTo>
                </a:path>
              </a:pathLst>
            </a:custGeom>
            <a:noFill/>
            <a:ln w="3175" cap="rnd">
              <a:solidFill>
                <a:srgbClr val="DCC4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9" name="Freeform 1108">
              <a:extLst>
                <a:ext uri="{FF2B5EF4-FFF2-40B4-BE49-F238E27FC236}">
                  <a16:creationId xmlns:a16="http://schemas.microsoft.com/office/drawing/2014/main" id="{16B89204-FB33-4E59-A60B-95655F721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2759"/>
              <a:ext cx="50" cy="47"/>
            </a:xfrm>
            <a:custGeom>
              <a:avLst/>
              <a:gdLst>
                <a:gd name="T0" fmla="*/ 165 w 24"/>
                <a:gd name="T1" fmla="*/ 201 h 21"/>
                <a:gd name="T2" fmla="*/ 92 w 24"/>
                <a:gd name="T3" fmla="*/ 36 h 21"/>
                <a:gd name="T4" fmla="*/ 152 w 24"/>
                <a:gd name="T5" fmla="*/ 20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1">
                  <a:moveTo>
                    <a:pt x="18" y="18"/>
                  </a:moveTo>
                  <a:cubicBezTo>
                    <a:pt x="24" y="15"/>
                    <a:pt x="14" y="4"/>
                    <a:pt x="10" y="3"/>
                  </a:cubicBezTo>
                  <a:cubicBezTo>
                    <a:pt x="0" y="0"/>
                    <a:pt x="12" y="21"/>
                    <a:pt x="17" y="18"/>
                  </a:cubicBezTo>
                </a:path>
              </a:pathLst>
            </a:custGeom>
            <a:noFill/>
            <a:ln w="3175" cap="rnd">
              <a:solidFill>
                <a:srgbClr val="DCC4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0" name="Freeform 1109">
              <a:extLst>
                <a:ext uri="{FF2B5EF4-FFF2-40B4-BE49-F238E27FC236}">
                  <a16:creationId xmlns:a16="http://schemas.microsoft.com/office/drawing/2014/main" id="{080142AC-B9B0-4F0A-AA6C-C3F39E9CB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2730"/>
              <a:ext cx="32" cy="45"/>
            </a:xfrm>
            <a:custGeom>
              <a:avLst/>
              <a:gdLst>
                <a:gd name="T0" fmla="*/ 117 w 15"/>
                <a:gd name="T1" fmla="*/ 218 h 20"/>
                <a:gd name="T2" fmla="*/ 0 w 15"/>
                <a:gd name="T3" fmla="*/ 81 h 20"/>
                <a:gd name="T4" fmla="*/ 87 w 15"/>
                <a:gd name="T5" fmla="*/ 56 h 20"/>
                <a:gd name="T6" fmla="*/ 145 w 15"/>
                <a:gd name="T7" fmla="*/ 173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0">
                  <a:moveTo>
                    <a:pt x="12" y="19"/>
                  </a:moveTo>
                  <a:cubicBezTo>
                    <a:pt x="6" y="20"/>
                    <a:pt x="0" y="12"/>
                    <a:pt x="0" y="7"/>
                  </a:cubicBezTo>
                  <a:cubicBezTo>
                    <a:pt x="0" y="0"/>
                    <a:pt x="5" y="3"/>
                    <a:pt x="9" y="5"/>
                  </a:cubicBezTo>
                  <a:cubicBezTo>
                    <a:pt x="12" y="7"/>
                    <a:pt x="14" y="11"/>
                    <a:pt x="15" y="15"/>
                  </a:cubicBezTo>
                </a:path>
              </a:pathLst>
            </a:custGeom>
            <a:noFill/>
            <a:ln w="3175" cap="rnd">
              <a:solidFill>
                <a:srgbClr val="DCC4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1" name="Freeform 1110">
              <a:extLst>
                <a:ext uri="{FF2B5EF4-FFF2-40B4-BE49-F238E27FC236}">
                  <a16:creationId xmlns:a16="http://schemas.microsoft.com/office/drawing/2014/main" id="{FDE273DC-B386-417D-98B8-891BBC9E8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695"/>
              <a:ext cx="32" cy="46"/>
            </a:xfrm>
            <a:custGeom>
              <a:avLst/>
              <a:gdLst>
                <a:gd name="T0" fmla="*/ 105 w 15"/>
                <a:gd name="T1" fmla="*/ 210 h 21"/>
                <a:gd name="T2" fmla="*/ 96 w 15"/>
                <a:gd name="T3" fmla="*/ 221 h 21"/>
                <a:gd name="T4" fmla="*/ 9 w 15"/>
                <a:gd name="T5" fmla="*/ 96 h 21"/>
                <a:gd name="T6" fmla="*/ 41 w 15"/>
                <a:gd name="T7" fmla="*/ 0 h 21"/>
                <a:gd name="T8" fmla="*/ 145 w 15"/>
                <a:gd name="T9" fmla="*/ 20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1">
                  <a:moveTo>
                    <a:pt x="11" y="20"/>
                  </a:moveTo>
                  <a:cubicBezTo>
                    <a:pt x="11" y="20"/>
                    <a:pt x="11" y="21"/>
                    <a:pt x="10" y="21"/>
                  </a:cubicBezTo>
                  <a:cubicBezTo>
                    <a:pt x="6" y="17"/>
                    <a:pt x="2" y="15"/>
                    <a:pt x="1" y="9"/>
                  </a:cubicBezTo>
                  <a:cubicBezTo>
                    <a:pt x="0" y="6"/>
                    <a:pt x="1" y="2"/>
                    <a:pt x="4" y="0"/>
                  </a:cubicBezTo>
                  <a:cubicBezTo>
                    <a:pt x="8" y="5"/>
                    <a:pt x="14" y="13"/>
                    <a:pt x="15" y="19"/>
                  </a:cubicBezTo>
                </a:path>
              </a:pathLst>
            </a:custGeom>
            <a:noFill/>
            <a:ln w="3175" cap="rnd">
              <a:solidFill>
                <a:srgbClr val="DCC4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2" name="Freeform 1111">
              <a:extLst>
                <a:ext uri="{FF2B5EF4-FFF2-40B4-BE49-F238E27FC236}">
                  <a16:creationId xmlns:a16="http://schemas.microsoft.com/office/drawing/2014/main" id="{78659D0A-4FD1-49CB-B45E-17CD7560C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2719"/>
              <a:ext cx="5" cy="18"/>
            </a:xfrm>
            <a:custGeom>
              <a:avLst/>
              <a:gdLst>
                <a:gd name="T0" fmla="*/ 20 w 2"/>
                <a:gd name="T1" fmla="*/ 92 h 8"/>
                <a:gd name="T2" fmla="*/ 33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1" y="8"/>
                  </a:moveTo>
                  <a:cubicBezTo>
                    <a:pt x="2" y="6"/>
                    <a:pt x="0" y="3"/>
                    <a:pt x="2" y="0"/>
                  </a:cubicBezTo>
                </a:path>
              </a:pathLst>
            </a:custGeom>
            <a:noFill/>
            <a:ln w="3175" cap="rnd">
              <a:solidFill>
                <a:srgbClr val="DCC4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3" name="Freeform 1112">
              <a:extLst>
                <a:ext uri="{FF2B5EF4-FFF2-40B4-BE49-F238E27FC236}">
                  <a16:creationId xmlns:a16="http://schemas.microsoft.com/office/drawing/2014/main" id="{EB89E7B2-331E-44F2-B126-A0D2E89AF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748"/>
              <a:ext cx="2" cy="20"/>
            </a:xfrm>
            <a:custGeom>
              <a:avLst/>
              <a:gdLst>
                <a:gd name="T0" fmla="*/ 8 w 1"/>
                <a:gd name="T1" fmla="*/ 98 h 9"/>
                <a:gd name="T2" fmla="*/ 0 w 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1" y="5"/>
                    <a:pt x="1" y="3"/>
                    <a:pt x="0" y="0"/>
                  </a:cubicBezTo>
                </a:path>
              </a:pathLst>
            </a:custGeom>
            <a:noFill/>
            <a:ln w="3175" cap="rnd">
              <a:solidFill>
                <a:srgbClr val="DCC4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4" name="Freeform 1113">
              <a:extLst>
                <a:ext uri="{FF2B5EF4-FFF2-40B4-BE49-F238E27FC236}">
                  <a16:creationId xmlns:a16="http://schemas.microsoft.com/office/drawing/2014/main" id="{E2656EF3-085E-4D7C-BCB9-299F76100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784"/>
              <a:ext cx="16" cy="15"/>
            </a:xfrm>
            <a:custGeom>
              <a:avLst/>
              <a:gdLst>
                <a:gd name="T0" fmla="*/ 0 w 8"/>
                <a:gd name="T1" fmla="*/ 0 h 7"/>
                <a:gd name="T2" fmla="*/ 64 w 8"/>
                <a:gd name="T3" fmla="*/ 6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2" y="2"/>
                    <a:pt x="5" y="6"/>
                    <a:pt x="8" y="7"/>
                  </a:cubicBezTo>
                </a:path>
              </a:pathLst>
            </a:custGeom>
            <a:noFill/>
            <a:ln w="3175" cap="rnd">
              <a:solidFill>
                <a:srgbClr val="DCC4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5" name="Freeform 1114">
              <a:extLst>
                <a:ext uri="{FF2B5EF4-FFF2-40B4-BE49-F238E27FC236}">
                  <a16:creationId xmlns:a16="http://schemas.microsoft.com/office/drawing/2014/main" id="{2368699D-98E4-4849-8AB4-DA58FACB8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670"/>
              <a:ext cx="19" cy="38"/>
            </a:xfrm>
            <a:custGeom>
              <a:avLst/>
              <a:gdLst>
                <a:gd name="T0" fmla="*/ 27 w 9"/>
                <a:gd name="T1" fmla="*/ 154 h 17"/>
                <a:gd name="T2" fmla="*/ 76 w 9"/>
                <a:gd name="T3" fmla="*/ 134 h 17"/>
                <a:gd name="T4" fmla="*/ 57 w 9"/>
                <a:gd name="T5" fmla="*/ 45 h 17"/>
                <a:gd name="T6" fmla="*/ 8 w 9"/>
                <a:gd name="T7" fmla="*/ 20 h 17"/>
                <a:gd name="T8" fmla="*/ 17 w 9"/>
                <a:gd name="T9" fmla="*/ 13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7">
                  <a:moveTo>
                    <a:pt x="3" y="14"/>
                  </a:moveTo>
                  <a:cubicBezTo>
                    <a:pt x="5" y="17"/>
                    <a:pt x="8" y="15"/>
                    <a:pt x="8" y="12"/>
                  </a:cubicBezTo>
                  <a:cubicBezTo>
                    <a:pt x="9" y="10"/>
                    <a:pt x="7" y="6"/>
                    <a:pt x="6" y="4"/>
                  </a:cubicBezTo>
                  <a:cubicBezTo>
                    <a:pt x="5" y="3"/>
                    <a:pt x="3" y="0"/>
                    <a:pt x="1" y="2"/>
                  </a:cubicBezTo>
                  <a:cubicBezTo>
                    <a:pt x="0" y="4"/>
                    <a:pt x="2" y="10"/>
                    <a:pt x="2" y="12"/>
                  </a:cubicBezTo>
                </a:path>
              </a:pathLst>
            </a:custGeom>
            <a:noFill/>
            <a:ln w="3175" cap="rnd">
              <a:solidFill>
                <a:srgbClr val="C69CA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6" name="Freeform 1115">
              <a:extLst>
                <a:ext uri="{FF2B5EF4-FFF2-40B4-BE49-F238E27FC236}">
                  <a16:creationId xmlns:a16="http://schemas.microsoft.com/office/drawing/2014/main" id="{D6E20868-82D3-4CCF-89C9-E502B7621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646"/>
              <a:ext cx="27" cy="33"/>
            </a:xfrm>
            <a:custGeom>
              <a:avLst/>
              <a:gdLst>
                <a:gd name="T0" fmla="*/ 64 w 13"/>
                <a:gd name="T1" fmla="*/ 150 h 15"/>
                <a:gd name="T2" fmla="*/ 108 w 13"/>
                <a:gd name="T3" fmla="*/ 125 h 15"/>
                <a:gd name="T4" fmla="*/ 81 w 13"/>
                <a:gd name="T5" fmla="*/ 44 h 15"/>
                <a:gd name="T6" fmla="*/ 35 w 13"/>
                <a:gd name="T7" fmla="*/ 9 h 15"/>
                <a:gd name="T8" fmla="*/ 64 w 13"/>
                <a:gd name="T9" fmla="*/ 14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5">
                  <a:moveTo>
                    <a:pt x="7" y="14"/>
                  </a:moveTo>
                  <a:cubicBezTo>
                    <a:pt x="9" y="15"/>
                    <a:pt x="12" y="14"/>
                    <a:pt x="12" y="12"/>
                  </a:cubicBezTo>
                  <a:cubicBezTo>
                    <a:pt x="13" y="9"/>
                    <a:pt x="10" y="6"/>
                    <a:pt x="9" y="4"/>
                  </a:cubicBezTo>
                  <a:cubicBezTo>
                    <a:pt x="8" y="2"/>
                    <a:pt x="7" y="0"/>
                    <a:pt x="4" y="1"/>
                  </a:cubicBezTo>
                  <a:cubicBezTo>
                    <a:pt x="0" y="3"/>
                    <a:pt x="6" y="10"/>
                    <a:pt x="7" y="13"/>
                  </a:cubicBezTo>
                </a:path>
              </a:pathLst>
            </a:custGeom>
            <a:noFill/>
            <a:ln w="3175" cap="rnd">
              <a:solidFill>
                <a:srgbClr val="C69CA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7" name="Freeform 1116">
              <a:extLst>
                <a:ext uri="{FF2B5EF4-FFF2-40B4-BE49-F238E27FC236}">
                  <a16:creationId xmlns:a16="http://schemas.microsoft.com/office/drawing/2014/main" id="{629A9E61-B458-4874-BD23-012ACC14B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2612"/>
              <a:ext cx="21" cy="40"/>
            </a:xfrm>
            <a:custGeom>
              <a:avLst/>
              <a:gdLst>
                <a:gd name="T0" fmla="*/ 76 w 10"/>
                <a:gd name="T1" fmla="*/ 162 h 18"/>
                <a:gd name="T2" fmla="*/ 17 w 10"/>
                <a:gd name="T3" fmla="*/ 64 h 18"/>
                <a:gd name="T4" fmla="*/ 92 w 10"/>
                <a:gd name="T5" fmla="*/ 16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8" y="15"/>
                  </a:moveTo>
                  <a:cubicBezTo>
                    <a:pt x="6" y="18"/>
                    <a:pt x="0" y="9"/>
                    <a:pt x="2" y="6"/>
                  </a:cubicBezTo>
                  <a:cubicBezTo>
                    <a:pt x="5" y="0"/>
                    <a:pt x="9" y="13"/>
                    <a:pt x="10" y="15"/>
                  </a:cubicBezTo>
                </a:path>
              </a:pathLst>
            </a:custGeom>
            <a:noFill/>
            <a:ln w="3175" cap="rnd">
              <a:solidFill>
                <a:srgbClr val="C69CA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8" name="Freeform 1117">
              <a:extLst>
                <a:ext uri="{FF2B5EF4-FFF2-40B4-BE49-F238E27FC236}">
                  <a16:creationId xmlns:a16="http://schemas.microsoft.com/office/drawing/2014/main" id="{A37F0F7C-26C4-4231-B287-3B5987C13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2594"/>
              <a:ext cx="25" cy="29"/>
            </a:xfrm>
            <a:custGeom>
              <a:avLst/>
              <a:gdLst>
                <a:gd name="T0" fmla="*/ 65 w 12"/>
                <a:gd name="T1" fmla="*/ 145 h 13"/>
                <a:gd name="T2" fmla="*/ 44 w 12"/>
                <a:gd name="T3" fmla="*/ 0 h 13"/>
                <a:gd name="T4" fmla="*/ 100 w 12"/>
                <a:gd name="T5" fmla="*/ 1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7" y="13"/>
                  </a:moveTo>
                  <a:cubicBezTo>
                    <a:pt x="6" y="12"/>
                    <a:pt x="0" y="0"/>
                    <a:pt x="5" y="0"/>
                  </a:cubicBezTo>
                  <a:cubicBezTo>
                    <a:pt x="8" y="1"/>
                    <a:pt x="12" y="11"/>
                    <a:pt x="11" y="13"/>
                  </a:cubicBezTo>
                </a:path>
              </a:pathLst>
            </a:custGeom>
            <a:noFill/>
            <a:ln w="3175" cap="rnd">
              <a:solidFill>
                <a:srgbClr val="C69CA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9" name="Freeform 1118">
              <a:extLst>
                <a:ext uri="{FF2B5EF4-FFF2-40B4-BE49-F238E27FC236}">
                  <a16:creationId xmlns:a16="http://schemas.microsoft.com/office/drawing/2014/main" id="{85DBAA20-C7AE-4AF0-A61F-1CE8E9B86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572"/>
              <a:ext cx="21" cy="27"/>
            </a:xfrm>
            <a:custGeom>
              <a:avLst/>
              <a:gdLst>
                <a:gd name="T0" fmla="*/ 76 w 10"/>
                <a:gd name="T1" fmla="*/ 137 h 12"/>
                <a:gd name="T2" fmla="*/ 27 w 10"/>
                <a:gd name="T3" fmla="*/ 25 h 12"/>
                <a:gd name="T4" fmla="*/ 92 w 10"/>
                <a:gd name="T5" fmla="*/ 12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8" y="12"/>
                  </a:moveTo>
                  <a:cubicBezTo>
                    <a:pt x="5" y="12"/>
                    <a:pt x="0" y="4"/>
                    <a:pt x="3" y="2"/>
                  </a:cubicBezTo>
                  <a:cubicBezTo>
                    <a:pt x="7" y="0"/>
                    <a:pt x="9" y="9"/>
                    <a:pt x="10" y="11"/>
                  </a:cubicBezTo>
                </a:path>
              </a:pathLst>
            </a:custGeom>
            <a:noFill/>
            <a:ln w="3175" cap="rnd">
              <a:solidFill>
                <a:srgbClr val="C08F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0" name="Freeform 1119">
              <a:extLst>
                <a:ext uri="{FF2B5EF4-FFF2-40B4-BE49-F238E27FC236}">
                  <a16:creationId xmlns:a16="http://schemas.microsoft.com/office/drawing/2014/main" id="{E4F7E617-AC6A-4490-B334-32C2858D9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3085"/>
              <a:ext cx="29" cy="96"/>
            </a:xfrm>
            <a:custGeom>
              <a:avLst/>
              <a:gdLst>
                <a:gd name="T0" fmla="*/ 0 w 14"/>
                <a:gd name="T1" fmla="*/ 134 h 43"/>
                <a:gd name="T2" fmla="*/ 116 w 14"/>
                <a:gd name="T3" fmla="*/ 478 h 43"/>
                <a:gd name="T4" fmla="*/ 116 w 14"/>
                <a:gd name="T5" fmla="*/ 380 h 43"/>
                <a:gd name="T6" fmla="*/ 124 w 14"/>
                <a:gd name="T7" fmla="*/ 190 h 43"/>
                <a:gd name="T8" fmla="*/ 91 w 14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3">
                  <a:moveTo>
                    <a:pt x="0" y="12"/>
                  </a:moveTo>
                  <a:cubicBezTo>
                    <a:pt x="2" y="21"/>
                    <a:pt x="5" y="36"/>
                    <a:pt x="13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28"/>
                    <a:pt x="14" y="23"/>
                    <a:pt x="14" y="17"/>
                  </a:cubicBezTo>
                  <a:cubicBezTo>
                    <a:pt x="14" y="11"/>
                    <a:pt x="13" y="6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1" name="Freeform 1120">
              <a:extLst>
                <a:ext uri="{FF2B5EF4-FFF2-40B4-BE49-F238E27FC236}">
                  <a16:creationId xmlns:a16="http://schemas.microsoft.com/office/drawing/2014/main" id="{0CCD2148-2597-4E39-81AA-6486C331A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3177"/>
              <a:ext cx="40" cy="91"/>
            </a:xfrm>
            <a:custGeom>
              <a:avLst/>
              <a:gdLst>
                <a:gd name="T0" fmla="*/ 0 w 19"/>
                <a:gd name="T1" fmla="*/ 9 h 41"/>
                <a:gd name="T2" fmla="*/ 76 w 19"/>
                <a:gd name="T3" fmla="*/ 262 h 41"/>
                <a:gd name="T4" fmla="*/ 168 w 19"/>
                <a:gd name="T5" fmla="*/ 448 h 41"/>
                <a:gd name="T6" fmla="*/ 177 w 19"/>
                <a:gd name="T7" fmla="*/ 360 h 41"/>
                <a:gd name="T8" fmla="*/ 101 w 19"/>
                <a:gd name="T9" fmla="*/ 142 h 41"/>
                <a:gd name="T10" fmla="*/ 8 w 19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41">
                  <a:moveTo>
                    <a:pt x="0" y="1"/>
                  </a:moveTo>
                  <a:cubicBezTo>
                    <a:pt x="1" y="9"/>
                    <a:pt x="4" y="17"/>
                    <a:pt x="8" y="24"/>
                  </a:cubicBezTo>
                  <a:cubicBezTo>
                    <a:pt x="11" y="30"/>
                    <a:pt x="13" y="36"/>
                    <a:pt x="18" y="41"/>
                  </a:cubicBezTo>
                  <a:cubicBezTo>
                    <a:pt x="18" y="38"/>
                    <a:pt x="19" y="36"/>
                    <a:pt x="19" y="33"/>
                  </a:cubicBezTo>
                  <a:cubicBezTo>
                    <a:pt x="19" y="26"/>
                    <a:pt x="14" y="18"/>
                    <a:pt x="11" y="13"/>
                  </a:cubicBezTo>
                  <a:cubicBezTo>
                    <a:pt x="8" y="9"/>
                    <a:pt x="2" y="5"/>
                    <a:pt x="1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2" name="Freeform 1121">
              <a:extLst>
                <a:ext uri="{FF2B5EF4-FFF2-40B4-BE49-F238E27FC236}">
                  <a16:creationId xmlns:a16="http://schemas.microsoft.com/office/drawing/2014/main" id="{2AFADAB2-37C8-4219-95CD-79D1021D9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3163"/>
              <a:ext cx="19" cy="80"/>
            </a:xfrm>
            <a:custGeom>
              <a:avLst/>
              <a:gdLst>
                <a:gd name="T0" fmla="*/ 0 w 9"/>
                <a:gd name="T1" fmla="*/ 0 h 36"/>
                <a:gd name="T2" fmla="*/ 68 w 9"/>
                <a:gd name="T3" fmla="*/ 262 h 36"/>
                <a:gd name="T4" fmla="*/ 57 w 9"/>
                <a:gd name="T5" fmla="*/ 396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6">
                  <a:moveTo>
                    <a:pt x="0" y="0"/>
                  </a:moveTo>
                  <a:cubicBezTo>
                    <a:pt x="4" y="7"/>
                    <a:pt x="6" y="15"/>
                    <a:pt x="7" y="24"/>
                  </a:cubicBezTo>
                  <a:cubicBezTo>
                    <a:pt x="7" y="27"/>
                    <a:pt x="9" y="34"/>
                    <a:pt x="6" y="36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3" name="Freeform 1122">
              <a:extLst>
                <a:ext uri="{FF2B5EF4-FFF2-40B4-BE49-F238E27FC236}">
                  <a16:creationId xmlns:a16="http://schemas.microsoft.com/office/drawing/2014/main" id="{13E665BE-7D5F-47B7-94B8-6789EEAA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3239"/>
              <a:ext cx="34" cy="96"/>
            </a:xfrm>
            <a:custGeom>
              <a:avLst/>
              <a:gdLst>
                <a:gd name="T0" fmla="*/ 0 w 16"/>
                <a:gd name="T1" fmla="*/ 145 h 43"/>
                <a:gd name="T2" fmla="*/ 145 w 16"/>
                <a:gd name="T3" fmla="*/ 478 h 43"/>
                <a:gd name="T4" fmla="*/ 145 w 16"/>
                <a:gd name="T5" fmla="*/ 380 h 43"/>
                <a:gd name="T6" fmla="*/ 145 w 16"/>
                <a:gd name="T7" fmla="*/ 190 h 43"/>
                <a:gd name="T8" fmla="*/ 49 w 16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43">
                  <a:moveTo>
                    <a:pt x="0" y="13"/>
                  </a:moveTo>
                  <a:cubicBezTo>
                    <a:pt x="3" y="22"/>
                    <a:pt x="7" y="37"/>
                    <a:pt x="15" y="43"/>
                  </a:cubicBezTo>
                  <a:cubicBezTo>
                    <a:pt x="16" y="40"/>
                    <a:pt x="15" y="37"/>
                    <a:pt x="15" y="34"/>
                  </a:cubicBezTo>
                  <a:cubicBezTo>
                    <a:pt x="15" y="28"/>
                    <a:pt x="15" y="23"/>
                    <a:pt x="15" y="17"/>
                  </a:cubicBezTo>
                  <a:cubicBezTo>
                    <a:pt x="14" y="11"/>
                    <a:pt x="8" y="5"/>
                    <a:pt x="5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4" name="Freeform 1123">
              <a:extLst>
                <a:ext uri="{FF2B5EF4-FFF2-40B4-BE49-F238E27FC236}">
                  <a16:creationId xmlns:a16="http://schemas.microsoft.com/office/drawing/2014/main" id="{D6D01349-6925-4631-A85D-625583B95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3330"/>
              <a:ext cx="44" cy="90"/>
            </a:xfrm>
            <a:custGeom>
              <a:avLst/>
              <a:gdLst>
                <a:gd name="T0" fmla="*/ 0 w 21"/>
                <a:gd name="T1" fmla="*/ 11 h 40"/>
                <a:gd name="T2" fmla="*/ 84 w 21"/>
                <a:gd name="T3" fmla="*/ 275 h 40"/>
                <a:gd name="T4" fmla="*/ 193 w 21"/>
                <a:gd name="T5" fmla="*/ 457 h 40"/>
                <a:gd name="T6" fmla="*/ 193 w 21"/>
                <a:gd name="T7" fmla="*/ 365 h 40"/>
                <a:gd name="T8" fmla="*/ 109 w 21"/>
                <a:gd name="T9" fmla="*/ 137 h 40"/>
                <a:gd name="T10" fmla="*/ 8 w 21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40">
                  <a:moveTo>
                    <a:pt x="0" y="1"/>
                  </a:moveTo>
                  <a:cubicBezTo>
                    <a:pt x="2" y="9"/>
                    <a:pt x="5" y="17"/>
                    <a:pt x="9" y="24"/>
                  </a:cubicBezTo>
                  <a:cubicBezTo>
                    <a:pt x="13" y="30"/>
                    <a:pt x="15" y="36"/>
                    <a:pt x="21" y="40"/>
                  </a:cubicBezTo>
                  <a:cubicBezTo>
                    <a:pt x="21" y="37"/>
                    <a:pt x="21" y="35"/>
                    <a:pt x="21" y="32"/>
                  </a:cubicBezTo>
                  <a:cubicBezTo>
                    <a:pt x="20" y="25"/>
                    <a:pt x="16" y="18"/>
                    <a:pt x="12" y="12"/>
                  </a:cubicBezTo>
                  <a:cubicBezTo>
                    <a:pt x="9" y="8"/>
                    <a:pt x="3" y="5"/>
                    <a:pt x="1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5" name="Freeform 1124">
              <a:extLst>
                <a:ext uri="{FF2B5EF4-FFF2-40B4-BE49-F238E27FC236}">
                  <a16:creationId xmlns:a16="http://schemas.microsoft.com/office/drawing/2014/main" id="{9B5CA8C6-173D-4E3F-9ED6-9993D3617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3308"/>
              <a:ext cx="21" cy="87"/>
            </a:xfrm>
            <a:custGeom>
              <a:avLst/>
              <a:gdLst>
                <a:gd name="T0" fmla="*/ 0 w 10"/>
                <a:gd name="T1" fmla="*/ 0 h 39"/>
                <a:gd name="T2" fmla="*/ 76 w 10"/>
                <a:gd name="T3" fmla="*/ 299 h 39"/>
                <a:gd name="T4" fmla="*/ 76 w 10"/>
                <a:gd name="T5" fmla="*/ 433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9">
                  <a:moveTo>
                    <a:pt x="0" y="0"/>
                  </a:moveTo>
                  <a:cubicBezTo>
                    <a:pt x="2" y="9"/>
                    <a:pt x="6" y="18"/>
                    <a:pt x="8" y="27"/>
                  </a:cubicBezTo>
                  <a:cubicBezTo>
                    <a:pt x="9" y="30"/>
                    <a:pt x="10" y="37"/>
                    <a:pt x="8" y="3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6" name="Freeform 1125">
              <a:extLst>
                <a:ext uri="{FF2B5EF4-FFF2-40B4-BE49-F238E27FC236}">
                  <a16:creationId xmlns:a16="http://schemas.microsoft.com/office/drawing/2014/main" id="{A81E3F3E-4A0D-49A4-85FC-DC160862D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3272"/>
              <a:ext cx="21" cy="101"/>
            </a:xfrm>
            <a:custGeom>
              <a:avLst/>
              <a:gdLst>
                <a:gd name="T0" fmla="*/ 36 w 10"/>
                <a:gd name="T1" fmla="*/ 509 h 45"/>
                <a:gd name="T2" fmla="*/ 57 w 10"/>
                <a:gd name="T3" fmla="*/ 157 h 45"/>
                <a:gd name="T4" fmla="*/ 0 w 10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5">
                  <a:moveTo>
                    <a:pt x="4" y="45"/>
                  </a:moveTo>
                  <a:cubicBezTo>
                    <a:pt x="8" y="35"/>
                    <a:pt x="10" y="24"/>
                    <a:pt x="6" y="14"/>
                  </a:cubicBezTo>
                  <a:cubicBezTo>
                    <a:pt x="4" y="10"/>
                    <a:pt x="1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7" name="Freeform 1126">
              <a:extLst>
                <a:ext uri="{FF2B5EF4-FFF2-40B4-BE49-F238E27FC236}">
                  <a16:creationId xmlns:a16="http://schemas.microsoft.com/office/drawing/2014/main" id="{965F38BB-9033-4450-AB1A-03841085E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3359"/>
              <a:ext cx="33" cy="99"/>
            </a:xfrm>
            <a:custGeom>
              <a:avLst/>
              <a:gdLst>
                <a:gd name="T0" fmla="*/ 0 w 16"/>
                <a:gd name="T1" fmla="*/ 329 h 44"/>
                <a:gd name="T2" fmla="*/ 140 w 16"/>
                <a:gd name="T3" fmla="*/ 502 h 44"/>
                <a:gd name="T4" fmla="*/ 97 w 16"/>
                <a:gd name="T5" fmla="*/ 275 h 44"/>
                <a:gd name="T6" fmla="*/ 35 w 16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4">
                  <a:moveTo>
                    <a:pt x="0" y="29"/>
                  </a:moveTo>
                  <a:cubicBezTo>
                    <a:pt x="3" y="35"/>
                    <a:pt x="9" y="42"/>
                    <a:pt x="16" y="44"/>
                  </a:cubicBezTo>
                  <a:cubicBezTo>
                    <a:pt x="14" y="37"/>
                    <a:pt x="11" y="31"/>
                    <a:pt x="11" y="24"/>
                  </a:cubicBezTo>
                  <a:cubicBezTo>
                    <a:pt x="8" y="9"/>
                    <a:pt x="4" y="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8" name="Freeform 1127">
              <a:extLst>
                <a:ext uri="{FF2B5EF4-FFF2-40B4-BE49-F238E27FC236}">
                  <a16:creationId xmlns:a16="http://schemas.microsoft.com/office/drawing/2014/main" id="{CC82D21C-F504-46EA-905C-B8DF8070E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3420"/>
              <a:ext cx="49" cy="91"/>
            </a:xfrm>
            <a:custGeom>
              <a:avLst/>
              <a:gdLst>
                <a:gd name="T0" fmla="*/ 9 w 23"/>
                <a:gd name="T1" fmla="*/ 0 h 41"/>
                <a:gd name="T2" fmla="*/ 85 w 23"/>
                <a:gd name="T3" fmla="*/ 286 h 41"/>
                <a:gd name="T4" fmla="*/ 222 w 23"/>
                <a:gd name="T5" fmla="*/ 448 h 41"/>
                <a:gd name="T6" fmla="*/ 164 w 23"/>
                <a:gd name="T7" fmla="*/ 186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1">
                  <a:moveTo>
                    <a:pt x="1" y="0"/>
                  </a:moveTo>
                  <a:cubicBezTo>
                    <a:pt x="0" y="4"/>
                    <a:pt x="8" y="23"/>
                    <a:pt x="9" y="26"/>
                  </a:cubicBezTo>
                  <a:cubicBezTo>
                    <a:pt x="11" y="32"/>
                    <a:pt x="18" y="36"/>
                    <a:pt x="23" y="41"/>
                  </a:cubicBezTo>
                  <a:cubicBezTo>
                    <a:pt x="21" y="33"/>
                    <a:pt x="22" y="23"/>
                    <a:pt x="17" y="17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9" name="Freeform 1128">
              <a:extLst>
                <a:ext uri="{FF2B5EF4-FFF2-40B4-BE49-F238E27FC236}">
                  <a16:creationId xmlns:a16="http://schemas.microsoft.com/office/drawing/2014/main" id="{918296EB-F408-4CDB-900B-6FECE1E70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3489"/>
              <a:ext cx="36" cy="100"/>
            </a:xfrm>
            <a:custGeom>
              <a:avLst/>
              <a:gdLst>
                <a:gd name="T0" fmla="*/ 8 w 17"/>
                <a:gd name="T1" fmla="*/ 109 h 45"/>
                <a:gd name="T2" fmla="*/ 36 w 17"/>
                <a:gd name="T3" fmla="*/ 276 h 45"/>
                <a:gd name="T4" fmla="*/ 161 w 17"/>
                <a:gd name="T5" fmla="*/ 484 h 45"/>
                <a:gd name="T6" fmla="*/ 136 w 17"/>
                <a:gd name="T7" fmla="*/ 360 h 45"/>
                <a:gd name="T8" fmla="*/ 136 w 17"/>
                <a:gd name="T9" fmla="*/ 296 h 45"/>
                <a:gd name="T10" fmla="*/ 76 w 17"/>
                <a:gd name="T11" fmla="*/ 118 h 45"/>
                <a:gd name="T12" fmla="*/ 0 w 17"/>
                <a:gd name="T13" fmla="*/ 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5">
                  <a:moveTo>
                    <a:pt x="1" y="10"/>
                  </a:moveTo>
                  <a:cubicBezTo>
                    <a:pt x="1" y="14"/>
                    <a:pt x="2" y="21"/>
                    <a:pt x="4" y="25"/>
                  </a:cubicBezTo>
                  <a:cubicBezTo>
                    <a:pt x="5" y="28"/>
                    <a:pt x="15" y="42"/>
                    <a:pt x="17" y="44"/>
                  </a:cubicBezTo>
                  <a:cubicBezTo>
                    <a:pt x="17" y="45"/>
                    <a:pt x="13" y="33"/>
                    <a:pt x="14" y="33"/>
                  </a:cubicBezTo>
                  <a:cubicBezTo>
                    <a:pt x="14" y="31"/>
                    <a:pt x="14" y="29"/>
                    <a:pt x="14" y="27"/>
                  </a:cubicBezTo>
                  <a:cubicBezTo>
                    <a:pt x="14" y="22"/>
                    <a:pt x="10" y="16"/>
                    <a:pt x="8" y="11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0" name="Freeform 1129">
              <a:extLst>
                <a:ext uri="{FF2B5EF4-FFF2-40B4-BE49-F238E27FC236}">
                  <a16:creationId xmlns:a16="http://schemas.microsoft.com/office/drawing/2014/main" id="{C8FAED21-7BCD-4FB1-B2D9-A600F80F3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3438"/>
              <a:ext cx="31" cy="67"/>
            </a:xfrm>
            <a:custGeom>
              <a:avLst/>
              <a:gdLst>
                <a:gd name="T0" fmla="*/ 124 w 15"/>
                <a:gd name="T1" fmla="*/ 335 h 30"/>
                <a:gd name="T2" fmla="*/ 89 w 15"/>
                <a:gd name="T3" fmla="*/ 89 h 30"/>
                <a:gd name="T4" fmla="*/ 0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14" y="30"/>
                  </a:moveTo>
                  <a:cubicBezTo>
                    <a:pt x="14" y="22"/>
                    <a:pt x="15" y="14"/>
                    <a:pt x="10" y="8"/>
                  </a:cubicBezTo>
                  <a:cubicBezTo>
                    <a:pt x="7" y="4"/>
                    <a:pt x="4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1" name="Freeform 1130">
              <a:extLst>
                <a:ext uri="{FF2B5EF4-FFF2-40B4-BE49-F238E27FC236}">
                  <a16:creationId xmlns:a16="http://schemas.microsoft.com/office/drawing/2014/main" id="{06C72E4C-A4B1-48AA-A6F4-817BE1004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3415"/>
              <a:ext cx="56" cy="72"/>
            </a:xfrm>
            <a:custGeom>
              <a:avLst/>
              <a:gdLst>
                <a:gd name="T0" fmla="*/ 0 w 27"/>
                <a:gd name="T1" fmla="*/ 0 h 32"/>
                <a:gd name="T2" fmla="*/ 52 w 27"/>
                <a:gd name="T3" fmla="*/ 81 h 32"/>
                <a:gd name="T4" fmla="*/ 124 w 27"/>
                <a:gd name="T5" fmla="*/ 227 h 32"/>
                <a:gd name="T6" fmla="*/ 216 w 27"/>
                <a:gd name="T7" fmla="*/ 329 h 32"/>
                <a:gd name="T8" fmla="*/ 241 w 27"/>
                <a:gd name="T9" fmla="*/ 36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2">
                  <a:moveTo>
                    <a:pt x="0" y="0"/>
                  </a:moveTo>
                  <a:cubicBezTo>
                    <a:pt x="2" y="1"/>
                    <a:pt x="5" y="5"/>
                    <a:pt x="6" y="7"/>
                  </a:cubicBezTo>
                  <a:cubicBezTo>
                    <a:pt x="7" y="12"/>
                    <a:pt x="10" y="16"/>
                    <a:pt x="14" y="20"/>
                  </a:cubicBezTo>
                  <a:cubicBezTo>
                    <a:pt x="17" y="23"/>
                    <a:pt x="21" y="26"/>
                    <a:pt x="24" y="29"/>
                  </a:cubicBezTo>
                  <a:cubicBezTo>
                    <a:pt x="25" y="30"/>
                    <a:pt x="27" y="32"/>
                    <a:pt x="27" y="3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2" name="Freeform 1131">
              <a:extLst>
                <a:ext uri="{FF2B5EF4-FFF2-40B4-BE49-F238E27FC236}">
                  <a16:creationId xmlns:a16="http://schemas.microsoft.com/office/drawing/2014/main" id="{BBF2F4C8-0BDA-4BF2-9C23-C921FD477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3384"/>
              <a:ext cx="51" cy="121"/>
            </a:xfrm>
            <a:custGeom>
              <a:avLst/>
              <a:gdLst>
                <a:gd name="T0" fmla="*/ 181 w 24"/>
                <a:gd name="T1" fmla="*/ 607 h 54"/>
                <a:gd name="T2" fmla="*/ 204 w 24"/>
                <a:gd name="T3" fmla="*/ 571 h 54"/>
                <a:gd name="T4" fmla="*/ 221 w 24"/>
                <a:gd name="T5" fmla="*/ 506 h 54"/>
                <a:gd name="T6" fmla="*/ 193 w 24"/>
                <a:gd name="T7" fmla="*/ 307 h 54"/>
                <a:gd name="T8" fmla="*/ 145 w 24"/>
                <a:gd name="T9" fmla="*/ 137 h 54"/>
                <a:gd name="T10" fmla="*/ 0 w 24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54">
                  <a:moveTo>
                    <a:pt x="19" y="54"/>
                  </a:moveTo>
                  <a:cubicBezTo>
                    <a:pt x="20" y="53"/>
                    <a:pt x="20" y="52"/>
                    <a:pt x="21" y="51"/>
                  </a:cubicBezTo>
                  <a:cubicBezTo>
                    <a:pt x="22" y="49"/>
                    <a:pt x="22" y="47"/>
                    <a:pt x="23" y="45"/>
                  </a:cubicBezTo>
                  <a:cubicBezTo>
                    <a:pt x="24" y="40"/>
                    <a:pt x="21" y="33"/>
                    <a:pt x="20" y="27"/>
                  </a:cubicBezTo>
                  <a:cubicBezTo>
                    <a:pt x="19" y="22"/>
                    <a:pt x="17" y="17"/>
                    <a:pt x="15" y="12"/>
                  </a:cubicBezTo>
                  <a:cubicBezTo>
                    <a:pt x="10" y="3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3" name="Freeform 1132">
              <a:extLst>
                <a:ext uri="{FF2B5EF4-FFF2-40B4-BE49-F238E27FC236}">
                  <a16:creationId xmlns:a16="http://schemas.microsoft.com/office/drawing/2014/main" id="{2707796D-42DD-481D-A6A2-DB5E380D2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3473"/>
              <a:ext cx="56" cy="40"/>
            </a:xfrm>
            <a:custGeom>
              <a:avLst/>
              <a:gdLst>
                <a:gd name="T0" fmla="*/ 0 w 27"/>
                <a:gd name="T1" fmla="*/ 0 h 18"/>
                <a:gd name="T2" fmla="*/ 176 w 27"/>
                <a:gd name="T3" fmla="*/ 187 h 18"/>
                <a:gd name="T4" fmla="*/ 241 w 27"/>
                <a:gd name="T5" fmla="*/ 19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8">
                  <a:moveTo>
                    <a:pt x="0" y="0"/>
                  </a:moveTo>
                  <a:cubicBezTo>
                    <a:pt x="5" y="7"/>
                    <a:pt x="11" y="15"/>
                    <a:pt x="20" y="17"/>
                  </a:cubicBezTo>
                  <a:cubicBezTo>
                    <a:pt x="22" y="17"/>
                    <a:pt x="25" y="18"/>
                    <a:pt x="27" y="1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4" name="Freeform 1133">
              <a:extLst>
                <a:ext uri="{FF2B5EF4-FFF2-40B4-BE49-F238E27FC236}">
                  <a16:creationId xmlns:a16="http://schemas.microsoft.com/office/drawing/2014/main" id="{31592ED0-397C-4A3A-B9AF-0F6D14CBB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3551"/>
              <a:ext cx="27" cy="41"/>
            </a:xfrm>
            <a:custGeom>
              <a:avLst/>
              <a:gdLst>
                <a:gd name="T0" fmla="*/ 116 w 13"/>
                <a:gd name="T1" fmla="*/ 212 h 18"/>
                <a:gd name="T2" fmla="*/ 0 w 13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8">
                  <a:moveTo>
                    <a:pt x="13" y="18"/>
                  </a:moveTo>
                  <a:cubicBezTo>
                    <a:pt x="10" y="13"/>
                    <a:pt x="3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5" name="Freeform 1134">
              <a:extLst>
                <a:ext uri="{FF2B5EF4-FFF2-40B4-BE49-F238E27FC236}">
                  <a16:creationId xmlns:a16="http://schemas.microsoft.com/office/drawing/2014/main" id="{9218130B-B022-434C-A7B1-A1414835C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3563"/>
              <a:ext cx="14" cy="44"/>
            </a:xfrm>
            <a:custGeom>
              <a:avLst/>
              <a:gdLst>
                <a:gd name="T0" fmla="*/ 0 w 7"/>
                <a:gd name="T1" fmla="*/ 0 h 20"/>
                <a:gd name="T2" fmla="*/ 40 w 7"/>
                <a:gd name="T3" fmla="*/ 178 h 20"/>
                <a:gd name="T4" fmla="*/ 56 w 7"/>
                <a:gd name="T5" fmla="*/ 21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0">
                  <a:moveTo>
                    <a:pt x="0" y="0"/>
                  </a:moveTo>
                  <a:cubicBezTo>
                    <a:pt x="1" y="5"/>
                    <a:pt x="2" y="11"/>
                    <a:pt x="5" y="17"/>
                  </a:cubicBezTo>
                  <a:cubicBezTo>
                    <a:pt x="6" y="18"/>
                    <a:pt x="6" y="19"/>
                    <a:pt x="7" y="2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6" name="Freeform 1135">
              <a:extLst>
                <a:ext uri="{FF2B5EF4-FFF2-40B4-BE49-F238E27FC236}">
                  <a16:creationId xmlns:a16="http://schemas.microsoft.com/office/drawing/2014/main" id="{7AEDC69B-E15E-4785-9A24-A5A7F366C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498"/>
              <a:ext cx="42" cy="96"/>
            </a:xfrm>
            <a:custGeom>
              <a:avLst/>
              <a:gdLst>
                <a:gd name="T0" fmla="*/ 176 w 20"/>
                <a:gd name="T1" fmla="*/ 478 h 43"/>
                <a:gd name="T2" fmla="*/ 0 w 20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3">
                  <a:moveTo>
                    <a:pt x="19" y="43"/>
                  </a:moveTo>
                  <a:cubicBezTo>
                    <a:pt x="20" y="28"/>
                    <a:pt x="12" y="9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7" name="Freeform 1136">
              <a:extLst>
                <a:ext uri="{FF2B5EF4-FFF2-40B4-BE49-F238E27FC236}">
                  <a16:creationId xmlns:a16="http://schemas.microsoft.com/office/drawing/2014/main" id="{FE432AE7-E099-4B96-BD4D-8B65AA9FF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498"/>
              <a:ext cx="19" cy="69"/>
            </a:xfrm>
            <a:custGeom>
              <a:avLst/>
              <a:gdLst>
                <a:gd name="T0" fmla="*/ 0 w 9"/>
                <a:gd name="T1" fmla="*/ 0 h 31"/>
                <a:gd name="T2" fmla="*/ 68 w 9"/>
                <a:gd name="T3" fmla="*/ 198 h 31"/>
                <a:gd name="T4" fmla="*/ 68 w 9"/>
                <a:gd name="T5" fmla="*/ 34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1">
                  <a:moveTo>
                    <a:pt x="0" y="0"/>
                  </a:moveTo>
                  <a:cubicBezTo>
                    <a:pt x="5" y="3"/>
                    <a:pt x="7" y="12"/>
                    <a:pt x="7" y="18"/>
                  </a:cubicBezTo>
                  <a:cubicBezTo>
                    <a:pt x="7" y="21"/>
                    <a:pt x="9" y="29"/>
                    <a:pt x="7" y="3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8" name="Freeform 1137">
              <a:extLst>
                <a:ext uri="{FF2B5EF4-FFF2-40B4-BE49-F238E27FC236}">
                  <a16:creationId xmlns:a16="http://schemas.microsoft.com/office/drawing/2014/main" id="{D12A2DF7-5FA5-4087-AC68-534C06265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3545"/>
              <a:ext cx="32" cy="62"/>
            </a:xfrm>
            <a:custGeom>
              <a:avLst/>
              <a:gdLst>
                <a:gd name="T0" fmla="*/ 0 w 15"/>
                <a:gd name="T1" fmla="*/ 0 h 28"/>
                <a:gd name="T2" fmla="*/ 145 w 15"/>
                <a:gd name="T3" fmla="*/ 303 h 28"/>
                <a:gd name="T4" fmla="*/ 0 w 15"/>
                <a:gd name="T5" fmla="*/ 23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8">
                  <a:moveTo>
                    <a:pt x="0" y="0"/>
                  </a:moveTo>
                  <a:cubicBezTo>
                    <a:pt x="10" y="12"/>
                    <a:pt x="10" y="14"/>
                    <a:pt x="15" y="28"/>
                  </a:cubicBezTo>
                  <a:cubicBezTo>
                    <a:pt x="9" y="21"/>
                    <a:pt x="5" y="28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9" name="Freeform 1138">
              <a:extLst>
                <a:ext uri="{FF2B5EF4-FFF2-40B4-BE49-F238E27FC236}">
                  <a16:creationId xmlns:a16="http://schemas.microsoft.com/office/drawing/2014/main" id="{C7983819-1899-4F0D-B75F-3A97EEA4E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3511"/>
              <a:ext cx="19" cy="87"/>
            </a:xfrm>
            <a:custGeom>
              <a:avLst/>
              <a:gdLst>
                <a:gd name="T0" fmla="*/ 0 w 9"/>
                <a:gd name="T1" fmla="*/ 0 h 39"/>
                <a:gd name="T2" fmla="*/ 84 w 9"/>
                <a:gd name="T3" fmla="*/ 433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9">
                  <a:moveTo>
                    <a:pt x="0" y="0"/>
                  </a:moveTo>
                  <a:cubicBezTo>
                    <a:pt x="8" y="6"/>
                    <a:pt x="9" y="29"/>
                    <a:pt x="9" y="3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0" name="Freeform 1139">
              <a:extLst>
                <a:ext uri="{FF2B5EF4-FFF2-40B4-BE49-F238E27FC236}">
                  <a16:creationId xmlns:a16="http://schemas.microsoft.com/office/drawing/2014/main" id="{38A660AE-DF2A-465D-B232-D69856AD6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3531"/>
              <a:ext cx="50" cy="56"/>
            </a:xfrm>
            <a:custGeom>
              <a:avLst/>
              <a:gdLst>
                <a:gd name="T0" fmla="*/ 217 w 24"/>
                <a:gd name="T1" fmla="*/ 280 h 25"/>
                <a:gd name="T2" fmla="*/ 135 w 24"/>
                <a:gd name="T3" fmla="*/ 181 h 25"/>
                <a:gd name="T4" fmla="*/ 0 w 24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5">
                  <a:moveTo>
                    <a:pt x="24" y="25"/>
                  </a:moveTo>
                  <a:cubicBezTo>
                    <a:pt x="21" y="19"/>
                    <a:pt x="19" y="22"/>
                    <a:pt x="15" y="16"/>
                  </a:cubicBezTo>
                  <a:cubicBezTo>
                    <a:pt x="12" y="11"/>
                    <a:pt x="3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1" name="Freeform 1140">
              <a:extLst>
                <a:ext uri="{FF2B5EF4-FFF2-40B4-BE49-F238E27FC236}">
                  <a16:creationId xmlns:a16="http://schemas.microsoft.com/office/drawing/2014/main" id="{F398B70D-0A2E-4D81-82EB-5BAA5B2AF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3529"/>
              <a:ext cx="27" cy="65"/>
            </a:xfrm>
            <a:custGeom>
              <a:avLst/>
              <a:gdLst>
                <a:gd name="T0" fmla="*/ 0 w 13"/>
                <a:gd name="T1" fmla="*/ 0 h 29"/>
                <a:gd name="T2" fmla="*/ 25 w 13"/>
                <a:gd name="T3" fmla="*/ 155 h 29"/>
                <a:gd name="T4" fmla="*/ 116 w 13"/>
                <a:gd name="T5" fmla="*/ 32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9">
                  <a:moveTo>
                    <a:pt x="0" y="0"/>
                  </a:moveTo>
                  <a:cubicBezTo>
                    <a:pt x="2" y="4"/>
                    <a:pt x="2" y="9"/>
                    <a:pt x="3" y="14"/>
                  </a:cubicBezTo>
                  <a:cubicBezTo>
                    <a:pt x="6" y="19"/>
                    <a:pt x="10" y="24"/>
                    <a:pt x="13" y="2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2" name="Freeform 1141">
              <a:extLst>
                <a:ext uri="{FF2B5EF4-FFF2-40B4-BE49-F238E27FC236}">
                  <a16:creationId xmlns:a16="http://schemas.microsoft.com/office/drawing/2014/main" id="{B1183B70-096F-49B1-9777-41F5FABA3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3346"/>
              <a:ext cx="23" cy="76"/>
            </a:xfrm>
            <a:custGeom>
              <a:avLst/>
              <a:gdLst>
                <a:gd name="T0" fmla="*/ 100 w 11"/>
                <a:gd name="T1" fmla="*/ 380 h 34"/>
                <a:gd name="T2" fmla="*/ 0 w 11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4">
                  <a:moveTo>
                    <a:pt x="11" y="34"/>
                  </a:moveTo>
                  <a:cubicBezTo>
                    <a:pt x="9" y="20"/>
                    <a:pt x="5" y="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3" name="Freeform 1142">
              <a:extLst>
                <a:ext uri="{FF2B5EF4-FFF2-40B4-BE49-F238E27FC236}">
                  <a16:creationId xmlns:a16="http://schemas.microsoft.com/office/drawing/2014/main" id="{BB6D1B7B-119A-4F03-8B6F-0E5C6E1ED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3259"/>
              <a:ext cx="37" cy="51"/>
            </a:xfrm>
            <a:custGeom>
              <a:avLst/>
              <a:gdLst>
                <a:gd name="T0" fmla="*/ 0 w 18"/>
                <a:gd name="T1" fmla="*/ 64 h 23"/>
                <a:gd name="T2" fmla="*/ 88 w 18"/>
                <a:gd name="T3" fmla="*/ 197 h 23"/>
                <a:gd name="T4" fmla="*/ 113 w 18"/>
                <a:gd name="T5" fmla="*/ 251 h 23"/>
                <a:gd name="T6" fmla="*/ 123 w 18"/>
                <a:gd name="T7" fmla="*/ 0 h 23"/>
                <a:gd name="T8" fmla="*/ 156 w 18"/>
                <a:gd name="T9" fmla="*/ 9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3">
                  <a:moveTo>
                    <a:pt x="0" y="6"/>
                  </a:moveTo>
                  <a:cubicBezTo>
                    <a:pt x="2" y="11"/>
                    <a:pt x="7" y="13"/>
                    <a:pt x="10" y="18"/>
                  </a:cubicBezTo>
                  <a:cubicBezTo>
                    <a:pt x="11" y="20"/>
                    <a:pt x="12" y="22"/>
                    <a:pt x="13" y="23"/>
                  </a:cubicBezTo>
                  <a:cubicBezTo>
                    <a:pt x="10" y="18"/>
                    <a:pt x="12" y="6"/>
                    <a:pt x="14" y="0"/>
                  </a:cubicBezTo>
                  <a:cubicBezTo>
                    <a:pt x="15" y="2"/>
                    <a:pt x="17" y="7"/>
                    <a:pt x="18" y="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4" name="Freeform 1143">
              <a:extLst>
                <a:ext uri="{FF2B5EF4-FFF2-40B4-BE49-F238E27FC236}">
                  <a16:creationId xmlns:a16="http://schemas.microsoft.com/office/drawing/2014/main" id="{B0C6938C-3699-45AE-8F53-F4B9E6250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3190"/>
              <a:ext cx="17" cy="89"/>
            </a:xfrm>
            <a:custGeom>
              <a:avLst/>
              <a:gdLst>
                <a:gd name="T0" fmla="*/ 0 w 8"/>
                <a:gd name="T1" fmla="*/ 0 h 40"/>
                <a:gd name="T2" fmla="*/ 68 w 8"/>
                <a:gd name="T3" fmla="*/ 287 h 40"/>
                <a:gd name="T4" fmla="*/ 68 w 8"/>
                <a:gd name="T5" fmla="*/ 441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0">
                  <a:moveTo>
                    <a:pt x="0" y="0"/>
                  </a:moveTo>
                  <a:cubicBezTo>
                    <a:pt x="4" y="8"/>
                    <a:pt x="7" y="17"/>
                    <a:pt x="7" y="26"/>
                  </a:cubicBezTo>
                  <a:cubicBezTo>
                    <a:pt x="7" y="31"/>
                    <a:pt x="8" y="36"/>
                    <a:pt x="7" y="4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5" name="Freeform 1144">
              <a:extLst>
                <a:ext uri="{FF2B5EF4-FFF2-40B4-BE49-F238E27FC236}">
                  <a16:creationId xmlns:a16="http://schemas.microsoft.com/office/drawing/2014/main" id="{A09B54D6-1AF4-4870-B9D2-63ECD04E8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3415"/>
              <a:ext cx="6" cy="23"/>
            </a:xfrm>
            <a:custGeom>
              <a:avLst/>
              <a:gdLst>
                <a:gd name="T0" fmla="*/ 0 w 3"/>
                <a:gd name="T1" fmla="*/ 122 h 10"/>
                <a:gd name="T2" fmla="*/ 24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2" y="7"/>
                    <a:pt x="2" y="3"/>
                    <a:pt x="3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6" name="Freeform 1145">
              <a:extLst>
                <a:ext uri="{FF2B5EF4-FFF2-40B4-BE49-F238E27FC236}">
                  <a16:creationId xmlns:a16="http://schemas.microsoft.com/office/drawing/2014/main" id="{02002338-2E85-4C60-9B07-B57D83309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3654"/>
              <a:ext cx="57" cy="98"/>
            </a:xfrm>
            <a:custGeom>
              <a:avLst/>
              <a:gdLst>
                <a:gd name="T0" fmla="*/ 253 w 27"/>
                <a:gd name="T1" fmla="*/ 0 h 44"/>
                <a:gd name="T2" fmla="*/ 68 w 27"/>
                <a:gd name="T3" fmla="*/ 486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44">
                  <a:moveTo>
                    <a:pt x="27" y="0"/>
                  </a:moveTo>
                  <a:cubicBezTo>
                    <a:pt x="9" y="18"/>
                    <a:pt x="0" y="21"/>
                    <a:pt x="7" y="4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7" name="Freeform 1146">
              <a:extLst>
                <a:ext uri="{FF2B5EF4-FFF2-40B4-BE49-F238E27FC236}">
                  <a16:creationId xmlns:a16="http://schemas.microsoft.com/office/drawing/2014/main" id="{EC569AF6-CF24-4959-B72F-927E1EF55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3725"/>
              <a:ext cx="55" cy="105"/>
            </a:xfrm>
            <a:custGeom>
              <a:avLst/>
              <a:gdLst>
                <a:gd name="T0" fmla="*/ 245 w 26"/>
                <a:gd name="T1" fmla="*/ 0 h 47"/>
                <a:gd name="T2" fmla="*/ 68 w 26"/>
                <a:gd name="T3" fmla="*/ 270 h 47"/>
                <a:gd name="T4" fmla="*/ 0 w 26"/>
                <a:gd name="T5" fmla="*/ 52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7">
                  <a:moveTo>
                    <a:pt x="26" y="0"/>
                  </a:moveTo>
                  <a:cubicBezTo>
                    <a:pt x="19" y="6"/>
                    <a:pt x="11" y="16"/>
                    <a:pt x="7" y="24"/>
                  </a:cubicBezTo>
                  <a:cubicBezTo>
                    <a:pt x="3" y="32"/>
                    <a:pt x="4" y="41"/>
                    <a:pt x="0" y="4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8" name="Freeform 1147">
              <a:extLst>
                <a:ext uri="{FF2B5EF4-FFF2-40B4-BE49-F238E27FC236}">
                  <a16:creationId xmlns:a16="http://schemas.microsoft.com/office/drawing/2014/main" id="{F763ABCF-9B6F-43CF-922A-EC1CE726C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3799"/>
              <a:ext cx="94" cy="87"/>
            </a:xfrm>
            <a:custGeom>
              <a:avLst/>
              <a:gdLst>
                <a:gd name="T0" fmla="*/ 409 w 45"/>
                <a:gd name="T1" fmla="*/ 0 h 39"/>
                <a:gd name="T2" fmla="*/ 0 w 45"/>
                <a:gd name="T3" fmla="*/ 433 h 39"/>
                <a:gd name="T4" fmla="*/ 401 w 45"/>
                <a:gd name="T5" fmla="*/ 165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9">
                  <a:moveTo>
                    <a:pt x="45" y="0"/>
                  </a:moveTo>
                  <a:cubicBezTo>
                    <a:pt x="28" y="11"/>
                    <a:pt x="12" y="25"/>
                    <a:pt x="0" y="39"/>
                  </a:cubicBezTo>
                  <a:cubicBezTo>
                    <a:pt x="18" y="34"/>
                    <a:pt x="31" y="25"/>
                    <a:pt x="44" y="1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99" name="Freeform 1148">
              <a:extLst>
                <a:ext uri="{FF2B5EF4-FFF2-40B4-BE49-F238E27FC236}">
                  <a16:creationId xmlns:a16="http://schemas.microsoft.com/office/drawing/2014/main" id="{7051BAB1-BCF8-42B5-AC94-77BB3E118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3654"/>
              <a:ext cx="65" cy="91"/>
            </a:xfrm>
            <a:custGeom>
              <a:avLst/>
              <a:gdLst>
                <a:gd name="T0" fmla="*/ 285 w 31"/>
                <a:gd name="T1" fmla="*/ 0 h 41"/>
                <a:gd name="T2" fmla="*/ 17 w 31"/>
                <a:gd name="T3" fmla="*/ 448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1">
                  <a:moveTo>
                    <a:pt x="31" y="0"/>
                  </a:moveTo>
                  <a:cubicBezTo>
                    <a:pt x="14" y="6"/>
                    <a:pt x="0" y="27"/>
                    <a:pt x="2" y="4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0" name="Freeform 1149">
              <a:extLst>
                <a:ext uri="{FF2B5EF4-FFF2-40B4-BE49-F238E27FC236}">
                  <a16:creationId xmlns:a16="http://schemas.microsoft.com/office/drawing/2014/main" id="{A5B60BF4-A309-4D36-8A05-2D6EFD68C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3712"/>
              <a:ext cx="61" cy="103"/>
            </a:xfrm>
            <a:custGeom>
              <a:avLst/>
              <a:gdLst>
                <a:gd name="T0" fmla="*/ 269 w 29"/>
                <a:gd name="T1" fmla="*/ 0 h 46"/>
                <a:gd name="T2" fmla="*/ 57 w 29"/>
                <a:gd name="T3" fmla="*/ 336 h 46"/>
                <a:gd name="T4" fmla="*/ 0 w 29"/>
                <a:gd name="T5" fmla="*/ 517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46">
                  <a:moveTo>
                    <a:pt x="29" y="0"/>
                  </a:moveTo>
                  <a:cubicBezTo>
                    <a:pt x="19" y="9"/>
                    <a:pt x="10" y="19"/>
                    <a:pt x="6" y="30"/>
                  </a:cubicBezTo>
                  <a:cubicBezTo>
                    <a:pt x="3" y="35"/>
                    <a:pt x="2" y="41"/>
                    <a:pt x="0" y="4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1" name="Freeform 1150">
              <a:extLst>
                <a:ext uri="{FF2B5EF4-FFF2-40B4-BE49-F238E27FC236}">
                  <a16:creationId xmlns:a16="http://schemas.microsoft.com/office/drawing/2014/main" id="{EC4DB790-5C3B-423E-974A-684B7D4A8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3875"/>
              <a:ext cx="134" cy="67"/>
            </a:xfrm>
            <a:custGeom>
              <a:avLst/>
              <a:gdLst>
                <a:gd name="T0" fmla="*/ 588 w 64"/>
                <a:gd name="T1" fmla="*/ 0 h 30"/>
                <a:gd name="T2" fmla="*/ 0 w 64"/>
                <a:gd name="T3" fmla="*/ 335 h 30"/>
                <a:gd name="T4" fmla="*/ 249 w 64"/>
                <a:gd name="T5" fmla="*/ 170 h 30"/>
                <a:gd name="T6" fmla="*/ 442 w 64"/>
                <a:gd name="T7" fmla="*/ 56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30">
                  <a:moveTo>
                    <a:pt x="64" y="0"/>
                  </a:moveTo>
                  <a:cubicBezTo>
                    <a:pt x="47" y="17"/>
                    <a:pt x="26" y="24"/>
                    <a:pt x="0" y="30"/>
                  </a:cubicBezTo>
                  <a:cubicBezTo>
                    <a:pt x="9" y="25"/>
                    <a:pt x="18" y="20"/>
                    <a:pt x="27" y="15"/>
                  </a:cubicBezTo>
                  <a:cubicBezTo>
                    <a:pt x="33" y="12"/>
                    <a:pt x="41" y="8"/>
                    <a:pt x="48" y="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2" name="Freeform 1151">
              <a:extLst>
                <a:ext uri="{FF2B5EF4-FFF2-40B4-BE49-F238E27FC236}">
                  <a16:creationId xmlns:a16="http://schemas.microsoft.com/office/drawing/2014/main" id="{FA485FBB-8D7A-41F2-A51C-23EE38202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3841"/>
              <a:ext cx="96" cy="76"/>
            </a:xfrm>
            <a:custGeom>
              <a:avLst/>
              <a:gdLst>
                <a:gd name="T0" fmla="*/ 417 w 46"/>
                <a:gd name="T1" fmla="*/ 0 h 34"/>
                <a:gd name="T2" fmla="*/ 0 w 46"/>
                <a:gd name="T3" fmla="*/ 38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34">
                  <a:moveTo>
                    <a:pt x="46" y="0"/>
                  </a:moveTo>
                  <a:cubicBezTo>
                    <a:pt x="25" y="7"/>
                    <a:pt x="12" y="22"/>
                    <a:pt x="0" y="3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3" name="Freeform 1152">
              <a:extLst>
                <a:ext uri="{FF2B5EF4-FFF2-40B4-BE49-F238E27FC236}">
                  <a16:creationId xmlns:a16="http://schemas.microsoft.com/office/drawing/2014/main" id="{456D1848-2958-4B8D-89DC-DF08379BB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3754"/>
              <a:ext cx="77" cy="99"/>
            </a:xfrm>
            <a:custGeom>
              <a:avLst/>
              <a:gdLst>
                <a:gd name="T0" fmla="*/ 333 w 37"/>
                <a:gd name="T1" fmla="*/ 0 h 44"/>
                <a:gd name="T2" fmla="*/ 108 w 37"/>
                <a:gd name="T3" fmla="*/ 254 h 44"/>
                <a:gd name="T4" fmla="*/ 0 w 37"/>
                <a:gd name="T5" fmla="*/ 502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4">
                  <a:moveTo>
                    <a:pt x="37" y="0"/>
                  </a:moveTo>
                  <a:cubicBezTo>
                    <a:pt x="29" y="8"/>
                    <a:pt x="20" y="15"/>
                    <a:pt x="12" y="22"/>
                  </a:cubicBezTo>
                  <a:cubicBezTo>
                    <a:pt x="6" y="28"/>
                    <a:pt x="4" y="40"/>
                    <a:pt x="0" y="4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4" name="Freeform 1153">
              <a:extLst>
                <a:ext uri="{FF2B5EF4-FFF2-40B4-BE49-F238E27FC236}">
                  <a16:creationId xmlns:a16="http://schemas.microsoft.com/office/drawing/2014/main" id="{3555910B-EAC9-4976-BD44-620DF44FC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3940"/>
              <a:ext cx="142" cy="33"/>
            </a:xfrm>
            <a:custGeom>
              <a:avLst/>
              <a:gdLst>
                <a:gd name="T0" fmla="*/ 620 w 68"/>
                <a:gd name="T1" fmla="*/ 0 h 15"/>
                <a:gd name="T2" fmla="*/ 336 w 68"/>
                <a:gd name="T3" fmla="*/ 141 h 15"/>
                <a:gd name="T4" fmla="*/ 0 w 68"/>
                <a:gd name="T5" fmla="*/ 117 h 15"/>
                <a:gd name="T6" fmla="*/ 317 w 68"/>
                <a:gd name="T7" fmla="*/ 33 h 15"/>
                <a:gd name="T8" fmla="*/ 601 w 68"/>
                <a:gd name="T9" fmla="*/ 9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15">
                  <a:moveTo>
                    <a:pt x="68" y="0"/>
                  </a:moveTo>
                  <a:cubicBezTo>
                    <a:pt x="62" y="8"/>
                    <a:pt x="48" y="11"/>
                    <a:pt x="37" y="13"/>
                  </a:cubicBezTo>
                  <a:cubicBezTo>
                    <a:pt x="24" y="15"/>
                    <a:pt x="13" y="12"/>
                    <a:pt x="0" y="11"/>
                  </a:cubicBezTo>
                  <a:cubicBezTo>
                    <a:pt x="10" y="13"/>
                    <a:pt x="24" y="5"/>
                    <a:pt x="35" y="3"/>
                  </a:cubicBezTo>
                  <a:cubicBezTo>
                    <a:pt x="45" y="1"/>
                    <a:pt x="57" y="3"/>
                    <a:pt x="66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5" name="Freeform 1154">
              <a:extLst>
                <a:ext uri="{FF2B5EF4-FFF2-40B4-BE49-F238E27FC236}">
                  <a16:creationId xmlns:a16="http://schemas.microsoft.com/office/drawing/2014/main" id="{88E73F21-086D-4764-847D-B83286A38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3962"/>
              <a:ext cx="131" cy="15"/>
            </a:xfrm>
            <a:custGeom>
              <a:avLst/>
              <a:gdLst>
                <a:gd name="T0" fmla="*/ 532 w 63"/>
                <a:gd name="T1" fmla="*/ 19 h 7"/>
                <a:gd name="T2" fmla="*/ 0 w 63"/>
                <a:gd name="T3" fmla="*/ 19 h 7"/>
                <a:gd name="T4" fmla="*/ 324 w 63"/>
                <a:gd name="T5" fmla="*/ 69 h 7"/>
                <a:gd name="T6" fmla="*/ 566 w 63"/>
                <a:gd name="T7" fmla="*/ 4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7">
                  <a:moveTo>
                    <a:pt x="59" y="2"/>
                  </a:moveTo>
                  <a:cubicBezTo>
                    <a:pt x="40" y="0"/>
                    <a:pt x="20" y="1"/>
                    <a:pt x="0" y="2"/>
                  </a:cubicBezTo>
                  <a:cubicBezTo>
                    <a:pt x="8" y="7"/>
                    <a:pt x="26" y="7"/>
                    <a:pt x="36" y="7"/>
                  </a:cubicBezTo>
                  <a:cubicBezTo>
                    <a:pt x="45" y="7"/>
                    <a:pt x="55" y="5"/>
                    <a:pt x="63" y="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6" name="Freeform 1155">
              <a:extLst>
                <a:ext uri="{FF2B5EF4-FFF2-40B4-BE49-F238E27FC236}">
                  <a16:creationId xmlns:a16="http://schemas.microsoft.com/office/drawing/2014/main" id="{3BBA01ED-1713-417F-8004-FD88A643B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3928"/>
              <a:ext cx="113" cy="34"/>
            </a:xfrm>
            <a:custGeom>
              <a:avLst/>
              <a:gdLst>
                <a:gd name="T0" fmla="*/ 494 w 54"/>
                <a:gd name="T1" fmla="*/ 82 h 15"/>
                <a:gd name="T2" fmla="*/ 0 w 54"/>
                <a:gd name="T3" fmla="*/ 17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15">
                  <a:moveTo>
                    <a:pt x="54" y="7"/>
                  </a:moveTo>
                  <a:cubicBezTo>
                    <a:pt x="41" y="0"/>
                    <a:pt x="10" y="8"/>
                    <a:pt x="0" y="1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7" name="Freeform 1156">
              <a:extLst>
                <a:ext uri="{FF2B5EF4-FFF2-40B4-BE49-F238E27FC236}">
                  <a16:creationId xmlns:a16="http://schemas.microsoft.com/office/drawing/2014/main" id="{2D3A0DD7-ABF5-411A-BC64-FE1DD4F84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3877"/>
              <a:ext cx="98" cy="65"/>
            </a:xfrm>
            <a:custGeom>
              <a:avLst/>
              <a:gdLst>
                <a:gd name="T0" fmla="*/ 425 w 47"/>
                <a:gd name="T1" fmla="*/ 9 h 29"/>
                <a:gd name="T2" fmla="*/ 100 w 47"/>
                <a:gd name="T3" fmla="*/ 191 h 29"/>
                <a:gd name="T4" fmla="*/ 0 w 47"/>
                <a:gd name="T5" fmla="*/ 32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9">
                  <a:moveTo>
                    <a:pt x="47" y="1"/>
                  </a:moveTo>
                  <a:cubicBezTo>
                    <a:pt x="37" y="0"/>
                    <a:pt x="19" y="12"/>
                    <a:pt x="11" y="17"/>
                  </a:cubicBezTo>
                  <a:cubicBezTo>
                    <a:pt x="7" y="21"/>
                    <a:pt x="4" y="25"/>
                    <a:pt x="0" y="2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8" name="Freeform 1157">
              <a:extLst>
                <a:ext uri="{FF2B5EF4-FFF2-40B4-BE49-F238E27FC236}">
                  <a16:creationId xmlns:a16="http://schemas.microsoft.com/office/drawing/2014/main" id="{50FE7D95-A5A8-4034-A9AA-2AF2ED32B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3888"/>
              <a:ext cx="113" cy="47"/>
            </a:xfrm>
            <a:custGeom>
              <a:avLst/>
              <a:gdLst>
                <a:gd name="T0" fmla="*/ 494 w 54"/>
                <a:gd name="T1" fmla="*/ 9 h 21"/>
                <a:gd name="T2" fmla="*/ 144 w 54"/>
                <a:gd name="T3" fmla="*/ 181 h 21"/>
                <a:gd name="T4" fmla="*/ 0 w 54"/>
                <a:gd name="T5" fmla="*/ 2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21">
                  <a:moveTo>
                    <a:pt x="54" y="1"/>
                  </a:moveTo>
                  <a:cubicBezTo>
                    <a:pt x="39" y="0"/>
                    <a:pt x="28" y="10"/>
                    <a:pt x="16" y="16"/>
                  </a:cubicBezTo>
                  <a:cubicBezTo>
                    <a:pt x="11" y="18"/>
                    <a:pt x="5" y="18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09" name="Freeform 1158">
              <a:extLst>
                <a:ext uri="{FF2B5EF4-FFF2-40B4-BE49-F238E27FC236}">
                  <a16:creationId xmlns:a16="http://schemas.microsoft.com/office/drawing/2014/main" id="{611B341A-D3F6-4929-9A16-0B016B200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3817"/>
              <a:ext cx="69" cy="67"/>
            </a:xfrm>
            <a:custGeom>
              <a:avLst/>
              <a:gdLst>
                <a:gd name="T0" fmla="*/ 301 w 33"/>
                <a:gd name="T1" fmla="*/ 0 h 30"/>
                <a:gd name="T2" fmla="*/ 0 w 33"/>
                <a:gd name="T3" fmla="*/ 335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30">
                  <a:moveTo>
                    <a:pt x="33" y="0"/>
                  </a:moveTo>
                  <a:cubicBezTo>
                    <a:pt x="14" y="5"/>
                    <a:pt x="9" y="19"/>
                    <a:pt x="0" y="3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0" name="Freeform 1159">
              <a:extLst>
                <a:ext uri="{FF2B5EF4-FFF2-40B4-BE49-F238E27FC236}">
                  <a16:creationId xmlns:a16="http://schemas.microsoft.com/office/drawing/2014/main" id="{C2E662F3-2FFE-4ED4-B38F-6C613FCD8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455"/>
              <a:ext cx="19" cy="47"/>
            </a:xfrm>
            <a:custGeom>
              <a:avLst/>
              <a:gdLst>
                <a:gd name="T0" fmla="*/ 68 w 9"/>
                <a:gd name="T1" fmla="*/ 235 h 21"/>
                <a:gd name="T2" fmla="*/ 0 w 9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9" y="15"/>
                    <a:pt x="3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1" name="Freeform 1160">
              <a:extLst>
                <a:ext uri="{FF2B5EF4-FFF2-40B4-BE49-F238E27FC236}">
                  <a16:creationId xmlns:a16="http://schemas.microsoft.com/office/drawing/2014/main" id="{AF6FD6AA-5432-4C6A-BAB9-E4007062F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3455"/>
              <a:ext cx="15" cy="90"/>
            </a:xfrm>
            <a:custGeom>
              <a:avLst/>
              <a:gdLst>
                <a:gd name="T0" fmla="*/ 69 w 7"/>
                <a:gd name="T1" fmla="*/ 0 h 40"/>
                <a:gd name="T2" fmla="*/ 69 w 7"/>
                <a:gd name="T3" fmla="*/ 457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0">
                  <a:moveTo>
                    <a:pt x="7" y="0"/>
                  </a:moveTo>
                  <a:cubicBezTo>
                    <a:pt x="0" y="13"/>
                    <a:pt x="3" y="27"/>
                    <a:pt x="7" y="4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2" name="Freeform 1161">
              <a:extLst>
                <a:ext uri="{FF2B5EF4-FFF2-40B4-BE49-F238E27FC236}">
                  <a16:creationId xmlns:a16="http://schemas.microsoft.com/office/drawing/2014/main" id="{A261E52B-4EE5-48DB-A5E3-BE89BCC01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3540"/>
              <a:ext cx="42" cy="83"/>
            </a:xfrm>
            <a:custGeom>
              <a:avLst/>
              <a:gdLst>
                <a:gd name="T0" fmla="*/ 185 w 20"/>
                <a:gd name="T1" fmla="*/ 0 h 37"/>
                <a:gd name="T2" fmla="*/ 76 w 20"/>
                <a:gd name="T3" fmla="*/ 417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7">
                  <a:moveTo>
                    <a:pt x="20" y="0"/>
                  </a:moveTo>
                  <a:cubicBezTo>
                    <a:pt x="14" y="11"/>
                    <a:pt x="0" y="25"/>
                    <a:pt x="8" y="3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3" name="Freeform 1162">
              <a:extLst>
                <a:ext uri="{FF2B5EF4-FFF2-40B4-BE49-F238E27FC236}">
                  <a16:creationId xmlns:a16="http://schemas.microsoft.com/office/drawing/2014/main" id="{97467EED-8405-4BCD-900B-A6766B8FA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587"/>
              <a:ext cx="28" cy="83"/>
            </a:xfrm>
            <a:custGeom>
              <a:avLst/>
              <a:gdLst>
                <a:gd name="T0" fmla="*/ 129 w 13"/>
                <a:gd name="T1" fmla="*/ 0 h 37"/>
                <a:gd name="T2" fmla="*/ 0 w 13"/>
                <a:gd name="T3" fmla="*/ 417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7">
                  <a:moveTo>
                    <a:pt x="13" y="0"/>
                  </a:moveTo>
                  <a:cubicBezTo>
                    <a:pt x="2" y="11"/>
                    <a:pt x="0" y="25"/>
                    <a:pt x="0" y="3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4" name="Freeform 1163">
              <a:extLst>
                <a:ext uri="{FF2B5EF4-FFF2-40B4-BE49-F238E27FC236}">
                  <a16:creationId xmlns:a16="http://schemas.microsoft.com/office/drawing/2014/main" id="{B85B8654-CF3D-40F4-BF61-5B83571D8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3616"/>
              <a:ext cx="44" cy="103"/>
            </a:xfrm>
            <a:custGeom>
              <a:avLst/>
              <a:gdLst>
                <a:gd name="T0" fmla="*/ 193 w 21"/>
                <a:gd name="T1" fmla="*/ 0 h 46"/>
                <a:gd name="T2" fmla="*/ 57 w 21"/>
                <a:gd name="T3" fmla="*/ 170 h 46"/>
                <a:gd name="T4" fmla="*/ 0 w 21"/>
                <a:gd name="T5" fmla="*/ 372 h 46"/>
                <a:gd name="T6" fmla="*/ 17 w 21"/>
                <a:gd name="T7" fmla="*/ 517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6">
                  <a:moveTo>
                    <a:pt x="21" y="0"/>
                  </a:moveTo>
                  <a:cubicBezTo>
                    <a:pt x="17" y="6"/>
                    <a:pt x="10" y="10"/>
                    <a:pt x="6" y="15"/>
                  </a:cubicBezTo>
                  <a:cubicBezTo>
                    <a:pt x="2" y="21"/>
                    <a:pt x="0" y="27"/>
                    <a:pt x="0" y="33"/>
                  </a:cubicBezTo>
                  <a:cubicBezTo>
                    <a:pt x="0" y="37"/>
                    <a:pt x="0" y="42"/>
                    <a:pt x="2" y="4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5" name="Freeform 1164">
              <a:extLst>
                <a:ext uri="{FF2B5EF4-FFF2-40B4-BE49-F238E27FC236}">
                  <a16:creationId xmlns:a16="http://schemas.microsoft.com/office/drawing/2014/main" id="{FA7DCEF4-CACC-4011-8320-80A610BF8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3899"/>
              <a:ext cx="121" cy="41"/>
            </a:xfrm>
            <a:custGeom>
              <a:avLst/>
              <a:gdLst>
                <a:gd name="T0" fmla="*/ 526 w 58"/>
                <a:gd name="T1" fmla="*/ 25 h 18"/>
                <a:gd name="T2" fmla="*/ 173 w 58"/>
                <a:gd name="T3" fmla="*/ 93 h 18"/>
                <a:gd name="T4" fmla="*/ 0 w 58"/>
                <a:gd name="T5" fmla="*/ 21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8">
                  <a:moveTo>
                    <a:pt x="58" y="2"/>
                  </a:moveTo>
                  <a:cubicBezTo>
                    <a:pt x="46" y="0"/>
                    <a:pt x="29" y="4"/>
                    <a:pt x="19" y="8"/>
                  </a:cubicBezTo>
                  <a:cubicBezTo>
                    <a:pt x="12" y="11"/>
                    <a:pt x="6" y="16"/>
                    <a:pt x="0" y="1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6" name="Freeform 1165">
              <a:extLst>
                <a:ext uri="{FF2B5EF4-FFF2-40B4-BE49-F238E27FC236}">
                  <a16:creationId xmlns:a16="http://schemas.microsoft.com/office/drawing/2014/main" id="{222842B8-FBA8-43D1-AD5F-BD0BD3B03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3837"/>
              <a:ext cx="88" cy="58"/>
            </a:xfrm>
            <a:custGeom>
              <a:avLst/>
              <a:gdLst>
                <a:gd name="T0" fmla="*/ 386 w 42"/>
                <a:gd name="T1" fmla="*/ 0 h 26"/>
                <a:gd name="T2" fmla="*/ 260 w 42"/>
                <a:gd name="T3" fmla="*/ 80 h 26"/>
                <a:gd name="T4" fmla="*/ 92 w 42"/>
                <a:gd name="T5" fmla="*/ 165 h 26"/>
                <a:gd name="T6" fmla="*/ 0 w 42"/>
                <a:gd name="T7" fmla="*/ 28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26">
                  <a:moveTo>
                    <a:pt x="42" y="0"/>
                  </a:moveTo>
                  <a:cubicBezTo>
                    <a:pt x="37" y="2"/>
                    <a:pt x="34" y="5"/>
                    <a:pt x="28" y="7"/>
                  </a:cubicBezTo>
                  <a:cubicBezTo>
                    <a:pt x="21" y="9"/>
                    <a:pt x="16" y="10"/>
                    <a:pt x="10" y="15"/>
                  </a:cubicBezTo>
                  <a:cubicBezTo>
                    <a:pt x="6" y="18"/>
                    <a:pt x="5" y="23"/>
                    <a:pt x="0" y="2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7" name="Freeform 1166">
              <a:extLst>
                <a:ext uri="{FF2B5EF4-FFF2-40B4-BE49-F238E27FC236}">
                  <a16:creationId xmlns:a16="http://schemas.microsoft.com/office/drawing/2014/main" id="{91232D88-9F36-48E8-BC3F-DF17E06B6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3859"/>
              <a:ext cx="90" cy="45"/>
            </a:xfrm>
            <a:custGeom>
              <a:avLst/>
              <a:gdLst>
                <a:gd name="T0" fmla="*/ 393 w 43"/>
                <a:gd name="T1" fmla="*/ 0 h 20"/>
                <a:gd name="T2" fmla="*/ 92 w 43"/>
                <a:gd name="T3" fmla="*/ 126 h 20"/>
                <a:gd name="T4" fmla="*/ 0 w 43"/>
                <a:gd name="T5" fmla="*/ 227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0">
                  <a:moveTo>
                    <a:pt x="43" y="0"/>
                  </a:moveTo>
                  <a:cubicBezTo>
                    <a:pt x="31" y="3"/>
                    <a:pt x="21" y="4"/>
                    <a:pt x="10" y="11"/>
                  </a:cubicBezTo>
                  <a:cubicBezTo>
                    <a:pt x="7" y="14"/>
                    <a:pt x="4" y="17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8" name="Freeform 1167">
              <a:extLst>
                <a:ext uri="{FF2B5EF4-FFF2-40B4-BE49-F238E27FC236}">
                  <a16:creationId xmlns:a16="http://schemas.microsoft.com/office/drawing/2014/main" id="{029E107D-9C3F-448C-9C50-2E37945A9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3679"/>
              <a:ext cx="38" cy="75"/>
            </a:xfrm>
            <a:custGeom>
              <a:avLst/>
              <a:gdLst>
                <a:gd name="T0" fmla="*/ 169 w 18"/>
                <a:gd name="T1" fmla="*/ 0 h 34"/>
                <a:gd name="T2" fmla="*/ 27 w 18"/>
                <a:gd name="T3" fmla="*/ 223 h 34"/>
                <a:gd name="T4" fmla="*/ 0 w 18"/>
                <a:gd name="T5" fmla="*/ 364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4">
                  <a:moveTo>
                    <a:pt x="18" y="0"/>
                  </a:moveTo>
                  <a:cubicBezTo>
                    <a:pt x="12" y="7"/>
                    <a:pt x="5" y="12"/>
                    <a:pt x="3" y="21"/>
                  </a:cubicBezTo>
                  <a:cubicBezTo>
                    <a:pt x="2" y="25"/>
                    <a:pt x="0" y="32"/>
                    <a:pt x="0" y="3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19" name="Freeform 1168">
              <a:extLst>
                <a:ext uri="{FF2B5EF4-FFF2-40B4-BE49-F238E27FC236}">
                  <a16:creationId xmlns:a16="http://schemas.microsoft.com/office/drawing/2014/main" id="{07C4D170-5DEE-4334-A39B-CFD8EB968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719"/>
              <a:ext cx="58" cy="87"/>
            </a:xfrm>
            <a:custGeom>
              <a:avLst/>
              <a:gdLst>
                <a:gd name="T0" fmla="*/ 249 w 28"/>
                <a:gd name="T1" fmla="*/ 0 h 39"/>
                <a:gd name="T2" fmla="*/ 0 w 28"/>
                <a:gd name="T3" fmla="*/ 433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cubicBezTo>
                    <a:pt x="11" y="11"/>
                    <a:pt x="3" y="23"/>
                    <a:pt x="0" y="3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0" name="Freeform 1169">
              <a:extLst>
                <a:ext uri="{FF2B5EF4-FFF2-40B4-BE49-F238E27FC236}">
                  <a16:creationId xmlns:a16="http://schemas.microsoft.com/office/drawing/2014/main" id="{969D6EBD-E830-4B89-BE05-03EDC1257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3759"/>
              <a:ext cx="63" cy="82"/>
            </a:xfrm>
            <a:custGeom>
              <a:avLst/>
              <a:gdLst>
                <a:gd name="T0" fmla="*/ 277 w 30"/>
                <a:gd name="T1" fmla="*/ 0 h 37"/>
                <a:gd name="T2" fmla="*/ 27 w 30"/>
                <a:gd name="T3" fmla="*/ 270 h 37"/>
                <a:gd name="T4" fmla="*/ 0 w 30"/>
                <a:gd name="T5" fmla="*/ 403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cubicBezTo>
                    <a:pt x="21" y="7"/>
                    <a:pt x="7" y="15"/>
                    <a:pt x="3" y="25"/>
                  </a:cubicBezTo>
                  <a:cubicBezTo>
                    <a:pt x="2" y="29"/>
                    <a:pt x="2" y="34"/>
                    <a:pt x="0" y="3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1" name="Freeform 1170">
              <a:extLst>
                <a:ext uri="{FF2B5EF4-FFF2-40B4-BE49-F238E27FC236}">
                  <a16:creationId xmlns:a16="http://schemas.microsoft.com/office/drawing/2014/main" id="{40F51754-A046-4560-8A20-88E63B0C4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3803"/>
              <a:ext cx="80" cy="58"/>
            </a:xfrm>
            <a:custGeom>
              <a:avLst/>
              <a:gdLst>
                <a:gd name="T0" fmla="*/ 354 w 38"/>
                <a:gd name="T1" fmla="*/ 0 h 26"/>
                <a:gd name="T2" fmla="*/ 0 w 38"/>
                <a:gd name="T3" fmla="*/ 28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24" y="6"/>
                    <a:pt x="8" y="14"/>
                    <a:pt x="0" y="2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2" name="Freeform 1171">
              <a:extLst>
                <a:ext uri="{FF2B5EF4-FFF2-40B4-BE49-F238E27FC236}">
                  <a16:creationId xmlns:a16="http://schemas.microsoft.com/office/drawing/2014/main" id="{D21650F1-572E-4F83-A225-36C8746F8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3817"/>
              <a:ext cx="85" cy="58"/>
            </a:xfrm>
            <a:custGeom>
              <a:avLst/>
              <a:gdLst>
                <a:gd name="T0" fmla="*/ 365 w 41"/>
                <a:gd name="T1" fmla="*/ 0 h 26"/>
                <a:gd name="T2" fmla="*/ 249 w 41"/>
                <a:gd name="T3" fmla="*/ 65 h 26"/>
                <a:gd name="T4" fmla="*/ 151 w 41"/>
                <a:gd name="T5" fmla="*/ 125 h 26"/>
                <a:gd name="T6" fmla="*/ 0 w 41"/>
                <a:gd name="T7" fmla="*/ 28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26">
                  <a:moveTo>
                    <a:pt x="41" y="0"/>
                  </a:moveTo>
                  <a:cubicBezTo>
                    <a:pt x="36" y="2"/>
                    <a:pt x="33" y="4"/>
                    <a:pt x="28" y="6"/>
                  </a:cubicBezTo>
                  <a:cubicBezTo>
                    <a:pt x="23" y="7"/>
                    <a:pt x="21" y="9"/>
                    <a:pt x="17" y="11"/>
                  </a:cubicBezTo>
                  <a:cubicBezTo>
                    <a:pt x="9" y="16"/>
                    <a:pt x="3" y="19"/>
                    <a:pt x="0" y="2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3" name="Freeform 1172">
              <a:extLst>
                <a:ext uri="{FF2B5EF4-FFF2-40B4-BE49-F238E27FC236}">
                  <a16:creationId xmlns:a16="http://schemas.microsoft.com/office/drawing/2014/main" id="{0D43ABEA-E86A-4343-BB1E-E7CBF758A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3719"/>
              <a:ext cx="77" cy="67"/>
            </a:xfrm>
            <a:custGeom>
              <a:avLst/>
              <a:gdLst>
                <a:gd name="T0" fmla="*/ 333 w 37"/>
                <a:gd name="T1" fmla="*/ 0 h 30"/>
                <a:gd name="T2" fmla="*/ 0 w 37"/>
                <a:gd name="T3" fmla="*/ 335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0">
                  <a:moveTo>
                    <a:pt x="37" y="0"/>
                  </a:moveTo>
                  <a:cubicBezTo>
                    <a:pt x="12" y="0"/>
                    <a:pt x="6" y="16"/>
                    <a:pt x="0" y="3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4" name="Freeform 1173">
              <a:extLst>
                <a:ext uri="{FF2B5EF4-FFF2-40B4-BE49-F238E27FC236}">
                  <a16:creationId xmlns:a16="http://schemas.microsoft.com/office/drawing/2014/main" id="{9B79F7D3-553A-486A-85B4-26ED618F2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3772"/>
              <a:ext cx="76" cy="49"/>
            </a:xfrm>
            <a:custGeom>
              <a:avLst/>
              <a:gdLst>
                <a:gd name="T0" fmla="*/ 338 w 36"/>
                <a:gd name="T1" fmla="*/ 65 h 22"/>
                <a:gd name="T2" fmla="*/ 8 w 36"/>
                <a:gd name="T3" fmla="*/ 24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22">
                  <a:moveTo>
                    <a:pt x="36" y="6"/>
                  </a:moveTo>
                  <a:cubicBezTo>
                    <a:pt x="28" y="0"/>
                    <a:pt x="0" y="18"/>
                    <a:pt x="1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5" name="Freeform 1174">
              <a:extLst>
                <a:ext uri="{FF2B5EF4-FFF2-40B4-BE49-F238E27FC236}">
                  <a16:creationId xmlns:a16="http://schemas.microsoft.com/office/drawing/2014/main" id="{CE992CA5-6CD4-40F1-806E-73FE7B66B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3487"/>
              <a:ext cx="29" cy="89"/>
            </a:xfrm>
            <a:custGeom>
              <a:avLst/>
              <a:gdLst>
                <a:gd name="T0" fmla="*/ 124 w 14"/>
                <a:gd name="T1" fmla="*/ 0 h 40"/>
                <a:gd name="T2" fmla="*/ 81 w 14"/>
                <a:gd name="T3" fmla="*/ 441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0">
                  <a:moveTo>
                    <a:pt x="14" y="0"/>
                  </a:moveTo>
                  <a:cubicBezTo>
                    <a:pt x="8" y="9"/>
                    <a:pt x="0" y="32"/>
                    <a:pt x="9" y="4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6" name="Freeform 1175">
              <a:extLst>
                <a:ext uri="{FF2B5EF4-FFF2-40B4-BE49-F238E27FC236}">
                  <a16:creationId xmlns:a16="http://schemas.microsoft.com/office/drawing/2014/main" id="{1ECE792E-7A3A-4AAA-9081-56FD9E7B3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3527"/>
              <a:ext cx="23" cy="91"/>
            </a:xfrm>
            <a:custGeom>
              <a:avLst/>
              <a:gdLst>
                <a:gd name="T0" fmla="*/ 100 w 11"/>
                <a:gd name="T1" fmla="*/ 0 h 41"/>
                <a:gd name="T2" fmla="*/ 0 w 11"/>
                <a:gd name="T3" fmla="*/ 295 h 41"/>
                <a:gd name="T4" fmla="*/ 8 w 11"/>
                <a:gd name="T5" fmla="*/ 448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1">
                  <a:moveTo>
                    <a:pt x="11" y="0"/>
                  </a:moveTo>
                  <a:cubicBezTo>
                    <a:pt x="4" y="7"/>
                    <a:pt x="0" y="18"/>
                    <a:pt x="0" y="27"/>
                  </a:cubicBezTo>
                  <a:cubicBezTo>
                    <a:pt x="0" y="31"/>
                    <a:pt x="3" y="38"/>
                    <a:pt x="1" y="4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7" name="Freeform 1176">
              <a:extLst>
                <a:ext uri="{FF2B5EF4-FFF2-40B4-BE49-F238E27FC236}">
                  <a16:creationId xmlns:a16="http://schemas.microsoft.com/office/drawing/2014/main" id="{4E528F9F-4B38-4819-902B-F206E26E0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3574"/>
              <a:ext cx="35" cy="80"/>
            </a:xfrm>
            <a:custGeom>
              <a:avLst/>
              <a:gdLst>
                <a:gd name="T0" fmla="*/ 148 w 17"/>
                <a:gd name="T1" fmla="*/ 0 h 36"/>
                <a:gd name="T2" fmla="*/ 43 w 17"/>
                <a:gd name="T3" fmla="*/ 396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6">
                  <a:moveTo>
                    <a:pt x="17" y="0"/>
                  </a:moveTo>
                  <a:cubicBezTo>
                    <a:pt x="8" y="9"/>
                    <a:pt x="0" y="23"/>
                    <a:pt x="5" y="3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8" name="Freeform 1177">
              <a:extLst>
                <a:ext uri="{FF2B5EF4-FFF2-40B4-BE49-F238E27FC236}">
                  <a16:creationId xmlns:a16="http://schemas.microsoft.com/office/drawing/2014/main" id="{2F827CD8-FA62-480C-BB8C-D2CE8849A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3609"/>
              <a:ext cx="48" cy="92"/>
            </a:xfrm>
            <a:custGeom>
              <a:avLst/>
              <a:gdLst>
                <a:gd name="T0" fmla="*/ 209 w 23"/>
                <a:gd name="T1" fmla="*/ 0 h 41"/>
                <a:gd name="T2" fmla="*/ 73 w 23"/>
                <a:gd name="T3" fmla="*/ 462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1">
                  <a:moveTo>
                    <a:pt x="23" y="0"/>
                  </a:moveTo>
                  <a:cubicBezTo>
                    <a:pt x="13" y="11"/>
                    <a:pt x="0" y="28"/>
                    <a:pt x="8" y="4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29" name="Freeform 1178">
              <a:extLst>
                <a:ext uri="{FF2B5EF4-FFF2-40B4-BE49-F238E27FC236}">
                  <a16:creationId xmlns:a16="http://schemas.microsoft.com/office/drawing/2014/main" id="{E7564414-0062-4B56-8481-016BEE498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3547"/>
              <a:ext cx="40" cy="103"/>
            </a:xfrm>
            <a:custGeom>
              <a:avLst/>
              <a:gdLst>
                <a:gd name="T0" fmla="*/ 48 w 19"/>
                <a:gd name="T1" fmla="*/ 517 h 46"/>
                <a:gd name="T2" fmla="*/ 120 w 19"/>
                <a:gd name="T3" fmla="*/ 0 h 46"/>
                <a:gd name="T4" fmla="*/ 177 w 19"/>
                <a:gd name="T5" fmla="*/ 327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46">
                  <a:moveTo>
                    <a:pt x="5" y="46"/>
                  </a:moveTo>
                  <a:cubicBezTo>
                    <a:pt x="0" y="34"/>
                    <a:pt x="4" y="10"/>
                    <a:pt x="13" y="0"/>
                  </a:cubicBezTo>
                  <a:cubicBezTo>
                    <a:pt x="13" y="9"/>
                    <a:pt x="19" y="20"/>
                    <a:pt x="19" y="2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0" name="Freeform 1179">
              <a:extLst>
                <a:ext uri="{FF2B5EF4-FFF2-40B4-BE49-F238E27FC236}">
                  <a16:creationId xmlns:a16="http://schemas.microsoft.com/office/drawing/2014/main" id="{5DB04547-E537-4E50-9447-6B572F78F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3496"/>
              <a:ext cx="36" cy="93"/>
            </a:xfrm>
            <a:custGeom>
              <a:avLst/>
              <a:gdLst>
                <a:gd name="T0" fmla="*/ 136 w 17"/>
                <a:gd name="T1" fmla="*/ 456 h 42"/>
                <a:gd name="T2" fmla="*/ 112 w 17"/>
                <a:gd name="T3" fmla="*/ 241 h 42"/>
                <a:gd name="T4" fmla="*/ 59 w 17"/>
                <a:gd name="T5" fmla="*/ 0 h 42"/>
                <a:gd name="T6" fmla="*/ 0 w 17"/>
                <a:gd name="T7" fmla="*/ 25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2">
                  <a:moveTo>
                    <a:pt x="14" y="42"/>
                  </a:moveTo>
                  <a:cubicBezTo>
                    <a:pt x="17" y="35"/>
                    <a:pt x="15" y="29"/>
                    <a:pt x="12" y="22"/>
                  </a:cubicBezTo>
                  <a:cubicBezTo>
                    <a:pt x="10" y="15"/>
                    <a:pt x="9" y="7"/>
                    <a:pt x="6" y="0"/>
                  </a:cubicBezTo>
                  <a:cubicBezTo>
                    <a:pt x="5" y="9"/>
                    <a:pt x="1" y="16"/>
                    <a:pt x="0" y="2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1" name="Freeform 1180">
              <a:extLst>
                <a:ext uri="{FF2B5EF4-FFF2-40B4-BE49-F238E27FC236}">
                  <a16:creationId xmlns:a16="http://schemas.microsoft.com/office/drawing/2014/main" id="{B6F3195F-B6AD-4034-A712-CAA0F6972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3500"/>
              <a:ext cx="56" cy="56"/>
            </a:xfrm>
            <a:custGeom>
              <a:avLst/>
              <a:gdLst>
                <a:gd name="T0" fmla="*/ 17 w 27"/>
                <a:gd name="T1" fmla="*/ 280 h 25"/>
                <a:gd name="T2" fmla="*/ 241 w 27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5">
                  <a:moveTo>
                    <a:pt x="2" y="25"/>
                  </a:moveTo>
                  <a:cubicBezTo>
                    <a:pt x="0" y="14"/>
                    <a:pt x="16" y="4"/>
                    <a:pt x="27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2" name="Freeform 1181">
              <a:extLst>
                <a:ext uri="{FF2B5EF4-FFF2-40B4-BE49-F238E27FC236}">
                  <a16:creationId xmlns:a16="http://schemas.microsoft.com/office/drawing/2014/main" id="{472E1D0C-EBFE-4241-9094-816F874FD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3462"/>
              <a:ext cx="36" cy="63"/>
            </a:xfrm>
            <a:custGeom>
              <a:avLst/>
              <a:gdLst>
                <a:gd name="T0" fmla="*/ 136 w 17"/>
                <a:gd name="T1" fmla="*/ 320 h 28"/>
                <a:gd name="T2" fmla="*/ 136 w 17"/>
                <a:gd name="T3" fmla="*/ 146 h 28"/>
                <a:gd name="T4" fmla="*/ 28 w 17"/>
                <a:gd name="T5" fmla="*/ 0 h 28"/>
                <a:gd name="T6" fmla="*/ 0 w 17"/>
                <a:gd name="T7" fmla="*/ 162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8">
                  <a:moveTo>
                    <a:pt x="14" y="28"/>
                  </a:moveTo>
                  <a:cubicBezTo>
                    <a:pt x="17" y="23"/>
                    <a:pt x="16" y="19"/>
                    <a:pt x="14" y="13"/>
                  </a:cubicBezTo>
                  <a:cubicBezTo>
                    <a:pt x="13" y="10"/>
                    <a:pt x="8" y="0"/>
                    <a:pt x="3" y="0"/>
                  </a:cubicBezTo>
                  <a:cubicBezTo>
                    <a:pt x="2" y="5"/>
                    <a:pt x="2" y="9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3" name="Freeform 1182">
              <a:extLst>
                <a:ext uri="{FF2B5EF4-FFF2-40B4-BE49-F238E27FC236}">
                  <a16:creationId xmlns:a16="http://schemas.microsoft.com/office/drawing/2014/main" id="{589219DD-DA87-4D74-A5FC-A16D32C4D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3848"/>
              <a:ext cx="120" cy="38"/>
            </a:xfrm>
            <a:custGeom>
              <a:avLst/>
              <a:gdLst>
                <a:gd name="T0" fmla="*/ 533 w 57"/>
                <a:gd name="T1" fmla="*/ 9 h 17"/>
                <a:gd name="T2" fmla="*/ 0 w 57"/>
                <a:gd name="T3" fmla="*/ 110 h 17"/>
                <a:gd name="T4" fmla="*/ 429 w 57"/>
                <a:gd name="T5" fmla="*/ 14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7">
                  <a:moveTo>
                    <a:pt x="57" y="1"/>
                  </a:moveTo>
                  <a:cubicBezTo>
                    <a:pt x="38" y="0"/>
                    <a:pt x="18" y="6"/>
                    <a:pt x="0" y="10"/>
                  </a:cubicBezTo>
                  <a:cubicBezTo>
                    <a:pt x="12" y="13"/>
                    <a:pt x="33" y="17"/>
                    <a:pt x="46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4" name="Freeform 1183">
              <a:extLst>
                <a:ext uri="{FF2B5EF4-FFF2-40B4-BE49-F238E27FC236}">
                  <a16:creationId xmlns:a16="http://schemas.microsoft.com/office/drawing/2014/main" id="{E853FD87-78D2-49EA-B5D3-45BDEC62E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3879"/>
              <a:ext cx="75" cy="23"/>
            </a:xfrm>
            <a:custGeom>
              <a:avLst/>
              <a:gdLst>
                <a:gd name="T0" fmla="*/ 325 w 36"/>
                <a:gd name="T1" fmla="*/ 110 h 10"/>
                <a:gd name="T2" fmla="*/ 0 w 36"/>
                <a:gd name="T3" fmla="*/ 122 h 10"/>
                <a:gd name="T4" fmla="*/ 225 w 3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0">
                  <a:moveTo>
                    <a:pt x="36" y="9"/>
                  </a:moveTo>
                  <a:cubicBezTo>
                    <a:pt x="24" y="10"/>
                    <a:pt x="12" y="9"/>
                    <a:pt x="0" y="10"/>
                  </a:cubicBezTo>
                  <a:cubicBezTo>
                    <a:pt x="6" y="7"/>
                    <a:pt x="20" y="1"/>
                    <a:pt x="2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5" name="Freeform 1184">
              <a:extLst>
                <a:ext uri="{FF2B5EF4-FFF2-40B4-BE49-F238E27FC236}">
                  <a16:creationId xmlns:a16="http://schemas.microsoft.com/office/drawing/2014/main" id="{87EF45F3-E1FB-4163-A4B1-B2B0B534C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3616"/>
              <a:ext cx="90" cy="150"/>
            </a:xfrm>
            <a:custGeom>
              <a:avLst/>
              <a:gdLst>
                <a:gd name="T0" fmla="*/ 0 w 43"/>
                <a:gd name="T1" fmla="*/ 0 h 67"/>
                <a:gd name="T2" fmla="*/ 329 w 43"/>
                <a:gd name="T3" fmla="*/ 752 h 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67">
                  <a:moveTo>
                    <a:pt x="0" y="0"/>
                  </a:moveTo>
                  <a:cubicBezTo>
                    <a:pt x="18" y="19"/>
                    <a:pt x="43" y="44"/>
                    <a:pt x="36" y="6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6" name="Freeform 1185">
              <a:extLst>
                <a:ext uri="{FF2B5EF4-FFF2-40B4-BE49-F238E27FC236}">
                  <a16:creationId xmlns:a16="http://schemas.microsoft.com/office/drawing/2014/main" id="{81138C30-62D1-45E6-AF52-0B171484F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3725"/>
              <a:ext cx="52" cy="107"/>
            </a:xfrm>
            <a:custGeom>
              <a:avLst/>
              <a:gdLst>
                <a:gd name="T0" fmla="*/ 0 w 25"/>
                <a:gd name="T1" fmla="*/ 0 h 48"/>
                <a:gd name="T2" fmla="*/ 181 w 25"/>
                <a:gd name="T3" fmla="*/ 268 h 48"/>
                <a:gd name="T4" fmla="*/ 225 w 25"/>
                <a:gd name="T5" fmla="*/ 533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8">
                  <a:moveTo>
                    <a:pt x="0" y="0"/>
                  </a:moveTo>
                  <a:cubicBezTo>
                    <a:pt x="8" y="6"/>
                    <a:pt x="16" y="16"/>
                    <a:pt x="20" y="24"/>
                  </a:cubicBezTo>
                  <a:cubicBezTo>
                    <a:pt x="24" y="32"/>
                    <a:pt x="22" y="41"/>
                    <a:pt x="25" y="4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7" name="Freeform 1186">
              <a:extLst>
                <a:ext uri="{FF2B5EF4-FFF2-40B4-BE49-F238E27FC236}">
                  <a16:creationId xmlns:a16="http://schemas.microsoft.com/office/drawing/2014/main" id="{1993B80C-4575-4B6E-9739-1795B21B8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3799"/>
              <a:ext cx="96" cy="87"/>
            </a:xfrm>
            <a:custGeom>
              <a:avLst/>
              <a:gdLst>
                <a:gd name="T0" fmla="*/ 0 w 46"/>
                <a:gd name="T1" fmla="*/ 0 h 39"/>
                <a:gd name="T2" fmla="*/ 417 w 46"/>
                <a:gd name="T3" fmla="*/ 433 h 39"/>
                <a:gd name="T4" fmla="*/ 0 w 46"/>
                <a:gd name="T5" fmla="*/ 154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39">
                  <a:moveTo>
                    <a:pt x="0" y="0"/>
                  </a:moveTo>
                  <a:cubicBezTo>
                    <a:pt x="18" y="11"/>
                    <a:pt x="33" y="25"/>
                    <a:pt x="46" y="39"/>
                  </a:cubicBezTo>
                  <a:cubicBezTo>
                    <a:pt x="24" y="38"/>
                    <a:pt x="13" y="24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8" name="Freeform 1187">
              <a:extLst>
                <a:ext uri="{FF2B5EF4-FFF2-40B4-BE49-F238E27FC236}">
                  <a16:creationId xmlns:a16="http://schemas.microsoft.com/office/drawing/2014/main" id="{3262AB5B-7A88-406E-9595-28D53F7E1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616"/>
              <a:ext cx="130" cy="214"/>
            </a:xfrm>
            <a:custGeom>
              <a:avLst/>
              <a:gdLst>
                <a:gd name="T0" fmla="*/ 0 w 62"/>
                <a:gd name="T1" fmla="*/ 0 h 96"/>
                <a:gd name="T2" fmla="*/ 185 w 62"/>
                <a:gd name="T3" fmla="*/ 441 h 96"/>
                <a:gd name="T4" fmla="*/ 321 w 62"/>
                <a:gd name="T5" fmla="*/ 731 h 96"/>
                <a:gd name="T6" fmla="*/ 329 w 62"/>
                <a:gd name="T7" fmla="*/ 740 h 96"/>
                <a:gd name="T8" fmla="*/ 352 w 62"/>
                <a:gd name="T9" fmla="*/ 765 h 96"/>
                <a:gd name="T10" fmla="*/ 421 w 62"/>
                <a:gd name="T11" fmla="*/ 885 h 96"/>
                <a:gd name="T12" fmla="*/ 572 w 62"/>
                <a:gd name="T13" fmla="*/ 1063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96">
                  <a:moveTo>
                    <a:pt x="0" y="0"/>
                  </a:moveTo>
                  <a:cubicBezTo>
                    <a:pt x="4" y="12"/>
                    <a:pt x="15" y="29"/>
                    <a:pt x="20" y="40"/>
                  </a:cubicBezTo>
                  <a:cubicBezTo>
                    <a:pt x="23" y="49"/>
                    <a:pt x="31" y="55"/>
                    <a:pt x="35" y="66"/>
                  </a:cubicBezTo>
                  <a:cubicBezTo>
                    <a:pt x="35" y="65"/>
                    <a:pt x="35" y="67"/>
                    <a:pt x="36" y="67"/>
                  </a:cubicBezTo>
                  <a:cubicBezTo>
                    <a:pt x="39" y="68"/>
                    <a:pt x="37" y="67"/>
                    <a:pt x="38" y="69"/>
                  </a:cubicBezTo>
                  <a:cubicBezTo>
                    <a:pt x="40" y="73"/>
                    <a:pt x="43" y="76"/>
                    <a:pt x="46" y="80"/>
                  </a:cubicBezTo>
                  <a:cubicBezTo>
                    <a:pt x="51" y="84"/>
                    <a:pt x="60" y="91"/>
                    <a:pt x="62" y="9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39" name="Freeform 1188">
              <a:extLst>
                <a:ext uri="{FF2B5EF4-FFF2-40B4-BE49-F238E27FC236}">
                  <a16:creationId xmlns:a16="http://schemas.microsoft.com/office/drawing/2014/main" id="{F4B7AF30-5867-40FB-A4B5-B2433FE43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3654"/>
              <a:ext cx="65" cy="91"/>
            </a:xfrm>
            <a:custGeom>
              <a:avLst/>
              <a:gdLst>
                <a:gd name="T0" fmla="*/ 0 w 31"/>
                <a:gd name="T1" fmla="*/ 0 h 41"/>
                <a:gd name="T2" fmla="*/ 268 w 31"/>
                <a:gd name="T3" fmla="*/ 448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1">
                  <a:moveTo>
                    <a:pt x="0" y="0"/>
                  </a:moveTo>
                  <a:cubicBezTo>
                    <a:pt x="16" y="6"/>
                    <a:pt x="31" y="27"/>
                    <a:pt x="29" y="4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0" name="Freeform 1189">
              <a:extLst>
                <a:ext uri="{FF2B5EF4-FFF2-40B4-BE49-F238E27FC236}">
                  <a16:creationId xmlns:a16="http://schemas.microsoft.com/office/drawing/2014/main" id="{07BAF677-65B5-45DA-A8AF-68FA198CB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3712"/>
              <a:ext cx="61" cy="103"/>
            </a:xfrm>
            <a:custGeom>
              <a:avLst/>
              <a:gdLst>
                <a:gd name="T0" fmla="*/ 0 w 29"/>
                <a:gd name="T1" fmla="*/ 0 h 46"/>
                <a:gd name="T2" fmla="*/ 212 w 29"/>
                <a:gd name="T3" fmla="*/ 336 h 46"/>
                <a:gd name="T4" fmla="*/ 269 w 29"/>
                <a:gd name="T5" fmla="*/ 517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46">
                  <a:moveTo>
                    <a:pt x="0" y="0"/>
                  </a:moveTo>
                  <a:cubicBezTo>
                    <a:pt x="10" y="9"/>
                    <a:pt x="18" y="19"/>
                    <a:pt x="23" y="30"/>
                  </a:cubicBezTo>
                  <a:cubicBezTo>
                    <a:pt x="25" y="35"/>
                    <a:pt x="27" y="41"/>
                    <a:pt x="29" y="4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1" name="Freeform 1190">
              <a:extLst>
                <a:ext uri="{FF2B5EF4-FFF2-40B4-BE49-F238E27FC236}">
                  <a16:creationId xmlns:a16="http://schemas.microsoft.com/office/drawing/2014/main" id="{C61DF666-92EF-4B8D-AEE7-68B35992A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3875"/>
              <a:ext cx="136" cy="67"/>
            </a:xfrm>
            <a:custGeom>
              <a:avLst/>
              <a:gdLst>
                <a:gd name="T0" fmla="*/ 0 w 65"/>
                <a:gd name="T1" fmla="*/ 0 h 30"/>
                <a:gd name="T2" fmla="*/ 596 w 65"/>
                <a:gd name="T3" fmla="*/ 335 h 30"/>
                <a:gd name="T4" fmla="*/ 360 w 65"/>
                <a:gd name="T5" fmla="*/ 170 h 30"/>
                <a:gd name="T6" fmla="*/ 167 w 65"/>
                <a:gd name="T7" fmla="*/ 56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30">
                  <a:moveTo>
                    <a:pt x="0" y="0"/>
                  </a:moveTo>
                  <a:cubicBezTo>
                    <a:pt x="17" y="18"/>
                    <a:pt x="39" y="24"/>
                    <a:pt x="65" y="30"/>
                  </a:cubicBezTo>
                  <a:cubicBezTo>
                    <a:pt x="57" y="25"/>
                    <a:pt x="47" y="20"/>
                    <a:pt x="39" y="15"/>
                  </a:cubicBezTo>
                  <a:cubicBezTo>
                    <a:pt x="33" y="12"/>
                    <a:pt x="25" y="8"/>
                    <a:pt x="18" y="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2" name="Freeform 1191">
              <a:extLst>
                <a:ext uri="{FF2B5EF4-FFF2-40B4-BE49-F238E27FC236}">
                  <a16:creationId xmlns:a16="http://schemas.microsoft.com/office/drawing/2014/main" id="{E8E6A801-A308-4528-831A-AE45DC402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3841"/>
              <a:ext cx="98" cy="76"/>
            </a:xfrm>
            <a:custGeom>
              <a:avLst/>
              <a:gdLst>
                <a:gd name="T0" fmla="*/ 0 w 47"/>
                <a:gd name="T1" fmla="*/ 0 h 34"/>
                <a:gd name="T2" fmla="*/ 425 w 47"/>
                <a:gd name="T3" fmla="*/ 38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34">
                  <a:moveTo>
                    <a:pt x="0" y="0"/>
                  </a:moveTo>
                  <a:cubicBezTo>
                    <a:pt x="22" y="7"/>
                    <a:pt x="35" y="22"/>
                    <a:pt x="47" y="3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3" name="Freeform 1192">
              <a:extLst>
                <a:ext uri="{FF2B5EF4-FFF2-40B4-BE49-F238E27FC236}">
                  <a16:creationId xmlns:a16="http://schemas.microsoft.com/office/drawing/2014/main" id="{C6A00146-ADCB-4435-BEE1-1B157E99F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3754"/>
              <a:ext cx="77" cy="99"/>
            </a:xfrm>
            <a:custGeom>
              <a:avLst/>
              <a:gdLst>
                <a:gd name="T0" fmla="*/ 0 w 37"/>
                <a:gd name="T1" fmla="*/ 0 h 44"/>
                <a:gd name="T2" fmla="*/ 225 w 37"/>
                <a:gd name="T3" fmla="*/ 254 h 44"/>
                <a:gd name="T4" fmla="*/ 333 w 37"/>
                <a:gd name="T5" fmla="*/ 502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4">
                  <a:moveTo>
                    <a:pt x="0" y="0"/>
                  </a:moveTo>
                  <a:cubicBezTo>
                    <a:pt x="7" y="8"/>
                    <a:pt x="17" y="15"/>
                    <a:pt x="25" y="22"/>
                  </a:cubicBezTo>
                  <a:cubicBezTo>
                    <a:pt x="30" y="28"/>
                    <a:pt x="33" y="40"/>
                    <a:pt x="37" y="4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4" name="Freeform 1193">
              <a:extLst>
                <a:ext uri="{FF2B5EF4-FFF2-40B4-BE49-F238E27FC236}">
                  <a16:creationId xmlns:a16="http://schemas.microsoft.com/office/drawing/2014/main" id="{400CAA64-0F7A-43DE-B4F8-02BF53366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877"/>
              <a:ext cx="96" cy="65"/>
            </a:xfrm>
            <a:custGeom>
              <a:avLst/>
              <a:gdLst>
                <a:gd name="T0" fmla="*/ 0 w 46"/>
                <a:gd name="T1" fmla="*/ 9 h 29"/>
                <a:gd name="T2" fmla="*/ 317 w 46"/>
                <a:gd name="T3" fmla="*/ 191 h 29"/>
                <a:gd name="T4" fmla="*/ 417 w 46"/>
                <a:gd name="T5" fmla="*/ 32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29">
                  <a:moveTo>
                    <a:pt x="0" y="1"/>
                  </a:moveTo>
                  <a:cubicBezTo>
                    <a:pt x="10" y="0"/>
                    <a:pt x="28" y="12"/>
                    <a:pt x="35" y="17"/>
                  </a:cubicBezTo>
                  <a:cubicBezTo>
                    <a:pt x="39" y="21"/>
                    <a:pt x="43" y="25"/>
                    <a:pt x="46" y="2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5" name="Freeform 1194">
              <a:extLst>
                <a:ext uri="{FF2B5EF4-FFF2-40B4-BE49-F238E27FC236}">
                  <a16:creationId xmlns:a16="http://schemas.microsoft.com/office/drawing/2014/main" id="{DC7820EE-E6CA-4069-835C-8DB717A09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3817"/>
              <a:ext cx="69" cy="67"/>
            </a:xfrm>
            <a:custGeom>
              <a:avLst/>
              <a:gdLst>
                <a:gd name="T0" fmla="*/ 0 w 33"/>
                <a:gd name="T1" fmla="*/ 0 h 30"/>
                <a:gd name="T2" fmla="*/ 301 w 33"/>
                <a:gd name="T3" fmla="*/ 335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30">
                  <a:moveTo>
                    <a:pt x="0" y="0"/>
                  </a:moveTo>
                  <a:cubicBezTo>
                    <a:pt x="18" y="5"/>
                    <a:pt x="24" y="19"/>
                    <a:pt x="33" y="3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6" name="Freeform 1195">
              <a:extLst>
                <a:ext uri="{FF2B5EF4-FFF2-40B4-BE49-F238E27FC236}">
                  <a16:creationId xmlns:a16="http://schemas.microsoft.com/office/drawing/2014/main" id="{34BF80C4-6017-4FD6-A2B4-D39656BC9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3600"/>
              <a:ext cx="23" cy="70"/>
            </a:xfrm>
            <a:custGeom>
              <a:avLst/>
              <a:gdLst>
                <a:gd name="T0" fmla="*/ 0 w 11"/>
                <a:gd name="T1" fmla="*/ 0 h 31"/>
                <a:gd name="T2" fmla="*/ 75 w 11"/>
                <a:gd name="T3" fmla="*/ 357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1">
                  <a:moveTo>
                    <a:pt x="0" y="0"/>
                  </a:moveTo>
                  <a:cubicBezTo>
                    <a:pt x="11" y="10"/>
                    <a:pt x="8" y="19"/>
                    <a:pt x="8" y="3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7" name="Freeform 1196">
              <a:extLst>
                <a:ext uri="{FF2B5EF4-FFF2-40B4-BE49-F238E27FC236}">
                  <a16:creationId xmlns:a16="http://schemas.microsoft.com/office/drawing/2014/main" id="{3CD93DFF-7A83-4B3D-98D2-90BA5F4DD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3616"/>
              <a:ext cx="44" cy="103"/>
            </a:xfrm>
            <a:custGeom>
              <a:avLst/>
              <a:gdLst>
                <a:gd name="T0" fmla="*/ 0 w 21"/>
                <a:gd name="T1" fmla="*/ 0 h 46"/>
                <a:gd name="T2" fmla="*/ 136 w 21"/>
                <a:gd name="T3" fmla="*/ 170 h 46"/>
                <a:gd name="T4" fmla="*/ 184 w 21"/>
                <a:gd name="T5" fmla="*/ 372 h 46"/>
                <a:gd name="T6" fmla="*/ 168 w 21"/>
                <a:gd name="T7" fmla="*/ 517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6">
                  <a:moveTo>
                    <a:pt x="0" y="0"/>
                  </a:moveTo>
                  <a:cubicBezTo>
                    <a:pt x="3" y="6"/>
                    <a:pt x="10" y="10"/>
                    <a:pt x="15" y="15"/>
                  </a:cubicBezTo>
                  <a:cubicBezTo>
                    <a:pt x="19" y="21"/>
                    <a:pt x="21" y="27"/>
                    <a:pt x="20" y="33"/>
                  </a:cubicBezTo>
                  <a:cubicBezTo>
                    <a:pt x="20" y="37"/>
                    <a:pt x="21" y="42"/>
                    <a:pt x="18" y="4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8" name="Freeform 1197">
              <a:extLst>
                <a:ext uri="{FF2B5EF4-FFF2-40B4-BE49-F238E27FC236}">
                  <a16:creationId xmlns:a16="http://schemas.microsoft.com/office/drawing/2014/main" id="{EA91142B-1808-47FA-A2EC-D002191E8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3837"/>
              <a:ext cx="92" cy="65"/>
            </a:xfrm>
            <a:custGeom>
              <a:avLst/>
              <a:gdLst>
                <a:gd name="T0" fmla="*/ 0 w 44"/>
                <a:gd name="T1" fmla="*/ 0 h 29"/>
                <a:gd name="T2" fmla="*/ 144 w 44"/>
                <a:gd name="T3" fmla="*/ 56 h 29"/>
                <a:gd name="T4" fmla="*/ 320 w 44"/>
                <a:gd name="T5" fmla="*/ 137 h 29"/>
                <a:gd name="T6" fmla="*/ 401 w 44"/>
                <a:gd name="T7" fmla="*/ 32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29">
                  <a:moveTo>
                    <a:pt x="0" y="0"/>
                  </a:moveTo>
                  <a:cubicBezTo>
                    <a:pt x="6" y="2"/>
                    <a:pt x="10" y="3"/>
                    <a:pt x="16" y="5"/>
                  </a:cubicBezTo>
                  <a:cubicBezTo>
                    <a:pt x="23" y="7"/>
                    <a:pt x="29" y="8"/>
                    <a:pt x="35" y="12"/>
                  </a:cubicBezTo>
                  <a:cubicBezTo>
                    <a:pt x="39" y="16"/>
                    <a:pt x="40" y="25"/>
                    <a:pt x="44" y="2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49" name="Freeform 1198">
              <a:extLst>
                <a:ext uri="{FF2B5EF4-FFF2-40B4-BE49-F238E27FC236}">
                  <a16:creationId xmlns:a16="http://schemas.microsoft.com/office/drawing/2014/main" id="{54476D3E-6BA2-4C93-B983-5E1B163F9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3679"/>
              <a:ext cx="38" cy="75"/>
            </a:xfrm>
            <a:custGeom>
              <a:avLst/>
              <a:gdLst>
                <a:gd name="T0" fmla="*/ 0 w 18"/>
                <a:gd name="T1" fmla="*/ 0 h 34"/>
                <a:gd name="T2" fmla="*/ 144 w 18"/>
                <a:gd name="T3" fmla="*/ 223 h 34"/>
                <a:gd name="T4" fmla="*/ 169 w 18"/>
                <a:gd name="T5" fmla="*/ 364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4">
                  <a:moveTo>
                    <a:pt x="0" y="0"/>
                  </a:moveTo>
                  <a:cubicBezTo>
                    <a:pt x="6" y="7"/>
                    <a:pt x="13" y="12"/>
                    <a:pt x="15" y="21"/>
                  </a:cubicBezTo>
                  <a:cubicBezTo>
                    <a:pt x="16" y="25"/>
                    <a:pt x="18" y="32"/>
                    <a:pt x="18" y="3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0" name="Freeform 1199">
              <a:extLst>
                <a:ext uri="{FF2B5EF4-FFF2-40B4-BE49-F238E27FC236}">
                  <a16:creationId xmlns:a16="http://schemas.microsoft.com/office/drawing/2014/main" id="{5C4EE31F-DFB7-494A-B636-E49D5EA99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3719"/>
              <a:ext cx="58" cy="87"/>
            </a:xfrm>
            <a:custGeom>
              <a:avLst/>
              <a:gdLst>
                <a:gd name="T0" fmla="*/ 0 w 28"/>
                <a:gd name="T1" fmla="*/ 0 h 39"/>
                <a:gd name="T2" fmla="*/ 249 w 28"/>
                <a:gd name="T3" fmla="*/ 433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9">
                  <a:moveTo>
                    <a:pt x="0" y="0"/>
                  </a:moveTo>
                  <a:cubicBezTo>
                    <a:pt x="16" y="11"/>
                    <a:pt x="25" y="23"/>
                    <a:pt x="28" y="3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1" name="Freeform 1200">
              <a:extLst>
                <a:ext uri="{FF2B5EF4-FFF2-40B4-BE49-F238E27FC236}">
                  <a16:creationId xmlns:a16="http://schemas.microsoft.com/office/drawing/2014/main" id="{06B2499F-0567-4ECC-8CDE-937178A79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3759"/>
              <a:ext cx="64" cy="82"/>
            </a:xfrm>
            <a:custGeom>
              <a:avLst/>
              <a:gdLst>
                <a:gd name="T0" fmla="*/ 0 w 31"/>
                <a:gd name="T1" fmla="*/ 0 h 37"/>
                <a:gd name="T2" fmla="*/ 239 w 31"/>
                <a:gd name="T3" fmla="*/ 270 h 37"/>
                <a:gd name="T4" fmla="*/ 273 w 31"/>
                <a:gd name="T5" fmla="*/ 403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7">
                  <a:moveTo>
                    <a:pt x="0" y="0"/>
                  </a:moveTo>
                  <a:cubicBezTo>
                    <a:pt x="10" y="7"/>
                    <a:pt x="23" y="15"/>
                    <a:pt x="27" y="25"/>
                  </a:cubicBezTo>
                  <a:cubicBezTo>
                    <a:pt x="29" y="29"/>
                    <a:pt x="29" y="34"/>
                    <a:pt x="31" y="3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2" name="Freeform 1201">
              <a:extLst>
                <a:ext uri="{FF2B5EF4-FFF2-40B4-BE49-F238E27FC236}">
                  <a16:creationId xmlns:a16="http://schemas.microsoft.com/office/drawing/2014/main" id="{9C93B61B-CBFD-473F-A3D6-1CE17E5D5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3803"/>
              <a:ext cx="79" cy="58"/>
            </a:xfrm>
            <a:custGeom>
              <a:avLst/>
              <a:gdLst>
                <a:gd name="T0" fmla="*/ 0 w 38"/>
                <a:gd name="T1" fmla="*/ 0 h 26"/>
                <a:gd name="T2" fmla="*/ 341 w 38"/>
                <a:gd name="T3" fmla="*/ 28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6">
                  <a:moveTo>
                    <a:pt x="0" y="0"/>
                  </a:moveTo>
                  <a:cubicBezTo>
                    <a:pt x="15" y="6"/>
                    <a:pt x="30" y="14"/>
                    <a:pt x="38" y="2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3" name="Freeform 1202">
              <a:extLst>
                <a:ext uri="{FF2B5EF4-FFF2-40B4-BE49-F238E27FC236}">
                  <a16:creationId xmlns:a16="http://schemas.microsoft.com/office/drawing/2014/main" id="{FC8D27F6-5A17-4166-83BB-2E3503851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817"/>
              <a:ext cx="86" cy="58"/>
            </a:xfrm>
            <a:custGeom>
              <a:avLst/>
              <a:gdLst>
                <a:gd name="T0" fmla="*/ 0 w 41"/>
                <a:gd name="T1" fmla="*/ 0 h 26"/>
                <a:gd name="T2" fmla="*/ 159 w 41"/>
                <a:gd name="T3" fmla="*/ 80 h 26"/>
                <a:gd name="T4" fmla="*/ 260 w 41"/>
                <a:gd name="T5" fmla="*/ 134 h 26"/>
                <a:gd name="T6" fmla="*/ 378 w 41"/>
                <a:gd name="T7" fmla="*/ 28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26">
                  <a:moveTo>
                    <a:pt x="0" y="0"/>
                  </a:moveTo>
                  <a:cubicBezTo>
                    <a:pt x="4" y="2"/>
                    <a:pt x="12" y="6"/>
                    <a:pt x="17" y="7"/>
                  </a:cubicBezTo>
                  <a:cubicBezTo>
                    <a:pt x="22" y="9"/>
                    <a:pt x="23" y="10"/>
                    <a:pt x="28" y="12"/>
                  </a:cubicBezTo>
                  <a:cubicBezTo>
                    <a:pt x="36" y="16"/>
                    <a:pt x="38" y="19"/>
                    <a:pt x="41" y="2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4" name="Freeform 1203">
              <a:extLst>
                <a:ext uri="{FF2B5EF4-FFF2-40B4-BE49-F238E27FC236}">
                  <a16:creationId xmlns:a16="http://schemas.microsoft.com/office/drawing/2014/main" id="{E423C7F5-2F4F-4F6F-80D5-D679DA10E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592"/>
              <a:ext cx="21" cy="62"/>
            </a:xfrm>
            <a:custGeom>
              <a:avLst/>
              <a:gdLst>
                <a:gd name="T0" fmla="*/ 0 w 10"/>
                <a:gd name="T1" fmla="*/ 0 h 28"/>
                <a:gd name="T2" fmla="*/ 36 w 10"/>
                <a:gd name="T3" fmla="*/ 303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8">
                  <a:moveTo>
                    <a:pt x="0" y="0"/>
                  </a:moveTo>
                  <a:cubicBezTo>
                    <a:pt x="10" y="10"/>
                    <a:pt x="9" y="15"/>
                    <a:pt x="4" y="2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5" name="Freeform 1204">
              <a:extLst>
                <a:ext uri="{FF2B5EF4-FFF2-40B4-BE49-F238E27FC236}">
                  <a16:creationId xmlns:a16="http://schemas.microsoft.com/office/drawing/2014/main" id="{2BA7BBC9-393F-4C1C-86D4-5ECB1CB8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3609"/>
              <a:ext cx="48" cy="92"/>
            </a:xfrm>
            <a:custGeom>
              <a:avLst/>
              <a:gdLst>
                <a:gd name="T0" fmla="*/ 0 w 23"/>
                <a:gd name="T1" fmla="*/ 0 h 41"/>
                <a:gd name="T2" fmla="*/ 136 w 23"/>
                <a:gd name="T3" fmla="*/ 462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1">
                  <a:moveTo>
                    <a:pt x="0" y="0"/>
                  </a:moveTo>
                  <a:cubicBezTo>
                    <a:pt x="9" y="11"/>
                    <a:pt x="23" y="28"/>
                    <a:pt x="15" y="4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6" name="Freeform 1205">
              <a:extLst>
                <a:ext uri="{FF2B5EF4-FFF2-40B4-BE49-F238E27FC236}">
                  <a16:creationId xmlns:a16="http://schemas.microsoft.com/office/drawing/2014/main" id="{CF0A064D-30D6-454D-B10C-82ACB5084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861"/>
              <a:ext cx="73" cy="23"/>
            </a:xfrm>
            <a:custGeom>
              <a:avLst/>
              <a:gdLst>
                <a:gd name="T0" fmla="*/ 317 w 35"/>
                <a:gd name="T1" fmla="*/ 48 h 10"/>
                <a:gd name="T2" fmla="*/ 0 w 35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0">
                  <a:moveTo>
                    <a:pt x="35" y="4"/>
                  </a:moveTo>
                  <a:cubicBezTo>
                    <a:pt x="26" y="0"/>
                    <a:pt x="8" y="5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7" name="Freeform 1206">
              <a:extLst>
                <a:ext uri="{FF2B5EF4-FFF2-40B4-BE49-F238E27FC236}">
                  <a16:creationId xmlns:a16="http://schemas.microsoft.com/office/drawing/2014/main" id="{344695D6-2060-463B-A89C-77A109A24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3882"/>
              <a:ext cx="100" cy="20"/>
            </a:xfrm>
            <a:custGeom>
              <a:avLst/>
              <a:gdLst>
                <a:gd name="T0" fmla="*/ 433 w 48"/>
                <a:gd name="T1" fmla="*/ 98 h 9"/>
                <a:gd name="T2" fmla="*/ 217 w 48"/>
                <a:gd name="T3" fmla="*/ 36 h 9"/>
                <a:gd name="T4" fmla="*/ 0 w 48"/>
                <a:gd name="T5" fmla="*/ 2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9">
                  <a:moveTo>
                    <a:pt x="48" y="9"/>
                  </a:moveTo>
                  <a:cubicBezTo>
                    <a:pt x="40" y="6"/>
                    <a:pt x="33" y="4"/>
                    <a:pt x="24" y="3"/>
                  </a:cubicBezTo>
                  <a:cubicBezTo>
                    <a:pt x="17" y="2"/>
                    <a:pt x="5" y="0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8" name="Freeform 1207">
              <a:extLst>
                <a:ext uri="{FF2B5EF4-FFF2-40B4-BE49-F238E27FC236}">
                  <a16:creationId xmlns:a16="http://schemas.microsoft.com/office/drawing/2014/main" id="{B51D25D7-363C-4D20-BDB0-4F480019C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3841"/>
              <a:ext cx="100" cy="56"/>
            </a:xfrm>
            <a:custGeom>
              <a:avLst/>
              <a:gdLst>
                <a:gd name="T0" fmla="*/ 433 w 48"/>
                <a:gd name="T1" fmla="*/ 280 h 25"/>
                <a:gd name="T2" fmla="*/ 0 w 48"/>
                <a:gd name="T3" fmla="*/ 56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25">
                  <a:moveTo>
                    <a:pt x="48" y="25"/>
                  </a:moveTo>
                  <a:cubicBezTo>
                    <a:pt x="44" y="12"/>
                    <a:pt x="15" y="0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59" name="Freeform 1208">
              <a:extLst>
                <a:ext uri="{FF2B5EF4-FFF2-40B4-BE49-F238E27FC236}">
                  <a16:creationId xmlns:a16="http://schemas.microsoft.com/office/drawing/2014/main" id="{67571176-20BB-4515-BC9E-080EFA260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3875"/>
              <a:ext cx="190" cy="40"/>
            </a:xfrm>
            <a:custGeom>
              <a:avLst/>
              <a:gdLst>
                <a:gd name="T0" fmla="*/ 829 w 91"/>
                <a:gd name="T1" fmla="*/ 133 h 18"/>
                <a:gd name="T2" fmla="*/ 509 w 91"/>
                <a:gd name="T3" fmla="*/ 162 h 18"/>
                <a:gd name="T4" fmla="*/ 418 w 91"/>
                <a:gd name="T5" fmla="*/ 98 h 18"/>
                <a:gd name="T6" fmla="*/ 0 w 91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">
                  <a:moveTo>
                    <a:pt x="91" y="12"/>
                  </a:moveTo>
                  <a:cubicBezTo>
                    <a:pt x="81" y="15"/>
                    <a:pt x="66" y="18"/>
                    <a:pt x="56" y="15"/>
                  </a:cubicBezTo>
                  <a:cubicBezTo>
                    <a:pt x="52" y="14"/>
                    <a:pt x="49" y="11"/>
                    <a:pt x="46" y="9"/>
                  </a:cubicBezTo>
                  <a:cubicBezTo>
                    <a:pt x="39" y="14"/>
                    <a:pt x="4" y="8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0" name="Freeform 1209">
              <a:extLst>
                <a:ext uri="{FF2B5EF4-FFF2-40B4-BE49-F238E27FC236}">
                  <a16:creationId xmlns:a16="http://schemas.microsoft.com/office/drawing/2014/main" id="{8591D107-2E02-4CF0-9613-9AC5910D7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3861"/>
              <a:ext cx="44" cy="29"/>
            </a:xfrm>
            <a:custGeom>
              <a:avLst/>
              <a:gdLst>
                <a:gd name="T0" fmla="*/ 176 w 21"/>
                <a:gd name="T1" fmla="*/ 45 h 13"/>
                <a:gd name="T2" fmla="*/ 184 w 21"/>
                <a:gd name="T3" fmla="*/ 145 h 13"/>
                <a:gd name="T4" fmla="*/ 0 w 2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19" y="4"/>
                  </a:moveTo>
                  <a:cubicBezTo>
                    <a:pt x="20" y="7"/>
                    <a:pt x="21" y="10"/>
                    <a:pt x="20" y="13"/>
                  </a:cubicBezTo>
                  <a:cubicBezTo>
                    <a:pt x="13" y="12"/>
                    <a:pt x="4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1" name="Freeform 1210">
              <a:extLst>
                <a:ext uri="{FF2B5EF4-FFF2-40B4-BE49-F238E27FC236}">
                  <a16:creationId xmlns:a16="http://schemas.microsoft.com/office/drawing/2014/main" id="{58C6FEBB-D0CE-4C34-BF4C-BF92B8D75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3908"/>
              <a:ext cx="94" cy="54"/>
            </a:xfrm>
            <a:custGeom>
              <a:avLst/>
              <a:gdLst>
                <a:gd name="T0" fmla="*/ 409 w 45"/>
                <a:gd name="T1" fmla="*/ 81 h 24"/>
                <a:gd name="T2" fmla="*/ 0 w 45"/>
                <a:gd name="T3" fmla="*/ 27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4">
                  <a:moveTo>
                    <a:pt x="45" y="7"/>
                  </a:moveTo>
                  <a:cubicBezTo>
                    <a:pt x="29" y="0"/>
                    <a:pt x="9" y="15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2" name="Freeform 1211">
              <a:extLst>
                <a:ext uri="{FF2B5EF4-FFF2-40B4-BE49-F238E27FC236}">
                  <a16:creationId xmlns:a16="http://schemas.microsoft.com/office/drawing/2014/main" id="{19558D98-B9A9-41FA-8D0D-2041BBC9A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3937"/>
              <a:ext cx="115" cy="38"/>
            </a:xfrm>
            <a:custGeom>
              <a:avLst/>
              <a:gdLst>
                <a:gd name="T0" fmla="*/ 485 w 55"/>
                <a:gd name="T1" fmla="*/ 145 h 17"/>
                <a:gd name="T2" fmla="*/ 0 w 55"/>
                <a:gd name="T3" fmla="*/ 45 h 17"/>
                <a:gd name="T4" fmla="*/ 502 w 55"/>
                <a:gd name="T5" fmla="*/ 13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7">
                  <a:moveTo>
                    <a:pt x="53" y="13"/>
                  </a:moveTo>
                  <a:cubicBezTo>
                    <a:pt x="39" y="17"/>
                    <a:pt x="11" y="12"/>
                    <a:pt x="0" y="4"/>
                  </a:cubicBezTo>
                  <a:cubicBezTo>
                    <a:pt x="14" y="0"/>
                    <a:pt x="50" y="0"/>
                    <a:pt x="55" y="1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3" name="Freeform 1212">
              <a:extLst>
                <a:ext uri="{FF2B5EF4-FFF2-40B4-BE49-F238E27FC236}">
                  <a16:creationId xmlns:a16="http://schemas.microsoft.com/office/drawing/2014/main" id="{2C61F02F-53E2-4952-B323-151FE2843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3899"/>
              <a:ext cx="94" cy="41"/>
            </a:xfrm>
            <a:custGeom>
              <a:avLst/>
              <a:gdLst>
                <a:gd name="T0" fmla="*/ 409 w 45"/>
                <a:gd name="T1" fmla="*/ 212 h 18"/>
                <a:gd name="T2" fmla="*/ 175 w 45"/>
                <a:gd name="T3" fmla="*/ 36 h 18"/>
                <a:gd name="T4" fmla="*/ 0 w 45"/>
                <a:gd name="T5" fmla="*/ 1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18">
                  <a:moveTo>
                    <a:pt x="45" y="18"/>
                  </a:moveTo>
                  <a:cubicBezTo>
                    <a:pt x="37" y="12"/>
                    <a:pt x="30" y="6"/>
                    <a:pt x="19" y="3"/>
                  </a:cubicBezTo>
                  <a:cubicBezTo>
                    <a:pt x="13" y="0"/>
                    <a:pt x="5" y="2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4" name="Freeform 1213">
              <a:extLst>
                <a:ext uri="{FF2B5EF4-FFF2-40B4-BE49-F238E27FC236}">
                  <a16:creationId xmlns:a16="http://schemas.microsoft.com/office/drawing/2014/main" id="{E271FB8C-E6F2-47D9-B510-A6C37125D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3928"/>
              <a:ext cx="102" cy="7"/>
            </a:xfrm>
            <a:custGeom>
              <a:avLst/>
              <a:gdLst>
                <a:gd name="T0" fmla="*/ 441 w 49"/>
                <a:gd name="T1" fmla="*/ 28 h 3"/>
                <a:gd name="T2" fmla="*/ 316 w 49"/>
                <a:gd name="T3" fmla="*/ 37 h 3"/>
                <a:gd name="T4" fmla="*/ 135 w 49"/>
                <a:gd name="T5" fmla="*/ 0 h 3"/>
                <a:gd name="T6" fmla="*/ 0 w 49"/>
                <a:gd name="T7" fmla="*/ 3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">
                  <a:moveTo>
                    <a:pt x="49" y="2"/>
                  </a:moveTo>
                  <a:cubicBezTo>
                    <a:pt x="45" y="1"/>
                    <a:pt x="40" y="3"/>
                    <a:pt x="35" y="3"/>
                  </a:cubicBezTo>
                  <a:cubicBezTo>
                    <a:pt x="28" y="2"/>
                    <a:pt x="22" y="0"/>
                    <a:pt x="15" y="0"/>
                  </a:cubicBezTo>
                  <a:cubicBezTo>
                    <a:pt x="10" y="1"/>
                    <a:pt x="4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5" name="Freeform 1214">
              <a:extLst>
                <a:ext uri="{FF2B5EF4-FFF2-40B4-BE49-F238E27FC236}">
                  <a16:creationId xmlns:a16="http://schemas.microsoft.com/office/drawing/2014/main" id="{EDF8DE63-7C4E-423F-BEA6-25223F8E6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3893"/>
              <a:ext cx="105" cy="35"/>
            </a:xfrm>
            <a:custGeom>
              <a:avLst/>
              <a:gdLst>
                <a:gd name="T0" fmla="*/ 464 w 50"/>
                <a:gd name="T1" fmla="*/ 168 h 16"/>
                <a:gd name="T2" fmla="*/ 160 w 50"/>
                <a:gd name="T3" fmla="*/ 9 h 16"/>
                <a:gd name="T4" fmla="*/ 0 w 50"/>
                <a:gd name="T5" fmla="*/ 2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cubicBezTo>
                    <a:pt x="48" y="7"/>
                    <a:pt x="28" y="1"/>
                    <a:pt x="17" y="1"/>
                  </a:cubicBezTo>
                  <a:cubicBezTo>
                    <a:pt x="12" y="0"/>
                    <a:pt x="4" y="0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6" name="Freeform 1215">
              <a:extLst>
                <a:ext uri="{FF2B5EF4-FFF2-40B4-BE49-F238E27FC236}">
                  <a16:creationId xmlns:a16="http://schemas.microsoft.com/office/drawing/2014/main" id="{C22B0FAB-F82A-45D9-BD10-3684EDBB9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3911"/>
              <a:ext cx="16" cy="17"/>
            </a:xfrm>
            <a:custGeom>
              <a:avLst/>
              <a:gdLst>
                <a:gd name="T0" fmla="*/ 64 w 8"/>
                <a:gd name="T1" fmla="*/ 77 h 8"/>
                <a:gd name="T2" fmla="*/ 0 w 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7" y="5"/>
                    <a:pt x="5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7" name="Freeform 1216">
              <a:extLst>
                <a:ext uri="{FF2B5EF4-FFF2-40B4-BE49-F238E27FC236}">
                  <a16:creationId xmlns:a16="http://schemas.microsoft.com/office/drawing/2014/main" id="{9D2F7FC9-DE4D-4CBB-9D3B-ECDC0373D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3864"/>
              <a:ext cx="67" cy="9"/>
            </a:xfrm>
            <a:custGeom>
              <a:avLst/>
              <a:gdLst>
                <a:gd name="T0" fmla="*/ 293 w 32"/>
                <a:gd name="T1" fmla="*/ 45 h 4"/>
                <a:gd name="T2" fmla="*/ 0 w 32"/>
                <a:gd name="T3" fmla="*/ 1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">
                  <a:moveTo>
                    <a:pt x="32" y="4"/>
                  </a:moveTo>
                  <a:cubicBezTo>
                    <a:pt x="21" y="0"/>
                    <a:pt x="11" y="1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8" name="Freeform 1217">
              <a:extLst>
                <a:ext uri="{FF2B5EF4-FFF2-40B4-BE49-F238E27FC236}">
                  <a16:creationId xmlns:a16="http://schemas.microsoft.com/office/drawing/2014/main" id="{85A420FE-F675-402A-A2DE-03F1719FF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3638"/>
              <a:ext cx="59" cy="87"/>
            </a:xfrm>
            <a:custGeom>
              <a:avLst/>
              <a:gdLst>
                <a:gd name="T0" fmla="*/ 236 w 28"/>
                <a:gd name="T1" fmla="*/ 0 h 39"/>
                <a:gd name="T2" fmla="*/ 84 w 28"/>
                <a:gd name="T3" fmla="*/ 223 h 39"/>
                <a:gd name="T4" fmla="*/ 0 w 28"/>
                <a:gd name="T5" fmla="*/ 433 h 39"/>
                <a:gd name="T6" fmla="*/ 57 w 28"/>
                <a:gd name="T7" fmla="*/ 397 h 39"/>
                <a:gd name="T8" fmla="*/ 160 w 28"/>
                <a:gd name="T9" fmla="*/ 299 h 39"/>
                <a:gd name="T10" fmla="*/ 261 w 28"/>
                <a:gd name="T11" fmla="*/ 56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9">
                  <a:moveTo>
                    <a:pt x="25" y="0"/>
                  </a:moveTo>
                  <a:cubicBezTo>
                    <a:pt x="20" y="4"/>
                    <a:pt x="11" y="15"/>
                    <a:pt x="9" y="20"/>
                  </a:cubicBezTo>
                  <a:cubicBezTo>
                    <a:pt x="5" y="28"/>
                    <a:pt x="5" y="32"/>
                    <a:pt x="0" y="39"/>
                  </a:cubicBezTo>
                  <a:cubicBezTo>
                    <a:pt x="2" y="38"/>
                    <a:pt x="4" y="37"/>
                    <a:pt x="6" y="36"/>
                  </a:cubicBezTo>
                  <a:cubicBezTo>
                    <a:pt x="10" y="34"/>
                    <a:pt x="13" y="31"/>
                    <a:pt x="17" y="27"/>
                  </a:cubicBezTo>
                  <a:cubicBezTo>
                    <a:pt x="23" y="20"/>
                    <a:pt x="25" y="14"/>
                    <a:pt x="28" y="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69" name="Freeform 1218">
              <a:extLst>
                <a:ext uri="{FF2B5EF4-FFF2-40B4-BE49-F238E27FC236}">
                  <a16:creationId xmlns:a16="http://schemas.microsoft.com/office/drawing/2014/main" id="{31E38705-6A60-47DF-A517-5DE4FEA2A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3730"/>
              <a:ext cx="63" cy="56"/>
            </a:xfrm>
            <a:custGeom>
              <a:avLst/>
              <a:gdLst>
                <a:gd name="T0" fmla="*/ 8 w 30"/>
                <a:gd name="T1" fmla="*/ 280 h 25"/>
                <a:gd name="T2" fmla="*/ 111 w 30"/>
                <a:gd name="T3" fmla="*/ 110 h 25"/>
                <a:gd name="T4" fmla="*/ 260 w 30"/>
                <a:gd name="T5" fmla="*/ 0 h 25"/>
                <a:gd name="T6" fmla="*/ 260 w 30"/>
                <a:gd name="T7" fmla="*/ 0 h 25"/>
                <a:gd name="T8" fmla="*/ 277 w 30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5">
                  <a:moveTo>
                    <a:pt x="1" y="25"/>
                  </a:moveTo>
                  <a:cubicBezTo>
                    <a:pt x="0" y="21"/>
                    <a:pt x="9" y="13"/>
                    <a:pt x="12" y="10"/>
                  </a:cubicBezTo>
                  <a:cubicBezTo>
                    <a:pt x="16" y="6"/>
                    <a:pt x="22" y="1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29" y="0"/>
                    <a:pt x="3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0" name="Freeform 1219">
              <a:extLst>
                <a:ext uri="{FF2B5EF4-FFF2-40B4-BE49-F238E27FC236}">
                  <a16:creationId xmlns:a16="http://schemas.microsoft.com/office/drawing/2014/main" id="{E37A2089-3D95-4028-84F3-450FD83B9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812"/>
              <a:ext cx="69" cy="34"/>
            </a:xfrm>
            <a:custGeom>
              <a:avLst/>
              <a:gdLst>
                <a:gd name="T0" fmla="*/ 0 w 33"/>
                <a:gd name="T1" fmla="*/ 175 h 15"/>
                <a:gd name="T2" fmla="*/ 220 w 33"/>
                <a:gd name="T3" fmla="*/ 36 h 15"/>
                <a:gd name="T4" fmla="*/ 301 w 33"/>
                <a:gd name="T5" fmla="*/ 1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5">
                  <a:moveTo>
                    <a:pt x="0" y="15"/>
                  </a:moveTo>
                  <a:cubicBezTo>
                    <a:pt x="8" y="10"/>
                    <a:pt x="16" y="6"/>
                    <a:pt x="24" y="3"/>
                  </a:cubicBezTo>
                  <a:cubicBezTo>
                    <a:pt x="27" y="1"/>
                    <a:pt x="30" y="0"/>
                    <a:pt x="33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1" name="Freeform 1220">
              <a:extLst>
                <a:ext uri="{FF2B5EF4-FFF2-40B4-BE49-F238E27FC236}">
                  <a16:creationId xmlns:a16="http://schemas.microsoft.com/office/drawing/2014/main" id="{184F543D-EA80-4F97-831C-D4603C601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969"/>
              <a:ext cx="119" cy="22"/>
            </a:xfrm>
            <a:custGeom>
              <a:avLst/>
              <a:gdLst>
                <a:gd name="T0" fmla="*/ 0 w 57"/>
                <a:gd name="T1" fmla="*/ 0 h 10"/>
                <a:gd name="T2" fmla="*/ 336 w 57"/>
                <a:gd name="T3" fmla="*/ 97 h 10"/>
                <a:gd name="T4" fmla="*/ 518 w 57"/>
                <a:gd name="T5" fmla="*/ 5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0">
                  <a:moveTo>
                    <a:pt x="0" y="0"/>
                  </a:moveTo>
                  <a:cubicBezTo>
                    <a:pt x="8" y="8"/>
                    <a:pt x="27" y="10"/>
                    <a:pt x="37" y="9"/>
                  </a:cubicBezTo>
                  <a:cubicBezTo>
                    <a:pt x="41" y="9"/>
                    <a:pt x="56" y="8"/>
                    <a:pt x="57" y="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2" name="Freeform 1221">
              <a:extLst>
                <a:ext uri="{FF2B5EF4-FFF2-40B4-BE49-F238E27FC236}">
                  <a16:creationId xmlns:a16="http://schemas.microsoft.com/office/drawing/2014/main" id="{693E2597-5143-4DCB-B933-E8FB126A3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3922"/>
              <a:ext cx="117" cy="53"/>
            </a:xfrm>
            <a:custGeom>
              <a:avLst/>
              <a:gdLst>
                <a:gd name="T0" fmla="*/ 0 w 56"/>
                <a:gd name="T1" fmla="*/ 0 h 24"/>
                <a:gd name="T2" fmla="*/ 510 w 56"/>
                <a:gd name="T3" fmla="*/ 239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24">
                  <a:moveTo>
                    <a:pt x="0" y="0"/>
                  </a:moveTo>
                  <a:cubicBezTo>
                    <a:pt x="12" y="14"/>
                    <a:pt x="39" y="24"/>
                    <a:pt x="56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3" name="Freeform 1222">
              <a:extLst>
                <a:ext uri="{FF2B5EF4-FFF2-40B4-BE49-F238E27FC236}">
                  <a16:creationId xmlns:a16="http://schemas.microsoft.com/office/drawing/2014/main" id="{20A74169-6E76-4316-A43A-7D301BC8A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3743"/>
              <a:ext cx="50" cy="81"/>
            </a:xfrm>
            <a:custGeom>
              <a:avLst/>
              <a:gdLst>
                <a:gd name="T0" fmla="*/ 0 w 24"/>
                <a:gd name="T1" fmla="*/ 410 h 36"/>
                <a:gd name="T2" fmla="*/ 217 w 24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36">
                  <a:moveTo>
                    <a:pt x="0" y="36"/>
                  </a:moveTo>
                  <a:cubicBezTo>
                    <a:pt x="11" y="30"/>
                    <a:pt x="22" y="13"/>
                    <a:pt x="2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4" name="Freeform 1223">
              <a:extLst>
                <a:ext uri="{FF2B5EF4-FFF2-40B4-BE49-F238E27FC236}">
                  <a16:creationId xmlns:a16="http://schemas.microsoft.com/office/drawing/2014/main" id="{221223F6-746F-4E6C-AD11-43A034F69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3654"/>
              <a:ext cx="48" cy="100"/>
            </a:xfrm>
            <a:custGeom>
              <a:avLst/>
              <a:gdLst>
                <a:gd name="T0" fmla="*/ 0 w 23"/>
                <a:gd name="T1" fmla="*/ 493 h 45"/>
                <a:gd name="T2" fmla="*/ 192 w 23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5">
                  <a:moveTo>
                    <a:pt x="0" y="45"/>
                  </a:moveTo>
                  <a:cubicBezTo>
                    <a:pt x="9" y="31"/>
                    <a:pt x="23" y="18"/>
                    <a:pt x="2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5" name="Freeform 1224">
              <a:extLst>
                <a:ext uri="{FF2B5EF4-FFF2-40B4-BE49-F238E27FC236}">
                  <a16:creationId xmlns:a16="http://schemas.microsoft.com/office/drawing/2014/main" id="{7E8406EF-201F-4291-ADB2-EC7AC9202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542"/>
              <a:ext cx="33" cy="114"/>
            </a:xfrm>
            <a:custGeom>
              <a:avLst/>
              <a:gdLst>
                <a:gd name="T0" fmla="*/ 0 w 16"/>
                <a:gd name="T1" fmla="*/ 380 h 51"/>
                <a:gd name="T2" fmla="*/ 0 w 16"/>
                <a:gd name="T3" fmla="*/ 570 h 51"/>
                <a:gd name="T4" fmla="*/ 116 w 16"/>
                <a:gd name="T5" fmla="*/ 210 h 51"/>
                <a:gd name="T6" fmla="*/ 132 w 16"/>
                <a:gd name="T7" fmla="*/ 80 h 51"/>
                <a:gd name="T8" fmla="*/ 107 w 16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1">
                  <a:moveTo>
                    <a:pt x="0" y="34"/>
                  </a:moveTo>
                  <a:cubicBezTo>
                    <a:pt x="0" y="39"/>
                    <a:pt x="2" y="45"/>
                    <a:pt x="0" y="51"/>
                  </a:cubicBezTo>
                  <a:cubicBezTo>
                    <a:pt x="7" y="42"/>
                    <a:pt x="11" y="30"/>
                    <a:pt x="13" y="19"/>
                  </a:cubicBezTo>
                  <a:cubicBezTo>
                    <a:pt x="14" y="15"/>
                    <a:pt x="16" y="11"/>
                    <a:pt x="15" y="7"/>
                  </a:cubicBezTo>
                  <a:cubicBezTo>
                    <a:pt x="14" y="5"/>
                    <a:pt x="12" y="3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6" name="Freeform 1225">
              <a:extLst>
                <a:ext uri="{FF2B5EF4-FFF2-40B4-BE49-F238E27FC236}">
                  <a16:creationId xmlns:a16="http://schemas.microsoft.com/office/drawing/2014/main" id="{03F988EF-8484-4B70-B6D1-A9C8BB4E7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3502"/>
              <a:ext cx="13" cy="61"/>
            </a:xfrm>
            <a:custGeom>
              <a:avLst/>
              <a:gdLst>
                <a:gd name="T0" fmla="*/ 61 w 6"/>
                <a:gd name="T1" fmla="*/ 0 h 27"/>
                <a:gd name="T2" fmla="*/ 0 w 6"/>
                <a:gd name="T3" fmla="*/ 3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7">
                  <a:moveTo>
                    <a:pt x="6" y="0"/>
                  </a:moveTo>
                  <a:cubicBezTo>
                    <a:pt x="6" y="8"/>
                    <a:pt x="3" y="19"/>
                    <a:pt x="0" y="2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7" name="Freeform 1226">
              <a:extLst>
                <a:ext uri="{FF2B5EF4-FFF2-40B4-BE49-F238E27FC236}">
                  <a16:creationId xmlns:a16="http://schemas.microsoft.com/office/drawing/2014/main" id="{5236E811-AA3C-465D-9BEE-57BC5D4E6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3391"/>
              <a:ext cx="32" cy="84"/>
            </a:xfrm>
            <a:custGeom>
              <a:avLst/>
              <a:gdLst>
                <a:gd name="T0" fmla="*/ 19 w 15"/>
                <a:gd name="T1" fmla="*/ 338 h 38"/>
                <a:gd name="T2" fmla="*/ 49 w 15"/>
                <a:gd name="T3" fmla="*/ 0 h 38"/>
                <a:gd name="T4" fmla="*/ 68 w 15"/>
                <a:gd name="T5" fmla="*/ 411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8">
                  <a:moveTo>
                    <a:pt x="2" y="31"/>
                  </a:moveTo>
                  <a:cubicBezTo>
                    <a:pt x="0" y="23"/>
                    <a:pt x="1" y="7"/>
                    <a:pt x="5" y="0"/>
                  </a:cubicBezTo>
                  <a:cubicBezTo>
                    <a:pt x="10" y="11"/>
                    <a:pt x="15" y="27"/>
                    <a:pt x="7" y="3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8" name="Freeform 1227">
              <a:extLst>
                <a:ext uri="{FF2B5EF4-FFF2-40B4-BE49-F238E27FC236}">
                  <a16:creationId xmlns:a16="http://schemas.microsoft.com/office/drawing/2014/main" id="{BAA75001-584D-4E19-9BA3-F49058FC8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3368"/>
              <a:ext cx="33" cy="121"/>
            </a:xfrm>
            <a:custGeom>
              <a:avLst/>
              <a:gdLst>
                <a:gd name="T0" fmla="*/ 35 w 16"/>
                <a:gd name="T1" fmla="*/ 101 h 54"/>
                <a:gd name="T2" fmla="*/ 97 w 16"/>
                <a:gd name="T3" fmla="*/ 607 h 54"/>
                <a:gd name="T4" fmla="*/ 132 w 16"/>
                <a:gd name="T5" fmla="*/ 215 h 54"/>
                <a:gd name="T6" fmla="*/ 72 w 16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4">
                  <a:moveTo>
                    <a:pt x="4" y="9"/>
                  </a:moveTo>
                  <a:cubicBezTo>
                    <a:pt x="0" y="21"/>
                    <a:pt x="5" y="43"/>
                    <a:pt x="11" y="54"/>
                  </a:cubicBezTo>
                  <a:cubicBezTo>
                    <a:pt x="16" y="44"/>
                    <a:pt x="15" y="30"/>
                    <a:pt x="15" y="19"/>
                  </a:cubicBezTo>
                  <a:cubicBezTo>
                    <a:pt x="15" y="12"/>
                    <a:pt x="11" y="7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79" name="Freeform 1228">
              <a:extLst>
                <a:ext uri="{FF2B5EF4-FFF2-40B4-BE49-F238E27FC236}">
                  <a16:creationId xmlns:a16="http://schemas.microsoft.com/office/drawing/2014/main" id="{24EF444A-96B6-43BA-AF4B-8B448635A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3404"/>
              <a:ext cx="36" cy="103"/>
            </a:xfrm>
            <a:custGeom>
              <a:avLst/>
              <a:gdLst>
                <a:gd name="T0" fmla="*/ 0 w 17"/>
                <a:gd name="T1" fmla="*/ 517 h 46"/>
                <a:gd name="T2" fmla="*/ 8 w 17"/>
                <a:gd name="T3" fmla="*/ 327 h 46"/>
                <a:gd name="T4" fmla="*/ 93 w 17"/>
                <a:gd name="T5" fmla="*/ 110 h 46"/>
                <a:gd name="T6" fmla="*/ 161 w 17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6">
                  <a:moveTo>
                    <a:pt x="0" y="46"/>
                  </a:moveTo>
                  <a:cubicBezTo>
                    <a:pt x="2" y="40"/>
                    <a:pt x="0" y="34"/>
                    <a:pt x="1" y="29"/>
                  </a:cubicBezTo>
                  <a:cubicBezTo>
                    <a:pt x="3" y="22"/>
                    <a:pt x="6" y="16"/>
                    <a:pt x="10" y="10"/>
                  </a:cubicBezTo>
                  <a:cubicBezTo>
                    <a:pt x="12" y="7"/>
                    <a:pt x="15" y="3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0" name="Freeform 1229">
              <a:extLst>
                <a:ext uri="{FF2B5EF4-FFF2-40B4-BE49-F238E27FC236}">
                  <a16:creationId xmlns:a16="http://schemas.microsoft.com/office/drawing/2014/main" id="{9387EB5F-8835-4B3A-B0E3-8CFB11220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380"/>
              <a:ext cx="25" cy="109"/>
            </a:xfrm>
            <a:custGeom>
              <a:avLst/>
              <a:gdLst>
                <a:gd name="T0" fmla="*/ 108 w 12"/>
                <a:gd name="T1" fmla="*/ 0 h 49"/>
                <a:gd name="T2" fmla="*/ 83 w 12"/>
                <a:gd name="T3" fmla="*/ 538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9">
                  <a:moveTo>
                    <a:pt x="12" y="0"/>
                  </a:moveTo>
                  <a:cubicBezTo>
                    <a:pt x="0" y="9"/>
                    <a:pt x="3" y="38"/>
                    <a:pt x="9" y="4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1" name="Freeform 1230">
              <a:extLst>
                <a:ext uri="{FF2B5EF4-FFF2-40B4-BE49-F238E27FC236}">
                  <a16:creationId xmlns:a16="http://schemas.microsoft.com/office/drawing/2014/main" id="{3FC36541-CD24-4F57-A21B-BABCE3AFB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3444"/>
              <a:ext cx="23" cy="29"/>
            </a:xfrm>
            <a:custGeom>
              <a:avLst/>
              <a:gdLst>
                <a:gd name="T0" fmla="*/ 0 w 11"/>
                <a:gd name="T1" fmla="*/ 0 h 13"/>
                <a:gd name="T2" fmla="*/ 100 w 11"/>
                <a:gd name="T3" fmla="*/ 14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3">
                  <a:moveTo>
                    <a:pt x="0" y="0"/>
                  </a:moveTo>
                  <a:cubicBezTo>
                    <a:pt x="4" y="4"/>
                    <a:pt x="8" y="8"/>
                    <a:pt x="11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2" name="Freeform 1231">
              <a:extLst>
                <a:ext uri="{FF2B5EF4-FFF2-40B4-BE49-F238E27FC236}">
                  <a16:creationId xmlns:a16="http://schemas.microsoft.com/office/drawing/2014/main" id="{C1A5AFCB-B6BA-4A39-92ED-0C0FC64F7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3609"/>
              <a:ext cx="8" cy="49"/>
            </a:xfrm>
            <a:custGeom>
              <a:avLst/>
              <a:gdLst>
                <a:gd name="T0" fmla="*/ 24 w 4"/>
                <a:gd name="T1" fmla="*/ 243 h 22"/>
                <a:gd name="T2" fmla="*/ 0 w 4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2">
                  <a:moveTo>
                    <a:pt x="3" y="22"/>
                  </a:moveTo>
                  <a:cubicBezTo>
                    <a:pt x="3" y="16"/>
                    <a:pt x="4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3" name="Freeform 1232">
              <a:extLst>
                <a:ext uri="{FF2B5EF4-FFF2-40B4-BE49-F238E27FC236}">
                  <a16:creationId xmlns:a16="http://schemas.microsoft.com/office/drawing/2014/main" id="{920091F1-01DF-4FC4-877C-D59750646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3679"/>
              <a:ext cx="51" cy="80"/>
            </a:xfrm>
            <a:custGeom>
              <a:avLst/>
              <a:gdLst>
                <a:gd name="T0" fmla="*/ 0 w 24"/>
                <a:gd name="T1" fmla="*/ 0 h 36"/>
                <a:gd name="T2" fmla="*/ 230 w 24"/>
                <a:gd name="T3" fmla="*/ 396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36">
                  <a:moveTo>
                    <a:pt x="0" y="0"/>
                  </a:moveTo>
                  <a:cubicBezTo>
                    <a:pt x="10" y="9"/>
                    <a:pt x="19" y="24"/>
                    <a:pt x="24" y="3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4" name="Freeform 1233">
              <a:extLst>
                <a:ext uri="{FF2B5EF4-FFF2-40B4-BE49-F238E27FC236}">
                  <a16:creationId xmlns:a16="http://schemas.microsoft.com/office/drawing/2014/main" id="{15E450E7-9333-4902-8F27-AA495DD91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3596"/>
              <a:ext cx="33" cy="80"/>
            </a:xfrm>
            <a:custGeom>
              <a:avLst/>
              <a:gdLst>
                <a:gd name="T0" fmla="*/ 140 w 16"/>
                <a:gd name="T1" fmla="*/ 0 h 36"/>
                <a:gd name="T2" fmla="*/ 43 w 16"/>
                <a:gd name="T3" fmla="*/ 207 h 36"/>
                <a:gd name="T4" fmla="*/ 0 w 16"/>
                <a:gd name="T5" fmla="*/ 396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6">
                  <a:moveTo>
                    <a:pt x="16" y="0"/>
                  </a:moveTo>
                  <a:cubicBezTo>
                    <a:pt x="13" y="7"/>
                    <a:pt x="8" y="12"/>
                    <a:pt x="5" y="19"/>
                  </a:cubicBezTo>
                  <a:cubicBezTo>
                    <a:pt x="3" y="25"/>
                    <a:pt x="2" y="31"/>
                    <a:pt x="0" y="3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5" name="Freeform 1234">
              <a:extLst>
                <a:ext uri="{FF2B5EF4-FFF2-40B4-BE49-F238E27FC236}">
                  <a16:creationId xmlns:a16="http://schemas.microsoft.com/office/drawing/2014/main" id="{B75C618E-47D9-45BD-B7B2-F7190DB3A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3667"/>
              <a:ext cx="61" cy="87"/>
            </a:xfrm>
            <a:custGeom>
              <a:avLst/>
              <a:gdLst>
                <a:gd name="T0" fmla="*/ 0 w 29"/>
                <a:gd name="T1" fmla="*/ 433 h 39"/>
                <a:gd name="T2" fmla="*/ 128 w 29"/>
                <a:gd name="T3" fmla="*/ 178 h 39"/>
                <a:gd name="T4" fmla="*/ 269 w 29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9">
                  <a:moveTo>
                    <a:pt x="0" y="39"/>
                  </a:moveTo>
                  <a:cubicBezTo>
                    <a:pt x="4" y="30"/>
                    <a:pt x="8" y="24"/>
                    <a:pt x="14" y="16"/>
                  </a:cubicBezTo>
                  <a:cubicBezTo>
                    <a:pt x="19" y="11"/>
                    <a:pt x="25" y="6"/>
                    <a:pt x="2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6" name="Freeform 1235">
              <a:extLst>
                <a:ext uri="{FF2B5EF4-FFF2-40B4-BE49-F238E27FC236}">
                  <a16:creationId xmlns:a16="http://schemas.microsoft.com/office/drawing/2014/main" id="{C59F5CCC-DC6C-4ABF-97ED-CEB0AED42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3743"/>
              <a:ext cx="76" cy="69"/>
            </a:xfrm>
            <a:custGeom>
              <a:avLst/>
              <a:gdLst>
                <a:gd name="T0" fmla="*/ 0 w 36"/>
                <a:gd name="T1" fmla="*/ 343 h 31"/>
                <a:gd name="T2" fmla="*/ 196 w 36"/>
                <a:gd name="T3" fmla="*/ 109 h 31"/>
                <a:gd name="T4" fmla="*/ 304 w 36"/>
                <a:gd name="T5" fmla="*/ 36 h 31"/>
                <a:gd name="T6" fmla="*/ 329 w 36"/>
                <a:gd name="T7" fmla="*/ 9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1">
                  <a:moveTo>
                    <a:pt x="0" y="31"/>
                  </a:moveTo>
                  <a:cubicBezTo>
                    <a:pt x="5" y="23"/>
                    <a:pt x="14" y="16"/>
                    <a:pt x="21" y="10"/>
                  </a:cubicBezTo>
                  <a:cubicBezTo>
                    <a:pt x="25" y="8"/>
                    <a:pt x="28" y="5"/>
                    <a:pt x="32" y="3"/>
                  </a:cubicBezTo>
                  <a:cubicBezTo>
                    <a:pt x="32" y="2"/>
                    <a:pt x="36" y="0"/>
                    <a:pt x="35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7" name="Freeform 1236">
              <a:extLst>
                <a:ext uri="{FF2B5EF4-FFF2-40B4-BE49-F238E27FC236}">
                  <a16:creationId xmlns:a16="http://schemas.microsoft.com/office/drawing/2014/main" id="{4FE27D43-94BA-483D-9846-0AB91C727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3190"/>
              <a:ext cx="36" cy="71"/>
            </a:xfrm>
            <a:custGeom>
              <a:avLst/>
              <a:gdLst>
                <a:gd name="T0" fmla="*/ 0 w 17"/>
                <a:gd name="T1" fmla="*/ 0 h 32"/>
                <a:gd name="T2" fmla="*/ 49 w 17"/>
                <a:gd name="T3" fmla="*/ 118 h 32"/>
                <a:gd name="T4" fmla="*/ 112 w 17"/>
                <a:gd name="T5" fmla="*/ 242 h 32"/>
                <a:gd name="T6" fmla="*/ 161 w 17"/>
                <a:gd name="T7" fmla="*/ 35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2">
                  <a:moveTo>
                    <a:pt x="0" y="0"/>
                  </a:moveTo>
                  <a:cubicBezTo>
                    <a:pt x="2" y="3"/>
                    <a:pt x="3" y="7"/>
                    <a:pt x="5" y="11"/>
                  </a:cubicBezTo>
                  <a:cubicBezTo>
                    <a:pt x="7" y="15"/>
                    <a:pt x="10" y="18"/>
                    <a:pt x="12" y="22"/>
                  </a:cubicBezTo>
                  <a:cubicBezTo>
                    <a:pt x="14" y="25"/>
                    <a:pt x="16" y="29"/>
                    <a:pt x="17" y="3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8" name="Freeform 1237">
              <a:extLst>
                <a:ext uri="{FF2B5EF4-FFF2-40B4-BE49-F238E27FC236}">
                  <a16:creationId xmlns:a16="http://schemas.microsoft.com/office/drawing/2014/main" id="{D5F75BA5-473A-49FC-A2C6-8F6FC59E4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3286"/>
              <a:ext cx="37" cy="60"/>
            </a:xfrm>
            <a:custGeom>
              <a:avLst/>
              <a:gdLst>
                <a:gd name="T0" fmla="*/ 0 w 18"/>
                <a:gd name="T1" fmla="*/ 0 h 27"/>
                <a:gd name="T2" fmla="*/ 113 w 18"/>
                <a:gd name="T3" fmla="*/ 198 h 27"/>
                <a:gd name="T4" fmla="*/ 156 w 18"/>
                <a:gd name="T5" fmla="*/ 29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7">
                  <a:moveTo>
                    <a:pt x="0" y="0"/>
                  </a:moveTo>
                  <a:cubicBezTo>
                    <a:pt x="5" y="4"/>
                    <a:pt x="10" y="11"/>
                    <a:pt x="13" y="18"/>
                  </a:cubicBezTo>
                  <a:cubicBezTo>
                    <a:pt x="15" y="21"/>
                    <a:pt x="15" y="25"/>
                    <a:pt x="18" y="27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89" name="Freeform 1238">
              <a:extLst>
                <a:ext uri="{FF2B5EF4-FFF2-40B4-BE49-F238E27FC236}">
                  <a16:creationId xmlns:a16="http://schemas.microsoft.com/office/drawing/2014/main" id="{14F0BA61-3F04-4E20-8913-D5E59BADD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3351"/>
              <a:ext cx="34" cy="93"/>
            </a:xfrm>
            <a:custGeom>
              <a:avLst/>
              <a:gdLst>
                <a:gd name="T0" fmla="*/ 0 w 16"/>
                <a:gd name="T1" fmla="*/ 0 h 42"/>
                <a:gd name="T2" fmla="*/ 128 w 16"/>
                <a:gd name="T3" fmla="*/ 206 h 42"/>
                <a:gd name="T4" fmla="*/ 145 w 16"/>
                <a:gd name="T5" fmla="*/ 45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2">
                  <a:moveTo>
                    <a:pt x="0" y="0"/>
                  </a:moveTo>
                  <a:cubicBezTo>
                    <a:pt x="6" y="4"/>
                    <a:pt x="11" y="12"/>
                    <a:pt x="13" y="19"/>
                  </a:cubicBezTo>
                  <a:cubicBezTo>
                    <a:pt x="16" y="26"/>
                    <a:pt x="12" y="35"/>
                    <a:pt x="15" y="4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0" name="Freeform 1239">
              <a:extLst>
                <a:ext uri="{FF2B5EF4-FFF2-40B4-BE49-F238E27FC236}">
                  <a16:creationId xmlns:a16="http://schemas.microsoft.com/office/drawing/2014/main" id="{F4413839-0001-4F8D-AF51-383A5396F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3417"/>
              <a:ext cx="48" cy="101"/>
            </a:xfrm>
            <a:custGeom>
              <a:avLst/>
              <a:gdLst>
                <a:gd name="T0" fmla="*/ 0 w 23"/>
                <a:gd name="T1" fmla="*/ 0 h 45"/>
                <a:gd name="T2" fmla="*/ 56 w 23"/>
                <a:gd name="T3" fmla="*/ 65 h 45"/>
                <a:gd name="T4" fmla="*/ 117 w 23"/>
                <a:gd name="T5" fmla="*/ 182 h 45"/>
                <a:gd name="T6" fmla="*/ 136 w 23"/>
                <a:gd name="T7" fmla="*/ 307 h 45"/>
                <a:gd name="T8" fmla="*/ 209 w 23"/>
                <a:gd name="T9" fmla="*/ 50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5">
                  <a:moveTo>
                    <a:pt x="0" y="0"/>
                  </a:moveTo>
                  <a:cubicBezTo>
                    <a:pt x="1" y="2"/>
                    <a:pt x="4" y="4"/>
                    <a:pt x="6" y="6"/>
                  </a:cubicBezTo>
                  <a:cubicBezTo>
                    <a:pt x="9" y="9"/>
                    <a:pt x="11" y="12"/>
                    <a:pt x="13" y="16"/>
                  </a:cubicBezTo>
                  <a:cubicBezTo>
                    <a:pt x="14" y="20"/>
                    <a:pt x="14" y="23"/>
                    <a:pt x="15" y="27"/>
                  </a:cubicBezTo>
                  <a:cubicBezTo>
                    <a:pt x="17" y="33"/>
                    <a:pt x="21" y="39"/>
                    <a:pt x="23" y="45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1" name="Freeform 1240">
              <a:extLst>
                <a:ext uri="{FF2B5EF4-FFF2-40B4-BE49-F238E27FC236}">
                  <a16:creationId xmlns:a16="http://schemas.microsoft.com/office/drawing/2014/main" id="{DEBF1BB4-7932-43A4-8B63-F19433239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3388"/>
              <a:ext cx="27" cy="58"/>
            </a:xfrm>
            <a:custGeom>
              <a:avLst/>
              <a:gdLst>
                <a:gd name="T0" fmla="*/ 0 w 13"/>
                <a:gd name="T1" fmla="*/ 0 h 26"/>
                <a:gd name="T2" fmla="*/ 64 w 13"/>
                <a:gd name="T3" fmla="*/ 109 h 26"/>
                <a:gd name="T4" fmla="*/ 116 w 13"/>
                <a:gd name="T5" fmla="*/ 288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6">
                  <a:moveTo>
                    <a:pt x="0" y="0"/>
                  </a:moveTo>
                  <a:cubicBezTo>
                    <a:pt x="1" y="4"/>
                    <a:pt x="6" y="6"/>
                    <a:pt x="7" y="10"/>
                  </a:cubicBezTo>
                  <a:cubicBezTo>
                    <a:pt x="10" y="15"/>
                    <a:pt x="12" y="21"/>
                    <a:pt x="13" y="26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2" name="Freeform 1241">
              <a:extLst>
                <a:ext uri="{FF2B5EF4-FFF2-40B4-BE49-F238E27FC236}">
                  <a16:creationId xmlns:a16="http://schemas.microsoft.com/office/drawing/2014/main" id="{2A0944D6-C68F-4E2B-A151-1AE5CE96D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3433"/>
              <a:ext cx="40" cy="89"/>
            </a:xfrm>
            <a:custGeom>
              <a:avLst/>
              <a:gdLst>
                <a:gd name="T0" fmla="*/ 0 w 19"/>
                <a:gd name="T1" fmla="*/ 0 h 40"/>
                <a:gd name="T2" fmla="*/ 141 w 19"/>
                <a:gd name="T3" fmla="*/ 243 h 40"/>
                <a:gd name="T4" fmla="*/ 177 w 19"/>
                <a:gd name="T5" fmla="*/ 441 h 40"/>
                <a:gd name="T6" fmla="*/ 101 w 19"/>
                <a:gd name="T7" fmla="*/ 387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0">
                  <a:moveTo>
                    <a:pt x="0" y="0"/>
                  </a:moveTo>
                  <a:cubicBezTo>
                    <a:pt x="8" y="3"/>
                    <a:pt x="13" y="15"/>
                    <a:pt x="15" y="22"/>
                  </a:cubicBezTo>
                  <a:cubicBezTo>
                    <a:pt x="17" y="28"/>
                    <a:pt x="18" y="34"/>
                    <a:pt x="19" y="40"/>
                  </a:cubicBezTo>
                  <a:cubicBezTo>
                    <a:pt x="16" y="39"/>
                    <a:pt x="14" y="36"/>
                    <a:pt x="11" y="35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3" name="Freeform 1242">
              <a:extLst>
                <a:ext uri="{FF2B5EF4-FFF2-40B4-BE49-F238E27FC236}">
                  <a16:creationId xmlns:a16="http://schemas.microsoft.com/office/drawing/2014/main" id="{1B3BEE7C-CA78-47E9-8E9F-3539C884C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3520"/>
              <a:ext cx="15" cy="27"/>
            </a:xfrm>
            <a:custGeom>
              <a:avLst/>
              <a:gdLst>
                <a:gd name="T0" fmla="*/ 0 w 7"/>
                <a:gd name="T1" fmla="*/ 0 h 12"/>
                <a:gd name="T2" fmla="*/ 69 w 7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2" y="2"/>
                    <a:pt x="7" y="12"/>
                    <a:pt x="7" y="1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4" name="Freeform 1243">
              <a:extLst>
                <a:ext uri="{FF2B5EF4-FFF2-40B4-BE49-F238E27FC236}">
                  <a16:creationId xmlns:a16="http://schemas.microsoft.com/office/drawing/2014/main" id="{FD00BB38-D776-4F7A-B212-03D1616BA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478"/>
              <a:ext cx="15" cy="51"/>
            </a:xfrm>
            <a:custGeom>
              <a:avLst/>
              <a:gdLst>
                <a:gd name="T0" fmla="*/ 69 w 7"/>
                <a:gd name="T1" fmla="*/ 251 h 23"/>
                <a:gd name="T2" fmla="*/ 0 w 7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3">
                  <a:moveTo>
                    <a:pt x="7" y="23"/>
                  </a:moveTo>
                  <a:cubicBezTo>
                    <a:pt x="5" y="15"/>
                    <a:pt x="6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5" name="Freeform 1244">
              <a:extLst>
                <a:ext uri="{FF2B5EF4-FFF2-40B4-BE49-F238E27FC236}">
                  <a16:creationId xmlns:a16="http://schemas.microsoft.com/office/drawing/2014/main" id="{988FC860-E59B-4512-8776-A19008DCF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3498"/>
              <a:ext cx="33" cy="62"/>
            </a:xfrm>
            <a:custGeom>
              <a:avLst/>
              <a:gdLst>
                <a:gd name="T0" fmla="*/ 0 w 16"/>
                <a:gd name="T1" fmla="*/ 0 h 28"/>
                <a:gd name="T2" fmla="*/ 140 w 16"/>
                <a:gd name="T3" fmla="*/ 303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8">
                  <a:moveTo>
                    <a:pt x="0" y="0"/>
                  </a:moveTo>
                  <a:cubicBezTo>
                    <a:pt x="10" y="5"/>
                    <a:pt x="13" y="20"/>
                    <a:pt x="16" y="2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6" name="Freeform 1245">
              <a:extLst>
                <a:ext uri="{FF2B5EF4-FFF2-40B4-BE49-F238E27FC236}">
                  <a16:creationId xmlns:a16="http://schemas.microsoft.com/office/drawing/2014/main" id="{14D37E5B-C533-4523-BE92-86C702CF9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3556"/>
              <a:ext cx="18" cy="44"/>
            </a:xfrm>
            <a:custGeom>
              <a:avLst/>
              <a:gdLst>
                <a:gd name="T0" fmla="*/ 0 w 9"/>
                <a:gd name="T1" fmla="*/ 213 h 20"/>
                <a:gd name="T2" fmla="*/ 56 w 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0" y="20"/>
                  </a:moveTo>
                  <a:cubicBezTo>
                    <a:pt x="5" y="14"/>
                    <a:pt x="9" y="8"/>
                    <a:pt x="7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7" name="Freeform 1246">
              <a:extLst>
                <a:ext uri="{FF2B5EF4-FFF2-40B4-BE49-F238E27FC236}">
                  <a16:creationId xmlns:a16="http://schemas.microsoft.com/office/drawing/2014/main" id="{66CC6E3D-D954-420D-8A8B-62C9343E1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3598"/>
              <a:ext cx="9" cy="9"/>
            </a:xfrm>
            <a:custGeom>
              <a:avLst/>
              <a:gdLst>
                <a:gd name="T0" fmla="*/ 0 w 4"/>
                <a:gd name="T1" fmla="*/ 0 h 4"/>
                <a:gd name="T2" fmla="*/ 45 w 4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2" y="3"/>
                    <a:pt x="4" y="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8" name="Freeform 1247">
              <a:extLst>
                <a:ext uri="{FF2B5EF4-FFF2-40B4-BE49-F238E27FC236}">
                  <a16:creationId xmlns:a16="http://schemas.microsoft.com/office/drawing/2014/main" id="{B64792D7-EDFB-4B09-8E95-6AB8A08CE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3339"/>
              <a:ext cx="31" cy="9"/>
            </a:xfrm>
            <a:custGeom>
              <a:avLst/>
              <a:gdLst>
                <a:gd name="T0" fmla="*/ 0 w 15"/>
                <a:gd name="T1" fmla="*/ 25 h 4"/>
                <a:gd name="T2" fmla="*/ 132 w 15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cubicBezTo>
                    <a:pt x="4" y="0"/>
                    <a:pt x="12" y="1"/>
                    <a:pt x="15" y="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999" name="Freeform 1248">
              <a:extLst>
                <a:ext uri="{FF2B5EF4-FFF2-40B4-BE49-F238E27FC236}">
                  <a16:creationId xmlns:a16="http://schemas.microsoft.com/office/drawing/2014/main" id="{83A3E55B-03E7-45E0-A3F3-13C46A678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3223"/>
              <a:ext cx="31" cy="81"/>
            </a:xfrm>
            <a:custGeom>
              <a:avLst/>
              <a:gdLst>
                <a:gd name="T0" fmla="*/ 0 w 15"/>
                <a:gd name="T1" fmla="*/ 0 h 36"/>
                <a:gd name="T2" fmla="*/ 8 w 15"/>
                <a:gd name="T3" fmla="*/ 146 h 36"/>
                <a:gd name="T4" fmla="*/ 43 w 15"/>
                <a:gd name="T5" fmla="*/ 275 h 36"/>
                <a:gd name="T6" fmla="*/ 116 w 15"/>
                <a:gd name="T7" fmla="*/ 389 h 36"/>
                <a:gd name="T8" fmla="*/ 132 w 15"/>
                <a:gd name="T9" fmla="*/ 41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6">
                  <a:moveTo>
                    <a:pt x="0" y="0"/>
                  </a:moveTo>
                  <a:cubicBezTo>
                    <a:pt x="1" y="4"/>
                    <a:pt x="0" y="9"/>
                    <a:pt x="1" y="13"/>
                  </a:cubicBezTo>
                  <a:cubicBezTo>
                    <a:pt x="2" y="18"/>
                    <a:pt x="3" y="21"/>
                    <a:pt x="5" y="24"/>
                  </a:cubicBezTo>
                  <a:cubicBezTo>
                    <a:pt x="7" y="28"/>
                    <a:pt x="10" y="31"/>
                    <a:pt x="13" y="34"/>
                  </a:cubicBezTo>
                  <a:cubicBezTo>
                    <a:pt x="14" y="35"/>
                    <a:pt x="15" y="35"/>
                    <a:pt x="15" y="36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0" name="Freeform 1249">
              <a:extLst>
                <a:ext uri="{FF2B5EF4-FFF2-40B4-BE49-F238E27FC236}">
                  <a16:creationId xmlns:a16="http://schemas.microsoft.com/office/drawing/2014/main" id="{71476EB0-D4BF-4250-BFEE-1880A75FA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3301"/>
              <a:ext cx="35" cy="76"/>
            </a:xfrm>
            <a:custGeom>
              <a:avLst/>
              <a:gdLst>
                <a:gd name="T0" fmla="*/ 0 w 17"/>
                <a:gd name="T1" fmla="*/ 0 h 34"/>
                <a:gd name="T2" fmla="*/ 60 w 17"/>
                <a:gd name="T3" fmla="*/ 255 h 34"/>
                <a:gd name="T4" fmla="*/ 148 w 17"/>
                <a:gd name="T5" fmla="*/ 369 h 34"/>
                <a:gd name="T6" fmla="*/ 140 w 17"/>
                <a:gd name="T7" fmla="*/ 369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cubicBezTo>
                    <a:pt x="0" y="8"/>
                    <a:pt x="3" y="16"/>
                    <a:pt x="7" y="23"/>
                  </a:cubicBezTo>
                  <a:cubicBezTo>
                    <a:pt x="10" y="28"/>
                    <a:pt x="14" y="30"/>
                    <a:pt x="17" y="33"/>
                  </a:cubicBezTo>
                  <a:cubicBezTo>
                    <a:pt x="17" y="34"/>
                    <a:pt x="16" y="33"/>
                    <a:pt x="16" y="33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1" name="Freeform 1250">
              <a:extLst>
                <a:ext uri="{FF2B5EF4-FFF2-40B4-BE49-F238E27FC236}">
                  <a16:creationId xmlns:a16="http://schemas.microsoft.com/office/drawing/2014/main" id="{A80B5E89-E327-4FE2-84FF-99E90103F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3067"/>
              <a:ext cx="35" cy="92"/>
            </a:xfrm>
            <a:custGeom>
              <a:avLst/>
              <a:gdLst>
                <a:gd name="T0" fmla="*/ 0 w 17"/>
                <a:gd name="T1" fmla="*/ 0 h 41"/>
                <a:gd name="T2" fmla="*/ 43 w 17"/>
                <a:gd name="T3" fmla="*/ 272 h 41"/>
                <a:gd name="T4" fmla="*/ 124 w 17"/>
                <a:gd name="T5" fmla="*/ 429 h 41"/>
                <a:gd name="T6" fmla="*/ 148 w 17"/>
                <a:gd name="T7" fmla="*/ 462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1">
                  <a:moveTo>
                    <a:pt x="0" y="0"/>
                  </a:moveTo>
                  <a:cubicBezTo>
                    <a:pt x="0" y="8"/>
                    <a:pt x="1" y="18"/>
                    <a:pt x="5" y="24"/>
                  </a:cubicBezTo>
                  <a:cubicBezTo>
                    <a:pt x="8" y="29"/>
                    <a:pt x="10" y="34"/>
                    <a:pt x="14" y="38"/>
                  </a:cubicBezTo>
                  <a:cubicBezTo>
                    <a:pt x="15" y="39"/>
                    <a:pt x="17" y="40"/>
                    <a:pt x="17" y="41"/>
                  </a:cubicBezTo>
                </a:path>
              </a:pathLst>
            </a:custGeom>
            <a:noFill/>
            <a:ln w="3175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2" name="Freeform 1251">
              <a:extLst>
                <a:ext uri="{FF2B5EF4-FFF2-40B4-BE49-F238E27FC236}">
                  <a16:creationId xmlns:a16="http://schemas.microsoft.com/office/drawing/2014/main" id="{12E62D18-9FE1-4C75-AF34-573B0F9C0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3143"/>
              <a:ext cx="42" cy="107"/>
            </a:xfrm>
            <a:custGeom>
              <a:avLst/>
              <a:gdLst>
                <a:gd name="T0" fmla="*/ 0 w 20"/>
                <a:gd name="T1" fmla="*/ 0 h 48"/>
                <a:gd name="T2" fmla="*/ 92 w 20"/>
                <a:gd name="T3" fmla="*/ 343 h 48"/>
                <a:gd name="T4" fmla="*/ 185 w 20"/>
                <a:gd name="T5" fmla="*/ 533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8">
                  <a:moveTo>
                    <a:pt x="0" y="0"/>
                  </a:moveTo>
                  <a:cubicBezTo>
                    <a:pt x="2" y="10"/>
                    <a:pt x="5" y="22"/>
                    <a:pt x="10" y="31"/>
                  </a:cubicBezTo>
                  <a:cubicBezTo>
                    <a:pt x="13" y="37"/>
                    <a:pt x="17" y="44"/>
                    <a:pt x="20" y="4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3" name="Freeform 1252">
              <a:extLst>
                <a:ext uri="{FF2B5EF4-FFF2-40B4-BE49-F238E27FC236}">
                  <a16:creationId xmlns:a16="http://schemas.microsoft.com/office/drawing/2014/main" id="{37FEFF2F-9575-42B2-BE8E-B55DEEFB0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3045"/>
              <a:ext cx="36" cy="67"/>
            </a:xfrm>
            <a:custGeom>
              <a:avLst/>
              <a:gdLst>
                <a:gd name="T0" fmla="*/ 17 w 17"/>
                <a:gd name="T1" fmla="*/ 80 h 30"/>
                <a:gd name="T2" fmla="*/ 161 w 17"/>
                <a:gd name="T3" fmla="*/ 335 h 30"/>
                <a:gd name="T4" fmla="*/ 0 w 17"/>
                <a:gd name="T5" fmla="*/ 2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0">
                  <a:moveTo>
                    <a:pt x="2" y="7"/>
                  </a:moveTo>
                  <a:cubicBezTo>
                    <a:pt x="8" y="10"/>
                    <a:pt x="15" y="23"/>
                    <a:pt x="17" y="30"/>
                  </a:cubicBezTo>
                  <a:cubicBezTo>
                    <a:pt x="17" y="21"/>
                    <a:pt x="12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4" name="Freeform 1253">
              <a:extLst>
                <a:ext uri="{FF2B5EF4-FFF2-40B4-BE49-F238E27FC236}">
                  <a16:creationId xmlns:a16="http://schemas.microsoft.com/office/drawing/2014/main" id="{4C3A4864-2AB3-471E-BBC6-D87BED640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991"/>
              <a:ext cx="19" cy="52"/>
            </a:xfrm>
            <a:custGeom>
              <a:avLst/>
              <a:gdLst>
                <a:gd name="T0" fmla="*/ 57 w 9"/>
                <a:gd name="T1" fmla="*/ 267 h 23"/>
                <a:gd name="T2" fmla="*/ 8 w 9"/>
                <a:gd name="T3" fmla="*/ 0 h 23"/>
                <a:gd name="T4" fmla="*/ 68 w 9"/>
                <a:gd name="T5" fmla="*/ 26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3">
                  <a:moveTo>
                    <a:pt x="6" y="23"/>
                  </a:moveTo>
                  <a:cubicBezTo>
                    <a:pt x="0" y="16"/>
                    <a:pt x="1" y="8"/>
                    <a:pt x="1" y="0"/>
                  </a:cubicBezTo>
                  <a:cubicBezTo>
                    <a:pt x="3" y="7"/>
                    <a:pt x="9" y="15"/>
                    <a:pt x="7" y="23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5" name="Freeform 1254">
              <a:extLst>
                <a:ext uri="{FF2B5EF4-FFF2-40B4-BE49-F238E27FC236}">
                  <a16:creationId xmlns:a16="http://schemas.microsoft.com/office/drawing/2014/main" id="{0DF949A9-FA43-4ACC-8DDC-167407393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3016"/>
              <a:ext cx="23" cy="45"/>
            </a:xfrm>
            <a:custGeom>
              <a:avLst/>
              <a:gdLst>
                <a:gd name="T0" fmla="*/ 0 w 11"/>
                <a:gd name="T1" fmla="*/ 0 h 20"/>
                <a:gd name="T2" fmla="*/ 100 w 11"/>
                <a:gd name="T3" fmla="*/ 22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0">
                  <a:moveTo>
                    <a:pt x="0" y="0"/>
                  </a:moveTo>
                  <a:cubicBezTo>
                    <a:pt x="7" y="3"/>
                    <a:pt x="9" y="13"/>
                    <a:pt x="11" y="20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6" name="Freeform 1255">
              <a:extLst>
                <a:ext uri="{FF2B5EF4-FFF2-40B4-BE49-F238E27FC236}">
                  <a16:creationId xmlns:a16="http://schemas.microsoft.com/office/drawing/2014/main" id="{06843A90-BD4E-4993-B8F8-12A436506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3061"/>
              <a:ext cx="29" cy="46"/>
            </a:xfrm>
            <a:custGeom>
              <a:avLst/>
              <a:gdLst>
                <a:gd name="T0" fmla="*/ 25 w 14"/>
                <a:gd name="T1" fmla="*/ 221 h 21"/>
                <a:gd name="T2" fmla="*/ 52 w 14"/>
                <a:gd name="T3" fmla="*/ 0 h 21"/>
                <a:gd name="T4" fmla="*/ 124 w 14"/>
                <a:gd name="T5" fmla="*/ 15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1">
                  <a:moveTo>
                    <a:pt x="3" y="21"/>
                  </a:moveTo>
                  <a:cubicBezTo>
                    <a:pt x="0" y="14"/>
                    <a:pt x="5" y="7"/>
                    <a:pt x="6" y="0"/>
                  </a:cubicBezTo>
                  <a:cubicBezTo>
                    <a:pt x="8" y="5"/>
                    <a:pt x="14" y="9"/>
                    <a:pt x="14" y="15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7" name="Freeform 1256">
              <a:extLst>
                <a:ext uri="{FF2B5EF4-FFF2-40B4-BE49-F238E27FC236}">
                  <a16:creationId xmlns:a16="http://schemas.microsoft.com/office/drawing/2014/main" id="{5CF938A1-DC5E-4575-AA46-36B864D05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3000"/>
              <a:ext cx="25" cy="63"/>
            </a:xfrm>
            <a:custGeom>
              <a:avLst/>
              <a:gdLst>
                <a:gd name="T0" fmla="*/ 83 w 12"/>
                <a:gd name="T1" fmla="*/ 320 h 28"/>
                <a:gd name="T2" fmla="*/ 27 w 12"/>
                <a:gd name="T3" fmla="*/ 0 h 28"/>
                <a:gd name="T4" fmla="*/ 8 w 12"/>
                <a:gd name="T5" fmla="*/ 32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8">
                  <a:moveTo>
                    <a:pt x="9" y="28"/>
                  </a:moveTo>
                  <a:cubicBezTo>
                    <a:pt x="12" y="19"/>
                    <a:pt x="5" y="8"/>
                    <a:pt x="3" y="0"/>
                  </a:cubicBezTo>
                  <a:cubicBezTo>
                    <a:pt x="0" y="9"/>
                    <a:pt x="0" y="19"/>
                    <a:pt x="1" y="28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8" name="Freeform 1257">
              <a:extLst>
                <a:ext uri="{FF2B5EF4-FFF2-40B4-BE49-F238E27FC236}">
                  <a16:creationId xmlns:a16="http://schemas.microsoft.com/office/drawing/2014/main" id="{85058729-D5C2-4563-A30C-64704C4E9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944"/>
              <a:ext cx="19" cy="65"/>
            </a:xfrm>
            <a:custGeom>
              <a:avLst/>
              <a:gdLst>
                <a:gd name="T0" fmla="*/ 84 w 9"/>
                <a:gd name="T1" fmla="*/ 307 h 29"/>
                <a:gd name="T2" fmla="*/ 27 w 9"/>
                <a:gd name="T3" fmla="*/ 0 h 29"/>
                <a:gd name="T4" fmla="*/ 76 w 9"/>
                <a:gd name="T5" fmla="*/ 32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9">
                  <a:moveTo>
                    <a:pt x="9" y="27"/>
                  </a:moveTo>
                  <a:cubicBezTo>
                    <a:pt x="7" y="18"/>
                    <a:pt x="5" y="9"/>
                    <a:pt x="3" y="0"/>
                  </a:cubicBezTo>
                  <a:cubicBezTo>
                    <a:pt x="0" y="11"/>
                    <a:pt x="2" y="20"/>
                    <a:pt x="8" y="29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09" name="Freeform 1258">
              <a:extLst>
                <a:ext uri="{FF2B5EF4-FFF2-40B4-BE49-F238E27FC236}">
                  <a16:creationId xmlns:a16="http://schemas.microsoft.com/office/drawing/2014/main" id="{F4014D66-A612-46D8-A2C6-35C64D6A5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965"/>
              <a:ext cx="8" cy="64"/>
            </a:xfrm>
            <a:custGeom>
              <a:avLst/>
              <a:gdLst>
                <a:gd name="T0" fmla="*/ 16 w 4"/>
                <a:gd name="T1" fmla="*/ 0 h 29"/>
                <a:gd name="T2" fmla="*/ 32 w 4"/>
                <a:gd name="T3" fmla="*/ 311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9">
                  <a:moveTo>
                    <a:pt x="2" y="0"/>
                  </a:moveTo>
                  <a:cubicBezTo>
                    <a:pt x="0" y="10"/>
                    <a:pt x="0" y="19"/>
                    <a:pt x="4" y="29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0" name="Freeform 1259">
              <a:extLst>
                <a:ext uri="{FF2B5EF4-FFF2-40B4-BE49-F238E27FC236}">
                  <a16:creationId xmlns:a16="http://schemas.microsoft.com/office/drawing/2014/main" id="{C9446BEF-A10D-4F81-9312-5721B58E9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938"/>
              <a:ext cx="30" cy="65"/>
            </a:xfrm>
            <a:custGeom>
              <a:avLst/>
              <a:gdLst>
                <a:gd name="T0" fmla="*/ 60 w 14"/>
                <a:gd name="T1" fmla="*/ 271 h 29"/>
                <a:gd name="T2" fmla="*/ 41 w 14"/>
                <a:gd name="T3" fmla="*/ 0 h 29"/>
                <a:gd name="T4" fmla="*/ 88 w 14"/>
                <a:gd name="T5" fmla="*/ 32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9">
                  <a:moveTo>
                    <a:pt x="6" y="24"/>
                  </a:moveTo>
                  <a:cubicBezTo>
                    <a:pt x="4" y="18"/>
                    <a:pt x="0" y="6"/>
                    <a:pt x="4" y="0"/>
                  </a:cubicBezTo>
                  <a:cubicBezTo>
                    <a:pt x="5" y="10"/>
                    <a:pt x="14" y="18"/>
                    <a:pt x="9" y="29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1" name="Freeform 1260">
              <a:extLst>
                <a:ext uri="{FF2B5EF4-FFF2-40B4-BE49-F238E27FC236}">
                  <a16:creationId xmlns:a16="http://schemas.microsoft.com/office/drawing/2014/main" id="{4FCBB470-F094-442A-ABA9-C3184A98F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2956"/>
              <a:ext cx="11" cy="26"/>
            </a:xfrm>
            <a:custGeom>
              <a:avLst/>
              <a:gdLst>
                <a:gd name="T0" fmla="*/ 0 w 5"/>
                <a:gd name="T1" fmla="*/ 121 h 12"/>
                <a:gd name="T2" fmla="*/ 53 w 5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0" y="12"/>
                  </a:moveTo>
                  <a:cubicBezTo>
                    <a:pt x="2" y="8"/>
                    <a:pt x="3" y="4"/>
                    <a:pt x="5" y="0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2" name="Freeform 1261">
              <a:extLst>
                <a:ext uri="{FF2B5EF4-FFF2-40B4-BE49-F238E27FC236}">
                  <a16:creationId xmlns:a16="http://schemas.microsoft.com/office/drawing/2014/main" id="{A10CF31E-7144-4D2E-9973-4922B4F23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882"/>
              <a:ext cx="7" cy="54"/>
            </a:xfrm>
            <a:custGeom>
              <a:avLst/>
              <a:gdLst>
                <a:gd name="T0" fmla="*/ 28 w 3"/>
                <a:gd name="T1" fmla="*/ 275 h 24"/>
                <a:gd name="T2" fmla="*/ 0 w 3"/>
                <a:gd name="T3" fmla="*/ 146 h 24"/>
                <a:gd name="T4" fmla="*/ 12 w 3"/>
                <a:gd name="T5" fmla="*/ 0 h 24"/>
                <a:gd name="T6" fmla="*/ 37 w 3"/>
                <a:gd name="T7" fmla="*/ 27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4">
                  <a:moveTo>
                    <a:pt x="2" y="24"/>
                  </a:moveTo>
                  <a:cubicBezTo>
                    <a:pt x="1" y="20"/>
                    <a:pt x="0" y="17"/>
                    <a:pt x="0" y="13"/>
                  </a:cubicBezTo>
                  <a:cubicBezTo>
                    <a:pt x="0" y="9"/>
                    <a:pt x="0" y="4"/>
                    <a:pt x="1" y="0"/>
                  </a:cubicBezTo>
                  <a:cubicBezTo>
                    <a:pt x="3" y="8"/>
                    <a:pt x="3" y="18"/>
                    <a:pt x="3" y="24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3" name="Freeform 1262">
              <a:extLst>
                <a:ext uri="{FF2B5EF4-FFF2-40B4-BE49-F238E27FC236}">
                  <a16:creationId xmlns:a16="http://schemas.microsoft.com/office/drawing/2014/main" id="{7C5DD5C0-1AF4-41E6-8B49-8B086BA3B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904"/>
              <a:ext cx="14" cy="65"/>
            </a:xfrm>
            <a:custGeom>
              <a:avLst/>
              <a:gdLst>
                <a:gd name="T0" fmla="*/ 0 w 7"/>
                <a:gd name="T1" fmla="*/ 0 h 29"/>
                <a:gd name="T2" fmla="*/ 56 w 7"/>
                <a:gd name="T3" fmla="*/ 327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9">
                  <a:moveTo>
                    <a:pt x="0" y="0"/>
                  </a:moveTo>
                  <a:cubicBezTo>
                    <a:pt x="6" y="6"/>
                    <a:pt x="7" y="21"/>
                    <a:pt x="7" y="29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4" name="Freeform 1263">
              <a:extLst>
                <a:ext uri="{FF2B5EF4-FFF2-40B4-BE49-F238E27FC236}">
                  <a16:creationId xmlns:a16="http://schemas.microsoft.com/office/drawing/2014/main" id="{80AB222D-324D-4507-B81B-2863241E2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2922"/>
              <a:ext cx="13" cy="45"/>
            </a:xfrm>
            <a:custGeom>
              <a:avLst/>
              <a:gdLst>
                <a:gd name="T0" fmla="*/ 9 w 6"/>
                <a:gd name="T1" fmla="*/ 227 h 20"/>
                <a:gd name="T2" fmla="*/ 33 w 6"/>
                <a:gd name="T3" fmla="*/ 0 h 20"/>
                <a:gd name="T4" fmla="*/ 43 w 6"/>
                <a:gd name="T5" fmla="*/ 227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0">
                  <a:moveTo>
                    <a:pt x="1" y="20"/>
                  </a:moveTo>
                  <a:cubicBezTo>
                    <a:pt x="2" y="13"/>
                    <a:pt x="0" y="7"/>
                    <a:pt x="3" y="0"/>
                  </a:cubicBezTo>
                  <a:cubicBezTo>
                    <a:pt x="3" y="7"/>
                    <a:pt x="6" y="13"/>
                    <a:pt x="4" y="20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5" name="Freeform 1264">
              <a:extLst>
                <a:ext uri="{FF2B5EF4-FFF2-40B4-BE49-F238E27FC236}">
                  <a16:creationId xmlns:a16="http://schemas.microsoft.com/office/drawing/2014/main" id="{925F54C7-4DBC-4A92-B96F-5E30C9464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886"/>
              <a:ext cx="17" cy="58"/>
            </a:xfrm>
            <a:custGeom>
              <a:avLst/>
              <a:gdLst>
                <a:gd name="T0" fmla="*/ 60 w 8"/>
                <a:gd name="T1" fmla="*/ 288 h 26"/>
                <a:gd name="T2" fmla="*/ 28 w 8"/>
                <a:gd name="T3" fmla="*/ 0 h 26"/>
                <a:gd name="T4" fmla="*/ 19 w 8"/>
                <a:gd name="T5" fmla="*/ 19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6">
                  <a:moveTo>
                    <a:pt x="6" y="26"/>
                  </a:moveTo>
                  <a:cubicBezTo>
                    <a:pt x="8" y="18"/>
                    <a:pt x="5" y="8"/>
                    <a:pt x="3" y="0"/>
                  </a:cubicBezTo>
                  <a:cubicBezTo>
                    <a:pt x="0" y="5"/>
                    <a:pt x="2" y="12"/>
                    <a:pt x="2" y="17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6" name="Freeform 1265">
              <a:extLst>
                <a:ext uri="{FF2B5EF4-FFF2-40B4-BE49-F238E27FC236}">
                  <a16:creationId xmlns:a16="http://schemas.microsoft.com/office/drawing/2014/main" id="{78327A65-E362-403D-AB7B-100B8AFC6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851"/>
              <a:ext cx="15" cy="58"/>
            </a:xfrm>
            <a:custGeom>
              <a:avLst/>
              <a:gdLst>
                <a:gd name="T0" fmla="*/ 19 w 7"/>
                <a:gd name="T1" fmla="*/ 154 h 26"/>
                <a:gd name="T2" fmla="*/ 19 w 7"/>
                <a:gd name="T3" fmla="*/ 0 h 26"/>
                <a:gd name="T4" fmla="*/ 60 w 7"/>
                <a:gd name="T5" fmla="*/ 165 h 26"/>
                <a:gd name="T6" fmla="*/ 60 w 7"/>
                <a:gd name="T7" fmla="*/ 28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6">
                  <a:moveTo>
                    <a:pt x="2" y="14"/>
                  </a:moveTo>
                  <a:cubicBezTo>
                    <a:pt x="1" y="9"/>
                    <a:pt x="0" y="4"/>
                    <a:pt x="2" y="0"/>
                  </a:cubicBezTo>
                  <a:cubicBezTo>
                    <a:pt x="3" y="5"/>
                    <a:pt x="5" y="10"/>
                    <a:pt x="6" y="15"/>
                  </a:cubicBezTo>
                  <a:cubicBezTo>
                    <a:pt x="7" y="17"/>
                    <a:pt x="6" y="26"/>
                    <a:pt x="6" y="26"/>
                  </a:cubicBezTo>
                </a:path>
              </a:pathLst>
            </a:custGeom>
            <a:noFill/>
            <a:ln w="3175" cap="rnd">
              <a:solidFill>
                <a:srgbClr val="F3DED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7" name="Freeform 1266">
              <a:extLst>
                <a:ext uri="{FF2B5EF4-FFF2-40B4-BE49-F238E27FC236}">
                  <a16:creationId xmlns:a16="http://schemas.microsoft.com/office/drawing/2014/main" id="{9487B305-ACAA-4B7D-86C7-5698ABACE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880"/>
              <a:ext cx="15" cy="29"/>
            </a:xfrm>
            <a:custGeom>
              <a:avLst/>
              <a:gdLst>
                <a:gd name="T0" fmla="*/ 0 w 7"/>
                <a:gd name="T1" fmla="*/ 145 h 13"/>
                <a:gd name="T2" fmla="*/ 41 w 7"/>
                <a:gd name="T3" fmla="*/ 0 h 13"/>
                <a:gd name="T4" fmla="*/ 69 w 7"/>
                <a:gd name="T5" fmla="*/ 12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0" y="13"/>
                  </a:moveTo>
                  <a:cubicBezTo>
                    <a:pt x="1" y="8"/>
                    <a:pt x="2" y="4"/>
                    <a:pt x="4" y="0"/>
                  </a:cubicBezTo>
                  <a:cubicBezTo>
                    <a:pt x="6" y="2"/>
                    <a:pt x="7" y="8"/>
                    <a:pt x="7" y="11"/>
                  </a:cubicBezTo>
                </a:path>
              </a:pathLst>
            </a:custGeom>
            <a:noFill/>
            <a:ln w="3175" cap="rnd">
              <a:solidFill>
                <a:srgbClr val="F3DED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8" name="Freeform 1267">
              <a:extLst>
                <a:ext uri="{FF2B5EF4-FFF2-40B4-BE49-F238E27FC236}">
                  <a16:creationId xmlns:a16="http://schemas.microsoft.com/office/drawing/2014/main" id="{4E459C83-0A5F-44B9-B684-FE4759D80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851"/>
              <a:ext cx="8" cy="51"/>
            </a:xfrm>
            <a:custGeom>
              <a:avLst/>
              <a:gdLst>
                <a:gd name="T0" fmla="*/ 8 w 4"/>
                <a:gd name="T1" fmla="*/ 186 h 23"/>
                <a:gd name="T2" fmla="*/ 16 w 4"/>
                <a:gd name="T3" fmla="*/ 0 h 23"/>
                <a:gd name="T4" fmla="*/ 32 w 4"/>
                <a:gd name="T5" fmla="*/ 25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3">
                  <a:moveTo>
                    <a:pt x="1" y="17"/>
                  </a:moveTo>
                  <a:cubicBezTo>
                    <a:pt x="1" y="11"/>
                    <a:pt x="0" y="6"/>
                    <a:pt x="2" y="0"/>
                  </a:cubicBezTo>
                  <a:cubicBezTo>
                    <a:pt x="4" y="8"/>
                    <a:pt x="4" y="15"/>
                    <a:pt x="4" y="23"/>
                  </a:cubicBezTo>
                </a:path>
              </a:pathLst>
            </a:custGeom>
            <a:noFill/>
            <a:ln w="3175" cap="rnd">
              <a:solidFill>
                <a:srgbClr val="F3DED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19" name="Freeform 1268">
              <a:extLst>
                <a:ext uri="{FF2B5EF4-FFF2-40B4-BE49-F238E27FC236}">
                  <a16:creationId xmlns:a16="http://schemas.microsoft.com/office/drawing/2014/main" id="{FE9A7E52-CE38-43CE-89C3-03B42E10C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2853"/>
              <a:ext cx="7" cy="27"/>
            </a:xfrm>
            <a:custGeom>
              <a:avLst/>
              <a:gdLst>
                <a:gd name="T0" fmla="*/ 0 w 3"/>
                <a:gd name="T1" fmla="*/ 137 h 12"/>
                <a:gd name="T2" fmla="*/ 37 w 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8"/>
                    <a:pt x="2" y="4"/>
                    <a:pt x="3" y="0"/>
                  </a:cubicBezTo>
                </a:path>
              </a:pathLst>
            </a:custGeom>
            <a:noFill/>
            <a:ln w="3175" cap="rnd">
              <a:solidFill>
                <a:srgbClr val="F3DED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0" name="Freeform 1269">
              <a:extLst>
                <a:ext uri="{FF2B5EF4-FFF2-40B4-BE49-F238E27FC236}">
                  <a16:creationId xmlns:a16="http://schemas.microsoft.com/office/drawing/2014/main" id="{625002D5-B62F-4EDA-9733-86EE1B915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833"/>
              <a:ext cx="26" cy="51"/>
            </a:xfrm>
            <a:custGeom>
              <a:avLst/>
              <a:gdLst>
                <a:gd name="T0" fmla="*/ 9 w 12"/>
                <a:gd name="T1" fmla="*/ 98 h 23"/>
                <a:gd name="T2" fmla="*/ 9 w 12"/>
                <a:gd name="T3" fmla="*/ 0 h 23"/>
                <a:gd name="T4" fmla="*/ 93 w 12"/>
                <a:gd name="T5" fmla="*/ 25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3">
                  <a:moveTo>
                    <a:pt x="1" y="9"/>
                  </a:moveTo>
                  <a:cubicBezTo>
                    <a:pt x="0" y="6"/>
                    <a:pt x="1" y="3"/>
                    <a:pt x="1" y="0"/>
                  </a:cubicBezTo>
                  <a:cubicBezTo>
                    <a:pt x="2" y="6"/>
                    <a:pt x="12" y="16"/>
                    <a:pt x="9" y="23"/>
                  </a:cubicBezTo>
                </a:path>
              </a:pathLst>
            </a:custGeom>
            <a:noFill/>
            <a:ln w="3175" cap="rnd">
              <a:solidFill>
                <a:srgbClr val="F3DED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1" name="Freeform 1270">
              <a:extLst>
                <a:ext uri="{FF2B5EF4-FFF2-40B4-BE49-F238E27FC236}">
                  <a16:creationId xmlns:a16="http://schemas.microsoft.com/office/drawing/2014/main" id="{2F461921-CB37-48E5-8175-E328A13E0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831"/>
              <a:ext cx="13" cy="35"/>
            </a:xfrm>
            <a:custGeom>
              <a:avLst/>
              <a:gdLst>
                <a:gd name="T0" fmla="*/ 20 w 6"/>
                <a:gd name="T1" fmla="*/ 158 h 16"/>
                <a:gd name="T2" fmla="*/ 33 w 6"/>
                <a:gd name="T3" fmla="*/ 0 h 16"/>
                <a:gd name="T4" fmla="*/ 43 w 6"/>
                <a:gd name="T5" fmla="*/ 16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0" y="11"/>
                    <a:pt x="2" y="3"/>
                    <a:pt x="3" y="0"/>
                  </a:cubicBezTo>
                  <a:cubicBezTo>
                    <a:pt x="4" y="5"/>
                    <a:pt x="6" y="11"/>
                    <a:pt x="4" y="16"/>
                  </a:cubicBezTo>
                </a:path>
              </a:pathLst>
            </a:custGeom>
            <a:noFill/>
            <a:ln w="3175" cap="rnd">
              <a:solidFill>
                <a:srgbClr val="F3DED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2" name="Freeform 1271">
              <a:extLst>
                <a:ext uri="{FF2B5EF4-FFF2-40B4-BE49-F238E27FC236}">
                  <a16:creationId xmlns:a16="http://schemas.microsoft.com/office/drawing/2014/main" id="{457EBF28-D001-485C-B3ED-C607073CD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813"/>
              <a:ext cx="13" cy="47"/>
            </a:xfrm>
            <a:custGeom>
              <a:avLst/>
              <a:gdLst>
                <a:gd name="T0" fmla="*/ 20 w 6"/>
                <a:gd name="T1" fmla="*/ 201 h 21"/>
                <a:gd name="T2" fmla="*/ 43 w 6"/>
                <a:gd name="T3" fmla="*/ 0 h 21"/>
                <a:gd name="T4" fmla="*/ 52 w 6"/>
                <a:gd name="T5" fmla="*/ 2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1">
                  <a:moveTo>
                    <a:pt x="2" y="18"/>
                  </a:moveTo>
                  <a:cubicBezTo>
                    <a:pt x="1" y="13"/>
                    <a:pt x="0" y="4"/>
                    <a:pt x="4" y="0"/>
                  </a:cubicBezTo>
                  <a:cubicBezTo>
                    <a:pt x="4" y="7"/>
                    <a:pt x="6" y="14"/>
                    <a:pt x="5" y="21"/>
                  </a:cubicBezTo>
                </a:path>
              </a:pathLst>
            </a:custGeom>
            <a:noFill/>
            <a:ln w="3175" cap="rnd">
              <a:solidFill>
                <a:srgbClr val="F3DED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3" name="Freeform 1272">
              <a:extLst>
                <a:ext uri="{FF2B5EF4-FFF2-40B4-BE49-F238E27FC236}">
                  <a16:creationId xmlns:a16="http://schemas.microsoft.com/office/drawing/2014/main" id="{6D918EC7-E060-4FA8-9F90-5DB8F8B7F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806"/>
              <a:ext cx="17" cy="43"/>
            </a:xfrm>
            <a:custGeom>
              <a:avLst/>
              <a:gdLst>
                <a:gd name="T0" fmla="*/ 40 w 8"/>
                <a:gd name="T1" fmla="*/ 183 h 19"/>
                <a:gd name="T2" fmla="*/ 28 w 8"/>
                <a:gd name="T3" fmla="*/ 0 h 19"/>
                <a:gd name="T4" fmla="*/ 77 w 8"/>
                <a:gd name="T5" fmla="*/ 22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9">
                  <a:moveTo>
                    <a:pt x="4" y="16"/>
                  </a:moveTo>
                  <a:cubicBezTo>
                    <a:pt x="2" y="12"/>
                    <a:pt x="0" y="5"/>
                    <a:pt x="3" y="0"/>
                  </a:cubicBezTo>
                  <a:cubicBezTo>
                    <a:pt x="2" y="7"/>
                    <a:pt x="8" y="12"/>
                    <a:pt x="8" y="19"/>
                  </a:cubicBezTo>
                </a:path>
              </a:pathLst>
            </a:custGeom>
            <a:noFill/>
            <a:ln w="3175" cap="rnd">
              <a:solidFill>
                <a:srgbClr val="F3DED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4" name="Freeform 1273">
              <a:extLst>
                <a:ext uri="{FF2B5EF4-FFF2-40B4-BE49-F238E27FC236}">
                  <a16:creationId xmlns:a16="http://schemas.microsoft.com/office/drawing/2014/main" id="{5D7E53FD-50AE-4C40-8BF1-5D90445FC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795"/>
              <a:ext cx="12" cy="42"/>
            </a:xfrm>
            <a:custGeom>
              <a:avLst/>
              <a:gdLst>
                <a:gd name="T0" fmla="*/ 16 w 6"/>
                <a:gd name="T1" fmla="*/ 161 h 19"/>
                <a:gd name="T2" fmla="*/ 24 w 6"/>
                <a:gd name="T3" fmla="*/ 0 h 19"/>
                <a:gd name="T4" fmla="*/ 40 w 6"/>
                <a:gd name="T5" fmla="*/ 20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9">
                  <a:moveTo>
                    <a:pt x="2" y="15"/>
                  </a:moveTo>
                  <a:cubicBezTo>
                    <a:pt x="0" y="11"/>
                    <a:pt x="1" y="4"/>
                    <a:pt x="3" y="0"/>
                  </a:cubicBezTo>
                  <a:cubicBezTo>
                    <a:pt x="3" y="6"/>
                    <a:pt x="6" y="13"/>
                    <a:pt x="5" y="19"/>
                  </a:cubicBezTo>
                </a:path>
              </a:pathLst>
            </a:custGeom>
            <a:noFill/>
            <a:ln w="3175" cap="rnd">
              <a:solidFill>
                <a:srgbClr val="F3DED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5" name="Freeform 1274">
              <a:extLst>
                <a:ext uri="{FF2B5EF4-FFF2-40B4-BE49-F238E27FC236}">
                  <a16:creationId xmlns:a16="http://schemas.microsoft.com/office/drawing/2014/main" id="{C7C3FE4A-A0F5-49A6-9A24-866A6B21C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770"/>
              <a:ext cx="13" cy="41"/>
            </a:xfrm>
            <a:custGeom>
              <a:avLst/>
              <a:gdLst>
                <a:gd name="T0" fmla="*/ 20 w 6"/>
                <a:gd name="T1" fmla="*/ 212 h 18"/>
                <a:gd name="T2" fmla="*/ 43 w 6"/>
                <a:gd name="T3" fmla="*/ 0 h 18"/>
                <a:gd name="T4" fmla="*/ 43 w 6"/>
                <a:gd name="T5" fmla="*/ 1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8">
                  <a:moveTo>
                    <a:pt x="2" y="18"/>
                  </a:moveTo>
                  <a:cubicBezTo>
                    <a:pt x="0" y="11"/>
                    <a:pt x="2" y="6"/>
                    <a:pt x="4" y="0"/>
                  </a:cubicBezTo>
                  <a:cubicBezTo>
                    <a:pt x="4" y="4"/>
                    <a:pt x="6" y="8"/>
                    <a:pt x="4" y="12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6" name="Freeform 1275">
              <a:extLst>
                <a:ext uri="{FF2B5EF4-FFF2-40B4-BE49-F238E27FC236}">
                  <a16:creationId xmlns:a16="http://schemas.microsoft.com/office/drawing/2014/main" id="{6916E4A6-EB60-4A9D-A247-0922B7FAE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741"/>
              <a:ext cx="10" cy="54"/>
            </a:xfrm>
            <a:custGeom>
              <a:avLst/>
              <a:gdLst>
                <a:gd name="T0" fmla="*/ 8 w 5"/>
                <a:gd name="T1" fmla="*/ 162 h 24"/>
                <a:gd name="T2" fmla="*/ 24 w 5"/>
                <a:gd name="T3" fmla="*/ 0 h 24"/>
                <a:gd name="T4" fmla="*/ 40 w 5"/>
                <a:gd name="T5" fmla="*/ 117 h 24"/>
                <a:gd name="T6" fmla="*/ 24 w 5"/>
                <a:gd name="T7" fmla="*/ 27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24">
                  <a:moveTo>
                    <a:pt x="1" y="14"/>
                  </a:moveTo>
                  <a:cubicBezTo>
                    <a:pt x="1" y="10"/>
                    <a:pt x="0" y="4"/>
                    <a:pt x="3" y="0"/>
                  </a:cubicBezTo>
                  <a:cubicBezTo>
                    <a:pt x="3" y="3"/>
                    <a:pt x="4" y="7"/>
                    <a:pt x="5" y="10"/>
                  </a:cubicBezTo>
                  <a:cubicBezTo>
                    <a:pt x="5" y="15"/>
                    <a:pt x="4" y="19"/>
                    <a:pt x="3" y="24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7" name="Freeform 1276">
              <a:extLst>
                <a:ext uri="{FF2B5EF4-FFF2-40B4-BE49-F238E27FC236}">
                  <a16:creationId xmlns:a16="http://schemas.microsoft.com/office/drawing/2014/main" id="{3A6E8A4F-B2E3-444B-8E1B-76D3AC4C5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775"/>
              <a:ext cx="7" cy="51"/>
            </a:xfrm>
            <a:custGeom>
              <a:avLst/>
              <a:gdLst>
                <a:gd name="T0" fmla="*/ 0 w 3"/>
                <a:gd name="T1" fmla="*/ 0 h 23"/>
                <a:gd name="T2" fmla="*/ 12 w 3"/>
                <a:gd name="T3" fmla="*/ 251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3">
                  <a:moveTo>
                    <a:pt x="0" y="0"/>
                  </a:moveTo>
                  <a:cubicBezTo>
                    <a:pt x="2" y="7"/>
                    <a:pt x="3" y="16"/>
                    <a:pt x="1" y="23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8" name="Freeform 1277">
              <a:extLst>
                <a:ext uri="{FF2B5EF4-FFF2-40B4-BE49-F238E27FC236}">
                  <a16:creationId xmlns:a16="http://schemas.microsoft.com/office/drawing/2014/main" id="{834F098D-9E74-46B4-9B55-A896DCCC9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84"/>
              <a:ext cx="11" cy="29"/>
            </a:xfrm>
            <a:custGeom>
              <a:avLst/>
              <a:gdLst>
                <a:gd name="T0" fmla="*/ 0 w 5"/>
                <a:gd name="T1" fmla="*/ 109 h 13"/>
                <a:gd name="T2" fmla="*/ 44 w 5"/>
                <a:gd name="T3" fmla="*/ 0 h 13"/>
                <a:gd name="T4" fmla="*/ 20 w 5"/>
                <a:gd name="T5" fmla="*/ 1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3">
                  <a:moveTo>
                    <a:pt x="0" y="10"/>
                  </a:moveTo>
                  <a:cubicBezTo>
                    <a:pt x="1" y="7"/>
                    <a:pt x="2" y="3"/>
                    <a:pt x="4" y="0"/>
                  </a:cubicBezTo>
                  <a:cubicBezTo>
                    <a:pt x="3" y="5"/>
                    <a:pt x="5" y="9"/>
                    <a:pt x="2" y="13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29" name="Freeform 1278">
              <a:extLst>
                <a:ext uri="{FF2B5EF4-FFF2-40B4-BE49-F238E27FC236}">
                  <a16:creationId xmlns:a16="http://schemas.microsoft.com/office/drawing/2014/main" id="{9DC9D37B-BC65-43FF-B02B-B9528D428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2782"/>
              <a:ext cx="6" cy="51"/>
            </a:xfrm>
            <a:custGeom>
              <a:avLst/>
              <a:gdLst>
                <a:gd name="T0" fmla="*/ 0 w 3"/>
                <a:gd name="T1" fmla="*/ 89 h 23"/>
                <a:gd name="T2" fmla="*/ 24 w 3"/>
                <a:gd name="T3" fmla="*/ 0 h 23"/>
                <a:gd name="T4" fmla="*/ 24 w 3"/>
                <a:gd name="T5" fmla="*/ 89 h 23"/>
                <a:gd name="T6" fmla="*/ 8 w 3"/>
                <a:gd name="T7" fmla="*/ 25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3">
                  <a:moveTo>
                    <a:pt x="0" y="8"/>
                  </a:moveTo>
                  <a:cubicBezTo>
                    <a:pt x="0" y="6"/>
                    <a:pt x="2" y="3"/>
                    <a:pt x="3" y="0"/>
                  </a:cubicBezTo>
                  <a:cubicBezTo>
                    <a:pt x="3" y="3"/>
                    <a:pt x="3" y="6"/>
                    <a:pt x="3" y="8"/>
                  </a:cubicBezTo>
                  <a:cubicBezTo>
                    <a:pt x="3" y="14"/>
                    <a:pt x="1" y="18"/>
                    <a:pt x="1" y="23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0" name="Freeform 1279">
              <a:extLst>
                <a:ext uri="{FF2B5EF4-FFF2-40B4-BE49-F238E27FC236}">
                  <a16:creationId xmlns:a16="http://schemas.microsoft.com/office/drawing/2014/main" id="{6DF15D5D-D6FA-4A91-B349-241D7EA68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748"/>
              <a:ext cx="15" cy="49"/>
            </a:xfrm>
            <a:custGeom>
              <a:avLst/>
              <a:gdLst>
                <a:gd name="T0" fmla="*/ 0 w 7"/>
                <a:gd name="T1" fmla="*/ 145 h 22"/>
                <a:gd name="T2" fmla="*/ 19 w 7"/>
                <a:gd name="T3" fmla="*/ 0 h 22"/>
                <a:gd name="T4" fmla="*/ 28 w 7"/>
                <a:gd name="T5" fmla="*/ 24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2">
                  <a:moveTo>
                    <a:pt x="0" y="13"/>
                  </a:moveTo>
                  <a:cubicBezTo>
                    <a:pt x="1" y="9"/>
                    <a:pt x="1" y="4"/>
                    <a:pt x="2" y="0"/>
                  </a:cubicBezTo>
                  <a:cubicBezTo>
                    <a:pt x="2" y="7"/>
                    <a:pt x="7" y="15"/>
                    <a:pt x="3" y="22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1" name="Freeform 1280">
              <a:extLst>
                <a:ext uri="{FF2B5EF4-FFF2-40B4-BE49-F238E27FC236}">
                  <a16:creationId xmlns:a16="http://schemas.microsoft.com/office/drawing/2014/main" id="{D12D03DF-A39D-48CC-8B93-DBB3204A9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719"/>
              <a:ext cx="6" cy="34"/>
            </a:xfrm>
            <a:custGeom>
              <a:avLst/>
              <a:gdLst>
                <a:gd name="T0" fmla="*/ 0 w 3"/>
                <a:gd name="T1" fmla="*/ 129 h 15"/>
                <a:gd name="T2" fmla="*/ 24 w 3"/>
                <a:gd name="T3" fmla="*/ 0 h 15"/>
                <a:gd name="T4" fmla="*/ 24 w 3"/>
                <a:gd name="T5" fmla="*/ 17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5">
                  <a:moveTo>
                    <a:pt x="0" y="11"/>
                  </a:moveTo>
                  <a:cubicBezTo>
                    <a:pt x="0" y="7"/>
                    <a:pt x="1" y="3"/>
                    <a:pt x="3" y="0"/>
                  </a:cubicBezTo>
                  <a:cubicBezTo>
                    <a:pt x="1" y="4"/>
                    <a:pt x="2" y="10"/>
                    <a:pt x="3" y="15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2" name="Freeform 1281">
              <a:extLst>
                <a:ext uri="{FF2B5EF4-FFF2-40B4-BE49-F238E27FC236}">
                  <a16:creationId xmlns:a16="http://schemas.microsoft.com/office/drawing/2014/main" id="{EBE724E3-9BF0-4B82-97F0-9EF2C789B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2730"/>
              <a:ext cx="13" cy="47"/>
            </a:xfrm>
            <a:custGeom>
              <a:avLst/>
              <a:gdLst>
                <a:gd name="T0" fmla="*/ 0 w 6"/>
                <a:gd name="T1" fmla="*/ 0 h 21"/>
                <a:gd name="T2" fmla="*/ 61 w 6"/>
                <a:gd name="T3" fmla="*/ 23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1">
                  <a:moveTo>
                    <a:pt x="0" y="0"/>
                  </a:moveTo>
                  <a:cubicBezTo>
                    <a:pt x="6" y="5"/>
                    <a:pt x="6" y="15"/>
                    <a:pt x="6" y="21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3" name="Freeform 1282">
              <a:extLst>
                <a:ext uri="{FF2B5EF4-FFF2-40B4-BE49-F238E27FC236}">
                  <a16:creationId xmlns:a16="http://schemas.microsoft.com/office/drawing/2014/main" id="{139907C5-562D-43B1-9B61-81D3998DB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741"/>
              <a:ext cx="8" cy="54"/>
            </a:xfrm>
            <a:custGeom>
              <a:avLst/>
              <a:gdLst>
                <a:gd name="T0" fmla="*/ 0 w 4"/>
                <a:gd name="T1" fmla="*/ 36 h 24"/>
                <a:gd name="T2" fmla="*/ 24 w 4"/>
                <a:gd name="T3" fmla="*/ 0 h 24"/>
                <a:gd name="T4" fmla="*/ 0 w 4"/>
                <a:gd name="T5" fmla="*/ 27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4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4" y="6"/>
                    <a:pt x="2" y="16"/>
                    <a:pt x="0" y="24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4" name="Freeform 1283">
              <a:extLst>
                <a:ext uri="{FF2B5EF4-FFF2-40B4-BE49-F238E27FC236}">
                  <a16:creationId xmlns:a16="http://schemas.microsoft.com/office/drawing/2014/main" id="{87A469D8-203B-4262-AC57-3032B9E65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3141"/>
              <a:ext cx="25" cy="22"/>
            </a:xfrm>
            <a:custGeom>
              <a:avLst/>
              <a:gdLst>
                <a:gd name="T0" fmla="*/ 0 w 12"/>
                <a:gd name="T1" fmla="*/ 0 h 10"/>
                <a:gd name="T2" fmla="*/ 108 w 12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5" y="3"/>
                    <a:pt x="8" y="7"/>
                    <a:pt x="12" y="1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5" name="Freeform 1284">
              <a:extLst>
                <a:ext uri="{FF2B5EF4-FFF2-40B4-BE49-F238E27FC236}">
                  <a16:creationId xmlns:a16="http://schemas.microsoft.com/office/drawing/2014/main" id="{5237836D-5FB3-432A-9871-52DA097A5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3107"/>
              <a:ext cx="27" cy="70"/>
            </a:xfrm>
            <a:custGeom>
              <a:avLst/>
              <a:gdLst>
                <a:gd name="T0" fmla="*/ 0 w 13"/>
                <a:gd name="T1" fmla="*/ 0 h 31"/>
                <a:gd name="T2" fmla="*/ 108 w 13"/>
                <a:gd name="T3" fmla="*/ 194 h 31"/>
                <a:gd name="T4" fmla="*/ 116 w 13"/>
                <a:gd name="T5" fmla="*/ 357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1">
                  <a:moveTo>
                    <a:pt x="0" y="0"/>
                  </a:moveTo>
                  <a:cubicBezTo>
                    <a:pt x="5" y="4"/>
                    <a:pt x="10" y="10"/>
                    <a:pt x="12" y="17"/>
                  </a:cubicBezTo>
                  <a:cubicBezTo>
                    <a:pt x="13" y="22"/>
                    <a:pt x="13" y="26"/>
                    <a:pt x="13" y="3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6" name="Freeform 1285">
              <a:extLst>
                <a:ext uri="{FF2B5EF4-FFF2-40B4-BE49-F238E27FC236}">
                  <a16:creationId xmlns:a16="http://schemas.microsoft.com/office/drawing/2014/main" id="{90A249CC-EB73-46AD-AB93-700038220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3014"/>
              <a:ext cx="86" cy="44"/>
            </a:xfrm>
            <a:custGeom>
              <a:avLst/>
              <a:gdLst>
                <a:gd name="T0" fmla="*/ 128 w 41"/>
                <a:gd name="T1" fmla="*/ 0 h 20"/>
                <a:gd name="T2" fmla="*/ 378 w 41"/>
                <a:gd name="T3" fmla="*/ 213 h 20"/>
                <a:gd name="T4" fmla="*/ 296 w 41"/>
                <a:gd name="T5" fmla="*/ 194 h 20"/>
                <a:gd name="T6" fmla="*/ 149 w 41"/>
                <a:gd name="T7" fmla="*/ 161 h 20"/>
                <a:gd name="T8" fmla="*/ 0 w 41"/>
                <a:gd name="T9" fmla="*/ 8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0">
                  <a:moveTo>
                    <a:pt x="14" y="0"/>
                  </a:moveTo>
                  <a:cubicBezTo>
                    <a:pt x="23" y="4"/>
                    <a:pt x="36" y="11"/>
                    <a:pt x="41" y="20"/>
                  </a:cubicBezTo>
                  <a:cubicBezTo>
                    <a:pt x="39" y="20"/>
                    <a:pt x="35" y="19"/>
                    <a:pt x="32" y="18"/>
                  </a:cubicBezTo>
                  <a:cubicBezTo>
                    <a:pt x="27" y="17"/>
                    <a:pt x="21" y="17"/>
                    <a:pt x="16" y="15"/>
                  </a:cubicBezTo>
                  <a:cubicBezTo>
                    <a:pt x="10" y="14"/>
                    <a:pt x="5" y="12"/>
                    <a:pt x="0" y="8"/>
                  </a:cubicBezTo>
                </a:path>
              </a:pathLst>
            </a:custGeom>
            <a:noFill/>
            <a:ln w="3175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7" name="Freeform 1286">
              <a:extLst>
                <a:ext uri="{FF2B5EF4-FFF2-40B4-BE49-F238E27FC236}">
                  <a16:creationId xmlns:a16="http://schemas.microsoft.com/office/drawing/2014/main" id="{374E2C73-8C49-4CFF-BD52-23110FEE1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978"/>
              <a:ext cx="75" cy="60"/>
            </a:xfrm>
            <a:custGeom>
              <a:avLst/>
              <a:gdLst>
                <a:gd name="T0" fmla="*/ 0 w 36"/>
                <a:gd name="T1" fmla="*/ 0 h 27"/>
                <a:gd name="T2" fmla="*/ 208 w 36"/>
                <a:gd name="T3" fmla="*/ 118 h 27"/>
                <a:gd name="T4" fmla="*/ 308 w 36"/>
                <a:gd name="T5" fmla="*/ 251 h 27"/>
                <a:gd name="T6" fmla="*/ 325 w 36"/>
                <a:gd name="T7" fmla="*/ 29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7">
                  <a:moveTo>
                    <a:pt x="0" y="0"/>
                  </a:moveTo>
                  <a:cubicBezTo>
                    <a:pt x="8" y="2"/>
                    <a:pt x="17" y="5"/>
                    <a:pt x="23" y="11"/>
                  </a:cubicBezTo>
                  <a:cubicBezTo>
                    <a:pt x="26" y="15"/>
                    <a:pt x="31" y="18"/>
                    <a:pt x="34" y="23"/>
                  </a:cubicBezTo>
                  <a:cubicBezTo>
                    <a:pt x="35" y="24"/>
                    <a:pt x="35" y="26"/>
                    <a:pt x="36" y="27"/>
                  </a:cubicBezTo>
                </a:path>
              </a:pathLst>
            </a:custGeom>
            <a:noFill/>
            <a:ln w="3175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8" name="Freeform 1287">
              <a:extLst>
                <a:ext uri="{FF2B5EF4-FFF2-40B4-BE49-F238E27FC236}">
                  <a16:creationId xmlns:a16="http://schemas.microsoft.com/office/drawing/2014/main" id="{874BFBA1-61B9-43EE-88AA-69062B445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962"/>
              <a:ext cx="58" cy="52"/>
            </a:xfrm>
            <a:custGeom>
              <a:avLst/>
              <a:gdLst>
                <a:gd name="T0" fmla="*/ 81 w 28"/>
                <a:gd name="T1" fmla="*/ 45 h 23"/>
                <a:gd name="T2" fmla="*/ 249 w 28"/>
                <a:gd name="T3" fmla="*/ 267 h 23"/>
                <a:gd name="T4" fmla="*/ 44 w 28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3">
                  <a:moveTo>
                    <a:pt x="9" y="4"/>
                  </a:moveTo>
                  <a:cubicBezTo>
                    <a:pt x="10" y="10"/>
                    <a:pt x="22" y="20"/>
                    <a:pt x="28" y="23"/>
                  </a:cubicBezTo>
                  <a:cubicBezTo>
                    <a:pt x="19" y="22"/>
                    <a:pt x="0" y="12"/>
                    <a:pt x="5" y="0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39" name="Freeform 1288">
              <a:extLst>
                <a:ext uri="{FF2B5EF4-FFF2-40B4-BE49-F238E27FC236}">
                  <a16:creationId xmlns:a16="http://schemas.microsoft.com/office/drawing/2014/main" id="{D4F07835-1B47-4F73-B010-E27069E66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942"/>
              <a:ext cx="46" cy="27"/>
            </a:xfrm>
            <a:custGeom>
              <a:avLst/>
              <a:gdLst>
                <a:gd name="T0" fmla="*/ 201 w 22"/>
                <a:gd name="T1" fmla="*/ 117 h 12"/>
                <a:gd name="T2" fmla="*/ 0 w 22"/>
                <a:gd name="T3" fmla="*/ 0 h 12"/>
                <a:gd name="T4" fmla="*/ 192 w 22"/>
                <a:gd name="T5" fmla="*/ 12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2">
                  <a:moveTo>
                    <a:pt x="22" y="10"/>
                  </a:moveTo>
                  <a:cubicBezTo>
                    <a:pt x="16" y="3"/>
                    <a:pt x="8" y="2"/>
                    <a:pt x="0" y="0"/>
                  </a:cubicBezTo>
                  <a:cubicBezTo>
                    <a:pt x="7" y="4"/>
                    <a:pt x="13" y="12"/>
                    <a:pt x="21" y="11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0" name="Freeform 1289">
              <a:extLst>
                <a:ext uri="{FF2B5EF4-FFF2-40B4-BE49-F238E27FC236}">
                  <a16:creationId xmlns:a16="http://schemas.microsoft.com/office/drawing/2014/main" id="{5BC26750-912C-4476-A1FF-FA5F04F10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2960"/>
              <a:ext cx="35" cy="31"/>
            </a:xfrm>
            <a:custGeom>
              <a:avLst/>
              <a:gdLst>
                <a:gd name="T0" fmla="*/ 0 w 17"/>
                <a:gd name="T1" fmla="*/ 0 h 14"/>
                <a:gd name="T2" fmla="*/ 148 w 17"/>
                <a:gd name="T3" fmla="*/ 15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1" y="7"/>
                    <a:pt x="11" y="12"/>
                    <a:pt x="17" y="14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1" name="Freeform 1290">
              <a:extLst>
                <a:ext uri="{FF2B5EF4-FFF2-40B4-BE49-F238E27FC236}">
                  <a16:creationId xmlns:a16="http://schemas.microsoft.com/office/drawing/2014/main" id="{7B701DB5-B7D0-45AE-B4B4-064B0FA78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3005"/>
              <a:ext cx="46" cy="31"/>
            </a:xfrm>
            <a:custGeom>
              <a:avLst/>
              <a:gdLst>
                <a:gd name="T0" fmla="*/ 201 w 22"/>
                <a:gd name="T1" fmla="*/ 53 h 14"/>
                <a:gd name="T2" fmla="*/ 0 w 22"/>
                <a:gd name="T3" fmla="*/ 35 h 14"/>
                <a:gd name="T4" fmla="*/ 128 w 22"/>
                <a:gd name="T5" fmla="*/ 15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4">
                  <a:moveTo>
                    <a:pt x="22" y="5"/>
                  </a:moveTo>
                  <a:cubicBezTo>
                    <a:pt x="16" y="0"/>
                    <a:pt x="7" y="4"/>
                    <a:pt x="0" y="3"/>
                  </a:cubicBezTo>
                  <a:cubicBezTo>
                    <a:pt x="5" y="7"/>
                    <a:pt x="8" y="13"/>
                    <a:pt x="14" y="14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2" name="Freeform 1291">
              <a:extLst>
                <a:ext uri="{FF2B5EF4-FFF2-40B4-BE49-F238E27FC236}">
                  <a16:creationId xmlns:a16="http://schemas.microsoft.com/office/drawing/2014/main" id="{6DDB463D-36E1-4F15-959A-BFA7F9989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982"/>
              <a:ext cx="58" cy="29"/>
            </a:xfrm>
            <a:custGeom>
              <a:avLst/>
              <a:gdLst>
                <a:gd name="T0" fmla="*/ 232 w 28"/>
                <a:gd name="T1" fmla="*/ 145 h 13"/>
                <a:gd name="T2" fmla="*/ 0 w 28"/>
                <a:gd name="T3" fmla="*/ 0 h 13"/>
                <a:gd name="T4" fmla="*/ 249 w 28"/>
                <a:gd name="T5" fmla="*/ 5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6" y="13"/>
                  </a:moveTo>
                  <a:cubicBezTo>
                    <a:pt x="17" y="13"/>
                    <a:pt x="8" y="4"/>
                    <a:pt x="0" y="0"/>
                  </a:cubicBezTo>
                  <a:cubicBezTo>
                    <a:pt x="10" y="0"/>
                    <a:pt x="19" y="1"/>
                    <a:pt x="28" y="5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3" name="Freeform 1292">
              <a:extLst>
                <a:ext uri="{FF2B5EF4-FFF2-40B4-BE49-F238E27FC236}">
                  <a16:creationId xmlns:a16="http://schemas.microsoft.com/office/drawing/2014/main" id="{FBA294EA-F247-46BA-A6FF-9E44AD2DA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965"/>
              <a:ext cx="48" cy="38"/>
            </a:xfrm>
            <a:custGeom>
              <a:avLst/>
              <a:gdLst>
                <a:gd name="T0" fmla="*/ 0 w 23"/>
                <a:gd name="T1" fmla="*/ 0 h 17"/>
                <a:gd name="T2" fmla="*/ 209 w 23"/>
                <a:gd name="T3" fmla="*/ 19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7">
                  <a:moveTo>
                    <a:pt x="0" y="0"/>
                  </a:moveTo>
                  <a:cubicBezTo>
                    <a:pt x="10" y="4"/>
                    <a:pt x="17" y="9"/>
                    <a:pt x="23" y="17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4" name="Freeform 1293">
              <a:extLst>
                <a:ext uri="{FF2B5EF4-FFF2-40B4-BE49-F238E27FC236}">
                  <a16:creationId xmlns:a16="http://schemas.microsoft.com/office/drawing/2014/main" id="{1D71BD8B-5339-4402-BECE-3A4E73DF9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929"/>
              <a:ext cx="44" cy="45"/>
            </a:xfrm>
            <a:custGeom>
              <a:avLst/>
              <a:gdLst>
                <a:gd name="T0" fmla="*/ 176 w 21"/>
                <a:gd name="T1" fmla="*/ 173 h 20"/>
                <a:gd name="T2" fmla="*/ 0 w 21"/>
                <a:gd name="T3" fmla="*/ 0 h 20"/>
                <a:gd name="T4" fmla="*/ 193 w 21"/>
                <a:gd name="T5" fmla="*/ 227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19" y="15"/>
                  </a:moveTo>
                  <a:cubicBezTo>
                    <a:pt x="15" y="10"/>
                    <a:pt x="7" y="0"/>
                    <a:pt x="0" y="0"/>
                  </a:cubicBezTo>
                  <a:cubicBezTo>
                    <a:pt x="7" y="7"/>
                    <a:pt x="10" y="19"/>
                    <a:pt x="21" y="20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5" name="Freeform 1294">
              <a:extLst>
                <a:ext uri="{FF2B5EF4-FFF2-40B4-BE49-F238E27FC236}">
                  <a16:creationId xmlns:a16="http://schemas.microsoft.com/office/drawing/2014/main" id="{3BB681C4-F3EC-476C-9AAF-B9C3E8811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960"/>
              <a:ext cx="25" cy="5"/>
            </a:xfrm>
            <a:custGeom>
              <a:avLst/>
              <a:gdLst>
                <a:gd name="T0" fmla="*/ 108 w 12"/>
                <a:gd name="T1" fmla="*/ 33 h 2"/>
                <a:gd name="T2" fmla="*/ 0 w 1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12" y="2"/>
                  </a:moveTo>
                  <a:cubicBezTo>
                    <a:pt x="8" y="2"/>
                    <a:pt x="4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6" name="Freeform 1295">
              <a:extLst>
                <a:ext uri="{FF2B5EF4-FFF2-40B4-BE49-F238E27FC236}">
                  <a16:creationId xmlns:a16="http://schemas.microsoft.com/office/drawing/2014/main" id="{81A4AE50-3251-4D80-A6BE-2A644A29B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2895"/>
              <a:ext cx="42" cy="32"/>
            </a:xfrm>
            <a:custGeom>
              <a:avLst/>
              <a:gdLst>
                <a:gd name="T0" fmla="*/ 185 w 20"/>
                <a:gd name="T1" fmla="*/ 167 h 14"/>
                <a:gd name="T2" fmla="*/ 111 w 20"/>
                <a:gd name="T3" fmla="*/ 73 h 14"/>
                <a:gd name="T4" fmla="*/ 0 w 20"/>
                <a:gd name="T5" fmla="*/ 0 h 14"/>
                <a:gd name="T6" fmla="*/ 185 w 20"/>
                <a:gd name="T7" fmla="*/ 16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4">
                  <a:moveTo>
                    <a:pt x="20" y="14"/>
                  </a:moveTo>
                  <a:cubicBezTo>
                    <a:pt x="17" y="11"/>
                    <a:pt x="16" y="8"/>
                    <a:pt x="12" y="6"/>
                  </a:cubicBezTo>
                  <a:cubicBezTo>
                    <a:pt x="8" y="3"/>
                    <a:pt x="4" y="1"/>
                    <a:pt x="0" y="0"/>
                  </a:cubicBezTo>
                  <a:cubicBezTo>
                    <a:pt x="6" y="5"/>
                    <a:pt x="14" y="11"/>
                    <a:pt x="20" y="14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7" name="Freeform 1296">
              <a:extLst>
                <a:ext uri="{FF2B5EF4-FFF2-40B4-BE49-F238E27FC236}">
                  <a16:creationId xmlns:a16="http://schemas.microsoft.com/office/drawing/2014/main" id="{0EB149C1-C530-4635-8024-B20C4F9DB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2911"/>
              <a:ext cx="42" cy="49"/>
            </a:xfrm>
            <a:custGeom>
              <a:avLst/>
              <a:gdLst>
                <a:gd name="T0" fmla="*/ 0 w 20"/>
                <a:gd name="T1" fmla="*/ 0 h 22"/>
                <a:gd name="T2" fmla="*/ 185 w 20"/>
                <a:gd name="T3" fmla="*/ 24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2" y="8"/>
                    <a:pt x="13" y="18"/>
                    <a:pt x="20" y="22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8" name="Freeform 1297">
              <a:extLst>
                <a:ext uri="{FF2B5EF4-FFF2-40B4-BE49-F238E27FC236}">
                  <a16:creationId xmlns:a16="http://schemas.microsoft.com/office/drawing/2014/main" id="{36F09DE0-9150-4FC4-8CE4-5E4E5ED7C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936"/>
              <a:ext cx="38" cy="29"/>
            </a:xfrm>
            <a:custGeom>
              <a:avLst/>
              <a:gdLst>
                <a:gd name="T0" fmla="*/ 169 w 18"/>
                <a:gd name="T1" fmla="*/ 109 h 13"/>
                <a:gd name="T2" fmla="*/ 0 w 18"/>
                <a:gd name="T3" fmla="*/ 0 h 13"/>
                <a:gd name="T4" fmla="*/ 160 w 18"/>
                <a:gd name="T5" fmla="*/ 1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18" y="10"/>
                  </a:moveTo>
                  <a:cubicBezTo>
                    <a:pt x="12" y="7"/>
                    <a:pt x="8" y="2"/>
                    <a:pt x="0" y="0"/>
                  </a:cubicBezTo>
                  <a:cubicBezTo>
                    <a:pt x="6" y="4"/>
                    <a:pt x="9" y="10"/>
                    <a:pt x="17" y="13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49" name="Freeform 1298">
              <a:extLst>
                <a:ext uri="{FF2B5EF4-FFF2-40B4-BE49-F238E27FC236}">
                  <a16:creationId xmlns:a16="http://schemas.microsoft.com/office/drawing/2014/main" id="{5486F28D-B33F-4C8B-B1A6-5EF895057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918"/>
              <a:ext cx="40" cy="38"/>
            </a:xfrm>
            <a:custGeom>
              <a:avLst/>
              <a:gdLst>
                <a:gd name="T0" fmla="*/ 177 w 19"/>
                <a:gd name="T1" fmla="*/ 190 h 17"/>
                <a:gd name="T2" fmla="*/ 0 w 19"/>
                <a:gd name="T3" fmla="*/ 0 h 17"/>
                <a:gd name="T4" fmla="*/ 141 w 19"/>
                <a:gd name="T5" fmla="*/ 10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19" y="17"/>
                  </a:moveTo>
                  <a:cubicBezTo>
                    <a:pt x="12" y="14"/>
                    <a:pt x="5" y="6"/>
                    <a:pt x="0" y="0"/>
                  </a:cubicBezTo>
                  <a:cubicBezTo>
                    <a:pt x="5" y="1"/>
                    <a:pt x="10" y="6"/>
                    <a:pt x="15" y="9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0" name="Freeform 1299">
              <a:extLst>
                <a:ext uri="{FF2B5EF4-FFF2-40B4-BE49-F238E27FC236}">
                  <a16:creationId xmlns:a16="http://schemas.microsoft.com/office/drawing/2014/main" id="{DC8A9260-5450-42C2-871B-A8D87600F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2875"/>
              <a:ext cx="40" cy="43"/>
            </a:xfrm>
            <a:custGeom>
              <a:avLst/>
              <a:gdLst>
                <a:gd name="T0" fmla="*/ 101 w 19"/>
                <a:gd name="T1" fmla="*/ 93 h 19"/>
                <a:gd name="T2" fmla="*/ 0 w 19"/>
                <a:gd name="T3" fmla="*/ 0 h 19"/>
                <a:gd name="T4" fmla="*/ 93 w 19"/>
                <a:gd name="T5" fmla="*/ 149 h 19"/>
                <a:gd name="T6" fmla="*/ 177 w 19"/>
                <a:gd name="T7" fmla="*/ 21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9">
                  <a:moveTo>
                    <a:pt x="11" y="8"/>
                  </a:moveTo>
                  <a:cubicBezTo>
                    <a:pt x="8" y="5"/>
                    <a:pt x="4" y="1"/>
                    <a:pt x="0" y="0"/>
                  </a:cubicBezTo>
                  <a:cubicBezTo>
                    <a:pt x="4" y="4"/>
                    <a:pt x="6" y="9"/>
                    <a:pt x="10" y="13"/>
                  </a:cubicBezTo>
                  <a:cubicBezTo>
                    <a:pt x="11" y="14"/>
                    <a:pt x="19" y="19"/>
                    <a:pt x="19" y="18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1" name="Freeform 1300">
              <a:extLst>
                <a:ext uri="{FF2B5EF4-FFF2-40B4-BE49-F238E27FC236}">
                  <a16:creationId xmlns:a16="http://schemas.microsoft.com/office/drawing/2014/main" id="{C313C2CE-E43D-4777-9245-4BE673B57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907"/>
              <a:ext cx="27" cy="17"/>
            </a:xfrm>
            <a:custGeom>
              <a:avLst/>
              <a:gdLst>
                <a:gd name="T0" fmla="*/ 116 w 13"/>
                <a:gd name="T1" fmla="*/ 40 h 8"/>
                <a:gd name="T2" fmla="*/ 0 w 13"/>
                <a:gd name="T3" fmla="*/ 0 h 8"/>
                <a:gd name="T4" fmla="*/ 73 w 13"/>
                <a:gd name="T5" fmla="*/ 7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9" y="2"/>
                    <a:pt x="5" y="1"/>
                    <a:pt x="0" y="0"/>
                  </a:cubicBezTo>
                  <a:cubicBezTo>
                    <a:pt x="1" y="2"/>
                    <a:pt x="6" y="7"/>
                    <a:pt x="8" y="8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2" name="Freeform 1301">
              <a:extLst>
                <a:ext uri="{FF2B5EF4-FFF2-40B4-BE49-F238E27FC236}">
                  <a16:creationId xmlns:a16="http://schemas.microsoft.com/office/drawing/2014/main" id="{BD9974F1-C678-4C0F-819B-7D08F2973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902"/>
              <a:ext cx="37" cy="31"/>
            </a:xfrm>
            <a:custGeom>
              <a:avLst/>
              <a:gdLst>
                <a:gd name="T0" fmla="*/ 123 w 18"/>
                <a:gd name="T1" fmla="*/ 89 h 14"/>
                <a:gd name="T2" fmla="*/ 0 w 18"/>
                <a:gd name="T3" fmla="*/ 0 h 14"/>
                <a:gd name="T4" fmla="*/ 156 w 18"/>
                <a:gd name="T5" fmla="*/ 15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14" y="8"/>
                  </a:moveTo>
                  <a:cubicBezTo>
                    <a:pt x="10" y="5"/>
                    <a:pt x="5" y="1"/>
                    <a:pt x="0" y="0"/>
                  </a:cubicBezTo>
                  <a:cubicBezTo>
                    <a:pt x="5" y="5"/>
                    <a:pt x="11" y="10"/>
                    <a:pt x="18" y="14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3" name="Freeform 1302">
              <a:extLst>
                <a:ext uri="{FF2B5EF4-FFF2-40B4-BE49-F238E27FC236}">
                  <a16:creationId xmlns:a16="http://schemas.microsoft.com/office/drawing/2014/main" id="{5CCB725A-9FA6-435D-BF62-00DF18135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900"/>
              <a:ext cx="23" cy="7"/>
            </a:xfrm>
            <a:custGeom>
              <a:avLst/>
              <a:gdLst>
                <a:gd name="T0" fmla="*/ 100 w 11"/>
                <a:gd name="T1" fmla="*/ 37 h 3"/>
                <a:gd name="T2" fmla="*/ 0 w 1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11" y="3"/>
                  </a:moveTo>
                  <a:cubicBezTo>
                    <a:pt x="7" y="1"/>
                    <a:pt x="3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4" name="Freeform 1303">
              <a:extLst>
                <a:ext uri="{FF2B5EF4-FFF2-40B4-BE49-F238E27FC236}">
                  <a16:creationId xmlns:a16="http://schemas.microsoft.com/office/drawing/2014/main" id="{5105E8A9-49DE-40D3-857A-B0F8A41BF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866"/>
              <a:ext cx="31" cy="43"/>
            </a:xfrm>
            <a:custGeom>
              <a:avLst/>
              <a:gdLst>
                <a:gd name="T0" fmla="*/ 72 w 15"/>
                <a:gd name="T1" fmla="*/ 57 h 19"/>
                <a:gd name="T2" fmla="*/ 0 w 15"/>
                <a:gd name="T3" fmla="*/ 0 h 19"/>
                <a:gd name="T4" fmla="*/ 132 w 15"/>
                <a:gd name="T5" fmla="*/ 22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9">
                  <a:moveTo>
                    <a:pt x="8" y="5"/>
                  </a:moveTo>
                  <a:cubicBezTo>
                    <a:pt x="6" y="2"/>
                    <a:pt x="3" y="2"/>
                    <a:pt x="0" y="0"/>
                  </a:cubicBezTo>
                  <a:cubicBezTo>
                    <a:pt x="5" y="5"/>
                    <a:pt x="7" y="18"/>
                    <a:pt x="15" y="19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5" name="Freeform 1304">
              <a:extLst>
                <a:ext uri="{FF2B5EF4-FFF2-40B4-BE49-F238E27FC236}">
                  <a16:creationId xmlns:a16="http://schemas.microsoft.com/office/drawing/2014/main" id="{58CA567E-22A4-4ED3-91D3-AC2F26AAF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882"/>
              <a:ext cx="27" cy="20"/>
            </a:xfrm>
            <a:custGeom>
              <a:avLst/>
              <a:gdLst>
                <a:gd name="T0" fmla="*/ 116 w 13"/>
                <a:gd name="T1" fmla="*/ 80 h 9"/>
                <a:gd name="T2" fmla="*/ 0 w 13"/>
                <a:gd name="T3" fmla="*/ 0 h 9"/>
                <a:gd name="T4" fmla="*/ 108 w 13"/>
                <a:gd name="T5" fmla="*/ 9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13" y="7"/>
                  </a:moveTo>
                  <a:cubicBezTo>
                    <a:pt x="11" y="3"/>
                    <a:pt x="3" y="0"/>
                    <a:pt x="0" y="0"/>
                  </a:cubicBezTo>
                  <a:cubicBezTo>
                    <a:pt x="3" y="3"/>
                    <a:pt x="7" y="8"/>
                    <a:pt x="12" y="9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6" name="Freeform 1305">
              <a:extLst>
                <a:ext uri="{FF2B5EF4-FFF2-40B4-BE49-F238E27FC236}">
                  <a16:creationId xmlns:a16="http://schemas.microsoft.com/office/drawing/2014/main" id="{8CABF201-6825-4C19-90F7-B53BD76F7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878"/>
              <a:ext cx="36" cy="29"/>
            </a:xfrm>
            <a:custGeom>
              <a:avLst/>
              <a:gdLst>
                <a:gd name="T0" fmla="*/ 152 w 17"/>
                <a:gd name="T1" fmla="*/ 100 h 13"/>
                <a:gd name="T2" fmla="*/ 0 w 17"/>
                <a:gd name="T3" fmla="*/ 9 h 13"/>
                <a:gd name="T4" fmla="*/ 161 w 17"/>
                <a:gd name="T5" fmla="*/ 1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16" y="9"/>
                  </a:moveTo>
                  <a:cubicBezTo>
                    <a:pt x="13" y="6"/>
                    <a:pt x="5" y="0"/>
                    <a:pt x="0" y="1"/>
                  </a:cubicBezTo>
                  <a:cubicBezTo>
                    <a:pt x="6" y="5"/>
                    <a:pt x="11" y="10"/>
                    <a:pt x="17" y="13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7" name="Freeform 1306">
              <a:extLst>
                <a:ext uri="{FF2B5EF4-FFF2-40B4-BE49-F238E27FC236}">
                  <a16:creationId xmlns:a16="http://schemas.microsoft.com/office/drawing/2014/main" id="{7E71DB8C-BB44-4943-BDFF-BF3976302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2853"/>
              <a:ext cx="27" cy="33"/>
            </a:xfrm>
            <a:custGeom>
              <a:avLst/>
              <a:gdLst>
                <a:gd name="T0" fmla="*/ 116 w 13"/>
                <a:gd name="T1" fmla="*/ 106 h 15"/>
                <a:gd name="T2" fmla="*/ 0 w 13"/>
                <a:gd name="T3" fmla="*/ 0 h 15"/>
                <a:gd name="T4" fmla="*/ 116 w 13"/>
                <a:gd name="T5" fmla="*/ 16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13" y="10"/>
                  </a:moveTo>
                  <a:cubicBezTo>
                    <a:pt x="11" y="6"/>
                    <a:pt x="5" y="1"/>
                    <a:pt x="0" y="0"/>
                  </a:cubicBezTo>
                  <a:cubicBezTo>
                    <a:pt x="6" y="4"/>
                    <a:pt x="7" y="12"/>
                    <a:pt x="13" y="15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8" name="Freeform 1307">
              <a:extLst>
                <a:ext uri="{FF2B5EF4-FFF2-40B4-BE49-F238E27FC236}">
                  <a16:creationId xmlns:a16="http://schemas.microsoft.com/office/drawing/2014/main" id="{6271722E-1A4C-4701-A70B-745927965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855"/>
              <a:ext cx="32" cy="27"/>
            </a:xfrm>
            <a:custGeom>
              <a:avLst/>
              <a:gdLst>
                <a:gd name="T0" fmla="*/ 137 w 15"/>
                <a:gd name="T1" fmla="*/ 92 h 12"/>
                <a:gd name="T2" fmla="*/ 0 w 15"/>
                <a:gd name="T3" fmla="*/ 0 h 12"/>
                <a:gd name="T4" fmla="*/ 145 w 15"/>
                <a:gd name="T5" fmla="*/ 13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14" y="8"/>
                  </a:moveTo>
                  <a:cubicBezTo>
                    <a:pt x="11" y="4"/>
                    <a:pt x="5" y="1"/>
                    <a:pt x="0" y="0"/>
                  </a:cubicBezTo>
                  <a:cubicBezTo>
                    <a:pt x="5" y="4"/>
                    <a:pt x="9" y="10"/>
                    <a:pt x="15" y="12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59" name="Freeform 1308">
              <a:extLst>
                <a:ext uri="{FF2B5EF4-FFF2-40B4-BE49-F238E27FC236}">
                  <a16:creationId xmlns:a16="http://schemas.microsoft.com/office/drawing/2014/main" id="{B1B046A1-09FB-4709-8B36-531CBAB45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2837"/>
              <a:ext cx="34" cy="18"/>
            </a:xfrm>
            <a:custGeom>
              <a:avLst/>
              <a:gdLst>
                <a:gd name="T0" fmla="*/ 153 w 16"/>
                <a:gd name="T1" fmla="*/ 92 h 8"/>
                <a:gd name="T2" fmla="*/ 0 w 16"/>
                <a:gd name="T3" fmla="*/ 0 h 8"/>
                <a:gd name="T4" fmla="*/ 96 w 16"/>
                <a:gd name="T5" fmla="*/ 8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">
                  <a:moveTo>
                    <a:pt x="16" y="8"/>
                  </a:moveTo>
                  <a:cubicBezTo>
                    <a:pt x="12" y="3"/>
                    <a:pt x="6" y="2"/>
                    <a:pt x="0" y="0"/>
                  </a:cubicBezTo>
                  <a:cubicBezTo>
                    <a:pt x="4" y="2"/>
                    <a:pt x="6" y="6"/>
                    <a:pt x="10" y="7"/>
                  </a:cubicBezTo>
                </a:path>
              </a:pathLst>
            </a:custGeom>
            <a:noFill/>
            <a:ln w="3175" cap="rnd">
              <a:solidFill>
                <a:srgbClr val="EFD6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0" name="Freeform 1309">
              <a:extLst>
                <a:ext uri="{FF2B5EF4-FFF2-40B4-BE49-F238E27FC236}">
                  <a16:creationId xmlns:a16="http://schemas.microsoft.com/office/drawing/2014/main" id="{D281D877-3FDD-4009-8D84-64E31BB76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824"/>
              <a:ext cx="42" cy="31"/>
            </a:xfrm>
            <a:custGeom>
              <a:avLst/>
              <a:gdLst>
                <a:gd name="T0" fmla="*/ 120 w 20"/>
                <a:gd name="T1" fmla="*/ 78 h 14"/>
                <a:gd name="T2" fmla="*/ 0 w 20"/>
                <a:gd name="T3" fmla="*/ 9 h 14"/>
                <a:gd name="T4" fmla="*/ 76 w 20"/>
                <a:gd name="T5" fmla="*/ 78 h 14"/>
                <a:gd name="T6" fmla="*/ 185 w 20"/>
                <a:gd name="T7" fmla="*/ 15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4">
                  <a:moveTo>
                    <a:pt x="13" y="7"/>
                  </a:moveTo>
                  <a:cubicBezTo>
                    <a:pt x="10" y="4"/>
                    <a:pt x="5" y="0"/>
                    <a:pt x="0" y="1"/>
                  </a:cubicBezTo>
                  <a:cubicBezTo>
                    <a:pt x="3" y="3"/>
                    <a:pt x="5" y="5"/>
                    <a:pt x="8" y="7"/>
                  </a:cubicBezTo>
                  <a:cubicBezTo>
                    <a:pt x="11" y="11"/>
                    <a:pt x="16" y="12"/>
                    <a:pt x="20" y="14"/>
                  </a:cubicBezTo>
                </a:path>
              </a:pathLst>
            </a:custGeom>
            <a:noFill/>
            <a:ln w="3175" cap="rnd">
              <a:solidFill>
                <a:srgbClr val="EFD6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1" name="Freeform 1310">
              <a:extLst>
                <a:ext uri="{FF2B5EF4-FFF2-40B4-BE49-F238E27FC236}">
                  <a16:creationId xmlns:a16="http://schemas.microsoft.com/office/drawing/2014/main" id="{9CE391AD-9ABC-4270-99F8-A8B1A549C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2846"/>
              <a:ext cx="38" cy="32"/>
            </a:xfrm>
            <a:custGeom>
              <a:avLst/>
              <a:gdLst>
                <a:gd name="T0" fmla="*/ 0 w 18"/>
                <a:gd name="T1" fmla="*/ 0 h 14"/>
                <a:gd name="T2" fmla="*/ 169 w 18"/>
                <a:gd name="T3" fmla="*/ 16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4">
                  <a:moveTo>
                    <a:pt x="0" y="0"/>
                  </a:moveTo>
                  <a:cubicBezTo>
                    <a:pt x="5" y="6"/>
                    <a:pt x="11" y="12"/>
                    <a:pt x="18" y="14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2" name="Freeform 1311">
              <a:extLst>
                <a:ext uri="{FF2B5EF4-FFF2-40B4-BE49-F238E27FC236}">
                  <a16:creationId xmlns:a16="http://schemas.microsoft.com/office/drawing/2014/main" id="{683D3E08-5919-454C-8B12-EB23C0E0B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864"/>
              <a:ext cx="25" cy="14"/>
            </a:xfrm>
            <a:custGeom>
              <a:avLst/>
              <a:gdLst>
                <a:gd name="T0" fmla="*/ 100 w 12"/>
                <a:gd name="T1" fmla="*/ 28 h 6"/>
                <a:gd name="T2" fmla="*/ 0 w 12"/>
                <a:gd name="T3" fmla="*/ 0 h 6"/>
                <a:gd name="T4" fmla="*/ 108 w 12"/>
                <a:gd name="T5" fmla="*/ 7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">
                  <a:moveTo>
                    <a:pt x="11" y="2"/>
                  </a:moveTo>
                  <a:cubicBezTo>
                    <a:pt x="8" y="1"/>
                    <a:pt x="4" y="0"/>
                    <a:pt x="0" y="0"/>
                  </a:cubicBezTo>
                  <a:cubicBezTo>
                    <a:pt x="5" y="2"/>
                    <a:pt x="8" y="5"/>
                    <a:pt x="12" y="6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3" name="Freeform 1312">
              <a:extLst>
                <a:ext uri="{FF2B5EF4-FFF2-40B4-BE49-F238E27FC236}">
                  <a16:creationId xmlns:a16="http://schemas.microsoft.com/office/drawing/2014/main" id="{4C97C7D1-C96B-430C-A3B6-C5AAB446B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869"/>
              <a:ext cx="44" cy="24"/>
            </a:xfrm>
            <a:custGeom>
              <a:avLst/>
              <a:gdLst>
                <a:gd name="T0" fmla="*/ 84 w 21"/>
                <a:gd name="T1" fmla="*/ 20 h 11"/>
                <a:gd name="T2" fmla="*/ 0 w 21"/>
                <a:gd name="T3" fmla="*/ 0 h 11"/>
                <a:gd name="T4" fmla="*/ 65 w 21"/>
                <a:gd name="T5" fmla="*/ 44 h 11"/>
                <a:gd name="T6" fmla="*/ 193 w 21"/>
                <a:gd name="T7" fmla="*/ 113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1">
                  <a:moveTo>
                    <a:pt x="9" y="2"/>
                  </a:moveTo>
                  <a:cubicBezTo>
                    <a:pt x="6" y="1"/>
                    <a:pt x="3" y="0"/>
                    <a:pt x="0" y="0"/>
                  </a:cubicBezTo>
                  <a:cubicBezTo>
                    <a:pt x="3" y="1"/>
                    <a:pt x="5" y="3"/>
                    <a:pt x="7" y="4"/>
                  </a:cubicBezTo>
                  <a:cubicBezTo>
                    <a:pt x="12" y="7"/>
                    <a:pt x="16" y="9"/>
                    <a:pt x="21" y="11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4" name="Freeform 1313">
              <a:extLst>
                <a:ext uri="{FF2B5EF4-FFF2-40B4-BE49-F238E27FC236}">
                  <a16:creationId xmlns:a16="http://schemas.microsoft.com/office/drawing/2014/main" id="{05BFC775-ED85-4AE2-B79D-255BE91EF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2837"/>
              <a:ext cx="36" cy="29"/>
            </a:xfrm>
            <a:custGeom>
              <a:avLst/>
              <a:gdLst>
                <a:gd name="T0" fmla="*/ 104 w 17"/>
                <a:gd name="T1" fmla="*/ 56 h 13"/>
                <a:gd name="T2" fmla="*/ 0 w 17"/>
                <a:gd name="T3" fmla="*/ 0 h 13"/>
                <a:gd name="T4" fmla="*/ 161 w 17"/>
                <a:gd name="T5" fmla="*/ 1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11" y="5"/>
                  </a:moveTo>
                  <a:cubicBezTo>
                    <a:pt x="7" y="4"/>
                    <a:pt x="4" y="1"/>
                    <a:pt x="0" y="0"/>
                  </a:cubicBezTo>
                  <a:cubicBezTo>
                    <a:pt x="6" y="4"/>
                    <a:pt x="9" y="12"/>
                    <a:pt x="17" y="13"/>
                  </a:cubicBezTo>
                </a:path>
              </a:pathLst>
            </a:custGeom>
            <a:noFill/>
            <a:ln w="3175" cap="rnd">
              <a:solidFill>
                <a:srgbClr val="EFD6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5" name="Freeform 1314">
              <a:extLst>
                <a:ext uri="{FF2B5EF4-FFF2-40B4-BE49-F238E27FC236}">
                  <a16:creationId xmlns:a16="http://schemas.microsoft.com/office/drawing/2014/main" id="{0544B4EB-3214-4DD3-B9CB-44F407F48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822"/>
              <a:ext cx="27" cy="15"/>
            </a:xfrm>
            <a:custGeom>
              <a:avLst/>
              <a:gdLst>
                <a:gd name="T0" fmla="*/ 108 w 13"/>
                <a:gd name="T1" fmla="*/ 28 h 7"/>
                <a:gd name="T2" fmla="*/ 0 w 13"/>
                <a:gd name="T3" fmla="*/ 0 h 7"/>
                <a:gd name="T4" fmla="*/ 116 w 13"/>
                <a:gd name="T5" fmla="*/ 6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12" y="3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5" y="0"/>
                    <a:pt x="10" y="4"/>
                    <a:pt x="13" y="7"/>
                  </a:cubicBezTo>
                </a:path>
              </a:pathLst>
            </a:custGeom>
            <a:noFill/>
            <a:ln w="3175" cap="rnd">
              <a:solidFill>
                <a:srgbClr val="F3DDD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6" name="Freeform 1315">
              <a:extLst>
                <a:ext uri="{FF2B5EF4-FFF2-40B4-BE49-F238E27FC236}">
                  <a16:creationId xmlns:a16="http://schemas.microsoft.com/office/drawing/2014/main" id="{3FC86D3A-2167-492A-877E-D6A82FBF6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826"/>
              <a:ext cx="29" cy="36"/>
            </a:xfrm>
            <a:custGeom>
              <a:avLst/>
              <a:gdLst>
                <a:gd name="T0" fmla="*/ 0 w 14"/>
                <a:gd name="T1" fmla="*/ 0 h 16"/>
                <a:gd name="T2" fmla="*/ 124 w 14"/>
                <a:gd name="T3" fmla="*/ 18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6">
                  <a:moveTo>
                    <a:pt x="0" y="0"/>
                  </a:moveTo>
                  <a:cubicBezTo>
                    <a:pt x="0" y="7"/>
                    <a:pt x="8" y="13"/>
                    <a:pt x="14" y="16"/>
                  </a:cubicBezTo>
                </a:path>
              </a:pathLst>
            </a:custGeom>
            <a:noFill/>
            <a:ln w="3175" cap="rnd">
              <a:solidFill>
                <a:srgbClr val="EFD6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7" name="Freeform 1316">
              <a:extLst>
                <a:ext uri="{FF2B5EF4-FFF2-40B4-BE49-F238E27FC236}">
                  <a16:creationId xmlns:a16="http://schemas.microsoft.com/office/drawing/2014/main" id="{2C26CF93-D703-4F0F-A5F3-9EBA34259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846"/>
              <a:ext cx="44" cy="27"/>
            </a:xfrm>
            <a:custGeom>
              <a:avLst/>
              <a:gdLst>
                <a:gd name="T0" fmla="*/ 36 w 21"/>
                <a:gd name="T1" fmla="*/ 0 h 12"/>
                <a:gd name="T2" fmla="*/ 0 w 21"/>
                <a:gd name="T3" fmla="*/ 11 h 12"/>
                <a:gd name="T4" fmla="*/ 193 w 21"/>
                <a:gd name="T5" fmla="*/ 13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2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4" y="5"/>
                    <a:pt x="14" y="9"/>
                    <a:pt x="21" y="12"/>
                  </a:cubicBezTo>
                </a:path>
              </a:pathLst>
            </a:custGeom>
            <a:noFill/>
            <a:ln w="3175" cap="rnd">
              <a:solidFill>
                <a:srgbClr val="EFD6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8" name="Freeform 1317">
              <a:extLst>
                <a:ext uri="{FF2B5EF4-FFF2-40B4-BE49-F238E27FC236}">
                  <a16:creationId xmlns:a16="http://schemas.microsoft.com/office/drawing/2014/main" id="{02EA7EDB-C2F9-4188-B7F0-EA4AB46A6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3045"/>
              <a:ext cx="79" cy="49"/>
            </a:xfrm>
            <a:custGeom>
              <a:avLst/>
              <a:gdLst>
                <a:gd name="T0" fmla="*/ 0 w 38"/>
                <a:gd name="T1" fmla="*/ 0 h 22"/>
                <a:gd name="T2" fmla="*/ 133 w 38"/>
                <a:gd name="T3" fmla="*/ 165 h 22"/>
                <a:gd name="T4" fmla="*/ 341 w 38"/>
                <a:gd name="T5" fmla="*/ 24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2">
                  <a:moveTo>
                    <a:pt x="0" y="0"/>
                  </a:moveTo>
                  <a:cubicBezTo>
                    <a:pt x="4" y="6"/>
                    <a:pt x="8" y="12"/>
                    <a:pt x="15" y="15"/>
                  </a:cubicBezTo>
                  <a:cubicBezTo>
                    <a:pt x="19" y="17"/>
                    <a:pt x="34" y="21"/>
                    <a:pt x="38" y="2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9" name="Freeform 1318">
              <a:extLst>
                <a:ext uri="{FF2B5EF4-FFF2-40B4-BE49-F238E27FC236}">
                  <a16:creationId xmlns:a16="http://schemas.microsoft.com/office/drawing/2014/main" id="{D22D2474-1BEB-4940-A262-8DC5ED93E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3170"/>
              <a:ext cx="28" cy="24"/>
            </a:xfrm>
            <a:custGeom>
              <a:avLst/>
              <a:gdLst>
                <a:gd name="T0" fmla="*/ 0 w 13"/>
                <a:gd name="T1" fmla="*/ 0 h 11"/>
                <a:gd name="T2" fmla="*/ 129 w 13"/>
                <a:gd name="T3" fmla="*/ 11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cubicBezTo>
                    <a:pt x="4" y="2"/>
                    <a:pt x="11" y="6"/>
                    <a:pt x="13" y="1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0" name="Freeform 1319">
              <a:extLst>
                <a:ext uri="{FF2B5EF4-FFF2-40B4-BE49-F238E27FC236}">
                  <a16:creationId xmlns:a16="http://schemas.microsoft.com/office/drawing/2014/main" id="{8E96378B-4793-4D7D-AA46-CFECACB7B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3094"/>
              <a:ext cx="71" cy="67"/>
            </a:xfrm>
            <a:custGeom>
              <a:avLst/>
              <a:gdLst>
                <a:gd name="T0" fmla="*/ 17 w 34"/>
                <a:gd name="T1" fmla="*/ 0 h 30"/>
                <a:gd name="T2" fmla="*/ 192 w 34"/>
                <a:gd name="T3" fmla="*/ 154 h 30"/>
                <a:gd name="T4" fmla="*/ 309 w 34"/>
                <a:gd name="T5" fmla="*/ 335 h 30"/>
                <a:gd name="T6" fmla="*/ 236 w 34"/>
                <a:gd name="T7" fmla="*/ 315 h 30"/>
                <a:gd name="T8" fmla="*/ 84 w 34"/>
                <a:gd name="T9" fmla="*/ 154 h 30"/>
                <a:gd name="T10" fmla="*/ 0 w 34"/>
                <a:gd name="T11" fmla="*/ 9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0">
                  <a:moveTo>
                    <a:pt x="2" y="0"/>
                  </a:moveTo>
                  <a:cubicBezTo>
                    <a:pt x="9" y="4"/>
                    <a:pt x="15" y="9"/>
                    <a:pt x="21" y="14"/>
                  </a:cubicBezTo>
                  <a:cubicBezTo>
                    <a:pt x="26" y="19"/>
                    <a:pt x="31" y="23"/>
                    <a:pt x="34" y="30"/>
                  </a:cubicBezTo>
                  <a:cubicBezTo>
                    <a:pt x="32" y="29"/>
                    <a:pt x="29" y="29"/>
                    <a:pt x="26" y="28"/>
                  </a:cubicBezTo>
                  <a:cubicBezTo>
                    <a:pt x="20" y="26"/>
                    <a:pt x="14" y="19"/>
                    <a:pt x="9" y="14"/>
                  </a:cubicBezTo>
                  <a:cubicBezTo>
                    <a:pt x="6" y="11"/>
                    <a:pt x="4" y="4"/>
                    <a:pt x="0" y="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1" name="Freeform 1320">
              <a:extLst>
                <a:ext uri="{FF2B5EF4-FFF2-40B4-BE49-F238E27FC236}">
                  <a16:creationId xmlns:a16="http://schemas.microsoft.com/office/drawing/2014/main" id="{A2DF5C1F-4BF6-4D9A-A67A-13E644974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3116"/>
              <a:ext cx="73" cy="43"/>
            </a:xfrm>
            <a:custGeom>
              <a:avLst/>
              <a:gdLst>
                <a:gd name="T0" fmla="*/ 0 w 35"/>
                <a:gd name="T1" fmla="*/ 0 h 19"/>
                <a:gd name="T2" fmla="*/ 209 w 35"/>
                <a:gd name="T3" fmla="*/ 163 h 19"/>
                <a:gd name="T4" fmla="*/ 317 w 35"/>
                <a:gd name="T5" fmla="*/ 19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9">
                  <a:moveTo>
                    <a:pt x="0" y="0"/>
                  </a:moveTo>
                  <a:cubicBezTo>
                    <a:pt x="8" y="5"/>
                    <a:pt x="15" y="10"/>
                    <a:pt x="23" y="14"/>
                  </a:cubicBezTo>
                  <a:cubicBezTo>
                    <a:pt x="26" y="16"/>
                    <a:pt x="33" y="19"/>
                    <a:pt x="35" y="17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2" name="Freeform 1321">
              <a:extLst>
                <a:ext uri="{FF2B5EF4-FFF2-40B4-BE49-F238E27FC236}">
                  <a16:creationId xmlns:a16="http://schemas.microsoft.com/office/drawing/2014/main" id="{2B129DD4-8350-4B1C-95C6-8624785FB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3119"/>
              <a:ext cx="88" cy="37"/>
            </a:xfrm>
            <a:custGeom>
              <a:avLst/>
              <a:gdLst>
                <a:gd name="T0" fmla="*/ 386 w 42"/>
                <a:gd name="T1" fmla="*/ 157 h 17"/>
                <a:gd name="T2" fmla="*/ 109 w 42"/>
                <a:gd name="T3" fmla="*/ 96 h 17"/>
                <a:gd name="T4" fmla="*/ 0 w 42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7">
                  <a:moveTo>
                    <a:pt x="42" y="15"/>
                  </a:moveTo>
                  <a:cubicBezTo>
                    <a:pt x="32" y="17"/>
                    <a:pt x="20" y="15"/>
                    <a:pt x="12" y="9"/>
                  </a:cubicBezTo>
                  <a:cubicBezTo>
                    <a:pt x="8" y="6"/>
                    <a:pt x="5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3" name="Freeform 1322">
              <a:extLst>
                <a:ext uri="{FF2B5EF4-FFF2-40B4-BE49-F238E27FC236}">
                  <a16:creationId xmlns:a16="http://schemas.microsoft.com/office/drawing/2014/main" id="{40CB2B1C-3510-4FA0-B52B-8885A947E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3156"/>
              <a:ext cx="82" cy="50"/>
            </a:xfrm>
            <a:custGeom>
              <a:avLst/>
              <a:gdLst>
                <a:gd name="T0" fmla="*/ 269 w 39"/>
                <a:gd name="T1" fmla="*/ 36 h 22"/>
                <a:gd name="T2" fmla="*/ 362 w 39"/>
                <a:gd name="T3" fmla="*/ 259 h 22"/>
                <a:gd name="T4" fmla="*/ 204 w 39"/>
                <a:gd name="T5" fmla="*/ 155 h 22"/>
                <a:gd name="T6" fmla="*/ 0 w 39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2">
                  <a:moveTo>
                    <a:pt x="29" y="3"/>
                  </a:moveTo>
                  <a:cubicBezTo>
                    <a:pt x="34" y="8"/>
                    <a:pt x="39" y="15"/>
                    <a:pt x="39" y="22"/>
                  </a:cubicBezTo>
                  <a:cubicBezTo>
                    <a:pt x="33" y="18"/>
                    <a:pt x="28" y="14"/>
                    <a:pt x="22" y="13"/>
                  </a:cubicBezTo>
                  <a:cubicBezTo>
                    <a:pt x="8" y="6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4" name="Freeform 1323">
              <a:extLst>
                <a:ext uri="{FF2B5EF4-FFF2-40B4-BE49-F238E27FC236}">
                  <a16:creationId xmlns:a16="http://schemas.microsoft.com/office/drawing/2014/main" id="{F80FAD9E-EBEB-48B5-9FB9-5BE222215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3161"/>
              <a:ext cx="73" cy="69"/>
            </a:xfrm>
            <a:custGeom>
              <a:avLst/>
              <a:gdLst>
                <a:gd name="T0" fmla="*/ 0 w 35"/>
                <a:gd name="T1" fmla="*/ 0 h 31"/>
                <a:gd name="T2" fmla="*/ 209 w 35"/>
                <a:gd name="T3" fmla="*/ 154 h 31"/>
                <a:gd name="T4" fmla="*/ 317 w 35"/>
                <a:gd name="T5" fmla="*/ 343 h 31"/>
                <a:gd name="T6" fmla="*/ 108 w 35"/>
                <a:gd name="T7" fmla="*/ 207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1">
                  <a:moveTo>
                    <a:pt x="0" y="0"/>
                  </a:moveTo>
                  <a:cubicBezTo>
                    <a:pt x="4" y="0"/>
                    <a:pt x="21" y="12"/>
                    <a:pt x="23" y="14"/>
                  </a:cubicBezTo>
                  <a:cubicBezTo>
                    <a:pt x="29" y="18"/>
                    <a:pt x="30" y="25"/>
                    <a:pt x="35" y="31"/>
                  </a:cubicBezTo>
                  <a:cubicBezTo>
                    <a:pt x="28" y="28"/>
                    <a:pt x="18" y="25"/>
                    <a:pt x="12" y="1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5" name="Freeform 1324">
              <a:extLst>
                <a:ext uri="{FF2B5EF4-FFF2-40B4-BE49-F238E27FC236}">
                  <a16:creationId xmlns:a16="http://schemas.microsoft.com/office/drawing/2014/main" id="{2A1093C2-C9AF-4528-A7C1-982A1A4D6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3221"/>
              <a:ext cx="78" cy="65"/>
            </a:xfrm>
            <a:custGeom>
              <a:avLst/>
              <a:gdLst>
                <a:gd name="T0" fmla="*/ 84 w 37"/>
                <a:gd name="T1" fmla="*/ 45 h 29"/>
                <a:gd name="T2" fmla="*/ 213 w 37"/>
                <a:gd name="T3" fmla="*/ 110 h 29"/>
                <a:gd name="T4" fmla="*/ 337 w 37"/>
                <a:gd name="T5" fmla="*/ 316 h 29"/>
                <a:gd name="T6" fmla="*/ 272 w 37"/>
                <a:gd name="T7" fmla="*/ 247 h 29"/>
                <a:gd name="T8" fmla="*/ 213 w 37"/>
                <a:gd name="T9" fmla="*/ 235 h 29"/>
                <a:gd name="T10" fmla="*/ 84 w 37"/>
                <a:gd name="T11" fmla="*/ 126 h 29"/>
                <a:gd name="T12" fmla="*/ 0 w 37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29">
                  <a:moveTo>
                    <a:pt x="9" y="4"/>
                  </a:moveTo>
                  <a:cubicBezTo>
                    <a:pt x="13" y="5"/>
                    <a:pt x="20" y="8"/>
                    <a:pt x="23" y="10"/>
                  </a:cubicBezTo>
                  <a:cubicBezTo>
                    <a:pt x="25" y="13"/>
                    <a:pt x="34" y="25"/>
                    <a:pt x="36" y="28"/>
                  </a:cubicBezTo>
                  <a:cubicBezTo>
                    <a:pt x="37" y="29"/>
                    <a:pt x="29" y="21"/>
                    <a:pt x="29" y="22"/>
                  </a:cubicBezTo>
                  <a:cubicBezTo>
                    <a:pt x="27" y="22"/>
                    <a:pt x="25" y="22"/>
                    <a:pt x="23" y="21"/>
                  </a:cubicBezTo>
                  <a:cubicBezTo>
                    <a:pt x="18" y="19"/>
                    <a:pt x="13" y="14"/>
                    <a:pt x="9" y="11"/>
                  </a:cubicBezTo>
                  <a:cubicBezTo>
                    <a:pt x="5" y="8"/>
                    <a:pt x="3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6" name="Freeform 1325">
              <a:extLst>
                <a:ext uri="{FF2B5EF4-FFF2-40B4-BE49-F238E27FC236}">
                  <a16:creationId xmlns:a16="http://schemas.microsoft.com/office/drawing/2014/main" id="{F772FB35-06AB-4A3C-B0F6-CFF2B778F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3199"/>
              <a:ext cx="53" cy="44"/>
            </a:xfrm>
            <a:custGeom>
              <a:avLst/>
              <a:gdLst>
                <a:gd name="T0" fmla="*/ 237 w 25"/>
                <a:gd name="T1" fmla="*/ 213 h 20"/>
                <a:gd name="T2" fmla="*/ 36 w 25"/>
                <a:gd name="T3" fmla="*/ 106 h 20"/>
                <a:gd name="T4" fmla="*/ 0 w 25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18" y="19"/>
                    <a:pt x="10" y="17"/>
                    <a:pt x="4" y="10"/>
                  </a:cubicBezTo>
                  <a:cubicBezTo>
                    <a:pt x="2" y="7"/>
                    <a:pt x="1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7" name="Freeform 1326">
              <a:extLst>
                <a:ext uri="{FF2B5EF4-FFF2-40B4-BE49-F238E27FC236}">
                  <a16:creationId xmlns:a16="http://schemas.microsoft.com/office/drawing/2014/main" id="{BE86804B-63B1-4A89-9E37-D7B1C31AC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3217"/>
              <a:ext cx="52" cy="76"/>
            </a:xfrm>
            <a:custGeom>
              <a:avLst/>
              <a:gdLst>
                <a:gd name="T0" fmla="*/ 0 w 25"/>
                <a:gd name="T1" fmla="*/ 0 h 34"/>
                <a:gd name="T2" fmla="*/ 52 w 25"/>
                <a:gd name="T3" fmla="*/ 80 h 34"/>
                <a:gd name="T4" fmla="*/ 152 w 25"/>
                <a:gd name="T5" fmla="*/ 199 h 34"/>
                <a:gd name="T6" fmla="*/ 208 w 25"/>
                <a:gd name="T7" fmla="*/ 335 h 34"/>
                <a:gd name="T8" fmla="*/ 225 w 25"/>
                <a:gd name="T9" fmla="*/ 38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4">
                  <a:moveTo>
                    <a:pt x="0" y="0"/>
                  </a:moveTo>
                  <a:cubicBezTo>
                    <a:pt x="2" y="1"/>
                    <a:pt x="5" y="5"/>
                    <a:pt x="6" y="7"/>
                  </a:cubicBezTo>
                  <a:cubicBezTo>
                    <a:pt x="11" y="10"/>
                    <a:pt x="14" y="13"/>
                    <a:pt x="17" y="18"/>
                  </a:cubicBezTo>
                  <a:cubicBezTo>
                    <a:pt x="19" y="22"/>
                    <a:pt x="21" y="26"/>
                    <a:pt x="23" y="30"/>
                  </a:cubicBezTo>
                  <a:cubicBezTo>
                    <a:pt x="24" y="31"/>
                    <a:pt x="25" y="34"/>
                    <a:pt x="25" y="3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8" name="Freeform 1327">
              <a:extLst>
                <a:ext uri="{FF2B5EF4-FFF2-40B4-BE49-F238E27FC236}">
                  <a16:creationId xmlns:a16="http://schemas.microsoft.com/office/drawing/2014/main" id="{52898B9D-085D-4192-A389-89D4E6FC3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3172"/>
              <a:ext cx="101" cy="76"/>
            </a:xfrm>
            <a:custGeom>
              <a:avLst/>
              <a:gdLst>
                <a:gd name="T0" fmla="*/ 448 w 48"/>
                <a:gd name="T1" fmla="*/ 360 h 34"/>
                <a:gd name="T2" fmla="*/ 421 w 48"/>
                <a:gd name="T3" fmla="*/ 369 h 34"/>
                <a:gd name="T4" fmla="*/ 364 w 48"/>
                <a:gd name="T5" fmla="*/ 369 h 34"/>
                <a:gd name="T6" fmla="*/ 204 w 48"/>
                <a:gd name="T7" fmla="*/ 291 h 34"/>
                <a:gd name="T8" fmla="*/ 76 w 48"/>
                <a:gd name="T9" fmla="*/ 199 h 34"/>
                <a:gd name="T10" fmla="*/ 0 w 48"/>
                <a:gd name="T11" fmla="*/ 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34">
                  <a:moveTo>
                    <a:pt x="48" y="32"/>
                  </a:moveTo>
                  <a:cubicBezTo>
                    <a:pt x="47" y="32"/>
                    <a:pt x="46" y="33"/>
                    <a:pt x="45" y="33"/>
                  </a:cubicBezTo>
                  <a:cubicBezTo>
                    <a:pt x="43" y="34"/>
                    <a:pt x="41" y="34"/>
                    <a:pt x="39" y="33"/>
                  </a:cubicBezTo>
                  <a:cubicBezTo>
                    <a:pt x="33" y="33"/>
                    <a:pt x="27" y="29"/>
                    <a:pt x="22" y="26"/>
                  </a:cubicBezTo>
                  <a:cubicBezTo>
                    <a:pt x="17" y="24"/>
                    <a:pt x="13" y="21"/>
                    <a:pt x="8" y="18"/>
                  </a:cubicBezTo>
                  <a:cubicBezTo>
                    <a:pt x="1" y="11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79" name="Freeform 1328">
              <a:extLst>
                <a:ext uri="{FF2B5EF4-FFF2-40B4-BE49-F238E27FC236}">
                  <a16:creationId xmlns:a16="http://schemas.microsoft.com/office/drawing/2014/main" id="{6CA837DD-D9EB-418A-865F-A995CA916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3243"/>
              <a:ext cx="25" cy="70"/>
            </a:xfrm>
            <a:custGeom>
              <a:avLst/>
              <a:gdLst>
                <a:gd name="T0" fmla="*/ 0 w 12"/>
                <a:gd name="T1" fmla="*/ 0 h 31"/>
                <a:gd name="T2" fmla="*/ 108 w 12"/>
                <a:gd name="T3" fmla="*/ 275 h 31"/>
                <a:gd name="T4" fmla="*/ 108 w 12"/>
                <a:gd name="T5" fmla="*/ 357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1">
                  <a:moveTo>
                    <a:pt x="0" y="0"/>
                  </a:moveTo>
                  <a:cubicBezTo>
                    <a:pt x="6" y="7"/>
                    <a:pt x="12" y="15"/>
                    <a:pt x="12" y="24"/>
                  </a:cubicBezTo>
                  <a:cubicBezTo>
                    <a:pt x="12" y="26"/>
                    <a:pt x="12" y="29"/>
                    <a:pt x="12" y="3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0" name="Freeform 1329">
              <a:extLst>
                <a:ext uri="{FF2B5EF4-FFF2-40B4-BE49-F238E27FC236}">
                  <a16:creationId xmlns:a16="http://schemas.microsoft.com/office/drawing/2014/main" id="{6174014C-1E04-4214-8C2E-B151246F5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272"/>
              <a:ext cx="30" cy="38"/>
            </a:xfrm>
            <a:custGeom>
              <a:avLst/>
              <a:gdLst>
                <a:gd name="T0" fmla="*/ 137 w 14"/>
                <a:gd name="T1" fmla="*/ 190 h 17"/>
                <a:gd name="T2" fmla="*/ 0 w 1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0" y="13"/>
                    <a:pt x="3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1" name="Freeform 1330">
              <a:extLst>
                <a:ext uri="{FF2B5EF4-FFF2-40B4-BE49-F238E27FC236}">
                  <a16:creationId xmlns:a16="http://schemas.microsoft.com/office/drawing/2014/main" id="{153E1D19-B2E1-49E9-A28C-4DA5C94DF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3270"/>
              <a:ext cx="31" cy="34"/>
            </a:xfrm>
            <a:custGeom>
              <a:avLst/>
              <a:gdLst>
                <a:gd name="T0" fmla="*/ 0 w 15"/>
                <a:gd name="T1" fmla="*/ 0 h 15"/>
                <a:gd name="T2" fmla="*/ 99 w 15"/>
                <a:gd name="T3" fmla="*/ 118 h 15"/>
                <a:gd name="T4" fmla="*/ 132 w 15"/>
                <a:gd name="T5" fmla="*/ 17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0" y="0"/>
                  </a:moveTo>
                  <a:cubicBezTo>
                    <a:pt x="6" y="3"/>
                    <a:pt x="7" y="6"/>
                    <a:pt x="11" y="10"/>
                  </a:cubicBezTo>
                  <a:cubicBezTo>
                    <a:pt x="12" y="11"/>
                    <a:pt x="14" y="14"/>
                    <a:pt x="15" y="15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2" name="Freeform 1331">
              <a:extLst>
                <a:ext uri="{FF2B5EF4-FFF2-40B4-BE49-F238E27FC236}">
                  <a16:creationId xmlns:a16="http://schemas.microsoft.com/office/drawing/2014/main" id="{EE1EE181-1FFB-4CF8-BDAF-68318779F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3246"/>
              <a:ext cx="76" cy="64"/>
            </a:xfrm>
            <a:custGeom>
              <a:avLst/>
              <a:gdLst>
                <a:gd name="T0" fmla="*/ 338 w 36"/>
                <a:gd name="T1" fmla="*/ 311 h 29"/>
                <a:gd name="T2" fmla="*/ 0 w 36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29">
                  <a:moveTo>
                    <a:pt x="36" y="29"/>
                  </a:moveTo>
                  <a:cubicBezTo>
                    <a:pt x="22" y="27"/>
                    <a:pt x="6" y="1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3" name="Freeform 1332">
              <a:extLst>
                <a:ext uri="{FF2B5EF4-FFF2-40B4-BE49-F238E27FC236}">
                  <a16:creationId xmlns:a16="http://schemas.microsoft.com/office/drawing/2014/main" id="{23C00069-6860-414F-BE00-430E2F31E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3272"/>
              <a:ext cx="61" cy="34"/>
            </a:xfrm>
            <a:custGeom>
              <a:avLst/>
              <a:gdLst>
                <a:gd name="T0" fmla="*/ 0 w 29"/>
                <a:gd name="T1" fmla="*/ 0 h 15"/>
                <a:gd name="T2" fmla="*/ 160 w 29"/>
                <a:gd name="T3" fmla="*/ 129 h 15"/>
                <a:gd name="T4" fmla="*/ 269 w 29"/>
                <a:gd name="T5" fmla="*/ 16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5">
                  <a:moveTo>
                    <a:pt x="0" y="0"/>
                  </a:moveTo>
                  <a:cubicBezTo>
                    <a:pt x="2" y="6"/>
                    <a:pt x="11" y="9"/>
                    <a:pt x="17" y="11"/>
                  </a:cubicBezTo>
                  <a:cubicBezTo>
                    <a:pt x="19" y="12"/>
                    <a:pt x="27" y="15"/>
                    <a:pt x="29" y="1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4" name="Freeform 1333">
              <a:extLst>
                <a:ext uri="{FF2B5EF4-FFF2-40B4-BE49-F238E27FC236}">
                  <a16:creationId xmlns:a16="http://schemas.microsoft.com/office/drawing/2014/main" id="{1DE44710-BA5F-416D-81E3-84F297AEE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3299"/>
              <a:ext cx="58" cy="56"/>
            </a:xfrm>
            <a:custGeom>
              <a:avLst/>
              <a:gdLst>
                <a:gd name="T0" fmla="*/ 0 w 28"/>
                <a:gd name="T1" fmla="*/ 0 h 25"/>
                <a:gd name="T2" fmla="*/ 249 w 28"/>
                <a:gd name="T3" fmla="*/ 280 h 25"/>
                <a:gd name="T4" fmla="*/ 176 w 28"/>
                <a:gd name="T5" fmla="*/ 5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5">
                  <a:moveTo>
                    <a:pt x="0" y="0"/>
                  </a:moveTo>
                  <a:cubicBezTo>
                    <a:pt x="8" y="12"/>
                    <a:pt x="16" y="17"/>
                    <a:pt x="28" y="25"/>
                  </a:cubicBezTo>
                  <a:cubicBezTo>
                    <a:pt x="23" y="18"/>
                    <a:pt x="26" y="12"/>
                    <a:pt x="20" y="5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5" name="Freeform 1334">
              <a:extLst>
                <a:ext uri="{FF2B5EF4-FFF2-40B4-BE49-F238E27FC236}">
                  <a16:creationId xmlns:a16="http://schemas.microsoft.com/office/drawing/2014/main" id="{2CD6787C-4ED3-4F5D-B77E-827BBC2E5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3306"/>
              <a:ext cx="92" cy="47"/>
            </a:xfrm>
            <a:custGeom>
              <a:avLst/>
              <a:gdLst>
                <a:gd name="T0" fmla="*/ 0 w 44"/>
                <a:gd name="T1" fmla="*/ 0 h 21"/>
                <a:gd name="T2" fmla="*/ 401 w 44"/>
                <a:gd name="T3" fmla="*/ 23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1">
                  <a:moveTo>
                    <a:pt x="0" y="0"/>
                  </a:moveTo>
                  <a:cubicBezTo>
                    <a:pt x="4" y="9"/>
                    <a:pt x="35" y="19"/>
                    <a:pt x="44" y="2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6" name="Freeform 1335">
              <a:extLst>
                <a:ext uri="{FF2B5EF4-FFF2-40B4-BE49-F238E27FC236}">
                  <a16:creationId xmlns:a16="http://schemas.microsoft.com/office/drawing/2014/main" id="{81ED87FB-35AB-46D0-993E-3677452D6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3342"/>
              <a:ext cx="19" cy="44"/>
            </a:xfrm>
            <a:custGeom>
              <a:avLst/>
              <a:gdLst>
                <a:gd name="T0" fmla="*/ 84 w 9"/>
                <a:gd name="T1" fmla="*/ 213 h 20"/>
                <a:gd name="T2" fmla="*/ 0 w 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9" y="20"/>
                  </a:moveTo>
                  <a:cubicBezTo>
                    <a:pt x="5" y="16"/>
                    <a:pt x="4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7" name="Freeform 1336">
              <a:extLst>
                <a:ext uri="{FF2B5EF4-FFF2-40B4-BE49-F238E27FC236}">
                  <a16:creationId xmlns:a16="http://schemas.microsoft.com/office/drawing/2014/main" id="{8E428329-6414-4AAF-8F43-61F70108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3337"/>
              <a:ext cx="52" cy="45"/>
            </a:xfrm>
            <a:custGeom>
              <a:avLst/>
              <a:gdLst>
                <a:gd name="T0" fmla="*/ 0 w 25"/>
                <a:gd name="T1" fmla="*/ 0 h 20"/>
                <a:gd name="T2" fmla="*/ 116 w 25"/>
                <a:gd name="T3" fmla="*/ 81 h 20"/>
                <a:gd name="T4" fmla="*/ 225 w 25"/>
                <a:gd name="T5" fmla="*/ 227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0" y="0"/>
                  </a:moveTo>
                  <a:cubicBezTo>
                    <a:pt x="5" y="3"/>
                    <a:pt x="9" y="4"/>
                    <a:pt x="13" y="7"/>
                  </a:cubicBezTo>
                  <a:cubicBezTo>
                    <a:pt x="18" y="11"/>
                    <a:pt x="21" y="16"/>
                    <a:pt x="25" y="2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8" name="Freeform 1337">
              <a:extLst>
                <a:ext uri="{FF2B5EF4-FFF2-40B4-BE49-F238E27FC236}">
                  <a16:creationId xmlns:a16="http://schemas.microsoft.com/office/drawing/2014/main" id="{7B69B196-0496-4555-913E-65D9CAE60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181"/>
              <a:ext cx="64" cy="42"/>
            </a:xfrm>
            <a:custGeom>
              <a:avLst/>
              <a:gdLst>
                <a:gd name="T0" fmla="*/ 273 w 31"/>
                <a:gd name="T1" fmla="*/ 206 h 19"/>
                <a:gd name="T2" fmla="*/ 0 w 3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9">
                  <a:moveTo>
                    <a:pt x="31" y="19"/>
                  </a:moveTo>
                  <a:cubicBezTo>
                    <a:pt x="18" y="14"/>
                    <a:pt x="6" y="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89" name="Freeform 1338">
              <a:extLst>
                <a:ext uri="{FF2B5EF4-FFF2-40B4-BE49-F238E27FC236}">
                  <a16:creationId xmlns:a16="http://schemas.microsoft.com/office/drawing/2014/main" id="{5067031D-65CC-4942-9877-1CD494CD3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3081"/>
              <a:ext cx="48" cy="40"/>
            </a:xfrm>
            <a:custGeom>
              <a:avLst/>
              <a:gdLst>
                <a:gd name="T0" fmla="*/ 83 w 23"/>
                <a:gd name="T1" fmla="*/ 0 h 18"/>
                <a:gd name="T2" fmla="*/ 165 w 23"/>
                <a:gd name="T3" fmla="*/ 142 h 18"/>
                <a:gd name="T4" fmla="*/ 209 w 23"/>
                <a:gd name="T5" fmla="*/ 187 h 18"/>
                <a:gd name="T6" fmla="*/ 0 w 23"/>
                <a:gd name="T7" fmla="*/ 133 h 18"/>
                <a:gd name="T8" fmla="*/ 65 w 23"/>
                <a:gd name="T9" fmla="*/ 19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8">
                  <a:moveTo>
                    <a:pt x="9" y="0"/>
                  </a:moveTo>
                  <a:cubicBezTo>
                    <a:pt x="13" y="4"/>
                    <a:pt x="14" y="9"/>
                    <a:pt x="18" y="13"/>
                  </a:cubicBezTo>
                  <a:cubicBezTo>
                    <a:pt x="19" y="14"/>
                    <a:pt x="21" y="16"/>
                    <a:pt x="23" y="17"/>
                  </a:cubicBezTo>
                  <a:cubicBezTo>
                    <a:pt x="18" y="13"/>
                    <a:pt x="6" y="12"/>
                    <a:pt x="0" y="12"/>
                  </a:cubicBezTo>
                  <a:cubicBezTo>
                    <a:pt x="2" y="14"/>
                    <a:pt x="6" y="17"/>
                    <a:pt x="7" y="1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0" name="Freeform 1339">
              <a:extLst>
                <a:ext uri="{FF2B5EF4-FFF2-40B4-BE49-F238E27FC236}">
                  <a16:creationId xmlns:a16="http://schemas.microsoft.com/office/drawing/2014/main" id="{DA815B5E-11C4-4D75-83A6-0609646F9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054"/>
              <a:ext cx="78" cy="36"/>
            </a:xfrm>
            <a:custGeom>
              <a:avLst/>
              <a:gdLst>
                <a:gd name="T0" fmla="*/ 0 w 37"/>
                <a:gd name="T1" fmla="*/ 0 h 16"/>
                <a:gd name="T2" fmla="*/ 228 w 37"/>
                <a:gd name="T3" fmla="*/ 137 h 16"/>
                <a:gd name="T4" fmla="*/ 346 w 37"/>
                <a:gd name="T5" fmla="*/ 18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6">
                  <a:moveTo>
                    <a:pt x="0" y="0"/>
                  </a:moveTo>
                  <a:cubicBezTo>
                    <a:pt x="7" y="6"/>
                    <a:pt x="15" y="10"/>
                    <a:pt x="24" y="12"/>
                  </a:cubicBezTo>
                  <a:cubicBezTo>
                    <a:pt x="28" y="14"/>
                    <a:pt x="33" y="16"/>
                    <a:pt x="37" y="16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1" name="Freeform 1340">
              <a:extLst>
                <a:ext uri="{FF2B5EF4-FFF2-40B4-BE49-F238E27FC236}">
                  <a16:creationId xmlns:a16="http://schemas.microsoft.com/office/drawing/2014/main" id="{06CED9FB-B27E-4BC1-9950-2C1776536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054"/>
              <a:ext cx="55" cy="53"/>
            </a:xfrm>
            <a:custGeom>
              <a:avLst/>
              <a:gdLst>
                <a:gd name="T0" fmla="*/ 0 w 26"/>
                <a:gd name="T1" fmla="*/ 0 h 24"/>
                <a:gd name="T2" fmla="*/ 85 w 26"/>
                <a:gd name="T3" fmla="*/ 88 h 24"/>
                <a:gd name="T4" fmla="*/ 169 w 26"/>
                <a:gd name="T5" fmla="*/ 194 h 24"/>
                <a:gd name="T6" fmla="*/ 245 w 26"/>
                <a:gd name="T7" fmla="*/ 25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4">
                  <a:moveTo>
                    <a:pt x="0" y="0"/>
                  </a:moveTo>
                  <a:cubicBezTo>
                    <a:pt x="3" y="3"/>
                    <a:pt x="6" y="5"/>
                    <a:pt x="9" y="8"/>
                  </a:cubicBezTo>
                  <a:cubicBezTo>
                    <a:pt x="12" y="11"/>
                    <a:pt x="15" y="14"/>
                    <a:pt x="18" y="18"/>
                  </a:cubicBezTo>
                  <a:cubicBezTo>
                    <a:pt x="21" y="20"/>
                    <a:pt x="24" y="23"/>
                    <a:pt x="26" y="2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2" name="Freeform 1341">
              <a:extLst>
                <a:ext uri="{FF2B5EF4-FFF2-40B4-BE49-F238E27FC236}">
                  <a16:creationId xmlns:a16="http://schemas.microsoft.com/office/drawing/2014/main" id="{B30BDC5A-0B9E-4C04-9190-33D72F87D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3130"/>
              <a:ext cx="48" cy="53"/>
            </a:xfrm>
            <a:custGeom>
              <a:avLst/>
              <a:gdLst>
                <a:gd name="T0" fmla="*/ 0 w 23"/>
                <a:gd name="T1" fmla="*/ 0 h 24"/>
                <a:gd name="T2" fmla="*/ 136 w 23"/>
                <a:gd name="T3" fmla="*/ 186 h 24"/>
                <a:gd name="T4" fmla="*/ 209 w 23"/>
                <a:gd name="T5" fmla="*/ 25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4">
                  <a:moveTo>
                    <a:pt x="0" y="0"/>
                  </a:moveTo>
                  <a:cubicBezTo>
                    <a:pt x="3" y="6"/>
                    <a:pt x="9" y="13"/>
                    <a:pt x="15" y="17"/>
                  </a:cubicBezTo>
                  <a:cubicBezTo>
                    <a:pt x="17" y="19"/>
                    <a:pt x="21" y="21"/>
                    <a:pt x="23" y="2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3" name="Freeform 1342">
              <a:extLst>
                <a:ext uri="{FF2B5EF4-FFF2-40B4-BE49-F238E27FC236}">
                  <a16:creationId xmlns:a16="http://schemas.microsoft.com/office/drawing/2014/main" id="{7A704FAC-AAF9-458E-94CA-3366807CE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3188"/>
              <a:ext cx="79" cy="55"/>
            </a:xfrm>
            <a:custGeom>
              <a:avLst/>
              <a:gdLst>
                <a:gd name="T0" fmla="*/ 0 w 38"/>
                <a:gd name="T1" fmla="*/ 0 h 25"/>
                <a:gd name="T2" fmla="*/ 133 w 38"/>
                <a:gd name="T3" fmla="*/ 194 h 25"/>
                <a:gd name="T4" fmla="*/ 341 w 38"/>
                <a:gd name="T5" fmla="*/ 26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5">
                  <a:moveTo>
                    <a:pt x="0" y="0"/>
                  </a:moveTo>
                  <a:cubicBezTo>
                    <a:pt x="2" y="8"/>
                    <a:pt x="8" y="14"/>
                    <a:pt x="15" y="18"/>
                  </a:cubicBezTo>
                  <a:cubicBezTo>
                    <a:pt x="22" y="22"/>
                    <a:pt x="31" y="21"/>
                    <a:pt x="38" y="25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4" name="Freeform 1343">
              <a:extLst>
                <a:ext uri="{FF2B5EF4-FFF2-40B4-BE49-F238E27FC236}">
                  <a16:creationId xmlns:a16="http://schemas.microsoft.com/office/drawing/2014/main" id="{B5099504-A847-4A26-A102-EE34690C1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3237"/>
              <a:ext cx="82" cy="76"/>
            </a:xfrm>
            <a:custGeom>
              <a:avLst/>
              <a:gdLst>
                <a:gd name="T0" fmla="*/ 0 w 39"/>
                <a:gd name="T1" fmla="*/ 0 h 34"/>
                <a:gd name="T2" fmla="*/ 36 w 39"/>
                <a:gd name="T3" fmla="*/ 89 h 34"/>
                <a:gd name="T4" fmla="*/ 120 w 39"/>
                <a:gd name="T5" fmla="*/ 190 h 34"/>
                <a:gd name="T6" fmla="*/ 212 w 39"/>
                <a:gd name="T7" fmla="*/ 246 h 34"/>
                <a:gd name="T8" fmla="*/ 362 w 39"/>
                <a:gd name="T9" fmla="*/ 38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0" y="0"/>
                  </a:moveTo>
                  <a:cubicBezTo>
                    <a:pt x="2" y="2"/>
                    <a:pt x="3" y="5"/>
                    <a:pt x="4" y="8"/>
                  </a:cubicBezTo>
                  <a:cubicBezTo>
                    <a:pt x="7" y="11"/>
                    <a:pt x="10" y="14"/>
                    <a:pt x="13" y="17"/>
                  </a:cubicBezTo>
                  <a:cubicBezTo>
                    <a:pt x="16" y="19"/>
                    <a:pt x="19" y="20"/>
                    <a:pt x="23" y="22"/>
                  </a:cubicBezTo>
                  <a:cubicBezTo>
                    <a:pt x="29" y="25"/>
                    <a:pt x="33" y="30"/>
                    <a:pt x="39" y="3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5" name="Freeform 1344">
              <a:extLst>
                <a:ext uri="{FF2B5EF4-FFF2-40B4-BE49-F238E27FC236}">
                  <a16:creationId xmlns:a16="http://schemas.microsoft.com/office/drawing/2014/main" id="{6560FF31-0E3E-452C-A9E5-055F2744A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3228"/>
              <a:ext cx="48" cy="42"/>
            </a:xfrm>
            <a:custGeom>
              <a:avLst/>
              <a:gdLst>
                <a:gd name="T0" fmla="*/ 0 w 23"/>
                <a:gd name="T1" fmla="*/ 0 h 19"/>
                <a:gd name="T2" fmla="*/ 73 w 23"/>
                <a:gd name="T3" fmla="*/ 108 h 19"/>
                <a:gd name="T4" fmla="*/ 209 w 23"/>
                <a:gd name="T5" fmla="*/ 20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">
                  <a:moveTo>
                    <a:pt x="0" y="0"/>
                  </a:moveTo>
                  <a:cubicBezTo>
                    <a:pt x="3" y="3"/>
                    <a:pt x="5" y="7"/>
                    <a:pt x="8" y="10"/>
                  </a:cubicBezTo>
                  <a:cubicBezTo>
                    <a:pt x="12" y="13"/>
                    <a:pt x="18" y="17"/>
                    <a:pt x="23" y="1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6" name="Freeform 1345">
              <a:extLst>
                <a:ext uri="{FF2B5EF4-FFF2-40B4-BE49-F238E27FC236}">
                  <a16:creationId xmlns:a16="http://schemas.microsoft.com/office/drawing/2014/main" id="{19360C76-291A-4294-8D6F-08A2321F3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3266"/>
              <a:ext cx="74" cy="62"/>
            </a:xfrm>
            <a:custGeom>
              <a:avLst/>
              <a:gdLst>
                <a:gd name="T0" fmla="*/ 0 w 35"/>
                <a:gd name="T1" fmla="*/ 0 h 28"/>
                <a:gd name="T2" fmla="*/ 180 w 35"/>
                <a:gd name="T3" fmla="*/ 215 h 28"/>
                <a:gd name="T4" fmla="*/ 330 w 35"/>
                <a:gd name="T5" fmla="*/ 303 h 28"/>
                <a:gd name="T6" fmla="*/ 304 w 35"/>
                <a:gd name="T7" fmla="*/ 20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8">
                  <a:moveTo>
                    <a:pt x="0" y="0"/>
                  </a:moveTo>
                  <a:cubicBezTo>
                    <a:pt x="1" y="8"/>
                    <a:pt x="12" y="16"/>
                    <a:pt x="19" y="20"/>
                  </a:cubicBezTo>
                  <a:cubicBezTo>
                    <a:pt x="24" y="23"/>
                    <a:pt x="29" y="25"/>
                    <a:pt x="35" y="28"/>
                  </a:cubicBezTo>
                  <a:cubicBezTo>
                    <a:pt x="34" y="25"/>
                    <a:pt x="32" y="22"/>
                    <a:pt x="32" y="1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7" name="Freeform 1346">
              <a:extLst>
                <a:ext uri="{FF2B5EF4-FFF2-40B4-BE49-F238E27FC236}">
                  <a16:creationId xmlns:a16="http://schemas.microsoft.com/office/drawing/2014/main" id="{54A56352-16BF-423B-BBA5-29473A608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3324"/>
              <a:ext cx="24" cy="22"/>
            </a:xfrm>
            <a:custGeom>
              <a:avLst/>
              <a:gdLst>
                <a:gd name="T0" fmla="*/ 0 w 11"/>
                <a:gd name="T1" fmla="*/ 0 h 10"/>
                <a:gd name="T2" fmla="*/ 113 w 11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2" y="2"/>
                    <a:pt x="11" y="9"/>
                    <a:pt x="11" y="1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8" name="Freeform 1347">
              <a:extLst>
                <a:ext uri="{FF2B5EF4-FFF2-40B4-BE49-F238E27FC236}">
                  <a16:creationId xmlns:a16="http://schemas.microsoft.com/office/drawing/2014/main" id="{443DB8B0-849D-4FD0-8F89-7D35B0B80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3310"/>
              <a:ext cx="44" cy="29"/>
            </a:xfrm>
            <a:custGeom>
              <a:avLst/>
              <a:gdLst>
                <a:gd name="T0" fmla="*/ 193 w 21"/>
                <a:gd name="T1" fmla="*/ 145 h 13"/>
                <a:gd name="T2" fmla="*/ 0 w 21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3">
                  <a:moveTo>
                    <a:pt x="21" y="13"/>
                  </a:moveTo>
                  <a:cubicBezTo>
                    <a:pt x="13" y="9"/>
                    <a:pt x="5" y="8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99" name="Freeform 1348">
              <a:extLst>
                <a:ext uri="{FF2B5EF4-FFF2-40B4-BE49-F238E27FC236}">
                  <a16:creationId xmlns:a16="http://schemas.microsoft.com/office/drawing/2014/main" id="{FA7EFA1D-63A5-4457-9747-7C02BF759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3328"/>
              <a:ext cx="44" cy="49"/>
            </a:xfrm>
            <a:custGeom>
              <a:avLst/>
              <a:gdLst>
                <a:gd name="T0" fmla="*/ 0 w 21"/>
                <a:gd name="T1" fmla="*/ 0 h 22"/>
                <a:gd name="T2" fmla="*/ 193 w 21"/>
                <a:gd name="T3" fmla="*/ 24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2">
                  <a:moveTo>
                    <a:pt x="0" y="0"/>
                  </a:moveTo>
                  <a:cubicBezTo>
                    <a:pt x="2" y="11"/>
                    <a:pt x="14" y="16"/>
                    <a:pt x="21" y="2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0" name="Freeform 1349">
              <a:extLst>
                <a:ext uri="{FF2B5EF4-FFF2-40B4-BE49-F238E27FC236}">
                  <a16:creationId xmlns:a16="http://schemas.microsoft.com/office/drawing/2014/main" id="{575ABE2F-9CD5-4E0D-86ED-BF9A73212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3351"/>
              <a:ext cx="60" cy="8"/>
            </a:xfrm>
            <a:custGeom>
              <a:avLst/>
              <a:gdLst>
                <a:gd name="T0" fmla="*/ 257 w 29"/>
                <a:gd name="T1" fmla="*/ 8 h 4"/>
                <a:gd name="T2" fmla="*/ 0 w 2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4">
                  <a:moveTo>
                    <a:pt x="29" y="1"/>
                  </a:moveTo>
                  <a:cubicBezTo>
                    <a:pt x="22" y="4"/>
                    <a:pt x="8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1" name="Freeform 1350">
              <a:extLst>
                <a:ext uri="{FF2B5EF4-FFF2-40B4-BE49-F238E27FC236}">
                  <a16:creationId xmlns:a16="http://schemas.microsoft.com/office/drawing/2014/main" id="{DA7AA667-0934-434D-B5DA-A900C5504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3154"/>
              <a:ext cx="9" cy="31"/>
            </a:xfrm>
            <a:custGeom>
              <a:avLst/>
              <a:gdLst>
                <a:gd name="T0" fmla="*/ 45 w 4"/>
                <a:gd name="T1" fmla="*/ 0 h 14"/>
                <a:gd name="T2" fmla="*/ 25 w 4"/>
                <a:gd name="T3" fmla="*/ 15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cubicBezTo>
                    <a:pt x="1" y="3"/>
                    <a:pt x="0" y="11"/>
                    <a:pt x="2" y="1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2" name="Freeform 1351">
              <a:extLst>
                <a:ext uri="{FF2B5EF4-FFF2-40B4-BE49-F238E27FC236}">
                  <a16:creationId xmlns:a16="http://schemas.microsoft.com/office/drawing/2014/main" id="{191F14E4-A073-4B59-9B79-FC50F8755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3375"/>
              <a:ext cx="4" cy="36"/>
            </a:xfrm>
            <a:custGeom>
              <a:avLst/>
              <a:gdLst>
                <a:gd name="T0" fmla="*/ 0 w 2"/>
                <a:gd name="T1" fmla="*/ 0 h 16"/>
                <a:gd name="T2" fmla="*/ 8 w 2"/>
                <a:gd name="T3" fmla="*/ 18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cubicBezTo>
                    <a:pt x="2" y="5"/>
                    <a:pt x="2" y="12"/>
                    <a:pt x="1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3" name="Freeform 1352">
              <a:extLst>
                <a:ext uri="{FF2B5EF4-FFF2-40B4-BE49-F238E27FC236}">
                  <a16:creationId xmlns:a16="http://schemas.microsoft.com/office/drawing/2014/main" id="{66BA6B2F-091F-4348-A7DA-6088A120D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3353"/>
              <a:ext cx="9" cy="40"/>
            </a:xfrm>
            <a:custGeom>
              <a:avLst/>
              <a:gdLst>
                <a:gd name="T0" fmla="*/ 0 w 4"/>
                <a:gd name="T1" fmla="*/ 0 h 18"/>
                <a:gd name="T2" fmla="*/ 11 w 4"/>
                <a:gd name="T3" fmla="*/ 133 h 18"/>
                <a:gd name="T4" fmla="*/ 45 w 4"/>
                <a:gd name="T5" fmla="*/ 19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8">
                  <a:moveTo>
                    <a:pt x="0" y="0"/>
                  </a:moveTo>
                  <a:cubicBezTo>
                    <a:pt x="1" y="4"/>
                    <a:pt x="0" y="8"/>
                    <a:pt x="1" y="12"/>
                  </a:cubicBezTo>
                  <a:cubicBezTo>
                    <a:pt x="2" y="14"/>
                    <a:pt x="4" y="16"/>
                    <a:pt x="4" y="1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4" name="Freeform 1353">
              <a:extLst>
                <a:ext uri="{FF2B5EF4-FFF2-40B4-BE49-F238E27FC236}">
                  <a16:creationId xmlns:a16="http://schemas.microsoft.com/office/drawing/2014/main" id="{9437EA4C-6930-4B8D-9B52-4B26CADF0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355"/>
              <a:ext cx="30" cy="25"/>
            </a:xfrm>
            <a:custGeom>
              <a:avLst/>
              <a:gdLst>
                <a:gd name="T0" fmla="*/ 0 w 14"/>
                <a:gd name="T1" fmla="*/ 0 h 11"/>
                <a:gd name="T2" fmla="*/ 137 w 14"/>
                <a:gd name="T3" fmla="*/ 13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6" y="2"/>
                    <a:pt x="14" y="7"/>
                    <a:pt x="14" y="1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5" name="Freeform 1354">
              <a:extLst>
                <a:ext uri="{FF2B5EF4-FFF2-40B4-BE49-F238E27FC236}">
                  <a16:creationId xmlns:a16="http://schemas.microsoft.com/office/drawing/2014/main" id="{D2B6115E-AF25-46EB-820F-EED4097C6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3353"/>
              <a:ext cx="27" cy="24"/>
            </a:xfrm>
            <a:custGeom>
              <a:avLst/>
              <a:gdLst>
                <a:gd name="T0" fmla="*/ 0 w 13"/>
                <a:gd name="T1" fmla="*/ 113 h 11"/>
                <a:gd name="T2" fmla="*/ 73 w 13"/>
                <a:gd name="T3" fmla="*/ 0 h 11"/>
                <a:gd name="T4" fmla="*/ 108 w 13"/>
                <a:gd name="T5" fmla="*/ 10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3" y="8"/>
                    <a:pt x="6" y="4"/>
                    <a:pt x="8" y="0"/>
                  </a:cubicBezTo>
                  <a:cubicBezTo>
                    <a:pt x="10" y="3"/>
                    <a:pt x="13" y="8"/>
                    <a:pt x="12" y="1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6" name="Freeform 1355">
              <a:extLst>
                <a:ext uri="{FF2B5EF4-FFF2-40B4-BE49-F238E27FC236}">
                  <a16:creationId xmlns:a16="http://schemas.microsoft.com/office/drawing/2014/main" id="{EEF3E951-E22F-44E9-B257-A99F1F538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3301"/>
              <a:ext cx="6" cy="34"/>
            </a:xfrm>
            <a:custGeom>
              <a:avLst/>
              <a:gdLst>
                <a:gd name="T0" fmla="*/ 0 w 3"/>
                <a:gd name="T1" fmla="*/ 175 h 15"/>
                <a:gd name="T2" fmla="*/ 8 w 3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5">
                  <a:moveTo>
                    <a:pt x="0" y="15"/>
                  </a:moveTo>
                  <a:cubicBezTo>
                    <a:pt x="1" y="11"/>
                    <a:pt x="3" y="4"/>
                    <a:pt x="1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7" name="Freeform 1356">
              <a:extLst>
                <a:ext uri="{FF2B5EF4-FFF2-40B4-BE49-F238E27FC236}">
                  <a16:creationId xmlns:a16="http://schemas.microsoft.com/office/drawing/2014/main" id="{B63FA7D0-A368-4A24-8E7B-F4C1B50C7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3313"/>
              <a:ext cx="21" cy="53"/>
            </a:xfrm>
            <a:custGeom>
              <a:avLst/>
              <a:gdLst>
                <a:gd name="T0" fmla="*/ 0 w 10"/>
                <a:gd name="T1" fmla="*/ 0 h 24"/>
                <a:gd name="T2" fmla="*/ 92 w 10"/>
                <a:gd name="T3" fmla="*/ 25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4">
                  <a:moveTo>
                    <a:pt x="0" y="0"/>
                  </a:moveTo>
                  <a:cubicBezTo>
                    <a:pt x="7" y="5"/>
                    <a:pt x="10" y="16"/>
                    <a:pt x="10" y="2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8" name="Freeform 1357">
              <a:extLst>
                <a:ext uri="{FF2B5EF4-FFF2-40B4-BE49-F238E27FC236}">
                  <a16:creationId xmlns:a16="http://schemas.microsoft.com/office/drawing/2014/main" id="{0572907C-1D67-4157-847F-67B09A18F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3085"/>
              <a:ext cx="77" cy="56"/>
            </a:xfrm>
            <a:custGeom>
              <a:avLst/>
              <a:gdLst>
                <a:gd name="T0" fmla="*/ 0 w 37"/>
                <a:gd name="T1" fmla="*/ 0 h 25"/>
                <a:gd name="T2" fmla="*/ 65 w 37"/>
                <a:gd name="T3" fmla="*/ 110 h 25"/>
                <a:gd name="T4" fmla="*/ 144 w 37"/>
                <a:gd name="T5" fmla="*/ 170 h 25"/>
                <a:gd name="T6" fmla="*/ 333 w 37"/>
                <a:gd name="T7" fmla="*/ 28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5">
                  <a:moveTo>
                    <a:pt x="0" y="0"/>
                  </a:moveTo>
                  <a:cubicBezTo>
                    <a:pt x="3" y="3"/>
                    <a:pt x="4" y="7"/>
                    <a:pt x="7" y="10"/>
                  </a:cubicBezTo>
                  <a:cubicBezTo>
                    <a:pt x="10" y="12"/>
                    <a:pt x="13" y="13"/>
                    <a:pt x="16" y="15"/>
                  </a:cubicBezTo>
                  <a:cubicBezTo>
                    <a:pt x="23" y="20"/>
                    <a:pt x="29" y="25"/>
                    <a:pt x="37" y="25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09" name="Freeform 1358">
              <a:extLst>
                <a:ext uri="{FF2B5EF4-FFF2-40B4-BE49-F238E27FC236}">
                  <a16:creationId xmlns:a16="http://schemas.microsoft.com/office/drawing/2014/main" id="{7ACB01BB-B35B-437A-AE33-F98FB5AC6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3078"/>
              <a:ext cx="56" cy="18"/>
            </a:xfrm>
            <a:custGeom>
              <a:avLst/>
              <a:gdLst>
                <a:gd name="T0" fmla="*/ 0 w 27"/>
                <a:gd name="T1" fmla="*/ 0 h 8"/>
                <a:gd name="T2" fmla="*/ 176 w 27"/>
                <a:gd name="T3" fmla="*/ 45 h 8"/>
                <a:gd name="T4" fmla="*/ 241 w 27"/>
                <a:gd name="T5" fmla="*/ 9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8">
                  <a:moveTo>
                    <a:pt x="0" y="0"/>
                  </a:moveTo>
                  <a:cubicBezTo>
                    <a:pt x="7" y="1"/>
                    <a:pt x="14" y="1"/>
                    <a:pt x="20" y="4"/>
                  </a:cubicBezTo>
                  <a:cubicBezTo>
                    <a:pt x="23" y="5"/>
                    <a:pt x="25" y="7"/>
                    <a:pt x="27" y="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0" name="Freeform 1359">
              <a:extLst>
                <a:ext uri="{FF2B5EF4-FFF2-40B4-BE49-F238E27FC236}">
                  <a16:creationId xmlns:a16="http://schemas.microsoft.com/office/drawing/2014/main" id="{56456A3D-C35C-4E7A-BF2F-56A9C178E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34"/>
              <a:ext cx="65" cy="47"/>
            </a:xfrm>
            <a:custGeom>
              <a:avLst/>
              <a:gdLst>
                <a:gd name="T0" fmla="*/ 0 w 31"/>
                <a:gd name="T1" fmla="*/ 0 h 21"/>
                <a:gd name="T2" fmla="*/ 185 w 31"/>
                <a:gd name="T3" fmla="*/ 110 h 21"/>
                <a:gd name="T4" fmla="*/ 285 w 31"/>
                <a:gd name="T5" fmla="*/ 2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1">
                  <a:moveTo>
                    <a:pt x="0" y="0"/>
                  </a:moveTo>
                  <a:cubicBezTo>
                    <a:pt x="9" y="0"/>
                    <a:pt x="14" y="5"/>
                    <a:pt x="20" y="10"/>
                  </a:cubicBezTo>
                  <a:cubicBezTo>
                    <a:pt x="24" y="13"/>
                    <a:pt x="29" y="17"/>
                    <a:pt x="31" y="21"/>
                  </a:cubicBezTo>
                </a:path>
              </a:pathLst>
            </a:custGeom>
            <a:noFill/>
            <a:ln w="3175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1" name="Freeform 1360">
              <a:extLst>
                <a:ext uri="{FF2B5EF4-FFF2-40B4-BE49-F238E27FC236}">
                  <a16:creationId xmlns:a16="http://schemas.microsoft.com/office/drawing/2014/main" id="{42E47848-70E8-498F-BA08-FD9597025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3040"/>
              <a:ext cx="73" cy="43"/>
            </a:xfrm>
            <a:custGeom>
              <a:avLst/>
              <a:gdLst>
                <a:gd name="T0" fmla="*/ 0 w 35"/>
                <a:gd name="T1" fmla="*/ 0 h 19"/>
                <a:gd name="T2" fmla="*/ 92 w 35"/>
                <a:gd name="T3" fmla="*/ 25 h 19"/>
                <a:gd name="T4" fmla="*/ 192 w 35"/>
                <a:gd name="T5" fmla="*/ 81 h 19"/>
                <a:gd name="T6" fmla="*/ 317 w 35"/>
                <a:gd name="T7" fmla="*/ 22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9">
                  <a:moveTo>
                    <a:pt x="0" y="0"/>
                  </a:moveTo>
                  <a:cubicBezTo>
                    <a:pt x="3" y="1"/>
                    <a:pt x="7" y="0"/>
                    <a:pt x="10" y="2"/>
                  </a:cubicBezTo>
                  <a:cubicBezTo>
                    <a:pt x="14" y="3"/>
                    <a:pt x="17" y="5"/>
                    <a:pt x="21" y="7"/>
                  </a:cubicBezTo>
                  <a:cubicBezTo>
                    <a:pt x="26" y="10"/>
                    <a:pt x="32" y="14"/>
                    <a:pt x="35" y="19"/>
                  </a:cubicBezTo>
                </a:path>
              </a:pathLst>
            </a:custGeom>
            <a:noFill/>
            <a:ln w="3175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2" name="Freeform 1361">
              <a:extLst>
                <a:ext uri="{FF2B5EF4-FFF2-40B4-BE49-F238E27FC236}">
                  <a16:creationId xmlns:a16="http://schemas.microsoft.com/office/drawing/2014/main" id="{5C6719CB-3CEC-41FD-8A63-817E12BBC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998"/>
              <a:ext cx="69" cy="56"/>
            </a:xfrm>
            <a:custGeom>
              <a:avLst/>
              <a:gdLst>
                <a:gd name="T0" fmla="*/ 0 w 33"/>
                <a:gd name="T1" fmla="*/ 0 h 25"/>
                <a:gd name="T2" fmla="*/ 176 w 33"/>
                <a:gd name="T3" fmla="*/ 226 h 25"/>
                <a:gd name="T4" fmla="*/ 301 w 33"/>
                <a:gd name="T5" fmla="*/ 27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5">
                  <a:moveTo>
                    <a:pt x="0" y="0"/>
                  </a:moveTo>
                  <a:cubicBezTo>
                    <a:pt x="4" y="9"/>
                    <a:pt x="11" y="14"/>
                    <a:pt x="19" y="20"/>
                  </a:cubicBezTo>
                  <a:cubicBezTo>
                    <a:pt x="23" y="22"/>
                    <a:pt x="28" y="25"/>
                    <a:pt x="33" y="24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3" name="Freeform 1362">
              <a:extLst>
                <a:ext uri="{FF2B5EF4-FFF2-40B4-BE49-F238E27FC236}">
                  <a16:creationId xmlns:a16="http://schemas.microsoft.com/office/drawing/2014/main" id="{A3B47488-56B9-4051-B1AF-A02A96EF4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982"/>
              <a:ext cx="21" cy="3"/>
            </a:xfrm>
            <a:custGeom>
              <a:avLst/>
              <a:gdLst>
                <a:gd name="T0" fmla="*/ 0 w 10"/>
                <a:gd name="T1" fmla="*/ 27 h 1"/>
                <a:gd name="T2" fmla="*/ 92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0" y="1"/>
                  </a:moveTo>
                  <a:cubicBezTo>
                    <a:pt x="4" y="1"/>
                    <a:pt x="7" y="0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4" name="Freeform 1363">
              <a:extLst>
                <a:ext uri="{FF2B5EF4-FFF2-40B4-BE49-F238E27FC236}">
                  <a16:creationId xmlns:a16="http://schemas.microsoft.com/office/drawing/2014/main" id="{19928A0E-ED31-4D51-AAEA-FE3D08CCB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3000"/>
              <a:ext cx="43" cy="23"/>
            </a:xfrm>
            <a:custGeom>
              <a:avLst/>
              <a:gdLst>
                <a:gd name="T0" fmla="*/ 0 w 21"/>
                <a:gd name="T1" fmla="*/ 0 h 10"/>
                <a:gd name="T2" fmla="*/ 180 w 21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0">
                  <a:moveTo>
                    <a:pt x="0" y="0"/>
                  </a:moveTo>
                  <a:cubicBezTo>
                    <a:pt x="6" y="2"/>
                    <a:pt x="17" y="6"/>
                    <a:pt x="21" y="10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5" name="Freeform 1364">
              <a:extLst>
                <a:ext uri="{FF2B5EF4-FFF2-40B4-BE49-F238E27FC236}">
                  <a16:creationId xmlns:a16="http://schemas.microsoft.com/office/drawing/2014/main" id="{6414C1C3-924A-467F-8E2E-CD9336169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960"/>
              <a:ext cx="10" cy="25"/>
            </a:xfrm>
            <a:custGeom>
              <a:avLst/>
              <a:gdLst>
                <a:gd name="T0" fmla="*/ 0 w 5"/>
                <a:gd name="T1" fmla="*/ 0 h 11"/>
                <a:gd name="T2" fmla="*/ 40 w 5"/>
                <a:gd name="T3" fmla="*/ 13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3" y="3"/>
                    <a:pt x="2" y="9"/>
                    <a:pt x="5" y="11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6" name="Freeform 1365">
              <a:extLst>
                <a:ext uri="{FF2B5EF4-FFF2-40B4-BE49-F238E27FC236}">
                  <a16:creationId xmlns:a16="http://schemas.microsoft.com/office/drawing/2014/main" id="{5196A902-11FA-4986-BA2E-2D3AA986F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2967"/>
              <a:ext cx="46" cy="9"/>
            </a:xfrm>
            <a:custGeom>
              <a:avLst/>
              <a:gdLst>
                <a:gd name="T0" fmla="*/ 0 w 22"/>
                <a:gd name="T1" fmla="*/ 45 h 4"/>
                <a:gd name="T2" fmla="*/ 201 w 22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0" y="4"/>
                  </a:moveTo>
                  <a:cubicBezTo>
                    <a:pt x="8" y="0"/>
                    <a:pt x="15" y="1"/>
                    <a:pt x="22" y="4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7" name="Freeform 1366">
              <a:extLst>
                <a:ext uri="{FF2B5EF4-FFF2-40B4-BE49-F238E27FC236}">
                  <a16:creationId xmlns:a16="http://schemas.microsoft.com/office/drawing/2014/main" id="{619FF395-BAA7-4BBF-9FF5-AD3056730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2904"/>
              <a:ext cx="48" cy="34"/>
            </a:xfrm>
            <a:custGeom>
              <a:avLst/>
              <a:gdLst>
                <a:gd name="T0" fmla="*/ 0 w 23"/>
                <a:gd name="T1" fmla="*/ 11 h 15"/>
                <a:gd name="T2" fmla="*/ 209 w 23"/>
                <a:gd name="T3" fmla="*/ 175 h 15"/>
                <a:gd name="T4" fmla="*/ 136 w 23"/>
                <a:gd name="T5" fmla="*/ 150 h 15"/>
                <a:gd name="T6" fmla="*/ 92 w 23"/>
                <a:gd name="T7" fmla="*/ 138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5">
                  <a:moveTo>
                    <a:pt x="0" y="1"/>
                  </a:moveTo>
                  <a:cubicBezTo>
                    <a:pt x="8" y="0"/>
                    <a:pt x="21" y="7"/>
                    <a:pt x="23" y="15"/>
                  </a:cubicBezTo>
                  <a:cubicBezTo>
                    <a:pt x="20" y="15"/>
                    <a:pt x="17" y="14"/>
                    <a:pt x="15" y="13"/>
                  </a:cubicBezTo>
                  <a:cubicBezTo>
                    <a:pt x="13" y="13"/>
                    <a:pt x="11" y="13"/>
                    <a:pt x="10" y="12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8" name="Freeform 1367">
              <a:extLst>
                <a:ext uri="{FF2B5EF4-FFF2-40B4-BE49-F238E27FC236}">
                  <a16:creationId xmlns:a16="http://schemas.microsoft.com/office/drawing/2014/main" id="{1B715FCB-2DC9-4602-ABAF-1F420B888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938"/>
              <a:ext cx="50" cy="33"/>
            </a:xfrm>
            <a:custGeom>
              <a:avLst/>
              <a:gdLst>
                <a:gd name="T0" fmla="*/ 0 w 24"/>
                <a:gd name="T1" fmla="*/ 0 h 15"/>
                <a:gd name="T2" fmla="*/ 44 w 24"/>
                <a:gd name="T3" fmla="*/ 53 h 15"/>
                <a:gd name="T4" fmla="*/ 152 w 24"/>
                <a:gd name="T5" fmla="*/ 125 h 15"/>
                <a:gd name="T6" fmla="*/ 217 w 24"/>
                <a:gd name="T7" fmla="*/ 15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5">
                  <a:moveTo>
                    <a:pt x="0" y="0"/>
                  </a:moveTo>
                  <a:cubicBezTo>
                    <a:pt x="2" y="1"/>
                    <a:pt x="4" y="3"/>
                    <a:pt x="5" y="5"/>
                  </a:cubicBezTo>
                  <a:cubicBezTo>
                    <a:pt x="9" y="9"/>
                    <a:pt x="12" y="10"/>
                    <a:pt x="17" y="12"/>
                  </a:cubicBezTo>
                  <a:cubicBezTo>
                    <a:pt x="19" y="12"/>
                    <a:pt x="24" y="15"/>
                    <a:pt x="24" y="14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19" name="Freeform 1368">
              <a:extLst>
                <a:ext uri="{FF2B5EF4-FFF2-40B4-BE49-F238E27FC236}">
                  <a16:creationId xmlns:a16="http://schemas.microsoft.com/office/drawing/2014/main" id="{133E5EF0-E67B-4A52-A042-0C45802D8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936"/>
              <a:ext cx="25" cy="8"/>
            </a:xfrm>
            <a:custGeom>
              <a:avLst/>
              <a:gdLst>
                <a:gd name="T0" fmla="*/ 0 w 12"/>
                <a:gd name="T1" fmla="*/ 0 h 4"/>
                <a:gd name="T2" fmla="*/ 108 w 12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4" y="2"/>
                    <a:pt x="8" y="2"/>
                    <a:pt x="12" y="4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0" name="Freeform 1369">
              <a:extLst>
                <a:ext uri="{FF2B5EF4-FFF2-40B4-BE49-F238E27FC236}">
                  <a16:creationId xmlns:a16="http://schemas.microsoft.com/office/drawing/2014/main" id="{1389F0CC-8088-4E95-B900-1DBD5E9E5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962"/>
              <a:ext cx="15" cy="7"/>
            </a:xfrm>
            <a:custGeom>
              <a:avLst/>
              <a:gdLst>
                <a:gd name="T0" fmla="*/ 0 w 7"/>
                <a:gd name="T1" fmla="*/ 0 h 3"/>
                <a:gd name="T2" fmla="*/ 69 w 7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3" y="1"/>
                    <a:pt x="4" y="3"/>
                    <a:pt x="7" y="3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1" name="Freeform 1370">
              <a:extLst>
                <a:ext uri="{FF2B5EF4-FFF2-40B4-BE49-F238E27FC236}">
                  <a16:creationId xmlns:a16="http://schemas.microsoft.com/office/drawing/2014/main" id="{7B245926-8364-4771-8EA9-A8E752D65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884"/>
              <a:ext cx="46" cy="34"/>
            </a:xfrm>
            <a:custGeom>
              <a:avLst/>
              <a:gdLst>
                <a:gd name="T0" fmla="*/ 0 w 22"/>
                <a:gd name="T1" fmla="*/ 0 h 15"/>
                <a:gd name="T2" fmla="*/ 201 w 22"/>
                <a:gd name="T3" fmla="*/ 15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0" y="0"/>
                  </a:moveTo>
                  <a:cubicBezTo>
                    <a:pt x="3" y="7"/>
                    <a:pt x="16" y="15"/>
                    <a:pt x="22" y="13"/>
                  </a:cubicBezTo>
                </a:path>
              </a:pathLst>
            </a:custGeom>
            <a:noFill/>
            <a:ln w="3175" cap="rnd">
              <a:solidFill>
                <a:srgbClr val="EDD1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2" name="Freeform 1371">
              <a:extLst>
                <a:ext uri="{FF2B5EF4-FFF2-40B4-BE49-F238E27FC236}">
                  <a16:creationId xmlns:a16="http://schemas.microsoft.com/office/drawing/2014/main" id="{41D1F221-5904-4A3D-B56A-37A459FAE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2815"/>
              <a:ext cx="36" cy="31"/>
            </a:xfrm>
            <a:custGeom>
              <a:avLst/>
              <a:gdLst>
                <a:gd name="T0" fmla="*/ 0 w 17"/>
                <a:gd name="T1" fmla="*/ 0 h 14"/>
                <a:gd name="T2" fmla="*/ 125 w 17"/>
                <a:gd name="T3" fmla="*/ 89 h 14"/>
                <a:gd name="T4" fmla="*/ 161 w 17"/>
                <a:gd name="T5" fmla="*/ 15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5" y="0"/>
                    <a:pt x="10" y="3"/>
                    <a:pt x="13" y="8"/>
                  </a:cubicBezTo>
                  <a:cubicBezTo>
                    <a:pt x="14" y="9"/>
                    <a:pt x="17" y="14"/>
                    <a:pt x="17" y="14"/>
                  </a:cubicBezTo>
                </a:path>
              </a:pathLst>
            </a:custGeom>
            <a:noFill/>
            <a:ln w="3175" cap="rnd">
              <a:solidFill>
                <a:srgbClr val="F3DDD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3" name="Freeform 1372">
              <a:extLst>
                <a:ext uri="{FF2B5EF4-FFF2-40B4-BE49-F238E27FC236}">
                  <a16:creationId xmlns:a16="http://schemas.microsoft.com/office/drawing/2014/main" id="{75250019-1AA9-47D8-81F0-6F582B0E9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2822"/>
              <a:ext cx="8" cy="2"/>
            </a:xfrm>
            <a:custGeom>
              <a:avLst/>
              <a:gdLst>
                <a:gd name="T0" fmla="*/ 0 w 4"/>
                <a:gd name="T1" fmla="*/ 8 h 1"/>
                <a:gd name="T2" fmla="*/ 0 w 4"/>
                <a:gd name="T3" fmla="*/ 0 h 1"/>
                <a:gd name="T4" fmla="*/ 32 w 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3" y="1"/>
                    <a:pt x="4" y="0"/>
                  </a:cubicBezTo>
                </a:path>
              </a:pathLst>
            </a:custGeom>
            <a:noFill/>
            <a:ln w="3175" cap="rnd">
              <a:solidFill>
                <a:srgbClr val="F3DDD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4" name="Freeform 1373">
              <a:extLst>
                <a:ext uri="{FF2B5EF4-FFF2-40B4-BE49-F238E27FC236}">
                  <a16:creationId xmlns:a16="http://schemas.microsoft.com/office/drawing/2014/main" id="{9DA44394-AA00-4124-80F3-60EFF5F00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804"/>
              <a:ext cx="23" cy="20"/>
            </a:xfrm>
            <a:custGeom>
              <a:avLst/>
              <a:gdLst>
                <a:gd name="T0" fmla="*/ 27 w 11"/>
                <a:gd name="T1" fmla="*/ 89 h 9"/>
                <a:gd name="T2" fmla="*/ 0 w 11"/>
                <a:gd name="T3" fmla="*/ 0 h 9"/>
                <a:gd name="T4" fmla="*/ 56 w 11"/>
                <a:gd name="T5" fmla="*/ 53 h 9"/>
                <a:gd name="T6" fmla="*/ 100 w 11"/>
                <a:gd name="T7" fmla="*/ 98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3" y="8"/>
                  </a:moveTo>
                  <a:cubicBezTo>
                    <a:pt x="1" y="6"/>
                    <a:pt x="0" y="3"/>
                    <a:pt x="0" y="0"/>
                  </a:cubicBezTo>
                  <a:cubicBezTo>
                    <a:pt x="1" y="2"/>
                    <a:pt x="4" y="3"/>
                    <a:pt x="6" y="5"/>
                  </a:cubicBezTo>
                  <a:cubicBezTo>
                    <a:pt x="7" y="6"/>
                    <a:pt x="10" y="8"/>
                    <a:pt x="11" y="9"/>
                  </a:cubicBezTo>
                </a:path>
              </a:pathLst>
            </a:custGeom>
            <a:noFill/>
            <a:ln w="3175" cap="rnd">
              <a:solidFill>
                <a:srgbClr val="F3DDD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5" name="Freeform 1374">
              <a:extLst>
                <a:ext uri="{FF2B5EF4-FFF2-40B4-BE49-F238E27FC236}">
                  <a16:creationId xmlns:a16="http://schemas.microsoft.com/office/drawing/2014/main" id="{4482ABB2-7B27-460F-ADF5-8FF6E983A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811"/>
              <a:ext cx="17" cy="6"/>
            </a:xfrm>
            <a:custGeom>
              <a:avLst/>
              <a:gdLst>
                <a:gd name="T0" fmla="*/ 0 w 8"/>
                <a:gd name="T1" fmla="*/ 0 h 3"/>
                <a:gd name="T2" fmla="*/ 77 w 8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1"/>
                    <a:pt x="6" y="1"/>
                    <a:pt x="8" y="3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6" name="Freeform 1375">
              <a:extLst>
                <a:ext uri="{FF2B5EF4-FFF2-40B4-BE49-F238E27FC236}">
                  <a16:creationId xmlns:a16="http://schemas.microsoft.com/office/drawing/2014/main" id="{35C36F6F-41E4-45F6-9358-BE850ACEA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799"/>
              <a:ext cx="25" cy="18"/>
            </a:xfrm>
            <a:custGeom>
              <a:avLst/>
              <a:gdLst>
                <a:gd name="T0" fmla="*/ 0 w 12"/>
                <a:gd name="T1" fmla="*/ 0 h 8"/>
                <a:gd name="T2" fmla="*/ 108 w 12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5" y="1"/>
                    <a:pt x="8" y="6"/>
                    <a:pt x="12" y="8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7" name="Freeform 1376">
              <a:extLst>
                <a:ext uri="{FF2B5EF4-FFF2-40B4-BE49-F238E27FC236}">
                  <a16:creationId xmlns:a16="http://schemas.microsoft.com/office/drawing/2014/main" id="{98452EFF-46DD-461D-B7C4-7A00E21F3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2804"/>
              <a:ext cx="33" cy="20"/>
            </a:xfrm>
            <a:custGeom>
              <a:avLst/>
              <a:gdLst>
                <a:gd name="T0" fmla="*/ 0 w 16"/>
                <a:gd name="T1" fmla="*/ 0 h 9"/>
                <a:gd name="T2" fmla="*/ 97 w 16"/>
                <a:gd name="T3" fmla="*/ 53 h 9"/>
                <a:gd name="T4" fmla="*/ 140 w 16"/>
                <a:gd name="T5" fmla="*/ 9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0" y="0"/>
                  </a:moveTo>
                  <a:cubicBezTo>
                    <a:pt x="4" y="2"/>
                    <a:pt x="8" y="2"/>
                    <a:pt x="11" y="5"/>
                  </a:cubicBezTo>
                  <a:cubicBezTo>
                    <a:pt x="12" y="6"/>
                    <a:pt x="15" y="7"/>
                    <a:pt x="16" y="9"/>
                  </a:cubicBezTo>
                </a:path>
              </a:pathLst>
            </a:custGeom>
            <a:noFill/>
            <a:ln w="3175" cap="rnd">
              <a:solidFill>
                <a:srgbClr val="F3DDD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8" name="Freeform 1377">
              <a:extLst>
                <a:ext uri="{FF2B5EF4-FFF2-40B4-BE49-F238E27FC236}">
                  <a16:creationId xmlns:a16="http://schemas.microsoft.com/office/drawing/2014/main" id="{61C8D638-19F9-4915-8F4A-263D21BF1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791"/>
              <a:ext cx="15" cy="24"/>
            </a:xfrm>
            <a:custGeom>
              <a:avLst/>
              <a:gdLst>
                <a:gd name="T0" fmla="*/ 19 w 7"/>
                <a:gd name="T1" fmla="*/ 113 h 11"/>
                <a:gd name="T2" fmla="*/ 0 w 7"/>
                <a:gd name="T3" fmla="*/ 0 h 11"/>
                <a:gd name="T4" fmla="*/ 69 w 7"/>
                <a:gd name="T5" fmla="*/ 10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2" y="11"/>
                  </a:moveTo>
                  <a:cubicBezTo>
                    <a:pt x="0" y="10"/>
                    <a:pt x="0" y="3"/>
                    <a:pt x="0" y="0"/>
                  </a:cubicBezTo>
                  <a:cubicBezTo>
                    <a:pt x="2" y="3"/>
                    <a:pt x="6" y="6"/>
                    <a:pt x="7" y="10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9" name="Freeform 1378">
              <a:extLst>
                <a:ext uri="{FF2B5EF4-FFF2-40B4-BE49-F238E27FC236}">
                  <a16:creationId xmlns:a16="http://schemas.microsoft.com/office/drawing/2014/main" id="{B8EE2DCE-DB43-433A-8DBC-A05CF35BE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2770"/>
              <a:ext cx="30" cy="27"/>
            </a:xfrm>
            <a:custGeom>
              <a:avLst/>
              <a:gdLst>
                <a:gd name="T0" fmla="*/ 0 w 14"/>
                <a:gd name="T1" fmla="*/ 0 h 12"/>
                <a:gd name="T2" fmla="*/ 96 w 14"/>
                <a:gd name="T3" fmla="*/ 81 h 12"/>
                <a:gd name="T4" fmla="*/ 137 w 14"/>
                <a:gd name="T5" fmla="*/ 13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4" y="2"/>
                    <a:pt x="7" y="4"/>
                    <a:pt x="10" y="7"/>
                  </a:cubicBezTo>
                  <a:cubicBezTo>
                    <a:pt x="12" y="9"/>
                    <a:pt x="13" y="11"/>
                    <a:pt x="14" y="12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0" name="Freeform 1379">
              <a:extLst>
                <a:ext uri="{FF2B5EF4-FFF2-40B4-BE49-F238E27FC236}">
                  <a16:creationId xmlns:a16="http://schemas.microsoft.com/office/drawing/2014/main" id="{7E57EA08-87F4-45BB-83E7-1A040BBB7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784"/>
              <a:ext cx="29" cy="24"/>
            </a:xfrm>
            <a:custGeom>
              <a:avLst/>
              <a:gdLst>
                <a:gd name="T0" fmla="*/ 0 w 14"/>
                <a:gd name="T1" fmla="*/ 0 h 11"/>
                <a:gd name="T2" fmla="*/ 81 w 14"/>
                <a:gd name="T3" fmla="*/ 44 h 11"/>
                <a:gd name="T4" fmla="*/ 124 w 14"/>
                <a:gd name="T5" fmla="*/ 11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3" y="0"/>
                    <a:pt x="6" y="2"/>
                    <a:pt x="9" y="4"/>
                  </a:cubicBezTo>
                  <a:cubicBezTo>
                    <a:pt x="11" y="6"/>
                    <a:pt x="12" y="9"/>
                    <a:pt x="14" y="11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1" name="Freeform 1380">
              <a:extLst>
                <a:ext uri="{FF2B5EF4-FFF2-40B4-BE49-F238E27FC236}">
                  <a16:creationId xmlns:a16="http://schemas.microsoft.com/office/drawing/2014/main" id="{983D9A66-324E-411C-B29E-A3AF0D200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777"/>
              <a:ext cx="11" cy="29"/>
            </a:xfrm>
            <a:custGeom>
              <a:avLst/>
              <a:gdLst>
                <a:gd name="T0" fmla="*/ 0 w 5"/>
                <a:gd name="T1" fmla="*/ 0 h 13"/>
                <a:gd name="T2" fmla="*/ 53 w 5"/>
                <a:gd name="T3" fmla="*/ 14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cubicBezTo>
                    <a:pt x="0" y="3"/>
                    <a:pt x="1" y="13"/>
                    <a:pt x="5" y="13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2" name="Freeform 1381">
              <a:extLst>
                <a:ext uri="{FF2B5EF4-FFF2-40B4-BE49-F238E27FC236}">
                  <a16:creationId xmlns:a16="http://schemas.microsoft.com/office/drawing/2014/main" id="{EA350111-7B50-4807-8A7A-E9856A301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779"/>
              <a:ext cx="19" cy="29"/>
            </a:xfrm>
            <a:custGeom>
              <a:avLst/>
              <a:gdLst>
                <a:gd name="T0" fmla="*/ 0 w 9"/>
                <a:gd name="T1" fmla="*/ 0 h 13"/>
                <a:gd name="T2" fmla="*/ 76 w 9"/>
                <a:gd name="T3" fmla="*/ 14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3">
                  <a:moveTo>
                    <a:pt x="0" y="0"/>
                  </a:moveTo>
                  <a:cubicBezTo>
                    <a:pt x="3" y="2"/>
                    <a:pt x="9" y="9"/>
                    <a:pt x="8" y="13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3" name="Freeform 1382">
              <a:extLst>
                <a:ext uri="{FF2B5EF4-FFF2-40B4-BE49-F238E27FC236}">
                  <a16:creationId xmlns:a16="http://schemas.microsoft.com/office/drawing/2014/main" id="{FF3C2C6B-A1D5-45D8-AE65-B98ED3215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762"/>
              <a:ext cx="21" cy="31"/>
            </a:xfrm>
            <a:custGeom>
              <a:avLst/>
              <a:gdLst>
                <a:gd name="T0" fmla="*/ 0 w 10"/>
                <a:gd name="T1" fmla="*/ 0 h 14"/>
                <a:gd name="T2" fmla="*/ 92 w 10"/>
                <a:gd name="T3" fmla="*/ 15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0" y="0"/>
                  </a:moveTo>
                  <a:cubicBezTo>
                    <a:pt x="2" y="5"/>
                    <a:pt x="3" y="14"/>
                    <a:pt x="10" y="14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4" name="Freeform 1383">
              <a:extLst>
                <a:ext uri="{FF2B5EF4-FFF2-40B4-BE49-F238E27FC236}">
                  <a16:creationId xmlns:a16="http://schemas.microsoft.com/office/drawing/2014/main" id="{85B1000C-5C49-4169-B93E-CA9677AE9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2762"/>
              <a:ext cx="19" cy="37"/>
            </a:xfrm>
            <a:custGeom>
              <a:avLst/>
              <a:gdLst>
                <a:gd name="T0" fmla="*/ 0 w 9"/>
                <a:gd name="T1" fmla="*/ 0 h 17"/>
                <a:gd name="T2" fmla="*/ 84 w 9"/>
                <a:gd name="T3" fmla="*/ 17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7">
                  <a:moveTo>
                    <a:pt x="0" y="0"/>
                  </a:moveTo>
                  <a:cubicBezTo>
                    <a:pt x="5" y="4"/>
                    <a:pt x="9" y="10"/>
                    <a:pt x="9" y="17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5" name="Freeform 1384">
              <a:extLst>
                <a:ext uri="{FF2B5EF4-FFF2-40B4-BE49-F238E27FC236}">
                  <a16:creationId xmlns:a16="http://schemas.microsoft.com/office/drawing/2014/main" id="{64E7960B-87B1-4EF8-80E2-5DD1763D0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753"/>
              <a:ext cx="17" cy="29"/>
            </a:xfrm>
            <a:custGeom>
              <a:avLst/>
              <a:gdLst>
                <a:gd name="T0" fmla="*/ 0 w 8"/>
                <a:gd name="T1" fmla="*/ 0 h 13"/>
                <a:gd name="T2" fmla="*/ 77 w 8"/>
                <a:gd name="T3" fmla="*/ 14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cubicBezTo>
                    <a:pt x="1" y="4"/>
                    <a:pt x="4" y="12"/>
                    <a:pt x="8" y="13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6" name="Freeform 1385">
              <a:extLst>
                <a:ext uri="{FF2B5EF4-FFF2-40B4-BE49-F238E27FC236}">
                  <a16:creationId xmlns:a16="http://schemas.microsoft.com/office/drawing/2014/main" id="{50EC6C5C-D6D3-4D1C-BD56-F8E7325DF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2755"/>
              <a:ext cx="19" cy="31"/>
            </a:xfrm>
            <a:custGeom>
              <a:avLst/>
              <a:gdLst>
                <a:gd name="T0" fmla="*/ 0 w 9"/>
                <a:gd name="T1" fmla="*/ 0 h 14"/>
                <a:gd name="T2" fmla="*/ 84 w 9"/>
                <a:gd name="T3" fmla="*/ 15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4">
                  <a:moveTo>
                    <a:pt x="0" y="0"/>
                  </a:moveTo>
                  <a:cubicBezTo>
                    <a:pt x="5" y="3"/>
                    <a:pt x="8" y="9"/>
                    <a:pt x="9" y="14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7" name="Freeform 1386">
              <a:extLst>
                <a:ext uri="{FF2B5EF4-FFF2-40B4-BE49-F238E27FC236}">
                  <a16:creationId xmlns:a16="http://schemas.microsoft.com/office/drawing/2014/main" id="{D3953FB0-DE46-4B58-B179-C5285BC32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741"/>
              <a:ext cx="14" cy="27"/>
            </a:xfrm>
            <a:custGeom>
              <a:avLst/>
              <a:gdLst>
                <a:gd name="T0" fmla="*/ 0 w 7"/>
                <a:gd name="T1" fmla="*/ 0 h 12"/>
                <a:gd name="T2" fmla="*/ 56 w 7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2" y="5"/>
                    <a:pt x="3" y="9"/>
                    <a:pt x="7" y="12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8" name="Freeform 1387">
              <a:extLst>
                <a:ext uri="{FF2B5EF4-FFF2-40B4-BE49-F238E27FC236}">
                  <a16:creationId xmlns:a16="http://schemas.microsoft.com/office/drawing/2014/main" id="{3F3F4DEA-93D4-40A0-8953-021B0D67E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744"/>
              <a:ext cx="18" cy="24"/>
            </a:xfrm>
            <a:custGeom>
              <a:avLst/>
              <a:gdLst>
                <a:gd name="T0" fmla="*/ 0 w 9"/>
                <a:gd name="T1" fmla="*/ 0 h 11"/>
                <a:gd name="T2" fmla="*/ 72 w 9"/>
                <a:gd name="T3" fmla="*/ 11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4" y="1"/>
                    <a:pt x="8" y="7"/>
                    <a:pt x="9" y="11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39" name="Freeform 1388">
              <a:extLst>
                <a:ext uri="{FF2B5EF4-FFF2-40B4-BE49-F238E27FC236}">
                  <a16:creationId xmlns:a16="http://schemas.microsoft.com/office/drawing/2014/main" id="{A437B217-6F3F-4987-BD52-A987DB82B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2746"/>
              <a:ext cx="20" cy="27"/>
            </a:xfrm>
            <a:custGeom>
              <a:avLst/>
              <a:gdLst>
                <a:gd name="T0" fmla="*/ 0 w 10"/>
                <a:gd name="T1" fmla="*/ 0 h 12"/>
                <a:gd name="T2" fmla="*/ 32 w 10"/>
                <a:gd name="T3" fmla="*/ 81 h 12"/>
                <a:gd name="T4" fmla="*/ 80 w 10"/>
                <a:gd name="T5" fmla="*/ 13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1" y="3"/>
                    <a:pt x="2" y="5"/>
                    <a:pt x="4" y="7"/>
                  </a:cubicBezTo>
                  <a:cubicBezTo>
                    <a:pt x="6" y="9"/>
                    <a:pt x="9" y="10"/>
                    <a:pt x="10" y="12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0" name="Freeform 1389">
              <a:extLst>
                <a:ext uri="{FF2B5EF4-FFF2-40B4-BE49-F238E27FC236}">
                  <a16:creationId xmlns:a16="http://schemas.microsoft.com/office/drawing/2014/main" id="{EA463952-92AE-4838-A0F2-26B33BB69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2750"/>
              <a:ext cx="16" cy="23"/>
            </a:xfrm>
            <a:custGeom>
              <a:avLst/>
              <a:gdLst>
                <a:gd name="T0" fmla="*/ 0 w 8"/>
                <a:gd name="T1" fmla="*/ 0 h 10"/>
                <a:gd name="T2" fmla="*/ 64 w 8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4" y="0"/>
                    <a:pt x="7" y="7"/>
                    <a:pt x="8" y="10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1" name="Freeform 1390">
              <a:extLst>
                <a:ext uri="{FF2B5EF4-FFF2-40B4-BE49-F238E27FC236}">
                  <a16:creationId xmlns:a16="http://schemas.microsoft.com/office/drawing/2014/main" id="{689D258A-BDA2-4384-9A79-8497F7F41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748"/>
              <a:ext cx="12" cy="11"/>
            </a:xfrm>
            <a:custGeom>
              <a:avLst/>
              <a:gdLst>
                <a:gd name="T0" fmla="*/ 0 w 6"/>
                <a:gd name="T1" fmla="*/ 0 h 5"/>
                <a:gd name="T2" fmla="*/ 48 w 6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1"/>
                    <a:pt x="4" y="3"/>
                    <a:pt x="6" y="5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2" name="Freeform 1391">
              <a:extLst>
                <a:ext uri="{FF2B5EF4-FFF2-40B4-BE49-F238E27FC236}">
                  <a16:creationId xmlns:a16="http://schemas.microsoft.com/office/drawing/2014/main" id="{A2E9A275-5582-4983-9AC2-50883C341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2726"/>
              <a:ext cx="10" cy="22"/>
            </a:xfrm>
            <a:custGeom>
              <a:avLst/>
              <a:gdLst>
                <a:gd name="T0" fmla="*/ 0 w 5"/>
                <a:gd name="T1" fmla="*/ 0 h 10"/>
                <a:gd name="T2" fmla="*/ 40 w 5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1" y="4"/>
                    <a:pt x="3" y="7"/>
                    <a:pt x="5" y="10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3" name="Freeform 1392">
              <a:extLst>
                <a:ext uri="{FF2B5EF4-FFF2-40B4-BE49-F238E27FC236}">
                  <a16:creationId xmlns:a16="http://schemas.microsoft.com/office/drawing/2014/main" id="{7343FB66-EEC6-4B21-B91D-E9B0BD5DC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730"/>
              <a:ext cx="11" cy="11"/>
            </a:xfrm>
            <a:custGeom>
              <a:avLst/>
              <a:gdLst>
                <a:gd name="T0" fmla="*/ 0 w 5"/>
                <a:gd name="T1" fmla="*/ 0 h 5"/>
                <a:gd name="T2" fmla="*/ 53 w 5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3" y="4"/>
                    <a:pt x="5" y="5"/>
                  </a:cubicBezTo>
                </a:path>
              </a:pathLst>
            </a:custGeom>
            <a:noFill/>
            <a:ln w="3175" cap="rnd">
              <a:solidFill>
                <a:srgbClr val="F5E4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4" name="Freeform 1393">
              <a:extLst>
                <a:ext uri="{FF2B5EF4-FFF2-40B4-BE49-F238E27FC236}">
                  <a16:creationId xmlns:a16="http://schemas.microsoft.com/office/drawing/2014/main" id="{C5C366F3-C991-4199-8A88-F1094A93B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875"/>
              <a:ext cx="25" cy="11"/>
            </a:xfrm>
            <a:custGeom>
              <a:avLst/>
              <a:gdLst>
                <a:gd name="T0" fmla="*/ 0 w 12"/>
                <a:gd name="T1" fmla="*/ 0 h 5"/>
                <a:gd name="T2" fmla="*/ 108 w 12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4" y="3"/>
                    <a:pt x="7" y="5"/>
                    <a:pt x="12" y="5"/>
                  </a:cubicBezTo>
                </a:path>
              </a:pathLst>
            </a:custGeom>
            <a:noFill/>
            <a:ln w="3175" cap="rnd">
              <a:solidFill>
                <a:srgbClr val="EFD6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5" name="Freeform 1394">
              <a:extLst>
                <a:ext uri="{FF2B5EF4-FFF2-40B4-BE49-F238E27FC236}">
                  <a16:creationId xmlns:a16="http://schemas.microsoft.com/office/drawing/2014/main" id="{FF01442D-8B6D-4883-9E95-1056BA69B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3446"/>
              <a:ext cx="33" cy="67"/>
            </a:xfrm>
            <a:custGeom>
              <a:avLst/>
              <a:gdLst>
                <a:gd name="T0" fmla="*/ 107 w 16"/>
                <a:gd name="T1" fmla="*/ 0 h 30"/>
                <a:gd name="T2" fmla="*/ 0 w 16"/>
                <a:gd name="T3" fmla="*/ 335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0">
                  <a:moveTo>
                    <a:pt x="12" y="0"/>
                  </a:moveTo>
                  <a:cubicBezTo>
                    <a:pt x="16" y="16"/>
                    <a:pt x="13" y="23"/>
                    <a:pt x="0" y="3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6" name="Freeform 1395">
              <a:extLst>
                <a:ext uri="{FF2B5EF4-FFF2-40B4-BE49-F238E27FC236}">
                  <a16:creationId xmlns:a16="http://schemas.microsoft.com/office/drawing/2014/main" id="{118AB89D-5EC1-4984-B803-4238DDB5C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3500"/>
              <a:ext cx="34" cy="67"/>
            </a:xfrm>
            <a:custGeom>
              <a:avLst/>
              <a:gdLst>
                <a:gd name="T0" fmla="*/ 136 w 16"/>
                <a:gd name="T1" fmla="*/ 0 h 30"/>
                <a:gd name="T2" fmla="*/ 0 w 16"/>
                <a:gd name="T3" fmla="*/ 335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0">
                  <a:moveTo>
                    <a:pt x="14" y="0"/>
                  </a:moveTo>
                  <a:cubicBezTo>
                    <a:pt x="14" y="13"/>
                    <a:pt x="16" y="30"/>
                    <a:pt x="0" y="3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7" name="Freeform 1396">
              <a:extLst>
                <a:ext uri="{FF2B5EF4-FFF2-40B4-BE49-F238E27FC236}">
                  <a16:creationId xmlns:a16="http://schemas.microsoft.com/office/drawing/2014/main" id="{AC10E4A6-0AC1-4653-B999-84AA634DE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3451"/>
              <a:ext cx="25" cy="27"/>
            </a:xfrm>
            <a:custGeom>
              <a:avLst/>
              <a:gdLst>
                <a:gd name="T0" fmla="*/ 108 w 12"/>
                <a:gd name="T1" fmla="*/ 0 h 12"/>
                <a:gd name="T2" fmla="*/ 83 w 12"/>
                <a:gd name="T3" fmla="*/ 117 h 12"/>
                <a:gd name="T4" fmla="*/ 0 w 12"/>
                <a:gd name="T5" fmla="*/ 13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cubicBezTo>
                    <a:pt x="12" y="4"/>
                    <a:pt x="12" y="8"/>
                    <a:pt x="9" y="10"/>
                  </a:cubicBezTo>
                  <a:cubicBezTo>
                    <a:pt x="6" y="11"/>
                    <a:pt x="2" y="12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8" name="Freeform 1397">
              <a:extLst>
                <a:ext uri="{FF2B5EF4-FFF2-40B4-BE49-F238E27FC236}">
                  <a16:creationId xmlns:a16="http://schemas.microsoft.com/office/drawing/2014/main" id="{50BFBF93-DC7F-4426-90F4-756F80F3B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473"/>
              <a:ext cx="33" cy="45"/>
            </a:xfrm>
            <a:custGeom>
              <a:avLst/>
              <a:gdLst>
                <a:gd name="T0" fmla="*/ 124 w 16"/>
                <a:gd name="T1" fmla="*/ 0 h 20"/>
                <a:gd name="T2" fmla="*/ 89 w 16"/>
                <a:gd name="T3" fmla="*/ 207 h 20"/>
                <a:gd name="T4" fmla="*/ 25 w 16"/>
                <a:gd name="T5" fmla="*/ 218 h 20"/>
                <a:gd name="T6" fmla="*/ 0 w 16"/>
                <a:gd name="T7" fmla="*/ 22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0">
                  <a:moveTo>
                    <a:pt x="14" y="0"/>
                  </a:moveTo>
                  <a:cubicBezTo>
                    <a:pt x="14" y="6"/>
                    <a:pt x="16" y="14"/>
                    <a:pt x="10" y="18"/>
                  </a:cubicBezTo>
                  <a:cubicBezTo>
                    <a:pt x="7" y="19"/>
                    <a:pt x="5" y="19"/>
                    <a:pt x="3" y="19"/>
                  </a:cubicBezTo>
                  <a:cubicBezTo>
                    <a:pt x="2" y="19"/>
                    <a:pt x="1" y="19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49" name="Freeform 1398">
              <a:extLst>
                <a:ext uri="{FF2B5EF4-FFF2-40B4-BE49-F238E27FC236}">
                  <a16:creationId xmlns:a16="http://schemas.microsoft.com/office/drawing/2014/main" id="{57192290-30F3-485D-914A-F46C1596E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3500"/>
              <a:ext cx="21" cy="7"/>
            </a:xfrm>
            <a:custGeom>
              <a:avLst/>
              <a:gdLst>
                <a:gd name="T0" fmla="*/ 92 w 10"/>
                <a:gd name="T1" fmla="*/ 12 h 3"/>
                <a:gd name="T2" fmla="*/ 0 w 1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10" y="1"/>
                  </a:moveTo>
                  <a:cubicBezTo>
                    <a:pt x="7" y="3"/>
                    <a:pt x="3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0" name="Freeform 1399">
              <a:extLst>
                <a:ext uri="{FF2B5EF4-FFF2-40B4-BE49-F238E27FC236}">
                  <a16:creationId xmlns:a16="http://schemas.microsoft.com/office/drawing/2014/main" id="{6D9CEB03-4F0D-4D4B-A9E9-B2E0FF72A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3507"/>
              <a:ext cx="19" cy="49"/>
            </a:xfrm>
            <a:custGeom>
              <a:avLst/>
              <a:gdLst>
                <a:gd name="T0" fmla="*/ 84 w 9"/>
                <a:gd name="T1" fmla="*/ 234 h 22"/>
                <a:gd name="T2" fmla="*/ 17 w 9"/>
                <a:gd name="T3" fmla="*/ 209 h 22"/>
                <a:gd name="T4" fmla="*/ 8 w 9"/>
                <a:gd name="T5" fmla="*/ 118 h 22"/>
                <a:gd name="T6" fmla="*/ 27 w 9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2">
                  <a:moveTo>
                    <a:pt x="9" y="21"/>
                  </a:moveTo>
                  <a:cubicBezTo>
                    <a:pt x="6" y="22"/>
                    <a:pt x="4" y="22"/>
                    <a:pt x="2" y="19"/>
                  </a:cubicBezTo>
                  <a:cubicBezTo>
                    <a:pt x="0" y="17"/>
                    <a:pt x="1" y="13"/>
                    <a:pt x="1" y="11"/>
                  </a:cubicBezTo>
                  <a:cubicBezTo>
                    <a:pt x="2" y="7"/>
                    <a:pt x="2" y="4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1" name="Freeform 1400">
              <a:extLst>
                <a:ext uri="{FF2B5EF4-FFF2-40B4-BE49-F238E27FC236}">
                  <a16:creationId xmlns:a16="http://schemas.microsoft.com/office/drawing/2014/main" id="{257A4264-E7BC-496F-A55F-6ED6742A4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3547"/>
              <a:ext cx="26" cy="4"/>
            </a:xfrm>
            <a:custGeom>
              <a:avLst/>
              <a:gdLst>
                <a:gd name="T0" fmla="*/ 121 w 12"/>
                <a:gd name="T1" fmla="*/ 0 h 2"/>
                <a:gd name="T2" fmla="*/ 0 w 1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12" y="0"/>
                  </a:moveTo>
                  <a:cubicBezTo>
                    <a:pt x="8" y="0"/>
                    <a:pt x="4" y="2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2" name="Freeform 1401">
              <a:extLst>
                <a:ext uri="{FF2B5EF4-FFF2-40B4-BE49-F238E27FC236}">
                  <a16:creationId xmlns:a16="http://schemas.microsoft.com/office/drawing/2014/main" id="{654DE7D0-F2BE-4ED6-9B32-57D33A727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3563"/>
              <a:ext cx="33" cy="53"/>
            </a:xfrm>
            <a:custGeom>
              <a:avLst/>
              <a:gdLst>
                <a:gd name="T0" fmla="*/ 140 w 16"/>
                <a:gd name="T1" fmla="*/ 0 h 24"/>
                <a:gd name="T2" fmla="*/ 72 w 16"/>
                <a:gd name="T3" fmla="*/ 239 h 24"/>
                <a:gd name="T4" fmla="*/ 0 w 16"/>
                <a:gd name="T5" fmla="*/ 25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4">
                  <a:moveTo>
                    <a:pt x="16" y="0"/>
                  </a:moveTo>
                  <a:cubicBezTo>
                    <a:pt x="12" y="6"/>
                    <a:pt x="16" y="16"/>
                    <a:pt x="8" y="22"/>
                  </a:cubicBezTo>
                  <a:cubicBezTo>
                    <a:pt x="5" y="23"/>
                    <a:pt x="3" y="24"/>
                    <a:pt x="0" y="23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3" name="Freeform 1402">
              <a:extLst>
                <a:ext uri="{FF2B5EF4-FFF2-40B4-BE49-F238E27FC236}">
                  <a16:creationId xmlns:a16="http://schemas.microsoft.com/office/drawing/2014/main" id="{45ED2CF9-712E-4AD7-8E6D-8B0CDE390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3549"/>
              <a:ext cx="29" cy="51"/>
            </a:xfrm>
            <a:custGeom>
              <a:avLst/>
              <a:gdLst>
                <a:gd name="T0" fmla="*/ 0 w 14"/>
                <a:gd name="T1" fmla="*/ 242 h 23"/>
                <a:gd name="T2" fmla="*/ 99 w 14"/>
                <a:gd name="T3" fmla="*/ 173 h 23"/>
                <a:gd name="T4" fmla="*/ 124 w 14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3">
                  <a:moveTo>
                    <a:pt x="0" y="22"/>
                  </a:moveTo>
                  <a:cubicBezTo>
                    <a:pt x="7" y="23"/>
                    <a:pt x="9" y="22"/>
                    <a:pt x="11" y="16"/>
                  </a:cubicBezTo>
                  <a:cubicBezTo>
                    <a:pt x="13" y="11"/>
                    <a:pt x="14" y="5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4" name="Freeform 1403">
              <a:extLst>
                <a:ext uri="{FF2B5EF4-FFF2-40B4-BE49-F238E27FC236}">
                  <a16:creationId xmlns:a16="http://schemas.microsoft.com/office/drawing/2014/main" id="{97AA3C83-85A2-47E9-AA65-E107CEACB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3592"/>
              <a:ext cx="27" cy="15"/>
            </a:xfrm>
            <a:custGeom>
              <a:avLst/>
              <a:gdLst>
                <a:gd name="T0" fmla="*/ 116 w 13"/>
                <a:gd name="T1" fmla="*/ 69 h 7"/>
                <a:gd name="T2" fmla="*/ 0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cubicBezTo>
                    <a:pt x="9" y="7"/>
                    <a:pt x="2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5" name="Freeform 1404">
              <a:extLst>
                <a:ext uri="{FF2B5EF4-FFF2-40B4-BE49-F238E27FC236}">
                  <a16:creationId xmlns:a16="http://schemas.microsoft.com/office/drawing/2014/main" id="{5D6F02DD-B725-4B43-8EB9-943819087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3549"/>
              <a:ext cx="13" cy="11"/>
            </a:xfrm>
            <a:custGeom>
              <a:avLst/>
              <a:gdLst>
                <a:gd name="T0" fmla="*/ 61 w 6"/>
                <a:gd name="T1" fmla="*/ 0 h 5"/>
                <a:gd name="T2" fmla="*/ 0 w 6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3" y="1"/>
                    <a:pt x="1" y="3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6" name="Freeform 1405">
              <a:extLst>
                <a:ext uri="{FF2B5EF4-FFF2-40B4-BE49-F238E27FC236}">
                  <a16:creationId xmlns:a16="http://schemas.microsoft.com/office/drawing/2014/main" id="{BB07EE5C-36E3-430B-9279-B76D18776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502"/>
              <a:ext cx="10" cy="14"/>
            </a:xfrm>
            <a:custGeom>
              <a:avLst/>
              <a:gdLst>
                <a:gd name="T0" fmla="*/ 40 w 5"/>
                <a:gd name="T1" fmla="*/ 77 h 6"/>
                <a:gd name="T2" fmla="*/ 0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5" y="6"/>
                  </a:moveTo>
                  <a:cubicBezTo>
                    <a:pt x="2" y="5"/>
                    <a:pt x="1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7" name="Freeform 1406">
              <a:extLst>
                <a:ext uri="{FF2B5EF4-FFF2-40B4-BE49-F238E27FC236}">
                  <a16:creationId xmlns:a16="http://schemas.microsoft.com/office/drawing/2014/main" id="{119F7E97-BB47-4386-B31E-A48B4CFF6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3500"/>
              <a:ext cx="12" cy="5"/>
            </a:xfrm>
            <a:custGeom>
              <a:avLst/>
              <a:gdLst>
                <a:gd name="T0" fmla="*/ 48 w 6"/>
                <a:gd name="T1" fmla="*/ 33 h 2"/>
                <a:gd name="T2" fmla="*/ 0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3" y="2"/>
                    <a:pt x="0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8" name="Freeform 1407">
              <a:extLst>
                <a:ext uri="{FF2B5EF4-FFF2-40B4-BE49-F238E27FC236}">
                  <a16:creationId xmlns:a16="http://schemas.microsoft.com/office/drawing/2014/main" id="{12971D5E-7CB5-4DFB-BF72-5FCCB4B14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3612"/>
              <a:ext cx="33" cy="53"/>
            </a:xfrm>
            <a:custGeom>
              <a:avLst/>
              <a:gdLst>
                <a:gd name="T0" fmla="*/ 140 w 16"/>
                <a:gd name="T1" fmla="*/ 0 h 24"/>
                <a:gd name="T2" fmla="*/ 116 w 16"/>
                <a:gd name="T3" fmla="*/ 150 h 24"/>
                <a:gd name="T4" fmla="*/ 80 w 16"/>
                <a:gd name="T5" fmla="*/ 239 h 24"/>
                <a:gd name="T6" fmla="*/ 0 w 16"/>
                <a:gd name="T7" fmla="*/ 22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4">
                  <a:moveTo>
                    <a:pt x="16" y="0"/>
                  </a:moveTo>
                  <a:cubicBezTo>
                    <a:pt x="15" y="5"/>
                    <a:pt x="15" y="9"/>
                    <a:pt x="13" y="14"/>
                  </a:cubicBezTo>
                  <a:cubicBezTo>
                    <a:pt x="12" y="16"/>
                    <a:pt x="11" y="20"/>
                    <a:pt x="9" y="22"/>
                  </a:cubicBezTo>
                  <a:cubicBezTo>
                    <a:pt x="6" y="24"/>
                    <a:pt x="2" y="22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59" name="Freeform 1408">
              <a:extLst>
                <a:ext uri="{FF2B5EF4-FFF2-40B4-BE49-F238E27FC236}">
                  <a16:creationId xmlns:a16="http://schemas.microsoft.com/office/drawing/2014/main" id="{D63DD61C-379F-4B2C-8654-3B1048070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3663"/>
              <a:ext cx="48" cy="60"/>
            </a:xfrm>
            <a:custGeom>
              <a:avLst/>
              <a:gdLst>
                <a:gd name="T0" fmla="*/ 165 w 23"/>
                <a:gd name="T1" fmla="*/ 0 h 27"/>
                <a:gd name="T2" fmla="*/ 73 w 23"/>
                <a:gd name="T3" fmla="*/ 242 h 27"/>
                <a:gd name="T4" fmla="*/ 0 w 23"/>
                <a:gd name="T5" fmla="*/ 25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7">
                  <a:moveTo>
                    <a:pt x="18" y="0"/>
                  </a:moveTo>
                  <a:cubicBezTo>
                    <a:pt x="23" y="5"/>
                    <a:pt x="11" y="18"/>
                    <a:pt x="8" y="22"/>
                  </a:cubicBezTo>
                  <a:cubicBezTo>
                    <a:pt x="5" y="26"/>
                    <a:pt x="5" y="27"/>
                    <a:pt x="0" y="23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0" name="Freeform 1409">
              <a:extLst>
                <a:ext uri="{FF2B5EF4-FFF2-40B4-BE49-F238E27FC236}">
                  <a16:creationId xmlns:a16="http://schemas.microsoft.com/office/drawing/2014/main" id="{140AE5CA-4555-4538-A280-F294E258D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603"/>
              <a:ext cx="14" cy="47"/>
            </a:xfrm>
            <a:custGeom>
              <a:avLst/>
              <a:gdLst>
                <a:gd name="T0" fmla="*/ 56 w 7"/>
                <a:gd name="T1" fmla="*/ 0 h 21"/>
                <a:gd name="T2" fmla="*/ 0 w 7"/>
                <a:gd name="T3" fmla="*/ 170 h 21"/>
                <a:gd name="T4" fmla="*/ 48 w 7"/>
                <a:gd name="T5" fmla="*/ 2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1">
                  <a:moveTo>
                    <a:pt x="7" y="0"/>
                  </a:moveTo>
                  <a:cubicBezTo>
                    <a:pt x="4" y="4"/>
                    <a:pt x="0" y="10"/>
                    <a:pt x="0" y="15"/>
                  </a:cubicBezTo>
                  <a:cubicBezTo>
                    <a:pt x="0" y="21"/>
                    <a:pt x="3" y="18"/>
                    <a:pt x="6" y="21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1" name="Freeform 1410">
              <a:extLst>
                <a:ext uri="{FF2B5EF4-FFF2-40B4-BE49-F238E27FC236}">
                  <a16:creationId xmlns:a16="http://schemas.microsoft.com/office/drawing/2014/main" id="{E0FC1597-A73D-4AA9-9EAB-F7F0F57C3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3632"/>
              <a:ext cx="28" cy="9"/>
            </a:xfrm>
            <a:custGeom>
              <a:avLst/>
              <a:gdLst>
                <a:gd name="T0" fmla="*/ 129 w 13"/>
                <a:gd name="T1" fmla="*/ 25 h 4"/>
                <a:gd name="T2" fmla="*/ 0 w 1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">
                  <a:moveTo>
                    <a:pt x="13" y="2"/>
                  </a:moveTo>
                  <a:cubicBezTo>
                    <a:pt x="10" y="4"/>
                    <a:pt x="3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2" name="Freeform 1411">
              <a:extLst>
                <a:ext uri="{FF2B5EF4-FFF2-40B4-BE49-F238E27FC236}">
                  <a16:creationId xmlns:a16="http://schemas.microsoft.com/office/drawing/2014/main" id="{198B3FFF-750E-45E8-AAE4-0FBE87013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3600"/>
              <a:ext cx="15" cy="9"/>
            </a:xfrm>
            <a:custGeom>
              <a:avLst/>
              <a:gdLst>
                <a:gd name="T0" fmla="*/ 69 w 7"/>
                <a:gd name="T1" fmla="*/ 45 h 4"/>
                <a:gd name="T2" fmla="*/ 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6" y="2"/>
                    <a:pt x="2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3" name="Freeform 1412">
              <a:extLst>
                <a:ext uri="{FF2B5EF4-FFF2-40B4-BE49-F238E27FC236}">
                  <a16:creationId xmlns:a16="http://schemas.microsoft.com/office/drawing/2014/main" id="{32D2AE2E-00EB-49F9-8CA5-B12403134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3641"/>
              <a:ext cx="20" cy="53"/>
            </a:xfrm>
            <a:custGeom>
              <a:avLst/>
              <a:gdLst>
                <a:gd name="T0" fmla="*/ 72 w 10"/>
                <a:gd name="T1" fmla="*/ 0 h 24"/>
                <a:gd name="T2" fmla="*/ 32 w 10"/>
                <a:gd name="T3" fmla="*/ 108 h 24"/>
                <a:gd name="T4" fmla="*/ 8 w 10"/>
                <a:gd name="T5" fmla="*/ 194 h 24"/>
                <a:gd name="T6" fmla="*/ 80 w 10"/>
                <a:gd name="T7" fmla="*/ 25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4">
                  <a:moveTo>
                    <a:pt x="9" y="0"/>
                  </a:moveTo>
                  <a:cubicBezTo>
                    <a:pt x="7" y="3"/>
                    <a:pt x="6" y="6"/>
                    <a:pt x="4" y="10"/>
                  </a:cubicBezTo>
                  <a:cubicBezTo>
                    <a:pt x="3" y="12"/>
                    <a:pt x="0" y="15"/>
                    <a:pt x="1" y="18"/>
                  </a:cubicBezTo>
                  <a:cubicBezTo>
                    <a:pt x="2" y="21"/>
                    <a:pt x="7" y="24"/>
                    <a:pt x="10" y="24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4" name="Freeform 1413">
              <a:extLst>
                <a:ext uri="{FF2B5EF4-FFF2-40B4-BE49-F238E27FC236}">
                  <a16:creationId xmlns:a16="http://schemas.microsoft.com/office/drawing/2014/main" id="{6664D5B3-BD5E-4FDE-82EE-344131B43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3674"/>
              <a:ext cx="15" cy="5"/>
            </a:xfrm>
            <a:custGeom>
              <a:avLst/>
              <a:gdLst>
                <a:gd name="T0" fmla="*/ 69 w 7"/>
                <a:gd name="T1" fmla="*/ 33 h 2"/>
                <a:gd name="T2" fmla="*/ 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cubicBezTo>
                    <a:pt x="5" y="2"/>
                    <a:pt x="1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5" name="Freeform 1414">
              <a:extLst>
                <a:ext uri="{FF2B5EF4-FFF2-40B4-BE49-F238E27FC236}">
                  <a16:creationId xmlns:a16="http://schemas.microsoft.com/office/drawing/2014/main" id="{33C808E5-F0BC-4A5A-AF88-FED9EE3F8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3690"/>
              <a:ext cx="21" cy="47"/>
            </a:xfrm>
            <a:custGeom>
              <a:avLst/>
              <a:gdLst>
                <a:gd name="T0" fmla="*/ 92 w 10"/>
                <a:gd name="T1" fmla="*/ 0 h 21"/>
                <a:gd name="T2" fmla="*/ 0 w 10"/>
                <a:gd name="T3" fmla="*/ 181 h 21"/>
                <a:gd name="T4" fmla="*/ 48 w 10"/>
                <a:gd name="T5" fmla="*/ 2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8" y="4"/>
                    <a:pt x="0" y="11"/>
                    <a:pt x="0" y="16"/>
                  </a:cubicBezTo>
                  <a:cubicBezTo>
                    <a:pt x="0" y="19"/>
                    <a:pt x="4" y="21"/>
                    <a:pt x="5" y="21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6" name="Freeform 1415">
              <a:extLst>
                <a:ext uri="{FF2B5EF4-FFF2-40B4-BE49-F238E27FC236}">
                  <a16:creationId xmlns:a16="http://schemas.microsoft.com/office/drawing/2014/main" id="{C7B54730-D7C9-4F67-9E91-347372439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708"/>
              <a:ext cx="25" cy="11"/>
            </a:xfrm>
            <a:custGeom>
              <a:avLst/>
              <a:gdLst>
                <a:gd name="T0" fmla="*/ 108 w 12"/>
                <a:gd name="T1" fmla="*/ 53 h 5"/>
                <a:gd name="T2" fmla="*/ 0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12" y="5"/>
                  </a:moveTo>
                  <a:cubicBezTo>
                    <a:pt x="7" y="5"/>
                    <a:pt x="2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7" name="Freeform 1416">
              <a:extLst>
                <a:ext uri="{FF2B5EF4-FFF2-40B4-BE49-F238E27FC236}">
                  <a16:creationId xmlns:a16="http://schemas.microsoft.com/office/drawing/2014/main" id="{0AE4363F-3C1E-4DD7-812C-86A8F882A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3714"/>
              <a:ext cx="12" cy="14"/>
            </a:xfrm>
            <a:custGeom>
              <a:avLst/>
              <a:gdLst>
                <a:gd name="T0" fmla="*/ 48 w 6"/>
                <a:gd name="T1" fmla="*/ 0 h 6"/>
                <a:gd name="T2" fmla="*/ 0 w 6"/>
                <a:gd name="T3" fmla="*/ 7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3" y="1"/>
                    <a:pt x="2" y="4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8" name="Freeform 1417">
              <a:extLst>
                <a:ext uri="{FF2B5EF4-FFF2-40B4-BE49-F238E27FC236}">
                  <a16:creationId xmlns:a16="http://schemas.microsoft.com/office/drawing/2014/main" id="{1AAEA4A7-D8F4-4133-A25E-8B4C31E29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3730"/>
              <a:ext cx="44" cy="36"/>
            </a:xfrm>
            <a:custGeom>
              <a:avLst/>
              <a:gdLst>
                <a:gd name="T0" fmla="*/ 193 w 21"/>
                <a:gd name="T1" fmla="*/ 0 h 16"/>
                <a:gd name="T2" fmla="*/ 75 w 21"/>
                <a:gd name="T3" fmla="*/ 182 h 16"/>
                <a:gd name="T4" fmla="*/ 8 w 21"/>
                <a:gd name="T5" fmla="*/ 12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21" y="0"/>
                  </a:moveTo>
                  <a:cubicBezTo>
                    <a:pt x="19" y="4"/>
                    <a:pt x="15" y="15"/>
                    <a:pt x="8" y="16"/>
                  </a:cubicBezTo>
                  <a:cubicBezTo>
                    <a:pt x="6" y="16"/>
                    <a:pt x="0" y="13"/>
                    <a:pt x="1" y="11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69" name="Freeform 1418">
              <a:extLst>
                <a:ext uri="{FF2B5EF4-FFF2-40B4-BE49-F238E27FC236}">
                  <a16:creationId xmlns:a16="http://schemas.microsoft.com/office/drawing/2014/main" id="{346AFEEA-E3BF-4C39-9AF3-505D563C5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3766"/>
              <a:ext cx="12" cy="8"/>
            </a:xfrm>
            <a:custGeom>
              <a:avLst/>
              <a:gdLst>
                <a:gd name="T0" fmla="*/ 0 w 6"/>
                <a:gd name="T1" fmla="*/ 0 h 4"/>
                <a:gd name="T2" fmla="*/ 48 w 6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1" y="2"/>
                    <a:pt x="4" y="4"/>
                    <a:pt x="6" y="4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0" name="Freeform 1419">
              <a:extLst>
                <a:ext uri="{FF2B5EF4-FFF2-40B4-BE49-F238E27FC236}">
                  <a16:creationId xmlns:a16="http://schemas.microsoft.com/office/drawing/2014/main" id="{EE146438-7071-4C51-B5C4-CEFB93944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3866"/>
              <a:ext cx="54" cy="42"/>
            </a:xfrm>
            <a:custGeom>
              <a:avLst/>
              <a:gdLst>
                <a:gd name="T0" fmla="*/ 233 w 26"/>
                <a:gd name="T1" fmla="*/ 0 h 19"/>
                <a:gd name="T2" fmla="*/ 44 w 26"/>
                <a:gd name="T3" fmla="*/ 206 h 19"/>
                <a:gd name="T4" fmla="*/ 0 w 26"/>
                <a:gd name="T5" fmla="*/ 18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9">
                  <a:moveTo>
                    <a:pt x="26" y="0"/>
                  </a:moveTo>
                  <a:cubicBezTo>
                    <a:pt x="25" y="5"/>
                    <a:pt x="11" y="18"/>
                    <a:pt x="5" y="19"/>
                  </a:cubicBezTo>
                  <a:cubicBezTo>
                    <a:pt x="2" y="19"/>
                    <a:pt x="0" y="19"/>
                    <a:pt x="0" y="17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1" name="Freeform 1420">
              <a:extLst>
                <a:ext uri="{FF2B5EF4-FFF2-40B4-BE49-F238E27FC236}">
                  <a16:creationId xmlns:a16="http://schemas.microsoft.com/office/drawing/2014/main" id="{FB6C2D87-BE53-40DE-8136-46399D88F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3766"/>
              <a:ext cx="36" cy="35"/>
            </a:xfrm>
            <a:custGeom>
              <a:avLst/>
              <a:gdLst>
                <a:gd name="T0" fmla="*/ 161 w 17"/>
                <a:gd name="T1" fmla="*/ 0 h 16"/>
                <a:gd name="T2" fmla="*/ 59 w 17"/>
                <a:gd name="T3" fmla="*/ 158 h 16"/>
                <a:gd name="T4" fmla="*/ 0 w 17"/>
                <a:gd name="T5" fmla="*/ 12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7" y="0"/>
                  </a:moveTo>
                  <a:cubicBezTo>
                    <a:pt x="16" y="4"/>
                    <a:pt x="11" y="14"/>
                    <a:pt x="6" y="15"/>
                  </a:cubicBezTo>
                  <a:cubicBezTo>
                    <a:pt x="3" y="16"/>
                    <a:pt x="1" y="15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2" name="Freeform 1421">
              <a:extLst>
                <a:ext uri="{FF2B5EF4-FFF2-40B4-BE49-F238E27FC236}">
                  <a16:creationId xmlns:a16="http://schemas.microsoft.com/office/drawing/2014/main" id="{0608DBE7-5509-4EA5-B9D2-1DC044D7E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3801"/>
              <a:ext cx="44" cy="38"/>
            </a:xfrm>
            <a:custGeom>
              <a:avLst/>
              <a:gdLst>
                <a:gd name="T0" fmla="*/ 193 w 21"/>
                <a:gd name="T1" fmla="*/ 0 h 17"/>
                <a:gd name="T2" fmla="*/ 44 w 21"/>
                <a:gd name="T3" fmla="*/ 190 h 17"/>
                <a:gd name="T4" fmla="*/ 0 w 21"/>
                <a:gd name="T5" fmla="*/ 13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20" y="4"/>
                    <a:pt x="11" y="17"/>
                    <a:pt x="5" y="17"/>
                  </a:cubicBezTo>
                  <a:cubicBezTo>
                    <a:pt x="3" y="17"/>
                    <a:pt x="0" y="13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3" name="Freeform 1422">
              <a:extLst>
                <a:ext uri="{FF2B5EF4-FFF2-40B4-BE49-F238E27FC236}">
                  <a16:creationId xmlns:a16="http://schemas.microsoft.com/office/drawing/2014/main" id="{B76B9E87-8F18-4B8A-846B-D242DD20F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3870"/>
              <a:ext cx="59" cy="36"/>
            </a:xfrm>
            <a:custGeom>
              <a:avLst/>
              <a:gdLst>
                <a:gd name="T0" fmla="*/ 261 w 28"/>
                <a:gd name="T1" fmla="*/ 0 h 16"/>
                <a:gd name="T2" fmla="*/ 93 w 28"/>
                <a:gd name="T3" fmla="*/ 182 h 16"/>
                <a:gd name="T4" fmla="*/ 0 w 28"/>
                <a:gd name="T5" fmla="*/ 11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6">
                  <a:moveTo>
                    <a:pt x="28" y="0"/>
                  </a:moveTo>
                  <a:cubicBezTo>
                    <a:pt x="26" y="5"/>
                    <a:pt x="16" y="15"/>
                    <a:pt x="10" y="16"/>
                  </a:cubicBezTo>
                  <a:cubicBezTo>
                    <a:pt x="6" y="16"/>
                    <a:pt x="0" y="12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4" name="Freeform 1423">
              <a:extLst>
                <a:ext uri="{FF2B5EF4-FFF2-40B4-BE49-F238E27FC236}">
                  <a16:creationId xmlns:a16="http://schemas.microsoft.com/office/drawing/2014/main" id="{5B4D4F9B-8910-43C4-B41C-0EC3CD7A1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810"/>
              <a:ext cx="15" cy="14"/>
            </a:xfrm>
            <a:custGeom>
              <a:avLst/>
              <a:gdLst>
                <a:gd name="T0" fmla="*/ 0 w 7"/>
                <a:gd name="T1" fmla="*/ 0 h 6"/>
                <a:gd name="T2" fmla="*/ 69 w 7"/>
                <a:gd name="T3" fmla="*/ 7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2" y="2"/>
                    <a:pt x="4" y="5"/>
                    <a:pt x="7" y="6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5" name="Freeform 1424">
              <a:extLst>
                <a:ext uri="{FF2B5EF4-FFF2-40B4-BE49-F238E27FC236}">
                  <a16:creationId xmlns:a16="http://schemas.microsoft.com/office/drawing/2014/main" id="{AD37651C-D7A6-4346-9BA5-E99EE17D4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3884"/>
              <a:ext cx="19" cy="13"/>
            </a:xfrm>
            <a:custGeom>
              <a:avLst/>
              <a:gdLst>
                <a:gd name="T0" fmla="*/ 0 w 9"/>
                <a:gd name="T1" fmla="*/ 0 h 6"/>
                <a:gd name="T2" fmla="*/ 84 w 9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2" y="3"/>
                    <a:pt x="6" y="4"/>
                    <a:pt x="9" y="6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6" name="Freeform 1425">
              <a:extLst>
                <a:ext uri="{FF2B5EF4-FFF2-40B4-BE49-F238E27FC236}">
                  <a16:creationId xmlns:a16="http://schemas.microsoft.com/office/drawing/2014/main" id="{168D1EC9-8FA8-4E76-AF50-E88618313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3937"/>
              <a:ext cx="76" cy="43"/>
            </a:xfrm>
            <a:custGeom>
              <a:avLst/>
              <a:gdLst>
                <a:gd name="T0" fmla="*/ 338 w 36"/>
                <a:gd name="T1" fmla="*/ 0 h 19"/>
                <a:gd name="T2" fmla="*/ 0 w 36"/>
                <a:gd name="T3" fmla="*/ 25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9">
                  <a:moveTo>
                    <a:pt x="36" y="0"/>
                  </a:moveTo>
                  <a:cubicBezTo>
                    <a:pt x="22" y="7"/>
                    <a:pt x="11" y="19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7" name="Freeform 1426">
              <a:extLst>
                <a:ext uri="{FF2B5EF4-FFF2-40B4-BE49-F238E27FC236}">
                  <a16:creationId xmlns:a16="http://schemas.microsoft.com/office/drawing/2014/main" id="{46DAB9B9-926C-4FB8-9CB8-6D97CF94A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3960"/>
              <a:ext cx="62" cy="35"/>
            </a:xfrm>
            <a:custGeom>
              <a:avLst/>
              <a:gdLst>
                <a:gd name="T0" fmla="*/ 25 w 30"/>
                <a:gd name="T1" fmla="*/ 168 h 16"/>
                <a:gd name="T2" fmla="*/ 17 w 30"/>
                <a:gd name="T3" fmla="*/ 133 h 16"/>
                <a:gd name="T4" fmla="*/ 99 w 30"/>
                <a:gd name="T5" fmla="*/ 85 h 16"/>
                <a:gd name="T6" fmla="*/ 184 w 30"/>
                <a:gd name="T7" fmla="*/ 9 h 16"/>
                <a:gd name="T8" fmla="*/ 265 w 30"/>
                <a:gd name="T9" fmla="*/ 2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6">
                  <a:moveTo>
                    <a:pt x="3" y="16"/>
                  </a:moveTo>
                  <a:cubicBezTo>
                    <a:pt x="1" y="14"/>
                    <a:pt x="0" y="16"/>
                    <a:pt x="2" y="13"/>
                  </a:cubicBezTo>
                  <a:cubicBezTo>
                    <a:pt x="3" y="11"/>
                    <a:pt x="8" y="9"/>
                    <a:pt x="11" y="8"/>
                  </a:cubicBezTo>
                  <a:cubicBezTo>
                    <a:pt x="15" y="6"/>
                    <a:pt x="17" y="2"/>
                    <a:pt x="21" y="1"/>
                  </a:cubicBezTo>
                  <a:cubicBezTo>
                    <a:pt x="24" y="0"/>
                    <a:pt x="30" y="2"/>
                    <a:pt x="30" y="2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8" name="Freeform 1427">
              <a:extLst>
                <a:ext uri="{FF2B5EF4-FFF2-40B4-BE49-F238E27FC236}">
                  <a16:creationId xmlns:a16="http://schemas.microsoft.com/office/drawing/2014/main" id="{35F42485-805B-4BEF-BB12-31A520D96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3962"/>
              <a:ext cx="17" cy="24"/>
            </a:xfrm>
            <a:custGeom>
              <a:avLst/>
              <a:gdLst>
                <a:gd name="T0" fmla="*/ 77 w 8"/>
                <a:gd name="T1" fmla="*/ 113 h 11"/>
                <a:gd name="T2" fmla="*/ 0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8" y="11"/>
                  </a:moveTo>
                  <a:cubicBezTo>
                    <a:pt x="5" y="7"/>
                    <a:pt x="1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79" name="Freeform 1428">
              <a:extLst>
                <a:ext uri="{FF2B5EF4-FFF2-40B4-BE49-F238E27FC236}">
                  <a16:creationId xmlns:a16="http://schemas.microsoft.com/office/drawing/2014/main" id="{5FF39AB0-CFBF-46DC-B603-137FCB335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962"/>
              <a:ext cx="75" cy="22"/>
            </a:xfrm>
            <a:custGeom>
              <a:avLst/>
              <a:gdLst>
                <a:gd name="T0" fmla="*/ 325 w 36"/>
                <a:gd name="T1" fmla="*/ 0 h 10"/>
                <a:gd name="T2" fmla="*/ 56 w 36"/>
                <a:gd name="T3" fmla="*/ 64 h 10"/>
                <a:gd name="T4" fmla="*/ 8 w 36"/>
                <a:gd name="T5" fmla="*/ 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0">
                  <a:moveTo>
                    <a:pt x="36" y="0"/>
                  </a:moveTo>
                  <a:cubicBezTo>
                    <a:pt x="26" y="0"/>
                    <a:pt x="17" y="10"/>
                    <a:pt x="6" y="6"/>
                  </a:cubicBezTo>
                  <a:cubicBezTo>
                    <a:pt x="3" y="5"/>
                    <a:pt x="0" y="4"/>
                    <a:pt x="1" y="1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0" name="Freeform 1429">
              <a:extLst>
                <a:ext uri="{FF2B5EF4-FFF2-40B4-BE49-F238E27FC236}">
                  <a16:creationId xmlns:a16="http://schemas.microsoft.com/office/drawing/2014/main" id="{EBB826CD-DE3A-41AA-AF61-AFB703573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973"/>
              <a:ext cx="69" cy="20"/>
            </a:xfrm>
            <a:custGeom>
              <a:avLst/>
              <a:gdLst>
                <a:gd name="T0" fmla="*/ 0 w 33"/>
                <a:gd name="T1" fmla="*/ 20 h 9"/>
                <a:gd name="T2" fmla="*/ 117 w 33"/>
                <a:gd name="T3" fmla="*/ 89 h 9"/>
                <a:gd name="T4" fmla="*/ 301 w 33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9">
                  <a:moveTo>
                    <a:pt x="0" y="2"/>
                  </a:moveTo>
                  <a:cubicBezTo>
                    <a:pt x="3" y="8"/>
                    <a:pt x="5" y="9"/>
                    <a:pt x="13" y="8"/>
                  </a:cubicBezTo>
                  <a:cubicBezTo>
                    <a:pt x="20" y="6"/>
                    <a:pt x="27" y="4"/>
                    <a:pt x="33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1" name="Freeform 1430">
              <a:extLst>
                <a:ext uri="{FF2B5EF4-FFF2-40B4-BE49-F238E27FC236}">
                  <a16:creationId xmlns:a16="http://schemas.microsoft.com/office/drawing/2014/main" id="{E20EB78C-9406-41E1-8C3E-7BA1E1C20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3993"/>
              <a:ext cx="8" cy="36"/>
            </a:xfrm>
            <a:custGeom>
              <a:avLst/>
              <a:gdLst>
                <a:gd name="T0" fmla="*/ 32 w 4"/>
                <a:gd name="T1" fmla="*/ 182 h 16"/>
                <a:gd name="T2" fmla="*/ 24 w 4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6">
                  <a:moveTo>
                    <a:pt x="4" y="16"/>
                  </a:moveTo>
                  <a:cubicBezTo>
                    <a:pt x="1" y="12"/>
                    <a:pt x="0" y="3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2" name="Freeform 1431">
              <a:extLst>
                <a:ext uri="{FF2B5EF4-FFF2-40B4-BE49-F238E27FC236}">
                  <a16:creationId xmlns:a16="http://schemas.microsoft.com/office/drawing/2014/main" id="{0195BDEE-C934-457D-9175-4D02F88D8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3982"/>
              <a:ext cx="19" cy="7"/>
            </a:xfrm>
            <a:custGeom>
              <a:avLst/>
              <a:gdLst>
                <a:gd name="T0" fmla="*/ 84 w 9"/>
                <a:gd name="T1" fmla="*/ 37 h 3"/>
                <a:gd name="T2" fmla="*/ 0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9" y="3"/>
                  </a:move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3" name="Freeform 1432">
              <a:extLst>
                <a:ext uri="{FF2B5EF4-FFF2-40B4-BE49-F238E27FC236}">
                  <a16:creationId xmlns:a16="http://schemas.microsoft.com/office/drawing/2014/main" id="{ACE782F4-0579-49DC-8171-A660FB416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3975"/>
              <a:ext cx="72" cy="18"/>
            </a:xfrm>
            <a:custGeom>
              <a:avLst/>
              <a:gdLst>
                <a:gd name="T0" fmla="*/ 322 w 34"/>
                <a:gd name="T1" fmla="*/ 0 h 8"/>
                <a:gd name="T2" fmla="*/ 152 w 34"/>
                <a:gd name="T3" fmla="*/ 56 h 8"/>
                <a:gd name="T4" fmla="*/ 36 w 34"/>
                <a:gd name="T5" fmla="*/ 81 h 8"/>
                <a:gd name="T6" fmla="*/ 0 w 34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8">
                  <a:moveTo>
                    <a:pt x="34" y="0"/>
                  </a:moveTo>
                  <a:cubicBezTo>
                    <a:pt x="28" y="2"/>
                    <a:pt x="22" y="4"/>
                    <a:pt x="16" y="5"/>
                  </a:cubicBezTo>
                  <a:cubicBezTo>
                    <a:pt x="13" y="6"/>
                    <a:pt x="7" y="8"/>
                    <a:pt x="4" y="7"/>
                  </a:cubicBezTo>
                  <a:cubicBezTo>
                    <a:pt x="1" y="6"/>
                    <a:pt x="1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4" name="Freeform 1433">
              <a:extLst>
                <a:ext uri="{FF2B5EF4-FFF2-40B4-BE49-F238E27FC236}">
                  <a16:creationId xmlns:a16="http://schemas.microsoft.com/office/drawing/2014/main" id="{1ABC1E69-146F-4123-A912-680161A93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3980"/>
              <a:ext cx="82" cy="26"/>
            </a:xfrm>
            <a:custGeom>
              <a:avLst/>
              <a:gdLst>
                <a:gd name="T0" fmla="*/ 362 w 39"/>
                <a:gd name="T1" fmla="*/ 52 h 12"/>
                <a:gd name="T2" fmla="*/ 84 w 39"/>
                <a:gd name="T3" fmla="*/ 104 h 12"/>
                <a:gd name="T4" fmla="*/ 17 w 3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2">
                  <a:moveTo>
                    <a:pt x="39" y="5"/>
                  </a:moveTo>
                  <a:cubicBezTo>
                    <a:pt x="37" y="12"/>
                    <a:pt x="15" y="10"/>
                    <a:pt x="9" y="10"/>
                  </a:cubicBezTo>
                  <a:cubicBezTo>
                    <a:pt x="2" y="9"/>
                    <a:pt x="0" y="6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5" name="Freeform 1434">
              <a:extLst>
                <a:ext uri="{FF2B5EF4-FFF2-40B4-BE49-F238E27FC236}">
                  <a16:creationId xmlns:a16="http://schemas.microsoft.com/office/drawing/2014/main" id="{7A805755-BEBF-4A54-A42B-5F743B912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3986"/>
              <a:ext cx="76" cy="29"/>
            </a:xfrm>
            <a:custGeom>
              <a:avLst/>
              <a:gdLst>
                <a:gd name="T0" fmla="*/ 338 w 36"/>
                <a:gd name="T1" fmla="*/ 65 h 13"/>
                <a:gd name="T2" fmla="*/ 68 w 36"/>
                <a:gd name="T3" fmla="*/ 89 h 13"/>
                <a:gd name="T4" fmla="*/ 17 w 36"/>
                <a:gd name="T5" fmla="*/ 36 h 13"/>
                <a:gd name="T6" fmla="*/ 8 w 36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3">
                  <a:moveTo>
                    <a:pt x="36" y="6"/>
                  </a:moveTo>
                  <a:cubicBezTo>
                    <a:pt x="35" y="13"/>
                    <a:pt x="12" y="9"/>
                    <a:pt x="7" y="8"/>
                  </a:cubicBezTo>
                  <a:cubicBezTo>
                    <a:pt x="3" y="7"/>
                    <a:pt x="2" y="7"/>
                    <a:pt x="2" y="3"/>
                  </a:cubicBezTo>
                  <a:cubicBezTo>
                    <a:pt x="2" y="1"/>
                    <a:pt x="0" y="1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6" name="Freeform 1435">
              <a:extLst>
                <a:ext uri="{FF2B5EF4-FFF2-40B4-BE49-F238E27FC236}">
                  <a16:creationId xmlns:a16="http://schemas.microsoft.com/office/drawing/2014/main" id="{B27C399D-E786-45D9-8229-5CEE10D58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4011"/>
              <a:ext cx="58" cy="31"/>
            </a:xfrm>
            <a:custGeom>
              <a:avLst/>
              <a:gdLst>
                <a:gd name="T0" fmla="*/ 249 w 28"/>
                <a:gd name="T1" fmla="*/ 0 h 14"/>
                <a:gd name="T2" fmla="*/ 64 w 28"/>
                <a:gd name="T3" fmla="*/ 20 h 14"/>
                <a:gd name="T4" fmla="*/ 25 w 28"/>
                <a:gd name="T5" fmla="*/ 15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4">
                  <a:moveTo>
                    <a:pt x="28" y="0"/>
                  </a:moveTo>
                  <a:cubicBezTo>
                    <a:pt x="21" y="0"/>
                    <a:pt x="12" y="0"/>
                    <a:pt x="7" y="2"/>
                  </a:cubicBezTo>
                  <a:cubicBezTo>
                    <a:pt x="0" y="5"/>
                    <a:pt x="5" y="9"/>
                    <a:pt x="3" y="14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7" name="Freeform 1436">
              <a:extLst>
                <a:ext uri="{FF2B5EF4-FFF2-40B4-BE49-F238E27FC236}">
                  <a16:creationId xmlns:a16="http://schemas.microsoft.com/office/drawing/2014/main" id="{41B7774B-E236-424A-8165-2E0AF2BCF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3989"/>
              <a:ext cx="14" cy="26"/>
            </a:xfrm>
            <a:custGeom>
              <a:avLst/>
              <a:gdLst>
                <a:gd name="T0" fmla="*/ 56 w 7"/>
                <a:gd name="T1" fmla="*/ 121 h 12"/>
                <a:gd name="T2" fmla="*/ 8 w 7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7" y="12"/>
                  </a:moveTo>
                  <a:cubicBezTo>
                    <a:pt x="2" y="11"/>
                    <a:pt x="0" y="3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8" name="Freeform 1437">
              <a:extLst>
                <a:ext uri="{FF2B5EF4-FFF2-40B4-BE49-F238E27FC236}">
                  <a16:creationId xmlns:a16="http://schemas.microsoft.com/office/drawing/2014/main" id="{802A401A-211A-4FDE-88F7-9518B3824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3991"/>
              <a:ext cx="4" cy="18"/>
            </a:xfrm>
            <a:custGeom>
              <a:avLst/>
              <a:gdLst>
                <a:gd name="T0" fmla="*/ 0 w 2"/>
                <a:gd name="T1" fmla="*/ 92 h 8"/>
                <a:gd name="T2" fmla="*/ 8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2" y="6"/>
                    <a:pt x="2" y="1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89" name="Freeform 1438">
              <a:extLst>
                <a:ext uri="{FF2B5EF4-FFF2-40B4-BE49-F238E27FC236}">
                  <a16:creationId xmlns:a16="http://schemas.microsoft.com/office/drawing/2014/main" id="{CA8F14F7-F196-4B38-84C9-B75A0393D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4013"/>
              <a:ext cx="59" cy="36"/>
            </a:xfrm>
            <a:custGeom>
              <a:avLst/>
              <a:gdLst>
                <a:gd name="T0" fmla="*/ 261 w 28"/>
                <a:gd name="T1" fmla="*/ 0 h 16"/>
                <a:gd name="T2" fmla="*/ 133 w 28"/>
                <a:gd name="T3" fmla="*/ 25 h 16"/>
                <a:gd name="T4" fmla="*/ 27 w 28"/>
                <a:gd name="T5" fmla="*/ 45 h 16"/>
                <a:gd name="T6" fmla="*/ 17 w 28"/>
                <a:gd name="T7" fmla="*/ 18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6">
                  <a:moveTo>
                    <a:pt x="28" y="0"/>
                  </a:moveTo>
                  <a:cubicBezTo>
                    <a:pt x="24" y="0"/>
                    <a:pt x="19" y="1"/>
                    <a:pt x="14" y="2"/>
                  </a:cubicBezTo>
                  <a:cubicBezTo>
                    <a:pt x="11" y="2"/>
                    <a:pt x="6" y="1"/>
                    <a:pt x="3" y="4"/>
                  </a:cubicBezTo>
                  <a:cubicBezTo>
                    <a:pt x="0" y="6"/>
                    <a:pt x="0" y="14"/>
                    <a:pt x="2" y="16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0" name="Freeform 1439">
              <a:extLst>
                <a:ext uri="{FF2B5EF4-FFF2-40B4-BE49-F238E27FC236}">
                  <a16:creationId xmlns:a16="http://schemas.microsoft.com/office/drawing/2014/main" id="{6672E3DF-DEEB-4FD7-A217-609830D74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4002"/>
              <a:ext cx="7" cy="18"/>
            </a:xfrm>
            <a:custGeom>
              <a:avLst/>
              <a:gdLst>
                <a:gd name="T0" fmla="*/ 37 w 3"/>
                <a:gd name="T1" fmla="*/ 92 h 8"/>
                <a:gd name="T2" fmla="*/ 12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1" y="6"/>
                    <a:pt x="0" y="2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1" name="Freeform 1440">
              <a:extLst>
                <a:ext uri="{FF2B5EF4-FFF2-40B4-BE49-F238E27FC236}">
                  <a16:creationId xmlns:a16="http://schemas.microsoft.com/office/drawing/2014/main" id="{81680028-70C7-4CD9-9993-4B85ECF51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4027"/>
              <a:ext cx="56" cy="29"/>
            </a:xfrm>
            <a:custGeom>
              <a:avLst/>
              <a:gdLst>
                <a:gd name="T0" fmla="*/ 241 w 27"/>
                <a:gd name="T1" fmla="*/ 36 h 13"/>
                <a:gd name="T2" fmla="*/ 25 w 27"/>
                <a:gd name="T3" fmla="*/ 36 h 13"/>
                <a:gd name="T4" fmla="*/ 0 w 27"/>
                <a:gd name="T5" fmla="*/ 1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3">
                  <a:moveTo>
                    <a:pt x="27" y="3"/>
                  </a:moveTo>
                  <a:cubicBezTo>
                    <a:pt x="21" y="3"/>
                    <a:pt x="9" y="0"/>
                    <a:pt x="3" y="3"/>
                  </a:cubicBezTo>
                  <a:cubicBezTo>
                    <a:pt x="1" y="5"/>
                    <a:pt x="0" y="11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2" name="Freeform 1441">
              <a:extLst>
                <a:ext uri="{FF2B5EF4-FFF2-40B4-BE49-F238E27FC236}">
                  <a16:creationId xmlns:a16="http://schemas.microsoft.com/office/drawing/2014/main" id="{3AE8DA91-8A18-48F6-8A67-9DFB126CB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4002"/>
              <a:ext cx="6" cy="31"/>
            </a:xfrm>
            <a:custGeom>
              <a:avLst/>
              <a:gdLst>
                <a:gd name="T0" fmla="*/ 24 w 3"/>
                <a:gd name="T1" fmla="*/ 153 h 14"/>
                <a:gd name="T2" fmla="*/ 16 w 3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14"/>
                  </a:moveTo>
                  <a:cubicBezTo>
                    <a:pt x="0" y="10"/>
                    <a:pt x="0" y="4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3" name="Freeform 1442">
              <a:extLst>
                <a:ext uri="{FF2B5EF4-FFF2-40B4-BE49-F238E27FC236}">
                  <a16:creationId xmlns:a16="http://schemas.microsoft.com/office/drawing/2014/main" id="{A435BD5A-ADCF-41C4-80FF-D44DAC19B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4009"/>
              <a:ext cx="23" cy="4"/>
            </a:xfrm>
            <a:custGeom>
              <a:avLst/>
              <a:gdLst>
                <a:gd name="T0" fmla="*/ 100 w 11"/>
                <a:gd name="T1" fmla="*/ 16 h 2"/>
                <a:gd name="T2" fmla="*/ 0 w 1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cubicBezTo>
                    <a:pt x="8" y="0"/>
                    <a:pt x="3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4" name="Freeform 1443">
              <a:extLst>
                <a:ext uri="{FF2B5EF4-FFF2-40B4-BE49-F238E27FC236}">
                  <a16:creationId xmlns:a16="http://schemas.microsoft.com/office/drawing/2014/main" id="{EEC53119-81C8-4C06-9384-96875DE77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4011"/>
              <a:ext cx="57" cy="33"/>
            </a:xfrm>
            <a:custGeom>
              <a:avLst/>
              <a:gdLst>
                <a:gd name="T0" fmla="*/ 253 w 27"/>
                <a:gd name="T1" fmla="*/ 125 h 15"/>
                <a:gd name="T2" fmla="*/ 17 w 27"/>
                <a:gd name="T3" fmla="*/ 97 h 15"/>
                <a:gd name="T4" fmla="*/ 17 w 2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5">
                  <a:moveTo>
                    <a:pt x="27" y="12"/>
                  </a:moveTo>
                  <a:cubicBezTo>
                    <a:pt x="21" y="12"/>
                    <a:pt x="7" y="15"/>
                    <a:pt x="2" y="9"/>
                  </a:cubicBezTo>
                  <a:cubicBezTo>
                    <a:pt x="0" y="7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5" name="Freeform 1444">
              <a:extLst>
                <a:ext uri="{FF2B5EF4-FFF2-40B4-BE49-F238E27FC236}">
                  <a16:creationId xmlns:a16="http://schemas.microsoft.com/office/drawing/2014/main" id="{6742DB44-D739-42BC-896F-3F9450609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4036"/>
              <a:ext cx="9" cy="20"/>
            </a:xfrm>
            <a:custGeom>
              <a:avLst/>
              <a:gdLst>
                <a:gd name="T0" fmla="*/ 45 w 4"/>
                <a:gd name="T1" fmla="*/ 0 h 9"/>
                <a:gd name="T2" fmla="*/ 11 w 4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1"/>
                    <a:pt x="0" y="7"/>
                    <a:pt x="1" y="9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6" name="Freeform 1445">
              <a:extLst>
                <a:ext uri="{FF2B5EF4-FFF2-40B4-BE49-F238E27FC236}">
                  <a16:creationId xmlns:a16="http://schemas.microsoft.com/office/drawing/2014/main" id="{D71277D2-6FFC-4576-A09D-2310365D2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3973"/>
              <a:ext cx="64" cy="27"/>
            </a:xfrm>
            <a:custGeom>
              <a:avLst/>
              <a:gdLst>
                <a:gd name="T0" fmla="*/ 273 w 31"/>
                <a:gd name="T1" fmla="*/ 126 h 12"/>
                <a:gd name="T2" fmla="*/ 149 w 31"/>
                <a:gd name="T3" fmla="*/ 126 h 12"/>
                <a:gd name="T4" fmla="*/ 25 w 31"/>
                <a:gd name="T5" fmla="*/ 117 h 12"/>
                <a:gd name="T6" fmla="*/ 17 w 31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2">
                  <a:moveTo>
                    <a:pt x="31" y="11"/>
                  </a:moveTo>
                  <a:cubicBezTo>
                    <a:pt x="26" y="11"/>
                    <a:pt x="21" y="12"/>
                    <a:pt x="17" y="11"/>
                  </a:cubicBezTo>
                  <a:cubicBezTo>
                    <a:pt x="14" y="11"/>
                    <a:pt x="6" y="11"/>
                    <a:pt x="3" y="10"/>
                  </a:cubicBezTo>
                  <a:cubicBezTo>
                    <a:pt x="0" y="7"/>
                    <a:pt x="1" y="3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7" name="Freeform 1446">
              <a:extLst>
                <a:ext uri="{FF2B5EF4-FFF2-40B4-BE49-F238E27FC236}">
                  <a16:creationId xmlns:a16="http://schemas.microsoft.com/office/drawing/2014/main" id="{9D626CBB-56DA-4E5F-A1DF-DB0E5DC5C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3962"/>
              <a:ext cx="55" cy="29"/>
            </a:xfrm>
            <a:custGeom>
              <a:avLst/>
              <a:gdLst>
                <a:gd name="T0" fmla="*/ 245 w 26"/>
                <a:gd name="T1" fmla="*/ 134 h 13"/>
                <a:gd name="T2" fmla="*/ 17 w 26"/>
                <a:gd name="T3" fmla="*/ 80 h 13"/>
                <a:gd name="T4" fmla="*/ 17 w 26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3">
                  <a:moveTo>
                    <a:pt x="26" y="12"/>
                  </a:moveTo>
                  <a:cubicBezTo>
                    <a:pt x="21" y="13"/>
                    <a:pt x="5" y="12"/>
                    <a:pt x="2" y="7"/>
                  </a:cubicBezTo>
                  <a:cubicBezTo>
                    <a:pt x="1" y="5"/>
                    <a:pt x="0" y="2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8" name="Freeform 1447">
              <a:extLst>
                <a:ext uri="{FF2B5EF4-FFF2-40B4-BE49-F238E27FC236}">
                  <a16:creationId xmlns:a16="http://schemas.microsoft.com/office/drawing/2014/main" id="{3109DDD0-F86A-40E1-AB80-A909129DB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4000"/>
              <a:ext cx="56" cy="33"/>
            </a:xfrm>
            <a:custGeom>
              <a:avLst/>
              <a:gdLst>
                <a:gd name="T0" fmla="*/ 241 w 27"/>
                <a:gd name="T1" fmla="*/ 141 h 15"/>
                <a:gd name="T2" fmla="*/ 25 w 27"/>
                <a:gd name="T3" fmla="*/ 125 h 15"/>
                <a:gd name="T4" fmla="*/ 25 w 2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5">
                  <a:moveTo>
                    <a:pt x="27" y="13"/>
                  </a:moveTo>
                  <a:cubicBezTo>
                    <a:pt x="22" y="14"/>
                    <a:pt x="7" y="15"/>
                    <a:pt x="3" y="12"/>
                  </a:cubicBezTo>
                  <a:cubicBezTo>
                    <a:pt x="1" y="10"/>
                    <a:pt x="0" y="2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99" name="Freeform 1448">
              <a:extLst>
                <a:ext uri="{FF2B5EF4-FFF2-40B4-BE49-F238E27FC236}">
                  <a16:creationId xmlns:a16="http://schemas.microsoft.com/office/drawing/2014/main" id="{377A7CFE-5C4B-4995-8DDD-662C8099E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3991"/>
              <a:ext cx="63" cy="36"/>
            </a:xfrm>
            <a:custGeom>
              <a:avLst/>
              <a:gdLst>
                <a:gd name="T0" fmla="*/ 277 w 30"/>
                <a:gd name="T1" fmla="*/ 173 h 16"/>
                <a:gd name="T2" fmla="*/ 8 w 30"/>
                <a:gd name="T3" fmla="*/ 126 h 16"/>
                <a:gd name="T4" fmla="*/ 27 w 3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6">
                  <a:moveTo>
                    <a:pt x="30" y="15"/>
                  </a:moveTo>
                  <a:cubicBezTo>
                    <a:pt x="25" y="16"/>
                    <a:pt x="5" y="16"/>
                    <a:pt x="1" y="11"/>
                  </a:cubicBezTo>
                  <a:cubicBezTo>
                    <a:pt x="0" y="9"/>
                    <a:pt x="2" y="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0" name="Freeform 1449">
              <a:extLst>
                <a:ext uri="{FF2B5EF4-FFF2-40B4-BE49-F238E27FC236}">
                  <a16:creationId xmlns:a16="http://schemas.microsoft.com/office/drawing/2014/main" id="{521A5A3F-98B9-4E9F-BAE8-DD6F6FB23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3980"/>
              <a:ext cx="54" cy="38"/>
            </a:xfrm>
            <a:custGeom>
              <a:avLst/>
              <a:gdLst>
                <a:gd name="T0" fmla="*/ 233 w 26"/>
                <a:gd name="T1" fmla="*/ 170 h 17"/>
                <a:gd name="T2" fmla="*/ 17 w 26"/>
                <a:gd name="T3" fmla="*/ 110 h 17"/>
                <a:gd name="T4" fmla="*/ 17 w 2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7">
                  <a:moveTo>
                    <a:pt x="26" y="15"/>
                  </a:moveTo>
                  <a:cubicBezTo>
                    <a:pt x="20" y="17"/>
                    <a:pt x="5" y="14"/>
                    <a:pt x="2" y="10"/>
                  </a:cubicBezTo>
                  <a:cubicBezTo>
                    <a:pt x="0" y="7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1" name="Freeform 1450">
              <a:extLst>
                <a:ext uri="{FF2B5EF4-FFF2-40B4-BE49-F238E27FC236}">
                  <a16:creationId xmlns:a16="http://schemas.microsoft.com/office/drawing/2014/main" id="{B9233A2C-EE95-4B8D-837F-73D80CFD2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4027"/>
              <a:ext cx="7" cy="22"/>
            </a:xfrm>
            <a:custGeom>
              <a:avLst/>
              <a:gdLst>
                <a:gd name="T0" fmla="*/ 37 w 3"/>
                <a:gd name="T1" fmla="*/ 0 h 10"/>
                <a:gd name="T2" fmla="*/ 0 w 3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cubicBezTo>
                    <a:pt x="2" y="3"/>
                    <a:pt x="0" y="6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2" name="Freeform 1451">
              <a:extLst>
                <a:ext uri="{FF2B5EF4-FFF2-40B4-BE49-F238E27FC236}">
                  <a16:creationId xmlns:a16="http://schemas.microsoft.com/office/drawing/2014/main" id="{59FEAFC5-37FB-44F0-BE5F-253077790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4015"/>
              <a:ext cx="7" cy="21"/>
            </a:xfrm>
            <a:custGeom>
              <a:avLst/>
              <a:gdLst>
                <a:gd name="T0" fmla="*/ 37 w 3"/>
                <a:gd name="T1" fmla="*/ 0 h 9"/>
                <a:gd name="T2" fmla="*/ 28 w 3"/>
                <a:gd name="T3" fmla="*/ 11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0" y="3"/>
                    <a:pt x="1" y="6"/>
                    <a:pt x="2" y="9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3" name="Freeform 1452">
              <a:extLst>
                <a:ext uri="{FF2B5EF4-FFF2-40B4-BE49-F238E27FC236}">
                  <a16:creationId xmlns:a16="http://schemas.microsoft.com/office/drawing/2014/main" id="{C9FFFBC8-987D-46DD-8D62-AE1CB83E8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3982"/>
              <a:ext cx="27" cy="7"/>
            </a:xfrm>
            <a:custGeom>
              <a:avLst/>
              <a:gdLst>
                <a:gd name="T0" fmla="*/ 116 w 13"/>
                <a:gd name="T1" fmla="*/ 28 h 3"/>
                <a:gd name="T2" fmla="*/ 0 w 1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13" y="2"/>
                  </a:moveTo>
                  <a:cubicBezTo>
                    <a:pt x="8" y="3"/>
                    <a:pt x="5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4" name="Freeform 1453">
              <a:extLst>
                <a:ext uri="{FF2B5EF4-FFF2-40B4-BE49-F238E27FC236}">
                  <a16:creationId xmlns:a16="http://schemas.microsoft.com/office/drawing/2014/main" id="{5F2DF3E9-AC12-4F0C-86A9-FFAF726CE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3991"/>
              <a:ext cx="21" cy="4"/>
            </a:xfrm>
            <a:custGeom>
              <a:avLst/>
              <a:gdLst>
                <a:gd name="T0" fmla="*/ 92 w 10"/>
                <a:gd name="T1" fmla="*/ 16 h 2"/>
                <a:gd name="T2" fmla="*/ 0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cubicBezTo>
                    <a:pt x="6" y="2"/>
                    <a:pt x="3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5" name="Freeform 1454">
              <a:extLst>
                <a:ext uri="{FF2B5EF4-FFF2-40B4-BE49-F238E27FC236}">
                  <a16:creationId xmlns:a16="http://schemas.microsoft.com/office/drawing/2014/main" id="{DBBC62F0-A961-42B7-825E-4E97B2F37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908"/>
              <a:ext cx="50" cy="34"/>
            </a:xfrm>
            <a:custGeom>
              <a:avLst/>
              <a:gdLst>
                <a:gd name="T0" fmla="*/ 217 w 24"/>
                <a:gd name="T1" fmla="*/ 0 h 15"/>
                <a:gd name="T2" fmla="*/ 44 w 24"/>
                <a:gd name="T3" fmla="*/ 150 h 15"/>
                <a:gd name="T4" fmla="*/ 0 w 24"/>
                <a:gd name="T5" fmla="*/ 8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5">
                  <a:moveTo>
                    <a:pt x="24" y="0"/>
                  </a:moveTo>
                  <a:cubicBezTo>
                    <a:pt x="18" y="9"/>
                    <a:pt x="8" y="15"/>
                    <a:pt x="5" y="13"/>
                  </a:cubicBezTo>
                  <a:cubicBezTo>
                    <a:pt x="2" y="12"/>
                    <a:pt x="0" y="7"/>
                    <a:pt x="0" y="7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6" name="Freeform 1455">
              <a:extLst>
                <a:ext uri="{FF2B5EF4-FFF2-40B4-BE49-F238E27FC236}">
                  <a16:creationId xmlns:a16="http://schemas.microsoft.com/office/drawing/2014/main" id="{E4E45E02-F05F-40B1-85C1-F640BA99E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3906"/>
              <a:ext cx="14" cy="27"/>
            </a:xfrm>
            <a:custGeom>
              <a:avLst/>
              <a:gdLst>
                <a:gd name="T0" fmla="*/ 48 w 7"/>
                <a:gd name="T1" fmla="*/ 0 h 12"/>
                <a:gd name="T2" fmla="*/ 8 w 7"/>
                <a:gd name="T3" fmla="*/ 72 h 12"/>
                <a:gd name="T4" fmla="*/ 56 w 7"/>
                <a:gd name="T5" fmla="*/ 13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1" y="3"/>
                    <a:pt x="0" y="5"/>
                    <a:pt x="1" y="6"/>
                  </a:cubicBezTo>
                  <a:cubicBezTo>
                    <a:pt x="1" y="7"/>
                    <a:pt x="7" y="12"/>
                    <a:pt x="7" y="12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7" name="Freeform 1456">
              <a:extLst>
                <a:ext uri="{FF2B5EF4-FFF2-40B4-BE49-F238E27FC236}">
                  <a16:creationId xmlns:a16="http://schemas.microsoft.com/office/drawing/2014/main" id="{FF01D93F-D534-4E50-9321-AB48D4E48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3919"/>
              <a:ext cx="48" cy="41"/>
            </a:xfrm>
            <a:custGeom>
              <a:avLst/>
              <a:gdLst>
                <a:gd name="T0" fmla="*/ 209 w 23"/>
                <a:gd name="T1" fmla="*/ 0 h 18"/>
                <a:gd name="T2" fmla="*/ 0 w 23"/>
                <a:gd name="T3" fmla="*/ 21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8">
                  <a:moveTo>
                    <a:pt x="23" y="0"/>
                  </a:moveTo>
                  <a:cubicBezTo>
                    <a:pt x="16" y="4"/>
                    <a:pt x="1" y="17"/>
                    <a:pt x="0" y="18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8" name="Freeform 1457">
              <a:extLst>
                <a:ext uri="{FF2B5EF4-FFF2-40B4-BE49-F238E27FC236}">
                  <a16:creationId xmlns:a16="http://schemas.microsoft.com/office/drawing/2014/main" id="{FC59A632-EDC7-45AA-98CD-D01B2B34F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3931"/>
              <a:ext cx="17" cy="15"/>
            </a:xfrm>
            <a:custGeom>
              <a:avLst/>
              <a:gdLst>
                <a:gd name="T0" fmla="*/ 77 w 8"/>
                <a:gd name="T1" fmla="*/ 69 h 7"/>
                <a:gd name="T2" fmla="*/ 0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3" y="5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09" name="Freeform 1458">
              <a:extLst>
                <a:ext uri="{FF2B5EF4-FFF2-40B4-BE49-F238E27FC236}">
                  <a16:creationId xmlns:a16="http://schemas.microsoft.com/office/drawing/2014/main" id="{64D36CF7-B1C5-42F0-9B49-1D8B64795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621"/>
              <a:ext cx="38" cy="51"/>
            </a:xfrm>
            <a:custGeom>
              <a:avLst/>
              <a:gdLst>
                <a:gd name="T0" fmla="*/ 0 w 18"/>
                <a:gd name="T1" fmla="*/ 0 h 23"/>
                <a:gd name="T2" fmla="*/ 68 w 18"/>
                <a:gd name="T3" fmla="*/ 118 h 23"/>
                <a:gd name="T4" fmla="*/ 103 w 18"/>
                <a:gd name="T5" fmla="*/ 231 h 23"/>
                <a:gd name="T6" fmla="*/ 169 w 18"/>
                <a:gd name="T7" fmla="*/ 217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3">
                  <a:moveTo>
                    <a:pt x="0" y="0"/>
                  </a:moveTo>
                  <a:cubicBezTo>
                    <a:pt x="1" y="5"/>
                    <a:pt x="5" y="6"/>
                    <a:pt x="7" y="11"/>
                  </a:cubicBezTo>
                  <a:cubicBezTo>
                    <a:pt x="8" y="14"/>
                    <a:pt x="9" y="19"/>
                    <a:pt x="11" y="21"/>
                  </a:cubicBezTo>
                  <a:cubicBezTo>
                    <a:pt x="15" y="23"/>
                    <a:pt x="16" y="21"/>
                    <a:pt x="18" y="2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0" name="Freeform 1459">
              <a:extLst>
                <a:ext uri="{FF2B5EF4-FFF2-40B4-BE49-F238E27FC236}">
                  <a16:creationId xmlns:a16="http://schemas.microsoft.com/office/drawing/2014/main" id="{4B4FE6EF-D4E1-45B5-AA9A-135CCEE4B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3670"/>
              <a:ext cx="59" cy="67"/>
            </a:xfrm>
            <a:custGeom>
              <a:avLst/>
              <a:gdLst>
                <a:gd name="T0" fmla="*/ 57 w 28"/>
                <a:gd name="T1" fmla="*/ 0 h 30"/>
                <a:gd name="T2" fmla="*/ 152 w 28"/>
                <a:gd name="T3" fmla="*/ 279 h 30"/>
                <a:gd name="T4" fmla="*/ 261 w 28"/>
                <a:gd name="T5" fmla="*/ 29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0">
                  <a:moveTo>
                    <a:pt x="6" y="0"/>
                  </a:moveTo>
                  <a:cubicBezTo>
                    <a:pt x="0" y="5"/>
                    <a:pt x="13" y="21"/>
                    <a:pt x="16" y="25"/>
                  </a:cubicBezTo>
                  <a:cubicBezTo>
                    <a:pt x="20" y="30"/>
                    <a:pt x="23" y="30"/>
                    <a:pt x="28" y="26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1" name="Freeform 1460">
              <a:extLst>
                <a:ext uri="{FF2B5EF4-FFF2-40B4-BE49-F238E27FC236}">
                  <a16:creationId xmlns:a16="http://schemas.microsoft.com/office/drawing/2014/main" id="{95BAFC77-C1CB-4043-8B52-9D72DE514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3734"/>
              <a:ext cx="63" cy="58"/>
            </a:xfrm>
            <a:custGeom>
              <a:avLst/>
              <a:gdLst>
                <a:gd name="T0" fmla="*/ 57 w 30"/>
                <a:gd name="T1" fmla="*/ 0 h 26"/>
                <a:gd name="T2" fmla="*/ 176 w 30"/>
                <a:gd name="T3" fmla="*/ 254 h 26"/>
                <a:gd name="T4" fmla="*/ 244 w 30"/>
                <a:gd name="T5" fmla="*/ 268 h 26"/>
                <a:gd name="T6" fmla="*/ 277 w 30"/>
                <a:gd name="T7" fmla="*/ 234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6">
                  <a:moveTo>
                    <a:pt x="6" y="0"/>
                  </a:moveTo>
                  <a:cubicBezTo>
                    <a:pt x="0" y="4"/>
                    <a:pt x="15" y="19"/>
                    <a:pt x="19" y="23"/>
                  </a:cubicBezTo>
                  <a:cubicBezTo>
                    <a:pt x="21" y="25"/>
                    <a:pt x="22" y="26"/>
                    <a:pt x="26" y="24"/>
                  </a:cubicBezTo>
                  <a:cubicBezTo>
                    <a:pt x="28" y="23"/>
                    <a:pt x="29" y="22"/>
                    <a:pt x="30" y="21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2" name="Freeform 1461">
              <a:extLst>
                <a:ext uri="{FF2B5EF4-FFF2-40B4-BE49-F238E27FC236}">
                  <a16:creationId xmlns:a16="http://schemas.microsoft.com/office/drawing/2014/main" id="{CE464B56-B16B-4723-BA17-7B3B5ECD7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3634"/>
              <a:ext cx="34" cy="11"/>
            </a:xfrm>
            <a:custGeom>
              <a:avLst/>
              <a:gdLst>
                <a:gd name="T0" fmla="*/ 0 w 16"/>
                <a:gd name="T1" fmla="*/ 20 h 5"/>
                <a:gd name="T2" fmla="*/ 153 w 1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">
                  <a:moveTo>
                    <a:pt x="0" y="2"/>
                  </a:moveTo>
                  <a:cubicBezTo>
                    <a:pt x="4" y="5"/>
                    <a:pt x="12" y="3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3" name="Freeform 1462">
              <a:extLst>
                <a:ext uri="{FF2B5EF4-FFF2-40B4-BE49-F238E27FC236}">
                  <a16:creationId xmlns:a16="http://schemas.microsoft.com/office/drawing/2014/main" id="{76B58D00-630B-42FC-8B08-6FE74D90C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3643"/>
              <a:ext cx="25" cy="62"/>
            </a:xfrm>
            <a:custGeom>
              <a:avLst/>
              <a:gdLst>
                <a:gd name="T0" fmla="*/ 17 w 12"/>
                <a:gd name="T1" fmla="*/ 0 h 28"/>
                <a:gd name="T2" fmla="*/ 65 w 12"/>
                <a:gd name="T3" fmla="*/ 117 h 28"/>
                <a:gd name="T4" fmla="*/ 100 w 12"/>
                <a:gd name="T5" fmla="*/ 230 h 28"/>
                <a:gd name="T6" fmla="*/ 0 w 12"/>
                <a:gd name="T7" fmla="*/ 303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8">
                  <a:moveTo>
                    <a:pt x="2" y="0"/>
                  </a:moveTo>
                  <a:cubicBezTo>
                    <a:pt x="4" y="4"/>
                    <a:pt x="5" y="8"/>
                    <a:pt x="7" y="11"/>
                  </a:cubicBezTo>
                  <a:cubicBezTo>
                    <a:pt x="9" y="14"/>
                    <a:pt x="12" y="18"/>
                    <a:pt x="11" y="21"/>
                  </a:cubicBezTo>
                  <a:cubicBezTo>
                    <a:pt x="10" y="24"/>
                    <a:pt x="3" y="28"/>
                    <a:pt x="0" y="28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4" name="Freeform 1463">
              <a:extLst>
                <a:ext uri="{FF2B5EF4-FFF2-40B4-BE49-F238E27FC236}">
                  <a16:creationId xmlns:a16="http://schemas.microsoft.com/office/drawing/2014/main" id="{A2EE31EF-EAC3-4406-8416-9204515D0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3681"/>
              <a:ext cx="17" cy="6"/>
            </a:xfrm>
            <a:custGeom>
              <a:avLst/>
              <a:gdLst>
                <a:gd name="T0" fmla="*/ 0 w 8"/>
                <a:gd name="T1" fmla="*/ 24 h 3"/>
                <a:gd name="T2" fmla="*/ 77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2" y="3"/>
                    <a:pt x="7" y="2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5" name="Freeform 1464">
              <a:extLst>
                <a:ext uri="{FF2B5EF4-FFF2-40B4-BE49-F238E27FC236}">
                  <a16:creationId xmlns:a16="http://schemas.microsoft.com/office/drawing/2014/main" id="{AB933EB0-1341-4F14-A59F-C587FB98F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3701"/>
              <a:ext cx="25" cy="56"/>
            </a:xfrm>
            <a:custGeom>
              <a:avLst/>
              <a:gdLst>
                <a:gd name="T0" fmla="*/ 0 w 12"/>
                <a:gd name="T1" fmla="*/ 0 h 25"/>
                <a:gd name="T2" fmla="*/ 108 w 12"/>
                <a:gd name="T3" fmla="*/ 202 h 25"/>
                <a:gd name="T4" fmla="*/ 35 w 12"/>
                <a:gd name="T5" fmla="*/ 28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cubicBezTo>
                    <a:pt x="3" y="5"/>
                    <a:pt x="12" y="13"/>
                    <a:pt x="12" y="18"/>
                  </a:cubicBezTo>
                  <a:cubicBezTo>
                    <a:pt x="12" y="21"/>
                    <a:pt x="6" y="25"/>
                    <a:pt x="4" y="25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6" name="Freeform 1465">
              <a:extLst>
                <a:ext uri="{FF2B5EF4-FFF2-40B4-BE49-F238E27FC236}">
                  <a16:creationId xmlns:a16="http://schemas.microsoft.com/office/drawing/2014/main" id="{188A3B8E-5FE8-4717-A5FC-CC8CAB241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3721"/>
              <a:ext cx="27" cy="13"/>
            </a:xfrm>
            <a:custGeom>
              <a:avLst/>
              <a:gdLst>
                <a:gd name="T0" fmla="*/ 0 w 13"/>
                <a:gd name="T1" fmla="*/ 61 h 6"/>
                <a:gd name="T2" fmla="*/ 116 w 1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5" y="6"/>
                    <a:pt x="11" y="3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7" name="Freeform 1466">
              <a:extLst>
                <a:ext uri="{FF2B5EF4-FFF2-40B4-BE49-F238E27FC236}">
                  <a16:creationId xmlns:a16="http://schemas.microsoft.com/office/drawing/2014/main" id="{BFB3F0A3-752F-44A4-92BB-A8534614D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3728"/>
              <a:ext cx="15" cy="17"/>
            </a:xfrm>
            <a:custGeom>
              <a:avLst/>
              <a:gdLst>
                <a:gd name="T0" fmla="*/ 0 w 7"/>
                <a:gd name="T1" fmla="*/ 0 h 8"/>
                <a:gd name="T2" fmla="*/ 69 w 7"/>
                <a:gd name="T3" fmla="*/ 7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3" y="2"/>
                    <a:pt x="5" y="5"/>
                    <a:pt x="7" y="8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8" name="Freeform 1467">
              <a:extLst>
                <a:ext uri="{FF2B5EF4-FFF2-40B4-BE49-F238E27FC236}">
                  <a16:creationId xmlns:a16="http://schemas.microsoft.com/office/drawing/2014/main" id="{12E481BD-DEAD-410E-8DEA-3425AE7C2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745"/>
              <a:ext cx="50" cy="43"/>
            </a:xfrm>
            <a:custGeom>
              <a:avLst/>
              <a:gdLst>
                <a:gd name="T0" fmla="*/ 0 w 24"/>
                <a:gd name="T1" fmla="*/ 0 h 19"/>
                <a:gd name="T2" fmla="*/ 135 w 24"/>
                <a:gd name="T3" fmla="*/ 220 h 19"/>
                <a:gd name="T4" fmla="*/ 217 w 24"/>
                <a:gd name="T5" fmla="*/ 14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0" y="0"/>
                  </a:moveTo>
                  <a:cubicBezTo>
                    <a:pt x="3" y="6"/>
                    <a:pt x="7" y="18"/>
                    <a:pt x="15" y="19"/>
                  </a:cubicBezTo>
                  <a:cubicBezTo>
                    <a:pt x="18" y="19"/>
                    <a:pt x="24" y="15"/>
                    <a:pt x="24" y="13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19" name="Freeform 1468">
              <a:extLst>
                <a:ext uri="{FF2B5EF4-FFF2-40B4-BE49-F238E27FC236}">
                  <a16:creationId xmlns:a16="http://schemas.microsoft.com/office/drawing/2014/main" id="{B70B950C-3552-4324-B300-13D897B6A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3788"/>
              <a:ext cx="16" cy="15"/>
            </a:xfrm>
            <a:custGeom>
              <a:avLst/>
              <a:gdLst>
                <a:gd name="T0" fmla="*/ 64 w 8"/>
                <a:gd name="T1" fmla="*/ 0 h 7"/>
                <a:gd name="T2" fmla="*/ 0 w 8"/>
                <a:gd name="T3" fmla="*/ 6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6" y="2"/>
                    <a:pt x="2" y="7"/>
                    <a:pt x="0" y="7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0" name="Freeform 1469">
              <a:extLst>
                <a:ext uri="{FF2B5EF4-FFF2-40B4-BE49-F238E27FC236}">
                  <a16:creationId xmlns:a16="http://schemas.microsoft.com/office/drawing/2014/main" id="{F133C139-D746-4F11-A8DF-C412A1B07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3790"/>
              <a:ext cx="55" cy="47"/>
            </a:xfrm>
            <a:custGeom>
              <a:avLst/>
              <a:gdLst>
                <a:gd name="T0" fmla="*/ 0 w 26"/>
                <a:gd name="T1" fmla="*/ 0 h 21"/>
                <a:gd name="T2" fmla="*/ 68 w 26"/>
                <a:gd name="T3" fmla="*/ 125 h 21"/>
                <a:gd name="T4" fmla="*/ 144 w 26"/>
                <a:gd name="T5" fmla="*/ 226 h 21"/>
                <a:gd name="T6" fmla="*/ 245 w 26"/>
                <a:gd name="T7" fmla="*/ 154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1">
                  <a:moveTo>
                    <a:pt x="0" y="0"/>
                  </a:moveTo>
                  <a:cubicBezTo>
                    <a:pt x="2" y="4"/>
                    <a:pt x="4" y="7"/>
                    <a:pt x="7" y="11"/>
                  </a:cubicBezTo>
                  <a:cubicBezTo>
                    <a:pt x="9" y="13"/>
                    <a:pt x="12" y="19"/>
                    <a:pt x="15" y="20"/>
                  </a:cubicBezTo>
                  <a:cubicBezTo>
                    <a:pt x="20" y="21"/>
                    <a:pt x="24" y="17"/>
                    <a:pt x="26" y="14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1" name="Freeform 1470">
              <a:extLst>
                <a:ext uri="{FF2B5EF4-FFF2-40B4-BE49-F238E27FC236}">
                  <a16:creationId xmlns:a16="http://schemas.microsoft.com/office/drawing/2014/main" id="{84C6A24A-C42F-4228-B24C-5A127123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3835"/>
              <a:ext cx="46" cy="38"/>
            </a:xfrm>
            <a:custGeom>
              <a:avLst/>
              <a:gdLst>
                <a:gd name="T0" fmla="*/ 0 w 22"/>
                <a:gd name="T1" fmla="*/ 0 h 17"/>
                <a:gd name="T2" fmla="*/ 157 w 22"/>
                <a:gd name="T3" fmla="*/ 179 h 17"/>
                <a:gd name="T4" fmla="*/ 201 w 22"/>
                <a:gd name="T5" fmla="*/ 13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7">
                  <a:moveTo>
                    <a:pt x="0" y="0"/>
                  </a:moveTo>
                  <a:cubicBezTo>
                    <a:pt x="1" y="5"/>
                    <a:pt x="11" y="17"/>
                    <a:pt x="17" y="16"/>
                  </a:cubicBezTo>
                  <a:cubicBezTo>
                    <a:pt x="20" y="16"/>
                    <a:pt x="22" y="14"/>
                    <a:pt x="22" y="12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2" name="Freeform 1471">
              <a:extLst>
                <a:ext uri="{FF2B5EF4-FFF2-40B4-BE49-F238E27FC236}">
                  <a16:creationId xmlns:a16="http://schemas.microsoft.com/office/drawing/2014/main" id="{2CB6F694-1159-425B-87E2-E10ADE0FC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3870"/>
              <a:ext cx="60" cy="38"/>
            </a:xfrm>
            <a:custGeom>
              <a:avLst/>
              <a:gdLst>
                <a:gd name="T0" fmla="*/ 0 w 29"/>
                <a:gd name="T1" fmla="*/ 0 h 17"/>
                <a:gd name="T2" fmla="*/ 176 w 29"/>
                <a:gd name="T3" fmla="*/ 190 h 17"/>
                <a:gd name="T4" fmla="*/ 257 w 29"/>
                <a:gd name="T5" fmla="*/ 10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7">
                  <a:moveTo>
                    <a:pt x="0" y="0"/>
                  </a:moveTo>
                  <a:cubicBezTo>
                    <a:pt x="1" y="5"/>
                    <a:pt x="14" y="16"/>
                    <a:pt x="20" y="17"/>
                  </a:cubicBezTo>
                  <a:cubicBezTo>
                    <a:pt x="23" y="17"/>
                    <a:pt x="28" y="11"/>
                    <a:pt x="29" y="9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3" name="Freeform 1472">
              <a:extLst>
                <a:ext uri="{FF2B5EF4-FFF2-40B4-BE49-F238E27FC236}">
                  <a16:creationId xmlns:a16="http://schemas.microsoft.com/office/drawing/2014/main" id="{65B82F31-9679-4E96-BA82-FB7DF264D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3788"/>
              <a:ext cx="52" cy="40"/>
            </a:xfrm>
            <a:custGeom>
              <a:avLst/>
              <a:gdLst>
                <a:gd name="T0" fmla="*/ 0 w 25"/>
                <a:gd name="T1" fmla="*/ 0 h 18"/>
                <a:gd name="T2" fmla="*/ 116 w 25"/>
                <a:gd name="T3" fmla="*/ 198 h 18"/>
                <a:gd name="T4" fmla="*/ 225 w 25"/>
                <a:gd name="T5" fmla="*/ 13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0" y="0"/>
                  </a:moveTo>
                  <a:cubicBezTo>
                    <a:pt x="1" y="5"/>
                    <a:pt x="8" y="16"/>
                    <a:pt x="13" y="18"/>
                  </a:cubicBezTo>
                  <a:cubicBezTo>
                    <a:pt x="17" y="18"/>
                    <a:pt x="24" y="15"/>
                    <a:pt x="25" y="12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4" name="Freeform 1473">
              <a:extLst>
                <a:ext uri="{FF2B5EF4-FFF2-40B4-BE49-F238E27FC236}">
                  <a16:creationId xmlns:a16="http://schemas.microsoft.com/office/drawing/2014/main" id="{B6915334-E111-4E1D-8DFE-5100CFDA3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3828"/>
              <a:ext cx="63" cy="45"/>
            </a:xfrm>
            <a:custGeom>
              <a:avLst/>
              <a:gdLst>
                <a:gd name="T0" fmla="*/ 0 w 30"/>
                <a:gd name="T1" fmla="*/ 0 h 20"/>
                <a:gd name="T2" fmla="*/ 176 w 30"/>
                <a:gd name="T3" fmla="*/ 227 h 20"/>
                <a:gd name="T4" fmla="*/ 269 w 30"/>
                <a:gd name="T5" fmla="*/ 146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0">
                  <a:moveTo>
                    <a:pt x="0" y="0"/>
                  </a:moveTo>
                  <a:cubicBezTo>
                    <a:pt x="2" y="5"/>
                    <a:pt x="12" y="20"/>
                    <a:pt x="19" y="20"/>
                  </a:cubicBezTo>
                  <a:cubicBezTo>
                    <a:pt x="21" y="20"/>
                    <a:pt x="30" y="14"/>
                    <a:pt x="29" y="13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5" name="Freeform 1474">
              <a:extLst>
                <a:ext uri="{FF2B5EF4-FFF2-40B4-BE49-F238E27FC236}">
                  <a16:creationId xmlns:a16="http://schemas.microsoft.com/office/drawing/2014/main" id="{A3A1B774-EBAF-4376-8A36-86EF50F16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3873"/>
              <a:ext cx="56" cy="35"/>
            </a:xfrm>
            <a:custGeom>
              <a:avLst/>
              <a:gdLst>
                <a:gd name="T0" fmla="*/ 0 w 27"/>
                <a:gd name="T1" fmla="*/ 0 h 16"/>
                <a:gd name="T2" fmla="*/ 160 w 27"/>
                <a:gd name="T3" fmla="*/ 168 h 16"/>
                <a:gd name="T4" fmla="*/ 241 w 27"/>
                <a:gd name="T5" fmla="*/ 1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6">
                  <a:moveTo>
                    <a:pt x="0" y="0"/>
                  </a:moveTo>
                  <a:cubicBezTo>
                    <a:pt x="2" y="5"/>
                    <a:pt x="12" y="16"/>
                    <a:pt x="18" y="16"/>
                  </a:cubicBezTo>
                  <a:cubicBezTo>
                    <a:pt x="21" y="16"/>
                    <a:pt x="27" y="12"/>
                    <a:pt x="27" y="11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6" name="Freeform 1475">
              <a:extLst>
                <a:ext uri="{FF2B5EF4-FFF2-40B4-BE49-F238E27FC236}">
                  <a16:creationId xmlns:a16="http://schemas.microsoft.com/office/drawing/2014/main" id="{15C22968-D191-41C8-AADF-8C4F769C0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839"/>
              <a:ext cx="19" cy="16"/>
            </a:xfrm>
            <a:custGeom>
              <a:avLst/>
              <a:gdLst>
                <a:gd name="T0" fmla="*/ 84 w 9"/>
                <a:gd name="T1" fmla="*/ 0 h 7"/>
                <a:gd name="T2" fmla="*/ 0 w 9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6" y="3"/>
                    <a:pt x="4" y="6"/>
                    <a:pt x="0" y="7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7" name="Freeform 1476">
              <a:extLst>
                <a:ext uri="{FF2B5EF4-FFF2-40B4-BE49-F238E27FC236}">
                  <a16:creationId xmlns:a16="http://schemas.microsoft.com/office/drawing/2014/main" id="{99CC0828-20C4-4F75-AC9D-774B56607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886"/>
              <a:ext cx="23" cy="16"/>
            </a:xfrm>
            <a:custGeom>
              <a:avLst/>
              <a:gdLst>
                <a:gd name="T0" fmla="*/ 100 w 11"/>
                <a:gd name="T1" fmla="*/ 0 h 7"/>
                <a:gd name="T2" fmla="*/ 0 w 11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9" y="4"/>
                    <a:pt x="3" y="6"/>
                    <a:pt x="0" y="7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8" name="Freeform 1477">
              <a:extLst>
                <a:ext uri="{FF2B5EF4-FFF2-40B4-BE49-F238E27FC236}">
                  <a16:creationId xmlns:a16="http://schemas.microsoft.com/office/drawing/2014/main" id="{250874CF-3321-443D-A2A8-B32DF89E5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866"/>
              <a:ext cx="21" cy="20"/>
            </a:xfrm>
            <a:custGeom>
              <a:avLst/>
              <a:gdLst>
                <a:gd name="T0" fmla="*/ 0 w 10"/>
                <a:gd name="T1" fmla="*/ 0 h 9"/>
                <a:gd name="T2" fmla="*/ 92 w 10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2" y="5"/>
                    <a:pt x="6" y="6"/>
                    <a:pt x="10" y="9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29" name="Freeform 1478">
              <a:extLst>
                <a:ext uri="{FF2B5EF4-FFF2-40B4-BE49-F238E27FC236}">
                  <a16:creationId xmlns:a16="http://schemas.microsoft.com/office/drawing/2014/main" id="{AE54BD25-3009-4D3E-9A6C-F0C6F37D1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3835"/>
              <a:ext cx="14" cy="13"/>
            </a:xfrm>
            <a:custGeom>
              <a:avLst/>
              <a:gdLst>
                <a:gd name="T0" fmla="*/ 0 w 7"/>
                <a:gd name="T1" fmla="*/ 0 h 6"/>
                <a:gd name="T2" fmla="*/ 56 w 7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2" y="2"/>
                    <a:pt x="4" y="5"/>
                    <a:pt x="7" y="6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0" name="Freeform 1479">
              <a:extLst>
                <a:ext uri="{FF2B5EF4-FFF2-40B4-BE49-F238E27FC236}">
                  <a16:creationId xmlns:a16="http://schemas.microsoft.com/office/drawing/2014/main" id="{9C58A755-B1EF-4FD4-80E8-057568597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3786"/>
              <a:ext cx="6" cy="17"/>
            </a:xfrm>
            <a:custGeom>
              <a:avLst/>
              <a:gdLst>
                <a:gd name="T0" fmla="*/ 16 w 3"/>
                <a:gd name="T1" fmla="*/ 77 h 8"/>
                <a:gd name="T2" fmla="*/ 24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2" y="8"/>
                  </a:moveTo>
                  <a:cubicBezTo>
                    <a:pt x="2" y="5"/>
                    <a:pt x="0" y="2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1" name="Freeform 1480">
              <a:extLst>
                <a:ext uri="{FF2B5EF4-FFF2-40B4-BE49-F238E27FC236}">
                  <a16:creationId xmlns:a16="http://schemas.microsoft.com/office/drawing/2014/main" id="{5D0BE737-3123-4763-BC44-AA757F7DE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3908"/>
              <a:ext cx="54" cy="29"/>
            </a:xfrm>
            <a:custGeom>
              <a:avLst/>
              <a:gdLst>
                <a:gd name="T0" fmla="*/ 0 w 26"/>
                <a:gd name="T1" fmla="*/ 0 h 13"/>
                <a:gd name="T2" fmla="*/ 160 w 26"/>
                <a:gd name="T3" fmla="*/ 134 h 13"/>
                <a:gd name="T4" fmla="*/ 233 w 26"/>
                <a:gd name="T5" fmla="*/ 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6" y="9"/>
                    <a:pt x="15" y="13"/>
                    <a:pt x="18" y="12"/>
                  </a:cubicBezTo>
                  <a:cubicBezTo>
                    <a:pt x="20" y="11"/>
                    <a:pt x="26" y="4"/>
                    <a:pt x="26" y="4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2" name="Freeform 1481">
              <a:extLst>
                <a:ext uri="{FF2B5EF4-FFF2-40B4-BE49-F238E27FC236}">
                  <a16:creationId xmlns:a16="http://schemas.microsoft.com/office/drawing/2014/main" id="{77835ADD-148F-459E-B566-9160F80EB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3908"/>
              <a:ext cx="13" cy="32"/>
            </a:xfrm>
            <a:custGeom>
              <a:avLst/>
              <a:gdLst>
                <a:gd name="T0" fmla="*/ 9 w 6"/>
                <a:gd name="T1" fmla="*/ 0 h 14"/>
                <a:gd name="T2" fmla="*/ 61 w 6"/>
                <a:gd name="T3" fmla="*/ 73 h 14"/>
                <a:gd name="T4" fmla="*/ 0 w 6"/>
                <a:gd name="T5" fmla="*/ 16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6" y="3"/>
                    <a:pt x="6" y="5"/>
                    <a:pt x="6" y="6"/>
                  </a:cubicBezTo>
                  <a:cubicBezTo>
                    <a:pt x="6" y="7"/>
                    <a:pt x="0" y="14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3" name="Freeform 1482">
              <a:extLst>
                <a:ext uri="{FF2B5EF4-FFF2-40B4-BE49-F238E27FC236}">
                  <a16:creationId xmlns:a16="http://schemas.microsoft.com/office/drawing/2014/main" id="{0AD8A520-1CBA-450F-BF6A-B8BBE625E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3919"/>
              <a:ext cx="54" cy="41"/>
            </a:xfrm>
            <a:custGeom>
              <a:avLst/>
              <a:gdLst>
                <a:gd name="T0" fmla="*/ 0 w 26"/>
                <a:gd name="T1" fmla="*/ 0 h 18"/>
                <a:gd name="T2" fmla="*/ 233 w 26"/>
                <a:gd name="T3" fmla="*/ 21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8">
                  <a:moveTo>
                    <a:pt x="0" y="0"/>
                  </a:moveTo>
                  <a:cubicBezTo>
                    <a:pt x="7" y="4"/>
                    <a:pt x="25" y="17"/>
                    <a:pt x="26" y="18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4" name="Freeform 1483">
              <a:extLst>
                <a:ext uri="{FF2B5EF4-FFF2-40B4-BE49-F238E27FC236}">
                  <a16:creationId xmlns:a16="http://schemas.microsoft.com/office/drawing/2014/main" id="{68B0CB1F-D96E-41F3-ADF2-1D0E5A8B6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3931"/>
              <a:ext cx="14" cy="15"/>
            </a:xfrm>
            <a:custGeom>
              <a:avLst/>
              <a:gdLst>
                <a:gd name="T0" fmla="*/ 0 w 7"/>
                <a:gd name="T1" fmla="*/ 69 h 7"/>
                <a:gd name="T2" fmla="*/ 56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4" y="5"/>
                    <a:pt x="7" y="0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5" name="Freeform 1484">
              <a:extLst>
                <a:ext uri="{FF2B5EF4-FFF2-40B4-BE49-F238E27FC236}">
                  <a16:creationId xmlns:a16="http://schemas.microsoft.com/office/drawing/2014/main" id="{A4BEE7C4-C56D-4E38-8A0D-A59161025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3955"/>
              <a:ext cx="4" cy="11"/>
            </a:xfrm>
            <a:custGeom>
              <a:avLst/>
              <a:gdLst>
                <a:gd name="T0" fmla="*/ 0 w 2"/>
                <a:gd name="T1" fmla="*/ 53 h 5"/>
                <a:gd name="T2" fmla="*/ 16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3"/>
                    <a:pt x="2" y="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6" name="Freeform 1485">
              <a:extLst>
                <a:ext uri="{FF2B5EF4-FFF2-40B4-BE49-F238E27FC236}">
                  <a16:creationId xmlns:a16="http://schemas.microsoft.com/office/drawing/2014/main" id="{B8FE2BF9-FEEE-4382-82F6-1ECA4DE5A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944"/>
              <a:ext cx="46" cy="38"/>
            </a:xfrm>
            <a:custGeom>
              <a:avLst/>
              <a:gdLst>
                <a:gd name="T0" fmla="*/ 201 w 22"/>
                <a:gd name="T1" fmla="*/ 179 h 17"/>
                <a:gd name="T2" fmla="*/ 56 w 22"/>
                <a:gd name="T3" fmla="*/ 134 h 17"/>
                <a:gd name="T4" fmla="*/ 17 w 22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7">
                  <a:moveTo>
                    <a:pt x="22" y="16"/>
                  </a:moveTo>
                  <a:cubicBezTo>
                    <a:pt x="16" y="17"/>
                    <a:pt x="11" y="16"/>
                    <a:pt x="6" y="12"/>
                  </a:cubicBezTo>
                  <a:cubicBezTo>
                    <a:pt x="0" y="7"/>
                    <a:pt x="0" y="6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7" name="Freeform 1486">
              <a:extLst>
                <a:ext uri="{FF2B5EF4-FFF2-40B4-BE49-F238E27FC236}">
                  <a16:creationId xmlns:a16="http://schemas.microsoft.com/office/drawing/2014/main" id="{93927182-BE18-4554-B8FF-DE8DD3E6F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935"/>
              <a:ext cx="48" cy="27"/>
            </a:xfrm>
            <a:custGeom>
              <a:avLst/>
              <a:gdLst>
                <a:gd name="T0" fmla="*/ 209 w 23"/>
                <a:gd name="T1" fmla="*/ 137 h 12"/>
                <a:gd name="T2" fmla="*/ 0 w 2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23" y="12"/>
                  </a:moveTo>
                  <a:cubicBezTo>
                    <a:pt x="15" y="10"/>
                    <a:pt x="2" y="9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8" name="Freeform 1487">
              <a:extLst>
                <a:ext uri="{FF2B5EF4-FFF2-40B4-BE49-F238E27FC236}">
                  <a16:creationId xmlns:a16="http://schemas.microsoft.com/office/drawing/2014/main" id="{F779F0AE-85DB-4997-A078-05E641610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3955"/>
              <a:ext cx="44" cy="40"/>
            </a:xfrm>
            <a:custGeom>
              <a:avLst/>
              <a:gdLst>
                <a:gd name="T0" fmla="*/ 193 w 21"/>
                <a:gd name="T1" fmla="*/ 198 h 18"/>
                <a:gd name="T2" fmla="*/ 27 w 21"/>
                <a:gd name="T3" fmla="*/ 118 h 18"/>
                <a:gd name="T4" fmla="*/ 17 w 2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21" y="18"/>
                  </a:moveTo>
                  <a:cubicBezTo>
                    <a:pt x="16" y="18"/>
                    <a:pt x="7" y="15"/>
                    <a:pt x="3" y="11"/>
                  </a:cubicBezTo>
                  <a:cubicBezTo>
                    <a:pt x="0" y="8"/>
                    <a:pt x="1" y="4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39" name="Freeform 1488">
              <a:extLst>
                <a:ext uri="{FF2B5EF4-FFF2-40B4-BE49-F238E27FC236}">
                  <a16:creationId xmlns:a16="http://schemas.microsoft.com/office/drawing/2014/main" id="{9070451E-0419-406C-88B7-628D66812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3962"/>
              <a:ext cx="44" cy="15"/>
            </a:xfrm>
            <a:custGeom>
              <a:avLst/>
              <a:gdLst>
                <a:gd name="T0" fmla="*/ 193 w 21"/>
                <a:gd name="T1" fmla="*/ 69 h 7"/>
                <a:gd name="T2" fmla="*/ 0 w 2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">
                  <a:moveTo>
                    <a:pt x="21" y="7"/>
                  </a:moveTo>
                  <a:cubicBezTo>
                    <a:pt x="15" y="7"/>
                    <a:pt x="3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0" name="Freeform 1489">
              <a:extLst>
                <a:ext uri="{FF2B5EF4-FFF2-40B4-BE49-F238E27FC236}">
                  <a16:creationId xmlns:a16="http://schemas.microsoft.com/office/drawing/2014/main" id="{EB8CD012-9BB3-42B0-8173-78E998EB5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3960"/>
              <a:ext cx="10" cy="17"/>
            </a:xfrm>
            <a:custGeom>
              <a:avLst/>
              <a:gdLst>
                <a:gd name="T0" fmla="*/ 40 w 5"/>
                <a:gd name="T1" fmla="*/ 0 h 8"/>
                <a:gd name="T2" fmla="*/ 0 w 5"/>
                <a:gd name="T3" fmla="*/ 7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3" y="3"/>
                    <a:pt x="3" y="6"/>
                    <a:pt x="0" y="8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1" name="Freeform 1490">
              <a:extLst>
                <a:ext uri="{FF2B5EF4-FFF2-40B4-BE49-F238E27FC236}">
                  <a16:creationId xmlns:a16="http://schemas.microsoft.com/office/drawing/2014/main" id="{DD82A4E7-3B67-452C-A98E-EA0049F69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989"/>
              <a:ext cx="4" cy="15"/>
            </a:xfrm>
            <a:custGeom>
              <a:avLst/>
              <a:gdLst>
                <a:gd name="T0" fmla="*/ 16 w 2"/>
                <a:gd name="T1" fmla="*/ 0 h 7"/>
                <a:gd name="T2" fmla="*/ 0 w 2"/>
                <a:gd name="T3" fmla="*/ 6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2"/>
                    <a:pt x="1" y="6"/>
                    <a:pt x="0" y="7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2" name="Freeform 1491">
              <a:extLst>
                <a:ext uri="{FF2B5EF4-FFF2-40B4-BE49-F238E27FC236}">
                  <a16:creationId xmlns:a16="http://schemas.microsoft.com/office/drawing/2014/main" id="{99DCCF16-0951-482F-A689-868AEA7BC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3837"/>
              <a:ext cx="33" cy="36"/>
            </a:xfrm>
            <a:custGeom>
              <a:avLst/>
              <a:gdLst>
                <a:gd name="T0" fmla="*/ 0 w 16"/>
                <a:gd name="T1" fmla="*/ 182 h 16"/>
                <a:gd name="T2" fmla="*/ 89 w 16"/>
                <a:gd name="T3" fmla="*/ 72 h 16"/>
                <a:gd name="T4" fmla="*/ 140 w 16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cubicBezTo>
                    <a:pt x="4" y="12"/>
                    <a:pt x="6" y="9"/>
                    <a:pt x="10" y="6"/>
                  </a:cubicBezTo>
                  <a:cubicBezTo>
                    <a:pt x="13" y="4"/>
                    <a:pt x="15" y="3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3" name="Freeform 1492">
              <a:extLst>
                <a:ext uri="{FF2B5EF4-FFF2-40B4-BE49-F238E27FC236}">
                  <a16:creationId xmlns:a16="http://schemas.microsoft.com/office/drawing/2014/main" id="{970FD564-72F7-4E9C-90C7-7CCDED4C7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3853"/>
              <a:ext cx="44" cy="15"/>
            </a:xfrm>
            <a:custGeom>
              <a:avLst/>
              <a:gdLst>
                <a:gd name="T0" fmla="*/ 0 w 21"/>
                <a:gd name="T1" fmla="*/ 41 h 7"/>
                <a:gd name="T2" fmla="*/ 17 w 21"/>
                <a:gd name="T3" fmla="*/ 60 h 7"/>
                <a:gd name="T4" fmla="*/ 119 w 21"/>
                <a:gd name="T5" fmla="*/ 9 h 7"/>
                <a:gd name="T6" fmla="*/ 193 w 21"/>
                <a:gd name="T7" fmla="*/ 69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7">
                  <a:moveTo>
                    <a:pt x="0" y="4"/>
                  </a:moveTo>
                  <a:cubicBezTo>
                    <a:pt x="1" y="5"/>
                    <a:pt x="2" y="5"/>
                    <a:pt x="2" y="6"/>
                  </a:cubicBezTo>
                  <a:cubicBezTo>
                    <a:pt x="5" y="5"/>
                    <a:pt x="10" y="0"/>
                    <a:pt x="13" y="1"/>
                  </a:cubicBezTo>
                  <a:cubicBezTo>
                    <a:pt x="16" y="1"/>
                    <a:pt x="20" y="6"/>
                    <a:pt x="21" y="7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4" name="Freeform 1493">
              <a:extLst>
                <a:ext uri="{FF2B5EF4-FFF2-40B4-BE49-F238E27FC236}">
                  <a16:creationId xmlns:a16="http://schemas.microsoft.com/office/drawing/2014/main" id="{7F725308-FC65-4367-BD3B-DB3D0AB52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3725"/>
              <a:ext cx="109" cy="130"/>
            </a:xfrm>
            <a:custGeom>
              <a:avLst/>
              <a:gdLst>
                <a:gd name="T0" fmla="*/ 0 w 52"/>
                <a:gd name="T1" fmla="*/ 652 h 58"/>
                <a:gd name="T2" fmla="*/ 168 w 52"/>
                <a:gd name="T3" fmla="*/ 527 h 58"/>
                <a:gd name="T4" fmla="*/ 293 w 52"/>
                <a:gd name="T5" fmla="*/ 336 h 58"/>
                <a:gd name="T6" fmla="*/ 312 w 52"/>
                <a:gd name="T7" fmla="*/ 327 h 58"/>
                <a:gd name="T8" fmla="*/ 329 w 52"/>
                <a:gd name="T9" fmla="*/ 262 h 58"/>
                <a:gd name="T10" fmla="*/ 405 w 52"/>
                <a:gd name="T11" fmla="*/ 155 h 58"/>
                <a:gd name="T12" fmla="*/ 478 w 52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8">
                  <a:moveTo>
                    <a:pt x="0" y="58"/>
                  </a:moveTo>
                  <a:cubicBezTo>
                    <a:pt x="4" y="56"/>
                    <a:pt x="13" y="44"/>
                    <a:pt x="18" y="47"/>
                  </a:cubicBezTo>
                  <a:cubicBezTo>
                    <a:pt x="18" y="38"/>
                    <a:pt x="26" y="36"/>
                    <a:pt x="32" y="30"/>
                  </a:cubicBezTo>
                  <a:cubicBezTo>
                    <a:pt x="33" y="30"/>
                    <a:pt x="34" y="30"/>
                    <a:pt x="34" y="29"/>
                  </a:cubicBezTo>
                  <a:cubicBezTo>
                    <a:pt x="35" y="28"/>
                    <a:pt x="36" y="24"/>
                    <a:pt x="36" y="23"/>
                  </a:cubicBezTo>
                  <a:cubicBezTo>
                    <a:pt x="38" y="20"/>
                    <a:pt x="42" y="14"/>
                    <a:pt x="44" y="14"/>
                  </a:cubicBezTo>
                  <a:cubicBezTo>
                    <a:pt x="47" y="10"/>
                    <a:pt x="49" y="4"/>
                    <a:pt x="52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5" name="Freeform 1494">
              <a:extLst>
                <a:ext uri="{FF2B5EF4-FFF2-40B4-BE49-F238E27FC236}">
                  <a16:creationId xmlns:a16="http://schemas.microsoft.com/office/drawing/2014/main" id="{341CB3DA-E563-401B-9152-7CB1B6E5C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3752"/>
              <a:ext cx="17" cy="11"/>
            </a:xfrm>
            <a:custGeom>
              <a:avLst/>
              <a:gdLst>
                <a:gd name="T0" fmla="*/ 77 w 8"/>
                <a:gd name="T1" fmla="*/ 53 h 5"/>
                <a:gd name="T2" fmla="*/ 0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8" y="5"/>
                  </a:moveTo>
                  <a:cubicBezTo>
                    <a:pt x="4" y="4"/>
                    <a:pt x="2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6" name="Freeform 1495">
              <a:extLst>
                <a:ext uri="{FF2B5EF4-FFF2-40B4-BE49-F238E27FC236}">
                  <a16:creationId xmlns:a16="http://schemas.microsoft.com/office/drawing/2014/main" id="{FB2C565C-584B-41B8-8C20-F3D40E261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3797"/>
              <a:ext cx="8" cy="9"/>
            </a:xfrm>
            <a:custGeom>
              <a:avLst/>
              <a:gdLst>
                <a:gd name="T0" fmla="*/ 0 w 4"/>
                <a:gd name="T1" fmla="*/ 0 h 4"/>
                <a:gd name="T2" fmla="*/ 32 w 4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3" y="3"/>
                    <a:pt x="4" y="4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7" name="Freeform 1496">
              <a:extLst>
                <a:ext uri="{FF2B5EF4-FFF2-40B4-BE49-F238E27FC236}">
                  <a16:creationId xmlns:a16="http://schemas.microsoft.com/office/drawing/2014/main" id="{22221942-72AF-4A63-AFB2-66B8398AA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3832"/>
              <a:ext cx="7" cy="9"/>
            </a:xfrm>
            <a:custGeom>
              <a:avLst/>
              <a:gdLst>
                <a:gd name="T0" fmla="*/ 0 w 3"/>
                <a:gd name="T1" fmla="*/ 0 h 4"/>
                <a:gd name="T2" fmla="*/ 37 w 3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3" y="3"/>
                    <a:pt x="3" y="4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8" name="Freeform 1497">
              <a:extLst>
                <a:ext uri="{FF2B5EF4-FFF2-40B4-BE49-F238E27FC236}">
                  <a16:creationId xmlns:a16="http://schemas.microsoft.com/office/drawing/2014/main" id="{EE4858F2-AEC2-4C7D-8832-C3F6D8ACC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3846"/>
              <a:ext cx="21" cy="18"/>
            </a:xfrm>
            <a:custGeom>
              <a:avLst/>
              <a:gdLst>
                <a:gd name="T0" fmla="*/ 0 w 10"/>
                <a:gd name="T1" fmla="*/ 0 h 8"/>
                <a:gd name="T2" fmla="*/ 92 w 10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4" y="0"/>
                    <a:pt x="8" y="5"/>
                    <a:pt x="10" y="8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49" name="Freeform 1498">
              <a:extLst>
                <a:ext uri="{FF2B5EF4-FFF2-40B4-BE49-F238E27FC236}">
                  <a16:creationId xmlns:a16="http://schemas.microsoft.com/office/drawing/2014/main" id="{3A2FB593-B05F-4CF9-9A3B-F00B83404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3837"/>
              <a:ext cx="4" cy="13"/>
            </a:xfrm>
            <a:custGeom>
              <a:avLst/>
              <a:gdLst>
                <a:gd name="T0" fmla="*/ 0 w 2"/>
                <a:gd name="T1" fmla="*/ 61 h 6"/>
                <a:gd name="T2" fmla="*/ 16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0" y="4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0" name="Freeform 1499">
              <a:extLst>
                <a:ext uri="{FF2B5EF4-FFF2-40B4-BE49-F238E27FC236}">
                  <a16:creationId xmlns:a16="http://schemas.microsoft.com/office/drawing/2014/main" id="{3640B686-DE53-4CF4-A712-AD508A991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3444"/>
              <a:ext cx="15" cy="2"/>
            </a:xfrm>
            <a:custGeom>
              <a:avLst/>
              <a:gdLst>
                <a:gd name="T0" fmla="*/ 0 w 7"/>
                <a:gd name="T1" fmla="*/ 0 h 1"/>
                <a:gd name="T2" fmla="*/ 69 w 7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2" y="0"/>
                    <a:pt x="5" y="0"/>
                    <a:pt x="7" y="1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1" name="Freeform 1500">
              <a:extLst>
                <a:ext uri="{FF2B5EF4-FFF2-40B4-BE49-F238E27FC236}">
                  <a16:creationId xmlns:a16="http://schemas.microsoft.com/office/drawing/2014/main" id="{765209CE-0C14-4A0C-AA58-B24059AC4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3395"/>
              <a:ext cx="19" cy="51"/>
            </a:xfrm>
            <a:custGeom>
              <a:avLst/>
              <a:gdLst>
                <a:gd name="T0" fmla="*/ 49 w 9"/>
                <a:gd name="T1" fmla="*/ 251 h 23"/>
                <a:gd name="T2" fmla="*/ 68 w 9"/>
                <a:gd name="T3" fmla="*/ 153 h 23"/>
                <a:gd name="T4" fmla="*/ 84 w 9"/>
                <a:gd name="T5" fmla="*/ 64 h 23"/>
                <a:gd name="T6" fmla="*/ 0 w 9"/>
                <a:gd name="T7" fmla="*/ 9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5" y="23"/>
                  </a:moveTo>
                  <a:cubicBezTo>
                    <a:pt x="7" y="21"/>
                    <a:pt x="6" y="17"/>
                    <a:pt x="7" y="14"/>
                  </a:cubicBezTo>
                  <a:cubicBezTo>
                    <a:pt x="8" y="11"/>
                    <a:pt x="9" y="9"/>
                    <a:pt x="9" y="6"/>
                  </a:cubicBezTo>
                  <a:cubicBezTo>
                    <a:pt x="8" y="1"/>
                    <a:pt x="5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2" name="Freeform 1501">
              <a:extLst>
                <a:ext uri="{FF2B5EF4-FFF2-40B4-BE49-F238E27FC236}">
                  <a16:creationId xmlns:a16="http://schemas.microsoft.com/office/drawing/2014/main" id="{63E2B955-1B0B-49CB-8750-3ED44FFE6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3362"/>
              <a:ext cx="8" cy="40"/>
            </a:xfrm>
            <a:custGeom>
              <a:avLst/>
              <a:gdLst>
                <a:gd name="T0" fmla="*/ 16 w 4"/>
                <a:gd name="T1" fmla="*/ 198 h 18"/>
                <a:gd name="T2" fmla="*/ 24 w 4"/>
                <a:gd name="T3" fmla="*/ 53 h 18"/>
                <a:gd name="T4" fmla="*/ 0 w 4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8">
                  <a:moveTo>
                    <a:pt x="2" y="18"/>
                  </a:moveTo>
                  <a:cubicBezTo>
                    <a:pt x="4" y="14"/>
                    <a:pt x="3" y="10"/>
                    <a:pt x="3" y="5"/>
                  </a:cubicBezTo>
                  <a:cubicBezTo>
                    <a:pt x="3" y="3"/>
                    <a:pt x="1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3" name="Freeform 1502">
              <a:extLst>
                <a:ext uri="{FF2B5EF4-FFF2-40B4-BE49-F238E27FC236}">
                  <a16:creationId xmlns:a16="http://schemas.microsoft.com/office/drawing/2014/main" id="{73799440-07F3-4171-8DDE-3B2CDBE1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3411"/>
              <a:ext cx="25" cy="40"/>
            </a:xfrm>
            <a:custGeom>
              <a:avLst/>
              <a:gdLst>
                <a:gd name="T0" fmla="*/ 92 w 12"/>
                <a:gd name="T1" fmla="*/ 198 h 18"/>
                <a:gd name="T2" fmla="*/ 100 w 12"/>
                <a:gd name="T3" fmla="*/ 44 h 18"/>
                <a:gd name="T4" fmla="*/ 0 w 12"/>
                <a:gd name="T5" fmla="*/ 3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10" y="18"/>
                  </a:moveTo>
                  <a:cubicBezTo>
                    <a:pt x="11" y="16"/>
                    <a:pt x="12" y="6"/>
                    <a:pt x="11" y="4"/>
                  </a:cubicBezTo>
                  <a:cubicBezTo>
                    <a:pt x="8" y="0"/>
                    <a:pt x="3" y="3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4" name="Freeform 1503">
              <a:extLst>
                <a:ext uri="{FF2B5EF4-FFF2-40B4-BE49-F238E27FC236}">
                  <a16:creationId xmlns:a16="http://schemas.microsoft.com/office/drawing/2014/main" id="{0CE8AE68-C32E-4A93-83F4-39D4F4843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3371"/>
              <a:ext cx="25" cy="46"/>
            </a:xfrm>
            <a:custGeom>
              <a:avLst/>
              <a:gdLst>
                <a:gd name="T0" fmla="*/ 92 w 12"/>
                <a:gd name="T1" fmla="*/ 221 h 21"/>
                <a:gd name="T2" fmla="*/ 100 w 12"/>
                <a:gd name="T3" fmla="*/ 61 h 21"/>
                <a:gd name="T4" fmla="*/ 0 w 12"/>
                <a:gd name="T5" fmla="*/ 3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10" y="21"/>
                  </a:moveTo>
                  <a:cubicBezTo>
                    <a:pt x="10" y="16"/>
                    <a:pt x="12" y="11"/>
                    <a:pt x="11" y="6"/>
                  </a:cubicBezTo>
                  <a:cubicBezTo>
                    <a:pt x="9" y="0"/>
                    <a:pt x="6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5" name="Freeform 1504">
              <a:extLst>
                <a:ext uri="{FF2B5EF4-FFF2-40B4-BE49-F238E27FC236}">
                  <a16:creationId xmlns:a16="http://schemas.microsoft.com/office/drawing/2014/main" id="{E6BE4C5A-E960-4978-AE9E-48C1D5AB1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3357"/>
              <a:ext cx="6" cy="20"/>
            </a:xfrm>
            <a:custGeom>
              <a:avLst/>
              <a:gdLst>
                <a:gd name="T0" fmla="*/ 8 w 3"/>
                <a:gd name="T1" fmla="*/ 98 h 9"/>
                <a:gd name="T2" fmla="*/ 0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1" y="9"/>
                  </a:moveTo>
                  <a:cubicBezTo>
                    <a:pt x="3" y="6"/>
                    <a:pt x="0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6" name="Freeform 1505">
              <a:extLst>
                <a:ext uri="{FF2B5EF4-FFF2-40B4-BE49-F238E27FC236}">
                  <a16:creationId xmlns:a16="http://schemas.microsoft.com/office/drawing/2014/main" id="{D455EDA6-C27D-4B49-A2CF-1E276E7DF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3442"/>
              <a:ext cx="17" cy="4"/>
            </a:xfrm>
            <a:custGeom>
              <a:avLst/>
              <a:gdLst>
                <a:gd name="T0" fmla="*/ 0 w 8"/>
                <a:gd name="T1" fmla="*/ 16 h 2"/>
                <a:gd name="T2" fmla="*/ 77 w 8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3" y="1"/>
                    <a:pt x="5" y="0"/>
                    <a:pt x="8" y="1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7" name="Freeform 1506">
              <a:extLst>
                <a:ext uri="{FF2B5EF4-FFF2-40B4-BE49-F238E27FC236}">
                  <a16:creationId xmlns:a16="http://schemas.microsoft.com/office/drawing/2014/main" id="{B529C84E-814B-47C5-AB0B-C650DFB3D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3395"/>
              <a:ext cx="13" cy="5"/>
            </a:xfrm>
            <a:custGeom>
              <a:avLst/>
              <a:gdLst>
                <a:gd name="T0" fmla="*/ 0 w 6"/>
                <a:gd name="T1" fmla="*/ 33 h 2"/>
                <a:gd name="T2" fmla="*/ 61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3" y="0"/>
                    <a:pt x="3" y="0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8" name="Freeform 1507">
              <a:extLst>
                <a:ext uri="{FF2B5EF4-FFF2-40B4-BE49-F238E27FC236}">
                  <a16:creationId xmlns:a16="http://schemas.microsoft.com/office/drawing/2014/main" id="{A3CE1106-C96A-48DC-8860-F352A7B39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3384"/>
              <a:ext cx="8" cy="9"/>
            </a:xfrm>
            <a:custGeom>
              <a:avLst/>
              <a:gdLst>
                <a:gd name="T0" fmla="*/ 0 w 4"/>
                <a:gd name="T1" fmla="*/ 0 h 4"/>
                <a:gd name="T2" fmla="*/ 32 w 4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2" y="4"/>
                    <a:pt x="4" y="4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59" name="Freeform 1508">
              <a:extLst>
                <a:ext uri="{FF2B5EF4-FFF2-40B4-BE49-F238E27FC236}">
                  <a16:creationId xmlns:a16="http://schemas.microsoft.com/office/drawing/2014/main" id="{9B20BCC6-369B-493B-BEC1-DF819E04A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3478"/>
              <a:ext cx="13" cy="11"/>
            </a:xfrm>
            <a:custGeom>
              <a:avLst/>
              <a:gdLst>
                <a:gd name="T0" fmla="*/ 0 w 6"/>
                <a:gd name="T1" fmla="*/ 9 h 5"/>
                <a:gd name="T2" fmla="*/ 61 w 6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cubicBezTo>
                    <a:pt x="3" y="0"/>
                    <a:pt x="5" y="2"/>
                    <a:pt x="6" y="5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0" name="Freeform 1509">
              <a:extLst>
                <a:ext uri="{FF2B5EF4-FFF2-40B4-BE49-F238E27FC236}">
                  <a16:creationId xmlns:a16="http://schemas.microsoft.com/office/drawing/2014/main" id="{569F33EC-465E-4186-A3FB-E7E29746C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3431"/>
              <a:ext cx="13" cy="13"/>
            </a:xfrm>
            <a:custGeom>
              <a:avLst/>
              <a:gdLst>
                <a:gd name="T0" fmla="*/ 0 w 6"/>
                <a:gd name="T1" fmla="*/ 61 h 6"/>
                <a:gd name="T2" fmla="*/ 61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3" y="5"/>
                    <a:pt x="4" y="2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1" name="Freeform 1510">
              <a:extLst>
                <a:ext uri="{FF2B5EF4-FFF2-40B4-BE49-F238E27FC236}">
                  <a16:creationId xmlns:a16="http://schemas.microsoft.com/office/drawing/2014/main" id="{97C252D0-02F6-4090-A57B-B43FF1F4F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3926"/>
              <a:ext cx="21" cy="7"/>
            </a:xfrm>
            <a:custGeom>
              <a:avLst/>
              <a:gdLst>
                <a:gd name="T0" fmla="*/ 0 w 10"/>
                <a:gd name="T1" fmla="*/ 37 h 3"/>
                <a:gd name="T2" fmla="*/ 92 w 10"/>
                <a:gd name="T3" fmla="*/ 2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2" y="0"/>
                    <a:pt x="7" y="0"/>
                    <a:pt x="10" y="2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2" name="Freeform 1511">
              <a:extLst>
                <a:ext uri="{FF2B5EF4-FFF2-40B4-BE49-F238E27FC236}">
                  <a16:creationId xmlns:a16="http://schemas.microsoft.com/office/drawing/2014/main" id="{C2704803-A897-4F94-A737-96F75074C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3275"/>
              <a:ext cx="12" cy="44"/>
            </a:xfrm>
            <a:custGeom>
              <a:avLst/>
              <a:gdLst>
                <a:gd name="T0" fmla="*/ 0 w 6"/>
                <a:gd name="T1" fmla="*/ 0 h 20"/>
                <a:gd name="T2" fmla="*/ 24 w 6"/>
                <a:gd name="T3" fmla="*/ 97 h 20"/>
                <a:gd name="T4" fmla="*/ 40 w 6"/>
                <a:gd name="T5" fmla="*/ 169 h 20"/>
                <a:gd name="T6" fmla="*/ 0 w 6"/>
                <a:gd name="T7" fmla="*/ 202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0">
                  <a:moveTo>
                    <a:pt x="0" y="0"/>
                  </a:moveTo>
                  <a:cubicBezTo>
                    <a:pt x="1" y="3"/>
                    <a:pt x="2" y="6"/>
                    <a:pt x="3" y="9"/>
                  </a:cubicBezTo>
                  <a:cubicBezTo>
                    <a:pt x="4" y="10"/>
                    <a:pt x="6" y="14"/>
                    <a:pt x="5" y="16"/>
                  </a:cubicBezTo>
                  <a:cubicBezTo>
                    <a:pt x="5" y="18"/>
                    <a:pt x="3" y="20"/>
                    <a:pt x="0" y="1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3" name="Freeform 1512">
              <a:extLst>
                <a:ext uri="{FF2B5EF4-FFF2-40B4-BE49-F238E27FC236}">
                  <a16:creationId xmlns:a16="http://schemas.microsoft.com/office/drawing/2014/main" id="{AB8CB444-E4F9-4E60-BA42-2AA5EBA99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3315"/>
              <a:ext cx="21" cy="51"/>
            </a:xfrm>
            <a:custGeom>
              <a:avLst/>
              <a:gdLst>
                <a:gd name="T0" fmla="*/ 0 w 10"/>
                <a:gd name="T1" fmla="*/ 0 h 23"/>
                <a:gd name="T2" fmla="*/ 67 w 10"/>
                <a:gd name="T3" fmla="*/ 133 h 23"/>
                <a:gd name="T4" fmla="*/ 84 w 10"/>
                <a:gd name="T5" fmla="*/ 217 h 23"/>
                <a:gd name="T6" fmla="*/ 27 w 10"/>
                <a:gd name="T7" fmla="*/ 25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3">
                  <a:moveTo>
                    <a:pt x="0" y="0"/>
                  </a:moveTo>
                  <a:cubicBezTo>
                    <a:pt x="2" y="4"/>
                    <a:pt x="5" y="8"/>
                    <a:pt x="7" y="12"/>
                  </a:cubicBezTo>
                  <a:cubicBezTo>
                    <a:pt x="7" y="14"/>
                    <a:pt x="10" y="17"/>
                    <a:pt x="9" y="20"/>
                  </a:cubicBezTo>
                  <a:cubicBezTo>
                    <a:pt x="8" y="22"/>
                    <a:pt x="5" y="22"/>
                    <a:pt x="3" y="2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4" name="Freeform 1513">
              <a:extLst>
                <a:ext uri="{FF2B5EF4-FFF2-40B4-BE49-F238E27FC236}">
                  <a16:creationId xmlns:a16="http://schemas.microsoft.com/office/drawing/2014/main" id="{A7AEE72A-3165-4531-8DD9-6AC5D9E32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3250"/>
              <a:ext cx="34" cy="34"/>
            </a:xfrm>
            <a:custGeom>
              <a:avLst/>
              <a:gdLst>
                <a:gd name="T0" fmla="*/ 19 w 16"/>
                <a:gd name="T1" fmla="*/ 0 h 15"/>
                <a:gd name="T2" fmla="*/ 0 w 16"/>
                <a:gd name="T3" fmla="*/ 36 h 15"/>
                <a:gd name="T4" fmla="*/ 40 w 16"/>
                <a:gd name="T5" fmla="*/ 138 h 15"/>
                <a:gd name="T6" fmla="*/ 153 w 16"/>
                <a:gd name="T7" fmla="*/ 138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5">
                  <a:moveTo>
                    <a:pt x="2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3" y="11"/>
                    <a:pt x="4" y="12"/>
                  </a:cubicBezTo>
                  <a:cubicBezTo>
                    <a:pt x="6" y="15"/>
                    <a:pt x="14" y="15"/>
                    <a:pt x="16" y="1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5" name="Freeform 1514">
              <a:extLst>
                <a:ext uri="{FF2B5EF4-FFF2-40B4-BE49-F238E27FC236}">
                  <a16:creationId xmlns:a16="http://schemas.microsoft.com/office/drawing/2014/main" id="{819AD1ED-FBA7-4A23-80AF-DDD43BF5E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3284"/>
              <a:ext cx="34" cy="38"/>
            </a:xfrm>
            <a:custGeom>
              <a:avLst/>
              <a:gdLst>
                <a:gd name="T0" fmla="*/ 0 w 16"/>
                <a:gd name="T1" fmla="*/ 0 h 17"/>
                <a:gd name="T2" fmla="*/ 28 w 16"/>
                <a:gd name="T3" fmla="*/ 101 h 17"/>
                <a:gd name="T4" fmla="*/ 68 w 16"/>
                <a:gd name="T5" fmla="*/ 190 h 17"/>
                <a:gd name="T6" fmla="*/ 153 w 16"/>
                <a:gd name="T7" fmla="*/ 14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0" y="0"/>
                  </a:moveTo>
                  <a:cubicBezTo>
                    <a:pt x="0" y="3"/>
                    <a:pt x="2" y="6"/>
                    <a:pt x="3" y="9"/>
                  </a:cubicBezTo>
                  <a:cubicBezTo>
                    <a:pt x="4" y="11"/>
                    <a:pt x="5" y="16"/>
                    <a:pt x="7" y="17"/>
                  </a:cubicBezTo>
                  <a:cubicBezTo>
                    <a:pt x="9" y="17"/>
                    <a:pt x="15" y="14"/>
                    <a:pt x="16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6" name="Freeform 1515">
              <a:extLst>
                <a:ext uri="{FF2B5EF4-FFF2-40B4-BE49-F238E27FC236}">
                  <a16:creationId xmlns:a16="http://schemas.microsoft.com/office/drawing/2014/main" id="{4C395B0A-DE6B-4EFB-B307-15A80FC66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3252"/>
              <a:ext cx="12" cy="5"/>
            </a:xfrm>
            <a:custGeom>
              <a:avLst/>
              <a:gdLst>
                <a:gd name="T0" fmla="*/ 0 w 6"/>
                <a:gd name="T1" fmla="*/ 33 h 2"/>
                <a:gd name="T2" fmla="*/ 48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7" name="Freeform 1516">
              <a:extLst>
                <a:ext uri="{FF2B5EF4-FFF2-40B4-BE49-F238E27FC236}">
                  <a16:creationId xmlns:a16="http://schemas.microsoft.com/office/drawing/2014/main" id="{46CEAA89-9357-4169-86CF-97FEEE6E6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3297"/>
              <a:ext cx="23" cy="13"/>
            </a:xfrm>
            <a:custGeom>
              <a:avLst/>
              <a:gdLst>
                <a:gd name="T0" fmla="*/ 0 w 11"/>
                <a:gd name="T1" fmla="*/ 33 h 6"/>
                <a:gd name="T2" fmla="*/ 100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3"/>
                  </a:moveTo>
                  <a:cubicBezTo>
                    <a:pt x="4" y="6"/>
                    <a:pt x="8" y="1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8" name="Freeform 1517">
              <a:extLst>
                <a:ext uri="{FF2B5EF4-FFF2-40B4-BE49-F238E27FC236}">
                  <a16:creationId xmlns:a16="http://schemas.microsoft.com/office/drawing/2014/main" id="{F94E97E0-FCEB-4FA4-9722-C010A8400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3261"/>
              <a:ext cx="10" cy="9"/>
            </a:xfrm>
            <a:custGeom>
              <a:avLst/>
              <a:gdLst>
                <a:gd name="T0" fmla="*/ 0 w 5"/>
                <a:gd name="T1" fmla="*/ 45 h 4"/>
                <a:gd name="T2" fmla="*/ 40 w 5"/>
                <a:gd name="T3" fmla="*/ 1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2"/>
                    <a:pt x="3" y="0"/>
                    <a:pt x="5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69" name="Freeform 1518">
              <a:extLst>
                <a:ext uri="{FF2B5EF4-FFF2-40B4-BE49-F238E27FC236}">
                  <a16:creationId xmlns:a16="http://schemas.microsoft.com/office/drawing/2014/main" id="{AE7FB89C-A155-4047-9031-279E6CA76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3339"/>
              <a:ext cx="25" cy="16"/>
            </a:xfrm>
            <a:custGeom>
              <a:avLst/>
              <a:gdLst>
                <a:gd name="T0" fmla="*/ 0 w 12"/>
                <a:gd name="T1" fmla="*/ 57 h 7"/>
                <a:gd name="T2" fmla="*/ 108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5"/>
                  </a:moveTo>
                  <a:cubicBezTo>
                    <a:pt x="5" y="7"/>
                    <a:pt x="8" y="3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0" name="Freeform 1519">
              <a:extLst>
                <a:ext uri="{FF2B5EF4-FFF2-40B4-BE49-F238E27FC236}">
                  <a16:creationId xmlns:a16="http://schemas.microsoft.com/office/drawing/2014/main" id="{2A990304-56AE-4374-96E7-8C17751B2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3359"/>
              <a:ext cx="25" cy="63"/>
            </a:xfrm>
            <a:custGeom>
              <a:avLst/>
              <a:gdLst>
                <a:gd name="T0" fmla="*/ 0 w 12"/>
                <a:gd name="T1" fmla="*/ 0 h 28"/>
                <a:gd name="T2" fmla="*/ 92 w 12"/>
                <a:gd name="T3" fmla="*/ 207 h 28"/>
                <a:gd name="T4" fmla="*/ 92 w 12"/>
                <a:gd name="T5" fmla="*/ 275 h 28"/>
                <a:gd name="T6" fmla="*/ 35 w 12"/>
                <a:gd name="T7" fmla="*/ 30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8">
                  <a:moveTo>
                    <a:pt x="0" y="0"/>
                  </a:moveTo>
                  <a:cubicBezTo>
                    <a:pt x="2" y="6"/>
                    <a:pt x="8" y="11"/>
                    <a:pt x="10" y="18"/>
                  </a:cubicBezTo>
                  <a:cubicBezTo>
                    <a:pt x="11" y="21"/>
                    <a:pt x="12" y="22"/>
                    <a:pt x="10" y="24"/>
                  </a:cubicBezTo>
                  <a:cubicBezTo>
                    <a:pt x="9" y="26"/>
                    <a:pt x="6" y="28"/>
                    <a:pt x="4" y="2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1" name="Freeform 1520">
              <a:extLst>
                <a:ext uri="{FF2B5EF4-FFF2-40B4-BE49-F238E27FC236}">
                  <a16:creationId xmlns:a16="http://schemas.microsoft.com/office/drawing/2014/main" id="{7ED54BA9-18E9-4F87-9C05-A53232421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3413"/>
              <a:ext cx="23" cy="56"/>
            </a:xfrm>
            <a:custGeom>
              <a:avLst/>
              <a:gdLst>
                <a:gd name="T0" fmla="*/ 0 w 11"/>
                <a:gd name="T1" fmla="*/ 0 h 25"/>
                <a:gd name="T2" fmla="*/ 92 w 11"/>
                <a:gd name="T3" fmla="*/ 202 h 25"/>
                <a:gd name="T4" fmla="*/ 44 w 11"/>
                <a:gd name="T5" fmla="*/ 280 h 25"/>
                <a:gd name="T6" fmla="*/ 44 w 11"/>
                <a:gd name="T7" fmla="*/ 27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5">
                  <a:moveTo>
                    <a:pt x="0" y="0"/>
                  </a:moveTo>
                  <a:cubicBezTo>
                    <a:pt x="5" y="5"/>
                    <a:pt x="9" y="11"/>
                    <a:pt x="10" y="18"/>
                  </a:cubicBezTo>
                  <a:cubicBezTo>
                    <a:pt x="11" y="22"/>
                    <a:pt x="9" y="23"/>
                    <a:pt x="5" y="25"/>
                  </a:cubicBezTo>
                  <a:cubicBezTo>
                    <a:pt x="4" y="25"/>
                    <a:pt x="5" y="25"/>
                    <a:pt x="5" y="2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2" name="Freeform 1521">
              <a:extLst>
                <a:ext uri="{FF2B5EF4-FFF2-40B4-BE49-F238E27FC236}">
                  <a16:creationId xmlns:a16="http://schemas.microsoft.com/office/drawing/2014/main" id="{F23A4DAA-5CBB-4244-A09E-E82C336D6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3460"/>
              <a:ext cx="21" cy="51"/>
            </a:xfrm>
            <a:custGeom>
              <a:avLst/>
              <a:gdLst>
                <a:gd name="T0" fmla="*/ 0 w 10"/>
                <a:gd name="T1" fmla="*/ 0 h 23"/>
                <a:gd name="T2" fmla="*/ 92 w 10"/>
                <a:gd name="T3" fmla="*/ 186 h 23"/>
                <a:gd name="T4" fmla="*/ 36 w 10"/>
                <a:gd name="T5" fmla="*/ 25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3">
                  <a:moveTo>
                    <a:pt x="0" y="0"/>
                  </a:moveTo>
                  <a:cubicBezTo>
                    <a:pt x="2" y="5"/>
                    <a:pt x="10" y="11"/>
                    <a:pt x="10" y="17"/>
                  </a:cubicBezTo>
                  <a:cubicBezTo>
                    <a:pt x="10" y="20"/>
                    <a:pt x="6" y="23"/>
                    <a:pt x="4" y="2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3" name="Freeform 1522">
              <a:extLst>
                <a:ext uri="{FF2B5EF4-FFF2-40B4-BE49-F238E27FC236}">
                  <a16:creationId xmlns:a16="http://schemas.microsoft.com/office/drawing/2014/main" id="{E861E2E6-B59D-4249-A14B-5FCA26413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3500"/>
              <a:ext cx="19" cy="42"/>
            </a:xfrm>
            <a:custGeom>
              <a:avLst/>
              <a:gdLst>
                <a:gd name="T0" fmla="*/ 0 w 9"/>
                <a:gd name="T1" fmla="*/ 0 h 19"/>
                <a:gd name="T2" fmla="*/ 84 w 9"/>
                <a:gd name="T3" fmla="*/ 153 h 19"/>
                <a:gd name="T4" fmla="*/ 8 w 9"/>
                <a:gd name="T5" fmla="*/ 19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9">
                  <a:moveTo>
                    <a:pt x="0" y="0"/>
                  </a:moveTo>
                  <a:cubicBezTo>
                    <a:pt x="2" y="3"/>
                    <a:pt x="9" y="10"/>
                    <a:pt x="9" y="14"/>
                  </a:cubicBezTo>
                  <a:cubicBezTo>
                    <a:pt x="9" y="16"/>
                    <a:pt x="3" y="19"/>
                    <a:pt x="1" y="1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4" name="Freeform 1523">
              <a:extLst>
                <a:ext uri="{FF2B5EF4-FFF2-40B4-BE49-F238E27FC236}">
                  <a16:creationId xmlns:a16="http://schemas.microsoft.com/office/drawing/2014/main" id="{52C40DEC-F5FA-46AF-9A4C-57E41B8B9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3531"/>
              <a:ext cx="23" cy="49"/>
            </a:xfrm>
            <a:custGeom>
              <a:avLst/>
              <a:gdLst>
                <a:gd name="T0" fmla="*/ 0 w 11"/>
                <a:gd name="T1" fmla="*/ 0 h 22"/>
                <a:gd name="T2" fmla="*/ 56 w 11"/>
                <a:gd name="T3" fmla="*/ 89 h 22"/>
                <a:gd name="T4" fmla="*/ 92 w 11"/>
                <a:gd name="T5" fmla="*/ 178 h 22"/>
                <a:gd name="T6" fmla="*/ 17 w 11"/>
                <a:gd name="T7" fmla="*/ 243 h 22"/>
                <a:gd name="T8" fmla="*/ 17 w 11"/>
                <a:gd name="T9" fmla="*/ 23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2">
                  <a:moveTo>
                    <a:pt x="0" y="0"/>
                  </a:moveTo>
                  <a:cubicBezTo>
                    <a:pt x="2" y="3"/>
                    <a:pt x="4" y="5"/>
                    <a:pt x="6" y="8"/>
                  </a:cubicBezTo>
                  <a:cubicBezTo>
                    <a:pt x="7" y="10"/>
                    <a:pt x="10" y="14"/>
                    <a:pt x="10" y="16"/>
                  </a:cubicBezTo>
                  <a:cubicBezTo>
                    <a:pt x="11" y="20"/>
                    <a:pt x="6" y="21"/>
                    <a:pt x="2" y="22"/>
                  </a:cubicBezTo>
                  <a:cubicBezTo>
                    <a:pt x="1" y="22"/>
                    <a:pt x="2" y="22"/>
                    <a:pt x="2" y="2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5" name="Freeform 1524">
              <a:extLst>
                <a:ext uri="{FF2B5EF4-FFF2-40B4-BE49-F238E27FC236}">
                  <a16:creationId xmlns:a16="http://schemas.microsoft.com/office/drawing/2014/main" id="{6DFA0CBF-C984-41B7-9EAA-13045915B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3569"/>
              <a:ext cx="23" cy="43"/>
            </a:xfrm>
            <a:custGeom>
              <a:avLst/>
              <a:gdLst>
                <a:gd name="T0" fmla="*/ 8 w 11"/>
                <a:gd name="T1" fmla="*/ 0 h 19"/>
                <a:gd name="T2" fmla="*/ 44 w 11"/>
                <a:gd name="T3" fmla="*/ 81 h 19"/>
                <a:gd name="T4" fmla="*/ 100 w 11"/>
                <a:gd name="T5" fmla="*/ 183 h 19"/>
                <a:gd name="T6" fmla="*/ 65 w 11"/>
                <a:gd name="T7" fmla="*/ 210 h 19"/>
                <a:gd name="T8" fmla="*/ 27 w 11"/>
                <a:gd name="T9" fmla="*/ 220 h 19"/>
                <a:gd name="T10" fmla="*/ 0 w 11"/>
                <a:gd name="T11" fmla="*/ 22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9">
                  <a:moveTo>
                    <a:pt x="1" y="0"/>
                  </a:moveTo>
                  <a:cubicBezTo>
                    <a:pt x="1" y="3"/>
                    <a:pt x="4" y="5"/>
                    <a:pt x="5" y="7"/>
                  </a:cubicBezTo>
                  <a:cubicBezTo>
                    <a:pt x="7" y="10"/>
                    <a:pt x="9" y="13"/>
                    <a:pt x="11" y="16"/>
                  </a:cubicBezTo>
                  <a:cubicBezTo>
                    <a:pt x="10" y="18"/>
                    <a:pt x="9" y="18"/>
                    <a:pt x="7" y="18"/>
                  </a:cubicBezTo>
                  <a:cubicBezTo>
                    <a:pt x="4" y="18"/>
                    <a:pt x="5" y="18"/>
                    <a:pt x="3" y="19"/>
                  </a:cubicBezTo>
                  <a:cubicBezTo>
                    <a:pt x="3" y="19"/>
                    <a:pt x="0" y="19"/>
                    <a:pt x="0" y="1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6" name="Freeform 1525">
              <a:extLst>
                <a:ext uri="{FF2B5EF4-FFF2-40B4-BE49-F238E27FC236}">
                  <a16:creationId xmlns:a16="http://schemas.microsoft.com/office/drawing/2014/main" id="{A843BF56-1AB6-4AC6-882A-333025786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3368"/>
              <a:ext cx="33" cy="34"/>
            </a:xfrm>
            <a:custGeom>
              <a:avLst/>
              <a:gdLst>
                <a:gd name="T0" fmla="*/ 0 w 16"/>
                <a:gd name="T1" fmla="*/ 0 h 15"/>
                <a:gd name="T2" fmla="*/ 89 w 16"/>
                <a:gd name="T3" fmla="*/ 175 h 15"/>
                <a:gd name="T4" fmla="*/ 140 w 16"/>
                <a:gd name="T5" fmla="*/ 15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0" y="0"/>
                  </a:moveTo>
                  <a:cubicBezTo>
                    <a:pt x="3" y="3"/>
                    <a:pt x="5" y="14"/>
                    <a:pt x="10" y="15"/>
                  </a:cubicBezTo>
                  <a:cubicBezTo>
                    <a:pt x="11" y="15"/>
                    <a:pt x="15" y="13"/>
                    <a:pt x="16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7" name="Freeform 1526">
              <a:extLst>
                <a:ext uri="{FF2B5EF4-FFF2-40B4-BE49-F238E27FC236}">
                  <a16:creationId xmlns:a16="http://schemas.microsoft.com/office/drawing/2014/main" id="{133242AF-B133-4B12-B393-2A40B097B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3402"/>
              <a:ext cx="31" cy="38"/>
            </a:xfrm>
            <a:custGeom>
              <a:avLst/>
              <a:gdLst>
                <a:gd name="T0" fmla="*/ 0 w 15"/>
                <a:gd name="T1" fmla="*/ 0 h 17"/>
                <a:gd name="T2" fmla="*/ 52 w 15"/>
                <a:gd name="T3" fmla="*/ 145 h 17"/>
                <a:gd name="T4" fmla="*/ 72 w 15"/>
                <a:gd name="T5" fmla="*/ 190 h 17"/>
                <a:gd name="T6" fmla="*/ 132 w 15"/>
                <a:gd name="T7" fmla="*/ 14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cubicBezTo>
                    <a:pt x="1" y="4"/>
                    <a:pt x="4" y="8"/>
                    <a:pt x="6" y="13"/>
                  </a:cubicBezTo>
                  <a:cubicBezTo>
                    <a:pt x="6" y="14"/>
                    <a:pt x="6" y="16"/>
                    <a:pt x="8" y="17"/>
                  </a:cubicBezTo>
                  <a:cubicBezTo>
                    <a:pt x="10" y="17"/>
                    <a:pt x="13" y="14"/>
                    <a:pt x="15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8" name="Freeform 1527">
              <a:extLst>
                <a:ext uri="{FF2B5EF4-FFF2-40B4-BE49-F238E27FC236}">
                  <a16:creationId xmlns:a16="http://schemas.microsoft.com/office/drawing/2014/main" id="{434A0276-549A-4316-8C1E-611CCDC5D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3353"/>
              <a:ext cx="42" cy="76"/>
            </a:xfrm>
            <a:custGeom>
              <a:avLst/>
              <a:gdLst>
                <a:gd name="T0" fmla="*/ 0 w 20"/>
                <a:gd name="T1" fmla="*/ 0 h 34"/>
                <a:gd name="T2" fmla="*/ 185 w 20"/>
                <a:gd name="T3" fmla="*/ 38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4">
                  <a:moveTo>
                    <a:pt x="0" y="0"/>
                  </a:moveTo>
                  <a:cubicBezTo>
                    <a:pt x="7" y="12"/>
                    <a:pt x="15" y="22"/>
                    <a:pt x="20" y="3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79" name="Freeform 1528">
              <a:extLst>
                <a:ext uri="{FF2B5EF4-FFF2-40B4-BE49-F238E27FC236}">
                  <a16:creationId xmlns:a16="http://schemas.microsoft.com/office/drawing/2014/main" id="{0400FD5D-278A-4782-902B-F9595A72A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3433"/>
              <a:ext cx="38" cy="49"/>
            </a:xfrm>
            <a:custGeom>
              <a:avLst/>
              <a:gdLst>
                <a:gd name="T0" fmla="*/ 36 w 18"/>
                <a:gd name="T1" fmla="*/ 20 h 22"/>
                <a:gd name="T2" fmla="*/ 49 w 18"/>
                <a:gd name="T3" fmla="*/ 134 h 22"/>
                <a:gd name="T4" fmla="*/ 120 w 18"/>
                <a:gd name="T5" fmla="*/ 234 h 22"/>
                <a:gd name="T6" fmla="*/ 169 w 18"/>
                <a:gd name="T7" fmla="*/ 189 h 22"/>
                <a:gd name="T8" fmla="*/ 133 w 18"/>
                <a:gd name="T9" fmla="*/ 80 h 22"/>
                <a:gd name="T10" fmla="*/ 93 w 18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22">
                  <a:moveTo>
                    <a:pt x="4" y="2"/>
                  </a:moveTo>
                  <a:cubicBezTo>
                    <a:pt x="0" y="5"/>
                    <a:pt x="3" y="9"/>
                    <a:pt x="5" y="12"/>
                  </a:cubicBezTo>
                  <a:cubicBezTo>
                    <a:pt x="8" y="16"/>
                    <a:pt x="8" y="22"/>
                    <a:pt x="13" y="21"/>
                  </a:cubicBezTo>
                  <a:cubicBezTo>
                    <a:pt x="16" y="21"/>
                    <a:pt x="18" y="19"/>
                    <a:pt x="18" y="17"/>
                  </a:cubicBezTo>
                  <a:cubicBezTo>
                    <a:pt x="18" y="15"/>
                    <a:pt x="15" y="9"/>
                    <a:pt x="14" y="7"/>
                  </a:cubicBezTo>
                  <a:cubicBezTo>
                    <a:pt x="13" y="5"/>
                    <a:pt x="11" y="3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0" name="Freeform 1529">
              <a:extLst>
                <a:ext uri="{FF2B5EF4-FFF2-40B4-BE49-F238E27FC236}">
                  <a16:creationId xmlns:a16="http://schemas.microsoft.com/office/drawing/2014/main" id="{7F4283FD-7FF7-4AF4-9762-69B8A3CAD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3473"/>
              <a:ext cx="38" cy="52"/>
            </a:xfrm>
            <a:custGeom>
              <a:avLst/>
              <a:gdLst>
                <a:gd name="T0" fmla="*/ 0 w 18"/>
                <a:gd name="T1" fmla="*/ 36 h 23"/>
                <a:gd name="T2" fmla="*/ 112 w 18"/>
                <a:gd name="T3" fmla="*/ 267 h 23"/>
                <a:gd name="T4" fmla="*/ 169 w 18"/>
                <a:gd name="T5" fmla="*/ 210 h 23"/>
                <a:gd name="T6" fmla="*/ 93 w 18"/>
                <a:gd name="T7" fmla="*/ 72 h 23"/>
                <a:gd name="T8" fmla="*/ 68 w 18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3">
                  <a:moveTo>
                    <a:pt x="0" y="3"/>
                  </a:moveTo>
                  <a:cubicBezTo>
                    <a:pt x="1" y="12"/>
                    <a:pt x="7" y="17"/>
                    <a:pt x="12" y="23"/>
                  </a:cubicBezTo>
                  <a:cubicBezTo>
                    <a:pt x="14" y="21"/>
                    <a:pt x="18" y="21"/>
                    <a:pt x="18" y="18"/>
                  </a:cubicBezTo>
                  <a:cubicBezTo>
                    <a:pt x="17" y="15"/>
                    <a:pt x="12" y="9"/>
                    <a:pt x="10" y="6"/>
                  </a:cubicBezTo>
                  <a:cubicBezTo>
                    <a:pt x="9" y="4"/>
                    <a:pt x="8" y="1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1" name="Freeform 1530">
              <a:extLst>
                <a:ext uri="{FF2B5EF4-FFF2-40B4-BE49-F238E27FC236}">
                  <a16:creationId xmlns:a16="http://schemas.microsoft.com/office/drawing/2014/main" id="{75D3706F-E9FF-4BEB-8600-7751BFA30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3516"/>
              <a:ext cx="40" cy="44"/>
            </a:xfrm>
            <a:custGeom>
              <a:avLst/>
              <a:gdLst>
                <a:gd name="T0" fmla="*/ 36 w 19"/>
                <a:gd name="T1" fmla="*/ 44 h 20"/>
                <a:gd name="T2" fmla="*/ 57 w 19"/>
                <a:gd name="T3" fmla="*/ 161 h 20"/>
                <a:gd name="T4" fmla="*/ 141 w 19"/>
                <a:gd name="T5" fmla="*/ 194 h 20"/>
                <a:gd name="T6" fmla="*/ 168 w 19"/>
                <a:gd name="T7" fmla="*/ 141 h 20"/>
                <a:gd name="T8" fmla="*/ 84 w 1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0">
                  <a:moveTo>
                    <a:pt x="4" y="4"/>
                  </a:moveTo>
                  <a:cubicBezTo>
                    <a:pt x="0" y="7"/>
                    <a:pt x="3" y="11"/>
                    <a:pt x="6" y="15"/>
                  </a:cubicBezTo>
                  <a:cubicBezTo>
                    <a:pt x="9" y="20"/>
                    <a:pt x="10" y="20"/>
                    <a:pt x="15" y="18"/>
                  </a:cubicBezTo>
                  <a:cubicBezTo>
                    <a:pt x="18" y="17"/>
                    <a:pt x="19" y="17"/>
                    <a:pt x="18" y="13"/>
                  </a:cubicBezTo>
                  <a:cubicBezTo>
                    <a:pt x="16" y="8"/>
                    <a:pt x="12" y="3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2" name="Freeform 1531">
              <a:extLst>
                <a:ext uri="{FF2B5EF4-FFF2-40B4-BE49-F238E27FC236}">
                  <a16:creationId xmlns:a16="http://schemas.microsoft.com/office/drawing/2014/main" id="{590334DE-9A2E-4DEB-BA18-8C45BB6BC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3549"/>
              <a:ext cx="34" cy="49"/>
            </a:xfrm>
            <a:custGeom>
              <a:avLst/>
              <a:gdLst>
                <a:gd name="T0" fmla="*/ 0 w 16"/>
                <a:gd name="T1" fmla="*/ 53 h 22"/>
                <a:gd name="T2" fmla="*/ 145 w 16"/>
                <a:gd name="T3" fmla="*/ 154 h 22"/>
                <a:gd name="T4" fmla="*/ 145 w 16"/>
                <a:gd name="T5" fmla="*/ 118 h 22"/>
                <a:gd name="T6" fmla="*/ 96 w 16"/>
                <a:gd name="T7" fmla="*/ 45 h 22"/>
                <a:gd name="T8" fmla="*/ 77 w 16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2">
                  <a:moveTo>
                    <a:pt x="0" y="5"/>
                  </a:moveTo>
                  <a:cubicBezTo>
                    <a:pt x="2" y="11"/>
                    <a:pt x="8" y="22"/>
                    <a:pt x="15" y="14"/>
                  </a:cubicBezTo>
                  <a:cubicBezTo>
                    <a:pt x="16" y="12"/>
                    <a:pt x="16" y="13"/>
                    <a:pt x="15" y="11"/>
                  </a:cubicBezTo>
                  <a:cubicBezTo>
                    <a:pt x="14" y="8"/>
                    <a:pt x="11" y="6"/>
                    <a:pt x="10" y="4"/>
                  </a:cubicBezTo>
                  <a:cubicBezTo>
                    <a:pt x="9" y="3"/>
                    <a:pt x="9" y="1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3" name="Freeform 1532">
              <a:extLst>
                <a:ext uri="{FF2B5EF4-FFF2-40B4-BE49-F238E27FC236}">
                  <a16:creationId xmlns:a16="http://schemas.microsoft.com/office/drawing/2014/main" id="{D92CCAA9-7A0B-4E21-9D56-5688E2E08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3589"/>
              <a:ext cx="12" cy="29"/>
            </a:xfrm>
            <a:custGeom>
              <a:avLst/>
              <a:gdLst>
                <a:gd name="T0" fmla="*/ 0 w 6"/>
                <a:gd name="T1" fmla="*/ 0 h 13"/>
                <a:gd name="T2" fmla="*/ 48 w 6"/>
                <a:gd name="T3" fmla="*/ 14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cubicBezTo>
                    <a:pt x="2" y="4"/>
                    <a:pt x="5" y="8"/>
                    <a:pt x="6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4" name="Freeform 1533">
              <a:extLst>
                <a:ext uri="{FF2B5EF4-FFF2-40B4-BE49-F238E27FC236}">
                  <a16:creationId xmlns:a16="http://schemas.microsoft.com/office/drawing/2014/main" id="{5C8E87F6-1D0C-4975-8F2D-9F471B1C8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3578"/>
              <a:ext cx="23" cy="11"/>
            </a:xfrm>
            <a:custGeom>
              <a:avLst/>
              <a:gdLst>
                <a:gd name="T0" fmla="*/ 0 w 11"/>
                <a:gd name="T1" fmla="*/ 53 h 5"/>
                <a:gd name="T2" fmla="*/ 100 w 11"/>
                <a:gd name="T3" fmla="*/ 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3" y="3"/>
                    <a:pt x="9" y="0"/>
                    <a:pt x="11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5" name="Freeform 1534">
              <a:extLst>
                <a:ext uri="{FF2B5EF4-FFF2-40B4-BE49-F238E27FC236}">
                  <a16:creationId xmlns:a16="http://schemas.microsoft.com/office/drawing/2014/main" id="{A68EA1EC-0E22-4548-8BD7-537CE2221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3540"/>
              <a:ext cx="18" cy="9"/>
            </a:xfrm>
            <a:custGeom>
              <a:avLst/>
              <a:gdLst>
                <a:gd name="T0" fmla="*/ 0 w 9"/>
                <a:gd name="T1" fmla="*/ 45 h 4"/>
                <a:gd name="T2" fmla="*/ 72 w 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2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6" name="Freeform 1535">
              <a:extLst>
                <a:ext uri="{FF2B5EF4-FFF2-40B4-BE49-F238E27FC236}">
                  <a16:creationId xmlns:a16="http://schemas.microsoft.com/office/drawing/2014/main" id="{6B7E828C-986D-4891-935D-53F83962B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3498"/>
              <a:ext cx="18" cy="15"/>
            </a:xfrm>
            <a:custGeom>
              <a:avLst/>
              <a:gdLst>
                <a:gd name="T0" fmla="*/ 0 w 9"/>
                <a:gd name="T1" fmla="*/ 69 h 7"/>
                <a:gd name="T2" fmla="*/ 72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2" y="5"/>
                    <a:pt x="9" y="2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7" name="Freeform 1536">
              <a:extLst>
                <a:ext uri="{FF2B5EF4-FFF2-40B4-BE49-F238E27FC236}">
                  <a16:creationId xmlns:a16="http://schemas.microsoft.com/office/drawing/2014/main" id="{826F23DE-C2DC-4FE7-933D-4CAA4AC9A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3462"/>
              <a:ext cx="23" cy="16"/>
            </a:xfrm>
            <a:custGeom>
              <a:avLst/>
              <a:gdLst>
                <a:gd name="T0" fmla="*/ 0 w 11"/>
                <a:gd name="T1" fmla="*/ 85 h 7"/>
                <a:gd name="T2" fmla="*/ 100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3" y="4"/>
                    <a:pt x="6" y="1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8" name="Freeform 1537">
              <a:extLst>
                <a:ext uri="{FF2B5EF4-FFF2-40B4-BE49-F238E27FC236}">
                  <a16:creationId xmlns:a16="http://schemas.microsoft.com/office/drawing/2014/main" id="{6AEACD1A-1B7B-4FEB-B51A-7959008CF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3417"/>
              <a:ext cx="29" cy="18"/>
            </a:xfrm>
            <a:custGeom>
              <a:avLst/>
              <a:gdLst>
                <a:gd name="T0" fmla="*/ 0 w 14"/>
                <a:gd name="T1" fmla="*/ 92 h 8"/>
                <a:gd name="T2" fmla="*/ 124 w 1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4" y="4"/>
                    <a:pt x="9" y="1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89" name="Freeform 1538">
              <a:extLst>
                <a:ext uri="{FF2B5EF4-FFF2-40B4-BE49-F238E27FC236}">
                  <a16:creationId xmlns:a16="http://schemas.microsoft.com/office/drawing/2014/main" id="{0C2AA48B-EF09-4A46-90CB-EF5683146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3377"/>
              <a:ext cx="25" cy="16"/>
            </a:xfrm>
            <a:custGeom>
              <a:avLst/>
              <a:gdLst>
                <a:gd name="T0" fmla="*/ 0 w 12"/>
                <a:gd name="T1" fmla="*/ 85 h 7"/>
                <a:gd name="T2" fmla="*/ 108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3"/>
                    <a:pt x="7" y="1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0" name="Freeform 1539">
              <a:extLst>
                <a:ext uri="{FF2B5EF4-FFF2-40B4-BE49-F238E27FC236}">
                  <a16:creationId xmlns:a16="http://schemas.microsoft.com/office/drawing/2014/main" id="{2826EA14-78ED-4931-92C3-E0775A896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3364"/>
              <a:ext cx="6" cy="18"/>
            </a:xfrm>
            <a:custGeom>
              <a:avLst/>
              <a:gdLst>
                <a:gd name="T0" fmla="*/ 0 w 3"/>
                <a:gd name="T1" fmla="*/ 0 h 8"/>
                <a:gd name="T2" fmla="*/ 16 w 3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2"/>
                    <a:pt x="3" y="5"/>
                    <a:pt x="2" y="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1" name="Freeform 1540">
              <a:extLst>
                <a:ext uri="{FF2B5EF4-FFF2-40B4-BE49-F238E27FC236}">
                  <a16:creationId xmlns:a16="http://schemas.microsoft.com/office/drawing/2014/main" id="{74F344D4-6108-4911-AF8F-5CB1F98DA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3400"/>
              <a:ext cx="6" cy="20"/>
            </a:xfrm>
            <a:custGeom>
              <a:avLst/>
              <a:gdLst>
                <a:gd name="T0" fmla="*/ 0 w 3"/>
                <a:gd name="T1" fmla="*/ 98 h 9"/>
                <a:gd name="T2" fmla="*/ 0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3" y="6"/>
                    <a:pt x="1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2" name="Freeform 1541">
              <a:extLst>
                <a:ext uri="{FF2B5EF4-FFF2-40B4-BE49-F238E27FC236}">
                  <a16:creationId xmlns:a16="http://schemas.microsoft.com/office/drawing/2014/main" id="{B77A65EA-E8F2-425C-ABE0-DFA615589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3473"/>
              <a:ext cx="8" cy="20"/>
            </a:xfrm>
            <a:custGeom>
              <a:avLst/>
              <a:gdLst>
                <a:gd name="T0" fmla="*/ 32 w 4"/>
                <a:gd name="T1" fmla="*/ 0 h 9"/>
                <a:gd name="T2" fmla="*/ 16 w 4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2" y="2"/>
                    <a:pt x="0" y="6"/>
                    <a:pt x="2" y="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3" name="Freeform 1542">
              <a:extLst>
                <a:ext uri="{FF2B5EF4-FFF2-40B4-BE49-F238E27FC236}">
                  <a16:creationId xmlns:a16="http://schemas.microsoft.com/office/drawing/2014/main" id="{D6A94965-6F46-4A5B-91D8-DA975BEF7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505"/>
              <a:ext cx="21" cy="8"/>
            </a:xfrm>
            <a:custGeom>
              <a:avLst/>
              <a:gdLst>
                <a:gd name="T0" fmla="*/ 0 w 10"/>
                <a:gd name="T1" fmla="*/ 8 h 4"/>
                <a:gd name="T2" fmla="*/ 92 w 10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1"/>
                  </a:moveTo>
                  <a:cubicBezTo>
                    <a:pt x="5" y="0"/>
                    <a:pt x="6" y="0"/>
                    <a:pt x="10" y="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4" name="Freeform 1543">
              <a:extLst>
                <a:ext uri="{FF2B5EF4-FFF2-40B4-BE49-F238E27FC236}">
                  <a16:creationId xmlns:a16="http://schemas.microsoft.com/office/drawing/2014/main" id="{F036A55B-5F5B-460E-A61B-9E64A98B8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3547"/>
              <a:ext cx="8" cy="22"/>
            </a:xfrm>
            <a:custGeom>
              <a:avLst/>
              <a:gdLst>
                <a:gd name="T0" fmla="*/ 32 w 4"/>
                <a:gd name="T1" fmla="*/ 0 h 10"/>
                <a:gd name="T2" fmla="*/ 16 w 4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1" y="3"/>
                    <a:pt x="0" y="7"/>
                    <a:pt x="2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5" name="Freeform 1544">
              <a:extLst>
                <a:ext uri="{FF2B5EF4-FFF2-40B4-BE49-F238E27FC236}">
                  <a16:creationId xmlns:a16="http://schemas.microsoft.com/office/drawing/2014/main" id="{1358BE43-12F5-49FB-961E-DC3EA3546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3565"/>
              <a:ext cx="6" cy="18"/>
            </a:xfrm>
            <a:custGeom>
              <a:avLst/>
              <a:gdLst>
                <a:gd name="T0" fmla="*/ 0 w 3"/>
                <a:gd name="T1" fmla="*/ 92 h 8"/>
                <a:gd name="T2" fmla="*/ 16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8"/>
                  </a:moveTo>
                  <a:cubicBezTo>
                    <a:pt x="3" y="5"/>
                    <a:pt x="2" y="2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6" name="Freeform 1545">
              <a:extLst>
                <a:ext uri="{FF2B5EF4-FFF2-40B4-BE49-F238E27FC236}">
                  <a16:creationId xmlns:a16="http://schemas.microsoft.com/office/drawing/2014/main" id="{8B1C49B0-3CF2-46BB-916E-B16C4AB69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3351"/>
              <a:ext cx="7" cy="17"/>
            </a:xfrm>
            <a:custGeom>
              <a:avLst/>
              <a:gdLst>
                <a:gd name="T0" fmla="*/ 12 w 3"/>
                <a:gd name="T1" fmla="*/ 77 h 8"/>
                <a:gd name="T2" fmla="*/ 37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1" y="8"/>
                  </a:moveTo>
                  <a:cubicBezTo>
                    <a:pt x="0" y="5"/>
                    <a:pt x="2" y="2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7" name="Freeform 1546">
              <a:extLst>
                <a:ext uri="{FF2B5EF4-FFF2-40B4-BE49-F238E27FC236}">
                  <a16:creationId xmlns:a16="http://schemas.microsoft.com/office/drawing/2014/main" id="{F8A7FCDF-A9CF-45A1-90DD-6DAC52532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3301"/>
              <a:ext cx="15" cy="9"/>
            </a:xfrm>
            <a:custGeom>
              <a:avLst/>
              <a:gdLst>
                <a:gd name="T0" fmla="*/ 0 w 7"/>
                <a:gd name="T1" fmla="*/ 0 h 4"/>
                <a:gd name="T2" fmla="*/ 69 w 7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3" y="1"/>
                    <a:pt x="5" y="1"/>
                    <a:pt x="7" y="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8" name="Freeform 1547">
              <a:extLst>
                <a:ext uri="{FF2B5EF4-FFF2-40B4-BE49-F238E27FC236}">
                  <a16:creationId xmlns:a16="http://schemas.microsoft.com/office/drawing/2014/main" id="{92315C85-DC71-441E-A647-C0F080B1B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3319"/>
              <a:ext cx="8" cy="16"/>
            </a:xfrm>
            <a:custGeom>
              <a:avLst/>
              <a:gdLst>
                <a:gd name="T0" fmla="*/ 32 w 4"/>
                <a:gd name="T1" fmla="*/ 0 h 7"/>
                <a:gd name="T2" fmla="*/ 8 w 4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1" y="2"/>
                    <a:pt x="0" y="5"/>
                    <a:pt x="1" y="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299" name="Freeform 1548">
              <a:extLst>
                <a:ext uri="{FF2B5EF4-FFF2-40B4-BE49-F238E27FC236}">
                  <a16:creationId xmlns:a16="http://schemas.microsoft.com/office/drawing/2014/main" id="{7DFD71FD-DF0E-44E3-945A-025AFDF22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3415"/>
              <a:ext cx="8" cy="18"/>
            </a:xfrm>
            <a:custGeom>
              <a:avLst/>
              <a:gdLst>
                <a:gd name="T0" fmla="*/ 8 w 4"/>
                <a:gd name="T1" fmla="*/ 92 h 8"/>
                <a:gd name="T2" fmla="*/ 32 w 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1" y="8"/>
                  </a:moveTo>
                  <a:cubicBezTo>
                    <a:pt x="0" y="5"/>
                    <a:pt x="3" y="3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0" name="Freeform 1549">
              <a:extLst>
                <a:ext uri="{FF2B5EF4-FFF2-40B4-BE49-F238E27FC236}">
                  <a16:creationId xmlns:a16="http://schemas.microsoft.com/office/drawing/2014/main" id="{101E5349-FEB3-4392-B41C-CB1599C26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3578"/>
              <a:ext cx="14" cy="27"/>
            </a:xfrm>
            <a:custGeom>
              <a:avLst/>
              <a:gdLst>
                <a:gd name="T0" fmla="*/ 0 w 7"/>
                <a:gd name="T1" fmla="*/ 0 h 12"/>
                <a:gd name="T2" fmla="*/ 56 w 7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3" y="4"/>
                    <a:pt x="5" y="8"/>
                    <a:pt x="7" y="1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1" name="Freeform 1550">
              <a:extLst>
                <a:ext uri="{FF2B5EF4-FFF2-40B4-BE49-F238E27FC236}">
                  <a16:creationId xmlns:a16="http://schemas.microsoft.com/office/drawing/2014/main" id="{9B342B7B-AB4D-47A8-8CB6-D4606F569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3627"/>
              <a:ext cx="21" cy="20"/>
            </a:xfrm>
            <a:custGeom>
              <a:avLst/>
              <a:gdLst>
                <a:gd name="T0" fmla="*/ 0 w 10"/>
                <a:gd name="T1" fmla="*/ 80 h 9"/>
                <a:gd name="T2" fmla="*/ 84 w 10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0" y="7"/>
                  </a:moveTo>
                  <a:cubicBezTo>
                    <a:pt x="7" y="9"/>
                    <a:pt x="10" y="6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8E4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2" name="Freeform 1551">
              <a:extLst>
                <a:ext uri="{FF2B5EF4-FFF2-40B4-BE49-F238E27FC236}">
                  <a16:creationId xmlns:a16="http://schemas.microsoft.com/office/drawing/2014/main" id="{60B782A0-3D6A-4683-8799-AA07FF574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3605"/>
              <a:ext cx="14" cy="20"/>
            </a:xfrm>
            <a:custGeom>
              <a:avLst/>
              <a:gdLst>
                <a:gd name="T0" fmla="*/ 0 w 7"/>
                <a:gd name="T1" fmla="*/ 0 h 9"/>
                <a:gd name="T2" fmla="*/ 56 w 7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cubicBezTo>
                    <a:pt x="4" y="3"/>
                    <a:pt x="6" y="5"/>
                    <a:pt x="7" y="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3" name="Freeform 1552">
              <a:extLst>
                <a:ext uri="{FF2B5EF4-FFF2-40B4-BE49-F238E27FC236}">
                  <a16:creationId xmlns:a16="http://schemas.microsoft.com/office/drawing/2014/main" id="{B59F555E-D4C9-4A83-9FA7-98FF7D136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3605"/>
              <a:ext cx="7" cy="11"/>
            </a:xfrm>
            <a:custGeom>
              <a:avLst/>
              <a:gdLst>
                <a:gd name="T0" fmla="*/ 0 w 3"/>
                <a:gd name="T1" fmla="*/ 0 h 5"/>
                <a:gd name="T2" fmla="*/ 28 w 3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3" y="4"/>
                    <a:pt x="2" y="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4" name="Freeform 1553">
              <a:extLst>
                <a:ext uri="{FF2B5EF4-FFF2-40B4-BE49-F238E27FC236}">
                  <a16:creationId xmlns:a16="http://schemas.microsoft.com/office/drawing/2014/main" id="{04B6F629-5735-4226-B484-714712AC7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3614"/>
              <a:ext cx="23" cy="4"/>
            </a:xfrm>
            <a:custGeom>
              <a:avLst/>
              <a:gdLst>
                <a:gd name="T0" fmla="*/ 0 w 11"/>
                <a:gd name="T1" fmla="*/ 16 h 2"/>
                <a:gd name="T2" fmla="*/ 100 w 1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4" y="2"/>
                    <a:pt x="8" y="1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5" name="Freeform 1554">
              <a:extLst>
                <a:ext uri="{FF2B5EF4-FFF2-40B4-BE49-F238E27FC236}">
                  <a16:creationId xmlns:a16="http://schemas.microsoft.com/office/drawing/2014/main" id="{2256D3D0-F790-46CC-AA10-C3A300B69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3339"/>
              <a:ext cx="15" cy="32"/>
            </a:xfrm>
            <a:custGeom>
              <a:avLst/>
              <a:gdLst>
                <a:gd name="T0" fmla="*/ 0 w 7"/>
                <a:gd name="T1" fmla="*/ 0 h 14"/>
                <a:gd name="T2" fmla="*/ 69 w 7"/>
                <a:gd name="T3" fmla="*/ 16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3" y="4"/>
                    <a:pt x="6" y="9"/>
                    <a:pt x="7" y="1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6" name="Freeform 1555">
              <a:extLst>
                <a:ext uri="{FF2B5EF4-FFF2-40B4-BE49-F238E27FC236}">
                  <a16:creationId xmlns:a16="http://schemas.microsoft.com/office/drawing/2014/main" id="{EBFC7F1F-560C-4596-A86A-4363AB80A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3355"/>
              <a:ext cx="6" cy="11"/>
            </a:xfrm>
            <a:custGeom>
              <a:avLst/>
              <a:gdLst>
                <a:gd name="T0" fmla="*/ 0 w 3"/>
                <a:gd name="T1" fmla="*/ 53 h 5"/>
                <a:gd name="T2" fmla="*/ 24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3"/>
                    <a:pt x="2" y="1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7" name="Freeform 1556">
              <a:extLst>
                <a:ext uri="{FF2B5EF4-FFF2-40B4-BE49-F238E27FC236}">
                  <a16:creationId xmlns:a16="http://schemas.microsoft.com/office/drawing/2014/main" id="{091D5FBC-E863-41B3-AAC8-C1F3725A7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3319"/>
              <a:ext cx="19" cy="36"/>
            </a:xfrm>
            <a:custGeom>
              <a:avLst/>
              <a:gdLst>
                <a:gd name="T0" fmla="*/ 0 w 9"/>
                <a:gd name="T1" fmla="*/ 0 h 16"/>
                <a:gd name="T2" fmla="*/ 57 w 9"/>
                <a:gd name="T3" fmla="*/ 117 h 16"/>
                <a:gd name="T4" fmla="*/ 84 w 9"/>
                <a:gd name="T5" fmla="*/ 18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cubicBezTo>
                    <a:pt x="3" y="3"/>
                    <a:pt x="5" y="6"/>
                    <a:pt x="6" y="10"/>
                  </a:cubicBezTo>
                  <a:cubicBezTo>
                    <a:pt x="7" y="12"/>
                    <a:pt x="8" y="15"/>
                    <a:pt x="9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8" name="Freeform 1557">
              <a:extLst>
                <a:ext uri="{FF2B5EF4-FFF2-40B4-BE49-F238E27FC236}">
                  <a16:creationId xmlns:a16="http://schemas.microsoft.com/office/drawing/2014/main" id="{E4B34F4C-5C48-4FAC-ABE9-494EDF9D2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3279"/>
              <a:ext cx="12" cy="34"/>
            </a:xfrm>
            <a:custGeom>
              <a:avLst/>
              <a:gdLst>
                <a:gd name="T0" fmla="*/ 0 w 6"/>
                <a:gd name="T1" fmla="*/ 0 h 15"/>
                <a:gd name="T2" fmla="*/ 48 w 6"/>
                <a:gd name="T3" fmla="*/ 17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5">
                  <a:moveTo>
                    <a:pt x="0" y="0"/>
                  </a:moveTo>
                  <a:cubicBezTo>
                    <a:pt x="2" y="5"/>
                    <a:pt x="5" y="10"/>
                    <a:pt x="6" y="1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09" name="Freeform 1558">
              <a:extLst>
                <a:ext uri="{FF2B5EF4-FFF2-40B4-BE49-F238E27FC236}">
                  <a16:creationId xmlns:a16="http://schemas.microsoft.com/office/drawing/2014/main" id="{1904C19D-F3E0-43F8-86C5-E5828C7B7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3243"/>
              <a:ext cx="23" cy="36"/>
            </a:xfrm>
            <a:custGeom>
              <a:avLst/>
              <a:gdLst>
                <a:gd name="T0" fmla="*/ 44 w 11"/>
                <a:gd name="T1" fmla="*/ 182 h 16"/>
                <a:gd name="T2" fmla="*/ 84 w 11"/>
                <a:gd name="T3" fmla="*/ 101 h 16"/>
                <a:gd name="T4" fmla="*/ 0 w 11"/>
                <a:gd name="T5" fmla="*/ 2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5" y="16"/>
                  </a:moveTo>
                  <a:cubicBezTo>
                    <a:pt x="11" y="14"/>
                    <a:pt x="11" y="15"/>
                    <a:pt x="9" y="9"/>
                  </a:cubicBezTo>
                  <a:cubicBezTo>
                    <a:pt x="7" y="5"/>
                    <a:pt x="4" y="0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0" name="Freeform 1559">
              <a:extLst>
                <a:ext uri="{FF2B5EF4-FFF2-40B4-BE49-F238E27FC236}">
                  <a16:creationId xmlns:a16="http://schemas.microsoft.com/office/drawing/2014/main" id="{36057B29-E9EA-46B3-AEDF-26F056857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3201"/>
              <a:ext cx="23" cy="49"/>
            </a:xfrm>
            <a:custGeom>
              <a:avLst/>
              <a:gdLst>
                <a:gd name="T0" fmla="*/ 100 w 11"/>
                <a:gd name="T1" fmla="*/ 243 h 22"/>
                <a:gd name="T2" fmla="*/ 0 w 11"/>
                <a:gd name="T3" fmla="*/ 36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2">
                  <a:moveTo>
                    <a:pt x="11" y="22"/>
                  </a:moveTo>
                  <a:cubicBezTo>
                    <a:pt x="8" y="17"/>
                    <a:pt x="11" y="0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1" name="Freeform 1560">
              <a:extLst>
                <a:ext uri="{FF2B5EF4-FFF2-40B4-BE49-F238E27FC236}">
                  <a16:creationId xmlns:a16="http://schemas.microsoft.com/office/drawing/2014/main" id="{167B6F0F-5826-4E74-B2E6-2140CA123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3159"/>
              <a:ext cx="21" cy="47"/>
            </a:xfrm>
            <a:custGeom>
              <a:avLst/>
              <a:gdLst>
                <a:gd name="T0" fmla="*/ 92 w 10"/>
                <a:gd name="T1" fmla="*/ 235 h 21"/>
                <a:gd name="T2" fmla="*/ 0 w 10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1">
                  <a:moveTo>
                    <a:pt x="10" y="21"/>
                  </a:moveTo>
                  <a:cubicBezTo>
                    <a:pt x="7" y="16"/>
                    <a:pt x="9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2" name="Freeform 1561">
              <a:extLst>
                <a:ext uri="{FF2B5EF4-FFF2-40B4-BE49-F238E27FC236}">
                  <a16:creationId xmlns:a16="http://schemas.microsoft.com/office/drawing/2014/main" id="{2402F839-E378-4169-8574-B942CDAB3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3203"/>
              <a:ext cx="27" cy="49"/>
            </a:xfrm>
            <a:custGeom>
              <a:avLst/>
              <a:gdLst>
                <a:gd name="T0" fmla="*/ 0 w 13"/>
                <a:gd name="T1" fmla="*/ 65 h 22"/>
                <a:gd name="T2" fmla="*/ 116 w 13"/>
                <a:gd name="T3" fmla="*/ 24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2">
                  <a:moveTo>
                    <a:pt x="0" y="6"/>
                  </a:moveTo>
                  <a:cubicBezTo>
                    <a:pt x="8" y="0"/>
                    <a:pt x="11" y="21"/>
                    <a:pt x="13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3" name="Freeform 1562">
              <a:extLst>
                <a:ext uri="{FF2B5EF4-FFF2-40B4-BE49-F238E27FC236}">
                  <a16:creationId xmlns:a16="http://schemas.microsoft.com/office/drawing/2014/main" id="{B687BA5F-9D25-49E3-8DC2-C52E973E9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3246"/>
              <a:ext cx="13" cy="6"/>
            </a:xfrm>
            <a:custGeom>
              <a:avLst/>
              <a:gdLst>
                <a:gd name="T0" fmla="*/ 0 w 6"/>
                <a:gd name="T1" fmla="*/ 24 h 3"/>
                <a:gd name="T2" fmla="*/ 61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4" name="Freeform 1563">
              <a:extLst>
                <a:ext uri="{FF2B5EF4-FFF2-40B4-BE49-F238E27FC236}">
                  <a16:creationId xmlns:a16="http://schemas.microsoft.com/office/drawing/2014/main" id="{F677A69B-D4E0-43FC-BDCE-21D671A86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3210"/>
              <a:ext cx="12" cy="11"/>
            </a:xfrm>
            <a:custGeom>
              <a:avLst/>
              <a:gdLst>
                <a:gd name="T0" fmla="*/ 0 w 6"/>
                <a:gd name="T1" fmla="*/ 53 h 5"/>
                <a:gd name="T2" fmla="*/ 48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1" y="1"/>
                    <a:pt x="4" y="2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5" name="Freeform 1564">
              <a:extLst>
                <a:ext uri="{FF2B5EF4-FFF2-40B4-BE49-F238E27FC236}">
                  <a16:creationId xmlns:a16="http://schemas.microsoft.com/office/drawing/2014/main" id="{9DC76AE3-BD4E-46EA-A92C-FF548C49C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3170"/>
              <a:ext cx="19" cy="44"/>
            </a:xfrm>
            <a:custGeom>
              <a:avLst/>
              <a:gdLst>
                <a:gd name="T0" fmla="*/ 84 w 9"/>
                <a:gd name="T1" fmla="*/ 213 h 20"/>
                <a:gd name="T2" fmla="*/ 68 w 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9" y="20"/>
                  </a:moveTo>
                  <a:cubicBezTo>
                    <a:pt x="7" y="16"/>
                    <a:pt x="0" y="2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6" name="Freeform 1565">
              <a:extLst>
                <a:ext uri="{FF2B5EF4-FFF2-40B4-BE49-F238E27FC236}">
                  <a16:creationId xmlns:a16="http://schemas.microsoft.com/office/drawing/2014/main" id="{AB5062B7-F760-42E8-A22F-A4C9AFB34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3181"/>
              <a:ext cx="20" cy="4"/>
            </a:xfrm>
            <a:custGeom>
              <a:avLst/>
              <a:gdLst>
                <a:gd name="T0" fmla="*/ 0 w 10"/>
                <a:gd name="T1" fmla="*/ 16 h 2"/>
                <a:gd name="T2" fmla="*/ 80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3" y="0"/>
                    <a:pt x="7" y="0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7" name="Freeform 1566">
              <a:extLst>
                <a:ext uri="{FF2B5EF4-FFF2-40B4-BE49-F238E27FC236}">
                  <a16:creationId xmlns:a16="http://schemas.microsoft.com/office/drawing/2014/main" id="{837554C1-FB82-4359-B40C-C65511A82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3125"/>
              <a:ext cx="10" cy="56"/>
            </a:xfrm>
            <a:custGeom>
              <a:avLst/>
              <a:gdLst>
                <a:gd name="T0" fmla="*/ 40 w 5"/>
                <a:gd name="T1" fmla="*/ 280 h 25"/>
                <a:gd name="T2" fmla="*/ 16 w 5"/>
                <a:gd name="T3" fmla="*/ 125 h 25"/>
                <a:gd name="T4" fmla="*/ 0 w 5"/>
                <a:gd name="T5" fmla="*/ 56 h 25"/>
                <a:gd name="T6" fmla="*/ 32 w 5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25">
                  <a:moveTo>
                    <a:pt x="5" y="25"/>
                  </a:moveTo>
                  <a:cubicBezTo>
                    <a:pt x="4" y="21"/>
                    <a:pt x="3" y="16"/>
                    <a:pt x="2" y="11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1" y="3"/>
                    <a:pt x="2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8" name="Freeform 1567">
              <a:extLst>
                <a:ext uri="{FF2B5EF4-FFF2-40B4-BE49-F238E27FC236}">
                  <a16:creationId xmlns:a16="http://schemas.microsoft.com/office/drawing/2014/main" id="{2E972C0C-AD84-4C8D-98AC-0C256576B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3110"/>
              <a:ext cx="19" cy="51"/>
            </a:xfrm>
            <a:custGeom>
              <a:avLst/>
              <a:gdLst>
                <a:gd name="T0" fmla="*/ 84 w 9"/>
                <a:gd name="T1" fmla="*/ 251 h 23"/>
                <a:gd name="T2" fmla="*/ 0 w 9"/>
                <a:gd name="T3" fmla="*/ 44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3">
                  <a:moveTo>
                    <a:pt x="9" y="23"/>
                  </a:moveTo>
                  <a:cubicBezTo>
                    <a:pt x="8" y="21"/>
                    <a:pt x="8" y="0"/>
                    <a:pt x="0" y="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19" name="Freeform 1568">
              <a:extLst>
                <a:ext uri="{FF2B5EF4-FFF2-40B4-BE49-F238E27FC236}">
                  <a16:creationId xmlns:a16="http://schemas.microsoft.com/office/drawing/2014/main" id="{469539A9-4680-4487-A593-7DEED57E2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3141"/>
              <a:ext cx="15" cy="1"/>
            </a:xfrm>
            <a:custGeom>
              <a:avLst/>
              <a:gdLst>
                <a:gd name="T0" fmla="*/ 0 w 7"/>
                <a:gd name="T1" fmla="*/ 0 h 1"/>
                <a:gd name="T2" fmla="*/ 69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2" y="0"/>
                    <a:pt x="5" y="0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0" name="Freeform 1569">
              <a:extLst>
                <a:ext uri="{FF2B5EF4-FFF2-40B4-BE49-F238E27FC236}">
                  <a16:creationId xmlns:a16="http://schemas.microsoft.com/office/drawing/2014/main" id="{04EE09BE-B03B-4E33-BA4A-98F670BC3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3074"/>
              <a:ext cx="15" cy="42"/>
            </a:xfrm>
            <a:custGeom>
              <a:avLst/>
              <a:gdLst>
                <a:gd name="T0" fmla="*/ 69 w 7"/>
                <a:gd name="T1" fmla="*/ 206 h 19"/>
                <a:gd name="T2" fmla="*/ 41 w 7"/>
                <a:gd name="T3" fmla="*/ 33 h 19"/>
                <a:gd name="T4" fmla="*/ 0 w 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9">
                  <a:moveTo>
                    <a:pt x="7" y="19"/>
                  </a:moveTo>
                  <a:cubicBezTo>
                    <a:pt x="7" y="15"/>
                    <a:pt x="7" y="7"/>
                    <a:pt x="4" y="3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1" name="Freeform 1570">
              <a:extLst>
                <a:ext uri="{FF2B5EF4-FFF2-40B4-BE49-F238E27FC236}">
                  <a16:creationId xmlns:a16="http://schemas.microsoft.com/office/drawing/2014/main" id="{91AEB2CF-7E8A-40BF-AD96-1A32E0E69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3087"/>
              <a:ext cx="23" cy="49"/>
            </a:xfrm>
            <a:custGeom>
              <a:avLst/>
              <a:gdLst>
                <a:gd name="T0" fmla="*/ 0 w 11"/>
                <a:gd name="T1" fmla="*/ 80 h 22"/>
                <a:gd name="T2" fmla="*/ 100 w 11"/>
                <a:gd name="T3" fmla="*/ 24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2">
                  <a:moveTo>
                    <a:pt x="0" y="7"/>
                  </a:moveTo>
                  <a:cubicBezTo>
                    <a:pt x="5" y="0"/>
                    <a:pt x="9" y="19"/>
                    <a:pt x="11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2" name="Freeform 1571">
              <a:extLst>
                <a:ext uri="{FF2B5EF4-FFF2-40B4-BE49-F238E27FC236}">
                  <a16:creationId xmlns:a16="http://schemas.microsoft.com/office/drawing/2014/main" id="{05C8CD84-C916-4998-B166-63A4F3E0F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3092"/>
              <a:ext cx="7" cy="9"/>
            </a:xfrm>
            <a:custGeom>
              <a:avLst/>
              <a:gdLst>
                <a:gd name="T0" fmla="*/ 0 w 3"/>
                <a:gd name="T1" fmla="*/ 45 h 4"/>
                <a:gd name="T2" fmla="*/ 37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1" y="1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3" name="Freeform 1572">
              <a:extLst>
                <a:ext uri="{FF2B5EF4-FFF2-40B4-BE49-F238E27FC236}">
                  <a16:creationId xmlns:a16="http://schemas.microsoft.com/office/drawing/2014/main" id="{8EDE337B-3059-443D-BCCC-A2B0F15F8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3056"/>
              <a:ext cx="16" cy="40"/>
            </a:xfrm>
            <a:custGeom>
              <a:avLst/>
              <a:gdLst>
                <a:gd name="T0" fmla="*/ 40 w 8"/>
                <a:gd name="T1" fmla="*/ 198 h 18"/>
                <a:gd name="T2" fmla="*/ 64 w 8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8">
                  <a:moveTo>
                    <a:pt x="5" y="18"/>
                  </a:moveTo>
                  <a:cubicBezTo>
                    <a:pt x="5" y="12"/>
                    <a:pt x="0" y="3"/>
                    <a:pt x="8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4" name="Freeform 1573">
              <a:extLst>
                <a:ext uri="{FF2B5EF4-FFF2-40B4-BE49-F238E27FC236}">
                  <a16:creationId xmlns:a16="http://schemas.microsoft.com/office/drawing/2014/main" id="{93674781-D968-487C-9833-1B709F665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3040"/>
              <a:ext cx="12" cy="41"/>
            </a:xfrm>
            <a:custGeom>
              <a:avLst/>
              <a:gdLst>
                <a:gd name="T0" fmla="*/ 40 w 6"/>
                <a:gd name="T1" fmla="*/ 212 h 18"/>
                <a:gd name="T2" fmla="*/ 32 w 6"/>
                <a:gd name="T3" fmla="*/ 130 h 18"/>
                <a:gd name="T4" fmla="*/ 32 w 6"/>
                <a:gd name="T5" fmla="*/ 48 h 18"/>
                <a:gd name="T6" fmla="*/ 0 w 6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8">
                  <a:moveTo>
                    <a:pt x="5" y="18"/>
                  </a:moveTo>
                  <a:cubicBezTo>
                    <a:pt x="6" y="15"/>
                    <a:pt x="4" y="13"/>
                    <a:pt x="4" y="11"/>
                  </a:cubicBezTo>
                  <a:cubicBezTo>
                    <a:pt x="4" y="9"/>
                    <a:pt x="4" y="5"/>
                    <a:pt x="4" y="4"/>
                  </a:cubicBezTo>
                  <a:cubicBezTo>
                    <a:pt x="3" y="2"/>
                    <a:pt x="1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5" name="Freeform 1574">
              <a:extLst>
                <a:ext uri="{FF2B5EF4-FFF2-40B4-BE49-F238E27FC236}">
                  <a16:creationId xmlns:a16="http://schemas.microsoft.com/office/drawing/2014/main" id="{6632C949-1226-48A9-A759-33F6D01DA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3047"/>
              <a:ext cx="11" cy="20"/>
            </a:xfrm>
            <a:custGeom>
              <a:avLst/>
              <a:gdLst>
                <a:gd name="T0" fmla="*/ 0 w 5"/>
                <a:gd name="T1" fmla="*/ 20 h 9"/>
                <a:gd name="T2" fmla="*/ 53 w 5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0" y="2"/>
                  </a:moveTo>
                  <a:cubicBezTo>
                    <a:pt x="3" y="0"/>
                    <a:pt x="5" y="6"/>
                    <a:pt x="5" y="9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6" name="Freeform 1575">
              <a:extLst>
                <a:ext uri="{FF2B5EF4-FFF2-40B4-BE49-F238E27FC236}">
                  <a16:creationId xmlns:a16="http://schemas.microsoft.com/office/drawing/2014/main" id="{DB551BDE-CB5F-4CB9-AA87-1821B637A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3043"/>
              <a:ext cx="8" cy="11"/>
            </a:xfrm>
            <a:custGeom>
              <a:avLst/>
              <a:gdLst>
                <a:gd name="T0" fmla="*/ 0 w 4"/>
                <a:gd name="T1" fmla="*/ 53 h 5"/>
                <a:gd name="T2" fmla="*/ 32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3"/>
                    <a:pt x="2" y="1"/>
                    <a:pt x="4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7" name="Freeform 1576">
              <a:extLst>
                <a:ext uri="{FF2B5EF4-FFF2-40B4-BE49-F238E27FC236}">
                  <a16:creationId xmlns:a16="http://schemas.microsoft.com/office/drawing/2014/main" id="{C27DD046-0A61-421B-AFA6-4762038C5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3007"/>
              <a:ext cx="12" cy="38"/>
            </a:xfrm>
            <a:custGeom>
              <a:avLst/>
              <a:gdLst>
                <a:gd name="T0" fmla="*/ 40 w 6"/>
                <a:gd name="T1" fmla="*/ 190 h 17"/>
                <a:gd name="T2" fmla="*/ 32 w 6"/>
                <a:gd name="T3" fmla="*/ 20 h 17"/>
                <a:gd name="T4" fmla="*/ 0 w 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5" y="17"/>
                  </a:moveTo>
                  <a:cubicBezTo>
                    <a:pt x="6" y="14"/>
                    <a:pt x="6" y="6"/>
                    <a:pt x="4" y="2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8" name="Freeform 1577">
              <a:extLst>
                <a:ext uri="{FF2B5EF4-FFF2-40B4-BE49-F238E27FC236}">
                  <a16:creationId xmlns:a16="http://schemas.microsoft.com/office/drawing/2014/main" id="{6B06C5CE-FBFC-43F8-9BB5-52E5DEBB8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3023"/>
              <a:ext cx="9" cy="4"/>
            </a:xfrm>
            <a:custGeom>
              <a:avLst/>
              <a:gdLst>
                <a:gd name="T0" fmla="*/ 0 w 4"/>
                <a:gd name="T1" fmla="*/ 0 h 2"/>
                <a:gd name="T2" fmla="*/ 45 w 4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4" y="0"/>
                    <a:pt x="4" y="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29" name="Freeform 1578">
              <a:extLst>
                <a:ext uri="{FF2B5EF4-FFF2-40B4-BE49-F238E27FC236}">
                  <a16:creationId xmlns:a16="http://schemas.microsoft.com/office/drawing/2014/main" id="{46F6FBFC-A330-4518-8B16-261600894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3023"/>
              <a:ext cx="6" cy="26"/>
            </a:xfrm>
            <a:custGeom>
              <a:avLst/>
              <a:gdLst>
                <a:gd name="T0" fmla="*/ 24 w 3"/>
                <a:gd name="T1" fmla="*/ 0 h 12"/>
                <a:gd name="T2" fmla="*/ 24 w 3"/>
                <a:gd name="T3" fmla="*/ 12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3" y="0"/>
                  </a:moveTo>
                  <a:cubicBezTo>
                    <a:pt x="0" y="3"/>
                    <a:pt x="1" y="9"/>
                    <a:pt x="3" y="1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0" name="Freeform 1579">
              <a:extLst>
                <a:ext uri="{FF2B5EF4-FFF2-40B4-BE49-F238E27FC236}">
                  <a16:creationId xmlns:a16="http://schemas.microsoft.com/office/drawing/2014/main" id="{4001C032-D7BD-45F0-938A-FCC912707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974"/>
              <a:ext cx="8" cy="35"/>
            </a:xfrm>
            <a:custGeom>
              <a:avLst/>
              <a:gdLst>
                <a:gd name="T0" fmla="*/ 32 w 4"/>
                <a:gd name="T1" fmla="*/ 168 h 16"/>
                <a:gd name="T2" fmla="*/ 16 w 4"/>
                <a:gd name="T3" fmla="*/ 20 h 16"/>
                <a:gd name="T4" fmla="*/ 0 w 4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6">
                  <a:moveTo>
                    <a:pt x="4" y="16"/>
                  </a:moveTo>
                  <a:cubicBezTo>
                    <a:pt x="2" y="12"/>
                    <a:pt x="4" y="6"/>
                    <a:pt x="2" y="2"/>
                  </a:cubicBezTo>
                  <a:cubicBezTo>
                    <a:pt x="2" y="2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1" name="Freeform 1580">
              <a:extLst>
                <a:ext uri="{FF2B5EF4-FFF2-40B4-BE49-F238E27FC236}">
                  <a16:creationId xmlns:a16="http://schemas.microsoft.com/office/drawing/2014/main" id="{8572B467-95C1-4EBF-8452-145B419D9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2991"/>
              <a:ext cx="10" cy="5"/>
            </a:xfrm>
            <a:custGeom>
              <a:avLst/>
              <a:gdLst>
                <a:gd name="T0" fmla="*/ 0 w 5"/>
                <a:gd name="T1" fmla="*/ 33 h 2"/>
                <a:gd name="T2" fmla="*/ 24 w 5"/>
                <a:gd name="T3" fmla="*/ 0 h 2"/>
                <a:gd name="T4" fmla="*/ 40 w 5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3" y="0"/>
                    <a:pt x="4" y="1"/>
                    <a:pt x="5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2" name="Freeform 1581">
              <a:extLst>
                <a:ext uri="{FF2B5EF4-FFF2-40B4-BE49-F238E27FC236}">
                  <a16:creationId xmlns:a16="http://schemas.microsoft.com/office/drawing/2014/main" id="{E6E88323-D72B-4BEC-9B20-918D7CB19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2971"/>
              <a:ext cx="4" cy="47"/>
            </a:xfrm>
            <a:custGeom>
              <a:avLst/>
              <a:gdLst>
                <a:gd name="T0" fmla="*/ 16 w 2"/>
                <a:gd name="T1" fmla="*/ 235 h 21"/>
                <a:gd name="T2" fmla="*/ 8 w 2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1">
                  <a:moveTo>
                    <a:pt x="2" y="21"/>
                  </a:moveTo>
                  <a:cubicBezTo>
                    <a:pt x="0" y="14"/>
                    <a:pt x="0" y="7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3" name="Freeform 1582">
              <a:extLst>
                <a:ext uri="{FF2B5EF4-FFF2-40B4-BE49-F238E27FC236}">
                  <a16:creationId xmlns:a16="http://schemas.microsoft.com/office/drawing/2014/main" id="{BF8C8B8C-95E5-4AC0-934B-10A2E928D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815"/>
              <a:ext cx="11" cy="159"/>
            </a:xfrm>
            <a:custGeom>
              <a:avLst/>
              <a:gdLst>
                <a:gd name="T0" fmla="*/ 33 w 5"/>
                <a:gd name="T1" fmla="*/ 797 h 71"/>
                <a:gd name="T2" fmla="*/ 44 w 5"/>
                <a:gd name="T3" fmla="*/ 672 h 71"/>
                <a:gd name="T4" fmla="*/ 9 w 5"/>
                <a:gd name="T5" fmla="*/ 627 h 71"/>
                <a:gd name="T6" fmla="*/ 20 w 5"/>
                <a:gd name="T7" fmla="*/ 596 h 71"/>
                <a:gd name="T8" fmla="*/ 20 w 5"/>
                <a:gd name="T9" fmla="*/ 405 h 71"/>
                <a:gd name="T10" fmla="*/ 20 w 5"/>
                <a:gd name="T11" fmla="*/ 316 h 71"/>
                <a:gd name="T12" fmla="*/ 33 w 5"/>
                <a:gd name="T13" fmla="*/ 260 h 71"/>
                <a:gd name="T14" fmla="*/ 53 w 5"/>
                <a:gd name="T15" fmla="*/ 202 h 71"/>
                <a:gd name="T16" fmla="*/ 44 w 5"/>
                <a:gd name="T17" fmla="*/ 155 h 71"/>
                <a:gd name="T18" fmla="*/ 53 w 5"/>
                <a:gd name="T19" fmla="*/ 90 h 71"/>
                <a:gd name="T20" fmla="*/ 53 w 5"/>
                <a:gd name="T21" fmla="*/ 0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" h="71">
                  <a:moveTo>
                    <a:pt x="3" y="71"/>
                  </a:moveTo>
                  <a:cubicBezTo>
                    <a:pt x="4" y="69"/>
                    <a:pt x="5" y="62"/>
                    <a:pt x="4" y="60"/>
                  </a:cubicBezTo>
                  <a:cubicBezTo>
                    <a:pt x="3" y="58"/>
                    <a:pt x="1" y="57"/>
                    <a:pt x="1" y="56"/>
                  </a:cubicBezTo>
                  <a:cubicBezTo>
                    <a:pt x="0" y="55"/>
                    <a:pt x="2" y="54"/>
                    <a:pt x="2" y="53"/>
                  </a:cubicBezTo>
                  <a:cubicBezTo>
                    <a:pt x="3" y="47"/>
                    <a:pt x="2" y="42"/>
                    <a:pt x="2" y="36"/>
                  </a:cubicBezTo>
                  <a:cubicBezTo>
                    <a:pt x="2" y="33"/>
                    <a:pt x="2" y="31"/>
                    <a:pt x="2" y="28"/>
                  </a:cubicBezTo>
                  <a:cubicBezTo>
                    <a:pt x="3" y="27"/>
                    <a:pt x="2" y="25"/>
                    <a:pt x="3" y="23"/>
                  </a:cubicBezTo>
                  <a:cubicBezTo>
                    <a:pt x="3" y="21"/>
                    <a:pt x="5" y="20"/>
                    <a:pt x="5" y="18"/>
                  </a:cubicBezTo>
                  <a:cubicBezTo>
                    <a:pt x="5" y="17"/>
                    <a:pt x="4" y="15"/>
                    <a:pt x="4" y="14"/>
                  </a:cubicBezTo>
                  <a:cubicBezTo>
                    <a:pt x="4" y="12"/>
                    <a:pt x="5" y="10"/>
                    <a:pt x="5" y="8"/>
                  </a:cubicBezTo>
                  <a:cubicBezTo>
                    <a:pt x="5" y="5"/>
                    <a:pt x="3" y="4"/>
                    <a:pt x="5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4" name="Freeform 1583">
              <a:extLst>
                <a:ext uri="{FF2B5EF4-FFF2-40B4-BE49-F238E27FC236}">
                  <a16:creationId xmlns:a16="http://schemas.microsoft.com/office/drawing/2014/main" id="{CA057159-C4B0-4238-8A4A-279ACB213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889"/>
              <a:ext cx="14" cy="85"/>
            </a:xfrm>
            <a:custGeom>
              <a:avLst/>
              <a:gdLst>
                <a:gd name="T0" fmla="*/ 0 w 7"/>
                <a:gd name="T1" fmla="*/ 0 h 38"/>
                <a:gd name="T2" fmla="*/ 16 w 7"/>
                <a:gd name="T3" fmla="*/ 145 h 38"/>
                <a:gd name="T4" fmla="*/ 24 w 7"/>
                <a:gd name="T5" fmla="*/ 255 h 38"/>
                <a:gd name="T6" fmla="*/ 32 w 7"/>
                <a:gd name="T7" fmla="*/ 315 h 38"/>
                <a:gd name="T8" fmla="*/ 16 w 7"/>
                <a:gd name="T9" fmla="*/ 360 h 38"/>
                <a:gd name="T10" fmla="*/ 56 w 7"/>
                <a:gd name="T11" fmla="*/ 425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38">
                  <a:moveTo>
                    <a:pt x="0" y="0"/>
                  </a:moveTo>
                  <a:cubicBezTo>
                    <a:pt x="4" y="5"/>
                    <a:pt x="2" y="7"/>
                    <a:pt x="2" y="13"/>
                  </a:cubicBezTo>
                  <a:cubicBezTo>
                    <a:pt x="2" y="16"/>
                    <a:pt x="3" y="19"/>
                    <a:pt x="3" y="23"/>
                  </a:cubicBezTo>
                  <a:cubicBezTo>
                    <a:pt x="3" y="25"/>
                    <a:pt x="4" y="26"/>
                    <a:pt x="4" y="28"/>
                  </a:cubicBezTo>
                  <a:cubicBezTo>
                    <a:pt x="4" y="30"/>
                    <a:pt x="5" y="31"/>
                    <a:pt x="2" y="32"/>
                  </a:cubicBezTo>
                  <a:cubicBezTo>
                    <a:pt x="6" y="31"/>
                    <a:pt x="7" y="35"/>
                    <a:pt x="7" y="3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5" name="Freeform 1584">
              <a:extLst>
                <a:ext uri="{FF2B5EF4-FFF2-40B4-BE49-F238E27FC236}">
                  <a16:creationId xmlns:a16="http://schemas.microsoft.com/office/drawing/2014/main" id="{66F0553C-5735-4225-9434-015439EE0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2909"/>
              <a:ext cx="6" cy="11"/>
            </a:xfrm>
            <a:custGeom>
              <a:avLst/>
              <a:gdLst>
                <a:gd name="T0" fmla="*/ 0 w 3"/>
                <a:gd name="T1" fmla="*/ 44 h 5"/>
                <a:gd name="T2" fmla="*/ 16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3" y="5"/>
                    <a:pt x="2" y="2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6" name="Freeform 1585">
              <a:extLst>
                <a:ext uri="{FF2B5EF4-FFF2-40B4-BE49-F238E27FC236}">
                  <a16:creationId xmlns:a16="http://schemas.microsoft.com/office/drawing/2014/main" id="{B5EB97E5-6D4F-4959-AF58-28A2671A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864"/>
              <a:ext cx="8" cy="31"/>
            </a:xfrm>
            <a:custGeom>
              <a:avLst/>
              <a:gdLst>
                <a:gd name="T0" fmla="*/ 16 w 4"/>
                <a:gd name="T1" fmla="*/ 153 h 14"/>
                <a:gd name="T2" fmla="*/ 32 w 4"/>
                <a:gd name="T3" fmla="*/ 64 h 14"/>
                <a:gd name="T4" fmla="*/ 8 w 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4">
                  <a:moveTo>
                    <a:pt x="2" y="14"/>
                  </a:moveTo>
                  <a:cubicBezTo>
                    <a:pt x="0" y="11"/>
                    <a:pt x="4" y="8"/>
                    <a:pt x="4" y="6"/>
                  </a:cubicBezTo>
                  <a:cubicBezTo>
                    <a:pt x="4" y="4"/>
                    <a:pt x="1" y="2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7" name="Freeform 1586">
              <a:extLst>
                <a:ext uri="{FF2B5EF4-FFF2-40B4-BE49-F238E27FC236}">
                  <a16:creationId xmlns:a16="http://schemas.microsoft.com/office/drawing/2014/main" id="{707BA8BE-CC8E-40BA-820D-51CFA44B8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840"/>
              <a:ext cx="8" cy="4"/>
            </a:xfrm>
            <a:custGeom>
              <a:avLst/>
              <a:gdLst>
                <a:gd name="T0" fmla="*/ 0 w 4"/>
                <a:gd name="T1" fmla="*/ 16 h 2"/>
                <a:gd name="T2" fmla="*/ 32 w 4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8" name="Freeform 1587">
              <a:extLst>
                <a:ext uri="{FF2B5EF4-FFF2-40B4-BE49-F238E27FC236}">
                  <a16:creationId xmlns:a16="http://schemas.microsoft.com/office/drawing/2014/main" id="{C69B3A78-B1F4-47DE-83DB-1A8FEE84C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828"/>
              <a:ext cx="6" cy="7"/>
            </a:xfrm>
            <a:custGeom>
              <a:avLst/>
              <a:gdLst>
                <a:gd name="T0" fmla="*/ 24 w 3"/>
                <a:gd name="T1" fmla="*/ 37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39" name="Freeform 1588">
              <a:extLst>
                <a:ext uri="{FF2B5EF4-FFF2-40B4-BE49-F238E27FC236}">
                  <a16:creationId xmlns:a16="http://schemas.microsoft.com/office/drawing/2014/main" id="{2542A307-52D0-4F58-8445-6F773DBE3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804"/>
              <a:ext cx="10" cy="13"/>
            </a:xfrm>
            <a:custGeom>
              <a:avLst/>
              <a:gdLst>
                <a:gd name="T0" fmla="*/ 0 w 5"/>
                <a:gd name="T1" fmla="*/ 61 h 6"/>
                <a:gd name="T2" fmla="*/ 40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3" y="2"/>
                    <a:pt x="5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0" name="Freeform 1589">
              <a:extLst>
                <a:ext uri="{FF2B5EF4-FFF2-40B4-BE49-F238E27FC236}">
                  <a16:creationId xmlns:a16="http://schemas.microsoft.com/office/drawing/2014/main" id="{E658C1AC-AD34-46FF-A862-E533171B1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793"/>
              <a:ext cx="8" cy="18"/>
            </a:xfrm>
            <a:custGeom>
              <a:avLst/>
              <a:gdLst>
                <a:gd name="T0" fmla="*/ 32 w 4"/>
                <a:gd name="T1" fmla="*/ 92 h 8"/>
                <a:gd name="T2" fmla="*/ 0 w 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cubicBezTo>
                    <a:pt x="2" y="5"/>
                    <a:pt x="2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1" name="Freeform 1590">
              <a:extLst>
                <a:ext uri="{FF2B5EF4-FFF2-40B4-BE49-F238E27FC236}">
                  <a16:creationId xmlns:a16="http://schemas.microsoft.com/office/drawing/2014/main" id="{8B5C8D1D-1505-4634-B6ED-37D4F7A6A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777"/>
              <a:ext cx="12" cy="22"/>
            </a:xfrm>
            <a:custGeom>
              <a:avLst/>
              <a:gdLst>
                <a:gd name="T0" fmla="*/ 0 w 6"/>
                <a:gd name="T1" fmla="*/ 106 h 10"/>
                <a:gd name="T2" fmla="*/ 8 w 6"/>
                <a:gd name="T3" fmla="*/ 33 h 10"/>
                <a:gd name="T4" fmla="*/ 48 w 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0" y="7"/>
                    <a:pt x="1" y="6"/>
                    <a:pt x="1" y="3"/>
                  </a:cubicBezTo>
                  <a:cubicBezTo>
                    <a:pt x="3" y="3"/>
                    <a:pt x="5" y="2"/>
                    <a:pt x="6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2" name="Freeform 1591">
              <a:extLst>
                <a:ext uri="{FF2B5EF4-FFF2-40B4-BE49-F238E27FC236}">
                  <a16:creationId xmlns:a16="http://schemas.microsoft.com/office/drawing/2014/main" id="{83D7B424-17B7-4BDB-9E7D-8BD0CB97D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759"/>
              <a:ext cx="10" cy="25"/>
            </a:xfrm>
            <a:custGeom>
              <a:avLst/>
              <a:gdLst>
                <a:gd name="T0" fmla="*/ 16 w 5"/>
                <a:gd name="T1" fmla="*/ 130 h 11"/>
                <a:gd name="T2" fmla="*/ 0 w 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2" y="11"/>
                  </a:moveTo>
                  <a:cubicBezTo>
                    <a:pt x="5" y="8"/>
                    <a:pt x="5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3" name="Freeform 1592">
              <a:extLst>
                <a:ext uri="{FF2B5EF4-FFF2-40B4-BE49-F238E27FC236}">
                  <a16:creationId xmlns:a16="http://schemas.microsoft.com/office/drawing/2014/main" id="{773B7C2B-AD66-4495-BF3F-B1613BB05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737"/>
              <a:ext cx="10" cy="29"/>
            </a:xfrm>
            <a:custGeom>
              <a:avLst/>
              <a:gdLst>
                <a:gd name="T0" fmla="*/ 24 w 5"/>
                <a:gd name="T1" fmla="*/ 145 h 13"/>
                <a:gd name="T2" fmla="*/ 40 w 5"/>
                <a:gd name="T3" fmla="*/ 36 h 13"/>
                <a:gd name="T4" fmla="*/ 0 w 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3">
                  <a:moveTo>
                    <a:pt x="3" y="13"/>
                  </a:moveTo>
                  <a:cubicBezTo>
                    <a:pt x="4" y="10"/>
                    <a:pt x="4" y="6"/>
                    <a:pt x="5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4" name="Freeform 1593">
              <a:extLst>
                <a:ext uri="{FF2B5EF4-FFF2-40B4-BE49-F238E27FC236}">
                  <a16:creationId xmlns:a16="http://schemas.microsoft.com/office/drawing/2014/main" id="{723BDF03-8030-4846-8A13-FFAD6DB0E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683"/>
              <a:ext cx="9" cy="56"/>
            </a:xfrm>
            <a:custGeom>
              <a:avLst/>
              <a:gdLst>
                <a:gd name="T0" fmla="*/ 25 w 4"/>
                <a:gd name="T1" fmla="*/ 280 h 25"/>
                <a:gd name="T2" fmla="*/ 25 w 4"/>
                <a:gd name="T3" fmla="*/ 181 h 25"/>
                <a:gd name="T4" fmla="*/ 45 w 4"/>
                <a:gd name="T5" fmla="*/ 90 h 25"/>
                <a:gd name="T6" fmla="*/ 0 w 4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5">
                  <a:moveTo>
                    <a:pt x="2" y="25"/>
                  </a:moveTo>
                  <a:cubicBezTo>
                    <a:pt x="2" y="22"/>
                    <a:pt x="1" y="19"/>
                    <a:pt x="2" y="16"/>
                  </a:cubicBezTo>
                  <a:cubicBezTo>
                    <a:pt x="2" y="14"/>
                    <a:pt x="4" y="10"/>
                    <a:pt x="4" y="8"/>
                  </a:cubicBezTo>
                  <a:cubicBezTo>
                    <a:pt x="4" y="6"/>
                    <a:pt x="1" y="2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5" name="Freeform 1594">
              <a:extLst>
                <a:ext uri="{FF2B5EF4-FFF2-40B4-BE49-F238E27FC236}">
                  <a16:creationId xmlns:a16="http://schemas.microsoft.com/office/drawing/2014/main" id="{E45D4106-6EDA-40FA-8B8A-E142B2922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2712"/>
              <a:ext cx="8" cy="5"/>
            </a:xfrm>
            <a:custGeom>
              <a:avLst/>
              <a:gdLst>
                <a:gd name="T0" fmla="*/ 0 w 4"/>
                <a:gd name="T1" fmla="*/ 0 h 2"/>
                <a:gd name="T2" fmla="*/ 32 w 4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2" y="2"/>
                    <a:pt x="4" y="2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6" name="Freeform 1595">
              <a:extLst>
                <a:ext uri="{FF2B5EF4-FFF2-40B4-BE49-F238E27FC236}">
                  <a16:creationId xmlns:a16="http://schemas.microsoft.com/office/drawing/2014/main" id="{F77CD544-1685-47A2-9848-9A077E113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724"/>
              <a:ext cx="11" cy="2"/>
            </a:xfrm>
            <a:custGeom>
              <a:avLst/>
              <a:gdLst>
                <a:gd name="T0" fmla="*/ 0 w 5"/>
                <a:gd name="T1" fmla="*/ 8 h 1"/>
                <a:gd name="T2" fmla="*/ 53 w 5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3" y="0"/>
                    <a:pt x="5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7" name="Freeform 1596">
              <a:extLst>
                <a:ext uri="{FF2B5EF4-FFF2-40B4-BE49-F238E27FC236}">
                  <a16:creationId xmlns:a16="http://schemas.microsoft.com/office/drawing/2014/main" id="{CFCF7D81-5D2C-4145-8DF2-06E7E6CC7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697"/>
              <a:ext cx="6" cy="4"/>
            </a:xfrm>
            <a:custGeom>
              <a:avLst/>
              <a:gdLst>
                <a:gd name="T0" fmla="*/ 0 w 3"/>
                <a:gd name="T1" fmla="*/ 16 h 2"/>
                <a:gd name="T2" fmla="*/ 16 w 3"/>
                <a:gd name="T3" fmla="*/ 0 h 2"/>
                <a:gd name="T4" fmla="*/ 24 w 3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8" name="Freeform 1597">
              <a:extLst>
                <a:ext uri="{FF2B5EF4-FFF2-40B4-BE49-F238E27FC236}">
                  <a16:creationId xmlns:a16="http://schemas.microsoft.com/office/drawing/2014/main" id="{C45F3447-3C14-46D4-AE84-46C682C36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755"/>
              <a:ext cx="7" cy="1"/>
            </a:xfrm>
            <a:custGeom>
              <a:avLst/>
              <a:gdLst>
                <a:gd name="T0" fmla="*/ 0 w 3"/>
                <a:gd name="T1" fmla="*/ 0 h 1"/>
                <a:gd name="T2" fmla="*/ 3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49" name="Freeform 1598">
              <a:extLst>
                <a:ext uri="{FF2B5EF4-FFF2-40B4-BE49-F238E27FC236}">
                  <a16:creationId xmlns:a16="http://schemas.microsoft.com/office/drawing/2014/main" id="{1945C161-8951-40D9-9B67-523650A47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650"/>
              <a:ext cx="15" cy="40"/>
            </a:xfrm>
            <a:custGeom>
              <a:avLst/>
              <a:gdLst>
                <a:gd name="T0" fmla="*/ 0 w 7"/>
                <a:gd name="T1" fmla="*/ 198 h 18"/>
                <a:gd name="T2" fmla="*/ 9 w 7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18"/>
                  </a:moveTo>
                  <a:cubicBezTo>
                    <a:pt x="3" y="14"/>
                    <a:pt x="7" y="3"/>
                    <a:pt x="1" y="0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0" name="Freeform 1599">
              <a:extLst>
                <a:ext uri="{FF2B5EF4-FFF2-40B4-BE49-F238E27FC236}">
                  <a16:creationId xmlns:a16="http://schemas.microsoft.com/office/drawing/2014/main" id="{A7BA2698-14C6-4C4F-BD14-FEFF886E8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675"/>
              <a:ext cx="8" cy="4"/>
            </a:xfrm>
            <a:custGeom>
              <a:avLst/>
              <a:gdLst>
                <a:gd name="T0" fmla="*/ 0 w 4"/>
                <a:gd name="T1" fmla="*/ 0 h 2"/>
                <a:gd name="T2" fmla="*/ 32 w 4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3" y="1"/>
                    <a:pt x="4" y="2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1" name="Freeform 1600">
              <a:extLst>
                <a:ext uri="{FF2B5EF4-FFF2-40B4-BE49-F238E27FC236}">
                  <a16:creationId xmlns:a16="http://schemas.microsoft.com/office/drawing/2014/main" id="{E40B08FE-6F12-4268-ABA4-ABE1F0AD5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659"/>
              <a:ext cx="12" cy="4"/>
            </a:xfrm>
            <a:custGeom>
              <a:avLst/>
              <a:gdLst>
                <a:gd name="T0" fmla="*/ 0 w 6"/>
                <a:gd name="T1" fmla="*/ 16 h 2"/>
                <a:gd name="T2" fmla="*/ 48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0"/>
                    <a:pt x="6" y="0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2" name="Freeform 1601">
              <a:extLst>
                <a:ext uri="{FF2B5EF4-FFF2-40B4-BE49-F238E27FC236}">
                  <a16:creationId xmlns:a16="http://schemas.microsoft.com/office/drawing/2014/main" id="{D7F7E2B7-C4C8-4F50-B89E-9B7C5C5C6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630"/>
              <a:ext cx="8" cy="31"/>
            </a:xfrm>
            <a:custGeom>
              <a:avLst/>
              <a:gdLst>
                <a:gd name="T0" fmla="*/ 24 w 4"/>
                <a:gd name="T1" fmla="*/ 153 h 14"/>
                <a:gd name="T2" fmla="*/ 32 w 4"/>
                <a:gd name="T3" fmla="*/ 20 h 14"/>
                <a:gd name="T4" fmla="*/ 0 w 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4">
                  <a:moveTo>
                    <a:pt x="3" y="14"/>
                  </a:moveTo>
                  <a:cubicBezTo>
                    <a:pt x="3" y="10"/>
                    <a:pt x="4" y="6"/>
                    <a:pt x="4" y="2"/>
                  </a:cubicBezTo>
                  <a:cubicBezTo>
                    <a:pt x="2" y="3"/>
                    <a:pt x="2" y="1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FDE7D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3" name="Freeform 1602">
              <a:extLst>
                <a:ext uri="{FF2B5EF4-FFF2-40B4-BE49-F238E27FC236}">
                  <a16:creationId xmlns:a16="http://schemas.microsoft.com/office/drawing/2014/main" id="{B332F260-D672-4FE3-951B-2333EAAFF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634"/>
              <a:ext cx="11" cy="7"/>
            </a:xfrm>
            <a:custGeom>
              <a:avLst/>
              <a:gdLst>
                <a:gd name="T0" fmla="*/ 0 w 5"/>
                <a:gd name="T1" fmla="*/ 37 h 3"/>
                <a:gd name="T2" fmla="*/ 53 w 5"/>
                <a:gd name="T3" fmla="*/ 1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1"/>
                    <a:pt x="3" y="0"/>
                    <a:pt x="5" y="1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4" name="Freeform 1603">
              <a:extLst>
                <a:ext uri="{FF2B5EF4-FFF2-40B4-BE49-F238E27FC236}">
                  <a16:creationId xmlns:a16="http://schemas.microsoft.com/office/drawing/2014/main" id="{E88F33B9-0108-4BB9-93A6-60427314F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605"/>
              <a:ext cx="6" cy="27"/>
            </a:xfrm>
            <a:custGeom>
              <a:avLst/>
              <a:gdLst>
                <a:gd name="T0" fmla="*/ 8 w 3"/>
                <a:gd name="T1" fmla="*/ 137 h 12"/>
                <a:gd name="T2" fmla="*/ 0 w 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1" y="12"/>
                  </a:moveTo>
                  <a:cubicBezTo>
                    <a:pt x="2" y="9"/>
                    <a:pt x="3" y="2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FDE7D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5" name="Freeform 1604">
              <a:extLst>
                <a:ext uri="{FF2B5EF4-FFF2-40B4-BE49-F238E27FC236}">
                  <a16:creationId xmlns:a16="http://schemas.microsoft.com/office/drawing/2014/main" id="{29131CAA-4310-474A-9273-9FC769479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3210"/>
              <a:ext cx="34" cy="69"/>
            </a:xfrm>
            <a:custGeom>
              <a:avLst/>
              <a:gdLst>
                <a:gd name="T0" fmla="*/ 0 w 16"/>
                <a:gd name="T1" fmla="*/ 0 h 31"/>
                <a:gd name="T2" fmla="*/ 77 w 16"/>
                <a:gd name="T3" fmla="*/ 162 h 31"/>
                <a:gd name="T4" fmla="*/ 153 w 16"/>
                <a:gd name="T5" fmla="*/ 34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1">
                  <a:moveTo>
                    <a:pt x="0" y="0"/>
                  </a:moveTo>
                  <a:cubicBezTo>
                    <a:pt x="4" y="3"/>
                    <a:pt x="7" y="10"/>
                    <a:pt x="8" y="15"/>
                  </a:cubicBezTo>
                  <a:cubicBezTo>
                    <a:pt x="13" y="16"/>
                    <a:pt x="16" y="27"/>
                    <a:pt x="16" y="3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6" name="Freeform 1605">
              <a:extLst>
                <a:ext uri="{FF2B5EF4-FFF2-40B4-BE49-F238E27FC236}">
                  <a16:creationId xmlns:a16="http://schemas.microsoft.com/office/drawing/2014/main" id="{49BF3C35-167F-4ADA-A08F-3CE845E50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3125"/>
              <a:ext cx="27" cy="85"/>
            </a:xfrm>
            <a:custGeom>
              <a:avLst/>
              <a:gdLst>
                <a:gd name="T0" fmla="*/ 0 w 13"/>
                <a:gd name="T1" fmla="*/ 0 h 38"/>
                <a:gd name="T2" fmla="*/ 64 w 13"/>
                <a:gd name="T3" fmla="*/ 226 h 38"/>
                <a:gd name="T4" fmla="*/ 116 w 13"/>
                <a:gd name="T5" fmla="*/ 425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8">
                  <a:moveTo>
                    <a:pt x="0" y="0"/>
                  </a:moveTo>
                  <a:cubicBezTo>
                    <a:pt x="4" y="6"/>
                    <a:pt x="4" y="14"/>
                    <a:pt x="7" y="20"/>
                  </a:cubicBezTo>
                  <a:cubicBezTo>
                    <a:pt x="10" y="26"/>
                    <a:pt x="11" y="32"/>
                    <a:pt x="13" y="3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7" name="Freeform 1606">
              <a:extLst>
                <a:ext uri="{FF2B5EF4-FFF2-40B4-BE49-F238E27FC236}">
                  <a16:creationId xmlns:a16="http://schemas.microsoft.com/office/drawing/2014/main" id="{50ED58F6-1437-46FC-9F7C-A99EC36A9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3058"/>
              <a:ext cx="19" cy="67"/>
            </a:xfrm>
            <a:custGeom>
              <a:avLst/>
              <a:gdLst>
                <a:gd name="T0" fmla="*/ 0 w 9"/>
                <a:gd name="T1" fmla="*/ 0 h 30"/>
                <a:gd name="T2" fmla="*/ 36 w 9"/>
                <a:gd name="T3" fmla="*/ 170 h 30"/>
                <a:gd name="T4" fmla="*/ 84 w 9"/>
                <a:gd name="T5" fmla="*/ 33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0">
                  <a:moveTo>
                    <a:pt x="0" y="0"/>
                  </a:moveTo>
                  <a:cubicBezTo>
                    <a:pt x="1" y="5"/>
                    <a:pt x="3" y="10"/>
                    <a:pt x="4" y="15"/>
                  </a:cubicBezTo>
                  <a:cubicBezTo>
                    <a:pt x="5" y="20"/>
                    <a:pt x="8" y="25"/>
                    <a:pt x="9" y="3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8" name="Freeform 1607">
              <a:extLst>
                <a:ext uri="{FF2B5EF4-FFF2-40B4-BE49-F238E27FC236}">
                  <a16:creationId xmlns:a16="http://schemas.microsoft.com/office/drawing/2014/main" id="{04D07A13-01C6-4462-B21E-0961288D3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998"/>
              <a:ext cx="14" cy="67"/>
            </a:xfrm>
            <a:custGeom>
              <a:avLst/>
              <a:gdLst>
                <a:gd name="T0" fmla="*/ 0 w 7"/>
                <a:gd name="T1" fmla="*/ 0 h 30"/>
                <a:gd name="T2" fmla="*/ 32 w 7"/>
                <a:gd name="T3" fmla="*/ 190 h 30"/>
                <a:gd name="T4" fmla="*/ 56 w 7"/>
                <a:gd name="T5" fmla="*/ 33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4" y="4"/>
                    <a:pt x="3" y="11"/>
                    <a:pt x="4" y="17"/>
                  </a:cubicBezTo>
                  <a:cubicBezTo>
                    <a:pt x="4" y="21"/>
                    <a:pt x="6" y="25"/>
                    <a:pt x="7" y="3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59" name="Freeform 1608">
              <a:extLst>
                <a:ext uri="{FF2B5EF4-FFF2-40B4-BE49-F238E27FC236}">
                  <a16:creationId xmlns:a16="http://schemas.microsoft.com/office/drawing/2014/main" id="{B866E0E8-EE2F-4C42-99FF-DC1586F84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991"/>
              <a:ext cx="50" cy="23"/>
            </a:xfrm>
            <a:custGeom>
              <a:avLst/>
              <a:gdLst>
                <a:gd name="T0" fmla="*/ 217 w 24"/>
                <a:gd name="T1" fmla="*/ 122 h 10"/>
                <a:gd name="T2" fmla="*/ 100 w 24"/>
                <a:gd name="T3" fmla="*/ 48 h 10"/>
                <a:gd name="T4" fmla="*/ 44 w 24"/>
                <a:gd name="T5" fmla="*/ 12 h 10"/>
                <a:gd name="T6" fmla="*/ 0 w 24"/>
                <a:gd name="T7" fmla="*/ 3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0">
                  <a:moveTo>
                    <a:pt x="24" y="10"/>
                  </a:moveTo>
                  <a:cubicBezTo>
                    <a:pt x="20" y="8"/>
                    <a:pt x="15" y="6"/>
                    <a:pt x="11" y="4"/>
                  </a:cubicBezTo>
                  <a:cubicBezTo>
                    <a:pt x="9" y="3"/>
                    <a:pt x="7" y="1"/>
                    <a:pt x="5" y="1"/>
                  </a:cubicBezTo>
                  <a:cubicBezTo>
                    <a:pt x="3" y="0"/>
                    <a:pt x="1" y="1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0" name="Freeform 1609">
              <a:extLst>
                <a:ext uri="{FF2B5EF4-FFF2-40B4-BE49-F238E27FC236}">
                  <a16:creationId xmlns:a16="http://schemas.microsoft.com/office/drawing/2014/main" id="{4A420665-7B3A-42A9-AEE1-758A5FD49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2956"/>
              <a:ext cx="46" cy="29"/>
            </a:xfrm>
            <a:custGeom>
              <a:avLst/>
              <a:gdLst>
                <a:gd name="T0" fmla="*/ 201 w 22"/>
                <a:gd name="T1" fmla="*/ 145 h 13"/>
                <a:gd name="T2" fmla="*/ 44 w 22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3">
                  <a:moveTo>
                    <a:pt x="22" y="13"/>
                  </a:moveTo>
                  <a:cubicBezTo>
                    <a:pt x="20" y="11"/>
                    <a:pt x="0" y="7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1" name="Freeform 1610">
              <a:extLst>
                <a:ext uri="{FF2B5EF4-FFF2-40B4-BE49-F238E27FC236}">
                  <a16:creationId xmlns:a16="http://schemas.microsoft.com/office/drawing/2014/main" id="{CF8C245F-BEB4-4F7A-9DAE-0F66F2E70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2940"/>
              <a:ext cx="36" cy="25"/>
            </a:xfrm>
            <a:custGeom>
              <a:avLst/>
              <a:gdLst>
                <a:gd name="T0" fmla="*/ 161 w 17"/>
                <a:gd name="T1" fmla="*/ 130 h 11"/>
                <a:gd name="T2" fmla="*/ 8 w 17"/>
                <a:gd name="T3" fmla="*/ 45 h 11"/>
                <a:gd name="T4" fmla="*/ 0 w 1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17" y="11"/>
                  </a:moveTo>
                  <a:cubicBezTo>
                    <a:pt x="12" y="10"/>
                    <a:pt x="5" y="8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2" name="Freeform 1611">
              <a:extLst>
                <a:ext uri="{FF2B5EF4-FFF2-40B4-BE49-F238E27FC236}">
                  <a16:creationId xmlns:a16="http://schemas.microsoft.com/office/drawing/2014/main" id="{A68C4643-18F7-4625-B63E-A3BCBEBAA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962"/>
              <a:ext cx="44" cy="32"/>
            </a:xfrm>
            <a:custGeom>
              <a:avLst/>
              <a:gdLst>
                <a:gd name="T0" fmla="*/ 75 w 21"/>
                <a:gd name="T1" fmla="*/ 0 h 14"/>
                <a:gd name="T2" fmla="*/ 193 w 21"/>
                <a:gd name="T3" fmla="*/ 16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4">
                  <a:moveTo>
                    <a:pt x="8" y="0"/>
                  </a:moveTo>
                  <a:cubicBezTo>
                    <a:pt x="0" y="4"/>
                    <a:pt x="18" y="12"/>
                    <a:pt x="21" y="1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3" name="Freeform 1612">
              <a:extLst>
                <a:ext uri="{FF2B5EF4-FFF2-40B4-BE49-F238E27FC236}">
                  <a16:creationId xmlns:a16="http://schemas.microsoft.com/office/drawing/2014/main" id="{C8558FB4-1DDC-4893-9C17-4B1DE9645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976"/>
              <a:ext cx="10" cy="4"/>
            </a:xfrm>
            <a:custGeom>
              <a:avLst/>
              <a:gdLst>
                <a:gd name="T0" fmla="*/ 40 w 5"/>
                <a:gd name="T1" fmla="*/ 0 h 2"/>
                <a:gd name="T2" fmla="*/ 0 w 5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1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4" name="Freeform 1613">
              <a:extLst>
                <a:ext uri="{FF2B5EF4-FFF2-40B4-BE49-F238E27FC236}">
                  <a16:creationId xmlns:a16="http://schemas.microsoft.com/office/drawing/2014/main" id="{15C99AE1-EBBB-4FED-8DAB-5B2C6E17F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2949"/>
              <a:ext cx="38" cy="20"/>
            </a:xfrm>
            <a:custGeom>
              <a:avLst/>
              <a:gdLst>
                <a:gd name="T0" fmla="*/ 169 w 18"/>
                <a:gd name="T1" fmla="*/ 98 h 9"/>
                <a:gd name="T2" fmla="*/ 0 w 18"/>
                <a:gd name="T3" fmla="*/ 8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9">
                  <a:moveTo>
                    <a:pt x="18" y="9"/>
                  </a:moveTo>
                  <a:cubicBezTo>
                    <a:pt x="12" y="7"/>
                    <a:pt x="4" y="0"/>
                    <a:pt x="0" y="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5" name="Freeform 1614">
              <a:extLst>
                <a:ext uri="{FF2B5EF4-FFF2-40B4-BE49-F238E27FC236}">
                  <a16:creationId xmlns:a16="http://schemas.microsoft.com/office/drawing/2014/main" id="{F6D782C8-BB87-4434-9A5C-8B0B9533D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2931"/>
              <a:ext cx="33" cy="20"/>
            </a:xfrm>
            <a:custGeom>
              <a:avLst/>
              <a:gdLst>
                <a:gd name="T0" fmla="*/ 140 w 16"/>
                <a:gd name="T1" fmla="*/ 89 h 9"/>
                <a:gd name="T2" fmla="*/ 80 w 16"/>
                <a:gd name="T3" fmla="*/ 64 h 9"/>
                <a:gd name="T4" fmla="*/ 25 w 16"/>
                <a:gd name="T5" fmla="*/ 44 h 9"/>
                <a:gd name="T6" fmla="*/ 0 w 16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9">
                  <a:moveTo>
                    <a:pt x="16" y="8"/>
                  </a:moveTo>
                  <a:cubicBezTo>
                    <a:pt x="14" y="9"/>
                    <a:pt x="12" y="7"/>
                    <a:pt x="9" y="6"/>
                  </a:cubicBezTo>
                  <a:cubicBezTo>
                    <a:pt x="8" y="5"/>
                    <a:pt x="4" y="5"/>
                    <a:pt x="3" y="4"/>
                  </a:cubicBezTo>
                  <a:cubicBezTo>
                    <a:pt x="1" y="3"/>
                    <a:pt x="2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6" name="Freeform 1615">
              <a:extLst>
                <a:ext uri="{FF2B5EF4-FFF2-40B4-BE49-F238E27FC236}">
                  <a16:creationId xmlns:a16="http://schemas.microsoft.com/office/drawing/2014/main" id="{82AED82B-F727-4BE6-964C-2BB96D400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942"/>
              <a:ext cx="17" cy="16"/>
            </a:xfrm>
            <a:custGeom>
              <a:avLst/>
              <a:gdLst>
                <a:gd name="T0" fmla="*/ 28 w 8"/>
                <a:gd name="T1" fmla="*/ 0 h 7"/>
                <a:gd name="T2" fmla="*/ 77 w 8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3" y="0"/>
                  </a:moveTo>
                  <a:cubicBezTo>
                    <a:pt x="0" y="3"/>
                    <a:pt x="6" y="6"/>
                    <a:pt x="8" y="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7" name="Freeform 1616">
              <a:extLst>
                <a:ext uri="{FF2B5EF4-FFF2-40B4-BE49-F238E27FC236}">
                  <a16:creationId xmlns:a16="http://schemas.microsoft.com/office/drawing/2014/main" id="{5D538DF9-0DA1-4663-BFA2-9A39E0DA5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949"/>
              <a:ext cx="12" cy="7"/>
            </a:xfrm>
            <a:custGeom>
              <a:avLst/>
              <a:gdLst>
                <a:gd name="T0" fmla="*/ 48 w 6"/>
                <a:gd name="T1" fmla="*/ 0 h 3"/>
                <a:gd name="T2" fmla="*/ 0 w 6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8" name="Freeform 1617">
              <a:extLst>
                <a:ext uri="{FF2B5EF4-FFF2-40B4-BE49-F238E27FC236}">
                  <a16:creationId xmlns:a16="http://schemas.microsoft.com/office/drawing/2014/main" id="{6B1A3425-C2B2-416C-87D7-A933851FA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2918"/>
              <a:ext cx="33" cy="20"/>
            </a:xfrm>
            <a:custGeom>
              <a:avLst/>
              <a:gdLst>
                <a:gd name="T0" fmla="*/ 140 w 16"/>
                <a:gd name="T1" fmla="*/ 98 h 9"/>
                <a:gd name="T2" fmla="*/ 8 w 16"/>
                <a:gd name="T3" fmla="*/ 44 h 9"/>
                <a:gd name="T4" fmla="*/ 0 w 1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16" y="9"/>
                  </a:moveTo>
                  <a:cubicBezTo>
                    <a:pt x="12" y="8"/>
                    <a:pt x="4" y="7"/>
                    <a:pt x="1" y="4"/>
                  </a:cubicBezTo>
                  <a:cubicBezTo>
                    <a:pt x="0" y="3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69" name="Freeform 1618">
              <a:extLst>
                <a:ext uri="{FF2B5EF4-FFF2-40B4-BE49-F238E27FC236}">
                  <a16:creationId xmlns:a16="http://schemas.microsoft.com/office/drawing/2014/main" id="{398E1DC2-1A55-4AFC-A477-4A91C4BA4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2933"/>
              <a:ext cx="6" cy="9"/>
            </a:xfrm>
            <a:custGeom>
              <a:avLst/>
              <a:gdLst>
                <a:gd name="T0" fmla="*/ 16 w 3"/>
                <a:gd name="T1" fmla="*/ 0 h 4"/>
                <a:gd name="T2" fmla="*/ 24 w 3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2"/>
                    <a:pt x="0" y="4"/>
                    <a:pt x="3" y="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0" name="Freeform 1619">
              <a:extLst>
                <a:ext uri="{FF2B5EF4-FFF2-40B4-BE49-F238E27FC236}">
                  <a16:creationId xmlns:a16="http://schemas.microsoft.com/office/drawing/2014/main" id="{84B33556-28B5-40CA-B811-A89719B85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2942"/>
              <a:ext cx="23" cy="11"/>
            </a:xfrm>
            <a:custGeom>
              <a:avLst/>
              <a:gdLst>
                <a:gd name="T0" fmla="*/ 0 w 11"/>
                <a:gd name="T1" fmla="*/ 20 h 5"/>
                <a:gd name="T2" fmla="*/ 100 w 11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2"/>
                  </a:moveTo>
                  <a:cubicBezTo>
                    <a:pt x="4" y="0"/>
                    <a:pt x="9" y="2"/>
                    <a:pt x="11" y="5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1" name="Freeform 1620">
              <a:extLst>
                <a:ext uri="{FF2B5EF4-FFF2-40B4-BE49-F238E27FC236}">
                  <a16:creationId xmlns:a16="http://schemas.microsoft.com/office/drawing/2014/main" id="{4C991DC5-E829-479D-9659-44ACD4851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907"/>
              <a:ext cx="30" cy="17"/>
            </a:xfrm>
            <a:custGeom>
              <a:avLst/>
              <a:gdLst>
                <a:gd name="T0" fmla="*/ 137 w 14"/>
                <a:gd name="T1" fmla="*/ 77 h 8"/>
                <a:gd name="T2" fmla="*/ 9 w 14"/>
                <a:gd name="T3" fmla="*/ 28 h 8"/>
                <a:gd name="T4" fmla="*/ 0 w 14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14" y="8"/>
                  </a:moveTo>
                  <a:cubicBezTo>
                    <a:pt x="10" y="6"/>
                    <a:pt x="5" y="5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2" name="Freeform 1621">
              <a:extLst>
                <a:ext uri="{FF2B5EF4-FFF2-40B4-BE49-F238E27FC236}">
                  <a16:creationId xmlns:a16="http://schemas.microsoft.com/office/drawing/2014/main" id="{DF2A0C6B-D83F-4C4F-8D51-AFD58B8B5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2920"/>
              <a:ext cx="6" cy="11"/>
            </a:xfrm>
            <a:custGeom>
              <a:avLst/>
              <a:gdLst>
                <a:gd name="T0" fmla="*/ 24 w 3"/>
                <a:gd name="T1" fmla="*/ 0 h 5"/>
                <a:gd name="T2" fmla="*/ 0 w 3"/>
                <a:gd name="T3" fmla="*/ 33 h 5"/>
                <a:gd name="T4" fmla="*/ 8 w 3"/>
                <a:gd name="T5" fmla="*/ 5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4"/>
                    <a:pt x="1" y="5"/>
                    <a:pt x="1" y="5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3" name="Freeform 1622">
              <a:extLst>
                <a:ext uri="{FF2B5EF4-FFF2-40B4-BE49-F238E27FC236}">
                  <a16:creationId xmlns:a16="http://schemas.microsoft.com/office/drawing/2014/main" id="{0E821580-B2B9-411D-A50B-D7BDCB6AB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929"/>
              <a:ext cx="38" cy="13"/>
            </a:xfrm>
            <a:custGeom>
              <a:avLst/>
              <a:gdLst>
                <a:gd name="T0" fmla="*/ 169 w 18"/>
                <a:gd name="T1" fmla="*/ 61 h 6"/>
                <a:gd name="T2" fmla="*/ 0 w 1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">
                  <a:moveTo>
                    <a:pt x="18" y="6"/>
                  </a:moveTo>
                  <a:cubicBezTo>
                    <a:pt x="12" y="2"/>
                    <a:pt x="7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4" name="Freeform 1623">
              <a:extLst>
                <a:ext uri="{FF2B5EF4-FFF2-40B4-BE49-F238E27FC236}">
                  <a16:creationId xmlns:a16="http://schemas.microsoft.com/office/drawing/2014/main" id="{E73863D9-9BEF-46B4-936F-7FD876113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860"/>
              <a:ext cx="6" cy="6"/>
            </a:xfrm>
            <a:custGeom>
              <a:avLst/>
              <a:gdLst>
                <a:gd name="T0" fmla="*/ 24 w 3"/>
                <a:gd name="T1" fmla="*/ 0 h 3"/>
                <a:gd name="T2" fmla="*/ 0 w 3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1" y="1"/>
                    <a:pt x="0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5" name="Freeform 1624">
              <a:extLst>
                <a:ext uri="{FF2B5EF4-FFF2-40B4-BE49-F238E27FC236}">
                  <a16:creationId xmlns:a16="http://schemas.microsoft.com/office/drawing/2014/main" id="{6AC997CA-6AC7-4745-90A0-6D6FF4245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844"/>
              <a:ext cx="17" cy="2"/>
            </a:xfrm>
            <a:custGeom>
              <a:avLst/>
              <a:gdLst>
                <a:gd name="T0" fmla="*/ 77 w 8"/>
                <a:gd name="T1" fmla="*/ 0 h 1"/>
                <a:gd name="T2" fmla="*/ 0 w 8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5" y="0"/>
                    <a:pt x="2" y="0"/>
                    <a:pt x="0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6" name="Freeform 1625">
              <a:extLst>
                <a:ext uri="{FF2B5EF4-FFF2-40B4-BE49-F238E27FC236}">
                  <a16:creationId xmlns:a16="http://schemas.microsoft.com/office/drawing/2014/main" id="{A2A7E8EA-F91C-40AA-ACB1-BBFE5FE54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824"/>
              <a:ext cx="8" cy="20"/>
            </a:xfrm>
            <a:custGeom>
              <a:avLst/>
              <a:gdLst>
                <a:gd name="T0" fmla="*/ 32 w 4"/>
                <a:gd name="T1" fmla="*/ 98 h 9"/>
                <a:gd name="T2" fmla="*/ 0 w 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cubicBezTo>
                    <a:pt x="2" y="6"/>
                    <a:pt x="0" y="3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7" name="Freeform 1626">
              <a:extLst>
                <a:ext uri="{FF2B5EF4-FFF2-40B4-BE49-F238E27FC236}">
                  <a16:creationId xmlns:a16="http://schemas.microsoft.com/office/drawing/2014/main" id="{4EDD40DE-0925-4BE9-9DF1-90E4E0225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2826"/>
              <a:ext cx="21" cy="9"/>
            </a:xfrm>
            <a:custGeom>
              <a:avLst/>
              <a:gdLst>
                <a:gd name="T0" fmla="*/ 92 w 10"/>
                <a:gd name="T1" fmla="*/ 45 h 4"/>
                <a:gd name="T2" fmla="*/ 48 w 10"/>
                <a:gd name="T3" fmla="*/ 0 h 4"/>
                <a:gd name="T4" fmla="*/ 0 w 10"/>
                <a:gd name="T5" fmla="*/ 25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cubicBezTo>
                    <a:pt x="9" y="2"/>
                    <a:pt x="7" y="1"/>
                    <a:pt x="5" y="0"/>
                  </a:cubicBezTo>
                  <a:cubicBezTo>
                    <a:pt x="4" y="1"/>
                    <a:pt x="2" y="3"/>
                    <a:pt x="0" y="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8" name="Freeform 1627">
              <a:extLst>
                <a:ext uri="{FF2B5EF4-FFF2-40B4-BE49-F238E27FC236}">
                  <a16:creationId xmlns:a16="http://schemas.microsoft.com/office/drawing/2014/main" id="{463A77AE-5661-4E34-8987-FA15C311D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2808"/>
              <a:ext cx="20" cy="18"/>
            </a:xfrm>
            <a:custGeom>
              <a:avLst/>
              <a:gdLst>
                <a:gd name="T0" fmla="*/ 80 w 10"/>
                <a:gd name="T1" fmla="*/ 92 h 8"/>
                <a:gd name="T2" fmla="*/ 24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10" y="8"/>
                  </a:moveTo>
                  <a:cubicBezTo>
                    <a:pt x="6" y="8"/>
                    <a:pt x="0" y="4"/>
                    <a:pt x="3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79" name="Freeform 1628">
              <a:extLst>
                <a:ext uri="{FF2B5EF4-FFF2-40B4-BE49-F238E27FC236}">
                  <a16:creationId xmlns:a16="http://schemas.microsoft.com/office/drawing/2014/main" id="{D438DAEB-10F1-46CD-B7F1-468DAE8C9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2795"/>
              <a:ext cx="17" cy="22"/>
            </a:xfrm>
            <a:custGeom>
              <a:avLst/>
              <a:gdLst>
                <a:gd name="T0" fmla="*/ 77 w 8"/>
                <a:gd name="T1" fmla="*/ 106 h 10"/>
                <a:gd name="T2" fmla="*/ 0 w 8"/>
                <a:gd name="T3" fmla="*/ 64 h 10"/>
                <a:gd name="T4" fmla="*/ 0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8" y="10"/>
                  </a:moveTo>
                  <a:cubicBezTo>
                    <a:pt x="5" y="10"/>
                    <a:pt x="3" y="7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0" name="Freeform 1629">
              <a:extLst>
                <a:ext uri="{FF2B5EF4-FFF2-40B4-BE49-F238E27FC236}">
                  <a16:creationId xmlns:a16="http://schemas.microsoft.com/office/drawing/2014/main" id="{130AFD63-D691-49E1-86EA-C42F081FA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2770"/>
              <a:ext cx="29" cy="47"/>
            </a:xfrm>
            <a:custGeom>
              <a:avLst/>
              <a:gdLst>
                <a:gd name="T0" fmla="*/ 124 w 14"/>
                <a:gd name="T1" fmla="*/ 235 h 21"/>
                <a:gd name="T2" fmla="*/ 73 w 14"/>
                <a:gd name="T3" fmla="*/ 145 h 21"/>
                <a:gd name="T4" fmla="*/ 17 w 14"/>
                <a:gd name="T5" fmla="*/ 90 h 21"/>
                <a:gd name="T6" fmla="*/ 0 w 1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1">
                  <a:moveTo>
                    <a:pt x="14" y="21"/>
                  </a:moveTo>
                  <a:cubicBezTo>
                    <a:pt x="12" y="18"/>
                    <a:pt x="10" y="15"/>
                    <a:pt x="8" y="13"/>
                  </a:cubicBezTo>
                  <a:cubicBezTo>
                    <a:pt x="7" y="11"/>
                    <a:pt x="3" y="10"/>
                    <a:pt x="2" y="8"/>
                  </a:cubicBezTo>
                  <a:cubicBezTo>
                    <a:pt x="1" y="7"/>
                    <a:pt x="0" y="2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FEF8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1" name="Freeform 1630">
              <a:extLst>
                <a:ext uri="{FF2B5EF4-FFF2-40B4-BE49-F238E27FC236}">
                  <a16:creationId xmlns:a16="http://schemas.microsoft.com/office/drawing/2014/main" id="{431679F3-AEE6-4AD7-B9DE-9F5A242DE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791"/>
              <a:ext cx="2" cy="6"/>
            </a:xfrm>
            <a:custGeom>
              <a:avLst/>
              <a:gdLst>
                <a:gd name="T0" fmla="*/ 8 w 1"/>
                <a:gd name="T1" fmla="*/ 0 h 3"/>
                <a:gd name="T2" fmla="*/ 0 w 1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noFill/>
            <a:ln w="3175" cap="flat">
              <a:solidFill>
                <a:srgbClr val="FEF8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2" name="Freeform 1631">
              <a:extLst>
                <a:ext uri="{FF2B5EF4-FFF2-40B4-BE49-F238E27FC236}">
                  <a16:creationId xmlns:a16="http://schemas.microsoft.com/office/drawing/2014/main" id="{707A8EF0-55B3-4576-BA37-483765DFC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808"/>
              <a:ext cx="6" cy="7"/>
            </a:xfrm>
            <a:custGeom>
              <a:avLst/>
              <a:gdLst>
                <a:gd name="T0" fmla="*/ 24 w 3"/>
                <a:gd name="T1" fmla="*/ 0 h 3"/>
                <a:gd name="T2" fmla="*/ 0 w 3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3" name="Freeform 1632">
              <a:extLst>
                <a:ext uri="{FF2B5EF4-FFF2-40B4-BE49-F238E27FC236}">
                  <a16:creationId xmlns:a16="http://schemas.microsoft.com/office/drawing/2014/main" id="{F5AB8750-FE54-4F0C-B431-1A37B5315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788"/>
              <a:ext cx="6" cy="5"/>
            </a:xfrm>
            <a:custGeom>
              <a:avLst/>
              <a:gdLst>
                <a:gd name="T0" fmla="*/ 24 w 3"/>
                <a:gd name="T1" fmla="*/ 20 h 2"/>
                <a:gd name="T2" fmla="*/ 8 w 3"/>
                <a:gd name="T3" fmla="*/ 0 h 2"/>
                <a:gd name="T4" fmla="*/ 0 w 3"/>
                <a:gd name="T5" fmla="*/ 33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4" name="Freeform 1633">
              <a:extLst>
                <a:ext uri="{FF2B5EF4-FFF2-40B4-BE49-F238E27FC236}">
                  <a16:creationId xmlns:a16="http://schemas.microsoft.com/office/drawing/2014/main" id="{7F43E3BF-2D10-4679-99E1-D73801EE4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815"/>
              <a:ext cx="6" cy="5"/>
            </a:xfrm>
            <a:custGeom>
              <a:avLst/>
              <a:gdLst>
                <a:gd name="T0" fmla="*/ 24 w 3"/>
                <a:gd name="T1" fmla="*/ 0 h 2"/>
                <a:gd name="T2" fmla="*/ 0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5" name="Freeform 1634">
              <a:extLst>
                <a:ext uri="{FF2B5EF4-FFF2-40B4-BE49-F238E27FC236}">
                  <a16:creationId xmlns:a16="http://schemas.microsoft.com/office/drawing/2014/main" id="{8FC253D0-01DB-49A7-9030-D2B377E49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746"/>
              <a:ext cx="31" cy="31"/>
            </a:xfrm>
            <a:custGeom>
              <a:avLst/>
              <a:gdLst>
                <a:gd name="T0" fmla="*/ 132 w 15"/>
                <a:gd name="T1" fmla="*/ 153 h 14"/>
                <a:gd name="T2" fmla="*/ 25 w 15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4">
                  <a:moveTo>
                    <a:pt x="15" y="14"/>
                  </a:moveTo>
                  <a:cubicBezTo>
                    <a:pt x="10" y="13"/>
                    <a:pt x="0" y="6"/>
                    <a:pt x="3" y="0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6" name="Freeform 1635">
              <a:extLst>
                <a:ext uri="{FF2B5EF4-FFF2-40B4-BE49-F238E27FC236}">
                  <a16:creationId xmlns:a16="http://schemas.microsoft.com/office/drawing/2014/main" id="{1611D98D-1BD2-4DB2-BAB2-FD40916BA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2768"/>
              <a:ext cx="5" cy="11"/>
            </a:xfrm>
            <a:custGeom>
              <a:avLst/>
              <a:gdLst>
                <a:gd name="T0" fmla="*/ 33 w 2"/>
                <a:gd name="T1" fmla="*/ 0 h 5"/>
                <a:gd name="T2" fmla="*/ 0 w 2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0" y="3"/>
                    <a:pt x="0" y="5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7" name="Freeform 1636">
              <a:extLst>
                <a:ext uri="{FF2B5EF4-FFF2-40B4-BE49-F238E27FC236}">
                  <a16:creationId xmlns:a16="http://schemas.microsoft.com/office/drawing/2014/main" id="{15C50334-0701-48BA-A688-EC9150391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2762"/>
              <a:ext cx="12" cy="4"/>
            </a:xfrm>
            <a:custGeom>
              <a:avLst/>
              <a:gdLst>
                <a:gd name="T0" fmla="*/ 48 w 6"/>
                <a:gd name="T1" fmla="*/ 0 h 2"/>
                <a:gd name="T2" fmla="*/ 0 w 6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0"/>
                    <a:pt x="1" y="1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8" name="Freeform 1637">
              <a:extLst>
                <a:ext uri="{FF2B5EF4-FFF2-40B4-BE49-F238E27FC236}">
                  <a16:creationId xmlns:a16="http://schemas.microsoft.com/office/drawing/2014/main" id="{918FB6EF-E428-445D-9AD6-74129AD5B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735"/>
              <a:ext cx="17" cy="27"/>
            </a:xfrm>
            <a:custGeom>
              <a:avLst/>
              <a:gdLst>
                <a:gd name="T0" fmla="*/ 77 w 8"/>
                <a:gd name="T1" fmla="*/ 137 h 12"/>
                <a:gd name="T2" fmla="*/ 0 w 8"/>
                <a:gd name="T3" fmla="*/ 36 h 12"/>
                <a:gd name="T4" fmla="*/ 19 w 8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8" y="12"/>
                  </a:moveTo>
                  <a:cubicBezTo>
                    <a:pt x="5" y="9"/>
                    <a:pt x="2" y="6"/>
                    <a:pt x="0" y="3"/>
                  </a:cubicBezTo>
                  <a:cubicBezTo>
                    <a:pt x="2" y="2"/>
                    <a:pt x="1" y="1"/>
                    <a:pt x="2" y="0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89" name="Freeform 1638">
              <a:extLst>
                <a:ext uri="{FF2B5EF4-FFF2-40B4-BE49-F238E27FC236}">
                  <a16:creationId xmlns:a16="http://schemas.microsoft.com/office/drawing/2014/main" id="{48D9BDED-FF14-4745-A178-34294DF4A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2746"/>
              <a:ext cx="10" cy="4"/>
            </a:xfrm>
            <a:custGeom>
              <a:avLst/>
              <a:gdLst>
                <a:gd name="T0" fmla="*/ 40 w 5"/>
                <a:gd name="T1" fmla="*/ 8 h 2"/>
                <a:gd name="T2" fmla="*/ 0 w 5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3" y="0"/>
                    <a:pt x="1" y="1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0" name="Freeform 1639">
              <a:extLst>
                <a:ext uri="{FF2B5EF4-FFF2-40B4-BE49-F238E27FC236}">
                  <a16:creationId xmlns:a16="http://schemas.microsoft.com/office/drawing/2014/main" id="{78AEAEC5-D3A5-4502-9805-74B61B05A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717"/>
              <a:ext cx="18" cy="24"/>
            </a:xfrm>
            <a:custGeom>
              <a:avLst/>
              <a:gdLst>
                <a:gd name="T0" fmla="*/ 72 w 9"/>
                <a:gd name="T1" fmla="*/ 113 h 11"/>
                <a:gd name="T2" fmla="*/ 16 w 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9" y="11"/>
                  </a:moveTo>
                  <a:cubicBezTo>
                    <a:pt x="6" y="9"/>
                    <a:pt x="0" y="4"/>
                    <a:pt x="2" y="0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1" name="Freeform 1640">
              <a:extLst>
                <a:ext uri="{FF2B5EF4-FFF2-40B4-BE49-F238E27FC236}">
                  <a16:creationId xmlns:a16="http://schemas.microsoft.com/office/drawing/2014/main" id="{EA06F58A-247A-410A-B816-EB000949F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3000"/>
              <a:ext cx="73" cy="43"/>
            </a:xfrm>
            <a:custGeom>
              <a:avLst/>
              <a:gdLst>
                <a:gd name="T0" fmla="*/ 0 w 35"/>
                <a:gd name="T1" fmla="*/ 0 h 19"/>
                <a:gd name="T2" fmla="*/ 173 w 35"/>
                <a:gd name="T3" fmla="*/ 138 h 19"/>
                <a:gd name="T4" fmla="*/ 317 w 35"/>
                <a:gd name="T5" fmla="*/ 22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9">
                  <a:moveTo>
                    <a:pt x="0" y="0"/>
                  </a:moveTo>
                  <a:cubicBezTo>
                    <a:pt x="6" y="5"/>
                    <a:pt x="14" y="7"/>
                    <a:pt x="19" y="12"/>
                  </a:cubicBezTo>
                  <a:cubicBezTo>
                    <a:pt x="24" y="16"/>
                    <a:pt x="29" y="16"/>
                    <a:pt x="35" y="1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2" name="Freeform 1641">
              <a:extLst>
                <a:ext uri="{FF2B5EF4-FFF2-40B4-BE49-F238E27FC236}">
                  <a16:creationId xmlns:a16="http://schemas.microsoft.com/office/drawing/2014/main" id="{B6D05BA1-B04D-4E9D-818E-F534A781A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2965"/>
              <a:ext cx="59" cy="35"/>
            </a:xfrm>
            <a:custGeom>
              <a:avLst/>
              <a:gdLst>
                <a:gd name="T0" fmla="*/ 0 w 28"/>
                <a:gd name="T1" fmla="*/ 0 h 16"/>
                <a:gd name="T2" fmla="*/ 141 w 28"/>
                <a:gd name="T3" fmla="*/ 85 h 16"/>
                <a:gd name="T4" fmla="*/ 261 w 28"/>
                <a:gd name="T5" fmla="*/ 16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6">
                  <a:moveTo>
                    <a:pt x="0" y="0"/>
                  </a:moveTo>
                  <a:cubicBezTo>
                    <a:pt x="5" y="3"/>
                    <a:pt x="10" y="6"/>
                    <a:pt x="15" y="8"/>
                  </a:cubicBezTo>
                  <a:cubicBezTo>
                    <a:pt x="19" y="10"/>
                    <a:pt x="23" y="14"/>
                    <a:pt x="28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3" name="Freeform 1642">
              <a:extLst>
                <a:ext uri="{FF2B5EF4-FFF2-40B4-BE49-F238E27FC236}">
                  <a16:creationId xmlns:a16="http://schemas.microsoft.com/office/drawing/2014/main" id="{3F42771E-830A-487A-89DE-78809DF7A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929"/>
              <a:ext cx="72" cy="38"/>
            </a:xfrm>
            <a:custGeom>
              <a:avLst/>
              <a:gdLst>
                <a:gd name="T0" fmla="*/ 0 w 34"/>
                <a:gd name="T1" fmla="*/ 0 h 17"/>
                <a:gd name="T2" fmla="*/ 212 w 34"/>
                <a:gd name="T3" fmla="*/ 125 h 17"/>
                <a:gd name="T4" fmla="*/ 322 w 34"/>
                <a:gd name="T5" fmla="*/ 19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7">
                  <a:moveTo>
                    <a:pt x="0" y="0"/>
                  </a:moveTo>
                  <a:cubicBezTo>
                    <a:pt x="3" y="5"/>
                    <a:pt x="17" y="9"/>
                    <a:pt x="22" y="11"/>
                  </a:cubicBezTo>
                  <a:cubicBezTo>
                    <a:pt x="26" y="13"/>
                    <a:pt x="30" y="16"/>
                    <a:pt x="34" y="1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4" name="Freeform 1643">
              <a:extLst>
                <a:ext uri="{FF2B5EF4-FFF2-40B4-BE49-F238E27FC236}">
                  <a16:creationId xmlns:a16="http://schemas.microsoft.com/office/drawing/2014/main" id="{6154AC96-492E-49D2-BC95-07004F8F1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3114"/>
              <a:ext cx="29" cy="40"/>
            </a:xfrm>
            <a:custGeom>
              <a:avLst/>
              <a:gdLst>
                <a:gd name="T0" fmla="*/ 0 w 14"/>
                <a:gd name="T1" fmla="*/ 0 h 18"/>
                <a:gd name="T2" fmla="*/ 99 w 14"/>
                <a:gd name="T3" fmla="*/ 98 h 18"/>
                <a:gd name="T4" fmla="*/ 124 w 14"/>
                <a:gd name="T5" fmla="*/ 133 h 18"/>
                <a:gd name="T6" fmla="*/ 81 w 14"/>
                <a:gd name="T7" fmla="*/ 19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0" y="0"/>
                  </a:moveTo>
                  <a:cubicBezTo>
                    <a:pt x="4" y="3"/>
                    <a:pt x="7" y="6"/>
                    <a:pt x="11" y="9"/>
                  </a:cubicBezTo>
                  <a:cubicBezTo>
                    <a:pt x="12" y="10"/>
                    <a:pt x="14" y="10"/>
                    <a:pt x="14" y="12"/>
                  </a:cubicBezTo>
                  <a:cubicBezTo>
                    <a:pt x="14" y="14"/>
                    <a:pt x="11" y="17"/>
                    <a:pt x="9" y="1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5" name="Freeform 1644">
              <a:extLst>
                <a:ext uri="{FF2B5EF4-FFF2-40B4-BE49-F238E27FC236}">
                  <a16:creationId xmlns:a16="http://schemas.microsoft.com/office/drawing/2014/main" id="{C2091FDB-615D-43A7-9928-E27438BFA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3136"/>
              <a:ext cx="43" cy="47"/>
            </a:xfrm>
            <a:custGeom>
              <a:avLst/>
              <a:gdLst>
                <a:gd name="T0" fmla="*/ 33 w 21"/>
                <a:gd name="T1" fmla="*/ 36 h 21"/>
                <a:gd name="T2" fmla="*/ 113 w 21"/>
                <a:gd name="T3" fmla="*/ 81 h 21"/>
                <a:gd name="T4" fmla="*/ 164 w 21"/>
                <a:gd name="T5" fmla="*/ 181 h 21"/>
                <a:gd name="T6" fmla="*/ 121 w 21"/>
                <a:gd name="T7" fmla="*/ 226 h 21"/>
                <a:gd name="T8" fmla="*/ 51 w 21"/>
                <a:gd name="T9" fmla="*/ 154 h 21"/>
                <a:gd name="T10" fmla="*/ 0 w 21"/>
                <a:gd name="T11" fmla="*/ 9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1">
                  <a:moveTo>
                    <a:pt x="4" y="3"/>
                  </a:moveTo>
                  <a:cubicBezTo>
                    <a:pt x="7" y="0"/>
                    <a:pt x="10" y="4"/>
                    <a:pt x="13" y="7"/>
                  </a:cubicBezTo>
                  <a:cubicBezTo>
                    <a:pt x="16" y="10"/>
                    <a:pt x="21" y="12"/>
                    <a:pt x="19" y="16"/>
                  </a:cubicBezTo>
                  <a:cubicBezTo>
                    <a:pt x="18" y="19"/>
                    <a:pt x="17" y="21"/>
                    <a:pt x="14" y="20"/>
                  </a:cubicBezTo>
                  <a:cubicBezTo>
                    <a:pt x="12" y="20"/>
                    <a:pt x="8" y="15"/>
                    <a:pt x="6" y="14"/>
                  </a:cubicBezTo>
                  <a:cubicBezTo>
                    <a:pt x="4" y="12"/>
                    <a:pt x="2" y="10"/>
                    <a:pt x="0" y="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6" name="Freeform 1645">
              <a:extLst>
                <a:ext uri="{FF2B5EF4-FFF2-40B4-BE49-F238E27FC236}">
                  <a16:creationId xmlns:a16="http://schemas.microsoft.com/office/drawing/2014/main" id="{9B8B53A5-A9A4-4509-B07A-D6F6A8244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3170"/>
              <a:ext cx="42" cy="49"/>
            </a:xfrm>
            <a:custGeom>
              <a:avLst/>
              <a:gdLst>
                <a:gd name="T0" fmla="*/ 36 w 20"/>
                <a:gd name="T1" fmla="*/ 0 h 22"/>
                <a:gd name="T2" fmla="*/ 185 w 20"/>
                <a:gd name="T3" fmla="*/ 178 h 22"/>
                <a:gd name="T4" fmla="*/ 128 w 20"/>
                <a:gd name="T5" fmla="*/ 234 h 22"/>
                <a:gd name="T6" fmla="*/ 36 w 20"/>
                <a:gd name="T7" fmla="*/ 118 h 22"/>
                <a:gd name="T8" fmla="*/ 0 w 20"/>
                <a:gd name="T9" fmla="*/ 6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4" y="0"/>
                  </a:moveTo>
                  <a:cubicBezTo>
                    <a:pt x="12" y="3"/>
                    <a:pt x="15" y="10"/>
                    <a:pt x="20" y="16"/>
                  </a:cubicBezTo>
                  <a:cubicBezTo>
                    <a:pt x="18" y="18"/>
                    <a:pt x="17" y="22"/>
                    <a:pt x="14" y="21"/>
                  </a:cubicBezTo>
                  <a:cubicBezTo>
                    <a:pt x="11" y="20"/>
                    <a:pt x="7" y="13"/>
                    <a:pt x="4" y="11"/>
                  </a:cubicBezTo>
                  <a:cubicBezTo>
                    <a:pt x="3" y="10"/>
                    <a:pt x="0" y="8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7" name="Freeform 1646">
              <a:extLst>
                <a:ext uri="{FF2B5EF4-FFF2-40B4-BE49-F238E27FC236}">
                  <a16:creationId xmlns:a16="http://schemas.microsoft.com/office/drawing/2014/main" id="{2F8D94D9-5B9D-4E65-BA4F-1191B82C2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199"/>
              <a:ext cx="42" cy="49"/>
            </a:xfrm>
            <a:custGeom>
              <a:avLst/>
              <a:gdLst>
                <a:gd name="T0" fmla="*/ 48 w 20"/>
                <a:gd name="T1" fmla="*/ 45 h 22"/>
                <a:gd name="T2" fmla="*/ 149 w 20"/>
                <a:gd name="T3" fmla="*/ 89 h 22"/>
                <a:gd name="T4" fmla="*/ 149 w 20"/>
                <a:gd name="T5" fmla="*/ 198 h 22"/>
                <a:gd name="T6" fmla="*/ 92 w 20"/>
                <a:gd name="T7" fmla="*/ 209 h 22"/>
                <a:gd name="T8" fmla="*/ 0 w 20"/>
                <a:gd name="T9" fmla="*/ 8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5" y="4"/>
                  </a:moveTo>
                  <a:cubicBezTo>
                    <a:pt x="9" y="0"/>
                    <a:pt x="13" y="5"/>
                    <a:pt x="16" y="8"/>
                  </a:cubicBezTo>
                  <a:cubicBezTo>
                    <a:pt x="19" y="12"/>
                    <a:pt x="20" y="13"/>
                    <a:pt x="16" y="18"/>
                  </a:cubicBezTo>
                  <a:cubicBezTo>
                    <a:pt x="14" y="21"/>
                    <a:pt x="14" y="22"/>
                    <a:pt x="10" y="19"/>
                  </a:cubicBezTo>
                  <a:cubicBezTo>
                    <a:pt x="7" y="16"/>
                    <a:pt x="3" y="11"/>
                    <a:pt x="0" y="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8" name="Freeform 1647">
              <a:extLst>
                <a:ext uri="{FF2B5EF4-FFF2-40B4-BE49-F238E27FC236}">
                  <a16:creationId xmlns:a16="http://schemas.microsoft.com/office/drawing/2014/main" id="{7491720B-A5F9-417C-B402-ED9CA9E54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3230"/>
              <a:ext cx="46" cy="40"/>
            </a:xfrm>
            <a:custGeom>
              <a:avLst/>
              <a:gdLst>
                <a:gd name="T0" fmla="*/ 65 w 22"/>
                <a:gd name="T1" fmla="*/ 0 h 18"/>
                <a:gd name="T2" fmla="*/ 109 w 22"/>
                <a:gd name="T3" fmla="*/ 187 h 18"/>
                <a:gd name="T4" fmla="*/ 84 w 22"/>
                <a:gd name="T5" fmla="*/ 178 h 18"/>
                <a:gd name="T6" fmla="*/ 36 w 22"/>
                <a:gd name="T7" fmla="*/ 109 h 18"/>
                <a:gd name="T8" fmla="*/ 0 w 22"/>
                <a:gd name="T9" fmla="*/ 8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8">
                  <a:moveTo>
                    <a:pt x="7" y="0"/>
                  </a:moveTo>
                  <a:cubicBezTo>
                    <a:pt x="13" y="4"/>
                    <a:pt x="22" y="12"/>
                    <a:pt x="12" y="17"/>
                  </a:cubicBezTo>
                  <a:cubicBezTo>
                    <a:pt x="10" y="18"/>
                    <a:pt x="11" y="18"/>
                    <a:pt x="9" y="16"/>
                  </a:cubicBezTo>
                  <a:cubicBezTo>
                    <a:pt x="7" y="15"/>
                    <a:pt x="6" y="11"/>
                    <a:pt x="4" y="10"/>
                  </a:cubicBezTo>
                  <a:cubicBezTo>
                    <a:pt x="3" y="9"/>
                    <a:pt x="1" y="8"/>
                    <a:pt x="0" y="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399" name="Freeform 1648">
              <a:extLst>
                <a:ext uri="{FF2B5EF4-FFF2-40B4-BE49-F238E27FC236}">
                  <a16:creationId xmlns:a16="http://schemas.microsoft.com/office/drawing/2014/main" id="{5B179FA6-D850-4787-8515-3E35B9546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3259"/>
              <a:ext cx="23" cy="18"/>
            </a:xfrm>
            <a:custGeom>
              <a:avLst/>
              <a:gdLst>
                <a:gd name="T0" fmla="*/ 0 w 11"/>
                <a:gd name="T1" fmla="*/ 0 h 8"/>
                <a:gd name="T2" fmla="*/ 100 w 11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cubicBezTo>
                    <a:pt x="3" y="3"/>
                    <a:pt x="6" y="6"/>
                    <a:pt x="11" y="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0" name="Freeform 1649">
              <a:extLst>
                <a:ext uri="{FF2B5EF4-FFF2-40B4-BE49-F238E27FC236}">
                  <a16:creationId xmlns:a16="http://schemas.microsoft.com/office/drawing/2014/main" id="{07A08CF3-62E8-4618-B97B-C299D2578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3223"/>
              <a:ext cx="15" cy="23"/>
            </a:xfrm>
            <a:custGeom>
              <a:avLst/>
              <a:gdLst>
                <a:gd name="T0" fmla="*/ 69 w 7"/>
                <a:gd name="T1" fmla="*/ 0 h 10"/>
                <a:gd name="T2" fmla="*/ 0 w 7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7" y="0"/>
                  </a:moveTo>
                  <a:cubicBezTo>
                    <a:pt x="4" y="2"/>
                    <a:pt x="0" y="7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1" name="Freeform 1650">
              <a:extLst>
                <a:ext uri="{FF2B5EF4-FFF2-40B4-BE49-F238E27FC236}">
                  <a16:creationId xmlns:a16="http://schemas.microsoft.com/office/drawing/2014/main" id="{1C04D41C-560D-49C0-81CC-EA187A28F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3188"/>
              <a:ext cx="16" cy="20"/>
            </a:xfrm>
            <a:custGeom>
              <a:avLst/>
              <a:gdLst>
                <a:gd name="T0" fmla="*/ 64 w 8"/>
                <a:gd name="T1" fmla="*/ 0 h 9"/>
                <a:gd name="T2" fmla="*/ 0 w 8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5" y="2"/>
                    <a:pt x="2" y="7"/>
                    <a:pt x="0" y="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2" name="Freeform 1651">
              <a:extLst>
                <a:ext uri="{FF2B5EF4-FFF2-40B4-BE49-F238E27FC236}">
                  <a16:creationId xmlns:a16="http://schemas.microsoft.com/office/drawing/2014/main" id="{DB21B414-7F79-4AEF-BC69-C5B2A1B84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3161"/>
              <a:ext cx="17" cy="18"/>
            </a:xfrm>
            <a:custGeom>
              <a:avLst/>
              <a:gdLst>
                <a:gd name="T0" fmla="*/ 77 w 8"/>
                <a:gd name="T1" fmla="*/ 0 h 8"/>
                <a:gd name="T2" fmla="*/ 0 w 8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6" y="1"/>
                    <a:pt x="1" y="8"/>
                    <a:pt x="0" y="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3" name="Freeform 1652">
              <a:extLst>
                <a:ext uri="{FF2B5EF4-FFF2-40B4-BE49-F238E27FC236}">
                  <a16:creationId xmlns:a16="http://schemas.microsoft.com/office/drawing/2014/main" id="{0EA8FF58-611C-4F48-AF6C-DD9ABA919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3130"/>
              <a:ext cx="19" cy="20"/>
            </a:xfrm>
            <a:custGeom>
              <a:avLst/>
              <a:gdLst>
                <a:gd name="T0" fmla="*/ 84 w 9"/>
                <a:gd name="T1" fmla="*/ 0 h 9"/>
                <a:gd name="T2" fmla="*/ 0 w 9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3"/>
                    <a:pt x="2" y="5"/>
                    <a:pt x="0" y="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4" name="Freeform 1653">
              <a:extLst>
                <a:ext uri="{FF2B5EF4-FFF2-40B4-BE49-F238E27FC236}">
                  <a16:creationId xmlns:a16="http://schemas.microsoft.com/office/drawing/2014/main" id="{11E18470-95F3-4860-A421-8815B1FDA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3105"/>
              <a:ext cx="17" cy="20"/>
            </a:xfrm>
            <a:custGeom>
              <a:avLst/>
              <a:gdLst>
                <a:gd name="T0" fmla="*/ 77 w 8"/>
                <a:gd name="T1" fmla="*/ 0 h 9"/>
                <a:gd name="T2" fmla="*/ 0 w 8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3" y="3"/>
                    <a:pt x="2" y="4"/>
                    <a:pt x="0" y="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5" name="Freeform 1654">
              <a:extLst>
                <a:ext uri="{FF2B5EF4-FFF2-40B4-BE49-F238E27FC236}">
                  <a16:creationId xmlns:a16="http://schemas.microsoft.com/office/drawing/2014/main" id="{2DF98B7C-10D6-49CE-A65F-D264D6060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3110"/>
              <a:ext cx="20" cy="9"/>
            </a:xfrm>
            <a:custGeom>
              <a:avLst/>
              <a:gdLst>
                <a:gd name="T0" fmla="*/ 80 w 10"/>
                <a:gd name="T1" fmla="*/ 25 h 4"/>
                <a:gd name="T2" fmla="*/ 0 w 10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10" y="2"/>
                  </a:moveTo>
                  <a:cubicBezTo>
                    <a:pt x="6" y="4"/>
                    <a:pt x="3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6" name="Freeform 1655">
              <a:extLst>
                <a:ext uri="{FF2B5EF4-FFF2-40B4-BE49-F238E27FC236}">
                  <a16:creationId xmlns:a16="http://schemas.microsoft.com/office/drawing/2014/main" id="{BB525E5D-B3FD-4F0E-B3D4-B0497CE7D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3136"/>
              <a:ext cx="19" cy="5"/>
            </a:xfrm>
            <a:custGeom>
              <a:avLst/>
              <a:gdLst>
                <a:gd name="T0" fmla="*/ 0 w 9"/>
                <a:gd name="T1" fmla="*/ 20 h 2"/>
                <a:gd name="T2" fmla="*/ 84 w 9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1"/>
                  </a:moveTo>
                  <a:cubicBezTo>
                    <a:pt x="3" y="1"/>
                    <a:pt x="7" y="0"/>
                    <a:pt x="9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7" name="Freeform 1656">
              <a:extLst>
                <a:ext uri="{FF2B5EF4-FFF2-40B4-BE49-F238E27FC236}">
                  <a16:creationId xmlns:a16="http://schemas.microsoft.com/office/drawing/2014/main" id="{BF3B60ED-956B-49BB-811F-837FF449C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3170"/>
              <a:ext cx="7" cy="22"/>
            </a:xfrm>
            <a:custGeom>
              <a:avLst/>
              <a:gdLst>
                <a:gd name="T0" fmla="*/ 28 w 3"/>
                <a:gd name="T1" fmla="*/ 0 h 10"/>
                <a:gd name="T2" fmla="*/ 37 w 3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2" y="0"/>
                  </a:moveTo>
                  <a:cubicBezTo>
                    <a:pt x="0" y="5"/>
                    <a:pt x="0" y="6"/>
                    <a:pt x="3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8" name="Freeform 1657">
              <a:extLst>
                <a:ext uri="{FF2B5EF4-FFF2-40B4-BE49-F238E27FC236}">
                  <a16:creationId xmlns:a16="http://schemas.microsoft.com/office/drawing/2014/main" id="{0457C2B4-EB61-45B4-BE5D-CCF7C6EDB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3197"/>
              <a:ext cx="21" cy="6"/>
            </a:xfrm>
            <a:custGeom>
              <a:avLst/>
              <a:gdLst>
                <a:gd name="T0" fmla="*/ 0 w 10"/>
                <a:gd name="T1" fmla="*/ 16 h 3"/>
                <a:gd name="T2" fmla="*/ 92 w 10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0" y="2"/>
                  </a:moveTo>
                  <a:cubicBezTo>
                    <a:pt x="3" y="0"/>
                    <a:pt x="7" y="1"/>
                    <a:pt x="10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09" name="Freeform 1658">
              <a:extLst>
                <a:ext uri="{FF2B5EF4-FFF2-40B4-BE49-F238E27FC236}">
                  <a16:creationId xmlns:a16="http://schemas.microsoft.com/office/drawing/2014/main" id="{C8370264-1DC7-491A-B1FE-77CCBA909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3232"/>
              <a:ext cx="17" cy="5"/>
            </a:xfrm>
            <a:custGeom>
              <a:avLst/>
              <a:gdLst>
                <a:gd name="T0" fmla="*/ 77 w 8"/>
                <a:gd name="T1" fmla="*/ 0 h 2"/>
                <a:gd name="T2" fmla="*/ 0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2"/>
                    <a:pt x="3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0" name="Freeform 1659">
              <a:extLst>
                <a:ext uri="{FF2B5EF4-FFF2-40B4-BE49-F238E27FC236}">
                  <a16:creationId xmlns:a16="http://schemas.microsoft.com/office/drawing/2014/main" id="{CCD854E4-5F9C-4160-A830-6BD2252CF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3270"/>
              <a:ext cx="14" cy="27"/>
            </a:xfrm>
            <a:custGeom>
              <a:avLst/>
              <a:gdLst>
                <a:gd name="T0" fmla="*/ 0 w 7"/>
                <a:gd name="T1" fmla="*/ 0 h 12"/>
                <a:gd name="T2" fmla="*/ 56 w 7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3" y="4"/>
                    <a:pt x="3" y="9"/>
                    <a:pt x="7" y="1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1" name="Freeform 1660">
              <a:extLst>
                <a:ext uri="{FF2B5EF4-FFF2-40B4-BE49-F238E27FC236}">
                  <a16:creationId xmlns:a16="http://schemas.microsoft.com/office/drawing/2014/main" id="{92BF091A-6ED7-4B27-BCBE-CD4E7A195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232"/>
              <a:ext cx="11" cy="23"/>
            </a:xfrm>
            <a:custGeom>
              <a:avLst/>
              <a:gdLst>
                <a:gd name="T0" fmla="*/ 0 w 5"/>
                <a:gd name="T1" fmla="*/ 0 h 10"/>
                <a:gd name="T2" fmla="*/ 53 w 5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2" y="4"/>
                    <a:pt x="2" y="9"/>
                    <a:pt x="5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2" name="Freeform 1661">
              <a:extLst>
                <a:ext uri="{FF2B5EF4-FFF2-40B4-BE49-F238E27FC236}">
                  <a16:creationId xmlns:a16="http://schemas.microsoft.com/office/drawing/2014/main" id="{1B6AF340-D990-4E5A-803B-F8099D32A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3297"/>
              <a:ext cx="32" cy="71"/>
            </a:xfrm>
            <a:custGeom>
              <a:avLst/>
              <a:gdLst>
                <a:gd name="T0" fmla="*/ 0 w 15"/>
                <a:gd name="T1" fmla="*/ 0 h 32"/>
                <a:gd name="T2" fmla="*/ 77 w 15"/>
                <a:gd name="T3" fmla="*/ 153 h 32"/>
                <a:gd name="T4" fmla="*/ 145 w 15"/>
                <a:gd name="T5" fmla="*/ 35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2">
                  <a:moveTo>
                    <a:pt x="0" y="0"/>
                  </a:moveTo>
                  <a:cubicBezTo>
                    <a:pt x="4" y="4"/>
                    <a:pt x="5" y="9"/>
                    <a:pt x="8" y="14"/>
                  </a:cubicBezTo>
                  <a:cubicBezTo>
                    <a:pt x="11" y="20"/>
                    <a:pt x="15" y="27"/>
                    <a:pt x="15" y="3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3" name="Freeform 1662">
              <a:extLst>
                <a:ext uri="{FF2B5EF4-FFF2-40B4-BE49-F238E27FC236}">
                  <a16:creationId xmlns:a16="http://schemas.microsoft.com/office/drawing/2014/main" id="{D174A1A6-7F1B-4BEA-9305-74372BEBC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275"/>
              <a:ext cx="12" cy="40"/>
            </a:xfrm>
            <a:custGeom>
              <a:avLst/>
              <a:gdLst>
                <a:gd name="T0" fmla="*/ 0 w 6"/>
                <a:gd name="T1" fmla="*/ 198 h 18"/>
                <a:gd name="T2" fmla="*/ 48 w 6"/>
                <a:gd name="T3" fmla="*/ 89 h 18"/>
                <a:gd name="T4" fmla="*/ 24 w 6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8">
                  <a:moveTo>
                    <a:pt x="0" y="18"/>
                  </a:moveTo>
                  <a:cubicBezTo>
                    <a:pt x="5" y="18"/>
                    <a:pt x="6" y="11"/>
                    <a:pt x="6" y="8"/>
                  </a:cubicBezTo>
                  <a:cubicBezTo>
                    <a:pt x="6" y="5"/>
                    <a:pt x="4" y="3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4" name="Freeform 1663">
              <a:extLst>
                <a:ext uri="{FF2B5EF4-FFF2-40B4-BE49-F238E27FC236}">
                  <a16:creationId xmlns:a16="http://schemas.microsoft.com/office/drawing/2014/main" id="{E8233C00-2BC7-4EFA-A574-2737DFC95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3306"/>
              <a:ext cx="21" cy="42"/>
            </a:xfrm>
            <a:custGeom>
              <a:avLst/>
              <a:gdLst>
                <a:gd name="T0" fmla="*/ 0 w 10"/>
                <a:gd name="T1" fmla="*/ 0 h 19"/>
                <a:gd name="T2" fmla="*/ 17 w 10"/>
                <a:gd name="T3" fmla="*/ 20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9">
                  <a:moveTo>
                    <a:pt x="0" y="0"/>
                  </a:moveTo>
                  <a:cubicBezTo>
                    <a:pt x="2" y="5"/>
                    <a:pt x="10" y="16"/>
                    <a:pt x="2" y="1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5" name="Freeform 1664">
              <a:extLst>
                <a:ext uri="{FF2B5EF4-FFF2-40B4-BE49-F238E27FC236}">
                  <a16:creationId xmlns:a16="http://schemas.microsoft.com/office/drawing/2014/main" id="{01CCF3B9-A4C8-49F9-B92F-7F460D9BB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3337"/>
              <a:ext cx="27" cy="25"/>
            </a:xfrm>
            <a:custGeom>
              <a:avLst/>
              <a:gdLst>
                <a:gd name="T0" fmla="*/ 0 w 13"/>
                <a:gd name="T1" fmla="*/ 0 h 11"/>
                <a:gd name="T2" fmla="*/ 116 w 13"/>
                <a:gd name="T3" fmla="*/ 13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cubicBezTo>
                    <a:pt x="4" y="1"/>
                    <a:pt x="13" y="7"/>
                    <a:pt x="13" y="1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6" name="Freeform 1665">
              <a:extLst>
                <a:ext uri="{FF2B5EF4-FFF2-40B4-BE49-F238E27FC236}">
                  <a16:creationId xmlns:a16="http://schemas.microsoft.com/office/drawing/2014/main" id="{C3021AD4-ACB4-41AC-BE98-F690A50B1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3290"/>
              <a:ext cx="28" cy="56"/>
            </a:xfrm>
            <a:custGeom>
              <a:avLst/>
              <a:gdLst>
                <a:gd name="T0" fmla="*/ 0 w 13"/>
                <a:gd name="T1" fmla="*/ 0 h 25"/>
                <a:gd name="T2" fmla="*/ 60 w 13"/>
                <a:gd name="T3" fmla="*/ 45 h 25"/>
                <a:gd name="T4" fmla="*/ 112 w 13"/>
                <a:gd name="T5" fmla="*/ 181 h 25"/>
                <a:gd name="T6" fmla="*/ 129 w 13"/>
                <a:gd name="T7" fmla="*/ 235 h 25"/>
                <a:gd name="T8" fmla="*/ 129 w 13"/>
                <a:gd name="T9" fmla="*/ 26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5">
                  <a:moveTo>
                    <a:pt x="0" y="0"/>
                  </a:moveTo>
                  <a:cubicBezTo>
                    <a:pt x="3" y="1"/>
                    <a:pt x="4" y="1"/>
                    <a:pt x="6" y="4"/>
                  </a:cubicBezTo>
                  <a:cubicBezTo>
                    <a:pt x="7" y="8"/>
                    <a:pt x="9" y="12"/>
                    <a:pt x="11" y="16"/>
                  </a:cubicBezTo>
                  <a:cubicBezTo>
                    <a:pt x="12" y="18"/>
                    <a:pt x="12" y="19"/>
                    <a:pt x="13" y="21"/>
                  </a:cubicBezTo>
                  <a:cubicBezTo>
                    <a:pt x="13" y="22"/>
                    <a:pt x="13" y="25"/>
                    <a:pt x="13" y="2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7" name="Freeform 1666">
              <a:extLst>
                <a:ext uri="{FF2B5EF4-FFF2-40B4-BE49-F238E27FC236}">
                  <a16:creationId xmlns:a16="http://schemas.microsoft.com/office/drawing/2014/main" id="{66D4FC86-86E2-4B99-95CA-19B26CA24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3317"/>
              <a:ext cx="38" cy="36"/>
            </a:xfrm>
            <a:custGeom>
              <a:avLst/>
              <a:gdLst>
                <a:gd name="T0" fmla="*/ 0 w 18"/>
                <a:gd name="T1" fmla="*/ 25 h 16"/>
                <a:gd name="T2" fmla="*/ 76 w 18"/>
                <a:gd name="T3" fmla="*/ 11 h 16"/>
                <a:gd name="T4" fmla="*/ 133 w 18"/>
                <a:gd name="T5" fmla="*/ 72 h 16"/>
                <a:gd name="T6" fmla="*/ 169 w 18"/>
                <a:gd name="T7" fmla="*/ 18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6">
                  <a:moveTo>
                    <a:pt x="0" y="2"/>
                  </a:moveTo>
                  <a:cubicBezTo>
                    <a:pt x="3" y="2"/>
                    <a:pt x="5" y="0"/>
                    <a:pt x="8" y="1"/>
                  </a:cubicBezTo>
                  <a:cubicBezTo>
                    <a:pt x="11" y="2"/>
                    <a:pt x="13" y="4"/>
                    <a:pt x="14" y="6"/>
                  </a:cubicBezTo>
                  <a:cubicBezTo>
                    <a:pt x="16" y="9"/>
                    <a:pt x="17" y="13"/>
                    <a:pt x="18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8" name="Freeform 1667">
              <a:extLst>
                <a:ext uri="{FF2B5EF4-FFF2-40B4-BE49-F238E27FC236}">
                  <a16:creationId xmlns:a16="http://schemas.microsoft.com/office/drawing/2014/main" id="{4DE8D994-2861-4F87-93FD-24FAA311A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3315"/>
              <a:ext cx="6" cy="9"/>
            </a:xfrm>
            <a:custGeom>
              <a:avLst/>
              <a:gdLst>
                <a:gd name="T0" fmla="*/ 0 w 3"/>
                <a:gd name="T1" fmla="*/ 45 h 4"/>
                <a:gd name="T2" fmla="*/ 24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3"/>
                    <a:pt x="2" y="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19" name="Freeform 1668">
              <a:extLst>
                <a:ext uri="{FF2B5EF4-FFF2-40B4-BE49-F238E27FC236}">
                  <a16:creationId xmlns:a16="http://schemas.microsoft.com/office/drawing/2014/main" id="{37ABBC2E-3318-4A21-BFA7-239A08BB0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3281"/>
              <a:ext cx="33" cy="36"/>
            </a:xfrm>
            <a:custGeom>
              <a:avLst/>
              <a:gdLst>
                <a:gd name="T0" fmla="*/ 0 w 16"/>
                <a:gd name="T1" fmla="*/ 56 h 16"/>
                <a:gd name="T2" fmla="*/ 107 w 16"/>
                <a:gd name="T3" fmla="*/ 72 h 16"/>
                <a:gd name="T4" fmla="*/ 140 w 16"/>
                <a:gd name="T5" fmla="*/ 18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0" y="5"/>
                  </a:moveTo>
                  <a:cubicBezTo>
                    <a:pt x="6" y="4"/>
                    <a:pt x="8" y="0"/>
                    <a:pt x="12" y="6"/>
                  </a:cubicBezTo>
                  <a:cubicBezTo>
                    <a:pt x="13" y="8"/>
                    <a:pt x="16" y="15"/>
                    <a:pt x="16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0" name="Freeform 1669">
              <a:extLst>
                <a:ext uri="{FF2B5EF4-FFF2-40B4-BE49-F238E27FC236}">
                  <a16:creationId xmlns:a16="http://schemas.microsoft.com/office/drawing/2014/main" id="{3C4FFF52-3CE1-4594-87C4-173C33BDA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3279"/>
              <a:ext cx="4" cy="7"/>
            </a:xfrm>
            <a:custGeom>
              <a:avLst/>
              <a:gdLst>
                <a:gd name="T0" fmla="*/ 0 w 2"/>
                <a:gd name="T1" fmla="*/ 37 h 3"/>
                <a:gd name="T2" fmla="*/ 16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1" name="Freeform 1670">
              <a:extLst>
                <a:ext uri="{FF2B5EF4-FFF2-40B4-BE49-F238E27FC236}">
                  <a16:creationId xmlns:a16="http://schemas.microsoft.com/office/drawing/2014/main" id="{848C78BE-F130-453F-B5A9-CAEA52CD3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257"/>
              <a:ext cx="13" cy="18"/>
            </a:xfrm>
            <a:custGeom>
              <a:avLst/>
              <a:gdLst>
                <a:gd name="T0" fmla="*/ 0 w 6"/>
                <a:gd name="T1" fmla="*/ 92 h 8"/>
                <a:gd name="T2" fmla="*/ 52 w 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3" y="7"/>
                    <a:pt x="6" y="3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2" name="Freeform 1671">
              <a:extLst>
                <a:ext uri="{FF2B5EF4-FFF2-40B4-BE49-F238E27FC236}">
                  <a16:creationId xmlns:a16="http://schemas.microsoft.com/office/drawing/2014/main" id="{9E2A97BA-3287-4010-9B59-415CD9251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3257"/>
              <a:ext cx="21" cy="29"/>
            </a:xfrm>
            <a:custGeom>
              <a:avLst/>
              <a:gdLst>
                <a:gd name="T0" fmla="*/ 0 w 10"/>
                <a:gd name="T1" fmla="*/ 0 h 13"/>
                <a:gd name="T2" fmla="*/ 67 w 10"/>
                <a:gd name="T3" fmla="*/ 89 h 13"/>
                <a:gd name="T4" fmla="*/ 92 w 10"/>
                <a:gd name="T5" fmla="*/ 1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cubicBezTo>
                    <a:pt x="3" y="3"/>
                    <a:pt x="5" y="4"/>
                    <a:pt x="7" y="8"/>
                  </a:cubicBezTo>
                  <a:cubicBezTo>
                    <a:pt x="8" y="9"/>
                    <a:pt x="9" y="11"/>
                    <a:pt x="10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3" name="Freeform 1672">
              <a:extLst>
                <a:ext uri="{FF2B5EF4-FFF2-40B4-BE49-F238E27FC236}">
                  <a16:creationId xmlns:a16="http://schemas.microsoft.com/office/drawing/2014/main" id="{6F23585A-6E44-4809-B246-C94F4DFBB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3248"/>
              <a:ext cx="6" cy="9"/>
            </a:xfrm>
            <a:custGeom>
              <a:avLst/>
              <a:gdLst>
                <a:gd name="T0" fmla="*/ 0 w 3"/>
                <a:gd name="T1" fmla="*/ 45 h 4"/>
                <a:gd name="T2" fmla="*/ 24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3"/>
                    <a:pt x="1" y="1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4" name="Freeform 1673">
              <a:extLst>
                <a:ext uri="{FF2B5EF4-FFF2-40B4-BE49-F238E27FC236}">
                  <a16:creationId xmlns:a16="http://schemas.microsoft.com/office/drawing/2014/main" id="{F506F691-2B16-425F-9F82-8F4593D80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773"/>
              <a:ext cx="23" cy="18"/>
            </a:xfrm>
            <a:custGeom>
              <a:avLst/>
              <a:gdLst>
                <a:gd name="T0" fmla="*/ 0 w 11"/>
                <a:gd name="T1" fmla="*/ 0 h 8"/>
                <a:gd name="T2" fmla="*/ 17 w 11"/>
                <a:gd name="T3" fmla="*/ 92 h 8"/>
                <a:gd name="T4" fmla="*/ 100 w 11"/>
                <a:gd name="T5" fmla="*/ 9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cubicBezTo>
                    <a:pt x="1" y="3"/>
                    <a:pt x="2" y="5"/>
                    <a:pt x="2" y="8"/>
                  </a:cubicBezTo>
                  <a:cubicBezTo>
                    <a:pt x="5" y="7"/>
                    <a:pt x="8" y="8"/>
                    <a:pt x="11" y="8"/>
                  </a:cubicBezTo>
                </a:path>
              </a:pathLst>
            </a:custGeom>
            <a:noFill/>
            <a:ln w="3175" cap="flat">
              <a:solidFill>
                <a:srgbClr val="FEF8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5" name="Freeform 1674">
              <a:extLst>
                <a:ext uri="{FF2B5EF4-FFF2-40B4-BE49-F238E27FC236}">
                  <a16:creationId xmlns:a16="http://schemas.microsoft.com/office/drawing/2014/main" id="{47974FF0-2B54-437B-A449-625CE802B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766"/>
              <a:ext cx="8" cy="7"/>
            </a:xfrm>
            <a:custGeom>
              <a:avLst/>
              <a:gdLst>
                <a:gd name="T0" fmla="*/ 0 w 4"/>
                <a:gd name="T1" fmla="*/ 37 h 3"/>
                <a:gd name="T2" fmla="*/ 32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3"/>
                    <a:pt x="3" y="2"/>
                    <a:pt x="4" y="0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6" name="Freeform 1675">
              <a:extLst>
                <a:ext uri="{FF2B5EF4-FFF2-40B4-BE49-F238E27FC236}">
                  <a16:creationId xmlns:a16="http://schemas.microsoft.com/office/drawing/2014/main" id="{FCAEF15B-BCFF-4EE0-99D4-92622C738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844"/>
              <a:ext cx="110" cy="80"/>
            </a:xfrm>
            <a:custGeom>
              <a:avLst/>
              <a:gdLst>
                <a:gd name="T0" fmla="*/ 0 w 53"/>
                <a:gd name="T1" fmla="*/ 0 h 36"/>
                <a:gd name="T2" fmla="*/ 108 w 53"/>
                <a:gd name="T3" fmla="*/ 98 h 36"/>
                <a:gd name="T4" fmla="*/ 168 w 53"/>
                <a:gd name="T5" fmla="*/ 118 h 36"/>
                <a:gd name="T6" fmla="*/ 232 w 53"/>
                <a:gd name="T7" fmla="*/ 178 h 36"/>
                <a:gd name="T8" fmla="*/ 293 w 53"/>
                <a:gd name="T9" fmla="*/ 231 h 36"/>
                <a:gd name="T10" fmla="*/ 384 w 53"/>
                <a:gd name="T11" fmla="*/ 262 h 36"/>
                <a:gd name="T12" fmla="*/ 440 w 53"/>
                <a:gd name="T13" fmla="*/ 331 h 36"/>
                <a:gd name="T14" fmla="*/ 465 w 53"/>
                <a:gd name="T15" fmla="*/ 351 h 36"/>
                <a:gd name="T16" fmla="*/ 465 w 53"/>
                <a:gd name="T17" fmla="*/ 39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36">
                  <a:moveTo>
                    <a:pt x="0" y="0"/>
                  </a:moveTo>
                  <a:cubicBezTo>
                    <a:pt x="5" y="2"/>
                    <a:pt x="8" y="7"/>
                    <a:pt x="12" y="9"/>
                  </a:cubicBezTo>
                  <a:cubicBezTo>
                    <a:pt x="14" y="10"/>
                    <a:pt x="17" y="10"/>
                    <a:pt x="19" y="11"/>
                  </a:cubicBezTo>
                  <a:cubicBezTo>
                    <a:pt x="22" y="12"/>
                    <a:pt x="24" y="14"/>
                    <a:pt x="26" y="16"/>
                  </a:cubicBezTo>
                  <a:cubicBezTo>
                    <a:pt x="29" y="17"/>
                    <a:pt x="31" y="19"/>
                    <a:pt x="33" y="21"/>
                  </a:cubicBezTo>
                  <a:cubicBezTo>
                    <a:pt x="36" y="23"/>
                    <a:pt x="40" y="22"/>
                    <a:pt x="43" y="24"/>
                  </a:cubicBezTo>
                  <a:cubicBezTo>
                    <a:pt x="45" y="26"/>
                    <a:pt x="46" y="29"/>
                    <a:pt x="49" y="30"/>
                  </a:cubicBezTo>
                  <a:cubicBezTo>
                    <a:pt x="50" y="31"/>
                    <a:pt x="51" y="30"/>
                    <a:pt x="52" y="32"/>
                  </a:cubicBezTo>
                  <a:cubicBezTo>
                    <a:pt x="53" y="33"/>
                    <a:pt x="52" y="35"/>
                    <a:pt x="52" y="3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7" name="Freeform 1676">
              <a:extLst>
                <a:ext uri="{FF2B5EF4-FFF2-40B4-BE49-F238E27FC236}">
                  <a16:creationId xmlns:a16="http://schemas.microsoft.com/office/drawing/2014/main" id="{F7541E3F-AE9E-41F0-97E2-89793AEFC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866"/>
              <a:ext cx="2" cy="12"/>
            </a:xfrm>
            <a:custGeom>
              <a:avLst/>
              <a:gdLst>
                <a:gd name="T0" fmla="*/ 0 w 1"/>
                <a:gd name="T1" fmla="*/ 70 h 5"/>
                <a:gd name="T2" fmla="*/ 8 w 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4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8" name="Freeform 1677">
              <a:extLst>
                <a:ext uri="{FF2B5EF4-FFF2-40B4-BE49-F238E27FC236}">
                  <a16:creationId xmlns:a16="http://schemas.microsoft.com/office/drawing/2014/main" id="{7A58EB15-D597-4D8C-95AE-2C2D8DF5B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2882"/>
              <a:ext cx="6" cy="9"/>
            </a:xfrm>
            <a:custGeom>
              <a:avLst/>
              <a:gdLst>
                <a:gd name="T0" fmla="*/ 0 w 3"/>
                <a:gd name="T1" fmla="*/ 45 h 4"/>
                <a:gd name="T2" fmla="*/ 24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4"/>
                    <a:pt x="3" y="0"/>
                    <a:pt x="3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29" name="Freeform 1678">
              <a:extLst>
                <a:ext uri="{FF2B5EF4-FFF2-40B4-BE49-F238E27FC236}">
                  <a16:creationId xmlns:a16="http://schemas.microsoft.com/office/drawing/2014/main" id="{54C56B27-CAD9-4F64-AC8A-CE3AF484C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826"/>
              <a:ext cx="23" cy="25"/>
            </a:xfrm>
            <a:custGeom>
              <a:avLst/>
              <a:gdLst>
                <a:gd name="T0" fmla="*/ 0 w 11"/>
                <a:gd name="T1" fmla="*/ 36 h 11"/>
                <a:gd name="T2" fmla="*/ 92 w 11"/>
                <a:gd name="T3" fmla="*/ 25 h 11"/>
                <a:gd name="T4" fmla="*/ 92 w 11"/>
                <a:gd name="T5" fmla="*/ 13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0" y="3"/>
                  </a:moveTo>
                  <a:cubicBezTo>
                    <a:pt x="2" y="2"/>
                    <a:pt x="8" y="0"/>
                    <a:pt x="10" y="2"/>
                  </a:cubicBezTo>
                  <a:cubicBezTo>
                    <a:pt x="11" y="4"/>
                    <a:pt x="10" y="9"/>
                    <a:pt x="10" y="1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0" name="Freeform 1679">
              <a:extLst>
                <a:ext uri="{FF2B5EF4-FFF2-40B4-BE49-F238E27FC236}">
                  <a16:creationId xmlns:a16="http://schemas.microsoft.com/office/drawing/2014/main" id="{9CFA3066-0277-442C-AA5E-8FB07FA56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842"/>
              <a:ext cx="21" cy="22"/>
            </a:xfrm>
            <a:custGeom>
              <a:avLst/>
              <a:gdLst>
                <a:gd name="T0" fmla="*/ 0 w 10"/>
                <a:gd name="T1" fmla="*/ 0 h 10"/>
                <a:gd name="T2" fmla="*/ 84 w 10"/>
                <a:gd name="T3" fmla="*/ 44 h 10"/>
                <a:gd name="T4" fmla="*/ 92 w 10"/>
                <a:gd name="T5" fmla="*/ 10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3" y="1"/>
                    <a:pt x="8" y="2"/>
                    <a:pt x="9" y="4"/>
                  </a:cubicBezTo>
                  <a:cubicBezTo>
                    <a:pt x="10" y="5"/>
                    <a:pt x="10" y="10"/>
                    <a:pt x="10" y="1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1" name="Freeform 1680">
              <a:extLst>
                <a:ext uri="{FF2B5EF4-FFF2-40B4-BE49-F238E27FC236}">
                  <a16:creationId xmlns:a16="http://schemas.microsoft.com/office/drawing/2014/main" id="{45E3FDE3-0E3C-4DC9-B39B-D218B7576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851"/>
              <a:ext cx="12" cy="1"/>
            </a:xfrm>
            <a:custGeom>
              <a:avLst/>
              <a:gdLst>
                <a:gd name="T0" fmla="*/ 0 w 6"/>
                <a:gd name="T1" fmla="*/ 0 h 1"/>
                <a:gd name="T2" fmla="*/ 48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2" name="Freeform 1681">
              <a:extLst>
                <a:ext uri="{FF2B5EF4-FFF2-40B4-BE49-F238E27FC236}">
                  <a16:creationId xmlns:a16="http://schemas.microsoft.com/office/drawing/2014/main" id="{FE47B504-1AA7-45B9-AA62-F91EF0A0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2860"/>
              <a:ext cx="6" cy="18"/>
            </a:xfrm>
            <a:custGeom>
              <a:avLst/>
              <a:gdLst>
                <a:gd name="T0" fmla="*/ 8 w 3"/>
                <a:gd name="T1" fmla="*/ 0 h 8"/>
                <a:gd name="T2" fmla="*/ 0 w 3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3"/>
                    <a:pt x="1" y="6"/>
                    <a:pt x="0" y="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3" name="Freeform 1682">
              <a:extLst>
                <a:ext uri="{FF2B5EF4-FFF2-40B4-BE49-F238E27FC236}">
                  <a16:creationId xmlns:a16="http://schemas.microsoft.com/office/drawing/2014/main" id="{C4750160-C48D-4CAA-AAC1-61EB3759A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869"/>
              <a:ext cx="23" cy="26"/>
            </a:xfrm>
            <a:custGeom>
              <a:avLst/>
              <a:gdLst>
                <a:gd name="T0" fmla="*/ 0 w 11"/>
                <a:gd name="T1" fmla="*/ 0 h 12"/>
                <a:gd name="T2" fmla="*/ 92 w 11"/>
                <a:gd name="T3" fmla="*/ 52 h 12"/>
                <a:gd name="T4" fmla="*/ 84 w 11"/>
                <a:gd name="T5" fmla="*/ 1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3" y="1"/>
                    <a:pt x="8" y="3"/>
                    <a:pt x="10" y="5"/>
                  </a:cubicBezTo>
                  <a:cubicBezTo>
                    <a:pt x="11" y="7"/>
                    <a:pt x="10" y="9"/>
                    <a:pt x="9" y="1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4" name="Freeform 1683">
              <a:extLst>
                <a:ext uri="{FF2B5EF4-FFF2-40B4-BE49-F238E27FC236}">
                  <a16:creationId xmlns:a16="http://schemas.microsoft.com/office/drawing/2014/main" id="{9C500735-7C1C-4376-BC4D-EDEBFEAD2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878"/>
              <a:ext cx="15" cy="2"/>
            </a:xfrm>
            <a:custGeom>
              <a:avLst/>
              <a:gdLst>
                <a:gd name="T0" fmla="*/ 0 w 7"/>
                <a:gd name="T1" fmla="*/ 8 h 1"/>
                <a:gd name="T2" fmla="*/ 69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2" y="1"/>
                    <a:pt x="5" y="0"/>
                    <a:pt x="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5" name="Freeform 1684">
              <a:extLst>
                <a:ext uri="{FF2B5EF4-FFF2-40B4-BE49-F238E27FC236}">
                  <a16:creationId xmlns:a16="http://schemas.microsoft.com/office/drawing/2014/main" id="{8A53E1BA-6987-4C67-85FF-E35421838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882"/>
              <a:ext cx="17" cy="22"/>
            </a:xfrm>
            <a:custGeom>
              <a:avLst/>
              <a:gdLst>
                <a:gd name="T0" fmla="*/ 0 w 8"/>
                <a:gd name="T1" fmla="*/ 0 h 10"/>
                <a:gd name="T2" fmla="*/ 77 w 8"/>
                <a:gd name="T3" fmla="*/ 44 h 10"/>
                <a:gd name="T4" fmla="*/ 60 w 8"/>
                <a:gd name="T5" fmla="*/ 10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2" y="1"/>
                    <a:pt x="7" y="2"/>
                    <a:pt x="8" y="4"/>
                  </a:cubicBezTo>
                  <a:cubicBezTo>
                    <a:pt x="8" y="6"/>
                    <a:pt x="6" y="8"/>
                    <a:pt x="6" y="1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6" name="Freeform 1685">
              <a:extLst>
                <a:ext uri="{FF2B5EF4-FFF2-40B4-BE49-F238E27FC236}">
                  <a16:creationId xmlns:a16="http://schemas.microsoft.com/office/drawing/2014/main" id="{9A379952-C671-486A-8B60-56FAE2DF4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898"/>
              <a:ext cx="4" cy="11"/>
            </a:xfrm>
            <a:custGeom>
              <a:avLst/>
              <a:gdLst>
                <a:gd name="T0" fmla="*/ 16 w 2"/>
                <a:gd name="T1" fmla="*/ 0 h 5"/>
                <a:gd name="T2" fmla="*/ 0 w 2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1" y="4"/>
                    <a:pt x="0" y="5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7" name="Freeform 1686">
              <a:extLst>
                <a:ext uri="{FF2B5EF4-FFF2-40B4-BE49-F238E27FC236}">
                  <a16:creationId xmlns:a16="http://schemas.microsoft.com/office/drawing/2014/main" id="{58542997-1ACB-4E2C-9D2F-1EDF9E62F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893"/>
              <a:ext cx="12" cy="22"/>
            </a:xfrm>
            <a:custGeom>
              <a:avLst/>
              <a:gdLst>
                <a:gd name="T0" fmla="*/ 0 w 6"/>
                <a:gd name="T1" fmla="*/ 0 h 10"/>
                <a:gd name="T2" fmla="*/ 48 w 6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6" y="1"/>
                    <a:pt x="6" y="4"/>
                    <a:pt x="6" y="1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8" name="Freeform 1687">
              <a:extLst>
                <a:ext uri="{FF2B5EF4-FFF2-40B4-BE49-F238E27FC236}">
                  <a16:creationId xmlns:a16="http://schemas.microsoft.com/office/drawing/2014/main" id="{126EDD68-33BA-4E3C-AE1E-6B2BDCEE1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2902"/>
              <a:ext cx="23" cy="7"/>
            </a:xfrm>
            <a:custGeom>
              <a:avLst/>
              <a:gdLst>
                <a:gd name="T0" fmla="*/ 0 w 11"/>
                <a:gd name="T1" fmla="*/ 0 h 3"/>
                <a:gd name="T2" fmla="*/ 100 w 11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3" y="2"/>
                    <a:pt x="8" y="1"/>
                    <a:pt x="11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39" name="Freeform 1688">
              <a:extLst>
                <a:ext uri="{FF2B5EF4-FFF2-40B4-BE49-F238E27FC236}">
                  <a16:creationId xmlns:a16="http://schemas.microsoft.com/office/drawing/2014/main" id="{A1D08E95-F000-44D6-8B18-2A9547BD4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915"/>
              <a:ext cx="18" cy="14"/>
            </a:xfrm>
            <a:custGeom>
              <a:avLst/>
              <a:gdLst>
                <a:gd name="T0" fmla="*/ 0 w 9"/>
                <a:gd name="T1" fmla="*/ 0 h 6"/>
                <a:gd name="T2" fmla="*/ 72 w 9"/>
                <a:gd name="T3" fmla="*/ 7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3" y="3"/>
                    <a:pt x="6" y="4"/>
                    <a:pt x="9" y="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0" name="Freeform 1689">
              <a:extLst>
                <a:ext uri="{FF2B5EF4-FFF2-40B4-BE49-F238E27FC236}">
                  <a16:creationId xmlns:a16="http://schemas.microsoft.com/office/drawing/2014/main" id="{D63EBC3E-2DF4-4B09-99BE-CEEACBA48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909"/>
              <a:ext cx="57" cy="29"/>
            </a:xfrm>
            <a:custGeom>
              <a:avLst/>
              <a:gdLst>
                <a:gd name="T0" fmla="*/ 0 w 27"/>
                <a:gd name="T1" fmla="*/ 0 h 13"/>
                <a:gd name="T2" fmla="*/ 76 w 27"/>
                <a:gd name="T3" fmla="*/ 45 h 13"/>
                <a:gd name="T4" fmla="*/ 144 w 27"/>
                <a:gd name="T5" fmla="*/ 100 h 13"/>
                <a:gd name="T6" fmla="*/ 196 w 27"/>
                <a:gd name="T7" fmla="*/ 125 h 13"/>
                <a:gd name="T8" fmla="*/ 253 w 27"/>
                <a:gd name="T9" fmla="*/ 145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3">
                  <a:moveTo>
                    <a:pt x="0" y="0"/>
                  </a:moveTo>
                  <a:cubicBezTo>
                    <a:pt x="2" y="2"/>
                    <a:pt x="6" y="3"/>
                    <a:pt x="8" y="4"/>
                  </a:cubicBezTo>
                  <a:cubicBezTo>
                    <a:pt x="11" y="6"/>
                    <a:pt x="12" y="8"/>
                    <a:pt x="15" y="9"/>
                  </a:cubicBezTo>
                  <a:cubicBezTo>
                    <a:pt x="17" y="10"/>
                    <a:pt x="19" y="10"/>
                    <a:pt x="21" y="11"/>
                  </a:cubicBezTo>
                  <a:cubicBezTo>
                    <a:pt x="23" y="12"/>
                    <a:pt x="25" y="13"/>
                    <a:pt x="27" y="1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1" name="Freeform 1690">
              <a:extLst>
                <a:ext uri="{FF2B5EF4-FFF2-40B4-BE49-F238E27FC236}">
                  <a16:creationId xmlns:a16="http://schemas.microsoft.com/office/drawing/2014/main" id="{030FAB14-5A18-41DE-921C-4ED23F3A6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857"/>
              <a:ext cx="88" cy="52"/>
            </a:xfrm>
            <a:custGeom>
              <a:avLst/>
              <a:gdLst>
                <a:gd name="T0" fmla="*/ 0 w 42"/>
                <a:gd name="T1" fmla="*/ 0 h 23"/>
                <a:gd name="T2" fmla="*/ 65 w 42"/>
                <a:gd name="T3" fmla="*/ 45 h 23"/>
                <a:gd name="T4" fmla="*/ 109 w 42"/>
                <a:gd name="T5" fmla="*/ 93 h 23"/>
                <a:gd name="T6" fmla="*/ 212 w 42"/>
                <a:gd name="T7" fmla="*/ 163 h 23"/>
                <a:gd name="T8" fmla="*/ 293 w 42"/>
                <a:gd name="T9" fmla="*/ 219 h 23"/>
                <a:gd name="T10" fmla="*/ 352 w 42"/>
                <a:gd name="T11" fmla="*/ 240 h 23"/>
                <a:gd name="T12" fmla="*/ 386 w 42"/>
                <a:gd name="T13" fmla="*/ 26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3">
                  <a:moveTo>
                    <a:pt x="0" y="0"/>
                  </a:moveTo>
                  <a:cubicBezTo>
                    <a:pt x="2" y="2"/>
                    <a:pt x="5" y="2"/>
                    <a:pt x="7" y="4"/>
                  </a:cubicBezTo>
                  <a:cubicBezTo>
                    <a:pt x="9" y="5"/>
                    <a:pt x="11" y="7"/>
                    <a:pt x="12" y="8"/>
                  </a:cubicBezTo>
                  <a:cubicBezTo>
                    <a:pt x="16" y="10"/>
                    <a:pt x="20" y="12"/>
                    <a:pt x="23" y="14"/>
                  </a:cubicBezTo>
                  <a:cubicBezTo>
                    <a:pt x="26" y="16"/>
                    <a:pt x="29" y="17"/>
                    <a:pt x="32" y="19"/>
                  </a:cubicBezTo>
                  <a:cubicBezTo>
                    <a:pt x="34" y="20"/>
                    <a:pt x="37" y="20"/>
                    <a:pt x="38" y="21"/>
                  </a:cubicBezTo>
                  <a:cubicBezTo>
                    <a:pt x="40" y="22"/>
                    <a:pt x="40" y="23"/>
                    <a:pt x="42" y="2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2" name="Freeform 1691">
              <a:extLst>
                <a:ext uri="{FF2B5EF4-FFF2-40B4-BE49-F238E27FC236}">
                  <a16:creationId xmlns:a16="http://schemas.microsoft.com/office/drawing/2014/main" id="{C0D40E0D-F969-49A7-93A7-693F91B3F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815"/>
              <a:ext cx="62" cy="45"/>
            </a:xfrm>
            <a:custGeom>
              <a:avLst/>
              <a:gdLst>
                <a:gd name="T0" fmla="*/ 0 w 30"/>
                <a:gd name="T1" fmla="*/ 0 h 20"/>
                <a:gd name="T2" fmla="*/ 149 w 30"/>
                <a:gd name="T3" fmla="*/ 126 h 20"/>
                <a:gd name="T4" fmla="*/ 213 w 30"/>
                <a:gd name="T5" fmla="*/ 182 h 20"/>
                <a:gd name="T6" fmla="*/ 265 w 30"/>
                <a:gd name="T7" fmla="*/ 22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0">
                  <a:moveTo>
                    <a:pt x="0" y="0"/>
                  </a:moveTo>
                  <a:cubicBezTo>
                    <a:pt x="5" y="5"/>
                    <a:pt x="12" y="7"/>
                    <a:pt x="17" y="11"/>
                  </a:cubicBezTo>
                  <a:cubicBezTo>
                    <a:pt x="19" y="13"/>
                    <a:pt x="22" y="14"/>
                    <a:pt x="24" y="16"/>
                  </a:cubicBezTo>
                  <a:cubicBezTo>
                    <a:pt x="26" y="17"/>
                    <a:pt x="28" y="20"/>
                    <a:pt x="30" y="2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3" name="Freeform 1692">
              <a:extLst>
                <a:ext uri="{FF2B5EF4-FFF2-40B4-BE49-F238E27FC236}">
                  <a16:creationId xmlns:a16="http://schemas.microsoft.com/office/drawing/2014/main" id="{BB3B6065-A186-4B19-8B41-0465C818B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820"/>
              <a:ext cx="4" cy="4"/>
            </a:xfrm>
            <a:custGeom>
              <a:avLst/>
              <a:gdLst>
                <a:gd name="T0" fmla="*/ 0 w 2"/>
                <a:gd name="T1" fmla="*/ 16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4" name="Freeform 1693">
              <a:extLst>
                <a:ext uri="{FF2B5EF4-FFF2-40B4-BE49-F238E27FC236}">
                  <a16:creationId xmlns:a16="http://schemas.microsoft.com/office/drawing/2014/main" id="{3A41C8CA-0F76-4667-AB9C-EDCE5FD0D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793"/>
              <a:ext cx="21" cy="15"/>
            </a:xfrm>
            <a:custGeom>
              <a:avLst/>
              <a:gdLst>
                <a:gd name="T0" fmla="*/ 0 w 10"/>
                <a:gd name="T1" fmla="*/ 9 h 7"/>
                <a:gd name="T2" fmla="*/ 92 w 10"/>
                <a:gd name="T3" fmla="*/ 6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1"/>
                  </a:moveTo>
                  <a:cubicBezTo>
                    <a:pt x="5" y="0"/>
                    <a:pt x="6" y="6"/>
                    <a:pt x="10" y="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5" name="Freeform 1694">
              <a:extLst>
                <a:ext uri="{FF2B5EF4-FFF2-40B4-BE49-F238E27FC236}">
                  <a16:creationId xmlns:a16="http://schemas.microsoft.com/office/drawing/2014/main" id="{86836BF5-C12F-4DE3-9504-FA8EE47F5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902"/>
              <a:ext cx="2" cy="7"/>
            </a:xfrm>
            <a:custGeom>
              <a:avLst/>
              <a:gdLst>
                <a:gd name="T0" fmla="*/ 0 w 1"/>
                <a:gd name="T1" fmla="*/ 37 h 3"/>
                <a:gd name="T2" fmla="*/ 8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6" name="Freeform 1695">
              <a:extLst>
                <a:ext uri="{FF2B5EF4-FFF2-40B4-BE49-F238E27FC236}">
                  <a16:creationId xmlns:a16="http://schemas.microsoft.com/office/drawing/2014/main" id="{CE79D49F-94FA-4C85-951B-19FCD4DC7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889"/>
              <a:ext cx="2" cy="4"/>
            </a:xfrm>
            <a:custGeom>
              <a:avLst/>
              <a:gdLst>
                <a:gd name="T0" fmla="*/ 0 w 1"/>
                <a:gd name="T1" fmla="*/ 16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7" name="Freeform 1696">
              <a:extLst>
                <a:ext uri="{FF2B5EF4-FFF2-40B4-BE49-F238E27FC236}">
                  <a16:creationId xmlns:a16="http://schemas.microsoft.com/office/drawing/2014/main" id="{4D33B0DD-C1D8-466B-B15D-FAF98AF86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2989"/>
              <a:ext cx="10" cy="9"/>
            </a:xfrm>
            <a:custGeom>
              <a:avLst/>
              <a:gdLst>
                <a:gd name="T0" fmla="*/ 0 w 5"/>
                <a:gd name="T1" fmla="*/ 45 h 4"/>
                <a:gd name="T2" fmla="*/ 40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2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8" name="Freeform 1697">
              <a:extLst>
                <a:ext uri="{FF2B5EF4-FFF2-40B4-BE49-F238E27FC236}">
                  <a16:creationId xmlns:a16="http://schemas.microsoft.com/office/drawing/2014/main" id="{C6EB7ED9-2D90-454A-837C-E398200EF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3007"/>
              <a:ext cx="11" cy="13"/>
            </a:xfrm>
            <a:custGeom>
              <a:avLst/>
              <a:gdLst>
                <a:gd name="T0" fmla="*/ 0 w 5"/>
                <a:gd name="T1" fmla="*/ 61 h 6"/>
                <a:gd name="T2" fmla="*/ 53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3" y="5"/>
                    <a:pt x="4" y="2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49" name="Freeform 1698">
              <a:extLst>
                <a:ext uri="{FF2B5EF4-FFF2-40B4-BE49-F238E27FC236}">
                  <a16:creationId xmlns:a16="http://schemas.microsoft.com/office/drawing/2014/main" id="{A219D91F-91FB-4BDF-9A8D-B1C67533A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3005"/>
              <a:ext cx="17" cy="15"/>
            </a:xfrm>
            <a:custGeom>
              <a:avLst/>
              <a:gdLst>
                <a:gd name="T0" fmla="*/ 0 w 8"/>
                <a:gd name="T1" fmla="*/ 28 h 7"/>
                <a:gd name="T2" fmla="*/ 77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3"/>
                  </a:moveTo>
                  <a:cubicBezTo>
                    <a:pt x="3" y="7"/>
                    <a:pt x="6" y="1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0" name="Freeform 1699">
              <a:extLst>
                <a:ext uri="{FF2B5EF4-FFF2-40B4-BE49-F238E27FC236}">
                  <a16:creationId xmlns:a16="http://schemas.microsoft.com/office/drawing/2014/main" id="{E60DCC01-0F30-48CA-85CA-03185993E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3014"/>
              <a:ext cx="13" cy="22"/>
            </a:xfrm>
            <a:custGeom>
              <a:avLst/>
              <a:gdLst>
                <a:gd name="T0" fmla="*/ 0 w 6"/>
                <a:gd name="T1" fmla="*/ 0 h 10"/>
                <a:gd name="T2" fmla="*/ 9 w 6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6" y="0"/>
                    <a:pt x="3" y="7"/>
                    <a:pt x="1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1" name="Freeform 1700">
              <a:extLst>
                <a:ext uri="{FF2B5EF4-FFF2-40B4-BE49-F238E27FC236}">
                  <a16:creationId xmlns:a16="http://schemas.microsoft.com/office/drawing/2014/main" id="{78BCB7D3-4C86-48A1-99E4-D41895CAD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3045"/>
              <a:ext cx="155" cy="114"/>
            </a:xfrm>
            <a:custGeom>
              <a:avLst/>
              <a:gdLst>
                <a:gd name="T0" fmla="*/ 0 w 74"/>
                <a:gd name="T1" fmla="*/ 0 h 51"/>
                <a:gd name="T2" fmla="*/ 57 w 74"/>
                <a:gd name="T3" fmla="*/ 36 h 51"/>
                <a:gd name="T4" fmla="*/ 101 w 74"/>
                <a:gd name="T5" fmla="*/ 65 h 51"/>
                <a:gd name="T6" fmla="*/ 168 w 74"/>
                <a:gd name="T7" fmla="*/ 110 h 51"/>
                <a:gd name="T8" fmla="*/ 228 w 74"/>
                <a:gd name="T9" fmla="*/ 170 h 51"/>
                <a:gd name="T10" fmla="*/ 329 w 74"/>
                <a:gd name="T11" fmla="*/ 246 h 51"/>
                <a:gd name="T12" fmla="*/ 513 w 74"/>
                <a:gd name="T13" fmla="*/ 389 h 51"/>
                <a:gd name="T14" fmla="*/ 670 w 74"/>
                <a:gd name="T15" fmla="*/ 570 h 51"/>
                <a:gd name="T16" fmla="*/ 670 w 74"/>
                <a:gd name="T17" fmla="*/ 57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51">
                  <a:moveTo>
                    <a:pt x="0" y="0"/>
                  </a:moveTo>
                  <a:cubicBezTo>
                    <a:pt x="1" y="2"/>
                    <a:pt x="4" y="2"/>
                    <a:pt x="6" y="3"/>
                  </a:cubicBezTo>
                  <a:cubicBezTo>
                    <a:pt x="8" y="3"/>
                    <a:pt x="10" y="5"/>
                    <a:pt x="11" y="6"/>
                  </a:cubicBezTo>
                  <a:cubicBezTo>
                    <a:pt x="13" y="7"/>
                    <a:pt x="16" y="8"/>
                    <a:pt x="18" y="10"/>
                  </a:cubicBezTo>
                  <a:cubicBezTo>
                    <a:pt x="20" y="11"/>
                    <a:pt x="22" y="14"/>
                    <a:pt x="25" y="15"/>
                  </a:cubicBezTo>
                  <a:cubicBezTo>
                    <a:pt x="29" y="18"/>
                    <a:pt x="32" y="20"/>
                    <a:pt x="36" y="22"/>
                  </a:cubicBezTo>
                  <a:cubicBezTo>
                    <a:pt x="43" y="27"/>
                    <a:pt x="49" y="30"/>
                    <a:pt x="56" y="35"/>
                  </a:cubicBezTo>
                  <a:cubicBezTo>
                    <a:pt x="61" y="40"/>
                    <a:pt x="65" y="49"/>
                    <a:pt x="73" y="51"/>
                  </a:cubicBezTo>
                  <a:cubicBezTo>
                    <a:pt x="74" y="51"/>
                    <a:pt x="73" y="51"/>
                    <a:pt x="73" y="5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2" name="Freeform 1701">
              <a:extLst>
                <a:ext uri="{FF2B5EF4-FFF2-40B4-BE49-F238E27FC236}">
                  <a16:creationId xmlns:a16="http://schemas.microsoft.com/office/drawing/2014/main" id="{2B9FFD2A-21D7-4008-9972-58C7F43CC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3023"/>
              <a:ext cx="21" cy="26"/>
            </a:xfrm>
            <a:custGeom>
              <a:avLst/>
              <a:gdLst>
                <a:gd name="T0" fmla="*/ 0 w 10"/>
                <a:gd name="T1" fmla="*/ 0 h 12"/>
                <a:gd name="T2" fmla="*/ 84 w 10"/>
                <a:gd name="T3" fmla="*/ 12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4" y="3"/>
                    <a:pt x="10" y="6"/>
                    <a:pt x="9" y="1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3" name="Freeform 1702">
              <a:extLst>
                <a:ext uri="{FF2B5EF4-FFF2-40B4-BE49-F238E27FC236}">
                  <a16:creationId xmlns:a16="http://schemas.microsoft.com/office/drawing/2014/main" id="{6FCCA5AA-DB4D-4D06-A620-238BE14F9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3036"/>
              <a:ext cx="42" cy="36"/>
            </a:xfrm>
            <a:custGeom>
              <a:avLst/>
              <a:gdLst>
                <a:gd name="T0" fmla="*/ 0 w 20"/>
                <a:gd name="T1" fmla="*/ 0 h 16"/>
                <a:gd name="T2" fmla="*/ 160 w 20"/>
                <a:gd name="T3" fmla="*/ 18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7" y="3"/>
                    <a:pt x="20" y="6"/>
                    <a:pt x="17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4" name="Freeform 1703">
              <a:extLst>
                <a:ext uri="{FF2B5EF4-FFF2-40B4-BE49-F238E27FC236}">
                  <a16:creationId xmlns:a16="http://schemas.microsoft.com/office/drawing/2014/main" id="{7BF8A936-360A-442D-AB07-C8CB667E2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058"/>
              <a:ext cx="27" cy="32"/>
            </a:xfrm>
            <a:custGeom>
              <a:avLst/>
              <a:gdLst>
                <a:gd name="T0" fmla="*/ 0 w 13"/>
                <a:gd name="T1" fmla="*/ 0 h 14"/>
                <a:gd name="T2" fmla="*/ 108 w 13"/>
                <a:gd name="T3" fmla="*/ 57 h 14"/>
                <a:gd name="T4" fmla="*/ 91 w 13"/>
                <a:gd name="T5" fmla="*/ 16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3" y="2"/>
                    <a:pt x="10" y="1"/>
                    <a:pt x="12" y="5"/>
                  </a:cubicBezTo>
                  <a:cubicBezTo>
                    <a:pt x="13" y="8"/>
                    <a:pt x="11" y="11"/>
                    <a:pt x="10" y="1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5" name="Freeform 1704">
              <a:extLst>
                <a:ext uri="{FF2B5EF4-FFF2-40B4-BE49-F238E27FC236}">
                  <a16:creationId xmlns:a16="http://schemas.microsoft.com/office/drawing/2014/main" id="{B261AE10-05BC-488A-890C-F778F0D5D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3074"/>
              <a:ext cx="42" cy="31"/>
            </a:xfrm>
            <a:custGeom>
              <a:avLst/>
              <a:gdLst>
                <a:gd name="T0" fmla="*/ 0 w 20"/>
                <a:gd name="T1" fmla="*/ 0 h 14"/>
                <a:gd name="T2" fmla="*/ 101 w 20"/>
                <a:gd name="T3" fmla="*/ 15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cubicBezTo>
                    <a:pt x="4" y="2"/>
                    <a:pt x="20" y="8"/>
                    <a:pt x="11" y="1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6" name="Freeform 1705">
              <a:extLst>
                <a:ext uri="{FF2B5EF4-FFF2-40B4-BE49-F238E27FC236}">
                  <a16:creationId xmlns:a16="http://schemas.microsoft.com/office/drawing/2014/main" id="{80F572C5-955D-4B52-B1CE-319F8D7BE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3098"/>
              <a:ext cx="32" cy="29"/>
            </a:xfrm>
            <a:custGeom>
              <a:avLst/>
              <a:gdLst>
                <a:gd name="T0" fmla="*/ 0 w 15"/>
                <a:gd name="T1" fmla="*/ 0 h 13"/>
                <a:gd name="T2" fmla="*/ 128 w 15"/>
                <a:gd name="T3" fmla="*/ 65 h 13"/>
                <a:gd name="T4" fmla="*/ 105 w 15"/>
                <a:gd name="T5" fmla="*/ 1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0" y="0"/>
                  </a:moveTo>
                  <a:cubicBezTo>
                    <a:pt x="4" y="1"/>
                    <a:pt x="10" y="2"/>
                    <a:pt x="13" y="6"/>
                  </a:cubicBezTo>
                  <a:cubicBezTo>
                    <a:pt x="15" y="9"/>
                    <a:pt x="12" y="11"/>
                    <a:pt x="11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7" name="Freeform 1706">
              <a:extLst>
                <a:ext uri="{FF2B5EF4-FFF2-40B4-BE49-F238E27FC236}">
                  <a16:creationId xmlns:a16="http://schemas.microsoft.com/office/drawing/2014/main" id="{5092EDF5-A0DA-4196-8E71-0914C86BA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3085"/>
              <a:ext cx="10" cy="18"/>
            </a:xfrm>
            <a:custGeom>
              <a:avLst/>
              <a:gdLst>
                <a:gd name="T0" fmla="*/ 16 w 5"/>
                <a:gd name="T1" fmla="*/ 92 h 8"/>
                <a:gd name="T2" fmla="*/ 40 w 5"/>
                <a:gd name="T3" fmla="*/ 0 h 8"/>
                <a:gd name="T4" fmla="*/ 40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2" y="8"/>
                  </a:moveTo>
                  <a:cubicBezTo>
                    <a:pt x="0" y="5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8" name="Freeform 1707">
              <a:extLst>
                <a:ext uri="{FF2B5EF4-FFF2-40B4-BE49-F238E27FC236}">
                  <a16:creationId xmlns:a16="http://schemas.microsoft.com/office/drawing/2014/main" id="{26EA1676-4515-4368-97C8-D3B5D407B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3063"/>
              <a:ext cx="9" cy="13"/>
            </a:xfrm>
            <a:custGeom>
              <a:avLst/>
              <a:gdLst>
                <a:gd name="T0" fmla="*/ 0 w 4"/>
                <a:gd name="T1" fmla="*/ 61 h 6"/>
                <a:gd name="T2" fmla="*/ 45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1" y="4"/>
                    <a:pt x="2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59" name="Freeform 1708">
              <a:extLst>
                <a:ext uri="{FF2B5EF4-FFF2-40B4-BE49-F238E27FC236}">
                  <a16:creationId xmlns:a16="http://schemas.microsoft.com/office/drawing/2014/main" id="{018F8B62-B1A4-4A1A-8290-E209AF5AD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3025"/>
              <a:ext cx="8" cy="11"/>
            </a:xfrm>
            <a:custGeom>
              <a:avLst/>
              <a:gdLst>
                <a:gd name="T0" fmla="*/ 0 w 4"/>
                <a:gd name="T1" fmla="*/ 53 h 5"/>
                <a:gd name="T2" fmla="*/ 32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3" y="4"/>
                    <a:pt x="2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0" name="Freeform 1709">
              <a:extLst>
                <a:ext uri="{FF2B5EF4-FFF2-40B4-BE49-F238E27FC236}">
                  <a16:creationId xmlns:a16="http://schemas.microsoft.com/office/drawing/2014/main" id="{699BD5D1-EC14-4628-97D0-350CB3694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3043"/>
              <a:ext cx="8" cy="9"/>
            </a:xfrm>
            <a:custGeom>
              <a:avLst/>
              <a:gdLst>
                <a:gd name="T0" fmla="*/ 0 w 4"/>
                <a:gd name="T1" fmla="*/ 45 h 4"/>
                <a:gd name="T2" fmla="*/ 32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2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1" name="Freeform 1710">
              <a:extLst>
                <a:ext uri="{FF2B5EF4-FFF2-40B4-BE49-F238E27FC236}">
                  <a16:creationId xmlns:a16="http://schemas.microsoft.com/office/drawing/2014/main" id="{20FBF981-9C5E-4EA3-905B-D4BD1FA86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2663"/>
              <a:ext cx="13" cy="20"/>
            </a:xfrm>
            <a:custGeom>
              <a:avLst/>
              <a:gdLst>
                <a:gd name="T0" fmla="*/ 0 w 6"/>
                <a:gd name="T1" fmla="*/ 0 h 9"/>
                <a:gd name="T2" fmla="*/ 33 w 6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1" y="1"/>
                    <a:pt x="6" y="9"/>
                    <a:pt x="3" y="9"/>
                  </a:cubicBezTo>
                </a:path>
              </a:pathLst>
            </a:custGeom>
            <a:noFill/>
            <a:ln w="3175" cap="flat">
              <a:solidFill>
                <a:srgbClr val="FDE7D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2" name="Freeform 1711">
              <a:extLst>
                <a:ext uri="{FF2B5EF4-FFF2-40B4-BE49-F238E27FC236}">
                  <a16:creationId xmlns:a16="http://schemas.microsoft.com/office/drawing/2014/main" id="{DA41B352-3AC4-4386-9AB9-42A830FE2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2677"/>
              <a:ext cx="21" cy="24"/>
            </a:xfrm>
            <a:custGeom>
              <a:avLst/>
              <a:gdLst>
                <a:gd name="T0" fmla="*/ 0 w 10"/>
                <a:gd name="T1" fmla="*/ 0 h 11"/>
                <a:gd name="T2" fmla="*/ 48 w 10"/>
                <a:gd name="T3" fmla="*/ 11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2" y="2"/>
                    <a:pt x="10" y="9"/>
                    <a:pt x="5" y="11"/>
                  </a:cubicBezTo>
                </a:path>
              </a:pathLst>
            </a:custGeom>
            <a:noFill/>
            <a:ln w="3175" cap="flat">
              <a:solidFill>
                <a:srgbClr val="FDE7D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3" name="Freeform 1712">
              <a:extLst>
                <a:ext uri="{FF2B5EF4-FFF2-40B4-BE49-F238E27FC236}">
                  <a16:creationId xmlns:a16="http://schemas.microsoft.com/office/drawing/2014/main" id="{C26014B3-4597-40E4-924A-9865725ED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2697"/>
              <a:ext cx="15" cy="18"/>
            </a:xfrm>
            <a:custGeom>
              <a:avLst/>
              <a:gdLst>
                <a:gd name="T0" fmla="*/ 0 w 7"/>
                <a:gd name="T1" fmla="*/ 0 h 8"/>
                <a:gd name="T2" fmla="*/ 41 w 7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2" y="1"/>
                    <a:pt x="7" y="5"/>
                    <a:pt x="4" y="8"/>
                  </a:cubicBezTo>
                </a:path>
              </a:pathLst>
            </a:custGeom>
            <a:noFill/>
            <a:ln w="3175" cap="flat">
              <a:solidFill>
                <a:srgbClr val="FDE7D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4" name="Freeform 1713">
              <a:extLst>
                <a:ext uri="{FF2B5EF4-FFF2-40B4-BE49-F238E27FC236}">
                  <a16:creationId xmlns:a16="http://schemas.microsoft.com/office/drawing/2014/main" id="{11C55126-3704-4BC4-BC16-E36B1AC87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2708"/>
              <a:ext cx="14" cy="20"/>
            </a:xfrm>
            <a:custGeom>
              <a:avLst/>
              <a:gdLst>
                <a:gd name="T0" fmla="*/ 0 w 7"/>
                <a:gd name="T1" fmla="*/ 0 h 9"/>
                <a:gd name="T2" fmla="*/ 48 w 7"/>
                <a:gd name="T3" fmla="*/ 53 h 9"/>
                <a:gd name="T4" fmla="*/ 48 w 7"/>
                <a:gd name="T5" fmla="*/ 9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cubicBezTo>
                    <a:pt x="2" y="1"/>
                    <a:pt x="6" y="3"/>
                    <a:pt x="6" y="5"/>
                  </a:cubicBezTo>
                  <a:cubicBezTo>
                    <a:pt x="7" y="7"/>
                    <a:pt x="6" y="8"/>
                    <a:pt x="6" y="9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5" name="Freeform 1714">
              <a:extLst>
                <a:ext uri="{FF2B5EF4-FFF2-40B4-BE49-F238E27FC236}">
                  <a16:creationId xmlns:a16="http://schemas.microsoft.com/office/drawing/2014/main" id="{CB6C8F77-A92E-457E-B72D-D073DD90A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2724"/>
              <a:ext cx="9" cy="1"/>
            </a:xfrm>
            <a:custGeom>
              <a:avLst/>
              <a:gdLst>
                <a:gd name="T0" fmla="*/ 0 w 4"/>
                <a:gd name="T1" fmla="*/ 0 h 1"/>
                <a:gd name="T2" fmla="*/ 45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</a:path>
              </a:pathLst>
            </a:custGeom>
            <a:noFill/>
            <a:ln w="3175" cap="flat">
              <a:solidFill>
                <a:srgbClr val="FEF1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6" name="Freeform 1715">
              <a:extLst>
                <a:ext uri="{FF2B5EF4-FFF2-40B4-BE49-F238E27FC236}">
                  <a16:creationId xmlns:a16="http://schemas.microsoft.com/office/drawing/2014/main" id="{80B02171-6E91-43AE-9942-A1EBED5DB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697"/>
              <a:ext cx="18" cy="9"/>
            </a:xfrm>
            <a:custGeom>
              <a:avLst/>
              <a:gdLst>
                <a:gd name="T0" fmla="*/ 0 w 9"/>
                <a:gd name="T1" fmla="*/ 11 h 4"/>
                <a:gd name="T2" fmla="*/ 48 w 9"/>
                <a:gd name="T3" fmla="*/ 11 h 4"/>
                <a:gd name="T4" fmla="*/ 72 w 9"/>
                <a:gd name="T5" fmla="*/ 45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">
                  <a:moveTo>
                    <a:pt x="0" y="1"/>
                  </a:moveTo>
                  <a:cubicBezTo>
                    <a:pt x="3" y="0"/>
                    <a:pt x="3" y="0"/>
                    <a:pt x="6" y="1"/>
                  </a:cubicBezTo>
                  <a:cubicBezTo>
                    <a:pt x="7" y="2"/>
                    <a:pt x="8" y="3"/>
                    <a:pt x="9" y="4"/>
                  </a:cubicBezTo>
                </a:path>
              </a:pathLst>
            </a:custGeom>
            <a:noFill/>
            <a:ln w="3175" cap="flat">
              <a:solidFill>
                <a:srgbClr val="FDE7D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7" name="Freeform 1716">
              <a:extLst>
                <a:ext uri="{FF2B5EF4-FFF2-40B4-BE49-F238E27FC236}">
                  <a16:creationId xmlns:a16="http://schemas.microsoft.com/office/drawing/2014/main" id="{CFD6CDBB-3604-4D52-8B25-83C86BA3E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2670"/>
              <a:ext cx="21" cy="29"/>
            </a:xfrm>
            <a:custGeom>
              <a:avLst/>
              <a:gdLst>
                <a:gd name="T0" fmla="*/ 57 w 10"/>
                <a:gd name="T1" fmla="*/ 145 h 13"/>
                <a:gd name="T2" fmla="*/ 0 w 10"/>
                <a:gd name="T3" fmla="*/ 56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3">
                  <a:moveTo>
                    <a:pt x="6" y="13"/>
                  </a:moveTo>
                  <a:cubicBezTo>
                    <a:pt x="10" y="10"/>
                    <a:pt x="4" y="0"/>
                    <a:pt x="0" y="5"/>
                  </a:cubicBezTo>
                </a:path>
              </a:pathLst>
            </a:custGeom>
            <a:noFill/>
            <a:ln w="3175" cap="flat">
              <a:solidFill>
                <a:srgbClr val="FDE7D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8" name="Freeform 1717">
              <a:extLst>
                <a:ext uri="{FF2B5EF4-FFF2-40B4-BE49-F238E27FC236}">
                  <a16:creationId xmlns:a16="http://schemas.microsoft.com/office/drawing/2014/main" id="{82B1B300-D283-4517-AB2A-10324A1D8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2668"/>
              <a:ext cx="2" cy="11"/>
            </a:xfrm>
            <a:custGeom>
              <a:avLst/>
              <a:gdLst>
                <a:gd name="T0" fmla="*/ 0 w 1"/>
                <a:gd name="T1" fmla="*/ 53 h 5"/>
                <a:gd name="T2" fmla="*/ 0 w 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FDE7D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69" name="Freeform 1718">
              <a:extLst>
                <a:ext uri="{FF2B5EF4-FFF2-40B4-BE49-F238E27FC236}">
                  <a16:creationId xmlns:a16="http://schemas.microsoft.com/office/drawing/2014/main" id="{BD0F6660-931D-496E-A57B-4459EFEC1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3161"/>
              <a:ext cx="6" cy="11"/>
            </a:xfrm>
            <a:custGeom>
              <a:avLst/>
              <a:gdLst>
                <a:gd name="T0" fmla="*/ 0 w 3"/>
                <a:gd name="T1" fmla="*/ 0 h 5"/>
                <a:gd name="T2" fmla="*/ 8 w 3"/>
                <a:gd name="T3" fmla="*/ 53 h 5"/>
                <a:gd name="T4" fmla="*/ 0 w 3"/>
                <a:gd name="T5" fmla="*/ 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4"/>
                    <a:pt x="3" y="1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0" name="Freeform 1719">
              <a:extLst>
                <a:ext uri="{FF2B5EF4-FFF2-40B4-BE49-F238E27FC236}">
                  <a16:creationId xmlns:a16="http://schemas.microsoft.com/office/drawing/2014/main" id="{DD1DE1D1-559C-4919-836D-48308C8D7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3223"/>
              <a:ext cx="4" cy="7"/>
            </a:xfrm>
            <a:custGeom>
              <a:avLst/>
              <a:gdLst>
                <a:gd name="T0" fmla="*/ 16 w 2"/>
                <a:gd name="T1" fmla="*/ 37 h 3"/>
                <a:gd name="T2" fmla="*/ 0 w 2"/>
                <a:gd name="T3" fmla="*/ 0 h 3"/>
                <a:gd name="T4" fmla="*/ 16 w 2"/>
                <a:gd name="T5" fmla="*/ 28 h 3"/>
                <a:gd name="T6" fmla="*/ 8 w 2"/>
                <a:gd name="T7" fmla="*/ 2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2" y="0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1" name="Freeform 1720">
              <a:extLst>
                <a:ext uri="{FF2B5EF4-FFF2-40B4-BE49-F238E27FC236}">
                  <a16:creationId xmlns:a16="http://schemas.microsoft.com/office/drawing/2014/main" id="{6560064C-6840-4AC4-858F-A47FC8898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3228"/>
              <a:ext cx="9" cy="11"/>
            </a:xfrm>
            <a:custGeom>
              <a:avLst/>
              <a:gdLst>
                <a:gd name="T0" fmla="*/ 25 w 4"/>
                <a:gd name="T1" fmla="*/ 0 h 5"/>
                <a:gd name="T2" fmla="*/ 0 w 4"/>
                <a:gd name="T3" fmla="*/ 44 h 5"/>
                <a:gd name="T4" fmla="*/ 36 w 4"/>
                <a:gd name="T5" fmla="*/ 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2" y="5"/>
                    <a:pt x="4" y="3"/>
                    <a:pt x="3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2" name="Freeform 1721">
              <a:extLst>
                <a:ext uri="{FF2B5EF4-FFF2-40B4-BE49-F238E27FC236}">
                  <a16:creationId xmlns:a16="http://schemas.microsoft.com/office/drawing/2014/main" id="{FA205235-E5D1-4812-9F07-DE5B05380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3315"/>
              <a:ext cx="13" cy="11"/>
            </a:xfrm>
            <a:custGeom>
              <a:avLst/>
              <a:gdLst>
                <a:gd name="T0" fmla="*/ 20 w 6"/>
                <a:gd name="T1" fmla="*/ 9 h 5"/>
                <a:gd name="T2" fmla="*/ 33 w 6"/>
                <a:gd name="T3" fmla="*/ 53 h 5"/>
                <a:gd name="T4" fmla="*/ 4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0" y="2"/>
                    <a:pt x="1" y="5"/>
                    <a:pt x="3" y="5"/>
                  </a:cubicBezTo>
                  <a:cubicBezTo>
                    <a:pt x="6" y="5"/>
                    <a:pt x="5" y="1"/>
                    <a:pt x="4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3" name="Freeform 1722">
              <a:extLst>
                <a:ext uri="{FF2B5EF4-FFF2-40B4-BE49-F238E27FC236}">
                  <a16:creationId xmlns:a16="http://schemas.microsoft.com/office/drawing/2014/main" id="{0005C835-D1A4-4E83-A03B-340EB593D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3308"/>
              <a:ext cx="7" cy="14"/>
            </a:xfrm>
            <a:custGeom>
              <a:avLst/>
              <a:gdLst>
                <a:gd name="T0" fmla="*/ 0 w 3"/>
                <a:gd name="T1" fmla="*/ 12 h 6"/>
                <a:gd name="T2" fmla="*/ 28 w 3"/>
                <a:gd name="T3" fmla="*/ 77 h 6"/>
                <a:gd name="T4" fmla="*/ 12 w 3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3" y="4"/>
                    <a:pt x="3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4" name="Freeform 1723">
              <a:extLst>
                <a:ext uri="{FF2B5EF4-FFF2-40B4-BE49-F238E27FC236}">
                  <a16:creationId xmlns:a16="http://schemas.microsoft.com/office/drawing/2014/main" id="{75713E83-51F5-44B2-964A-401A93A27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3362"/>
              <a:ext cx="16" cy="18"/>
            </a:xfrm>
            <a:custGeom>
              <a:avLst/>
              <a:gdLst>
                <a:gd name="T0" fmla="*/ 0 w 8"/>
                <a:gd name="T1" fmla="*/ 11 h 8"/>
                <a:gd name="T2" fmla="*/ 16 w 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1"/>
                  </a:moveTo>
                  <a:cubicBezTo>
                    <a:pt x="1" y="8"/>
                    <a:pt x="8" y="0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5" name="Freeform 1724">
              <a:extLst>
                <a:ext uri="{FF2B5EF4-FFF2-40B4-BE49-F238E27FC236}">
                  <a16:creationId xmlns:a16="http://schemas.microsoft.com/office/drawing/2014/main" id="{7A44630B-E243-437D-BD89-B7CC8F484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3415"/>
              <a:ext cx="9" cy="11"/>
            </a:xfrm>
            <a:custGeom>
              <a:avLst/>
              <a:gdLst>
                <a:gd name="T0" fmla="*/ 0 w 4"/>
                <a:gd name="T1" fmla="*/ 9 h 5"/>
                <a:gd name="T2" fmla="*/ 25 w 4"/>
                <a:gd name="T3" fmla="*/ 53 h 5"/>
                <a:gd name="T4" fmla="*/ 11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" y="3"/>
                    <a:pt x="3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6" name="Freeform 1725">
              <a:extLst>
                <a:ext uri="{FF2B5EF4-FFF2-40B4-BE49-F238E27FC236}">
                  <a16:creationId xmlns:a16="http://schemas.microsoft.com/office/drawing/2014/main" id="{E84CB86B-449A-480A-B2DE-704A8057F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3406"/>
              <a:ext cx="8" cy="14"/>
            </a:xfrm>
            <a:custGeom>
              <a:avLst/>
              <a:gdLst>
                <a:gd name="T0" fmla="*/ 0 w 4"/>
                <a:gd name="T1" fmla="*/ 65 h 6"/>
                <a:gd name="T2" fmla="*/ 16 w 4"/>
                <a:gd name="T3" fmla="*/ 77 h 6"/>
                <a:gd name="T4" fmla="*/ 0 w 4"/>
                <a:gd name="T5" fmla="*/ 2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5"/>
                  </a:moveTo>
                  <a:cubicBezTo>
                    <a:pt x="1" y="5"/>
                    <a:pt x="1" y="6"/>
                    <a:pt x="2" y="6"/>
                  </a:cubicBezTo>
                  <a:cubicBezTo>
                    <a:pt x="4" y="5"/>
                    <a:pt x="2" y="0"/>
                    <a:pt x="0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7" name="Freeform 1726">
              <a:extLst>
                <a:ext uri="{FF2B5EF4-FFF2-40B4-BE49-F238E27FC236}">
                  <a16:creationId xmlns:a16="http://schemas.microsoft.com/office/drawing/2014/main" id="{0292B5F5-641A-4705-9E7B-567DD7B49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3380"/>
              <a:ext cx="4" cy="6"/>
            </a:xfrm>
            <a:custGeom>
              <a:avLst/>
              <a:gdLst>
                <a:gd name="T0" fmla="*/ 0 w 2"/>
                <a:gd name="T1" fmla="*/ 16 h 3"/>
                <a:gd name="T2" fmla="*/ 8 w 2"/>
                <a:gd name="T3" fmla="*/ 24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8" name="Freeform 1727">
              <a:extLst>
                <a:ext uri="{FF2B5EF4-FFF2-40B4-BE49-F238E27FC236}">
                  <a16:creationId xmlns:a16="http://schemas.microsoft.com/office/drawing/2014/main" id="{754FA813-C8E0-419B-9C69-85B857FC7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3281"/>
              <a:ext cx="8" cy="9"/>
            </a:xfrm>
            <a:custGeom>
              <a:avLst/>
              <a:gdLst>
                <a:gd name="T0" fmla="*/ 0 w 4"/>
                <a:gd name="T1" fmla="*/ 25 h 4"/>
                <a:gd name="T2" fmla="*/ 8 w 4"/>
                <a:gd name="T3" fmla="*/ 45 h 4"/>
                <a:gd name="T4" fmla="*/ 8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1" y="4"/>
                    <a:pt x="1" y="4"/>
                  </a:cubicBezTo>
                  <a:cubicBezTo>
                    <a:pt x="3" y="3"/>
                    <a:pt x="4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79" name="Freeform 1728">
              <a:extLst>
                <a:ext uri="{FF2B5EF4-FFF2-40B4-BE49-F238E27FC236}">
                  <a16:creationId xmlns:a16="http://schemas.microsoft.com/office/drawing/2014/main" id="{E99F6BA0-42C6-4085-9B71-2E899A815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3471"/>
              <a:ext cx="4" cy="7"/>
            </a:xfrm>
            <a:custGeom>
              <a:avLst/>
              <a:gdLst>
                <a:gd name="T0" fmla="*/ 0 w 2"/>
                <a:gd name="T1" fmla="*/ 12 h 3"/>
                <a:gd name="T2" fmla="*/ 0 w 2"/>
                <a:gd name="T3" fmla="*/ 37 h 3"/>
                <a:gd name="T4" fmla="*/ 8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2" y="3"/>
                    <a:pt x="2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0" name="Freeform 1729">
              <a:extLst>
                <a:ext uri="{FF2B5EF4-FFF2-40B4-BE49-F238E27FC236}">
                  <a16:creationId xmlns:a16="http://schemas.microsoft.com/office/drawing/2014/main" id="{0F6D32A6-EB27-49A7-A225-CD894F37A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3527"/>
              <a:ext cx="8" cy="13"/>
            </a:xfrm>
            <a:custGeom>
              <a:avLst/>
              <a:gdLst>
                <a:gd name="T0" fmla="*/ 0 w 4"/>
                <a:gd name="T1" fmla="*/ 43 h 6"/>
                <a:gd name="T2" fmla="*/ 24 w 4"/>
                <a:gd name="T3" fmla="*/ 61 h 6"/>
                <a:gd name="T4" fmla="*/ 0 w 4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1" y="5"/>
                    <a:pt x="1" y="6"/>
                    <a:pt x="3" y="6"/>
                  </a:cubicBezTo>
                  <a:cubicBezTo>
                    <a:pt x="4" y="4"/>
                    <a:pt x="3" y="0"/>
                    <a:pt x="0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1" name="Freeform 1730">
              <a:extLst>
                <a:ext uri="{FF2B5EF4-FFF2-40B4-BE49-F238E27FC236}">
                  <a16:creationId xmlns:a16="http://schemas.microsoft.com/office/drawing/2014/main" id="{5176BD65-4855-4119-8DA6-F2F95D389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513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33 h 2"/>
                <a:gd name="T4" fmla="*/ 20 w 2"/>
                <a:gd name="T5" fmla="*/ 0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2" name="Freeform 1731">
              <a:extLst>
                <a:ext uri="{FF2B5EF4-FFF2-40B4-BE49-F238E27FC236}">
                  <a16:creationId xmlns:a16="http://schemas.microsoft.com/office/drawing/2014/main" id="{A63F101A-69AF-43E3-88EA-B7AE1D0FB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3527"/>
              <a:ext cx="13" cy="15"/>
            </a:xfrm>
            <a:custGeom>
              <a:avLst/>
              <a:gdLst>
                <a:gd name="T0" fmla="*/ 20 w 6"/>
                <a:gd name="T1" fmla="*/ 0 h 7"/>
                <a:gd name="T2" fmla="*/ 43 w 6"/>
                <a:gd name="T3" fmla="*/ 60 h 7"/>
                <a:gd name="T4" fmla="*/ 33 w 6"/>
                <a:gd name="T5" fmla="*/ 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1" y="1"/>
                    <a:pt x="0" y="7"/>
                    <a:pt x="4" y="6"/>
                  </a:cubicBezTo>
                  <a:cubicBezTo>
                    <a:pt x="6" y="5"/>
                    <a:pt x="5" y="2"/>
                    <a:pt x="3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3" name="Freeform 1732">
              <a:extLst>
                <a:ext uri="{FF2B5EF4-FFF2-40B4-BE49-F238E27FC236}">
                  <a16:creationId xmlns:a16="http://schemas.microsoft.com/office/drawing/2014/main" id="{4F524404-8B5D-474E-81C6-2C8244C40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3471"/>
              <a:ext cx="6" cy="11"/>
            </a:xfrm>
            <a:custGeom>
              <a:avLst/>
              <a:gdLst>
                <a:gd name="T0" fmla="*/ 8 w 3"/>
                <a:gd name="T1" fmla="*/ 0 h 5"/>
                <a:gd name="T2" fmla="*/ 24 w 3"/>
                <a:gd name="T3" fmla="*/ 44 h 5"/>
                <a:gd name="T4" fmla="*/ 16 w 3"/>
                <a:gd name="T5" fmla="*/ 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2"/>
                    <a:pt x="1" y="5"/>
                    <a:pt x="3" y="4"/>
                  </a:cubicBezTo>
                  <a:cubicBezTo>
                    <a:pt x="3" y="3"/>
                    <a:pt x="3" y="2"/>
                    <a:pt x="2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4" name="Freeform 1733">
              <a:extLst>
                <a:ext uri="{FF2B5EF4-FFF2-40B4-BE49-F238E27FC236}">
                  <a16:creationId xmlns:a16="http://schemas.microsoft.com/office/drawing/2014/main" id="{7A574037-DB24-4090-9289-BAA3D303C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473"/>
              <a:ext cx="8" cy="9"/>
            </a:xfrm>
            <a:custGeom>
              <a:avLst/>
              <a:gdLst>
                <a:gd name="T0" fmla="*/ 0 w 4"/>
                <a:gd name="T1" fmla="*/ 25 h 4"/>
                <a:gd name="T2" fmla="*/ 24 w 4"/>
                <a:gd name="T3" fmla="*/ 45 h 4"/>
                <a:gd name="T4" fmla="*/ 8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3"/>
                    <a:pt x="1" y="4"/>
                    <a:pt x="3" y="4"/>
                  </a:cubicBezTo>
                  <a:cubicBezTo>
                    <a:pt x="4" y="3"/>
                    <a:pt x="3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5" name="Freeform 1734">
              <a:extLst>
                <a:ext uri="{FF2B5EF4-FFF2-40B4-BE49-F238E27FC236}">
                  <a16:creationId xmlns:a16="http://schemas.microsoft.com/office/drawing/2014/main" id="{514F12F3-95FD-4338-B80B-CBCCF8E69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3449"/>
              <a:ext cx="7" cy="6"/>
            </a:xfrm>
            <a:custGeom>
              <a:avLst/>
              <a:gdLst>
                <a:gd name="T0" fmla="*/ 0 w 3"/>
                <a:gd name="T1" fmla="*/ 8 h 3"/>
                <a:gd name="T2" fmla="*/ 28 w 3"/>
                <a:gd name="T3" fmla="*/ 24 h 3"/>
                <a:gd name="T4" fmla="*/ 2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2"/>
                    <a:pt x="3" y="1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6" name="Freeform 1735">
              <a:extLst>
                <a:ext uri="{FF2B5EF4-FFF2-40B4-BE49-F238E27FC236}">
                  <a16:creationId xmlns:a16="http://schemas.microsoft.com/office/drawing/2014/main" id="{4A03192E-2490-472B-8F53-01A08E51F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3404"/>
              <a:ext cx="14" cy="11"/>
            </a:xfrm>
            <a:custGeom>
              <a:avLst/>
              <a:gdLst>
                <a:gd name="T0" fmla="*/ 16 w 7"/>
                <a:gd name="T1" fmla="*/ 0 h 5"/>
                <a:gd name="T2" fmla="*/ 32 w 7"/>
                <a:gd name="T3" fmla="*/ 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0" y="5"/>
                    <a:pt x="7" y="4"/>
                    <a:pt x="4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7" name="Freeform 1736">
              <a:extLst>
                <a:ext uri="{FF2B5EF4-FFF2-40B4-BE49-F238E27FC236}">
                  <a16:creationId xmlns:a16="http://schemas.microsoft.com/office/drawing/2014/main" id="{3E08B516-C563-4480-90B3-A3723B22B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3569"/>
              <a:ext cx="12" cy="16"/>
            </a:xfrm>
            <a:custGeom>
              <a:avLst/>
              <a:gdLst>
                <a:gd name="T0" fmla="*/ 0 w 6"/>
                <a:gd name="T1" fmla="*/ 11 h 7"/>
                <a:gd name="T2" fmla="*/ 8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1"/>
                  </a:moveTo>
                  <a:cubicBezTo>
                    <a:pt x="1" y="7"/>
                    <a:pt x="6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8" name="Freeform 1737">
              <a:extLst>
                <a:ext uri="{FF2B5EF4-FFF2-40B4-BE49-F238E27FC236}">
                  <a16:creationId xmlns:a16="http://schemas.microsoft.com/office/drawing/2014/main" id="{46B11875-C50D-4C4B-8838-9077263BB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583"/>
              <a:ext cx="9" cy="11"/>
            </a:xfrm>
            <a:custGeom>
              <a:avLst/>
              <a:gdLst>
                <a:gd name="T0" fmla="*/ 11 w 4"/>
                <a:gd name="T1" fmla="*/ 9 h 5"/>
                <a:gd name="T2" fmla="*/ 36 w 4"/>
                <a:gd name="T3" fmla="*/ 44 h 5"/>
                <a:gd name="T4" fmla="*/ 11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3"/>
                    <a:pt x="1" y="5"/>
                    <a:pt x="3" y="4"/>
                  </a:cubicBezTo>
                  <a:cubicBezTo>
                    <a:pt x="4" y="3"/>
                    <a:pt x="2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89" name="Freeform 1738">
              <a:extLst>
                <a:ext uri="{FF2B5EF4-FFF2-40B4-BE49-F238E27FC236}">
                  <a16:creationId xmlns:a16="http://schemas.microsoft.com/office/drawing/2014/main" id="{174759E2-82C4-4FB8-8CED-2345438A7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3578"/>
              <a:ext cx="9" cy="11"/>
            </a:xfrm>
            <a:custGeom>
              <a:avLst/>
              <a:gdLst>
                <a:gd name="T0" fmla="*/ 0 w 4"/>
                <a:gd name="T1" fmla="*/ 20 h 5"/>
                <a:gd name="T2" fmla="*/ 25 w 4"/>
                <a:gd name="T3" fmla="*/ 53 h 5"/>
                <a:gd name="T4" fmla="*/ 11 w 4"/>
                <a:gd name="T5" fmla="*/ 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" y="4"/>
                    <a:pt x="4" y="0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0" name="Freeform 1739">
              <a:extLst>
                <a:ext uri="{FF2B5EF4-FFF2-40B4-BE49-F238E27FC236}">
                  <a16:creationId xmlns:a16="http://schemas.microsoft.com/office/drawing/2014/main" id="{A637376A-04BF-4BA1-8F66-486A9A478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3583"/>
              <a:ext cx="2" cy="6"/>
            </a:xfrm>
            <a:custGeom>
              <a:avLst/>
              <a:gdLst>
                <a:gd name="T0" fmla="*/ 0 w 1"/>
                <a:gd name="T1" fmla="*/ 8 h 3"/>
                <a:gd name="T2" fmla="*/ 8 w 1"/>
                <a:gd name="T3" fmla="*/ 24 h 3"/>
                <a:gd name="T4" fmla="*/ 0 w 1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1" name="Freeform 1740">
              <a:extLst>
                <a:ext uri="{FF2B5EF4-FFF2-40B4-BE49-F238E27FC236}">
                  <a16:creationId xmlns:a16="http://schemas.microsoft.com/office/drawing/2014/main" id="{6B3F8BCF-D743-4D8F-8339-5C16293FB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3536"/>
              <a:ext cx="6" cy="11"/>
            </a:xfrm>
            <a:custGeom>
              <a:avLst/>
              <a:gdLst>
                <a:gd name="T0" fmla="*/ 0 w 3"/>
                <a:gd name="T1" fmla="*/ 33 h 5"/>
                <a:gd name="T2" fmla="*/ 8 w 3"/>
                <a:gd name="T3" fmla="*/ 53 h 5"/>
                <a:gd name="T4" fmla="*/ 0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4"/>
                    <a:pt x="1" y="5"/>
                    <a:pt x="1" y="5"/>
                  </a:cubicBezTo>
                  <a:cubicBezTo>
                    <a:pt x="3" y="4"/>
                    <a:pt x="3" y="0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2" name="Freeform 1741">
              <a:extLst>
                <a:ext uri="{FF2B5EF4-FFF2-40B4-BE49-F238E27FC236}">
                  <a16:creationId xmlns:a16="http://schemas.microsoft.com/office/drawing/2014/main" id="{A6B9D85C-C676-4FBE-87FF-3AB24C735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3469"/>
              <a:ext cx="6" cy="6"/>
            </a:xfrm>
            <a:custGeom>
              <a:avLst/>
              <a:gdLst>
                <a:gd name="T0" fmla="*/ 0 w 3"/>
                <a:gd name="T1" fmla="*/ 0 h 3"/>
                <a:gd name="T2" fmla="*/ 16 w 3"/>
                <a:gd name="T3" fmla="*/ 16 h 3"/>
                <a:gd name="T4" fmla="*/ 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1" y="3"/>
                    <a:pt x="2" y="2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3" name="Freeform 1742">
              <a:extLst>
                <a:ext uri="{FF2B5EF4-FFF2-40B4-BE49-F238E27FC236}">
                  <a16:creationId xmlns:a16="http://schemas.microsoft.com/office/drawing/2014/main" id="{914B40DC-2447-4FA1-B94A-2002F8BF2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3409"/>
              <a:ext cx="12" cy="11"/>
            </a:xfrm>
            <a:custGeom>
              <a:avLst/>
              <a:gdLst>
                <a:gd name="T0" fmla="*/ 24 w 6"/>
                <a:gd name="T1" fmla="*/ 0 h 5"/>
                <a:gd name="T2" fmla="*/ 24 w 6"/>
                <a:gd name="T3" fmla="*/ 53 h 5"/>
                <a:gd name="T4" fmla="*/ 32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1"/>
                    <a:pt x="1" y="4"/>
                    <a:pt x="3" y="5"/>
                  </a:cubicBezTo>
                  <a:cubicBezTo>
                    <a:pt x="6" y="4"/>
                    <a:pt x="6" y="1"/>
                    <a:pt x="4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4" name="Freeform 1743">
              <a:extLst>
                <a:ext uri="{FF2B5EF4-FFF2-40B4-BE49-F238E27FC236}">
                  <a16:creationId xmlns:a16="http://schemas.microsoft.com/office/drawing/2014/main" id="{9222C557-13EA-46D6-8382-F038189CE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3415"/>
              <a:ext cx="9" cy="14"/>
            </a:xfrm>
            <a:custGeom>
              <a:avLst/>
              <a:gdLst>
                <a:gd name="T0" fmla="*/ 11 w 4"/>
                <a:gd name="T1" fmla="*/ 0 h 6"/>
                <a:gd name="T2" fmla="*/ 36 w 4"/>
                <a:gd name="T3" fmla="*/ 77 h 6"/>
                <a:gd name="T4" fmla="*/ 36 w 4"/>
                <a:gd name="T5" fmla="*/ 2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0" y="2"/>
                    <a:pt x="0" y="5"/>
                    <a:pt x="3" y="6"/>
                  </a:cubicBezTo>
                  <a:cubicBezTo>
                    <a:pt x="4" y="5"/>
                    <a:pt x="4" y="4"/>
                    <a:pt x="3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5" name="Freeform 1744">
              <a:extLst>
                <a:ext uri="{FF2B5EF4-FFF2-40B4-BE49-F238E27FC236}">
                  <a16:creationId xmlns:a16="http://schemas.microsoft.com/office/drawing/2014/main" id="{54D3D86C-C2BF-40A4-A5B6-E435B461D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3335"/>
              <a:ext cx="15" cy="18"/>
            </a:xfrm>
            <a:custGeom>
              <a:avLst/>
              <a:gdLst>
                <a:gd name="T0" fmla="*/ 41 w 7"/>
                <a:gd name="T1" fmla="*/ 0 h 8"/>
                <a:gd name="T2" fmla="*/ 69 w 7"/>
                <a:gd name="T3" fmla="*/ 56 h 8"/>
                <a:gd name="T4" fmla="*/ 51 w 7"/>
                <a:gd name="T5" fmla="*/ 2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0" y="3"/>
                    <a:pt x="4" y="8"/>
                    <a:pt x="7" y="5"/>
                  </a:cubicBezTo>
                  <a:cubicBezTo>
                    <a:pt x="7" y="4"/>
                    <a:pt x="6" y="3"/>
                    <a:pt x="5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6" name="Freeform 1745">
              <a:extLst>
                <a:ext uri="{FF2B5EF4-FFF2-40B4-BE49-F238E27FC236}">
                  <a16:creationId xmlns:a16="http://schemas.microsoft.com/office/drawing/2014/main" id="{40F45288-194C-417F-ACE7-E24C63951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3362"/>
              <a:ext cx="10" cy="11"/>
            </a:xfrm>
            <a:custGeom>
              <a:avLst/>
              <a:gdLst>
                <a:gd name="T0" fmla="*/ 0 w 5"/>
                <a:gd name="T1" fmla="*/ 0 h 5"/>
                <a:gd name="T2" fmla="*/ 24 w 5"/>
                <a:gd name="T3" fmla="*/ 53 h 5"/>
                <a:gd name="T4" fmla="*/ 8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2"/>
                    <a:pt x="1" y="4"/>
                    <a:pt x="3" y="5"/>
                  </a:cubicBezTo>
                  <a:cubicBezTo>
                    <a:pt x="5" y="3"/>
                    <a:pt x="3" y="1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7" name="Freeform 1746">
              <a:extLst>
                <a:ext uri="{FF2B5EF4-FFF2-40B4-BE49-F238E27FC236}">
                  <a16:creationId xmlns:a16="http://schemas.microsoft.com/office/drawing/2014/main" id="{6B5653BC-CED8-4107-9C4E-ECEFF7AFA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3397"/>
              <a:ext cx="8" cy="14"/>
            </a:xfrm>
            <a:custGeom>
              <a:avLst/>
              <a:gdLst>
                <a:gd name="T0" fmla="*/ 24 w 4"/>
                <a:gd name="T1" fmla="*/ 0 h 6"/>
                <a:gd name="T2" fmla="*/ 16 w 4"/>
                <a:gd name="T3" fmla="*/ 77 h 6"/>
                <a:gd name="T4" fmla="*/ 32 w 4"/>
                <a:gd name="T5" fmla="*/ 28 h 6"/>
                <a:gd name="T6" fmla="*/ 24 w 4"/>
                <a:gd name="T7" fmla="*/ 28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1" y="2"/>
                    <a:pt x="0" y="4"/>
                    <a:pt x="2" y="6"/>
                  </a:cubicBezTo>
                  <a:cubicBezTo>
                    <a:pt x="4" y="5"/>
                    <a:pt x="4" y="4"/>
                    <a:pt x="4" y="2"/>
                  </a:cubicBezTo>
                  <a:cubicBezTo>
                    <a:pt x="4" y="2"/>
                    <a:pt x="3" y="1"/>
                    <a:pt x="3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8" name="Freeform 1747">
              <a:extLst>
                <a:ext uri="{FF2B5EF4-FFF2-40B4-BE49-F238E27FC236}">
                  <a16:creationId xmlns:a16="http://schemas.microsoft.com/office/drawing/2014/main" id="{139D5DAB-D1D6-4CFD-A555-0A8F89CC9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3377"/>
              <a:ext cx="6" cy="9"/>
            </a:xfrm>
            <a:custGeom>
              <a:avLst/>
              <a:gdLst>
                <a:gd name="T0" fmla="*/ 8 w 3"/>
                <a:gd name="T1" fmla="*/ 0 h 4"/>
                <a:gd name="T2" fmla="*/ 16 w 3"/>
                <a:gd name="T3" fmla="*/ 45 h 4"/>
                <a:gd name="T4" fmla="*/ 16 w 3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3" y="2"/>
                    <a:pt x="3" y="2"/>
                    <a:pt x="2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99" name="Freeform 1748">
              <a:extLst>
                <a:ext uri="{FF2B5EF4-FFF2-40B4-BE49-F238E27FC236}">
                  <a16:creationId xmlns:a16="http://schemas.microsoft.com/office/drawing/2014/main" id="{34E7BF9E-D7CC-411E-AF27-63F566687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3413"/>
              <a:ext cx="9" cy="7"/>
            </a:xfrm>
            <a:custGeom>
              <a:avLst/>
              <a:gdLst>
                <a:gd name="T0" fmla="*/ 0 w 4"/>
                <a:gd name="T1" fmla="*/ 0 h 3"/>
                <a:gd name="T2" fmla="*/ 45 w 4"/>
                <a:gd name="T3" fmla="*/ 28 h 3"/>
                <a:gd name="T4" fmla="*/ 25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2"/>
                    <a:pt x="2" y="3"/>
                    <a:pt x="4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0" name="Freeform 1749">
              <a:extLst>
                <a:ext uri="{FF2B5EF4-FFF2-40B4-BE49-F238E27FC236}">
                  <a16:creationId xmlns:a16="http://schemas.microsoft.com/office/drawing/2014/main" id="{E4B3C20E-0DF7-4F6B-95CA-44FCE60C3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3433"/>
              <a:ext cx="8" cy="13"/>
            </a:xfrm>
            <a:custGeom>
              <a:avLst/>
              <a:gdLst>
                <a:gd name="T0" fmla="*/ 0 w 4"/>
                <a:gd name="T1" fmla="*/ 20 h 6"/>
                <a:gd name="T2" fmla="*/ 16 w 4"/>
                <a:gd name="T3" fmla="*/ 61 h 6"/>
                <a:gd name="T4" fmla="*/ 0 w 4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0" y="4"/>
                    <a:pt x="0" y="5"/>
                    <a:pt x="2" y="6"/>
                  </a:cubicBezTo>
                  <a:cubicBezTo>
                    <a:pt x="4" y="4"/>
                    <a:pt x="3" y="0"/>
                    <a:pt x="0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1" name="Freeform 1750">
              <a:extLst>
                <a:ext uri="{FF2B5EF4-FFF2-40B4-BE49-F238E27FC236}">
                  <a16:creationId xmlns:a16="http://schemas.microsoft.com/office/drawing/2014/main" id="{BD8E097C-033E-4A53-B07F-34FABFE32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3478"/>
              <a:ext cx="11" cy="11"/>
            </a:xfrm>
            <a:custGeom>
              <a:avLst/>
              <a:gdLst>
                <a:gd name="T0" fmla="*/ 20 w 5"/>
                <a:gd name="T1" fmla="*/ 0 h 5"/>
                <a:gd name="T2" fmla="*/ 33 w 5"/>
                <a:gd name="T3" fmla="*/ 53 h 5"/>
                <a:gd name="T4" fmla="*/ 33 w 5"/>
                <a:gd name="T5" fmla="*/ 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2"/>
                    <a:pt x="1" y="4"/>
                    <a:pt x="3" y="5"/>
                  </a:cubicBezTo>
                  <a:cubicBezTo>
                    <a:pt x="5" y="4"/>
                    <a:pt x="5" y="2"/>
                    <a:pt x="3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2" name="Freeform 1751">
              <a:extLst>
                <a:ext uri="{FF2B5EF4-FFF2-40B4-BE49-F238E27FC236}">
                  <a16:creationId xmlns:a16="http://schemas.microsoft.com/office/drawing/2014/main" id="{9666D7C8-4FC8-480A-BA3C-020077FAB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3480"/>
              <a:ext cx="9" cy="11"/>
            </a:xfrm>
            <a:custGeom>
              <a:avLst/>
              <a:gdLst>
                <a:gd name="T0" fmla="*/ 11 w 4"/>
                <a:gd name="T1" fmla="*/ 9 h 5"/>
                <a:gd name="T2" fmla="*/ 36 w 4"/>
                <a:gd name="T3" fmla="*/ 53 h 5"/>
                <a:gd name="T4" fmla="*/ 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1" y="3"/>
                    <a:pt x="1" y="4"/>
                    <a:pt x="3" y="5"/>
                  </a:cubicBezTo>
                  <a:cubicBezTo>
                    <a:pt x="4" y="3"/>
                    <a:pt x="3" y="0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3" name="Freeform 1752">
              <a:extLst>
                <a:ext uri="{FF2B5EF4-FFF2-40B4-BE49-F238E27FC236}">
                  <a16:creationId xmlns:a16="http://schemas.microsoft.com/office/drawing/2014/main" id="{C0FF2ACC-9918-4B2A-A507-5123B42F6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3440"/>
              <a:ext cx="11" cy="22"/>
            </a:xfrm>
            <a:custGeom>
              <a:avLst/>
              <a:gdLst>
                <a:gd name="T0" fmla="*/ 9 w 5"/>
                <a:gd name="T1" fmla="*/ 9 h 10"/>
                <a:gd name="T2" fmla="*/ 33 w 5"/>
                <a:gd name="T3" fmla="*/ 64 h 10"/>
                <a:gd name="T4" fmla="*/ 9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1" y="1"/>
                  </a:moveTo>
                  <a:cubicBezTo>
                    <a:pt x="0" y="3"/>
                    <a:pt x="1" y="10"/>
                    <a:pt x="3" y="6"/>
                  </a:cubicBezTo>
                  <a:cubicBezTo>
                    <a:pt x="5" y="3"/>
                    <a:pt x="3" y="1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4" name="Freeform 1753">
              <a:extLst>
                <a:ext uri="{FF2B5EF4-FFF2-40B4-BE49-F238E27FC236}">
                  <a16:creationId xmlns:a16="http://schemas.microsoft.com/office/drawing/2014/main" id="{3B9253D7-D9AA-4F8D-8BA4-3818DD238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3386"/>
              <a:ext cx="9" cy="11"/>
            </a:xfrm>
            <a:custGeom>
              <a:avLst/>
              <a:gdLst>
                <a:gd name="T0" fmla="*/ 25 w 4"/>
                <a:gd name="T1" fmla="*/ 0 h 5"/>
                <a:gd name="T2" fmla="*/ 25 w 4"/>
                <a:gd name="T3" fmla="*/ 53 h 5"/>
                <a:gd name="T4" fmla="*/ 36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4" y="4"/>
                    <a:pt x="4" y="2"/>
                    <a:pt x="3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5" name="Freeform 1754">
              <a:extLst>
                <a:ext uri="{FF2B5EF4-FFF2-40B4-BE49-F238E27FC236}">
                  <a16:creationId xmlns:a16="http://schemas.microsoft.com/office/drawing/2014/main" id="{6CE20AA7-E124-454C-B4DE-D98AF7D0E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3335"/>
              <a:ext cx="9" cy="11"/>
            </a:xfrm>
            <a:custGeom>
              <a:avLst/>
              <a:gdLst>
                <a:gd name="T0" fmla="*/ 11 w 4"/>
                <a:gd name="T1" fmla="*/ 0 h 5"/>
                <a:gd name="T2" fmla="*/ 11 w 4"/>
                <a:gd name="T3" fmla="*/ 53 h 5"/>
                <a:gd name="T4" fmla="*/ 45 w 4"/>
                <a:gd name="T5" fmla="*/ 2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3" y="5"/>
                    <a:pt x="4" y="4"/>
                    <a:pt x="4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6" name="Freeform 1755">
              <a:extLst>
                <a:ext uri="{FF2B5EF4-FFF2-40B4-BE49-F238E27FC236}">
                  <a16:creationId xmlns:a16="http://schemas.microsoft.com/office/drawing/2014/main" id="{7B4D4602-72D4-4C16-9CB8-E8D8CA882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3513"/>
              <a:ext cx="13" cy="18"/>
            </a:xfrm>
            <a:custGeom>
              <a:avLst/>
              <a:gdLst>
                <a:gd name="T0" fmla="*/ 52 w 6"/>
                <a:gd name="T1" fmla="*/ 36 h 8"/>
                <a:gd name="T2" fmla="*/ 9 w 6"/>
                <a:gd name="T3" fmla="*/ 72 h 8"/>
                <a:gd name="T4" fmla="*/ 61 w 6"/>
                <a:gd name="T5" fmla="*/ 3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4" y="0"/>
                    <a:pt x="0" y="3"/>
                    <a:pt x="1" y="6"/>
                  </a:cubicBezTo>
                  <a:cubicBezTo>
                    <a:pt x="3" y="8"/>
                    <a:pt x="6" y="5"/>
                    <a:pt x="6" y="3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7" name="Freeform 1756">
              <a:extLst>
                <a:ext uri="{FF2B5EF4-FFF2-40B4-BE49-F238E27FC236}">
                  <a16:creationId xmlns:a16="http://schemas.microsoft.com/office/drawing/2014/main" id="{93C37B3B-1F5B-4710-B708-3A2C18C01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3496"/>
              <a:ext cx="8" cy="9"/>
            </a:xfrm>
            <a:custGeom>
              <a:avLst/>
              <a:gdLst>
                <a:gd name="T0" fmla="*/ 8 w 4"/>
                <a:gd name="T1" fmla="*/ 0 h 4"/>
                <a:gd name="T2" fmla="*/ 24 w 4"/>
                <a:gd name="T3" fmla="*/ 45 h 4"/>
                <a:gd name="T4" fmla="*/ 16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4" y="2"/>
                    <a:pt x="3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8" name="Freeform 1757">
              <a:extLst>
                <a:ext uri="{FF2B5EF4-FFF2-40B4-BE49-F238E27FC236}">
                  <a16:creationId xmlns:a16="http://schemas.microsoft.com/office/drawing/2014/main" id="{547FA645-F2FC-4B5D-9092-4F542F2F0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453"/>
              <a:ext cx="6" cy="7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37 h 3"/>
                <a:gd name="T4" fmla="*/ 24 w 3"/>
                <a:gd name="T5" fmla="*/ 37 h 3"/>
                <a:gd name="T6" fmla="*/ 16 w 3"/>
                <a:gd name="T7" fmla="*/ 0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3" y="3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09" name="Freeform 1758">
              <a:extLst>
                <a:ext uri="{FF2B5EF4-FFF2-40B4-BE49-F238E27FC236}">
                  <a16:creationId xmlns:a16="http://schemas.microsoft.com/office/drawing/2014/main" id="{AB57334B-8641-4D80-9C32-AA39287ED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3520"/>
              <a:ext cx="6" cy="9"/>
            </a:xfrm>
            <a:custGeom>
              <a:avLst/>
              <a:gdLst>
                <a:gd name="T0" fmla="*/ 8 w 3"/>
                <a:gd name="T1" fmla="*/ 0 h 4"/>
                <a:gd name="T2" fmla="*/ 8 w 3"/>
                <a:gd name="T3" fmla="*/ 45 h 4"/>
                <a:gd name="T4" fmla="*/ 16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0" name="Freeform 1759">
              <a:extLst>
                <a:ext uri="{FF2B5EF4-FFF2-40B4-BE49-F238E27FC236}">
                  <a16:creationId xmlns:a16="http://schemas.microsoft.com/office/drawing/2014/main" id="{CA505506-23A2-4AA1-BC85-B40F3B471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3556"/>
              <a:ext cx="12" cy="15"/>
            </a:xfrm>
            <a:custGeom>
              <a:avLst/>
              <a:gdLst>
                <a:gd name="T0" fmla="*/ 16 w 6"/>
                <a:gd name="T1" fmla="*/ 9 h 7"/>
                <a:gd name="T2" fmla="*/ 32 w 6"/>
                <a:gd name="T3" fmla="*/ 51 h 7"/>
                <a:gd name="T4" fmla="*/ 16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0" y="3"/>
                    <a:pt x="2" y="7"/>
                    <a:pt x="4" y="5"/>
                  </a:cubicBezTo>
                  <a:cubicBezTo>
                    <a:pt x="6" y="3"/>
                    <a:pt x="5" y="0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1" name="Freeform 1760">
              <a:extLst>
                <a:ext uri="{FF2B5EF4-FFF2-40B4-BE49-F238E27FC236}">
                  <a16:creationId xmlns:a16="http://schemas.microsoft.com/office/drawing/2014/main" id="{9618B0C4-0064-4C00-973D-5BF98D1BC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3560"/>
              <a:ext cx="11" cy="16"/>
            </a:xfrm>
            <a:custGeom>
              <a:avLst/>
              <a:gdLst>
                <a:gd name="T0" fmla="*/ 9 w 5"/>
                <a:gd name="T1" fmla="*/ 11 h 7"/>
                <a:gd name="T2" fmla="*/ 20 w 5"/>
                <a:gd name="T3" fmla="*/ 85 h 7"/>
                <a:gd name="T4" fmla="*/ 0 w 5"/>
                <a:gd name="T5" fmla="*/ 1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0" y="3"/>
                    <a:pt x="0" y="5"/>
                    <a:pt x="2" y="7"/>
                  </a:cubicBezTo>
                  <a:cubicBezTo>
                    <a:pt x="5" y="5"/>
                    <a:pt x="4" y="0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2" name="Freeform 1761">
              <a:extLst>
                <a:ext uri="{FF2B5EF4-FFF2-40B4-BE49-F238E27FC236}">
                  <a16:creationId xmlns:a16="http://schemas.microsoft.com/office/drawing/2014/main" id="{18A2D048-D360-49F6-A90F-B668583CA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3540"/>
              <a:ext cx="8" cy="9"/>
            </a:xfrm>
            <a:custGeom>
              <a:avLst/>
              <a:gdLst>
                <a:gd name="T0" fmla="*/ 8 w 4"/>
                <a:gd name="T1" fmla="*/ 0 h 4"/>
                <a:gd name="T2" fmla="*/ 16 w 4"/>
                <a:gd name="T3" fmla="*/ 45 h 4"/>
                <a:gd name="T4" fmla="*/ 16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4" y="3"/>
                    <a:pt x="4" y="0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3" name="Freeform 1762">
              <a:extLst>
                <a:ext uri="{FF2B5EF4-FFF2-40B4-BE49-F238E27FC236}">
                  <a16:creationId xmlns:a16="http://schemas.microsoft.com/office/drawing/2014/main" id="{4F43E02C-36D6-424C-95AD-23E742180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3567"/>
              <a:ext cx="8" cy="9"/>
            </a:xfrm>
            <a:custGeom>
              <a:avLst/>
              <a:gdLst>
                <a:gd name="T0" fmla="*/ 24 w 4"/>
                <a:gd name="T1" fmla="*/ 0 h 4"/>
                <a:gd name="T2" fmla="*/ 24 w 4"/>
                <a:gd name="T3" fmla="*/ 45 h 4"/>
                <a:gd name="T4" fmla="*/ 32 w 4"/>
                <a:gd name="T5" fmla="*/ 25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1"/>
                    <a:pt x="0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4" name="Freeform 1763">
              <a:extLst>
                <a:ext uri="{FF2B5EF4-FFF2-40B4-BE49-F238E27FC236}">
                  <a16:creationId xmlns:a16="http://schemas.microsoft.com/office/drawing/2014/main" id="{2DD55008-E8F4-4F39-80CE-38AD3C7A5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3600"/>
              <a:ext cx="7" cy="5"/>
            </a:xfrm>
            <a:custGeom>
              <a:avLst/>
              <a:gdLst>
                <a:gd name="T0" fmla="*/ 12 w 3"/>
                <a:gd name="T1" fmla="*/ 0 h 2"/>
                <a:gd name="T2" fmla="*/ 28 w 3"/>
                <a:gd name="T3" fmla="*/ 33 h 2"/>
                <a:gd name="T4" fmla="*/ 37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0" y="2"/>
                    <a:pt x="2" y="2"/>
                  </a:cubicBezTo>
                  <a:cubicBezTo>
                    <a:pt x="3" y="2"/>
                    <a:pt x="2" y="1"/>
                    <a:pt x="3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5" name="Freeform 1764">
              <a:extLst>
                <a:ext uri="{FF2B5EF4-FFF2-40B4-BE49-F238E27FC236}">
                  <a16:creationId xmlns:a16="http://schemas.microsoft.com/office/drawing/2014/main" id="{38526B93-083B-41E0-891E-484876A4B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3589"/>
              <a:ext cx="6" cy="9"/>
            </a:xfrm>
            <a:custGeom>
              <a:avLst/>
              <a:gdLst>
                <a:gd name="T0" fmla="*/ 0 w 3"/>
                <a:gd name="T1" fmla="*/ 0 h 4"/>
                <a:gd name="T2" fmla="*/ 8 w 3"/>
                <a:gd name="T3" fmla="*/ 45 h 4"/>
                <a:gd name="T4" fmla="*/ 0 w 3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3"/>
                    <a:pt x="3" y="1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6" name="Freeform 1765">
              <a:extLst>
                <a:ext uri="{FF2B5EF4-FFF2-40B4-BE49-F238E27FC236}">
                  <a16:creationId xmlns:a16="http://schemas.microsoft.com/office/drawing/2014/main" id="{54E0DDFC-927A-4EA4-80D4-83AA1D5AF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3592"/>
              <a:ext cx="9" cy="8"/>
            </a:xfrm>
            <a:custGeom>
              <a:avLst/>
              <a:gdLst>
                <a:gd name="T0" fmla="*/ 11 w 4"/>
                <a:gd name="T1" fmla="*/ 8 h 4"/>
                <a:gd name="T2" fmla="*/ 11 w 4"/>
                <a:gd name="T3" fmla="*/ 32 h 4"/>
                <a:gd name="T4" fmla="*/ 25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3"/>
                    <a:pt x="0" y="3"/>
                    <a:pt x="1" y="4"/>
                  </a:cubicBezTo>
                  <a:cubicBezTo>
                    <a:pt x="4" y="3"/>
                    <a:pt x="4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7" name="Freeform 1766">
              <a:extLst>
                <a:ext uri="{FF2B5EF4-FFF2-40B4-BE49-F238E27FC236}">
                  <a16:creationId xmlns:a16="http://schemas.microsoft.com/office/drawing/2014/main" id="{A24E80E7-D936-4CA0-B68F-05576524C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3817"/>
              <a:ext cx="32" cy="24"/>
            </a:xfrm>
            <a:custGeom>
              <a:avLst/>
              <a:gdLst>
                <a:gd name="T0" fmla="*/ 117 w 15"/>
                <a:gd name="T1" fmla="*/ 9 h 11"/>
                <a:gd name="T2" fmla="*/ 9 w 15"/>
                <a:gd name="T3" fmla="*/ 72 h 11"/>
                <a:gd name="T4" fmla="*/ 145 w 15"/>
                <a:gd name="T5" fmla="*/ 33 h 11"/>
                <a:gd name="T6" fmla="*/ 128 w 15"/>
                <a:gd name="T7" fmla="*/ 2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1">
                  <a:moveTo>
                    <a:pt x="12" y="1"/>
                  </a:moveTo>
                  <a:cubicBezTo>
                    <a:pt x="8" y="0"/>
                    <a:pt x="0" y="3"/>
                    <a:pt x="1" y="7"/>
                  </a:cubicBezTo>
                  <a:cubicBezTo>
                    <a:pt x="2" y="11"/>
                    <a:pt x="14" y="5"/>
                    <a:pt x="15" y="3"/>
                  </a:cubicBezTo>
                  <a:cubicBezTo>
                    <a:pt x="14" y="2"/>
                    <a:pt x="14" y="2"/>
                    <a:pt x="13" y="2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8" name="Freeform 1767">
              <a:extLst>
                <a:ext uri="{FF2B5EF4-FFF2-40B4-BE49-F238E27FC236}">
                  <a16:creationId xmlns:a16="http://schemas.microsoft.com/office/drawing/2014/main" id="{F506D13C-D4B9-4F82-A38A-8EA34EF99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788"/>
              <a:ext cx="38" cy="24"/>
            </a:xfrm>
            <a:custGeom>
              <a:avLst/>
              <a:gdLst>
                <a:gd name="T0" fmla="*/ 120 w 18"/>
                <a:gd name="T1" fmla="*/ 0 h 11"/>
                <a:gd name="T2" fmla="*/ 49 w 18"/>
                <a:gd name="T3" fmla="*/ 81 h 11"/>
                <a:gd name="T4" fmla="*/ 169 w 18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13" y="0"/>
                  </a:moveTo>
                  <a:cubicBezTo>
                    <a:pt x="11" y="0"/>
                    <a:pt x="0" y="5"/>
                    <a:pt x="5" y="8"/>
                  </a:cubicBezTo>
                  <a:cubicBezTo>
                    <a:pt x="8" y="11"/>
                    <a:pt x="18" y="4"/>
                    <a:pt x="18" y="0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19" name="Freeform 1768">
              <a:extLst>
                <a:ext uri="{FF2B5EF4-FFF2-40B4-BE49-F238E27FC236}">
                  <a16:creationId xmlns:a16="http://schemas.microsoft.com/office/drawing/2014/main" id="{27EC9234-B665-40C1-B005-F4328B060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3748"/>
              <a:ext cx="29" cy="26"/>
            </a:xfrm>
            <a:custGeom>
              <a:avLst/>
              <a:gdLst>
                <a:gd name="T0" fmla="*/ 99 w 14"/>
                <a:gd name="T1" fmla="*/ 0 h 12"/>
                <a:gd name="T2" fmla="*/ 17 w 14"/>
                <a:gd name="T3" fmla="*/ 72 h 12"/>
                <a:gd name="T4" fmla="*/ 124 w 14"/>
                <a:gd name="T5" fmla="*/ 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11" y="0"/>
                  </a:moveTo>
                  <a:cubicBezTo>
                    <a:pt x="8" y="0"/>
                    <a:pt x="0" y="3"/>
                    <a:pt x="2" y="7"/>
                  </a:cubicBezTo>
                  <a:cubicBezTo>
                    <a:pt x="5" y="12"/>
                    <a:pt x="13" y="4"/>
                    <a:pt x="14" y="1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0" name="Freeform 1769">
              <a:extLst>
                <a:ext uri="{FF2B5EF4-FFF2-40B4-BE49-F238E27FC236}">
                  <a16:creationId xmlns:a16="http://schemas.microsoft.com/office/drawing/2014/main" id="{A17C07E8-3F0B-4BD2-B2C4-51CB13BB8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3687"/>
              <a:ext cx="23" cy="21"/>
            </a:xfrm>
            <a:custGeom>
              <a:avLst/>
              <a:gdLst>
                <a:gd name="T0" fmla="*/ 65 w 11"/>
                <a:gd name="T1" fmla="*/ 37 h 9"/>
                <a:gd name="T2" fmla="*/ 8 w 11"/>
                <a:gd name="T3" fmla="*/ 103 h 9"/>
                <a:gd name="T4" fmla="*/ 75 w 11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7" y="3"/>
                  </a:moveTo>
                  <a:cubicBezTo>
                    <a:pt x="4" y="0"/>
                    <a:pt x="0" y="5"/>
                    <a:pt x="1" y="8"/>
                  </a:cubicBezTo>
                  <a:cubicBezTo>
                    <a:pt x="4" y="9"/>
                    <a:pt x="11" y="4"/>
                    <a:pt x="8" y="0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1" name="Freeform 1770">
              <a:extLst>
                <a:ext uri="{FF2B5EF4-FFF2-40B4-BE49-F238E27FC236}">
                  <a16:creationId xmlns:a16="http://schemas.microsoft.com/office/drawing/2014/main" id="{D449025E-D4D5-433A-AB1A-8AF989302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3625"/>
              <a:ext cx="19" cy="22"/>
            </a:xfrm>
            <a:custGeom>
              <a:avLst/>
              <a:gdLst>
                <a:gd name="T0" fmla="*/ 49 w 9"/>
                <a:gd name="T1" fmla="*/ 9 h 10"/>
                <a:gd name="T2" fmla="*/ 8 w 9"/>
                <a:gd name="T3" fmla="*/ 106 h 10"/>
                <a:gd name="T4" fmla="*/ 68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5" y="1"/>
                  </a:moveTo>
                  <a:cubicBezTo>
                    <a:pt x="2" y="3"/>
                    <a:pt x="0" y="6"/>
                    <a:pt x="1" y="10"/>
                  </a:cubicBezTo>
                  <a:cubicBezTo>
                    <a:pt x="5" y="9"/>
                    <a:pt x="9" y="4"/>
                    <a:pt x="7" y="0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2" name="Freeform 1771">
              <a:extLst>
                <a:ext uri="{FF2B5EF4-FFF2-40B4-BE49-F238E27FC236}">
                  <a16:creationId xmlns:a16="http://schemas.microsoft.com/office/drawing/2014/main" id="{51396C83-58F3-4C46-926E-AB952AD33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3569"/>
              <a:ext cx="21" cy="20"/>
            </a:xfrm>
            <a:custGeom>
              <a:avLst/>
              <a:gdLst>
                <a:gd name="T0" fmla="*/ 36 w 10"/>
                <a:gd name="T1" fmla="*/ 9 h 9"/>
                <a:gd name="T2" fmla="*/ 8 w 10"/>
                <a:gd name="T3" fmla="*/ 89 h 9"/>
                <a:gd name="T4" fmla="*/ 57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1"/>
                  </a:moveTo>
                  <a:cubicBezTo>
                    <a:pt x="2" y="3"/>
                    <a:pt x="0" y="5"/>
                    <a:pt x="1" y="8"/>
                  </a:cubicBezTo>
                  <a:cubicBezTo>
                    <a:pt x="5" y="9"/>
                    <a:pt x="10" y="4"/>
                    <a:pt x="6" y="0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3" name="Freeform 1772">
              <a:extLst>
                <a:ext uri="{FF2B5EF4-FFF2-40B4-BE49-F238E27FC236}">
                  <a16:creationId xmlns:a16="http://schemas.microsoft.com/office/drawing/2014/main" id="{2759AE60-5642-406A-B11C-691DF982E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3513"/>
              <a:ext cx="21" cy="21"/>
            </a:xfrm>
            <a:custGeom>
              <a:avLst/>
              <a:gdLst>
                <a:gd name="T0" fmla="*/ 36 w 10"/>
                <a:gd name="T1" fmla="*/ 12 h 9"/>
                <a:gd name="T2" fmla="*/ 0 w 10"/>
                <a:gd name="T3" fmla="*/ 86 h 9"/>
                <a:gd name="T4" fmla="*/ 48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1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4" y="9"/>
                    <a:pt x="10" y="4"/>
                    <a:pt x="5" y="0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4" name="Freeform 1773">
              <a:extLst>
                <a:ext uri="{FF2B5EF4-FFF2-40B4-BE49-F238E27FC236}">
                  <a16:creationId xmlns:a16="http://schemas.microsoft.com/office/drawing/2014/main" id="{8F74AD21-A591-42FB-8255-92430FD9C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3446"/>
              <a:ext cx="21" cy="23"/>
            </a:xfrm>
            <a:custGeom>
              <a:avLst/>
              <a:gdLst>
                <a:gd name="T0" fmla="*/ 48 w 10"/>
                <a:gd name="T1" fmla="*/ 0 h 10"/>
                <a:gd name="T2" fmla="*/ 48 w 10"/>
                <a:gd name="T3" fmla="*/ 122 h 10"/>
                <a:gd name="T4" fmla="*/ 67 w 10"/>
                <a:gd name="T5" fmla="*/ 1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cubicBezTo>
                    <a:pt x="3" y="2"/>
                    <a:pt x="0" y="9"/>
                    <a:pt x="5" y="10"/>
                  </a:cubicBezTo>
                  <a:cubicBezTo>
                    <a:pt x="9" y="10"/>
                    <a:pt x="10" y="3"/>
                    <a:pt x="7" y="1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5" name="Freeform 1774">
              <a:extLst>
                <a:ext uri="{FF2B5EF4-FFF2-40B4-BE49-F238E27FC236}">
                  <a16:creationId xmlns:a16="http://schemas.microsoft.com/office/drawing/2014/main" id="{CBF4B30C-3590-4E2C-8A62-197A2B264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3694"/>
              <a:ext cx="29" cy="34"/>
            </a:xfrm>
            <a:custGeom>
              <a:avLst/>
              <a:gdLst>
                <a:gd name="T0" fmla="*/ 0 w 14"/>
                <a:gd name="T1" fmla="*/ 0 h 15"/>
                <a:gd name="T2" fmla="*/ 64 w 14"/>
                <a:gd name="T3" fmla="*/ 150 h 15"/>
                <a:gd name="T4" fmla="*/ 25 w 14"/>
                <a:gd name="T5" fmla="*/ 2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0" y="0"/>
                  </a:moveTo>
                  <a:cubicBezTo>
                    <a:pt x="0" y="3"/>
                    <a:pt x="2" y="15"/>
                    <a:pt x="7" y="13"/>
                  </a:cubicBezTo>
                  <a:cubicBezTo>
                    <a:pt x="14" y="11"/>
                    <a:pt x="6" y="4"/>
                    <a:pt x="3" y="2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6" name="Freeform 1775">
              <a:extLst>
                <a:ext uri="{FF2B5EF4-FFF2-40B4-BE49-F238E27FC236}">
                  <a16:creationId xmlns:a16="http://schemas.microsoft.com/office/drawing/2014/main" id="{D39F75A4-F61B-41AB-BCB4-4CE1CC3C6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3583"/>
              <a:ext cx="27" cy="31"/>
            </a:xfrm>
            <a:custGeom>
              <a:avLst/>
              <a:gdLst>
                <a:gd name="T0" fmla="*/ 8 w 13"/>
                <a:gd name="T1" fmla="*/ 20 h 14"/>
                <a:gd name="T2" fmla="*/ 73 w 13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4">
                  <a:moveTo>
                    <a:pt x="1" y="2"/>
                  </a:moveTo>
                  <a:cubicBezTo>
                    <a:pt x="0" y="14"/>
                    <a:pt x="13" y="9"/>
                    <a:pt x="8" y="0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7" name="Freeform 1776">
              <a:extLst>
                <a:ext uri="{FF2B5EF4-FFF2-40B4-BE49-F238E27FC236}">
                  <a16:creationId xmlns:a16="http://schemas.microsoft.com/office/drawing/2014/main" id="{795BD931-3C5D-48C9-A4C3-81527A9E5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3761"/>
              <a:ext cx="27" cy="25"/>
            </a:xfrm>
            <a:custGeom>
              <a:avLst/>
              <a:gdLst>
                <a:gd name="T0" fmla="*/ 0 w 13"/>
                <a:gd name="T1" fmla="*/ 11 h 11"/>
                <a:gd name="T2" fmla="*/ 91 w 13"/>
                <a:gd name="T3" fmla="*/ 73 h 11"/>
                <a:gd name="T4" fmla="*/ 17 w 13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0" y="1"/>
                  </a:moveTo>
                  <a:cubicBezTo>
                    <a:pt x="1" y="4"/>
                    <a:pt x="6" y="11"/>
                    <a:pt x="10" y="6"/>
                  </a:cubicBezTo>
                  <a:cubicBezTo>
                    <a:pt x="13" y="2"/>
                    <a:pt x="4" y="0"/>
                    <a:pt x="2" y="0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8" name="Freeform 1777">
              <a:extLst>
                <a:ext uri="{FF2B5EF4-FFF2-40B4-BE49-F238E27FC236}">
                  <a16:creationId xmlns:a16="http://schemas.microsoft.com/office/drawing/2014/main" id="{464CB3F0-0996-4CFD-96AD-39DB8C9E7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3801"/>
              <a:ext cx="21" cy="23"/>
            </a:xfrm>
            <a:custGeom>
              <a:avLst/>
              <a:gdLst>
                <a:gd name="T0" fmla="*/ 0 w 10"/>
                <a:gd name="T1" fmla="*/ 28 h 10"/>
                <a:gd name="T2" fmla="*/ 92 w 10"/>
                <a:gd name="T3" fmla="*/ 85 h 10"/>
                <a:gd name="T4" fmla="*/ 17 w 10"/>
                <a:gd name="T5" fmla="*/ 2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0" y="2"/>
                  </a:moveTo>
                  <a:cubicBezTo>
                    <a:pt x="0" y="7"/>
                    <a:pt x="6" y="10"/>
                    <a:pt x="10" y="7"/>
                  </a:cubicBezTo>
                  <a:cubicBezTo>
                    <a:pt x="9" y="4"/>
                    <a:pt x="5" y="0"/>
                    <a:pt x="2" y="2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29" name="Freeform 1778">
              <a:extLst>
                <a:ext uri="{FF2B5EF4-FFF2-40B4-BE49-F238E27FC236}">
                  <a16:creationId xmlns:a16="http://schemas.microsoft.com/office/drawing/2014/main" id="{18F43F86-8D11-4D32-94F8-F8B138EB0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3839"/>
              <a:ext cx="27" cy="20"/>
            </a:xfrm>
            <a:custGeom>
              <a:avLst/>
              <a:gdLst>
                <a:gd name="T0" fmla="*/ 52 w 13"/>
                <a:gd name="T1" fmla="*/ 0 h 9"/>
                <a:gd name="T2" fmla="*/ 0 w 13"/>
                <a:gd name="T3" fmla="*/ 0 h 9"/>
                <a:gd name="T4" fmla="*/ 116 w 13"/>
                <a:gd name="T5" fmla="*/ 53 h 9"/>
                <a:gd name="T6" fmla="*/ 73 w 13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9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6"/>
                    <a:pt x="9" y="9"/>
                    <a:pt x="13" y="5"/>
                  </a:cubicBezTo>
                  <a:cubicBezTo>
                    <a:pt x="13" y="3"/>
                    <a:pt x="11" y="1"/>
                    <a:pt x="8" y="1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0" name="Freeform 1779">
              <a:extLst>
                <a:ext uri="{FF2B5EF4-FFF2-40B4-BE49-F238E27FC236}">
                  <a16:creationId xmlns:a16="http://schemas.microsoft.com/office/drawing/2014/main" id="{A9EBE0B5-8713-456D-B886-EF756DAA3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3832"/>
              <a:ext cx="42" cy="27"/>
            </a:xfrm>
            <a:custGeom>
              <a:avLst/>
              <a:gdLst>
                <a:gd name="T0" fmla="*/ 111 w 20"/>
                <a:gd name="T1" fmla="*/ 25 h 12"/>
                <a:gd name="T2" fmla="*/ 0 w 20"/>
                <a:gd name="T3" fmla="*/ 72 h 12"/>
                <a:gd name="T4" fmla="*/ 128 w 20"/>
                <a:gd name="T5" fmla="*/ 3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2">
                  <a:moveTo>
                    <a:pt x="12" y="2"/>
                  </a:moveTo>
                  <a:cubicBezTo>
                    <a:pt x="7" y="0"/>
                    <a:pt x="2" y="2"/>
                    <a:pt x="0" y="6"/>
                  </a:cubicBezTo>
                  <a:cubicBezTo>
                    <a:pt x="3" y="12"/>
                    <a:pt x="20" y="7"/>
                    <a:pt x="14" y="3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1" name="Freeform 1780">
              <a:extLst>
                <a:ext uri="{FF2B5EF4-FFF2-40B4-BE49-F238E27FC236}">
                  <a16:creationId xmlns:a16="http://schemas.microsoft.com/office/drawing/2014/main" id="{5BB37E8E-09B5-4024-A1A7-C23BFFDD9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3670"/>
              <a:ext cx="13" cy="13"/>
            </a:xfrm>
            <a:custGeom>
              <a:avLst/>
              <a:gdLst>
                <a:gd name="T0" fmla="*/ 9 w 6"/>
                <a:gd name="T1" fmla="*/ 20 h 6"/>
                <a:gd name="T2" fmla="*/ 9 w 6"/>
                <a:gd name="T3" fmla="*/ 61 h 6"/>
                <a:gd name="T4" fmla="*/ 61 w 6"/>
                <a:gd name="T5" fmla="*/ 9 h 6"/>
                <a:gd name="T6" fmla="*/ 20 w 6"/>
                <a:gd name="T7" fmla="*/ 9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3" y="5"/>
                    <a:pt x="5" y="3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2" name="Freeform 1781">
              <a:extLst>
                <a:ext uri="{FF2B5EF4-FFF2-40B4-BE49-F238E27FC236}">
                  <a16:creationId xmlns:a16="http://schemas.microsoft.com/office/drawing/2014/main" id="{A3007905-0FCA-436F-8F9F-4D29B6D39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658"/>
              <a:ext cx="9" cy="12"/>
            </a:xfrm>
            <a:custGeom>
              <a:avLst/>
              <a:gdLst>
                <a:gd name="T0" fmla="*/ 0 w 4"/>
                <a:gd name="T1" fmla="*/ 29 h 5"/>
                <a:gd name="T2" fmla="*/ 45 w 4"/>
                <a:gd name="T3" fmla="*/ 29 h 5"/>
                <a:gd name="T4" fmla="*/ 11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5"/>
                    <a:pt x="2" y="4"/>
                    <a:pt x="4" y="2"/>
                  </a:cubicBezTo>
                  <a:cubicBezTo>
                    <a:pt x="4" y="1"/>
                    <a:pt x="2" y="0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3" name="Freeform 1782">
              <a:extLst>
                <a:ext uri="{FF2B5EF4-FFF2-40B4-BE49-F238E27FC236}">
                  <a16:creationId xmlns:a16="http://schemas.microsoft.com/office/drawing/2014/main" id="{35BB2919-D679-4EE6-8C9C-F39C61FE7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3692"/>
              <a:ext cx="17" cy="11"/>
            </a:xfrm>
            <a:custGeom>
              <a:avLst/>
              <a:gdLst>
                <a:gd name="T0" fmla="*/ 28 w 8"/>
                <a:gd name="T1" fmla="*/ 0 h 5"/>
                <a:gd name="T2" fmla="*/ 28 w 8"/>
                <a:gd name="T3" fmla="*/ 53 h 5"/>
                <a:gd name="T4" fmla="*/ 40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3" y="0"/>
                  </a:moveTo>
                  <a:cubicBezTo>
                    <a:pt x="1" y="1"/>
                    <a:pt x="0" y="5"/>
                    <a:pt x="3" y="5"/>
                  </a:cubicBezTo>
                  <a:cubicBezTo>
                    <a:pt x="7" y="5"/>
                    <a:pt x="8" y="1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4" name="Freeform 1783">
              <a:extLst>
                <a:ext uri="{FF2B5EF4-FFF2-40B4-BE49-F238E27FC236}">
                  <a16:creationId xmlns:a16="http://schemas.microsoft.com/office/drawing/2014/main" id="{DFFCB964-2815-4FB5-BF7F-F3318CECE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3699"/>
              <a:ext cx="19" cy="20"/>
            </a:xfrm>
            <a:custGeom>
              <a:avLst/>
              <a:gdLst>
                <a:gd name="T0" fmla="*/ 0 w 9"/>
                <a:gd name="T1" fmla="*/ 9 h 9"/>
                <a:gd name="T2" fmla="*/ 8 w 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1"/>
                  </a:moveTo>
                  <a:cubicBezTo>
                    <a:pt x="1" y="9"/>
                    <a:pt x="9" y="0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5" name="Freeform 1784">
              <a:extLst>
                <a:ext uri="{FF2B5EF4-FFF2-40B4-BE49-F238E27FC236}">
                  <a16:creationId xmlns:a16="http://schemas.microsoft.com/office/drawing/2014/main" id="{ECB1538B-1E99-4CA8-BD46-DD548CB6B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3750"/>
              <a:ext cx="10" cy="16"/>
            </a:xfrm>
            <a:custGeom>
              <a:avLst/>
              <a:gdLst>
                <a:gd name="T0" fmla="*/ 16 w 5"/>
                <a:gd name="T1" fmla="*/ 0 h 7"/>
                <a:gd name="T2" fmla="*/ 24 w 5"/>
                <a:gd name="T3" fmla="*/ 85 h 7"/>
                <a:gd name="T4" fmla="*/ 32 w 5"/>
                <a:gd name="T5" fmla="*/ 2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0" y="3"/>
                    <a:pt x="0" y="6"/>
                    <a:pt x="3" y="7"/>
                  </a:cubicBezTo>
                  <a:cubicBezTo>
                    <a:pt x="5" y="5"/>
                    <a:pt x="5" y="3"/>
                    <a:pt x="4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6" name="Freeform 1785">
              <a:extLst>
                <a:ext uri="{FF2B5EF4-FFF2-40B4-BE49-F238E27FC236}">
                  <a16:creationId xmlns:a16="http://schemas.microsoft.com/office/drawing/2014/main" id="{2DBAD2B0-3FF1-4C21-8F55-CEA544843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3750"/>
              <a:ext cx="11" cy="13"/>
            </a:xfrm>
            <a:custGeom>
              <a:avLst/>
              <a:gdLst>
                <a:gd name="T0" fmla="*/ 9 w 5"/>
                <a:gd name="T1" fmla="*/ 0 h 6"/>
                <a:gd name="T2" fmla="*/ 53 w 5"/>
                <a:gd name="T3" fmla="*/ 9 h 6"/>
                <a:gd name="T4" fmla="*/ 20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0" y="4"/>
                    <a:pt x="5" y="6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7" name="Freeform 1786">
              <a:extLst>
                <a:ext uri="{FF2B5EF4-FFF2-40B4-BE49-F238E27FC236}">
                  <a16:creationId xmlns:a16="http://schemas.microsoft.com/office/drawing/2014/main" id="{37BFEA16-427B-4E74-AA44-48AAA2A29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3799"/>
              <a:ext cx="12" cy="13"/>
            </a:xfrm>
            <a:custGeom>
              <a:avLst/>
              <a:gdLst>
                <a:gd name="T0" fmla="*/ 0 w 6"/>
                <a:gd name="T1" fmla="*/ 20 h 6"/>
                <a:gd name="T2" fmla="*/ 0 w 6"/>
                <a:gd name="T3" fmla="*/ 52 h 6"/>
                <a:gd name="T4" fmla="*/ 24 w 6"/>
                <a:gd name="T5" fmla="*/ 0 h 6"/>
                <a:gd name="T6" fmla="*/ 16 w 6"/>
                <a:gd name="T7" fmla="*/ 2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4" y="6"/>
                    <a:pt x="6" y="3"/>
                    <a:pt x="3" y="0"/>
                  </a:cubicBezTo>
                  <a:cubicBezTo>
                    <a:pt x="2" y="0"/>
                    <a:pt x="2" y="1"/>
                    <a:pt x="2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8" name="Freeform 1787">
              <a:extLst>
                <a:ext uri="{FF2B5EF4-FFF2-40B4-BE49-F238E27FC236}">
                  <a16:creationId xmlns:a16="http://schemas.microsoft.com/office/drawing/2014/main" id="{98753227-F9B3-40FA-96C7-51F0DFD9D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3803"/>
              <a:ext cx="11" cy="16"/>
            </a:xfrm>
            <a:custGeom>
              <a:avLst/>
              <a:gdLst>
                <a:gd name="T0" fmla="*/ 0 w 5"/>
                <a:gd name="T1" fmla="*/ 0 h 7"/>
                <a:gd name="T2" fmla="*/ 53 w 5"/>
                <a:gd name="T3" fmla="*/ 37 h 7"/>
                <a:gd name="T4" fmla="*/ 20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0" y="3"/>
                    <a:pt x="3" y="7"/>
                    <a:pt x="5" y="3"/>
                  </a:cubicBezTo>
                  <a:cubicBezTo>
                    <a:pt x="5" y="2"/>
                    <a:pt x="3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39" name="Freeform 1788">
              <a:extLst>
                <a:ext uri="{FF2B5EF4-FFF2-40B4-BE49-F238E27FC236}">
                  <a16:creationId xmlns:a16="http://schemas.microsoft.com/office/drawing/2014/main" id="{54EAC3E8-3E02-49B9-9626-B0DA7ABEB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3841"/>
              <a:ext cx="13" cy="12"/>
            </a:xfrm>
            <a:custGeom>
              <a:avLst/>
              <a:gdLst>
                <a:gd name="T0" fmla="*/ 9 w 6"/>
                <a:gd name="T1" fmla="*/ 0 h 5"/>
                <a:gd name="T2" fmla="*/ 20 w 6"/>
                <a:gd name="T3" fmla="*/ 70 h 5"/>
                <a:gd name="T4" fmla="*/ 3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2"/>
                    <a:pt x="0" y="3"/>
                    <a:pt x="2" y="5"/>
                  </a:cubicBezTo>
                  <a:cubicBezTo>
                    <a:pt x="5" y="4"/>
                    <a:pt x="6" y="1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0" name="Freeform 1789">
              <a:extLst>
                <a:ext uri="{FF2B5EF4-FFF2-40B4-BE49-F238E27FC236}">
                  <a16:creationId xmlns:a16="http://schemas.microsoft.com/office/drawing/2014/main" id="{A2162BE1-F1AC-44FC-A8CA-E82BDA44D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3861"/>
              <a:ext cx="23" cy="23"/>
            </a:xfrm>
            <a:custGeom>
              <a:avLst/>
              <a:gdLst>
                <a:gd name="T0" fmla="*/ 0 w 11"/>
                <a:gd name="T1" fmla="*/ 37 h 10"/>
                <a:gd name="T2" fmla="*/ 27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cubicBezTo>
                    <a:pt x="1" y="10"/>
                    <a:pt x="11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1" name="Freeform 1790">
              <a:extLst>
                <a:ext uri="{FF2B5EF4-FFF2-40B4-BE49-F238E27FC236}">
                  <a16:creationId xmlns:a16="http://schemas.microsoft.com/office/drawing/2014/main" id="{57382BD2-C7DD-4AF4-9BE6-11CD122C4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3808"/>
              <a:ext cx="11" cy="13"/>
            </a:xfrm>
            <a:custGeom>
              <a:avLst/>
              <a:gdLst>
                <a:gd name="T0" fmla="*/ 0 w 5"/>
                <a:gd name="T1" fmla="*/ 33 h 6"/>
                <a:gd name="T2" fmla="*/ 20 w 5"/>
                <a:gd name="T3" fmla="*/ 61 h 6"/>
                <a:gd name="T4" fmla="*/ 53 w 5"/>
                <a:gd name="T5" fmla="*/ 20 h 6"/>
                <a:gd name="T6" fmla="*/ 20 w 5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4"/>
                    <a:pt x="1" y="5"/>
                    <a:pt x="2" y="6"/>
                  </a:cubicBezTo>
                  <a:cubicBezTo>
                    <a:pt x="4" y="5"/>
                    <a:pt x="5" y="4"/>
                    <a:pt x="5" y="2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2" name="Freeform 1791">
              <a:extLst>
                <a:ext uri="{FF2B5EF4-FFF2-40B4-BE49-F238E27FC236}">
                  <a16:creationId xmlns:a16="http://schemas.microsoft.com/office/drawing/2014/main" id="{AF757D66-BD3E-4345-9577-43244D770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3770"/>
              <a:ext cx="14" cy="16"/>
            </a:xfrm>
            <a:custGeom>
              <a:avLst/>
              <a:gdLst>
                <a:gd name="T0" fmla="*/ 0 w 7"/>
                <a:gd name="T1" fmla="*/ 48 h 7"/>
                <a:gd name="T2" fmla="*/ 16 w 7"/>
                <a:gd name="T3" fmla="*/ 85 h 7"/>
                <a:gd name="T4" fmla="*/ 32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5"/>
                    <a:pt x="1" y="6"/>
                    <a:pt x="2" y="7"/>
                  </a:cubicBezTo>
                  <a:cubicBezTo>
                    <a:pt x="5" y="7"/>
                    <a:pt x="7" y="3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3" name="Freeform 1792">
              <a:extLst>
                <a:ext uri="{FF2B5EF4-FFF2-40B4-BE49-F238E27FC236}">
                  <a16:creationId xmlns:a16="http://schemas.microsoft.com/office/drawing/2014/main" id="{CD1531DE-620F-4988-83E1-B5A4034B1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3723"/>
              <a:ext cx="11" cy="11"/>
            </a:xfrm>
            <a:custGeom>
              <a:avLst/>
              <a:gdLst>
                <a:gd name="T0" fmla="*/ 0 w 5"/>
                <a:gd name="T1" fmla="*/ 20 h 5"/>
                <a:gd name="T2" fmla="*/ 9 w 5"/>
                <a:gd name="T3" fmla="*/ 53 h 5"/>
                <a:gd name="T4" fmla="*/ 53 w 5"/>
                <a:gd name="T5" fmla="*/ 20 h 5"/>
                <a:gd name="T6" fmla="*/ 20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3" y="5"/>
                    <a:pt x="4" y="4"/>
                    <a:pt x="5" y="2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4" name="Freeform 1793">
              <a:extLst>
                <a:ext uri="{FF2B5EF4-FFF2-40B4-BE49-F238E27FC236}">
                  <a16:creationId xmlns:a16="http://schemas.microsoft.com/office/drawing/2014/main" id="{3054FFD5-EEA0-4ADD-9569-91AB9E03F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3875"/>
              <a:ext cx="40" cy="20"/>
            </a:xfrm>
            <a:custGeom>
              <a:avLst/>
              <a:gdLst>
                <a:gd name="T0" fmla="*/ 76 w 19"/>
                <a:gd name="T1" fmla="*/ 0 h 9"/>
                <a:gd name="T2" fmla="*/ 84 w 1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9">
                  <a:moveTo>
                    <a:pt x="8" y="0"/>
                  </a:moveTo>
                  <a:cubicBezTo>
                    <a:pt x="0" y="9"/>
                    <a:pt x="19" y="1"/>
                    <a:pt x="9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5" name="Freeform 1794">
              <a:extLst>
                <a:ext uri="{FF2B5EF4-FFF2-40B4-BE49-F238E27FC236}">
                  <a16:creationId xmlns:a16="http://schemas.microsoft.com/office/drawing/2014/main" id="{6B91F0C2-4EF2-4C41-B87B-476364E29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846"/>
              <a:ext cx="6" cy="7"/>
            </a:xfrm>
            <a:custGeom>
              <a:avLst/>
              <a:gdLst>
                <a:gd name="T0" fmla="*/ 0 w 3"/>
                <a:gd name="T1" fmla="*/ 28 h 3"/>
                <a:gd name="T2" fmla="*/ 0 w 3"/>
                <a:gd name="T3" fmla="*/ 37 h 3"/>
                <a:gd name="T4" fmla="*/ 16 w 3"/>
                <a:gd name="T5" fmla="*/ 0 h 3"/>
                <a:gd name="T6" fmla="*/ 0 w 3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3" y="2"/>
                    <a:pt x="2" y="2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6" name="Freeform 1795">
              <a:extLst>
                <a:ext uri="{FF2B5EF4-FFF2-40B4-BE49-F238E27FC236}">
                  <a16:creationId xmlns:a16="http://schemas.microsoft.com/office/drawing/2014/main" id="{ABBE26CE-E7F9-4371-80DD-725689DA5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3875"/>
              <a:ext cx="15" cy="13"/>
            </a:xfrm>
            <a:custGeom>
              <a:avLst/>
              <a:gdLst>
                <a:gd name="T0" fmla="*/ 28 w 7"/>
                <a:gd name="T1" fmla="*/ 0 h 6"/>
                <a:gd name="T2" fmla="*/ 69 w 7"/>
                <a:gd name="T3" fmla="*/ 20 h 6"/>
                <a:gd name="T4" fmla="*/ 51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0" y="4"/>
                    <a:pt x="5" y="6"/>
                    <a:pt x="7" y="2"/>
                  </a:cubicBezTo>
                  <a:cubicBezTo>
                    <a:pt x="7" y="1"/>
                    <a:pt x="6" y="0"/>
                    <a:pt x="5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7" name="Freeform 1796">
              <a:extLst>
                <a:ext uri="{FF2B5EF4-FFF2-40B4-BE49-F238E27FC236}">
                  <a16:creationId xmlns:a16="http://schemas.microsoft.com/office/drawing/2014/main" id="{AAB67BD5-1127-46D5-A3F2-438602E91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3924"/>
              <a:ext cx="15" cy="13"/>
            </a:xfrm>
            <a:custGeom>
              <a:avLst/>
              <a:gdLst>
                <a:gd name="T0" fmla="*/ 28 w 7"/>
                <a:gd name="T1" fmla="*/ 9 h 6"/>
                <a:gd name="T2" fmla="*/ 0 w 7"/>
                <a:gd name="T3" fmla="*/ 9 h 6"/>
                <a:gd name="T4" fmla="*/ 28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2" y="6"/>
                    <a:pt x="7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8" name="Freeform 1797">
              <a:extLst>
                <a:ext uri="{FF2B5EF4-FFF2-40B4-BE49-F238E27FC236}">
                  <a16:creationId xmlns:a16="http://schemas.microsoft.com/office/drawing/2014/main" id="{6701DE96-01A7-4D58-AA20-BE5FDCAF3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3913"/>
              <a:ext cx="26" cy="18"/>
            </a:xfrm>
            <a:custGeom>
              <a:avLst/>
              <a:gdLst>
                <a:gd name="T0" fmla="*/ 20 w 12"/>
                <a:gd name="T1" fmla="*/ 0 h 8"/>
                <a:gd name="T2" fmla="*/ 43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2" y="0"/>
                  </a:moveTo>
                  <a:cubicBezTo>
                    <a:pt x="0" y="8"/>
                    <a:pt x="12" y="1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49" name="Freeform 1798">
              <a:extLst>
                <a:ext uri="{FF2B5EF4-FFF2-40B4-BE49-F238E27FC236}">
                  <a16:creationId xmlns:a16="http://schemas.microsoft.com/office/drawing/2014/main" id="{183B1482-0C0A-4283-B12A-A1E4F5013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3935"/>
              <a:ext cx="11" cy="9"/>
            </a:xfrm>
            <a:custGeom>
              <a:avLst/>
              <a:gdLst>
                <a:gd name="T0" fmla="*/ 20 w 5"/>
                <a:gd name="T1" fmla="*/ 0 h 4"/>
                <a:gd name="T2" fmla="*/ 0 w 5"/>
                <a:gd name="T3" fmla="*/ 36 h 4"/>
                <a:gd name="T4" fmla="*/ 53 w 5"/>
                <a:gd name="T5" fmla="*/ 0 h 4"/>
                <a:gd name="T6" fmla="*/ 20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2" y="4"/>
                    <a:pt x="4" y="3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0" name="Freeform 1799">
              <a:extLst>
                <a:ext uri="{FF2B5EF4-FFF2-40B4-BE49-F238E27FC236}">
                  <a16:creationId xmlns:a16="http://schemas.microsoft.com/office/drawing/2014/main" id="{FD65BE22-7824-4380-8B5E-B423B9649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3940"/>
              <a:ext cx="21" cy="35"/>
            </a:xfrm>
            <a:custGeom>
              <a:avLst/>
              <a:gdLst>
                <a:gd name="T0" fmla="*/ 0 w 10"/>
                <a:gd name="T1" fmla="*/ 53 h 16"/>
                <a:gd name="T2" fmla="*/ 17 w 10"/>
                <a:gd name="T3" fmla="*/ 53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0" y="5"/>
                  </a:moveTo>
                  <a:cubicBezTo>
                    <a:pt x="3" y="16"/>
                    <a:pt x="10" y="0"/>
                    <a:pt x="2" y="5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1" name="Freeform 1800">
              <a:extLst>
                <a:ext uri="{FF2B5EF4-FFF2-40B4-BE49-F238E27FC236}">
                  <a16:creationId xmlns:a16="http://schemas.microsoft.com/office/drawing/2014/main" id="{EDA6C5CD-D3A3-4F2A-B80F-2C4AD0F1F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3973"/>
              <a:ext cx="34" cy="22"/>
            </a:xfrm>
            <a:custGeom>
              <a:avLst/>
              <a:gdLst>
                <a:gd name="T0" fmla="*/ 49 w 16"/>
                <a:gd name="T1" fmla="*/ 0 h 10"/>
                <a:gd name="T2" fmla="*/ 68 w 16"/>
                <a:gd name="T3" fmla="*/ 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0">
                  <a:moveTo>
                    <a:pt x="5" y="0"/>
                  </a:moveTo>
                  <a:cubicBezTo>
                    <a:pt x="0" y="10"/>
                    <a:pt x="16" y="0"/>
                    <a:pt x="7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2" name="Freeform 1801">
              <a:extLst>
                <a:ext uri="{FF2B5EF4-FFF2-40B4-BE49-F238E27FC236}">
                  <a16:creationId xmlns:a16="http://schemas.microsoft.com/office/drawing/2014/main" id="{3525D565-939A-4161-91D1-83752FF80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3995"/>
              <a:ext cx="13" cy="11"/>
            </a:xfrm>
            <a:custGeom>
              <a:avLst/>
              <a:gdLst>
                <a:gd name="T0" fmla="*/ 20 w 6"/>
                <a:gd name="T1" fmla="*/ 0 h 5"/>
                <a:gd name="T2" fmla="*/ 0 w 6"/>
                <a:gd name="T3" fmla="*/ 44 h 5"/>
                <a:gd name="T4" fmla="*/ 61 w 6"/>
                <a:gd name="T5" fmla="*/ 20 h 5"/>
                <a:gd name="T6" fmla="*/ 33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" y="5"/>
                    <a:pt x="4" y="5"/>
                    <a:pt x="6" y="2"/>
                  </a:cubicBezTo>
                  <a:cubicBezTo>
                    <a:pt x="5" y="1"/>
                    <a:pt x="5" y="0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3" name="Freeform 1802">
              <a:extLst>
                <a:ext uri="{FF2B5EF4-FFF2-40B4-BE49-F238E27FC236}">
                  <a16:creationId xmlns:a16="http://schemas.microsoft.com/office/drawing/2014/main" id="{06BD4AD9-F281-4099-91EB-6E909F469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3964"/>
              <a:ext cx="7" cy="5"/>
            </a:xfrm>
            <a:custGeom>
              <a:avLst/>
              <a:gdLst>
                <a:gd name="T0" fmla="*/ 0 w 3"/>
                <a:gd name="T1" fmla="*/ 33 h 2"/>
                <a:gd name="T2" fmla="*/ 12 w 3"/>
                <a:gd name="T3" fmla="*/ 33 h 2"/>
                <a:gd name="T4" fmla="*/ 37 w 3"/>
                <a:gd name="T5" fmla="*/ 0 h 2"/>
                <a:gd name="T6" fmla="*/ 1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4" name="Freeform 1803">
              <a:extLst>
                <a:ext uri="{FF2B5EF4-FFF2-40B4-BE49-F238E27FC236}">
                  <a16:creationId xmlns:a16="http://schemas.microsoft.com/office/drawing/2014/main" id="{1A41D9DC-E314-493B-9599-2103D6B21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3975"/>
              <a:ext cx="6" cy="9"/>
            </a:xfrm>
            <a:custGeom>
              <a:avLst/>
              <a:gdLst>
                <a:gd name="T0" fmla="*/ 8 w 3"/>
                <a:gd name="T1" fmla="*/ 25 h 4"/>
                <a:gd name="T2" fmla="*/ 0 w 3"/>
                <a:gd name="T3" fmla="*/ 25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4"/>
                    <a:pt x="3" y="1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5" name="Freeform 1804">
              <a:extLst>
                <a:ext uri="{FF2B5EF4-FFF2-40B4-BE49-F238E27FC236}">
                  <a16:creationId xmlns:a16="http://schemas.microsoft.com/office/drawing/2014/main" id="{038EFAF0-6558-4B09-BE5A-7E08DE59A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4004"/>
              <a:ext cx="13" cy="14"/>
            </a:xfrm>
            <a:custGeom>
              <a:avLst/>
              <a:gdLst>
                <a:gd name="T0" fmla="*/ 43 w 6"/>
                <a:gd name="T1" fmla="*/ 0 h 6"/>
                <a:gd name="T2" fmla="*/ 0 w 6"/>
                <a:gd name="T3" fmla="*/ 28 h 6"/>
                <a:gd name="T4" fmla="*/ 61 w 6"/>
                <a:gd name="T5" fmla="*/ 37 h 6"/>
                <a:gd name="T6" fmla="*/ 52 w 6"/>
                <a:gd name="T7" fmla="*/ 12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2" y="0"/>
                    <a:pt x="1" y="0"/>
                    <a:pt x="0" y="2"/>
                  </a:cubicBezTo>
                  <a:cubicBezTo>
                    <a:pt x="1" y="4"/>
                    <a:pt x="4" y="6"/>
                    <a:pt x="6" y="3"/>
                  </a:cubicBezTo>
                  <a:cubicBezTo>
                    <a:pt x="6" y="2"/>
                    <a:pt x="6" y="1"/>
                    <a:pt x="5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6" name="Freeform 1805">
              <a:extLst>
                <a:ext uri="{FF2B5EF4-FFF2-40B4-BE49-F238E27FC236}">
                  <a16:creationId xmlns:a16="http://schemas.microsoft.com/office/drawing/2014/main" id="{EAE80855-7215-40B8-AA7A-F44340529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4015"/>
              <a:ext cx="10" cy="9"/>
            </a:xfrm>
            <a:custGeom>
              <a:avLst/>
              <a:gdLst>
                <a:gd name="T0" fmla="*/ 16 w 5"/>
                <a:gd name="T1" fmla="*/ 11 h 4"/>
                <a:gd name="T2" fmla="*/ 0 w 5"/>
                <a:gd name="T3" fmla="*/ 25 h 4"/>
                <a:gd name="T4" fmla="*/ 40 w 5"/>
                <a:gd name="T5" fmla="*/ 11 h 4"/>
                <a:gd name="T6" fmla="*/ 24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4"/>
                    <a:pt x="3" y="3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7" name="Freeform 1806">
              <a:extLst>
                <a:ext uri="{FF2B5EF4-FFF2-40B4-BE49-F238E27FC236}">
                  <a16:creationId xmlns:a16="http://schemas.microsoft.com/office/drawing/2014/main" id="{87298711-6EB2-4E3B-B32D-3ED78703A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991"/>
              <a:ext cx="6" cy="7"/>
            </a:xfrm>
            <a:custGeom>
              <a:avLst/>
              <a:gdLst>
                <a:gd name="T0" fmla="*/ 0 w 3"/>
                <a:gd name="T1" fmla="*/ 37 h 3"/>
                <a:gd name="T2" fmla="*/ 24 w 3"/>
                <a:gd name="T3" fmla="*/ 12 h 3"/>
                <a:gd name="T4" fmla="*/ 8 w 3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2" y="3"/>
                    <a:pt x="3" y="3"/>
                    <a:pt x="3" y="1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8" name="Freeform 1807">
              <a:extLst>
                <a:ext uri="{FF2B5EF4-FFF2-40B4-BE49-F238E27FC236}">
                  <a16:creationId xmlns:a16="http://schemas.microsoft.com/office/drawing/2014/main" id="{F4829F1A-9816-4980-BC77-48CCF1760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3986"/>
              <a:ext cx="12" cy="12"/>
            </a:xfrm>
            <a:custGeom>
              <a:avLst/>
              <a:gdLst>
                <a:gd name="T0" fmla="*/ 24 w 6"/>
                <a:gd name="T1" fmla="*/ 0 h 5"/>
                <a:gd name="T2" fmla="*/ 0 w 6"/>
                <a:gd name="T3" fmla="*/ 12 h 5"/>
                <a:gd name="T4" fmla="*/ 48 w 6"/>
                <a:gd name="T5" fmla="*/ 29 h 5"/>
                <a:gd name="T6" fmla="*/ 40 w 6"/>
                <a:gd name="T7" fmla="*/ 0 h 5"/>
                <a:gd name="T8" fmla="*/ 24 w 6"/>
                <a:gd name="T9" fmla="*/ 1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5"/>
                    <a:pt x="4" y="4"/>
                    <a:pt x="6" y="2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0"/>
                    <a:pt x="3" y="0"/>
                    <a:pt x="3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59" name="Freeform 1808">
              <a:extLst>
                <a:ext uri="{FF2B5EF4-FFF2-40B4-BE49-F238E27FC236}">
                  <a16:creationId xmlns:a16="http://schemas.microsoft.com/office/drawing/2014/main" id="{DA286D0E-2BC8-4556-815C-AB809F8AC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4011"/>
              <a:ext cx="11" cy="11"/>
            </a:xfrm>
            <a:custGeom>
              <a:avLst/>
              <a:gdLst>
                <a:gd name="T0" fmla="*/ 20 w 5"/>
                <a:gd name="T1" fmla="*/ 0 h 5"/>
                <a:gd name="T2" fmla="*/ 0 w 5"/>
                <a:gd name="T3" fmla="*/ 44 h 5"/>
                <a:gd name="T4" fmla="*/ 33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3" y="5"/>
                    <a:pt x="5" y="3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0" name="Freeform 1809">
              <a:extLst>
                <a:ext uri="{FF2B5EF4-FFF2-40B4-BE49-F238E27FC236}">
                  <a16:creationId xmlns:a16="http://schemas.microsoft.com/office/drawing/2014/main" id="{9C01E380-0B85-4F7B-B0C0-F369F203A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4000"/>
              <a:ext cx="10" cy="11"/>
            </a:xfrm>
            <a:custGeom>
              <a:avLst/>
              <a:gdLst>
                <a:gd name="T0" fmla="*/ 32 w 5"/>
                <a:gd name="T1" fmla="*/ 0 h 5"/>
                <a:gd name="T2" fmla="*/ 0 w 5"/>
                <a:gd name="T3" fmla="*/ 33 h 5"/>
                <a:gd name="T4" fmla="*/ 40 w 5"/>
                <a:gd name="T5" fmla="*/ 0 h 5"/>
                <a:gd name="T6" fmla="*/ 32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2" y="5"/>
                    <a:pt x="5" y="3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1" name="Freeform 1810">
              <a:extLst>
                <a:ext uri="{FF2B5EF4-FFF2-40B4-BE49-F238E27FC236}">
                  <a16:creationId xmlns:a16="http://schemas.microsoft.com/office/drawing/2014/main" id="{82397950-35A2-42D1-B3F9-94BE1F894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3973"/>
              <a:ext cx="9" cy="11"/>
            </a:xfrm>
            <a:custGeom>
              <a:avLst/>
              <a:gdLst>
                <a:gd name="T0" fmla="*/ 25 w 4"/>
                <a:gd name="T1" fmla="*/ 0 h 5"/>
                <a:gd name="T2" fmla="*/ 0 w 4"/>
                <a:gd name="T3" fmla="*/ 44 h 5"/>
                <a:gd name="T4" fmla="*/ 45 w 4"/>
                <a:gd name="T5" fmla="*/ 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" y="5"/>
                    <a:pt x="4" y="4"/>
                    <a:pt x="4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2" name="Freeform 1811">
              <a:extLst>
                <a:ext uri="{FF2B5EF4-FFF2-40B4-BE49-F238E27FC236}">
                  <a16:creationId xmlns:a16="http://schemas.microsoft.com/office/drawing/2014/main" id="{DE15C69A-810D-4000-B0A1-7E4CFBDE0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3960"/>
              <a:ext cx="13" cy="9"/>
            </a:xfrm>
            <a:custGeom>
              <a:avLst/>
              <a:gdLst>
                <a:gd name="T0" fmla="*/ 43 w 6"/>
                <a:gd name="T1" fmla="*/ 11 h 4"/>
                <a:gd name="T2" fmla="*/ 0 w 6"/>
                <a:gd name="T3" fmla="*/ 36 h 4"/>
                <a:gd name="T4" fmla="*/ 61 w 6"/>
                <a:gd name="T5" fmla="*/ 11 h 4"/>
                <a:gd name="T6" fmla="*/ 43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2" y="1"/>
                    <a:pt x="1" y="0"/>
                    <a:pt x="0" y="3"/>
                  </a:cubicBezTo>
                  <a:cubicBezTo>
                    <a:pt x="2" y="4"/>
                    <a:pt x="5" y="4"/>
                    <a:pt x="6" y="1"/>
                  </a:cubicBezTo>
                  <a:cubicBezTo>
                    <a:pt x="6" y="0"/>
                    <a:pt x="5" y="1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3" name="Freeform 1812">
              <a:extLst>
                <a:ext uri="{FF2B5EF4-FFF2-40B4-BE49-F238E27FC236}">
                  <a16:creationId xmlns:a16="http://schemas.microsoft.com/office/drawing/2014/main" id="{8AB11543-0CFD-4F37-A9FF-9F5A5CEA0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3971"/>
              <a:ext cx="10" cy="9"/>
            </a:xfrm>
            <a:custGeom>
              <a:avLst/>
              <a:gdLst>
                <a:gd name="T0" fmla="*/ 24 w 5"/>
                <a:gd name="T1" fmla="*/ 11 h 4"/>
                <a:gd name="T2" fmla="*/ 0 w 5"/>
                <a:gd name="T3" fmla="*/ 36 h 4"/>
                <a:gd name="T4" fmla="*/ 8 w 5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1" y="2"/>
                    <a:pt x="1" y="2"/>
                    <a:pt x="0" y="3"/>
                  </a:cubicBezTo>
                  <a:cubicBezTo>
                    <a:pt x="4" y="4"/>
                    <a:pt x="5" y="0"/>
                    <a:pt x="1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4" name="Freeform 1813">
              <a:extLst>
                <a:ext uri="{FF2B5EF4-FFF2-40B4-BE49-F238E27FC236}">
                  <a16:creationId xmlns:a16="http://schemas.microsoft.com/office/drawing/2014/main" id="{D59E3A00-B72F-4E6B-843B-DB3FA7F57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3989"/>
              <a:ext cx="13" cy="11"/>
            </a:xfrm>
            <a:custGeom>
              <a:avLst/>
              <a:gdLst>
                <a:gd name="T0" fmla="*/ 52 w 6"/>
                <a:gd name="T1" fmla="*/ 0 h 5"/>
                <a:gd name="T2" fmla="*/ 20 w 6"/>
                <a:gd name="T3" fmla="*/ 44 h 5"/>
                <a:gd name="T4" fmla="*/ 43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2" y="0"/>
                    <a:pt x="0" y="2"/>
                    <a:pt x="2" y="4"/>
                  </a:cubicBezTo>
                  <a:cubicBezTo>
                    <a:pt x="4" y="5"/>
                    <a:pt x="6" y="3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5" name="Freeform 1814">
              <a:extLst>
                <a:ext uri="{FF2B5EF4-FFF2-40B4-BE49-F238E27FC236}">
                  <a16:creationId xmlns:a16="http://schemas.microsoft.com/office/drawing/2014/main" id="{B0BD1E93-E941-4FE5-ADF3-6EA94D497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4020"/>
              <a:ext cx="11" cy="9"/>
            </a:xfrm>
            <a:custGeom>
              <a:avLst/>
              <a:gdLst>
                <a:gd name="T0" fmla="*/ 20 w 5"/>
                <a:gd name="T1" fmla="*/ 11 h 4"/>
                <a:gd name="T2" fmla="*/ 0 w 5"/>
                <a:gd name="T3" fmla="*/ 36 h 4"/>
                <a:gd name="T4" fmla="*/ 33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2"/>
                    <a:pt x="0" y="1"/>
                    <a:pt x="0" y="3"/>
                  </a:cubicBezTo>
                  <a:cubicBezTo>
                    <a:pt x="3" y="4"/>
                    <a:pt x="5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6" name="Freeform 1815">
              <a:extLst>
                <a:ext uri="{FF2B5EF4-FFF2-40B4-BE49-F238E27FC236}">
                  <a16:creationId xmlns:a16="http://schemas.microsoft.com/office/drawing/2014/main" id="{D9877620-AE4C-4D46-BCDB-95FE79E2E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4027"/>
              <a:ext cx="23" cy="15"/>
            </a:xfrm>
            <a:custGeom>
              <a:avLst/>
              <a:gdLst>
                <a:gd name="T0" fmla="*/ 44 w 11"/>
                <a:gd name="T1" fmla="*/ 9 h 7"/>
                <a:gd name="T2" fmla="*/ 8 w 11"/>
                <a:gd name="T3" fmla="*/ 41 h 7"/>
                <a:gd name="T4" fmla="*/ 36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5" y="1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5" y="7"/>
                    <a:pt x="11" y="1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7" name="Freeform 1816">
              <a:extLst>
                <a:ext uri="{FF2B5EF4-FFF2-40B4-BE49-F238E27FC236}">
                  <a16:creationId xmlns:a16="http://schemas.microsoft.com/office/drawing/2014/main" id="{25BC8845-2AC3-471B-AC77-7E03084D8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4040"/>
              <a:ext cx="12" cy="9"/>
            </a:xfrm>
            <a:custGeom>
              <a:avLst/>
              <a:gdLst>
                <a:gd name="T0" fmla="*/ 24 w 6"/>
                <a:gd name="T1" fmla="*/ 11 h 4"/>
                <a:gd name="T2" fmla="*/ 8 w 6"/>
                <a:gd name="T3" fmla="*/ 45 h 4"/>
                <a:gd name="T4" fmla="*/ 32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4"/>
                    <a:pt x="6" y="2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8" name="Freeform 1817">
              <a:extLst>
                <a:ext uri="{FF2B5EF4-FFF2-40B4-BE49-F238E27FC236}">
                  <a16:creationId xmlns:a16="http://schemas.microsoft.com/office/drawing/2014/main" id="{8E61ADCF-2682-4315-81B7-38B0CE324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4018"/>
              <a:ext cx="15" cy="15"/>
            </a:xfrm>
            <a:custGeom>
              <a:avLst/>
              <a:gdLst>
                <a:gd name="T0" fmla="*/ 41 w 7"/>
                <a:gd name="T1" fmla="*/ 0 h 7"/>
                <a:gd name="T2" fmla="*/ 69 w 7"/>
                <a:gd name="T3" fmla="*/ 41 h 7"/>
                <a:gd name="T4" fmla="*/ 51 w 7"/>
                <a:gd name="T5" fmla="*/ 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0" y="3"/>
                    <a:pt x="3" y="7"/>
                    <a:pt x="7" y="4"/>
                  </a:cubicBezTo>
                  <a:cubicBezTo>
                    <a:pt x="7" y="2"/>
                    <a:pt x="6" y="1"/>
                    <a:pt x="5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69" name="Freeform 1818">
              <a:extLst>
                <a:ext uri="{FF2B5EF4-FFF2-40B4-BE49-F238E27FC236}">
                  <a16:creationId xmlns:a16="http://schemas.microsoft.com/office/drawing/2014/main" id="{AD2D58D7-6261-4A77-B742-129EF135E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4042"/>
              <a:ext cx="6" cy="7"/>
            </a:xfrm>
            <a:custGeom>
              <a:avLst/>
              <a:gdLst>
                <a:gd name="T0" fmla="*/ 0 w 3"/>
                <a:gd name="T1" fmla="*/ 12 h 3"/>
                <a:gd name="T2" fmla="*/ 0 w 3"/>
                <a:gd name="T3" fmla="*/ 37 h 3"/>
                <a:gd name="T4" fmla="*/ 24 w 3"/>
                <a:gd name="T5" fmla="*/ 28 h 3"/>
                <a:gd name="T6" fmla="*/ 16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0" name="Freeform 1819">
              <a:extLst>
                <a:ext uri="{FF2B5EF4-FFF2-40B4-BE49-F238E27FC236}">
                  <a16:creationId xmlns:a16="http://schemas.microsoft.com/office/drawing/2014/main" id="{C9566DEA-722E-4125-8246-17E3FA9E0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4036"/>
              <a:ext cx="12" cy="11"/>
            </a:xfrm>
            <a:custGeom>
              <a:avLst/>
              <a:gdLst>
                <a:gd name="T0" fmla="*/ 8 w 6"/>
                <a:gd name="T1" fmla="*/ 20 h 5"/>
                <a:gd name="T2" fmla="*/ 8 w 6"/>
                <a:gd name="T3" fmla="*/ 53 h 5"/>
                <a:gd name="T4" fmla="*/ 0 w 6"/>
                <a:gd name="T5" fmla="*/ 2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2"/>
                  </a:moveTo>
                  <a:cubicBezTo>
                    <a:pt x="0" y="3"/>
                    <a:pt x="0" y="5"/>
                    <a:pt x="1" y="5"/>
                  </a:cubicBezTo>
                  <a:cubicBezTo>
                    <a:pt x="6" y="5"/>
                    <a:pt x="4" y="0"/>
                    <a:pt x="0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1" name="Freeform 1820">
              <a:extLst>
                <a:ext uri="{FF2B5EF4-FFF2-40B4-BE49-F238E27FC236}">
                  <a16:creationId xmlns:a16="http://schemas.microsoft.com/office/drawing/2014/main" id="{334B7CCF-EC6D-44FD-ABDD-C8F437083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4027"/>
              <a:ext cx="10" cy="11"/>
            </a:xfrm>
            <a:custGeom>
              <a:avLst/>
              <a:gdLst>
                <a:gd name="T0" fmla="*/ 0 w 5"/>
                <a:gd name="T1" fmla="*/ 20 h 5"/>
                <a:gd name="T2" fmla="*/ 8 w 5"/>
                <a:gd name="T3" fmla="*/ 44 h 5"/>
                <a:gd name="T4" fmla="*/ 40 w 5"/>
                <a:gd name="T5" fmla="*/ 20 h 5"/>
                <a:gd name="T6" fmla="*/ 0 w 5"/>
                <a:gd name="T7" fmla="*/ 2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5"/>
                    <a:pt x="4" y="4"/>
                    <a:pt x="5" y="2"/>
                  </a:cubicBezTo>
                  <a:cubicBezTo>
                    <a:pt x="3" y="0"/>
                    <a:pt x="1" y="1"/>
                    <a:pt x="0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2" name="Freeform 1821">
              <a:extLst>
                <a:ext uri="{FF2B5EF4-FFF2-40B4-BE49-F238E27FC236}">
                  <a16:creationId xmlns:a16="http://schemas.microsoft.com/office/drawing/2014/main" id="{9AC8CC9E-85C3-44AB-BE52-1CBFB3FB7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4000"/>
              <a:ext cx="11" cy="9"/>
            </a:xfrm>
            <a:custGeom>
              <a:avLst/>
              <a:gdLst>
                <a:gd name="T0" fmla="*/ 9 w 5"/>
                <a:gd name="T1" fmla="*/ 0 h 4"/>
                <a:gd name="T2" fmla="*/ 9 w 5"/>
                <a:gd name="T3" fmla="*/ 36 h 4"/>
                <a:gd name="T4" fmla="*/ 53 w 5"/>
                <a:gd name="T5" fmla="*/ 11 h 4"/>
                <a:gd name="T6" fmla="*/ 20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4" y="4"/>
                    <a:pt x="5" y="3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3" name="Freeform 1822">
              <a:extLst>
                <a:ext uri="{FF2B5EF4-FFF2-40B4-BE49-F238E27FC236}">
                  <a16:creationId xmlns:a16="http://schemas.microsoft.com/office/drawing/2014/main" id="{04DD9584-3472-4673-BEA9-BC9CB63D3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3980"/>
              <a:ext cx="9" cy="9"/>
            </a:xfrm>
            <a:custGeom>
              <a:avLst/>
              <a:gdLst>
                <a:gd name="T0" fmla="*/ 0 w 4"/>
                <a:gd name="T1" fmla="*/ 25 h 4"/>
                <a:gd name="T2" fmla="*/ 45 w 4"/>
                <a:gd name="T3" fmla="*/ 11 h 4"/>
                <a:gd name="T4" fmla="*/ 11 w 4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2" y="4"/>
                    <a:pt x="4" y="3"/>
                    <a:pt x="4" y="1"/>
                  </a:cubicBezTo>
                  <a:cubicBezTo>
                    <a:pt x="3" y="0"/>
                    <a:pt x="3" y="0"/>
                    <a:pt x="1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4" name="Freeform 1823">
              <a:extLst>
                <a:ext uri="{FF2B5EF4-FFF2-40B4-BE49-F238E27FC236}">
                  <a16:creationId xmlns:a16="http://schemas.microsoft.com/office/drawing/2014/main" id="{9E1DA67D-29FB-4C09-BC22-B803C7839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3935"/>
              <a:ext cx="13" cy="11"/>
            </a:xfrm>
            <a:custGeom>
              <a:avLst/>
              <a:gdLst>
                <a:gd name="T0" fmla="*/ 0 w 6"/>
                <a:gd name="T1" fmla="*/ 9 h 5"/>
                <a:gd name="T2" fmla="*/ 9 w 6"/>
                <a:gd name="T3" fmla="*/ 53 h 5"/>
                <a:gd name="T4" fmla="*/ 9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6" y="4"/>
                    <a:pt x="5" y="0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5" name="Freeform 1824">
              <a:extLst>
                <a:ext uri="{FF2B5EF4-FFF2-40B4-BE49-F238E27FC236}">
                  <a16:creationId xmlns:a16="http://schemas.microsoft.com/office/drawing/2014/main" id="{08E71317-B962-4D75-9D28-342966684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919"/>
              <a:ext cx="10" cy="7"/>
            </a:xfrm>
            <a:custGeom>
              <a:avLst/>
              <a:gdLst>
                <a:gd name="T0" fmla="*/ 8 w 5"/>
                <a:gd name="T1" fmla="*/ 0 h 3"/>
                <a:gd name="T2" fmla="*/ 16 w 5"/>
                <a:gd name="T3" fmla="*/ 37 h 3"/>
                <a:gd name="T4" fmla="*/ 8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5" y="3"/>
                    <a:pt x="5" y="0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6" name="Freeform 1825">
              <a:extLst>
                <a:ext uri="{FF2B5EF4-FFF2-40B4-BE49-F238E27FC236}">
                  <a16:creationId xmlns:a16="http://schemas.microsoft.com/office/drawing/2014/main" id="{61DBD6F0-BC57-4B9A-A166-E2D7C50C2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3937"/>
              <a:ext cx="12" cy="11"/>
            </a:xfrm>
            <a:custGeom>
              <a:avLst/>
              <a:gdLst>
                <a:gd name="T0" fmla="*/ 24 w 6"/>
                <a:gd name="T1" fmla="*/ 0 h 5"/>
                <a:gd name="T2" fmla="*/ 16 w 6"/>
                <a:gd name="T3" fmla="*/ 53 h 5"/>
                <a:gd name="T4" fmla="*/ 48 w 6"/>
                <a:gd name="T5" fmla="*/ 20 h 5"/>
                <a:gd name="T6" fmla="*/ 24 w 6"/>
                <a:gd name="T7" fmla="*/ 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1"/>
                    <a:pt x="0" y="3"/>
                    <a:pt x="2" y="5"/>
                  </a:cubicBezTo>
                  <a:cubicBezTo>
                    <a:pt x="4" y="5"/>
                    <a:pt x="5" y="4"/>
                    <a:pt x="6" y="2"/>
                  </a:cubicBezTo>
                  <a:cubicBezTo>
                    <a:pt x="5" y="0"/>
                    <a:pt x="5" y="1"/>
                    <a:pt x="3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7" name="Freeform 1826">
              <a:extLst>
                <a:ext uri="{FF2B5EF4-FFF2-40B4-BE49-F238E27FC236}">
                  <a16:creationId xmlns:a16="http://schemas.microsoft.com/office/drawing/2014/main" id="{520E154A-DBF4-4DFD-AD0C-9D0E96F6C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3948"/>
              <a:ext cx="11" cy="12"/>
            </a:xfrm>
            <a:custGeom>
              <a:avLst/>
              <a:gdLst>
                <a:gd name="T0" fmla="*/ 33 w 5"/>
                <a:gd name="T1" fmla="*/ 12 h 5"/>
                <a:gd name="T2" fmla="*/ 9 w 5"/>
                <a:gd name="T3" fmla="*/ 70 h 5"/>
                <a:gd name="T4" fmla="*/ 53 w 5"/>
                <a:gd name="T5" fmla="*/ 12 h 5"/>
                <a:gd name="T6" fmla="*/ 33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1" y="2"/>
                    <a:pt x="0" y="2"/>
                    <a:pt x="1" y="5"/>
                  </a:cubicBezTo>
                  <a:cubicBezTo>
                    <a:pt x="3" y="4"/>
                    <a:pt x="4" y="3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8" name="Freeform 1827">
              <a:extLst>
                <a:ext uri="{FF2B5EF4-FFF2-40B4-BE49-F238E27FC236}">
                  <a16:creationId xmlns:a16="http://schemas.microsoft.com/office/drawing/2014/main" id="{24EC1BE1-64FA-40E5-8B49-2F8D47952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3919"/>
              <a:ext cx="8" cy="7"/>
            </a:xfrm>
            <a:custGeom>
              <a:avLst/>
              <a:gdLst>
                <a:gd name="T0" fmla="*/ 16 w 4"/>
                <a:gd name="T1" fmla="*/ 0 h 3"/>
                <a:gd name="T2" fmla="*/ 0 w 4"/>
                <a:gd name="T3" fmla="*/ 37 h 3"/>
                <a:gd name="T4" fmla="*/ 24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3" y="3"/>
                    <a:pt x="4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79" name="Freeform 1828">
              <a:extLst>
                <a:ext uri="{FF2B5EF4-FFF2-40B4-BE49-F238E27FC236}">
                  <a16:creationId xmlns:a16="http://schemas.microsoft.com/office/drawing/2014/main" id="{68D883CD-2955-402C-AB4C-FF2CF5600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3911"/>
              <a:ext cx="11" cy="8"/>
            </a:xfrm>
            <a:custGeom>
              <a:avLst/>
              <a:gdLst>
                <a:gd name="T0" fmla="*/ 33 w 5"/>
                <a:gd name="T1" fmla="*/ 8 h 4"/>
                <a:gd name="T2" fmla="*/ 9 w 5"/>
                <a:gd name="T3" fmla="*/ 32 h 4"/>
                <a:gd name="T4" fmla="*/ 53 w 5"/>
                <a:gd name="T5" fmla="*/ 8 h 4"/>
                <a:gd name="T6" fmla="*/ 44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1" y="2"/>
                    <a:pt x="0" y="2"/>
                    <a:pt x="1" y="4"/>
                  </a:cubicBezTo>
                  <a:cubicBezTo>
                    <a:pt x="2" y="4"/>
                    <a:pt x="4" y="3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0" name="Freeform 1829">
              <a:extLst>
                <a:ext uri="{FF2B5EF4-FFF2-40B4-BE49-F238E27FC236}">
                  <a16:creationId xmlns:a16="http://schemas.microsoft.com/office/drawing/2014/main" id="{539931DA-74FD-44C2-B268-8FCBCFA8B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3877"/>
              <a:ext cx="11" cy="11"/>
            </a:xfrm>
            <a:custGeom>
              <a:avLst/>
              <a:gdLst>
                <a:gd name="T0" fmla="*/ 20 w 5"/>
                <a:gd name="T1" fmla="*/ 0 h 5"/>
                <a:gd name="T2" fmla="*/ 0 w 5"/>
                <a:gd name="T3" fmla="*/ 53 h 5"/>
                <a:gd name="T4" fmla="*/ 53 w 5"/>
                <a:gd name="T5" fmla="*/ 20 h 5"/>
                <a:gd name="T6" fmla="*/ 9 w 5"/>
                <a:gd name="T7" fmla="*/ 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2" y="5"/>
                    <a:pt x="4" y="4"/>
                    <a:pt x="5" y="2"/>
                  </a:cubicBezTo>
                  <a:cubicBezTo>
                    <a:pt x="4" y="0"/>
                    <a:pt x="3" y="0"/>
                    <a:pt x="1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1" name="Freeform 1830">
              <a:extLst>
                <a:ext uri="{FF2B5EF4-FFF2-40B4-BE49-F238E27FC236}">
                  <a16:creationId xmlns:a16="http://schemas.microsoft.com/office/drawing/2014/main" id="{74639E97-87EC-4A0A-B246-9934EC9EA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3866"/>
              <a:ext cx="9" cy="11"/>
            </a:xfrm>
            <a:custGeom>
              <a:avLst/>
              <a:gdLst>
                <a:gd name="T0" fmla="*/ 25 w 4"/>
                <a:gd name="T1" fmla="*/ 9 h 5"/>
                <a:gd name="T2" fmla="*/ 0 w 4"/>
                <a:gd name="T3" fmla="*/ 44 h 5"/>
                <a:gd name="T4" fmla="*/ 45 w 4"/>
                <a:gd name="T5" fmla="*/ 9 h 5"/>
                <a:gd name="T6" fmla="*/ 25 w 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2" y="5"/>
                    <a:pt x="3" y="4"/>
                    <a:pt x="4" y="1"/>
                  </a:cubicBezTo>
                  <a:cubicBezTo>
                    <a:pt x="4" y="0"/>
                    <a:pt x="4" y="0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2" name="Freeform 1831">
              <a:extLst>
                <a:ext uri="{FF2B5EF4-FFF2-40B4-BE49-F238E27FC236}">
                  <a16:creationId xmlns:a16="http://schemas.microsoft.com/office/drawing/2014/main" id="{4EA69592-55A2-4D67-BD67-E61AF1EF6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3844"/>
              <a:ext cx="10" cy="11"/>
            </a:xfrm>
            <a:custGeom>
              <a:avLst/>
              <a:gdLst>
                <a:gd name="T0" fmla="*/ 24 w 5"/>
                <a:gd name="T1" fmla="*/ 20 h 5"/>
                <a:gd name="T2" fmla="*/ 0 w 5"/>
                <a:gd name="T3" fmla="*/ 44 h 5"/>
                <a:gd name="T4" fmla="*/ 40 w 5"/>
                <a:gd name="T5" fmla="*/ 9 h 5"/>
                <a:gd name="T6" fmla="*/ 24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2"/>
                  </a:moveTo>
                  <a:cubicBezTo>
                    <a:pt x="1" y="3"/>
                    <a:pt x="0" y="3"/>
                    <a:pt x="0" y="4"/>
                  </a:cubicBezTo>
                  <a:cubicBezTo>
                    <a:pt x="3" y="5"/>
                    <a:pt x="5" y="4"/>
                    <a:pt x="5" y="1"/>
                  </a:cubicBezTo>
                  <a:cubicBezTo>
                    <a:pt x="4" y="0"/>
                    <a:pt x="4" y="1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3" name="Freeform 1832">
              <a:extLst>
                <a:ext uri="{FF2B5EF4-FFF2-40B4-BE49-F238E27FC236}">
                  <a16:creationId xmlns:a16="http://schemas.microsoft.com/office/drawing/2014/main" id="{707F26E5-0F6D-496D-A83C-20F04D907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830"/>
              <a:ext cx="8" cy="9"/>
            </a:xfrm>
            <a:custGeom>
              <a:avLst/>
              <a:gdLst>
                <a:gd name="T0" fmla="*/ 24 w 4"/>
                <a:gd name="T1" fmla="*/ 0 h 4"/>
                <a:gd name="T2" fmla="*/ 32 w 4"/>
                <a:gd name="T3" fmla="*/ 25 h 4"/>
                <a:gd name="T4" fmla="*/ 0 w 4"/>
                <a:gd name="T5" fmla="*/ 45 h 4"/>
                <a:gd name="T6" fmla="*/ 16 w 4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3" y="3"/>
                    <a:pt x="2" y="4"/>
                    <a:pt x="0" y="4"/>
                  </a:cubicBezTo>
                  <a:cubicBezTo>
                    <a:pt x="0" y="2"/>
                    <a:pt x="1" y="2"/>
                    <a:pt x="2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4" name="Freeform 1833">
              <a:extLst>
                <a:ext uri="{FF2B5EF4-FFF2-40B4-BE49-F238E27FC236}">
                  <a16:creationId xmlns:a16="http://schemas.microsoft.com/office/drawing/2014/main" id="{A64F202B-274C-4083-8920-A6BC3CE07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3774"/>
              <a:ext cx="8" cy="14"/>
            </a:xfrm>
            <a:custGeom>
              <a:avLst/>
              <a:gdLst>
                <a:gd name="T0" fmla="*/ 24 w 4"/>
                <a:gd name="T1" fmla="*/ 0 h 6"/>
                <a:gd name="T2" fmla="*/ 0 w 4"/>
                <a:gd name="T3" fmla="*/ 65 h 6"/>
                <a:gd name="T4" fmla="*/ 24 w 4"/>
                <a:gd name="T5" fmla="*/ 1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1"/>
                    <a:pt x="0" y="3"/>
                    <a:pt x="0" y="5"/>
                  </a:cubicBezTo>
                  <a:cubicBezTo>
                    <a:pt x="3" y="6"/>
                    <a:pt x="4" y="2"/>
                    <a:pt x="3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5" name="Freeform 1834">
              <a:extLst>
                <a:ext uri="{FF2B5EF4-FFF2-40B4-BE49-F238E27FC236}">
                  <a16:creationId xmlns:a16="http://schemas.microsoft.com/office/drawing/2014/main" id="{C17AA334-9122-410A-97FB-52D66939B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812"/>
              <a:ext cx="7" cy="9"/>
            </a:xfrm>
            <a:custGeom>
              <a:avLst/>
              <a:gdLst>
                <a:gd name="T0" fmla="*/ 12 w 3"/>
                <a:gd name="T1" fmla="*/ 25 h 4"/>
                <a:gd name="T2" fmla="*/ 12 w 3"/>
                <a:gd name="T3" fmla="*/ 45 h 4"/>
                <a:gd name="T4" fmla="*/ 37 w 3"/>
                <a:gd name="T5" fmla="*/ 11 h 4"/>
                <a:gd name="T6" fmla="*/ 12 w 3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2" y="3"/>
                    <a:pt x="2" y="3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6" name="Freeform 1835">
              <a:extLst>
                <a:ext uri="{FF2B5EF4-FFF2-40B4-BE49-F238E27FC236}">
                  <a16:creationId xmlns:a16="http://schemas.microsoft.com/office/drawing/2014/main" id="{641889AB-0E3F-4C81-8BAE-F346A2222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3937"/>
              <a:ext cx="10" cy="9"/>
            </a:xfrm>
            <a:custGeom>
              <a:avLst/>
              <a:gdLst>
                <a:gd name="T0" fmla="*/ 16 w 5"/>
                <a:gd name="T1" fmla="*/ 11 h 4"/>
                <a:gd name="T2" fmla="*/ 0 w 5"/>
                <a:gd name="T3" fmla="*/ 45 h 4"/>
                <a:gd name="T4" fmla="*/ 2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3" y="4"/>
                    <a:pt x="5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7" name="Freeform 1836">
              <a:extLst>
                <a:ext uri="{FF2B5EF4-FFF2-40B4-BE49-F238E27FC236}">
                  <a16:creationId xmlns:a16="http://schemas.microsoft.com/office/drawing/2014/main" id="{7C45E6BC-AF8F-4444-9AC8-75F0990B8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3908"/>
              <a:ext cx="9" cy="9"/>
            </a:xfrm>
            <a:custGeom>
              <a:avLst/>
              <a:gdLst>
                <a:gd name="T0" fmla="*/ 36 w 4"/>
                <a:gd name="T1" fmla="*/ 0 h 4"/>
                <a:gd name="T2" fmla="*/ 0 w 4"/>
                <a:gd name="T3" fmla="*/ 45 h 4"/>
                <a:gd name="T4" fmla="*/ 45 w 4"/>
                <a:gd name="T5" fmla="*/ 11 h 4"/>
                <a:gd name="T6" fmla="*/ 11 w 4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8" name="Freeform 1837">
              <a:extLst>
                <a:ext uri="{FF2B5EF4-FFF2-40B4-BE49-F238E27FC236}">
                  <a16:creationId xmlns:a16="http://schemas.microsoft.com/office/drawing/2014/main" id="{570CA23E-71E6-4F45-88EB-2309A7AC1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3991"/>
              <a:ext cx="19" cy="13"/>
            </a:xfrm>
            <a:custGeom>
              <a:avLst/>
              <a:gdLst>
                <a:gd name="T0" fmla="*/ 68 w 9"/>
                <a:gd name="T1" fmla="*/ 9 h 6"/>
                <a:gd name="T2" fmla="*/ 0 w 9"/>
                <a:gd name="T3" fmla="*/ 52 h 6"/>
                <a:gd name="T4" fmla="*/ 68 w 9"/>
                <a:gd name="T5" fmla="*/ 9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7" y="1"/>
                  </a:moveTo>
                  <a:cubicBezTo>
                    <a:pt x="4" y="0"/>
                    <a:pt x="2" y="2"/>
                    <a:pt x="0" y="5"/>
                  </a:cubicBezTo>
                  <a:cubicBezTo>
                    <a:pt x="3" y="6"/>
                    <a:pt x="9" y="4"/>
                    <a:pt x="7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89" name="Freeform 1838">
              <a:extLst>
                <a:ext uri="{FF2B5EF4-FFF2-40B4-BE49-F238E27FC236}">
                  <a16:creationId xmlns:a16="http://schemas.microsoft.com/office/drawing/2014/main" id="{A51687D8-9188-466B-A139-6A5D680A3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3411"/>
              <a:ext cx="7" cy="11"/>
            </a:xfrm>
            <a:custGeom>
              <a:avLst/>
              <a:gdLst>
                <a:gd name="T0" fmla="*/ 12 w 3"/>
                <a:gd name="T1" fmla="*/ 9 h 5"/>
                <a:gd name="T2" fmla="*/ 12 w 3"/>
                <a:gd name="T3" fmla="*/ 53 h 5"/>
                <a:gd name="T4" fmla="*/ 37 w 3"/>
                <a:gd name="T5" fmla="*/ 0 h 5"/>
                <a:gd name="T6" fmla="*/ 12 w 3"/>
                <a:gd name="T7" fmla="*/ 33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1" y="3"/>
                    <a:pt x="0" y="3"/>
                    <a:pt x="1" y="5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1" y="1"/>
                    <a:pt x="1" y="2"/>
                    <a:pt x="1" y="3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0" name="Freeform 1839">
              <a:extLst>
                <a:ext uri="{FF2B5EF4-FFF2-40B4-BE49-F238E27FC236}">
                  <a16:creationId xmlns:a16="http://schemas.microsoft.com/office/drawing/2014/main" id="{BCB2931A-3474-48C3-9187-F0A27D53E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3440"/>
              <a:ext cx="13" cy="13"/>
            </a:xfrm>
            <a:custGeom>
              <a:avLst/>
              <a:gdLst>
                <a:gd name="T0" fmla="*/ 33 w 6"/>
                <a:gd name="T1" fmla="*/ 9 h 6"/>
                <a:gd name="T2" fmla="*/ 33 w 6"/>
                <a:gd name="T3" fmla="*/ 61 h 6"/>
                <a:gd name="T4" fmla="*/ 33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0" y="1"/>
                    <a:pt x="0" y="4"/>
                    <a:pt x="3" y="6"/>
                  </a:cubicBezTo>
                  <a:cubicBezTo>
                    <a:pt x="5" y="5"/>
                    <a:pt x="6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1" name="Freeform 1840">
              <a:extLst>
                <a:ext uri="{FF2B5EF4-FFF2-40B4-BE49-F238E27FC236}">
                  <a16:creationId xmlns:a16="http://schemas.microsoft.com/office/drawing/2014/main" id="{61AB5C62-1882-4C2F-AA83-F348111D1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3493"/>
              <a:ext cx="10" cy="12"/>
            </a:xfrm>
            <a:custGeom>
              <a:avLst/>
              <a:gdLst>
                <a:gd name="T0" fmla="*/ 24 w 5"/>
                <a:gd name="T1" fmla="*/ 12 h 5"/>
                <a:gd name="T2" fmla="*/ 24 w 5"/>
                <a:gd name="T3" fmla="*/ 70 h 5"/>
                <a:gd name="T4" fmla="*/ 40 w 5"/>
                <a:gd name="T5" fmla="*/ 29 h 5"/>
                <a:gd name="T6" fmla="*/ 16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1" y="3"/>
                    <a:pt x="0" y="3"/>
                    <a:pt x="3" y="5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2" name="Freeform 1841">
              <a:extLst>
                <a:ext uri="{FF2B5EF4-FFF2-40B4-BE49-F238E27FC236}">
                  <a16:creationId xmlns:a16="http://schemas.microsoft.com/office/drawing/2014/main" id="{A739CB17-8948-465F-AE0B-67F1FA6AC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3527"/>
              <a:ext cx="6" cy="11"/>
            </a:xfrm>
            <a:custGeom>
              <a:avLst/>
              <a:gdLst>
                <a:gd name="T0" fmla="*/ 8 w 3"/>
                <a:gd name="T1" fmla="*/ 33 h 5"/>
                <a:gd name="T2" fmla="*/ 8 w 3"/>
                <a:gd name="T3" fmla="*/ 53 h 5"/>
                <a:gd name="T4" fmla="*/ 16 w 3"/>
                <a:gd name="T5" fmla="*/ 0 h 5"/>
                <a:gd name="T6" fmla="*/ 0 w 3"/>
                <a:gd name="T7" fmla="*/ 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1" y="3"/>
                    <a:pt x="0" y="2"/>
                    <a:pt x="1" y="5"/>
                  </a:cubicBezTo>
                  <a:cubicBezTo>
                    <a:pt x="2" y="4"/>
                    <a:pt x="3" y="2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3" name="Freeform 1842">
              <a:extLst>
                <a:ext uri="{FF2B5EF4-FFF2-40B4-BE49-F238E27FC236}">
                  <a16:creationId xmlns:a16="http://schemas.microsoft.com/office/drawing/2014/main" id="{C21447BD-D495-4DA3-89F7-EEE5A3A6C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3518"/>
              <a:ext cx="6" cy="11"/>
            </a:xfrm>
            <a:custGeom>
              <a:avLst/>
              <a:gdLst>
                <a:gd name="T0" fmla="*/ 16 w 3"/>
                <a:gd name="T1" fmla="*/ 9 h 5"/>
                <a:gd name="T2" fmla="*/ 8 w 3"/>
                <a:gd name="T3" fmla="*/ 53 h 5"/>
                <a:gd name="T4" fmla="*/ 16 w 3"/>
                <a:gd name="T5" fmla="*/ 0 h 5"/>
                <a:gd name="T6" fmla="*/ 0 w 3"/>
                <a:gd name="T7" fmla="*/ 2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1" y="3"/>
                    <a:pt x="0" y="3"/>
                    <a:pt x="1" y="5"/>
                  </a:cubicBezTo>
                  <a:cubicBezTo>
                    <a:pt x="3" y="3"/>
                    <a:pt x="3" y="2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4" name="Freeform 1843">
              <a:extLst>
                <a:ext uri="{FF2B5EF4-FFF2-40B4-BE49-F238E27FC236}">
                  <a16:creationId xmlns:a16="http://schemas.microsoft.com/office/drawing/2014/main" id="{B33D8A41-37B4-47F2-A51C-973299717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3578"/>
              <a:ext cx="15" cy="14"/>
            </a:xfrm>
            <a:custGeom>
              <a:avLst/>
              <a:gdLst>
                <a:gd name="T0" fmla="*/ 41 w 7"/>
                <a:gd name="T1" fmla="*/ 28 h 6"/>
                <a:gd name="T2" fmla="*/ 9 w 7"/>
                <a:gd name="T3" fmla="*/ 77 h 6"/>
                <a:gd name="T4" fmla="*/ 19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2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4" y="5"/>
                    <a:pt x="7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5" name="Freeform 1844">
              <a:extLst>
                <a:ext uri="{FF2B5EF4-FFF2-40B4-BE49-F238E27FC236}">
                  <a16:creationId xmlns:a16="http://schemas.microsoft.com/office/drawing/2014/main" id="{8222303C-5594-4869-AF26-3A00C0E76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3574"/>
              <a:ext cx="7" cy="11"/>
            </a:xfrm>
            <a:custGeom>
              <a:avLst/>
              <a:gdLst>
                <a:gd name="T0" fmla="*/ 0 w 3"/>
                <a:gd name="T1" fmla="*/ 20 h 5"/>
                <a:gd name="T2" fmla="*/ 12 w 3"/>
                <a:gd name="T3" fmla="*/ 53 h 5"/>
                <a:gd name="T4" fmla="*/ 28 w 3"/>
                <a:gd name="T5" fmla="*/ 0 h 5"/>
                <a:gd name="T6" fmla="*/ 0 w 3"/>
                <a:gd name="T7" fmla="*/ 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2" y="3"/>
                    <a:pt x="3" y="2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6" name="Freeform 1845">
              <a:extLst>
                <a:ext uri="{FF2B5EF4-FFF2-40B4-BE49-F238E27FC236}">
                  <a16:creationId xmlns:a16="http://schemas.microsoft.com/office/drawing/2014/main" id="{B2C9F8CB-4DF3-4D6C-99D6-CF104D174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3612"/>
              <a:ext cx="10" cy="13"/>
            </a:xfrm>
            <a:custGeom>
              <a:avLst/>
              <a:gdLst>
                <a:gd name="T0" fmla="*/ 32 w 5"/>
                <a:gd name="T1" fmla="*/ 9 h 6"/>
                <a:gd name="T2" fmla="*/ 8 w 5"/>
                <a:gd name="T3" fmla="*/ 61 h 6"/>
                <a:gd name="T4" fmla="*/ 24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1" y="2"/>
                    <a:pt x="0" y="3"/>
                    <a:pt x="1" y="6"/>
                  </a:cubicBezTo>
                  <a:cubicBezTo>
                    <a:pt x="3" y="5"/>
                    <a:pt x="5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7" name="Freeform 1846">
              <a:extLst>
                <a:ext uri="{FF2B5EF4-FFF2-40B4-BE49-F238E27FC236}">
                  <a16:creationId xmlns:a16="http://schemas.microsoft.com/office/drawing/2014/main" id="{3E504652-FE4B-4D91-83B6-0F3A17EE4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3647"/>
              <a:ext cx="11" cy="16"/>
            </a:xfrm>
            <a:custGeom>
              <a:avLst/>
              <a:gdLst>
                <a:gd name="T0" fmla="*/ 20 w 5"/>
                <a:gd name="T1" fmla="*/ 11 h 7"/>
                <a:gd name="T2" fmla="*/ 9 w 5"/>
                <a:gd name="T3" fmla="*/ 85 h 7"/>
                <a:gd name="T4" fmla="*/ 33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1" y="3"/>
                    <a:pt x="0" y="5"/>
                    <a:pt x="1" y="7"/>
                  </a:cubicBezTo>
                  <a:cubicBezTo>
                    <a:pt x="4" y="6"/>
                    <a:pt x="5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8" name="Freeform 1847">
              <a:extLst>
                <a:ext uri="{FF2B5EF4-FFF2-40B4-BE49-F238E27FC236}">
                  <a16:creationId xmlns:a16="http://schemas.microsoft.com/office/drawing/2014/main" id="{3518D883-0A0C-4239-9002-9A5C16C78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3690"/>
              <a:ext cx="12" cy="11"/>
            </a:xfrm>
            <a:custGeom>
              <a:avLst/>
              <a:gdLst>
                <a:gd name="T0" fmla="*/ 24 w 6"/>
                <a:gd name="T1" fmla="*/ 9 h 5"/>
                <a:gd name="T2" fmla="*/ 8 w 6"/>
                <a:gd name="T3" fmla="*/ 53 h 5"/>
                <a:gd name="T4" fmla="*/ 24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1" y="2"/>
                    <a:pt x="0" y="4"/>
                    <a:pt x="1" y="5"/>
                  </a:cubicBezTo>
                  <a:cubicBezTo>
                    <a:pt x="4" y="5"/>
                    <a:pt x="6" y="0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99" name="Freeform 1848">
              <a:extLst>
                <a:ext uri="{FF2B5EF4-FFF2-40B4-BE49-F238E27FC236}">
                  <a16:creationId xmlns:a16="http://schemas.microsoft.com/office/drawing/2014/main" id="{9723C87A-5A0D-43B0-9CE6-AE756AE33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3665"/>
              <a:ext cx="8" cy="11"/>
            </a:xfrm>
            <a:custGeom>
              <a:avLst/>
              <a:gdLst>
                <a:gd name="T0" fmla="*/ 16 w 4"/>
                <a:gd name="T1" fmla="*/ 20 h 5"/>
                <a:gd name="T2" fmla="*/ 8 w 4"/>
                <a:gd name="T3" fmla="*/ 53 h 5"/>
                <a:gd name="T4" fmla="*/ 24 w 4"/>
                <a:gd name="T5" fmla="*/ 0 h 5"/>
                <a:gd name="T6" fmla="*/ 0 w 4"/>
                <a:gd name="T7" fmla="*/ 33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1" y="3"/>
                    <a:pt x="1" y="4"/>
                    <a:pt x="1" y="5"/>
                  </a:cubicBezTo>
                  <a:cubicBezTo>
                    <a:pt x="3" y="4"/>
                    <a:pt x="4" y="2"/>
                    <a:pt x="3" y="0"/>
                  </a:cubicBezTo>
                  <a:cubicBezTo>
                    <a:pt x="1" y="0"/>
                    <a:pt x="1" y="1"/>
                    <a:pt x="0" y="3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0" name="Freeform 1849">
              <a:extLst>
                <a:ext uri="{FF2B5EF4-FFF2-40B4-BE49-F238E27FC236}">
                  <a16:creationId xmlns:a16="http://schemas.microsoft.com/office/drawing/2014/main" id="{519FC4C5-22F9-47CE-9143-5D5B717E8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3741"/>
              <a:ext cx="10" cy="9"/>
            </a:xfrm>
            <a:custGeom>
              <a:avLst/>
              <a:gdLst>
                <a:gd name="T0" fmla="*/ 0 w 5"/>
                <a:gd name="T1" fmla="*/ 0 h 4"/>
                <a:gd name="T2" fmla="*/ 16 w 5"/>
                <a:gd name="T3" fmla="*/ 45 h 4"/>
                <a:gd name="T4" fmla="*/ 0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1"/>
                    <a:pt x="0" y="3"/>
                    <a:pt x="2" y="4"/>
                  </a:cubicBezTo>
                  <a:cubicBezTo>
                    <a:pt x="5" y="3"/>
                    <a:pt x="3" y="0"/>
                    <a:pt x="0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1" name="Freeform 1850">
              <a:extLst>
                <a:ext uri="{FF2B5EF4-FFF2-40B4-BE49-F238E27FC236}">
                  <a16:creationId xmlns:a16="http://schemas.microsoft.com/office/drawing/2014/main" id="{FA91FBF1-6D01-4A0D-A6BF-C9E5C738D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683"/>
              <a:ext cx="8" cy="11"/>
            </a:xfrm>
            <a:custGeom>
              <a:avLst/>
              <a:gdLst>
                <a:gd name="T0" fmla="*/ 0 w 4"/>
                <a:gd name="T1" fmla="*/ 20 h 5"/>
                <a:gd name="T2" fmla="*/ 8 w 4"/>
                <a:gd name="T3" fmla="*/ 53 h 5"/>
                <a:gd name="T4" fmla="*/ 24 w 4"/>
                <a:gd name="T5" fmla="*/ 0 h 5"/>
                <a:gd name="T6" fmla="*/ 8 w 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1" y="5"/>
                  </a:cubicBezTo>
                  <a:cubicBezTo>
                    <a:pt x="3" y="5"/>
                    <a:pt x="4" y="2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2" name="Freeform 1851">
              <a:extLst>
                <a:ext uri="{FF2B5EF4-FFF2-40B4-BE49-F238E27FC236}">
                  <a16:creationId xmlns:a16="http://schemas.microsoft.com/office/drawing/2014/main" id="{F3DDACFD-065A-4F4A-927E-372B8D8C0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3643"/>
              <a:ext cx="7" cy="9"/>
            </a:xfrm>
            <a:custGeom>
              <a:avLst/>
              <a:gdLst>
                <a:gd name="T0" fmla="*/ 12 w 3"/>
                <a:gd name="T1" fmla="*/ 11 h 4"/>
                <a:gd name="T2" fmla="*/ 12 w 3"/>
                <a:gd name="T3" fmla="*/ 45 h 4"/>
                <a:gd name="T4" fmla="*/ 28 w 3"/>
                <a:gd name="T5" fmla="*/ 0 h 4"/>
                <a:gd name="T6" fmla="*/ 0 w 3"/>
                <a:gd name="T7" fmla="*/ 2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3" y="2"/>
                    <a:pt x="3" y="2"/>
                    <a:pt x="2" y="0"/>
                  </a:cubicBezTo>
                  <a:cubicBezTo>
                    <a:pt x="0" y="0"/>
                    <a:pt x="1" y="1"/>
                    <a:pt x="0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3" name="Freeform 1852">
              <a:extLst>
                <a:ext uri="{FF2B5EF4-FFF2-40B4-BE49-F238E27FC236}">
                  <a16:creationId xmlns:a16="http://schemas.microsoft.com/office/drawing/2014/main" id="{9568F66A-93C2-4116-9A91-E89E6D83D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3583"/>
              <a:ext cx="11" cy="11"/>
            </a:xfrm>
            <a:custGeom>
              <a:avLst/>
              <a:gdLst>
                <a:gd name="T0" fmla="*/ 33 w 5"/>
                <a:gd name="T1" fmla="*/ 20 h 5"/>
                <a:gd name="T2" fmla="*/ 9 w 5"/>
                <a:gd name="T3" fmla="*/ 9 h 5"/>
                <a:gd name="T4" fmla="*/ 9 w 5"/>
                <a:gd name="T5" fmla="*/ 53 h 5"/>
                <a:gd name="T6" fmla="*/ 33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2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3"/>
                    <a:pt x="0" y="3"/>
                    <a:pt x="1" y="5"/>
                  </a:cubicBezTo>
                  <a:cubicBezTo>
                    <a:pt x="3" y="5"/>
                    <a:pt x="5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4" name="Freeform 1853">
              <a:extLst>
                <a:ext uri="{FF2B5EF4-FFF2-40B4-BE49-F238E27FC236}">
                  <a16:creationId xmlns:a16="http://schemas.microsoft.com/office/drawing/2014/main" id="{5DC0D88B-75CD-4BD8-B4A5-CCFA11719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3538"/>
              <a:ext cx="6" cy="9"/>
            </a:xfrm>
            <a:custGeom>
              <a:avLst/>
              <a:gdLst>
                <a:gd name="T0" fmla="*/ 0 w 3"/>
                <a:gd name="T1" fmla="*/ 0 h 4"/>
                <a:gd name="T2" fmla="*/ 8 w 3"/>
                <a:gd name="T3" fmla="*/ 45 h 4"/>
                <a:gd name="T4" fmla="*/ 16 w 3"/>
                <a:gd name="T5" fmla="*/ 0 h 4"/>
                <a:gd name="T6" fmla="*/ 8 w 3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3"/>
                    <a:pt x="3" y="2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5" name="Freeform 1854">
              <a:extLst>
                <a:ext uri="{FF2B5EF4-FFF2-40B4-BE49-F238E27FC236}">
                  <a16:creationId xmlns:a16="http://schemas.microsoft.com/office/drawing/2014/main" id="{A587DD1A-149F-4B41-BB96-AD6590C9B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3388"/>
              <a:ext cx="7" cy="9"/>
            </a:xfrm>
            <a:custGeom>
              <a:avLst/>
              <a:gdLst>
                <a:gd name="T0" fmla="*/ 12 w 3"/>
                <a:gd name="T1" fmla="*/ 0 h 4"/>
                <a:gd name="T2" fmla="*/ 0 w 3"/>
                <a:gd name="T3" fmla="*/ 45 h 4"/>
                <a:gd name="T4" fmla="*/ 37 w 3"/>
                <a:gd name="T5" fmla="*/ 25 h 4"/>
                <a:gd name="T6" fmla="*/ 12 w 3"/>
                <a:gd name="T7" fmla="*/ 2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2"/>
                    <a:pt x="0" y="2"/>
                    <a:pt x="0" y="4"/>
                  </a:cubicBezTo>
                  <a:cubicBezTo>
                    <a:pt x="3" y="4"/>
                    <a:pt x="3" y="4"/>
                    <a:pt x="3" y="2"/>
                  </a:cubicBezTo>
                  <a:cubicBezTo>
                    <a:pt x="2" y="1"/>
                    <a:pt x="2" y="2"/>
                    <a:pt x="1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6" name="Freeform 1855">
              <a:extLst>
                <a:ext uri="{FF2B5EF4-FFF2-40B4-BE49-F238E27FC236}">
                  <a16:creationId xmlns:a16="http://schemas.microsoft.com/office/drawing/2014/main" id="{543FBE0B-072C-4E90-89FC-634D99B3F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3467"/>
              <a:ext cx="6" cy="6"/>
            </a:xfrm>
            <a:custGeom>
              <a:avLst/>
              <a:gdLst>
                <a:gd name="T0" fmla="*/ 16 w 3"/>
                <a:gd name="T1" fmla="*/ 0 h 3"/>
                <a:gd name="T2" fmla="*/ 8 w 3"/>
                <a:gd name="T3" fmla="*/ 24 h 3"/>
                <a:gd name="T4" fmla="*/ 24 w 3"/>
                <a:gd name="T5" fmla="*/ 0 h 3"/>
                <a:gd name="T6" fmla="*/ 16 w 3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3"/>
                    <a:pt x="3" y="3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7" name="Freeform 1856">
              <a:extLst>
                <a:ext uri="{FF2B5EF4-FFF2-40B4-BE49-F238E27FC236}">
                  <a16:creationId xmlns:a16="http://schemas.microsoft.com/office/drawing/2014/main" id="{8064E00A-6488-4C7D-AB58-04320695F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3710"/>
              <a:ext cx="6" cy="9"/>
            </a:xfrm>
            <a:custGeom>
              <a:avLst/>
              <a:gdLst>
                <a:gd name="T0" fmla="*/ 0 w 3"/>
                <a:gd name="T1" fmla="*/ 25 h 4"/>
                <a:gd name="T2" fmla="*/ 8 w 3"/>
                <a:gd name="T3" fmla="*/ 45 h 4"/>
                <a:gd name="T4" fmla="*/ 24 w 3"/>
                <a:gd name="T5" fmla="*/ 0 h 4"/>
                <a:gd name="T6" fmla="*/ 0 w 3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3"/>
                    <a:pt x="1" y="4"/>
                  </a:cubicBezTo>
                  <a:cubicBezTo>
                    <a:pt x="2" y="3"/>
                    <a:pt x="3" y="2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8" name="Freeform 1857">
              <a:extLst>
                <a:ext uri="{FF2B5EF4-FFF2-40B4-BE49-F238E27FC236}">
                  <a16:creationId xmlns:a16="http://schemas.microsoft.com/office/drawing/2014/main" id="{2E5F06B3-5A2F-4705-88C6-2DF12CA13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739"/>
              <a:ext cx="6" cy="9"/>
            </a:xfrm>
            <a:custGeom>
              <a:avLst/>
              <a:gdLst>
                <a:gd name="T0" fmla="*/ 8 w 3"/>
                <a:gd name="T1" fmla="*/ 25 h 4"/>
                <a:gd name="T2" fmla="*/ 0 w 3"/>
                <a:gd name="T3" fmla="*/ 45 h 4"/>
                <a:gd name="T4" fmla="*/ 8 w 3"/>
                <a:gd name="T5" fmla="*/ 0 h 4"/>
                <a:gd name="T6" fmla="*/ 0 w 3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3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09" name="Freeform 1858">
              <a:extLst>
                <a:ext uri="{FF2B5EF4-FFF2-40B4-BE49-F238E27FC236}">
                  <a16:creationId xmlns:a16="http://schemas.microsoft.com/office/drawing/2014/main" id="{97F8BD50-0B32-4E4F-83BC-A7C1704AA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3774"/>
              <a:ext cx="10" cy="14"/>
            </a:xfrm>
            <a:custGeom>
              <a:avLst/>
              <a:gdLst>
                <a:gd name="T0" fmla="*/ 8 w 5"/>
                <a:gd name="T1" fmla="*/ 37 h 6"/>
                <a:gd name="T2" fmla="*/ 8 w 5"/>
                <a:gd name="T3" fmla="*/ 77 h 6"/>
                <a:gd name="T4" fmla="*/ 16 w 5"/>
                <a:gd name="T5" fmla="*/ 0 h 6"/>
                <a:gd name="T6" fmla="*/ 8 w 5"/>
                <a:gd name="T7" fmla="*/ 28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1" y="3"/>
                  </a:moveTo>
                  <a:cubicBezTo>
                    <a:pt x="0" y="5"/>
                    <a:pt x="0" y="5"/>
                    <a:pt x="1" y="6"/>
                  </a:cubicBezTo>
                  <a:cubicBezTo>
                    <a:pt x="4" y="4"/>
                    <a:pt x="5" y="1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0" name="Freeform 1859">
              <a:extLst>
                <a:ext uri="{FF2B5EF4-FFF2-40B4-BE49-F238E27FC236}">
                  <a16:creationId xmlns:a16="http://schemas.microsoft.com/office/drawing/2014/main" id="{1019603A-9F59-4A27-899E-CA31B719A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3857"/>
              <a:ext cx="17" cy="16"/>
            </a:xfrm>
            <a:custGeom>
              <a:avLst/>
              <a:gdLst>
                <a:gd name="T0" fmla="*/ 0 w 8"/>
                <a:gd name="T1" fmla="*/ 25 h 7"/>
                <a:gd name="T2" fmla="*/ 28 w 8"/>
                <a:gd name="T3" fmla="*/ 85 h 7"/>
                <a:gd name="T4" fmla="*/ 40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2"/>
                  </a:moveTo>
                  <a:cubicBezTo>
                    <a:pt x="0" y="3"/>
                    <a:pt x="2" y="6"/>
                    <a:pt x="3" y="7"/>
                  </a:cubicBezTo>
                  <a:cubicBezTo>
                    <a:pt x="7" y="6"/>
                    <a:pt x="8" y="2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1" name="Freeform 1860">
              <a:extLst>
                <a:ext uri="{FF2B5EF4-FFF2-40B4-BE49-F238E27FC236}">
                  <a16:creationId xmlns:a16="http://schemas.microsoft.com/office/drawing/2014/main" id="{43A1A8B1-01FD-4EAE-A9C9-8F0E6A7D9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3853"/>
              <a:ext cx="8" cy="8"/>
            </a:xfrm>
            <a:custGeom>
              <a:avLst/>
              <a:gdLst>
                <a:gd name="T0" fmla="*/ 8 w 4"/>
                <a:gd name="T1" fmla="*/ 0 h 4"/>
                <a:gd name="T2" fmla="*/ 0 w 4"/>
                <a:gd name="T3" fmla="*/ 32 h 4"/>
                <a:gd name="T4" fmla="*/ 8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4" y="3"/>
                    <a:pt x="2" y="2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2" name="Freeform 1861">
              <a:extLst>
                <a:ext uri="{FF2B5EF4-FFF2-40B4-BE49-F238E27FC236}">
                  <a16:creationId xmlns:a16="http://schemas.microsoft.com/office/drawing/2014/main" id="{49CFDA11-7B2F-49BD-80ED-5C7853027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875"/>
              <a:ext cx="15" cy="18"/>
            </a:xfrm>
            <a:custGeom>
              <a:avLst/>
              <a:gdLst>
                <a:gd name="T0" fmla="*/ 41 w 7"/>
                <a:gd name="T1" fmla="*/ 11 h 8"/>
                <a:gd name="T2" fmla="*/ 0 w 7"/>
                <a:gd name="T3" fmla="*/ 56 h 8"/>
                <a:gd name="T4" fmla="*/ 51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4" y="1"/>
                  </a:moveTo>
                  <a:cubicBezTo>
                    <a:pt x="1" y="1"/>
                    <a:pt x="0" y="2"/>
                    <a:pt x="0" y="5"/>
                  </a:cubicBezTo>
                  <a:cubicBezTo>
                    <a:pt x="3" y="8"/>
                    <a:pt x="7" y="4"/>
                    <a:pt x="5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3" name="Freeform 1862">
              <a:extLst>
                <a:ext uri="{FF2B5EF4-FFF2-40B4-BE49-F238E27FC236}">
                  <a16:creationId xmlns:a16="http://schemas.microsoft.com/office/drawing/2014/main" id="{F9DF64FE-BD8A-4C63-BA00-0E4F7746B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3868"/>
              <a:ext cx="11" cy="11"/>
            </a:xfrm>
            <a:custGeom>
              <a:avLst/>
              <a:gdLst>
                <a:gd name="T0" fmla="*/ 20 w 5"/>
                <a:gd name="T1" fmla="*/ 20 h 5"/>
                <a:gd name="T2" fmla="*/ 0 w 5"/>
                <a:gd name="T3" fmla="*/ 33 h 5"/>
                <a:gd name="T4" fmla="*/ 53 w 5"/>
                <a:gd name="T5" fmla="*/ 20 h 5"/>
                <a:gd name="T6" fmla="*/ 33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2" y="5"/>
                    <a:pt x="3" y="5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4" name="Freeform 1863">
              <a:extLst>
                <a:ext uri="{FF2B5EF4-FFF2-40B4-BE49-F238E27FC236}">
                  <a16:creationId xmlns:a16="http://schemas.microsoft.com/office/drawing/2014/main" id="{B0EA251B-85AB-43D4-AFB3-06D3DD320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3828"/>
              <a:ext cx="11" cy="13"/>
            </a:xfrm>
            <a:custGeom>
              <a:avLst/>
              <a:gdLst>
                <a:gd name="T0" fmla="*/ 0 w 5"/>
                <a:gd name="T1" fmla="*/ 43 h 6"/>
                <a:gd name="T2" fmla="*/ 0 w 5"/>
                <a:gd name="T3" fmla="*/ 61 h 6"/>
                <a:gd name="T4" fmla="*/ 20 w 5"/>
                <a:gd name="T5" fmla="*/ 0 h 6"/>
                <a:gd name="T6" fmla="*/ 9 w 5"/>
                <a:gd name="T7" fmla="*/ 9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0" y="4"/>
                    <a:pt x="0" y="5"/>
                    <a:pt x="0" y="6"/>
                  </a:cubicBezTo>
                  <a:cubicBezTo>
                    <a:pt x="3" y="6"/>
                    <a:pt x="5" y="3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5" name="Freeform 1864">
              <a:extLst>
                <a:ext uri="{FF2B5EF4-FFF2-40B4-BE49-F238E27FC236}">
                  <a16:creationId xmlns:a16="http://schemas.microsoft.com/office/drawing/2014/main" id="{0F37B286-CD68-4AF7-A8D1-020A9D7FD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3801"/>
              <a:ext cx="14" cy="16"/>
            </a:xfrm>
            <a:custGeom>
              <a:avLst/>
              <a:gdLst>
                <a:gd name="T0" fmla="*/ 8 w 7"/>
                <a:gd name="T1" fmla="*/ 73 h 7"/>
                <a:gd name="T2" fmla="*/ 8 w 7"/>
                <a:gd name="T3" fmla="*/ 85 h 7"/>
                <a:gd name="T4" fmla="*/ 8 w 7"/>
                <a:gd name="T5" fmla="*/ 3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1" y="6"/>
                  </a:moveTo>
                  <a:cubicBezTo>
                    <a:pt x="0" y="6"/>
                    <a:pt x="0" y="7"/>
                    <a:pt x="1" y="7"/>
                  </a:cubicBezTo>
                  <a:cubicBezTo>
                    <a:pt x="7" y="7"/>
                    <a:pt x="4" y="0"/>
                    <a:pt x="1" y="3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6" name="Freeform 1865">
              <a:extLst>
                <a:ext uri="{FF2B5EF4-FFF2-40B4-BE49-F238E27FC236}">
                  <a16:creationId xmlns:a16="http://schemas.microsoft.com/office/drawing/2014/main" id="{4DBA22B4-8A0F-45FC-8871-6754A0A6F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3741"/>
              <a:ext cx="10" cy="11"/>
            </a:xfrm>
            <a:custGeom>
              <a:avLst/>
              <a:gdLst>
                <a:gd name="T0" fmla="*/ 16 w 5"/>
                <a:gd name="T1" fmla="*/ 9 h 5"/>
                <a:gd name="T2" fmla="*/ 0 w 5"/>
                <a:gd name="T3" fmla="*/ 44 h 5"/>
                <a:gd name="T4" fmla="*/ 40 w 5"/>
                <a:gd name="T5" fmla="*/ 20 h 5"/>
                <a:gd name="T6" fmla="*/ 24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2" y="5"/>
                    <a:pt x="3" y="4"/>
                    <a:pt x="5" y="2"/>
                  </a:cubicBezTo>
                  <a:cubicBezTo>
                    <a:pt x="4" y="0"/>
                    <a:pt x="4" y="1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7" name="Freeform 1866">
              <a:extLst>
                <a:ext uri="{FF2B5EF4-FFF2-40B4-BE49-F238E27FC236}">
                  <a16:creationId xmlns:a16="http://schemas.microsoft.com/office/drawing/2014/main" id="{0E7EDA2C-4D18-4880-A745-87BF87E25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3757"/>
              <a:ext cx="19" cy="15"/>
            </a:xfrm>
            <a:custGeom>
              <a:avLst/>
              <a:gdLst>
                <a:gd name="T0" fmla="*/ 27 w 9"/>
                <a:gd name="T1" fmla="*/ 28 h 7"/>
                <a:gd name="T2" fmla="*/ 17 w 9"/>
                <a:gd name="T3" fmla="*/ 28 h 7"/>
                <a:gd name="T4" fmla="*/ 17 w 9"/>
                <a:gd name="T5" fmla="*/ 69 h 7"/>
                <a:gd name="T6" fmla="*/ 27 w 9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3" y="3"/>
                  </a:moveTo>
                  <a:cubicBezTo>
                    <a:pt x="3" y="3"/>
                    <a:pt x="2" y="3"/>
                    <a:pt x="2" y="3"/>
                  </a:cubicBezTo>
                  <a:cubicBezTo>
                    <a:pt x="1" y="5"/>
                    <a:pt x="0" y="5"/>
                    <a:pt x="2" y="7"/>
                  </a:cubicBezTo>
                  <a:cubicBezTo>
                    <a:pt x="5" y="6"/>
                    <a:pt x="9" y="1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8" name="Freeform 1867">
              <a:extLst>
                <a:ext uri="{FF2B5EF4-FFF2-40B4-BE49-F238E27FC236}">
                  <a16:creationId xmlns:a16="http://schemas.microsoft.com/office/drawing/2014/main" id="{51C9BE7D-9AAA-4823-B713-9D3597A7B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3723"/>
              <a:ext cx="12" cy="9"/>
            </a:xfrm>
            <a:custGeom>
              <a:avLst/>
              <a:gdLst>
                <a:gd name="T0" fmla="*/ 8 w 6"/>
                <a:gd name="T1" fmla="*/ 25 h 4"/>
                <a:gd name="T2" fmla="*/ 8 w 6"/>
                <a:gd name="T3" fmla="*/ 45 h 4"/>
                <a:gd name="T4" fmla="*/ 40 w 6"/>
                <a:gd name="T5" fmla="*/ 0 h 4"/>
                <a:gd name="T6" fmla="*/ 24 w 6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1" y="3"/>
                    <a:pt x="0" y="3"/>
                    <a:pt x="1" y="4"/>
                  </a:cubicBezTo>
                  <a:cubicBezTo>
                    <a:pt x="4" y="4"/>
                    <a:pt x="6" y="3"/>
                    <a:pt x="5" y="0"/>
                  </a:cubicBezTo>
                  <a:cubicBezTo>
                    <a:pt x="4" y="0"/>
                    <a:pt x="3" y="0"/>
                    <a:pt x="3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19" name="Freeform 1868">
              <a:extLst>
                <a:ext uri="{FF2B5EF4-FFF2-40B4-BE49-F238E27FC236}">
                  <a16:creationId xmlns:a16="http://schemas.microsoft.com/office/drawing/2014/main" id="{7D29CDEE-0A7A-4A18-8D3B-E81EBDF8F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3761"/>
              <a:ext cx="17" cy="16"/>
            </a:xfrm>
            <a:custGeom>
              <a:avLst/>
              <a:gdLst>
                <a:gd name="T0" fmla="*/ 40 w 8"/>
                <a:gd name="T1" fmla="*/ 25 h 7"/>
                <a:gd name="T2" fmla="*/ 9 w 8"/>
                <a:gd name="T3" fmla="*/ 85 h 7"/>
                <a:gd name="T4" fmla="*/ 28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2"/>
                  </a:moveTo>
                  <a:cubicBezTo>
                    <a:pt x="1" y="2"/>
                    <a:pt x="0" y="4"/>
                    <a:pt x="1" y="7"/>
                  </a:cubicBezTo>
                  <a:cubicBezTo>
                    <a:pt x="5" y="6"/>
                    <a:pt x="8" y="0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0" name="Freeform 1869">
              <a:extLst>
                <a:ext uri="{FF2B5EF4-FFF2-40B4-BE49-F238E27FC236}">
                  <a16:creationId xmlns:a16="http://schemas.microsoft.com/office/drawing/2014/main" id="{9EFBF8B2-6C91-4C90-A7EA-540CE248A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3803"/>
              <a:ext cx="15" cy="12"/>
            </a:xfrm>
            <a:custGeom>
              <a:avLst/>
              <a:gdLst>
                <a:gd name="T0" fmla="*/ 51 w 7"/>
                <a:gd name="T1" fmla="*/ 0 h 5"/>
                <a:gd name="T2" fmla="*/ 19 w 7"/>
                <a:gd name="T3" fmla="*/ 70 h 5"/>
                <a:gd name="T4" fmla="*/ 41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0"/>
                  </a:moveTo>
                  <a:cubicBezTo>
                    <a:pt x="1" y="1"/>
                    <a:pt x="0" y="2"/>
                    <a:pt x="2" y="5"/>
                  </a:cubicBezTo>
                  <a:cubicBezTo>
                    <a:pt x="5" y="5"/>
                    <a:pt x="7" y="2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1" name="Freeform 1870">
              <a:extLst>
                <a:ext uri="{FF2B5EF4-FFF2-40B4-BE49-F238E27FC236}">
                  <a16:creationId xmlns:a16="http://schemas.microsoft.com/office/drawing/2014/main" id="{050B8AF9-AD23-40E7-83D7-B739D05F1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3870"/>
              <a:ext cx="8" cy="9"/>
            </a:xfrm>
            <a:custGeom>
              <a:avLst/>
              <a:gdLst>
                <a:gd name="T0" fmla="*/ 16 w 4"/>
                <a:gd name="T1" fmla="*/ 11 h 4"/>
                <a:gd name="T2" fmla="*/ 0 w 4"/>
                <a:gd name="T3" fmla="*/ 45 h 4"/>
                <a:gd name="T4" fmla="*/ 32 w 4"/>
                <a:gd name="T5" fmla="*/ 11 h 4"/>
                <a:gd name="T6" fmla="*/ 16 w 4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3" y="4"/>
                    <a:pt x="2" y="4"/>
                    <a:pt x="4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2" name="Freeform 1871">
              <a:extLst>
                <a:ext uri="{FF2B5EF4-FFF2-40B4-BE49-F238E27FC236}">
                  <a16:creationId xmlns:a16="http://schemas.microsoft.com/office/drawing/2014/main" id="{633684D9-2845-4452-B1C6-298DD5C08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3841"/>
              <a:ext cx="12" cy="12"/>
            </a:xfrm>
            <a:custGeom>
              <a:avLst/>
              <a:gdLst>
                <a:gd name="T0" fmla="*/ 16 w 6"/>
                <a:gd name="T1" fmla="*/ 0 h 5"/>
                <a:gd name="T2" fmla="*/ 16 w 6"/>
                <a:gd name="T3" fmla="*/ 70 h 5"/>
                <a:gd name="T4" fmla="*/ 40 w 6"/>
                <a:gd name="T5" fmla="*/ 0 h 5"/>
                <a:gd name="T6" fmla="*/ 16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1" y="2"/>
                    <a:pt x="0" y="4"/>
                    <a:pt x="2" y="5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3" name="Freeform 1872">
              <a:extLst>
                <a:ext uri="{FF2B5EF4-FFF2-40B4-BE49-F238E27FC236}">
                  <a16:creationId xmlns:a16="http://schemas.microsoft.com/office/drawing/2014/main" id="{CE267B02-F3D4-4D50-8438-B1EFE768E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3899"/>
              <a:ext cx="11" cy="14"/>
            </a:xfrm>
            <a:custGeom>
              <a:avLst/>
              <a:gdLst>
                <a:gd name="T0" fmla="*/ 33 w 5"/>
                <a:gd name="T1" fmla="*/ 0 h 6"/>
                <a:gd name="T2" fmla="*/ 0 w 5"/>
                <a:gd name="T3" fmla="*/ 77 h 6"/>
                <a:gd name="T4" fmla="*/ 53 w 5"/>
                <a:gd name="T5" fmla="*/ 28 h 6"/>
                <a:gd name="T6" fmla="*/ 20 w 5"/>
                <a:gd name="T7" fmla="*/ 12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3" y="6"/>
                    <a:pt x="4" y="5"/>
                    <a:pt x="5" y="2"/>
                  </a:cubicBezTo>
                  <a:cubicBezTo>
                    <a:pt x="4" y="0"/>
                    <a:pt x="3" y="1"/>
                    <a:pt x="2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4" name="Freeform 1873">
              <a:extLst>
                <a:ext uri="{FF2B5EF4-FFF2-40B4-BE49-F238E27FC236}">
                  <a16:creationId xmlns:a16="http://schemas.microsoft.com/office/drawing/2014/main" id="{A82B9C98-4E8B-4D7D-B3AF-FCA436F04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924"/>
              <a:ext cx="11" cy="11"/>
            </a:xfrm>
            <a:custGeom>
              <a:avLst/>
              <a:gdLst>
                <a:gd name="T0" fmla="*/ 9 w 5"/>
                <a:gd name="T1" fmla="*/ 53 h 5"/>
                <a:gd name="T2" fmla="*/ 53 w 5"/>
                <a:gd name="T3" fmla="*/ 20 h 5"/>
                <a:gd name="T4" fmla="*/ 0 w 5"/>
                <a:gd name="T5" fmla="*/ 3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cubicBezTo>
                    <a:pt x="3" y="5"/>
                    <a:pt x="5" y="5"/>
                    <a:pt x="5" y="2"/>
                  </a:cubicBezTo>
                  <a:cubicBezTo>
                    <a:pt x="3" y="0"/>
                    <a:pt x="2" y="1"/>
                    <a:pt x="0" y="3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5" name="Freeform 1874">
              <a:extLst>
                <a:ext uri="{FF2B5EF4-FFF2-40B4-BE49-F238E27FC236}">
                  <a16:creationId xmlns:a16="http://schemas.microsoft.com/office/drawing/2014/main" id="{25116DCD-ED14-4446-A286-092858D0D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3915"/>
              <a:ext cx="6" cy="7"/>
            </a:xfrm>
            <a:custGeom>
              <a:avLst/>
              <a:gdLst>
                <a:gd name="T0" fmla="*/ 24 w 3"/>
                <a:gd name="T1" fmla="*/ 0 h 3"/>
                <a:gd name="T2" fmla="*/ 0 w 3"/>
                <a:gd name="T3" fmla="*/ 37 h 3"/>
                <a:gd name="T4" fmla="*/ 24 w 3"/>
                <a:gd name="T5" fmla="*/ 0 h 3"/>
                <a:gd name="T6" fmla="*/ 0 w 3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3" y="3"/>
                    <a:pt x="2" y="3"/>
                    <a:pt x="3" y="0"/>
                  </a:cubicBezTo>
                  <a:cubicBezTo>
                    <a:pt x="2" y="0"/>
                    <a:pt x="2" y="1"/>
                    <a:pt x="0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6" name="Freeform 1875">
              <a:extLst>
                <a:ext uri="{FF2B5EF4-FFF2-40B4-BE49-F238E27FC236}">
                  <a16:creationId xmlns:a16="http://schemas.microsoft.com/office/drawing/2014/main" id="{E9F821AC-20D6-4CD5-A9C2-3D044461F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3888"/>
              <a:ext cx="10" cy="9"/>
            </a:xfrm>
            <a:custGeom>
              <a:avLst/>
              <a:gdLst>
                <a:gd name="T0" fmla="*/ 16 w 5"/>
                <a:gd name="T1" fmla="*/ 36 h 4"/>
                <a:gd name="T2" fmla="*/ 16 w 5"/>
                <a:gd name="T3" fmla="*/ 45 h 4"/>
                <a:gd name="T4" fmla="*/ 24 w 5"/>
                <a:gd name="T5" fmla="*/ 0 h 4"/>
                <a:gd name="T6" fmla="*/ 0 w 5"/>
                <a:gd name="T7" fmla="*/ 2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3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5" y="2"/>
                    <a:pt x="4" y="2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7" name="Freeform 1876">
              <a:extLst>
                <a:ext uri="{FF2B5EF4-FFF2-40B4-BE49-F238E27FC236}">
                  <a16:creationId xmlns:a16="http://schemas.microsoft.com/office/drawing/2014/main" id="{1F973A9C-D423-4EF2-83ED-5FC546893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3877"/>
              <a:ext cx="15" cy="13"/>
            </a:xfrm>
            <a:custGeom>
              <a:avLst/>
              <a:gdLst>
                <a:gd name="T0" fmla="*/ 19 w 7"/>
                <a:gd name="T1" fmla="*/ 0 h 6"/>
                <a:gd name="T2" fmla="*/ 41 w 7"/>
                <a:gd name="T3" fmla="*/ 61 h 6"/>
                <a:gd name="T4" fmla="*/ 69 w 7"/>
                <a:gd name="T5" fmla="*/ 20 h 6"/>
                <a:gd name="T6" fmla="*/ 28 w 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0" y="3"/>
                    <a:pt x="1" y="5"/>
                    <a:pt x="4" y="6"/>
                  </a:cubicBezTo>
                  <a:cubicBezTo>
                    <a:pt x="6" y="5"/>
                    <a:pt x="7" y="4"/>
                    <a:pt x="7" y="2"/>
                  </a:cubicBezTo>
                  <a:cubicBezTo>
                    <a:pt x="6" y="0"/>
                    <a:pt x="5" y="0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8" name="Freeform 1877">
              <a:extLst>
                <a:ext uri="{FF2B5EF4-FFF2-40B4-BE49-F238E27FC236}">
                  <a16:creationId xmlns:a16="http://schemas.microsoft.com/office/drawing/2014/main" id="{38069D6C-6B40-42B0-851D-FEE43C638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3895"/>
              <a:ext cx="10" cy="9"/>
            </a:xfrm>
            <a:custGeom>
              <a:avLst/>
              <a:gdLst>
                <a:gd name="T0" fmla="*/ 8 w 5"/>
                <a:gd name="T1" fmla="*/ 11 h 4"/>
                <a:gd name="T2" fmla="*/ 8 w 5"/>
                <a:gd name="T3" fmla="*/ 45 h 4"/>
                <a:gd name="T4" fmla="*/ 40 w 5"/>
                <a:gd name="T5" fmla="*/ 25 h 4"/>
                <a:gd name="T6" fmla="*/ 8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1" y="3"/>
                    <a:pt x="0" y="3"/>
                    <a:pt x="1" y="4"/>
                  </a:cubicBezTo>
                  <a:cubicBezTo>
                    <a:pt x="4" y="4"/>
                    <a:pt x="4" y="4"/>
                    <a:pt x="5" y="2"/>
                  </a:cubicBezTo>
                  <a:cubicBezTo>
                    <a:pt x="4" y="0"/>
                    <a:pt x="3" y="1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29" name="Freeform 1878">
              <a:extLst>
                <a:ext uri="{FF2B5EF4-FFF2-40B4-BE49-F238E27FC236}">
                  <a16:creationId xmlns:a16="http://schemas.microsoft.com/office/drawing/2014/main" id="{947E401A-ED6A-4A5D-9C67-D09531B31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3915"/>
              <a:ext cx="15" cy="13"/>
            </a:xfrm>
            <a:custGeom>
              <a:avLst/>
              <a:gdLst>
                <a:gd name="T0" fmla="*/ 9 w 7"/>
                <a:gd name="T1" fmla="*/ 9 h 6"/>
                <a:gd name="T2" fmla="*/ 0 w 7"/>
                <a:gd name="T3" fmla="*/ 43 h 6"/>
                <a:gd name="T4" fmla="*/ 28 w 7"/>
                <a:gd name="T5" fmla="*/ 0 h 6"/>
                <a:gd name="T6" fmla="*/ 19 w 7"/>
                <a:gd name="T7" fmla="*/ 9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4" y="6"/>
                    <a:pt x="7" y="2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0" name="Freeform 1879">
              <a:extLst>
                <a:ext uri="{FF2B5EF4-FFF2-40B4-BE49-F238E27FC236}">
                  <a16:creationId xmlns:a16="http://schemas.microsoft.com/office/drawing/2014/main" id="{600EC198-5A47-4B1F-BBBA-89B05CE08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3940"/>
              <a:ext cx="11" cy="11"/>
            </a:xfrm>
            <a:custGeom>
              <a:avLst/>
              <a:gdLst>
                <a:gd name="T0" fmla="*/ 9 w 5"/>
                <a:gd name="T1" fmla="*/ 20 h 5"/>
                <a:gd name="T2" fmla="*/ 20 w 5"/>
                <a:gd name="T3" fmla="*/ 53 h 5"/>
                <a:gd name="T4" fmla="*/ 20 w 5"/>
                <a:gd name="T5" fmla="*/ 0 h 5"/>
                <a:gd name="T6" fmla="*/ 0 w 5"/>
                <a:gd name="T7" fmla="*/ 2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1" y="4"/>
                    <a:pt x="1" y="4"/>
                    <a:pt x="2" y="5"/>
                  </a:cubicBezTo>
                  <a:cubicBezTo>
                    <a:pt x="5" y="3"/>
                    <a:pt x="5" y="1"/>
                    <a:pt x="2" y="0"/>
                  </a:cubicBezTo>
                  <a:cubicBezTo>
                    <a:pt x="0" y="0"/>
                    <a:pt x="0" y="0"/>
                    <a:pt x="0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1" name="Freeform 1880">
              <a:extLst>
                <a:ext uri="{FF2B5EF4-FFF2-40B4-BE49-F238E27FC236}">
                  <a16:creationId xmlns:a16="http://schemas.microsoft.com/office/drawing/2014/main" id="{BFF4FEC8-BD49-4A4E-AE53-A06A06F2D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3931"/>
              <a:ext cx="8" cy="4"/>
            </a:xfrm>
            <a:custGeom>
              <a:avLst/>
              <a:gdLst>
                <a:gd name="T0" fmla="*/ 24 w 4"/>
                <a:gd name="T1" fmla="*/ 8 h 2"/>
                <a:gd name="T2" fmla="*/ 0 w 4"/>
                <a:gd name="T3" fmla="*/ 8 h 2"/>
                <a:gd name="T4" fmla="*/ 32 w 4"/>
                <a:gd name="T5" fmla="*/ 8 h 2"/>
                <a:gd name="T6" fmla="*/ 16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2" y="2"/>
                    <a:pt x="1" y="2"/>
                    <a:pt x="4" y="1"/>
                  </a:cubicBezTo>
                  <a:cubicBezTo>
                    <a:pt x="3" y="0"/>
                    <a:pt x="2" y="1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2" name="Freeform 1881">
              <a:extLst>
                <a:ext uri="{FF2B5EF4-FFF2-40B4-BE49-F238E27FC236}">
                  <a16:creationId xmlns:a16="http://schemas.microsoft.com/office/drawing/2014/main" id="{A9771CE8-3022-4EDA-B054-F3D199EE4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3946"/>
              <a:ext cx="11" cy="14"/>
            </a:xfrm>
            <a:custGeom>
              <a:avLst/>
              <a:gdLst>
                <a:gd name="T0" fmla="*/ 9 w 5"/>
                <a:gd name="T1" fmla="*/ 28 h 6"/>
                <a:gd name="T2" fmla="*/ 0 w 5"/>
                <a:gd name="T3" fmla="*/ 65 h 6"/>
                <a:gd name="T4" fmla="*/ 44 w 5"/>
                <a:gd name="T5" fmla="*/ 12 h 6"/>
                <a:gd name="T6" fmla="*/ 20 w 5"/>
                <a:gd name="T7" fmla="*/ 12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3" y="6"/>
                    <a:pt x="5" y="4"/>
                    <a:pt x="4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3" name="Freeform 1882">
              <a:extLst>
                <a:ext uri="{FF2B5EF4-FFF2-40B4-BE49-F238E27FC236}">
                  <a16:creationId xmlns:a16="http://schemas.microsoft.com/office/drawing/2014/main" id="{749FFBBC-8E0E-4931-A7E2-79320A70E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3953"/>
              <a:ext cx="13" cy="13"/>
            </a:xfrm>
            <a:custGeom>
              <a:avLst/>
              <a:gdLst>
                <a:gd name="T0" fmla="*/ 43 w 6"/>
                <a:gd name="T1" fmla="*/ 9 h 6"/>
                <a:gd name="T2" fmla="*/ 0 w 6"/>
                <a:gd name="T3" fmla="*/ 52 h 6"/>
                <a:gd name="T4" fmla="*/ 61 w 6"/>
                <a:gd name="T5" fmla="*/ 9 h 6"/>
                <a:gd name="T6" fmla="*/ 43 w 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2" y="2"/>
                    <a:pt x="0" y="2"/>
                    <a:pt x="0" y="5"/>
                  </a:cubicBezTo>
                  <a:cubicBezTo>
                    <a:pt x="3" y="6"/>
                    <a:pt x="5" y="4"/>
                    <a:pt x="6" y="1"/>
                  </a:cubicBezTo>
                  <a:cubicBezTo>
                    <a:pt x="5" y="1"/>
                    <a:pt x="5" y="0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4" name="Freeform 1883">
              <a:extLst>
                <a:ext uri="{FF2B5EF4-FFF2-40B4-BE49-F238E27FC236}">
                  <a16:creationId xmlns:a16="http://schemas.microsoft.com/office/drawing/2014/main" id="{1F57BB0E-C442-4B51-A8CA-CA93E076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498"/>
              <a:ext cx="11" cy="18"/>
            </a:xfrm>
            <a:custGeom>
              <a:avLst/>
              <a:gdLst>
                <a:gd name="T0" fmla="*/ 0 w 5"/>
                <a:gd name="T1" fmla="*/ 25 h 8"/>
                <a:gd name="T2" fmla="*/ 9 w 5"/>
                <a:gd name="T3" fmla="*/ 92 h 8"/>
                <a:gd name="T4" fmla="*/ 20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2"/>
                  </a:moveTo>
                  <a:cubicBezTo>
                    <a:pt x="0" y="4"/>
                    <a:pt x="0" y="6"/>
                    <a:pt x="1" y="8"/>
                  </a:cubicBezTo>
                  <a:cubicBezTo>
                    <a:pt x="5" y="7"/>
                    <a:pt x="5" y="3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5" name="Freeform 1884">
              <a:extLst>
                <a:ext uri="{FF2B5EF4-FFF2-40B4-BE49-F238E27FC236}">
                  <a16:creationId xmlns:a16="http://schemas.microsoft.com/office/drawing/2014/main" id="{1EBE0806-7145-48CE-B42F-D68BFED43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3484"/>
              <a:ext cx="6" cy="9"/>
            </a:xfrm>
            <a:custGeom>
              <a:avLst/>
              <a:gdLst>
                <a:gd name="T0" fmla="*/ 0 w 3"/>
                <a:gd name="T1" fmla="*/ 0 h 4"/>
                <a:gd name="T2" fmla="*/ 8 w 3"/>
                <a:gd name="T3" fmla="*/ 45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3"/>
                    <a:pt x="2" y="2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6" name="Freeform 1885">
              <a:extLst>
                <a:ext uri="{FF2B5EF4-FFF2-40B4-BE49-F238E27FC236}">
                  <a16:creationId xmlns:a16="http://schemas.microsoft.com/office/drawing/2014/main" id="{1A62B721-AE7B-468E-AAA9-869EE3BD9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3458"/>
              <a:ext cx="11" cy="17"/>
            </a:xfrm>
            <a:custGeom>
              <a:avLst/>
              <a:gdLst>
                <a:gd name="T0" fmla="*/ 33 w 5"/>
                <a:gd name="T1" fmla="*/ 19 h 8"/>
                <a:gd name="T2" fmla="*/ 20 w 5"/>
                <a:gd name="T3" fmla="*/ 77 h 8"/>
                <a:gd name="T4" fmla="*/ 33 w 5"/>
                <a:gd name="T5" fmla="*/ 0 h 8"/>
                <a:gd name="T6" fmla="*/ 9 w 5"/>
                <a:gd name="T7" fmla="*/ 19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3" y="2"/>
                  </a:moveTo>
                  <a:cubicBezTo>
                    <a:pt x="1" y="4"/>
                    <a:pt x="0" y="6"/>
                    <a:pt x="2" y="8"/>
                  </a:cubicBezTo>
                  <a:cubicBezTo>
                    <a:pt x="5" y="6"/>
                    <a:pt x="5" y="3"/>
                    <a:pt x="3" y="0"/>
                  </a:cubicBezTo>
                  <a:cubicBezTo>
                    <a:pt x="2" y="0"/>
                    <a:pt x="1" y="0"/>
                    <a:pt x="1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7" name="Freeform 1886">
              <a:extLst>
                <a:ext uri="{FF2B5EF4-FFF2-40B4-BE49-F238E27FC236}">
                  <a16:creationId xmlns:a16="http://schemas.microsoft.com/office/drawing/2014/main" id="{64B11A15-FBA7-4A27-87B8-3779544AB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3496"/>
              <a:ext cx="11" cy="13"/>
            </a:xfrm>
            <a:custGeom>
              <a:avLst/>
              <a:gdLst>
                <a:gd name="T0" fmla="*/ 9 w 5"/>
                <a:gd name="T1" fmla="*/ 33 h 6"/>
                <a:gd name="T2" fmla="*/ 20 w 5"/>
                <a:gd name="T3" fmla="*/ 61 h 6"/>
                <a:gd name="T4" fmla="*/ 0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3"/>
                  </a:moveTo>
                  <a:cubicBezTo>
                    <a:pt x="1" y="4"/>
                    <a:pt x="1" y="5"/>
                    <a:pt x="2" y="6"/>
                  </a:cubicBezTo>
                  <a:cubicBezTo>
                    <a:pt x="5" y="3"/>
                    <a:pt x="3" y="0"/>
                    <a:pt x="0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8" name="Freeform 1887">
              <a:extLst>
                <a:ext uri="{FF2B5EF4-FFF2-40B4-BE49-F238E27FC236}">
                  <a16:creationId xmlns:a16="http://schemas.microsoft.com/office/drawing/2014/main" id="{58E8A6E6-4C71-467E-9C4A-DCA6BA226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3531"/>
              <a:ext cx="8" cy="16"/>
            </a:xfrm>
            <a:custGeom>
              <a:avLst/>
              <a:gdLst>
                <a:gd name="T0" fmla="*/ 0 w 4"/>
                <a:gd name="T1" fmla="*/ 37 h 7"/>
                <a:gd name="T2" fmla="*/ 0 w 4"/>
                <a:gd name="T3" fmla="*/ 85 h 7"/>
                <a:gd name="T4" fmla="*/ 16 w 4"/>
                <a:gd name="T5" fmla="*/ 0 h 7"/>
                <a:gd name="T6" fmla="*/ 0 w 4"/>
                <a:gd name="T7" fmla="*/ 3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0" y="4"/>
                    <a:pt x="0" y="6"/>
                    <a:pt x="0" y="7"/>
                  </a:cubicBezTo>
                  <a:cubicBezTo>
                    <a:pt x="3" y="7"/>
                    <a:pt x="4" y="3"/>
                    <a:pt x="2" y="0"/>
                  </a:cubicBezTo>
                  <a:cubicBezTo>
                    <a:pt x="1" y="1"/>
                    <a:pt x="0" y="1"/>
                    <a:pt x="0" y="3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39" name="Freeform 1888">
              <a:extLst>
                <a:ext uri="{FF2B5EF4-FFF2-40B4-BE49-F238E27FC236}">
                  <a16:creationId xmlns:a16="http://schemas.microsoft.com/office/drawing/2014/main" id="{68A20BE8-9DDE-4F78-AE28-BFD08FBC4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3565"/>
              <a:ext cx="10" cy="15"/>
            </a:xfrm>
            <a:custGeom>
              <a:avLst/>
              <a:gdLst>
                <a:gd name="T0" fmla="*/ 8 w 5"/>
                <a:gd name="T1" fmla="*/ 28 h 7"/>
                <a:gd name="T2" fmla="*/ 8 w 5"/>
                <a:gd name="T3" fmla="*/ 69 h 7"/>
                <a:gd name="T4" fmla="*/ 24 w 5"/>
                <a:gd name="T5" fmla="*/ 1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3"/>
                  </a:moveTo>
                  <a:cubicBezTo>
                    <a:pt x="0" y="4"/>
                    <a:pt x="0" y="6"/>
                    <a:pt x="1" y="7"/>
                  </a:cubicBezTo>
                  <a:cubicBezTo>
                    <a:pt x="3" y="6"/>
                    <a:pt x="5" y="0"/>
                    <a:pt x="3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40" name="Freeform 1889">
              <a:extLst>
                <a:ext uri="{FF2B5EF4-FFF2-40B4-BE49-F238E27FC236}">
                  <a16:creationId xmlns:a16="http://schemas.microsoft.com/office/drawing/2014/main" id="{C835F87F-FCC4-4606-BA07-9BB699CC6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3585"/>
              <a:ext cx="15" cy="18"/>
            </a:xfrm>
            <a:custGeom>
              <a:avLst/>
              <a:gdLst>
                <a:gd name="T0" fmla="*/ 19 w 7"/>
                <a:gd name="T1" fmla="*/ 36 h 8"/>
                <a:gd name="T2" fmla="*/ 9 w 7"/>
                <a:gd name="T3" fmla="*/ 81 h 8"/>
                <a:gd name="T4" fmla="*/ 28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2" y="3"/>
                  </a:moveTo>
                  <a:cubicBezTo>
                    <a:pt x="1" y="4"/>
                    <a:pt x="0" y="5"/>
                    <a:pt x="1" y="7"/>
                  </a:cubicBezTo>
                  <a:cubicBezTo>
                    <a:pt x="5" y="8"/>
                    <a:pt x="7" y="2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41" name="Freeform 1890">
              <a:extLst>
                <a:ext uri="{FF2B5EF4-FFF2-40B4-BE49-F238E27FC236}">
                  <a16:creationId xmlns:a16="http://schemas.microsoft.com/office/drawing/2014/main" id="{2FD28A81-9B51-4036-9E53-A1129CFBF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3609"/>
              <a:ext cx="12" cy="18"/>
            </a:xfrm>
            <a:custGeom>
              <a:avLst/>
              <a:gdLst>
                <a:gd name="T0" fmla="*/ 24 w 6"/>
                <a:gd name="T1" fmla="*/ 0 h 8"/>
                <a:gd name="T2" fmla="*/ 0 w 6"/>
                <a:gd name="T3" fmla="*/ 36 h 8"/>
                <a:gd name="T4" fmla="*/ 24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3" y="8"/>
                    <a:pt x="6" y="3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42" name="Freeform 1891">
              <a:extLst>
                <a:ext uri="{FF2B5EF4-FFF2-40B4-BE49-F238E27FC236}">
                  <a16:creationId xmlns:a16="http://schemas.microsoft.com/office/drawing/2014/main" id="{BBCCEE79-3CDE-4633-8215-F9E13C23C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3627"/>
              <a:ext cx="9" cy="9"/>
            </a:xfrm>
            <a:custGeom>
              <a:avLst/>
              <a:gdLst>
                <a:gd name="T0" fmla="*/ 25 w 4"/>
                <a:gd name="T1" fmla="*/ 0 h 4"/>
                <a:gd name="T2" fmla="*/ 0 w 4"/>
                <a:gd name="T3" fmla="*/ 45 h 4"/>
                <a:gd name="T4" fmla="*/ 11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" y="4"/>
                    <a:pt x="4" y="1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43" name="Freeform 1892">
              <a:extLst>
                <a:ext uri="{FF2B5EF4-FFF2-40B4-BE49-F238E27FC236}">
                  <a16:creationId xmlns:a16="http://schemas.microsoft.com/office/drawing/2014/main" id="{471FE43C-B06E-4264-A8D8-68D1E3570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654"/>
              <a:ext cx="11" cy="13"/>
            </a:xfrm>
            <a:custGeom>
              <a:avLst/>
              <a:gdLst>
                <a:gd name="T0" fmla="*/ 20 w 5"/>
                <a:gd name="T1" fmla="*/ 9 h 6"/>
                <a:gd name="T2" fmla="*/ 0 w 5"/>
                <a:gd name="T3" fmla="*/ 9 h 6"/>
                <a:gd name="T4" fmla="*/ 44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6"/>
                    <a:pt x="5" y="5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44" name="Freeform 1893">
              <a:extLst>
                <a:ext uri="{FF2B5EF4-FFF2-40B4-BE49-F238E27FC236}">
                  <a16:creationId xmlns:a16="http://schemas.microsoft.com/office/drawing/2014/main" id="{DF4D5744-45A9-43D5-A09A-4DC67BDD2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3701"/>
              <a:ext cx="11" cy="11"/>
            </a:xfrm>
            <a:custGeom>
              <a:avLst/>
              <a:gdLst>
                <a:gd name="T0" fmla="*/ 44 w 5"/>
                <a:gd name="T1" fmla="*/ 9 h 5"/>
                <a:gd name="T2" fmla="*/ 9 w 5"/>
                <a:gd name="T3" fmla="*/ 53 h 5"/>
                <a:gd name="T4" fmla="*/ 53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2" y="2"/>
                    <a:pt x="0" y="3"/>
                    <a:pt x="1" y="5"/>
                  </a:cubicBezTo>
                  <a:cubicBezTo>
                    <a:pt x="3" y="5"/>
                    <a:pt x="5" y="3"/>
                    <a:pt x="5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45" name="Freeform 1894">
              <a:extLst>
                <a:ext uri="{FF2B5EF4-FFF2-40B4-BE49-F238E27FC236}">
                  <a16:creationId xmlns:a16="http://schemas.microsoft.com/office/drawing/2014/main" id="{301059E6-A616-48F8-AD9F-1E0561A98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3676"/>
              <a:ext cx="13" cy="16"/>
            </a:xfrm>
            <a:custGeom>
              <a:avLst/>
              <a:gdLst>
                <a:gd name="T0" fmla="*/ 43 w 6"/>
                <a:gd name="T1" fmla="*/ 25 h 7"/>
                <a:gd name="T2" fmla="*/ 9 w 6"/>
                <a:gd name="T3" fmla="*/ 85 h 7"/>
                <a:gd name="T4" fmla="*/ 61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4" y="2"/>
                  </a:moveTo>
                  <a:cubicBezTo>
                    <a:pt x="2" y="2"/>
                    <a:pt x="0" y="4"/>
                    <a:pt x="1" y="7"/>
                  </a:cubicBezTo>
                  <a:cubicBezTo>
                    <a:pt x="4" y="6"/>
                    <a:pt x="6" y="3"/>
                    <a:pt x="6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46" name="Freeform 1895">
              <a:extLst>
                <a:ext uri="{FF2B5EF4-FFF2-40B4-BE49-F238E27FC236}">
                  <a16:creationId xmlns:a16="http://schemas.microsoft.com/office/drawing/2014/main" id="{DA71A81B-68FF-4C5E-B7C2-89902D451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3656"/>
              <a:ext cx="8" cy="14"/>
            </a:xfrm>
            <a:custGeom>
              <a:avLst/>
              <a:gdLst>
                <a:gd name="T0" fmla="*/ 8 w 4"/>
                <a:gd name="T1" fmla="*/ 12 h 6"/>
                <a:gd name="T2" fmla="*/ 0 w 4"/>
                <a:gd name="T3" fmla="*/ 77 h 6"/>
                <a:gd name="T4" fmla="*/ 0 w 4"/>
                <a:gd name="T5" fmla="*/ 1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0" y="3"/>
                    <a:pt x="0" y="4"/>
                    <a:pt x="0" y="6"/>
                  </a:cubicBezTo>
                  <a:cubicBezTo>
                    <a:pt x="4" y="5"/>
                    <a:pt x="4" y="0"/>
                    <a:pt x="0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47" name="Freeform 1896">
              <a:extLst>
                <a:ext uri="{FF2B5EF4-FFF2-40B4-BE49-F238E27FC236}">
                  <a16:creationId xmlns:a16="http://schemas.microsoft.com/office/drawing/2014/main" id="{F7CF7E46-CD01-40B9-AB51-45B5B749C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3596"/>
              <a:ext cx="10" cy="16"/>
            </a:xfrm>
            <a:custGeom>
              <a:avLst/>
              <a:gdLst>
                <a:gd name="T0" fmla="*/ 8 w 5"/>
                <a:gd name="T1" fmla="*/ 25 h 7"/>
                <a:gd name="T2" fmla="*/ 8 w 5"/>
                <a:gd name="T3" fmla="*/ 85 h 7"/>
                <a:gd name="T4" fmla="*/ 16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2"/>
                  </a:moveTo>
                  <a:cubicBezTo>
                    <a:pt x="0" y="4"/>
                    <a:pt x="0" y="5"/>
                    <a:pt x="1" y="7"/>
                  </a:cubicBezTo>
                  <a:cubicBezTo>
                    <a:pt x="5" y="5"/>
                    <a:pt x="4" y="0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48" name="Freeform 1897">
              <a:extLst>
                <a:ext uri="{FF2B5EF4-FFF2-40B4-BE49-F238E27FC236}">
                  <a16:creationId xmlns:a16="http://schemas.microsoft.com/office/drawing/2014/main" id="{79752B53-26FE-4211-AC90-1C7329B71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3556"/>
              <a:ext cx="6" cy="15"/>
            </a:xfrm>
            <a:custGeom>
              <a:avLst/>
              <a:gdLst>
                <a:gd name="T0" fmla="*/ 8 w 3"/>
                <a:gd name="T1" fmla="*/ 41 h 7"/>
                <a:gd name="T2" fmla="*/ 8 w 3"/>
                <a:gd name="T3" fmla="*/ 69 h 7"/>
                <a:gd name="T4" fmla="*/ 16 w 3"/>
                <a:gd name="T5" fmla="*/ 0 h 7"/>
                <a:gd name="T6" fmla="*/ 0 w 3"/>
                <a:gd name="T7" fmla="*/ 19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1" y="4"/>
                  </a:moveTo>
                  <a:cubicBezTo>
                    <a:pt x="0" y="5"/>
                    <a:pt x="0" y="6"/>
                    <a:pt x="1" y="7"/>
                  </a:cubicBezTo>
                  <a:cubicBezTo>
                    <a:pt x="3" y="5"/>
                    <a:pt x="3" y="3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49" name="Freeform 1898">
              <a:extLst>
                <a:ext uri="{FF2B5EF4-FFF2-40B4-BE49-F238E27FC236}">
                  <a16:creationId xmlns:a16="http://schemas.microsoft.com/office/drawing/2014/main" id="{E10DBABB-AFC8-4D0F-844D-B6EE05E03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3431"/>
              <a:ext cx="14" cy="15"/>
            </a:xfrm>
            <a:custGeom>
              <a:avLst/>
              <a:gdLst>
                <a:gd name="T0" fmla="*/ 16 w 7"/>
                <a:gd name="T1" fmla="*/ 19 h 7"/>
                <a:gd name="T2" fmla="*/ 0 w 7"/>
                <a:gd name="T3" fmla="*/ 41 h 7"/>
                <a:gd name="T4" fmla="*/ 16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2" y="2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4" y="7"/>
                    <a:pt x="7" y="1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50" name="Freeform 1899">
              <a:extLst>
                <a:ext uri="{FF2B5EF4-FFF2-40B4-BE49-F238E27FC236}">
                  <a16:creationId xmlns:a16="http://schemas.microsoft.com/office/drawing/2014/main" id="{B898CCB2-C9C1-47C6-8BA9-5D8D1E9DD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400"/>
              <a:ext cx="5" cy="9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45 h 4"/>
                <a:gd name="T4" fmla="*/ 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2" y="2"/>
                    <a:pt x="0" y="1"/>
                    <a:pt x="0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51" name="Freeform 1900">
              <a:extLst>
                <a:ext uri="{FF2B5EF4-FFF2-40B4-BE49-F238E27FC236}">
                  <a16:creationId xmlns:a16="http://schemas.microsoft.com/office/drawing/2014/main" id="{BC5BB4E4-D60A-4574-AAE0-4F93E8A9E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3708"/>
              <a:ext cx="6" cy="8"/>
            </a:xfrm>
            <a:custGeom>
              <a:avLst/>
              <a:gdLst>
                <a:gd name="T0" fmla="*/ 0 w 3"/>
                <a:gd name="T1" fmla="*/ 16 h 4"/>
                <a:gd name="T2" fmla="*/ 8 w 3"/>
                <a:gd name="T3" fmla="*/ 32 h 4"/>
                <a:gd name="T4" fmla="*/ 8 w 3"/>
                <a:gd name="T5" fmla="*/ 0 h 4"/>
                <a:gd name="T6" fmla="*/ 0 w 3"/>
                <a:gd name="T7" fmla="*/ 16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1"/>
                    <a:pt x="2" y="2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52" name="Freeform 1901">
              <a:extLst>
                <a:ext uri="{FF2B5EF4-FFF2-40B4-BE49-F238E27FC236}">
                  <a16:creationId xmlns:a16="http://schemas.microsoft.com/office/drawing/2014/main" id="{563A1EDD-4AE9-4AF6-B850-E3BBAB5F8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3774"/>
              <a:ext cx="11" cy="16"/>
            </a:xfrm>
            <a:custGeom>
              <a:avLst/>
              <a:gdLst>
                <a:gd name="T0" fmla="*/ 9 w 5"/>
                <a:gd name="T1" fmla="*/ 0 h 7"/>
                <a:gd name="T2" fmla="*/ 9 w 5"/>
                <a:gd name="T3" fmla="*/ 85 h 7"/>
                <a:gd name="T4" fmla="*/ 9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0" y="2"/>
                    <a:pt x="0" y="5"/>
                    <a:pt x="1" y="7"/>
                  </a:cubicBezTo>
                  <a:cubicBezTo>
                    <a:pt x="4" y="6"/>
                    <a:pt x="5" y="1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53" name="Freeform 1902">
              <a:extLst>
                <a:ext uri="{FF2B5EF4-FFF2-40B4-BE49-F238E27FC236}">
                  <a16:creationId xmlns:a16="http://schemas.microsoft.com/office/drawing/2014/main" id="{E5F082A0-3C8A-4256-B201-44BAF1A89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3837"/>
              <a:ext cx="10" cy="9"/>
            </a:xfrm>
            <a:custGeom>
              <a:avLst/>
              <a:gdLst>
                <a:gd name="T0" fmla="*/ 32 w 5"/>
                <a:gd name="T1" fmla="*/ 0 h 4"/>
                <a:gd name="T2" fmla="*/ 16 w 5"/>
                <a:gd name="T3" fmla="*/ 45 h 4"/>
                <a:gd name="T4" fmla="*/ 40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1" y="0"/>
                    <a:pt x="0" y="1"/>
                    <a:pt x="2" y="4"/>
                  </a:cubicBezTo>
                  <a:cubicBezTo>
                    <a:pt x="4" y="3"/>
                    <a:pt x="4" y="2"/>
                    <a:pt x="5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54" name="Freeform 1903">
              <a:extLst>
                <a:ext uri="{FF2B5EF4-FFF2-40B4-BE49-F238E27FC236}">
                  <a16:creationId xmlns:a16="http://schemas.microsoft.com/office/drawing/2014/main" id="{1323A74A-16B6-4A16-BB9F-9B3CB1712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795"/>
              <a:ext cx="4" cy="11"/>
            </a:xfrm>
            <a:custGeom>
              <a:avLst/>
              <a:gdLst>
                <a:gd name="T0" fmla="*/ 16 w 2"/>
                <a:gd name="T1" fmla="*/ 20 h 5"/>
                <a:gd name="T2" fmla="*/ 0 w 2"/>
                <a:gd name="T3" fmla="*/ 20 h 5"/>
                <a:gd name="T4" fmla="*/ 16 w 2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5"/>
                    <a:pt x="2" y="3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55" name="Freeform 1904">
              <a:extLst>
                <a:ext uri="{FF2B5EF4-FFF2-40B4-BE49-F238E27FC236}">
                  <a16:creationId xmlns:a16="http://schemas.microsoft.com/office/drawing/2014/main" id="{82044EEC-D063-40B4-9A61-A247378C4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3830"/>
              <a:ext cx="8" cy="9"/>
            </a:xfrm>
            <a:custGeom>
              <a:avLst/>
              <a:gdLst>
                <a:gd name="T0" fmla="*/ 16 w 4"/>
                <a:gd name="T1" fmla="*/ 11 h 4"/>
                <a:gd name="T2" fmla="*/ 0 w 4"/>
                <a:gd name="T3" fmla="*/ 36 h 4"/>
                <a:gd name="T4" fmla="*/ 32 w 4"/>
                <a:gd name="T5" fmla="*/ 0 h 4"/>
                <a:gd name="T6" fmla="*/ 8 w 4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2" y="4"/>
                    <a:pt x="4" y="3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56" name="Freeform 1905">
              <a:extLst>
                <a:ext uri="{FF2B5EF4-FFF2-40B4-BE49-F238E27FC236}">
                  <a16:creationId xmlns:a16="http://schemas.microsoft.com/office/drawing/2014/main" id="{5A8E7C06-FFB9-461D-A336-126037F10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3908"/>
              <a:ext cx="38" cy="36"/>
            </a:xfrm>
            <a:custGeom>
              <a:avLst/>
              <a:gdLst>
                <a:gd name="T0" fmla="*/ 17 w 18"/>
                <a:gd name="T1" fmla="*/ 25 h 16"/>
                <a:gd name="T2" fmla="*/ 17 w 18"/>
                <a:gd name="T3" fmla="*/ 25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6">
                  <a:moveTo>
                    <a:pt x="2" y="2"/>
                  </a:moveTo>
                  <a:cubicBezTo>
                    <a:pt x="0" y="16"/>
                    <a:pt x="18" y="0"/>
                    <a:pt x="2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57" name="Freeform 1906">
              <a:extLst>
                <a:ext uri="{FF2B5EF4-FFF2-40B4-BE49-F238E27FC236}">
                  <a16:creationId xmlns:a16="http://schemas.microsoft.com/office/drawing/2014/main" id="{06DA15F6-261C-4515-B402-7C270BBCF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3861"/>
              <a:ext cx="23" cy="27"/>
            </a:xfrm>
            <a:custGeom>
              <a:avLst/>
              <a:gdLst>
                <a:gd name="T0" fmla="*/ 17 w 11"/>
                <a:gd name="T1" fmla="*/ 81 h 12"/>
                <a:gd name="T2" fmla="*/ 27 w 11"/>
                <a:gd name="T3" fmla="*/ 117 h 12"/>
                <a:gd name="T4" fmla="*/ 0 w 11"/>
                <a:gd name="T5" fmla="*/ 7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2" y="7"/>
                  </a:moveTo>
                  <a:cubicBezTo>
                    <a:pt x="2" y="8"/>
                    <a:pt x="2" y="9"/>
                    <a:pt x="3" y="10"/>
                  </a:cubicBezTo>
                  <a:cubicBezTo>
                    <a:pt x="11" y="12"/>
                    <a:pt x="6" y="0"/>
                    <a:pt x="0" y="6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58" name="Freeform 1907">
              <a:extLst>
                <a:ext uri="{FF2B5EF4-FFF2-40B4-BE49-F238E27FC236}">
                  <a16:creationId xmlns:a16="http://schemas.microsoft.com/office/drawing/2014/main" id="{24EE5B4C-5D3C-4E10-887F-C997FFE31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3859"/>
              <a:ext cx="10" cy="11"/>
            </a:xfrm>
            <a:custGeom>
              <a:avLst/>
              <a:gdLst>
                <a:gd name="T0" fmla="*/ 16 w 5"/>
                <a:gd name="T1" fmla="*/ 0 h 5"/>
                <a:gd name="T2" fmla="*/ 16 w 5"/>
                <a:gd name="T3" fmla="*/ 53 h 5"/>
                <a:gd name="T4" fmla="*/ 40 w 5"/>
                <a:gd name="T5" fmla="*/ 9 h 5"/>
                <a:gd name="T6" fmla="*/ 8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2"/>
                    <a:pt x="0" y="3"/>
                    <a:pt x="2" y="5"/>
                  </a:cubicBezTo>
                  <a:cubicBezTo>
                    <a:pt x="4" y="4"/>
                    <a:pt x="5" y="3"/>
                    <a:pt x="5" y="1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59" name="Freeform 1908">
              <a:extLst>
                <a:ext uri="{FF2B5EF4-FFF2-40B4-BE49-F238E27FC236}">
                  <a16:creationId xmlns:a16="http://schemas.microsoft.com/office/drawing/2014/main" id="{E75DBE10-FEA0-450F-9399-79277174F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3857"/>
              <a:ext cx="21" cy="33"/>
            </a:xfrm>
            <a:custGeom>
              <a:avLst/>
              <a:gdLst>
                <a:gd name="T0" fmla="*/ 0 w 10"/>
                <a:gd name="T1" fmla="*/ 44 h 15"/>
                <a:gd name="T2" fmla="*/ 8 w 10"/>
                <a:gd name="T3" fmla="*/ 4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5">
                  <a:moveTo>
                    <a:pt x="0" y="4"/>
                  </a:moveTo>
                  <a:cubicBezTo>
                    <a:pt x="1" y="15"/>
                    <a:pt x="10" y="0"/>
                    <a:pt x="1" y="4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60" name="Freeform 1909">
              <a:extLst>
                <a:ext uri="{FF2B5EF4-FFF2-40B4-BE49-F238E27FC236}">
                  <a16:creationId xmlns:a16="http://schemas.microsoft.com/office/drawing/2014/main" id="{F8158F35-9981-423B-BD05-07B547CB4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3906"/>
              <a:ext cx="23" cy="27"/>
            </a:xfrm>
            <a:custGeom>
              <a:avLst/>
              <a:gdLst>
                <a:gd name="T0" fmla="*/ 0 w 11"/>
                <a:gd name="T1" fmla="*/ 11 h 12"/>
                <a:gd name="T2" fmla="*/ 17 w 11"/>
                <a:gd name="T3" fmla="*/ 0 h 12"/>
                <a:gd name="T4" fmla="*/ 8 w 11"/>
                <a:gd name="T5" fmla="*/ 2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1"/>
                  </a:moveTo>
                  <a:cubicBezTo>
                    <a:pt x="0" y="12"/>
                    <a:pt x="11" y="1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61" name="Freeform 1910">
              <a:extLst>
                <a:ext uri="{FF2B5EF4-FFF2-40B4-BE49-F238E27FC236}">
                  <a16:creationId xmlns:a16="http://schemas.microsoft.com/office/drawing/2014/main" id="{34B36431-01B8-4ECF-B43D-AD2DFEAC0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3915"/>
              <a:ext cx="12" cy="16"/>
            </a:xfrm>
            <a:custGeom>
              <a:avLst/>
              <a:gdLst>
                <a:gd name="T0" fmla="*/ 0 w 6"/>
                <a:gd name="T1" fmla="*/ 37 h 7"/>
                <a:gd name="T2" fmla="*/ 16 w 6"/>
                <a:gd name="T3" fmla="*/ 85 h 7"/>
                <a:gd name="T4" fmla="*/ 0 w 6"/>
                <a:gd name="T5" fmla="*/ 2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5"/>
                    <a:pt x="0" y="7"/>
                    <a:pt x="2" y="7"/>
                  </a:cubicBezTo>
                  <a:cubicBezTo>
                    <a:pt x="6" y="6"/>
                    <a:pt x="5" y="0"/>
                    <a:pt x="0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62" name="Freeform 1911">
              <a:extLst>
                <a:ext uri="{FF2B5EF4-FFF2-40B4-BE49-F238E27FC236}">
                  <a16:creationId xmlns:a16="http://schemas.microsoft.com/office/drawing/2014/main" id="{861B10CC-1ED5-450A-A5E4-DDEB24A5E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3951"/>
              <a:ext cx="10" cy="9"/>
            </a:xfrm>
            <a:custGeom>
              <a:avLst/>
              <a:gdLst>
                <a:gd name="T0" fmla="*/ 24 w 5"/>
                <a:gd name="T1" fmla="*/ 0 h 4"/>
                <a:gd name="T2" fmla="*/ 8 w 5"/>
                <a:gd name="T3" fmla="*/ 45 h 4"/>
                <a:gd name="T4" fmla="*/ 40 w 5"/>
                <a:gd name="T5" fmla="*/ 25 h 4"/>
                <a:gd name="T6" fmla="*/ 16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4"/>
                    <a:pt x="4" y="4"/>
                    <a:pt x="5" y="2"/>
                  </a:cubicBezTo>
                  <a:cubicBezTo>
                    <a:pt x="5" y="0"/>
                    <a:pt x="3" y="0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63" name="Freeform 1912">
              <a:extLst>
                <a:ext uri="{FF2B5EF4-FFF2-40B4-BE49-F238E27FC236}">
                  <a16:creationId xmlns:a16="http://schemas.microsoft.com/office/drawing/2014/main" id="{474B71E6-7424-40CB-B5B4-CF09B167D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3904"/>
              <a:ext cx="11" cy="11"/>
            </a:xfrm>
            <a:custGeom>
              <a:avLst/>
              <a:gdLst>
                <a:gd name="T0" fmla="*/ 9 w 5"/>
                <a:gd name="T1" fmla="*/ 9 h 5"/>
                <a:gd name="T2" fmla="*/ 9 w 5"/>
                <a:gd name="T3" fmla="*/ 44 h 5"/>
                <a:gd name="T4" fmla="*/ 53 w 5"/>
                <a:gd name="T5" fmla="*/ 9 h 5"/>
                <a:gd name="T6" fmla="*/ 33 w 5"/>
                <a:gd name="T7" fmla="*/ 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0" y="2"/>
                    <a:pt x="1" y="3"/>
                    <a:pt x="1" y="4"/>
                  </a:cubicBezTo>
                  <a:cubicBezTo>
                    <a:pt x="4" y="5"/>
                    <a:pt x="5" y="4"/>
                    <a:pt x="5" y="1"/>
                  </a:cubicBezTo>
                  <a:cubicBezTo>
                    <a:pt x="4" y="0"/>
                    <a:pt x="4" y="1"/>
                    <a:pt x="3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64" name="Freeform 1913">
              <a:extLst>
                <a:ext uri="{FF2B5EF4-FFF2-40B4-BE49-F238E27FC236}">
                  <a16:creationId xmlns:a16="http://schemas.microsoft.com/office/drawing/2014/main" id="{C3185BC4-A0BB-4455-A882-95BBE4CE6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3942"/>
              <a:ext cx="10" cy="13"/>
            </a:xfrm>
            <a:custGeom>
              <a:avLst/>
              <a:gdLst>
                <a:gd name="T0" fmla="*/ 8 w 5"/>
                <a:gd name="T1" fmla="*/ 9 h 6"/>
                <a:gd name="T2" fmla="*/ 24 w 5"/>
                <a:gd name="T3" fmla="*/ 61 h 6"/>
                <a:gd name="T4" fmla="*/ 24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0" y="3"/>
                    <a:pt x="1" y="5"/>
                    <a:pt x="3" y="6"/>
                  </a:cubicBezTo>
                  <a:cubicBezTo>
                    <a:pt x="5" y="4"/>
                    <a:pt x="5" y="2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65" name="Freeform 1914">
              <a:extLst>
                <a:ext uri="{FF2B5EF4-FFF2-40B4-BE49-F238E27FC236}">
                  <a16:creationId xmlns:a16="http://schemas.microsoft.com/office/drawing/2014/main" id="{7005B7F7-FEE1-492F-808B-FD8EBD875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3971"/>
              <a:ext cx="17" cy="20"/>
            </a:xfrm>
            <a:custGeom>
              <a:avLst/>
              <a:gdLst>
                <a:gd name="T0" fmla="*/ 19 w 8"/>
                <a:gd name="T1" fmla="*/ 20 h 9"/>
                <a:gd name="T2" fmla="*/ 0 w 8"/>
                <a:gd name="T3" fmla="*/ 20 h 9"/>
                <a:gd name="T4" fmla="*/ 40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2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2" y="9"/>
                    <a:pt x="8" y="3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66" name="Freeform 1915">
              <a:extLst>
                <a:ext uri="{FF2B5EF4-FFF2-40B4-BE49-F238E27FC236}">
                  <a16:creationId xmlns:a16="http://schemas.microsoft.com/office/drawing/2014/main" id="{10B5BBD4-17A8-4E37-9A8A-CABAD0433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3966"/>
              <a:ext cx="6" cy="7"/>
            </a:xfrm>
            <a:custGeom>
              <a:avLst/>
              <a:gdLst>
                <a:gd name="T0" fmla="*/ 0 w 3"/>
                <a:gd name="T1" fmla="*/ 28 h 3"/>
                <a:gd name="T2" fmla="*/ 24 w 3"/>
                <a:gd name="T3" fmla="*/ 12 h 3"/>
                <a:gd name="T4" fmla="*/ 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2" y="2"/>
                    <a:pt x="3" y="3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67" name="Freeform 1916">
              <a:extLst>
                <a:ext uri="{FF2B5EF4-FFF2-40B4-BE49-F238E27FC236}">
                  <a16:creationId xmlns:a16="http://schemas.microsoft.com/office/drawing/2014/main" id="{31B7DFCC-75D3-4B2D-9709-84EDBC4B4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3897"/>
              <a:ext cx="13" cy="14"/>
            </a:xfrm>
            <a:custGeom>
              <a:avLst/>
              <a:gdLst>
                <a:gd name="T0" fmla="*/ 33 w 6"/>
                <a:gd name="T1" fmla="*/ 28 h 6"/>
                <a:gd name="T2" fmla="*/ 9 w 6"/>
                <a:gd name="T3" fmla="*/ 77 h 6"/>
                <a:gd name="T4" fmla="*/ 61 w 6"/>
                <a:gd name="T5" fmla="*/ 28 h 6"/>
                <a:gd name="T6" fmla="*/ 43 w 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3" y="2"/>
                  </a:moveTo>
                  <a:cubicBezTo>
                    <a:pt x="1" y="4"/>
                    <a:pt x="0" y="4"/>
                    <a:pt x="1" y="6"/>
                  </a:cubicBezTo>
                  <a:cubicBezTo>
                    <a:pt x="4" y="6"/>
                    <a:pt x="5" y="4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68" name="Freeform 1917">
              <a:extLst>
                <a:ext uri="{FF2B5EF4-FFF2-40B4-BE49-F238E27FC236}">
                  <a16:creationId xmlns:a16="http://schemas.microsoft.com/office/drawing/2014/main" id="{83964CB5-EEA2-4F91-B42F-26ED6FFD2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687"/>
              <a:ext cx="11" cy="12"/>
            </a:xfrm>
            <a:custGeom>
              <a:avLst/>
              <a:gdLst>
                <a:gd name="T0" fmla="*/ 0 w 5"/>
                <a:gd name="T1" fmla="*/ 12 h 5"/>
                <a:gd name="T2" fmla="*/ 53 w 5"/>
                <a:gd name="T3" fmla="*/ 58 h 5"/>
                <a:gd name="T4" fmla="*/ 33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1" y="3"/>
                    <a:pt x="3" y="5"/>
                    <a:pt x="5" y="4"/>
                  </a:cubicBezTo>
                  <a:cubicBezTo>
                    <a:pt x="5" y="2"/>
                    <a:pt x="4" y="1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69" name="Freeform 1918">
              <a:extLst>
                <a:ext uri="{FF2B5EF4-FFF2-40B4-BE49-F238E27FC236}">
                  <a16:creationId xmlns:a16="http://schemas.microsoft.com/office/drawing/2014/main" id="{9C1CA8FF-FF32-422E-B8B0-501B27FD0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3636"/>
              <a:ext cx="6" cy="9"/>
            </a:xfrm>
            <a:custGeom>
              <a:avLst/>
              <a:gdLst>
                <a:gd name="T0" fmla="*/ 8 w 3"/>
                <a:gd name="T1" fmla="*/ 11 h 4"/>
                <a:gd name="T2" fmla="*/ 8 w 3"/>
                <a:gd name="T3" fmla="*/ 45 h 4"/>
                <a:gd name="T4" fmla="*/ 16 w 3"/>
                <a:gd name="T5" fmla="*/ 0 h 4"/>
                <a:gd name="T6" fmla="*/ 8 w 3"/>
                <a:gd name="T7" fmla="*/ 2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4"/>
                    <a:pt x="3" y="2"/>
                    <a:pt x="2" y="0"/>
                  </a:cubicBezTo>
                  <a:cubicBezTo>
                    <a:pt x="0" y="0"/>
                    <a:pt x="1" y="1"/>
                    <a:pt x="1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70" name="Freeform 1919">
              <a:extLst>
                <a:ext uri="{FF2B5EF4-FFF2-40B4-BE49-F238E27FC236}">
                  <a16:creationId xmlns:a16="http://schemas.microsoft.com/office/drawing/2014/main" id="{8F837F58-B614-444E-A6CB-DB23A24AB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3658"/>
              <a:ext cx="8" cy="14"/>
            </a:xfrm>
            <a:custGeom>
              <a:avLst/>
              <a:gdLst>
                <a:gd name="T0" fmla="*/ 8 w 4"/>
                <a:gd name="T1" fmla="*/ 37 h 6"/>
                <a:gd name="T2" fmla="*/ 0 w 4"/>
                <a:gd name="T3" fmla="*/ 37 h 6"/>
                <a:gd name="T4" fmla="*/ 16 w 4"/>
                <a:gd name="T5" fmla="*/ 77 h 6"/>
                <a:gd name="T6" fmla="*/ 16 w 4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5"/>
                    <a:pt x="1" y="5"/>
                    <a:pt x="2" y="6"/>
                  </a:cubicBezTo>
                  <a:cubicBezTo>
                    <a:pt x="4" y="5"/>
                    <a:pt x="4" y="2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71" name="Freeform 1920">
              <a:extLst>
                <a:ext uri="{FF2B5EF4-FFF2-40B4-BE49-F238E27FC236}">
                  <a16:creationId xmlns:a16="http://schemas.microsoft.com/office/drawing/2014/main" id="{BB8C5512-07C4-4B3D-9FB0-6929F84A3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3612"/>
              <a:ext cx="10" cy="13"/>
            </a:xfrm>
            <a:custGeom>
              <a:avLst/>
              <a:gdLst>
                <a:gd name="T0" fmla="*/ 0 w 5"/>
                <a:gd name="T1" fmla="*/ 20 h 6"/>
                <a:gd name="T2" fmla="*/ 8 w 5"/>
                <a:gd name="T3" fmla="*/ 61 h 6"/>
                <a:gd name="T4" fmla="*/ 0 w 5"/>
                <a:gd name="T5" fmla="*/ 9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0" y="4"/>
                    <a:pt x="0" y="5"/>
                    <a:pt x="1" y="6"/>
                  </a:cubicBezTo>
                  <a:cubicBezTo>
                    <a:pt x="5" y="5"/>
                    <a:pt x="3" y="0"/>
                    <a:pt x="0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72" name="Freeform 1921">
              <a:extLst>
                <a:ext uri="{FF2B5EF4-FFF2-40B4-BE49-F238E27FC236}">
                  <a16:creationId xmlns:a16="http://schemas.microsoft.com/office/drawing/2014/main" id="{F4650D4F-2BD1-4F1E-84EC-E80E6D42B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3658"/>
              <a:ext cx="9" cy="9"/>
            </a:xfrm>
            <a:custGeom>
              <a:avLst/>
              <a:gdLst>
                <a:gd name="T0" fmla="*/ 25 w 4"/>
                <a:gd name="T1" fmla="*/ 0 h 4"/>
                <a:gd name="T2" fmla="*/ 11 w 4"/>
                <a:gd name="T3" fmla="*/ 45 h 4"/>
                <a:gd name="T4" fmla="*/ 11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3" y="3"/>
                    <a:pt x="4" y="1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73" name="Freeform 1922">
              <a:extLst>
                <a:ext uri="{FF2B5EF4-FFF2-40B4-BE49-F238E27FC236}">
                  <a16:creationId xmlns:a16="http://schemas.microsoft.com/office/drawing/2014/main" id="{A688E58B-FD17-446C-A2EF-F7C3A80A8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3705"/>
              <a:ext cx="8" cy="11"/>
            </a:xfrm>
            <a:custGeom>
              <a:avLst/>
              <a:gdLst>
                <a:gd name="T0" fmla="*/ 8 w 4"/>
                <a:gd name="T1" fmla="*/ 9 h 5"/>
                <a:gd name="T2" fmla="*/ 8 w 4"/>
                <a:gd name="T3" fmla="*/ 53 h 5"/>
                <a:gd name="T4" fmla="*/ 24 w 4"/>
                <a:gd name="T5" fmla="*/ 9 h 5"/>
                <a:gd name="T6" fmla="*/ 16 w 4"/>
                <a:gd name="T7" fmla="*/ 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3" y="5"/>
                    <a:pt x="4" y="3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74" name="Freeform 1923">
              <a:extLst>
                <a:ext uri="{FF2B5EF4-FFF2-40B4-BE49-F238E27FC236}">
                  <a16:creationId xmlns:a16="http://schemas.microsoft.com/office/drawing/2014/main" id="{E87C2AD2-62AF-4CB0-8A2E-D8739D056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3750"/>
              <a:ext cx="11" cy="18"/>
            </a:xfrm>
            <a:custGeom>
              <a:avLst/>
              <a:gdLst>
                <a:gd name="T0" fmla="*/ 33 w 5"/>
                <a:gd name="T1" fmla="*/ 0 h 8"/>
                <a:gd name="T2" fmla="*/ 33 w 5"/>
                <a:gd name="T3" fmla="*/ 56 h 8"/>
                <a:gd name="T4" fmla="*/ 33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0" y="2"/>
                    <a:pt x="0" y="8"/>
                    <a:pt x="3" y="5"/>
                  </a:cubicBezTo>
                  <a:cubicBezTo>
                    <a:pt x="5" y="4"/>
                    <a:pt x="5" y="1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75" name="Freeform 1924">
              <a:extLst>
                <a:ext uri="{FF2B5EF4-FFF2-40B4-BE49-F238E27FC236}">
                  <a16:creationId xmlns:a16="http://schemas.microsoft.com/office/drawing/2014/main" id="{ED9229FC-8B3C-4D28-AC0A-F579D73DC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3714"/>
              <a:ext cx="6" cy="7"/>
            </a:xfrm>
            <a:custGeom>
              <a:avLst/>
              <a:gdLst>
                <a:gd name="T0" fmla="*/ 0 w 3"/>
                <a:gd name="T1" fmla="*/ 0 h 3"/>
                <a:gd name="T2" fmla="*/ 8 w 3"/>
                <a:gd name="T3" fmla="*/ 37 h 3"/>
                <a:gd name="T4" fmla="*/ 16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3" y="2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76" name="Freeform 1925">
              <a:extLst>
                <a:ext uri="{FF2B5EF4-FFF2-40B4-BE49-F238E27FC236}">
                  <a16:creationId xmlns:a16="http://schemas.microsoft.com/office/drawing/2014/main" id="{D2D84C1C-B7F1-4778-93AC-427D621C9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3795"/>
              <a:ext cx="21" cy="17"/>
            </a:xfrm>
            <a:custGeom>
              <a:avLst/>
              <a:gdLst>
                <a:gd name="T0" fmla="*/ 27 w 10"/>
                <a:gd name="T1" fmla="*/ 9 h 8"/>
                <a:gd name="T2" fmla="*/ 8 w 10"/>
                <a:gd name="T3" fmla="*/ 9 h 8"/>
                <a:gd name="T4" fmla="*/ 27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3" y="1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8"/>
                    <a:pt x="10" y="4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77" name="Freeform 1926">
              <a:extLst>
                <a:ext uri="{FF2B5EF4-FFF2-40B4-BE49-F238E27FC236}">
                  <a16:creationId xmlns:a16="http://schemas.microsoft.com/office/drawing/2014/main" id="{7DF497D6-9E7C-48CF-ADCD-1BBB658A5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3839"/>
              <a:ext cx="21" cy="22"/>
            </a:xfrm>
            <a:custGeom>
              <a:avLst/>
              <a:gdLst>
                <a:gd name="T0" fmla="*/ 27 w 10"/>
                <a:gd name="T1" fmla="*/ 0 h 10"/>
                <a:gd name="T2" fmla="*/ 17 w 10"/>
                <a:gd name="T3" fmla="*/ 9 h 10"/>
                <a:gd name="T4" fmla="*/ 36 w 1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0" y="10"/>
                    <a:pt x="10" y="0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78" name="Freeform 1927">
              <a:extLst>
                <a:ext uri="{FF2B5EF4-FFF2-40B4-BE49-F238E27FC236}">
                  <a16:creationId xmlns:a16="http://schemas.microsoft.com/office/drawing/2014/main" id="{FD9D9A6E-0457-427C-BD0A-6D7A6613B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3826"/>
              <a:ext cx="8" cy="6"/>
            </a:xfrm>
            <a:custGeom>
              <a:avLst/>
              <a:gdLst>
                <a:gd name="T0" fmla="*/ 0 w 4"/>
                <a:gd name="T1" fmla="*/ 8 h 3"/>
                <a:gd name="T2" fmla="*/ 16 w 4"/>
                <a:gd name="T3" fmla="*/ 24 h 3"/>
                <a:gd name="T4" fmla="*/ 32 w 4"/>
                <a:gd name="T5" fmla="*/ 8 h 3"/>
                <a:gd name="T6" fmla="*/ 8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3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79" name="Freeform 1928">
              <a:extLst>
                <a:ext uri="{FF2B5EF4-FFF2-40B4-BE49-F238E27FC236}">
                  <a16:creationId xmlns:a16="http://schemas.microsoft.com/office/drawing/2014/main" id="{516486B1-28AB-4920-A65D-D0F86119F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3803"/>
              <a:ext cx="27" cy="27"/>
            </a:xfrm>
            <a:custGeom>
              <a:avLst/>
              <a:gdLst>
                <a:gd name="T0" fmla="*/ 17 w 13"/>
                <a:gd name="T1" fmla="*/ 11 h 12"/>
                <a:gd name="T2" fmla="*/ 25 w 1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2">
                  <a:moveTo>
                    <a:pt x="2" y="1"/>
                  </a:moveTo>
                  <a:cubicBezTo>
                    <a:pt x="0" y="12"/>
                    <a:pt x="13" y="1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80" name="Freeform 1929">
              <a:extLst>
                <a:ext uri="{FF2B5EF4-FFF2-40B4-BE49-F238E27FC236}">
                  <a16:creationId xmlns:a16="http://schemas.microsoft.com/office/drawing/2014/main" id="{72208387-5BB6-4B79-A9A2-2BF12537A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3837"/>
              <a:ext cx="11" cy="16"/>
            </a:xfrm>
            <a:custGeom>
              <a:avLst/>
              <a:gdLst>
                <a:gd name="T0" fmla="*/ 0 w 5"/>
                <a:gd name="T1" fmla="*/ 25 h 7"/>
                <a:gd name="T2" fmla="*/ 53 w 5"/>
                <a:gd name="T3" fmla="*/ 48 h 7"/>
                <a:gd name="T4" fmla="*/ 20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2"/>
                  </a:moveTo>
                  <a:cubicBezTo>
                    <a:pt x="0" y="5"/>
                    <a:pt x="3" y="7"/>
                    <a:pt x="5" y="4"/>
                  </a:cubicBezTo>
                  <a:cubicBezTo>
                    <a:pt x="5" y="2"/>
                    <a:pt x="4" y="1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81" name="Freeform 1930">
              <a:extLst>
                <a:ext uri="{FF2B5EF4-FFF2-40B4-BE49-F238E27FC236}">
                  <a16:creationId xmlns:a16="http://schemas.microsoft.com/office/drawing/2014/main" id="{79450ABF-7316-47EB-9590-7AD078406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766"/>
              <a:ext cx="8" cy="8"/>
            </a:xfrm>
            <a:custGeom>
              <a:avLst/>
              <a:gdLst>
                <a:gd name="T0" fmla="*/ 8 w 4"/>
                <a:gd name="T1" fmla="*/ 16 h 4"/>
                <a:gd name="T2" fmla="*/ 8 w 4"/>
                <a:gd name="T3" fmla="*/ 32 h 4"/>
                <a:gd name="T4" fmla="*/ 32 w 4"/>
                <a:gd name="T5" fmla="*/ 16 h 4"/>
                <a:gd name="T6" fmla="*/ 0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3"/>
                    <a:pt x="1" y="4"/>
                    <a:pt x="1" y="4"/>
                  </a:cubicBezTo>
                  <a:cubicBezTo>
                    <a:pt x="3" y="4"/>
                    <a:pt x="4" y="4"/>
                    <a:pt x="4" y="2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82" name="Freeform 1931">
              <a:extLst>
                <a:ext uri="{FF2B5EF4-FFF2-40B4-BE49-F238E27FC236}">
                  <a16:creationId xmlns:a16="http://schemas.microsoft.com/office/drawing/2014/main" id="{4FC9FB11-67CB-41AA-921B-90F98D837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3774"/>
              <a:ext cx="8" cy="12"/>
            </a:xfrm>
            <a:custGeom>
              <a:avLst/>
              <a:gdLst>
                <a:gd name="T0" fmla="*/ 0 w 4"/>
                <a:gd name="T1" fmla="*/ 0 h 5"/>
                <a:gd name="T2" fmla="*/ 24 w 4"/>
                <a:gd name="T3" fmla="*/ 70 h 5"/>
                <a:gd name="T4" fmla="*/ 16 w 4"/>
                <a:gd name="T5" fmla="*/ 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3"/>
                    <a:pt x="1" y="4"/>
                    <a:pt x="3" y="5"/>
                  </a:cubicBezTo>
                  <a:cubicBezTo>
                    <a:pt x="4" y="3"/>
                    <a:pt x="4" y="2"/>
                    <a:pt x="2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83" name="Freeform 1932">
              <a:extLst>
                <a:ext uri="{FF2B5EF4-FFF2-40B4-BE49-F238E27FC236}">
                  <a16:creationId xmlns:a16="http://schemas.microsoft.com/office/drawing/2014/main" id="{D0F23B80-253D-4952-96E2-2933A4DCA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3875"/>
              <a:ext cx="8" cy="11"/>
            </a:xfrm>
            <a:custGeom>
              <a:avLst/>
              <a:gdLst>
                <a:gd name="T0" fmla="*/ 0 w 4"/>
                <a:gd name="T1" fmla="*/ 20 h 5"/>
                <a:gd name="T2" fmla="*/ 16 w 4"/>
                <a:gd name="T3" fmla="*/ 53 h 5"/>
                <a:gd name="T4" fmla="*/ 16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" y="4"/>
                    <a:pt x="4" y="2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84" name="Freeform 1933">
              <a:extLst>
                <a:ext uri="{FF2B5EF4-FFF2-40B4-BE49-F238E27FC236}">
                  <a16:creationId xmlns:a16="http://schemas.microsoft.com/office/drawing/2014/main" id="{6639DA0A-9350-4A7F-B040-A678F93FA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3761"/>
              <a:ext cx="11" cy="9"/>
            </a:xfrm>
            <a:custGeom>
              <a:avLst/>
              <a:gdLst>
                <a:gd name="T0" fmla="*/ 0 w 5"/>
                <a:gd name="T1" fmla="*/ 25 h 4"/>
                <a:gd name="T2" fmla="*/ 0 w 5"/>
                <a:gd name="T3" fmla="*/ 45 h 4"/>
                <a:gd name="T4" fmla="*/ 20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3" y="4"/>
                    <a:pt x="5" y="1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85" name="Freeform 1934">
              <a:extLst>
                <a:ext uri="{FF2B5EF4-FFF2-40B4-BE49-F238E27FC236}">
                  <a16:creationId xmlns:a16="http://schemas.microsoft.com/office/drawing/2014/main" id="{A6FA486E-6174-495C-A114-57CFEA85B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3397"/>
              <a:ext cx="19" cy="16"/>
            </a:xfrm>
            <a:custGeom>
              <a:avLst/>
              <a:gdLst>
                <a:gd name="T0" fmla="*/ 49 w 9"/>
                <a:gd name="T1" fmla="*/ 0 h 7"/>
                <a:gd name="T2" fmla="*/ 49 w 9"/>
                <a:gd name="T3" fmla="*/ 73 h 7"/>
                <a:gd name="T4" fmla="*/ 49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cubicBezTo>
                    <a:pt x="2" y="2"/>
                    <a:pt x="0" y="7"/>
                    <a:pt x="5" y="6"/>
                  </a:cubicBezTo>
                  <a:cubicBezTo>
                    <a:pt x="9" y="6"/>
                    <a:pt x="8" y="2"/>
                    <a:pt x="5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86" name="Freeform 1935">
              <a:extLst>
                <a:ext uri="{FF2B5EF4-FFF2-40B4-BE49-F238E27FC236}">
                  <a16:creationId xmlns:a16="http://schemas.microsoft.com/office/drawing/2014/main" id="{FFA02DDD-7C12-4E27-A03B-448080F2B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3328"/>
              <a:ext cx="6" cy="9"/>
            </a:xfrm>
            <a:custGeom>
              <a:avLst/>
              <a:gdLst>
                <a:gd name="T0" fmla="*/ 0 w 3"/>
                <a:gd name="T1" fmla="*/ 25 h 4"/>
                <a:gd name="T2" fmla="*/ 16 w 3"/>
                <a:gd name="T3" fmla="*/ 45 h 4"/>
                <a:gd name="T4" fmla="*/ 0 w 3"/>
                <a:gd name="T5" fmla="*/ 0 h 4"/>
                <a:gd name="T6" fmla="*/ 8 w 3"/>
                <a:gd name="T7" fmla="*/ 36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3" y="1"/>
                    <a:pt x="3" y="1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87" name="Freeform 1936">
              <a:extLst>
                <a:ext uri="{FF2B5EF4-FFF2-40B4-BE49-F238E27FC236}">
                  <a16:creationId xmlns:a16="http://schemas.microsoft.com/office/drawing/2014/main" id="{A9753B48-DC74-45B7-A1A8-00260CB4C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3257"/>
              <a:ext cx="6" cy="11"/>
            </a:xfrm>
            <a:custGeom>
              <a:avLst/>
              <a:gdLst>
                <a:gd name="T0" fmla="*/ 0 w 3"/>
                <a:gd name="T1" fmla="*/ 0 h 5"/>
                <a:gd name="T2" fmla="*/ 24 w 3"/>
                <a:gd name="T3" fmla="*/ 33 h 5"/>
                <a:gd name="T4" fmla="*/ 0 w 3"/>
                <a:gd name="T5" fmla="*/ 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3"/>
                    <a:pt x="0" y="5"/>
                    <a:pt x="3" y="3"/>
                  </a:cubicBezTo>
                  <a:cubicBezTo>
                    <a:pt x="3" y="0"/>
                    <a:pt x="2" y="2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88" name="Freeform 1937">
              <a:extLst>
                <a:ext uri="{FF2B5EF4-FFF2-40B4-BE49-F238E27FC236}">
                  <a16:creationId xmlns:a16="http://schemas.microsoft.com/office/drawing/2014/main" id="{73F538DD-C6FF-4B08-BD4F-31FE2F42B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3281"/>
              <a:ext cx="7" cy="9"/>
            </a:xfrm>
            <a:custGeom>
              <a:avLst/>
              <a:gdLst>
                <a:gd name="T0" fmla="*/ 0 w 3"/>
                <a:gd name="T1" fmla="*/ 25 h 4"/>
                <a:gd name="T2" fmla="*/ 28 w 3"/>
                <a:gd name="T3" fmla="*/ 45 h 4"/>
                <a:gd name="T4" fmla="*/ 28 w 3"/>
                <a:gd name="T5" fmla="*/ 0 h 4"/>
                <a:gd name="T6" fmla="*/ 0 w 3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3"/>
                    <a:pt x="1" y="4"/>
                    <a:pt x="2" y="4"/>
                  </a:cubicBezTo>
                  <a:cubicBezTo>
                    <a:pt x="3" y="2"/>
                    <a:pt x="3" y="2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89" name="Freeform 1938">
              <a:extLst>
                <a:ext uri="{FF2B5EF4-FFF2-40B4-BE49-F238E27FC236}">
                  <a16:creationId xmlns:a16="http://schemas.microsoft.com/office/drawing/2014/main" id="{375CF651-42C9-4D2D-B5BA-BFC448965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3232"/>
              <a:ext cx="9" cy="11"/>
            </a:xfrm>
            <a:custGeom>
              <a:avLst/>
              <a:gdLst>
                <a:gd name="T0" fmla="*/ 0 w 4"/>
                <a:gd name="T1" fmla="*/ 20 h 5"/>
                <a:gd name="T2" fmla="*/ 36 w 4"/>
                <a:gd name="T3" fmla="*/ 0 h 5"/>
                <a:gd name="T4" fmla="*/ 25 w 4"/>
                <a:gd name="T5" fmla="*/ 53 h 5"/>
                <a:gd name="T6" fmla="*/ 25 w 4"/>
                <a:gd name="T7" fmla="*/ 2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1" y="1"/>
                    <a:pt x="1" y="0"/>
                    <a:pt x="3" y="0"/>
                  </a:cubicBezTo>
                  <a:cubicBezTo>
                    <a:pt x="4" y="2"/>
                    <a:pt x="4" y="3"/>
                    <a:pt x="2" y="5"/>
                  </a:cubicBezTo>
                  <a:cubicBezTo>
                    <a:pt x="1" y="4"/>
                    <a:pt x="2" y="3"/>
                    <a:pt x="2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0" name="Freeform 1939">
              <a:extLst>
                <a:ext uri="{FF2B5EF4-FFF2-40B4-BE49-F238E27FC236}">
                  <a16:creationId xmlns:a16="http://schemas.microsoft.com/office/drawing/2014/main" id="{BB75C4DF-09B4-469D-9686-07E50C5CA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3194"/>
              <a:ext cx="2" cy="9"/>
            </a:xfrm>
            <a:custGeom>
              <a:avLst/>
              <a:gdLst>
                <a:gd name="T0" fmla="*/ 0 w 1"/>
                <a:gd name="T1" fmla="*/ 36 h 4"/>
                <a:gd name="T2" fmla="*/ 8 w 1"/>
                <a:gd name="T3" fmla="*/ 45 h 4"/>
                <a:gd name="T4" fmla="*/ 0 w 1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4"/>
                    <a:pt x="0" y="4"/>
                    <a:pt x="1" y="4"/>
                  </a:cubicBezTo>
                  <a:cubicBezTo>
                    <a:pt x="1" y="3"/>
                    <a:pt x="1" y="2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1" name="Freeform 1940">
              <a:extLst>
                <a:ext uri="{FF2B5EF4-FFF2-40B4-BE49-F238E27FC236}">
                  <a16:creationId xmlns:a16="http://schemas.microsoft.com/office/drawing/2014/main" id="{052447E1-B213-4899-8769-10975031C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3192"/>
              <a:ext cx="4" cy="7"/>
            </a:xfrm>
            <a:custGeom>
              <a:avLst/>
              <a:gdLst>
                <a:gd name="T0" fmla="*/ 0 w 2"/>
                <a:gd name="T1" fmla="*/ 37 h 3"/>
                <a:gd name="T2" fmla="*/ 16 w 2"/>
                <a:gd name="T3" fmla="*/ 12 h 3"/>
                <a:gd name="T4" fmla="*/ 0 w 2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3"/>
                    <a:pt x="2" y="1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2" name="Freeform 1941">
              <a:extLst>
                <a:ext uri="{FF2B5EF4-FFF2-40B4-BE49-F238E27FC236}">
                  <a16:creationId xmlns:a16="http://schemas.microsoft.com/office/drawing/2014/main" id="{FB2B0DE4-EA4A-4697-81F8-A175F1665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3181"/>
              <a:ext cx="8" cy="11"/>
            </a:xfrm>
            <a:custGeom>
              <a:avLst/>
              <a:gdLst>
                <a:gd name="T0" fmla="*/ 8 w 4"/>
                <a:gd name="T1" fmla="*/ 20 h 5"/>
                <a:gd name="T2" fmla="*/ 8 w 4"/>
                <a:gd name="T3" fmla="*/ 53 h 5"/>
                <a:gd name="T4" fmla="*/ 8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4" y="3"/>
                    <a:pt x="4" y="2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3" name="Freeform 1942">
              <a:extLst>
                <a:ext uri="{FF2B5EF4-FFF2-40B4-BE49-F238E27FC236}">
                  <a16:creationId xmlns:a16="http://schemas.microsoft.com/office/drawing/2014/main" id="{9A5749A5-A5E6-4DA3-90DB-AA2554F84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3154"/>
              <a:ext cx="7" cy="7"/>
            </a:xfrm>
            <a:custGeom>
              <a:avLst/>
              <a:gdLst>
                <a:gd name="T0" fmla="*/ 12 w 3"/>
                <a:gd name="T1" fmla="*/ 0 h 3"/>
                <a:gd name="T2" fmla="*/ 0 w 3"/>
                <a:gd name="T3" fmla="*/ 37 h 3"/>
                <a:gd name="T4" fmla="*/ 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4" name="Freeform 1943">
              <a:extLst>
                <a:ext uri="{FF2B5EF4-FFF2-40B4-BE49-F238E27FC236}">
                  <a16:creationId xmlns:a16="http://schemas.microsoft.com/office/drawing/2014/main" id="{CED54310-2008-4ADF-9CF9-E1B212F55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3121"/>
              <a:ext cx="2" cy="6"/>
            </a:xfrm>
            <a:custGeom>
              <a:avLst/>
              <a:gdLst>
                <a:gd name="T0" fmla="*/ 0 w 1"/>
                <a:gd name="T1" fmla="*/ 8 h 3"/>
                <a:gd name="T2" fmla="*/ 8 w 1"/>
                <a:gd name="T3" fmla="*/ 24 h 3"/>
                <a:gd name="T4" fmla="*/ 8 w 1"/>
                <a:gd name="T5" fmla="*/ 8 h 3"/>
                <a:gd name="T6" fmla="*/ 0 w 1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5" name="Freeform 1944">
              <a:extLst>
                <a:ext uri="{FF2B5EF4-FFF2-40B4-BE49-F238E27FC236}">
                  <a16:creationId xmlns:a16="http://schemas.microsoft.com/office/drawing/2014/main" id="{BC52D96D-E412-4D49-8644-0A5EA8790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3096"/>
              <a:ext cx="2" cy="7"/>
            </a:xfrm>
            <a:custGeom>
              <a:avLst/>
              <a:gdLst>
                <a:gd name="T0" fmla="*/ 0 w 1"/>
                <a:gd name="T1" fmla="*/ 12 h 3"/>
                <a:gd name="T2" fmla="*/ 8 w 1"/>
                <a:gd name="T3" fmla="*/ 37 h 3"/>
                <a:gd name="T4" fmla="*/ 8 w 1"/>
                <a:gd name="T5" fmla="*/ 12 h 3"/>
                <a:gd name="T6" fmla="*/ 0 w 1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6" name="Freeform 1945">
              <a:extLst>
                <a:ext uri="{FF2B5EF4-FFF2-40B4-BE49-F238E27FC236}">
                  <a16:creationId xmlns:a16="http://schemas.microsoft.com/office/drawing/2014/main" id="{3822D3C5-2365-47FE-BF3E-F4C88EE46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3023"/>
              <a:ext cx="4" cy="6"/>
            </a:xfrm>
            <a:custGeom>
              <a:avLst/>
              <a:gdLst>
                <a:gd name="T0" fmla="*/ 0 w 2"/>
                <a:gd name="T1" fmla="*/ 8 h 3"/>
                <a:gd name="T2" fmla="*/ 16 w 2"/>
                <a:gd name="T3" fmla="*/ 24 h 3"/>
                <a:gd name="T4" fmla="*/ 16 w 2"/>
                <a:gd name="T5" fmla="*/ 8 h 3"/>
                <a:gd name="T6" fmla="*/ 0 w 2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7" name="Freeform 1946">
              <a:extLst>
                <a:ext uri="{FF2B5EF4-FFF2-40B4-BE49-F238E27FC236}">
                  <a16:creationId xmlns:a16="http://schemas.microsoft.com/office/drawing/2014/main" id="{179BBD47-3F85-43BE-A845-6109F51E3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3103"/>
              <a:ext cx="2" cy="7"/>
            </a:xfrm>
            <a:custGeom>
              <a:avLst/>
              <a:gdLst>
                <a:gd name="T0" fmla="*/ 0 w 1"/>
                <a:gd name="T1" fmla="*/ 28 h 3"/>
                <a:gd name="T2" fmla="*/ 8 w 1"/>
                <a:gd name="T3" fmla="*/ 37 h 3"/>
                <a:gd name="T4" fmla="*/ 8 w 1"/>
                <a:gd name="T5" fmla="*/ 12 h 3"/>
                <a:gd name="T6" fmla="*/ 0 w 1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8" name="Freeform 1947">
              <a:extLst>
                <a:ext uri="{FF2B5EF4-FFF2-40B4-BE49-F238E27FC236}">
                  <a16:creationId xmlns:a16="http://schemas.microsoft.com/office/drawing/2014/main" id="{BCEF2E39-3953-49A9-9D6D-DB8112D20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3076"/>
              <a:ext cx="4" cy="7"/>
            </a:xfrm>
            <a:custGeom>
              <a:avLst/>
              <a:gdLst>
                <a:gd name="T0" fmla="*/ 0 w 2"/>
                <a:gd name="T1" fmla="*/ 12 h 3"/>
                <a:gd name="T2" fmla="*/ 16 w 2"/>
                <a:gd name="T3" fmla="*/ 37 h 3"/>
                <a:gd name="T4" fmla="*/ 16 w 2"/>
                <a:gd name="T5" fmla="*/ 12 h 3"/>
                <a:gd name="T6" fmla="*/ 0 w 2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99" name="Freeform 1948">
              <a:extLst>
                <a:ext uri="{FF2B5EF4-FFF2-40B4-BE49-F238E27FC236}">
                  <a16:creationId xmlns:a16="http://schemas.microsoft.com/office/drawing/2014/main" id="{83CEABDE-77C4-4D11-9349-E9A6196B6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873"/>
              <a:ext cx="2" cy="7"/>
            </a:xfrm>
            <a:custGeom>
              <a:avLst/>
              <a:gdLst>
                <a:gd name="T0" fmla="*/ 0 w 1"/>
                <a:gd name="T1" fmla="*/ 12 h 3"/>
                <a:gd name="T2" fmla="*/ 8 w 1"/>
                <a:gd name="T3" fmla="*/ 37 h 3"/>
                <a:gd name="T4" fmla="*/ 8 w 1"/>
                <a:gd name="T5" fmla="*/ 12 h 3"/>
                <a:gd name="T6" fmla="*/ 0 w 1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00" name="Freeform 1949">
              <a:extLst>
                <a:ext uri="{FF2B5EF4-FFF2-40B4-BE49-F238E27FC236}">
                  <a16:creationId xmlns:a16="http://schemas.microsoft.com/office/drawing/2014/main" id="{8C5AB503-1BE6-4797-A9E8-E94E6AD71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3145"/>
              <a:ext cx="4" cy="7"/>
            </a:xfrm>
            <a:custGeom>
              <a:avLst/>
              <a:gdLst>
                <a:gd name="T0" fmla="*/ 0 w 2"/>
                <a:gd name="T1" fmla="*/ 12 h 3"/>
                <a:gd name="T2" fmla="*/ 16 w 2"/>
                <a:gd name="T3" fmla="*/ 28 h 3"/>
                <a:gd name="T4" fmla="*/ 8 w 2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2"/>
                    <a:pt x="1" y="3"/>
                    <a:pt x="2" y="2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01" name="Freeform 1950">
              <a:extLst>
                <a:ext uri="{FF2B5EF4-FFF2-40B4-BE49-F238E27FC236}">
                  <a16:creationId xmlns:a16="http://schemas.microsoft.com/office/drawing/2014/main" id="{9A5A3F4D-67DD-4688-9295-6D5815883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3221"/>
              <a:ext cx="6" cy="9"/>
            </a:xfrm>
            <a:custGeom>
              <a:avLst/>
              <a:gdLst>
                <a:gd name="T0" fmla="*/ 8 w 3"/>
                <a:gd name="T1" fmla="*/ 11 h 4"/>
                <a:gd name="T2" fmla="*/ 8 w 3"/>
                <a:gd name="T3" fmla="*/ 45 h 4"/>
                <a:gd name="T4" fmla="*/ 24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4"/>
                    <a:pt x="3" y="3"/>
                    <a:pt x="3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02" name="Freeform 1951">
              <a:extLst>
                <a:ext uri="{FF2B5EF4-FFF2-40B4-BE49-F238E27FC236}">
                  <a16:creationId xmlns:a16="http://schemas.microsoft.com/office/drawing/2014/main" id="{99F5AA3E-7304-4416-BFE3-F563582BA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3261"/>
              <a:ext cx="6" cy="5"/>
            </a:xfrm>
            <a:custGeom>
              <a:avLst/>
              <a:gdLst>
                <a:gd name="T0" fmla="*/ 8 w 3"/>
                <a:gd name="T1" fmla="*/ 0 h 2"/>
                <a:gd name="T2" fmla="*/ 16 w 3"/>
                <a:gd name="T3" fmla="*/ 33 h 2"/>
                <a:gd name="T4" fmla="*/ 16 w 3"/>
                <a:gd name="T5" fmla="*/ 0 h 2"/>
                <a:gd name="T6" fmla="*/ 16 w 3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1"/>
                    <a:pt x="0" y="2"/>
                    <a:pt x="2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1" y="0"/>
                    <a:pt x="2" y="1"/>
                    <a:pt x="2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03" name="Freeform 1952">
              <a:extLst>
                <a:ext uri="{FF2B5EF4-FFF2-40B4-BE49-F238E27FC236}">
                  <a16:creationId xmlns:a16="http://schemas.microsoft.com/office/drawing/2014/main" id="{885C00A3-F828-4539-9C62-4DB5C36E6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3295"/>
              <a:ext cx="4" cy="9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45 h 4"/>
                <a:gd name="T4" fmla="*/ 8 w 2"/>
                <a:gd name="T5" fmla="*/ 45 h 4"/>
                <a:gd name="T6" fmla="*/ 8 w 2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1" y="2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04" name="Freeform 1953">
              <a:extLst>
                <a:ext uri="{FF2B5EF4-FFF2-40B4-BE49-F238E27FC236}">
                  <a16:creationId xmlns:a16="http://schemas.microsoft.com/office/drawing/2014/main" id="{DEB4B99A-66DC-4BDC-BA90-681BE8D5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3299"/>
              <a:ext cx="6" cy="7"/>
            </a:xfrm>
            <a:custGeom>
              <a:avLst/>
              <a:gdLst>
                <a:gd name="T0" fmla="*/ 8 w 3"/>
                <a:gd name="T1" fmla="*/ 12 h 3"/>
                <a:gd name="T2" fmla="*/ 8 w 3"/>
                <a:gd name="T3" fmla="*/ 37 h 3"/>
                <a:gd name="T4" fmla="*/ 24 w 3"/>
                <a:gd name="T5" fmla="*/ 28 h 3"/>
                <a:gd name="T6" fmla="*/ 16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05" name="Freeform 1954">
              <a:extLst>
                <a:ext uri="{FF2B5EF4-FFF2-40B4-BE49-F238E27FC236}">
                  <a16:creationId xmlns:a16="http://schemas.microsoft.com/office/drawing/2014/main" id="{AD7DEE08-6279-45C2-BA33-56EEC001C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3065"/>
              <a:ext cx="4" cy="9"/>
            </a:xfrm>
            <a:custGeom>
              <a:avLst/>
              <a:gdLst>
                <a:gd name="T0" fmla="*/ 8 w 2"/>
                <a:gd name="T1" fmla="*/ 11 h 4"/>
                <a:gd name="T2" fmla="*/ 8 w 2"/>
                <a:gd name="T3" fmla="*/ 45 h 4"/>
                <a:gd name="T4" fmla="*/ 16 w 2"/>
                <a:gd name="T5" fmla="*/ 11 h 4"/>
                <a:gd name="T6" fmla="*/ 8 w 2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06" name="Freeform 1955">
              <a:extLst>
                <a:ext uri="{FF2B5EF4-FFF2-40B4-BE49-F238E27FC236}">
                  <a16:creationId xmlns:a16="http://schemas.microsoft.com/office/drawing/2014/main" id="{7322860F-87B9-4D03-98D9-D525F2526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822"/>
              <a:ext cx="4" cy="6"/>
            </a:xfrm>
            <a:custGeom>
              <a:avLst/>
              <a:gdLst>
                <a:gd name="T0" fmla="*/ 0 w 2"/>
                <a:gd name="T1" fmla="*/ 8 h 3"/>
                <a:gd name="T2" fmla="*/ 0 w 2"/>
                <a:gd name="T3" fmla="*/ 24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2" y="2"/>
                    <a:pt x="0" y="1"/>
                    <a:pt x="0" y="0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07" name="Freeform 1956">
              <a:extLst>
                <a:ext uri="{FF2B5EF4-FFF2-40B4-BE49-F238E27FC236}">
                  <a16:creationId xmlns:a16="http://schemas.microsoft.com/office/drawing/2014/main" id="{5F6F1B82-7026-4FE7-A4F8-7106D3AA6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793"/>
              <a:ext cx="4" cy="6"/>
            </a:xfrm>
            <a:custGeom>
              <a:avLst/>
              <a:gdLst>
                <a:gd name="T0" fmla="*/ 8 w 2"/>
                <a:gd name="T1" fmla="*/ 16 h 3"/>
                <a:gd name="T2" fmla="*/ 8 w 2"/>
                <a:gd name="T3" fmla="*/ 24 h 3"/>
                <a:gd name="T4" fmla="*/ 16 w 2"/>
                <a:gd name="T5" fmla="*/ 16 h 3"/>
                <a:gd name="T6" fmla="*/ 8 w 2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3"/>
                    <a:pt x="0" y="3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0"/>
                    <a:pt x="1" y="2"/>
                    <a:pt x="1" y="1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08" name="Freeform 1957">
              <a:extLst>
                <a:ext uri="{FF2B5EF4-FFF2-40B4-BE49-F238E27FC236}">
                  <a16:creationId xmlns:a16="http://schemas.microsoft.com/office/drawing/2014/main" id="{1947D793-6D6E-4308-89F8-964FE0E7A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764"/>
              <a:ext cx="2" cy="4"/>
            </a:xfrm>
            <a:custGeom>
              <a:avLst/>
              <a:gdLst>
                <a:gd name="T0" fmla="*/ 0 w 1"/>
                <a:gd name="T1" fmla="*/ 16 h 2"/>
                <a:gd name="T2" fmla="*/ 8 w 1"/>
                <a:gd name="T3" fmla="*/ 0 h 2"/>
                <a:gd name="T4" fmla="*/ 0 w 1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0" y="0"/>
                    <a:pt x="1" y="1"/>
                    <a:pt x="0" y="1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09" name="Freeform 1958">
              <a:extLst>
                <a:ext uri="{FF2B5EF4-FFF2-40B4-BE49-F238E27FC236}">
                  <a16:creationId xmlns:a16="http://schemas.microsoft.com/office/drawing/2014/main" id="{A7FC3A5C-4CF0-4E4E-B7F4-B0C26025F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770"/>
              <a:ext cx="6" cy="9"/>
            </a:xfrm>
            <a:custGeom>
              <a:avLst/>
              <a:gdLst>
                <a:gd name="T0" fmla="*/ 8 w 3"/>
                <a:gd name="T1" fmla="*/ 25 h 4"/>
                <a:gd name="T2" fmla="*/ 8 w 3"/>
                <a:gd name="T3" fmla="*/ 45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0" y="3"/>
                    <a:pt x="1" y="3"/>
                    <a:pt x="1" y="4"/>
                  </a:cubicBezTo>
                  <a:cubicBezTo>
                    <a:pt x="3" y="2"/>
                    <a:pt x="2" y="2"/>
                    <a:pt x="1" y="0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10" name="Freeform 1959">
              <a:extLst>
                <a:ext uri="{FF2B5EF4-FFF2-40B4-BE49-F238E27FC236}">
                  <a16:creationId xmlns:a16="http://schemas.microsoft.com/office/drawing/2014/main" id="{074C7CF4-5DB6-4FD6-B0B6-882C325A8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748"/>
              <a:ext cx="2" cy="5"/>
            </a:xfrm>
            <a:custGeom>
              <a:avLst/>
              <a:gdLst>
                <a:gd name="T0" fmla="*/ 8 w 1"/>
                <a:gd name="T1" fmla="*/ 33 h 2"/>
                <a:gd name="T2" fmla="*/ 8 w 1"/>
                <a:gd name="T3" fmla="*/ 0 h 2"/>
                <a:gd name="T4" fmla="*/ 8 w 1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11" name="Freeform 1960">
              <a:extLst>
                <a:ext uri="{FF2B5EF4-FFF2-40B4-BE49-F238E27FC236}">
                  <a16:creationId xmlns:a16="http://schemas.microsoft.com/office/drawing/2014/main" id="{90C743E4-87DB-4DE4-8CDA-76BC9117D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739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12" name="Freeform 1961">
              <a:extLst>
                <a:ext uri="{FF2B5EF4-FFF2-40B4-BE49-F238E27FC236}">
                  <a16:creationId xmlns:a16="http://schemas.microsoft.com/office/drawing/2014/main" id="{5C655E38-7C91-4BC7-BF09-729A1CE80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2728"/>
              <a:ext cx="4" cy="5"/>
            </a:xfrm>
            <a:custGeom>
              <a:avLst/>
              <a:gdLst>
                <a:gd name="T0" fmla="*/ 0 w 2"/>
                <a:gd name="T1" fmla="*/ 20 h 2"/>
                <a:gd name="T2" fmla="*/ 8 w 2"/>
                <a:gd name="T3" fmla="*/ 33 h 2"/>
                <a:gd name="T4" fmla="*/ 8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F6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13" name="Freeform 1962">
              <a:extLst>
                <a:ext uri="{FF2B5EF4-FFF2-40B4-BE49-F238E27FC236}">
                  <a16:creationId xmlns:a16="http://schemas.microsoft.com/office/drawing/2014/main" id="{F0185A99-EF71-4437-9742-03EB496AF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710"/>
              <a:ext cx="2" cy="5"/>
            </a:xfrm>
            <a:custGeom>
              <a:avLst/>
              <a:gdLst>
                <a:gd name="T0" fmla="*/ 0 w 1"/>
                <a:gd name="T1" fmla="*/ 20 h 2"/>
                <a:gd name="T2" fmla="*/ 0 w 1"/>
                <a:gd name="T3" fmla="*/ 33 h 2"/>
                <a:gd name="T4" fmla="*/ 8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F6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14" name="Freeform 1963">
              <a:extLst>
                <a:ext uri="{FF2B5EF4-FFF2-40B4-BE49-F238E27FC236}">
                  <a16:creationId xmlns:a16="http://schemas.microsoft.com/office/drawing/2014/main" id="{DACD1CE4-5CDB-424F-80CB-450B462AD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697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8 h 1"/>
                <a:gd name="T4" fmla="*/ 8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F6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15" name="Freeform 1964">
              <a:extLst>
                <a:ext uri="{FF2B5EF4-FFF2-40B4-BE49-F238E27FC236}">
                  <a16:creationId xmlns:a16="http://schemas.microsoft.com/office/drawing/2014/main" id="{08B9AF27-3C08-4C2F-A3BE-74254D9E3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670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8 h 1"/>
                <a:gd name="T4" fmla="*/ 8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6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16" name="Freeform 1965">
              <a:extLst>
                <a:ext uri="{FF2B5EF4-FFF2-40B4-BE49-F238E27FC236}">
                  <a16:creationId xmlns:a16="http://schemas.microsoft.com/office/drawing/2014/main" id="{C03C9348-D84B-4413-9FAC-C7F4DAEFF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2735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8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F6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17" name="Freeform 1966">
              <a:extLst>
                <a:ext uri="{FF2B5EF4-FFF2-40B4-BE49-F238E27FC236}">
                  <a16:creationId xmlns:a16="http://schemas.microsoft.com/office/drawing/2014/main" id="{4749DDC7-9706-4038-96DD-D9EBA7B0B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927"/>
              <a:ext cx="4" cy="6"/>
            </a:xfrm>
            <a:custGeom>
              <a:avLst/>
              <a:gdLst>
                <a:gd name="T0" fmla="*/ 0 w 2"/>
                <a:gd name="T1" fmla="*/ 0 h 3"/>
                <a:gd name="T2" fmla="*/ 8 w 2"/>
                <a:gd name="T3" fmla="*/ 24 h 3"/>
                <a:gd name="T4" fmla="*/ 0 w 2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1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18" name="Freeform 1967">
              <a:extLst>
                <a:ext uri="{FF2B5EF4-FFF2-40B4-BE49-F238E27FC236}">
                  <a16:creationId xmlns:a16="http://schemas.microsoft.com/office/drawing/2014/main" id="{35D17530-4899-4077-BF46-FEE43094E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2971"/>
              <a:ext cx="6" cy="5"/>
            </a:xfrm>
            <a:custGeom>
              <a:avLst/>
              <a:gdLst>
                <a:gd name="T0" fmla="*/ 0 w 3"/>
                <a:gd name="T1" fmla="*/ 0 h 2"/>
                <a:gd name="T2" fmla="*/ 16 w 3"/>
                <a:gd name="T3" fmla="*/ 33 h 2"/>
                <a:gd name="T4" fmla="*/ 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0" y="2"/>
                    <a:pt x="2" y="2"/>
                  </a:cubicBezTo>
                  <a:cubicBezTo>
                    <a:pt x="3" y="1"/>
                    <a:pt x="1" y="1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19" name="Freeform 1968">
              <a:extLst>
                <a:ext uri="{FF2B5EF4-FFF2-40B4-BE49-F238E27FC236}">
                  <a16:creationId xmlns:a16="http://schemas.microsoft.com/office/drawing/2014/main" id="{334ED0D0-7778-4E5B-8857-6F2A7E39A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3000"/>
              <a:ext cx="4" cy="7"/>
            </a:xfrm>
            <a:custGeom>
              <a:avLst/>
              <a:gdLst>
                <a:gd name="T0" fmla="*/ 0 w 2"/>
                <a:gd name="T1" fmla="*/ 12 h 3"/>
                <a:gd name="T2" fmla="*/ 8 w 2"/>
                <a:gd name="T3" fmla="*/ 37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0"/>
                    <a:pt x="1" y="1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20" name="Freeform 1969">
              <a:extLst>
                <a:ext uri="{FF2B5EF4-FFF2-40B4-BE49-F238E27FC236}">
                  <a16:creationId xmlns:a16="http://schemas.microsoft.com/office/drawing/2014/main" id="{DDF983D0-2218-41A3-B318-05A10CA6B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3014"/>
              <a:ext cx="2" cy="4"/>
            </a:xfrm>
            <a:custGeom>
              <a:avLst/>
              <a:gdLst>
                <a:gd name="T0" fmla="*/ 0 w 1"/>
                <a:gd name="T1" fmla="*/ 8 h 2"/>
                <a:gd name="T2" fmla="*/ 0 w 1"/>
                <a:gd name="T3" fmla="*/ 0 h 2"/>
                <a:gd name="T4" fmla="*/ 0 w 1"/>
                <a:gd name="T5" fmla="*/ 16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21" name="Freeform 1970">
              <a:extLst>
                <a:ext uri="{FF2B5EF4-FFF2-40B4-BE49-F238E27FC236}">
                  <a16:creationId xmlns:a16="http://schemas.microsoft.com/office/drawing/2014/main" id="{FF3CAA5F-56B6-4A97-A0B7-B7300DC28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3034"/>
              <a:ext cx="5" cy="6"/>
            </a:xfrm>
            <a:custGeom>
              <a:avLst/>
              <a:gdLst>
                <a:gd name="T0" fmla="*/ 0 w 2"/>
                <a:gd name="T1" fmla="*/ 8 h 3"/>
                <a:gd name="T2" fmla="*/ 20 w 2"/>
                <a:gd name="T3" fmla="*/ 24 h 3"/>
                <a:gd name="T4" fmla="*/ 20 w 2"/>
                <a:gd name="T5" fmla="*/ 0 h 3"/>
                <a:gd name="T6" fmla="*/ 20 w 2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1"/>
                    <a:pt x="2" y="2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22" name="Freeform 1971">
              <a:extLst>
                <a:ext uri="{FF2B5EF4-FFF2-40B4-BE49-F238E27FC236}">
                  <a16:creationId xmlns:a16="http://schemas.microsoft.com/office/drawing/2014/main" id="{4AE3327D-BD79-4B55-8855-D5C4BA63B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3522"/>
              <a:ext cx="9" cy="9"/>
            </a:xfrm>
            <a:custGeom>
              <a:avLst/>
              <a:gdLst>
                <a:gd name="T0" fmla="*/ 0 w 4"/>
                <a:gd name="T1" fmla="*/ 25 h 4"/>
                <a:gd name="T2" fmla="*/ 36 w 4"/>
                <a:gd name="T3" fmla="*/ 45 h 4"/>
                <a:gd name="T4" fmla="*/ 25 w 4"/>
                <a:gd name="T5" fmla="*/ 0 h 4"/>
                <a:gd name="T6" fmla="*/ 11 w 4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3"/>
                    <a:pt x="2" y="4"/>
                    <a:pt x="3" y="4"/>
                  </a:cubicBezTo>
                  <a:cubicBezTo>
                    <a:pt x="4" y="3"/>
                    <a:pt x="4" y="1"/>
                    <a:pt x="2" y="0"/>
                  </a:cubicBezTo>
                  <a:cubicBezTo>
                    <a:pt x="1" y="0"/>
                    <a:pt x="2" y="1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23" name="Freeform 1972">
              <a:extLst>
                <a:ext uri="{FF2B5EF4-FFF2-40B4-BE49-F238E27FC236}">
                  <a16:creationId xmlns:a16="http://schemas.microsoft.com/office/drawing/2014/main" id="{DEFDC85C-9961-438C-A846-E4830C14C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3384"/>
              <a:ext cx="6" cy="11"/>
            </a:xfrm>
            <a:custGeom>
              <a:avLst/>
              <a:gdLst>
                <a:gd name="T0" fmla="*/ 0 w 3"/>
                <a:gd name="T1" fmla="*/ 20 h 5"/>
                <a:gd name="T2" fmla="*/ 16 w 3"/>
                <a:gd name="T3" fmla="*/ 53 h 5"/>
                <a:gd name="T4" fmla="*/ 8 w 3"/>
                <a:gd name="T5" fmla="*/ 0 h 5"/>
                <a:gd name="T6" fmla="*/ 0 w 3"/>
                <a:gd name="T7" fmla="*/ 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1" y="3"/>
                    <a:pt x="1" y="4"/>
                    <a:pt x="2" y="5"/>
                  </a:cubicBezTo>
                  <a:cubicBezTo>
                    <a:pt x="3" y="3"/>
                    <a:pt x="2" y="1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24" name="Freeform 1973">
              <a:extLst>
                <a:ext uri="{FF2B5EF4-FFF2-40B4-BE49-F238E27FC236}">
                  <a16:creationId xmlns:a16="http://schemas.microsoft.com/office/drawing/2014/main" id="{0E192C71-5492-44B2-B881-DBB9BC6AA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3322"/>
              <a:ext cx="7" cy="8"/>
            </a:xfrm>
            <a:custGeom>
              <a:avLst/>
              <a:gdLst>
                <a:gd name="T0" fmla="*/ 0 w 3"/>
                <a:gd name="T1" fmla="*/ 8 h 4"/>
                <a:gd name="T2" fmla="*/ 12 w 3"/>
                <a:gd name="T3" fmla="*/ 32 h 4"/>
                <a:gd name="T4" fmla="*/ 28 w 3"/>
                <a:gd name="T5" fmla="*/ 0 h 4"/>
                <a:gd name="T6" fmla="*/ 12 w 3"/>
                <a:gd name="T7" fmla="*/ 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4"/>
                    <a:pt x="3" y="2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25" name="Freeform 1974">
              <a:extLst>
                <a:ext uri="{FF2B5EF4-FFF2-40B4-BE49-F238E27FC236}">
                  <a16:creationId xmlns:a16="http://schemas.microsoft.com/office/drawing/2014/main" id="{CBC66D1B-08D2-4DB8-B2F4-ED9A3A50E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3132"/>
              <a:ext cx="8" cy="9"/>
            </a:xfrm>
            <a:custGeom>
              <a:avLst/>
              <a:gdLst>
                <a:gd name="T0" fmla="*/ 0 w 4"/>
                <a:gd name="T1" fmla="*/ 11 h 4"/>
                <a:gd name="T2" fmla="*/ 16 w 4"/>
                <a:gd name="T3" fmla="*/ 45 h 4"/>
                <a:gd name="T4" fmla="*/ 0 w 4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1" y="3"/>
                    <a:pt x="2" y="4"/>
                  </a:cubicBezTo>
                  <a:cubicBezTo>
                    <a:pt x="4" y="2"/>
                    <a:pt x="3" y="0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26" name="Freeform 1975">
              <a:extLst>
                <a:ext uri="{FF2B5EF4-FFF2-40B4-BE49-F238E27FC236}">
                  <a16:creationId xmlns:a16="http://schemas.microsoft.com/office/drawing/2014/main" id="{91018069-2CAC-4C5E-9072-A5E83FC7D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3110"/>
              <a:ext cx="21" cy="17"/>
            </a:xfrm>
            <a:custGeom>
              <a:avLst/>
              <a:gdLst>
                <a:gd name="T0" fmla="*/ 17 w 10"/>
                <a:gd name="T1" fmla="*/ 9 h 8"/>
                <a:gd name="T2" fmla="*/ 27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2" y="1"/>
                  </a:moveTo>
                  <a:cubicBezTo>
                    <a:pt x="0" y="8"/>
                    <a:pt x="10" y="2"/>
                    <a:pt x="3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27" name="Freeform 1976">
              <a:extLst>
                <a:ext uri="{FF2B5EF4-FFF2-40B4-BE49-F238E27FC236}">
                  <a16:creationId xmlns:a16="http://schemas.microsoft.com/office/drawing/2014/main" id="{52AF9FA2-8E54-4F55-A660-A361FA1C1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3103"/>
              <a:ext cx="5" cy="7"/>
            </a:xfrm>
            <a:custGeom>
              <a:avLst/>
              <a:gdLst>
                <a:gd name="T0" fmla="*/ 0 w 2"/>
                <a:gd name="T1" fmla="*/ 12 h 3"/>
                <a:gd name="T2" fmla="*/ 20 w 2"/>
                <a:gd name="T3" fmla="*/ 37 h 3"/>
                <a:gd name="T4" fmla="*/ 33 w 2"/>
                <a:gd name="T5" fmla="*/ 12 h 3"/>
                <a:gd name="T6" fmla="*/ 0 w 2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28" name="Freeform 1977">
              <a:extLst>
                <a:ext uri="{FF2B5EF4-FFF2-40B4-BE49-F238E27FC236}">
                  <a16:creationId xmlns:a16="http://schemas.microsoft.com/office/drawing/2014/main" id="{7197FA07-189A-4A11-AA18-6E7B76A8E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3181"/>
              <a:ext cx="9" cy="11"/>
            </a:xfrm>
            <a:custGeom>
              <a:avLst/>
              <a:gdLst>
                <a:gd name="T0" fmla="*/ 11 w 4"/>
                <a:gd name="T1" fmla="*/ 9 h 5"/>
                <a:gd name="T2" fmla="*/ 25 w 4"/>
                <a:gd name="T3" fmla="*/ 53 h 5"/>
                <a:gd name="T4" fmla="*/ 25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4" y="4"/>
                    <a:pt x="4" y="1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29" name="Freeform 1978">
              <a:extLst>
                <a:ext uri="{FF2B5EF4-FFF2-40B4-BE49-F238E27FC236}">
                  <a16:creationId xmlns:a16="http://schemas.microsoft.com/office/drawing/2014/main" id="{4168C780-52E5-4CE0-8B5F-3AFB24135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3045"/>
              <a:ext cx="6" cy="7"/>
            </a:xfrm>
            <a:custGeom>
              <a:avLst/>
              <a:gdLst>
                <a:gd name="T0" fmla="*/ 0 w 3"/>
                <a:gd name="T1" fmla="*/ 0 h 3"/>
                <a:gd name="T2" fmla="*/ 16 w 3"/>
                <a:gd name="T3" fmla="*/ 37 h 3"/>
                <a:gd name="T4" fmla="*/ 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0" y="3"/>
                    <a:pt x="2" y="3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30" name="Freeform 1979">
              <a:extLst>
                <a:ext uri="{FF2B5EF4-FFF2-40B4-BE49-F238E27FC236}">
                  <a16:creationId xmlns:a16="http://schemas.microsoft.com/office/drawing/2014/main" id="{012FFF0E-B34F-4FF0-9BFA-DDE0FDD9C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3040"/>
              <a:ext cx="4" cy="3"/>
            </a:xfrm>
            <a:custGeom>
              <a:avLst/>
              <a:gdLst>
                <a:gd name="T0" fmla="*/ 0 w 2"/>
                <a:gd name="T1" fmla="*/ 27 h 1"/>
                <a:gd name="T2" fmla="*/ 16 w 2"/>
                <a:gd name="T3" fmla="*/ 27 h 1"/>
                <a:gd name="T4" fmla="*/ 16 w 2"/>
                <a:gd name="T5" fmla="*/ 0 h 1"/>
                <a:gd name="T6" fmla="*/ 8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31" name="Freeform 1980">
              <a:extLst>
                <a:ext uri="{FF2B5EF4-FFF2-40B4-BE49-F238E27FC236}">
                  <a16:creationId xmlns:a16="http://schemas.microsoft.com/office/drawing/2014/main" id="{1047192D-5006-4D14-9BFF-E272F6B9B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3009"/>
              <a:ext cx="2" cy="5"/>
            </a:xfrm>
            <a:custGeom>
              <a:avLst/>
              <a:gdLst>
                <a:gd name="T0" fmla="*/ 0 w 1"/>
                <a:gd name="T1" fmla="*/ 20 h 2"/>
                <a:gd name="T2" fmla="*/ 8 w 1"/>
                <a:gd name="T3" fmla="*/ 33 h 2"/>
                <a:gd name="T4" fmla="*/ 8 w 1"/>
                <a:gd name="T5" fmla="*/ 0 h 2"/>
                <a:gd name="T6" fmla="*/ 0 w 1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32" name="Freeform 1981">
              <a:extLst>
                <a:ext uri="{FF2B5EF4-FFF2-40B4-BE49-F238E27FC236}">
                  <a16:creationId xmlns:a16="http://schemas.microsoft.com/office/drawing/2014/main" id="{D47605F5-25AF-42C6-98FE-DC42C5B91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974"/>
              <a:ext cx="2" cy="6"/>
            </a:xfrm>
            <a:custGeom>
              <a:avLst/>
              <a:gdLst>
                <a:gd name="T0" fmla="*/ 0 w 1"/>
                <a:gd name="T1" fmla="*/ 24 h 3"/>
                <a:gd name="T2" fmla="*/ 0 w 1"/>
                <a:gd name="T3" fmla="*/ 8 h 3"/>
                <a:gd name="T4" fmla="*/ 0 w 1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1" y="2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33" name="Freeform 1982">
              <a:extLst>
                <a:ext uri="{FF2B5EF4-FFF2-40B4-BE49-F238E27FC236}">
                  <a16:creationId xmlns:a16="http://schemas.microsoft.com/office/drawing/2014/main" id="{98BDC390-6B4A-4766-8042-806CE436E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974"/>
              <a:ext cx="4" cy="4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16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2" y="0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34" name="Freeform 1983">
              <a:extLst>
                <a:ext uri="{FF2B5EF4-FFF2-40B4-BE49-F238E27FC236}">
                  <a16:creationId xmlns:a16="http://schemas.microsoft.com/office/drawing/2014/main" id="{4726BACD-0F04-4CBC-B4B1-62E12D7EF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940"/>
              <a:ext cx="4" cy="2"/>
            </a:xfrm>
            <a:custGeom>
              <a:avLst/>
              <a:gdLst>
                <a:gd name="T0" fmla="*/ 0 w 2"/>
                <a:gd name="T1" fmla="*/ 0 h 1"/>
                <a:gd name="T2" fmla="*/ 8 w 2"/>
                <a:gd name="T3" fmla="*/ 8 h 1"/>
                <a:gd name="T4" fmla="*/ 8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C7A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35" name="Freeform 1984">
              <a:extLst>
                <a:ext uri="{FF2B5EF4-FFF2-40B4-BE49-F238E27FC236}">
                  <a16:creationId xmlns:a16="http://schemas.microsoft.com/office/drawing/2014/main" id="{1C5FD17D-AE3D-4E5C-9D02-09F3A7726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904"/>
              <a:ext cx="2" cy="5"/>
            </a:xfrm>
            <a:custGeom>
              <a:avLst/>
              <a:gdLst>
                <a:gd name="T0" fmla="*/ 0 w 1"/>
                <a:gd name="T1" fmla="*/ 33 h 2"/>
                <a:gd name="T2" fmla="*/ 8 w 1"/>
                <a:gd name="T3" fmla="*/ 20 h 2"/>
                <a:gd name="T4" fmla="*/ 8 w 1"/>
                <a:gd name="T5" fmla="*/ 0 h 2"/>
                <a:gd name="T6" fmla="*/ 0 w 1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C7A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36" name="Freeform 1985">
              <a:extLst>
                <a:ext uri="{FF2B5EF4-FFF2-40B4-BE49-F238E27FC236}">
                  <a16:creationId xmlns:a16="http://schemas.microsoft.com/office/drawing/2014/main" id="{48FDED16-FF23-4524-AC42-B7C10930F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915"/>
              <a:ext cx="2" cy="3"/>
            </a:xfrm>
            <a:custGeom>
              <a:avLst/>
              <a:gdLst>
                <a:gd name="T0" fmla="*/ 0 w 1"/>
                <a:gd name="T1" fmla="*/ 27 h 1"/>
                <a:gd name="T2" fmla="*/ 8 w 1"/>
                <a:gd name="T3" fmla="*/ 27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7A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37" name="Freeform 1986">
              <a:extLst>
                <a:ext uri="{FF2B5EF4-FFF2-40B4-BE49-F238E27FC236}">
                  <a16:creationId xmlns:a16="http://schemas.microsoft.com/office/drawing/2014/main" id="{AD805A29-A5F1-410E-95FC-480BC1F45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3065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6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38" name="Freeform 1987">
              <a:extLst>
                <a:ext uri="{FF2B5EF4-FFF2-40B4-BE49-F238E27FC236}">
                  <a16:creationId xmlns:a16="http://schemas.microsoft.com/office/drawing/2014/main" id="{AAE4AA5D-4E5D-43CD-AB01-7E9BEF844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3020"/>
              <a:ext cx="4" cy="7"/>
            </a:xfrm>
            <a:custGeom>
              <a:avLst/>
              <a:gdLst>
                <a:gd name="T0" fmla="*/ 0 w 2"/>
                <a:gd name="T1" fmla="*/ 12 h 3"/>
                <a:gd name="T2" fmla="*/ 8 w 2"/>
                <a:gd name="T3" fmla="*/ 37 h 3"/>
                <a:gd name="T4" fmla="*/ 8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39" name="Freeform 1988">
              <a:extLst>
                <a:ext uri="{FF2B5EF4-FFF2-40B4-BE49-F238E27FC236}">
                  <a16:creationId xmlns:a16="http://schemas.microsoft.com/office/drawing/2014/main" id="{C263C256-639B-4D23-ABDE-EFF267B5F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869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9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40" name="Freeform 1989">
              <a:extLst>
                <a:ext uri="{FF2B5EF4-FFF2-40B4-BE49-F238E27FC236}">
                  <a16:creationId xmlns:a16="http://schemas.microsoft.com/office/drawing/2014/main" id="{78CE354C-29CE-4B7F-B778-3A8753AF0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851"/>
              <a:ext cx="4" cy="2"/>
            </a:xfrm>
            <a:custGeom>
              <a:avLst/>
              <a:gdLst>
                <a:gd name="T0" fmla="*/ 8 w 2"/>
                <a:gd name="T1" fmla="*/ 0 h 1"/>
                <a:gd name="T2" fmla="*/ 8 w 2"/>
                <a:gd name="T3" fmla="*/ 8 h 1"/>
                <a:gd name="T4" fmla="*/ 8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C9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41" name="Freeform 1990">
              <a:extLst>
                <a:ext uri="{FF2B5EF4-FFF2-40B4-BE49-F238E27FC236}">
                  <a16:creationId xmlns:a16="http://schemas.microsoft.com/office/drawing/2014/main" id="{293DD7CF-AFD3-48D5-A79F-998BE445C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775"/>
              <a:ext cx="3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6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42" name="Freeform 1991">
              <a:extLst>
                <a:ext uri="{FF2B5EF4-FFF2-40B4-BE49-F238E27FC236}">
                  <a16:creationId xmlns:a16="http://schemas.microsoft.com/office/drawing/2014/main" id="{1F636E13-B23B-4980-852F-8DC88AA84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795"/>
              <a:ext cx="4" cy="2"/>
            </a:xfrm>
            <a:custGeom>
              <a:avLst/>
              <a:gdLst>
                <a:gd name="T0" fmla="*/ 8 w 2"/>
                <a:gd name="T1" fmla="*/ 0 h 1"/>
                <a:gd name="T2" fmla="*/ 8 w 2"/>
                <a:gd name="T3" fmla="*/ 8 h 1"/>
                <a:gd name="T4" fmla="*/ 8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43" name="Freeform 1992">
              <a:extLst>
                <a:ext uri="{FF2B5EF4-FFF2-40B4-BE49-F238E27FC236}">
                  <a16:creationId xmlns:a16="http://schemas.microsoft.com/office/drawing/2014/main" id="{0777479D-1705-4812-B398-7BEDD2DFE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817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9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44" name="Freeform 1993">
              <a:extLst>
                <a:ext uri="{FF2B5EF4-FFF2-40B4-BE49-F238E27FC236}">
                  <a16:creationId xmlns:a16="http://schemas.microsoft.com/office/drawing/2014/main" id="{4082BE6E-8052-4301-809D-66F4F7DF7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833"/>
              <a:ext cx="4" cy="4"/>
            </a:xfrm>
            <a:custGeom>
              <a:avLst/>
              <a:gdLst>
                <a:gd name="T0" fmla="*/ 8 w 2"/>
                <a:gd name="T1" fmla="*/ 0 h 2"/>
                <a:gd name="T2" fmla="*/ 8 w 2"/>
                <a:gd name="T3" fmla="*/ 16 h 2"/>
                <a:gd name="T4" fmla="*/ 8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C9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45" name="Freeform 1994">
              <a:extLst>
                <a:ext uri="{FF2B5EF4-FFF2-40B4-BE49-F238E27FC236}">
                  <a16:creationId xmlns:a16="http://schemas.microsoft.com/office/drawing/2014/main" id="{BDD4A565-68BA-45E5-BBB5-519839D95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875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C9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46" name="Freeform 1995">
              <a:extLst>
                <a:ext uri="{FF2B5EF4-FFF2-40B4-BE49-F238E27FC236}">
                  <a16:creationId xmlns:a16="http://schemas.microsoft.com/office/drawing/2014/main" id="{97F5733F-4470-47FD-86F1-B150E3FBB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2980"/>
              <a:ext cx="6" cy="5"/>
            </a:xfrm>
            <a:custGeom>
              <a:avLst/>
              <a:gdLst>
                <a:gd name="T0" fmla="*/ 16 w 3"/>
                <a:gd name="T1" fmla="*/ 0 h 2"/>
                <a:gd name="T2" fmla="*/ 24 w 3"/>
                <a:gd name="T3" fmla="*/ 33 h 2"/>
                <a:gd name="T4" fmla="*/ 8 w 3"/>
                <a:gd name="T5" fmla="*/ 20 h 2"/>
                <a:gd name="T6" fmla="*/ 8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47" name="Freeform 1996">
              <a:extLst>
                <a:ext uri="{FF2B5EF4-FFF2-40B4-BE49-F238E27FC236}">
                  <a16:creationId xmlns:a16="http://schemas.microsoft.com/office/drawing/2014/main" id="{47F5EEBE-C2C5-45B4-B32C-DCD653247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2922"/>
              <a:ext cx="6" cy="5"/>
            </a:xfrm>
            <a:custGeom>
              <a:avLst/>
              <a:gdLst>
                <a:gd name="T0" fmla="*/ 16 w 3"/>
                <a:gd name="T1" fmla="*/ 0 h 2"/>
                <a:gd name="T2" fmla="*/ 24 w 3"/>
                <a:gd name="T3" fmla="*/ 33 h 2"/>
                <a:gd name="T4" fmla="*/ 8 w 3"/>
                <a:gd name="T5" fmla="*/ 20 h 2"/>
                <a:gd name="T6" fmla="*/ 8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48" name="Freeform 1997">
              <a:extLst>
                <a:ext uri="{FF2B5EF4-FFF2-40B4-BE49-F238E27FC236}">
                  <a16:creationId xmlns:a16="http://schemas.microsoft.com/office/drawing/2014/main" id="{B800FB8A-9678-4603-BE8E-C8B05E513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2982"/>
              <a:ext cx="6" cy="5"/>
            </a:xfrm>
            <a:custGeom>
              <a:avLst/>
              <a:gdLst>
                <a:gd name="T0" fmla="*/ 16 w 3"/>
                <a:gd name="T1" fmla="*/ 20 h 2"/>
                <a:gd name="T2" fmla="*/ 24 w 3"/>
                <a:gd name="T3" fmla="*/ 33 h 2"/>
                <a:gd name="T4" fmla="*/ 8 w 3"/>
                <a:gd name="T5" fmla="*/ 33 h 2"/>
                <a:gd name="T6" fmla="*/ 8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49" name="Freeform 1998">
              <a:extLst>
                <a:ext uri="{FF2B5EF4-FFF2-40B4-BE49-F238E27FC236}">
                  <a16:creationId xmlns:a16="http://schemas.microsoft.com/office/drawing/2014/main" id="{5357B365-5EAA-483F-8F75-B90C55562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967"/>
              <a:ext cx="6" cy="4"/>
            </a:xfrm>
            <a:custGeom>
              <a:avLst/>
              <a:gdLst>
                <a:gd name="T0" fmla="*/ 16 w 3"/>
                <a:gd name="T1" fmla="*/ 0 h 2"/>
                <a:gd name="T2" fmla="*/ 24 w 3"/>
                <a:gd name="T3" fmla="*/ 16 h 2"/>
                <a:gd name="T4" fmla="*/ 8 w 3"/>
                <a:gd name="T5" fmla="*/ 8 h 2"/>
                <a:gd name="T6" fmla="*/ 8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50" name="Freeform 1999">
              <a:extLst>
                <a:ext uri="{FF2B5EF4-FFF2-40B4-BE49-F238E27FC236}">
                  <a16:creationId xmlns:a16="http://schemas.microsoft.com/office/drawing/2014/main" id="{97F0EDE1-88B8-4A82-9B4B-4D44F60D3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2875"/>
              <a:ext cx="5" cy="5"/>
            </a:xfrm>
            <a:custGeom>
              <a:avLst/>
              <a:gdLst>
                <a:gd name="T0" fmla="*/ 33 w 2"/>
                <a:gd name="T1" fmla="*/ 0 h 2"/>
                <a:gd name="T2" fmla="*/ 33 w 2"/>
                <a:gd name="T3" fmla="*/ 33 h 2"/>
                <a:gd name="T4" fmla="*/ 0 w 2"/>
                <a:gd name="T5" fmla="*/ 20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51" name="Freeform 2000">
              <a:extLst>
                <a:ext uri="{FF2B5EF4-FFF2-40B4-BE49-F238E27FC236}">
                  <a16:creationId xmlns:a16="http://schemas.microsoft.com/office/drawing/2014/main" id="{7D72794D-37D8-4614-AB98-7F2D8E6AD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2951"/>
              <a:ext cx="6" cy="5"/>
            </a:xfrm>
            <a:custGeom>
              <a:avLst/>
              <a:gdLst>
                <a:gd name="T0" fmla="*/ 8 w 3"/>
                <a:gd name="T1" fmla="*/ 0 h 2"/>
                <a:gd name="T2" fmla="*/ 24 w 3"/>
                <a:gd name="T3" fmla="*/ 20 h 2"/>
                <a:gd name="T4" fmla="*/ 8 w 3"/>
                <a:gd name="T5" fmla="*/ 20 h 2"/>
                <a:gd name="T6" fmla="*/ 8 w 3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52" name="Freeform 2001">
              <a:extLst>
                <a:ext uri="{FF2B5EF4-FFF2-40B4-BE49-F238E27FC236}">
                  <a16:creationId xmlns:a16="http://schemas.microsoft.com/office/drawing/2014/main" id="{46A1A0ED-5047-4F66-90A6-27673D414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853"/>
              <a:ext cx="6" cy="7"/>
            </a:xfrm>
            <a:custGeom>
              <a:avLst/>
              <a:gdLst>
                <a:gd name="T0" fmla="*/ 8 w 3"/>
                <a:gd name="T1" fmla="*/ 12 h 3"/>
                <a:gd name="T2" fmla="*/ 24 w 3"/>
                <a:gd name="T3" fmla="*/ 28 h 3"/>
                <a:gd name="T4" fmla="*/ 0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2" y="1"/>
                    <a:pt x="2" y="1"/>
                    <a:pt x="3" y="2"/>
                  </a:cubicBez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53" name="Freeform 2002">
              <a:extLst>
                <a:ext uri="{FF2B5EF4-FFF2-40B4-BE49-F238E27FC236}">
                  <a16:creationId xmlns:a16="http://schemas.microsoft.com/office/drawing/2014/main" id="{BA227BB8-FEB7-4F38-B4B8-FDC315907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2837"/>
              <a:ext cx="6" cy="5"/>
            </a:xfrm>
            <a:custGeom>
              <a:avLst/>
              <a:gdLst>
                <a:gd name="T0" fmla="*/ 16 w 3"/>
                <a:gd name="T1" fmla="*/ 20 h 2"/>
                <a:gd name="T2" fmla="*/ 24 w 3"/>
                <a:gd name="T3" fmla="*/ 33 h 2"/>
                <a:gd name="T4" fmla="*/ 8 w 3"/>
                <a:gd name="T5" fmla="*/ 33 h 2"/>
                <a:gd name="T6" fmla="*/ 8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54" name="Freeform 2003">
              <a:extLst>
                <a:ext uri="{FF2B5EF4-FFF2-40B4-BE49-F238E27FC236}">
                  <a16:creationId xmlns:a16="http://schemas.microsoft.com/office/drawing/2014/main" id="{ECA856EF-9F73-47F9-A181-30BA46FB6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2822"/>
              <a:ext cx="4" cy="2"/>
            </a:xfrm>
            <a:custGeom>
              <a:avLst/>
              <a:gdLst>
                <a:gd name="T0" fmla="*/ 16 w 2"/>
                <a:gd name="T1" fmla="*/ 8 h 1"/>
                <a:gd name="T2" fmla="*/ 0 w 2"/>
                <a:gd name="T3" fmla="*/ 8 h 1"/>
                <a:gd name="T4" fmla="*/ 8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55" name="Freeform 2004">
              <a:extLst>
                <a:ext uri="{FF2B5EF4-FFF2-40B4-BE49-F238E27FC236}">
                  <a16:creationId xmlns:a16="http://schemas.microsoft.com/office/drawing/2014/main" id="{CE466E43-7682-434B-A3EE-E908385CA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815"/>
              <a:ext cx="4" cy="5"/>
            </a:xfrm>
            <a:custGeom>
              <a:avLst/>
              <a:gdLst>
                <a:gd name="T0" fmla="*/ 8 w 2"/>
                <a:gd name="T1" fmla="*/ 0 h 2"/>
                <a:gd name="T2" fmla="*/ 16 w 2"/>
                <a:gd name="T3" fmla="*/ 33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56" name="Freeform 2005">
              <a:extLst>
                <a:ext uri="{FF2B5EF4-FFF2-40B4-BE49-F238E27FC236}">
                  <a16:creationId xmlns:a16="http://schemas.microsoft.com/office/drawing/2014/main" id="{90B90D5A-9767-4D0F-994E-B763CFC81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802"/>
              <a:ext cx="2" cy="4"/>
            </a:xfrm>
            <a:custGeom>
              <a:avLst/>
              <a:gdLst>
                <a:gd name="T0" fmla="*/ 8 w 1"/>
                <a:gd name="T1" fmla="*/ 16 h 2"/>
                <a:gd name="T2" fmla="*/ 0 w 1"/>
                <a:gd name="T3" fmla="*/ 8 h 2"/>
                <a:gd name="T4" fmla="*/ 0 w 1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57" name="Freeform 2006">
              <a:extLst>
                <a:ext uri="{FF2B5EF4-FFF2-40B4-BE49-F238E27FC236}">
                  <a16:creationId xmlns:a16="http://schemas.microsoft.com/office/drawing/2014/main" id="{2F85B7CE-A040-4EA7-AF67-BE73E9B23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813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58" name="Freeform 2007">
              <a:extLst>
                <a:ext uri="{FF2B5EF4-FFF2-40B4-BE49-F238E27FC236}">
                  <a16:creationId xmlns:a16="http://schemas.microsoft.com/office/drawing/2014/main" id="{15A2F8B8-905B-43C1-B768-508DE7EF5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2799"/>
              <a:ext cx="5" cy="3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27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6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59" name="Freeform 2008">
              <a:extLst>
                <a:ext uri="{FF2B5EF4-FFF2-40B4-BE49-F238E27FC236}">
                  <a16:creationId xmlns:a16="http://schemas.microsoft.com/office/drawing/2014/main" id="{F7E774C0-E3AE-4348-9095-13E1E5106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799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6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60" name="Freeform 2009">
              <a:extLst>
                <a:ext uri="{FF2B5EF4-FFF2-40B4-BE49-F238E27FC236}">
                  <a16:creationId xmlns:a16="http://schemas.microsoft.com/office/drawing/2014/main" id="{15D4762D-4EA9-4C6E-836F-AF3FB41DA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782"/>
              <a:ext cx="3" cy="2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8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6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61" name="Freeform 2010">
              <a:extLst>
                <a:ext uri="{FF2B5EF4-FFF2-40B4-BE49-F238E27FC236}">
                  <a16:creationId xmlns:a16="http://schemas.microsoft.com/office/drawing/2014/main" id="{2D672DBF-6922-4508-B321-C02BDFC11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2762"/>
              <a:ext cx="2" cy="2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8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6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62" name="Freeform 2011">
              <a:extLst>
                <a:ext uri="{FF2B5EF4-FFF2-40B4-BE49-F238E27FC236}">
                  <a16:creationId xmlns:a16="http://schemas.microsoft.com/office/drawing/2014/main" id="{0C5FA317-5BEF-4BDF-BB3D-207DE2E03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813"/>
              <a:ext cx="4" cy="2"/>
            </a:xfrm>
            <a:custGeom>
              <a:avLst/>
              <a:gdLst>
                <a:gd name="T0" fmla="*/ 8 w 2"/>
                <a:gd name="T1" fmla="*/ 0 h 1"/>
                <a:gd name="T2" fmla="*/ 8 w 2"/>
                <a:gd name="T3" fmla="*/ 8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6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63" name="Freeform 2012">
              <a:extLst>
                <a:ext uri="{FF2B5EF4-FFF2-40B4-BE49-F238E27FC236}">
                  <a16:creationId xmlns:a16="http://schemas.microsoft.com/office/drawing/2014/main" id="{3E729F80-516F-46E0-99BD-9317B5AA7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2898"/>
              <a:ext cx="6" cy="4"/>
            </a:xfrm>
            <a:custGeom>
              <a:avLst/>
              <a:gdLst>
                <a:gd name="T0" fmla="*/ 8 w 3"/>
                <a:gd name="T1" fmla="*/ 0 h 2"/>
                <a:gd name="T2" fmla="*/ 24 w 3"/>
                <a:gd name="T3" fmla="*/ 16 h 2"/>
                <a:gd name="T4" fmla="*/ 16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1"/>
                    <a:pt x="0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64" name="Freeform 2013">
              <a:extLst>
                <a:ext uri="{FF2B5EF4-FFF2-40B4-BE49-F238E27FC236}">
                  <a16:creationId xmlns:a16="http://schemas.microsoft.com/office/drawing/2014/main" id="{DD2DA528-60CD-433C-B7B3-E5082441F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2915"/>
              <a:ext cx="6" cy="7"/>
            </a:xfrm>
            <a:custGeom>
              <a:avLst/>
              <a:gdLst>
                <a:gd name="T0" fmla="*/ 8 w 3"/>
                <a:gd name="T1" fmla="*/ 0 h 3"/>
                <a:gd name="T2" fmla="*/ 16 w 3"/>
                <a:gd name="T3" fmla="*/ 37 h 3"/>
                <a:gd name="T4" fmla="*/ 0 w 3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1"/>
                    <a:pt x="2" y="3"/>
                  </a:cubicBezTo>
                  <a:cubicBezTo>
                    <a:pt x="1" y="3"/>
                    <a:pt x="1" y="2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65" name="Freeform 2014">
              <a:extLst>
                <a:ext uri="{FF2B5EF4-FFF2-40B4-BE49-F238E27FC236}">
                  <a16:creationId xmlns:a16="http://schemas.microsoft.com/office/drawing/2014/main" id="{9E6334CE-9DE4-4CC5-A85E-17DA0E4A0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927"/>
              <a:ext cx="4" cy="4"/>
            </a:xfrm>
            <a:custGeom>
              <a:avLst/>
              <a:gdLst>
                <a:gd name="T0" fmla="*/ 8 w 2"/>
                <a:gd name="T1" fmla="*/ 0 h 2"/>
                <a:gd name="T2" fmla="*/ 16 w 2"/>
                <a:gd name="T3" fmla="*/ 8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66" name="Freeform 2015">
              <a:extLst>
                <a:ext uri="{FF2B5EF4-FFF2-40B4-BE49-F238E27FC236}">
                  <a16:creationId xmlns:a16="http://schemas.microsoft.com/office/drawing/2014/main" id="{9A08AF01-8ECF-4EFB-B909-E307C4940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2940"/>
              <a:ext cx="4" cy="2"/>
            </a:xfrm>
            <a:custGeom>
              <a:avLst/>
              <a:gdLst>
                <a:gd name="T0" fmla="*/ 16 w 2"/>
                <a:gd name="T1" fmla="*/ 8 h 1"/>
                <a:gd name="T2" fmla="*/ 8 w 2"/>
                <a:gd name="T3" fmla="*/ 8 h 1"/>
                <a:gd name="T4" fmla="*/ 16 w 2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67" name="Freeform 2016">
              <a:extLst>
                <a:ext uri="{FF2B5EF4-FFF2-40B4-BE49-F238E27FC236}">
                  <a16:creationId xmlns:a16="http://schemas.microsoft.com/office/drawing/2014/main" id="{A751C9BA-2D76-45F3-B6BA-335369281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940"/>
              <a:ext cx="6" cy="4"/>
            </a:xfrm>
            <a:custGeom>
              <a:avLst/>
              <a:gdLst>
                <a:gd name="T0" fmla="*/ 8 w 3"/>
                <a:gd name="T1" fmla="*/ 0 h 2"/>
                <a:gd name="T2" fmla="*/ 16 w 3"/>
                <a:gd name="T3" fmla="*/ 8 h 2"/>
                <a:gd name="T4" fmla="*/ 0 w 3"/>
                <a:gd name="T5" fmla="*/ 8 h 2"/>
                <a:gd name="T6" fmla="*/ 8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0"/>
                    <a:pt x="3" y="1"/>
                    <a:pt x="2" y="1"/>
                  </a:cubicBezTo>
                  <a:cubicBezTo>
                    <a:pt x="0" y="2"/>
                    <a:pt x="1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68" name="Freeform 2017">
              <a:extLst>
                <a:ext uri="{FF2B5EF4-FFF2-40B4-BE49-F238E27FC236}">
                  <a16:creationId xmlns:a16="http://schemas.microsoft.com/office/drawing/2014/main" id="{5A073AF3-90BF-4EF0-82B1-A02785F8A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3027"/>
              <a:ext cx="19" cy="20"/>
            </a:xfrm>
            <a:custGeom>
              <a:avLst/>
              <a:gdLst>
                <a:gd name="T0" fmla="*/ 17 w 9"/>
                <a:gd name="T1" fmla="*/ 9 h 9"/>
                <a:gd name="T2" fmla="*/ 0 w 9"/>
                <a:gd name="T3" fmla="*/ 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2" y="1"/>
                  </a:moveTo>
                  <a:cubicBezTo>
                    <a:pt x="9" y="0"/>
                    <a:pt x="1" y="9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69" name="Freeform 2018">
              <a:extLst>
                <a:ext uri="{FF2B5EF4-FFF2-40B4-BE49-F238E27FC236}">
                  <a16:creationId xmlns:a16="http://schemas.microsoft.com/office/drawing/2014/main" id="{637787F7-E27B-4693-A81C-5F4E53831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3000"/>
              <a:ext cx="6" cy="5"/>
            </a:xfrm>
            <a:custGeom>
              <a:avLst/>
              <a:gdLst>
                <a:gd name="T0" fmla="*/ 8 w 3"/>
                <a:gd name="T1" fmla="*/ 0 h 2"/>
                <a:gd name="T2" fmla="*/ 24 w 3"/>
                <a:gd name="T3" fmla="*/ 20 h 2"/>
                <a:gd name="T4" fmla="*/ 8 w 3"/>
                <a:gd name="T5" fmla="*/ 33 h 2"/>
                <a:gd name="T6" fmla="*/ 8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0"/>
                    <a:pt x="3" y="1"/>
                    <a:pt x="3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70" name="Freeform 2019">
              <a:extLst>
                <a:ext uri="{FF2B5EF4-FFF2-40B4-BE49-F238E27FC236}">
                  <a16:creationId xmlns:a16="http://schemas.microsoft.com/office/drawing/2014/main" id="{CC92635D-7D02-4FF2-ABA7-98F39F563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996"/>
              <a:ext cx="9" cy="9"/>
            </a:xfrm>
            <a:custGeom>
              <a:avLst/>
              <a:gdLst>
                <a:gd name="T0" fmla="*/ 11 w 4"/>
                <a:gd name="T1" fmla="*/ 0 h 4"/>
                <a:gd name="T2" fmla="*/ 45 w 4"/>
                <a:gd name="T3" fmla="*/ 25 h 4"/>
                <a:gd name="T4" fmla="*/ 11 w 4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2" y="4"/>
                    <a:pt x="0" y="3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71" name="Freeform 2020">
              <a:extLst>
                <a:ext uri="{FF2B5EF4-FFF2-40B4-BE49-F238E27FC236}">
                  <a16:creationId xmlns:a16="http://schemas.microsoft.com/office/drawing/2014/main" id="{4D5398BC-9394-4370-AB12-3A8E9E0D4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2974"/>
              <a:ext cx="3" cy="4"/>
            </a:xfrm>
            <a:custGeom>
              <a:avLst/>
              <a:gdLst>
                <a:gd name="T0" fmla="*/ 27 w 1"/>
                <a:gd name="T1" fmla="*/ 0 h 2"/>
                <a:gd name="T2" fmla="*/ 27 w 1"/>
                <a:gd name="T3" fmla="*/ 16 h 2"/>
                <a:gd name="T4" fmla="*/ 0 w 1"/>
                <a:gd name="T5" fmla="*/ 16 h 2"/>
                <a:gd name="T6" fmla="*/ 27 w 1"/>
                <a:gd name="T7" fmla="*/ 8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72" name="Freeform 2021">
              <a:extLst>
                <a:ext uri="{FF2B5EF4-FFF2-40B4-BE49-F238E27FC236}">
                  <a16:creationId xmlns:a16="http://schemas.microsoft.com/office/drawing/2014/main" id="{7A0DB1CA-F315-42A0-9FD1-393077D2A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2974"/>
              <a:ext cx="4" cy="2"/>
            </a:xfrm>
            <a:custGeom>
              <a:avLst/>
              <a:gdLst>
                <a:gd name="T0" fmla="*/ 16 w 2"/>
                <a:gd name="T1" fmla="*/ 0 h 1"/>
                <a:gd name="T2" fmla="*/ 16 w 2"/>
                <a:gd name="T3" fmla="*/ 8 h 1"/>
                <a:gd name="T4" fmla="*/ 0 w 2"/>
                <a:gd name="T5" fmla="*/ 8 h 1"/>
                <a:gd name="T6" fmla="*/ 8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73" name="Freeform 2022">
              <a:extLst>
                <a:ext uri="{FF2B5EF4-FFF2-40B4-BE49-F238E27FC236}">
                  <a16:creationId xmlns:a16="http://schemas.microsoft.com/office/drawing/2014/main" id="{3E1A4463-7663-4363-9FBD-3C4959D54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953"/>
              <a:ext cx="4" cy="5"/>
            </a:xfrm>
            <a:custGeom>
              <a:avLst/>
              <a:gdLst>
                <a:gd name="T0" fmla="*/ 16 w 2"/>
                <a:gd name="T1" fmla="*/ 20 h 2"/>
                <a:gd name="T2" fmla="*/ 16 w 2"/>
                <a:gd name="T3" fmla="*/ 33 h 2"/>
                <a:gd name="T4" fmla="*/ 8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74" name="Freeform 2023">
              <a:extLst>
                <a:ext uri="{FF2B5EF4-FFF2-40B4-BE49-F238E27FC236}">
                  <a16:creationId xmlns:a16="http://schemas.microsoft.com/office/drawing/2014/main" id="{B88B0F30-6DA4-475A-9409-192E4CDD5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933"/>
              <a:ext cx="2" cy="7"/>
            </a:xfrm>
            <a:custGeom>
              <a:avLst/>
              <a:gdLst>
                <a:gd name="T0" fmla="*/ 0 w 1"/>
                <a:gd name="T1" fmla="*/ 0 h 3"/>
                <a:gd name="T2" fmla="*/ 8 w 1"/>
                <a:gd name="T3" fmla="*/ 28 h 3"/>
                <a:gd name="T4" fmla="*/ 0 w 1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2"/>
                    <a:pt x="0" y="1"/>
                  </a:cubicBezTo>
                </a:path>
              </a:pathLst>
            </a:custGeom>
            <a:solidFill>
              <a:srgbClr val="C7A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75" name="Freeform 2024">
              <a:extLst>
                <a:ext uri="{FF2B5EF4-FFF2-40B4-BE49-F238E27FC236}">
                  <a16:creationId xmlns:a16="http://schemas.microsoft.com/office/drawing/2014/main" id="{EE8A265E-B753-411C-8ABF-91A2F6F50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920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8 h 1"/>
                <a:gd name="T4" fmla="*/ 0 w 1"/>
                <a:gd name="T5" fmla="*/ 8 h 1"/>
                <a:gd name="T6" fmla="*/ 8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1" y="0"/>
                  </a:cubicBezTo>
                </a:path>
              </a:pathLst>
            </a:custGeom>
            <a:solidFill>
              <a:srgbClr val="C7A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76" name="Freeform 2025">
              <a:extLst>
                <a:ext uri="{FF2B5EF4-FFF2-40B4-BE49-F238E27FC236}">
                  <a16:creationId xmlns:a16="http://schemas.microsoft.com/office/drawing/2014/main" id="{F63F8BAD-80FF-49E0-ADFA-91FCA238B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936"/>
              <a:ext cx="4" cy="2"/>
            </a:xfrm>
            <a:custGeom>
              <a:avLst/>
              <a:gdLst>
                <a:gd name="T0" fmla="*/ 16 w 2"/>
                <a:gd name="T1" fmla="*/ 0 h 1"/>
                <a:gd name="T2" fmla="*/ 8 w 2"/>
                <a:gd name="T3" fmla="*/ 8 h 1"/>
                <a:gd name="T4" fmla="*/ 8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</a:path>
              </a:pathLst>
            </a:custGeom>
            <a:solidFill>
              <a:srgbClr val="C7A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77" name="Freeform 2026">
              <a:extLst>
                <a:ext uri="{FF2B5EF4-FFF2-40B4-BE49-F238E27FC236}">
                  <a16:creationId xmlns:a16="http://schemas.microsoft.com/office/drawing/2014/main" id="{9DEF361A-DB41-4055-AD32-0F245462B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987"/>
              <a:ext cx="5" cy="2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8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78" name="Freeform 2027">
              <a:extLst>
                <a:ext uri="{FF2B5EF4-FFF2-40B4-BE49-F238E27FC236}">
                  <a16:creationId xmlns:a16="http://schemas.microsoft.com/office/drawing/2014/main" id="{4876BD94-4379-4AA7-988A-8AC6744F0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956"/>
              <a:ext cx="6" cy="4"/>
            </a:xfrm>
            <a:custGeom>
              <a:avLst/>
              <a:gdLst>
                <a:gd name="T0" fmla="*/ 8 w 3"/>
                <a:gd name="T1" fmla="*/ 0 h 2"/>
                <a:gd name="T2" fmla="*/ 16 w 3"/>
                <a:gd name="T3" fmla="*/ 8 h 2"/>
                <a:gd name="T4" fmla="*/ 0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0"/>
                    <a:pt x="3" y="1"/>
                    <a:pt x="2" y="1"/>
                  </a:cubicBezTo>
                  <a:cubicBezTo>
                    <a:pt x="1" y="2"/>
                    <a:pt x="0" y="2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79" name="Freeform 2028">
              <a:extLst>
                <a:ext uri="{FF2B5EF4-FFF2-40B4-BE49-F238E27FC236}">
                  <a16:creationId xmlns:a16="http://schemas.microsoft.com/office/drawing/2014/main" id="{F68487E1-E32E-43FE-B3DA-3EE6049AC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895"/>
              <a:ext cx="4" cy="3"/>
            </a:xfrm>
            <a:custGeom>
              <a:avLst/>
              <a:gdLst>
                <a:gd name="T0" fmla="*/ 8 w 2"/>
                <a:gd name="T1" fmla="*/ 0 h 1"/>
                <a:gd name="T2" fmla="*/ 16 w 2"/>
                <a:gd name="T3" fmla="*/ 27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C9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80" name="Freeform 2029">
              <a:extLst>
                <a:ext uri="{FF2B5EF4-FFF2-40B4-BE49-F238E27FC236}">
                  <a16:creationId xmlns:a16="http://schemas.microsoft.com/office/drawing/2014/main" id="{52208760-9BAE-4E79-BDE4-273992D3A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891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8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C9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81" name="Freeform 2030">
              <a:extLst>
                <a:ext uri="{FF2B5EF4-FFF2-40B4-BE49-F238E27FC236}">
                  <a16:creationId xmlns:a16="http://schemas.microsoft.com/office/drawing/2014/main" id="{0BF834D8-BAA9-4CB6-8153-CE1F993A4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853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82" name="Freeform 2031">
              <a:extLst>
                <a:ext uri="{FF2B5EF4-FFF2-40B4-BE49-F238E27FC236}">
                  <a16:creationId xmlns:a16="http://schemas.microsoft.com/office/drawing/2014/main" id="{11363716-988E-4277-9772-DFDD25C0F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2857"/>
              <a:ext cx="2" cy="5"/>
            </a:xfrm>
            <a:custGeom>
              <a:avLst/>
              <a:gdLst>
                <a:gd name="T0" fmla="*/ 8 w 1"/>
                <a:gd name="T1" fmla="*/ 0 h 2"/>
                <a:gd name="T2" fmla="*/ 8 w 1"/>
                <a:gd name="T3" fmla="*/ 20 h 2"/>
                <a:gd name="T4" fmla="*/ 0 w 1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1"/>
                    <a:pt x="0" y="1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83" name="Freeform 2032">
              <a:extLst>
                <a:ext uri="{FF2B5EF4-FFF2-40B4-BE49-F238E27FC236}">
                  <a16:creationId xmlns:a16="http://schemas.microsoft.com/office/drawing/2014/main" id="{9BBFF3B3-3797-425F-864C-077BE7EE4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864"/>
              <a:ext cx="2" cy="5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20 h 2"/>
                <a:gd name="T4" fmla="*/ 0 w 1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1"/>
                    <a:pt x="0" y="1"/>
                  </a:cubicBezTo>
                </a:path>
              </a:pathLst>
            </a:custGeom>
            <a:solidFill>
              <a:srgbClr val="C9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84" name="Freeform 2033">
              <a:extLst>
                <a:ext uri="{FF2B5EF4-FFF2-40B4-BE49-F238E27FC236}">
                  <a16:creationId xmlns:a16="http://schemas.microsoft.com/office/drawing/2014/main" id="{EDA49415-4610-4E05-8619-516067084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871"/>
              <a:ext cx="2" cy="2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8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C9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85" name="Freeform 2034">
              <a:extLst>
                <a:ext uri="{FF2B5EF4-FFF2-40B4-BE49-F238E27FC236}">
                  <a16:creationId xmlns:a16="http://schemas.microsoft.com/office/drawing/2014/main" id="{9D4BE7DE-4BB0-4E69-9F2E-8D0CA2857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909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C9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86" name="Freeform 2035">
              <a:extLst>
                <a:ext uri="{FF2B5EF4-FFF2-40B4-BE49-F238E27FC236}">
                  <a16:creationId xmlns:a16="http://schemas.microsoft.com/office/drawing/2014/main" id="{2051113D-A16D-4A36-AA0F-641A2C63E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3297"/>
              <a:ext cx="17" cy="31"/>
            </a:xfrm>
            <a:custGeom>
              <a:avLst/>
              <a:gdLst>
                <a:gd name="T0" fmla="*/ 0 w 8"/>
                <a:gd name="T1" fmla="*/ 64 h 14"/>
                <a:gd name="T2" fmla="*/ 60 w 8"/>
                <a:gd name="T3" fmla="*/ 97 h 14"/>
                <a:gd name="T4" fmla="*/ 9 w 8"/>
                <a:gd name="T5" fmla="*/ 6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4">
                  <a:moveTo>
                    <a:pt x="0" y="6"/>
                  </a:moveTo>
                  <a:cubicBezTo>
                    <a:pt x="0" y="9"/>
                    <a:pt x="4" y="14"/>
                    <a:pt x="6" y="9"/>
                  </a:cubicBezTo>
                  <a:cubicBezTo>
                    <a:pt x="8" y="5"/>
                    <a:pt x="0" y="0"/>
                    <a:pt x="1" y="6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87" name="Freeform 2036">
              <a:extLst>
                <a:ext uri="{FF2B5EF4-FFF2-40B4-BE49-F238E27FC236}">
                  <a16:creationId xmlns:a16="http://schemas.microsoft.com/office/drawing/2014/main" id="{E0590BCA-32F9-45D2-B25E-BC38EE813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3355"/>
              <a:ext cx="17" cy="40"/>
            </a:xfrm>
            <a:custGeom>
              <a:avLst/>
              <a:gdLst>
                <a:gd name="T0" fmla="*/ 0 w 8"/>
                <a:gd name="T1" fmla="*/ 53 h 18"/>
                <a:gd name="T2" fmla="*/ 77 w 8"/>
                <a:gd name="T3" fmla="*/ 109 h 18"/>
                <a:gd name="T4" fmla="*/ 9 w 8"/>
                <a:gd name="T5" fmla="*/ 4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0" y="5"/>
                  </a:moveTo>
                  <a:cubicBezTo>
                    <a:pt x="1" y="7"/>
                    <a:pt x="6" y="18"/>
                    <a:pt x="8" y="10"/>
                  </a:cubicBezTo>
                  <a:cubicBezTo>
                    <a:pt x="8" y="6"/>
                    <a:pt x="4" y="0"/>
                    <a:pt x="1" y="4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88" name="Freeform 2037">
              <a:extLst>
                <a:ext uri="{FF2B5EF4-FFF2-40B4-BE49-F238E27FC236}">
                  <a16:creationId xmlns:a16="http://schemas.microsoft.com/office/drawing/2014/main" id="{D9B1A2BA-A4B8-47D2-8D59-08AE257BB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3420"/>
              <a:ext cx="25" cy="31"/>
            </a:xfrm>
            <a:custGeom>
              <a:avLst/>
              <a:gdLst>
                <a:gd name="T0" fmla="*/ 0 w 12"/>
                <a:gd name="T1" fmla="*/ 20 h 14"/>
                <a:gd name="T2" fmla="*/ 83 w 12"/>
                <a:gd name="T3" fmla="*/ 97 h 14"/>
                <a:gd name="T4" fmla="*/ 17 w 12"/>
                <a:gd name="T5" fmla="*/ 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0" y="2"/>
                  </a:moveTo>
                  <a:cubicBezTo>
                    <a:pt x="1" y="4"/>
                    <a:pt x="5" y="14"/>
                    <a:pt x="9" y="9"/>
                  </a:cubicBezTo>
                  <a:cubicBezTo>
                    <a:pt x="12" y="6"/>
                    <a:pt x="5" y="0"/>
                    <a:pt x="2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89" name="Freeform 2038">
              <a:extLst>
                <a:ext uri="{FF2B5EF4-FFF2-40B4-BE49-F238E27FC236}">
                  <a16:creationId xmlns:a16="http://schemas.microsoft.com/office/drawing/2014/main" id="{C9A62F58-165B-4E84-9FDB-332BFB18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3480"/>
              <a:ext cx="16" cy="36"/>
            </a:xfrm>
            <a:custGeom>
              <a:avLst/>
              <a:gdLst>
                <a:gd name="T0" fmla="*/ 0 w 8"/>
                <a:gd name="T1" fmla="*/ 45 h 16"/>
                <a:gd name="T2" fmla="*/ 64 w 8"/>
                <a:gd name="T3" fmla="*/ 101 h 16"/>
                <a:gd name="T4" fmla="*/ 8 w 8"/>
                <a:gd name="T5" fmla="*/ 4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6">
                  <a:moveTo>
                    <a:pt x="0" y="4"/>
                  </a:moveTo>
                  <a:cubicBezTo>
                    <a:pt x="1" y="8"/>
                    <a:pt x="6" y="16"/>
                    <a:pt x="8" y="9"/>
                  </a:cubicBezTo>
                  <a:cubicBezTo>
                    <a:pt x="8" y="6"/>
                    <a:pt x="2" y="0"/>
                    <a:pt x="1" y="4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90" name="Freeform 2039">
              <a:extLst>
                <a:ext uri="{FF2B5EF4-FFF2-40B4-BE49-F238E27FC236}">
                  <a16:creationId xmlns:a16="http://schemas.microsoft.com/office/drawing/2014/main" id="{6DC805FC-150D-4F0D-B0D6-1B026A67D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3560"/>
              <a:ext cx="23" cy="20"/>
            </a:xfrm>
            <a:custGeom>
              <a:avLst/>
              <a:gdLst>
                <a:gd name="T0" fmla="*/ 36 w 11"/>
                <a:gd name="T1" fmla="*/ 89 h 9"/>
                <a:gd name="T2" fmla="*/ 27 w 11"/>
                <a:gd name="T3" fmla="*/ 9 h 9"/>
                <a:gd name="T4" fmla="*/ 100 w 11"/>
                <a:gd name="T5" fmla="*/ 9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8"/>
                  </a:moveTo>
                  <a:cubicBezTo>
                    <a:pt x="0" y="7"/>
                    <a:pt x="0" y="1"/>
                    <a:pt x="3" y="1"/>
                  </a:cubicBezTo>
                  <a:cubicBezTo>
                    <a:pt x="7" y="0"/>
                    <a:pt x="10" y="6"/>
                    <a:pt x="11" y="9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91" name="Freeform 2040">
              <a:extLst>
                <a:ext uri="{FF2B5EF4-FFF2-40B4-BE49-F238E27FC236}">
                  <a16:creationId xmlns:a16="http://schemas.microsoft.com/office/drawing/2014/main" id="{1A3179AF-A4BC-4622-B86B-FD0A8750E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3250"/>
              <a:ext cx="16" cy="22"/>
            </a:xfrm>
            <a:custGeom>
              <a:avLst/>
              <a:gdLst>
                <a:gd name="T0" fmla="*/ 0 w 8"/>
                <a:gd name="T1" fmla="*/ 9 h 10"/>
                <a:gd name="T2" fmla="*/ 40 w 8"/>
                <a:gd name="T3" fmla="*/ 73 h 10"/>
                <a:gd name="T4" fmla="*/ 8 w 8"/>
                <a:gd name="T5" fmla="*/ 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1"/>
                  </a:moveTo>
                  <a:cubicBezTo>
                    <a:pt x="0" y="3"/>
                    <a:pt x="3" y="10"/>
                    <a:pt x="5" y="7"/>
                  </a:cubicBezTo>
                  <a:cubicBezTo>
                    <a:pt x="8" y="5"/>
                    <a:pt x="4" y="0"/>
                    <a:pt x="1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92" name="Freeform 2041">
              <a:extLst>
                <a:ext uri="{FF2B5EF4-FFF2-40B4-BE49-F238E27FC236}">
                  <a16:creationId xmlns:a16="http://schemas.microsoft.com/office/drawing/2014/main" id="{6F13CD38-5F4E-4BD3-AC63-548210C31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3197"/>
              <a:ext cx="23" cy="26"/>
            </a:xfrm>
            <a:custGeom>
              <a:avLst/>
              <a:gdLst>
                <a:gd name="T0" fmla="*/ 0 w 11"/>
                <a:gd name="T1" fmla="*/ 33 h 12"/>
                <a:gd name="T2" fmla="*/ 8 w 11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0" y="3"/>
                  </a:moveTo>
                  <a:cubicBezTo>
                    <a:pt x="3" y="12"/>
                    <a:pt x="11" y="4"/>
                    <a:pt x="1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93" name="Freeform 2042">
              <a:extLst>
                <a:ext uri="{FF2B5EF4-FFF2-40B4-BE49-F238E27FC236}">
                  <a16:creationId xmlns:a16="http://schemas.microsoft.com/office/drawing/2014/main" id="{D1CEA505-5573-497B-A2AE-0678F55B0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3150"/>
              <a:ext cx="15" cy="18"/>
            </a:xfrm>
            <a:custGeom>
              <a:avLst/>
              <a:gdLst>
                <a:gd name="T0" fmla="*/ 0 w 7"/>
                <a:gd name="T1" fmla="*/ 36 h 8"/>
                <a:gd name="T2" fmla="*/ 41 w 7"/>
                <a:gd name="T3" fmla="*/ 92 h 8"/>
                <a:gd name="T4" fmla="*/ 9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3"/>
                  </a:moveTo>
                  <a:cubicBezTo>
                    <a:pt x="1" y="5"/>
                    <a:pt x="2" y="6"/>
                    <a:pt x="4" y="8"/>
                  </a:cubicBezTo>
                  <a:cubicBezTo>
                    <a:pt x="7" y="5"/>
                    <a:pt x="4" y="0"/>
                    <a:pt x="1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94" name="Freeform 2043">
              <a:extLst>
                <a:ext uri="{FF2B5EF4-FFF2-40B4-BE49-F238E27FC236}">
                  <a16:creationId xmlns:a16="http://schemas.microsoft.com/office/drawing/2014/main" id="{C1FA39A0-7347-4BAC-A1D5-0730BBA67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3107"/>
              <a:ext cx="10" cy="16"/>
            </a:xfrm>
            <a:custGeom>
              <a:avLst/>
              <a:gdLst>
                <a:gd name="T0" fmla="*/ 0 w 5"/>
                <a:gd name="T1" fmla="*/ 11 h 7"/>
                <a:gd name="T2" fmla="*/ 32 w 5"/>
                <a:gd name="T3" fmla="*/ 85 h 7"/>
                <a:gd name="T4" fmla="*/ 0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3"/>
                    <a:pt x="2" y="5"/>
                    <a:pt x="4" y="7"/>
                  </a:cubicBezTo>
                  <a:cubicBezTo>
                    <a:pt x="5" y="4"/>
                    <a:pt x="4" y="0"/>
                    <a:pt x="0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95" name="Freeform 2044">
              <a:extLst>
                <a:ext uri="{FF2B5EF4-FFF2-40B4-BE49-F238E27FC236}">
                  <a16:creationId xmlns:a16="http://schemas.microsoft.com/office/drawing/2014/main" id="{40FD7259-28F3-4A2B-B524-7AC71C56B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3054"/>
              <a:ext cx="8" cy="18"/>
            </a:xfrm>
            <a:custGeom>
              <a:avLst/>
              <a:gdLst>
                <a:gd name="T0" fmla="*/ 0 w 4"/>
                <a:gd name="T1" fmla="*/ 45 h 8"/>
                <a:gd name="T2" fmla="*/ 24 w 4"/>
                <a:gd name="T3" fmla="*/ 92 h 8"/>
                <a:gd name="T4" fmla="*/ 0 w 4"/>
                <a:gd name="T5" fmla="*/ 4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4"/>
                  </a:moveTo>
                  <a:cubicBezTo>
                    <a:pt x="0" y="6"/>
                    <a:pt x="1" y="8"/>
                    <a:pt x="3" y="8"/>
                  </a:cubicBezTo>
                  <a:cubicBezTo>
                    <a:pt x="4" y="6"/>
                    <a:pt x="3" y="0"/>
                    <a:pt x="0" y="4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96" name="Freeform 2045">
              <a:extLst>
                <a:ext uri="{FF2B5EF4-FFF2-40B4-BE49-F238E27FC236}">
                  <a16:creationId xmlns:a16="http://schemas.microsoft.com/office/drawing/2014/main" id="{28CD5BD4-8180-4905-A8A8-CC9125788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3014"/>
              <a:ext cx="11" cy="22"/>
            </a:xfrm>
            <a:custGeom>
              <a:avLst/>
              <a:gdLst>
                <a:gd name="T0" fmla="*/ 0 w 5"/>
                <a:gd name="T1" fmla="*/ 20 h 10"/>
                <a:gd name="T2" fmla="*/ 44 w 5"/>
                <a:gd name="T3" fmla="*/ 64 h 10"/>
                <a:gd name="T4" fmla="*/ 0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0" y="2"/>
                  </a:moveTo>
                  <a:cubicBezTo>
                    <a:pt x="0" y="4"/>
                    <a:pt x="2" y="10"/>
                    <a:pt x="4" y="6"/>
                  </a:cubicBezTo>
                  <a:cubicBezTo>
                    <a:pt x="5" y="4"/>
                    <a:pt x="2" y="1"/>
                    <a:pt x="0" y="0"/>
                  </a:cubicBezTo>
                </a:path>
              </a:pathLst>
            </a:custGeom>
            <a:solidFill>
              <a:srgbClr val="CC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97" name="Freeform 2046">
              <a:extLst>
                <a:ext uri="{FF2B5EF4-FFF2-40B4-BE49-F238E27FC236}">
                  <a16:creationId xmlns:a16="http://schemas.microsoft.com/office/drawing/2014/main" id="{F4AE5939-F378-41BB-A513-8A0EA76EC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2969"/>
              <a:ext cx="10" cy="16"/>
            </a:xfrm>
            <a:custGeom>
              <a:avLst/>
              <a:gdLst>
                <a:gd name="T0" fmla="*/ 8 w 5"/>
                <a:gd name="T1" fmla="*/ 11 h 7"/>
                <a:gd name="T2" fmla="*/ 24 w 5"/>
                <a:gd name="T3" fmla="*/ 85 h 7"/>
                <a:gd name="T4" fmla="*/ 8 w 5"/>
                <a:gd name="T5" fmla="*/ 0 h 7"/>
                <a:gd name="T6" fmla="*/ 8 w 5"/>
                <a:gd name="T7" fmla="*/ 1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0" y="3"/>
                    <a:pt x="0" y="6"/>
                    <a:pt x="3" y="7"/>
                  </a:cubicBezTo>
                  <a:cubicBezTo>
                    <a:pt x="5" y="5"/>
                    <a:pt x="5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CC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98" name="Freeform 2047">
              <a:extLst>
                <a:ext uri="{FF2B5EF4-FFF2-40B4-BE49-F238E27FC236}">
                  <a16:creationId xmlns:a16="http://schemas.microsoft.com/office/drawing/2014/main" id="{920FC1AC-AF3F-45AC-A3C3-37F9F1B25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927"/>
              <a:ext cx="9" cy="15"/>
            </a:xfrm>
            <a:custGeom>
              <a:avLst/>
              <a:gdLst>
                <a:gd name="T0" fmla="*/ 0 w 4"/>
                <a:gd name="T1" fmla="*/ 9 h 7"/>
                <a:gd name="T2" fmla="*/ 25 w 4"/>
                <a:gd name="T3" fmla="*/ 69 h 7"/>
                <a:gd name="T4" fmla="*/ 0 w 4"/>
                <a:gd name="T5" fmla="*/ 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0" y="3"/>
                    <a:pt x="1" y="5"/>
                    <a:pt x="2" y="7"/>
                  </a:cubicBezTo>
                  <a:cubicBezTo>
                    <a:pt x="4" y="6"/>
                    <a:pt x="4" y="0"/>
                    <a:pt x="0" y="1"/>
                  </a:cubicBezTo>
                </a:path>
              </a:pathLst>
            </a:custGeom>
            <a:solidFill>
              <a:srgbClr val="CC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99" name="Freeform 2048">
              <a:extLst>
                <a:ext uri="{FF2B5EF4-FFF2-40B4-BE49-F238E27FC236}">
                  <a16:creationId xmlns:a16="http://schemas.microsoft.com/office/drawing/2014/main" id="{A5D7D13B-DC42-416B-BBA0-01CA6A3C5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886"/>
              <a:ext cx="4" cy="7"/>
            </a:xfrm>
            <a:custGeom>
              <a:avLst/>
              <a:gdLst>
                <a:gd name="T0" fmla="*/ 0 w 2"/>
                <a:gd name="T1" fmla="*/ 12 h 3"/>
                <a:gd name="T2" fmla="*/ 8 w 2"/>
                <a:gd name="T3" fmla="*/ 37 h 3"/>
                <a:gd name="T4" fmla="*/ 8 w 2"/>
                <a:gd name="T5" fmla="*/ 0 h 3"/>
                <a:gd name="T6" fmla="*/ 0 w 2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0"/>
                    <a:pt x="1" y="0"/>
                    <a:pt x="0" y="1"/>
                  </a:cubicBezTo>
                </a:path>
              </a:pathLst>
            </a:custGeom>
            <a:solidFill>
              <a:srgbClr val="CC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0" name="Freeform 2049">
              <a:extLst>
                <a:ext uri="{FF2B5EF4-FFF2-40B4-BE49-F238E27FC236}">
                  <a16:creationId xmlns:a16="http://schemas.microsoft.com/office/drawing/2014/main" id="{3C68CBF1-EDA2-4212-9718-C9A2280D3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842"/>
              <a:ext cx="6" cy="11"/>
            </a:xfrm>
            <a:custGeom>
              <a:avLst/>
              <a:gdLst>
                <a:gd name="T0" fmla="*/ 0 w 3"/>
                <a:gd name="T1" fmla="*/ 0 h 5"/>
                <a:gd name="T2" fmla="*/ 8 w 3"/>
                <a:gd name="T3" fmla="*/ 53 h 5"/>
                <a:gd name="T4" fmla="*/ 0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2" y="3"/>
                    <a:pt x="3" y="1"/>
                    <a:pt x="0" y="0"/>
                  </a:cubicBezTo>
                </a:path>
              </a:pathLst>
            </a:custGeom>
            <a:solidFill>
              <a:srgbClr val="C49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1" name="Freeform 2050">
              <a:extLst>
                <a:ext uri="{FF2B5EF4-FFF2-40B4-BE49-F238E27FC236}">
                  <a16:creationId xmlns:a16="http://schemas.microsoft.com/office/drawing/2014/main" id="{4A2A74DE-2F95-4CC1-915B-2440634AB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811"/>
              <a:ext cx="9" cy="11"/>
            </a:xfrm>
            <a:custGeom>
              <a:avLst/>
              <a:gdLst>
                <a:gd name="T0" fmla="*/ 0 w 4"/>
                <a:gd name="T1" fmla="*/ 9 h 5"/>
                <a:gd name="T2" fmla="*/ 0 w 4"/>
                <a:gd name="T3" fmla="*/ 44 h 5"/>
                <a:gd name="T4" fmla="*/ 11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5"/>
                    <a:pt x="4" y="1"/>
                    <a:pt x="1" y="0"/>
                  </a:cubicBezTo>
                </a:path>
              </a:pathLst>
            </a:custGeom>
            <a:solidFill>
              <a:srgbClr val="C49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2" name="Freeform 2051">
              <a:extLst>
                <a:ext uri="{FF2B5EF4-FFF2-40B4-BE49-F238E27FC236}">
                  <a16:creationId xmlns:a16="http://schemas.microsoft.com/office/drawing/2014/main" id="{94418EC0-E358-4BAD-AEF8-4C13E873E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3061"/>
              <a:ext cx="10" cy="11"/>
            </a:xfrm>
            <a:custGeom>
              <a:avLst/>
              <a:gdLst>
                <a:gd name="T0" fmla="*/ 0 w 5"/>
                <a:gd name="T1" fmla="*/ 20 h 5"/>
                <a:gd name="T2" fmla="*/ 40 w 5"/>
                <a:gd name="T3" fmla="*/ 9 h 5"/>
                <a:gd name="T4" fmla="*/ 8 w 5"/>
                <a:gd name="T5" fmla="*/ 3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5" y="3"/>
                    <a:pt x="3" y="5"/>
                    <a:pt x="1" y="3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3" name="Freeform 2052">
              <a:extLst>
                <a:ext uri="{FF2B5EF4-FFF2-40B4-BE49-F238E27FC236}">
                  <a16:creationId xmlns:a16="http://schemas.microsoft.com/office/drawing/2014/main" id="{E0B44E86-F091-4588-9FBC-E87790F83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105"/>
              <a:ext cx="13" cy="14"/>
            </a:xfrm>
            <a:custGeom>
              <a:avLst/>
              <a:gdLst>
                <a:gd name="T0" fmla="*/ 20 w 6"/>
                <a:gd name="T1" fmla="*/ 12 h 6"/>
                <a:gd name="T2" fmla="*/ 52 w 6"/>
                <a:gd name="T3" fmla="*/ 37 h 6"/>
                <a:gd name="T4" fmla="*/ 0 w 6"/>
                <a:gd name="T5" fmla="*/ 3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3" y="0"/>
                    <a:pt x="6" y="1"/>
                    <a:pt x="5" y="3"/>
                  </a:cubicBezTo>
                  <a:cubicBezTo>
                    <a:pt x="5" y="6"/>
                    <a:pt x="1" y="4"/>
                    <a:pt x="0" y="3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4" name="Freeform 2053">
              <a:extLst>
                <a:ext uri="{FF2B5EF4-FFF2-40B4-BE49-F238E27FC236}">
                  <a16:creationId xmlns:a16="http://schemas.microsoft.com/office/drawing/2014/main" id="{3B4D55AF-58C2-4FD3-A501-DB48D38EB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132"/>
              <a:ext cx="10" cy="9"/>
            </a:xfrm>
            <a:custGeom>
              <a:avLst/>
              <a:gdLst>
                <a:gd name="T0" fmla="*/ 8 w 5"/>
                <a:gd name="T1" fmla="*/ 0 h 4"/>
                <a:gd name="T2" fmla="*/ 40 w 5"/>
                <a:gd name="T3" fmla="*/ 36 h 4"/>
                <a:gd name="T4" fmla="*/ 0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4" y="1"/>
                    <a:pt x="5" y="3"/>
                  </a:cubicBezTo>
                  <a:cubicBezTo>
                    <a:pt x="3" y="4"/>
                    <a:pt x="0" y="3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5" name="Freeform 2054">
              <a:extLst>
                <a:ext uri="{FF2B5EF4-FFF2-40B4-BE49-F238E27FC236}">
                  <a16:creationId xmlns:a16="http://schemas.microsoft.com/office/drawing/2014/main" id="{0338FB85-CE37-4DC4-AF43-584D20846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3172"/>
              <a:ext cx="21" cy="18"/>
            </a:xfrm>
            <a:custGeom>
              <a:avLst/>
              <a:gdLst>
                <a:gd name="T0" fmla="*/ 17 w 10"/>
                <a:gd name="T1" fmla="*/ 0 h 8"/>
                <a:gd name="T2" fmla="*/ 8 w 10"/>
                <a:gd name="T3" fmla="*/ 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2" y="0"/>
                  </a:moveTo>
                  <a:cubicBezTo>
                    <a:pt x="10" y="3"/>
                    <a:pt x="0" y="8"/>
                    <a:pt x="1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6" name="Freeform 2055">
              <a:extLst>
                <a:ext uri="{FF2B5EF4-FFF2-40B4-BE49-F238E27FC236}">
                  <a16:creationId xmlns:a16="http://schemas.microsoft.com/office/drawing/2014/main" id="{46F3B55E-0BD1-47DA-8F30-CE5A85074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3199"/>
              <a:ext cx="11" cy="9"/>
            </a:xfrm>
            <a:custGeom>
              <a:avLst/>
              <a:gdLst>
                <a:gd name="T0" fmla="*/ 20 w 5"/>
                <a:gd name="T1" fmla="*/ 0 h 4"/>
                <a:gd name="T2" fmla="*/ 53 w 5"/>
                <a:gd name="T3" fmla="*/ 36 h 4"/>
                <a:gd name="T4" fmla="*/ 0 w 5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0"/>
                    <a:pt x="5" y="2"/>
                    <a:pt x="5" y="3"/>
                  </a:cubicBezTo>
                  <a:cubicBezTo>
                    <a:pt x="3" y="4"/>
                    <a:pt x="0" y="3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7" name="Freeform 2056">
              <a:extLst>
                <a:ext uri="{FF2B5EF4-FFF2-40B4-BE49-F238E27FC236}">
                  <a16:creationId xmlns:a16="http://schemas.microsoft.com/office/drawing/2014/main" id="{CB750514-C24F-4711-87D0-DA807975B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3170"/>
              <a:ext cx="15" cy="11"/>
            </a:xfrm>
            <a:custGeom>
              <a:avLst/>
              <a:gdLst>
                <a:gd name="T0" fmla="*/ 51 w 7"/>
                <a:gd name="T1" fmla="*/ 20 h 5"/>
                <a:gd name="T2" fmla="*/ 69 w 7"/>
                <a:gd name="T3" fmla="*/ 33 h 5"/>
                <a:gd name="T4" fmla="*/ 28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2"/>
                  </a:moveTo>
                  <a:cubicBezTo>
                    <a:pt x="6" y="2"/>
                    <a:pt x="6" y="2"/>
                    <a:pt x="7" y="3"/>
                  </a:cubicBezTo>
                  <a:cubicBezTo>
                    <a:pt x="5" y="5"/>
                    <a:pt x="0" y="2"/>
                    <a:pt x="3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8" name="Freeform 2057">
              <a:extLst>
                <a:ext uri="{FF2B5EF4-FFF2-40B4-BE49-F238E27FC236}">
                  <a16:creationId xmlns:a16="http://schemas.microsoft.com/office/drawing/2014/main" id="{B022367F-E422-4FCD-B0E0-6E239ED59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3134"/>
              <a:ext cx="4" cy="5"/>
            </a:xfrm>
            <a:custGeom>
              <a:avLst/>
              <a:gdLst>
                <a:gd name="T0" fmla="*/ 8 w 2"/>
                <a:gd name="T1" fmla="*/ 0 h 2"/>
                <a:gd name="T2" fmla="*/ 16 w 2"/>
                <a:gd name="T3" fmla="*/ 33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9" name="Freeform 2058">
              <a:extLst>
                <a:ext uri="{FF2B5EF4-FFF2-40B4-BE49-F238E27FC236}">
                  <a16:creationId xmlns:a16="http://schemas.microsoft.com/office/drawing/2014/main" id="{D8D759B5-1CD9-4CFD-BA87-701A2814E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3226"/>
              <a:ext cx="7" cy="4"/>
            </a:xfrm>
            <a:custGeom>
              <a:avLst/>
              <a:gdLst>
                <a:gd name="T0" fmla="*/ 28 w 3"/>
                <a:gd name="T1" fmla="*/ 0 h 2"/>
                <a:gd name="T2" fmla="*/ 37 w 3"/>
                <a:gd name="T3" fmla="*/ 8 h 2"/>
                <a:gd name="T4" fmla="*/ 0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1" y="2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0" name="Freeform 2059">
              <a:extLst>
                <a:ext uri="{FF2B5EF4-FFF2-40B4-BE49-F238E27FC236}">
                  <a16:creationId xmlns:a16="http://schemas.microsoft.com/office/drawing/2014/main" id="{F7E9FDE4-7117-4D6D-BB04-58FBE0281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3270"/>
              <a:ext cx="13" cy="9"/>
            </a:xfrm>
            <a:custGeom>
              <a:avLst/>
              <a:gdLst>
                <a:gd name="T0" fmla="*/ 43 w 6"/>
                <a:gd name="T1" fmla="*/ 0 h 4"/>
                <a:gd name="T2" fmla="*/ 61 w 6"/>
                <a:gd name="T3" fmla="*/ 36 h 4"/>
                <a:gd name="T4" fmla="*/ 3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6" y="1"/>
                    <a:pt x="6" y="2"/>
                    <a:pt x="6" y="3"/>
                  </a:cubicBezTo>
                  <a:cubicBezTo>
                    <a:pt x="4" y="4"/>
                    <a:pt x="0" y="2"/>
                    <a:pt x="3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1" name="Freeform 2060">
              <a:extLst>
                <a:ext uri="{FF2B5EF4-FFF2-40B4-BE49-F238E27FC236}">
                  <a16:creationId xmlns:a16="http://schemas.microsoft.com/office/drawing/2014/main" id="{20EF99B5-84D4-4370-8C58-C0CCD4A3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3277"/>
              <a:ext cx="4" cy="4"/>
            </a:xfrm>
            <a:custGeom>
              <a:avLst/>
              <a:gdLst>
                <a:gd name="T0" fmla="*/ 8 w 2"/>
                <a:gd name="T1" fmla="*/ 0 h 2"/>
                <a:gd name="T2" fmla="*/ 16 w 2"/>
                <a:gd name="T3" fmla="*/ 8 h 2"/>
                <a:gd name="T4" fmla="*/ 0 w 2"/>
                <a:gd name="T5" fmla="*/ 8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2" name="Freeform 2061">
              <a:extLst>
                <a:ext uri="{FF2B5EF4-FFF2-40B4-BE49-F238E27FC236}">
                  <a16:creationId xmlns:a16="http://schemas.microsoft.com/office/drawing/2014/main" id="{09363095-3AEE-4F68-AB26-C8B67CA0D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3306"/>
              <a:ext cx="15" cy="11"/>
            </a:xfrm>
            <a:custGeom>
              <a:avLst/>
              <a:gdLst>
                <a:gd name="T0" fmla="*/ 0 w 7"/>
                <a:gd name="T1" fmla="*/ 0 h 5"/>
                <a:gd name="T2" fmla="*/ 51 w 7"/>
                <a:gd name="T3" fmla="*/ 44 h 5"/>
                <a:gd name="T4" fmla="*/ 9 w 7"/>
                <a:gd name="T5" fmla="*/ 2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2" y="0"/>
                    <a:pt x="7" y="1"/>
                    <a:pt x="5" y="4"/>
                  </a:cubicBezTo>
                  <a:cubicBezTo>
                    <a:pt x="4" y="5"/>
                    <a:pt x="1" y="4"/>
                    <a:pt x="1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3" name="Freeform 2062">
              <a:extLst>
                <a:ext uri="{FF2B5EF4-FFF2-40B4-BE49-F238E27FC236}">
                  <a16:creationId xmlns:a16="http://schemas.microsoft.com/office/drawing/2014/main" id="{054C6DE3-FF9C-4269-8950-36E4E8CBB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3293"/>
              <a:ext cx="10" cy="8"/>
            </a:xfrm>
            <a:custGeom>
              <a:avLst/>
              <a:gdLst>
                <a:gd name="T0" fmla="*/ 0 w 5"/>
                <a:gd name="T1" fmla="*/ 0 h 4"/>
                <a:gd name="T2" fmla="*/ 32 w 5"/>
                <a:gd name="T3" fmla="*/ 32 h 4"/>
                <a:gd name="T4" fmla="*/ 0 w 5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0"/>
                    <a:pt x="5" y="2"/>
                    <a:pt x="4" y="4"/>
                  </a:cubicBezTo>
                  <a:cubicBezTo>
                    <a:pt x="2" y="4"/>
                    <a:pt x="1" y="3"/>
                    <a:pt x="0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4" name="Freeform 2063">
              <a:extLst>
                <a:ext uri="{FF2B5EF4-FFF2-40B4-BE49-F238E27FC236}">
                  <a16:creationId xmlns:a16="http://schemas.microsoft.com/office/drawing/2014/main" id="{933EF6A1-8ED6-43DF-9FB6-15C07E2C7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3259"/>
              <a:ext cx="6" cy="9"/>
            </a:xfrm>
            <a:custGeom>
              <a:avLst/>
              <a:gdLst>
                <a:gd name="T0" fmla="*/ 16 w 3"/>
                <a:gd name="T1" fmla="*/ 0 h 4"/>
                <a:gd name="T2" fmla="*/ 24 w 3"/>
                <a:gd name="T3" fmla="*/ 36 h 4"/>
                <a:gd name="T4" fmla="*/ 0 w 3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2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5" name="Freeform 2064">
              <a:extLst>
                <a:ext uri="{FF2B5EF4-FFF2-40B4-BE49-F238E27FC236}">
                  <a16:creationId xmlns:a16="http://schemas.microsoft.com/office/drawing/2014/main" id="{1A9D02FE-D63C-468F-950E-BBDBEE9BA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3257"/>
              <a:ext cx="4" cy="7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37 h 3"/>
                <a:gd name="T4" fmla="*/ 0 w 2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1"/>
                    <a:pt x="2" y="3"/>
                  </a:cubicBezTo>
                  <a:cubicBezTo>
                    <a:pt x="1" y="3"/>
                    <a:pt x="0" y="3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6" name="Freeform 2065">
              <a:extLst>
                <a:ext uri="{FF2B5EF4-FFF2-40B4-BE49-F238E27FC236}">
                  <a16:creationId xmlns:a16="http://schemas.microsoft.com/office/drawing/2014/main" id="{5FF2D2F1-55EC-4B3D-A4DD-8A24D1CB6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3232"/>
              <a:ext cx="10" cy="16"/>
            </a:xfrm>
            <a:custGeom>
              <a:avLst/>
              <a:gdLst>
                <a:gd name="T0" fmla="*/ 0 w 5"/>
                <a:gd name="T1" fmla="*/ 11 h 7"/>
                <a:gd name="T2" fmla="*/ 0 w 5"/>
                <a:gd name="T3" fmla="*/ 3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5" y="0"/>
                    <a:pt x="2" y="7"/>
                    <a:pt x="0" y="3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7" name="Freeform 2066">
              <a:extLst>
                <a:ext uri="{FF2B5EF4-FFF2-40B4-BE49-F238E27FC236}">
                  <a16:creationId xmlns:a16="http://schemas.microsoft.com/office/drawing/2014/main" id="{94BE7764-6F86-4D8D-97D6-B8443DC94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3368"/>
              <a:ext cx="17" cy="14"/>
            </a:xfrm>
            <a:custGeom>
              <a:avLst/>
              <a:gdLst>
                <a:gd name="T0" fmla="*/ 19 w 8"/>
                <a:gd name="T1" fmla="*/ 0 h 6"/>
                <a:gd name="T2" fmla="*/ 9 w 8"/>
                <a:gd name="T3" fmla="*/ 1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2" y="0"/>
                  </a:moveTo>
                  <a:cubicBezTo>
                    <a:pt x="8" y="2"/>
                    <a:pt x="0" y="6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8" name="Freeform 2067">
              <a:extLst>
                <a:ext uri="{FF2B5EF4-FFF2-40B4-BE49-F238E27FC236}">
                  <a16:creationId xmlns:a16="http://schemas.microsoft.com/office/drawing/2014/main" id="{3C62D612-FF7C-49B4-ADC8-229DEF7C2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3295"/>
              <a:ext cx="11" cy="9"/>
            </a:xfrm>
            <a:custGeom>
              <a:avLst/>
              <a:gdLst>
                <a:gd name="T0" fmla="*/ 20 w 5"/>
                <a:gd name="T1" fmla="*/ 11 h 4"/>
                <a:gd name="T2" fmla="*/ 44 w 5"/>
                <a:gd name="T3" fmla="*/ 36 h 4"/>
                <a:gd name="T4" fmla="*/ 9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3" y="0"/>
                    <a:pt x="5" y="1"/>
                    <a:pt x="4" y="3"/>
                  </a:cubicBezTo>
                  <a:cubicBezTo>
                    <a:pt x="2" y="4"/>
                    <a:pt x="0" y="2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9" name="Freeform 2068">
              <a:extLst>
                <a:ext uri="{FF2B5EF4-FFF2-40B4-BE49-F238E27FC236}">
                  <a16:creationId xmlns:a16="http://schemas.microsoft.com/office/drawing/2014/main" id="{0401F640-010F-4EB8-9951-6E49E1FAA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3317"/>
              <a:ext cx="10" cy="9"/>
            </a:xfrm>
            <a:custGeom>
              <a:avLst/>
              <a:gdLst>
                <a:gd name="T0" fmla="*/ 24 w 5"/>
                <a:gd name="T1" fmla="*/ 0 h 4"/>
                <a:gd name="T2" fmla="*/ 40 w 5"/>
                <a:gd name="T3" fmla="*/ 25 h 4"/>
                <a:gd name="T4" fmla="*/ 16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0"/>
                    <a:pt x="5" y="1"/>
                    <a:pt x="5" y="2"/>
                  </a:cubicBezTo>
                  <a:cubicBezTo>
                    <a:pt x="4" y="4"/>
                    <a:pt x="0" y="3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0" name="Freeform 2069">
              <a:extLst>
                <a:ext uri="{FF2B5EF4-FFF2-40B4-BE49-F238E27FC236}">
                  <a16:creationId xmlns:a16="http://schemas.microsoft.com/office/drawing/2014/main" id="{024801BE-1736-4488-936B-781C04BF4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364"/>
              <a:ext cx="6" cy="4"/>
            </a:xfrm>
            <a:custGeom>
              <a:avLst/>
              <a:gdLst>
                <a:gd name="T0" fmla="*/ 8 w 3"/>
                <a:gd name="T1" fmla="*/ 0 h 2"/>
                <a:gd name="T2" fmla="*/ 24 w 3"/>
                <a:gd name="T3" fmla="*/ 8 h 2"/>
                <a:gd name="T4" fmla="*/ 0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1" name="Freeform 2070">
              <a:extLst>
                <a:ext uri="{FF2B5EF4-FFF2-40B4-BE49-F238E27FC236}">
                  <a16:creationId xmlns:a16="http://schemas.microsoft.com/office/drawing/2014/main" id="{DE7AAF6A-4F20-4B67-8C16-11E2D2344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3250"/>
              <a:ext cx="8" cy="9"/>
            </a:xfrm>
            <a:custGeom>
              <a:avLst/>
              <a:gdLst>
                <a:gd name="T0" fmla="*/ 16 w 4"/>
                <a:gd name="T1" fmla="*/ 0 h 4"/>
                <a:gd name="T2" fmla="*/ 32 w 4"/>
                <a:gd name="T3" fmla="*/ 25 h 4"/>
                <a:gd name="T4" fmla="*/ 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3" y="4"/>
                    <a:pt x="0" y="2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2" name="Freeform 2071">
              <a:extLst>
                <a:ext uri="{FF2B5EF4-FFF2-40B4-BE49-F238E27FC236}">
                  <a16:creationId xmlns:a16="http://schemas.microsoft.com/office/drawing/2014/main" id="{644714EA-8968-408E-BBB7-7419A2A63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3201"/>
              <a:ext cx="6" cy="7"/>
            </a:xfrm>
            <a:custGeom>
              <a:avLst/>
              <a:gdLst>
                <a:gd name="T0" fmla="*/ 8 w 3"/>
                <a:gd name="T1" fmla="*/ 0 h 3"/>
                <a:gd name="T2" fmla="*/ 16 w 3"/>
                <a:gd name="T3" fmla="*/ 28 h 3"/>
                <a:gd name="T4" fmla="*/ 0 w 3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1"/>
                    <a:pt x="2" y="2"/>
                  </a:cubicBezTo>
                  <a:cubicBezTo>
                    <a:pt x="1" y="3"/>
                    <a:pt x="0" y="2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3" name="Freeform 2072">
              <a:extLst>
                <a:ext uri="{FF2B5EF4-FFF2-40B4-BE49-F238E27FC236}">
                  <a16:creationId xmlns:a16="http://schemas.microsoft.com/office/drawing/2014/main" id="{7B194ECC-833C-4019-8291-CCE0B097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3125"/>
              <a:ext cx="6" cy="9"/>
            </a:xfrm>
            <a:custGeom>
              <a:avLst/>
              <a:gdLst>
                <a:gd name="T0" fmla="*/ 0 w 3"/>
                <a:gd name="T1" fmla="*/ 0 h 4"/>
                <a:gd name="T2" fmla="*/ 8 w 3"/>
                <a:gd name="T3" fmla="*/ 45 h 4"/>
                <a:gd name="T4" fmla="*/ 0 w 3"/>
                <a:gd name="T5" fmla="*/ 3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1"/>
                    <a:pt x="3" y="3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4" name="Freeform 2073">
              <a:extLst>
                <a:ext uri="{FF2B5EF4-FFF2-40B4-BE49-F238E27FC236}">
                  <a16:creationId xmlns:a16="http://schemas.microsoft.com/office/drawing/2014/main" id="{B4749AC8-3431-46C1-B423-E71A9CADB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3121"/>
              <a:ext cx="12" cy="11"/>
            </a:xfrm>
            <a:custGeom>
              <a:avLst/>
              <a:gdLst>
                <a:gd name="T0" fmla="*/ 16 w 6"/>
                <a:gd name="T1" fmla="*/ 0 h 5"/>
                <a:gd name="T2" fmla="*/ 48 w 6"/>
                <a:gd name="T3" fmla="*/ 33 h 5"/>
                <a:gd name="T4" fmla="*/ 24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6" y="1"/>
                    <a:pt x="6" y="3"/>
                  </a:cubicBezTo>
                  <a:cubicBezTo>
                    <a:pt x="4" y="5"/>
                    <a:pt x="0" y="2"/>
                    <a:pt x="3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5" name="Freeform 2074">
              <a:extLst>
                <a:ext uri="{FF2B5EF4-FFF2-40B4-BE49-F238E27FC236}">
                  <a16:creationId xmlns:a16="http://schemas.microsoft.com/office/drawing/2014/main" id="{FCA3D58E-2BDC-4767-8096-8AC4D372B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3143"/>
              <a:ext cx="11" cy="11"/>
            </a:xfrm>
            <a:custGeom>
              <a:avLst/>
              <a:gdLst>
                <a:gd name="T0" fmla="*/ 0 w 5"/>
                <a:gd name="T1" fmla="*/ 9 h 5"/>
                <a:gd name="T2" fmla="*/ 53 w 5"/>
                <a:gd name="T3" fmla="*/ 44 h 5"/>
                <a:gd name="T4" fmla="*/ 9 w 5"/>
                <a:gd name="T5" fmla="*/ 3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3" y="0"/>
                    <a:pt x="5" y="1"/>
                    <a:pt x="5" y="4"/>
                  </a:cubicBezTo>
                  <a:cubicBezTo>
                    <a:pt x="3" y="5"/>
                    <a:pt x="2" y="4"/>
                    <a:pt x="1" y="3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6" name="Freeform 2075">
              <a:extLst>
                <a:ext uri="{FF2B5EF4-FFF2-40B4-BE49-F238E27FC236}">
                  <a16:creationId xmlns:a16="http://schemas.microsoft.com/office/drawing/2014/main" id="{F1EC88EA-D43C-45FC-B5C4-AA8D8E144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170"/>
              <a:ext cx="17" cy="15"/>
            </a:xfrm>
            <a:custGeom>
              <a:avLst/>
              <a:gdLst>
                <a:gd name="T0" fmla="*/ 19 w 8"/>
                <a:gd name="T1" fmla="*/ 60 h 7"/>
                <a:gd name="T2" fmla="*/ 49 w 8"/>
                <a:gd name="T3" fmla="*/ 28 h 7"/>
                <a:gd name="T4" fmla="*/ 19 w 8"/>
                <a:gd name="T5" fmla="*/ 6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2" y="6"/>
                  </a:moveTo>
                  <a:cubicBezTo>
                    <a:pt x="0" y="4"/>
                    <a:pt x="3" y="0"/>
                    <a:pt x="5" y="3"/>
                  </a:cubicBezTo>
                  <a:cubicBezTo>
                    <a:pt x="8" y="5"/>
                    <a:pt x="4" y="7"/>
                    <a:pt x="2" y="7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7" name="Freeform 2076">
              <a:extLst>
                <a:ext uri="{FF2B5EF4-FFF2-40B4-BE49-F238E27FC236}">
                  <a16:creationId xmlns:a16="http://schemas.microsoft.com/office/drawing/2014/main" id="{4359762D-9B8A-48A3-8A06-A81DE3486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3185"/>
              <a:ext cx="8" cy="7"/>
            </a:xfrm>
            <a:custGeom>
              <a:avLst/>
              <a:gdLst>
                <a:gd name="T0" fmla="*/ 8 w 4"/>
                <a:gd name="T1" fmla="*/ 0 h 3"/>
                <a:gd name="T2" fmla="*/ 24 w 4"/>
                <a:gd name="T3" fmla="*/ 37 h 3"/>
                <a:gd name="T4" fmla="*/ 0 w 4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3" y="3"/>
                  </a:cubicBezTo>
                  <a:cubicBezTo>
                    <a:pt x="2" y="3"/>
                    <a:pt x="1" y="2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8" name="Freeform 2077">
              <a:extLst>
                <a:ext uri="{FF2B5EF4-FFF2-40B4-BE49-F238E27FC236}">
                  <a16:creationId xmlns:a16="http://schemas.microsoft.com/office/drawing/2014/main" id="{DA596CEA-F558-403A-B7BF-357783B08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3159"/>
              <a:ext cx="9" cy="6"/>
            </a:xfrm>
            <a:custGeom>
              <a:avLst/>
              <a:gdLst>
                <a:gd name="T0" fmla="*/ 11 w 4"/>
                <a:gd name="T1" fmla="*/ 0 h 3"/>
                <a:gd name="T2" fmla="*/ 45 w 4"/>
                <a:gd name="T3" fmla="*/ 8 h 3"/>
                <a:gd name="T4" fmla="*/ 36 w 4"/>
                <a:gd name="T5" fmla="*/ 24 h 3"/>
                <a:gd name="T6" fmla="*/ 0 w 4"/>
                <a:gd name="T7" fmla="*/ 8 h 3"/>
                <a:gd name="T8" fmla="*/ 11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9" name="Freeform 2078">
              <a:extLst>
                <a:ext uri="{FF2B5EF4-FFF2-40B4-BE49-F238E27FC236}">
                  <a16:creationId xmlns:a16="http://schemas.microsoft.com/office/drawing/2014/main" id="{669BD281-F90A-4577-B10D-60AFB6DC6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3217"/>
              <a:ext cx="15" cy="11"/>
            </a:xfrm>
            <a:custGeom>
              <a:avLst/>
              <a:gdLst>
                <a:gd name="T0" fmla="*/ 19 w 7"/>
                <a:gd name="T1" fmla="*/ 9 h 5"/>
                <a:gd name="T2" fmla="*/ 69 w 7"/>
                <a:gd name="T3" fmla="*/ 33 h 5"/>
                <a:gd name="T4" fmla="*/ 19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2" y="1"/>
                  </a:moveTo>
                  <a:cubicBezTo>
                    <a:pt x="4" y="0"/>
                    <a:pt x="6" y="1"/>
                    <a:pt x="7" y="3"/>
                  </a:cubicBezTo>
                  <a:cubicBezTo>
                    <a:pt x="5" y="5"/>
                    <a:pt x="0" y="4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0" name="Freeform 2079">
              <a:extLst>
                <a:ext uri="{FF2B5EF4-FFF2-40B4-BE49-F238E27FC236}">
                  <a16:creationId xmlns:a16="http://schemas.microsoft.com/office/drawing/2014/main" id="{6AD03F5E-3709-47BE-9A51-17FE35CBA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3221"/>
              <a:ext cx="11" cy="9"/>
            </a:xfrm>
            <a:custGeom>
              <a:avLst/>
              <a:gdLst>
                <a:gd name="T0" fmla="*/ 9 w 5"/>
                <a:gd name="T1" fmla="*/ 0 h 4"/>
                <a:gd name="T2" fmla="*/ 53 w 5"/>
                <a:gd name="T3" fmla="*/ 25 h 4"/>
                <a:gd name="T4" fmla="*/ 9 w 5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4" y="1"/>
                    <a:pt x="5" y="2"/>
                  </a:cubicBezTo>
                  <a:cubicBezTo>
                    <a:pt x="3" y="4"/>
                    <a:pt x="0" y="4"/>
                    <a:pt x="1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1" name="Freeform 2080">
              <a:extLst>
                <a:ext uri="{FF2B5EF4-FFF2-40B4-BE49-F238E27FC236}">
                  <a16:creationId xmlns:a16="http://schemas.microsoft.com/office/drawing/2014/main" id="{6213FF9A-EB5B-4C2F-8EEC-F70CF47CA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3250"/>
              <a:ext cx="11" cy="9"/>
            </a:xfrm>
            <a:custGeom>
              <a:avLst/>
              <a:gdLst>
                <a:gd name="T0" fmla="*/ 0 w 5"/>
                <a:gd name="T1" fmla="*/ 25 h 4"/>
                <a:gd name="T2" fmla="*/ 53 w 5"/>
                <a:gd name="T3" fmla="*/ 36 h 4"/>
                <a:gd name="T4" fmla="*/ 33 w 5"/>
                <a:gd name="T5" fmla="*/ 45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2" y="0"/>
                    <a:pt x="5" y="0"/>
                    <a:pt x="5" y="3"/>
                  </a:cubicBezTo>
                  <a:cubicBezTo>
                    <a:pt x="4" y="4"/>
                    <a:pt x="4" y="4"/>
                    <a:pt x="3" y="4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2" name="Freeform 2081">
              <a:extLst>
                <a:ext uri="{FF2B5EF4-FFF2-40B4-BE49-F238E27FC236}">
                  <a16:creationId xmlns:a16="http://schemas.microsoft.com/office/drawing/2014/main" id="{2C6A6B10-D8D7-4B8C-A030-7A87BF84C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3246"/>
              <a:ext cx="6" cy="6"/>
            </a:xfrm>
            <a:custGeom>
              <a:avLst/>
              <a:gdLst>
                <a:gd name="T0" fmla="*/ 8 w 3"/>
                <a:gd name="T1" fmla="*/ 0 h 3"/>
                <a:gd name="T2" fmla="*/ 24 w 3"/>
                <a:gd name="T3" fmla="*/ 16 h 3"/>
                <a:gd name="T4" fmla="*/ 0 w 3"/>
                <a:gd name="T5" fmla="*/ 1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2"/>
                  </a:cubicBezTo>
                  <a:cubicBezTo>
                    <a:pt x="2" y="3"/>
                    <a:pt x="1" y="2"/>
                    <a:pt x="0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3" name="Freeform 2082">
              <a:extLst>
                <a:ext uri="{FF2B5EF4-FFF2-40B4-BE49-F238E27FC236}">
                  <a16:creationId xmlns:a16="http://schemas.microsoft.com/office/drawing/2014/main" id="{66AE98B7-316D-4E07-9970-D5917B600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272"/>
              <a:ext cx="10" cy="9"/>
            </a:xfrm>
            <a:custGeom>
              <a:avLst/>
              <a:gdLst>
                <a:gd name="T0" fmla="*/ 16 w 5"/>
                <a:gd name="T1" fmla="*/ 11 h 4"/>
                <a:gd name="T2" fmla="*/ 40 w 5"/>
                <a:gd name="T3" fmla="*/ 25 h 4"/>
                <a:gd name="T4" fmla="*/ 0 w 5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3" y="1"/>
                    <a:pt x="4" y="0"/>
                    <a:pt x="5" y="2"/>
                  </a:cubicBezTo>
                  <a:cubicBezTo>
                    <a:pt x="3" y="4"/>
                    <a:pt x="1" y="4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4" name="Freeform 2083">
              <a:extLst>
                <a:ext uri="{FF2B5EF4-FFF2-40B4-BE49-F238E27FC236}">
                  <a16:creationId xmlns:a16="http://schemas.microsoft.com/office/drawing/2014/main" id="{386733D5-3A0E-4174-965A-DDDF5AEDE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3348"/>
              <a:ext cx="9" cy="7"/>
            </a:xfrm>
            <a:custGeom>
              <a:avLst/>
              <a:gdLst>
                <a:gd name="T0" fmla="*/ 25 w 4"/>
                <a:gd name="T1" fmla="*/ 0 h 3"/>
                <a:gd name="T2" fmla="*/ 36 w 4"/>
                <a:gd name="T3" fmla="*/ 28 h 3"/>
                <a:gd name="T4" fmla="*/ 0 w 4"/>
                <a:gd name="T5" fmla="*/ 12 h 3"/>
                <a:gd name="T6" fmla="*/ 11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1"/>
                    <a:pt x="3" y="2"/>
                  </a:cubicBezTo>
                  <a:cubicBezTo>
                    <a:pt x="2" y="3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5" name="Freeform 2084">
              <a:extLst>
                <a:ext uri="{FF2B5EF4-FFF2-40B4-BE49-F238E27FC236}">
                  <a16:creationId xmlns:a16="http://schemas.microsoft.com/office/drawing/2014/main" id="{4367F21C-AC60-4C2A-86D5-A2D12CF17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3214"/>
              <a:ext cx="8" cy="9"/>
            </a:xfrm>
            <a:custGeom>
              <a:avLst/>
              <a:gdLst>
                <a:gd name="T0" fmla="*/ 16 w 4"/>
                <a:gd name="T1" fmla="*/ 11 h 4"/>
                <a:gd name="T2" fmla="*/ 32 w 4"/>
                <a:gd name="T3" fmla="*/ 36 h 4"/>
                <a:gd name="T4" fmla="*/ 0 w 4"/>
                <a:gd name="T5" fmla="*/ 11 h 4"/>
                <a:gd name="T6" fmla="*/ 8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1"/>
                    <a:pt x="3" y="2"/>
                    <a:pt x="4" y="3"/>
                  </a:cubicBezTo>
                  <a:cubicBezTo>
                    <a:pt x="2" y="4"/>
                    <a:pt x="0" y="3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6" name="Freeform 2085">
              <a:extLst>
                <a:ext uri="{FF2B5EF4-FFF2-40B4-BE49-F238E27FC236}">
                  <a16:creationId xmlns:a16="http://schemas.microsoft.com/office/drawing/2014/main" id="{3848D298-E15D-49A3-BE7C-E1960C961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3159"/>
              <a:ext cx="8" cy="4"/>
            </a:xfrm>
            <a:custGeom>
              <a:avLst/>
              <a:gdLst>
                <a:gd name="T0" fmla="*/ 16 w 4"/>
                <a:gd name="T1" fmla="*/ 0 h 2"/>
                <a:gd name="T2" fmla="*/ 32 w 4"/>
                <a:gd name="T3" fmla="*/ 8 h 2"/>
                <a:gd name="T4" fmla="*/ 0 w 4"/>
                <a:gd name="T5" fmla="*/ 8 h 2"/>
                <a:gd name="T6" fmla="*/ 8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3" y="0"/>
                    <a:pt x="4" y="0"/>
                    <a:pt x="4" y="1"/>
                  </a:cubicBezTo>
                  <a:cubicBezTo>
                    <a:pt x="3" y="2"/>
                    <a:pt x="1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7" name="Freeform 2086">
              <a:extLst>
                <a:ext uri="{FF2B5EF4-FFF2-40B4-BE49-F238E27FC236}">
                  <a16:creationId xmlns:a16="http://schemas.microsoft.com/office/drawing/2014/main" id="{6EB88B95-DAB4-4323-BB0D-CA68954CF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2659"/>
              <a:ext cx="7" cy="7"/>
            </a:xfrm>
            <a:custGeom>
              <a:avLst/>
              <a:gdLst>
                <a:gd name="T0" fmla="*/ 0 w 3"/>
                <a:gd name="T1" fmla="*/ 0 h 3"/>
                <a:gd name="T2" fmla="*/ 28 w 3"/>
                <a:gd name="T3" fmla="*/ 37 h 3"/>
                <a:gd name="T4" fmla="*/ 12 w 3"/>
                <a:gd name="T5" fmla="*/ 0 h 3"/>
                <a:gd name="T6" fmla="*/ 0 w 3"/>
                <a:gd name="T7" fmla="*/ 1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1" y="3"/>
                    <a:pt x="2" y="3"/>
                  </a:cubicBezTo>
                  <a:cubicBezTo>
                    <a:pt x="3" y="2"/>
                    <a:pt x="3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C49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8" name="Freeform 2087">
              <a:extLst>
                <a:ext uri="{FF2B5EF4-FFF2-40B4-BE49-F238E27FC236}">
                  <a16:creationId xmlns:a16="http://schemas.microsoft.com/office/drawing/2014/main" id="{04F74BDD-9E03-4739-9BAE-B2F97DF6E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2683"/>
              <a:ext cx="10" cy="12"/>
            </a:xfrm>
            <a:custGeom>
              <a:avLst/>
              <a:gdLst>
                <a:gd name="T0" fmla="*/ 0 w 5"/>
                <a:gd name="T1" fmla="*/ 0 h 5"/>
                <a:gd name="T2" fmla="*/ 24 w 5"/>
                <a:gd name="T3" fmla="*/ 70 h 5"/>
                <a:gd name="T4" fmla="*/ 8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2"/>
                    <a:pt x="1" y="4"/>
                    <a:pt x="3" y="5"/>
                  </a:cubicBezTo>
                  <a:cubicBezTo>
                    <a:pt x="5" y="3"/>
                    <a:pt x="2" y="1"/>
                    <a:pt x="1" y="0"/>
                  </a:cubicBezTo>
                </a:path>
              </a:pathLst>
            </a:custGeom>
            <a:solidFill>
              <a:srgbClr val="C49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9" name="Freeform 2088">
              <a:extLst>
                <a:ext uri="{FF2B5EF4-FFF2-40B4-BE49-F238E27FC236}">
                  <a16:creationId xmlns:a16="http://schemas.microsoft.com/office/drawing/2014/main" id="{0F885D73-B998-4443-973D-045BDA19A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2710"/>
              <a:ext cx="6" cy="9"/>
            </a:xfrm>
            <a:custGeom>
              <a:avLst/>
              <a:gdLst>
                <a:gd name="T0" fmla="*/ 8 w 3"/>
                <a:gd name="T1" fmla="*/ 0 h 4"/>
                <a:gd name="T2" fmla="*/ 24 w 3"/>
                <a:gd name="T3" fmla="*/ 45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2"/>
                    <a:pt x="1" y="4"/>
                    <a:pt x="3" y="4"/>
                  </a:cubicBezTo>
                  <a:cubicBezTo>
                    <a:pt x="3" y="2"/>
                    <a:pt x="3" y="1"/>
                    <a:pt x="1" y="0"/>
                  </a:cubicBezTo>
                </a:path>
              </a:pathLst>
            </a:custGeom>
            <a:solidFill>
              <a:srgbClr val="C49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0" name="Freeform 2089">
              <a:extLst>
                <a:ext uri="{FF2B5EF4-FFF2-40B4-BE49-F238E27FC236}">
                  <a16:creationId xmlns:a16="http://schemas.microsoft.com/office/drawing/2014/main" id="{3CA6EAB3-0DDA-4792-96D4-22B2022EA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2748"/>
              <a:ext cx="16" cy="11"/>
            </a:xfrm>
            <a:custGeom>
              <a:avLst/>
              <a:gdLst>
                <a:gd name="T0" fmla="*/ 24 w 8"/>
                <a:gd name="T1" fmla="*/ 0 h 5"/>
                <a:gd name="T2" fmla="*/ 48 w 8"/>
                <a:gd name="T3" fmla="*/ 44 h 5"/>
                <a:gd name="T4" fmla="*/ 24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3" y="0"/>
                  </a:moveTo>
                  <a:cubicBezTo>
                    <a:pt x="0" y="2"/>
                    <a:pt x="4" y="5"/>
                    <a:pt x="6" y="4"/>
                  </a:cubicBezTo>
                  <a:cubicBezTo>
                    <a:pt x="8" y="2"/>
                    <a:pt x="5" y="0"/>
                    <a:pt x="3" y="0"/>
                  </a:cubicBezTo>
                </a:path>
              </a:pathLst>
            </a:custGeom>
            <a:solidFill>
              <a:srgbClr val="C49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1" name="Freeform 2090">
              <a:extLst>
                <a:ext uri="{FF2B5EF4-FFF2-40B4-BE49-F238E27FC236}">
                  <a16:creationId xmlns:a16="http://schemas.microsoft.com/office/drawing/2014/main" id="{0FBB288B-F3BC-476A-9346-0AB5ABD4C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2779"/>
              <a:ext cx="10" cy="16"/>
            </a:xfrm>
            <a:custGeom>
              <a:avLst/>
              <a:gdLst>
                <a:gd name="T0" fmla="*/ 0 w 5"/>
                <a:gd name="T1" fmla="*/ 0 h 7"/>
                <a:gd name="T2" fmla="*/ 24 w 5"/>
                <a:gd name="T3" fmla="*/ 57 h 7"/>
                <a:gd name="T4" fmla="*/ 0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0" y="1"/>
                    <a:pt x="1" y="7"/>
                    <a:pt x="3" y="5"/>
                  </a:cubicBezTo>
                  <a:cubicBezTo>
                    <a:pt x="5" y="3"/>
                    <a:pt x="2" y="0"/>
                    <a:pt x="0" y="0"/>
                  </a:cubicBezTo>
                </a:path>
              </a:pathLst>
            </a:custGeom>
            <a:solidFill>
              <a:srgbClr val="C49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2" name="Freeform 2091">
              <a:extLst>
                <a:ext uri="{FF2B5EF4-FFF2-40B4-BE49-F238E27FC236}">
                  <a16:creationId xmlns:a16="http://schemas.microsoft.com/office/drawing/2014/main" id="{7C77A99D-D59E-48F3-A123-0CDA436F3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2808"/>
              <a:ext cx="18" cy="16"/>
            </a:xfrm>
            <a:custGeom>
              <a:avLst/>
              <a:gdLst>
                <a:gd name="T0" fmla="*/ 32 w 9"/>
                <a:gd name="T1" fmla="*/ 0 h 7"/>
                <a:gd name="T2" fmla="*/ 72 w 9"/>
                <a:gd name="T3" fmla="*/ 48 h 7"/>
                <a:gd name="T4" fmla="*/ 48 w 9"/>
                <a:gd name="T5" fmla="*/ 1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4" y="0"/>
                  </a:moveTo>
                  <a:cubicBezTo>
                    <a:pt x="0" y="4"/>
                    <a:pt x="7" y="7"/>
                    <a:pt x="9" y="4"/>
                  </a:cubicBezTo>
                  <a:cubicBezTo>
                    <a:pt x="8" y="3"/>
                    <a:pt x="7" y="2"/>
                    <a:pt x="6" y="1"/>
                  </a:cubicBezTo>
                </a:path>
              </a:pathLst>
            </a:custGeom>
            <a:solidFill>
              <a:srgbClr val="CC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3" name="Freeform 2092">
              <a:extLst>
                <a:ext uri="{FF2B5EF4-FFF2-40B4-BE49-F238E27FC236}">
                  <a16:creationId xmlns:a16="http://schemas.microsoft.com/office/drawing/2014/main" id="{E0857D5A-57FC-48AB-8339-50B4FEAC4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837"/>
              <a:ext cx="11" cy="12"/>
            </a:xfrm>
            <a:custGeom>
              <a:avLst/>
              <a:gdLst>
                <a:gd name="T0" fmla="*/ 20 w 5"/>
                <a:gd name="T1" fmla="*/ 0 h 5"/>
                <a:gd name="T2" fmla="*/ 0 w 5"/>
                <a:gd name="T3" fmla="*/ 0 h 5"/>
                <a:gd name="T4" fmla="*/ 44 w 5"/>
                <a:gd name="T5" fmla="*/ 58 h 5"/>
                <a:gd name="T6" fmla="*/ 20 w 5"/>
                <a:gd name="T7" fmla="*/ 1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2"/>
                    <a:pt x="2" y="5"/>
                    <a:pt x="4" y="4"/>
                  </a:cubicBezTo>
                  <a:cubicBezTo>
                    <a:pt x="5" y="2"/>
                    <a:pt x="3" y="0"/>
                    <a:pt x="2" y="1"/>
                  </a:cubicBezTo>
                </a:path>
              </a:pathLst>
            </a:custGeom>
            <a:solidFill>
              <a:srgbClr val="CC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4" name="Freeform 2093">
              <a:extLst>
                <a:ext uri="{FF2B5EF4-FFF2-40B4-BE49-F238E27FC236}">
                  <a16:creationId xmlns:a16="http://schemas.microsoft.com/office/drawing/2014/main" id="{F3BE36EC-DC2A-4C41-B098-9D8027140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2862"/>
              <a:ext cx="14" cy="11"/>
            </a:xfrm>
            <a:custGeom>
              <a:avLst/>
              <a:gdLst>
                <a:gd name="T0" fmla="*/ 8 w 7"/>
                <a:gd name="T1" fmla="*/ 0 h 5"/>
                <a:gd name="T2" fmla="*/ 32 w 7"/>
                <a:gd name="T3" fmla="*/ 44 h 5"/>
                <a:gd name="T4" fmla="*/ 8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0" y="2"/>
                    <a:pt x="2" y="5"/>
                    <a:pt x="4" y="4"/>
                  </a:cubicBezTo>
                  <a:cubicBezTo>
                    <a:pt x="7" y="3"/>
                    <a:pt x="3" y="0"/>
                    <a:pt x="1" y="0"/>
                  </a:cubicBezTo>
                </a:path>
              </a:pathLst>
            </a:custGeom>
            <a:solidFill>
              <a:srgbClr val="CC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5" name="Freeform 2094">
              <a:extLst>
                <a:ext uri="{FF2B5EF4-FFF2-40B4-BE49-F238E27FC236}">
                  <a16:creationId xmlns:a16="http://schemas.microsoft.com/office/drawing/2014/main" id="{8FF0A347-E8D7-4AFA-A7C5-92F31D74A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889"/>
              <a:ext cx="15" cy="15"/>
            </a:xfrm>
            <a:custGeom>
              <a:avLst/>
              <a:gdLst>
                <a:gd name="T0" fmla="*/ 9 w 7"/>
                <a:gd name="T1" fmla="*/ 0 h 7"/>
                <a:gd name="T2" fmla="*/ 60 w 7"/>
                <a:gd name="T3" fmla="*/ 41 h 7"/>
                <a:gd name="T4" fmla="*/ 19 w 7"/>
                <a:gd name="T5" fmla="*/ 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3"/>
                    <a:pt x="4" y="7"/>
                    <a:pt x="6" y="4"/>
                  </a:cubicBezTo>
                  <a:cubicBezTo>
                    <a:pt x="7" y="2"/>
                    <a:pt x="3" y="0"/>
                    <a:pt x="2" y="1"/>
                  </a:cubicBezTo>
                </a:path>
              </a:pathLst>
            </a:custGeom>
            <a:solidFill>
              <a:srgbClr val="CC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6" name="Freeform 2095">
              <a:extLst>
                <a:ext uri="{FF2B5EF4-FFF2-40B4-BE49-F238E27FC236}">
                  <a16:creationId xmlns:a16="http://schemas.microsoft.com/office/drawing/2014/main" id="{2BA80DF8-FBCD-493C-AAA6-3021BD9BD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931"/>
              <a:ext cx="23" cy="18"/>
            </a:xfrm>
            <a:custGeom>
              <a:avLst/>
              <a:gdLst>
                <a:gd name="T0" fmla="*/ 27 w 11"/>
                <a:gd name="T1" fmla="*/ 11 h 8"/>
                <a:gd name="T2" fmla="*/ 8 w 11"/>
                <a:gd name="T3" fmla="*/ 11 h 8"/>
                <a:gd name="T4" fmla="*/ 75 w 11"/>
                <a:gd name="T5" fmla="*/ 72 h 8"/>
                <a:gd name="T6" fmla="*/ 44 w 11"/>
                <a:gd name="T7" fmla="*/ 11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3" y="1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3"/>
                    <a:pt x="6" y="8"/>
                    <a:pt x="8" y="6"/>
                  </a:cubicBezTo>
                  <a:cubicBezTo>
                    <a:pt x="11" y="4"/>
                    <a:pt x="7" y="1"/>
                    <a:pt x="5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7" name="Freeform 2096">
              <a:extLst>
                <a:ext uri="{FF2B5EF4-FFF2-40B4-BE49-F238E27FC236}">
                  <a16:creationId xmlns:a16="http://schemas.microsoft.com/office/drawing/2014/main" id="{98B35715-B8D6-4818-A89C-42C226524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985"/>
              <a:ext cx="25" cy="24"/>
            </a:xfrm>
            <a:custGeom>
              <a:avLst/>
              <a:gdLst>
                <a:gd name="T0" fmla="*/ 56 w 12"/>
                <a:gd name="T1" fmla="*/ 33 h 11"/>
                <a:gd name="T2" fmla="*/ 35 w 12"/>
                <a:gd name="T3" fmla="*/ 81 h 11"/>
                <a:gd name="T4" fmla="*/ 65 w 12"/>
                <a:gd name="T5" fmla="*/ 4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6" y="3"/>
                  </a:moveTo>
                  <a:cubicBezTo>
                    <a:pt x="1" y="0"/>
                    <a:pt x="0" y="6"/>
                    <a:pt x="4" y="8"/>
                  </a:cubicBezTo>
                  <a:cubicBezTo>
                    <a:pt x="8" y="11"/>
                    <a:pt x="12" y="8"/>
                    <a:pt x="7" y="4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8" name="Freeform 2097">
              <a:extLst>
                <a:ext uri="{FF2B5EF4-FFF2-40B4-BE49-F238E27FC236}">
                  <a16:creationId xmlns:a16="http://schemas.microsoft.com/office/drawing/2014/main" id="{4236FCEE-BB36-4CCB-AE8A-6B5B72B88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023"/>
              <a:ext cx="34" cy="29"/>
            </a:xfrm>
            <a:custGeom>
              <a:avLst/>
              <a:gdLst>
                <a:gd name="T0" fmla="*/ 68 w 16"/>
                <a:gd name="T1" fmla="*/ 45 h 13"/>
                <a:gd name="T2" fmla="*/ 28 w 16"/>
                <a:gd name="T3" fmla="*/ 89 h 13"/>
                <a:gd name="T4" fmla="*/ 77 w 16"/>
                <a:gd name="T5" fmla="*/ 3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7" y="4"/>
                  </a:moveTo>
                  <a:cubicBezTo>
                    <a:pt x="4" y="0"/>
                    <a:pt x="0" y="5"/>
                    <a:pt x="3" y="8"/>
                  </a:cubicBezTo>
                  <a:cubicBezTo>
                    <a:pt x="8" y="13"/>
                    <a:pt x="16" y="7"/>
                    <a:pt x="8" y="3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9" name="Freeform 2098">
              <a:extLst>
                <a:ext uri="{FF2B5EF4-FFF2-40B4-BE49-F238E27FC236}">
                  <a16:creationId xmlns:a16="http://schemas.microsoft.com/office/drawing/2014/main" id="{D278D371-DB4B-4786-9B53-358E86700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3069"/>
              <a:ext cx="25" cy="21"/>
            </a:xfrm>
            <a:custGeom>
              <a:avLst/>
              <a:gdLst>
                <a:gd name="T0" fmla="*/ 56 w 12"/>
                <a:gd name="T1" fmla="*/ 37 h 9"/>
                <a:gd name="T2" fmla="*/ 56 w 12"/>
                <a:gd name="T3" fmla="*/ 103 h 9"/>
                <a:gd name="T4" fmla="*/ 65 w 12"/>
                <a:gd name="T5" fmla="*/ 3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6" y="3"/>
                  </a:moveTo>
                  <a:cubicBezTo>
                    <a:pt x="2" y="0"/>
                    <a:pt x="0" y="7"/>
                    <a:pt x="6" y="8"/>
                  </a:cubicBezTo>
                  <a:cubicBezTo>
                    <a:pt x="11" y="9"/>
                    <a:pt x="12" y="4"/>
                    <a:pt x="7" y="3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0" name="Freeform 2099">
              <a:extLst>
                <a:ext uri="{FF2B5EF4-FFF2-40B4-BE49-F238E27FC236}">
                  <a16:creationId xmlns:a16="http://schemas.microsoft.com/office/drawing/2014/main" id="{4D3E5408-8ACE-4EEC-8E0A-C381FE644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3119"/>
              <a:ext cx="23" cy="24"/>
            </a:xfrm>
            <a:custGeom>
              <a:avLst/>
              <a:gdLst>
                <a:gd name="T0" fmla="*/ 0 w 11"/>
                <a:gd name="T1" fmla="*/ 9 h 11"/>
                <a:gd name="T2" fmla="*/ 84 w 11"/>
                <a:gd name="T3" fmla="*/ 72 h 11"/>
                <a:gd name="T4" fmla="*/ 17 w 1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0" y="1"/>
                  </a:moveTo>
                  <a:cubicBezTo>
                    <a:pt x="1" y="3"/>
                    <a:pt x="6" y="11"/>
                    <a:pt x="9" y="7"/>
                  </a:cubicBezTo>
                  <a:cubicBezTo>
                    <a:pt x="11" y="3"/>
                    <a:pt x="5" y="0"/>
                    <a:pt x="2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1" name="Freeform 2100">
              <a:extLst>
                <a:ext uri="{FF2B5EF4-FFF2-40B4-BE49-F238E27FC236}">
                  <a16:creationId xmlns:a16="http://schemas.microsoft.com/office/drawing/2014/main" id="{81B3989B-6BD2-47E3-8F43-14AFCE36D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3181"/>
              <a:ext cx="31" cy="16"/>
            </a:xfrm>
            <a:custGeom>
              <a:avLst/>
              <a:gdLst>
                <a:gd name="T0" fmla="*/ 43 w 15"/>
                <a:gd name="T1" fmla="*/ 0 h 7"/>
                <a:gd name="T2" fmla="*/ 89 w 15"/>
                <a:gd name="T3" fmla="*/ 73 h 7"/>
                <a:gd name="T4" fmla="*/ 52 w 15"/>
                <a:gd name="T5" fmla="*/ 1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">
                  <a:moveTo>
                    <a:pt x="5" y="0"/>
                  </a:moveTo>
                  <a:cubicBezTo>
                    <a:pt x="0" y="0"/>
                    <a:pt x="6" y="7"/>
                    <a:pt x="10" y="6"/>
                  </a:cubicBezTo>
                  <a:cubicBezTo>
                    <a:pt x="15" y="5"/>
                    <a:pt x="9" y="1"/>
                    <a:pt x="6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2" name="Freeform 2101">
              <a:extLst>
                <a:ext uri="{FF2B5EF4-FFF2-40B4-BE49-F238E27FC236}">
                  <a16:creationId xmlns:a16="http://schemas.microsoft.com/office/drawing/2014/main" id="{886A4AD3-A7C1-4AF0-8FEC-AEB1D81A6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3261"/>
              <a:ext cx="23" cy="23"/>
            </a:xfrm>
            <a:custGeom>
              <a:avLst/>
              <a:gdLst>
                <a:gd name="T0" fmla="*/ 17 w 11"/>
                <a:gd name="T1" fmla="*/ 0 h 10"/>
                <a:gd name="T2" fmla="*/ 75 w 11"/>
                <a:gd name="T3" fmla="*/ 94 h 10"/>
                <a:gd name="T4" fmla="*/ 27 w 11"/>
                <a:gd name="T5" fmla="*/ 1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0" y="4"/>
                    <a:pt x="4" y="10"/>
                    <a:pt x="8" y="8"/>
                  </a:cubicBezTo>
                  <a:cubicBezTo>
                    <a:pt x="11" y="6"/>
                    <a:pt x="6" y="1"/>
                    <a:pt x="3" y="1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3" name="Freeform 2102">
              <a:extLst>
                <a:ext uri="{FF2B5EF4-FFF2-40B4-BE49-F238E27FC236}">
                  <a16:creationId xmlns:a16="http://schemas.microsoft.com/office/drawing/2014/main" id="{C648D0D1-3BFA-479D-82E9-FD1CF5B25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3362"/>
              <a:ext cx="21" cy="33"/>
            </a:xfrm>
            <a:custGeom>
              <a:avLst/>
              <a:gdLst>
                <a:gd name="T0" fmla="*/ 0 w 10"/>
                <a:gd name="T1" fmla="*/ 9 h 15"/>
                <a:gd name="T2" fmla="*/ 67 w 10"/>
                <a:gd name="T3" fmla="*/ 97 h 15"/>
                <a:gd name="T4" fmla="*/ 0 w 10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0" y="1"/>
                  </a:moveTo>
                  <a:cubicBezTo>
                    <a:pt x="0" y="4"/>
                    <a:pt x="3" y="15"/>
                    <a:pt x="7" y="9"/>
                  </a:cubicBezTo>
                  <a:cubicBezTo>
                    <a:pt x="10" y="6"/>
                    <a:pt x="4" y="0"/>
                    <a:pt x="0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4" name="Freeform 2103">
              <a:extLst>
                <a:ext uri="{FF2B5EF4-FFF2-40B4-BE49-F238E27FC236}">
                  <a16:creationId xmlns:a16="http://schemas.microsoft.com/office/drawing/2014/main" id="{8E62ACDE-E641-4C63-9529-D68EB9F64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3324"/>
              <a:ext cx="6" cy="6"/>
            </a:xfrm>
            <a:custGeom>
              <a:avLst/>
              <a:gdLst>
                <a:gd name="T0" fmla="*/ 0 w 3"/>
                <a:gd name="T1" fmla="*/ 0 h 3"/>
                <a:gd name="T2" fmla="*/ 16 w 3"/>
                <a:gd name="T3" fmla="*/ 24 h 3"/>
                <a:gd name="T4" fmla="*/ 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3" y="2"/>
                    <a:pt x="3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5" name="Freeform 2104">
              <a:extLst>
                <a:ext uri="{FF2B5EF4-FFF2-40B4-BE49-F238E27FC236}">
                  <a16:creationId xmlns:a16="http://schemas.microsoft.com/office/drawing/2014/main" id="{9AE37517-EF55-4877-8BAA-0CA44B6E6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3297"/>
              <a:ext cx="17" cy="16"/>
            </a:xfrm>
            <a:custGeom>
              <a:avLst/>
              <a:gdLst>
                <a:gd name="T0" fmla="*/ 40 w 8"/>
                <a:gd name="T1" fmla="*/ 0 h 7"/>
                <a:gd name="T2" fmla="*/ 28 w 8"/>
                <a:gd name="T3" fmla="*/ 11 h 7"/>
                <a:gd name="T4" fmla="*/ 49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0" y="7"/>
                    <a:pt x="8" y="4"/>
                    <a:pt x="5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6" name="Freeform 2105">
              <a:extLst>
                <a:ext uri="{FF2B5EF4-FFF2-40B4-BE49-F238E27FC236}">
                  <a16:creationId xmlns:a16="http://schemas.microsoft.com/office/drawing/2014/main" id="{2FFE4075-0D94-45B7-B8D0-B0147749D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3330"/>
              <a:ext cx="12" cy="16"/>
            </a:xfrm>
            <a:custGeom>
              <a:avLst/>
              <a:gdLst>
                <a:gd name="T0" fmla="*/ 24 w 6"/>
                <a:gd name="T1" fmla="*/ 11 h 7"/>
                <a:gd name="T2" fmla="*/ 32 w 6"/>
                <a:gd name="T3" fmla="*/ 48 h 7"/>
                <a:gd name="T4" fmla="*/ 24 w 6"/>
                <a:gd name="T5" fmla="*/ 1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0" y="3"/>
                    <a:pt x="1" y="7"/>
                    <a:pt x="4" y="4"/>
                  </a:cubicBezTo>
                  <a:cubicBezTo>
                    <a:pt x="6" y="3"/>
                    <a:pt x="6" y="0"/>
                    <a:pt x="3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7" name="Freeform 2106">
              <a:extLst>
                <a:ext uri="{FF2B5EF4-FFF2-40B4-BE49-F238E27FC236}">
                  <a16:creationId xmlns:a16="http://schemas.microsoft.com/office/drawing/2014/main" id="{1FD24B95-E044-4C7C-A45E-2AABB75A1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3351"/>
              <a:ext cx="8" cy="6"/>
            </a:xfrm>
            <a:custGeom>
              <a:avLst/>
              <a:gdLst>
                <a:gd name="T0" fmla="*/ 0 w 4"/>
                <a:gd name="T1" fmla="*/ 24 h 3"/>
                <a:gd name="T2" fmla="*/ 0 w 4"/>
                <a:gd name="T3" fmla="*/ 0 h 3"/>
                <a:gd name="T4" fmla="*/ 32 w 4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8" name="Freeform 2107">
              <a:extLst>
                <a:ext uri="{FF2B5EF4-FFF2-40B4-BE49-F238E27FC236}">
                  <a16:creationId xmlns:a16="http://schemas.microsoft.com/office/drawing/2014/main" id="{396F175A-9732-486B-80D5-CB854F93F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3270"/>
              <a:ext cx="19" cy="11"/>
            </a:xfrm>
            <a:custGeom>
              <a:avLst/>
              <a:gdLst>
                <a:gd name="T0" fmla="*/ 49 w 9"/>
                <a:gd name="T1" fmla="*/ 0 h 5"/>
                <a:gd name="T2" fmla="*/ 57 w 9"/>
                <a:gd name="T3" fmla="*/ 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0" y="5"/>
                    <a:pt x="9" y="4"/>
                    <a:pt x="6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9" name="Freeform 2108">
              <a:extLst>
                <a:ext uri="{FF2B5EF4-FFF2-40B4-BE49-F238E27FC236}">
                  <a16:creationId xmlns:a16="http://schemas.microsoft.com/office/drawing/2014/main" id="{7F1864C0-36AF-4048-99DC-AF8E906E5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3337"/>
              <a:ext cx="8" cy="18"/>
            </a:xfrm>
            <a:custGeom>
              <a:avLst/>
              <a:gdLst>
                <a:gd name="T0" fmla="*/ 0 w 4"/>
                <a:gd name="T1" fmla="*/ 11 h 8"/>
                <a:gd name="T2" fmla="*/ 24 w 4"/>
                <a:gd name="T3" fmla="*/ 45 h 8"/>
                <a:gd name="T4" fmla="*/ 0 w 4"/>
                <a:gd name="T5" fmla="*/ 1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1"/>
                  </a:moveTo>
                  <a:cubicBezTo>
                    <a:pt x="0" y="3"/>
                    <a:pt x="1" y="8"/>
                    <a:pt x="3" y="4"/>
                  </a:cubicBezTo>
                  <a:cubicBezTo>
                    <a:pt x="4" y="3"/>
                    <a:pt x="2" y="0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0" name="Freeform 2109">
              <a:extLst>
                <a:ext uri="{FF2B5EF4-FFF2-40B4-BE49-F238E27FC236}">
                  <a16:creationId xmlns:a16="http://schemas.microsoft.com/office/drawing/2014/main" id="{01B49F07-030B-4716-A8DB-9CBBF2C23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3339"/>
              <a:ext cx="8" cy="12"/>
            </a:xfrm>
            <a:custGeom>
              <a:avLst/>
              <a:gdLst>
                <a:gd name="T0" fmla="*/ 0 w 4"/>
                <a:gd name="T1" fmla="*/ 0 h 5"/>
                <a:gd name="T2" fmla="*/ 32 w 4"/>
                <a:gd name="T3" fmla="*/ 41 h 5"/>
                <a:gd name="T4" fmla="*/ 24 w 4"/>
                <a:gd name="T5" fmla="*/ 12 h 5"/>
                <a:gd name="T6" fmla="*/ 16 w 4"/>
                <a:gd name="T7" fmla="*/ 2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2"/>
                    <a:pt x="2" y="5"/>
                    <a:pt x="4" y="3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1" name="Freeform 2110">
              <a:extLst>
                <a:ext uri="{FF2B5EF4-FFF2-40B4-BE49-F238E27FC236}">
                  <a16:creationId xmlns:a16="http://schemas.microsoft.com/office/drawing/2014/main" id="{548761D7-0F5E-4E1D-9B1C-DBFD668AF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2873"/>
              <a:ext cx="7" cy="18"/>
            </a:xfrm>
            <a:custGeom>
              <a:avLst/>
              <a:gdLst>
                <a:gd name="T0" fmla="*/ 0 w 3"/>
                <a:gd name="T1" fmla="*/ 36 h 8"/>
                <a:gd name="T2" fmla="*/ 0 w 3"/>
                <a:gd name="T3" fmla="*/ 3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3"/>
                  </a:moveTo>
                  <a:cubicBezTo>
                    <a:pt x="3" y="8"/>
                    <a:pt x="3" y="0"/>
                    <a:pt x="0" y="3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2" name="Freeform 2111">
              <a:extLst>
                <a:ext uri="{FF2B5EF4-FFF2-40B4-BE49-F238E27FC236}">
                  <a16:creationId xmlns:a16="http://schemas.microsoft.com/office/drawing/2014/main" id="{335F9134-9240-4A2E-8D7A-0D3C79A61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2860"/>
              <a:ext cx="7" cy="6"/>
            </a:xfrm>
            <a:custGeom>
              <a:avLst/>
              <a:gdLst>
                <a:gd name="T0" fmla="*/ 12 w 3"/>
                <a:gd name="T1" fmla="*/ 0 h 3"/>
                <a:gd name="T2" fmla="*/ 0 w 3"/>
                <a:gd name="T3" fmla="*/ 8 h 3"/>
                <a:gd name="T4" fmla="*/ 37 w 3"/>
                <a:gd name="T5" fmla="*/ 16 h 3"/>
                <a:gd name="T6" fmla="*/ 12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2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3" name="Freeform 2112">
              <a:extLst>
                <a:ext uri="{FF2B5EF4-FFF2-40B4-BE49-F238E27FC236}">
                  <a16:creationId xmlns:a16="http://schemas.microsoft.com/office/drawing/2014/main" id="{E9BCD93B-676D-4981-8345-C2F424C8D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849"/>
              <a:ext cx="7" cy="8"/>
            </a:xfrm>
            <a:custGeom>
              <a:avLst/>
              <a:gdLst>
                <a:gd name="T0" fmla="*/ 0 w 3"/>
                <a:gd name="T1" fmla="*/ 8 h 4"/>
                <a:gd name="T2" fmla="*/ 12 w 3"/>
                <a:gd name="T3" fmla="*/ 0 h 4"/>
                <a:gd name="T4" fmla="*/ 0 w 3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4"/>
                    <a:pt x="3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4" name="Freeform 2113">
              <a:extLst>
                <a:ext uri="{FF2B5EF4-FFF2-40B4-BE49-F238E27FC236}">
                  <a16:creationId xmlns:a16="http://schemas.microsoft.com/office/drawing/2014/main" id="{33A68BE6-E04D-4355-AA00-396618892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871"/>
              <a:ext cx="4" cy="2"/>
            </a:xfrm>
            <a:custGeom>
              <a:avLst/>
              <a:gdLst>
                <a:gd name="T0" fmla="*/ 0 w 2"/>
                <a:gd name="T1" fmla="*/ 0 h 1"/>
                <a:gd name="T2" fmla="*/ 8 w 2"/>
                <a:gd name="T3" fmla="*/ 8 h 1"/>
                <a:gd name="T4" fmla="*/ 16 w 2"/>
                <a:gd name="T5" fmla="*/ 8 h 1"/>
                <a:gd name="T6" fmla="*/ 8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5" name="Freeform 2114">
              <a:extLst>
                <a:ext uri="{FF2B5EF4-FFF2-40B4-BE49-F238E27FC236}">
                  <a16:creationId xmlns:a16="http://schemas.microsoft.com/office/drawing/2014/main" id="{7A1040D9-A2DE-4917-9CE0-3661C1F82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837"/>
              <a:ext cx="4" cy="5"/>
            </a:xfrm>
            <a:custGeom>
              <a:avLst/>
              <a:gdLst>
                <a:gd name="T0" fmla="*/ 8 w 2"/>
                <a:gd name="T1" fmla="*/ 0 h 2"/>
                <a:gd name="T2" fmla="*/ 8 w 2"/>
                <a:gd name="T3" fmla="*/ 33 h 2"/>
                <a:gd name="T4" fmla="*/ 8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F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6" name="Freeform 2115">
              <a:extLst>
                <a:ext uri="{FF2B5EF4-FFF2-40B4-BE49-F238E27FC236}">
                  <a16:creationId xmlns:a16="http://schemas.microsoft.com/office/drawing/2014/main" id="{FFDB8643-010E-4132-94AC-C153F9643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900"/>
              <a:ext cx="4" cy="4"/>
            </a:xfrm>
            <a:custGeom>
              <a:avLst/>
              <a:gdLst>
                <a:gd name="T0" fmla="*/ 0 w 2"/>
                <a:gd name="T1" fmla="*/ 0 h 2"/>
                <a:gd name="T2" fmla="*/ 8 w 2"/>
                <a:gd name="T3" fmla="*/ 16 h 2"/>
                <a:gd name="T4" fmla="*/ 16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7" name="Freeform 2116">
              <a:extLst>
                <a:ext uri="{FF2B5EF4-FFF2-40B4-BE49-F238E27FC236}">
                  <a16:creationId xmlns:a16="http://schemas.microsoft.com/office/drawing/2014/main" id="{31F49F9D-8260-4CF3-B196-DFA012F49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895"/>
              <a:ext cx="6" cy="7"/>
            </a:xfrm>
            <a:custGeom>
              <a:avLst/>
              <a:gdLst>
                <a:gd name="T0" fmla="*/ 8 w 3"/>
                <a:gd name="T1" fmla="*/ 0 h 3"/>
                <a:gd name="T2" fmla="*/ 24 w 3"/>
                <a:gd name="T3" fmla="*/ 28 h 3"/>
                <a:gd name="T4" fmla="*/ 16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2"/>
                    <a:pt x="2" y="3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8" name="Freeform 2117">
              <a:extLst>
                <a:ext uri="{FF2B5EF4-FFF2-40B4-BE49-F238E27FC236}">
                  <a16:creationId xmlns:a16="http://schemas.microsoft.com/office/drawing/2014/main" id="{C22CFF65-AF35-49F8-B214-6360CA3C0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3076"/>
              <a:ext cx="15" cy="14"/>
            </a:xfrm>
            <a:custGeom>
              <a:avLst/>
              <a:gdLst>
                <a:gd name="T0" fmla="*/ 9 w 7"/>
                <a:gd name="T1" fmla="*/ 0 h 6"/>
                <a:gd name="T2" fmla="*/ 41 w 7"/>
                <a:gd name="T3" fmla="*/ 65 h 6"/>
                <a:gd name="T4" fmla="*/ 28 w 7"/>
                <a:gd name="T5" fmla="*/ 1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0" y="2"/>
                    <a:pt x="1" y="6"/>
                    <a:pt x="4" y="5"/>
                  </a:cubicBezTo>
                  <a:cubicBezTo>
                    <a:pt x="7" y="5"/>
                    <a:pt x="5" y="1"/>
                    <a:pt x="3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9" name="Freeform 2118">
              <a:extLst>
                <a:ext uri="{FF2B5EF4-FFF2-40B4-BE49-F238E27FC236}">
                  <a16:creationId xmlns:a16="http://schemas.microsoft.com/office/drawing/2014/main" id="{A0D1502D-F360-4AE6-9E7B-A384BD5A5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3094"/>
              <a:ext cx="6" cy="13"/>
            </a:xfrm>
            <a:custGeom>
              <a:avLst/>
              <a:gdLst>
                <a:gd name="T0" fmla="*/ 0 w 3"/>
                <a:gd name="T1" fmla="*/ 20 h 6"/>
                <a:gd name="T2" fmla="*/ 16 w 3"/>
                <a:gd name="T3" fmla="*/ 43 h 6"/>
                <a:gd name="T4" fmla="*/ 0 w 3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0" y="4"/>
                    <a:pt x="2" y="6"/>
                    <a:pt x="2" y="4"/>
                  </a:cubicBezTo>
                  <a:cubicBezTo>
                    <a:pt x="3" y="2"/>
                    <a:pt x="2" y="0"/>
                    <a:pt x="0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0" name="Freeform 2119">
              <a:extLst>
                <a:ext uri="{FF2B5EF4-FFF2-40B4-BE49-F238E27FC236}">
                  <a16:creationId xmlns:a16="http://schemas.microsoft.com/office/drawing/2014/main" id="{AFC72117-3B5F-4239-ACBE-CE35970AD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3110"/>
              <a:ext cx="16" cy="15"/>
            </a:xfrm>
            <a:custGeom>
              <a:avLst/>
              <a:gdLst>
                <a:gd name="T0" fmla="*/ 0 w 8"/>
                <a:gd name="T1" fmla="*/ 0 h 7"/>
                <a:gd name="T2" fmla="*/ 16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3" y="7"/>
                    <a:pt x="8" y="0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1" name="Freeform 2120">
              <a:extLst>
                <a:ext uri="{FF2B5EF4-FFF2-40B4-BE49-F238E27FC236}">
                  <a16:creationId xmlns:a16="http://schemas.microsoft.com/office/drawing/2014/main" id="{82606058-BFEC-4566-B1CA-BC550007F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052"/>
              <a:ext cx="16" cy="15"/>
            </a:xfrm>
            <a:custGeom>
              <a:avLst/>
              <a:gdLst>
                <a:gd name="T0" fmla="*/ 16 w 8"/>
                <a:gd name="T1" fmla="*/ 9 h 7"/>
                <a:gd name="T2" fmla="*/ 8 w 8"/>
                <a:gd name="T3" fmla="*/ 9 h 7"/>
                <a:gd name="T4" fmla="*/ 16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7"/>
                    <a:pt x="8" y="0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2" name="Freeform 2121">
              <a:extLst>
                <a:ext uri="{FF2B5EF4-FFF2-40B4-BE49-F238E27FC236}">
                  <a16:creationId xmlns:a16="http://schemas.microsoft.com/office/drawing/2014/main" id="{3018F83D-21C5-4110-9598-5EDBDCB43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3067"/>
              <a:ext cx="19" cy="18"/>
            </a:xfrm>
            <a:custGeom>
              <a:avLst/>
              <a:gdLst>
                <a:gd name="T0" fmla="*/ 8 w 9"/>
                <a:gd name="T1" fmla="*/ 11 h 8"/>
                <a:gd name="T2" fmla="*/ 17 w 9"/>
                <a:gd name="T3" fmla="*/ 1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1" y="1"/>
                  </a:moveTo>
                  <a:cubicBezTo>
                    <a:pt x="0" y="8"/>
                    <a:pt x="9" y="0"/>
                    <a:pt x="2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3" name="Freeform 2122">
              <a:extLst>
                <a:ext uri="{FF2B5EF4-FFF2-40B4-BE49-F238E27FC236}">
                  <a16:creationId xmlns:a16="http://schemas.microsoft.com/office/drawing/2014/main" id="{6235762C-ADBF-4C2E-B4BE-CD34465EC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3087"/>
              <a:ext cx="6" cy="9"/>
            </a:xfrm>
            <a:custGeom>
              <a:avLst/>
              <a:gdLst>
                <a:gd name="T0" fmla="*/ 0 w 3"/>
                <a:gd name="T1" fmla="*/ 0 h 4"/>
                <a:gd name="T2" fmla="*/ 24 w 3"/>
                <a:gd name="T3" fmla="*/ 36 h 4"/>
                <a:gd name="T4" fmla="*/ 16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1" y="4"/>
                    <a:pt x="3" y="3"/>
                  </a:cubicBezTo>
                  <a:cubicBezTo>
                    <a:pt x="3" y="2"/>
                    <a:pt x="3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4" name="Freeform 2123">
              <a:extLst>
                <a:ext uri="{FF2B5EF4-FFF2-40B4-BE49-F238E27FC236}">
                  <a16:creationId xmlns:a16="http://schemas.microsoft.com/office/drawing/2014/main" id="{F376C27B-18EB-4D83-861C-5439027EC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3034"/>
              <a:ext cx="7" cy="9"/>
            </a:xfrm>
            <a:custGeom>
              <a:avLst/>
              <a:gdLst>
                <a:gd name="T0" fmla="*/ 0 w 3"/>
                <a:gd name="T1" fmla="*/ 0 h 4"/>
                <a:gd name="T2" fmla="*/ 37 w 3"/>
                <a:gd name="T3" fmla="*/ 36 h 4"/>
                <a:gd name="T4" fmla="*/ 12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1" y="4"/>
                    <a:pt x="3" y="3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5" name="Freeform 2124">
              <a:extLst>
                <a:ext uri="{FF2B5EF4-FFF2-40B4-BE49-F238E27FC236}">
                  <a16:creationId xmlns:a16="http://schemas.microsoft.com/office/drawing/2014/main" id="{B7214FB7-B857-434D-AFF0-269D3E252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3047"/>
              <a:ext cx="6" cy="11"/>
            </a:xfrm>
            <a:custGeom>
              <a:avLst/>
              <a:gdLst>
                <a:gd name="T0" fmla="*/ 0 w 3"/>
                <a:gd name="T1" fmla="*/ 9 h 5"/>
                <a:gd name="T2" fmla="*/ 24 w 3"/>
                <a:gd name="T3" fmla="*/ 33 h 5"/>
                <a:gd name="T4" fmla="*/ 8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0" y="3"/>
                    <a:pt x="1" y="5"/>
                    <a:pt x="3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6" name="Freeform 2125">
              <a:extLst>
                <a:ext uri="{FF2B5EF4-FFF2-40B4-BE49-F238E27FC236}">
                  <a16:creationId xmlns:a16="http://schemas.microsoft.com/office/drawing/2014/main" id="{84B2F487-B888-46E9-8DAF-200C88C52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3016"/>
              <a:ext cx="15" cy="11"/>
            </a:xfrm>
            <a:custGeom>
              <a:avLst/>
              <a:gdLst>
                <a:gd name="T0" fmla="*/ 9 w 7"/>
                <a:gd name="T1" fmla="*/ 9 h 5"/>
                <a:gd name="T2" fmla="*/ 19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1" y="1"/>
                  </a:moveTo>
                  <a:cubicBezTo>
                    <a:pt x="0" y="5"/>
                    <a:pt x="7" y="3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7" name="Freeform 2126">
              <a:extLst>
                <a:ext uri="{FF2B5EF4-FFF2-40B4-BE49-F238E27FC236}">
                  <a16:creationId xmlns:a16="http://schemas.microsoft.com/office/drawing/2014/main" id="{0183F68E-1099-4B97-9D68-E1CDAC894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3018"/>
              <a:ext cx="16" cy="14"/>
            </a:xfrm>
            <a:custGeom>
              <a:avLst/>
              <a:gdLst>
                <a:gd name="T0" fmla="*/ 8 w 8"/>
                <a:gd name="T1" fmla="*/ 12 h 6"/>
                <a:gd name="T2" fmla="*/ 24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0" y="6"/>
                    <a:pt x="8" y="2"/>
                    <a:pt x="3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8" name="Freeform 2127">
              <a:extLst>
                <a:ext uri="{FF2B5EF4-FFF2-40B4-BE49-F238E27FC236}">
                  <a16:creationId xmlns:a16="http://schemas.microsoft.com/office/drawing/2014/main" id="{86733CE0-DBE6-4867-A6D1-5E1B8F334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2996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6 h 2"/>
                <a:gd name="T4" fmla="*/ 8 w 1"/>
                <a:gd name="T5" fmla="*/ 8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9" name="Freeform 2128">
              <a:extLst>
                <a:ext uri="{FF2B5EF4-FFF2-40B4-BE49-F238E27FC236}">
                  <a16:creationId xmlns:a16="http://schemas.microsoft.com/office/drawing/2014/main" id="{B8C0072C-0C76-4AB2-A87B-A35D0544D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03"/>
              <a:ext cx="8" cy="8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4"/>
                    <a:pt x="4" y="0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0" name="Freeform 2129">
              <a:extLst>
                <a:ext uri="{FF2B5EF4-FFF2-40B4-BE49-F238E27FC236}">
                  <a16:creationId xmlns:a16="http://schemas.microsoft.com/office/drawing/2014/main" id="{48EA9D05-4D08-463D-8D21-F4C719B6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061"/>
              <a:ext cx="11" cy="13"/>
            </a:xfrm>
            <a:custGeom>
              <a:avLst/>
              <a:gdLst>
                <a:gd name="T0" fmla="*/ 0 w 5"/>
                <a:gd name="T1" fmla="*/ 20 h 6"/>
                <a:gd name="T2" fmla="*/ 20 w 5"/>
                <a:gd name="T3" fmla="*/ 61 h 6"/>
                <a:gd name="T4" fmla="*/ 9 w 5"/>
                <a:gd name="T5" fmla="*/ 3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1" y="4"/>
                    <a:pt x="1" y="5"/>
                    <a:pt x="2" y="6"/>
                  </a:cubicBezTo>
                  <a:cubicBezTo>
                    <a:pt x="5" y="4"/>
                    <a:pt x="3" y="0"/>
                    <a:pt x="1" y="3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1" name="Freeform 2130">
              <a:extLst>
                <a:ext uri="{FF2B5EF4-FFF2-40B4-BE49-F238E27FC236}">
                  <a16:creationId xmlns:a16="http://schemas.microsoft.com/office/drawing/2014/main" id="{C09FA809-942F-4916-A284-724277371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3098"/>
              <a:ext cx="10" cy="12"/>
            </a:xfrm>
            <a:custGeom>
              <a:avLst/>
              <a:gdLst>
                <a:gd name="T0" fmla="*/ 0 w 5"/>
                <a:gd name="T1" fmla="*/ 0 h 5"/>
                <a:gd name="T2" fmla="*/ 24 w 5"/>
                <a:gd name="T3" fmla="*/ 70 h 5"/>
                <a:gd name="T4" fmla="*/ 16 w 5"/>
                <a:gd name="T5" fmla="*/ 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2"/>
                    <a:pt x="1" y="5"/>
                    <a:pt x="3" y="5"/>
                  </a:cubicBezTo>
                  <a:cubicBezTo>
                    <a:pt x="5" y="4"/>
                    <a:pt x="4" y="2"/>
                    <a:pt x="2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2" name="Freeform 2131">
              <a:extLst>
                <a:ext uri="{FF2B5EF4-FFF2-40B4-BE49-F238E27FC236}">
                  <a16:creationId xmlns:a16="http://schemas.microsoft.com/office/drawing/2014/main" id="{C982DBFF-8594-4D92-9633-E0D62002C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3092"/>
              <a:ext cx="25" cy="13"/>
            </a:xfrm>
            <a:custGeom>
              <a:avLst/>
              <a:gdLst>
                <a:gd name="T0" fmla="*/ 44 w 12"/>
                <a:gd name="T1" fmla="*/ 9 h 6"/>
                <a:gd name="T2" fmla="*/ 56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5" y="1"/>
                  </a:moveTo>
                  <a:cubicBezTo>
                    <a:pt x="0" y="6"/>
                    <a:pt x="12" y="3"/>
                    <a:pt x="6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3" name="Freeform 2132">
              <a:extLst>
                <a:ext uri="{FF2B5EF4-FFF2-40B4-BE49-F238E27FC236}">
                  <a16:creationId xmlns:a16="http://schemas.microsoft.com/office/drawing/2014/main" id="{4E96AC84-6A46-4FED-9FE4-8BA9CCF8B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3063"/>
              <a:ext cx="13" cy="6"/>
            </a:xfrm>
            <a:custGeom>
              <a:avLst/>
              <a:gdLst>
                <a:gd name="T0" fmla="*/ 9 w 6"/>
                <a:gd name="T1" fmla="*/ 0 h 3"/>
                <a:gd name="T2" fmla="*/ 33 w 6"/>
                <a:gd name="T3" fmla="*/ 24 h 3"/>
                <a:gd name="T4" fmla="*/ 33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1"/>
                    <a:pt x="1" y="3"/>
                    <a:pt x="3" y="3"/>
                  </a:cubicBezTo>
                  <a:cubicBezTo>
                    <a:pt x="6" y="3"/>
                    <a:pt x="5" y="0"/>
                    <a:pt x="3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4" name="Freeform 2133">
              <a:extLst>
                <a:ext uri="{FF2B5EF4-FFF2-40B4-BE49-F238E27FC236}">
                  <a16:creationId xmlns:a16="http://schemas.microsoft.com/office/drawing/2014/main" id="{15CD534D-871A-4AC6-92E2-1EDC43965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947"/>
              <a:ext cx="9" cy="9"/>
            </a:xfrm>
            <a:custGeom>
              <a:avLst/>
              <a:gdLst>
                <a:gd name="T0" fmla="*/ 0 w 4"/>
                <a:gd name="T1" fmla="*/ 11 h 4"/>
                <a:gd name="T2" fmla="*/ 45 w 4"/>
                <a:gd name="T3" fmla="*/ 45 h 4"/>
                <a:gd name="T4" fmla="*/ 11 w 4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2"/>
                    <a:pt x="2" y="4"/>
                    <a:pt x="4" y="4"/>
                  </a:cubicBezTo>
                  <a:cubicBezTo>
                    <a:pt x="4" y="2"/>
                    <a:pt x="2" y="0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5" name="Freeform 2134">
              <a:extLst>
                <a:ext uri="{FF2B5EF4-FFF2-40B4-BE49-F238E27FC236}">
                  <a16:creationId xmlns:a16="http://schemas.microsoft.com/office/drawing/2014/main" id="{14F97D70-EF66-4539-9F92-611BF6C3F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3020"/>
              <a:ext cx="6" cy="9"/>
            </a:xfrm>
            <a:custGeom>
              <a:avLst/>
              <a:gdLst>
                <a:gd name="T0" fmla="*/ 8 w 3"/>
                <a:gd name="T1" fmla="*/ 0 h 4"/>
                <a:gd name="T2" fmla="*/ 24 w 3"/>
                <a:gd name="T3" fmla="*/ 45 h 4"/>
                <a:gd name="T4" fmla="*/ 8 w 3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2"/>
                    <a:pt x="1" y="3"/>
                    <a:pt x="3" y="4"/>
                  </a:cubicBezTo>
                  <a:cubicBezTo>
                    <a:pt x="3" y="2"/>
                    <a:pt x="3" y="1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6" name="Freeform 2135">
              <a:extLst>
                <a:ext uri="{FF2B5EF4-FFF2-40B4-BE49-F238E27FC236}">
                  <a16:creationId xmlns:a16="http://schemas.microsoft.com/office/drawing/2014/main" id="{1E4273EC-7C84-4429-BE27-A9A5F165D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2994"/>
              <a:ext cx="6" cy="9"/>
            </a:xfrm>
            <a:custGeom>
              <a:avLst/>
              <a:gdLst>
                <a:gd name="T0" fmla="*/ 8 w 3"/>
                <a:gd name="T1" fmla="*/ 0 h 4"/>
                <a:gd name="T2" fmla="*/ 24 w 3"/>
                <a:gd name="T3" fmla="*/ 11 h 4"/>
                <a:gd name="T4" fmla="*/ 16 w 3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3"/>
                    <a:pt x="3" y="4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7" name="Freeform 2136">
              <a:extLst>
                <a:ext uri="{FF2B5EF4-FFF2-40B4-BE49-F238E27FC236}">
                  <a16:creationId xmlns:a16="http://schemas.microsoft.com/office/drawing/2014/main" id="{4FDD62E9-75D5-4E72-9187-353CEB4EE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918"/>
              <a:ext cx="7" cy="4"/>
            </a:xfrm>
            <a:custGeom>
              <a:avLst/>
              <a:gdLst>
                <a:gd name="T0" fmla="*/ 0 w 3"/>
                <a:gd name="T1" fmla="*/ 8 h 2"/>
                <a:gd name="T2" fmla="*/ 37 w 3"/>
                <a:gd name="T3" fmla="*/ 16 h 2"/>
                <a:gd name="T4" fmla="*/ 2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8" name="Freeform 2137">
              <a:extLst>
                <a:ext uri="{FF2B5EF4-FFF2-40B4-BE49-F238E27FC236}">
                  <a16:creationId xmlns:a16="http://schemas.microsoft.com/office/drawing/2014/main" id="{162D088F-0D6B-41BF-A8C6-CAEC4FAE1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898"/>
              <a:ext cx="6" cy="4"/>
            </a:xfrm>
            <a:custGeom>
              <a:avLst/>
              <a:gdLst>
                <a:gd name="T0" fmla="*/ 0 w 3"/>
                <a:gd name="T1" fmla="*/ 8 h 2"/>
                <a:gd name="T2" fmla="*/ 16 w 3"/>
                <a:gd name="T3" fmla="*/ 16 h 2"/>
                <a:gd name="T4" fmla="*/ 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C9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9" name="Freeform 2138">
              <a:extLst>
                <a:ext uri="{FF2B5EF4-FFF2-40B4-BE49-F238E27FC236}">
                  <a16:creationId xmlns:a16="http://schemas.microsoft.com/office/drawing/2014/main" id="{6BAC2196-DB54-4627-B0E1-45E0E7BD6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833"/>
              <a:ext cx="4" cy="4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16 h 2"/>
                <a:gd name="T4" fmla="*/ 8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0"/>
                    <a:pt x="1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0" name="Freeform 2139">
              <a:extLst>
                <a:ext uri="{FF2B5EF4-FFF2-40B4-BE49-F238E27FC236}">
                  <a16:creationId xmlns:a16="http://schemas.microsoft.com/office/drawing/2014/main" id="{E6608FA7-85BD-4609-9976-3FC936512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2840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1" name="Freeform 2140">
              <a:extLst>
                <a:ext uri="{FF2B5EF4-FFF2-40B4-BE49-F238E27FC236}">
                  <a16:creationId xmlns:a16="http://schemas.microsoft.com/office/drawing/2014/main" id="{306B5076-B1AA-4E13-8F8F-438E6B8F6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83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2" name="Freeform 2141">
              <a:extLst>
                <a:ext uri="{FF2B5EF4-FFF2-40B4-BE49-F238E27FC236}">
                  <a16:creationId xmlns:a16="http://schemas.microsoft.com/office/drawing/2014/main" id="{2B27CC1E-8305-4827-BA07-E9276954F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833"/>
              <a:ext cx="2" cy="4"/>
            </a:xfrm>
            <a:custGeom>
              <a:avLst/>
              <a:gdLst>
                <a:gd name="T0" fmla="*/ 0 w 1"/>
                <a:gd name="T1" fmla="*/ 8 h 2"/>
                <a:gd name="T2" fmla="*/ 0 w 1"/>
                <a:gd name="T3" fmla="*/ 16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3" name="Freeform 2142">
              <a:extLst>
                <a:ext uri="{FF2B5EF4-FFF2-40B4-BE49-F238E27FC236}">
                  <a16:creationId xmlns:a16="http://schemas.microsoft.com/office/drawing/2014/main" id="{18883D88-6571-4058-94C9-A81C7B680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2817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4" name="Freeform 2143">
              <a:extLst>
                <a:ext uri="{FF2B5EF4-FFF2-40B4-BE49-F238E27FC236}">
                  <a16:creationId xmlns:a16="http://schemas.microsoft.com/office/drawing/2014/main" id="{2785F8F2-DAFD-47EE-A49C-8B0CB73D9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808"/>
              <a:ext cx="2" cy="5"/>
            </a:xfrm>
            <a:custGeom>
              <a:avLst/>
              <a:gdLst>
                <a:gd name="T0" fmla="*/ 0 w 1"/>
                <a:gd name="T1" fmla="*/ 20 h 2"/>
                <a:gd name="T2" fmla="*/ 0 w 1"/>
                <a:gd name="T3" fmla="*/ 33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5" name="Freeform 2144">
              <a:extLst>
                <a:ext uri="{FF2B5EF4-FFF2-40B4-BE49-F238E27FC236}">
                  <a16:creationId xmlns:a16="http://schemas.microsoft.com/office/drawing/2014/main" id="{6D76DE19-86F4-4D21-8B86-7A8812F1A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793"/>
              <a:ext cx="5" cy="4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8 h 2"/>
                <a:gd name="T4" fmla="*/ 33 w 2"/>
                <a:gd name="T5" fmla="*/ 8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6" name="Freeform 2145">
              <a:extLst>
                <a:ext uri="{FF2B5EF4-FFF2-40B4-BE49-F238E27FC236}">
                  <a16:creationId xmlns:a16="http://schemas.microsoft.com/office/drawing/2014/main" id="{A097F387-7729-49E2-A7F8-05DA8A2E2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813"/>
              <a:ext cx="2" cy="4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16 h 2"/>
                <a:gd name="T4" fmla="*/ 8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7" name="Freeform 2146">
              <a:extLst>
                <a:ext uri="{FF2B5EF4-FFF2-40B4-BE49-F238E27FC236}">
                  <a16:creationId xmlns:a16="http://schemas.microsoft.com/office/drawing/2014/main" id="{AB3DFAAA-874A-4E47-BC39-2722AB84B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2826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8" name="Freeform 2147">
              <a:extLst>
                <a:ext uri="{FF2B5EF4-FFF2-40B4-BE49-F238E27FC236}">
                  <a16:creationId xmlns:a16="http://schemas.microsoft.com/office/drawing/2014/main" id="{BF15E1B1-27E9-4889-A173-8F07338F4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797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8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9" name="Freeform 2148">
              <a:extLst>
                <a:ext uri="{FF2B5EF4-FFF2-40B4-BE49-F238E27FC236}">
                  <a16:creationId xmlns:a16="http://schemas.microsoft.com/office/drawing/2014/main" id="{689A6C37-2A9B-4969-AFB6-2315A6471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2782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w 1"/>
                <a:gd name="T5" fmla="*/ 8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0" name="Freeform 2149">
              <a:extLst>
                <a:ext uri="{FF2B5EF4-FFF2-40B4-BE49-F238E27FC236}">
                  <a16:creationId xmlns:a16="http://schemas.microsoft.com/office/drawing/2014/main" id="{9C00EDCA-B6A1-43B5-B7BB-CAAF8C2E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768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1" name="Freeform 2150">
              <a:extLst>
                <a:ext uri="{FF2B5EF4-FFF2-40B4-BE49-F238E27FC236}">
                  <a16:creationId xmlns:a16="http://schemas.microsoft.com/office/drawing/2014/main" id="{533DDB39-BE61-4410-AE43-729B715EA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2757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2" name="Freeform 2151">
              <a:extLst>
                <a:ext uri="{FF2B5EF4-FFF2-40B4-BE49-F238E27FC236}">
                  <a16:creationId xmlns:a16="http://schemas.microsoft.com/office/drawing/2014/main" id="{F9F35414-AE04-49F5-BDD9-0E2842B05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869"/>
              <a:ext cx="4" cy="2"/>
            </a:xfrm>
            <a:custGeom>
              <a:avLst/>
              <a:gdLst>
                <a:gd name="T0" fmla="*/ 8 w 2"/>
                <a:gd name="T1" fmla="*/ 0 h 1"/>
                <a:gd name="T2" fmla="*/ 8 w 2"/>
                <a:gd name="T3" fmla="*/ 8 h 1"/>
                <a:gd name="T4" fmla="*/ 16 w 2"/>
                <a:gd name="T5" fmla="*/ 0 h 1"/>
                <a:gd name="T6" fmla="*/ 8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DAC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3" name="Freeform 2152">
              <a:extLst>
                <a:ext uri="{FF2B5EF4-FFF2-40B4-BE49-F238E27FC236}">
                  <a16:creationId xmlns:a16="http://schemas.microsoft.com/office/drawing/2014/main" id="{093329AF-A00A-480D-9376-E9EBE695A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962"/>
              <a:ext cx="17" cy="16"/>
            </a:xfrm>
            <a:custGeom>
              <a:avLst/>
              <a:gdLst>
                <a:gd name="T0" fmla="*/ 19 w 8"/>
                <a:gd name="T1" fmla="*/ 0 h 7"/>
                <a:gd name="T2" fmla="*/ 0 w 8"/>
                <a:gd name="T3" fmla="*/ 11 h 7"/>
                <a:gd name="T4" fmla="*/ 77 w 8"/>
                <a:gd name="T5" fmla="*/ 73 h 7"/>
                <a:gd name="T6" fmla="*/ 28 w 8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5"/>
                    <a:pt x="5" y="7"/>
                    <a:pt x="8" y="6"/>
                  </a:cubicBezTo>
                  <a:cubicBezTo>
                    <a:pt x="7" y="3"/>
                    <a:pt x="5" y="1"/>
                    <a:pt x="3" y="0"/>
                  </a:cubicBezTo>
                </a:path>
              </a:pathLst>
            </a:custGeom>
            <a:solidFill>
              <a:srgbClr val="DBA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4" name="Freeform 2153">
              <a:extLst>
                <a:ext uri="{FF2B5EF4-FFF2-40B4-BE49-F238E27FC236}">
                  <a16:creationId xmlns:a16="http://schemas.microsoft.com/office/drawing/2014/main" id="{EFE95F4C-23EB-4345-8813-E56AD539D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1503"/>
              <a:ext cx="327" cy="152"/>
            </a:xfrm>
            <a:custGeom>
              <a:avLst/>
              <a:gdLst>
                <a:gd name="T0" fmla="*/ 1436 w 156"/>
                <a:gd name="T1" fmla="*/ 0 h 68"/>
                <a:gd name="T2" fmla="*/ 0 w 156"/>
                <a:gd name="T3" fmla="*/ 360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6" h="68">
                  <a:moveTo>
                    <a:pt x="156" y="0"/>
                  </a:moveTo>
                  <a:cubicBezTo>
                    <a:pt x="137" y="24"/>
                    <a:pt x="59" y="68"/>
                    <a:pt x="0" y="3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5" name="Freeform 2154">
              <a:extLst>
                <a:ext uri="{FF2B5EF4-FFF2-40B4-BE49-F238E27FC236}">
                  <a16:creationId xmlns:a16="http://schemas.microsoft.com/office/drawing/2014/main" id="{713490A4-8C1A-4E7E-BE43-8161ED745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494"/>
              <a:ext cx="307" cy="98"/>
            </a:xfrm>
            <a:custGeom>
              <a:avLst/>
              <a:gdLst>
                <a:gd name="T0" fmla="*/ 0 w 147"/>
                <a:gd name="T1" fmla="*/ 332 h 44"/>
                <a:gd name="T2" fmla="*/ 593 w 147"/>
                <a:gd name="T3" fmla="*/ 452 h 44"/>
                <a:gd name="T4" fmla="*/ 1314 w 147"/>
                <a:gd name="T5" fmla="*/ 36 h 44"/>
                <a:gd name="T6" fmla="*/ 1339 w 147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7" h="44">
                  <a:moveTo>
                    <a:pt x="0" y="30"/>
                  </a:moveTo>
                  <a:cubicBezTo>
                    <a:pt x="21" y="42"/>
                    <a:pt x="44" y="44"/>
                    <a:pt x="65" y="41"/>
                  </a:cubicBezTo>
                  <a:cubicBezTo>
                    <a:pt x="103" y="35"/>
                    <a:pt x="136" y="15"/>
                    <a:pt x="144" y="3"/>
                  </a:cubicBezTo>
                  <a:cubicBezTo>
                    <a:pt x="147" y="0"/>
                    <a:pt x="147" y="0"/>
                    <a:pt x="14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6" name="Freeform 2155">
              <a:extLst>
                <a:ext uri="{FF2B5EF4-FFF2-40B4-BE49-F238E27FC236}">
                  <a16:creationId xmlns:a16="http://schemas.microsoft.com/office/drawing/2014/main" id="{BCA186EB-6FB3-4E2D-A2A4-408A06FF8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012"/>
              <a:ext cx="230" cy="511"/>
            </a:xfrm>
            <a:custGeom>
              <a:avLst/>
              <a:gdLst>
                <a:gd name="T0" fmla="*/ 220 w 110"/>
                <a:gd name="T1" fmla="*/ 2490 h 229"/>
                <a:gd name="T2" fmla="*/ 328 w 110"/>
                <a:gd name="T3" fmla="*/ 2535 h 229"/>
                <a:gd name="T4" fmla="*/ 412 w 110"/>
                <a:gd name="T5" fmla="*/ 2390 h 229"/>
                <a:gd name="T6" fmla="*/ 393 w 110"/>
                <a:gd name="T7" fmla="*/ 2365 h 229"/>
                <a:gd name="T8" fmla="*/ 797 w 110"/>
                <a:gd name="T9" fmla="*/ 1799 h 229"/>
                <a:gd name="T10" fmla="*/ 309 w 110"/>
                <a:gd name="T11" fmla="*/ 2211 h 229"/>
                <a:gd name="T12" fmla="*/ 328 w 110"/>
                <a:gd name="T13" fmla="*/ 2046 h 229"/>
                <a:gd name="T14" fmla="*/ 328 w 110"/>
                <a:gd name="T15" fmla="*/ 1986 h 229"/>
                <a:gd name="T16" fmla="*/ 320 w 110"/>
                <a:gd name="T17" fmla="*/ 1687 h 229"/>
                <a:gd name="T18" fmla="*/ 412 w 110"/>
                <a:gd name="T19" fmla="*/ 801 h 229"/>
                <a:gd name="T20" fmla="*/ 1006 w 110"/>
                <a:gd name="T21" fmla="*/ 154 h 229"/>
                <a:gd name="T22" fmla="*/ 930 w 110"/>
                <a:gd name="T23" fmla="*/ 56 h 229"/>
                <a:gd name="T24" fmla="*/ 613 w 110"/>
                <a:gd name="T25" fmla="*/ 65 h 229"/>
                <a:gd name="T26" fmla="*/ 220 w 110"/>
                <a:gd name="T27" fmla="*/ 732 h 229"/>
                <a:gd name="T28" fmla="*/ 136 w 110"/>
                <a:gd name="T29" fmla="*/ 2002 h 229"/>
                <a:gd name="T30" fmla="*/ 65 w 110"/>
                <a:gd name="T31" fmla="*/ 2321 h 229"/>
                <a:gd name="T32" fmla="*/ 56 w 110"/>
                <a:gd name="T33" fmla="*/ 2336 h 229"/>
                <a:gd name="T34" fmla="*/ 17 w 110"/>
                <a:gd name="T35" fmla="*/ 2419 h 229"/>
                <a:gd name="T36" fmla="*/ 92 w 110"/>
                <a:gd name="T37" fmla="*/ 2419 h 229"/>
                <a:gd name="T38" fmla="*/ 184 w 110"/>
                <a:gd name="T39" fmla="*/ 2544 h 22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0" h="229">
                  <a:moveTo>
                    <a:pt x="24" y="224"/>
                  </a:moveTo>
                  <a:cubicBezTo>
                    <a:pt x="25" y="224"/>
                    <a:pt x="36" y="228"/>
                    <a:pt x="36" y="228"/>
                  </a:cubicBezTo>
                  <a:cubicBezTo>
                    <a:pt x="40" y="228"/>
                    <a:pt x="38" y="219"/>
                    <a:pt x="45" y="215"/>
                  </a:cubicBezTo>
                  <a:cubicBezTo>
                    <a:pt x="43" y="213"/>
                    <a:pt x="43" y="213"/>
                    <a:pt x="43" y="213"/>
                  </a:cubicBezTo>
                  <a:cubicBezTo>
                    <a:pt x="60" y="198"/>
                    <a:pt x="75" y="182"/>
                    <a:pt x="87" y="162"/>
                  </a:cubicBezTo>
                  <a:cubicBezTo>
                    <a:pt x="68" y="178"/>
                    <a:pt x="47" y="192"/>
                    <a:pt x="34" y="199"/>
                  </a:cubicBezTo>
                  <a:cubicBezTo>
                    <a:pt x="35" y="194"/>
                    <a:pt x="36" y="189"/>
                    <a:pt x="36" y="184"/>
                  </a:cubicBezTo>
                  <a:cubicBezTo>
                    <a:pt x="36" y="182"/>
                    <a:pt x="36" y="180"/>
                    <a:pt x="36" y="179"/>
                  </a:cubicBezTo>
                  <a:cubicBezTo>
                    <a:pt x="35" y="171"/>
                    <a:pt x="35" y="162"/>
                    <a:pt x="35" y="152"/>
                  </a:cubicBezTo>
                  <a:cubicBezTo>
                    <a:pt x="35" y="128"/>
                    <a:pt x="37" y="98"/>
                    <a:pt x="45" y="72"/>
                  </a:cubicBezTo>
                  <a:cubicBezTo>
                    <a:pt x="52" y="48"/>
                    <a:pt x="81" y="10"/>
                    <a:pt x="110" y="14"/>
                  </a:cubicBezTo>
                  <a:cubicBezTo>
                    <a:pt x="108" y="10"/>
                    <a:pt x="105" y="7"/>
                    <a:pt x="102" y="5"/>
                  </a:cubicBezTo>
                  <a:cubicBezTo>
                    <a:pt x="93" y="0"/>
                    <a:pt x="81" y="0"/>
                    <a:pt x="67" y="6"/>
                  </a:cubicBezTo>
                  <a:cubicBezTo>
                    <a:pt x="46" y="21"/>
                    <a:pt x="30" y="47"/>
                    <a:pt x="24" y="66"/>
                  </a:cubicBezTo>
                  <a:cubicBezTo>
                    <a:pt x="12" y="106"/>
                    <a:pt x="13" y="154"/>
                    <a:pt x="15" y="180"/>
                  </a:cubicBezTo>
                  <a:cubicBezTo>
                    <a:pt x="15" y="192"/>
                    <a:pt x="14" y="198"/>
                    <a:pt x="7" y="209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6" y="210"/>
                    <a:pt x="0" y="216"/>
                    <a:pt x="2" y="218"/>
                  </a:cubicBezTo>
                  <a:cubicBezTo>
                    <a:pt x="4" y="220"/>
                    <a:pt x="7" y="216"/>
                    <a:pt x="10" y="218"/>
                  </a:cubicBezTo>
                  <a:cubicBezTo>
                    <a:pt x="15" y="221"/>
                    <a:pt x="20" y="229"/>
                    <a:pt x="20" y="22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7" name="Freeform 2156">
              <a:extLst>
                <a:ext uri="{FF2B5EF4-FFF2-40B4-BE49-F238E27FC236}">
                  <a16:creationId xmlns:a16="http://schemas.microsoft.com/office/drawing/2014/main" id="{BA844AF9-00A3-4C7E-ABE7-6D5A086FF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019"/>
              <a:ext cx="56" cy="22"/>
            </a:xfrm>
            <a:custGeom>
              <a:avLst/>
              <a:gdLst>
                <a:gd name="T0" fmla="*/ 0 w 27"/>
                <a:gd name="T1" fmla="*/ 33 h 10"/>
                <a:gd name="T2" fmla="*/ 241 w 27"/>
                <a:gd name="T3" fmla="*/ 73 h 10"/>
                <a:gd name="T4" fmla="*/ 141 w 27"/>
                <a:gd name="T5" fmla="*/ 106 h 10"/>
                <a:gd name="T6" fmla="*/ 100 w 27"/>
                <a:gd name="T7" fmla="*/ 4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0">
                  <a:moveTo>
                    <a:pt x="0" y="3"/>
                  </a:moveTo>
                  <a:cubicBezTo>
                    <a:pt x="12" y="0"/>
                    <a:pt x="17" y="1"/>
                    <a:pt x="27" y="7"/>
                  </a:cubicBezTo>
                  <a:cubicBezTo>
                    <a:pt x="23" y="7"/>
                    <a:pt x="19" y="7"/>
                    <a:pt x="16" y="10"/>
                  </a:cubicBezTo>
                  <a:cubicBezTo>
                    <a:pt x="17" y="6"/>
                    <a:pt x="14" y="5"/>
                    <a:pt x="11" y="4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8" name="Freeform 2157">
              <a:extLst>
                <a:ext uri="{FF2B5EF4-FFF2-40B4-BE49-F238E27FC236}">
                  <a16:creationId xmlns:a16="http://schemas.microsoft.com/office/drawing/2014/main" id="{E2FCEEE0-C5D3-4454-9704-48BAD7242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546"/>
              <a:ext cx="108" cy="156"/>
            </a:xfrm>
            <a:custGeom>
              <a:avLst/>
              <a:gdLst>
                <a:gd name="T0" fmla="*/ 465 w 52"/>
                <a:gd name="T1" fmla="*/ 776 h 70"/>
                <a:gd name="T2" fmla="*/ 35 w 52"/>
                <a:gd name="T3" fmla="*/ 0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70">
                  <a:moveTo>
                    <a:pt x="52" y="70"/>
                  </a:moveTo>
                  <a:cubicBezTo>
                    <a:pt x="16" y="54"/>
                    <a:pt x="0" y="22"/>
                    <a:pt x="4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9" name="Freeform 2158">
              <a:extLst>
                <a:ext uri="{FF2B5EF4-FFF2-40B4-BE49-F238E27FC236}">
                  <a16:creationId xmlns:a16="http://schemas.microsoft.com/office/drawing/2014/main" id="{63178173-4393-4A49-80C0-5838DA286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704"/>
              <a:ext cx="780" cy="1020"/>
            </a:xfrm>
            <a:custGeom>
              <a:avLst/>
              <a:gdLst>
                <a:gd name="T0" fmla="*/ 941 w 373"/>
                <a:gd name="T1" fmla="*/ 3756 h 457"/>
                <a:gd name="T2" fmla="*/ 17 w 373"/>
                <a:gd name="T3" fmla="*/ 2669 h 457"/>
                <a:gd name="T4" fmla="*/ 1700 w 373"/>
                <a:gd name="T5" fmla="*/ 966 h 457"/>
                <a:gd name="T6" fmla="*/ 2422 w 373"/>
                <a:gd name="T7" fmla="*/ 134 h 457"/>
                <a:gd name="T8" fmla="*/ 3110 w 373"/>
                <a:gd name="T9" fmla="*/ 498 h 457"/>
                <a:gd name="T10" fmla="*/ 3235 w 373"/>
                <a:gd name="T11" fmla="*/ 2826 h 457"/>
                <a:gd name="T12" fmla="*/ 2422 w 373"/>
                <a:gd name="T13" fmla="*/ 5082 h 4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3" h="457">
                  <a:moveTo>
                    <a:pt x="103" y="338"/>
                  </a:moveTo>
                  <a:cubicBezTo>
                    <a:pt x="92" y="340"/>
                    <a:pt x="4" y="349"/>
                    <a:pt x="2" y="240"/>
                  </a:cubicBezTo>
                  <a:cubicBezTo>
                    <a:pt x="0" y="124"/>
                    <a:pt x="113" y="100"/>
                    <a:pt x="186" y="87"/>
                  </a:cubicBezTo>
                  <a:cubicBezTo>
                    <a:pt x="224" y="80"/>
                    <a:pt x="248" y="47"/>
                    <a:pt x="265" y="12"/>
                  </a:cubicBezTo>
                  <a:cubicBezTo>
                    <a:pt x="281" y="0"/>
                    <a:pt x="335" y="17"/>
                    <a:pt x="340" y="45"/>
                  </a:cubicBezTo>
                  <a:cubicBezTo>
                    <a:pt x="301" y="127"/>
                    <a:pt x="335" y="152"/>
                    <a:pt x="354" y="254"/>
                  </a:cubicBezTo>
                  <a:cubicBezTo>
                    <a:pt x="373" y="350"/>
                    <a:pt x="334" y="443"/>
                    <a:pt x="265" y="457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0" name="Freeform 2159">
              <a:extLst>
                <a:ext uri="{FF2B5EF4-FFF2-40B4-BE49-F238E27FC236}">
                  <a16:creationId xmlns:a16="http://schemas.microsoft.com/office/drawing/2014/main" id="{C0810DCE-6272-47E5-8CB6-009A5CA27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858"/>
              <a:ext cx="608" cy="797"/>
            </a:xfrm>
            <a:custGeom>
              <a:avLst/>
              <a:gdLst>
                <a:gd name="T0" fmla="*/ 554 w 291"/>
                <a:gd name="T1" fmla="*/ 2980 h 357"/>
                <a:gd name="T2" fmla="*/ 136 w 291"/>
                <a:gd name="T3" fmla="*/ 1545 h 357"/>
                <a:gd name="T4" fmla="*/ 1222 w 291"/>
                <a:gd name="T5" fmla="*/ 578 h 357"/>
                <a:gd name="T6" fmla="*/ 1515 w 291"/>
                <a:gd name="T7" fmla="*/ 478 h 357"/>
                <a:gd name="T8" fmla="*/ 1868 w 291"/>
                <a:gd name="T9" fmla="*/ 234 h 357"/>
                <a:gd name="T10" fmla="*/ 1876 w 291"/>
                <a:gd name="T11" fmla="*/ 223 h 357"/>
                <a:gd name="T12" fmla="*/ 2035 w 291"/>
                <a:gd name="T13" fmla="*/ 80 h 357"/>
                <a:gd name="T14" fmla="*/ 2227 w 291"/>
                <a:gd name="T15" fmla="*/ 190 h 357"/>
                <a:gd name="T16" fmla="*/ 2236 w 291"/>
                <a:gd name="T17" fmla="*/ 413 h 357"/>
                <a:gd name="T18" fmla="*/ 2236 w 291"/>
                <a:gd name="T19" fmla="*/ 424 h 357"/>
                <a:gd name="T20" fmla="*/ 2371 w 291"/>
                <a:gd name="T21" fmla="*/ 1156 h 357"/>
                <a:gd name="T22" fmla="*/ 2461 w 291"/>
                <a:gd name="T23" fmla="*/ 3050 h 357"/>
                <a:gd name="T24" fmla="*/ 1623 w 291"/>
                <a:gd name="T25" fmla="*/ 3882 h 357"/>
                <a:gd name="T26" fmla="*/ 938 w 291"/>
                <a:gd name="T27" fmla="*/ 3429 h 357"/>
                <a:gd name="T28" fmla="*/ 938 w 291"/>
                <a:gd name="T29" fmla="*/ 3438 h 357"/>
                <a:gd name="T30" fmla="*/ 1632 w 291"/>
                <a:gd name="T31" fmla="*/ 3952 h 357"/>
                <a:gd name="T32" fmla="*/ 2509 w 291"/>
                <a:gd name="T33" fmla="*/ 3070 h 357"/>
                <a:gd name="T34" fmla="*/ 2610 w 291"/>
                <a:gd name="T35" fmla="*/ 2349 h 357"/>
                <a:gd name="T36" fmla="*/ 2417 w 291"/>
                <a:gd name="T37" fmla="*/ 1136 h 357"/>
                <a:gd name="T38" fmla="*/ 2288 w 291"/>
                <a:gd name="T39" fmla="*/ 433 h 357"/>
                <a:gd name="T40" fmla="*/ 2309 w 291"/>
                <a:gd name="T41" fmla="*/ 315 h 357"/>
                <a:gd name="T42" fmla="*/ 2269 w 291"/>
                <a:gd name="T43" fmla="*/ 154 h 357"/>
                <a:gd name="T44" fmla="*/ 2025 w 291"/>
                <a:gd name="T45" fmla="*/ 9 h 357"/>
                <a:gd name="T46" fmla="*/ 1834 w 291"/>
                <a:gd name="T47" fmla="*/ 190 h 357"/>
                <a:gd name="T48" fmla="*/ 1498 w 291"/>
                <a:gd name="T49" fmla="*/ 413 h 357"/>
                <a:gd name="T50" fmla="*/ 1214 w 291"/>
                <a:gd name="T51" fmla="*/ 513 h 357"/>
                <a:gd name="T52" fmla="*/ 92 w 291"/>
                <a:gd name="T53" fmla="*/ 1536 h 357"/>
                <a:gd name="T54" fmla="*/ 56 w 291"/>
                <a:gd name="T55" fmla="*/ 1893 h 357"/>
                <a:gd name="T56" fmla="*/ 554 w 291"/>
                <a:gd name="T57" fmla="*/ 2996 h 3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1" h="357">
                  <a:moveTo>
                    <a:pt x="61" y="268"/>
                  </a:moveTo>
                  <a:cubicBezTo>
                    <a:pt x="32" y="256"/>
                    <a:pt x="0" y="203"/>
                    <a:pt x="15" y="139"/>
                  </a:cubicBezTo>
                  <a:cubicBezTo>
                    <a:pt x="29" y="81"/>
                    <a:pt x="80" y="67"/>
                    <a:pt x="134" y="52"/>
                  </a:cubicBezTo>
                  <a:cubicBezTo>
                    <a:pt x="145" y="49"/>
                    <a:pt x="155" y="46"/>
                    <a:pt x="166" y="43"/>
                  </a:cubicBezTo>
                  <a:cubicBezTo>
                    <a:pt x="192" y="34"/>
                    <a:pt x="205" y="22"/>
                    <a:pt x="205" y="21"/>
                  </a:cubicBezTo>
                  <a:cubicBezTo>
                    <a:pt x="206" y="21"/>
                    <a:pt x="206" y="20"/>
                    <a:pt x="206" y="20"/>
                  </a:cubicBezTo>
                  <a:cubicBezTo>
                    <a:pt x="209" y="12"/>
                    <a:pt x="215" y="8"/>
                    <a:pt x="223" y="7"/>
                  </a:cubicBezTo>
                  <a:cubicBezTo>
                    <a:pt x="231" y="6"/>
                    <a:pt x="239" y="10"/>
                    <a:pt x="244" y="17"/>
                  </a:cubicBezTo>
                  <a:cubicBezTo>
                    <a:pt x="248" y="23"/>
                    <a:pt x="248" y="30"/>
                    <a:pt x="245" y="37"/>
                  </a:cubicBezTo>
                  <a:cubicBezTo>
                    <a:pt x="245" y="37"/>
                    <a:pt x="245" y="38"/>
                    <a:pt x="245" y="38"/>
                  </a:cubicBezTo>
                  <a:cubicBezTo>
                    <a:pt x="246" y="58"/>
                    <a:pt x="253" y="81"/>
                    <a:pt x="260" y="104"/>
                  </a:cubicBezTo>
                  <a:cubicBezTo>
                    <a:pt x="275" y="154"/>
                    <a:pt x="291" y="211"/>
                    <a:pt x="270" y="274"/>
                  </a:cubicBezTo>
                  <a:cubicBezTo>
                    <a:pt x="251" y="327"/>
                    <a:pt x="210" y="348"/>
                    <a:pt x="178" y="349"/>
                  </a:cubicBezTo>
                  <a:cubicBezTo>
                    <a:pt x="146" y="351"/>
                    <a:pt x="116" y="336"/>
                    <a:pt x="103" y="308"/>
                  </a:cubicBezTo>
                  <a:cubicBezTo>
                    <a:pt x="102" y="307"/>
                    <a:pt x="102" y="307"/>
                    <a:pt x="103" y="309"/>
                  </a:cubicBezTo>
                  <a:cubicBezTo>
                    <a:pt x="116" y="341"/>
                    <a:pt x="144" y="357"/>
                    <a:pt x="179" y="355"/>
                  </a:cubicBezTo>
                  <a:cubicBezTo>
                    <a:pt x="212" y="354"/>
                    <a:pt x="255" y="332"/>
                    <a:pt x="275" y="276"/>
                  </a:cubicBezTo>
                  <a:cubicBezTo>
                    <a:pt x="283" y="254"/>
                    <a:pt x="286" y="232"/>
                    <a:pt x="286" y="211"/>
                  </a:cubicBezTo>
                  <a:cubicBezTo>
                    <a:pt x="286" y="172"/>
                    <a:pt x="275" y="136"/>
                    <a:pt x="265" y="102"/>
                  </a:cubicBezTo>
                  <a:cubicBezTo>
                    <a:pt x="259" y="80"/>
                    <a:pt x="252" y="58"/>
                    <a:pt x="251" y="39"/>
                  </a:cubicBezTo>
                  <a:cubicBezTo>
                    <a:pt x="252" y="35"/>
                    <a:pt x="253" y="31"/>
                    <a:pt x="253" y="28"/>
                  </a:cubicBezTo>
                  <a:cubicBezTo>
                    <a:pt x="253" y="23"/>
                    <a:pt x="252" y="18"/>
                    <a:pt x="249" y="14"/>
                  </a:cubicBezTo>
                  <a:cubicBezTo>
                    <a:pt x="243" y="5"/>
                    <a:pt x="232" y="0"/>
                    <a:pt x="222" y="1"/>
                  </a:cubicBezTo>
                  <a:cubicBezTo>
                    <a:pt x="213" y="2"/>
                    <a:pt x="205" y="8"/>
                    <a:pt x="201" y="17"/>
                  </a:cubicBezTo>
                  <a:cubicBezTo>
                    <a:pt x="199" y="19"/>
                    <a:pt x="187" y="29"/>
                    <a:pt x="164" y="37"/>
                  </a:cubicBezTo>
                  <a:cubicBezTo>
                    <a:pt x="154" y="41"/>
                    <a:pt x="143" y="44"/>
                    <a:pt x="133" y="46"/>
                  </a:cubicBezTo>
                  <a:cubicBezTo>
                    <a:pt x="79" y="61"/>
                    <a:pt x="24" y="76"/>
                    <a:pt x="10" y="138"/>
                  </a:cubicBezTo>
                  <a:cubicBezTo>
                    <a:pt x="7" y="149"/>
                    <a:pt x="6" y="160"/>
                    <a:pt x="6" y="170"/>
                  </a:cubicBezTo>
                  <a:cubicBezTo>
                    <a:pt x="6" y="219"/>
                    <a:pt x="29" y="260"/>
                    <a:pt x="61" y="26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1" name="Freeform 2160">
              <a:extLst>
                <a:ext uri="{FF2B5EF4-FFF2-40B4-BE49-F238E27FC236}">
                  <a16:creationId xmlns:a16="http://schemas.microsoft.com/office/drawing/2014/main" id="{83926CB9-C736-49A6-AA08-A4241F13D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995"/>
              <a:ext cx="259" cy="446"/>
            </a:xfrm>
            <a:custGeom>
              <a:avLst/>
              <a:gdLst>
                <a:gd name="T0" fmla="*/ 554 w 124"/>
                <a:gd name="T1" fmla="*/ 2094 h 200"/>
                <a:gd name="T2" fmla="*/ 520 w 124"/>
                <a:gd name="T3" fmla="*/ 1929 h 200"/>
                <a:gd name="T4" fmla="*/ 466 w 124"/>
                <a:gd name="T5" fmla="*/ 1650 h 200"/>
                <a:gd name="T6" fmla="*/ 510 w 124"/>
                <a:gd name="T7" fmla="*/ 676 h 200"/>
                <a:gd name="T8" fmla="*/ 654 w 124"/>
                <a:gd name="T9" fmla="*/ 488 h 200"/>
                <a:gd name="T10" fmla="*/ 921 w 124"/>
                <a:gd name="T11" fmla="*/ 178 h 200"/>
                <a:gd name="T12" fmla="*/ 1130 w 124"/>
                <a:gd name="T13" fmla="*/ 9 h 200"/>
                <a:gd name="T14" fmla="*/ 1130 w 124"/>
                <a:gd name="T15" fmla="*/ 0 h 200"/>
                <a:gd name="T16" fmla="*/ 1046 w 124"/>
                <a:gd name="T17" fmla="*/ 36 h 200"/>
                <a:gd name="T18" fmla="*/ 345 w 124"/>
                <a:gd name="T19" fmla="*/ 558 h 200"/>
                <a:gd name="T20" fmla="*/ 568 w 124"/>
                <a:gd name="T21" fmla="*/ 2219 h 200"/>
                <a:gd name="T22" fmla="*/ 554 w 124"/>
                <a:gd name="T23" fmla="*/ 2094 h 2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" h="200">
                  <a:moveTo>
                    <a:pt x="61" y="189"/>
                  </a:moveTo>
                  <a:cubicBezTo>
                    <a:pt x="61" y="186"/>
                    <a:pt x="59" y="180"/>
                    <a:pt x="57" y="174"/>
                  </a:cubicBezTo>
                  <a:cubicBezTo>
                    <a:pt x="55" y="167"/>
                    <a:pt x="53" y="159"/>
                    <a:pt x="51" y="149"/>
                  </a:cubicBezTo>
                  <a:cubicBezTo>
                    <a:pt x="34" y="113"/>
                    <a:pt x="43" y="82"/>
                    <a:pt x="56" y="61"/>
                  </a:cubicBezTo>
                  <a:cubicBezTo>
                    <a:pt x="61" y="54"/>
                    <a:pt x="66" y="48"/>
                    <a:pt x="72" y="44"/>
                  </a:cubicBezTo>
                  <a:cubicBezTo>
                    <a:pt x="80" y="34"/>
                    <a:pt x="89" y="25"/>
                    <a:pt x="101" y="16"/>
                  </a:cubicBezTo>
                  <a:cubicBezTo>
                    <a:pt x="109" y="10"/>
                    <a:pt x="117" y="5"/>
                    <a:pt x="124" y="1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3" y="1"/>
                    <a:pt x="119" y="2"/>
                    <a:pt x="115" y="3"/>
                  </a:cubicBezTo>
                  <a:cubicBezTo>
                    <a:pt x="95" y="8"/>
                    <a:pt x="58" y="18"/>
                    <a:pt x="38" y="50"/>
                  </a:cubicBezTo>
                  <a:cubicBezTo>
                    <a:pt x="21" y="78"/>
                    <a:pt x="0" y="135"/>
                    <a:pt x="62" y="200"/>
                  </a:cubicBezTo>
                  <a:cubicBezTo>
                    <a:pt x="62" y="197"/>
                    <a:pt x="61" y="194"/>
                    <a:pt x="61" y="189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2" name="Freeform 2161">
              <a:extLst>
                <a:ext uri="{FF2B5EF4-FFF2-40B4-BE49-F238E27FC236}">
                  <a16:creationId xmlns:a16="http://schemas.microsoft.com/office/drawing/2014/main" id="{41594C13-C85F-4807-8AA2-BE35F2798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153"/>
              <a:ext cx="393" cy="502"/>
            </a:xfrm>
            <a:custGeom>
              <a:avLst/>
              <a:gdLst>
                <a:gd name="T0" fmla="*/ 1434 w 188"/>
                <a:gd name="T1" fmla="*/ 0 h 225"/>
                <a:gd name="T2" fmla="*/ 1451 w 188"/>
                <a:gd name="T3" fmla="*/ 578 h 225"/>
                <a:gd name="T4" fmla="*/ 1342 w 188"/>
                <a:gd name="T5" fmla="*/ 1265 h 225"/>
                <a:gd name="T6" fmla="*/ 978 w 188"/>
                <a:gd name="T7" fmla="*/ 2021 h 225"/>
                <a:gd name="T8" fmla="*/ 328 w 188"/>
                <a:gd name="T9" fmla="*/ 1977 h 225"/>
                <a:gd name="T10" fmla="*/ 245 w 188"/>
                <a:gd name="T11" fmla="*/ 1932 h 225"/>
                <a:gd name="T12" fmla="*/ 0 w 188"/>
                <a:gd name="T13" fmla="*/ 1867 h 225"/>
                <a:gd name="T14" fmla="*/ 1070 w 188"/>
                <a:gd name="T15" fmla="*/ 2231 h 225"/>
                <a:gd name="T16" fmla="*/ 1434 w 188"/>
                <a:gd name="T17" fmla="*/ 0 h 2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225">
                  <a:moveTo>
                    <a:pt x="157" y="0"/>
                  </a:moveTo>
                  <a:cubicBezTo>
                    <a:pt x="159" y="17"/>
                    <a:pt x="160" y="36"/>
                    <a:pt x="159" y="52"/>
                  </a:cubicBezTo>
                  <a:cubicBezTo>
                    <a:pt x="158" y="65"/>
                    <a:pt x="155" y="90"/>
                    <a:pt x="147" y="114"/>
                  </a:cubicBezTo>
                  <a:cubicBezTo>
                    <a:pt x="140" y="146"/>
                    <a:pt x="126" y="172"/>
                    <a:pt x="107" y="182"/>
                  </a:cubicBezTo>
                  <a:cubicBezTo>
                    <a:pt x="80" y="196"/>
                    <a:pt x="57" y="195"/>
                    <a:pt x="36" y="178"/>
                  </a:cubicBezTo>
                  <a:cubicBezTo>
                    <a:pt x="33" y="177"/>
                    <a:pt x="30" y="175"/>
                    <a:pt x="27" y="174"/>
                  </a:cubicBezTo>
                  <a:cubicBezTo>
                    <a:pt x="17" y="170"/>
                    <a:pt x="9" y="169"/>
                    <a:pt x="0" y="168"/>
                  </a:cubicBezTo>
                  <a:cubicBezTo>
                    <a:pt x="39" y="225"/>
                    <a:pt x="85" y="217"/>
                    <a:pt x="117" y="201"/>
                  </a:cubicBezTo>
                  <a:cubicBezTo>
                    <a:pt x="168" y="174"/>
                    <a:pt x="188" y="72"/>
                    <a:pt x="157" y="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3" name="Freeform 2162">
              <a:extLst>
                <a:ext uri="{FF2B5EF4-FFF2-40B4-BE49-F238E27FC236}">
                  <a16:creationId xmlns:a16="http://schemas.microsoft.com/office/drawing/2014/main" id="{7B64C3CE-6585-4D72-B5E0-0F7E21451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858"/>
              <a:ext cx="109" cy="90"/>
            </a:xfrm>
            <a:custGeom>
              <a:avLst/>
              <a:gdLst>
                <a:gd name="T0" fmla="*/ 44 w 52"/>
                <a:gd name="T1" fmla="*/ 227 h 40"/>
                <a:gd name="T2" fmla="*/ 201 w 52"/>
                <a:gd name="T3" fmla="*/ 81 h 40"/>
                <a:gd name="T4" fmla="*/ 396 w 52"/>
                <a:gd name="T5" fmla="*/ 194 h 40"/>
                <a:gd name="T6" fmla="*/ 405 w 52"/>
                <a:gd name="T7" fmla="*/ 421 h 40"/>
                <a:gd name="T8" fmla="*/ 405 w 52"/>
                <a:gd name="T9" fmla="*/ 421 h 40"/>
                <a:gd name="T10" fmla="*/ 461 w 52"/>
                <a:gd name="T11" fmla="*/ 457 h 40"/>
                <a:gd name="T12" fmla="*/ 461 w 52"/>
                <a:gd name="T13" fmla="*/ 446 h 40"/>
                <a:gd name="T14" fmla="*/ 478 w 52"/>
                <a:gd name="T15" fmla="*/ 320 h 40"/>
                <a:gd name="T16" fmla="*/ 444 w 52"/>
                <a:gd name="T17" fmla="*/ 162 h 40"/>
                <a:gd name="T18" fmla="*/ 193 w 52"/>
                <a:gd name="T19" fmla="*/ 11 h 40"/>
                <a:gd name="T20" fmla="*/ 0 w 52"/>
                <a:gd name="T21" fmla="*/ 194 h 40"/>
                <a:gd name="T22" fmla="*/ 44 w 52"/>
                <a:gd name="T23" fmla="*/ 227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" h="40">
                  <a:moveTo>
                    <a:pt x="5" y="20"/>
                  </a:moveTo>
                  <a:cubicBezTo>
                    <a:pt x="9" y="12"/>
                    <a:pt x="15" y="8"/>
                    <a:pt x="22" y="7"/>
                  </a:cubicBezTo>
                  <a:cubicBezTo>
                    <a:pt x="30" y="6"/>
                    <a:pt x="38" y="10"/>
                    <a:pt x="43" y="17"/>
                  </a:cubicBezTo>
                  <a:cubicBezTo>
                    <a:pt x="47" y="23"/>
                    <a:pt x="47" y="30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1" y="35"/>
                    <a:pt x="52" y="31"/>
                    <a:pt x="52" y="28"/>
                  </a:cubicBezTo>
                  <a:cubicBezTo>
                    <a:pt x="52" y="23"/>
                    <a:pt x="51" y="18"/>
                    <a:pt x="48" y="14"/>
                  </a:cubicBezTo>
                  <a:cubicBezTo>
                    <a:pt x="42" y="5"/>
                    <a:pt x="31" y="0"/>
                    <a:pt x="21" y="1"/>
                  </a:cubicBezTo>
                  <a:cubicBezTo>
                    <a:pt x="12" y="2"/>
                    <a:pt x="4" y="8"/>
                    <a:pt x="0" y="17"/>
                  </a:cubicBezTo>
                  <a:lnTo>
                    <a:pt x="5" y="20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4" name="Freeform 2163">
              <a:extLst>
                <a:ext uri="{FF2B5EF4-FFF2-40B4-BE49-F238E27FC236}">
                  <a16:creationId xmlns:a16="http://schemas.microsoft.com/office/drawing/2014/main" id="{71571E18-416E-40D9-A38C-C227649CF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026"/>
              <a:ext cx="159" cy="450"/>
            </a:xfrm>
            <a:custGeom>
              <a:avLst/>
              <a:gdLst>
                <a:gd name="T0" fmla="*/ 697 w 76"/>
                <a:gd name="T1" fmla="*/ 0 h 202"/>
                <a:gd name="T2" fmla="*/ 412 w 76"/>
                <a:gd name="T3" fmla="*/ 209 h 202"/>
                <a:gd name="T4" fmla="*/ 27 w 76"/>
                <a:gd name="T5" fmla="*/ 864 h 202"/>
                <a:gd name="T6" fmla="*/ 8 w 76"/>
                <a:gd name="T7" fmla="*/ 1314 h 202"/>
                <a:gd name="T8" fmla="*/ 84 w 76"/>
                <a:gd name="T9" fmla="*/ 1702 h 202"/>
                <a:gd name="T10" fmla="*/ 117 w 76"/>
                <a:gd name="T11" fmla="*/ 1911 h 202"/>
                <a:gd name="T12" fmla="*/ 128 w 76"/>
                <a:gd name="T13" fmla="*/ 2123 h 202"/>
                <a:gd name="T14" fmla="*/ 157 w 76"/>
                <a:gd name="T15" fmla="*/ 2232 h 202"/>
                <a:gd name="T16" fmla="*/ 220 w 76"/>
                <a:gd name="T17" fmla="*/ 1925 h 202"/>
                <a:gd name="T18" fmla="*/ 209 w 76"/>
                <a:gd name="T19" fmla="*/ 1459 h 202"/>
                <a:gd name="T20" fmla="*/ 697 w 76"/>
                <a:gd name="T21" fmla="*/ 0 h 2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202">
                  <a:moveTo>
                    <a:pt x="76" y="0"/>
                  </a:moveTo>
                  <a:cubicBezTo>
                    <a:pt x="66" y="4"/>
                    <a:pt x="56" y="10"/>
                    <a:pt x="45" y="19"/>
                  </a:cubicBezTo>
                  <a:cubicBezTo>
                    <a:pt x="20" y="38"/>
                    <a:pt x="8" y="58"/>
                    <a:pt x="3" y="78"/>
                  </a:cubicBezTo>
                  <a:cubicBezTo>
                    <a:pt x="1" y="91"/>
                    <a:pt x="0" y="105"/>
                    <a:pt x="1" y="119"/>
                  </a:cubicBezTo>
                  <a:cubicBezTo>
                    <a:pt x="3" y="132"/>
                    <a:pt x="6" y="144"/>
                    <a:pt x="9" y="154"/>
                  </a:cubicBezTo>
                  <a:cubicBezTo>
                    <a:pt x="11" y="162"/>
                    <a:pt x="12" y="168"/>
                    <a:pt x="13" y="173"/>
                  </a:cubicBezTo>
                  <a:cubicBezTo>
                    <a:pt x="14" y="180"/>
                    <a:pt x="14" y="186"/>
                    <a:pt x="14" y="192"/>
                  </a:cubicBezTo>
                  <a:cubicBezTo>
                    <a:pt x="15" y="195"/>
                    <a:pt x="16" y="198"/>
                    <a:pt x="17" y="202"/>
                  </a:cubicBezTo>
                  <a:cubicBezTo>
                    <a:pt x="23" y="192"/>
                    <a:pt x="24" y="185"/>
                    <a:pt x="24" y="174"/>
                  </a:cubicBezTo>
                  <a:cubicBezTo>
                    <a:pt x="23" y="163"/>
                    <a:pt x="23" y="148"/>
                    <a:pt x="23" y="132"/>
                  </a:cubicBezTo>
                  <a:cubicBezTo>
                    <a:pt x="16" y="61"/>
                    <a:pt x="41" y="16"/>
                    <a:pt x="76" y="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5" name="Freeform 2164">
              <a:extLst>
                <a:ext uri="{FF2B5EF4-FFF2-40B4-BE49-F238E27FC236}">
                  <a16:creationId xmlns:a16="http://schemas.microsoft.com/office/drawing/2014/main" id="{B868DF05-F6E2-4B5B-9101-730FF81E6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1001"/>
              <a:ext cx="143" cy="404"/>
            </a:xfrm>
            <a:custGeom>
              <a:avLst/>
              <a:gdLst>
                <a:gd name="T0" fmla="*/ 381 w 68"/>
                <a:gd name="T1" fmla="*/ 788 h 181"/>
                <a:gd name="T2" fmla="*/ 278 w 68"/>
                <a:gd name="T3" fmla="*/ 1310 h 181"/>
                <a:gd name="T4" fmla="*/ 233 w 68"/>
                <a:gd name="T5" fmla="*/ 1399 h 181"/>
                <a:gd name="T6" fmla="*/ 0 w 68"/>
                <a:gd name="T7" fmla="*/ 2013 h 181"/>
                <a:gd name="T8" fmla="*/ 456 w 68"/>
                <a:gd name="T9" fmla="*/ 1411 h 181"/>
                <a:gd name="T10" fmla="*/ 513 w 68"/>
                <a:gd name="T11" fmla="*/ 353 h 181"/>
                <a:gd name="T12" fmla="*/ 177 w 68"/>
                <a:gd name="T13" fmla="*/ 0 h 181"/>
                <a:gd name="T14" fmla="*/ 345 w 68"/>
                <a:gd name="T15" fmla="*/ 498 h 181"/>
                <a:gd name="T16" fmla="*/ 381 w 68"/>
                <a:gd name="T17" fmla="*/ 788 h 1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181">
                  <a:moveTo>
                    <a:pt x="41" y="71"/>
                  </a:moveTo>
                  <a:cubicBezTo>
                    <a:pt x="41" y="88"/>
                    <a:pt x="37" y="106"/>
                    <a:pt x="30" y="118"/>
                  </a:cubicBezTo>
                  <a:cubicBezTo>
                    <a:pt x="29" y="120"/>
                    <a:pt x="27" y="123"/>
                    <a:pt x="25" y="126"/>
                  </a:cubicBezTo>
                  <a:cubicBezTo>
                    <a:pt x="19" y="146"/>
                    <a:pt x="11" y="164"/>
                    <a:pt x="0" y="181"/>
                  </a:cubicBezTo>
                  <a:cubicBezTo>
                    <a:pt x="22" y="163"/>
                    <a:pt x="41" y="144"/>
                    <a:pt x="49" y="127"/>
                  </a:cubicBezTo>
                  <a:cubicBezTo>
                    <a:pt x="62" y="104"/>
                    <a:pt x="68" y="62"/>
                    <a:pt x="55" y="32"/>
                  </a:cubicBezTo>
                  <a:cubicBezTo>
                    <a:pt x="48" y="16"/>
                    <a:pt x="35" y="5"/>
                    <a:pt x="19" y="0"/>
                  </a:cubicBezTo>
                  <a:cubicBezTo>
                    <a:pt x="29" y="10"/>
                    <a:pt x="35" y="26"/>
                    <a:pt x="37" y="45"/>
                  </a:cubicBezTo>
                  <a:cubicBezTo>
                    <a:pt x="40" y="53"/>
                    <a:pt x="41" y="62"/>
                    <a:pt x="41" y="71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6" name="Freeform 2165">
              <a:extLst>
                <a:ext uri="{FF2B5EF4-FFF2-40B4-BE49-F238E27FC236}">
                  <a16:creationId xmlns:a16="http://schemas.microsoft.com/office/drawing/2014/main" id="{AEBCA666-0DD5-4C07-84FD-09B51EB85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233"/>
              <a:ext cx="237" cy="284"/>
            </a:xfrm>
            <a:custGeom>
              <a:avLst/>
              <a:gdLst>
                <a:gd name="T0" fmla="*/ 1042 w 113"/>
                <a:gd name="T1" fmla="*/ 0 h 127"/>
                <a:gd name="T2" fmla="*/ 958 w 113"/>
                <a:gd name="T3" fmla="*/ 255 h 127"/>
                <a:gd name="T4" fmla="*/ 749 w 113"/>
                <a:gd name="T5" fmla="*/ 606 h 127"/>
                <a:gd name="T6" fmla="*/ 461 w 113"/>
                <a:gd name="T7" fmla="*/ 1105 h 127"/>
                <a:gd name="T8" fmla="*/ 36 w 113"/>
                <a:gd name="T9" fmla="*/ 1250 h 127"/>
                <a:gd name="T10" fmla="*/ 0 w 113"/>
                <a:gd name="T11" fmla="*/ 1286 h 127"/>
                <a:gd name="T12" fmla="*/ 92 w 113"/>
                <a:gd name="T13" fmla="*/ 1319 h 127"/>
                <a:gd name="T14" fmla="*/ 413 w 113"/>
                <a:gd name="T15" fmla="*/ 1420 h 127"/>
                <a:gd name="T16" fmla="*/ 589 w 113"/>
                <a:gd name="T17" fmla="*/ 1286 h 127"/>
                <a:gd name="T18" fmla="*/ 1042 w 113"/>
                <a:gd name="T19" fmla="*/ 0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3" h="127">
                  <a:moveTo>
                    <a:pt x="113" y="0"/>
                  </a:moveTo>
                  <a:cubicBezTo>
                    <a:pt x="111" y="9"/>
                    <a:pt x="108" y="17"/>
                    <a:pt x="104" y="23"/>
                  </a:cubicBezTo>
                  <a:cubicBezTo>
                    <a:pt x="99" y="33"/>
                    <a:pt x="91" y="43"/>
                    <a:pt x="81" y="54"/>
                  </a:cubicBezTo>
                  <a:cubicBezTo>
                    <a:pt x="74" y="72"/>
                    <a:pt x="64" y="88"/>
                    <a:pt x="50" y="99"/>
                  </a:cubicBezTo>
                  <a:cubicBezTo>
                    <a:pt x="37" y="110"/>
                    <a:pt x="22" y="114"/>
                    <a:pt x="4" y="112"/>
                  </a:cubicBezTo>
                  <a:cubicBezTo>
                    <a:pt x="3" y="113"/>
                    <a:pt x="1" y="114"/>
                    <a:pt x="0" y="115"/>
                  </a:cubicBezTo>
                  <a:cubicBezTo>
                    <a:pt x="3" y="116"/>
                    <a:pt x="7" y="117"/>
                    <a:pt x="10" y="118"/>
                  </a:cubicBezTo>
                  <a:cubicBezTo>
                    <a:pt x="23" y="123"/>
                    <a:pt x="34" y="127"/>
                    <a:pt x="45" y="127"/>
                  </a:cubicBezTo>
                  <a:cubicBezTo>
                    <a:pt x="52" y="124"/>
                    <a:pt x="58" y="120"/>
                    <a:pt x="64" y="115"/>
                  </a:cubicBezTo>
                  <a:cubicBezTo>
                    <a:pt x="96" y="89"/>
                    <a:pt x="112" y="39"/>
                    <a:pt x="113" y="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7" name="Freeform 2166">
              <a:extLst>
                <a:ext uri="{FF2B5EF4-FFF2-40B4-BE49-F238E27FC236}">
                  <a16:creationId xmlns:a16="http://schemas.microsoft.com/office/drawing/2014/main" id="{C0391478-B744-469E-B856-B26A6BD47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233"/>
              <a:ext cx="237" cy="284"/>
            </a:xfrm>
            <a:custGeom>
              <a:avLst/>
              <a:gdLst>
                <a:gd name="T0" fmla="*/ 1042 w 113"/>
                <a:gd name="T1" fmla="*/ 0 h 127"/>
                <a:gd name="T2" fmla="*/ 958 w 113"/>
                <a:gd name="T3" fmla="*/ 255 h 127"/>
                <a:gd name="T4" fmla="*/ 749 w 113"/>
                <a:gd name="T5" fmla="*/ 606 h 127"/>
                <a:gd name="T6" fmla="*/ 461 w 113"/>
                <a:gd name="T7" fmla="*/ 1105 h 127"/>
                <a:gd name="T8" fmla="*/ 36 w 113"/>
                <a:gd name="T9" fmla="*/ 1250 h 127"/>
                <a:gd name="T10" fmla="*/ 0 w 113"/>
                <a:gd name="T11" fmla="*/ 1286 h 127"/>
                <a:gd name="T12" fmla="*/ 92 w 113"/>
                <a:gd name="T13" fmla="*/ 1319 h 127"/>
                <a:gd name="T14" fmla="*/ 413 w 113"/>
                <a:gd name="T15" fmla="*/ 1420 h 127"/>
                <a:gd name="T16" fmla="*/ 589 w 113"/>
                <a:gd name="T17" fmla="*/ 1286 h 127"/>
                <a:gd name="T18" fmla="*/ 1042 w 113"/>
                <a:gd name="T19" fmla="*/ 0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3" h="127">
                  <a:moveTo>
                    <a:pt x="113" y="0"/>
                  </a:moveTo>
                  <a:cubicBezTo>
                    <a:pt x="111" y="9"/>
                    <a:pt x="108" y="17"/>
                    <a:pt x="104" y="23"/>
                  </a:cubicBezTo>
                  <a:cubicBezTo>
                    <a:pt x="99" y="33"/>
                    <a:pt x="91" y="43"/>
                    <a:pt x="81" y="54"/>
                  </a:cubicBezTo>
                  <a:cubicBezTo>
                    <a:pt x="74" y="72"/>
                    <a:pt x="64" y="88"/>
                    <a:pt x="50" y="99"/>
                  </a:cubicBezTo>
                  <a:cubicBezTo>
                    <a:pt x="37" y="110"/>
                    <a:pt x="22" y="114"/>
                    <a:pt x="4" y="112"/>
                  </a:cubicBezTo>
                  <a:cubicBezTo>
                    <a:pt x="3" y="113"/>
                    <a:pt x="1" y="114"/>
                    <a:pt x="0" y="115"/>
                  </a:cubicBezTo>
                  <a:cubicBezTo>
                    <a:pt x="3" y="116"/>
                    <a:pt x="7" y="117"/>
                    <a:pt x="10" y="118"/>
                  </a:cubicBezTo>
                  <a:cubicBezTo>
                    <a:pt x="23" y="123"/>
                    <a:pt x="34" y="127"/>
                    <a:pt x="45" y="127"/>
                  </a:cubicBezTo>
                  <a:cubicBezTo>
                    <a:pt x="52" y="124"/>
                    <a:pt x="58" y="120"/>
                    <a:pt x="64" y="115"/>
                  </a:cubicBezTo>
                  <a:cubicBezTo>
                    <a:pt x="96" y="89"/>
                    <a:pt x="112" y="39"/>
                    <a:pt x="113" y="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8" name="Freeform 2167">
              <a:extLst>
                <a:ext uri="{FF2B5EF4-FFF2-40B4-BE49-F238E27FC236}">
                  <a16:creationId xmlns:a16="http://schemas.microsoft.com/office/drawing/2014/main" id="{4AAB18E1-1411-46BF-BB36-2858BEF60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035"/>
              <a:ext cx="345" cy="555"/>
            </a:xfrm>
            <a:custGeom>
              <a:avLst/>
              <a:gdLst>
                <a:gd name="T0" fmla="*/ 36 w 165"/>
                <a:gd name="T1" fmla="*/ 2369 h 249"/>
                <a:gd name="T2" fmla="*/ 0 w 165"/>
                <a:gd name="T3" fmla="*/ 2450 h 249"/>
                <a:gd name="T4" fmla="*/ 284 w 165"/>
                <a:gd name="T5" fmla="*/ 2514 h 249"/>
                <a:gd name="T6" fmla="*/ 1150 w 165"/>
                <a:gd name="T7" fmla="*/ 2316 h 249"/>
                <a:gd name="T8" fmla="*/ 1491 w 165"/>
                <a:gd name="T9" fmla="*/ 1163 h 249"/>
                <a:gd name="T10" fmla="*/ 1326 w 165"/>
                <a:gd name="T11" fmla="*/ 109 h 249"/>
                <a:gd name="T12" fmla="*/ 1163 w 165"/>
                <a:gd name="T13" fmla="*/ 0 h 249"/>
                <a:gd name="T14" fmla="*/ 1263 w 165"/>
                <a:gd name="T15" fmla="*/ 189 h 249"/>
                <a:gd name="T16" fmla="*/ 1298 w 165"/>
                <a:gd name="T17" fmla="*/ 929 h 249"/>
                <a:gd name="T18" fmla="*/ 1290 w 165"/>
                <a:gd name="T19" fmla="*/ 1152 h 249"/>
                <a:gd name="T20" fmla="*/ 1014 w 165"/>
                <a:gd name="T21" fmla="*/ 2146 h 249"/>
                <a:gd name="T22" fmla="*/ 345 w 165"/>
                <a:gd name="T23" fmla="*/ 2291 h 249"/>
                <a:gd name="T24" fmla="*/ 257 w 165"/>
                <a:gd name="T25" fmla="*/ 2260 h 2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5" h="249">
                  <a:moveTo>
                    <a:pt x="4" y="214"/>
                  </a:moveTo>
                  <a:cubicBezTo>
                    <a:pt x="3" y="217"/>
                    <a:pt x="1" y="219"/>
                    <a:pt x="0" y="221"/>
                  </a:cubicBezTo>
                  <a:cubicBezTo>
                    <a:pt x="11" y="222"/>
                    <a:pt x="19" y="223"/>
                    <a:pt x="31" y="227"/>
                  </a:cubicBezTo>
                  <a:cubicBezTo>
                    <a:pt x="57" y="237"/>
                    <a:pt x="87" y="249"/>
                    <a:pt x="126" y="209"/>
                  </a:cubicBezTo>
                  <a:cubicBezTo>
                    <a:pt x="155" y="181"/>
                    <a:pt x="161" y="127"/>
                    <a:pt x="163" y="105"/>
                  </a:cubicBezTo>
                  <a:cubicBezTo>
                    <a:pt x="165" y="71"/>
                    <a:pt x="161" y="28"/>
                    <a:pt x="145" y="10"/>
                  </a:cubicBezTo>
                  <a:cubicBezTo>
                    <a:pt x="140" y="4"/>
                    <a:pt x="134" y="1"/>
                    <a:pt x="127" y="0"/>
                  </a:cubicBezTo>
                  <a:cubicBezTo>
                    <a:pt x="131" y="5"/>
                    <a:pt x="135" y="11"/>
                    <a:pt x="138" y="17"/>
                  </a:cubicBezTo>
                  <a:cubicBezTo>
                    <a:pt x="147" y="37"/>
                    <a:pt x="147" y="62"/>
                    <a:pt x="142" y="84"/>
                  </a:cubicBezTo>
                  <a:cubicBezTo>
                    <a:pt x="142" y="90"/>
                    <a:pt x="142" y="97"/>
                    <a:pt x="141" y="104"/>
                  </a:cubicBezTo>
                  <a:cubicBezTo>
                    <a:pt x="139" y="144"/>
                    <a:pt x="127" y="178"/>
                    <a:pt x="111" y="194"/>
                  </a:cubicBezTo>
                  <a:cubicBezTo>
                    <a:pt x="82" y="224"/>
                    <a:pt x="64" y="217"/>
                    <a:pt x="38" y="207"/>
                  </a:cubicBezTo>
                  <a:cubicBezTo>
                    <a:pt x="35" y="206"/>
                    <a:pt x="31" y="205"/>
                    <a:pt x="28" y="20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9" name="Freeform 2168">
              <a:extLst>
                <a:ext uri="{FF2B5EF4-FFF2-40B4-BE49-F238E27FC236}">
                  <a16:creationId xmlns:a16="http://schemas.microsoft.com/office/drawing/2014/main" id="{158A24B1-F2E5-4017-BBC0-CE98D6A18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1211"/>
              <a:ext cx="92" cy="147"/>
            </a:xfrm>
            <a:custGeom>
              <a:avLst/>
              <a:gdLst>
                <a:gd name="T0" fmla="*/ 176 w 44"/>
                <a:gd name="T1" fmla="*/ 323 h 66"/>
                <a:gd name="T2" fmla="*/ 0 w 44"/>
                <a:gd name="T3" fmla="*/ 728 h 66"/>
                <a:gd name="T4" fmla="*/ 268 w 44"/>
                <a:gd name="T5" fmla="*/ 530 h 66"/>
                <a:gd name="T6" fmla="*/ 401 w 44"/>
                <a:gd name="T7" fmla="*/ 0 h 66"/>
                <a:gd name="T8" fmla="*/ 176 w 44"/>
                <a:gd name="T9" fmla="*/ 323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6">
                  <a:moveTo>
                    <a:pt x="19" y="29"/>
                  </a:moveTo>
                  <a:cubicBezTo>
                    <a:pt x="13" y="42"/>
                    <a:pt x="7" y="54"/>
                    <a:pt x="0" y="66"/>
                  </a:cubicBezTo>
                  <a:cubicBezTo>
                    <a:pt x="10" y="61"/>
                    <a:pt x="20" y="55"/>
                    <a:pt x="29" y="48"/>
                  </a:cubicBezTo>
                  <a:cubicBezTo>
                    <a:pt x="35" y="34"/>
                    <a:pt x="40" y="19"/>
                    <a:pt x="44" y="0"/>
                  </a:cubicBezTo>
                  <a:cubicBezTo>
                    <a:pt x="38" y="10"/>
                    <a:pt x="29" y="21"/>
                    <a:pt x="19" y="29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0" name="Freeform 2169">
              <a:extLst>
                <a:ext uri="{FF2B5EF4-FFF2-40B4-BE49-F238E27FC236}">
                  <a16:creationId xmlns:a16="http://schemas.microsoft.com/office/drawing/2014/main" id="{CAE658A9-DADC-41FC-A3CD-0D05F97BE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320"/>
              <a:ext cx="29" cy="47"/>
            </a:xfrm>
            <a:custGeom>
              <a:avLst/>
              <a:gdLst>
                <a:gd name="T0" fmla="*/ 64 w 14"/>
                <a:gd name="T1" fmla="*/ 20 h 21"/>
                <a:gd name="T2" fmla="*/ 0 w 14"/>
                <a:gd name="T3" fmla="*/ 235 h 21"/>
                <a:gd name="T4" fmla="*/ 124 w 14"/>
                <a:gd name="T5" fmla="*/ 0 h 21"/>
                <a:gd name="T6" fmla="*/ 64 w 14"/>
                <a:gd name="T7" fmla="*/ 20 h 21"/>
                <a:gd name="T8" fmla="*/ 64 w 14"/>
                <a:gd name="T9" fmla="*/ 2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1">
                  <a:moveTo>
                    <a:pt x="7" y="2"/>
                  </a:moveTo>
                  <a:cubicBezTo>
                    <a:pt x="4" y="8"/>
                    <a:pt x="2" y="15"/>
                    <a:pt x="0" y="21"/>
                  </a:cubicBezTo>
                  <a:cubicBezTo>
                    <a:pt x="5" y="14"/>
                    <a:pt x="10" y="7"/>
                    <a:pt x="14" y="0"/>
                  </a:cubicBezTo>
                  <a:cubicBezTo>
                    <a:pt x="11" y="1"/>
                    <a:pt x="9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1" name="Freeform 2170">
              <a:extLst>
                <a:ext uri="{FF2B5EF4-FFF2-40B4-BE49-F238E27FC236}">
                  <a16:creationId xmlns:a16="http://schemas.microsoft.com/office/drawing/2014/main" id="{7008771F-651E-4389-B39E-38D1EA5E26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96" y="1124"/>
              <a:ext cx="174" cy="272"/>
            </a:xfrm>
            <a:custGeom>
              <a:avLst/>
              <a:gdLst>
                <a:gd name="T0" fmla="*/ 698 w 83"/>
                <a:gd name="T1" fmla="*/ 0 h 122"/>
                <a:gd name="T2" fmla="*/ 681 w 83"/>
                <a:gd name="T3" fmla="*/ 125 h 122"/>
                <a:gd name="T4" fmla="*/ 765 w 83"/>
                <a:gd name="T5" fmla="*/ 20 h 122"/>
                <a:gd name="T6" fmla="*/ 698 w 83"/>
                <a:gd name="T7" fmla="*/ 0 h 122"/>
                <a:gd name="T8" fmla="*/ 0 w 83"/>
                <a:gd name="T9" fmla="*/ 1351 h 122"/>
                <a:gd name="T10" fmla="*/ 0 w 83"/>
                <a:gd name="T11" fmla="*/ 1333 h 122"/>
                <a:gd name="T12" fmla="*/ 75 w 83"/>
                <a:gd name="T13" fmla="*/ 1208 h 122"/>
                <a:gd name="T14" fmla="*/ 369 w 83"/>
                <a:gd name="T15" fmla="*/ 513 h 122"/>
                <a:gd name="T16" fmla="*/ 444 w 83"/>
                <a:gd name="T17" fmla="*/ 268 h 122"/>
                <a:gd name="T18" fmla="*/ 497 w 83"/>
                <a:gd name="T19" fmla="*/ 0 h 122"/>
                <a:gd name="T20" fmla="*/ 497 w 83"/>
                <a:gd name="T21" fmla="*/ 0 h 122"/>
                <a:gd name="T22" fmla="*/ 8 w 83"/>
                <a:gd name="T23" fmla="*/ 756 h 122"/>
                <a:gd name="T24" fmla="*/ 0 w 83"/>
                <a:gd name="T25" fmla="*/ 1128 h 122"/>
                <a:gd name="T26" fmla="*/ 0 w 83"/>
                <a:gd name="T27" fmla="*/ 1351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3" h="122">
                  <a:moveTo>
                    <a:pt x="76" y="0"/>
                  </a:moveTo>
                  <a:cubicBezTo>
                    <a:pt x="75" y="3"/>
                    <a:pt x="74" y="7"/>
                    <a:pt x="74" y="11"/>
                  </a:cubicBezTo>
                  <a:cubicBezTo>
                    <a:pt x="77" y="8"/>
                    <a:pt x="80" y="5"/>
                    <a:pt x="83" y="2"/>
                  </a:cubicBezTo>
                  <a:cubicBezTo>
                    <a:pt x="81" y="1"/>
                    <a:pt x="78" y="1"/>
                    <a:pt x="76" y="0"/>
                  </a:cubicBezTo>
                  <a:close/>
                  <a:moveTo>
                    <a:pt x="0" y="122"/>
                  </a:moveTo>
                  <a:cubicBezTo>
                    <a:pt x="0" y="122"/>
                    <a:pt x="0" y="121"/>
                    <a:pt x="0" y="120"/>
                  </a:cubicBezTo>
                  <a:cubicBezTo>
                    <a:pt x="3" y="117"/>
                    <a:pt x="6" y="113"/>
                    <a:pt x="8" y="109"/>
                  </a:cubicBezTo>
                  <a:cubicBezTo>
                    <a:pt x="14" y="88"/>
                    <a:pt x="24" y="67"/>
                    <a:pt x="40" y="46"/>
                  </a:cubicBezTo>
                  <a:cubicBezTo>
                    <a:pt x="44" y="38"/>
                    <a:pt x="46" y="30"/>
                    <a:pt x="48" y="24"/>
                  </a:cubicBezTo>
                  <a:cubicBezTo>
                    <a:pt x="51" y="15"/>
                    <a:pt x="53" y="7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1" y="23"/>
                    <a:pt x="13" y="45"/>
                    <a:pt x="1" y="68"/>
                  </a:cubicBezTo>
                  <a:cubicBezTo>
                    <a:pt x="0" y="80"/>
                    <a:pt x="0" y="92"/>
                    <a:pt x="0" y="102"/>
                  </a:cubicBezTo>
                  <a:cubicBezTo>
                    <a:pt x="0" y="109"/>
                    <a:pt x="0" y="116"/>
                    <a:pt x="0" y="122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2" name="Freeform 2171">
              <a:extLst>
                <a:ext uri="{FF2B5EF4-FFF2-40B4-BE49-F238E27FC236}">
                  <a16:creationId xmlns:a16="http://schemas.microsoft.com/office/drawing/2014/main" id="{CB099D3D-89D8-4A8E-8350-11001B222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073"/>
              <a:ext cx="213" cy="140"/>
            </a:xfrm>
            <a:custGeom>
              <a:avLst/>
              <a:gdLst>
                <a:gd name="T0" fmla="*/ 902 w 102"/>
                <a:gd name="T1" fmla="*/ 178 h 63"/>
                <a:gd name="T2" fmla="*/ 601 w 102"/>
                <a:gd name="T3" fmla="*/ 9 h 63"/>
                <a:gd name="T4" fmla="*/ 217 w 102"/>
                <a:gd name="T5" fmla="*/ 89 h 63"/>
                <a:gd name="T6" fmla="*/ 27 w 102"/>
                <a:gd name="T7" fmla="*/ 493 h 63"/>
                <a:gd name="T8" fmla="*/ 0 w 102"/>
                <a:gd name="T9" fmla="*/ 593 h 63"/>
                <a:gd name="T10" fmla="*/ 585 w 102"/>
                <a:gd name="T11" fmla="*/ 242 h 63"/>
                <a:gd name="T12" fmla="*/ 894 w 102"/>
                <a:gd name="T13" fmla="*/ 691 h 63"/>
                <a:gd name="T14" fmla="*/ 902 w 102"/>
                <a:gd name="T15" fmla="*/ 691 h 63"/>
                <a:gd name="T16" fmla="*/ 929 w 102"/>
                <a:gd name="T17" fmla="*/ 429 h 63"/>
                <a:gd name="T18" fmla="*/ 902 w 102"/>
                <a:gd name="T19" fmla="*/ 178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2" h="63">
                  <a:moveTo>
                    <a:pt x="99" y="16"/>
                  </a:moveTo>
                  <a:cubicBezTo>
                    <a:pt x="88" y="6"/>
                    <a:pt x="75" y="2"/>
                    <a:pt x="66" y="1"/>
                  </a:cubicBezTo>
                  <a:cubicBezTo>
                    <a:pt x="53" y="0"/>
                    <a:pt x="38" y="2"/>
                    <a:pt x="24" y="8"/>
                  </a:cubicBezTo>
                  <a:cubicBezTo>
                    <a:pt x="14" y="20"/>
                    <a:pt x="6" y="34"/>
                    <a:pt x="3" y="45"/>
                  </a:cubicBezTo>
                  <a:cubicBezTo>
                    <a:pt x="2" y="48"/>
                    <a:pt x="1" y="51"/>
                    <a:pt x="0" y="54"/>
                  </a:cubicBezTo>
                  <a:cubicBezTo>
                    <a:pt x="10" y="37"/>
                    <a:pt x="39" y="19"/>
                    <a:pt x="64" y="22"/>
                  </a:cubicBezTo>
                  <a:cubicBezTo>
                    <a:pt x="83" y="24"/>
                    <a:pt x="94" y="38"/>
                    <a:pt x="98" y="63"/>
                  </a:cubicBezTo>
                  <a:cubicBezTo>
                    <a:pt x="99" y="63"/>
                    <a:pt x="99" y="63"/>
                    <a:pt x="99" y="63"/>
                  </a:cubicBezTo>
                  <a:cubicBezTo>
                    <a:pt x="101" y="55"/>
                    <a:pt x="102" y="47"/>
                    <a:pt x="102" y="39"/>
                  </a:cubicBezTo>
                  <a:cubicBezTo>
                    <a:pt x="102" y="31"/>
                    <a:pt x="101" y="23"/>
                    <a:pt x="99" y="16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3" name="Freeform 2172">
              <a:extLst>
                <a:ext uri="{FF2B5EF4-FFF2-40B4-BE49-F238E27FC236}">
                  <a16:creationId xmlns:a16="http://schemas.microsoft.com/office/drawing/2014/main" id="{0F1F1744-9FA3-48CC-9D66-B63E64F363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94" y="1041"/>
              <a:ext cx="167" cy="415"/>
            </a:xfrm>
            <a:custGeom>
              <a:avLst/>
              <a:gdLst>
                <a:gd name="T0" fmla="*/ 693 w 80"/>
                <a:gd name="T1" fmla="*/ 9 h 186"/>
                <a:gd name="T2" fmla="*/ 545 w 80"/>
                <a:gd name="T3" fmla="*/ 36 h 186"/>
                <a:gd name="T4" fmla="*/ 536 w 80"/>
                <a:gd name="T5" fmla="*/ 165 h 186"/>
                <a:gd name="T6" fmla="*/ 670 w 80"/>
                <a:gd name="T7" fmla="*/ 165 h 186"/>
                <a:gd name="T8" fmla="*/ 729 w 80"/>
                <a:gd name="T9" fmla="*/ 178 h 186"/>
                <a:gd name="T10" fmla="*/ 729 w 80"/>
                <a:gd name="T11" fmla="*/ 100 h 186"/>
                <a:gd name="T12" fmla="*/ 693 w 80"/>
                <a:gd name="T13" fmla="*/ 9 h 186"/>
                <a:gd name="T14" fmla="*/ 501 w 80"/>
                <a:gd name="T15" fmla="*/ 413 h 186"/>
                <a:gd name="T16" fmla="*/ 445 w 80"/>
                <a:gd name="T17" fmla="*/ 676 h 186"/>
                <a:gd name="T18" fmla="*/ 8 w 80"/>
                <a:gd name="T19" fmla="*/ 1743 h 186"/>
                <a:gd name="T20" fmla="*/ 17 w 80"/>
                <a:gd name="T21" fmla="*/ 1843 h 186"/>
                <a:gd name="T22" fmla="*/ 17 w 80"/>
                <a:gd name="T23" fmla="*/ 1901 h 186"/>
                <a:gd name="T24" fmla="*/ 0 w 80"/>
                <a:gd name="T25" fmla="*/ 2066 h 186"/>
                <a:gd name="T26" fmla="*/ 100 w 80"/>
                <a:gd name="T27" fmla="*/ 1986 h 186"/>
                <a:gd name="T28" fmla="*/ 701 w 80"/>
                <a:gd name="T29" fmla="*/ 413 h 186"/>
                <a:gd name="T30" fmla="*/ 653 w 80"/>
                <a:gd name="T31" fmla="*/ 397 h 186"/>
                <a:gd name="T32" fmla="*/ 501 w 80"/>
                <a:gd name="T33" fmla="*/ 413 h 1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186">
                  <a:moveTo>
                    <a:pt x="76" y="1"/>
                  </a:moveTo>
                  <a:cubicBezTo>
                    <a:pt x="71" y="0"/>
                    <a:pt x="65" y="1"/>
                    <a:pt x="60" y="3"/>
                  </a:cubicBezTo>
                  <a:cubicBezTo>
                    <a:pt x="60" y="6"/>
                    <a:pt x="59" y="11"/>
                    <a:pt x="59" y="15"/>
                  </a:cubicBezTo>
                  <a:cubicBezTo>
                    <a:pt x="64" y="15"/>
                    <a:pt x="69" y="14"/>
                    <a:pt x="74" y="15"/>
                  </a:cubicBezTo>
                  <a:cubicBezTo>
                    <a:pt x="76" y="15"/>
                    <a:pt x="78" y="16"/>
                    <a:pt x="80" y="16"/>
                  </a:cubicBezTo>
                  <a:cubicBezTo>
                    <a:pt x="80" y="14"/>
                    <a:pt x="80" y="11"/>
                    <a:pt x="80" y="9"/>
                  </a:cubicBezTo>
                  <a:cubicBezTo>
                    <a:pt x="79" y="6"/>
                    <a:pt x="78" y="3"/>
                    <a:pt x="76" y="1"/>
                  </a:cubicBezTo>
                  <a:close/>
                  <a:moveTo>
                    <a:pt x="55" y="37"/>
                  </a:moveTo>
                  <a:cubicBezTo>
                    <a:pt x="54" y="44"/>
                    <a:pt x="52" y="52"/>
                    <a:pt x="49" y="61"/>
                  </a:cubicBezTo>
                  <a:cubicBezTo>
                    <a:pt x="42" y="83"/>
                    <a:pt x="28" y="123"/>
                    <a:pt x="1" y="157"/>
                  </a:cubicBezTo>
                  <a:cubicBezTo>
                    <a:pt x="2" y="160"/>
                    <a:pt x="2" y="163"/>
                    <a:pt x="2" y="166"/>
                  </a:cubicBezTo>
                  <a:cubicBezTo>
                    <a:pt x="2" y="167"/>
                    <a:pt x="2" y="169"/>
                    <a:pt x="2" y="171"/>
                  </a:cubicBezTo>
                  <a:cubicBezTo>
                    <a:pt x="2" y="176"/>
                    <a:pt x="1" y="181"/>
                    <a:pt x="0" y="186"/>
                  </a:cubicBezTo>
                  <a:cubicBezTo>
                    <a:pt x="4" y="184"/>
                    <a:pt x="7" y="182"/>
                    <a:pt x="11" y="179"/>
                  </a:cubicBezTo>
                  <a:cubicBezTo>
                    <a:pt x="47" y="137"/>
                    <a:pt x="69" y="81"/>
                    <a:pt x="77" y="37"/>
                  </a:cubicBezTo>
                  <a:cubicBezTo>
                    <a:pt x="75" y="37"/>
                    <a:pt x="74" y="36"/>
                    <a:pt x="72" y="36"/>
                  </a:cubicBezTo>
                  <a:cubicBezTo>
                    <a:pt x="66" y="36"/>
                    <a:pt x="61" y="36"/>
                    <a:pt x="55" y="37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4" name="Freeform 2173">
              <a:extLst>
                <a:ext uri="{FF2B5EF4-FFF2-40B4-BE49-F238E27FC236}">
                  <a16:creationId xmlns:a16="http://schemas.microsoft.com/office/drawing/2014/main" id="{E2619294-8624-48EB-9497-699EBD72E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131"/>
              <a:ext cx="198" cy="359"/>
            </a:xfrm>
            <a:custGeom>
              <a:avLst/>
              <a:gdLst>
                <a:gd name="T0" fmla="*/ 44 w 95"/>
                <a:gd name="T1" fmla="*/ 1786 h 161"/>
                <a:gd name="T2" fmla="*/ 44 w 95"/>
                <a:gd name="T3" fmla="*/ 1786 h 161"/>
                <a:gd name="T4" fmla="*/ 83 w 95"/>
                <a:gd name="T5" fmla="*/ 1750 h 161"/>
                <a:gd name="T6" fmla="*/ 144 w 95"/>
                <a:gd name="T7" fmla="*/ 1766 h 161"/>
                <a:gd name="T8" fmla="*/ 144 w 95"/>
                <a:gd name="T9" fmla="*/ 1766 h 161"/>
                <a:gd name="T10" fmla="*/ 200 w 95"/>
                <a:gd name="T11" fmla="*/ 1750 h 161"/>
                <a:gd name="T12" fmla="*/ 200 w 95"/>
                <a:gd name="T13" fmla="*/ 1750 h 161"/>
                <a:gd name="T14" fmla="*/ 308 w 95"/>
                <a:gd name="T15" fmla="*/ 1730 h 161"/>
                <a:gd name="T16" fmla="*/ 308 w 95"/>
                <a:gd name="T17" fmla="*/ 1730 h 161"/>
                <a:gd name="T18" fmla="*/ 861 w 95"/>
                <a:gd name="T19" fmla="*/ 323 h 161"/>
                <a:gd name="T20" fmla="*/ 861 w 95"/>
                <a:gd name="T21" fmla="*/ 299 h 161"/>
                <a:gd name="T22" fmla="*/ 686 w 95"/>
                <a:gd name="T23" fmla="*/ 0 h 161"/>
                <a:gd name="T24" fmla="*/ 669 w 95"/>
                <a:gd name="T25" fmla="*/ 279 h 161"/>
                <a:gd name="T26" fmla="*/ 0 w 95"/>
                <a:gd name="T27" fmla="*/ 1775 h 1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5" h="161">
                  <a:moveTo>
                    <a:pt x="5" y="161"/>
                  </a:moveTo>
                  <a:cubicBezTo>
                    <a:pt x="5" y="161"/>
                    <a:pt x="5" y="161"/>
                    <a:pt x="5" y="161"/>
                  </a:cubicBezTo>
                  <a:cubicBezTo>
                    <a:pt x="6" y="160"/>
                    <a:pt x="8" y="159"/>
                    <a:pt x="9" y="158"/>
                  </a:cubicBezTo>
                  <a:cubicBezTo>
                    <a:pt x="11" y="159"/>
                    <a:pt x="14" y="159"/>
                    <a:pt x="16" y="159"/>
                  </a:cubicBezTo>
                  <a:cubicBezTo>
                    <a:pt x="16" y="159"/>
                    <a:pt x="16" y="159"/>
                    <a:pt x="16" y="159"/>
                  </a:cubicBezTo>
                  <a:cubicBezTo>
                    <a:pt x="18" y="159"/>
                    <a:pt x="20" y="159"/>
                    <a:pt x="22" y="158"/>
                  </a:cubicBezTo>
                  <a:cubicBezTo>
                    <a:pt x="22" y="158"/>
                    <a:pt x="22" y="158"/>
                    <a:pt x="22" y="158"/>
                  </a:cubicBezTo>
                  <a:cubicBezTo>
                    <a:pt x="26" y="158"/>
                    <a:pt x="30" y="157"/>
                    <a:pt x="34" y="156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67" y="122"/>
                    <a:pt x="85" y="83"/>
                    <a:pt x="95" y="29"/>
                  </a:cubicBezTo>
                  <a:cubicBezTo>
                    <a:pt x="95" y="28"/>
                    <a:pt x="95" y="28"/>
                    <a:pt x="95" y="27"/>
                  </a:cubicBezTo>
                  <a:cubicBezTo>
                    <a:pt x="92" y="14"/>
                    <a:pt x="85" y="5"/>
                    <a:pt x="76" y="0"/>
                  </a:cubicBezTo>
                  <a:cubicBezTo>
                    <a:pt x="76" y="8"/>
                    <a:pt x="76" y="16"/>
                    <a:pt x="74" y="25"/>
                  </a:cubicBezTo>
                  <a:cubicBezTo>
                    <a:pt x="61" y="94"/>
                    <a:pt x="35" y="129"/>
                    <a:pt x="0" y="16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5" name="Freeform 2174">
              <a:extLst>
                <a:ext uri="{FF2B5EF4-FFF2-40B4-BE49-F238E27FC236}">
                  <a16:creationId xmlns:a16="http://schemas.microsoft.com/office/drawing/2014/main" id="{B5E34217-B34F-463C-8B4B-3D6807D87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1452"/>
              <a:ext cx="27" cy="71"/>
            </a:xfrm>
            <a:custGeom>
              <a:avLst/>
              <a:gdLst>
                <a:gd name="T0" fmla="*/ 116 w 13"/>
                <a:gd name="T1" fmla="*/ 0 h 32"/>
                <a:gd name="T2" fmla="*/ 0 w 13"/>
                <a:gd name="T3" fmla="*/ 351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2">
                  <a:moveTo>
                    <a:pt x="13" y="0"/>
                  </a:moveTo>
                  <a:cubicBezTo>
                    <a:pt x="11" y="9"/>
                    <a:pt x="8" y="18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6" name="Freeform 2175">
              <a:extLst>
                <a:ext uri="{FF2B5EF4-FFF2-40B4-BE49-F238E27FC236}">
                  <a16:creationId xmlns:a16="http://schemas.microsoft.com/office/drawing/2014/main" id="{859EA114-7FAC-4B14-91F5-E51F33BF2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1483"/>
              <a:ext cx="50" cy="11"/>
            </a:xfrm>
            <a:custGeom>
              <a:avLst/>
              <a:gdLst>
                <a:gd name="T0" fmla="*/ 0 w 24"/>
                <a:gd name="T1" fmla="*/ 9 h 5"/>
                <a:gd name="T2" fmla="*/ 217 w 24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0" y="1"/>
                  </a:moveTo>
                  <a:cubicBezTo>
                    <a:pt x="8" y="0"/>
                    <a:pt x="15" y="1"/>
                    <a:pt x="24" y="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7" name="Freeform 2176">
              <a:extLst>
                <a:ext uri="{FF2B5EF4-FFF2-40B4-BE49-F238E27FC236}">
                  <a16:creationId xmlns:a16="http://schemas.microsoft.com/office/drawing/2014/main" id="{79C2FBCB-CE1F-4123-8FD4-C11534C19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461"/>
              <a:ext cx="33" cy="24"/>
            </a:xfrm>
            <a:custGeom>
              <a:avLst/>
              <a:gdLst>
                <a:gd name="T0" fmla="*/ 140 w 16"/>
                <a:gd name="T1" fmla="*/ 0 h 11"/>
                <a:gd name="T2" fmla="*/ 0 w 16"/>
                <a:gd name="T3" fmla="*/ 11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1">
                  <a:moveTo>
                    <a:pt x="16" y="0"/>
                  </a:moveTo>
                  <a:cubicBezTo>
                    <a:pt x="13" y="3"/>
                    <a:pt x="6" y="9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8" name="Freeform 2177">
              <a:extLst>
                <a:ext uri="{FF2B5EF4-FFF2-40B4-BE49-F238E27FC236}">
                  <a16:creationId xmlns:a16="http://schemas.microsoft.com/office/drawing/2014/main" id="{EFF0D72E-CCE3-438A-97CA-58EDCCD1D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481"/>
              <a:ext cx="25" cy="4"/>
            </a:xfrm>
            <a:custGeom>
              <a:avLst/>
              <a:gdLst>
                <a:gd name="T0" fmla="*/ 0 w 12"/>
                <a:gd name="T1" fmla="*/ 0 h 2"/>
                <a:gd name="T2" fmla="*/ 108 w 12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0" y="0"/>
                  </a:moveTo>
                  <a:cubicBezTo>
                    <a:pt x="5" y="2"/>
                    <a:pt x="12" y="2"/>
                    <a:pt x="12" y="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29" name="Freeform 2178">
              <a:extLst>
                <a:ext uri="{FF2B5EF4-FFF2-40B4-BE49-F238E27FC236}">
                  <a16:creationId xmlns:a16="http://schemas.microsoft.com/office/drawing/2014/main" id="{2B9A1745-4B30-4610-BFCA-2B4109691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1454"/>
              <a:ext cx="52" cy="60"/>
            </a:xfrm>
            <a:custGeom>
              <a:avLst/>
              <a:gdLst>
                <a:gd name="T0" fmla="*/ 133 w 25"/>
                <a:gd name="T1" fmla="*/ 296 h 27"/>
                <a:gd name="T2" fmla="*/ 0 w 25"/>
                <a:gd name="T3" fmla="*/ 133 h 27"/>
                <a:gd name="T4" fmla="*/ 133 w 25"/>
                <a:gd name="T5" fmla="*/ 29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7">
                  <a:moveTo>
                    <a:pt x="15" y="27"/>
                  </a:moveTo>
                  <a:cubicBezTo>
                    <a:pt x="25" y="15"/>
                    <a:pt x="8" y="0"/>
                    <a:pt x="0" y="12"/>
                  </a:cubicBezTo>
                  <a:lnTo>
                    <a:pt x="15" y="27"/>
                  </a:lnTo>
                  <a:close/>
                </a:path>
              </a:pathLst>
            </a:custGeom>
            <a:solidFill>
              <a:srgbClr val="FC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0" name="Freeform 2179">
              <a:extLst>
                <a:ext uri="{FF2B5EF4-FFF2-40B4-BE49-F238E27FC236}">
                  <a16:creationId xmlns:a16="http://schemas.microsoft.com/office/drawing/2014/main" id="{5BF7B8E6-1D1C-4656-8A13-5C563DA56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1126"/>
              <a:ext cx="17" cy="20"/>
            </a:xfrm>
            <a:custGeom>
              <a:avLst/>
              <a:gdLst>
                <a:gd name="T0" fmla="*/ 0 w 8"/>
                <a:gd name="T1" fmla="*/ 98 h 9"/>
                <a:gd name="T2" fmla="*/ 77 w 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cubicBezTo>
                    <a:pt x="3" y="5"/>
                    <a:pt x="8" y="0"/>
                    <a:pt x="8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1" name="Freeform 2180">
              <a:extLst>
                <a:ext uri="{FF2B5EF4-FFF2-40B4-BE49-F238E27FC236}">
                  <a16:creationId xmlns:a16="http://schemas.microsoft.com/office/drawing/2014/main" id="{C60D224F-5C92-4695-B724-9233311AD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229"/>
              <a:ext cx="8" cy="13"/>
            </a:xfrm>
            <a:custGeom>
              <a:avLst/>
              <a:gdLst>
                <a:gd name="T0" fmla="*/ 0 w 4"/>
                <a:gd name="T1" fmla="*/ 61 h 6"/>
                <a:gd name="T2" fmla="*/ 32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1" y="5"/>
                    <a:pt x="0" y="6"/>
                    <a:pt x="4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2" name="Freeform 2181">
              <a:extLst>
                <a:ext uri="{FF2B5EF4-FFF2-40B4-BE49-F238E27FC236}">
                  <a16:creationId xmlns:a16="http://schemas.microsoft.com/office/drawing/2014/main" id="{17213C7D-4049-4930-A7BD-95024ABE8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140"/>
              <a:ext cx="8" cy="40"/>
            </a:xfrm>
            <a:custGeom>
              <a:avLst/>
              <a:gdLst>
                <a:gd name="T0" fmla="*/ 32 w 4"/>
                <a:gd name="T1" fmla="*/ 0 h 18"/>
                <a:gd name="T2" fmla="*/ 0 w 4"/>
                <a:gd name="T3" fmla="*/ 198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8">
                  <a:moveTo>
                    <a:pt x="4" y="0"/>
                  </a:moveTo>
                  <a:cubicBezTo>
                    <a:pt x="0" y="5"/>
                    <a:pt x="0" y="18"/>
                    <a:pt x="0" y="1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3" name="Freeform 2182">
              <a:extLst>
                <a:ext uri="{FF2B5EF4-FFF2-40B4-BE49-F238E27FC236}">
                  <a16:creationId xmlns:a16="http://schemas.microsoft.com/office/drawing/2014/main" id="{21CE2EDC-094E-48FA-8B51-765A23816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1173"/>
              <a:ext cx="4" cy="56"/>
            </a:xfrm>
            <a:custGeom>
              <a:avLst/>
              <a:gdLst>
                <a:gd name="T0" fmla="*/ 16 w 2"/>
                <a:gd name="T1" fmla="*/ 0 h 25"/>
                <a:gd name="T2" fmla="*/ 16 w 2"/>
                <a:gd name="T3" fmla="*/ 28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5">
                  <a:moveTo>
                    <a:pt x="2" y="0"/>
                  </a:moveTo>
                  <a:cubicBezTo>
                    <a:pt x="0" y="5"/>
                    <a:pt x="2" y="25"/>
                    <a:pt x="2" y="2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4" name="Freeform 2183">
              <a:extLst>
                <a:ext uri="{FF2B5EF4-FFF2-40B4-BE49-F238E27FC236}">
                  <a16:creationId xmlns:a16="http://schemas.microsoft.com/office/drawing/2014/main" id="{ECA84148-E4ED-4258-9718-73317D196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3025"/>
              <a:ext cx="412" cy="908"/>
            </a:xfrm>
            <a:custGeom>
              <a:avLst/>
              <a:gdLst>
                <a:gd name="T0" fmla="*/ 1727 w 197"/>
                <a:gd name="T1" fmla="*/ 4455 h 407"/>
                <a:gd name="T2" fmla="*/ 1692 w 197"/>
                <a:gd name="T3" fmla="*/ 4420 h 407"/>
                <a:gd name="T4" fmla="*/ 1644 w 197"/>
                <a:gd name="T5" fmla="*/ 4375 h 407"/>
                <a:gd name="T6" fmla="*/ 1610 w 197"/>
                <a:gd name="T7" fmla="*/ 4339 h 407"/>
                <a:gd name="T8" fmla="*/ 1566 w 197"/>
                <a:gd name="T9" fmla="*/ 4286 h 407"/>
                <a:gd name="T10" fmla="*/ 1535 w 197"/>
                <a:gd name="T11" fmla="*/ 4250 h 407"/>
                <a:gd name="T12" fmla="*/ 1491 w 197"/>
                <a:gd name="T13" fmla="*/ 4196 h 407"/>
                <a:gd name="T14" fmla="*/ 1466 w 197"/>
                <a:gd name="T15" fmla="*/ 4152 h 407"/>
                <a:gd name="T16" fmla="*/ 1426 w 197"/>
                <a:gd name="T17" fmla="*/ 4107 h 407"/>
                <a:gd name="T18" fmla="*/ 1399 w 197"/>
                <a:gd name="T19" fmla="*/ 4067 h 407"/>
                <a:gd name="T20" fmla="*/ 1366 w 197"/>
                <a:gd name="T21" fmla="*/ 4007 h 407"/>
                <a:gd name="T22" fmla="*/ 1334 w 197"/>
                <a:gd name="T23" fmla="*/ 3962 h 407"/>
                <a:gd name="T24" fmla="*/ 1299 w 197"/>
                <a:gd name="T25" fmla="*/ 3922 h 407"/>
                <a:gd name="T26" fmla="*/ 1274 w 197"/>
                <a:gd name="T27" fmla="*/ 3862 h 407"/>
                <a:gd name="T28" fmla="*/ 1242 w 197"/>
                <a:gd name="T29" fmla="*/ 3808 h 407"/>
                <a:gd name="T30" fmla="*/ 1215 w 197"/>
                <a:gd name="T31" fmla="*/ 3764 h 407"/>
                <a:gd name="T32" fmla="*/ 1190 w 197"/>
                <a:gd name="T33" fmla="*/ 3708 h 407"/>
                <a:gd name="T34" fmla="*/ 1171 w 197"/>
                <a:gd name="T35" fmla="*/ 3663 h 407"/>
                <a:gd name="T36" fmla="*/ 1142 w 197"/>
                <a:gd name="T37" fmla="*/ 3607 h 407"/>
                <a:gd name="T38" fmla="*/ 1123 w 197"/>
                <a:gd name="T39" fmla="*/ 3563 h 407"/>
                <a:gd name="T40" fmla="*/ 1106 w 197"/>
                <a:gd name="T41" fmla="*/ 3498 h 407"/>
                <a:gd name="T42" fmla="*/ 1090 w 197"/>
                <a:gd name="T43" fmla="*/ 3454 h 407"/>
                <a:gd name="T44" fmla="*/ 1062 w 197"/>
                <a:gd name="T45" fmla="*/ 3384 h 407"/>
                <a:gd name="T46" fmla="*/ 1054 w 197"/>
                <a:gd name="T47" fmla="*/ 3344 h 407"/>
                <a:gd name="T48" fmla="*/ 1033 w 197"/>
                <a:gd name="T49" fmla="*/ 3284 h 407"/>
                <a:gd name="T50" fmla="*/ 1014 w 197"/>
                <a:gd name="T51" fmla="*/ 3239 h 407"/>
                <a:gd name="T52" fmla="*/ 998 w 197"/>
                <a:gd name="T53" fmla="*/ 3166 h 407"/>
                <a:gd name="T54" fmla="*/ 989 w 197"/>
                <a:gd name="T55" fmla="*/ 3130 h 407"/>
                <a:gd name="T56" fmla="*/ 970 w 197"/>
                <a:gd name="T57" fmla="*/ 3021 h 407"/>
                <a:gd name="T58" fmla="*/ 0 w 197"/>
                <a:gd name="T59" fmla="*/ 0 h 407"/>
                <a:gd name="T60" fmla="*/ 1803 w 197"/>
                <a:gd name="T61" fmla="*/ 4520 h 407"/>
                <a:gd name="T62" fmla="*/ 1784 w 197"/>
                <a:gd name="T63" fmla="*/ 4509 h 407"/>
                <a:gd name="T64" fmla="*/ 1727 w 197"/>
                <a:gd name="T65" fmla="*/ 4455 h 40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7" h="407">
                  <a:moveTo>
                    <a:pt x="189" y="401"/>
                  </a:moveTo>
                  <a:cubicBezTo>
                    <a:pt x="187" y="400"/>
                    <a:pt x="186" y="399"/>
                    <a:pt x="185" y="398"/>
                  </a:cubicBezTo>
                  <a:cubicBezTo>
                    <a:pt x="183" y="397"/>
                    <a:pt x="182" y="395"/>
                    <a:pt x="180" y="394"/>
                  </a:cubicBezTo>
                  <a:cubicBezTo>
                    <a:pt x="179" y="393"/>
                    <a:pt x="177" y="392"/>
                    <a:pt x="176" y="391"/>
                  </a:cubicBezTo>
                  <a:cubicBezTo>
                    <a:pt x="175" y="389"/>
                    <a:pt x="173" y="388"/>
                    <a:pt x="171" y="386"/>
                  </a:cubicBezTo>
                  <a:cubicBezTo>
                    <a:pt x="170" y="385"/>
                    <a:pt x="169" y="384"/>
                    <a:pt x="168" y="383"/>
                  </a:cubicBezTo>
                  <a:cubicBezTo>
                    <a:pt x="166" y="381"/>
                    <a:pt x="165" y="380"/>
                    <a:pt x="163" y="378"/>
                  </a:cubicBezTo>
                  <a:cubicBezTo>
                    <a:pt x="162" y="377"/>
                    <a:pt x="161" y="376"/>
                    <a:pt x="160" y="374"/>
                  </a:cubicBezTo>
                  <a:cubicBezTo>
                    <a:pt x="158" y="373"/>
                    <a:pt x="157" y="371"/>
                    <a:pt x="156" y="370"/>
                  </a:cubicBezTo>
                  <a:cubicBezTo>
                    <a:pt x="155" y="369"/>
                    <a:pt x="154" y="367"/>
                    <a:pt x="153" y="366"/>
                  </a:cubicBezTo>
                  <a:cubicBezTo>
                    <a:pt x="151" y="364"/>
                    <a:pt x="150" y="363"/>
                    <a:pt x="149" y="361"/>
                  </a:cubicBezTo>
                  <a:cubicBezTo>
                    <a:pt x="148" y="360"/>
                    <a:pt x="147" y="359"/>
                    <a:pt x="146" y="357"/>
                  </a:cubicBezTo>
                  <a:cubicBezTo>
                    <a:pt x="144" y="356"/>
                    <a:pt x="143" y="354"/>
                    <a:pt x="142" y="353"/>
                  </a:cubicBezTo>
                  <a:cubicBezTo>
                    <a:pt x="141" y="351"/>
                    <a:pt x="140" y="350"/>
                    <a:pt x="139" y="348"/>
                  </a:cubicBezTo>
                  <a:cubicBezTo>
                    <a:pt x="138" y="347"/>
                    <a:pt x="137" y="345"/>
                    <a:pt x="136" y="343"/>
                  </a:cubicBezTo>
                  <a:cubicBezTo>
                    <a:pt x="135" y="342"/>
                    <a:pt x="134" y="341"/>
                    <a:pt x="133" y="339"/>
                  </a:cubicBezTo>
                  <a:cubicBezTo>
                    <a:pt x="132" y="338"/>
                    <a:pt x="131" y="336"/>
                    <a:pt x="130" y="334"/>
                  </a:cubicBezTo>
                  <a:cubicBezTo>
                    <a:pt x="130" y="333"/>
                    <a:pt x="129" y="331"/>
                    <a:pt x="128" y="330"/>
                  </a:cubicBezTo>
                  <a:cubicBezTo>
                    <a:pt x="127" y="328"/>
                    <a:pt x="126" y="327"/>
                    <a:pt x="125" y="325"/>
                  </a:cubicBezTo>
                  <a:cubicBezTo>
                    <a:pt x="124" y="323"/>
                    <a:pt x="124" y="322"/>
                    <a:pt x="123" y="321"/>
                  </a:cubicBezTo>
                  <a:cubicBezTo>
                    <a:pt x="122" y="319"/>
                    <a:pt x="121" y="317"/>
                    <a:pt x="121" y="315"/>
                  </a:cubicBezTo>
                  <a:cubicBezTo>
                    <a:pt x="120" y="314"/>
                    <a:pt x="119" y="312"/>
                    <a:pt x="119" y="311"/>
                  </a:cubicBezTo>
                  <a:cubicBezTo>
                    <a:pt x="118" y="309"/>
                    <a:pt x="117" y="307"/>
                    <a:pt x="116" y="305"/>
                  </a:cubicBezTo>
                  <a:cubicBezTo>
                    <a:pt x="116" y="304"/>
                    <a:pt x="115" y="303"/>
                    <a:pt x="115" y="301"/>
                  </a:cubicBezTo>
                  <a:cubicBezTo>
                    <a:pt x="114" y="299"/>
                    <a:pt x="113" y="297"/>
                    <a:pt x="113" y="296"/>
                  </a:cubicBezTo>
                  <a:cubicBezTo>
                    <a:pt x="112" y="294"/>
                    <a:pt x="112" y="293"/>
                    <a:pt x="111" y="292"/>
                  </a:cubicBezTo>
                  <a:cubicBezTo>
                    <a:pt x="111" y="290"/>
                    <a:pt x="110" y="287"/>
                    <a:pt x="109" y="285"/>
                  </a:cubicBezTo>
                  <a:cubicBezTo>
                    <a:pt x="109" y="284"/>
                    <a:pt x="109" y="283"/>
                    <a:pt x="108" y="282"/>
                  </a:cubicBezTo>
                  <a:cubicBezTo>
                    <a:pt x="108" y="279"/>
                    <a:pt x="107" y="276"/>
                    <a:pt x="106" y="272"/>
                  </a:cubicBezTo>
                  <a:cubicBezTo>
                    <a:pt x="40" y="171"/>
                    <a:pt x="10" y="81"/>
                    <a:pt x="0" y="0"/>
                  </a:cubicBezTo>
                  <a:cubicBezTo>
                    <a:pt x="10" y="104"/>
                    <a:pt x="50" y="304"/>
                    <a:pt x="197" y="407"/>
                  </a:cubicBezTo>
                  <a:cubicBezTo>
                    <a:pt x="196" y="407"/>
                    <a:pt x="196" y="406"/>
                    <a:pt x="195" y="406"/>
                  </a:cubicBezTo>
                  <a:cubicBezTo>
                    <a:pt x="193" y="404"/>
                    <a:pt x="191" y="403"/>
                    <a:pt x="189" y="401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5" name="Line 2184">
              <a:extLst>
                <a:ext uri="{FF2B5EF4-FFF2-40B4-BE49-F238E27FC236}">
                  <a16:creationId xmlns:a16="http://schemas.microsoft.com/office/drawing/2014/main" id="{4334AF71-5BFF-41EC-991F-C3D4D99DBC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3" y="3353"/>
              <a:ext cx="231" cy="56"/>
            </a:xfrm>
            <a:prstGeom prst="lin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6" name="Line 2185">
              <a:extLst>
                <a:ext uri="{FF2B5EF4-FFF2-40B4-BE49-F238E27FC236}">
                  <a16:creationId xmlns:a16="http://schemas.microsoft.com/office/drawing/2014/main" id="{EE117C21-2A9D-475D-8C2F-FBFF5371D6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37" y="3578"/>
              <a:ext cx="228" cy="54"/>
            </a:xfrm>
            <a:prstGeom prst="lin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7" name="Freeform 2186">
              <a:extLst>
                <a:ext uri="{FF2B5EF4-FFF2-40B4-BE49-F238E27FC236}">
                  <a16:creationId xmlns:a16="http://schemas.microsoft.com/office/drawing/2014/main" id="{1D7917CC-F3EA-4FC6-9614-267506875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686"/>
              <a:ext cx="601" cy="524"/>
            </a:xfrm>
            <a:custGeom>
              <a:avLst/>
              <a:gdLst>
                <a:gd name="T0" fmla="*/ 2176 w 287"/>
                <a:gd name="T1" fmla="*/ 2604 h 235"/>
                <a:gd name="T2" fmla="*/ 2184 w 287"/>
                <a:gd name="T3" fmla="*/ 2604 h 235"/>
                <a:gd name="T4" fmla="*/ 2224 w 287"/>
                <a:gd name="T5" fmla="*/ 2451 h 235"/>
                <a:gd name="T6" fmla="*/ 1386 w 287"/>
                <a:gd name="T7" fmla="*/ 667 h 235"/>
                <a:gd name="T8" fmla="*/ 36 w 287"/>
                <a:gd name="T9" fmla="*/ 109 h 235"/>
                <a:gd name="T10" fmla="*/ 0 w 287"/>
                <a:gd name="T11" fmla="*/ 0 h 235"/>
                <a:gd name="T12" fmla="*/ 0 w 287"/>
                <a:gd name="T13" fmla="*/ 0 h 235"/>
                <a:gd name="T14" fmla="*/ 1342 w 287"/>
                <a:gd name="T15" fmla="*/ 829 h 235"/>
                <a:gd name="T16" fmla="*/ 2176 w 287"/>
                <a:gd name="T17" fmla="*/ 2604 h 2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7" h="235">
                  <a:moveTo>
                    <a:pt x="237" y="235"/>
                  </a:moveTo>
                  <a:cubicBezTo>
                    <a:pt x="238" y="235"/>
                    <a:pt x="238" y="235"/>
                    <a:pt x="238" y="235"/>
                  </a:cubicBezTo>
                  <a:cubicBezTo>
                    <a:pt x="239" y="230"/>
                    <a:pt x="241" y="225"/>
                    <a:pt x="242" y="221"/>
                  </a:cubicBezTo>
                  <a:cubicBezTo>
                    <a:pt x="287" y="87"/>
                    <a:pt x="181" y="69"/>
                    <a:pt x="151" y="60"/>
                  </a:cubicBezTo>
                  <a:cubicBezTo>
                    <a:pt x="124" y="52"/>
                    <a:pt x="27" y="53"/>
                    <a:pt x="4" y="10"/>
                  </a:cubicBezTo>
                  <a:cubicBezTo>
                    <a:pt x="3" y="7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65"/>
                    <a:pt x="105" y="62"/>
                    <a:pt x="146" y="75"/>
                  </a:cubicBezTo>
                  <a:cubicBezTo>
                    <a:pt x="176" y="84"/>
                    <a:pt x="281" y="101"/>
                    <a:pt x="237" y="235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8" name="Freeform 2187">
              <a:extLst>
                <a:ext uri="{FF2B5EF4-FFF2-40B4-BE49-F238E27FC236}">
                  <a16:creationId xmlns:a16="http://schemas.microsoft.com/office/drawing/2014/main" id="{80A4542C-F638-4CC4-8418-FE51FE9EF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1508"/>
              <a:ext cx="609" cy="2124"/>
            </a:xfrm>
            <a:custGeom>
              <a:avLst/>
              <a:gdLst>
                <a:gd name="T0" fmla="*/ 276 w 291"/>
                <a:gd name="T1" fmla="*/ 0 h 952"/>
                <a:gd name="T2" fmla="*/ 84 w 291"/>
                <a:gd name="T3" fmla="*/ 413 h 952"/>
                <a:gd name="T4" fmla="*/ 75 w 291"/>
                <a:gd name="T5" fmla="*/ 1000 h 952"/>
                <a:gd name="T6" fmla="*/ 1419 w 291"/>
                <a:gd name="T7" fmla="*/ 1553 h 952"/>
                <a:gd name="T8" fmla="*/ 2256 w 291"/>
                <a:gd name="T9" fmla="*/ 3344 h 952"/>
                <a:gd name="T10" fmla="*/ 2549 w 291"/>
                <a:gd name="T11" fmla="*/ 10573 h 9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1" h="952">
                  <a:moveTo>
                    <a:pt x="30" y="0"/>
                  </a:moveTo>
                  <a:cubicBezTo>
                    <a:pt x="23" y="12"/>
                    <a:pt x="16" y="23"/>
                    <a:pt x="9" y="37"/>
                  </a:cubicBezTo>
                  <a:cubicBezTo>
                    <a:pt x="0" y="59"/>
                    <a:pt x="1" y="75"/>
                    <a:pt x="8" y="90"/>
                  </a:cubicBezTo>
                  <a:cubicBezTo>
                    <a:pt x="31" y="133"/>
                    <a:pt x="128" y="132"/>
                    <a:pt x="155" y="140"/>
                  </a:cubicBezTo>
                  <a:cubicBezTo>
                    <a:pt x="185" y="149"/>
                    <a:pt x="291" y="167"/>
                    <a:pt x="246" y="301"/>
                  </a:cubicBezTo>
                  <a:cubicBezTo>
                    <a:pt x="198" y="449"/>
                    <a:pt x="84" y="655"/>
                    <a:pt x="278" y="95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9" name="Freeform 2188">
              <a:extLst>
                <a:ext uri="{FF2B5EF4-FFF2-40B4-BE49-F238E27FC236}">
                  <a16:creationId xmlns:a16="http://schemas.microsoft.com/office/drawing/2014/main" id="{34B70617-D98B-41F3-A824-576AF5D71E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1" y="1514"/>
              <a:ext cx="1495" cy="2066"/>
            </a:xfrm>
            <a:custGeom>
              <a:avLst/>
              <a:gdLst>
                <a:gd name="T0" fmla="*/ 257 w 715"/>
                <a:gd name="T1" fmla="*/ 9 h 926"/>
                <a:gd name="T2" fmla="*/ 92 w 715"/>
                <a:gd name="T3" fmla="*/ 877 h 926"/>
                <a:gd name="T4" fmla="*/ 1142 w 715"/>
                <a:gd name="T5" fmla="*/ 1363 h 926"/>
                <a:gd name="T6" fmla="*/ 1508 w 715"/>
                <a:gd name="T7" fmla="*/ 1444 h 926"/>
                <a:gd name="T8" fmla="*/ 2457 w 715"/>
                <a:gd name="T9" fmla="*/ 2644 h 926"/>
                <a:gd name="T10" fmla="*/ 2340 w 715"/>
                <a:gd name="T11" fmla="*/ 3474 h 926"/>
                <a:gd name="T12" fmla="*/ 1800 w 715"/>
                <a:gd name="T13" fmla="*/ 6765 h 926"/>
                <a:gd name="T14" fmla="*/ 3454 w 715"/>
                <a:gd name="T15" fmla="*/ 10274 h 926"/>
                <a:gd name="T16" fmla="*/ 3475 w 715"/>
                <a:gd name="T17" fmla="*/ 10283 h 926"/>
                <a:gd name="T18" fmla="*/ 3820 w 715"/>
                <a:gd name="T19" fmla="*/ 10205 h 926"/>
                <a:gd name="T20" fmla="*/ 4232 w 715"/>
                <a:gd name="T21" fmla="*/ 10076 h 926"/>
                <a:gd name="T22" fmla="*/ 4644 w 715"/>
                <a:gd name="T23" fmla="*/ 9960 h 926"/>
                <a:gd name="T24" fmla="*/ 5154 w 715"/>
                <a:gd name="T25" fmla="*/ 9861 h 926"/>
                <a:gd name="T26" fmla="*/ 5687 w 715"/>
                <a:gd name="T27" fmla="*/ 9752 h 926"/>
                <a:gd name="T28" fmla="*/ 6024 w 715"/>
                <a:gd name="T29" fmla="*/ 9598 h 926"/>
                <a:gd name="T30" fmla="*/ 6269 w 715"/>
                <a:gd name="T31" fmla="*/ 9542 h 926"/>
                <a:gd name="T32" fmla="*/ 6519 w 715"/>
                <a:gd name="T33" fmla="*/ 9438 h 926"/>
                <a:gd name="T34" fmla="*/ 6536 w 715"/>
                <a:gd name="T35" fmla="*/ 9417 h 926"/>
                <a:gd name="T36" fmla="*/ 3686 w 715"/>
                <a:gd name="T37" fmla="*/ 6441 h 926"/>
                <a:gd name="T38" fmla="*/ 3034 w 715"/>
                <a:gd name="T39" fmla="*/ 5123 h 926"/>
                <a:gd name="T40" fmla="*/ 2942 w 715"/>
                <a:gd name="T41" fmla="*/ 3186 h 926"/>
                <a:gd name="T42" fmla="*/ 2982 w 715"/>
                <a:gd name="T43" fmla="*/ 2798 h 926"/>
                <a:gd name="T44" fmla="*/ 2789 w 715"/>
                <a:gd name="T45" fmla="*/ 1921 h 926"/>
                <a:gd name="T46" fmla="*/ 184 w 715"/>
                <a:gd name="T47" fmla="*/ 756 h 926"/>
                <a:gd name="T48" fmla="*/ 228 w 715"/>
                <a:gd name="T49" fmla="*/ 254 h 926"/>
                <a:gd name="T50" fmla="*/ 328 w 715"/>
                <a:gd name="T51" fmla="*/ 80 h 926"/>
                <a:gd name="T52" fmla="*/ 268 w 715"/>
                <a:gd name="T53" fmla="*/ 0 h 926"/>
                <a:gd name="T54" fmla="*/ 2890 w 715"/>
                <a:gd name="T55" fmla="*/ 9255 h 926"/>
                <a:gd name="T56" fmla="*/ 1827 w 715"/>
                <a:gd name="T57" fmla="*/ 6765 h 926"/>
                <a:gd name="T58" fmla="*/ 2369 w 715"/>
                <a:gd name="T59" fmla="*/ 3489 h 926"/>
                <a:gd name="T60" fmla="*/ 2488 w 715"/>
                <a:gd name="T61" fmla="*/ 2644 h 926"/>
                <a:gd name="T62" fmla="*/ 1508 w 715"/>
                <a:gd name="T63" fmla="*/ 1435 h 926"/>
                <a:gd name="T64" fmla="*/ 1142 w 715"/>
                <a:gd name="T65" fmla="*/ 1354 h 926"/>
                <a:gd name="T66" fmla="*/ 100 w 715"/>
                <a:gd name="T67" fmla="*/ 866 h 926"/>
                <a:gd name="T68" fmla="*/ 109 w 715"/>
                <a:gd name="T69" fmla="*/ 368 h 926"/>
                <a:gd name="T70" fmla="*/ 301 w 715"/>
                <a:gd name="T71" fmla="*/ 65 h 926"/>
                <a:gd name="T72" fmla="*/ 220 w 715"/>
                <a:gd name="T73" fmla="*/ 254 h 926"/>
                <a:gd name="T74" fmla="*/ 176 w 715"/>
                <a:gd name="T75" fmla="*/ 776 h 926"/>
                <a:gd name="T76" fmla="*/ 2773 w 715"/>
                <a:gd name="T77" fmla="*/ 1932 h 926"/>
                <a:gd name="T78" fmla="*/ 2961 w 715"/>
                <a:gd name="T79" fmla="*/ 2787 h 926"/>
                <a:gd name="T80" fmla="*/ 2925 w 715"/>
                <a:gd name="T81" fmla="*/ 3186 h 926"/>
                <a:gd name="T82" fmla="*/ 3009 w 715"/>
                <a:gd name="T83" fmla="*/ 5132 h 926"/>
                <a:gd name="T84" fmla="*/ 3663 w 715"/>
                <a:gd name="T85" fmla="*/ 6466 h 926"/>
                <a:gd name="T86" fmla="*/ 6501 w 715"/>
                <a:gd name="T87" fmla="*/ 9409 h 926"/>
                <a:gd name="T88" fmla="*/ 6260 w 715"/>
                <a:gd name="T89" fmla="*/ 9507 h 926"/>
                <a:gd name="T90" fmla="*/ 6016 w 715"/>
                <a:gd name="T91" fmla="*/ 9563 h 926"/>
                <a:gd name="T92" fmla="*/ 5675 w 715"/>
                <a:gd name="T93" fmla="*/ 9716 h 926"/>
                <a:gd name="T94" fmla="*/ 5146 w 715"/>
                <a:gd name="T95" fmla="*/ 9830 h 926"/>
                <a:gd name="T96" fmla="*/ 4633 w 715"/>
                <a:gd name="T97" fmla="*/ 9931 h 926"/>
                <a:gd name="T98" fmla="*/ 4232 w 715"/>
                <a:gd name="T99" fmla="*/ 10040 h 926"/>
                <a:gd name="T100" fmla="*/ 3820 w 715"/>
                <a:gd name="T101" fmla="*/ 10174 h 926"/>
                <a:gd name="T102" fmla="*/ 3475 w 715"/>
                <a:gd name="T103" fmla="*/ 10239 h 9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15" h="926">
                  <a:moveTo>
                    <a:pt x="28" y="0"/>
                  </a:moveTo>
                  <a:cubicBezTo>
                    <a:pt x="28" y="0"/>
                    <a:pt x="29" y="1"/>
                    <a:pt x="28" y="1"/>
                  </a:cubicBezTo>
                  <a:cubicBezTo>
                    <a:pt x="21" y="13"/>
                    <a:pt x="17" y="21"/>
                    <a:pt x="10" y="35"/>
                  </a:cubicBezTo>
                  <a:cubicBezTo>
                    <a:pt x="0" y="56"/>
                    <a:pt x="5" y="71"/>
                    <a:pt x="10" y="79"/>
                  </a:cubicBezTo>
                  <a:cubicBezTo>
                    <a:pt x="26" y="110"/>
                    <a:pt x="87" y="118"/>
                    <a:pt x="124" y="123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38" y="125"/>
                    <a:pt x="149" y="126"/>
                    <a:pt x="156" y="128"/>
                  </a:cubicBezTo>
                  <a:cubicBezTo>
                    <a:pt x="156" y="128"/>
                    <a:pt x="165" y="130"/>
                    <a:pt x="165" y="130"/>
                  </a:cubicBezTo>
                  <a:cubicBezTo>
                    <a:pt x="191" y="137"/>
                    <a:pt x="234" y="147"/>
                    <a:pt x="253" y="184"/>
                  </a:cubicBezTo>
                  <a:cubicBezTo>
                    <a:pt x="257" y="191"/>
                    <a:pt x="269" y="212"/>
                    <a:pt x="269" y="238"/>
                  </a:cubicBezTo>
                  <a:cubicBezTo>
                    <a:pt x="269" y="262"/>
                    <a:pt x="266" y="284"/>
                    <a:pt x="259" y="302"/>
                  </a:cubicBezTo>
                  <a:cubicBezTo>
                    <a:pt x="256" y="313"/>
                    <a:pt x="256" y="313"/>
                    <a:pt x="256" y="313"/>
                  </a:cubicBezTo>
                  <a:cubicBezTo>
                    <a:pt x="242" y="353"/>
                    <a:pt x="242" y="353"/>
                    <a:pt x="242" y="353"/>
                  </a:cubicBezTo>
                  <a:cubicBezTo>
                    <a:pt x="211" y="439"/>
                    <a:pt x="197" y="519"/>
                    <a:pt x="197" y="609"/>
                  </a:cubicBezTo>
                  <a:cubicBezTo>
                    <a:pt x="197" y="681"/>
                    <a:pt x="256" y="759"/>
                    <a:pt x="313" y="835"/>
                  </a:cubicBezTo>
                  <a:cubicBezTo>
                    <a:pt x="336" y="865"/>
                    <a:pt x="359" y="895"/>
                    <a:pt x="378" y="925"/>
                  </a:cubicBezTo>
                  <a:cubicBezTo>
                    <a:pt x="378" y="926"/>
                    <a:pt x="379" y="926"/>
                    <a:pt x="379" y="926"/>
                  </a:cubicBezTo>
                  <a:cubicBezTo>
                    <a:pt x="380" y="926"/>
                    <a:pt x="380" y="926"/>
                    <a:pt x="380" y="926"/>
                  </a:cubicBezTo>
                  <a:cubicBezTo>
                    <a:pt x="388" y="919"/>
                    <a:pt x="396" y="919"/>
                    <a:pt x="405" y="919"/>
                  </a:cubicBezTo>
                  <a:cubicBezTo>
                    <a:pt x="409" y="919"/>
                    <a:pt x="414" y="919"/>
                    <a:pt x="418" y="919"/>
                  </a:cubicBezTo>
                  <a:cubicBezTo>
                    <a:pt x="425" y="918"/>
                    <a:pt x="432" y="915"/>
                    <a:pt x="438" y="913"/>
                  </a:cubicBezTo>
                  <a:cubicBezTo>
                    <a:pt x="446" y="910"/>
                    <a:pt x="454" y="908"/>
                    <a:pt x="463" y="907"/>
                  </a:cubicBezTo>
                  <a:cubicBezTo>
                    <a:pt x="463" y="907"/>
                    <a:pt x="463" y="907"/>
                    <a:pt x="463" y="907"/>
                  </a:cubicBezTo>
                  <a:cubicBezTo>
                    <a:pt x="478" y="906"/>
                    <a:pt x="492" y="903"/>
                    <a:pt x="508" y="897"/>
                  </a:cubicBezTo>
                  <a:cubicBezTo>
                    <a:pt x="518" y="894"/>
                    <a:pt x="527" y="893"/>
                    <a:pt x="537" y="893"/>
                  </a:cubicBezTo>
                  <a:cubicBezTo>
                    <a:pt x="545" y="892"/>
                    <a:pt x="555" y="891"/>
                    <a:pt x="564" y="888"/>
                  </a:cubicBezTo>
                  <a:cubicBezTo>
                    <a:pt x="576" y="884"/>
                    <a:pt x="587" y="883"/>
                    <a:pt x="598" y="882"/>
                  </a:cubicBezTo>
                  <a:cubicBezTo>
                    <a:pt x="606" y="881"/>
                    <a:pt x="614" y="880"/>
                    <a:pt x="622" y="878"/>
                  </a:cubicBezTo>
                  <a:cubicBezTo>
                    <a:pt x="629" y="876"/>
                    <a:pt x="636" y="873"/>
                    <a:pt x="643" y="871"/>
                  </a:cubicBezTo>
                  <a:cubicBezTo>
                    <a:pt x="648" y="868"/>
                    <a:pt x="653" y="866"/>
                    <a:pt x="659" y="864"/>
                  </a:cubicBezTo>
                  <a:cubicBezTo>
                    <a:pt x="663" y="863"/>
                    <a:pt x="667" y="862"/>
                    <a:pt x="672" y="862"/>
                  </a:cubicBezTo>
                  <a:cubicBezTo>
                    <a:pt x="677" y="861"/>
                    <a:pt x="681" y="860"/>
                    <a:pt x="686" y="859"/>
                  </a:cubicBezTo>
                  <a:cubicBezTo>
                    <a:pt x="698" y="855"/>
                    <a:pt x="698" y="855"/>
                    <a:pt x="698" y="855"/>
                  </a:cubicBezTo>
                  <a:cubicBezTo>
                    <a:pt x="703" y="853"/>
                    <a:pt x="708" y="851"/>
                    <a:pt x="713" y="850"/>
                  </a:cubicBezTo>
                  <a:cubicBezTo>
                    <a:pt x="714" y="850"/>
                    <a:pt x="714" y="850"/>
                    <a:pt x="714" y="849"/>
                  </a:cubicBezTo>
                  <a:cubicBezTo>
                    <a:pt x="715" y="849"/>
                    <a:pt x="715" y="848"/>
                    <a:pt x="715" y="848"/>
                  </a:cubicBezTo>
                  <a:cubicBezTo>
                    <a:pt x="689" y="789"/>
                    <a:pt x="648" y="738"/>
                    <a:pt x="520" y="665"/>
                  </a:cubicBezTo>
                  <a:cubicBezTo>
                    <a:pt x="469" y="636"/>
                    <a:pt x="428" y="606"/>
                    <a:pt x="403" y="580"/>
                  </a:cubicBezTo>
                  <a:cubicBezTo>
                    <a:pt x="382" y="558"/>
                    <a:pt x="352" y="520"/>
                    <a:pt x="333" y="463"/>
                  </a:cubicBezTo>
                  <a:cubicBezTo>
                    <a:pt x="332" y="461"/>
                    <a:pt x="332" y="461"/>
                    <a:pt x="332" y="461"/>
                  </a:cubicBezTo>
                  <a:cubicBezTo>
                    <a:pt x="321" y="430"/>
                    <a:pt x="316" y="395"/>
                    <a:pt x="316" y="354"/>
                  </a:cubicBezTo>
                  <a:cubicBezTo>
                    <a:pt x="316" y="335"/>
                    <a:pt x="319" y="310"/>
                    <a:pt x="322" y="287"/>
                  </a:cubicBezTo>
                  <a:cubicBezTo>
                    <a:pt x="323" y="282"/>
                    <a:pt x="323" y="282"/>
                    <a:pt x="323" y="282"/>
                  </a:cubicBezTo>
                  <a:cubicBezTo>
                    <a:pt x="326" y="252"/>
                    <a:pt x="326" y="252"/>
                    <a:pt x="326" y="252"/>
                  </a:cubicBezTo>
                  <a:cubicBezTo>
                    <a:pt x="327" y="239"/>
                    <a:pt x="327" y="239"/>
                    <a:pt x="327" y="239"/>
                  </a:cubicBezTo>
                  <a:cubicBezTo>
                    <a:pt x="327" y="214"/>
                    <a:pt x="319" y="190"/>
                    <a:pt x="305" y="173"/>
                  </a:cubicBezTo>
                  <a:cubicBezTo>
                    <a:pt x="265" y="127"/>
                    <a:pt x="181" y="98"/>
                    <a:pt x="72" y="93"/>
                  </a:cubicBezTo>
                  <a:cubicBezTo>
                    <a:pt x="46" y="91"/>
                    <a:pt x="27" y="82"/>
                    <a:pt x="20" y="68"/>
                  </a:cubicBezTo>
                  <a:cubicBezTo>
                    <a:pt x="17" y="62"/>
                    <a:pt x="16" y="53"/>
                    <a:pt x="16" y="47"/>
                  </a:cubicBezTo>
                  <a:cubicBezTo>
                    <a:pt x="16" y="41"/>
                    <a:pt x="20" y="32"/>
                    <a:pt x="25" y="23"/>
                  </a:cubicBezTo>
                  <a:cubicBezTo>
                    <a:pt x="25" y="23"/>
                    <a:pt x="35" y="6"/>
                    <a:pt x="35" y="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6"/>
                    <a:pt x="36" y="6"/>
                    <a:pt x="35" y="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8" y="0"/>
                    <a:pt x="28" y="0"/>
                  </a:cubicBezTo>
                  <a:close/>
                  <a:moveTo>
                    <a:pt x="316" y="833"/>
                  </a:moveTo>
                  <a:cubicBezTo>
                    <a:pt x="259" y="758"/>
                    <a:pt x="200" y="680"/>
                    <a:pt x="200" y="609"/>
                  </a:cubicBezTo>
                  <a:cubicBezTo>
                    <a:pt x="200" y="609"/>
                    <a:pt x="200" y="609"/>
                    <a:pt x="200" y="609"/>
                  </a:cubicBezTo>
                  <a:cubicBezTo>
                    <a:pt x="200" y="519"/>
                    <a:pt x="214" y="440"/>
                    <a:pt x="245" y="354"/>
                  </a:cubicBezTo>
                  <a:cubicBezTo>
                    <a:pt x="259" y="314"/>
                    <a:pt x="259" y="314"/>
                    <a:pt x="259" y="314"/>
                  </a:cubicBezTo>
                  <a:cubicBezTo>
                    <a:pt x="262" y="303"/>
                    <a:pt x="262" y="303"/>
                    <a:pt x="262" y="303"/>
                  </a:cubicBezTo>
                  <a:cubicBezTo>
                    <a:pt x="268" y="285"/>
                    <a:pt x="272" y="263"/>
                    <a:pt x="272" y="238"/>
                  </a:cubicBezTo>
                  <a:cubicBezTo>
                    <a:pt x="272" y="211"/>
                    <a:pt x="259" y="191"/>
                    <a:pt x="255" y="184"/>
                  </a:cubicBezTo>
                  <a:cubicBezTo>
                    <a:pt x="235" y="146"/>
                    <a:pt x="191" y="135"/>
                    <a:pt x="165" y="129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49" y="124"/>
                    <a:pt x="138" y="123"/>
                    <a:pt x="125" y="122"/>
                  </a:cubicBezTo>
                  <a:cubicBezTo>
                    <a:pt x="124" y="121"/>
                    <a:pt x="124" y="121"/>
                    <a:pt x="124" y="121"/>
                  </a:cubicBezTo>
                  <a:cubicBezTo>
                    <a:pt x="88" y="117"/>
                    <a:pt x="26" y="107"/>
                    <a:pt x="11" y="78"/>
                  </a:cubicBezTo>
                  <a:cubicBezTo>
                    <a:pt x="9" y="73"/>
                    <a:pt x="6" y="66"/>
                    <a:pt x="6" y="56"/>
                  </a:cubicBezTo>
                  <a:cubicBezTo>
                    <a:pt x="6" y="50"/>
                    <a:pt x="8" y="41"/>
                    <a:pt x="12" y="33"/>
                  </a:cubicBezTo>
                  <a:cubicBezTo>
                    <a:pt x="18" y="20"/>
                    <a:pt x="22" y="12"/>
                    <a:pt x="29" y="2"/>
                  </a:cubicBezTo>
                  <a:cubicBezTo>
                    <a:pt x="30" y="3"/>
                    <a:pt x="32" y="6"/>
                    <a:pt x="33" y="6"/>
                  </a:cubicBezTo>
                  <a:cubicBezTo>
                    <a:pt x="33" y="8"/>
                    <a:pt x="31" y="10"/>
                    <a:pt x="31" y="1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18" y="32"/>
                    <a:pt x="15" y="41"/>
                    <a:pt x="15" y="48"/>
                  </a:cubicBezTo>
                  <a:cubicBezTo>
                    <a:pt x="15" y="53"/>
                    <a:pt x="16" y="63"/>
                    <a:pt x="19" y="70"/>
                  </a:cubicBezTo>
                  <a:cubicBezTo>
                    <a:pt x="27" y="84"/>
                    <a:pt x="46" y="92"/>
                    <a:pt x="73" y="94"/>
                  </a:cubicBezTo>
                  <a:cubicBezTo>
                    <a:pt x="181" y="99"/>
                    <a:pt x="264" y="128"/>
                    <a:pt x="303" y="174"/>
                  </a:cubicBezTo>
                  <a:cubicBezTo>
                    <a:pt x="317" y="190"/>
                    <a:pt x="325" y="215"/>
                    <a:pt x="325" y="239"/>
                  </a:cubicBezTo>
                  <a:cubicBezTo>
                    <a:pt x="324" y="251"/>
                    <a:pt x="324" y="251"/>
                    <a:pt x="324" y="251"/>
                  </a:cubicBezTo>
                  <a:cubicBezTo>
                    <a:pt x="320" y="282"/>
                    <a:pt x="320" y="282"/>
                    <a:pt x="320" y="282"/>
                  </a:cubicBezTo>
                  <a:cubicBezTo>
                    <a:pt x="320" y="287"/>
                    <a:pt x="320" y="287"/>
                    <a:pt x="320" y="287"/>
                  </a:cubicBezTo>
                  <a:cubicBezTo>
                    <a:pt x="317" y="309"/>
                    <a:pt x="313" y="335"/>
                    <a:pt x="313" y="354"/>
                  </a:cubicBezTo>
                  <a:cubicBezTo>
                    <a:pt x="313" y="396"/>
                    <a:pt x="318" y="430"/>
                    <a:pt x="329" y="462"/>
                  </a:cubicBezTo>
                  <a:cubicBezTo>
                    <a:pt x="330" y="464"/>
                    <a:pt x="330" y="464"/>
                    <a:pt x="330" y="464"/>
                  </a:cubicBezTo>
                  <a:cubicBezTo>
                    <a:pt x="350" y="521"/>
                    <a:pt x="379" y="560"/>
                    <a:pt x="401" y="582"/>
                  </a:cubicBezTo>
                  <a:cubicBezTo>
                    <a:pt x="426" y="609"/>
                    <a:pt x="467" y="638"/>
                    <a:pt x="519" y="668"/>
                  </a:cubicBezTo>
                  <a:cubicBezTo>
                    <a:pt x="645" y="740"/>
                    <a:pt x="686" y="790"/>
                    <a:pt x="711" y="847"/>
                  </a:cubicBezTo>
                  <a:cubicBezTo>
                    <a:pt x="706" y="849"/>
                    <a:pt x="702" y="850"/>
                    <a:pt x="696" y="852"/>
                  </a:cubicBezTo>
                  <a:cubicBezTo>
                    <a:pt x="685" y="856"/>
                    <a:pt x="685" y="856"/>
                    <a:pt x="685" y="856"/>
                  </a:cubicBezTo>
                  <a:cubicBezTo>
                    <a:pt x="681" y="857"/>
                    <a:pt x="676" y="858"/>
                    <a:pt x="671" y="859"/>
                  </a:cubicBezTo>
                  <a:cubicBezTo>
                    <a:pt x="667" y="859"/>
                    <a:pt x="662" y="860"/>
                    <a:pt x="658" y="861"/>
                  </a:cubicBezTo>
                  <a:cubicBezTo>
                    <a:pt x="652" y="863"/>
                    <a:pt x="647" y="865"/>
                    <a:pt x="641" y="868"/>
                  </a:cubicBezTo>
                  <a:cubicBezTo>
                    <a:pt x="635" y="871"/>
                    <a:pt x="628" y="874"/>
                    <a:pt x="621" y="875"/>
                  </a:cubicBezTo>
                  <a:cubicBezTo>
                    <a:pt x="613" y="877"/>
                    <a:pt x="606" y="878"/>
                    <a:pt x="598" y="879"/>
                  </a:cubicBezTo>
                  <a:cubicBezTo>
                    <a:pt x="587" y="880"/>
                    <a:pt x="575" y="881"/>
                    <a:pt x="563" y="885"/>
                  </a:cubicBezTo>
                  <a:cubicBezTo>
                    <a:pt x="554" y="888"/>
                    <a:pt x="545" y="889"/>
                    <a:pt x="536" y="890"/>
                  </a:cubicBezTo>
                  <a:cubicBezTo>
                    <a:pt x="527" y="890"/>
                    <a:pt x="517" y="891"/>
                    <a:pt x="507" y="894"/>
                  </a:cubicBezTo>
                  <a:cubicBezTo>
                    <a:pt x="492" y="900"/>
                    <a:pt x="478" y="903"/>
                    <a:pt x="463" y="904"/>
                  </a:cubicBezTo>
                  <a:cubicBezTo>
                    <a:pt x="463" y="904"/>
                    <a:pt x="463" y="904"/>
                    <a:pt x="463" y="904"/>
                  </a:cubicBezTo>
                  <a:cubicBezTo>
                    <a:pt x="453" y="905"/>
                    <a:pt x="445" y="907"/>
                    <a:pt x="437" y="910"/>
                  </a:cubicBezTo>
                  <a:cubicBezTo>
                    <a:pt x="431" y="912"/>
                    <a:pt x="425" y="915"/>
                    <a:pt x="418" y="916"/>
                  </a:cubicBezTo>
                  <a:cubicBezTo>
                    <a:pt x="413" y="916"/>
                    <a:pt x="409" y="916"/>
                    <a:pt x="405" y="916"/>
                  </a:cubicBezTo>
                  <a:cubicBezTo>
                    <a:pt x="396" y="916"/>
                    <a:pt x="388" y="917"/>
                    <a:pt x="380" y="922"/>
                  </a:cubicBezTo>
                  <a:cubicBezTo>
                    <a:pt x="361" y="893"/>
                    <a:pt x="338" y="863"/>
                    <a:pt x="316" y="8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0" name="Freeform 2189">
              <a:extLst>
                <a:ext uri="{FF2B5EF4-FFF2-40B4-BE49-F238E27FC236}">
                  <a16:creationId xmlns:a16="http://schemas.microsoft.com/office/drawing/2014/main" id="{F46C625B-226E-4549-A05D-BE6389FCB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3406"/>
              <a:ext cx="711" cy="438"/>
            </a:xfrm>
            <a:custGeom>
              <a:avLst/>
              <a:gdLst>
                <a:gd name="T0" fmla="*/ 3043 w 340"/>
                <a:gd name="T1" fmla="*/ 0 h 196"/>
                <a:gd name="T2" fmla="*/ 3009 w 340"/>
                <a:gd name="T3" fmla="*/ 9 h 196"/>
                <a:gd name="T4" fmla="*/ 2798 w 340"/>
                <a:gd name="T5" fmla="*/ 101 h 196"/>
                <a:gd name="T6" fmla="*/ 2541 w 340"/>
                <a:gd name="T7" fmla="*/ 170 h 196"/>
                <a:gd name="T8" fmla="*/ 2212 w 340"/>
                <a:gd name="T9" fmla="*/ 315 h 196"/>
                <a:gd name="T10" fmla="*/ 1683 w 340"/>
                <a:gd name="T11" fmla="*/ 434 h 196"/>
                <a:gd name="T12" fmla="*/ 1171 w 340"/>
                <a:gd name="T13" fmla="*/ 534 h 196"/>
                <a:gd name="T14" fmla="*/ 761 w 340"/>
                <a:gd name="T15" fmla="*/ 650 h 196"/>
                <a:gd name="T16" fmla="*/ 345 w 340"/>
                <a:gd name="T17" fmla="*/ 769 h 196"/>
                <a:gd name="T18" fmla="*/ 0 w 340"/>
                <a:gd name="T19" fmla="*/ 858 h 196"/>
                <a:gd name="T20" fmla="*/ 27 w 340"/>
                <a:gd name="T21" fmla="*/ 1113 h 196"/>
                <a:gd name="T22" fmla="*/ 27 w 340"/>
                <a:gd name="T23" fmla="*/ 1104 h 196"/>
                <a:gd name="T24" fmla="*/ 0 w 340"/>
                <a:gd name="T25" fmla="*/ 1249 h 196"/>
                <a:gd name="T26" fmla="*/ 65 w 340"/>
                <a:gd name="T27" fmla="*/ 1318 h 196"/>
                <a:gd name="T28" fmla="*/ 84 w 340"/>
                <a:gd name="T29" fmla="*/ 1348 h 196"/>
                <a:gd name="T30" fmla="*/ 220 w 340"/>
                <a:gd name="T31" fmla="*/ 1562 h 196"/>
                <a:gd name="T32" fmla="*/ 220 w 340"/>
                <a:gd name="T33" fmla="*/ 1643 h 196"/>
                <a:gd name="T34" fmla="*/ 293 w 340"/>
                <a:gd name="T35" fmla="*/ 1643 h 196"/>
                <a:gd name="T36" fmla="*/ 494 w 340"/>
                <a:gd name="T37" fmla="*/ 1817 h 196"/>
                <a:gd name="T38" fmla="*/ 521 w 340"/>
                <a:gd name="T39" fmla="*/ 1942 h 196"/>
                <a:gd name="T40" fmla="*/ 604 w 340"/>
                <a:gd name="T41" fmla="*/ 1897 h 196"/>
                <a:gd name="T42" fmla="*/ 897 w 340"/>
                <a:gd name="T43" fmla="*/ 2051 h 196"/>
                <a:gd name="T44" fmla="*/ 914 w 340"/>
                <a:gd name="T45" fmla="*/ 2098 h 196"/>
                <a:gd name="T46" fmla="*/ 941 w 340"/>
                <a:gd name="T47" fmla="*/ 2063 h 196"/>
                <a:gd name="T48" fmla="*/ 1299 w 340"/>
                <a:gd name="T49" fmla="*/ 2143 h 196"/>
                <a:gd name="T50" fmla="*/ 1326 w 340"/>
                <a:gd name="T51" fmla="*/ 2188 h 196"/>
                <a:gd name="T52" fmla="*/ 1351 w 340"/>
                <a:gd name="T53" fmla="*/ 2152 h 196"/>
                <a:gd name="T54" fmla="*/ 1692 w 340"/>
                <a:gd name="T55" fmla="*/ 2107 h 196"/>
                <a:gd name="T56" fmla="*/ 1719 w 340"/>
                <a:gd name="T57" fmla="*/ 2107 h 196"/>
                <a:gd name="T58" fmla="*/ 1784 w 340"/>
                <a:gd name="T59" fmla="*/ 2152 h 196"/>
                <a:gd name="T60" fmla="*/ 1836 w 340"/>
                <a:gd name="T61" fmla="*/ 2063 h 196"/>
                <a:gd name="T62" fmla="*/ 2396 w 340"/>
                <a:gd name="T63" fmla="*/ 1772 h 196"/>
                <a:gd name="T64" fmla="*/ 2882 w 340"/>
                <a:gd name="T65" fmla="*/ 1129 h 196"/>
                <a:gd name="T66" fmla="*/ 3034 w 340"/>
                <a:gd name="T67" fmla="*/ 650 h 196"/>
                <a:gd name="T68" fmla="*/ 3110 w 340"/>
                <a:gd name="T69" fmla="*/ 279 h 196"/>
                <a:gd name="T70" fmla="*/ 3043 w 340"/>
                <a:gd name="T71" fmla="*/ 0 h 1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0" h="196">
                  <a:moveTo>
                    <a:pt x="333" y="0"/>
                  </a:moveTo>
                  <a:cubicBezTo>
                    <a:pt x="329" y="1"/>
                    <a:pt x="329" y="1"/>
                    <a:pt x="329" y="1"/>
                  </a:cubicBezTo>
                  <a:cubicBezTo>
                    <a:pt x="320" y="3"/>
                    <a:pt x="315" y="7"/>
                    <a:pt x="306" y="9"/>
                  </a:cubicBezTo>
                  <a:cubicBezTo>
                    <a:pt x="297" y="12"/>
                    <a:pt x="286" y="12"/>
                    <a:pt x="278" y="15"/>
                  </a:cubicBezTo>
                  <a:cubicBezTo>
                    <a:pt x="266" y="19"/>
                    <a:pt x="254" y="26"/>
                    <a:pt x="242" y="28"/>
                  </a:cubicBezTo>
                  <a:cubicBezTo>
                    <a:pt x="222" y="33"/>
                    <a:pt x="203" y="32"/>
                    <a:pt x="184" y="39"/>
                  </a:cubicBezTo>
                  <a:cubicBezTo>
                    <a:pt x="165" y="45"/>
                    <a:pt x="147" y="41"/>
                    <a:pt x="128" y="48"/>
                  </a:cubicBezTo>
                  <a:cubicBezTo>
                    <a:pt x="113" y="53"/>
                    <a:pt x="99" y="57"/>
                    <a:pt x="83" y="58"/>
                  </a:cubicBezTo>
                  <a:cubicBezTo>
                    <a:pt x="66" y="58"/>
                    <a:pt x="54" y="67"/>
                    <a:pt x="38" y="69"/>
                  </a:cubicBezTo>
                  <a:cubicBezTo>
                    <a:pt x="24" y="71"/>
                    <a:pt x="11" y="67"/>
                    <a:pt x="0" y="77"/>
                  </a:cubicBezTo>
                  <a:cubicBezTo>
                    <a:pt x="0" y="82"/>
                    <a:pt x="1" y="91"/>
                    <a:pt x="3" y="100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1" y="104"/>
                    <a:pt x="1" y="108"/>
                    <a:pt x="0" y="112"/>
                  </a:cubicBezTo>
                  <a:cubicBezTo>
                    <a:pt x="2" y="114"/>
                    <a:pt x="5" y="116"/>
                    <a:pt x="7" y="118"/>
                  </a:cubicBezTo>
                  <a:cubicBezTo>
                    <a:pt x="8" y="119"/>
                    <a:pt x="8" y="120"/>
                    <a:pt x="9" y="121"/>
                  </a:cubicBezTo>
                  <a:cubicBezTo>
                    <a:pt x="13" y="128"/>
                    <a:pt x="18" y="134"/>
                    <a:pt x="24" y="140"/>
                  </a:cubicBezTo>
                  <a:cubicBezTo>
                    <a:pt x="24" y="142"/>
                    <a:pt x="24" y="145"/>
                    <a:pt x="24" y="147"/>
                  </a:cubicBezTo>
                  <a:cubicBezTo>
                    <a:pt x="27" y="146"/>
                    <a:pt x="29" y="147"/>
                    <a:pt x="32" y="147"/>
                  </a:cubicBezTo>
                  <a:cubicBezTo>
                    <a:pt x="39" y="153"/>
                    <a:pt x="46" y="158"/>
                    <a:pt x="54" y="163"/>
                  </a:cubicBezTo>
                  <a:cubicBezTo>
                    <a:pt x="55" y="167"/>
                    <a:pt x="56" y="174"/>
                    <a:pt x="57" y="174"/>
                  </a:cubicBezTo>
                  <a:cubicBezTo>
                    <a:pt x="58" y="174"/>
                    <a:pt x="62" y="172"/>
                    <a:pt x="66" y="170"/>
                  </a:cubicBezTo>
                  <a:cubicBezTo>
                    <a:pt x="76" y="176"/>
                    <a:pt x="87" y="181"/>
                    <a:pt x="98" y="184"/>
                  </a:cubicBezTo>
                  <a:cubicBezTo>
                    <a:pt x="99" y="185"/>
                    <a:pt x="100" y="187"/>
                    <a:pt x="100" y="188"/>
                  </a:cubicBezTo>
                  <a:cubicBezTo>
                    <a:pt x="101" y="187"/>
                    <a:pt x="102" y="186"/>
                    <a:pt x="103" y="185"/>
                  </a:cubicBezTo>
                  <a:cubicBezTo>
                    <a:pt x="116" y="189"/>
                    <a:pt x="129" y="191"/>
                    <a:pt x="142" y="192"/>
                  </a:cubicBezTo>
                  <a:cubicBezTo>
                    <a:pt x="142" y="194"/>
                    <a:pt x="144" y="196"/>
                    <a:pt x="145" y="196"/>
                  </a:cubicBezTo>
                  <a:cubicBezTo>
                    <a:pt x="146" y="195"/>
                    <a:pt x="147" y="194"/>
                    <a:pt x="148" y="193"/>
                  </a:cubicBezTo>
                  <a:cubicBezTo>
                    <a:pt x="161" y="193"/>
                    <a:pt x="173" y="192"/>
                    <a:pt x="185" y="189"/>
                  </a:cubicBezTo>
                  <a:cubicBezTo>
                    <a:pt x="186" y="189"/>
                    <a:pt x="187" y="189"/>
                    <a:pt x="188" y="189"/>
                  </a:cubicBezTo>
                  <a:cubicBezTo>
                    <a:pt x="190" y="190"/>
                    <a:pt x="193" y="191"/>
                    <a:pt x="195" y="193"/>
                  </a:cubicBezTo>
                  <a:cubicBezTo>
                    <a:pt x="198" y="192"/>
                    <a:pt x="199" y="188"/>
                    <a:pt x="201" y="185"/>
                  </a:cubicBezTo>
                  <a:cubicBezTo>
                    <a:pt x="225" y="178"/>
                    <a:pt x="247" y="168"/>
                    <a:pt x="262" y="159"/>
                  </a:cubicBezTo>
                  <a:cubicBezTo>
                    <a:pt x="286" y="145"/>
                    <a:pt x="304" y="117"/>
                    <a:pt x="315" y="101"/>
                  </a:cubicBezTo>
                  <a:cubicBezTo>
                    <a:pt x="325" y="85"/>
                    <a:pt x="326" y="75"/>
                    <a:pt x="332" y="58"/>
                  </a:cubicBezTo>
                  <a:cubicBezTo>
                    <a:pt x="336" y="46"/>
                    <a:pt x="340" y="34"/>
                    <a:pt x="340" y="25"/>
                  </a:cubicBezTo>
                  <a:cubicBezTo>
                    <a:pt x="340" y="22"/>
                    <a:pt x="339" y="1"/>
                    <a:pt x="333" y="0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1" name="Freeform 2190">
              <a:extLst>
                <a:ext uri="{FF2B5EF4-FFF2-40B4-BE49-F238E27FC236}">
                  <a16:creationId xmlns:a16="http://schemas.microsoft.com/office/drawing/2014/main" id="{BB3BCE14-F694-4554-A389-2121D5E60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3353"/>
              <a:ext cx="1193" cy="749"/>
            </a:xfrm>
            <a:custGeom>
              <a:avLst/>
              <a:gdLst>
                <a:gd name="T0" fmla="*/ 0 w 570"/>
                <a:gd name="T1" fmla="*/ 1387 h 336"/>
                <a:gd name="T2" fmla="*/ 1118 w 570"/>
                <a:gd name="T3" fmla="*/ 3081 h 336"/>
                <a:gd name="T4" fmla="*/ 3271 w 570"/>
                <a:gd name="T5" fmla="*/ 3335 h 336"/>
                <a:gd name="T6" fmla="*/ 5025 w 570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0" h="336">
                  <a:moveTo>
                    <a:pt x="0" y="125"/>
                  </a:moveTo>
                  <a:cubicBezTo>
                    <a:pt x="13" y="185"/>
                    <a:pt x="55" y="246"/>
                    <a:pt x="122" y="278"/>
                  </a:cubicBezTo>
                  <a:cubicBezTo>
                    <a:pt x="168" y="300"/>
                    <a:pt x="241" y="336"/>
                    <a:pt x="357" y="301"/>
                  </a:cubicBezTo>
                  <a:cubicBezTo>
                    <a:pt x="481" y="264"/>
                    <a:pt x="570" y="128"/>
                    <a:pt x="548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2" name="Line 2191">
              <a:extLst>
                <a:ext uri="{FF2B5EF4-FFF2-40B4-BE49-F238E27FC236}">
                  <a16:creationId xmlns:a16="http://schemas.microsoft.com/office/drawing/2014/main" id="{749392EC-88C4-4C2A-B0E0-52EEC9D6C4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1" y="1508"/>
              <a:ext cx="35" cy="31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3" name="Freeform 2192">
              <a:extLst>
                <a:ext uri="{FF2B5EF4-FFF2-40B4-BE49-F238E27FC236}">
                  <a16:creationId xmlns:a16="http://schemas.microsoft.com/office/drawing/2014/main" id="{00B8B39D-0F01-4618-A6D6-E061C0EF4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512"/>
              <a:ext cx="17" cy="16"/>
            </a:xfrm>
            <a:custGeom>
              <a:avLst/>
              <a:gdLst>
                <a:gd name="T0" fmla="*/ 68 w 8"/>
                <a:gd name="T1" fmla="*/ 85 h 7"/>
                <a:gd name="T2" fmla="*/ 49 w 8"/>
                <a:gd name="T3" fmla="*/ 11 h 7"/>
                <a:gd name="T4" fmla="*/ 0 w 8"/>
                <a:gd name="T5" fmla="*/ 2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7" y="7"/>
                  </a:moveTo>
                  <a:cubicBezTo>
                    <a:pt x="8" y="5"/>
                    <a:pt x="7" y="3"/>
                    <a:pt x="5" y="1"/>
                  </a:cubicBezTo>
                  <a:cubicBezTo>
                    <a:pt x="4" y="0"/>
                    <a:pt x="2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4" name="Freeform 2193">
              <a:extLst>
                <a:ext uri="{FF2B5EF4-FFF2-40B4-BE49-F238E27FC236}">
                  <a16:creationId xmlns:a16="http://schemas.microsoft.com/office/drawing/2014/main" id="{D2F5D54E-CFD5-4C58-BFB8-A8168BFD2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479"/>
              <a:ext cx="4" cy="6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3"/>
                    <a:pt x="2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5" name="Freeform 2194">
              <a:extLst>
                <a:ext uri="{FF2B5EF4-FFF2-40B4-BE49-F238E27FC236}">
                  <a16:creationId xmlns:a16="http://schemas.microsoft.com/office/drawing/2014/main" id="{8505D94B-6149-4C7F-B233-20FFB7A2D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1530"/>
              <a:ext cx="8" cy="16"/>
            </a:xfrm>
            <a:custGeom>
              <a:avLst/>
              <a:gdLst>
                <a:gd name="T0" fmla="*/ 0 w 4"/>
                <a:gd name="T1" fmla="*/ 0 h 7"/>
                <a:gd name="T2" fmla="*/ 32 w 4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2"/>
                    <a:pt x="4" y="7"/>
                    <a:pt x="4" y="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6" name="Freeform 2195">
              <a:extLst>
                <a:ext uri="{FF2B5EF4-FFF2-40B4-BE49-F238E27FC236}">
                  <a16:creationId xmlns:a16="http://schemas.microsoft.com/office/drawing/2014/main" id="{59AAFA80-CCC8-4D0B-9C73-D8B7A4329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1485"/>
              <a:ext cx="17" cy="16"/>
            </a:xfrm>
            <a:custGeom>
              <a:avLst/>
              <a:gdLst>
                <a:gd name="T0" fmla="*/ 60 w 8"/>
                <a:gd name="T1" fmla="*/ 85 h 7"/>
                <a:gd name="T2" fmla="*/ 49 w 8"/>
                <a:gd name="T3" fmla="*/ 25 h 7"/>
                <a:gd name="T4" fmla="*/ 0 w 8"/>
                <a:gd name="T5" fmla="*/ 2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6" y="7"/>
                  </a:moveTo>
                  <a:cubicBezTo>
                    <a:pt x="8" y="5"/>
                    <a:pt x="7" y="3"/>
                    <a:pt x="5" y="2"/>
                  </a:cubicBezTo>
                  <a:cubicBezTo>
                    <a:pt x="4" y="1"/>
                    <a:pt x="2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7" name="Line 2196">
              <a:extLst>
                <a:ext uri="{FF2B5EF4-FFF2-40B4-BE49-F238E27FC236}">
                  <a16:creationId xmlns:a16="http://schemas.microsoft.com/office/drawing/2014/main" id="{80E41772-EFFA-48D9-B4AD-5FF2606F19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7" y="1481"/>
              <a:ext cx="31" cy="33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8" name="Freeform 2197">
              <a:extLst>
                <a:ext uri="{FF2B5EF4-FFF2-40B4-BE49-F238E27FC236}">
                  <a16:creationId xmlns:a16="http://schemas.microsoft.com/office/drawing/2014/main" id="{704AD7CB-594B-491D-91C8-61CDE03E6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1479"/>
              <a:ext cx="56" cy="60"/>
            </a:xfrm>
            <a:custGeom>
              <a:avLst/>
              <a:gdLst>
                <a:gd name="T0" fmla="*/ 151 w 27"/>
                <a:gd name="T1" fmla="*/ 296 h 27"/>
                <a:gd name="T2" fmla="*/ 0 w 27"/>
                <a:gd name="T3" fmla="*/ 14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7">
                  <a:moveTo>
                    <a:pt x="17" y="27"/>
                  </a:moveTo>
                  <a:cubicBezTo>
                    <a:pt x="27" y="16"/>
                    <a:pt x="7" y="0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9" name="Freeform 2198">
              <a:extLst>
                <a:ext uri="{FF2B5EF4-FFF2-40B4-BE49-F238E27FC236}">
                  <a16:creationId xmlns:a16="http://schemas.microsoft.com/office/drawing/2014/main" id="{7CB694A5-DDAD-454C-B414-F208E4B09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1454"/>
              <a:ext cx="52" cy="60"/>
            </a:xfrm>
            <a:custGeom>
              <a:avLst/>
              <a:gdLst>
                <a:gd name="T0" fmla="*/ 133 w 25"/>
                <a:gd name="T1" fmla="*/ 296 h 27"/>
                <a:gd name="T2" fmla="*/ 0 w 25"/>
                <a:gd name="T3" fmla="*/ 133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7">
                  <a:moveTo>
                    <a:pt x="15" y="27"/>
                  </a:moveTo>
                  <a:cubicBezTo>
                    <a:pt x="25" y="15"/>
                    <a:pt x="8" y="0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0" name="Freeform 2199">
              <a:extLst>
                <a:ext uri="{FF2B5EF4-FFF2-40B4-BE49-F238E27FC236}">
                  <a16:creationId xmlns:a16="http://schemas.microsoft.com/office/drawing/2014/main" id="{6A16C3B3-7E3E-4380-B342-F45E71B3B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952"/>
              <a:ext cx="653" cy="730"/>
            </a:xfrm>
            <a:custGeom>
              <a:avLst/>
              <a:gdLst>
                <a:gd name="T0" fmla="*/ 65 w 312"/>
                <a:gd name="T1" fmla="*/ 3025 h 327"/>
                <a:gd name="T2" fmla="*/ 75 w 312"/>
                <a:gd name="T3" fmla="*/ 3081 h 327"/>
                <a:gd name="T4" fmla="*/ 27 w 312"/>
                <a:gd name="T5" fmla="*/ 3105 h 327"/>
                <a:gd name="T6" fmla="*/ 0 w 312"/>
                <a:gd name="T7" fmla="*/ 3170 h 327"/>
                <a:gd name="T8" fmla="*/ 1519 w 312"/>
                <a:gd name="T9" fmla="*/ 2806 h 327"/>
                <a:gd name="T10" fmla="*/ 1612 w 312"/>
                <a:gd name="T11" fmla="*/ 2293 h 327"/>
                <a:gd name="T12" fmla="*/ 1576 w 312"/>
                <a:gd name="T13" fmla="*/ 2078 h 327"/>
                <a:gd name="T14" fmla="*/ 1905 w 312"/>
                <a:gd name="T15" fmla="*/ 578 h 327"/>
                <a:gd name="T16" fmla="*/ 2509 w 312"/>
                <a:gd name="T17" fmla="*/ 355 h 327"/>
                <a:gd name="T18" fmla="*/ 2650 w 312"/>
                <a:gd name="T19" fmla="*/ 634 h 327"/>
                <a:gd name="T20" fmla="*/ 2861 w 312"/>
                <a:gd name="T21" fmla="*/ 777 h 327"/>
                <a:gd name="T22" fmla="*/ 2610 w 312"/>
                <a:gd name="T23" fmla="*/ 154 h 327"/>
                <a:gd name="T24" fmla="*/ 1787 w 312"/>
                <a:gd name="T25" fmla="*/ 388 h 327"/>
                <a:gd name="T26" fmla="*/ 1383 w 312"/>
                <a:gd name="T27" fmla="*/ 2148 h 327"/>
                <a:gd name="T28" fmla="*/ 1419 w 312"/>
                <a:gd name="T29" fmla="*/ 2313 h 327"/>
                <a:gd name="T30" fmla="*/ 1358 w 312"/>
                <a:gd name="T31" fmla="*/ 2672 h 327"/>
                <a:gd name="T32" fmla="*/ 92 w 312"/>
                <a:gd name="T33" fmla="*/ 2960 h 327"/>
                <a:gd name="T34" fmla="*/ 65 w 312"/>
                <a:gd name="T35" fmla="*/ 3025 h 3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12" h="327">
                  <a:moveTo>
                    <a:pt x="7" y="272"/>
                  </a:moveTo>
                  <a:cubicBezTo>
                    <a:pt x="7" y="272"/>
                    <a:pt x="9" y="274"/>
                    <a:pt x="8" y="277"/>
                  </a:cubicBezTo>
                  <a:cubicBezTo>
                    <a:pt x="6" y="280"/>
                    <a:pt x="3" y="279"/>
                    <a:pt x="3" y="279"/>
                  </a:cubicBezTo>
                  <a:cubicBezTo>
                    <a:pt x="0" y="285"/>
                    <a:pt x="0" y="285"/>
                    <a:pt x="0" y="285"/>
                  </a:cubicBezTo>
                  <a:cubicBezTo>
                    <a:pt x="66" y="327"/>
                    <a:pt x="150" y="275"/>
                    <a:pt x="166" y="252"/>
                  </a:cubicBezTo>
                  <a:cubicBezTo>
                    <a:pt x="177" y="235"/>
                    <a:pt x="178" y="226"/>
                    <a:pt x="176" y="206"/>
                  </a:cubicBezTo>
                  <a:cubicBezTo>
                    <a:pt x="175" y="201"/>
                    <a:pt x="174" y="195"/>
                    <a:pt x="172" y="187"/>
                  </a:cubicBezTo>
                  <a:cubicBezTo>
                    <a:pt x="162" y="154"/>
                    <a:pt x="147" y="98"/>
                    <a:pt x="208" y="52"/>
                  </a:cubicBezTo>
                  <a:cubicBezTo>
                    <a:pt x="236" y="30"/>
                    <a:pt x="260" y="23"/>
                    <a:pt x="274" y="32"/>
                  </a:cubicBezTo>
                  <a:cubicBezTo>
                    <a:pt x="281" y="36"/>
                    <a:pt x="286" y="45"/>
                    <a:pt x="289" y="57"/>
                  </a:cubicBezTo>
                  <a:cubicBezTo>
                    <a:pt x="296" y="59"/>
                    <a:pt x="305" y="62"/>
                    <a:pt x="312" y="70"/>
                  </a:cubicBezTo>
                  <a:cubicBezTo>
                    <a:pt x="310" y="44"/>
                    <a:pt x="301" y="24"/>
                    <a:pt x="285" y="14"/>
                  </a:cubicBezTo>
                  <a:cubicBezTo>
                    <a:pt x="269" y="4"/>
                    <a:pt x="241" y="0"/>
                    <a:pt x="195" y="35"/>
                  </a:cubicBezTo>
                  <a:cubicBezTo>
                    <a:pt x="123" y="90"/>
                    <a:pt x="142" y="159"/>
                    <a:pt x="151" y="193"/>
                  </a:cubicBezTo>
                  <a:cubicBezTo>
                    <a:pt x="153" y="199"/>
                    <a:pt x="155" y="205"/>
                    <a:pt x="155" y="208"/>
                  </a:cubicBezTo>
                  <a:cubicBezTo>
                    <a:pt x="157" y="222"/>
                    <a:pt x="157" y="227"/>
                    <a:pt x="148" y="240"/>
                  </a:cubicBezTo>
                  <a:cubicBezTo>
                    <a:pt x="134" y="259"/>
                    <a:pt x="63" y="295"/>
                    <a:pt x="10" y="266"/>
                  </a:cubicBezTo>
                  <a:lnTo>
                    <a:pt x="7" y="272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1" name="Freeform 2200">
              <a:extLst>
                <a:ext uri="{FF2B5EF4-FFF2-40B4-BE49-F238E27FC236}">
                  <a16:creationId xmlns:a16="http://schemas.microsoft.com/office/drawing/2014/main" id="{F6CEF09C-B0A0-4D21-85AC-16B5653A9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012"/>
              <a:ext cx="234" cy="496"/>
            </a:xfrm>
            <a:custGeom>
              <a:avLst/>
              <a:gdLst>
                <a:gd name="T0" fmla="*/ 410 w 112"/>
                <a:gd name="T1" fmla="*/ 2375 h 222"/>
                <a:gd name="T2" fmla="*/ 813 w 112"/>
                <a:gd name="T3" fmla="*/ 1807 h 222"/>
                <a:gd name="T4" fmla="*/ 328 w 112"/>
                <a:gd name="T5" fmla="*/ 2221 h 222"/>
                <a:gd name="T6" fmla="*/ 345 w 112"/>
                <a:gd name="T7" fmla="*/ 2051 h 222"/>
                <a:gd name="T8" fmla="*/ 345 w 112"/>
                <a:gd name="T9" fmla="*/ 1997 h 222"/>
                <a:gd name="T10" fmla="*/ 336 w 112"/>
                <a:gd name="T11" fmla="*/ 1698 h 222"/>
                <a:gd name="T12" fmla="*/ 428 w 112"/>
                <a:gd name="T13" fmla="*/ 804 h 222"/>
                <a:gd name="T14" fmla="*/ 1022 w 112"/>
                <a:gd name="T15" fmla="*/ 154 h 222"/>
                <a:gd name="T16" fmla="*/ 946 w 112"/>
                <a:gd name="T17" fmla="*/ 56 h 222"/>
                <a:gd name="T18" fmla="*/ 629 w 112"/>
                <a:gd name="T19" fmla="*/ 65 h 222"/>
                <a:gd name="T20" fmla="*/ 236 w 112"/>
                <a:gd name="T21" fmla="*/ 733 h 222"/>
                <a:gd name="T22" fmla="*/ 157 w 112"/>
                <a:gd name="T23" fmla="*/ 2006 h 222"/>
                <a:gd name="T24" fmla="*/ 84 w 112"/>
                <a:gd name="T25" fmla="*/ 2330 h 222"/>
                <a:gd name="T26" fmla="*/ 0 w 112"/>
                <a:gd name="T27" fmla="*/ 2476 h 2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2" h="222">
                  <a:moveTo>
                    <a:pt x="45" y="213"/>
                  </a:moveTo>
                  <a:cubicBezTo>
                    <a:pt x="62" y="198"/>
                    <a:pt x="77" y="182"/>
                    <a:pt x="89" y="162"/>
                  </a:cubicBezTo>
                  <a:cubicBezTo>
                    <a:pt x="70" y="178"/>
                    <a:pt x="49" y="192"/>
                    <a:pt x="36" y="199"/>
                  </a:cubicBezTo>
                  <a:cubicBezTo>
                    <a:pt x="37" y="194"/>
                    <a:pt x="38" y="189"/>
                    <a:pt x="38" y="184"/>
                  </a:cubicBezTo>
                  <a:cubicBezTo>
                    <a:pt x="38" y="182"/>
                    <a:pt x="38" y="180"/>
                    <a:pt x="38" y="179"/>
                  </a:cubicBezTo>
                  <a:cubicBezTo>
                    <a:pt x="37" y="171"/>
                    <a:pt x="37" y="162"/>
                    <a:pt x="37" y="152"/>
                  </a:cubicBezTo>
                  <a:cubicBezTo>
                    <a:pt x="37" y="128"/>
                    <a:pt x="39" y="98"/>
                    <a:pt x="47" y="72"/>
                  </a:cubicBezTo>
                  <a:cubicBezTo>
                    <a:pt x="54" y="48"/>
                    <a:pt x="83" y="10"/>
                    <a:pt x="112" y="14"/>
                  </a:cubicBezTo>
                  <a:cubicBezTo>
                    <a:pt x="110" y="10"/>
                    <a:pt x="107" y="7"/>
                    <a:pt x="104" y="5"/>
                  </a:cubicBezTo>
                  <a:cubicBezTo>
                    <a:pt x="95" y="0"/>
                    <a:pt x="83" y="0"/>
                    <a:pt x="69" y="6"/>
                  </a:cubicBezTo>
                  <a:cubicBezTo>
                    <a:pt x="48" y="21"/>
                    <a:pt x="32" y="47"/>
                    <a:pt x="26" y="66"/>
                  </a:cubicBezTo>
                  <a:cubicBezTo>
                    <a:pt x="14" y="106"/>
                    <a:pt x="15" y="154"/>
                    <a:pt x="17" y="180"/>
                  </a:cubicBezTo>
                  <a:cubicBezTo>
                    <a:pt x="17" y="192"/>
                    <a:pt x="16" y="198"/>
                    <a:pt x="9" y="209"/>
                  </a:cubicBezTo>
                  <a:cubicBezTo>
                    <a:pt x="6" y="214"/>
                    <a:pt x="3" y="218"/>
                    <a:pt x="0" y="22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2" name="Freeform 2201">
              <a:extLst>
                <a:ext uri="{FF2B5EF4-FFF2-40B4-BE49-F238E27FC236}">
                  <a16:creationId xmlns:a16="http://schemas.microsoft.com/office/drawing/2014/main" id="{A97D1E26-B947-42F2-8B30-FBED459F4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1530"/>
              <a:ext cx="1686" cy="1823"/>
            </a:xfrm>
            <a:custGeom>
              <a:avLst/>
              <a:gdLst>
                <a:gd name="T0" fmla="*/ 7378 w 806"/>
                <a:gd name="T1" fmla="*/ 9077 h 817"/>
                <a:gd name="T2" fmla="*/ 3807 w 806"/>
                <a:gd name="T3" fmla="*/ 6098 h 817"/>
                <a:gd name="T4" fmla="*/ 3102 w 806"/>
                <a:gd name="T5" fmla="*/ 4889 h 817"/>
                <a:gd name="T6" fmla="*/ 3018 w 806"/>
                <a:gd name="T7" fmla="*/ 2709 h 817"/>
                <a:gd name="T8" fmla="*/ 561 w 806"/>
                <a:gd name="T9" fmla="*/ 846 h 817"/>
                <a:gd name="T10" fmla="*/ 176 w 806"/>
                <a:gd name="T11" fmla="*/ 223 h 817"/>
                <a:gd name="T12" fmla="*/ 293 w 806"/>
                <a:gd name="T13" fmla="*/ 0 h 8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817">
                  <a:moveTo>
                    <a:pt x="806" y="817"/>
                  </a:moveTo>
                  <a:cubicBezTo>
                    <a:pt x="764" y="701"/>
                    <a:pt x="516" y="620"/>
                    <a:pt x="416" y="549"/>
                  </a:cubicBezTo>
                  <a:cubicBezTo>
                    <a:pt x="361" y="505"/>
                    <a:pt x="347" y="463"/>
                    <a:pt x="339" y="440"/>
                  </a:cubicBezTo>
                  <a:cubicBezTo>
                    <a:pt x="319" y="382"/>
                    <a:pt x="322" y="323"/>
                    <a:pt x="330" y="244"/>
                  </a:cubicBezTo>
                  <a:cubicBezTo>
                    <a:pt x="343" y="132"/>
                    <a:pt x="211" y="83"/>
                    <a:pt x="61" y="76"/>
                  </a:cubicBezTo>
                  <a:cubicBezTo>
                    <a:pt x="20" y="73"/>
                    <a:pt x="0" y="50"/>
                    <a:pt x="19" y="20"/>
                  </a:cubicBezTo>
                  <a:cubicBezTo>
                    <a:pt x="23" y="13"/>
                    <a:pt x="27" y="7"/>
                    <a:pt x="32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3" name="Freeform 2202">
              <a:extLst>
                <a:ext uri="{FF2B5EF4-FFF2-40B4-BE49-F238E27FC236}">
                  <a16:creationId xmlns:a16="http://schemas.microsoft.com/office/drawing/2014/main" id="{90B41E49-26ED-438D-B788-062288F1B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858"/>
              <a:ext cx="586" cy="797"/>
            </a:xfrm>
            <a:custGeom>
              <a:avLst/>
              <a:gdLst>
                <a:gd name="T0" fmla="*/ 889 w 280"/>
                <a:gd name="T1" fmla="*/ 3429 h 357"/>
                <a:gd name="T2" fmla="*/ 889 w 280"/>
                <a:gd name="T3" fmla="*/ 3438 h 357"/>
                <a:gd name="T4" fmla="*/ 1586 w 280"/>
                <a:gd name="T5" fmla="*/ 3952 h 357"/>
                <a:gd name="T6" fmla="*/ 2465 w 280"/>
                <a:gd name="T7" fmla="*/ 3070 h 357"/>
                <a:gd name="T8" fmla="*/ 2566 w 280"/>
                <a:gd name="T9" fmla="*/ 2349 h 357"/>
                <a:gd name="T10" fmla="*/ 2373 w 280"/>
                <a:gd name="T11" fmla="*/ 1136 h 357"/>
                <a:gd name="T12" fmla="*/ 2248 w 280"/>
                <a:gd name="T13" fmla="*/ 433 h 357"/>
                <a:gd name="T14" fmla="*/ 2264 w 280"/>
                <a:gd name="T15" fmla="*/ 315 h 357"/>
                <a:gd name="T16" fmla="*/ 2229 w 280"/>
                <a:gd name="T17" fmla="*/ 154 h 357"/>
                <a:gd name="T18" fmla="*/ 1980 w 280"/>
                <a:gd name="T19" fmla="*/ 9 h 357"/>
                <a:gd name="T20" fmla="*/ 1787 w 280"/>
                <a:gd name="T21" fmla="*/ 190 h 357"/>
                <a:gd name="T22" fmla="*/ 1450 w 280"/>
                <a:gd name="T23" fmla="*/ 413 h 357"/>
                <a:gd name="T24" fmla="*/ 1166 w 280"/>
                <a:gd name="T25" fmla="*/ 513 h 357"/>
                <a:gd name="T26" fmla="*/ 36 w 280"/>
                <a:gd name="T27" fmla="*/ 1536 h 357"/>
                <a:gd name="T28" fmla="*/ 0 w 280"/>
                <a:gd name="T29" fmla="*/ 1893 h 357"/>
                <a:gd name="T30" fmla="*/ 504 w 280"/>
                <a:gd name="T31" fmla="*/ 2996 h 35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0" h="357">
                  <a:moveTo>
                    <a:pt x="97" y="308"/>
                  </a:moveTo>
                  <a:cubicBezTo>
                    <a:pt x="96" y="307"/>
                    <a:pt x="96" y="307"/>
                    <a:pt x="97" y="309"/>
                  </a:cubicBezTo>
                  <a:cubicBezTo>
                    <a:pt x="110" y="341"/>
                    <a:pt x="138" y="357"/>
                    <a:pt x="173" y="355"/>
                  </a:cubicBezTo>
                  <a:cubicBezTo>
                    <a:pt x="206" y="354"/>
                    <a:pt x="249" y="332"/>
                    <a:pt x="269" y="276"/>
                  </a:cubicBezTo>
                  <a:cubicBezTo>
                    <a:pt x="277" y="254"/>
                    <a:pt x="280" y="232"/>
                    <a:pt x="280" y="211"/>
                  </a:cubicBezTo>
                  <a:cubicBezTo>
                    <a:pt x="280" y="172"/>
                    <a:pt x="269" y="136"/>
                    <a:pt x="259" y="102"/>
                  </a:cubicBezTo>
                  <a:cubicBezTo>
                    <a:pt x="253" y="80"/>
                    <a:pt x="246" y="58"/>
                    <a:pt x="245" y="39"/>
                  </a:cubicBezTo>
                  <a:cubicBezTo>
                    <a:pt x="246" y="35"/>
                    <a:pt x="247" y="31"/>
                    <a:pt x="247" y="28"/>
                  </a:cubicBezTo>
                  <a:cubicBezTo>
                    <a:pt x="247" y="23"/>
                    <a:pt x="246" y="18"/>
                    <a:pt x="243" y="14"/>
                  </a:cubicBezTo>
                  <a:cubicBezTo>
                    <a:pt x="237" y="5"/>
                    <a:pt x="226" y="0"/>
                    <a:pt x="216" y="1"/>
                  </a:cubicBezTo>
                  <a:cubicBezTo>
                    <a:pt x="207" y="2"/>
                    <a:pt x="199" y="8"/>
                    <a:pt x="195" y="17"/>
                  </a:cubicBezTo>
                  <a:cubicBezTo>
                    <a:pt x="193" y="19"/>
                    <a:pt x="181" y="29"/>
                    <a:pt x="158" y="37"/>
                  </a:cubicBezTo>
                  <a:cubicBezTo>
                    <a:pt x="148" y="41"/>
                    <a:pt x="137" y="44"/>
                    <a:pt x="127" y="46"/>
                  </a:cubicBezTo>
                  <a:cubicBezTo>
                    <a:pt x="73" y="61"/>
                    <a:pt x="18" y="76"/>
                    <a:pt x="4" y="138"/>
                  </a:cubicBezTo>
                  <a:cubicBezTo>
                    <a:pt x="1" y="149"/>
                    <a:pt x="0" y="160"/>
                    <a:pt x="0" y="170"/>
                  </a:cubicBezTo>
                  <a:cubicBezTo>
                    <a:pt x="0" y="219"/>
                    <a:pt x="22" y="260"/>
                    <a:pt x="55" y="26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4" name="Freeform 2203">
              <a:extLst>
                <a:ext uri="{FF2B5EF4-FFF2-40B4-BE49-F238E27FC236}">
                  <a16:creationId xmlns:a16="http://schemas.microsoft.com/office/drawing/2014/main" id="{3760A1E9-D30B-4346-8AF7-E142FCDFE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1012"/>
              <a:ext cx="159" cy="255"/>
            </a:xfrm>
            <a:custGeom>
              <a:avLst/>
              <a:gdLst>
                <a:gd name="T0" fmla="*/ 257 w 76"/>
                <a:gd name="T1" fmla="*/ 561 h 114"/>
                <a:gd name="T2" fmla="*/ 697 w 76"/>
                <a:gd name="T3" fmla="*/ 0 h 114"/>
                <a:gd name="T4" fmla="*/ 56 w 76"/>
                <a:gd name="T5" fmla="*/ 1275 h 114"/>
                <a:gd name="T6" fmla="*/ 257 w 76"/>
                <a:gd name="T7" fmla="*/ 561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14">
                  <a:moveTo>
                    <a:pt x="28" y="50"/>
                  </a:moveTo>
                  <a:cubicBezTo>
                    <a:pt x="39" y="30"/>
                    <a:pt x="58" y="12"/>
                    <a:pt x="76" y="0"/>
                  </a:cubicBezTo>
                  <a:cubicBezTo>
                    <a:pt x="49" y="11"/>
                    <a:pt x="0" y="59"/>
                    <a:pt x="6" y="114"/>
                  </a:cubicBezTo>
                  <a:cubicBezTo>
                    <a:pt x="9" y="98"/>
                    <a:pt x="14" y="73"/>
                    <a:pt x="28" y="50"/>
                  </a:cubicBezTo>
                  <a:close/>
                </a:path>
              </a:pathLst>
            </a:custGeom>
            <a:solidFill>
              <a:srgbClr val="F9D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5" name="Freeform 2204">
              <a:extLst>
                <a:ext uri="{FF2B5EF4-FFF2-40B4-BE49-F238E27FC236}">
                  <a16:creationId xmlns:a16="http://schemas.microsoft.com/office/drawing/2014/main" id="{DB89453B-8E5E-4B2E-A6B1-76B793A90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1059"/>
              <a:ext cx="94" cy="422"/>
            </a:xfrm>
            <a:custGeom>
              <a:avLst/>
              <a:gdLst>
                <a:gd name="T0" fmla="*/ 409 w 45"/>
                <a:gd name="T1" fmla="*/ 0 h 189"/>
                <a:gd name="T2" fmla="*/ 75 w 45"/>
                <a:gd name="T3" fmla="*/ 1492 h 189"/>
                <a:gd name="T4" fmla="*/ 0 w 45"/>
                <a:gd name="T5" fmla="*/ 2103 h 189"/>
                <a:gd name="T6" fmla="*/ 127 w 45"/>
                <a:gd name="T7" fmla="*/ 1670 h 189"/>
                <a:gd name="T8" fmla="*/ 409 w 45"/>
                <a:gd name="T9" fmla="*/ 0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89">
                  <a:moveTo>
                    <a:pt x="45" y="0"/>
                  </a:moveTo>
                  <a:cubicBezTo>
                    <a:pt x="26" y="15"/>
                    <a:pt x="4" y="61"/>
                    <a:pt x="8" y="134"/>
                  </a:cubicBezTo>
                  <a:cubicBezTo>
                    <a:pt x="8" y="152"/>
                    <a:pt x="13" y="173"/>
                    <a:pt x="0" y="189"/>
                  </a:cubicBezTo>
                  <a:cubicBezTo>
                    <a:pt x="13" y="177"/>
                    <a:pt x="15" y="163"/>
                    <a:pt x="14" y="150"/>
                  </a:cubicBezTo>
                  <a:cubicBezTo>
                    <a:pt x="13" y="137"/>
                    <a:pt x="4" y="52"/>
                    <a:pt x="45" y="0"/>
                  </a:cubicBezTo>
                  <a:close/>
                </a:path>
              </a:pathLst>
            </a:custGeom>
            <a:solidFill>
              <a:srgbClr val="F9D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6" name="Freeform 2205">
              <a:extLst>
                <a:ext uri="{FF2B5EF4-FFF2-40B4-BE49-F238E27FC236}">
                  <a16:creationId xmlns:a16="http://schemas.microsoft.com/office/drawing/2014/main" id="{34BBC959-5FD2-4424-9CD9-7B8819780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1095"/>
              <a:ext cx="56" cy="201"/>
            </a:xfrm>
            <a:custGeom>
              <a:avLst/>
              <a:gdLst>
                <a:gd name="T0" fmla="*/ 141 w 27"/>
                <a:gd name="T1" fmla="*/ 0 h 90"/>
                <a:gd name="T2" fmla="*/ 0 w 27"/>
                <a:gd name="T3" fmla="*/ 1003 h 90"/>
                <a:gd name="T4" fmla="*/ 141 w 27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90">
                  <a:moveTo>
                    <a:pt x="16" y="0"/>
                  </a:moveTo>
                  <a:cubicBezTo>
                    <a:pt x="23" y="27"/>
                    <a:pt x="19" y="70"/>
                    <a:pt x="0" y="90"/>
                  </a:cubicBezTo>
                  <a:cubicBezTo>
                    <a:pt x="27" y="69"/>
                    <a:pt x="27" y="34"/>
                    <a:pt x="16" y="0"/>
                  </a:cubicBezTo>
                  <a:close/>
                </a:path>
              </a:pathLst>
            </a:custGeom>
            <a:solidFill>
              <a:srgbClr val="F9D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7" name="Freeform 2206">
              <a:extLst>
                <a:ext uri="{FF2B5EF4-FFF2-40B4-BE49-F238E27FC236}">
                  <a16:creationId xmlns:a16="http://schemas.microsoft.com/office/drawing/2014/main" id="{A73957C2-53D6-4D8C-A922-B1B5DD3EB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1311"/>
              <a:ext cx="195" cy="239"/>
            </a:xfrm>
            <a:custGeom>
              <a:avLst/>
              <a:gdLst>
                <a:gd name="T0" fmla="*/ 0 w 93"/>
                <a:gd name="T1" fmla="*/ 1023 h 107"/>
                <a:gd name="T2" fmla="*/ 470 w 93"/>
                <a:gd name="T3" fmla="*/ 958 h 107"/>
                <a:gd name="T4" fmla="*/ 858 w 93"/>
                <a:gd name="T5" fmla="*/ 0 h 107"/>
                <a:gd name="T6" fmla="*/ 453 w 93"/>
                <a:gd name="T7" fmla="*/ 1068 h 107"/>
                <a:gd name="T8" fmla="*/ 0 w 93"/>
                <a:gd name="T9" fmla="*/ 102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07">
                  <a:moveTo>
                    <a:pt x="0" y="92"/>
                  </a:moveTo>
                  <a:cubicBezTo>
                    <a:pt x="24" y="101"/>
                    <a:pt x="31" y="98"/>
                    <a:pt x="51" y="86"/>
                  </a:cubicBezTo>
                  <a:cubicBezTo>
                    <a:pt x="71" y="75"/>
                    <a:pt x="86" y="52"/>
                    <a:pt x="93" y="0"/>
                  </a:cubicBezTo>
                  <a:cubicBezTo>
                    <a:pt x="88" y="60"/>
                    <a:pt x="78" y="79"/>
                    <a:pt x="49" y="96"/>
                  </a:cubicBezTo>
                  <a:cubicBezTo>
                    <a:pt x="28" y="107"/>
                    <a:pt x="0" y="92"/>
                    <a:pt x="0" y="92"/>
                  </a:cubicBezTo>
                  <a:close/>
                </a:path>
              </a:pathLst>
            </a:custGeom>
            <a:solidFill>
              <a:srgbClr val="F9D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8" name="Freeform 2207">
              <a:extLst>
                <a:ext uri="{FF2B5EF4-FFF2-40B4-BE49-F238E27FC236}">
                  <a16:creationId xmlns:a16="http://schemas.microsoft.com/office/drawing/2014/main" id="{E1E6C411-0DB8-439C-A22B-076D6F896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474"/>
              <a:ext cx="207" cy="132"/>
            </a:xfrm>
            <a:custGeom>
              <a:avLst/>
              <a:gdLst>
                <a:gd name="T0" fmla="*/ 905 w 99"/>
                <a:gd name="T1" fmla="*/ 0 h 59"/>
                <a:gd name="T2" fmla="*/ 309 w 99"/>
                <a:gd name="T3" fmla="*/ 571 h 59"/>
                <a:gd name="T4" fmla="*/ 0 w 99"/>
                <a:gd name="T5" fmla="*/ 481 h 59"/>
                <a:gd name="T6" fmla="*/ 460 w 99"/>
                <a:gd name="T7" fmla="*/ 615 h 59"/>
                <a:gd name="T8" fmla="*/ 905 w 99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59">
                  <a:moveTo>
                    <a:pt x="99" y="0"/>
                  </a:moveTo>
                  <a:cubicBezTo>
                    <a:pt x="86" y="39"/>
                    <a:pt x="58" y="51"/>
                    <a:pt x="34" y="51"/>
                  </a:cubicBezTo>
                  <a:cubicBezTo>
                    <a:pt x="18" y="52"/>
                    <a:pt x="7" y="50"/>
                    <a:pt x="0" y="43"/>
                  </a:cubicBezTo>
                  <a:cubicBezTo>
                    <a:pt x="16" y="59"/>
                    <a:pt x="31" y="59"/>
                    <a:pt x="50" y="55"/>
                  </a:cubicBezTo>
                  <a:cubicBezTo>
                    <a:pt x="70" y="51"/>
                    <a:pt x="88" y="44"/>
                    <a:pt x="99" y="0"/>
                  </a:cubicBezTo>
                  <a:close/>
                </a:path>
              </a:pathLst>
            </a:custGeom>
            <a:solidFill>
              <a:srgbClr val="F9D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9" name="Freeform 2208">
              <a:extLst>
                <a:ext uri="{FF2B5EF4-FFF2-40B4-BE49-F238E27FC236}">
                  <a16:creationId xmlns:a16="http://schemas.microsoft.com/office/drawing/2014/main" id="{C31FDF0A-B06A-4665-80FF-A9A007DD9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256"/>
              <a:ext cx="108" cy="212"/>
            </a:xfrm>
            <a:custGeom>
              <a:avLst/>
              <a:gdLst>
                <a:gd name="T0" fmla="*/ 465 w 52"/>
                <a:gd name="T1" fmla="*/ 0 h 95"/>
                <a:gd name="T2" fmla="*/ 0 w 52"/>
                <a:gd name="T3" fmla="*/ 1056 h 95"/>
                <a:gd name="T4" fmla="*/ 465 w 52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95">
                  <a:moveTo>
                    <a:pt x="52" y="0"/>
                  </a:moveTo>
                  <a:cubicBezTo>
                    <a:pt x="49" y="30"/>
                    <a:pt x="34" y="71"/>
                    <a:pt x="0" y="95"/>
                  </a:cubicBezTo>
                  <a:cubicBezTo>
                    <a:pt x="18" y="77"/>
                    <a:pt x="49" y="23"/>
                    <a:pt x="52" y="0"/>
                  </a:cubicBezTo>
                  <a:close/>
                </a:path>
              </a:pathLst>
            </a:custGeom>
            <a:solidFill>
              <a:srgbClr val="F9D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0" name="Freeform 2209">
              <a:extLst>
                <a:ext uri="{FF2B5EF4-FFF2-40B4-BE49-F238E27FC236}">
                  <a16:creationId xmlns:a16="http://schemas.microsoft.com/office/drawing/2014/main" id="{F76CAAF3-B337-4DF9-A7C6-E93C26D16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079"/>
              <a:ext cx="127" cy="34"/>
            </a:xfrm>
            <a:custGeom>
              <a:avLst/>
              <a:gdLst>
                <a:gd name="T0" fmla="*/ 0 w 61"/>
                <a:gd name="T1" fmla="*/ 93 h 15"/>
                <a:gd name="T2" fmla="*/ 550 w 61"/>
                <a:gd name="T3" fmla="*/ 175 h 15"/>
                <a:gd name="T4" fmla="*/ 0 w 61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5">
                  <a:moveTo>
                    <a:pt x="0" y="8"/>
                  </a:moveTo>
                  <a:cubicBezTo>
                    <a:pt x="22" y="0"/>
                    <a:pt x="43" y="0"/>
                    <a:pt x="61" y="15"/>
                  </a:cubicBezTo>
                  <a:cubicBezTo>
                    <a:pt x="52" y="10"/>
                    <a:pt x="23" y="3"/>
                    <a:pt x="0" y="8"/>
                  </a:cubicBezTo>
                  <a:close/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1" name="Freeform 2210">
              <a:extLst>
                <a:ext uri="{FF2B5EF4-FFF2-40B4-BE49-F238E27FC236}">
                  <a16:creationId xmlns:a16="http://schemas.microsoft.com/office/drawing/2014/main" id="{3B3BE111-49C0-4F95-90DF-FDA2033B6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142"/>
              <a:ext cx="35" cy="198"/>
            </a:xfrm>
            <a:custGeom>
              <a:avLst/>
              <a:gdLst>
                <a:gd name="T0" fmla="*/ 148 w 17"/>
                <a:gd name="T1" fmla="*/ 979 h 89"/>
                <a:gd name="T2" fmla="*/ 132 w 17"/>
                <a:gd name="T3" fmla="*/ 0 h 89"/>
                <a:gd name="T4" fmla="*/ 148 w 17"/>
                <a:gd name="T5" fmla="*/ 979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9">
                  <a:moveTo>
                    <a:pt x="17" y="89"/>
                  </a:moveTo>
                  <a:cubicBezTo>
                    <a:pt x="0" y="63"/>
                    <a:pt x="3" y="24"/>
                    <a:pt x="15" y="0"/>
                  </a:cubicBezTo>
                  <a:cubicBezTo>
                    <a:pt x="10" y="18"/>
                    <a:pt x="4" y="61"/>
                    <a:pt x="17" y="89"/>
                  </a:cubicBezTo>
                  <a:close/>
                </a:path>
              </a:pathLst>
            </a:custGeom>
            <a:solidFill>
              <a:srgbClr val="F9D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2" name="Freeform 2211">
              <a:extLst>
                <a:ext uri="{FF2B5EF4-FFF2-40B4-BE49-F238E27FC236}">
                  <a16:creationId xmlns:a16="http://schemas.microsoft.com/office/drawing/2014/main" id="{5701A13E-BB85-4433-AA2B-1441D94AA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401"/>
              <a:ext cx="92" cy="93"/>
            </a:xfrm>
            <a:custGeom>
              <a:avLst/>
              <a:gdLst>
                <a:gd name="T0" fmla="*/ 401 w 44"/>
                <a:gd name="T1" fmla="*/ 0 h 42"/>
                <a:gd name="T2" fmla="*/ 0 w 44"/>
                <a:gd name="T3" fmla="*/ 436 h 42"/>
                <a:gd name="T4" fmla="*/ 401 w 44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2">
                  <a:moveTo>
                    <a:pt x="44" y="0"/>
                  </a:moveTo>
                  <a:cubicBezTo>
                    <a:pt x="39" y="18"/>
                    <a:pt x="25" y="42"/>
                    <a:pt x="0" y="40"/>
                  </a:cubicBezTo>
                  <a:cubicBezTo>
                    <a:pt x="15" y="36"/>
                    <a:pt x="32" y="24"/>
                    <a:pt x="44" y="0"/>
                  </a:cubicBezTo>
                  <a:close/>
                </a:path>
              </a:pathLst>
            </a:custGeom>
            <a:solidFill>
              <a:srgbClr val="F9D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3" name="Freeform 2212">
              <a:extLst>
                <a:ext uri="{FF2B5EF4-FFF2-40B4-BE49-F238E27FC236}">
                  <a16:creationId xmlns:a16="http://schemas.microsoft.com/office/drawing/2014/main" id="{1C2625DF-D467-46AE-9041-0A7E4A621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1175"/>
              <a:ext cx="94" cy="208"/>
            </a:xfrm>
            <a:custGeom>
              <a:avLst/>
              <a:gdLst>
                <a:gd name="T0" fmla="*/ 0 w 45"/>
                <a:gd name="T1" fmla="*/ 1040 h 93"/>
                <a:gd name="T2" fmla="*/ 409 w 45"/>
                <a:gd name="T3" fmla="*/ 0 h 93"/>
                <a:gd name="T4" fmla="*/ 0 w 45"/>
                <a:gd name="T5" fmla="*/ 104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93">
                  <a:moveTo>
                    <a:pt x="0" y="93"/>
                  </a:moveTo>
                  <a:cubicBezTo>
                    <a:pt x="22" y="75"/>
                    <a:pt x="41" y="23"/>
                    <a:pt x="45" y="0"/>
                  </a:cubicBezTo>
                  <a:cubicBezTo>
                    <a:pt x="40" y="14"/>
                    <a:pt x="12" y="81"/>
                    <a:pt x="0" y="93"/>
                  </a:cubicBezTo>
                  <a:close/>
                </a:path>
              </a:pathLst>
            </a:custGeom>
            <a:solidFill>
              <a:srgbClr val="F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4" name="Freeform 2213">
              <a:extLst>
                <a:ext uri="{FF2B5EF4-FFF2-40B4-BE49-F238E27FC236}">
                  <a16:creationId xmlns:a16="http://schemas.microsoft.com/office/drawing/2014/main" id="{CF29BC89-9AC6-4E09-B265-56BFA984E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173"/>
              <a:ext cx="73" cy="103"/>
            </a:xfrm>
            <a:custGeom>
              <a:avLst/>
              <a:gdLst>
                <a:gd name="T0" fmla="*/ 0 w 35"/>
                <a:gd name="T1" fmla="*/ 517 h 46"/>
                <a:gd name="T2" fmla="*/ 317 w 35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46">
                  <a:moveTo>
                    <a:pt x="0" y="46"/>
                  </a:moveTo>
                  <a:cubicBezTo>
                    <a:pt x="10" y="30"/>
                    <a:pt x="20" y="12"/>
                    <a:pt x="35" y="0"/>
                  </a:cubicBezTo>
                </a:path>
              </a:pathLst>
            </a:custGeom>
            <a:solidFill>
              <a:srgbClr val="EF9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5" name="Freeform 2214">
              <a:extLst>
                <a:ext uri="{FF2B5EF4-FFF2-40B4-BE49-F238E27FC236}">
                  <a16:creationId xmlns:a16="http://schemas.microsoft.com/office/drawing/2014/main" id="{0F8F97A5-DEFB-4199-A7FD-B8A165EA1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1202"/>
              <a:ext cx="21" cy="145"/>
            </a:xfrm>
            <a:custGeom>
              <a:avLst/>
              <a:gdLst>
                <a:gd name="T0" fmla="*/ 48 w 10"/>
                <a:gd name="T1" fmla="*/ 0 h 65"/>
                <a:gd name="T2" fmla="*/ 92 w 10"/>
                <a:gd name="T3" fmla="*/ 721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5">
                  <a:moveTo>
                    <a:pt x="5" y="0"/>
                  </a:moveTo>
                  <a:cubicBezTo>
                    <a:pt x="0" y="22"/>
                    <a:pt x="6" y="57"/>
                    <a:pt x="10" y="65"/>
                  </a:cubicBezTo>
                </a:path>
              </a:pathLst>
            </a:custGeom>
            <a:solidFill>
              <a:srgbClr val="EF9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6" name="Freeform 2215">
              <a:extLst>
                <a:ext uri="{FF2B5EF4-FFF2-40B4-BE49-F238E27FC236}">
                  <a16:creationId xmlns:a16="http://schemas.microsoft.com/office/drawing/2014/main" id="{FDB05359-A165-4EA0-A67F-CC716A7EA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1229"/>
              <a:ext cx="10" cy="118"/>
            </a:xfrm>
            <a:custGeom>
              <a:avLst/>
              <a:gdLst>
                <a:gd name="T0" fmla="*/ 32 w 5"/>
                <a:gd name="T1" fmla="*/ 0 h 53"/>
                <a:gd name="T2" fmla="*/ 8 w 5"/>
                <a:gd name="T3" fmla="*/ 209 h 53"/>
                <a:gd name="T4" fmla="*/ 16 w 5"/>
                <a:gd name="T5" fmla="*/ 586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3">
                  <a:moveTo>
                    <a:pt x="4" y="0"/>
                  </a:moveTo>
                  <a:cubicBezTo>
                    <a:pt x="5" y="6"/>
                    <a:pt x="2" y="13"/>
                    <a:pt x="1" y="19"/>
                  </a:cubicBezTo>
                  <a:cubicBezTo>
                    <a:pt x="0" y="30"/>
                    <a:pt x="0" y="42"/>
                    <a:pt x="2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7" name="Freeform 2216">
              <a:extLst>
                <a:ext uri="{FF2B5EF4-FFF2-40B4-BE49-F238E27FC236}">
                  <a16:creationId xmlns:a16="http://schemas.microsoft.com/office/drawing/2014/main" id="{B9C435C7-E65A-4633-9489-9E7E4F735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1206"/>
              <a:ext cx="8" cy="16"/>
            </a:xfrm>
            <a:custGeom>
              <a:avLst/>
              <a:gdLst>
                <a:gd name="T0" fmla="*/ 0 w 4"/>
                <a:gd name="T1" fmla="*/ 85 h 7"/>
                <a:gd name="T2" fmla="*/ 32 w 4"/>
                <a:gd name="T3" fmla="*/ 0 h 7"/>
                <a:gd name="T4" fmla="*/ 8 w 4"/>
                <a:gd name="T5" fmla="*/ 1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3" y="6"/>
                    <a:pt x="4" y="3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8" name="Freeform 2217">
              <a:extLst>
                <a:ext uri="{FF2B5EF4-FFF2-40B4-BE49-F238E27FC236}">
                  <a16:creationId xmlns:a16="http://schemas.microsoft.com/office/drawing/2014/main" id="{F3F0ACE4-2718-47D1-AD56-F3E73FE74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1416"/>
              <a:ext cx="19" cy="36"/>
            </a:xfrm>
            <a:custGeom>
              <a:avLst/>
              <a:gdLst>
                <a:gd name="T0" fmla="*/ 57 w 9"/>
                <a:gd name="T1" fmla="*/ 0 h 16"/>
                <a:gd name="T2" fmla="*/ 17 w 9"/>
                <a:gd name="T3" fmla="*/ 182 h 16"/>
                <a:gd name="T4" fmla="*/ 49 w 9"/>
                <a:gd name="T5" fmla="*/ 2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6" y="0"/>
                  </a:moveTo>
                  <a:cubicBezTo>
                    <a:pt x="9" y="6"/>
                    <a:pt x="4" y="11"/>
                    <a:pt x="2" y="16"/>
                  </a:cubicBezTo>
                  <a:cubicBezTo>
                    <a:pt x="2" y="12"/>
                    <a:pt x="0" y="5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9" name="Freeform 2218">
              <a:extLst>
                <a:ext uri="{FF2B5EF4-FFF2-40B4-BE49-F238E27FC236}">
                  <a16:creationId xmlns:a16="http://schemas.microsoft.com/office/drawing/2014/main" id="{DF737FAF-0F09-4AF1-B0A1-C7EC548DD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1405"/>
              <a:ext cx="8" cy="7"/>
            </a:xfrm>
            <a:custGeom>
              <a:avLst/>
              <a:gdLst>
                <a:gd name="T0" fmla="*/ 0 w 4"/>
                <a:gd name="T1" fmla="*/ 37 h 3"/>
                <a:gd name="T2" fmla="*/ 16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3"/>
                    <a:pt x="4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0" name="Freeform 2219">
              <a:extLst>
                <a:ext uri="{FF2B5EF4-FFF2-40B4-BE49-F238E27FC236}">
                  <a16:creationId xmlns:a16="http://schemas.microsoft.com/office/drawing/2014/main" id="{61C09DF9-65FA-429E-ABC4-B70AA358A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195"/>
              <a:ext cx="13" cy="43"/>
            </a:xfrm>
            <a:custGeom>
              <a:avLst/>
              <a:gdLst>
                <a:gd name="T0" fmla="*/ 61 w 6"/>
                <a:gd name="T1" fmla="*/ 0 h 19"/>
                <a:gd name="T2" fmla="*/ 0 w 6"/>
                <a:gd name="T3" fmla="*/ 22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9">
                  <a:moveTo>
                    <a:pt x="6" y="0"/>
                  </a:moveTo>
                  <a:cubicBezTo>
                    <a:pt x="6" y="7"/>
                    <a:pt x="2" y="13"/>
                    <a:pt x="0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1" name="Freeform 2220">
              <a:extLst>
                <a:ext uri="{FF2B5EF4-FFF2-40B4-BE49-F238E27FC236}">
                  <a16:creationId xmlns:a16="http://schemas.microsoft.com/office/drawing/2014/main" id="{AD872BC7-9A96-42CC-BAE0-361289DA5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351"/>
              <a:ext cx="27" cy="47"/>
            </a:xfrm>
            <a:custGeom>
              <a:avLst/>
              <a:gdLst>
                <a:gd name="T0" fmla="*/ 108 w 13"/>
                <a:gd name="T1" fmla="*/ 0 h 21"/>
                <a:gd name="T2" fmla="*/ 52 w 13"/>
                <a:gd name="T3" fmla="*/ 181 h 21"/>
                <a:gd name="T4" fmla="*/ 0 w 13"/>
                <a:gd name="T5" fmla="*/ 23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1">
                  <a:moveTo>
                    <a:pt x="12" y="0"/>
                  </a:moveTo>
                  <a:cubicBezTo>
                    <a:pt x="13" y="5"/>
                    <a:pt x="10" y="13"/>
                    <a:pt x="6" y="16"/>
                  </a:cubicBezTo>
                  <a:cubicBezTo>
                    <a:pt x="4" y="18"/>
                    <a:pt x="1" y="18"/>
                    <a:pt x="0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2" name="Freeform 2221">
              <a:extLst>
                <a:ext uri="{FF2B5EF4-FFF2-40B4-BE49-F238E27FC236}">
                  <a16:creationId xmlns:a16="http://schemas.microsoft.com/office/drawing/2014/main" id="{92BA91F7-1769-46D7-A968-98D545FCE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331"/>
              <a:ext cx="10" cy="16"/>
            </a:xfrm>
            <a:custGeom>
              <a:avLst/>
              <a:gdLst>
                <a:gd name="T0" fmla="*/ 8 w 5"/>
                <a:gd name="T1" fmla="*/ 48 h 7"/>
                <a:gd name="T2" fmla="*/ 0 w 5"/>
                <a:gd name="T3" fmla="*/ 85 h 7"/>
                <a:gd name="T4" fmla="*/ 32 w 5"/>
                <a:gd name="T5" fmla="*/ 0 h 7"/>
                <a:gd name="T6" fmla="*/ 16 w 5"/>
                <a:gd name="T7" fmla="*/ 3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1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3" y="6"/>
                    <a:pt x="5" y="3"/>
                    <a:pt x="4" y="0"/>
                  </a:cubicBezTo>
                  <a:cubicBezTo>
                    <a:pt x="3" y="1"/>
                    <a:pt x="3" y="2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3" name="Freeform 2222">
              <a:extLst>
                <a:ext uri="{FF2B5EF4-FFF2-40B4-BE49-F238E27FC236}">
                  <a16:creationId xmlns:a16="http://schemas.microsoft.com/office/drawing/2014/main" id="{EA10040A-1CD9-4F7B-8B48-C63FC9757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452"/>
              <a:ext cx="23" cy="24"/>
            </a:xfrm>
            <a:custGeom>
              <a:avLst/>
              <a:gdLst>
                <a:gd name="T0" fmla="*/ 0 w 11"/>
                <a:gd name="T1" fmla="*/ 113 h 11"/>
                <a:gd name="T2" fmla="*/ 100 w 11"/>
                <a:gd name="T3" fmla="*/ 0 h 11"/>
                <a:gd name="T4" fmla="*/ 36 w 11"/>
                <a:gd name="T5" fmla="*/ 3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4" y="8"/>
                    <a:pt x="9" y="5"/>
                    <a:pt x="11" y="0"/>
                  </a:cubicBezTo>
                  <a:cubicBezTo>
                    <a:pt x="9" y="0"/>
                    <a:pt x="6" y="1"/>
                    <a:pt x="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4" name="Freeform 2223">
              <a:extLst>
                <a:ext uri="{FF2B5EF4-FFF2-40B4-BE49-F238E27FC236}">
                  <a16:creationId xmlns:a16="http://schemas.microsoft.com/office/drawing/2014/main" id="{AFAC3F94-7C7F-4D09-8E4A-34BA4E1C0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472"/>
              <a:ext cx="42" cy="38"/>
            </a:xfrm>
            <a:custGeom>
              <a:avLst/>
              <a:gdLst>
                <a:gd name="T0" fmla="*/ 0 w 20"/>
                <a:gd name="T1" fmla="*/ 190 h 17"/>
                <a:gd name="T2" fmla="*/ 185 w 20"/>
                <a:gd name="T3" fmla="*/ 0 h 17"/>
                <a:gd name="T4" fmla="*/ 111 w 20"/>
                <a:gd name="T5" fmla="*/ 20 h 17"/>
                <a:gd name="T6" fmla="*/ 67 w 20"/>
                <a:gd name="T7" fmla="*/ 10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7">
                  <a:moveTo>
                    <a:pt x="0" y="17"/>
                  </a:moveTo>
                  <a:cubicBezTo>
                    <a:pt x="7" y="12"/>
                    <a:pt x="15" y="8"/>
                    <a:pt x="20" y="0"/>
                  </a:cubicBezTo>
                  <a:cubicBezTo>
                    <a:pt x="17" y="0"/>
                    <a:pt x="15" y="4"/>
                    <a:pt x="12" y="2"/>
                  </a:cubicBezTo>
                  <a:cubicBezTo>
                    <a:pt x="10" y="4"/>
                    <a:pt x="9" y="7"/>
                    <a:pt x="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5" name="Freeform 2224">
              <a:extLst>
                <a:ext uri="{FF2B5EF4-FFF2-40B4-BE49-F238E27FC236}">
                  <a16:creationId xmlns:a16="http://schemas.microsoft.com/office/drawing/2014/main" id="{1F61D3E2-991B-4B99-BDE6-1A3C118EF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1454"/>
              <a:ext cx="10" cy="16"/>
            </a:xfrm>
            <a:custGeom>
              <a:avLst/>
              <a:gdLst>
                <a:gd name="T0" fmla="*/ 0 w 5"/>
                <a:gd name="T1" fmla="*/ 57 h 7"/>
                <a:gd name="T2" fmla="*/ 0 w 5"/>
                <a:gd name="T3" fmla="*/ 85 h 7"/>
                <a:gd name="T4" fmla="*/ 32 w 5"/>
                <a:gd name="T5" fmla="*/ 0 h 7"/>
                <a:gd name="T6" fmla="*/ 8 w 5"/>
                <a:gd name="T7" fmla="*/ 5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6"/>
                    <a:pt x="0" y="6"/>
                    <a:pt x="0" y="7"/>
                  </a:cubicBezTo>
                  <a:cubicBezTo>
                    <a:pt x="3" y="6"/>
                    <a:pt x="5" y="3"/>
                    <a:pt x="4" y="0"/>
                  </a:cubicBezTo>
                  <a:cubicBezTo>
                    <a:pt x="2" y="1"/>
                    <a:pt x="1" y="3"/>
                    <a:pt x="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6" name="Freeform 2225">
              <a:extLst>
                <a:ext uri="{FF2B5EF4-FFF2-40B4-BE49-F238E27FC236}">
                  <a16:creationId xmlns:a16="http://schemas.microsoft.com/office/drawing/2014/main" id="{A137AF93-6D51-4B8A-8D5C-63120D936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552"/>
              <a:ext cx="50" cy="34"/>
            </a:xfrm>
            <a:custGeom>
              <a:avLst/>
              <a:gdLst>
                <a:gd name="T0" fmla="*/ 0 w 24"/>
                <a:gd name="T1" fmla="*/ 175 h 15"/>
                <a:gd name="T2" fmla="*/ 217 w 24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5">
                  <a:moveTo>
                    <a:pt x="0" y="15"/>
                  </a:moveTo>
                  <a:cubicBezTo>
                    <a:pt x="10" y="13"/>
                    <a:pt x="17" y="6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7" name="Freeform 2226">
              <a:extLst>
                <a:ext uri="{FF2B5EF4-FFF2-40B4-BE49-F238E27FC236}">
                  <a16:creationId xmlns:a16="http://schemas.microsoft.com/office/drawing/2014/main" id="{0784D3A0-B059-416F-8F6E-B7F9C6E56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539"/>
              <a:ext cx="10" cy="9"/>
            </a:xfrm>
            <a:custGeom>
              <a:avLst/>
              <a:gdLst>
                <a:gd name="T0" fmla="*/ 8 w 5"/>
                <a:gd name="T1" fmla="*/ 0 h 4"/>
                <a:gd name="T2" fmla="*/ 8 w 5"/>
                <a:gd name="T3" fmla="*/ 45 h 4"/>
                <a:gd name="T4" fmla="*/ 40 w 5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8" name="Freeform 2227">
              <a:extLst>
                <a:ext uri="{FF2B5EF4-FFF2-40B4-BE49-F238E27FC236}">
                  <a16:creationId xmlns:a16="http://schemas.microsoft.com/office/drawing/2014/main" id="{BAEFE71C-A25D-4385-83AE-0EDB5D070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1140"/>
              <a:ext cx="29" cy="58"/>
            </a:xfrm>
            <a:custGeom>
              <a:avLst/>
              <a:gdLst>
                <a:gd name="T0" fmla="*/ 124 w 14"/>
                <a:gd name="T1" fmla="*/ 0 h 26"/>
                <a:gd name="T2" fmla="*/ 35 w 14"/>
                <a:gd name="T3" fmla="*/ 28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6">
                  <a:moveTo>
                    <a:pt x="14" y="0"/>
                  </a:moveTo>
                  <a:cubicBezTo>
                    <a:pt x="10" y="7"/>
                    <a:pt x="0" y="19"/>
                    <a:pt x="4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9" name="Freeform 2228">
              <a:extLst>
                <a:ext uri="{FF2B5EF4-FFF2-40B4-BE49-F238E27FC236}">
                  <a16:creationId xmlns:a16="http://schemas.microsoft.com/office/drawing/2014/main" id="{35D04226-158A-4EFC-B3BB-430E85481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131"/>
              <a:ext cx="4" cy="9"/>
            </a:xfrm>
            <a:custGeom>
              <a:avLst/>
              <a:gdLst>
                <a:gd name="T0" fmla="*/ 0 w 2"/>
                <a:gd name="T1" fmla="*/ 25 h 4"/>
                <a:gd name="T2" fmla="*/ 8 w 2"/>
                <a:gd name="T3" fmla="*/ 45 h 4"/>
                <a:gd name="T4" fmla="*/ 8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2" y="3"/>
                    <a:pt x="2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0" name="Freeform 2229">
              <a:extLst>
                <a:ext uri="{FF2B5EF4-FFF2-40B4-BE49-F238E27FC236}">
                  <a16:creationId xmlns:a16="http://schemas.microsoft.com/office/drawing/2014/main" id="{E0B5B8B0-ADB0-43F9-9761-E126B575E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1220"/>
              <a:ext cx="6" cy="33"/>
            </a:xfrm>
            <a:custGeom>
              <a:avLst/>
              <a:gdLst>
                <a:gd name="T0" fmla="*/ 24 w 3"/>
                <a:gd name="T1" fmla="*/ 0 h 15"/>
                <a:gd name="T2" fmla="*/ 24 w 3"/>
                <a:gd name="T3" fmla="*/ 16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2" y="5"/>
                    <a:pt x="0" y="11"/>
                    <a:pt x="3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1" name="Freeform 2230">
              <a:extLst>
                <a:ext uri="{FF2B5EF4-FFF2-40B4-BE49-F238E27FC236}">
                  <a16:creationId xmlns:a16="http://schemas.microsoft.com/office/drawing/2014/main" id="{51AA267A-4A2D-4F68-82A4-648933E74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1213"/>
              <a:ext cx="4" cy="5"/>
            </a:xfrm>
            <a:custGeom>
              <a:avLst/>
              <a:gdLst>
                <a:gd name="T0" fmla="*/ 0 w 2"/>
                <a:gd name="T1" fmla="*/ 0 h 2"/>
                <a:gd name="T2" fmla="*/ 8 w 2"/>
                <a:gd name="T3" fmla="*/ 33 h 2"/>
                <a:gd name="T4" fmla="*/ 8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2" name="Freeform 2231">
              <a:extLst>
                <a:ext uri="{FF2B5EF4-FFF2-40B4-BE49-F238E27FC236}">
                  <a16:creationId xmlns:a16="http://schemas.microsoft.com/office/drawing/2014/main" id="{B608D52C-99AF-40B7-80A3-C8934A88D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084"/>
              <a:ext cx="25" cy="15"/>
            </a:xfrm>
            <a:custGeom>
              <a:avLst/>
              <a:gdLst>
                <a:gd name="T0" fmla="*/ 0 w 12"/>
                <a:gd name="T1" fmla="*/ 41 h 7"/>
                <a:gd name="T2" fmla="*/ 108 w 12"/>
                <a:gd name="T3" fmla="*/ 69 h 7"/>
                <a:gd name="T4" fmla="*/ 35 w 12"/>
                <a:gd name="T5" fmla="*/ 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0" y="4"/>
                  </a:moveTo>
                  <a:cubicBezTo>
                    <a:pt x="3" y="4"/>
                    <a:pt x="12" y="0"/>
                    <a:pt x="12" y="7"/>
                  </a:cubicBezTo>
                  <a:cubicBezTo>
                    <a:pt x="10" y="6"/>
                    <a:pt x="7" y="6"/>
                    <a:pt x="4" y="4"/>
                  </a:cubicBezTo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3" name="Freeform 2232">
              <a:extLst>
                <a:ext uri="{FF2B5EF4-FFF2-40B4-BE49-F238E27FC236}">
                  <a16:creationId xmlns:a16="http://schemas.microsoft.com/office/drawing/2014/main" id="{1DB21D46-121F-4EE9-BD41-7E074CE6B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093"/>
              <a:ext cx="6" cy="6"/>
            </a:xfrm>
            <a:custGeom>
              <a:avLst/>
              <a:gdLst>
                <a:gd name="T0" fmla="*/ 0 w 3"/>
                <a:gd name="T1" fmla="*/ 0 h 3"/>
                <a:gd name="T2" fmla="*/ 24 w 3"/>
                <a:gd name="T3" fmla="*/ 16 h 3"/>
                <a:gd name="T4" fmla="*/ 8 w 3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1" y="3"/>
                    <a:pt x="3" y="2"/>
                  </a:cubicBezTo>
                  <a:cubicBezTo>
                    <a:pt x="3" y="0"/>
                    <a:pt x="3" y="1"/>
                    <a:pt x="1" y="1"/>
                  </a:cubicBezTo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4" name="Freeform 2233">
              <a:extLst>
                <a:ext uri="{FF2B5EF4-FFF2-40B4-BE49-F238E27FC236}">
                  <a16:creationId xmlns:a16="http://schemas.microsoft.com/office/drawing/2014/main" id="{1136A6AE-8376-44D8-89DA-E5E9E21ED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251"/>
              <a:ext cx="21" cy="47"/>
            </a:xfrm>
            <a:custGeom>
              <a:avLst/>
              <a:gdLst>
                <a:gd name="T0" fmla="*/ 92 w 10"/>
                <a:gd name="T1" fmla="*/ 0 h 21"/>
                <a:gd name="T2" fmla="*/ 0 w 10"/>
                <a:gd name="T3" fmla="*/ 23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10" y="6"/>
                    <a:pt x="6" y="19"/>
                    <a:pt x="0" y="21"/>
                  </a:cubicBezTo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5" name="Freeform 2234">
              <a:extLst>
                <a:ext uri="{FF2B5EF4-FFF2-40B4-BE49-F238E27FC236}">
                  <a16:creationId xmlns:a16="http://schemas.microsoft.com/office/drawing/2014/main" id="{D76C1B3A-D4DF-483B-96BE-4C1A452A0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1229"/>
              <a:ext cx="9" cy="11"/>
            </a:xfrm>
            <a:custGeom>
              <a:avLst/>
              <a:gdLst>
                <a:gd name="T0" fmla="*/ 25 w 4"/>
                <a:gd name="T1" fmla="*/ 0 h 5"/>
                <a:gd name="T2" fmla="*/ 11 w 4"/>
                <a:gd name="T3" fmla="*/ 53 h 5"/>
                <a:gd name="T4" fmla="*/ 45 w 4"/>
                <a:gd name="T5" fmla="*/ 0 h 5"/>
                <a:gd name="T6" fmla="*/ 25 w 4"/>
                <a:gd name="T7" fmla="*/ 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3" y="4"/>
                    <a:pt x="4" y="2"/>
                    <a:pt x="4" y="0"/>
                  </a:cubicBezTo>
                  <a:cubicBezTo>
                    <a:pt x="3" y="0"/>
                    <a:pt x="2" y="1"/>
                    <a:pt x="2" y="1"/>
                  </a:cubicBezTo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6" name="Freeform 2235">
              <a:extLst>
                <a:ext uri="{FF2B5EF4-FFF2-40B4-BE49-F238E27FC236}">
                  <a16:creationId xmlns:a16="http://schemas.microsoft.com/office/drawing/2014/main" id="{EB515D45-3EDF-4878-B855-22C6AF5F7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316"/>
              <a:ext cx="8" cy="9"/>
            </a:xfrm>
            <a:custGeom>
              <a:avLst/>
              <a:gdLst>
                <a:gd name="T0" fmla="*/ 16 w 4"/>
                <a:gd name="T1" fmla="*/ 0 h 4"/>
                <a:gd name="T2" fmla="*/ 8 w 4"/>
                <a:gd name="T3" fmla="*/ 45 h 4"/>
                <a:gd name="T4" fmla="*/ 32 w 4"/>
                <a:gd name="T5" fmla="*/ 0 h 4"/>
                <a:gd name="T6" fmla="*/ 16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7" name="Freeform 2236">
              <a:extLst>
                <a:ext uri="{FF2B5EF4-FFF2-40B4-BE49-F238E27FC236}">
                  <a16:creationId xmlns:a16="http://schemas.microsoft.com/office/drawing/2014/main" id="{8F4443EF-589F-4A51-A16A-AAEB7530E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1276"/>
              <a:ext cx="35" cy="62"/>
            </a:xfrm>
            <a:custGeom>
              <a:avLst/>
              <a:gdLst>
                <a:gd name="T0" fmla="*/ 0 w 17"/>
                <a:gd name="T1" fmla="*/ 270 h 28"/>
                <a:gd name="T2" fmla="*/ 89 w 17"/>
                <a:gd name="T3" fmla="*/ 133 h 28"/>
                <a:gd name="T4" fmla="*/ 148 w 17"/>
                <a:gd name="T5" fmla="*/ 0 h 28"/>
                <a:gd name="T6" fmla="*/ 80 w 17"/>
                <a:gd name="T7" fmla="*/ 303 h 28"/>
                <a:gd name="T8" fmla="*/ 51 w 17"/>
                <a:gd name="T9" fmla="*/ 21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25"/>
                  </a:moveTo>
                  <a:cubicBezTo>
                    <a:pt x="4" y="22"/>
                    <a:pt x="7" y="17"/>
                    <a:pt x="10" y="12"/>
                  </a:cubicBezTo>
                  <a:cubicBezTo>
                    <a:pt x="13" y="9"/>
                    <a:pt x="17" y="4"/>
                    <a:pt x="17" y="0"/>
                  </a:cubicBezTo>
                  <a:cubicBezTo>
                    <a:pt x="15" y="9"/>
                    <a:pt x="10" y="18"/>
                    <a:pt x="9" y="28"/>
                  </a:cubicBezTo>
                  <a:cubicBezTo>
                    <a:pt x="9" y="25"/>
                    <a:pt x="10" y="19"/>
                    <a:pt x="6" y="20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8" name="Freeform 2237">
              <a:extLst>
                <a:ext uri="{FF2B5EF4-FFF2-40B4-BE49-F238E27FC236}">
                  <a16:creationId xmlns:a16="http://schemas.microsoft.com/office/drawing/2014/main" id="{7C6CDC3F-4ECA-4192-B03B-3A8948005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1456"/>
              <a:ext cx="21" cy="23"/>
            </a:xfrm>
            <a:custGeom>
              <a:avLst/>
              <a:gdLst>
                <a:gd name="T0" fmla="*/ 17 w 10"/>
                <a:gd name="T1" fmla="*/ 28 h 10"/>
                <a:gd name="T2" fmla="*/ 0 w 10"/>
                <a:gd name="T3" fmla="*/ 110 h 10"/>
                <a:gd name="T4" fmla="*/ 92 w 10"/>
                <a:gd name="T5" fmla="*/ 110 h 10"/>
                <a:gd name="T6" fmla="*/ 36 w 10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2" y="2"/>
                  </a:moveTo>
                  <a:cubicBezTo>
                    <a:pt x="0" y="4"/>
                    <a:pt x="1" y="6"/>
                    <a:pt x="0" y="9"/>
                  </a:cubicBezTo>
                  <a:cubicBezTo>
                    <a:pt x="3" y="10"/>
                    <a:pt x="7" y="8"/>
                    <a:pt x="10" y="9"/>
                  </a:cubicBezTo>
                  <a:cubicBezTo>
                    <a:pt x="8" y="8"/>
                    <a:pt x="4" y="3"/>
                    <a:pt x="4" y="0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9" name="Freeform 2238">
              <a:extLst>
                <a:ext uri="{FF2B5EF4-FFF2-40B4-BE49-F238E27FC236}">
                  <a16:creationId xmlns:a16="http://schemas.microsoft.com/office/drawing/2014/main" id="{3980706D-0480-4F5E-B9E5-60CA6B183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398"/>
              <a:ext cx="17" cy="45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27 h 20"/>
                <a:gd name="T4" fmla="*/ 77 w 8"/>
                <a:gd name="T5" fmla="*/ 182 h 20"/>
                <a:gd name="T6" fmla="*/ 9 w 8"/>
                <a:gd name="T7" fmla="*/ 36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2" y="7"/>
                    <a:pt x="0" y="14"/>
                    <a:pt x="0" y="20"/>
                  </a:cubicBezTo>
                  <a:cubicBezTo>
                    <a:pt x="2" y="18"/>
                    <a:pt x="5" y="17"/>
                    <a:pt x="8" y="16"/>
                  </a:cubicBezTo>
                  <a:cubicBezTo>
                    <a:pt x="2" y="17"/>
                    <a:pt x="3" y="7"/>
                    <a:pt x="1" y="3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90" name="Freeform 2239">
              <a:extLst>
                <a:ext uri="{FF2B5EF4-FFF2-40B4-BE49-F238E27FC236}">
                  <a16:creationId xmlns:a16="http://schemas.microsoft.com/office/drawing/2014/main" id="{FA708DB7-5BEA-45F9-B1EA-29D74AD16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1488"/>
              <a:ext cx="31" cy="11"/>
            </a:xfrm>
            <a:custGeom>
              <a:avLst/>
              <a:gdLst>
                <a:gd name="T0" fmla="*/ 0 w 15"/>
                <a:gd name="T1" fmla="*/ 0 h 5"/>
                <a:gd name="T2" fmla="*/ 132 w 15"/>
                <a:gd name="T3" fmla="*/ 53 h 5"/>
                <a:gd name="T4" fmla="*/ 116 w 1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">
                  <a:moveTo>
                    <a:pt x="0" y="0"/>
                  </a:moveTo>
                  <a:cubicBezTo>
                    <a:pt x="4" y="3"/>
                    <a:pt x="9" y="5"/>
                    <a:pt x="15" y="5"/>
                  </a:cubicBezTo>
                  <a:cubicBezTo>
                    <a:pt x="11" y="5"/>
                    <a:pt x="13" y="1"/>
                    <a:pt x="13" y="0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91" name="Freeform 2240">
              <a:extLst>
                <a:ext uri="{FF2B5EF4-FFF2-40B4-BE49-F238E27FC236}">
                  <a16:creationId xmlns:a16="http://schemas.microsoft.com/office/drawing/2014/main" id="{CBCB8ED2-C754-4E58-9918-5D83D3E02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488"/>
              <a:ext cx="33" cy="40"/>
            </a:xfrm>
            <a:custGeom>
              <a:avLst/>
              <a:gdLst>
                <a:gd name="T0" fmla="*/ 89 w 16"/>
                <a:gd name="T1" fmla="*/ 9 h 18"/>
                <a:gd name="T2" fmla="*/ 25 w 16"/>
                <a:gd name="T3" fmla="*/ 198 h 18"/>
                <a:gd name="T4" fmla="*/ 140 w 16"/>
                <a:gd name="T5" fmla="*/ 178 h 18"/>
                <a:gd name="T6" fmla="*/ 116 w 16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8">
                  <a:moveTo>
                    <a:pt x="10" y="1"/>
                  </a:moveTo>
                  <a:cubicBezTo>
                    <a:pt x="8" y="5"/>
                    <a:pt x="0" y="13"/>
                    <a:pt x="3" y="18"/>
                  </a:cubicBezTo>
                  <a:cubicBezTo>
                    <a:pt x="6" y="14"/>
                    <a:pt x="13" y="15"/>
                    <a:pt x="16" y="16"/>
                  </a:cubicBezTo>
                  <a:cubicBezTo>
                    <a:pt x="9" y="16"/>
                    <a:pt x="11" y="4"/>
                    <a:pt x="13" y="0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92" name="Freeform 2241">
              <a:extLst>
                <a:ext uri="{FF2B5EF4-FFF2-40B4-BE49-F238E27FC236}">
                  <a16:creationId xmlns:a16="http://schemas.microsoft.com/office/drawing/2014/main" id="{CFE11ED3-BFCE-457C-A9A2-01BA472C6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193"/>
              <a:ext cx="14" cy="71"/>
            </a:xfrm>
            <a:custGeom>
              <a:avLst/>
              <a:gdLst>
                <a:gd name="T0" fmla="*/ 0 w 7"/>
                <a:gd name="T1" fmla="*/ 0 h 32"/>
                <a:gd name="T2" fmla="*/ 8 w 7"/>
                <a:gd name="T3" fmla="*/ 295 h 32"/>
                <a:gd name="T4" fmla="*/ 16 w 7"/>
                <a:gd name="T5" fmla="*/ 271 h 32"/>
                <a:gd name="T6" fmla="*/ 56 w 7"/>
                <a:gd name="T7" fmla="*/ 351 h 32"/>
                <a:gd name="T8" fmla="*/ 0 w 7"/>
                <a:gd name="T9" fmla="*/ 5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2">
                  <a:moveTo>
                    <a:pt x="0" y="0"/>
                  </a:moveTo>
                  <a:cubicBezTo>
                    <a:pt x="3" y="8"/>
                    <a:pt x="0" y="18"/>
                    <a:pt x="1" y="27"/>
                  </a:cubicBezTo>
                  <a:cubicBezTo>
                    <a:pt x="1" y="26"/>
                    <a:pt x="2" y="25"/>
                    <a:pt x="2" y="25"/>
                  </a:cubicBezTo>
                  <a:cubicBezTo>
                    <a:pt x="5" y="27"/>
                    <a:pt x="5" y="29"/>
                    <a:pt x="7" y="32"/>
                  </a:cubicBezTo>
                  <a:cubicBezTo>
                    <a:pt x="3" y="23"/>
                    <a:pt x="4" y="14"/>
                    <a:pt x="0" y="5"/>
                  </a:cubicBezTo>
                </a:path>
              </a:pathLst>
            </a:custGeom>
            <a:solidFill>
              <a:srgbClr val="C2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5DA05AE8-F810-4DF2-B93C-BDD9F82708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Bladder</a:t>
            </a:r>
          </a:p>
        </p:txBody>
      </p:sp>
      <p:grpSp>
        <p:nvGrpSpPr>
          <p:cNvPr id="39938" name="Group 3">
            <a:extLst>
              <a:ext uri="{FF2B5EF4-FFF2-40B4-BE49-F238E27FC236}">
                <a16:creationId xmlns:a16="http://schemas.microsoft.com/office/drawing/2014/main" id="{04DB70AF-15A2-448A-8DD2-12288C295663}"/>
              </a:ext>
            </a:extLst>
          </p:cNvPr>
          <p:cNvGrpSpPr>
            <a:grpSpLocks/>
          </p:cNvGrpSpPr>
          <p:nvPr/>
        </p:nvGrpSpPr>
        <p:grpSpPr bwMode="auto">
          <a:xfrm>
            <a:off x="4651375" y="1443038"/>
            <a:ext cx="2943225" cy="4722812"/>
            <a:chOff x="1970" y="769"/>
            <a:chExt cx="1854" cy="2975"/>
          </a:xfrm>
        </p:grpSpPr>
        <p:sp>
          <p:nvSpPr>
            <p:cNvPr id="39939" name="Freeform 4">
              <a:extLst>
                <a:ext uri="{FF2B5EF4-FFF2-40B4-BE49-F238E27FC236}">
                  <a16:creationId xmlns:a16="http://schemas.microsoft.com/office/drawing/2014/main" id="{E287BD52-5CFA-439F-A25F-32687D740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769"/>
              <a:ext cx="368" cy="1137"/>
            </a:xfrm>
            <a:custGeom>
              <a:avLst/>
              <a:gdLst>
                <a:gd name="T0" fmla="*/ 22 w 333"/>
                <a:gd name="T1" fmla="*/ 0 h 1029"/>
                <a:gd name="T2" fmla="*/ 136 w 333"/>
                <a:gd name="T3" fmla="*/ 676 h 1029"/>
                <a:gd name="T4" fmla="*/ 320 w 333"/>
                <a:gd name="T5" fmla="*/ 1299 h 1029"/>
                <a:gd name="T6" fmla="*/ 450 w 333"/>
                <a:gd name="T7" fmla="*/ 1388 h 1029"/>
                <a:gd name="T8" fmla="*/ 255 w 333"/>
                <a:gd name="T9" fmla="*/ 683 h 1029"/>
                <a:gd name="T10" fmla="*/ 150 w 333"/>
                <a:gd name="T11" fmla="*/ 1 h 1029"/>
                <a:gd name="T12" fmla="*/ 22 w 333"/>
                <a:gd name="T13" fmla="*/ 0 h 10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3" h="1029">
                  <a:moveTo>
                    <a:pt x="16" y="0"/>
                  </a:moveTo>
                  <a:cubicBezTo>
                    <a:pt x="16" y="0"/>
                    <a:pt x="0" y="281"/>
                    <a:pt x="100" y="501"/>
                  </a:cubicBezTo>
                  <a:cubicBezTo>
                    <a:pt x="219" y="764"/>
                    <a:pt x="237" y="963"/>
                    <a:pt x="237" y="963"/>
                  </a:cubicBezTo>
                  <a:cubicBezTo>
                    <a:pt x="333" y="1029"/>
                    <a:pt x="333" y="1029"/>
                    <a:pt x="333" y="1029"/>
                  </a:cubicBezTo>
                  <a:cubicBezTo>
                    <a:pt x="333" y="1029"/>
                    <a:pt x="296" y="718"/>
                    <a:pt x="189" y="506"/>
                  </a:cubicBezTo>
                  <a:cubicBezTo>
                    <a:pt x="128" y="386"/>
                    <a:pt x="111" y="1"/>
                    <a:pt x="111" y="1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4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0" name="Freeform 5">
              <a:extLst>
                <a:ext uri="{FF2B5EF4-FFF2-40B4-BE49-F238E27FC236}">
                  <a16:creationId xmlns:a16="http://schemas.microsoft.com/office/drawing/2014/main" id="{7A149694-384C-4B60-B75D-6B945AE08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650"/>
              <a:ext cx="113" cy="193"/>
            </a:xfrm>
            <a:custGeom>
              <a:avLst/>
              <a:gdLst>
                <a:gd name="T0" fmla="*/ 1 w 103"/>
                <a:gd name="T1" fmla="*/ 0 h 175"/>
                <a:gd name="T2" fmla="*/ 16 w 103"/>
                <a:gd name="T3" fmla="*/ 63 h 175"/>
                <a:gd name="T4" fmla="*/ 29 w 103"/>
                <a:gd name="T5" fmla="*/ 126 h 175"/>
                <a:gd name="T6" fmla="*/ 124 w 103"/>
                <a:gd name="T7" fmla="*/ 227 h 175"/>
                <a:gd name="T8" fmla="*/ 97 w 103"/>
                <a:gd name="T9" fmla="*/ 82 h 175"/>
                <a:gd name="T10" fmla="*/ 1 w 103"/>
                <a:gd name="T11" fmla="*/ 3 h 1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175">
                  <a:moveTo>
                    <a:pt x="1" y="0"/>
                  </a:moveTo>
                  <a:cubicBezTo>
                    <a:pt x="0" y="13"/>
                    <a:pt x="9" y="33"/>
                    <a:pt x="13" y="47"/>
                  </a:cubicBezTo>
                  <a:cubicBezTo>
                    <a:pt x="16" y="62"/>
                    <a:pt x="16" y="78"/>
                    <a:pt x="22" y="93"/>
                  </a:cubicBezTo>
                  <a:cubicBezTo>
                    <a:pt x="29" y="113"/>
                    <a:pt x="69" y="175"/>
                    <a:pt x="94" y="170"/>
                  </a:cubicBezTo>
                  <a:cubicBezTo>
                    <a:pt x="103" y="137"/>
                    <a:pt x="81" y="92"/>
                    <a:pt x="73" y="61"/>
                  </a:cubicBezTo>
                  <a:cubicBezTo>
                    <a:pt x="64" y="28"/>
                    <a:pt x="34" y="6"/>
                    <a:pt x="1" y="3"/>
                  </a:cubicBezTo>
                </a:path>
              </a:pathLst>
            </a:custGeom>
            <a:solidFill>
              <a:srgbClr val="EDA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1" name="Freeform 6">
              <a:extLst>
                <a:ext uri="{FF2B5EF4-FFF2-40B4-BE49-F238E27FC236}">
                  <a16:creationId xmlns:a16="http://schemas.microsoft.com/office/drawing/2014/main" id="{DE6BDCC3-FBA3-45AE-85EE-4786C99FB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769"/>
              <a:ext cx="368" cy="1137"/>
            </a:xfrm>
            <a:custGeom>
              <a:avLst/>
              <a:gdLst>
                <a:gd name="T0" fmla="*/ 429 w 333"/>
                <a:gd name="T1" fmla="*/ 0 h 1029"/>
                <a:gd name="T2" fmla="*/ 316 w 333"/>
                <a:gd name="T3" fmla="*/ 676 h 1029"/>
                <a:gd name="T4" fmla="*/ 129 w 333"/>
                <a:gd name="T5" fmla="*/ 1299 h 1029"/>
                <a:gd name="T6" fmla="*/ 0 w 333"/>
                <a:gd name="T7" fmla="*/ 1388 h 1029"/>
                <a:gd name="T8" fmla="*/ 196 w 333"/>
                <a:gd name="T9" fmla="*/ 683 h 1029"/>
                <a:gd name="T10" fmla="*/ 299 w 333"/>
                <a:gd name="T11" fmla="*/ 1 h 1029"/>
                <a:gd name="T12" fmla="*/ 429 w 333"/>
                <a:gd name="T13" fmla="*/ 0 h 10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3" h="1029">
                  <a:moveTo>
                    <a:pt x="318" y="0"/>
                  </a:moveTo>
                  <a:cubicBezTo>
                    <a:pt x="318" y="0"/>
                    <a:pt x="333" y="281"/>
                    <a:pt x="234" y="501"/>
                  </a:cubicBezTo>
                  <a:cubicBezTo>
                    <a:pt x="115" y="764"/>
                    <a:pt x="96" y="963"/>
                    <a:pt x="96" y="963"/>
                  </a:cubicBezTo>
                  <a:cubicBezTo>
                    <a:pt x="0" y="1029"/>
                    <a:pt x="0" y="1029"/>
                    <a:pt x="0" y="1029"/>
                  </a:cubicBezTo>
                  <a:cubicBezTo>
                    <a:pt x="0" y="1029"/>
                    <a:pt x="37" y="718"/>
                    <a:pt x="145" y="506"/>
                  </a:cubicBezTo>
                  <a:cubicBezTo>
                    <a:pt x="205" y="386"/>
                    <a:pt x="222" y="1"/>
                    <a:pt x="222" y="1"/>
                  </a:cubicBezTo>
                  <a:lnTo>
                    <a:pt x="318" y="0"/>
                  </a:lnTo>
                  <a:close/>
                </a:path>
              </a:pathLst>
            </a:custGeom>
            <a:solidFill>
              <a:srgbClr val="F4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2" name="Freeform 7">
              <a:extLst>
                <a:ext uri="{FF2B5EF4-FFF2-40B4-BE49-F238E27FC236}">
                  <a16:creationId xmlns:a16="http://schemas.microsoft.com/office/drawing/2014/main" id="{19A46BF7-F2AA-44AA-9102-15A33C713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1608"/>
              <a:ext cx="123" cy="224"/>
            </a:xfrm>
            <a:custGeom>
              <a:avLst/>
              <a:gdLst>
                <a:gd name="T0" fmla="*/ 145 w 112"/>
                <a:gd name="T1" fmla="*/ 0 h 203"/>
                <a:gd name="T2" fmla="*/ 133 w 112"/>
                <a:gd name="T3" fmla="*/ 57 h 203"/>
                <a:gd name="T4" fmla="*/ 122 w 112"/>
                <a:gd name="T5" fmla="*/ 121 h 203"/>
                <a:gd name="T6" fmla="*/ 52 w 112"/>
                <a:gd name="T7" fmla="*/ 243 h 203"/>
                <a:gd name="T8" fmla="*/ 5 w 112"/>
                <a:gd name="T9" fmla="*/ 257 h 203"/>
                <a:gd name="T10" fmla="*/ 13 w 112"/>
                <a:gd name="T11" fmla="*/ 193 h 203"/>
                <a:gd name="T12" fmla="*/ 65 w 112"/>
                <a:gd name="T13" fmla="*/ 56 h 203"/>
                <a:gd name="T14" fmla="*/ 143 w 112"/>
                <a:gd name="T15" fmla="*/ 0 h 2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203">
                  <a:moveTo>
                    <a:pt x="109" y="0"/>
                  </a:moveTo>
                  <a:cubicBezTo>
                    <a:pt x="112" y="5"/>
                    <a:pt x="102" y="33"/>
                    <a:pt x="100" y="43"/>
                  </a:cubicBezTo>
                  <a:cubicBezTo>
                    <a:pt x="97" y="59"/>
                    <a:pt x="95" y="75"/>
                    <a:pt x="92" y="91"/>
                  </a:cubicBezTo>
                  <a:cubicBezTo>
                    <a:pt x="85" y="127"/>
                    <a:pt x="71" y="158"/>
                    <a:pt x="39" y="180"/>
                  </a:cubicBezTo>
                  <a:cubicBezTo>
                    <a:pt x="30" y="186"/>
                    <a:pt x="12" y="203"/>
                    <a:pt x="5" y="191"/>
                  </a:cubicBezTo>
                  <a:cubicBezTo>
                    <a:pt x="0" y="182"/>
                    <a:pt x="8" y="153"/>
                    <a:pt x="10" y="144"/>
                  </a:cubicBezTo>
                  <a:cubicBezTo>
                    <a:pt x="17" y="108"/>
                    <a:pt x="21" y="69"/>
                    <a:pt x="49" y="42"/>
                  </a:cubicBezTo>
                  <a:cubicBezTo>
                    <a:pt x="67" y="24"/>
                    <a:pt x="90" y="15"/>
                    <a:pt x="107" y="0"/>
                  </a:cubicBezTo>
                </a:path>
              </a:pathLst>
            </a:custGeom>
            <a:solidFill>
              <a:srgbClr val="EDA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3" name="Freeform 8">
              <a:extLst>
                <a:ext uri="{FF2B5EF4-FFF2-40B4-BE49-F238E27FC236}">
                  <a16:creationId xmlns:a16="http://schemas.microsoft.com/office/drawing/2014/main" id="{8068C358-E2D3-4684-919E-AC6151524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466"/>
              <a:ext cx="1826" cy="664"/>
            </a:xfrm>
            <a:custGeom>
              <a:avLst/>
              <a:gdLst>
                <a:gd name="T0" fmla="*/ 0 w 1653"/>
                <a:gd name="T1" fmla="*/ 811 h 601"/>
                <a:gd name="T2" fmla="*/ 1106 w 1653"/>
                <a:gd name="T3" fmla="*/ 0 h 601"/>
                <a:gd name="T4" fmla="*/ 2228 w 1653"/>
                <a:gd name="T5" fmla="*/ 792 h 601"/>
                <a:gd name="T6" fmla="*/ 0 w 1653"/>
                <a:gd name="T7" fmla="*/ 811 h 6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53" h="601">
                  <a:moveTo>
                    <a:pt x="0" y="601"/>
                  </a:moveTo>
                  <a:cubicBezTo>
                    <a:pt x="0" y="601"/>
                    <a:pt x="93" y="0"/>
                    <a:pt x="820" y="0"/>
                  </a:cubicBezTo>
                  <a:cubicBezTo>
                    <a:pt x="1546" y="0"/>
                    <a:pt x="1653" y="587"/>
                    <a:pt x="1653" y="587"/>
                  </a:cubicBezTo>
                  <a:lnTo>
                    <a:pt x="0" y="601"/>
                  </a:lnTo>
                  <a:close/>
                </a:path>
              </a:pathLst>
            </a:custGeom>
            <a:solidFill>
              <a:srgbClr val="F4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4" name="Freeform 9">
              <a:extLst>
                <a:ext uri="{FF2B5EF4-FFF2-40B4-BE49-F238E27FC236}">
                  <a16:creationId xmlns:a16="http://schemas.microsoft.com/office/drawing/2014/main" id="{9113AE35-769E-4CE0-B386-A72288456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1783"/>
              <a:ext cx="1766" cy="1899"/>
            </a:xfrm>
            <a:custGeom>
              <a:avLst/>
              <a:gdLst>
                <a:gd name="T0" fmla="*/ 0 w 1600"/>
                <a:gd name="T1" fmla="*/ 373 h 1719"/>
                <a:gd name="T2" fmla="*/ 830 w 1600"/>
                <a:gd name="T3" fmla="*/ 31 h 1719"/>
                <a:gd name="T4" fmla="*/ 2120 w 1600"/>
                <a:gd name="T5" fmla="*/ 373 h 1719"/>
                <a:gd name="T6" fmla="*/ 1635 w 1600"/>
                <a:gd name="T7" fmla="*/ 1362 h 1719"/>
                <a:gd name="T8" fmla="*/ 1132 w 1600"/>
                <a:gd name="T9" fmla="*/ 1756 h 1719"/>
                <a:gd name="T10" fmla="*/ 1022 w 1600"/>
                <a:gd name="T11" fmla="*/ 2314 h 1719"/>
                <a:gd name="T12" fmla="*/ 923 w 1600"/>
                <a:gd name="T13" fmla="*/ 1595 h 1719"/>
                <a:gd name="T14" fmla="*/ 0 w 1600"/>
                <a:gd name="T15" fmla="*/ 373 h 17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00" h="1719">
                  <a:moveTo>
                    <a:pt x="0" y="277"/>
                  </a:moveTo>
                  <a:cubicBezTo>
                    <a:pt x="0" y="277"/>
                    <a:pt x="270" y="47"/>
                    <a:pt x="617" y="23"/>
                  </a:cubicBezTo>
                  <a:cubicBezTo>
                    <a:pt x="963" y="0"/>
                    <a:pt x="1259" y="7"/>
                    <a:pt x="1576" y="277"/>
                  </a:cubicBezTo>
                  <a:cubicBezTo>
                    <a:pt x="1576" y="277"/>
                    <a:pt x="1600" y="676"/>
                    <a:pt x="1216" y="1010"/>
                  </a:cubicBezTo>
                  <a:cubicBezTo>
                    <a:pt x="986" y="1210"/>
                    <a:pt x="790" y="1156"/>
                    <a:pt x="843" y="1303"/>
                  </a:cubicBezTo>
                  <a:cubicBezTo>
                    <a:pt x="896" y="1450"/>
                    <a:pt x="860" y="1719"/>
                    <a:pt x="760" y="1716"/>
                  </a:cubicBezTo>
                  <a:cubicBezTo>
                    <a:pt x="660" y="1713"/>
                    <a:pt x="780" y="1223"/>
                    <a:pt x="686" y="1183"/>
                  </a:cubicBezTo>
                  <a:cubicBezTo>
                    <a:pt x="593" y="1143"/>
                    <a:pt x="50" y="963"/>
                    <a:pt x="0" y="277"/>
                  </a:cubicBezTo>
                  <a:close/>
                </a:path>
              </a:pathLst>
            </a:custGeom>
            <a:solidFill>
              <a:srgbClr val="EF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5" name="Freeform 10">
              <a:extLst>
                <a:ext uri="{FF2B5EF4-FFF2-40B4-BE49-F238E27FC236}">
                  <a16:creationId xmlns:a16="http://schemas.microsoft.com/office/drawing/2014/main" id="{B6827F4E-2983-4857-A9D3-DF69EDFAB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1981"/>
              <a:ext cx="1665" cy="528"/>
            </a:xfrm>
            <a:custGeom>
              <a:avLst/>
              <a:gdLst>
                <a:gd name="T0" fmla="*/ 0 w 1508"/>
                <a:gd name="T1" fmla="*/ 183 h 478"/>
                <a:gd name="T2" fmla="*/ 187 w 1508"/>
                <a:gd name="T3" fmla="*/ 54 h 478"/>
                <a:gd name="T4" fmla="*/ 262 w 1508"/>
                <a:gd name="T5" fmla="*/ 142 h 478"/>
                <a:gd name="T6" fmla="*/ 386 w 1508"/>
                <a:gd name="T7" fmla="*/ 80 h 478"/>
                <a:gd name="T8" fmla="*/ 528 w 1508"/>
                <a:gd name="T9" fmla="*/ 13 h 478"/>
                <a:gd name="T10" fmla="*/ 528 w 1508"/>
                <a:gd name="T11" fmla="*/ 65 h 478"/>
                <a:gd name="T12" fmla="*/ 413 w 1508"/>
                <a:gd name="T13" fmla="*/ 217 h 478"/>
                <a:gd name="T14" fmla="*/ 388 w 1508"/>
                <a:gd name="T15" fmla="*/ 317 h 478"/>
                <a:gd name="T16" fmla="*/ 478 w 1508"/>
                <a:gd name="T17" fmla="*/ 257 h 478"/>
                <a:gd name="T18" fmla="*/ 549 w 1508"/>
                <a:gd name="T19" fmla="*/ 261 h 478"/>
                <a:gd name="T20" fmla="*/ 519 w 1508"/>
                <a:gd name="T21" fmla="*/ 388 h 478"/>
                <a:gd name="T22" fmla="*/ 797 w 1508"/>
                <a:gd name="T23" fmla="*/ 173 h 478"/>
                <a:gd name="T24" fmla="*/ 940 w 1508"/>
                <a:gd name="T25" fmla="*/ 40 h 478"/>
                <a:gd name="T26" fmla="*/ 829 w 1508"/>
                <a:gd name="T27" fmla="*/ 250 h 478"/>
                <a:gd name="T28" fmla="*/ 853 w 1508"/>
                <a:gd name="T29" fmla="*/ 404 h 478"/>
                <a:gd name="T30" fmla="*/ 994 w 1508"/>
                <a:gd name="T31" fmla="*/ 281 h 478"/>
                <a:gd name="T32" fmla="*/ 1077 w 1508"/>
                <a:gd name="T33" fmla="*/ 453 h 478"/>
                <a:gd name="T34" fmla="*/ 1115 w 1508"/>
                <a:gd name="T35" fmla="*/ 313 h 478"/>
                <a:gd name="T36" fmla="*/ 1167 w 1508"/>
                <a:gd name="T37" fmla="*/ 168 h 478"/>
                <a:gd name="T38" fmla="*/ 1191 w 1508"/>
                <a:gd name="T39" fmla="*/ 233 h 478"/>
                <a:gd name="T40" fmla="*/ 1291 w 1508"/>
                <a:gd name="T41" fmla="*/ 404 h 478"/>
                <a:gd name="T42" fmla="*/ 1344 w 1508"/>
                <a:gd name="T43" fmla="*/ 445 h 478"/>
                <a:gd name="T44" fmla="*/ 1321 w 1508"/>
                <a:gd name="T45" fmla="*/ 241 h 478"/>
                <a:gd name="T46" fmla="*/ 1366 w 1508"/>
                <a:gd name="T47" fmla="*/ 112 h 478"/>
                <a:gd name="T48" fmla="*/ 1475 w 1508"/>
                <a:gd name="T49" fmla="*/ 211 h 478"/>
                <a:gd name="T50" fmla="*/ 1686 w 1508"/>
                <a:gd name="T51" fmla="*/ 390 h 478"/>
                <a:gd name="T52" fmla="*/ 1573 w 1508"/>
                <a:gd name="T53" fmla="*/ 173 h 478"/>
                <a:gd name="T54" fmla="*/ 1826 w 1508"/>
                <a:gd name="T55" fmla="*/ 250 h 478"/>
                <a:gd name="T56" fmla="*/ 1792 w 1508"/>
                <a:gd name="T57" fmla="*/ 92 h 478"/>
                <a:gd name="T58" fmla="*/ 1896 w 1508"/>
                <a:gd name="T59" fmla="*/ 131 h 478"/>
                <a:gd name="T60" fmla="*/ 1979 w 1508"/>
                <a:gd name="T61" fmla="*/ 165 h 478"/>
                <a:gd name="T62" fmla="*/ 1962 w 1508"/>
                <a:gd name="T63" fmla="*/ 257 h 478"/>
                <a:gd name="T64" fmla="*/ 1849 w 1508"/>
                <a:gd name="T65" fmla="*/ 360 h 478"/>
                <a:gd name="T66" fmla="*/ 1709 w 1508"/>
                <a:gd name="T67" fmla="*/ 427 h 478"/>
                <a:gd name="T68" fmla="*/ 1495 w 1508"/>
                <a:gd name="T69" fmla="*/ 525 h 478"/>
                <a:gd name="T70" fmla="*/ 1231 w 1508"/>
                <a:gd name="T71" fmla="*/ 595 h 478"/>
                <a:gd name="T72" fmla="*/ 962 w 1508"/>
                <a:gd name="T73" fmla="*/ 637 h 478"/>
                <a:gd name="T74" fmla="*/ 713 w 1508"/>
                <a:gd name="T75" fmla="*/ 617 h 478"/>
                <a:gd name="T76" fmla="*/ 464 w 1508"/>
                <a:gd name="T77" fmla="*/ 580 h 478"/>
                <a:gd name="T78" fmla="*/ 320 w 1508"/>
                <a:gd name="T79" fmla="*/ 501 h 478"/>
                <a:gd name="T80" fmla="*/ 118 w 1508"/>
                <a:gd name="T81" fmla="*/ 308 h 478"/>
                <a:gd name="T82" fmla="*/ 14 w 1508"/>
                <a:gd name="T83" fmla="*/ 197 h 47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508" h="478">
                  <a:moveTo>
                    <a:pt x="0" y="136"/>
                  </a:moveTo>
                  <a:cubicBezTo>
                    <a:pt x="40" y="98"/>
                    <a:pt x="78" y="46"/>
                    <a:pt x="139" y="40"/>
                  </a:cubicBezTo>
                  <a:cubicBezTo>
                    <a:pt x="201" y="33"/>
                    <a:pt x="161" y="105"/>
                    <a:pt x="195" y="106"/>
                  </a:cubicBezTo>
                  <a:cubicBezTo>
                    <a:pt x="214" y="107"/>
                    <a:pt x="269" y="69"/>
                    <a:pt x="287" y="59"/>
                  </a:cubicBezTo>
                  <a:cubicBezTo>
                    <a:pt x="310" y="46"/>
                    <a:pt x="362" y="0"/>
                    <a:pt x="392" y="10"/>
                  </a:cubicBezTo>
                  <a:cubicBezTo>
                    <a:pt x="413" y="17"/>
                    <a:pt x="405" y="28"/>
                    <a:pt x="392" y="48"/>
                  </a:cubicBezTo>
                  <a:cubicBezTo>
                    <a:pt x="366" y="88"/>
                    <a:pt x="327" y="116"/>
                    <a:pt x="307" y="160"/>
                  </a:cubicBezTo>
                  <a:cubicBezTo>
                    <a:pt x="299" y="176"/>
                    <a:pt x="280" y="216"/>
                    <a:pt x="288" y="235"/>
                  </a:cubicBezTo>
                  <a:cubicBezTo>
                    <a:pt x="303" y="271"/>
                    <a:pt x="339" y="203"/>
                    <a:pt x="355" y="191"/>
                  </a:cubicBezTo>
                  <a:cubicBezTo>
                    <a:pt x="376" y="176"/>
                    <a:pt x="404" y="164"/>
                    <a:pt x="408" y="194"/>
                  </a:cubicBezTo>
                  <a:cubicBezTo>
                    <a:pt x="411" y="217"/>
                    <a:pt x="364" y="264"/>
                    <a:pt x="386" y="288"/>
                  </a:cubicBezTo>
                  <a:cubicBezTo>
                    <a:pt x="413" y="318"/>
                    <a:pt x="576" y="151"/>
                    <a:pt x="592" y="129"/>
                  </a:cubicBezTo>
                  <a:cubicBezTo>
                    <a:pt x="604" y="114"/>
                    <a:pt x="670" y="6"/>
                    <a:pt x="698" y="30"/>
                  </a:cubicBezTo>
                  <a:cubicBezTo>
                    <a:pt x="714" y="44"/>
                    <a:pt x="620" y="162"/>
                    <a:pt x="616" y="186"/>
                  </a:cubicBezTo>
                  <a:cubicBezTo>
                    <a:pt x="612" y="205"/>
                    <a:pt x="595" y="306"/>
                    <a:pt x="634" y="300"/>
                  </a:cubicBezTo>
                  <a:cubicBezTo>
                    <a:pt x="663" y="296"/>
                    <a:pt x="698" y="172"/>
                    <a:pt x="738" y="208"/>
                  </a:cubicBezTo>
                  <a:cubicBezTo>
                    <a:pt x="754" y="223"/>
                    <a:pt x="747" y="360"/>
                    <a:pt x="800" y="336"/>
                  </a:cubicBezTo>
                  <a:cubicBezTo>
                    <a:pt x="823" y="325"/>
                    <a:pt x="825" y="252"/>
                    <a:pt x="829" y="232"/>
                  </a:cubicBezTo>
                  <a:cubicBezTo>
                    <a:pt x="835" y="206"/>
                    <a:pt x="835" y="136"/>
                    <a:pt x="867" y="125"/>
                  </a:cubicBezTo>
                  <a:cubicBezTo>
                    <a:pt x="893" y="115"/>
                    <a:pt x="879" y="148"/>
                    <a:pt x="885" y="173"/>
                  </a:cubicBezTo>
                  <a:cubicBezTo>
                    <a:pt x="898" y="221"/>
                    <a:pt x="934" y="257"/>
                    <a:pt x="959" y="300"/>
                  </a:cubicBezTo>
                  <a:cubicBezTo>
                    <a:pt x="966" y="311"/>
                    <a:pt x="980" y="337"/>
                    <a:pt x="998" y="330"/>
                  </a:cubicBezTo>
                  <a:cubicBezTo>
                    <a:pt x="1013" y="324"/>
                    <a:pt x="982" y="193"/>
                    <a:pt x="981" y="178"/>
                  </a:cubicBezTo>
                  <a:cubicBezTo>
                    <a:pt x="981" y="154"/>
                    <a:pt x="985" y="94"/>
                    <a:pt x="1014" y="82"/>
                  </a:cubicBezTo>
                  <a:cubicBezTo>
                    <a:pt x="1049" y="68"/>
                    <a:pt x="1080" y="136"/>
                    <a:pt x="1096" y="157"/>
                  </a:cubicBezTo>
                  <a:cubicBezTo>
                    <a:pt x="1125" y="197"/>
                    <a:pt x="1192" y="302"/>
                    <a:pt x="1253" y="290"/>
                  </a:cubicBezTo>
                  <a:cubicBezTo>
                    <a:pt x="1247" y="247"/>
                    <a:pt x="1114" y="162"/>
                    <a:pt x="1169" y="129"/>
                  </a:cubicBezTo>
                  <a:cubicBezTo>
                    <a:pt x="1220" y="99"/>
                    <a:pt x="1311" y="181"/>
                    <a:pt x="1357" y="186"/>
                  </a:cubicBezTo>
                  <a:cubicBezTo>
                    <a:pt x="1361" y="145"/>
                    <a:pt x="1325" y="110"/>
                    <a:pt x="1331" y="68"/>
                  </a:cubicBezTo>
                  <a:cubicBezTo>
                    <a:pt x="1357" y="60"/>
                    <a:pt x="1385" y="87"/>
                    <a:pt x="1408" y="98"/>
                  </a:cubicBezTo>
                  <a:cubicBezTo>
                    <a:pt x="1428" y="108"/>
                    <a:pt x="1451" y="113"/>
                    <a:pt x="1470" y="122"/>
                  </a:cubicBezTo>
                  <a:cubicBezTo>
                    <a:pt x="1508" y="142"/>
                    <a:pt x="1480" y="168"/>
                    <a:pt x="1457" y="191"/>
                  </a:cubicBezTo>
                  <a:cubicBezTo>
                    <a:pt x="1430" y="218"/>
                    <a:pt x="1407" y="247"/>
                    <a:pt x="1374" y="267"/>
                  </a:cubicBezTo>
                  <a:cubicBezTo>
                    <a:pt x="1341" y="286"/>
                    <a:pt x="1304" y="300"/>
                    <a:pt x="1270" y="317"/>
                  </a:cubicBezTo>
                  <a:cubicBezTo>
                    <a:pt x="1217" y="343"/>
                    <a:pt x="1166" y="370"/>
                    <a:pt x="1110" y="389"/>
                  </a:cubicBezTo>
                  <a:cubicBezTo>
                    <a:pt x="1046" y="411"/>
                    <a:pt x="980" y="423"/>
                    <a:pt x="915" y="442"/>
                  </a:cubicBezTo>
                  <a:cubicBezTo>
                    <a:pt x="852" y="460"/>
                    <a:pt x="780" y="467"/>
                    <a:pt x="715" y="473"/>
                  </a:cubicBezTo>
                  <a:cubicBezTo>
                    <a:pt x="650" y="478"/>
                    <a:pt x="593" y="467"/>
                    <a:pt x="530" y="458"/>
                  </a:cubicBezTo>
                  <a:cubicBezTo>
                    <a:pt x="468" y="450"/>
                    <a:pt x="403" y="454"/>
                    <a:pt x="344" y="430"/>
                  </a:cubicBezTo>
                  <a:cubicBezTo>
                    <a:pt x="306" y="414"/>
                    <a:pt x="273" y="394"/>
                    <a:pt x="238" y="372"/>
                  </a:cubicBezTo>
                  <a:cubicBezTo>
                    <a:pt x="181" y="338"/>
                    <a:pt x="133" y="278"/>
                    <a:pt x="88" y="229"/>
                  </a:cubicBezTo>
                  <a:cubicBezTo>
                    <a:pt x="65" y="204"/>
                    <a:pt x="38" y="164"/>
                    <a:pt x="11" y="146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6" name="Freeform 11">
              <a:extLst>
                <a:ext uri="{FF2B5EF4-FFF2-40B4-BE49-F238E27FC236}">
                  <a16:creationId xmlns:a16="http://schemas.microsoft.com/office/drawing/2014/main" id="{8494740D-4F0B-4DDB-84EE-60EA0812E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3104"/>
              <a:ext cx="153" cy="595"/>
            </a:xfrm>
            <a:custGeom>
              <a:avLst/>
              <a:gdLst>
                <a:gd name="T0" fmla="*/ 130 w 139"/>
                <a:gd name="T1" fmla="*/ 0 h 538"/>
                <a:gd name="T2" fmla="*/ 67 w 139"/>
                <a:gd name="T3" fmla="*/ 31 h 538"/>
                <a:gd name="T4" fmla="*/ 39 w 139"/>
                <a:gd name="T5" fmla="*/ 119 h 538"/>
                <a:gd name="T6" fmla="*/ 12 w 139"/>
                <a:gd name="T7" fmla="*/ 392 h 538"/>
                <a:gd name="T8" fmla="*/ 43 w 139"/>
                <a:gd name="T9" fmla="*/ 605 h 538"/>
                <a:gd name="T10" fmla="*/ 79 w 139"/>
                <a:gd name="T11" fmla="*/ 685 h 538"/>
                <a:gd name="T12" fmla="*/ 157 w 139"/>
                <a:gd name="T13" fmla="*/ 610 h 538"/>
                <a:gd name="T14" fmla="*/ 173 w 139"/>
                <a:gd name="T15" fmla="*/ 404 h 538"/>
                <a:gd name="T16" fmla="*/ 181 w 139"/>
                <a:gd name="T17" fmla="*/ 216 h 538"/>
                <a:gd name="T18" fmla="*/ 160 w 139"/>
                <a:gd name="T19" fmla="*/ 94 h 538"/>
                <a:gd name="T20" fmla="*/ 132 w 139"/>
                <a:gd name="T21" fmla="*/ 13 h 5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9" h="538">
                  <a:moveTo>
                    <a:pt x="97" y="0"/>
                  </a:moveTo>
                  <a:cubicBezTo>
                    <a:pt x="86" y="12"/>
                    <a:pt x="63" y="10"/>
                    <a:pt x="50" y="23"/>
                  </a:cubicBezTo>
                  <a:cubicBezTo>
                    <a:pt x="31" y="40"/>
                    <a:pt x="31" y="65"/>
                    <a:pt x="29" y="89"/>
                  </a:cubicBezTo>
                  <a:cubicBezTo>
                    <a:pt x="23" y="155"/>
                    <a:pt x="19" y="224"/>
                    <a:pt x="9" y="289"/>
                  </a:cubicBezTo>
                  <a:cubicBezTo>
                    <a:pt x="0" y="349"/>
                    <a:pt x="13" y="393"/>
                    <a:pt x="32" y="448"/>
                  </a:cubicBezTo>
                  <a:cubicBezTo>
                    <a:pt x="38" y="466"/>
                    <a:pt x="44" y="493"/>
                    <a:pt x="59" y="506"/>
                  </a:cubicBezTo>
                  <a:cubicBezTo>
                    <a:pt x="94" y="538"/>
                    <a:pt x="110" y="477"/>
                    <a:pt x="118" y="451"/>
                  </a:cubicBezTo>
                  <a:cubicBezTo>
                    <a:pt x="133" y="401"/>
                    <a:pt x="128" y="350"/>
                    <a:pt x="130" y="298"/>
                  </a:cubicBezTo>
                  <a:cubicBezTo>
                    <a:pt x="132" y="252"/>
                    <a:pt x="139" y="206"/>
                    <a:pt x="135" y="159"/>
                  </a:cubicBezTo>
                  <a:cubicBezTo>
                    <a:pt x="132" y="130"/>
                    <a:pt x="127" y="98"/>
                    <a:pt x="120" y="70"/>
                  </a:cubicBezTo>
                  <a:cubicBezTo>
                    <a:pt x="116" y="49"/>
                    <a:pt x="103" y="29"/>
                    <a:pt x="99" y="10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7" name="Freeform 12">
              <a:extLst>
                <a:ext uri="{FF2B5EF4-FFF2-40B4-BE49-F238E27FC236}">
                  <a16:creationId xmlns:a16="http://schemas.microsoft.com/office/drawing/2014/main" id="{23A8B85E-F93E-4EC9-83C8-C2185E0B0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1816"/>
              <a:ext cx="533" cy="630"/>
            </a:xfrm>
            <a:custGeom>
              <a:avLst/>
              <a:gdLst>
                <a:gd name="T0" fmla="*/ 381 w 483"/>
                <a:gd name="T1" fmla="*/ 0 h 570"/>
                <a:gd name="T2" fmla="*/ 284 w 483"/>
                <a:gd name="T3" fmla="*/ 428 h 570"/>
                <a:gd name="T4" fmla="*/ 55 w 483"/>
                <a:gd name="T5" fmla="*/ 591 h 570"/>
                <a:gd name="T6" fmla="*/ 75 w 483"/>
                <a:gd name="T7" fmla="*/ 700 h 570"/>
                <a:gd name="T8" fmla="*/ 170 w 483"/>
                <a:gd name="T9" fmla="*/ 734 h 570"/>
                <a:gd name="T10" fmla="*/ 225 w 483"/>
                <a:gd name="T11" fmla="*/ 630 h 570"/>
                <a:gd name="T12" fmla="*/ 333 w 483"/>
                <a:gd name="T13" fmla="*/ 542 h 570"/>
                <a:gd name="T14" fmla="*/ 423 w 483"/>
                <a:gd name="T15" fmla="*/ 460 h 570"/>
                <a:gd name="T16" fmla="*/ 467 w 483"/>
                <a:gd name="T17" fmla="*/ 578 h 570"/>
                <a:gd name="T18" fmla="*/ 468 w 483"/>
                <a:gd name="T19" fmla="*/ 651 h 570"/>
                <a:gd name="T20" fmla="*/ 455 w 483"/>
                <a:gd name="T21" fmla="*/ 721 h 570"/>
                <a:gd name="T22" fmla="*/ 579 w 483"/>
                <a:gd name="T23" fmla="*/ 735 h 570"/>
                <a:gd name="T24" fmla="*/ 620 w 483"/>
                <a:gd name="T25" fmla="*/ 666 h 570"/>
                <a:gd name="T26" fmla="*/ 575 w 483"/>
                <a:gd name="T27" fmla="*/ 549 h 570"/>
                <a:gd name="T28" fmla="*/ 540 w 483"/>
                <a:gd name="T29" fmla="*/ 397 h 570"/>
                <a:gd name="T30" fmla="*/ 491 w 483"/>
                <a:gd name="T31" fmla="*/ 260 h 570"/>
                <a:gd name="T32" fmla="*/ 467 w 483"/>
                <a:gd name="T33" fmla="*/ 104 h 570"/>
                <a:gd name="T34" fmla="*/ 445 w 483"/>
                <a:gd name="T35" fmla="*/ 35 h 570"/>
                <a:gd name="T36" fmla="*/ 387 w 483"/>
                <a:gd name="T37" fmla="*/ 17 h 57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83" h="570">
                  <a:moveTo>
                    <a:pt x="284" y="0"/>
                  </a:moveTo>
                  <a:cubicBezTo>
                    <a:pt x="284" y="108"/>
                    <a:pt x="315" y="251"/>
                    <a:pt x="211" y="317"/>
                  </a:cubicBezTo>
                  <a:cubicBezTo>
                    <a:pt x="154" y="353"/>
                    <a:pt x="94" y="393"/>
                    <a:pt x="41" y="438"/>
                  </a:cubicBezTo>
                  <a:cubicBezTo>
                    <a:pt x="0" y="474"/>
                    <a:pt x="19" y="483"/>
                    <a:pt x="56" y="518"/>
                  </a:cubicBezTo>
                  <a:cubicBezTo>
                    <a:pt x="78" y="537"/>
                    <a:pt x="100" y="570"/>
                    <a:pt x="127" y="544"/>
                  </a:cubicBezTo>
                  <a:cubicBezTo>
                    <a:pt x="148" y="525"/>
                    <a:pt x="149" y="489"/>
                    <a:pt x="168" y="467"/>
                  </a:cubicBezTo>
                  <a:cubicBezTo>
                    <a:pt x="190" y="443"/>
                    <a:pt x="223" y="425"/>
                    <a:pt x="248" y="401"/>
                  </a:cubicBezTo>
                  <a:cubicBezTo>
                    <a:pt x="261" y="389"/>
                    <a:pt x="294" y="337"/>
                    <a:pt x="314" y="340"/>
                  </a:cubicBezTo>
                  <a:cubicBezTo>
                    <a:pt x="339" y="344"/>
                    <a:pt x="345" y="409"/>
                    <a:pt x="347" y="428"/>
                  </a:cubicBezTo>
                  <a:cubicBezTo>
                    <a:pt x="349" y="445"/>
                    <a:pt x="349" y="464"/>
                    <a:pt x="348" y="482"/>
                  </a:cubicBezTo>
                  <a:cubicBezTo>
                    <a:pt x="347" y="493"/>
                    <a:pt x="332" y="524"/>
                    <a:pt x="338" y="534"/>
                  </a:cubicBezTo>
                  <a:cubicBezTo>
                    <a:pt x="353" y="559"/>
                    <a:pt x="410" y="550"/>
                    <a:pt x="431" y="545"/>
                  </a:cubicBezTo>
                  <a:cubicBezTo>
                    <a:pt x="471" y="535"/>
                    <a:pt x="483" y="532"/>
                    <a:pt x="461" y="494"/>
                  </a:cubicBezTo>
                  <a:cubicBezTo>
                    <a:pt x="443" y="466"/>
                    <a:pt x="433" y="440"/>
                    <a:pt x="428" y="407"/>
                  </a:cubicBezTo>
                  <a:cubicBezTo>
                    <a:pt x="422" y="369"/>
                    <a:pt x="416" y="330"/>
                    <a:pt x="401" y="294"/>
                  </a:cubicBezTo>
                  <a:cubicBezTo>
                    <a:pt x="383" y="254"/>
                    <a:pt x="361" y="237"/>
                    <a:pt x="365" y="193"/>
                  </a:cubicBezTo>
                  <a:cubicBezTo>
                    <a:pt x="369" y="151"/>
                    <a:pt x="357" y="117"/>
                    <a:pt x="347" y="77"/>
                  </a:cubicBezTo>
                  <a:cubicBezTo>
                    <a:pt x="344" y="64"/>
                    <a:pt x="341" y="38"/>
                    <a:pt x="331" y="26"/>
                  </a:cubicBezTo>
                  <a:cubicBezTo>
                    <a:pt x="316" y="9"/>
                    <a:pt x="311" y="21"/>
                    <a:pt x="288" y="13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8" name="Freeform 13">
              <a:extLst>
                <a:ext uri="{FF2B5EF4-FFF2-40B4-BE49-F238E27FC236}">
                  <a16:creationId xmlns:a16="http://schemas.microsoft.com/office/drawing/2014/main" id="{9B7FB321-92C2-43EE-8CC4-E06C15A37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1823"/>
              <a:ext cx="362" cy="599"/>
            </a:xfrm>
            <a:custGeom>
              <a:avLst/>
              <a:gdLst>
                <a:gd name="T0" fmla="*/ 55 w 328"/>
                <a:gd name="T1" fmla="*/ 0 h 542"/>
                <a:gd name="T2" fmla="*/ 64 w 328"/>
                <a:gd name="T3" fmla="*/ 158 h 542"/>
                <a:gd name="T4" fmla="*/ 11 w 328"/>
                <a:gd name="T5" fmla="*/ 329 h 542"/>
                <a:gd name="T6" fmla="*/ 51 w 328"/>
                <a:gd name="T7" fmla="*/ 618 h 542"/>
                <a:gd name="T8" fmla="*/ 93 w 328"/>
                <a:gd name="T9" fmla="*/ 705 h 542"/>
                <a:gd name="T10" fmla="*/ 209 w 328"/>
                <a:gd name="T11" fmla="*/ 694 h 542"/>
                <a:gd name="T12" fmla="*/ 200 w 328"/>
                <a:gd name="T13" fmla="*/ 427 h 542"/>
                <a:gd name="T14" fmla="*/ 278 w 328"/>
                <a:gd name="T15" fmla="*/ 512 h 542"/>
                <a:gd name="T16" fmla="*/ 326 w 328"/>
                <a:gd name="T17" fmla="*/ 648 h 542"/>
                <a:gd name="T18" fmla="*/ 441 w 328"/>
                <a:gd name="T19" fmla="*/ 566 h 542"/>
                <a:gd name="T20" fmla="*/ 308 w 328"/>
                <a:gd name="T21" fmla="*/ 454 h 542"/>
                <a:gd name="T22" fmla="*/ 184 w 328"/>
                <a:gd name="T23" fmla="*/ 358 h 542"/>
                <a:gd name="T24" fmla="*/ 155 w 328"/>
                <a:gd name="T25" fmla="*/ 196 h 542"/>
                <a:gd name="T26" fmla="*/ 212 w 328"/>
                <a:gd name="T27" fmla="*/ 14 h 542"/>
                <a:gd name="T28" fmla="*/ 64 w 328"/>
                <a:gd name="T29" fmla="*/ 13 h 5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8" h="542">
                  <a:moveTo>
                    <a:pt x="41" y="0"/>
                  </a:moveTo>
                  <a:cubicBezTo>
                    <a:pt x="52" y="39"/>
                    <a:pt x="61" y="78"/>
                    <a:pt x="48" y="117"/>
                  </a:cubicBezTo>
                  <a:cubicBezTo>
                    <a:pt x="35" y="160"/>
                    <a:pt x="12" y="199"/>
                    <a:pt x="8" y="244"/>
                  </a:cubicBezTo>
                  <a:cubicBezTo>
                    <a:pt x="0" y="321"/>
                    <a:pt x="37" y="384"/>
                    <a:pt x="38" y="458"/>
                  </a:cubicBezTo>
                  <a:cubicBezTo>
                    <a:pt x="38" y="496"/>
                    <a:pt x="34" y="509"/>
                    <a:pt x="69" y="522"/>
                  </a:cubicBezTo>
                  <a:cubicBezTo>
                    <a:pt x="97" y="532"/>
                    <a:pt x="145" y="542"/>
                    <a:pt x="155" y="514"/>
                  </a:cubicBezTo>
                  <a:cubicBezTo>
                    <a:pt x="175" y="457"/>
                    <a:pt x="102" y="367"/>
                    <a:pt x="149" y="316"/>
                  </a:cubicBezTo>
                  <a:cubicBezTo>
                    <a:pt x="163" y="346"/>
                    <a:pt x="186" y="354"/>
                    <a:pt x="207" y="379"/>
                  </a:cubicBezTo>
                  <a:cubicBezTo>
                    <a:pt x="231" y="406"/>
                    <a:pt x="231" y="448"/>
                    <a:pt x="242" y="480"/>
                  </a:cubicBezTo>
                  <a:cubicBezTo>
                    <a:pt x="260" y="454"/>
                    <a:pt x="304" y="436"/>
                    <a:pt x="328" y="419"/>
                  </a:cubicBezTo>
                  <a:cubicBezTo>
                    <a:pt x="285" y="402"/>
                    <a:pt x="262" y="367"/>
                    <a:pt x="229" y="337"/>
                  </a:cubicBezTo>
                  <a:cubicBezTo>
                    <a:pt x="199" y="310"/>
                    <a:pt x="164" y="292"/>
                    <a:pt x="137" y="265"/>
                  </a:cubicBezTo>
                  <a:cubicBezTo>
                    <a:pt x="106" y="233"/>
                    <a:pt x="109" y="190"/>
                    <a:pt x="115" y="145"/>
                  </a:cubicBezTo>
                  <a:cubicBezTo>
                    <a:pt x="121" y="99"/>
                    <a:pt x="157" y="55"/>
                    <a:pt x="158" y="11"/>
                  </a:cubicBezTo>
                  <a:cubicBezTo>
                    <a:pt x="126" y="9"/>
                    <a:pt x="77" y="0"/>
                    <a:pt x="48" y="10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Freeform 14">
              <a:extLst>
                <a:ext uri="{FF2B5EF4-FFF2-40B4-BE49-F238E27FC236}">
                  <a16:creationId xmlns:a16="http://schemas.microsoft.com/office/drawing/2014/main" id="{0AA37792-D582-4A36-A67D-AE17C8C0D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1795"/>
              <a:ext cx="575" cy="589"/>
            </a:xfrm>
            <a:custGeom>
              <a:avLst/>
              <a:gdLst>
                <a:gd name="T0" fmla="*/ 524 w 521"/>
                <a:gd name="T1" fmla="*/ 30 h 533"/>
                <a:gd name="T2" fmla="*/ 116 w 521"/>
                <a:gd name="T3" fmla="*/ 417 h 533"/>
                <a:gd name="T4" fmla="*/ 66 w 521"/>
                <a:gd name="T5" fmla="*/ 642 h 533"/>
                <a:gd name="T6" fmla="*/ 156 w 521"/>
                <a:gd name="T7" fmla="*/ 490 h 533"/>
                <a:gd name="T8" fmla="*/ 220 w 521"/>
                <a:gd name="T9" fmla="*/ 530 h 533"/>
                <a:gd name="T10" fmla="*/ 148 w 521"/>
                <a:gd name="T11" fmla="*/ 660 h 533"/>
                <a:gd name="T12" fmla="*/ 213 w 521"/>
                <a:gd name="T13" fmla="*/ 688 h 533"/>
                <a:gd name="T14" fmla="*/ 273 w 521"/>
                <a:gd name="T15" fmla="*/ 534 h 533"/>
                <a:gd name="T16" fmla="*/ 419 w 521"/>
                <a:gd name="T17" fmla="*/ 422 h 533"/>
                <a:gd name="T18" fmla="*/ 384 w 521"/>
                <a:gd name="T19" fmla="*/ 512 h 533"/>
                <a:gd name="T20" fmla="*/ 358 w 521"/>
                <a:gd name="T21" fmla="*/ 616 h 533"/>
                <a:gd name="T22" fmla="*/ 398 w 521"/>
                <a:gd name="T23" fmla="*/ 716 h 533"/>
                <a:gd name="T24" fmla="*/ 457 w 521"/>
                <a:gd name="T25" fmla="*/ 638 h 533"/>
                <a:gd name="T26" fmla="*/ 522 w 521"/>
                <a:gd name="T27" fmla="*/ 396 h 533"/>
                <a:gd name="T28" fmla="*/ 691 w 521"/>
                <a:gd name="T29" fmla="*/ 161 h 533"/>
                <a:gd name="T30" fmla="*/ 678 w 521"/>
                <a:gd name="T31" fmla="*/ 2 h 533"/>
                <a:gd name="T32" fmla="*/ 606 w 521"/>
                <a:gd name="T33" fmla="*/ 15 h 533"/>
                <a:gd name="T34" fmla="*/ 532 w 521"/>
                <a:gd name="T35" fmla="*/ 21 h 5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1" h="533">
                  <a:moveTo>
                    <a:pt x="390" y="22"/>
                  </a:moveTo>
                  <a:cubicBezTo>
                    <a:pt x="395" y="163"/>
                    <a:pt x="154" y="197"/>
                    <a:pt x="86" y="309"/>
                  </a:cubicBezTo>
                  <a:cubicBezTo>
                    <a:pt x="75" y="326"/>
                    <a:pt x="0" y="466"/>
                    <a:pt x="49" y="476"/>
                  </a:cubicBezTo>
                  <a:cubicBezTo>
                    <a:pt x="61" y="478"/>
                    <a:pt x="100" y="376"/>
                    <a:pt x="116" y="363"/>
                  </a:cubicBezTo>
                  <a:cubicBezTo>
                    <a:pt x="149" y="333"/>
                    <a:pt x="180" y="350"/>
                    <a:pt x="163" y="393"/>
                  </a:cubicBezTo>
                  <a:cubicBezTo>
                    <a:pt x="149" y="426"/>
                    <a:pt x="107" y="452"/>
                    <a:pt x="110" y="489"/>
                  </a:cubicBezTo>
                  <a:cubicBezTo>
                    <a:pt x="125" y="497"/>
                    <a:pt x="144" y="501"/>
                    <a:pt x="159" y="510"/>
                  </a:cubicBezTo>
                  <a:cubicBezTo>
                    <a:pt x="181" y="477"/>
                    <a:pt x="178" y="431"/>
                    <a:pt x="203" y="395"/>
                  </a:cubicBezTo>
                  <a:cubicBezTo>
                    <a:pt x="221" y="369"/>
                    <a:pt x="275" y="306"/>
                    <a:pt x="312" y="313"/>
                  </a:cubicBezTo>
                  <a:cubicBezTo>
                    <a:pt x="313" y="335"/>
                    <a:pt x="293" y="359"/>
                    <a:pt x="285" y="379"/>
                  </a:cubicBezTo>
                  <a:cubicBezTo>
                    <a:pt x="276" y="404"/>
                    <a:pt x="269" y="428"/>
                    <a:pt x="266" y="456"/>
                  </a:cubicBezTo>
                  <a:cubicBezTo>
                    <a:pt x="262" y="497"/>
                    <a:pt x="246" y="526"/>
                    <a:pt x="296" y="530"/>
                  </a:cubicBezTo>
                  <a:cubicBezTo>
                    <a:pt x="340" y="533"/>
                    <a:pt x="338" y="510"/>
                    <a:pt x="340" y="472"/>
                  </a:cubicBezTo>
                  <a:cubicBezTo>
                    <a:pt x="343" y="402"/>
                    <a:pt x="348" y="353"/>
                    <a:pt x="389" y="293"/>
                  </a:cubicBezTo>
                  <a:cubicBezTo>
                    <a:pt x="429" y="233"/>
                    <a:pt x="501" y="190"/>
                    <a:pt x="514" y="119"/>
                  </a:cubicBezTo>
                  <a:cubicBezTo>
                    <a:pt x="517" y="100"/>
                    <a:pt x="521" y="14"/>
                    <a:pt x="504" y="2"/>
                  </a:cubicBezTo>
                  <a:cubicBezTo>
                    <a:pt x="499" y="0"/>
                    <a:pt x="458" y="12"/>
                    <a:pt x="450" y="12"/>
                  </a:cubicBezTo>
                  <a:cubicBezTo>
                    <a:pt x="432" y="13"/>
                    <a:pt x="410" y="9"/>
                    <a:pt x="396" y="15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0" name="Freeform 15">
              <a:extLst>
                <a:ext uri="{FF2B5EF4-FFF2-40B4-BE49-F238E27FC236}">
                  <a16:creationId xmlns:a16="http://schemas.microsoft.com/office/drawing/2014/main" id="{4617FBAF-FF7B-4CE5-A771-B061FDA96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1798"/>
              <a:ext cx="536" cy="453"/>
            </a:xfrm>
            <a:custGeom>
              <a:avLst/>
              <a:gdLst>
                <a:gd name="T0" fmla="*/ 381 w 485"/>
                <a:gd name="T1" fmla="*/ 98 h 410"/>
                <a:gd name="T2" fmla="*/ 369 w 485"/>
                <a:gd name="T3" fmla="*/ 95 h 410"/>
                <a:gd name="T4" fmla="*/ 172 w 485"/>
                <a:gd name="T5" fmla="*/ 316 h 410"/>
                <a:gd name="T6" fmla="*/ 11 w 485"/>
                <a:gd name="T7" fmla="*/ 514 h 410"/>
                <a:gd name="T8" fmla="*/ 182 w 485"/>
                <a:gd name="T9" fmla="*/ 393 h 410"/>
                <a:gd name="T10" fmla="*/ 129 w 485"/>
                <a:gd name="T11" fmla="*/ 554 h 410"/>
                <a:gd name="T12" fmla="*/ 255 w 485"/>
                <a:gd name="T13" fmla="*/ 410 h 410"/>
                <a:gd name="T14" fmla="*/ 354 w 485"/>
                <a:gd name="T15" fmla="*/ 275 h 410"/>
                <a:gd name="T16" fmla="*/ 654 w 485"/>
                <a:gd name="T17" fmla="*/ 0 h 410"/>
                <a:gd name="T18" fmla="*/ 381 w 485"/>
                <a:gd name="T19" fmla="*/ 72 h 4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5" h="410">
                  <a:moveTo>
                    <a:pt x="282" y="73"/>
                  </a:moveTo>
                  <a:cubicBezTo>
                    <a:pt x="278" y="72"/>
                    <a:pt x="278" y="68"/>
                    <a:pt x="273" y="71"/>
                  </a:cubicBezTo>
                  <a:cubicBezTo>
                    <a:pt x="280" y="144"/>
                    <a:pt x="189" y="214"/>
                    <a:pt x="128" y="234"/>
                  </a:cubicBezTo>
                  <a:cubicBezTo>
                    <a:pt x="57" y="257"/>
                    <a:pt x="0" y="304"/>
                    <a:pt x="8" y="381"/>
                  </a:cubicBezTo>
                  <a:cubicBezTo>
                    <a:pt x="38" y="340"/>
                    <a:pt x="78" y="294"/>
                    <a:pt x="135" y="291"/>
                  </a:cubicBezTo>
                  <a:cubicBezTo>
                    <a:pt x="129" y="332"/>
                    <a:pt x="101" y="368"/>
                    <a:pt x="96" y="410"/>
                  </a:cubicBezTo>
                  <a:cubicBezTo>
                    <a:pt x="142" y="402"/>
                    <a:pt x="173" y="343"/>
                    <a:pt x="189" y="304"/>
                  </a:cubicBezTo>
                  <a:cubicBezTo>
                    <a:pt x="208" y="262"/>
                    <a:pt x="221" y="229"/>
                    <a:pt x="262" y="204"/>
                  </a:cubicBezTo>
                  <a:cubicBezTo>
                    <a:pt x="351" y="149"/>
                    <a:pt x="455" y="109"/>
                    <a:pt x="485" y="0"/>
                  </a:cubicBezTo>
                  <a:cubicBezTo>
                    <a:pt x="414" y="7"/>
                    <a:pt x="349" y="42"/>
                    <a:pt x="282" y="53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Freeform 16">
              <a:extLst>
                <a:ext uri="{FF2B5EF4-FFF2-40B4-BE49-F238E27FC236}">
                  <a16:creationId xmlns:a16="http://schemas.microsoft.com/office/drawing/2014/main" id="{3CE18033-45B3-4B57-82E1-344D8AF77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1801"/>
              <a:ext cx="161" cy="326"/>
            </a:xfrm>
            <a:custGeom>
              <a:avLst/>
              <a:gdLst>
                <a:gd name="T0" fmla="*/ 0 w 146"/>
                <a:gd name="T1" fmla="*/ 10 h 295"/>
                <a:gd name="T2" fmla="*/ 51 w 146"/>
                <a:gd name="T3" fmla="*/ 81 h 295"/>
                <a:gd name="T4" fmla="*/ 63 w 146"/>
                <a:gd name="T5" fmla="*/ 189 h 295"/>
                <a:gd name="T6" fmla="*/ 107 w 146"/>
                <a:gd name="T7" fmla="*/ 387 h 295"/>
                <a:gd name="T8" fmla="*/ 161 w 146"/>
                <a:gd name="T9" fmla="*/ 177 h 295"/>
                <a:gd name="T10" fmla="*/ 179 w 146"/>
                <a:gd name="T11" fmla="*/ 24 h 295"/>
                <a:gd name="T12" fmla="*/ 13 w 146"/>
                <a:gd name="T13" fmla="*/ 23 h 2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295">
                  <a:moveTo>
                    <a:pt x="0" y="7"/>
                  </a:moveTo>
                  <a:cubicBezTo>
                    <a:pt x="10" y="27"/>
                    <a:pt x="29" y="39"/>
                    <a:pt x="38" y="60"/>
                  </a:cubicBezTo>
                  <a:cubicBezTo>
                    <a:pt x="49" y="84"/>
                    <a:pt x="47" y="114"/>
                    <a:pt x="47" y="140"/>
                  </a:cubicBezTo>
                  <a:cubicBezTo>
                    <a:pt x="47" y="162"/>
                    <a:pt x="40" y="295"/>
                    <a:pt x="80" y="287"/>
                  </a:cubicBezTo>
                  <a:cubicBezTo>
                    <a:pt x="110" y="281"/>
                    <a:pt x="114" y="157"/>
                    <a:pt x="120" y="131"/>
                  </a:cubicBezTo>
                  <a:cubicBezTo>
                    <a:pt x="129" y="97"/>
                    <a:pt x="146" y="52"/>
                    <a:pt x="133" y="18"/>
                  </a:cubicBezTo>
                  <a:cubicBezTo>
                    <a:pt x="105" y="0"/>
                    <a:pt x="38" y="8"/>
                    <a:pt x="10" y="17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2" name="Freeform 17">
              <a:extLst>
                <a:ext uri="{FF2B5EF4-FFF2-40B4-BE49-F238E27FC236}">
                  <a16:creationId xmlns:a16="http://schemas.microsoft.com/office/drawing/2014/main" id="{A79558CE-B45B-419D-B54E-CF3C5E943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789"/>
              <a:ext cx="511" cy="499"/>
            </a:xfrm>
            <a:custGeom>
              <a:avLst/>
              <a:gdLst>
                <a:gd name="T0" fmla="*/ 220 w 463"/>
                <a:gd name="T1" fmla="*/ 82 h 452"/>
                <a:gd name="T2" fmla="*/ 339 w 463"/>
                <a:gd name="T3" fmla="*/ 371 h 452"/>
                <a:gd name="T4" fmla="*/ 510 w 463"/>
                <a:gd name="T5" fmla="*/ 466 h 452"/>
                <a:gd name="T6" fmla="*/ 622 w 463"/>
                <a:gd name="T7" fmla="*/ 549 h 452"/>
                <a:gd name="T8" fmla="*/ 493 w 463"/>
                <a:gd name="T9" fmla="*/ 549 h 452"/>
                <a:gd name="T10" fmla="*/ 373 w 463"/>
                <a:gd name="T11" fmla="*/ 469 h 452"/>
                <a:gd name="T12" fmla="*/ 402 w 463"/>
                <a:gd name="T13" fmla="*/ 608 h 452"/>
                <a:gd name="T14" fmla="*/ 283 w 463"/>
                <a:gd name="T15" fmla="*/ 433 h 452"/>
                <a:gd name="T16" fmla="*/ 134 w 463"/>
                <a:gd name="T17" fmla="*/ 297 h 452"/>
                <a:gd name="T18" fmla="*/ 15 w 463"/>
                <a:gd name="T19" fmla="*/ 73 h 452"/>
                <a:gd name="T20" fmla="*/ 196 w 463"/>
                <a:gd name="T21" fmla="*/ 68 h 4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3" h="452">
                  <a:moveTo>
                    <a:pt x="163" y="61"/>
                  </a:moveTo>
                  <a:cubicBezTo>
                    <a:pt x="132" y="158"/>
                    <a:pt x="162" y="227"/>
                    <a:pt x="252" y="275"/>
                  </a:cubicBezTo>
                  <a:cubicBezTo>
                    <a:pt x="295" y="298"/>
                    <a:pt x="338" y="321"/>
                    <a:pt x="380" y="346"/>
                  </a:cubicBezTo>
                  <a:cubicBezTo>
                    <a:pt x="404" y="360"/>
                    <a:pt x="455" y="380"/>
                    <a:pt x="463" y="408"/>
                  </a:cubicBezTo>
                  <a:cubicBezTo>
                    <a:pt x="436" y="410"/>
                    <a:pt x="393" y="417"/>
                    <a:pt x="367" y="408"/>
                  </a:cubicBezTo>
                  <a:cubicBezTo>
                    <a:pt x="334" y="398"/>
                    <a:pt x="314" y="359"/>
                    <a:pt x="277" y="349"/>
                  </a:cubicBezTo>
                  <a:cubicBezTo>
                    <a:pt x="257" y="370"/>
                    <a:pt x="297" y="426"/>
                    <a:pt x="299" y="452"/>
                  </a:cubicBezTo>
                  <a:cubicBezTo>
                    <a:pt x="249" y="416"/>
                    <a:pt x="241" y="372"/>
                    <a:pt x="210" y="322"/>
                  </a:cubicBezTo>
                  <a:cubicBezTo>
                    <a:pt x="181" y="274"/>
                    <a:pt x="137" y="259"/>
                    <a:pt x="100" y="221"/>
                  </a:cubicBezTo>
                  <a:cubicBezTo>
                    <a:pt x="65" y="185"/>
                    <a:pt x="0" y="112"/>
                    <a:pt x="12" y="54"/>
                  </a:cubicBezTo>
                  <a:cubicBezTo>
                    <a:pt x="24" y="0"/>
                    <a:pt x="114" y="29"/>
                    <a:pt x="146" y="51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Freeform 18">
              <a:extLst>
                <a:ext uri="{FF2B5EF4-FFF2-40B4-BE49-F238E27FC236}">
                  <a16:creationId xmlns:a16="http://schemas.microsoft.com/office/drawing/2014/main" id="{779FE686-AEF8-4D64-9496-3D417D6E9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1872"/>
              <a:ext cx="321" cy="435"/>
            </a:xfrm>
            <a:custGeom>
              <a:avLst/>
              <a:gdLst>
                <a:gd name="T0" fmla="*/ 0 w 291"/>
                <a:gd name="T1" fmla="*/ 0 h 394"/>
                <a:gd name="T2" fmla="*/ 79 w 291"/>
                <a:gd name="T3" fmla="*/ 153 h 394"/>
                <a:gd name="T4" fmla="*/ 89 w 291"/>
                <a:gd name="T5" fmla="*/ 318 h 394"/>
                <a:gd name="T6" fmla="*/ 178 w 291"/>
                <a:gd name="T7" fmla="*/ 530 h 394"/>
                <a:gd name="T8" fmla="*/ 272 w 291"/>
                <a:gd name="T9" fmla="*/ 445 h 394"/>
                <a:gd name="T10" fmla="*/ 139 w 291"/>
                <a:gd name="T11" fmla="*/ 268 h 394"/>
                <a:gd name="T12" fmla="*/ 323 w 291"/>
                <a:gd name="T13" fmla="*/ 383 h 394"/>
                <a:gd name="T14" fmla="*/ 353 w 291"/>
                <a:gd name="T15" fmla="*/ 280 h 394"/>
                <a:gd name="T16" fmla="*/ 220 w 291"/>
                <a:gd name="T17" fmla="*/ 169 h 394"/>
                <a:gd name="T18" fmla="*/ 3 w 291"/>
                <a:gd name="T19" fmla="*/ 3 h 3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1" h="394">
                  <a:moveTo>
                    <a:pt x="0" y="0"/>
                  </a:moveTo>
                  <a:cubicBezTo>
                    <a:pt x="21" y="38"/>
                    <a:pt x="50" y="70"/>
                    <a:pt x="59" y="114"/>
                  </a:cubicBezTo>
                  <a:cubicBezTo>
                    <a:pt x="67" y="154"/>
                    <a:pt x="61" y="196"/>
                    <a:pt x="66" y="236"/>
                  </a:cubicBezTo>
                  <a:cubicBezTo>
                    <a:pt x="74" y="287"/>
                    <a:pt x="95" y="359"/>
                    <a:pt x="132" y="394"/>
                  </a:cubicBezTo>
                  <a:cubicBezTo>
                    <a:pt x="143" y="362"/>
                    <a:pt x="181" y="353"/>
                    <a:pt x="203" y="331"/>
                  </a:cubicBezTo>
                  <a:cubicBezTo>
                    <a:pt x="144" y="332"/>
                    <a:pt x="86" y="258"/>
                    <a:pt x="103" y="199"/>
                  </a:cubicBezTo>
                  <a:cubicBezTo>
                    <a:pt x="119" y="142"/>
                    <a:pt x="228" y="250"/>
                    <a:pt x="241" y="284"/>
                  </a:cubicBezTo>
                  <a:cubicBezTo>
                    <a:pt x="273" y="258"/>
                    <a:pt x="291" y="242"/>
                    <a:pt x="263" y="208"/>
                  </a:cubicBezTo>
                  <a:cubicBezTo>
                    <a:pt x="234" y="174"/>
                    <a:pt x="200" y="150"/>
                    <a:pt x="163" y="126"/>
                  </a:cubicBezTo>
                  <a:cubicBezTo>
                    <a:pt x="101" y="84"/>
                    <a:pt x="75" y="22"/>
                    <a:pt x="3" y="3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Freeform 19">
              <a:extLst>
                <a:ext uri="{FF2B5EF4-FFF2-40B4-BE49-F238E27FC236}">
                  <a16:creationId xmlns:a16="http://schemas.microsoft.com/office/drawing/2014/main" id="{4531D722-154B-41FD-81EA-596F469F9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087"/>
              <a:ext cx="1767" cy="1586"/>
            </a:xfrm>
            <a:custGeom>
              <a:avLst/>
              <a:gdLst>
                <a:gd name="T0" fmla="*/ 0 w 1600"/>
                <a:gd name="T1" fmla="*/ 1 h 1436"/>
                <a:gd name="T2" fmla="*/ 61 w 1600"/>
                <a:gd name="T3" fmla="*/ 24 h 1436"/>
                <a:gd name="T4" fmla="*/ 152 w 1600"/>
                <a:gd name="T5" fmla="*/ 88 h 1436"/>
                <a:gd name="T6" fmla="*/ 244 w 1600"/>
                <a:gd name="T7" fmla="*/ 133 h 1436"/>
                <a:gd name="T8" fmla="*/ 366 w 1600"/>
                <a:gd name="T9" fmla="*/ 243 h 1436"/>
                <a:gd name="T10" fmla="*/ 532 w 1600"/>
                <a:gd name="T11" fmla="*/ 293 h 1436"/>
                <a:gd name="T12" fmla="*/ 575 w 1600"/>
                <a:gd name="T13" fmla="*/ 307 h 1436"/>
                <a:gd name="T14" fmla="*/ 662 w 1600"/>
                <a:gd name="T15" fmla="*/ 285 h 1436"/>
                <a:gd name="T16" fmla="*/ 766 w 1600"/>
                <a:gd name="T17" fmla="*/ 336 h 1436"/>
                <a:gd name="T18" fmla="*/ 931 w 1600"/>
                <a:gd name="T19" fmla="*/ 347 h 1436"/>
                <a:gd name="T20" fmla="*/ 1020 w 1600"/>
                <a:gd name="T21" fmla="*/ 324 h 1436"/>
                <a:gd name="T22" fmla="*/ 1139 w 1600"/>
                <a:gd name="T23" fmla="*/ 328 h 1436"/>
                <a:gd name="T24" fmla="*/ 1341 w 1600"/>
                <a:gd name="T25" fmla="*/ 319 h 1436"/>
                <a:gd name="T26" fmla="*/ 1648 w 1600"/>
                <a:gd name="T27" fmla="*/ 260 h 1436"/>
                <a:gd name="T28" fmla="*/ 1742 w 1600"/>
                <a:gd name="T29" fmla="*/ 223 h 1436"/>
                <a:gd name="T30" fmla="*/ 1838 w 1600"/>
                <a:gd name="T31" fmla="*/ 189 h 1436"/>
                <a:gd name="T32" fmla="*/ 1882 w 1600"/>
                <a:gd name="T33" fmla="*/ 160 h 1436"/>
                <a:gd name="T34" fmla="*/ 1939 w 1600"/>
                <a:gd name="T35" fmla="*/ 156 h 1436"/>
                <a:gd name="T36" fmla="*/ 1998 w 1600"/>
                <a:gd name="T37" fmla="*/ 78 h 1436"/>
                <a:gd name="T38" fmla="*/ 2065 w 1600"/>
                <a:gd name="T39" fmla="*/ 38 h 1436"/>
                <a:gd name="T40" fmla="*/ 2118 w 1600"/>
                <a:gd name="T41" fmla="*/ 1 h 1436"/>
                <a:gd name="T42" fmla="*/ 2119 w 1600"/>
                <a:gd name="T43" fmla="*/ 2 h 1436"/>
                <a:gd name="T44" fmla="*/ 1638 w 1600"/>
                <a:gd name="T45" fmla="*/ 980 h 1436"/>
                <a:gd name="T46" fmla="*/ 1135 w 1600"/>
                <a:gd name="T47" fmla="*/ 1375 h 1436"/>
                <a:gd name="T48" fmla="*/ 1024 w 1600"/>
                <a:gd name="T49" fmla="*/ 1931 h 1436"/>
                <a:gd name="T50" fmla="*/ 924 w 1600"/>
                <a:gd name="T51" fmla="*/ 1213 h 1436"/>
                <a:gd name="T52" fmla="*/ 1 w 1600"/>
                <a:gd name="T53" fmla="*/ 4 h 1436"/>
                <a:gd name="T54" fmla="*/ 0 w 1600"/>
                <a:gd name="T55" fmla="*/ 1 h 14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00" h="1436">
                  <a:moveTo>
                    <a:pt x="0" y="1"/>
                  </a:moveTo>
                  <a:cubicBezTo>
                    <a:pt x="17" y="0"/>
                    <a:pt x="31" y="9"/>
                    <a:pt x="45" y="18"/>
                  </a:cubicBezTo>
                  <a:cubicBezTo>
                    <a:pt x="54" y="45"/>
                    <a:pt x="88" y="56"/>
                    <a:pt x="113" y="65"/>
                  </a:cubicBezTo>
                  <a:cubicBezTo>
                    <a:pt x="138" y="74"/>
                    <a:pt x="160" y="82"/>
                    <a:pt x="181" y="99"/>
                  </a:cubicBezTo>
                  <a:cubicBezTo>
                    <a:pt x="212" y="125"/>
                    <a:pt x="233" y="165"/>
                    <a:pt x="272" y="180"/>
                  </a:cubicBezTo>
                  <a:cubicBezTo>
                    <a:pt x="316" y="197"/>
                    <a:pt x="354" y="191"/>
                    <a:pt x="395" y="217"/>
                  </a:cubicBezTo>
                  <a:cubicBezTo>
                    <a:pt x="411" y="227"/>
                    <a:pt x="408" y="230"/>
                    <a:pt x="427" y="228"/>
                  </a:cubicBezTo>
                  <a:cubicBezTo>
                    <a:pt x="449" y="225"/>
                    <a:pt x="466" y="211"/>
                    <a:pt x="491" y="212"/>
                  </a:cubicBezTo>
                  <a:cubicBezTo>
                    <a:pt x="524" y="213"/>
                    <a:pt x="542" y="233"/>
                    <a:pt x="569" y="249"/>
                  </a:cubicBezTo>
                  <a:cubicBezTo>
                    <a:pt x="606" y="271"/>
                    <a:pt x="652" y="273"/>
                    <a:pt x="691" y="257"/>
                  </a:cubicBezTo>
                  <a:cubicBezTo>
                    <a:pt x="717" y="247"/>
                    <a:pt x="730" y="237"/>
                    <a:pt x="758" y="240"/>
                  </a:cubicBezTo>
                  <a:cubicBezTo>
                    <a:pt x="789" y="244"/>
                    <a:pt x="815" y="250"/>
                    <a:pt x="846" y="244"/>
                  </a:cubicBezTo>
                  <a:cubicBezTo>
                    <a:pt x="896" y="236"/>
                    <a:pt x="946" y="243"/>
                    <a:pt x="995" y="237"/>
                  </a:cubicBezTo>
                  <a:cubicBezTo>
                    <a:pt x="1077" y="226"/>
                    <a:pt x="1156" y="245"/>
                    <a:pt x="1223" y="193"/>
                  </a:cubicBezTo>
                  <a:cubicBezTo>
                    <a:pt x="1245" y="176"/>
                    <a:pt x="1265" y="167"/>
                    <a:pt x="1293" y="166"/>
                  </a:cubicBezTo>
                  <a:cubicBezTo>
                    <a:pt x="1330" y="166"/>
                    <a:pt x="1336" y="165"/>
                    <a:pt x="1365" y="140"/>
                  </a:cubicBezTo>
                  <a:cubicBezTo>
                    <a:pt x="1377" y="130"/>
                    <a:pt x="1382" y="124"/>
                    <a:pt x="1397" y="119"/>
                  </a:cubicBezTo>
                  <a:cubicBezTo>
                    <a:pt x="1412" y="115"/>
                    <a:pt x="1428" y="122"/>
                    <a:pt x="1440" y="116"/>
                  </a:cubicBezTo>
                  <a:cubicBezTo>
                    <a:pt x="1461" y="105"/>
                    <a:pt x="1465" y="72"/>
                    <a:pt x="1483" y="58"/>
                  </a:cubicBezTo>
                  <a:cubicBezTo>
                    <a:pt x="1498" y="46"/>
                    <a:pt x="1517" y="40"/>
                    <a:pt x="1533" y="28"/>
                  </a:cubicBezTo>
                  <a:cubicBezTo>
                    <a:pt x="1547" y="17"/>
                    <a:pt x="1559" y="11"/>
                    <a:pt x="1573" y="1"/>
                  </a:cubicBezTo>
                  <a:cubicBezTo>
                    <a:pt x="1574" y="2"/>
                    <a:pt x="1574" y="2"/>
                    <a:pt x="1574" y="2"/>
                  </a:cubicBezTo>
                  <a:cubicBezTo>
                    <a:pt x="1574" y="2"/>
                    <a:pt x="1600" y="393"/>
                    <a:pt x="1216" y="727"/>
                  </a:cubicBezTo>
                  <a:cubicBezTo>
                    <a:pt x="986" y="927"/>
                    <a:pt x="790" y="873"/>
                    <a:pt x="843" y="1020"/>
                  </a:cubicBezTo>
                  <a:cubicBezTo>
                    <a:pt x="896" y="1167"/>
                    <a:pt x="860" y="1436"/>
                    <a:pt x="760" y="1433"/>
                  </a:cubicBezTo>
                  <a:cubicBezTo>
                    <a:pt x="660" y="1430"/>
                    <a:pt x="780" y="940"/>
                    <a:pt x="686" y="900"/>
                  </a:cubicBezTo>
                  <a:cubicBezTo>
                    <a:pt x="593" y="860"/>
                    <a:pt x="51" y="691"/>
                    <a:pt x="1" y="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20">
              <a:extLst>
                <a:ext uri="{FF2B5EF4-FFF2-40B4-BE49-F238E27FC236}">
                  <a16:creationId xmlns:a16="http://schemas.microsoft.com/office/drawing/2014/main" id="{EA965FC5-A071-4BAA-AC73-3FC4DDAB9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774"/>
              <a:ext cx="221" cy="845"/>
            </a:xfrm>
            <a:custGeom>
              <a:avLst/>
              <a:gdLst>
                <a:gd name="T0" fmla="*/ 225 w 201"/>
                <a:gd name="T1" fmla="*/ 2 h 765"/>
                <a:gd name="T2" fmla="*/ 228 w 201"/>
                <a:gd name="T3" fmla="*/ 80 h 765"/>
                <a:gd name="T4" fmla="*/ 230 w 201"/>
                <a:gd name="T5" fmla="*/ 166 h 765"/>
                <a:gd name="T6" fmla="*/ 230 w 201"/>
                <a:gd name="T7" fmla="*/ 305 h 765"/>
                <a:gd name="T8" fmla="*/ 155 w 201"/>
                <a:gd name="T9" fmla="*/ 571 h 765"/>
                <a:gd name="T10" fmla="*/ 66 w 201"/>
                <a:gd name="T11" fmla="*/ 816 h 765"/>
                <a:gd name="T12" fmla="*/ 5 w 201"/>
                <a:gd name="T13" fmla="*/ 984 h 765"/>
                <a:gd name="T14" fmla="*/ 1 w 201"/>
                <a:gd name="T15" fmla="*/ 1031 h 765"/>
                <a:gd name="T16" fmla="*/ 75 w 201"/>
                <a:gd name="T17" fmla="*/ 888 h 765"/>
                <a:gd name="T18" fmla="*/ 135 w 201"/>
                <a:gd name="T19" fmla="*/ 721 h 765"/>
                <a:gd name="T20" fmla="*/ 237 w 201"/>
                <a:gd name="T21" fmla="*/ 399 h 765"/>
                <a:gd name="T22" fmla="*/ 255 w 201"/>
                <a:gd name="T23" fmla="*/ 156 h 765"/>
                <a:gd name="T24" fmla="*/ 241 w 201"/>
                <a:gd name="T25" fmla="*/ 2 h 765"/>
                <a:gd name="T26" fmla="*/ 222 w 201"/>
                <a:gd name="T27" fmla="*/ 9 h 7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1" h="765">
                  <a:moveTo>
                    <a:pt x="169" y="2"/>
                  </a:moveTo>
                  <a:cubicBezTo>
                    <a:pt x="164" y="17"/>
                    <a:pt x="170" y="42"/>
                    <a:pt x="171" y="59"/>
                  </a:cubicBezTo>
                  <a:cubicBezTo>
                    <a:pt x="171" y="81"/>
                    <a:pt x="173" y="101"/>
                    <a:pt x="173" y="123"/>
                  </a:cubicBezTo>
                  <a:cubicBezTo>
                    <a:pt x="173" y="157"/>
                    <a:pt x="177" y="192"/>
                    <a:pt x="173" y="226"/>
                  </a:cubicBezTo>
                  <a:cubicBezTo>
                    <a:pt x="165" y="293"/>
                    <a:pt x="134" y="360"/>
                    <a:pt x="116" y="424"/>
                  </a:cubicBezTo>
                  <a:cubicBezTo>
                    <a:pt x="98" y="486"/>
                    <a:pt x="79" y="548"/>
                    <a:pt x="50" y="606"/>
                  </a:cubicBezTo>
                  <a:cubicBezTo>
                    <a:pt x="31" y="646"/>
                    <a:pt x="15" y="688"/>
                    <a:pt x="5" y="731"/>
                  </a:cubicBezTo>
                  <a:cubicBezTo>
                    <a:pt x="3" y="743"/>
                    <a:pt x="0" y="753"/>
                    <a:pt x="1" y="765"/>
                  </a:cubicBezTo>
                  <a:cubicBezTo>
                    <a:pt x="27" y="741"/>
                    <a:pt x="41" y="692"/>
                    <a:pt x="56" y="659"/>
                  </a:cubicBezTo>
                  <a:cubicBezTo>
                    <a:pt x="74" y="619"/>
                    <a:pt x="90" y="577"/>
                    <a:pt x="102" y="535"/>
                  </a:cubicBezTo>
                  <a:cubicBezTo>
                    <a:pt x="125" y="454"/>
                    <a:pt x="158" y="377"/>
                    <a:pt x="178" y="296"/>
                  </a:cubicBezTo>
                  <a:cubicBezTo>
                    <a:pt x="192" y="238"/>
                    <a:pt x="201" y="176"/>
                    <a:pt x="192" y="116"/>
                  </a:cubicBezTo>
                  <a:cubicBezTo>
                    <a:pt x="186" y="76"/>
                    <a:pt x="189" y="41"/>
                    <a:pt x="181" y="2"/>
                  </a:cubicBezTo>
                  <a:cubicBezTo>
                    <a:pt x="175" y="2"/>
                    <a:pt x="169" y="0"/>
                    <a:pt x="167" y="6"/>
                  </a:cubicBezTo>
                </a:path>
              </a:pathLst>
            </a:custGeom>
            <a:solidFill>
              <a:srgbClr val="F4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21">
              <a:extLst>
                <a:ext uri="{FF2B5EF4-FFF2-40B4-BE49-F238E27FC236}">
                  <a16:creationId xmlns:a16="http://schemas.microsoft.com/office/drawing/2014/main" id="{FCECDDB9-7E59-43F2-B56B-7B60F523D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778"/>
              <a:ext cx="252" cy="876"/>
            </a:xfrm>
            <a:custGeom>
              <a:avLst/>
              <a:gdLst>
                <a:gd name="T0" fmla="*/ 1 w 229"/>
                <a:gd name="T1" fmla="*/ 14 h 793"/>
                <a:gd name="T2" fmla="*/ 1 w 229"/>
                <a:gd name="T3" fmla="*/ 9 h 793"/>
                <a:gd name="T4" fmla="*/ 17 w 229"/>
                <a:gd name="T5" fmla="*/ 285 h 793"/>
                <a:gd name="T6" fmla="*/ 85 w 229"/>
                <a:gd name="T7" fmla="*/ 603 h 793"/>
                <a:gd name="T8" fmla="*/ 178 w 229"/>
                <a:gd name="T9" fmla="*/ 842 h 793"/>
                <a:gd name="T10" fmla="*/ 252 w 229"/>
                <a:gd name="T11" fmla="*/ 1027 h 793"/>
                <a:gd name="T12" fmla="*/ 250 w 229"/>
                <a:gd name="T13" fmla="*/ 946 h 793"/>
                <a:gd name="T14" fmla="*/ 185 w 229"/>
                <a:gd name="T15" fmla="*/ 774 h 793"/>
                <a:gd name="T16" fmla="*/ 146 w 229"/>
                <a:gd name="T17" fmla="*/ 630 h 793"/>
                <a:gd name="T18" fmla="*/ 92 w 229"/>
                <a:gd name="T19" fmla="*/ 510 h 793"/>
                <a:gd name="T20" fmla="*/ 37 w 229"/>
                <a:gd name="T21" fmla="*/ 193 h 793"/>
                <a:gd name="T22" fmla="*/ 26 w 229"/>
                <a:gd name="T23" fmla="*/ 67 h 793"/>
                <a:gd name="T24" fmla="*/ 11 w 229"/>
                <a:gd name="T25" fmla="*/ 2 h 793"/>
                <a:gd name="T26" fmla="*/ 4 w 229"/>
                <a:gd name="T27" fmla="*/ 10 h 7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9" h="793">
                  <a:moveTo>
                    <a:pt x="1" y="11"/>
                  </a:moveTo>
                  <a:cubicBezTo>
                    <a:pt x="1" y="15"/>
                    <a:pt x="1" y="0"/>
                    <a:pt x="1" y="6"/>
                  </a:cubicBezTo>
                  <a:cubicBezTo>
                    <a:pt x="1" y="76"/>
                    <a:pt x="0" y="145"/>
                    <a:pt x="13" y="212"/>
                  </a:cubicBezTo>
                  <a:cubicBezTo>
                    <a:pt x="28" y="290"/>
                    <a:pt x="33" y="373"/>
                    <a:pt x="64" y="447"/>
                  </a:cubicBezTo>
                  <a:cubicBezTo>
                    <a:pt x="89" y="506"/>
                    <a:pt x="116" y="564"/>
                    <a:pt x="134" y="625"/>
                  </a:cubicBezTo>
                  <a:cubicBezTo>
                    <a:pt x="145" y="662"/>
                    <a:pt x="157" y="737"/>
                    <a:pt x="189" y="762"/>
                  </a:cubicBezTo>
                  <a:cubicBezTo>
                    <a:pt x="229" y="793"/>
                    <a:pt x="193" y="714"/>
                    <a:pt x="187" y="702"/>
                  </a:cubicBezTo>
                  <a:cubicBezTo>
                    <a:pt x="166" y="661"/>
                    <a:pt x="149" y="619"/>
                    <a:pt x="139" y="575"/>
                  </a:cubicBezTo>
                  <a:cubicBezTo>
                    <a:pt x="130" y="538"/>
                    <a:pt x="122" y="503"/>
                    <a:pt x="110" y="467"/>
                  </a:cubicBezTo>
                  <a:cubicBezTo>
                    <a:pt x="99" y="436"/>
                    <a:pt x="80" y="409"/>
                    <a:pt x="69" y="378"/>
                  </a:cubicBezTo>
                  <a:cubicBezTo>
                    <a:pt x="43" y="306"/>
                    <a:pt x="38" y="218"/>
                    <a:pt x="28" y="143"/>
                  </a:cubicBezTo>
                  <a:cubicBezTo>
                    <a:pt x="25" y="112"/>
                    <a:pt x="23" y="81"/>
                    <a:pt x="20" y="50"/>
                  </a:cubicBezTo>
                  <a:cubicBezTo>
                    <a:pt x="18" y="34"/>
                    <a:pt x="21" y="12"/>
                    <a:pt x="8" y="2"/>
                  </a:cubicBezTo>
                  <a:cubicBezTo>
                    <a:pt x="5" y="3"/>
                    <a:pt x="6" y="5"/>
                    <a:pt x="4" y="7"/>
                  </a:cubicBezTo>
                </a:path>
              </a:pathLst>
            </a:custGeom>
            <a:solidFill>
              <a:srgbClr val="F4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Freeform 22">
              <a:extLst>
                <a:ext uri="{FF2B5EF4-FFF2-40B4-BE49-F238E27FC236}">
                  <a16:creationId xmlns:a16="http://schemas.microsoft.com/office/drawing/2014/main" id="{F90EEC22-B9C6-49D0-A05E-E8EEC1D5F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791"/>
              <a:ext cx="25" cy="304"/>
            </a:xfrm>
            <a:custGeom>
              <a:avLst/>
              <a:gdLst>
                <a:gd name="T0" fmla="*/ 13 w 23"/>
                <a:gd name="T1" fmla="*/ 0 h 275"/>
                <a:gd name="T2" fmla="*/ 25 w 23"/>
                <a:gd name="T3" fmla="*/ 80 h 275"/>
                <a:gd name="T4" fmla="*/ 26 w 23"/>
                <a:gd name="T5" fmla="*/ 172 h 275"/>
                <a:gd name="T6" fmla="*/ 0 w 23"/>
                <a:gd name="T7" fmla="*/ 371 h 275"/>
                <a:gd name="T8" fmla="*/ 22 w 23"/>
                <a:gd name="T9" fmla="*/ 141 h 275"/>
                <a:gd name="T10" fmla="*/ 12 w 23"/>
                <a:gd name="T11" fmla="*/ 1 h 2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75">
                  <a:moveTo>
                    <a:pt x="10" y="0"/>
                  </a:moveTo>
                  <a:cubicBezTo>
                    <a:pt x="11" y="19"/>
                    <a:pt x="17" y="40"/>
                    <a:pt x="19" y="59"/>
                  </a:cubicBezTo>
                  <a:cubicBezTo>
                    <a:pt x="23" y="82"/>
                    <a:pt x="22" y="104"/>
                    <a:pt x="20" y="128"/>
                  </a:cubicBezTo>
                  <a:cubicBezTo>
                    <a:pt x="16" y="178"/>
                    <a:pt x="20" y="227"/>
                    <a:pt x="0" y="275"/>
                  </a:cubicBezTo>
                  <a:cubicBezTo>
                    <a:pt x="14" y="220"/>
                    <a:pt x="17" y="161"/>
                    <a:pt x="17" y="105"/>
                  </a:cubicBezTo>
                  <a:cubicBezTo>
                    <a:pt x="17" y="70"/>
                    <a:pt x="8" y="35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8" name="Freeform 23">
              <a:extLst>
                <a:ext uri="{FF2B5EF4-FFF2-40B4-BE49-F238E27FC236}">
                  <a16:creationId xmlns:a16="http://schemas.microsoft.com/office/drawing/2014/main" id="{44950A4E-494B-432E-9232-2D46EDA03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164"/>
              <a:ext cx="146" cy="412"/>
            </a:xfrm>
            <a:custGeom>
              <a:avLst/>
              <a:gdLst>
                <a:gd name="T0" fmla="*/ 178 w 132"/>
                <a:gd name="T1" fmla="*/ 0 h 373"/>
                <a:gd name="T2" fmla="*/ 138 w 132"/>
                <a:gd name="T3" fmla="*/ 120 h 373"/>
                <a:gd name="T4" fmla="*/ 101 w 132"/>
                <a:gd name="T5" fmla="*/ 246 h 373"/>
                <a:gd name="T6" fmla="*/ 0 w 132"/>
                <a:gd name="T7" fmla="*/ 503 h 373"/>
                <a:gd name="T8" fmla="*/ 64 w 132"/>
                <a:gd name="T9" fmla="*/ 342 h 373"/>
                <a:gd name="T10" fmla="*/ 114 w 132"/>
                <a:gd name="T11" fmla="*/ 226 h 373"/>
                <a:gd name="T12" fmla="*/ 149 w 132"/>
                <a:gd name="T13" fmla="*/ 98 h 373"/>
                <a:gd name="T14" fmla="*/ 177 w 132"/>
                <a:gd name="T15" fmla="*/ 4 h 3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2" h="373">
                  <a:moveTo>
                    <a:pt x="132" y="0"/>
                  </a:moveTo>
                  <a:cubicBezTo>
                    <a:pt x="125" y="32"/>
                    <a:pt x="112" y="60"/>
                    <a:pt x="102" y="90"/>
                  </a:cubicBezTo>
                  <a:cubicBezTo>
                    <a:pt x="92" y="120"/>
                    <a:pt x="88" y="154"/>
                    <a:pt x="74" y="183"/>
                  </a:cubicBezTo>
                  <a:cubicBezTo>
                    <a:pt x="45" y="244"/>
                    <a:pt x="18" y="307"/>
                    <a:pt x="0" y="373"/>
                  </a:cubicBezTo>
                  <a:cubicBezTo>
                    <a:pt x="24" y="338"/>
                    <a:pt x="33" y="293"/>
                    <a:pt x="47" y="254"/>
                  </a:cubicBezTo>
                  <a:cubicBezTo>
                    <a:pt x="58" y="225"/>
                    <a:pt x="73" y="197"/>
                    <a:pt x="84" y="168"/>
                  </a:cubicBezTo>
                  <a:cubicBezTo>
                    <a:pt x="96" y="137"/>
                    <a:pt x="99" y="104"/>
                    <a:pt x="110" y="73"/>
                  </a:cubicBezTo>
                  <a:cubicBezTo>
                    <a:pt x="119" y="50"/>
                    <a:pt x="129" y="28"/>
                    <a:pt x="13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Oval 24">
              <a:extLst>
                <a:ext uri="{FF2B5EF4-FFF2-40B4-BE49-F238E27FC236}">
                  <a16:creationId xmlns:a16="http://schemas.microsoft.com/office/drawing/2014/main" id="{E649FCC9-DB92-4A7F-9D8F-7D5B26D9E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4" y="1317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0" name="Oval 25">
              <a:extLst>
                <a:ext uri="{FF2B5EF4-FFF2-40B4-BE49-F238E27FC236}">
                  <a16:creationId xmlns:a16="http://schemas.microsoft.com/office/drawing/2014/main" id="{E29175CC-3E01-4263-836A-127EEA187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" y="1294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1" name="Oval 26">
              <a:extLst>
                <a:ext uri="{FF2B5EF4-FFF2-40B4-BE49-F238E27FC236}">
                  <a16:creationId xmlns:a16="http://schemas.microsoft.com/office/drawing/2014/main" id="{9D62A49E-537D-46FF-9A8E-AC827C5F1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" y="872"/>
              <a:ext cx="22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2" name="Oval 27">
              <a:extLst>
                <a:ext uri="{FF2B5EF4-FFF2-40B4-BE49-F238E27FC236}">
                  <a16:creationId xmlns:a16="http://schemas.microsoft.com/office/drawing/2014/main" id="{F17ED9EF-8528-4E40-9D6B-3CE10E0A1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" y="919"/>
              <a:ext cx="9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3" name="Freeform 28">
              <a:extLst>
                <a:ext uri="{FF2B5EF4-FFF2-40B4-BE49-F238E27FC236}">
                  <a16:creationId xmlns:a16="http://schemas.microsoft.com/office/drawing/2014/main" id="{8437AE08-8763-47FC-B075-A34824499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802"/>
              <a:ext cx="84" cy="486"/>
            </a:xfrm>
            <a:custGeom>
              <a:avLst/>
              <a:gdLst>
                <a:gd name="T0" fmla="*/ 0 w 76"/>
                <a:gd name="T1" fmla="*/ 0 h 440"/>
                <a:gd name="T2" fmla="*/ 30 w 76"/>
                <a:gd name="T3" fmla="*/ 336 h 440"/>
                <a:gd name="T4" fmla="*/ 61 w 76"/>
                <a:gd name="T5" fmla="*/ 488 h 440"/>
                <a:gd name="T6" fmla="*/ 103 w 76"/>
                <a:gd name="T7" fmla="*/ 593 h 440"/>
                <a:gd name="T8" fmla="*/ 53 w 76"/>
                <a:gd name="T9" fmla="*/ 385 h 440"/>
                <a:gd name="T10" fmla="*/ 17 w 76"/>
                <a:gd name="T11" fmla="*/ 222 h 440"/>
                <a:gd name="T12" fmla="*/ 2 w 76"/>
                <a:gd name="T13" fmla="*/ 0 h 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440">
                  <a:moveTo>
                    <a:pt x="0" y="0"/>
                  </a:moveTo>
                  <a:cubicBezTo>
                    <a:pt x="0" y="83"/>
                    <a:pt x="13" y="166"/>
                    <a:pt x="22" y="249"/>
                  </a:cubicBezTo>
                  <a:cubicBezTo>
                    <a:pt x="25" y="288"/>
                    <a:pt x="33" y="325"/>
                    <a:pt x="45" y="362"/>
                  </a:cubicBezTo>
                  <a:cubicBezTo>
                    <a:pt x="52" y="387"/>
                    <a:pt x="73" y="419"/>
                    <a:pt x="76" y="440"/>
                  </a:cubicBezTo>
                  <a:cubicBezTo>
                    <a:pt x="56" y="389"/>
                    <a:pt x="48" y="339"/>
                    <a:pt x="39" y="286"/>
                  </a:cubicBezTo>
                  <a:cubicBezTo>
                    <a:pt x="33" y="245"/>
                    <a:pt x="19" y="205"/>
                    <a:pt x="13" y="165"/>
                  </a:cubicBezTo>
                  <a:cubicBezTo>
                    <a:pt x="5" y="111"/>
                    <a:pt x="13" y="53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29">
              <a:extLst>
                <a:ext uri="{FF2B5EF4-FFF2-40B4-BE49-F238E27FC236}">
                  <a16:creationId xmlns:a16="http://schemas.microsoft.com/office/drawing/2014/main" id="{678EC158-6845-45AF-8884-1F8985165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1379"/>
              <a:ext cx="82" cy="236"/>
            </a:xfrm>
            <a:custGeom>
              <a:avLst/>
              <a:gdLst>
                <a:gd name="T0" fmla="*/ 0 w 74"/>
                <a:gd name="T1" fmla="*/ 0 h 214"/>
                <a:gd name="T2" fmla="*/ 53 w 74"/>
                <a:gd name="T3" fmla="*/ 174 h 214"/>
                <a:gd name="T4" fmla="*/ 101 w 74"/>
                <a:gd name="T5" fmla="*/ 287 h 214"/>
                <a:gd name="T6" fmla="*/ 4 w 74"/>
                <a:gd name="T7" fmla="*/ 17 h 2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214">
                  <a:moveTo>
                    <a:pt x="0" y="0"/>
                  </a:moveTo>
                  <a:cubicBezTo>
                    <a:pt x="1" y="41"/>
                    <a:pt x="24" y="91"/>
                    <a:pt x="39" y="130"/>
                  </a:cubicBezTo>
                  <a:cubicBezTo>
                    <a:pt x="49" y="158"/>
                    <a:pt x="61" y="186"/>
                    <a:pt x="74" y="214"/>
                  </a:cubicBezTo>
                  <a:cubicBezTo>
                    <a:pt x="45" y="149"/>
                    <a:pt x="34" y="73"/>
                    <a:pt x="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Oval 30">
              <a:extLst>
                <a:ext uri="{FF2B5EF4-FFF2-40B4-BE49-F238E27FC236}">
                  <a16:creationId xmlns:a16="http://schemas.microsoft.com/office/drawing/2014/main" id="{3523D9B7-30E8-4D8E-BDBA-A30A45543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1" y="1020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6" name="Oval 31">
              <a:extLst>
                <a:ext uri="{FF2B5EF4-FFF2-40B4-BE49-F238E27FC236}">
                  <a16:creationId xmlns:a16="http://schemas.microsoft.com/office/drawing/2014/main" id="{578A1329-E876-4C12-ACB5-C3DB384C2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975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7" name="Oval 32">
              <a:extLst>
                <a:ext uri="{FF2B5EF4-FFF2-40B4-BE49-F238E27FC236}">
                  <a16:creationId xmlns:a16="http://schemas.microsoft.com/office/drawing/2014/main" id="{33E0356F-5071-4A3E-8D31-647AA057B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5" y="1529"/>
              <a:ext cx="19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8" name="Oval 33">
              <a:extLst>
                <a:ext uri="{FF2B5EF4-FFF2-40B4-BE49-F238E27FC236}">
                  <a16:creationId xmlns:a16="http://schemas.microsoft.com/office/drawing/2014/main" id="{D3CF5348-D1C4-43DA-8E1F-718A6D1B5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" y="1570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69" name="Freeform 34">
              <a:extLst>
                <a:ext uri="{FF2B5EF4-FFF2-40B4-BE49-F238E27FC236}">
                  <a16:creationId xmlns:a16="http://schemas.microsoft.com/office/drawing/2014/main" id="{301FA002-A423-4D99-8E69-99B20EDBA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1128"/>
              <a:ext cx="128" cy="356"/>
            </a:xfrm>
            <a:custGeom>
              <a:avLst/>
              <a:gdLst>
                <a:gd name="T0" fmla="*/ 0 w 116"/>
                <a:gd name="T1" fmla="*/ 0 h 322"/>
                <a:gd name="T2" fmla="*/ 31 w 116"/>
                <a:gd name="T3" fmla="*/ 103 h 322"/>
                <a:gd name="T4" fmla="*/ 60 w 116"/>
                <a:gd name="T5" fmla="*/ 200 h 322"/>
                <a:gd name="T6" fmla="*/ 156 w 116"/>
                <a:gd name="T7" fmla="*/ 436 h 322"/>
                <a:gd name="T8" fmla="*/ 98 w 116"/>
                <a:gd name="T9" fmla="*/ 269 h 322"/>
                <a:gd name="T10" fmla="*/ 63 w 116"/>
                <a:gd name="T11" fmla="*/ 176 h 322"/>
                <a:gd name="T12" fmla="*/ 2 w 116"/>
                <a:gd name="T13" fmla="*/ 19 h 3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322">
                  <a:moveTo>
                    <a:pt x="0" y="0"/>
                  </a:moveTo>
                  <a:cubicBezTo>
                    <a:pt x="4" y="25"/>
                    <a:pt x="17" y="51"/>
                    <a:pt x="23" y="76"/>
                  </a:cubicBezTo>
                  <a:cubicBezTo>
                    <a:pt x="30" y="100"/>
                    <a:pt x="37" y="123"/>
                    <a:pt x="44" y="148"/>
                  </a:cubicBezTo>
                  <a:cubicBezTo>
                    <a:pt x="60" y="210"/>
                    <a:pt x="94" y="263"/>
                    <a:pt x="116" y="322"/>
                  </a:cubicBezTo>
                  <a:cubicBezTo>
                    <a:pt x="106" y="281"/>
                    <a:pt x="87" y="238"/>
                    <a:pt x="73" y="199"/>
                  </a:cubicBezTo>
                  <a:cubicBezTo>
                    <a:pt x="64" y="176"/>
                    <a:pt x="56" y="153"/>
                    <a:pt x="47" y="130"/>
                  </a:cubicBezTo>
                  <a:cubicBezTo>
                    <a:pt x="30" y="92"/>
                    <a:pt x="13" y="54"/>
                    <a:pt x="2" y="14"/>
                  </a:cubicBezTo>
                </a:path>
              </a:pathLst>
            </a:custGeom>
            <a:solidFill>
              <a:srgbClr val="EDA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Freeform 35">
              <a:extLst>
                <a:ext uri="{FF2B5EF4-FFF2-40B4-BE49-F238E27FC236}">
                  <a16:creationId xmlns:a16="http://schemas.microsoft.com/office/drawing/2014/main" id="{5C4F5C2A-A0DF-491E-838D-F2427B9B7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1059"/>
              <a:ext cx="119" cy="335"/>
            </a:xfrm>
            <a:custGeom>
              <a:avLst/>
              <a:gdLst>
                <a:gd name="T0" fmla="*/ 133 w 108"/>
                <a:gd name="T1" fmla="*/ 0 h 304"/>
                <a:gd name="T2" fmla="*/ 115 w 108"/>
                <a:gd name="T3" fmla="*/ 100 h 304"/>
                <a:gd name="T4" fmla="*/ 86 w 108"/>
                <a:gd name="T5" fmla="*/ 213 h 304"/>
                <a:gd name="T6" fmla="*/ 52 w 108"/>
                <a:gd name="T7" fmla="*/ 307 h 304"/>
                <a:gd name="T8" fmla="*/ 28 w 108"/>
                <a:gd name="T9" fmla="*/ 353 h 304"/>
                <a:gd name="T10" fmla="*/ 1 w 108"/>
                <a:gd name="T11" fmla="*/ 406 h 304"/>
                <a:gd name="T12" fmla="*/ 0 w 108"/>
                <a:gd name="T13" fmla="*/ 407 h 304"/>
                <a:gd name="T14" fmla="*/ 64 w 108"/>
                <a:gd name="T15" fmla="*/ 206 h 304"/>
                <a:gd name="T16" fmla="*/ 102 w 108"/>
                <a:gd name="T17" fmla="*/ 84 h 304"/>
                <a:gd name="T18" fmla="*/ 131 w 108"/>
                <a:gd name="T19" fmla="*/ 2 h 3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8" h="304">
                  <a:moveTo>
                    <a:pt x="100" y="0"/>
                  </a:moveTo>
                  <a:cubicBezTo>
                    <a:pt x="108" y="18"/>
                    <a:pt x="89" y="56"/>
                    <a:pt x="85" y="75"/>
                  </a:cubicBezTo>
                  <a:cubicBezTo>
                    <a:pt x="79" y="103"/>
                    <a:pt x="72" y="131"/>
                    <a:pt x="64" y="159"/>
                  </a:cubicBezTo>
                  <a:cubicBezTo>
                    <a:pt x="57" y="182"/>
                    <a:pt x="49" y="207"/>
                    <a:pt x="39" y="230"/>
                  </a:cubicBezTo>
                  <a:cubicBezTo>
                    <a:pt x="34" y="241"/>
                    <a:pt x="27" y="252"/>
                    <a:pt x="21" y="263"/>
                  </a:cubicBezTo>
                  <a:cubicBezTo>
                    <a:pt x="14" y="275"/>
                    <a:pt x="10" y="293"/>
                    <a:pt x="1" y="303"/>
                  </a:cubicBezTo>
                  <a:cubicBezTo>
                    <a:pt x="1" y="304"/>
                    <a:pt x="0" y="304"/>
                    <a:pt x="0" y="304"/>
                  </a:cubicBezTo>
                  <a:cubicBezTo>
                    <a:pt x="28" y="259"/>
                    <a:pt x="38" y="205"/>
                    <a:pt x="48" y="154"/>
                  </a:cubicBezTo>
                  <a:cubicBezTo>
                    <a:pt x="54" y="123"/>
                    <a:pt x="65" y="93"/>
                    <a:pt x="76" y="63"/>
                  </a:cubicBezTo>
                  <a:cubicBezTo>
                    <a:pt x="83" y="45"/>
                    <a:pt x="96" y="20"/>
                    <a:pt x="98" y="2"/>
                  </a:cubicBezTo>
                </a:path>
              </a:pathLst>
            </a:custGeom>
            <a:solidFill>
              <a:srgbClr val="EDA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Freeform 36">
              <a:extLst>
                <a:ext uri="{FF2B5EF4-FFF2-40B4-BE49-F238E27FC236}">
                  <a16:creationId xmlns:a16="http://schemas.microsoft.com/office/drawing/2014/main" id="{DE478F7B-774D-49DC-9940-8885D6378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1510"/>
              <a:ext cx="695" cy="458"/>
            </a:xfrm>
            <a:custGeom>
              <a:avLst/>
              <a:gdLst>
                <a:gd name="T0" fmla="*/ 0 w 629"/>
                <a:gd name="T1" fmla="*/ 561 h 414"/>
                <a:gd name="T2" fmla="*/ 717 w 629"/>
                <a:gd name="T3" fmla="*/ 0 h 414"/>
                <a:gd name="T4" fmla="*/ 849 w 629"/>
                <a:gd name="T5" fmla="*/ 281 h 414"/>
                <a:gd name="T6" fmla="*/ 0 w 629"/>
                <a:gd name="T7" fmla="*/ 561 h 4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9" h="414">
                  <a:moveTo>
                    <a:pt x="0" y="414"/>
                  </a:moveTo>
                  <a:cubicBezTo>
                    <a:pt x="0" y="414"/>
                    <a:pt x="126" y="77"/>
                    <a:pt x="531" y="0"/>
                  </a:cubicBezTo>
                  <a:cubicBezTo>
                    <a:pt x="531" y="0"/>
                    <a:pt x="495" y="213"/>
                    <a:pt x="629" y="208"/>
                  </a:cubicBezTo>
                  <a:cubicBezTo>
                    <a:pt x="629" y="208"/>
                    <a:pt x="287" y="223"/>
                    <a:pt x="0" y="414"/>
                  </a:cubicBezTo>
                  <a:close/>
                </a:path>
              </a:pathLst>
            </a:custGeom>
            <a:solidFill>
              <a:srgbClr val="F4D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2" name="Freeform 37">
              <a:extLst>
                <a:ext uri="{FF2B5EF4-FFF2-40B4-BE49-F238E27FC236}">
                  <a16:creationId xmlns:a16="http://schemas.microsoft.com/office/drawing/2014/main" id="{3E19312F-5D7E-4361-8C75-8A64B722B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1557"/>
              <a:ext cx="456" cy="405"/>
            </a:xfrm>
            <a:custGeom>
              <a:avLst/>
              <a:gdLst>
                <a:gd name="T0" fmla="*/ 0 w 413"/>
                <a:gd name="T1" fmla="*/ 493 h 367"/>
                <a:gd name="T2" fmla="*/ 555 w 413"/>
                <a:gd name="T3" fmla="*/ 0 h 367"/>
                <a:gd name="T4" fmla="*/ 0 w 413"/>
                <a:gd name="T5" fmla="*/ 493 h 3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3" h="367">
                  <a:moveTo>
                    <a:pt x="0" y="367"/>
                  </a:moveTo>
                  <a:cubicBezTo>
                    <a:pt x="0" y="367"/>
                    <a:pt x="118" y="89"/>
                    <a:pt x="413" y="0"/>
                  </a:cubicBezTo>
                  <a:cubicBezTo>
                    <a:pt x="413" y="0"/>
                    <a:pt x="228" y="75"/>
                    <a:pt x="0" y="367"/>
                  </a:cubicBezTo>
                  <a:close/>
                </a:path>
              </a:pathLst>
            </a:custGeom>
            <a:solidFill>
              <a:srgbClr val="F4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Freeform 38">
              <a:extLst>
                <a:ext uri="{FF2B5EF4-FFF2-40B4-BE49-F238E27FC236}">
                  <a16:creationId xmlns:a16="http://schemas.microsoft.com/office/drawing/2014/main" id="{B02193AB-971E-4EAD-8B8B-3F9E8887B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1627"/>
              <a:ext cx="259" cy="256"/>
            </a:xfrm>
            <a:custGeom>
              <a:avLst/>
              <a:gdLst>
                <a:gd name="T0" fmla="*/ 0 w 235"/>
                <a:gd name="T1" fmla="*/ 315 h 231"/>
                <a:gd name="T2" fmla="*/ 314 w 235"/>
                <a:gd name="T3" fmla="*/ 0 h 231"/>
                <a:gd name="T4" fmla="*/ 0 w 235"/>
                <a:gd name="T5" fmla="*/ 315 h 2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5" h="231">
                  <a:moveTo>
                    <a:pt x="0" y="231"/>
                  </a:moveTo>
                  <a:cubicBezTo>
                    <a:pt x="0" y="231"/>
                    <a:pt x="116" y="68"/>
                    <a:pt x="235" y="0"/>
                  </a:cubicBezTo>
                  <a:cubicBezTo>
                    <a:pt x="235" y="0"/>
                    <a:pt x="54" y="148"/>
                    <a:pt x="0" y="2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Freeform 39">
              <a:extLst>
                <a:ext uri="{FF2B5EF4-FFF2-40B4-BE49-F238E27FC236}">
                  <a16:creationId xmlns:a16="http://schemas.microsoft.com/office/drawing/2014/main" id="{F9C65009-73C6-4E6D-8BBE-55535F508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727"/>
              <a:ext cx="711" cy="258"/>
            </a:xfrm>
            <a:custGeom>
              <a:avLst/>
              <a:gdLst>
                <a:gd name="T0" fmla="*/ 0 w 644"/>
                <a:gd name="T1" fmla="*/ 0 h 234"/>
                <a:gd name="T2" fmla="*/ 867 w 644"/>
                <a:gd name="T3" fmla="*/ 313 h 234"/>
                <a:gd name="T4" fmla="*/ 0 w 644"/>
                <a:gd name="T5" fmla="*/ 0 h 2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4" h="234">
                  <a:moveTo>
                    <a:pt x="0" y="0"/>
                  </a:moveTo>
                  <a:cubicBezTo>
                    <a:pt x="0" y="0"/>
                    <a:pt x="310" y="27"/>
                    <a:pt x="644" y="234"/>
                  </a:cubicBezTo>
                  <a:cubicBezTo>
                    <a:pt x="644" y="234"/>
                    <a:pt x="423" y="15"/>
                    <a:pt x="0" y="0"/>
                  </a:cubicBezTo>
                  <a:close/>
                </a:path>
              </a:pathLst>
            </a:custGeom>
            <a:solidFill>
              <a:srgbClr val="F4D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Freeform 40">
              <a:extLst>
                <a:ext uri="{FF2B5EF4-FFF2-40B4-BE49-F238E27FC236}">
                  <a16:creationId xmlns:a16="http://schemas.microsoft.com/office/drawing/2014/main" id="{7205C015-D158-448E-BBA5-467A852A4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1760"/>
              <a:ext cx="440" cy="180"/>
            </a:xfrm>
            <a:custGeom>
              <a:avLst/>
              <a:gdLst>
                <a:gd name="T0" fmla="*/ 537 w 398"/>
                <a:gd name="T1" fmla="*/ 220 h 163"/>
                <a:gd name="T2" fmla="*/ 0 w 398"/>
                <a:gd name="T3" fmla="*/ 0 h 163"/>
                <a:gd name="T4" fmla="*/ 537 w 398"/>
                <a:gd name="T5" fmla="*/ 220 h 1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8" h="163">
                  <a:moveTo>
                    <a:pt x="398" y="163"/>
                  </a:moveTo>
                  <a:cubicBezTo>
                    <a:pt x="398" y="163"/>
                    <a:pt x="142" y="19"/>
                    <a:pt x="0" y="0"/>
                  </a:cubicBezTo>
                  <a:cubicBezTo>
                    <a:pt x="0" y="0"/>
                    <a:pt x="142" y="3"/>
                    <a:pt x="398" y="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6" name="Freeform 41">
              <a:extLst>
                <a:ext uri="{FF2B5EF4-FFF2-40B4-BE49-F238E27FC236}">
                  <a16:creationId xmlns:a16="http://schemas.microsoft.com/office/drawing/2014/main" id="{E33173DC-97EE-405B-8647-265FD5302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2434"/>
              <a:ext cx="325" cy="162"/>
            </a:xfrm>
            <a:custGeom>
              <a:avLst/>
              <a:gdLst>
                <a:gd name="T0" fmla="*/ 163 w 294"/>
                <a:gd name="T1" fmla="*/ 110 h 147"/>
                <a:gd name="T2" fmla="*/ 397 w 294"/>
                <a:gd name="T3" fmla="*/ 197 h 147"/>
                <a:gd name="T4" fmla="*/ 172 w 294"/>
                <a:gd name="T5" fmla="*/ 57 h 147"/>
                <a:gd name="T6" fmla="*/ 163 w 294"/>
                <a:gd name="T7" fmla="*/ 110 h 1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4" h="147">
                  <a:moveTo>
                    <a:pt x="120" y="83"/>
                  </a:moveTo>
                  <a:cubicBezTo>
                    <a:pt x="120" y="83"/>
                    <a:pt x="235" y="8"/>
                    <a:pt x="294" y="147"/>
                  </a:cubicBezTo>
                  <a:cubicBezTo>
                    <a:pt x="294" y="147"/>
                    <a:pt x="256" y="0"/>
                    <a:pt x="128" y="43"/>
                  </a:cubicBezTo>
                  <a:cubicBezTo>
                    <a:pt x="0" y="86"/>
                    <a:pt x="86" y="72"/>
                    <a:pt x="120" y="83"/>
                  </a:cubicBezTo>
                  <a:close/>
                </a:path>
              </a:pathLst>
            </a:custGeom>
            <a:solidFill>
              <a:srgbClr val="D84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Freeform 42">
              <a:extLst>
                <a:ext uri="{FF2B5EF4-FFF2-40B4-BE49-F238E27FC236}">
                  <a16:creationId xmlns:a16="http://schemas.microsoft.com/office/drawing/2014/main" id="{6C771676-4A8B-4A2D-8DAE-D8412238C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434"/>
              <a:ext cx="322" cy="215"/>
            </a:xfrm>
            <a:custGeom>
              <a:avLst/>
              <a:gdLst>
                <a:gd name="T0" fmla="*/ 264 w 291"/>
                <a:gd name="T1" fmla="*/ 86 h 195"/>
                <a:gd name="T2" fmla="*/ 100 w 291"/>
                <a:gd name="T3" fmla="*/ 261 h 195"/>
                <a:gd name="T4" fmla="*/ 272 w 291"/>
                <a:gd name="T5" fmla="*/ 40 h 195"/>
                <a:gd name="T6" fmla="*/ 264 w 291"/>
                <a:gd name="T7" fmla="*/ 86 h 1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1" h="195">
                  <a:moveTo>
                    <a:pt x="195" y="64"/>
                  </a:moveTo>
                  <a:cubicBezTo>
                    <a:pt x="195" y="64"/>
                    <a:pt x="46" y="80"/>
                    <a:pt x="73" y="195"/>
                  </a:cubicBezTo>
                  <a:cubicBezTo>
                    <a:pt x="73" y="195"/>
                    <a:pt x="0" y="95"/>
                    <a:pt x="201" y="30"/>
                  </a:cubicBezTo>
                  <a:cubicBezTo>
                    <a:pt x="291" y="0"/>
                    <a:pt x="195" y="64"/>
                    <a:pt x="195" y="64"/>
                  </a:cubicBezTo>
                  <a:close/>
                </a:path>
              </a:pathLst>
            </a:custGeom>
            <a:solidFill>
              <a:srgbClr val="D84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8" name="Freeform 43">
              <a:extLst>
                <a:ext uri="{FF2B5EF4-FFF2-40B4-BE49-F238E27FC236}">
                  <a16:creationId xmlns:a16="http://schemas.microsoft.com/office/drawing/2014/main" id="{64970949-CB70-40F3-A2F2-D6D032E70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2565"/>
              <a:ext cx="46" cy="33"/>
            </a:xfrm>
            <a:custGeom>
              <a:avLst/>
              <a:gdLst>
                <a:gd name="T0" fmla="*/ 53 w 42"/>
                <a:gd name="T1" fmla="*/ 29 h 30"/>
                <a:gd name="T2" fmla="*/ 23 w 42"/>
                <a:gd name="T3" fmla="*/ 34 h 30"/>
                <a:gd name="T4" fmla="*/ 3 w 42"/>
                <a:gd name="T5" fmla="*/ 10 h 30"/>
                <a:gd name="T6" fmla="*/ 34 w 42"/>
                <a:gd name="T7" fmla="*/ 4 h 30"/>
                <a:gd name="T8" fmla="*/ 53 w 42"/>
                <a:gd name="T9" fmla="*/ 29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0">
                  <a:moveTo>
                    <a:pt x="40" y="22"/>
                  </a:moveTo>
                  <a:cubicBezTo>
                    <a:pt x="37" y="28"/>
                    <a:pt x="27" y="30"/>
                    <a:pt x="17" y="25"/>
                  </a:cubicBezTo>
                  <a:cubicBezTo>
                    <a:pt x="7" y="21"/>
                    <a:pt x="0" y="13"/>
                    <a:pt x="3" y="7"/>
                  </a:cubicBezTo>
                  <a:cubicBezTo>
                    <a:pt x="5" y="1"/>
                    <a:pt x="15" y="0"/>
                    <a:pt x="26" y="4"/>
                  </a:cubicBezTo>
                  <a:cubicBezTo>
                    <a:pt x="36" y="8"/>
                    <a:pt x="42" y="16"/>
                    <a:pt x="40" y="22"/>
                  </a:cubicBezTo>
                  <a:close/>
                </a:path>
              </a:pathLst>
            </a:custGeom>
            <a:solidFill>
              <a:srgbClr val="BF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Freeform 44">
              <a:extLst>
                <a:ext uri="{FF2B5EF4-FFF2-40B4-BE49-F238E27FC236}">
                  <a16:creationId xmlns:a16="http://schemas.microsoft.com/office/drawing/2014/main" id="{E0096773-BFAF-469E-9D0F-E22539B79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566"/>
              <a:ext cx="48" cy="27"/>
            </a:xfrm>
            <a:custGeom>
              <a:avLst/>
              <a:gdLst>
                <a:gd name="T0" fmla="*/ 58 w 43"/>
                <a:gd name="T1" fmla="*/ 10 h 24"/>
                <a:gd name="T2" fmla="*/ 33 w 43"/>
                <a:gd name="T3" fmla="*/ 32 h 24"/>
                <a:gd name="T4" fmla="*/ 1 w 43"/>
                <a:gd name="T5" fmla="*/ 24 h 24"/>
                <a:gd name="T6" fmla="*/ 26 w 43"/>
                <a:gd name="T7" fmla="*/ 2 h 24"/>
                <a:gd name="T8" fmla="*/ 58 w 43"/>
                <a:gd name="T9" fmla="*/ 1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24">
                  <a:moveTo>
                    <a:pt x="42" y="7"/>
                  </a:moveTo>
                  <a:cubicBezTo>
                    <a:pt x="43" y="12"/>
                    <a:pt x="35" y="19"/>
                    <a:pt x="24" y="22"/>
                  </a:cubicBezTo>
                  <a:cubicBezTo>
                    <a:pt x="13" y="24"/>
                    <a:pt x="3" y="22"/>
                    <a:pt x="1" y="17"/>
                  </a:cubicBezTo>
                  <a:cubicBezTo>
                    <a:pt x="0" y="12"/>
                    <a:pt x="8" y="5"/>
                    <a:pt x="19" y="2"/>
                  </a:cubicBezTo>
                  <a:cubicBezTo>
                    <a:pt x="30" y="0"/>
                    <a:pt x="40" y="2"/>
                    <a:pt x="42" y="7"/>
                  </a:cubicBezTo>
                  <a:close/>
                </a:path>
              </a:pathLst>
            </a:custGeom>
            <a:solidFill>
              <a:srgbClr val="BF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Freeform 45">
              <a:extLst>
                <a:ext uri="{FF2B5EF4-FFF2-40B4-BE49-F238E27FC236}">
                  <a16:creationId xmlns:a16="http://schemas.microsoft.com/office/drawing/2014/main" id="{87FA5C5E-C7EC-43F7-812A-83BF8934A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2743"/>
              <a:ext cx="245" cy="254"/>
            </a:xfrm>
            <a:custGeom>
              <a:avLst/>
              <a:gdLst>
                <a:gd name="T0" fmla="*/ 12 w 222"/>
                <a:gd name="T1" fmla="*/ 0 h 230"/>
                <a:gd name="T2" fmla="*/ 0 w 222"/>
                <a:gd name="T3" fmla="*/ 3 h 230"/>
                <a:gd name="T4" fmla="*/ 35 w 222"/>
                <a:gd name="T5" fmla="*/ 44 h 230"/>
                <a:gd name="T6" fmla="*/ 70 w 222"/>
                <a:gd name="T7" fmla="*/ 100 h 230"/>
                <a:gd name="T8" fmla="*/ 126 w 222"/>
                <a:gd name="T9" fmla="*/ 215 h 230"/>
                <a:gd name="T10" fmla="*/ 140 w 222"/>
                <a:gd name="T11" fmla="*/ 266 h 230"/>
                <a:gd name="T12" fmla="*/ 152 w 222"/>
                <a:gd name="T13" fmla="*/ 299 h 230"/>
                <a:gd name="T14" fmla="*/ 163 w 222"/>
                <a:gd name="T15" fmla="*/ 256 h 230"/>
                <a:gd name="T16" fmla="*/ 179 w 222"/>
                <a:gd name="T17" fmla="*/ 205 h 230"/>
                <a:gd name="T18" fmla="*/ 220 w 222"/>
                <a:gd name="T19" fmla="*/ 134 h 230"/>
                <a:gd name="T20" fmla="*/ 298 w 222"/>
                <a:gd name="T21" fmla="*/ 47 h 230"/>
                <a:gd name="T22" fmla="*/ 216 w 222"/>
                <a:gd name="T23" fmla="*/ 40 h 230"/>
                <a:gd name="T24" fmla="*/ 125 w 222"/>
                <a:gd name="T25" fmla="*/ 31 h 230"/>
                <a:gd name="T26" fmla="*/ 55 w 222"/>
                <a:gd name="T27" fmla="*/ 17 h 230"/>
                <a:gd name="T28" fmla="*/ 0 w 222"/>
                <a:gd name="T29" fmla="*/ 1 h 2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2" h="230">
                  <a:moveTo>
                    <a:pt x="9" y="0"/>
                  </a:moveTo>
                  <a:cubicBezTo>
                    <a:pt x="6" y="0"/>
                    <a:pt x="5" y="3"/>
                    <a:pt x="0" y="3"/>
                  </a:cubicBezTo>
                  <a:cubicBezTo>
                    <a:pt x="6" y="14"/>
                    <a:pt x="19" y="22"/>
                    <a:pt x="26" y="33"/>
                  </a:cubicBezTo>
                  <a:cubicBezTo>
                    <a:pt x="35" y="47"/>
                    <a:pt x="44" y="60"/>
                    <a:pt x="52" y="74"/>
                  </a:cubicBezTo>
                  <a:cubicBezTo>
                    <a:pt x="70" y="101"/>
                    <a:pt x="84" y="129"/>
                    <a:pt x="93" y="160"/>
                  </a:cubicBezTo>
                  <a:cubicBezTo>
                    <a:pt x="97" y="173"/>
                    <a:pt x="102" y="184"/>
                    <a:pt x="104" y="197"/>
                  </a:cubicBezTo>
                  <a:cubicBezTo>
                    <a:pt x="105" y="202"/>
                    <a:pt x="103" y="230"/>
                    <a:pt x="113" y="222"/>
                  </a:cubicBezTo>
                  <a:cubicBezTo>
                    <a:pt x="117" y="219"/>
                    <a:pt x="119" y="196"/>
                    <a:pt x="121" y="190"/>
                  </a:cubicBezTo>
                  <a:cubicBezTo>
                    <a:pt x="125" y="178"/>
                    <a:pt x="128" y="164"/>
                    <a:pt x="133" y="152"/>
                  </a:cubicBezTo>
                  <a:cubicBezTo>
                    <a:pt x="141" y="133"/>
                    <a:pt x="150" y="116"/>
                    <a:pt x="163" y="100"/>
                  </a:cubicBezTo>
                  <a:cubicBezTo>
                    <a:pt x="180" y="79"/>
                    <a:pt x="216" y="63"/>
                    <a:pt x="222" y="35"/>
                  </a:cubicBezTo>
                  <a:cubicBezTo>
                    <a:pt x="209" y="27"/>
                    <a:pt x="176" y="31"/>
                    <a:pt x="161" y="30"/>
                  </a:cubicBezTo>
                  <a:cubicBezTo>
                    <a:pt x="138" y="29"/>
                    <a:pt x="116" y="26"/>
                    <a:pt x="92" y="23"/>
                  </a:cubicBezTo>
                  <a:cubicBezTo>
                    <a:pt x="74" y="21"/>
                    <a:pt x="58" y="19"/>
                    <a:pt x="41" y="13"/>
                  </a:cubicBezTo>
                  <a:cubicBezTo>
                    <a:pt x="26" y="7"/>
                    <a:pt x="16" y="1"/>
                    <a:pt x="0" y="1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Freeform 46">
              <a:extLst>
                <a:ext uri="{FF2B5EF4-FFF2-40B4-BE49-F238E27FC236}">
                  <a16:creationId xmlns:a16="http://schemas.microsoft.com/office/drawing/2014/main" id="{A4A314B5-6B1F-4897-8795-E56442460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2702"/>
              <a:ext cx="134" cy="39"/>
            </a:xfrm>
            <a:custGeom>
              <a:avLst/>
              <a:gdLst>
                <a:gd name="T0" fmla="*/ 0 w 122"/>
                <a:gd name="T1" fmla="*/ 40 h 35"/>
                <a:gd name="T2" fmla="*/ 52 w 122"/>
                <a:gd name="T3" fmla="*/ 47 h 35"/>
                <a:gd name="T4" fmla="*/ 96 w 122"/>
                <a:gd name="T5" fmla="*/ 43 h 35"/>
                <a:gd name="T6" fmla="*/ 161 w 122"/>
                <a:gd name="T7" fmla="*/ 18 h 35"/>
                <a:gd name="T8" fmla="*/ 63 w 122"/>
                <a:gd name="T9" fmla="*/ 14 h 35"/>
                <a:gd name="T10" fmla="*/ 0 w 122"/>
                <a:gd name="T11" fmla="*/ 35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35">
                  <a:moveTo>
                    <a:pt x="0" y="29"/>
                  </a:moveTo>
                  <a:cubicBezTo>
                    <a:pt x="12" y="27"/>
                    <a:pt x="26" y="33"/>
                    <a:pt x="39" y="34"/>
                  </a:cubicBezTo>
                  <a:cubicBezTo>
                    <a:pt x="51" y="35"/>
                    <a:pt x="61" y="33"/>
                    <a:pt x="72" y="31"/>
                  </a:cubicBezTo>
                  <a:cubicBezTo>
                    <a:pt x="91" y="26"/>
                    <a:pt x="106" y="22"/>
                    <a:pt x="122" y="13"/>
                  </a:cubicBezTo>
                  <a:cubicBezTo>
                    <a:pt x="112" y="0"/>
                    <a:pt x="62" y="9"/>
                    <a:pt x="47" y="11"/>
                  </a:cubicBezTo>
                  <a:cubicBezTo>
                    <a:pt x="32" y="14"/>
                    <a:pt x="13" y="18"/>
                    <a:pt x="0" y="25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Freeform 47">
              <a:extLst>
                <a:ext uri="{FF2B5EF4-FFF2-40B4-BE49-F238E27FC236}">
                  <a16:creationId xmlns:a16="http://schemas.microsoft.com/office/drawing/2014/main" id="{9DCD5B1C-9B38-4DE0-8348-7EE62F1A0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559"/>
              <a:ext cx="311" cy="196"/>
            </a:xfrm>
            <a:custGeom>
              <a:avLst/>
              <a:gdLst>
                <a:gd name="T0" fmla="*/ 0 w 282"/>
                <a:gd name="T1" fmla="*/ 0 h 178"/>
                <a:gd name="T2" fmla="*/ 69 w 282"/>
                <a:gd name="T3" fmla="*/ 122 h 178"/>
                <a:gd name="T4" fmla="*/ 168 w 282"/>
                <a:gd name="T5" fmla="*/ 199 h 178"/>
                <a:gd name="T6" fmla="*/ 285 w 282"/>
                <a:gd name="T7" fmla="*/ 237 h 178"/>
                <a:gd name="T8" fmla="*/ 378 w 282"/>
                <a:gd name="T9" fmla="*/ 235 h 178"/>
                <a:gd name="T10" fmla="*/ 128 w 282"/>
                <a:gd name="T11" fmla="*/ 96 h 178"/>
                <a:gd name="T12" fmla="*/ 51 w 282"/>
                <a:gd name="T13" fmla="*/ 25 h 178"/>
                <a:gd name="T14" fmla="*/ 3 w 282"/>
                <a:gd name="T15" fmla="*/ 3 h 1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2" h="178">
                  <a:moveTo>
                    <a:pt x="0" y="0"/>
                  </a:moveTo>
                  <a:cubicBezTo>
                    <a:pt x="19" y="30"/>
                    <a:pt x="25" y="66"/>
                    <a:pt x="52" y="92"/>
                  </a:cubicBezTo>
                  <a:cubicBezTo>
                    <a:pt x="75" y="112"/>
                    <a:pt x="101" y="130"/>
                    <a:pt x="125" y="149"/>
                  </a:cubicBezTo>
                  <a:cubicBezTo>
                    <a:pt x="152" y="170"/>
                    <a:pt x="178" y="177"/>
                    <a:pt x="212" y="177"/>
                  </a:cubicBezTo>
                  <a:cubicBezTo>
                    <a:pt x="235" y="178"/>
                    <a:pt x="261" y="169"/>
                    <a:pt x="282" y="175"/>
                  </a:cubicBezTo>
                  <a:cubicBezTo>
                    <a:pt x="229" y="126"/>
                    <a:pt x="148" y="121"/>
                    <a:pt x="95" y="72"/>
                  </a:cubicBezTo>
                  <a:cubicBezTo>
                    <a:pt x="76" y="54"/>
                    <a:pt x="57" y="35"/>
                    <a:pt x="38" y="19"/>
                  </a:cubicBezTo>
                  <a:cubicBezTo>
                    <a:pt x="29" y="11"/>
                    <a:pt x="15" y="1"/>
                    <a:pt x="3" y="3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Freeform 48">
              <a:extLst>
                <a:ext uri="{FF2B5EF4-FFF2-40B4-BE49-F238E27FC236}">
                  <a16:creationId xmlns:a16="http://schemas.microsoft.com/office/drawing/2014/main" id="{473A5E77-5F00-4EAC-A3FC-4CE748066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2792"/>
              <a:ext cx="386" cy="230"/>
            </a:xfrm>
            <a:custGeom>
              <a:avLst/>
              <a:gdLst>
                <a:gd name="T0" fmla="*/ 0 w 350"/>
                <a:gd name="T1" fmla="*/ 14 h 208"/>
                <a:gd name="T2" fmla="*/ 73 w 350"/>
                <a:gd name="T3" fmla="*/ 17 h 208"/>
                <a:gd name="T4" fmla="*/ 149 w 350"/>
                <a:gd name="T5" fmla="*/ 13 h 208"/>
                <a:gd name="T6" fmla="*/ 280 w 350"/>
                <a:gd name="T7" fmla="*/ 31 h 208"/>
                <a:gd name="T8" fmla="*/ 341 w 350"/>
                <a:gd name="T9" fmla="*/ 94 h 208"/>
                <a:gd name="T10" fmla="*/ 397 w 350"/>
                <a:gd name="T11" fmla="*/ 155 h 208"/>
                <a:gd name="T12" fmla="*/ 470 w 350"/>
                <a:gd name="T13" fmla="*/ 281 h 208"/>
                <a:gd name="T14" fmla="*/ 347 w 350"/>
                <a:gd name="T15" fmla="*/ 140 h 208"/>
                <a:gd name="T16" fmla="*/ 192 w 350"/>
                <a:gd name="T17" fmla="*/ 43 h 208"/>
                <a:gd name="T18" fmla="*/ 1 w 350"/>
                <a:gd name="T19" fmla="*/ 23 h 2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0" h="208">
                  <a:moveTo>
                    <a:pt x="0" y="11"/>
                  </a:moveTo>
                  <a:cubicBezTo>
                    <a:pt x="16" y="17"/>
                    <a:pt x="38" y="14"/>
                    <a:pt x="54" y="13"/>
                  </a:cubicBezTo>
                  <a:cubicBezTo>
                    <a:pt x="73" y="12"/>
                    <a:pt x="92" y="11"/>
                    <a:pt x="111" y="10"/>
                  </a:cubicBezTo>
                  <a:cubicBezTo>
                    <a:pt x="148" y="9"/>
                    <a:pt x="177" y="0"/>
                    <a:pt x="209" y="23"/>
                  </a:cubicBezTo>
                  <a:cubicBezTo>
                    <a:pt x="226" y="36"/>
                    <a:pt x="238" y="54"/>
                    <a:pt x="254" y="70"/>
                  </a:cubicBezTo>
                  <a:cubicBezTo>
                    <a:pt x="269" y="84"/>
                    <a:pt x="285" y="97"/>
                    <a:pt x="296" y="115"/>
                  </a:cubicBezTo>
                  <a:cubicBezTo>
                    <a:pt x="314" y="143"/>
                    <a:pt x="343" y="175"/>
                    <a:pt x="350" y="208"/>
                  </a:cubicBezTo>
                  <a:cubicBezTo>
                    <a:pt x="314" y="180"/>
                    <a:pt x="293" y="135"/>
                    <a:pt x="259" y="104"/>
                  </a:cubicBezTo>
                  <a:cubicBezTo>
                    <a:pt x="224" y="73"/>
                    <a:pt x="185" y="51"/>
                    <a:pt x="143" y="32"/>
                  </a:cubicBezTo>
                  <a:cubicBezTo>
                    <a:pt x="98" y="12"/>
                    <a:pt x="49" y="17"/>
                    <a:pt x="1" y="17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Freeform 49">
              <a:extLst>
                <a:ext uri="{FF2B5EF4-FFF2-40B4-BE49-F238E27FC236}">
                  <a16:creationId xmlns:a16="http://schemas.microsoft.com/office/drawing/2014/main" id="{F3C22E4F-95F7-4BA6-8DF7-A55B6A068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2590"/>
              <a:ext cx="323" cy="58"/>
            </a:xfrm>
            <a:custGeom>
              <a:avLst/>
              <a:gdLst>
                <a:gd name="T0" fmla="*/ 0 w 292"/>
                <a:gd name="T1" fmla="*/ 26 h 53"/>
                <a:gd name="T2" fmla="*/ 51 w 292"/>
                <a:gd name="T3" fmla="*/ 47 h 53"/>
                <a:gd name="T4" fmla="*/ 100 w 292"/>
                <a:gd name="T5" fmla="*/ 44 h 53"/>
                <a:gd name="T6" fmla="*/ 206 w 292"/>
                <a:gd name="T7" fmla="*/ 43 h 53"/>
                <a:gd name="T8" fmla="*/ 395 w 292"/>
                <a:gd name="T9" fmla="*/ 22 h 53"/>
                <a:gd name="T10" fmla="*/ 270 w 292"/>
                <a:gd name="T11" fmla="*/ 25 h 53"/>
                <a:gd name="T12" fmla="*/ 184 w 292"/>
                <a:gd name="T13" fmla="*/ 4 h 53"/>
                <a:gd name="T14" fmla="*/ 77 w 292"/>
                <a:gd name="T15" fmla="*/ 10 h 53"/>
                <a:gd name="T16" fmla="*/ 8 w 292"/>
                <a:gd name="T17" fmla="*/ 14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2" h="53">
                  <a:moveTo>
                    <a:pt x="0" y="20"/>
                  </a:moveTo>
                  <a:cubicBezTo>
                    <a:pt x="7" y="22"/>
                    <a:pt x="26" y="33"/>
                    <a:pt x="38" y="36"/>
                  </a:cubicBezTo>
                  <a:cubicBezTo>
                    <a:pt x="50" y="38"/>
                    <a:pt x="61" y="35"/>
                    <a:pt x="73" y="34"/>
                  </a:cubicBezTo>
                  <a:cubicBezTo>
                    <a:pt x="99" y="34"/>
                    <a:pt x="126" y="33"/>
                    <a:pt x="152" y="33"/>
                  </a:cubicBezTo>
                  <a:cubicBezTo>
                    <a:pt x="202" y="33"/>
                    <a:pt x="250" y="53"/>
                    <a:pt x="292" y="16"/>
                  </a:cubicBezTo>
                  <a:cubicBezTo>
                    <a:pt x="266" y="28"/>
                    <a:pt x="228" y="21"/>
                    <a:pt x="200" y="19"/>
                  </a:cubicBezTo>
                  <a:cubicBezTo>
                    <a:pt x="177" y="17"/>
                    <a:pt x="158" y="8"/>
                    <a:pt x="136" y="4"/>
                  </a:cubicBezTo>
                  <a:cubicBezTo>
                    <a:pt x="110" y="0"/>
                    <a:pt x="84" y="5"/>
                    <a:pt x="57" y="7"/>
                  </a:cubicBezTo>
                  <a:cubicBezTo>
                    <a:pt x="42" y="8"/>
                    <a:pt x="20" y="17"/>
                    <a:pt x="5" y="11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Freeform 50">
              <a:extLst>
                <a:ext uri="{FF2B5EF4-FFF2-40B4-BE49-F238E27FC236}">
                  <a16:creationId xmlns:a16="http://schemas.microsoft.com/office/drawing/2014/main" id="{66475A8C-888B-4929-AD27-90FAAA133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434"/>
              <a:ext cx="297" cy="140"/>
            </a:xfrm>
            <a:custGeom>
              <a:avLst/>
              <a:gdLst>
                <a:gd name="T0" fmla="*/ 0 w 269"/>
                <a:gd name="T1" fmla="*/ 161 h 127"/>
                <a:gd name="T2" fmla="*/ 145 w 269"/>
                <a:gd name="T3" fmla="*/ 57 h 127"/>
                <a:gd name="T4" fmla="*/ 237 w 269"/>
                <a:gd name="T5" fmla="*/ 31 h 127"/>
                <a:gd name="T6" fmla="*/ 315 w 269"/>
                <a:gd name="T7" fmla="*/ 8 h 127"/>
                <a:gd name="T8" fmla="*/ 326 w 269"/>
                <a:gd name="T9" fmla="*/ 76 h 127"/>
                <a:gd name="T10" fmla="*/ 215 w 269"/>
                <a:gd name="T11" fmla="*/ 116 h 127"/>
                <a:gd name="T12" fmla="*/ 44 w 269"/>
                <a:gd name="T13" fmla="*/ 162 h 127"/>
                <a:gd name="T14" fmla="*/ 0 w 269"/>
                <a:gd name="T15" fmla="*/ 15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9" h="127">
                  <a:moveTo>
                    <a:pt x="0" y="120"/>
                  </a:moveTo>
                  <a:cubicBezTo>
                    <a:pt x="34" y="127"/>
                    <a:pt x="79" y="60"/>
                    <a:pt x="108" y="43"/>
                  </a:cubicBezTo>
                  <a:cubicBezTo>
                    <a:pt x="130" y="31"/>
                    <a:pt x="154" y="32"/>
                    <a:pt x="177" y="23"/>
                  </a:cubicBezTo>
                  <a:cubicBezTo>
                    <a:pt x="192" y="18"/>
                    <a:pt x="218" y="0"/>
                    <a:pt x="234" y="5"/>
                  </a:cubicBezTo>
                  <a:cubicBezTo>
                    <a:pt x="258" y="12"/>
                    <a:pt x="269" y="48"/>
                    <a:pt x="242" y="57"/>
                  </a:cubicBezTo>
                  <a:cubicBezTo>
                    <a:pt x="214" y="67"/>
                    <a:pt x="187" y="71"/>
                    <a:pt x="160" y="86"/>
                  </a:cubicBezTo>
                  <a:cubicBezTo>
                    <a:pt x="119" y="109"/>
                    <a:pt x="80" y="123"/>
                    <a:pt x="33" y="121"/>
                  </a:cubicBezTo>
                  <a:cubicBezTo>
                    <a:pt x="22" y="121"/>
                    <a:pt x="12" y="117"/>
                    <a:pt x="0" y="117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6" name="Freeform 51">
              <a:extLst>
                <a:ext uri="{FF2B5EF4-FFF2-40B4-BE49-F238E27FC236}">
                  <a16:creationId xmlns:a16="http://schemas.microsoft.com/office/drawing/2014/main" id="{12F761C7-71DF-4423-8B6B-B6AFEFED3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636"/>
              <a:ext cx="209" cy="215"/>
            </a:xfrm>
            <a:custGeom>
              <a:avLst/>
              <a:gdLst>
                <a:gd name="T0" fmla="*/ 0 w 189"/>
                <a:gd name="T1" fmla="*/ 68 h 195"/>
                <a:gd name="T2" fmla="*/ 43 w 189"/>
                <a:gd name="T3" fmla="*/ 44 h 195"/>
                <a:gd name="T4" fmla="*/ 65 w 189"/>
                <a:gd name="T5" fmla="*/ 12 h 195"/>
                <a:gd name="T6" fmla="*/ 134 w 189"/>
                <a:gd name="T7" fmla="*/ 88 h 195"/>
                <a:gd name="T8" fmla="*/ 206 w 189"/>
                <a:gd name="T9" fmla="*/ 193 h 195"/>
                <a:gd name="T10" fmla="*/ 255 w 189"/>
                <a:gd name="T11" fmla="*/ 261 h 195"/>
                <a:gd name="T12" fmla="*/ 199 w 189"/>
                <a:gd name="T13" fmla="*/ 204 h 195"/>
                <a:gd name="T14" fmla="*/ 116 w 189"/>
                <a:gd name="T15" fmla="*/ 140 h 195"/>
                <a:gd name="T16" fmla="*/ 44 w 189"/>
                <a:gd name="T17" fmla="*/ 96 h 195"/>
                <a:gd name="T18" fmla="*/ 0 w 189"/>
                <a:gd name="T19" fmla="*/ 71 h 1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9" h="195">
                  <a:moveTo>
                    <a:pt x="0" y="51"/>
                  </a:moveTo>
                  <a:cubicBezTo>
                    <a:pt x="13" y="47"/>
                    <a:pt x="23" y="46"/>
                    <a:pt x="32" y="33"/>
                  </a:cubicBezTo>
                  <a:cubicBezTo>
                    <a:pt x="37" y="25"/>
                    <a:pt x="37" y="12"/>
                    <a:pt x="48" y="9"/>
                  </a:cubicBezTo>
                  <a:cubicBezTo>
                    <a:pt x="72" y="0"/>
                    <a:pt x="91" y="51"/>
                    <a:pt x="99" y="66"/>
                  </a:cubicBezTo>
                  <a:cubicBezTo>
                    <a:pt x="113" y="96"/>
                    <a:pt x="131" y="119"/>
                    <a:pt x="152" y="144"/>
                  </a:cubicBezTo>
                  <a:cubicBezTo>
                    <a:pt x="165" y="160"/>
                    <a:pt x="183" y="175"/>
                    <a:pt x="189" y="195"/>
                  </a:cubicBezTo>
                  <a:cubicBezTo>
                    <a:pt x="172" y="185"/>
                    <a:pt x="161" y="165"/>
                    <a:pt x="147" y="152"/>
                  </a:cubicBezTo>
                  <a:cubicBezTo>
                    <a:pt x="127" y="135"/>
                    <a:pt x="107" y="119"/>
                    <a:pt x="86" y="104"/>
                  </a:cubicBezTo>
                  <a:cubicBezTo>
                    <a:pt x="69" y="91"/>
                    <a:pt x="52" y="81"/>
                    <a:pt x="33" y="72"/>
                  </a:cubicBezTo>
                  <a:cubicBezTo>
                    <a:pt x="24" y="68"/>
                    <a:pt x="3" y="60"/>
                    <a:pt x="0" y="53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52">
              <a:extLst>
                <a:ext uri="{FF2B5EF4-FFF2-40B4-BE49-F238E27FC236}">
                  <a16:creationId xmlns:a16="http://schemas.microsoft.com/office/drawing/2014/main" id="{3A221B2F-204F-43D6-BF88-69D625E9C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613"/>
              <a:ext cx="392" cy="359"/>
            </a:xfrm>
            <a:custGeom>
              <a:avLst/>
              <a:gdLst>
                <a:gd name="T0" fmla="*/ 352 w 355"/>
                <a:gd name="T1" fmla="*/ 15 h 325"/>
                <a:gd name="T2" fmla="*/ 300 w 355"/>
                <a:gd name="T3" fmla="*/ 91 h 325"/>
                <a:gd name="T4" fmla="*/ 247 w 355"/>
                <a:gd name="T5" fmla="*/ 142 h 325"/>
                <a:gd name="T6" fmla="*/ 134 w 355"/>
                <a:gd name="T7" fmla="*/ 222 h 325"/>
                <a:gd name="T8" fmla="*/ 55 w 355"/>
                <a:gd name="T9" fmla="*/ 327 h 325"/>
                <a:gd name="T10" fmla="*/ 4 w 355"/>
                <a:gd name="T11" fmla="*/ 418 h 325"/>
                <a:gd name="T12" fmla="*/ 0 w 355"/>
                <a:gd name="T13" fmla="*/ 439 h 325"/>
                <a:gd name="T14" fmla="*/ 55 w 355"/>
                <a:gd name="T15" fmla="*/ 371 h 325"/>
                <a:gd name="T16" fmla="*/ 127 w 355"/>
                <a:gd name="T17" fmla="*/ 308 h 325"/>
                <a:gd name="T18" fmla="*/ 274 w 355"/>
                <a:gd name="T19" fmla="*/ 188 h 325"/>
                <a:gd name="T20" fmla="*/ 398 w 355"/>
                <a:gd name="T21" fmla="*/ 120 h 325"/>
                <a:gd name="T22" fmla="*/ 478 w 355"/>
                <a:gd name="T23" fmla="*/ 83 h 325"/>
                <a:gd name="T24" fmla="*/ 426 w 355"/>
                <a:gd name="T25" fmla="*/ 83 h 325"/>
                <a:gd name="T26" fmla="*/ 390 w 355"/>
                <a:gd name="T27" fmla="*/ 43 h 325"/>
                <a:gd name="T28" fmla="*/ 371 w 355"/>
                <a:gd name="T29" fmla="*/ 3 h 325"/>
                <a:gd name="T30" fmla="*/ 349 w 355"/>
                <a:gd name="T31" fmla="*/ 15 h 3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5" h="325">
                  <a:moveTo>
                    <a:pt x="262" y="12"/>
                  </a:moveTo>
                  <a:cubicBezTo>
                    <a:pt x="249" y="31"/>
                    <a:pt x="239" y="50"/>
                    <a:pt x="223" y="67"/>
                  </a:cubicBezTo>
                  <a:cubicBezTo>
                    <a:pt x="210" y="80"/>
                    <a:pt x="197" y="93"/>
                    <a:pt x="184" y="106"/>
                  </a:cubicBezTo>
                  <a:cubicBezTo>
                    <a:pt x="159" y="130"/>
                    <a:pt x="125" y="142"/>
                    <a:pt x="100" y="165"/>
                  </a:cubicBezTo>
                  <a:cubicBezTo>
                    <a:pt x="77" y="188"/>
                    <a:pt x="61" y="218"/>
                    <a:pt x="41" y="243"/>
                  </a:cubicBezTo>
                  <a:cubicBezTo>
                    <a:pt x="24" y="264"/>
                    <a:pt x="12" y="284"/>
                    <a:pt x="4" y="310"/>
                  </a:cubicBezTo>
                  <a:cubicBezTo>
                    <a:pt x="2" y="315"/>
                    <a:pt x="0" y="319"/>
                    <a:pt x="0" y="325"/>
                  </a:cubicBezTo>
                  <a:cubicBezTo>
                    <a:pt x="17" y="317"/>
                    <a:pt x="28" y="289"/>
                    <a:pt x="41" y="275"/>
                  </a:cubicBezTo>
                  <a:cubicBezTo>
                    <a:pt x="57" y="258"/>
                    <a:pt x="75" y="242"/>
                    <a:pt x="94" y="229"/>
                  </a:cubicBezTo>
                  <a:cubicBezTo>
                    <a:pt x="134" y="203"/>
                    <a:pt x="165" y="165"/>
                    <a:pt x="204" y="139"/>
                  </a:cubicBezTo>
                  <a:cubicBezTo>
                    <a:pt x="233" y="121"/>
                    <a:pt x="264" y="105"/>
                    <a:pt x="295" y="90"/>
                  </a:cubicBezTo>
                  <a:cubicBezTo>
                    <a:pt x="308" y="83"/>
                    <a:pt x="349" y="74"/>
                    <a:pt x="355" y="62"/>
                  </a:cubicBezTo>
                  <a:cubicBezTo>
                    <a:pt x="346" y="56"/>
                    <a:pt x="330" y="66"/>
                    <a:pt x="317" y="62"/>
                  </a:cubicBezTo>
                  <a:cubicBezTo>
                    <a:pt x="303" y="57"/>
                    <a:pt x="296" y="44"/>
                    <a:pt x="290" y="32"/>
                  </a:cubicBezTo>
                  <a:cubicBezTo>
                    <a:pt x="287" y="23"/>
                    <a:pt x="283" y="7"/>
                    <a:pt x="275" y="3"/>
                  </a:cubicBezTo>
                  <a:cubicBezTo>
                    <a:pt x="268" y="0"/>
                    <a:pt x="255" y="3"/>
                    <a:pt x="259" y="12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53">
              <a:extLst>
                <a:ext uri="{FF2B5EF4-FFF2-40B4-BE49-F238E27FC236}">
                  <a16:creationId xmlns:a16="http://schemas.microsoft.com/office/drawing/2014/main" id="{9330A45F-81C6-48C6-B627-1B546EA85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734"/>
              <a:ext cx="200" cy="95"/>
            </a:xfrm>
            <a:custGeom>
              <a:avLst/>
              <a:gdLst>
                <a:gd name="T0" fmla="*/ 220 w 181"/>
                <a:gd name="T1" fmla="*/ 0 h 86"/>
                <a:gd name="T2" fmla="*/ 103 w 181"/>
                <a:gd name="T3" fmla="*/ 63 h 86"/>
                <a:gd name="T4" fmla="*/ 0 w 181"/>
                <a:gd name="T5" fmla="*/ 116 h 86"/>
                <a:gd name="T6" fmla="*/ 84 w 181"/>
                <a:gd name="T7" fmla="*/ 89 h 86"/>
                <a:gd name="T8" fmla="*/ 150 w 181"/>
                <a:gd name="T9" fmla="*/ 70 h 86"/>
                <a:gd name="T10" fmla="*/ 242 w 181"/>
                <a:gd name="T11" fmla="*/ 10 h 86"/>
                <a:gd name="T12" fmla="*/ 222 w 181"/>
                <a:gd name="T13" fmla="*/ 1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1" h="86">
                  <a:moveTo>
                    <a:pt x="163" y="0"/>
                  </a:moveTo>
                  <a:cubicBezTo>
                    <a:pt x="137" y="20"/>
                    <a:pt x="105" y="31"/>
                    <a:pt x="76" y="47"/>
                  </a:cubicBezTo>
                  <a:cubicBezTo>
                    <a:pt x="52" y="62"/>
                    <a:pt x="23" y="70"/>
                    <a:pt x="0" y="86"/>
                  </a:cubicBezTo>
                  <a:cubicBezTo>
                    <a:pt x="19" y="84"/>
                    <a:pt x="43" y="73"/>
                    <a:pt x="62" y="66"/>
                  </a:cubicBezTo>
                  <a:cubicBezTo>
                    <a:pt x="78" y="60"/>
                    <a:pt x="94" y="59"/>
                    <a:pt x="111" y="52"/>
                  </a:cubicBezTo>
                  <a:cubicBezTo>
                    <a:pt x="125" y="47"/>
                    <a:pt x="181" y="25"/>
                    <a:pt x="179" y="7"/>
                  </a:cubicBezTo>
                  <a:cubicBezTo>
                    <a:pt x="174" y="5"/>
                    <a:pt x="170" y="2"/>
                    <a:pt x="165" y="1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Freeform 54">
              <a:extLst>
                <a:ext uri="{FF2B5EF4-FFF2-40B4-BE49-F238E27FC236}">
                  <a16:creationId xmlns:a16="http://schemas.microsoft.com/office/drawing/2014/main" id="{6D6616C7-60E4-4D51-BFA9-8C1175EC7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2822"/>
              <a:ext cx="358" cy="201"/>
            </a:xfrm>
            <a:custGeom>
              <a:avLst/>
              <a:gdLst>
                <a:gd name="T0" fmla="*/ 434 w 324"/>
                <a:gd name="T1" fmla="*/ 3 h 182"/>
                <a:gd name="T2" fmla="*/ 357 w 324"/>
                <a:gd name="T3" fmla="*/ 38 h 182"/>
                <a:gd name="T4" fmla="*/ 283 w 324"/>
                <a:gd name="T5" fmla="*/ 60 h 182"/>
                <a:gd name="T6" fmla="*/ 171 w 324"/>
                <a:gd name="T7" fmla="*/ 86 h 182"/>
                <a:gd name="T8" fmla="*/ 78 w 324"/>
                <a:gd name="T9" fmla="*/ 167 h 182"/>
                <a:gd name="T10" fmla="*/ 0 w 324"/>
                <a:gd name="T11" fmla="*/ 243 h 182"/>
                <a:gd name="T12" fmla="*/ 51 w 324"/>
                <a:gd name="T13" fmla="*/ 215 h 182"/>
                <a:gd name="T14" fmla="*/ 120 w 324"/>
                <a:gd name="T15" fmla="*/ 189 h 182"/>
                <a:gd name="T16" fmla="*/ 310 w 324"/>
                <a:gd name="T17" fmla="*/ 152 h 182"/>
                <a:gd name="T18" fmla="*/ 409 w 324"/>
                <a:gd name="T19" fmla="*/ 55 h 182"/>
                <a:gd name="T20" fmla="*/ 434 w 324"/>
                <a:gd name="T21" fmla="*/ 3 h 1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4" h="182">
                  <a:moveTo>
                    <a:pt x="322" y="3"/>
                  </a:moveTo>
                  <a:cubicBezTo>
                    <a:pt x="315" y="0"/>
                    <a:pt x="276" y="24"/>
                    <a:pt x="264" y="28"/>
                  </a:cubicBezTo>
                  <a:cubicBezTo>
                    <a:pt x="246" y="34"/>
                    <a:pt x="228" y="41"/>
                    <a:pt x="210" y="44"/>
                  </a:cubicBezTo>
                  <a:cubicBezTo>
                    <a:pt x="182" y="50"/>
                    <a:pt x="152" y="53"/>
                    <a:pt x="127" y="64"/>
                  </a:cubicBezTo>
                  <a:cubicBezTo>
                    <a:pt x="99" y="76"/>
                    <a:pt x="77" y="102"/>
                    <a:pt x="58" y="124"/>
                  </a:cubicBezTo>
                  <a:cubicBezTo>
                    <a:pt x="43" y="143"/>
                    <a:pt x="8" y="158"/>
                    <a:pt x="0" y="180"/>
                  </a:cubicBezTo>
                  <a:cubicBezTo>
                    <a:pt x="13" y="182"/>
                    <a:pt x="28" y="167"/>
                    <a:pt x="38" y="160"/>
                  </a:cubicBezTo>
                  <a:cubicBezTo>
                    <a:pt x="55" y="149"/>
                    <a:pt x="70" y="142"/>
                    <a:pt x="90" y="140"/>
                  </a:cubicBezTo>
                  <a:cubicBezTo>
                    <a:pt x="140" y="135"/>
                    <a:pt x="186" y="142"/>
                    <a:pt x="230" y="113"/>
                  </a:cubicBezTo>
                  <a:cubicBezTo>
                    <a:pt x="258" y="94"/>
                    <a:pt x="281" y="66"/>
                    <a:pt x="303" y="41"/>
                  </a:cubicBezTo>
                  <a:cubicBezTo>
                    <a:pt x="313" y="32"/>
                    <a:pt x="324" y="16"/>
                    <a:pt x="322" y="3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55">
              <a:extLst>
                <a:ext uri="{FF2B5EF4-FFF2-40B4-BE49-F238E27FC236}">
                  <a16:creationId xmlns:a16="http://schemas.microsoft.com/office/drawing/2014/main" id="{ACF44A89-39B6-4206-989A-23680EAF8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2421"/>
              <a:ext cx="481" cy="137"/>
            </a:xfrm>
            <a:custGeom>
              <a:avLst/>
              <a:gdLst>
                <a:gd name="T0" fmla="*/ 0 w 436"/>
                <a:gd name="T1" fmla="*/ 0 h 124"/>
                <a:gd name="T2" fmla="*/ 61 w 436"/>
                <a:gd name="T3" fmla="*/ 53 h 124"/>
                <a:gd name="T4" fmla="*/ 126 w 436"/>
                <a:gd name="T5" fmla="*/ 91 h 124"/>
                <a:gd name="T6" fmla="*/ 271 w 436"/>
                <a:gd name="T7" fmla="*/ 154 h 124"/>
                <a:gd name="T8" fmla="*/ 431 w 436"/>
                <a:gd name="T9" fmla="*/ 143 h 124"/>
                <a:gd name="T10" fmla="*/ 586 w 436"/>
                <a:gd name="T11" fmla="*/ 62 h 124"/>
                <a:gd name="T12" fmla="*/ 510 w 436"/>
                <a:gd name="T13" fmla="*/ 55 h 124"/>
                <a:gd name="T14" fmla="*/ 399 w 436"/>
                <a:gd name="T15" fmla="*/ 72 h 124"/>
                <a:gd name="T16" fmla="*/ 182 w 436"/>
                <a:gd name="T17" fmla="*/ 40 h 124"/>
                <a:gd name="T18" fmla="*/ 71 w 436"/>
                <a:gd name="T19" fmla="*/ 12 h 124"/>
                <a:gd name="T20" fmla="*/ 8 w 436"/>
                <a:gd name="T21" fmla="*/ 0 h 1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6" h="124">
                  <a:moveTo>
                    <a:pt x="0" y="0"/>
                  </a:moveTo>
                  <a:cubicBezTo>
                    <a:pt x="15" y="6"/>
                    <a:pt x="32" y="28"/>
                    <a:pt x="45" y="39"/>
                  </a:cubicBezTo>
                  <a:cubicBezTo>
                    <a:pt x="59" y="51"/>
                    <a:pt x="76" y="59"/>
                    <a:pt x="93" y="67"/>
                  </a:cubicBezTo>
                  <a:cubicBezTo>
                    <a:pt x="129" y="85"/>
                    <a:pt x="162" y="104"/>
                    <a:pt x="202" y="114"/>
                  </a:cubicBezTo>
                  <a:cubicBezTo>
                    <a:pt x="237" y="124"/>
                    <a:pt x="288" y="116"/>
                    <a:pt x="321" y="106"/>
                  </a:cubicBezTo>
                  <a:cubicBezTo>
                    <a:pt x="353" y="96"/>
                    <a:pt x="421" y="81"/>
                    <a:pt x="436" y="46"/>
                  </a:cubicBezTo>
                  <a:cubicBezTo>
                    <a:pt x="421" y="40"/>
                    <a:pt x="397" y="41"/>
                    <a:pt x="380" y="41"/>
                  </a:cubicBezTo>
                  <a:cubicBezTo>
                    <a:pt x="352" y="41"/>
                    <a:pt x="325" y="55"/>
                    <a:pt x="297" y="53"/>
                  </a:cubicBezTo>
                  <a:cubicBezTo>
                    <a:pt x="242" y="47"/>
                    <a:pt x="192" y="24"/>
                    <a:pt x="136" y="30"/>
                  </a:cubicBezTo>
                  <a:cubicBezTo>
                    <a:pt x="110" y="32"/>
                    <a:pt x="79" y="14"/>
                    <a:pt x="53" y="9"/>
                  </a:cubicBezTo>
                  <a:cubicBezTo>
                    <a:pt x="38" y="6"/>
                    <a:pt x="16" y="10"/>
                    <a:pt x="5" y="0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56">
              <a:extLst>
                <a:ext uri="{FF2B5EF4-FFF2-40B4-BE49-F238E27FC236}">
                  <a16:creationId xmlns:a16="http://schemas.microsoft.com/office/drawing/2014/main" id="{F56DECBE-8D83-4541-A90B-E250865B6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771"/>
              <a:ext cx="93" cy="132"/>
            </a:xfrm>
            <a:custGeom>
              <a:avLst/>
              <a:gdLst>
                <a:gd name="T0" fmla="*/ 0 w 84"/>
                <a:gd name="T1" fmla="*/ 0 h 120"/>
                <a:gd name="T2" fmla="*/ 53 w 84"/>
                <a:gd name="T3" fmla="*/ 74 h 120"/>
                <a:gd name="T4" fmla="*/ 91 w 84"/>
                <a:gd name="T5" fmla="*/ 160 h 120"/>
                <a:gd name="T6" fmla="*/ 69 w 84"/>
                <a:gd name="T7" fmla="*/ 25 h 120"/>
                <a:gd name="T8" fmla="*/ 33 w 84"/>
                <a:gd name="T9" fmla="*/ 15 h 120"/>
                <a:gd name="T10" fmla="*/ 0 w 84"/>
                <a:gd name="T11" fmla="*/ 0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120">
                  <a:moveTo>
                    <a:pt x="0" y="0"/>
                  </a:moveTo>
                  <a:cubicBezTo>
                    <a:pt x="15" y="18"/>
                    <a:pt x="30" y="32"/>
                    <a:pt x="39" y="55"/>
                  </a:cubicBezTo>
                  <a:cubicBezTo>
                    <a:pt x="45" y="70"/>
                    <a:pt x="52" y="114"/>
                    <a:pt x="67" y="120"/>
                  </a:cubicBezTo>
                  <a:cubicBezTo>
                    <a:pt x="68" y="92"/>
                    <a:pt x="84" y="35"/>
                    <a:pt x="51" y="19"/>
                  </a:cubicBezTo>
                  <a:cubicBezTo>
                    <a:pt x="42" y="14"/>
                    <a:pt x="32" y="15"/>
                    <a:pt x="24" y="12"/>
                  </a:cubicBezTo>
                  <a:cubicBezTo>
                    <a:pt x="15" y="8"/>
                    <a:pt x="9" y="1"/>
                    <a:pt x="0" y="0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Freeform 57">
              <a:extLst>
                <a:ext uri="{FF2B5EF4-FFF2-40B4-BE49-F238E27FC236}">
                  <a16:creationId xmlns:a16="http://schemas.microsoft.com/office/drawing/2014/main" id="{BD41C87F-8D03-4D85-82E2-35631F4C0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719"/>
              <a:ext cx="63" cy="18"/>
            </a:xfrm>
            <a:custGeom>
              <a:avLst/>
              <a:gdLst>
                <a:gd name="T0" fmla="*/ 0 w 57"/>
                <a:gd name="T1" fmla="*/ 20 h 16"/>
                <a:gd name="T2" fmla="*/ 77 w 57"/>
                <a:gd name="T3" fmla="*/ 7 h 16"/>
                <a:gd name="T4" fmla="*/ 0 w 57"/>
                <a:gd name="T5" fmla="*/ 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6">
                  <a:moveTo>
                    <a:pt x="0" y="14"/>
                  </a:moveTo>
                  <a:cubicBezTo>
                    <a:pt x="18" y="14"/>
                    <a:pt x="44" y="16"/>
                    <a:pt x="57" y="4"/>
                  </a:cubicBezTo>
                  <a:cubicBezTo>
                    <a:pt x="43" y="0"/>
                    <a:pt x="13" y="3"/>
                    <a:pt x="0" y="9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Freeform 58">
              <a:extLst>
                <a:ext uri="{FF2B5EF4-FFF2-40B4-BE49-F238E27FC236}">
                  <a16:creationId xmlns:a16="http://schemas.microsoft.com/office/drawing/2014/main" id="{B9B5E43C-0056-4662-9E53-6D74FA922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460"/>
              <a:ext cx="181" cy="93"/>
            </a:xfrm>
            <a:custGeom>
              <a:avLst/>
              <a:gdLst>
                <a:gd name="T0" fmla="*/ 0 w 164"/>
                <a:gd name="T1" fmla="*/ 114 h 84"/>
                <a:gd name="T2" fmla="*/ 23 w 164"/>
                <a:gd name="T3" fmla="*/ 99 h 84"/>
                <a:gd name="T4" fmla="*/ 49 w 164"/>
                <a:gd name="T5" fmla="*/ 71 h 84"/>
                <a:gd name="T6" fmla="*/ 98 w 164"/>
                <a:gd name="T7" fmla="*/ 24 h 84"/>
                <a:gd name="T8" fmla="*/ 168 w 164"/>
                <a:gd name="T9" fmla="*/ 21 h 84"/>
                <a:gd name="T10" fmla="*/ 221 w 164"/>
                <a:gd name="T11" fmla="*/ 0 h 84"/>
                <a:gd name="T12" fmla="*/ 156 w 164"/>
                <a:gd name="T13" fmla="*/ 34 h 84"/>
                <a:gd name="T14" fmla="*/ 85 w 164"/>
                <a:gd name="T15" fmla="*/ 75 h 84"/>
                <a:gd name="T16" fmla="*/ 9 w 164"/>
                <a:gd name="T17" fmla="*/ 110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4" h="84">
                  <a:moveTo>
                    <a:pt x="0" y="84"/>
                  </a:moveTo>
                  <a:cubicBezTo>
                    <a:pt x="4" y="78"/>
                    <a:pt x="11" y="77"/>
                    <a:pt x="17" y="72"/>
                  </a:cubicBezTo>
                  <a:cubicBezTo>
                    <a:pt x="24" y="67"/>
                    <a:pt x="30" y="59"/>
                    <a:pt x="36" y="52"/>
                  </a:cubicBezTo>
                  <a:cubicBezTo>
                    <a:pt x="46" y="41"/>
                    <a:pt x="59" y="23"/>
                    <a:pt x="73" y="18"/>
                  </a:cubicBezTo>
                  <a:cubicBezTo>
                    <a:pt x="89" y="13"/>
                    <a:pt x="108" y="18"/>
                    <a:pt x="125" y="15"/>
                  </a:cubicBezTo>
                  <a:cubicBezTo>
                    <a:pt x="139" y="13"/>
                    <a:pt x="150" y="3"/>
                    <a:pt x="164" y="0"/>
                  </a:cubicBezTo>
                  <a:cubicBezTo>
                    <a:pt x="150" y="15"/>
                    <a:pt x="135" y="19"/>
                    <a:pt x="116" y="25"/>
                  </a:cubicBezTo>
                  <a:cubicBezTo>
                    <a:pt x="94" y="31"/>
                    <a:pt x="81" y="43"/>
                    <a:pt x="63" y="55"/>
                  </a:cubicBezTo>
                  <a:cubicBezTo>
                    <a:pt x="47" y="65"/>
                    <a:pt x="25" y="81"/>
                    <a:pt x="6" y="80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Freeform 59">
              <a:extLst>
                <a:ext uri="{FF2B5EF4-FFF2-40B4-BE49-F238E27FC236}">
                  <a16:creationId xmlns:a16="http://schemas.microsoft.com/office/drawing/2014/main" id="{94315A21-E238-437E-9CF3-9BDB72405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585"/>
              <a:ext cx="225" cy="148"/>
            </a:xfrm>
            <a:custGeom>
              <a:avLst/>
              <a:gdLst>
                <a:gd name="T0" fmla="*/ 8 w 204"/>
                <a:gd name="T1" fmla="*/ 10 h 134"/>
                <a:gd name="T2" fmla="*/ 71 w 204"/>
                <a:gd name="T3" fmla="*/ 63 h 134"/>
                <a:gd name="T4" fmla="*/ 129 w 204"/>
                <a:gd name="T5" fmla="*/ 106 h 134"/>
                <a:gd name="T6" fmla="*/ 216 w 204"/>
                <a:gd name="T7" fmla="*/ 142 h 134"/>
                <a:gd name="T8" fmla="*/ 274 w 204"/>
                <a:gd name="T9" fmla="*/ 171 h 134"/>
                <a:gd name="T10" fmla="*/ 190 w 204"/>
                <a:gd name="T11" fmla="*/ 151 h 134"/>
                <a:gd name="T12" fmla="*/ 98 w 204"/>
                <a:gd name="T13" fmla="*/ 124 h 134"/>
                <a:gd name="T14" fmla="*/ 0 w 204"/>
                <a:gd name="T15" fmla="*/ 0 h 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4" h="134">
                  <a:moveTo>
                    <a:pt x="5" y="7"/>
                  </a:moveTo>
                  <a:cubicBezTo>
                    <a:pt x="24" y="8"/>
                    <a:pt x="40" y="35"/>
                    <a:pt x="53" y="47"/>
                  </a:cubicBezTo>
                  <a:cubicBezTo>
                    <a:pt x="66" y="61"/>
                    <a:pt x="80" y="71"/>
                    <a:pt x="96" y="79"/>
                  </a:cubicBezTo>
                  <a:cubicBezTo>
                    <a:pt x="117" y="90"/>
                    <a:pt x="139" y="98"/>
                    <a:pt x="161" y="106"/>
                  </a:cubicBezTo>
                  <a:cubicBezTo>
                    <a:pt x="173" y="111"/>
                    <a:pt x="196" y="116"/>
                    <a:pt x="204" y="127"/>
                  </a:cubicBezTo>
                  <a:cubicBezTo>
                    <a:pt x="184" y="134"/>
                    <a:pt x="160" y="119"/>
                    <a:pt x="141" y="112"/>
                  </a:cubicBezTo>
                  <a:cubicBezTo>
                    <a:pt x="119" y="105"/>
                    <a:pt x="94" y="101"/>
                    <a:pt x="73" y="91"/>
                  </a:cubicBezTo>
                  <a:cubicBezTo>
                    <a:pt x="37" y="76"/>
                    <a:pt x="28" y="24"/>
                    <a:pt x="0" y="0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Freeform 60">
              <a:extLst>
                <a:ext uri="{FF2B5EF4-FFF2-40B4-BE49-F238E27FC236}">
                  <a16:creationId xmlns:a16="http://schemas.microsoft.com/office/drawing/2014/main" id="{A1D878D2-0032-4BC1-A379-C17B7460F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2648"/>
              <a:ext cx="83" cy="108"/>
            </a:xfrm>
            <a:custGeom>
              <a:avLst/>
              <a:gdLst>
                <a:gd name="T0" fmla="*/ 3 w 75"/>
                <a:gd name="T1" fmla="*/ 39 h 98"/>
                <a:gd name="T2" fmla="*/ 48 w 75"/>
                <a:gd name="T3" fmla="*/ 26 h 98"/>
                <a:gd name="T4" fmla="*/ 102 w 75"/>
                <a:gd name="T5" fmla="*/ 131 h 98"/>
                <a:gd name="T6" fmla="*/ 45 w 75"/>
                <a:gd name="T7" fmla="*/ 55 h 98"/>
                <a:gd name="T8" fmla="*/ 4 w 75"/>
                <a:gd name="T9" fmla="*/ 37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8">
                  <a:moveTo>
                    <a:pt x="3" y="29"/>
                  </a:moveTo>
                  <a:cubicBezTo>
                    <a:pt x="0" y="0"/>
                    <a:pt x="21" y="4"/>
                    <a:pt x="35" y="20"/>
                  </a:cubicBezTo>
                  <a:cubicBezTo>
                    <a:pt x="53" y="40"/>
                    <a:pt x="67" y="74"/>
                    <a:pt x="75" y="98"/>
                  </a:cubicBezTo>
                  <a:cubicBezTo>
                    <a:pt x="65" y="80"/>
                    <a:pt x="48" y="55"/>
                    <a:pt x="33" y="41"/>
                  </a:cubicBezTo>
                  <a:cubicBezTo>
                    <a:pt x="24" y="32"/>
                    <a:pt x="14" y="32"/>
                    <a:pt x="4" y="28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Freeform 61">
              <a:extLst>
                <a:ext uri="{FF2B5EF4-FFF2-40B4-BE49-F238E27FC236}">
                  <a16:creationId xmlns:a16="http://schemas.microsoft.com/office/drawing/2014/main" id="{359C457E-6622-481F-9202-775D15CCB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2808"/>
              <a:ext cx="109" cy="67"/>
            </a:xfrm>
            <a:custGeom>
              <a:avLst/>
              <a:gdLst>
                <a:gd name="T0" fmla="*/ 3 w 98"/>
                <a:gd name="T1" fmla="*/ 4 h 60"/>
                <a:gd name="T2" fmla="*/ 75 w 98"/>
                <a:gd name="T3" fmla="*/ 25 h 60"/>
                <a:gd name="T4" fmla="*/ 135 w 98"/>
                <a:gd name="T5" fmla="*/ 84 h 60"/>
                <a:gd name="T6" fmla="*/ 57 w 98"/>
                <a:gd name="T7" fmla="*/ 38 h 60"/>
                <a:gd name="T8" fmla="*/ 0 w 98"/>
                <a:gd name="T9" fmla="*/ 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60">
                  <a:moveTo>
                    <a:pt x="3" y="4"/>
                  </a:moveTo>
                  <a:cubicBezTo>
                    <a:pt x="18" y="0"/>
                    <a:pt x="41" y="8"/>
                    <a:pt x="54" y="18"/>
                  </a:cubicBezTo>
                  <a:cubicBezTo>
                    <a:pt x="67" y="28"/>
                    <a:pt x="89" y="44"/>
                    <a:pt x="98" y="60"/>
                  </a:cubicBezTo>
                  <a:cubicBezTo>
                    <a:pt x="78" y="59"/>
                    <a:pt x="56" y="38"/>
                    <a:pt x="41" y="27"/>
                  </a:cubicBezTo>
                  <a:cubicBezTo>
                    <a:pt x="27" y="16"/>
                    <a:pt x="14" y="12"/>
                    <a:pt x="0" y="3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Freeform 62">
              <a:extLst>
                <a:ext uri="{FF2B5EF4-FFF2-40B4-BE49-F238E27FC236}">
                  <a16:creationId xmlns:a16="http://schemas.microsoft.com/office/drawing/2014/main" id="{878C4617-E271-41FC-B951-AE53118F1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648"/>
              <a:ext cx="272" cy="245"/>
            </a:xfrm>
            <a:custGeom>
              <a:avLst/>
              <a:gdLst>
                <a:gd name="T0" fmla="*/ 289 w 247"/>
                <a:gd name="T1" fmla="*/ 10 h 222"/>
                <a:gd name="T2" fmla="*/ 276 w 247"/>
                <a:gd name="T3" fmla="*/ 21 h 222"/>
                <a:gd name="T4" fmla="*/ 252 w 247"/>
                <a:gd name="T5" fmla="*/ 52 h 222"/>
                <a:gd name="T6" fmla="*/ 210 w 247"/>
                <a:gd name="T7" fmla="*/ 96 h 222"/>
                <a:gd name="T8" fmla="*/ 127 w 247"/>
                <a:gd name="T9" fmla="*/ 153 h 222"/>
                <a:gd name="T10" fmla="*/ 61 w 247"/>
                <a:gd name="T11" fmla="*/ 209 h 222"/>
                <a:gd name="T12" fmla="*/ 0 w 247"/>
                <a:gd name="T13" fmla="*/ 298 h 222"/>
                <a:gd name="T14" fmla="*/ 94 w 247"/>
                <a:gd name="T15" fmla="*/ 202 h 222"/>
                <a:gd name="T16" fmla="*/ 213 w 247"/>
                <a:gd name="T17" fmla="*/ 119 h 222"/>
                <a:gd name="T18" fmla="*/ 290 w 247"/>
                <a:gd name="T19" fmla="*/ 10 h 2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7" h="222">
                  <a:moveTo>
                    <a:pt x="216" y="7"/>
                  </a:moveTo>
                  <a:cubicBezTo>
                    <a:pt x="215" y="0"/>
                    <a:pt x="210" y="12"/>
                    <a:pt x="207" y="15"/>
                  </a:cubicBezTo>
                  <a:cubicBezTo>
                    <a:pt x="201" y="23"/>
                    <a:pt x="195" y="31"/>
                    <a:pt x="189" y="39"/>
                  </a:cubicBezTo>
                  <a:cubicBezTo>
                    <a:pt x="179" y="51"/>
                    <a:pt x="169" y="61"/>
                    <a:pt x="157" y="72"/>
                  </a:cubicBezTo>
                  <a:cubicBezTo>
                    <a:pt x="137" y="89"/>
                    <a:pt x="117" y="100"/>
                    <a:pt x="94" y="114"/>
                  </a:cubicBezTo>
                  <a:cubicBezTo>
                    <a:pt x="76" y="124"/>
                    <a:pt x="58" y="139"/>
                    <a:pt x="45" y="155"/>
                  </a:cubicBezTo>
                  <a:cubicBezTo>
                    <a:pt x="31" y="172"/>
                    <a:pt x="6" y="201"/>
                    <a:pt x="0" y="222"/>
                  </a:cubicBezTo>
                  <a:cubicBezTo>
                    <a:pt x="29" y="204"/>
                    <a:pt x="43" y="169"/>
                    <a:pt x="70" y="150"/>
                  </a:cubicBezTo>
                  <a:cubicBezTo>
                    <a:pt x="99" y="129"/>
                    <a:pt x="130" y="110"/>
                    <a:pt x="159" y="89"/>
                  </a:cubicBezTo>
                  <a:cubicBezTo>
                    <a:pt x="173" y="78"/>
                    <a:pt x="247" y="21"/>
                    <a:pt x="217" y="7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Freeform 63">
              <a:extLst>
                <a:ext uri="{FF2B5EF4-FFF2-40B4-BE49-F238E27FC236}">
                  <a16:creationId xmlns:a16="http://schemas.microsoft.com/office/drawing/2014/main" id="{F256AF43-01C2-4621-9F92-595779BF2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2749"/>
              <a:ext cx="95" cy="47"/>
            </a:xfrm>
            <a:custGeom>
              <a:avLst/>
              <a:gdLst>
                <a:gd name="T0" fmla="*/ 115 w 86"/>
                <a:gd name="T1" fmla="*/ 0 h 43"/>
                <a:gd name="T2" fmla="*/ 60 w 86"/>
                <a:gd name="T3" fmla="*/ 27 h 43"/>
                <a:gd name="T4" fmla="*/ 0 w 86"/>
                <a:gd name="T5" fmla="*/ 52 h 43"/>
                <a:gd name="T6" fmla="*/ 83 w 86"/>
                <a:gd name="T7" fmla="*/ 21 h 43"/>
                <a:gd name="T8" fmla="*/ 115 w 86"/>
                <a:gd name="T9" fmla="*/ 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43">
                  <a:moveTo>
                    <a:pt x="85" y="0"/>
                  </a:moveTo>
                  <a:cubicBezTo>
                    <a:pt x="75" y="1"/>
                    <a:pt x="55" y="16"/>
                    <a:pt x="44" y="21"/>
                  </a:cubicBezTo>
                  <a:cubicBezTo>
                    <a:pt x="30" y="27"/>
                    <a:pt x="13" y="32"/>
                    <a:pt x="0" y="40"/>
                  </a:cubicBezTo>
                  <a:cubicBezTo>
                    <a:pt x="22" y="43"/>
                    <a:pt x="43" y="24"/>
                    <a:pt x="62" y="16"/>
                  </a:cubicBezTo>
                  <a:cubicBezTo>
                    <a:pt x="68" y="13"/>
                    <a:pt x="86" y="9"/>
                    <a:pt x="85" y="1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Freeform 64">
              <a:extLst>
                <a:ext uri="{FF2B5EF4-FFF2-40B4-BE49-F238E27FC236}">
                  <a16:creationId xmlns:a16="http://schemas.microsoft.com/office/drawing/2014/main" id="{2E29BEF8-8759-436A-BA8D-48249295A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853"/>
              <a:ext cx="227" cy="106"/>
            </a:xfrm>
            <a:custGeom>
              <a:avLst/>
              <a:gdLst>
                <a:gd name="T0" fmla="*/ 275 w 206"/>
                <a:gd name="T1" fmla="*/ 10 h 96"/>
                <a:gd name="T2" fmla="*/ 198 w 206"/>
                <a:gd name="T3" fmla="*/ 31 h 96"/>
                <a:gd name="T4" fmla="*/ 108 w 206"/>
                <a:gd name="T5" fmla="*/ 50 h 96"/>
                <a:gd name="T6" fmla="*/ 0 w 206"/>
                <a:gd name="T7" fmla="*/ 125 h 96"/>
                <a:gd name="T8" fmla="*/ 86 w 206"/>
                <a:gd name="T9" fmla="*/ 88 h 96"/>
                <a:gd name="T10" fmla="*/ 183 w 206"/>
                <a:gd name="T11" fmla="*/ 44 h 96"/>
                <a:gd name="T12" fmla="*/ 275 w 206"/>
                <a:gd name="T13" fmla="*/ 12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6" h="96">
                  <a:moveTo>
                    <a:pt x="206" y="7"/>
                  </a:moveTo>
                  <a:cubicBezTo>
                    <a:pt x="195" y="0"/>
                    <a:pt x="160" y="21"/>
                    <a:pt x="148" y="23"/>
                  </a:cubicBezTo>
                  <a:cubicBezTo>
                    <a:pt x="125" y="28"/>
                    <a:pt x="103" y="29"/>
                    <a:pt x="81" y="37"/>
                  </a:cubicBezTo>
                  <a:cubicBezTo>
                    <a:pt x="56" y="46"/>
                    <a:pt x="14" y="69"/>
                    <a:pt x="0" y="92"/>
                  </a:cubicBezTo>
                  <a:cubicBezTo>
                    <a:pt x="22" y="96"/>
                    <a:pt x="45" y="72"/>
                    <a:pt x="64" y="65"/>
                  </a:cubicBezTo>
                  <a:cubicBezTo>
                    <a:pt x="89" y="55"/>
                    <a:pt x="112" y="43"/>
                    <a:pt x="137" y="33"/>
                  </a:cubicBezTo>
                  <a:cubicBezTo>
                    <a:pt x="160" y="24"/>
                    <a:pt x="187" y="24"/>
                    <a:pt x="206" y="9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Freeform 65">
              <a:extLst>
                <a:ext uri="{FF2B5EF4-FFF2-40B4-BE49-F238E27FC236}">
                  <a16:creationId xmlns:a16="http://schemas.microsoft.com/office/drawing/2014/main" id="{CB5C82C6-2A6E-4609-B6E8-3398921F7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458"/>
              <a:ext cx="333" cy="80"/>
            </a:xfrm>
            <a:custGeom>
              <a:avLst/>
              <a:gdLst>
                <a:gd name="T0" fmla="*/ 0 w 301"/>
                <a:gd name="T1" fmla="*/ 4 h 72"/>
                <a:gd name="T2" fmla="*/ 93 w 301"/>
                <a:gd name="T3" fmla="*/ 52 h 72"/>
                <a:gd name="T4" fmla="*/ 195 w 301"/>
                <a:gd name="T5" fmla="*/ 87 h 72"/>
                <a:gd name="T6" fmla="*/ 407 w 301"/>
                <a:gd name="T7" fmla="*/ 58 h 72"/>
                <a:gd name="T8" fmla="*/ 125 w 301"/>
                <a:gd name="T9" fmla="*/ 47 h 72"/>
                <a:gd name="T10" fmla="*/ 11 w 301"/>
                <a:gd name="T11" fmla="*/ 0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1" h="72">
                  <a:moveTo>
                    <a:pt x="0" y="4"/>
                  </a:moveTo>
                  <a:cubicBezTo>
                    <a:pt x="17" y="0"/>
                    <a:pt x="53" y="31"/>
                    <a:pt x="69" y="38"/>
                  </a:cubicBezTo>
                  <a:cubicBezTo>
                    <a:pt x="94" y="49"/>
                    <a:pt x="117" y="59"/>
                    <a:pt x="144" y="63"/>
                  </a:cubicBezTo>
                  <a:cubicBezTo>
                    <a:pt x="196" y="72"/>
                    <a:pt x="250" y="49"/>
                    <a:pt x="301" y="42"/>
                  </a:cubicBezTo>
                  <a:cubicBezTo>
                    <a:pt x="234" y="40"/>
                    <a:pt x="160" y="45"/>
                    <a:pt x="92" y="34"/>
                  </a:cubicBezTo>
                  <a:cubicBezTo>
                    <a:pt x="60" y="29"/>
                    <a:pt x="35" y="17"/>
                    <a:pt x="8" y="0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Freeform 66">
              <a:extLst>
                <a:ext uri="{FF2B5EF4-FFF2-40B4-BE49-F238E27FC236}">
                  <a16:creationId xmlns:a16="http://schemas.microsoft.com/office/drawing/2014/main" id="{3F749F50-4C31-4494-9028-754B8E857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2207"/>
              <a:ext cx="332" cy="189"/>
            </a:xfrm>
            <a:custGeom>
              <a:avLst/>
              <a:gdLst>
                <a:gd name="T0" fmla="*/ 406 w 300"/>
                <a:gd name="T1" fmla="*/ 193 h 171"/>
                <a:gd name="T2" fmla="*/ 307 w 300"/>
                <a:gd name="T3" fmla="*/ 156 h 171"/>
                <a:gd name="T4" fmla="*/ 177 w 300"/>
                <a:gd name="T5" fmla="*/ 116 h 171"/>
                <a:gd name="T6" fmla="*/ 94 w 300"/>
                <a:gd name="T7" fmla="*/ 76 h 171"/>
                <a:gd name="T8" fmla="*/ 0 w 300"/>
                <a:gd name="T9" fmla="*/ 0 h 171"/>
                <a:gd name="T10" fmla="*/ 77 w 300"/>
                <a:gd name="T11" fmla="*/ 103 h 171"/>
                <a:gd name="T12" fmla="*/ 108 w 300"/>
                <a:gd name="T13" fmla="*/ 158 h 171"/>
                <a:gd name="T14" fmla="*/ 133 w 300"/>
                <a:gd name="T15" fmla="*/ 213 h 171"/>
                <a:gd name="T16" fmla="*/ 280 w 300"/>
                <a:gd name="T17" fmla="*/ 209 h 171"/>
                <a:gd name="T18" fmla="*/ 406 w 300"/>
                <a:gd name="T19" fmla="*/ 209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0" h="171">
                  <a:moveTo>
                    <a:pt x="300" y="143"/>
                  </a:moveTo>
                  <a:cubicBezTo>
                    <a:pt x="282" y="145"/>
                    <a:pt x="247" y="122"/>
                    <a:pt x="226" y="116"/>
                  </a:cubicBezTo>
                  <a:cubicBezTo>
                    <a:pt x="196" y="107"/>
                    <a:pt x="159" y="101"/>
                    <a:pt x="131" y="86"/>
                  </a:cubicBezTo>
                  <a:cubicBezTo>
                    <a:pt x="100" y="68"/>
                    <a:pt x="97" y="80"/>
                    <a:pt x="70" y="56"/>
                  </a:cubicBezTo>
                  <a:cubicBezTo>
                    <a:pt x="43" y="32"/>
                    <a:pt x="22" y="31"/>
                    <a:pt x="0" y="0"/>
                  </a:cubicBezTo>
                  <a:cubicBezTo>
                    <a:pt x="26" y="39"/>
                    <a:pt x="47" y="60"/>
                    <a:pt x="57" y="76"/>
                  </a:cubicBezTo>
                  <a:cubicBezTo>
                    <a:pt x="67" y="92"/>
                    <a:pt x="74" y="98"/>
                    <a:pt x="80" y="117"/>
                  </a:cubicBezTo>
                  <a:cubicBezTo>
                    <a:pt x="87" y="136"/>
                    <a:pt x="81" y="150"/>
                    <a:pt x="98" y="158"/>
                  </a:cubicBezTo>
                  <a:cubicBezTo>
                    <a:pt x="127" y="171"/>
                    <a:pt x="177" y="160"/>
                    <a:pt x="207" y="155"/>
                  </a:cubicBezTo>
                  <a:cubicBezTo>
                    <a:pt x="240" y="150"/>
                    <a:pt x="268" y="155"/>
                    <a:pt x="300" y="155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Freeform 67">
              <a:extLst>
                <a:ext uri="{FF2B5EF4-FFF2-40B4-BE49-F238E27FC236}">
                  <a16:creationId xmlns:a16="http://schemas.microsoft.com/office/drawing/2014/main" id="{5F4431D9-8887-43FB-92F2-633E26CDC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405"/>
              <a:ext cx="320" cy="101"/>
            </a:xfrm>
            <a:custGeom>
              <a:avLst/>
              <a:gdLst>
                <a:gd name="T0" fmla="*/ 390 w 290"/>
                <a:gd name="T1" fmla="*/ 63 h 91"/>
                <a:gd name="T2" fmla="*/ 329 w 290"/>
                <a:gd name="T3" fmla="*/ 10 h 91"/>
                <a:gd name="T4" fmla="*/ 235 w 290"/>
                <a:gd name="T5" fmla="*/ 21 h 91"/>
                <a:gd name="T6" fmla="*/ 114 w 290"/>
                <a:gd name="T7" fmla="*/ 41 h 91"/>
                <a:gd name="T8" fmla="*/ 0 w 290"/>
                <a:gd name="T9" fmla="*/ 22 h 91"/>
                <a:gd name="T10" fmla="*/ 225 w 290"/>
                <a:gd name="T11" fmla="*/ 101 h 91"/>
                <a:gd name="T12" fmla="*/ 309 w 290"/>
                <a:gd name="T13" fmla="*/ 65 h 91"/>
                <a:gd name="T14" fmla="*/ 385 w 290"/>
                <a:gd name="T15" fmla="*/ 6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0" h="91">
                  <a:moveTo>
                    <a:pt x="290" y="46"/>
                  </a:moveTo>
                  <a:cubicBezTo>
                    <a:pt x="274" y="33"/>
                    <a:pt x="265" y="14"/>
                    <a:pt x="245" y="7"/>
                  </a:cubicBezTo>
                  <a:cubicBezTo>
                    <a:pt x="222" y="0"/>
                    <a:pt x="197" y="10"/>
                    <a:pt x="175" y="15"/>
                  </a:cubicBezTo>
                  <a:cubicBezTo>
                    <a:pt x="144" y="22"/>
                    <a:pt x="117" y="32"/>
                    <a:pt x="84" y="30"/>
                  </a:cubicBezTo>
                  <a:cubicBezTo>
                    <a:pt x="55" y="28"/>
                    <a:pt x="29" y="21"/>
                    <a:pt x="0" y="16"/>
                  </a:cubicBezTo>
                  <a:cubicBezTo>
                    <a:pt x="58" y="52"/>
                    <a:pt x="97" y="91"/>
                    <a:pt x="168" y="74"/>
                  </a:cubicBezTo>
                  <a:cubicBezTo>
                    <a:pt x="191" y="68"/>
                    <a:pt x="209" y="54"/>
                    <a:pt x="230" y="48"/>
                  </a:cubicBezTo>
                  <a:cubicBezTo>
                    <a:pt x="248" y="44"/>
                    <a:pt x="267" y="44"/>
                    <a:pt x="286" y="44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Freeform 68">
              <a:extLst>
                <a:ext uri="{FF2B5EF4-FFF2-40B4-BE49-F238E27FC236}">
                  <a16:creationId xmlns:a16="http://schemas.microsoft.com/office/drawing/2014/main" id="{D45B9DD1-4DEF-406A-83E6-4DDD330E0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2309"/>
              <a:ext cx="233" cy="308"/>
            </a:xfrm>
            <a:custGeom>
              <a:avLst/>
              <a:gdLst>
                <a:gd name="T0" fmla="*/ 284 w 211"/>
                <a:gd name="T1" fmla="*/ 9 h 279"/>
                <a:gd name="T2" fmla="*/ 236 w 211"/>
                <a:gd name="T3" fmla="*/ 43 h 279"/>
                <a:gd name="T4" fmla="*/ 153 w 211"/>
                <a:gd name="T5" fmla="*/ 81 h 279"/>
                <a:gd name="T6" fmla="*/ 44 w 211"/>
                <a:gd name="T7" fmla="*/ 152 h 279"/>
                <a:gd name="T8" fmla="*/ 24 w 211"/>
                <a:gd name="T9" fmla="*/ 265 h 279"/>
                <a:gd name="T10" fmla="*/ 4 w 211"/>
                <a:gd name="T11" fmla="*/ 375 h 279"/>
                <a:gd name="T12" fmla="*/ 186 w 211"/>
                <a:gd name="T13" fmla="*/ 194 h 279"/>
                <a:gd name="T14" fmla="*/ 271 w 211"/>
                <a:gd name="T15" fmla="*/ 0 h 2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1" h="279">
                  <a:moveTo>
                    <a:pt x="211" y="6"/>
                  </a:moveTo>
                  <a:cubicBezTo>
                    <a:pt x="204" y="4"/>
                    <a:pt x="186" y="26"/>
                    <a:pt x="176" y="32"/>
                  </a:cubicBezTo>
                  <a:cubicBezTo>
                    <a:pt x="157" y="44"/>
                    <a:pt x="135" y="52"/>
                    <a:pt x="114" y="60"/>
                  </a:cubicBezTo>
                  <a:cubicBezTo>
                    <a:pt x="83" y="72"/>
                    <a:pt x="52" y="83"/>
                    <a:pt x="33" y="113"/>
                  </a:cubicBezTo>
                  <a:cubicBezTo>
                    <a:pt x="16" y="139"/>
                    <a:pt x="20" y="167"/>
                    <a:pt x="18" y="197"/>
                  </a:cubicBezTo>
                  <a:cubicBezTo>
                    <a:pt x="16" y="224"/>
                    <a:pt x="0" y="252"/>
                    <a:pt x="4" y="279"/>
                  </a:cubicBezTo>
                  <a:cubicBezTo>
                    <a:pt x="62" y="260"/>
                    <a:pt x="105" y="193"/>
                    <a:pt x="138" y="144"/>
                  </a:cubicBezTo>
                  <a:cubicBezTo>
                    <a:pt x="164" y="103"/>
                    <a:pt x="196" y="48"/>
                    <a:pt x="201" y="0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Freeform 69">
              <a:extLst>
                <a:ext uri="{FF2B5EF4-FFF2-40B4-BE49-F238E27FC236}">
                  <a16:creationId xmlns:a16="http://schemas.microsoft.com/office/drawing/2014/main" id="{887B5EF8-9034-4A22-8A6B-8A2D8587C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2365"/>
              <a:ext cx="157" cy="208"/>
            </a:xfrm>
            <a:custGeom>
              <a:avLst/>
              <a:gdLst>
                <a:gd name="T0" fmla="*/ 192 w 142"/>
                <a:gd name="T1" fmla="*/ 0 h 188"/>
                <a:gd name="T2" fmla="*/ 49 w 142"/>
                <a:gd name="T3" fmla="*/ 79 h 188"/>
                <a:gd name="T4" fmla="*/ 0 w 142"/>
                <a:gd name="T5" fmla="*/ 254 h 188"/>
                <a:gd name="T6" fmla="*/ 87 w 142"/>
                <a:gd name="T7" fmla="*/ 81 h 188"/>
                <a:gd name="T8" fmla="*/ 181 w 142"/>
                <a:gd name="T9" fmla="*/ 2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188">
                  <a:moveTo>
                    <a:pt x="142" y="0"/>
                  </a:moveTo>
                  <a:cubicBezTo>
                    <a:pt x="111" y="26"/>
                    <a:pt x="66" y="28"/>
                    <a:pt x="36" y="58"/>
                  </a:cubicBezTo>
                  <a:cubicBezTo>
                    <a:pt x="0" y="94"/>
                    <a:pt x="13" y="144"/>
                    <a:pt x="0" y="188"/>
                  </a:cubicBezTo>
                  <a:cubicBezTo>
                    <a:pt x="23" y="142"/>
                    <a:pt x="26" y="98"/>
                    <a:pt x="64" y="60"/>
                  </a:cubicBezTo>
                  <a:cubicBezTo>
                    <a:pt x="85" y="38"/>
                    <a:pt x="108" y="18"/>
                    <a:pt x="134" y="2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Freeform 70">
              <a:extLst>
                <a:ext uri="{FF2B5EF4-FFF2-40B4-BE49-F238E27FC236}">
                  <a16:creationId xmlns:a16="http://schemas.microsoft.com/office/drawing/2014/main" id="{D4FB9711-8DDF-4FA7-B028-E697A1D49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2251"/>
              <a:ext cx="170" cy="111"/>
            </a:xfrm>
            <a:custGeom>
              <a:avLst/>
              <a:gdLst>
                <a:gd name="T0" fmla="*/ 0 w 154"/>
                <a:gd name="T1" fmla="*/ 0 h 101"/>
                <a:gd name="T2" fmla="*/ 98 w 154"/>
                <a:gd name="T3" fmla="*/ 82 h 101"/>
                <a:gd name="T4" fmla="*/ 153 w 154"/>
                <a:gd name="T5" fmla="*/ 114 h 101"/>
                <a:gd name="T6" fmla="*/ 208 w 154"/>
                <a:gd name="T7" fmla="*/ 134 h 101"/>
                <a:gd name="T8" fmla="*/ 86 w 154"/>
                <a:gd name="T9" fmla="*/ 85 h 101"/>
                <a:gd name="T10" fmla="*/ 12 w 154"/>
                <a:gd name="T11" fmla="*/ 23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4" h="101">
                  <a:moveTo>
                    <a:pt x="0" y="0"/>
                  </a:moveTo>
                  <a:cubicBezTo>
                    <a:pt x="9" y="21"/>
                    <a:pt x="54" y="47"/>
                    <a:pt x="73" y="62"/>
                  </a:cubicBezTo>
                  <a:cubicBezTo>
                    <a:pt x="86" y="73"/>
                    <a:pt x="98" y="81"/>
                    <a:pt x="114" y="86"/>
                  </a:cubicBezTo>
                  <a:cubicBezTo>
                    <a:pt x="126" y="90"/>
                    <a:pt x="145" y="91"/>
                    <a:pt x="154" y="101"/>
                  </a:cubicBezTo>
                  <a:cubicBezTo>
                    <a:pt x="128" y="86"/>
                    <a:pt x="90" y="83"/>
                    <a:pt x="64" y="64"/>
                  </a:cubicBezTo>
                  <a:cubicBezTo>
                    <a:pt x="45" y="51"/>
                    <a:pt x="26" y="31"/>
                    <a:pt x="9" y="17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6" name="Freeform 71">
              <a:extLst>
                <a:ext uri="{FF2B5EF4-FFF2-40B4-BE49-F238E27FC236}">
                  <a16:creationId xmlns:a16="http://schemas.microsoft.com/office/drawing/2014/main" id="{317BBDE2-935E-459C-8A31-0CDCBDD5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505"/>
              <a:ext cx="168" cy="111"/>
            </a:xfrm>
            <a:custGeom>
              <a:avLst/>
              <a:gdLst>
                <a:gd name="T0" fmla="*/ 181 w 152"/>
                <a:gd name="T1" fmla="*/ 26 h 101"/>
                <a:gd name="T2" fmla="*/ 39 w 152"/>
                <a:gd name="T3" fmla="*/ 101 h 101"/>
                <a:gd name="T4" fmla="*/ 78 w 152"/>
                <a:gd name="T5" fmla="*/ 111 h 101"/>
                <a:gd name="T6" fmla="*/ 112 w 152"/>
                <a:gd name="T7" fmla="*/ 63 h 101"/>
                <a:gd name="T8" fmla="*/ 170 w 152"/>
                <a:gd name="T9" fmla="*/ 56 h 101"/>
                <a:gd name="T10" fmla="*/ 176 w 152"/>
                <a:gd name="T11" fmla="*/ 26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101">
                  <a:moveTo>
                    <a:pt x="134" y="20"/>
                  </a:moveTo>
                  <a:cubicBezTo>
                    <a:pt x="91" y="0"/>
                    <a:pt x="0" y="8"/>
                    <a:pt x="29" y="76"/>
                  </a:cubicBezTo>
                  <a:cubicBezTo>
                    <a:pt x="39" y="97"/>
                    <a:pt x="48" y="101"/>
                    <a:pt x="58" y="84"/>
                  </a:cubicBezTo>
                  <a:cubicBezTo>
                    <a:pt x="66" y="68"/>
                    <a:pt x="63" y="55"/>
                    <a:pt x="82" y="47"/>
                  </a:cubicBezTo>
                  <a:cubicBezTo>
                    <a:pt x="97" y="40"/>
                    <a:pt x="111" y="47"/>
                    <a:pt x="126" y="42"/>
                  </a:cubicBezTo>
                  <a:cubicBezTo>
                    <a:pt x="137" y="39"/>
                    <a:pt x="152" y="23"/>
                    <a:pt x="130" y="20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7" name="Freeform 72">
              <a:extLst>
                <a:ext uri="{FF2B5EF4-FFF2-40B4-BE49-F238E27FC236}">
                  <a16:creationId xmlns:a16="http://schemas.microsoft.com/office/drawing/2014/main" id="{226799AD-C722-40A0-9B34-F018EB429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517"/>
              <a:ext cx="152" cy="97"/>
            </a:xfrm>
            <a:custGeom>
              <a:avLst/>
              <a:gdLst>
                <a:gd name="T0" fmla="*/ 45 w 138"/>
                <a:gd name="T1" fmla="*/ 64 h 88"/>
                <a:gd name="T2" fmla="*/ 131 w 138"/>
                <a:gd name="T3" fmla="*/ 74 h 88"/>
                <a:gd name="T4" fmla="*/ 167 w 138"/>
                <a:gd name="T5" fmla="*/ 100 h 88"/>
                <a:gd name="T6" fmla="*/ 183 w 138"/>
                <a:gd name="T7" fmla="*/ 43 h 88"/>
                <a:gd name="T8" fmla="*/ 99 w 138"/>
                <a:gd name="T9" fmla="*/ 12 h 88"/>
                <a:gd name="T10" fmla="*/ 37 w 138"/>
                <a:gd name="T11" fmla="*/ 62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88">
                  <a:moveTo>
                    <a:pt x="34" y="48"/>
                  </a:moveTo>
                  <a:cubicBezTo>
                    <a:pt x="53" y="31"/>
                    <a:pt x="85" y="36"/>
                    <a:pt x="98" y="55"/>
                  </a:cubicBezTo>
                  <a:cubicBezTo>
                    <a:pt x="105" y="66"/>
                    <a:pt x="108" y="88"/>
                    <a:pt x="125" y="75"/>
                  </a:cubicBezTo>
                  <a:cubicBezTo>
                    <a:pt x="133" y="69"/>
                    <a:pt x="138" y="42"/>
                    <a:pt x="137" y="32"/>
                  </a:cubicBezTo>
                  <a:cubicBezTo>
                    <a:pt x="135" y="0"/>
                    <a:pt x="99" y="4"/>
                    <a:pt x="74" y="9"/>
                  </a:cubicBezTo>
                  <a:cubicBezTo>
                    <a:pt x="65" y="11"/>
                    <a:pt x="0" y="35"/>
                    <a:pt x="28" y="46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8" name="Freeform 73">
              <a:extLst>
                <a:ext uri="{FF2B5EF4-FFF2-40B4-BE49-F238E27FC236}">
                  <a16:creationId xmlns:a16="http://schemas.microsoft.com/office/drawing/2014/main" id="{DB0BE972-7D3A-4527-AB99-10B127BDF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182"/>
              <a:ext cx="179" cy="182"/>
            </a:xfrm>
            <a:custGeom>
              <a:avLst/>
              <a:gdLst>
                <a:gd name="T0" fmla="*/ 209 w 162"/>
                <a:gd name="T1" fmla="*/ 29 h 165"/>
                <a:gd name="T2" fmla="*/ 154 w 162"/>
                <a:gd name="T3" fmla="*/ 60 h 165"/>
                <a:gd name="T4" fmla="*/ 105 w 162"/>
                <a:gd name="T5" fmla="*/ 114 h 165"/>
                <a:gd name="T6" fmla="*/ 42 w 162"/>
                <a:gd name="T7" fmla="*/ 161 h 165"/>
                <a:gd name="T8" fmla="*/ 0 w 162"/>
                <a:gd name="T9" fmla="*/ 222 h 165"/>
                <a:gd name="T10" fmla="*/ 63 w 162"/>
                <a:gd name="T11" fmla="*/ 172 h 165"/>
                <a:gd name="T12" fmla="*/ 127 w 162"/>
                <a:gd name="T13" fmla="*/ 126 h 165"/>
                <a:gd name="T14" fmla="*/ 219 w 162"/>
                <a:gd name="T15" fmla="*/ 43 h 165"/>
                <a:gd name="T16" fmla="*/ 209 w 162"/>
                <a:gd name="T17" fmla="*/ 29 h 1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2" h="165">
                  <a:moveTo>
                    <a:pt x="155" y="22"/>
                  </a:moveTo>
                  <a:cubicBezTo>
                    <a:pt x="151" y="0"/>
                    <a:pt x="119" y="39"/>
                    <a:pt x="114" y="44"/>
                  </a:cubicBezTo>
                  <a:cubicBezTo>
                    <a:pt x="101" y="59"/>
                    <a:pt x="93" y="72"/>
                    <a:pt x="78" y="84"/>
                  </a:cubicBezTo>
                  <a:cubicBezTo>
                    <a:pt x="62" y="97"/>
                    <a:pt x="46" y="107"/>
                    <a:pt x="31" y="120"/>
                  </a:cubicBezTo>
                  <a:cubicBezTo>
                    <a:pt x="17" y="133"/>
                    <a:pt x="10" y="149"/>
                    <a:pt x="0" y="165"/>
                  </a:cubicBezTo>
                  <a:cubicBezTo>
                    <a:pt x="10" y="151"/>
                    <a:pt x="33" y="139"/>
                    <a:pt x="47" y="128"/>
                  </a:cubicBezTo>
                  <a:cubicBezTo>
                    <a:pt x="63" y="117"/>
                    <a:pt x="81" y="110"/>
                    <a:pt x="94" y="93"/>
                  </a:cubicBezTo>
                  <a:cubicBezTo>
                    <a:pt x="106" y="77"/>
                    <a:pt x="135" y="21"/>
                    <a:pt x="162" y="32"/>
                  </a:cubicBezTo>
                  <a:cubicBezTo>
                    <a:pt x="160" y="28"/>
                    <a:pt x="157" y="25"/>
                    <a:pt x="155" y="22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9" name="Freeform 74">
              <a:extLst>
                <a:ext uri="{FF2B5EF4-FFF2-40B4-BE49-F238E27FC236}">
                  <a16:creationId xmlns:a16="http://schemas.microsoft.com/office/drawing/2014/main" id="{E1E14755-8AAD-414E-8B6C-DDBC31D3A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149"/>
              <a:ext cx="154" cy="171"/>
            </a:xfrm>
            <a:custGeom>
              <a:avLst/>
              <a:gdLst>
                <a:gd name="T0" fmla="*/ 189 w 139"/>
                <a:gd name="T1" fmla="*/ 0 h 155"/>
                <a:gd name="T2" fmla="*/ 70 w 139"/>
                <a:gd name="T3" fmla="*/ 87 h 155"/>
                <a:gd name="T4" fmla="*/ 39 w 139"/>
                <a:gd name="T5" fmla="*/ 209 h 155"/>
                <a:gd name="T6" fmla="*/ 55 w 139"/>
                <a:gd name="T7" fmla="*/ 139 h 155"/>
                <a:gd name="T8" fmla="*/ 95 w 139"/>
                <a:gd name="T9" fmla="*/ 74 h 155"/>
                <a:gd name="T10" fmla="*/ 185 w 139"/>
                <a:gd name="T11" fmla="*/ 3 h 1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155">
                  <a:moveTo>
                    <a:pt x="139" y="0"/>
                  </a:moveTo>
                  <a:cubicBezTo>
                    <a:pt x="104" y="10"/>
                    <a:pt x="73" y="36"/>
                    <a:pt x="51" y="65"/>
                  </a:cubicBezTo>
                  <a:cubicBezTo>
                    <a:pt x="39" y="80"/>
                    <a:pt x="0" y="143"/>
                    <a:pt x="29" y="155"/>
                  </a:cubicBezTo>
                  <a:cubicBezTo>
                    <a:pt x="21" y="136"/>
                    <a:pt x="31" y="120"/>
                    <a:pt x="41" y="103"/>
                  </a:cubicBezTo>
                  <a:cubicBezTo>
                    <a:pt x="49" y="87"/>
                    <a:pt x="56" y="67"/>
                    <a:pt x="70" y="55"/>
                  </a:cubicBezTo>
                  <a:cubicBezTo>
                    <a:pt x="87" y="40"/>
                    <a:pt x="115" y="10"/>
                    <a:pt x="136" y="3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0" name="Freeform 75">
              <a:extLst>
                <a:ext uri="{FF2B5EF4-FFF2-40B4-BE49-F238E27FC236}">
                  <a16:creationId xmlns:a16="http://schemas.microsoft.com/office/drawing/2014/main" id="{B0A1FCD3-DEDA-4ECA-AE75-A1DA01FAB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1977"/>
              <a:ext cx="155" cy="233"/>
            </a:xfrm>
            <a:custGeom>
              <a:avLst/>
              <a:gdLst>
                <a:gd name="T0" fmla="*/ 187 w 141"/>
                <a:gd name="T1" fmla="*/ 0 h 211"/>
                <a:gd name="T2" fmla="*/ 132 w 141"/>
                <a:gd name="T3" fmla="*/ 80 h 211"/>
                <a:gd name="T4" fmla="*/ 59 w 141"/>
                <a:gd name="T5" fmla="*/ 147 h 211"/>
                <a:gd name="T6" fmla="*/ 20 w 141"/>
                <a:gd name="T7" fmla="*/ 219 h 211"/>
                <a:gd name="T8" fmla="*/ 0 w 141"/>
                <a:gd name="T9" fmla="*/ 284 h 211"/>
                <a:gd name="T10" fmla="*/ 96 w 141"/>
                <a:gd name="T11" fmla="*/ 120 h 211"/>
                <a:gd name="T12" fmla="*/ 153 w 141"/>
                <a:gd name="T13" fmla="*/ 67 h 211"/>
                <a:gd name="T14" fmla="*/ 178 w 141"/>
                <a:gd name="T15" fmla="*/ 1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211">
                  <a:moveTo>
                    <a:pt x="141" y="0"/>
                  </a:moveTo>
                  <a:cubicBezTo>
                    <a:pt x="127" y="19"/>
                    <a:pt x="117" y="43"/>
                    <a:pt x="99" y="59"/>
                  </a:cubicBezTo>
                  <a:cubicBezTo>
                    <a:pt x="80" y="76"/>
                    <a:pt x="60" y="89"/>
                    <a:pt x="45" y="109"/>
                  </a:cubicBezTo>
                  <a:cubicBezTo>
                    <a:pt x="34" y="126"/>
                    <a:pt x="22" y="143"/>
                    <a:pt x="15" y="162"/>
                  </a:cubicBezTo>
                  <a:cubicBezTo>
                    <a:pt x="8" y="177"/>
                    <a:pt x="8" y="197"/>
                    <a:pt x="0" y="211"/>
                  </a:cubicBezTo>
                  <a:cubicBezTo>
                    <a:pt x="18" y="171"/>
                    <a:pt x="41" y="122"/>
                    <a:pt x="72" y="90"/>
                  </a:cubicBezTo>
                  <a:cubicBezTo>
                    <a:pt x="86" y="76"/>
                    <a:pt x="104" y="67"/>
                    <a:pt x="115" y="50"/>
                  </a:cubicBezTo>
                  <a:cubicBezTo>
                    <a:pt x="124" y="37"/>
                    <a:pt x="127" y="21"/>
                    <a:pt x="134" y="8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1" name="Freeform 76">
              <a:extLst>
                <a:ext uri="{FF2B5EF4-FFF2-40B4-BE49-F238E27FC236}">
                  <a16:creationId xmlns:a16="http://schemas.microsoft.com/office/drawing/2014/main" id="{351CE2DA-25B2-4AD3-912B-AB73A88D7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1871"/>
              <a:ext cx="45" cy="224"/>
            </a:xfrm>
            <a:custGeom>
              <a:avLst/>
              <a:gdLst>
                <a:gd name="T0" fmla="*/ 54 w 41"/>
                <a:gd name="T1" fmla="*/ 0 h 203"/>
                <a:gd name="T2" fmla="*/ 41 w 41"/>
                <a:gd name="T3" fmla="*/ 56 h 203"/>
                <a:gd name="T4" fmla="*/ 27 w 41"/>
                <a:gd name="T5" fmla="*/ 117 h 203"/>
                <a:gd name="T6" fmla="*/ 16 w 41"/>
                <a:gd name="T7" fmla="*/ 196 h 203"/>
                <a:gd name="T8" fmla="*/ 1 w 41"/>
                <a:gd name="T9" fmla="*/ 273 h 203"/>
                <a:gd name="T10" fmla="*/ 33 w 41"/>
                <a:gd name="T11" fmla="*/ 114 h 203"/>
                <a:gd name="T12" fmla="*/ 50 w 41"/>
                <a:gd name="T13" fmla="*/ 8 h 2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203">
                  <a:moveTo>
                    <a:pt x="41" y="0"/>
                  </a:moveTo>
                  <a:cubicBezTo>
                    <a:pt x="36" y="14"/>
                    <a:pt x="35" y="28"/>
                    <a:pt x="31" y="42"/>
                  </a:cubicBezTo>
                  <a:cubicBezTo>
                    <a:pt x="27" y="57"/>
                    <a:pt x="22" y="71"/>
                    <a:pt x="21" y="87"/>
                  </a:cubicBezTo>
                  <a:cubicBezTo>
                    <a:pt x="20" y="108"/>
                    <a:pt x="18" y="126"/>
                    <a:pt x="13" y="146"/>
                  </a:cubicBezTo>
                  <a:cubicBezTo>
                    <a:pt x="9" y="163"/>
                    <a:pt x="0" y="185"/>
                    <a:pt x="1" y="203"/>
                  </a:cubicBezTo>
                  <a:cubicBezTo>
                    <a:pt x="23" y="166"/>
                    <a:pt x="21" y="123"/>
                    <a:pt x="25" y="84"/>
                  </a:cubicBezTo>
                  <a:cubicBezTo>
                    <a:pt x="28" y="57"/>
                    <a:pt x="38" y="32"/>
                    <a:pt x="38" y="5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2" name="Freeform 77">
              <a:extLst>
                <a:ext uri="{FF2B5EF4-FFF2-40B4-BE49-F238E27FC236}">
                  <a16:creationId xmlns:a16="http://schemas.microsoft.com/office/drawing/2014/main" id="{0BE0E245-A770-4728-912C-351AFEA31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181"/>
              <a:ext cx="33" cy="153"/>
            </a:xfrm>
            <a:custGeom>
              <a:avLst/>
              <a:gdLst>
                <a:gd name="T0" fmla="*/ 13 w 30"/>
                <a:gd name="T1" fmla="*/ 0 h 139"/>
                <a:gd name="T2" fmla="*/ 8 w 30"/>
                <a:gd name="T3" fmla="*/ 83 h 139"/>
                <a:gd name="T4" fmla="*/ 40 w 30"/>
                <a:gd name="T5" fmla="*/ 185 h 139"/>
                <a:gd name="T6" fmla="*/ 15 w 30"/>
                <a:gd name="T7" fmla="*/ 76 h 139"/>
                <a:gd name="T8" fmla="*/ 10 w 30"/>
                <a:gd name="T9" fmla="*/ 13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39">
                  <a:moveTo>
                    <a:pt x="10" y="0"/>
                  </a:moveTo>
                  <a:cubicBezTo>
                    <a:pt x="4" y="19"/>
                    <a:pt x="0" y="42"/>
                    <a:pt x="5" y="62"/>
                  </a:cubicBezTo>
                  <a:cubicBezTo>
                    <a:pt x="11" y="87"/>
                    <a:pt x="17" y="118"/>
                    <a:pt x="30" y="139"/>
                  </a:cubicBezTo>
                  <a:cubicBezTo>
                    <a:pt x="18" y="116"/>
                    <a:pt x="16" y="82"/>
                    <a:pt x="12" y="57"/>
                  </a:cubicBezTo>
                  <a:cubicBezTo>
                    <a:pt x="10" y="41"/>
                    <a:pt x="7" y="26"/>
                    <a:pt x="7" y="10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3" name="Freeform 78">
              <a:extLst>
                <a:ext uri="{FF2B5EF4-FFF2-40B4-BE49-F238E27FC236}">
                  <a16:creationId xmlns:a16="http://schemas.microsoft.com/office/drawing/2014/main" id="{7237B041-EE9C-4DA0-A3F4-9F6ECFE78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1967"/>
              <a:ext cx="52" cy="164"/>
            </a:xfrm>
            <a:custGeom>
              <a:avLst/>
              <a:gdLst>
                <a:gd name="T0" fmla="*/ 10 w 47"/>
                <a:gd name="T1" fmla="*/ 0 h 149"/>
                <a:gd name="T2" fmla="*/ 3 w 47"/>
                <a:gd name="T3" fmla="*/ 55 h 149"/>
                <a:gd name="T4" fmla="*/ 3 w 47"/>
                <a:gd name="T5" fmla="*/ 111 h 149"/>
                <a:gd name="T6" fmla="*/ 64 w 47"/>
                <a:gd name="T7" fmla="*/ 199 h 149"/>
                <a:gd name="T8" fmla="*/ 9 w 47"/>
                <a:gd name="T9" fmla="*/ 103 h 149"/>
                <a:gd name="T10" fmla="*/ 8 w 47"/>
                <a:gd name="T11" fmla="*/ 52 h 149"/>
                <a:gd name="T12" fmla="*/ 4 w 47"/>
                <a:gd name="T13" fmla="*/ 9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49">
                  <a:moveTo>
                    <a:pt x="7" y="0"/>
                  </a:moveTo>
                  <a:cubicBezTo>
                    <a:pt x="1" y="12"/>
                    <a:pt x="4" y="28"/>
                    <a:pt x="3" y="41"/>
                  </a:cubicBezTo>
                  <a:cubicBezTo>
                    <a:pt x="3" y="56"/>
                    <a:pt x="0" y="69"/>
                    <a:pt x="3" y="84"/>
                  </a:cubicBezTo>
                  <a:cubicBezTo>
                    <a:pt x="8" y="107"/>
                    <a:pt x="26" y="136"/>
                    <a:pt x="47" y="149"/>
                  </a:cubicBezTo>
                  <a:cubicBezTo>
                    <a:pt x="26" y="137"/>
                    <a:pt x="9" y="99"/>
                    <a:pt x="6" y="77"/>
                  </a:cubicBezTo>
                  <a:cubicBezTo>
                    <a:pt x="4" y="64"/>
                    <a:pt x="6" y="51"/>
                    <a:pt x="5" y="39"/>
                  </a:cubicBezTo>
                  <a:cubicBezTo>
                    <a:pt x="5" y="28"/>
                    <a:pt x="4" y="17"/>
                    <a:pt x="4" y="6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4" name="Freeform 79">
              <a:extLst>
                <a:ext uri="{FF2B5EF4-FFF2-40B4-BE49-F238E27FC236}">
                  <a16:creationId xmlns:a16="http://schemas.microsoft.com/office/drawing/2014/main" id="{E7C77DEB-32D5-4C1E-96C1-503A0AAD1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1907"/>
              <a:ext cx="77" cy="151"/>
            </a:xfrm>
            <a:custGeom>
              <a:avLst/>
              <a:gdLst>
                <a:gd name="T0" fmla="*/ 1 w 70"/>
                <a:gd name="T1" fmla="*/ 0 h 137"/>
                <a:gd name="T2" fmla="*/ 15 w 70"/>
                <a:gd name="T3" fmla="*/ 104 h 137"/>
                <a:gd name="T4" fmla="*/ 94 w 70"/>
                <a:gd name="T5" fmla="*/ 183 h 137"/>
                <a:gd name="T6" fmla="*/ 21 w 70"/>
                <a:gd name="T7" fmla="*/ 68 h 137"/>
                <a:gd name="T8" fmla="*/ 3 w 70"/>
                <a:gd name="T9" fmla="*/ 1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37">
                  <a:moveTo>
                    <a:pt x="1" y="0"/>
                  </a:moveTo>
                  <a:cubicBezTo>
                    <a:pt x="1" y="24"/>
                    <a:pt x="0" y="56"/>
                    <a:pt x="12" y="77"/>
                  </a:cubicBezTo>
                  <a:cubicBezTo>
                    <a:pt x="26" y="102"/>
                    <a:pt x="56" y="117"/>
                    <a:pt x="70" y="137"/>
                  </a:cubicBezTo>
                  <a:cubicBezTo>
                    <a:pt x="46" y="113"/>
                    <a:pt x="29" y="81"/>
                    <a:pt x="15" y="51"/>
                  </a:cubicBezTo>
                  <a:cubicBezTo>
                    <a:pt x="7" y="34"/>
                    <a:pt x="8" y="17"/>
                    <a:pt x="3" y="1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5" name="Freeform 80">
              <a:extLst>
                <a:ext uri="{FF2B5EF4-FFF2-40B4-BE49-F238E27FC236}">
                  <a16:creationId xmlns:a16="http://schemas.microsoft.com/office/drawing/2014/main" id="{11354F64-0B3C-4164-8C5B-522305682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080"/>
              <a:ext cx="54" cy="88"/>
            </a:xfrm>
            <a:custGeom>
              <a:avLst/>
              <a:gdLst>
                <a:gd name="T0" fmla="*/ 21 w 49"/>
                <a:gd name="T1" fmla="*/ 0 h 79"/>
                <a:gd name="T2" fmla="*/ 2 w 49"/>
                <a:gd name="T3" fmla="*/ 66 h 79"/>
                <a:gd name="T4" fmla="*/ 23 w 49"/>
                <a:gd name="T5" fmla="*/ 87 h 79"/>
                <a:gd name="T6" fmla="*/ 66 w 49"/>
                <a:gd name="T7" fmla="*/ 109 h 79"/>
                <a:gd name="T8" fmla="*/ 19 w 49"/>
                <a:gd name="T9" fmla="*/ 56 h 79"/>
                <a:gd name="T10" fmla="*/ 13 w 49"/>
                <a:gd name="T11" fmla="*/ 8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79">
                  <a:moveTo>
                    <a:pt x="15" y="0"/>
                  </a:moveTo>
                  <a:cubicBezTo>
                    <a:pt x="2" y="5"/>
                    <a:pt x="0" y="36"/>
                    <a:pt x="2" y="48"/>
                  </a:cubicBezTo>
                  <a:cubicBezTo>
                    <a:pt x="4" y="57"/>
                    <a:pt x="8" y="58"/>
                    <a:pt x="17" y="63"/>
                  </a:cubicBezTo>
                  <a:cubicBezTo>
                    <a:pt x="28" y="67"/>
                    <a:pt x="38" y="75"/>
                    <a:pt x="49" y="79"/>
                  </a:cubicBezTo>
                  <a:cubicBezTo>
                    <a:pt x="38" y="66"/>
                    <a:pt x="21" y="57"/>
                    <a:pt x="14" y="40"/>
                  </a:cubicBezTo>
                  <a:cubicBezTo>
                    <a:pt x="11" y="30"/>
                    <a:pt x="10" y="14"/>
                    <a:pt x="10" y="5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6" name="Freeform 81">
              <a:extLst>
                <a:ext uri="{FF2B5EF4-FFF2-40B4-BE49-F238E27FC236}">
                  <a16:creationId xmlns:a16="http://schemas.microsoft.com/office/drawing/2014/main" id="{DBC58EE3-7EEC-4A6E-86EB-A083578CF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2183"/>
              <a:ext cx="22" cy="62"/>
            </a:xfrm>
            <a:custGeom>
              <a:avLst/>
              <a:gdLst>
                <a:gd name="T0" fmla="*/ 12 w 20"/>
                <a:gd name="T1" fmla="*/ 2 h 56"/>
                <a:gd name="T2" fmla="*/ 2 w 20"/>
                <a:gd name="T3" fmla="*/ 1 h 56"/>
                <a:gd name="T4" fmla="*/ 26 w 20"/>
                <a:gd name="T5" fmla="*/ 76 h 56"/>
                <a:gd name="T6" fmla="*/ 11 w 20"/>
                <a:gd name="T7" fmla="*/ 3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56">
                  <a:moveTo>
                    <a:pt x="9" y="2"/>
                  </a:moveTo>
                  <a:cubicBezTo>
                    <a:pt x="7" y="1"/>
                    <a:pt x="5" y="0"/>
                    <a:pt x="2" y="1"/>
                  </a:cubicBezTo>
                  <a:cubicBezTo>
                    <a:pt x="0" y="18"/>
                    <a:pt x="13" y="42"/>
                    <a:pt x="20" y="56"/>
                  </a:cubicBezTo>
                  <a:cubicBezTo>
                    <a:pt x="20" y="41"/>
                    <a:pt x="14" y="17"/>
                    <a:pt x="8" y="3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7" name="Freeform 82">
              <a:extLst>
                <a:ext uri="{FF2B5EF4-FFF2-40B4-BE49-F238E27FC236}">
                  <a16:creationId xmlns:a16="http://schemas.microsoft.com/office/drawing/2014/main" id="{7305DDD8-6916-4484-B16F-1E7E9661E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991"/>
              <a:ext cx="176" cy="190"/>
            </a:xfrm>
            <a:custGeom>
              <a:avLst/>
              <a:gdLst>
                <a:gd name="T0" fmla="*/ 2 w 159"/>
                <a:gd name="T1" fmla="*/ 232 h 172"/>
                <a:gd name="T2" fmla="*/ 64 w 159"/>
                <a:gd name="T3" fmla="*/ 114 h 172"/>
                <a:gd name="T4" fmla="*/ 122 w 159"/>
                <a:gd name="T5" fmla="*/ 61 h 172"/>
                <a:gd name="T6" fmla="*/ 216 w 159"/>
                <a:gd name="T7" fmla="*/ 0 h 172"/>
                <a:gd name="T8" fmla="*/ 73 w 159"/>
                <a:gd name="T9" fmla="*/ 113 h 172"/>
                <a:gd name="T10" fmla="*/ 0 w 159"/>
                <a:gd name="T11" fmla="*/ 226 h 1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9" h="172">
                  <a:moveTo>
                    <a:pt x="2" y="172"/>
                  </a:moveTo>
                  <a:cubicBezTo>
                    <a:pt x="9" y="143"/>
                    <a:pt x="29" y="107"/>
                    <a:pt x="47" y="84"/>
                  </a:cubicBezTo>
                  <a:cubicBezTo>
                    <a:pt x="58" y="69"/>
                    <a:pt x="74" y="56"/>
                    <a:pt x="89" y="45"/>
                  </a:cubicBezTo>
                  <a:cubicBezTo>
                    <a:pt x="110" y="28"/>
                    <a:pt x="134" y="10"/>
                    <a:pt x="159" y="0"/>
                  </a:cubicBezTo>
                  <a:cubicBezTo>
                    <a:pt x="124" y="29"/>
                    <a:pt x="89" y="56"/>
                    <a:pt x="54" y="83"/>
                  </a:cubicBezTo>
                  <a:cubicBezTo>
                    <a:pt x="27" y="103"/>
                    <a:pt x="7" y="135"/>
                    <a:pt x="0" y="168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8" name="Freeform 83">
              <a:extLst>
                <a:ext uri="{FF2B5EF4-FFF2-40B4-BE49-F238E27FC236}">
                  <a16:creationId xmlns:a16="http://schemas.microsoft.com/office/drawing/2014/main" id="{3AF53325-C458-4590-8662-363C0E8E7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1925"/>
              <a:ext cx="81" cy="56"/>
            </a:xfrm>
            <a:custGeom>
              <a:avLst/>
              <a:gdLst>
                <a:gd name="T0" fmla="*/ 98 w 73"/>
                <a:gd name="T1" fmla="*/ 3 h 51"/>
                <a:gd name="T2" fmla="*/ 64 w 73"/>
                <a:gd name="T3" fmla="*/ 30 h 51"/>
                <a:gd name="T4" fmla="*/ 30 w 73"/>
                <a:gd name="T5" fmla="*/ 45 h 51"/>
                <a:gd name="T6" fmla="*/ 0 w 73"/>
                <a:gd name="T7" fmla="*/ 67 h 51"/>
                <a:gd name="T8" fmla="*/ 44 w 73"/>
                <a:gd name="T9" fmla="*/ 27 h 51"/>
                <a:gd name="T10" fmla="*/ 100 w 73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51">
                  <a:moveTo>
                    <a:pt x="71" y="3"/>
                  </a:moveTo>
                  <a:cubicBezTo>
                    <a:pt x="66" y="10"/>
                    <a:pt x="55" y="18"/>
                    <a:pt x="47" y="23"/>
                  </a:cubicBezTo>
                  <a:cubicBezTo>
                    <a:pt x="39" y="28"/>
                    <a:pt x="30" y="29"/>
                    <a:pt x="22" y="34"/>
                  </a:cubicBezTo>
                  <a:cubicBezTo>
                    <a:pt x="15" y="39"/>
                    <a:pt x="8" y="47"/>
                    <a:pt x="0" y="51"/>
                  </a:cubicBezTo>
                  <a:cubicBezTo>
                    <a:pt x="10" y="43"/>
                    <a:pt x="18" y="29"/>
                    <a:pt x="32" y="21"/>
                  </a:cubicBezTo>
                  <a:cubicBezTo>
                    <a:pt x="45" y="13"/>
                    <a:pt x="58" y="3"/>
                    <a:pt x="73" y="0"/>
                  </a:cubicBezTo>
                </a:path>
              </a:pathLst>
            </a:custGeom>
            <a:solidFill>
              <a:srgbClr val="DD52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9" name="Freeform 84">
              <a:extLst>
                <a:ext uri="{FF2B5EF4-FFF2-40B4-BE49-F238E27FC236}">
                  <a16:creationId xmlns:a16="http://schemas.microsoft.com/office/drawing/2014/main" id="{37C59E1A-81B0-4E8B-B486-D065B460A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043"/>
              <a:ext cx="198" cy="240"/>
            </a:xfrm>
            <a:custGeom>
              <a:avLst/>
              <a:gdLst>
                <a:gd name="T0" fmla="*/ 0 w 179"/>
                <a:gd name="T1" fmla="*/ 261 h 217"/>
                <a:gd name="T2" fmla="*/ 82 w 179"/>
                <a:gd name="T3" fmla="*/ 102 h 217"/>
                <a:gd name="T4" fmla="*/ 153 w 179"/>
                <a:gd name="T5" fmla="*/ 49 h 217"/>
                <a:gd name="T6" fmla="*/ 242 w 179"/>
                <a:gd name="T7" fmla="*/ 0 h 217"/>
                <a:gd name="T8" fmla="*/ 116 w 179"/>
                <a:gd name="T9" fmla="*/ 90 h 217"/>
                <a:gd name="T10" fmla="*/ 71 w 179"/>
                <a:gd name="T11" fmla="*/ 192 h 217"/>
                <a:gd name="T12" fmla="*/ 2 w 179"/>
                <a:gd name="T13" fmla="*/ 268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217">
                  <a:moveTo>
                    <a:pt x="0" y="193"/>
                  </a:moveTo>
                  <a:cubicBezTo>
                    <a:pt x="6" y="152"/>
                    <a:pt x="31" y="104"/>
                    <a:pt x="61" y="75"/>
                  </a:cubicBezTo>
                  <a:cubicBezTo>
                    <a:pt x="77" y="60"/>
                    <a:pt x="94" y="47"/>
                    <a:pt x="113" y="36"/>
                  </a:cubicBezTo>
                  <a:cubicBezTo>
                    <a:pt x="133" y="23"/>
                    <a:pt x="157" y="9"/>
                    <a:pt x="179" y="0"/>
                  </a:cubicBezTo>
                  <a:cubicBezTo>
                    <a:pt x="148" y="18"/>
                    <a:pt x="110" y="40"/>
                    <a:pt x="86" y="66"/>
                  </a:cubicBezTo>
                  <a:cubicBezTo>
                    <a:pt x="67" y="86"/>
                    <a:pt x="62" y="116"/>
                    <a:pt x="52" y="142"/>
                  </a:cubicBezTo>
                  <a:cubicBezTo>
                    <a:pt x="49" y="149"/>
                    <a:pt x="12" y="217"/>
                    <a:pt x="2" y="198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0" name="Freeform 85">
              <a:extLst>
                <a:ext uri="{FF2B5EF4-FFF2-40B4-BE49-F238E27FC236}">
                  <a16:creationId xmlns:a16="http://schemas.microsoft.com/office/drawing/2014/main" id="{127B74BF-306E-423D-89C0-D3E7EF0D7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100"/>
              <a:ext cx="126" cy="223"/>
            </a:xfrm>
            <a:custGeom>
              <a:avLst/>
              <a:gdLst>
                <a:gd name="T0" fmla="*/ 0 w 114"/>
                <a:gd name="T1" fmla="*/ 236 h 202"/>
                <a:gd name="T2" fmla="*/ 43 w 114"/>
                <a:gd name="T3" fmla="*/ 179 h 202"/>
                <a:gd name="T4" fmla="*/ 78 w 114"/>
                <a:gd name="T5" fmla="*/ 116 h 202"/>
                <a:gd name="T6" fmla="*/ 154 w 114"/>
                <a:gd name="T7" fmla="*/ 0 h 202"/>
                <a:gd name="T8" fmla="*/ 94 w 114"/>
                <a:gd name="T9" fmla="*/ 108 h 202"/>
                <a:gd name="T10" fmla="*/ 54 w 114"/>
                <a:gd name="T11" fmla="*/ 199 h 202"/>
                <a:gd name="T12" fmla="*/ 0 w 114"/>
                <a:gd name="T13" fmla="*/ 236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202">
                  <a:moveTo>
                    <a:pt x="0" y="176"/>
                  </a:moveTo>
                  <a:cubicBezTo>
                    <a:pt x="12" y="165"/>
                    <a:pt x="23" y="147"/>
                    <a:pt x="32" y="133"/>
                  </a:cubicBezTo>
                  <a:cubicBezTo>
                    <a:pt x="41" y="119"/>
                    <a:pt x="52" y="102"/>
                    <a:pt x="58" y="86"/>
                  </a:cubicBezTo>
                  <a:cubicBezTo>
                    <a:pt x="70" y="52"/>
                    <a:pt x="82" y="20"/>
                    <a:pt x="114" y="0"/>
                  </a:cubicBezTo>
                  <a:cubicBezTo>
                    <a:pt x="92" y="19"/>
                    <a:pt x="82" y="54"/>
                    <a:pt x="70" y="81"/>
                  </a:cubicBezTo>
                  <a:cubicBezTo>
                    <a:pt x="61" y="103"/>
                    <a:pt x="51" y="126"/>
                    <a:pt x="40" y="148"/>
                  </a:cubicBezTo>
                  <a:cubicBezTo>
                    <a:pt x="36" y="157"/>
                    <a:pt x="13" y="202"/>
                    <a:pt x="0" y="176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1" name="Freeform 86">
              <a:extLst>
                <a:ext uri="{FF2B5EF4-FFF2-40B4-BE49-F238E27FC236}">
                  <a16:creationId xmlns:a16="http://schemas.microsoft.com/office/drawing/2014/main" id="{A173350F-BC31-4A8B-B349-9E02A4BAF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2033"/>
              <a:ext cx="176" cy="132"/>
            </a:xfrm>
            <a:custGeom>
              <a:avLst/>
              <a:gdLst>
                <a:gd name="T0" fmla="*/ 0 w 159"/>
                <a:gd name="T1" fmla="*/ 133 h 120"/>
                <a:gd name="T2" fmla="*/ 23 w 159"/>
                <a:gd name="T3" fmla="*/ 117 h 120"/>
                <a:gd name="T4" fmla="*/ 55 w 159"/>
                <a:gd name="T5" fmla="*/ 100 h 120"/>
                <a:gd name="T6" fmla="*/ 106 w 159"/>
                <a:gd name="T7" fmla="*/ 84 h 120"/>
                <a:gd name="T8" fmla="*/ 128 w 159"/>
                <a:gd name="T9" fmla="*/ 160 h 120"/>
                <a:gd name="T10" fmla="*/ 180 w 159"/>
                <a:gd name="T11" fmla="*/ 83 h 120"/>
                <a:gd name="T12" fmla="*/ 204 w 159"/>
                <a:gd name="T13" fmla="*/ 32 h 120"/>
                <a:gd name="T14" fmla="*/ 215 w 159"/>
                <a:gd name="T15" fmla="*/ 1 h 120"/>
                <a:gd name="T16" fmla="*/ 161 w 159"/>
                <a:gd name="T17" fmla="*/ 24 h 120"/>
                <a:gd name="T18" fmla="*/ 84 w 159"/>
                <a:gd name="T19" fmla="*/ 68 h 120"/>
                <a:gd name="T20" fmla="*/ 33 w 159"/>
                <a:gd name="T21" fmla="*/ 91 h 120"/>
                <a:gd name="T22" fmla="*/ 8 w 159"/>
                <a:gd name="T23" fmla="*/ 123 h 1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9" h="120">
                  <a:moveTo>
                    <a:pt x="0" y="100"/>
                  </a:moveTo>
                  <a:cubicBezTo>
                    <a:pt x="6" y="97"/>
                    <a:pt x="11" y="91"/>
                    <a:pt x="17" y="87"/>
                  </a:cubicBezTo>
                  <a:cubicBezTo>
                    <a:pt x="24" y="81"/>
                    <a:pt x="32" y="79"/>
                    <a:pt x="41" y="75"/>
                  </a:cubicBezTo>
                  <a:cubicBezTo>
                    <a:pt x="53" y="68"/>
                    <a:pt x="64" y="63"/>
                    <a:pt x="79" y="63"/>
                  </a:cubicBezTo>
                  <a:cubicBezTo>
                    <a:pt x="113" y="62"/>
                    <a:pt x="91" y="102"/>
                    <a:pt x="95" y="120"/>
                  </a:cubicBezTo>
                  <a:cubicBezTo>
                    <a:pt x="110" y="119"/>
                    <a:pt x="128" y="74"/>
                    <a:pt x="133" y="62"/>
                  </a:cubicBezTo>
                  <a:cubicBezTo>
                    <a:pt x="139" y="49"/>
                    <a:pt x="144" y="36"/>
                    <a:pt x="150" y="24"/>
                  </a:cubicBezTo>
                  <a:cubicBezTo>
                    <a:pt x="153" y="17"/>
                    <a:pt x="159" y="9"/>
                    <a:pt x="158" y="1"/>
                  </a:cubicBezTo>
                  <a:cubicBezTo>
                    <a:pt x="147" y="0"/>
                    <a:pt x="128" y="12"/>
                    <a:pt x="118" y="18"/>
                  </a:cubicBezTo>
                  <a:cubicBezTo>
                    <a:pt x="100" y="29"/>
                    <a:pt x="82" y="43"/>
                    <a:pt x="62" y="51"/>
                  </a:cubicBezTo>
                  <a:cubicBezTo>
                    <a:pt x="49" y="56"/>
                    <a:pt x="36" y="58"/>
                    <a:pt x="24" y="68"/>
                  </a:cubicBezTo>
                  <a:cubicBezTo>
                    <a:pt x="16" y="74"/>
                    <a:pt x="9" y="86"/>
                    <a:pt x="5" y="93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2" name="Freeform 87">
              <a:extLst>
                <a:ext uri="{FF2B5EF4-FFF2-40B4-BE49-F238E27FC236}">
                  <a16:creationId xmlns:a16="http://schemas.microsoft.com/office/drawing/2014/main" id="{4FCE4763-3848-4668-A841-C832BF5BE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149"/>
              <a:ext cx="63" cy="111"/>
            </a:xfrm>
            <a:custGeom>
              <a:avLst/>
              <a:gdLst>
                <a:gd name="T0" fmla="*/ 39 w 57"/>
                <a:gd name="T1" fmla="*/ 15 h 101"/>
                <a:gd name="T2" fmla="*/ 15 w 57"/>
                <a:gd name="T3" fmla="*/ 85 h 101"/>
                <a:gd name="T4" fmla="*/ 1 w 57"/>
                <a:gd name="T5" fmla="*/ 133 h 101"/>
                <a:gd name="T6" fmla="*/ 33 w 57"/>
                <a:gd name="T7" fmla="*/ 107 h 101"/>
                <a:gd name="T8" fmla="*/ 56 w 57"/>
                <a:gd name="T9" fmla="*/ 80 h 101"/>
                <a:gd name="T10" fmla="*/ 70 w 57"/>
                <a:gd name="T11" fmla="*/ 1 h 101"/>
                <a:gd name="T12" fmla="*/ 30 w 57"/>
                <a:gd name="T13" fmla="*/ 29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101">
                  <a:moveTo>
                    <a:pt x="29" y="12"/>
                  </a:moveTo>
                  <a:cubicBezTo>
                    <a:pt x="24" y="30"/>
                    <a:pt x="17" y="46"/>
                    <a:pt x="12" y="64"/>
                  </a:cubicBezTo>
                  <a:cubicBezTo>
                    <a:pt x="8" y="74"/>
                    <a:pt x="0" y="89"/>
                    <a:pt x="1" y="100"/>
                  </a:cubicBezTo>
                  <a:cubicBezTo>
                    <a:pt x="10" y="101"/>
                    <a:pt x="18" y="85"/>
                    <a:pt x="24" y="80"/>
                  </a:cubicBezTo>
                  <a:cubicBezTo>
                    <a:pt x="32" y="73"/>
                    <a:pt x="37" y="70"/>
                    <a:pt x="42" y="60"/>
                  </a:cubicBezTo>
                  <a:cubicBezTo>
                    <a:pt x="48" y="45"/>
                    <a:pt x="57" y="17"/>
                    <a:pt x="52" y="1"/>
                  </a:cubicBezTo>
                  <a:cubicBezTo>
                    <a:pt x="40" y="0"/>
                    <a:pt x="28" y="14"/>
                    <a:pt x="22" y="22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3" name="Freeform 88">
              <a:extLst>
                <a:ext uri="{FF2B5EF4-FFF2-40B4-BE49-F238E27FC236}">
                  <a16:creationId xmlns:a16="http://schemas.microsoft.com/office/drawing/2014/main" id="{C0B5090A-A939-4C1B-9EC0-FC4D225B6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2189"/>
              <a:ext cx="249" cy="143"/>
            </a:xfrm>
            <a:custGeom>
              <a:avLst/>
              <a:gdLst>
                <a:gd name="T0" fmla="*/ 0 w 226"/>
                <a:gd name="T1" fmla="*/ 154 h 130"/>
                <a:gd name="T2" fmla="*/ 69 w 226"/>
                <a:gd name="T3" fmla="*/ 141 h 130"/>
                <a:gd name="T4" fmla="*/ 122 w 226"/>
                <a:gd name="T5" fmla="*/ 171 h 130"/>
                <a:gd name="T6" fmla="*/ 184 w 226"/>
                <a:gd name="T7" fmla="*/ 118 h 130"/>
                <a:gd name="T8" fmla="*/ 281 w 226"/>
                <a:gd name="T9" fmla="*/ 40 h 130"/>
                <a:gd name="T10" fmla="*/ 268 w 226"/>
                <a:gd name="T11" fmla="*/ 2 h 130"/>
                <a:gd name="T12" fmla="*/ 163 w 226"/>
                <a:gd name="T13" fmla="*/ 53 h 130"/>
                <a:gd name="T14" fmla="*/ 62 w 226"/>
                <a:gd name="T15" fmla="*/ 108 h 130"/>
                <a:gd name="T16" fmla="*/ 12 w 226"/>
                <a:gd name="T17" fmla="*/ 147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6" h="130">
                  <a:moveTo>
                    <a:pt x="0" y="115"/>
                  </a:moveTo>
                  <a:cubicBezTo>
                    <a:pt x="15" y="104"/>
                    <a:pt x="33" y="100"/>
                    <a:pt x="52" y="105"/>
                  </a:cubicBezTo>
                  <a:cubicBezTo>
                    <a:pt x="65" y="109"/>
                    <a:pt x="79" y="127"/>
                    <a:pt x="92" y="128"/>
                  </a:cubicBezTo>
                  <a:cubicBezTo>
                    <a:pt x="106" y="130"/>
                    <a:pt x="125" y="96"/>
                    <a:pt x="138" y="88"/>
                  </a:cubicBezTo>
                  <a:cubicBezTo>
                    <a:pt x="163" y="71"/>
                    <a:pt x="191" y="53"/>
                    <a:pt x="210" y="30"/>
                  </a:cubicBezTo>
                  <a:cubicBezTo>
                    <a:pt x="223" y="14"/>
                    <a:pt x="226" y="0"/>
                    <a:pt x="201" y="2"/>
                  </a:cubicBezTo>
                  <a:cubicBezTo>
                    <a:pt x="173" y="4"/>
                    <a:pt x="146" y="27"/>
                    <a:pt x="122" y="40"/>
                  </a:cubicBezTo>
                  <a:cubicBezTo>
                    <a:pt x="96" y="53"/>
                    <a:pt x="70" y="65"/>
                    <a:pt x="46" y="81"/>
                  </a:cubicBezTo>
                  <a:cubicBezTo>
                    <a:pt x="33" y="89"/>
                    <a:pt x="16" y="97"/>
                    <a:pt x="9" y="111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4" name="Freeform 89">
              <a:extLst>
                <a:ext uri="{FF2B5EF4-FFF2-40B4-BE49-F238E27FC236}">
                  <a16:creationId xmlns:a16="http://schemas.microsoft.com/office/drawing/2014/main" id="{05A072D1-A40A-41A2-BCCE-68F2C50D9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055"/>
              <a:ext cx="142" cy="291"/>
            </a:xfrm>
            <a:custGeom>
              <a:avLst/>
              <a:gdLst>
                <a:gd name="T0" fmla="*/ 89 w 128"/>
                <a:gd name="T1" fmla="*/ 335 h 263"/>
                <a:gd name="T2" fmla="*/ 54 w 128"/>
                <a:gd name="T3" fmla="*/ 169 h 263"/>
                <a:gd name="T4" fmla="*/ 12 w 128"/>
                <a:gd name="T5" fmla="*/ 132 h 263"/>
                <a:gd name="T6" fmla="*/ 24 w 128"/>
                <a:gd name="T7" fmla="*/ 35 h 263"/>
                <a:gd name="T8" fmla="*/ 100 w 128"/>
                <a:gd name="T9" fmla="*/ 51 h 263"/>
                <a:gd name="T10" fmla="*/ 133 w 128"/>
                <a:gd name="T11" fmla="*/ 174 h 263"/>
                <a:gd name="T12" fmla="*/ 158 w 128"/>
                <a:gd name="T13" fmla="*/ 277 h 263"/>
                <a:gd name="T14" fmla="*/ 175 w 128"/>
                <a:gd name="T15" fmla="*/ 344 h 263"/>
                <a:gd name="T16" fmla="*/ 94 w 128"/>
                <a:gd name="T17" fmla="*/ 349 h 263"/>
                <a:gd name="T18" fmla="*/ 88 w 128"/>
                <a:gd name="T19" fmla="*/ 326 h 2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8" h="263">
                  <a:moveTo>
                    <a:pt x="65" y="248"/>
                  </a:moveTo>
                  <a:cubicBezTo>
                    <a:pt x="65" y="209"/>
                    <a:pt x="66" y="157"/>
                    <a:pt x="40" y="125"/>
                  </a:cubicBezTo>
                  <a:cubicBezTo>
                    <a:pt x="32" y="114"/>
                    <a:pt x="16" y="110"/>
                    <a:pt x="9" y="98"/>
                  </a:cubicBezTo>
                  <a:cubicBezTo>
                    <a:pt x="0" y="81"/>
                    <a:pt x="8" y="41"/>
                    <a:pt x="18" y="26"/>
                  </a:cubicBezTo>
                  <a:cubicBezTo>
                    <a:pt x="34" y="0"/>
                    <a:pt x="60" y="19"/>
                    <a:pt x="73" y="38"/>
                  </a:cubicBezTo>
                  <a:cubicBezTo>
                    <a:pt x="90" y="62"/>
                    <a:pt x="89" y="100"/>
                    <a:pt x="97" y="128"/>
                  </a:cubicBezTo>
                  <a:cubicBezTo>
                    <a:pt x="103" y="153"/>
                    <a:pt x="109" y="179"/>
                    <a:pt x="115" y="204"/>
                  </a:cubicBezTo>
                  <a:cubicBezTo>
                    <a:pt x="119" y="220"/>
                    <a:pt x="126" y="238"/>
                    <a:pt x="128" y="254"/>
                  </a:cubicBezTo>
                  <a:cubicBezTo>
                    <a:pt x="109" y="255"/>
                    <a:pt x="88" y="263"/>
                    <a:pt x="69" y="258"/>
                  </a:cubicBezTo>
                  <a:cubicBezTo>
                    <a:pt x="68" y="252"/>
                    <a:pt x="64" y="247"/>
                    <a:pt x="64" y="241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5" name="Freeform 90">
              <a:extLst>
                <a:ext uri="{FF2B5EF4-FFF2-40B4-BE49-F238E27FC236}">
                  <a16:creationId xmlns:a16="http://schemas.microsoft.com/office/drawing/2014/main" id="{5332567A-80BA-49A6-ADD5-E2CF4D0E3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2028"/>
              <a:ext cx="242" cy="315"/>
            </a:xfrm>
            <a:custGeom>
              <a:avLst/>
              <a:gdLst>
                <a:gd name="T0" fmla="*/ 291 w 219"/>
                <a:gd name="T1" fmla="*/ 329 h 285"/>
                <a:gd name="T2" fmla="*/ 257 w 219"/>
                <a:gd name="T3" fmla="*/ 249 h 285"/>
                <a:gd name="T4" fmla="*/ 214 w 219"/>
                <a:gd name="T5" fmla="*/ 213 h 285"/>
                <a:gd name="T6" fmla="*/ 177 w 219"/>
                <a:gd name="T7" fmla="*/ 176 h 285"/>
                <a:gd name="T8" fmla="*/ 144 w 219"/>
                <a:gd name="T9" fmla="*/ 171 h 285"/>
                <a:gd name="T10" fmla="*/ 109 w 219"/>
                <a:gd name="T11" fmla="*/ 248 h 285"/>
                <a:gd name="T12" fmla="*/ 126 w 219"/>
                <a:gd name="T13" fmla="*/ 329 h 285"/>
                <a:gd name="T14" fmla="*/ 86 w 219"/>
                <a:gd name="T15" fmla="*/ 367 h 285"/>
                <a:gd name="T16" fmla="*/ 35 w 219"/>
                <a:gd name="T17" fmla="*/ 355 h 285"/>
                <a:gd name="T18" fmla="*/ 17 w 219"/>
                <a:gd name="T19" fmla="*/ 209 h 285"/>
                <a:gd name="T20" fmla="*/ 8 w 219"/>
                <a:gd name="T21" fmla="*/ 86 h 285"/>
                <a:gd name="T22" fmla="*/ 48 w 219"/>
                <a:gd name="T23" fmla="*/ 4 h 285"/>
                <a:gd name="T24" fmla="*/ 90 w 219"/>
                <a:gd name="T25" fmla="*/ 80 h 285"/>
                <a:gd name="T26" fmla="*/ 158 w 219"/>
                <a:gd name="T27" fmla="*/ 127 h 285"/>
                <a:gd name="T28" fmla="*/ 214 w 219"/>
                <a:gd name="T29" fmla="*/ 187 h 285"/>
                <a:gd name="T30" fmla="*/ 278 w 219"/>
                <a:gd name="T31" fmla="*/ 248 h 285"/>
                <a:gd name="T32" fmla="*/ 291 w 219"/>
                <a:gd name="T33" fmla="*/ 329 h 2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9" h="285">
                  <a:moveTo>
                    <a:pt x="215" y="244"/>
                  </a:moveTo>
                  <a:cubicBezTo>
                    <a:pt x="217" y="226"/>
                    <a:pt x="201" y="198"/>
                    <a:pt x="191" y="185"/>
                  </a:cubicBezTo>
                  <a:cubicBezTo>
                    <a:pt x="183" y="174"/>
                    <a:pt x="170" y="167"/>
                    <a:pt x="159" y="158"/>
                  </a:cubicBezTo>
                  <a:cubicBezTo>
                    <a:pt x="148" y="150"/>
                    <a:pt x="140" y="141"/>
                    <a:pt x="131" y="130"/>
                  </a:cubicBezTo>
                  <a:cubicBezTo>
                    <a:pt x="120" y="117"/>
                    <a:pt x="118" y="112"/>
                    <a:pt x="107" y="127"/>
                  </a:cubicBezTo>
                  <a:cubicBezTo>
                    <a:pt x="94" y="143"/>
                    <a:pt x="83" y="163"/>
                    <a:pt x="81" y="184"/>
                  </a:cubicBezTo>
                  <a:cubicBezTo>
                    <a:pt x="78" y="205"/>
                    <a:pt x="89" y="224"/>
                    <a:pt x="93" y="244"/>
                  </a:cubicBezTo>
                  <a:cubicBezTo>
                    <a:pt x="97" y="265"/>
                    <a:pt x="83" y="265"/>
                    <a:pt x="64" y="271"/>
                  </a:cubicBezTo>
                  <a:cubicBezTo>
                    <a:pt x="47" y="276"/>
                    <a:pt x="30" y="285"/>
                    <a:pt x="26" y="262"/>
                  </a:cubicBezTo>
                  <a:cubicBezTo>
                    <a:pt x="20" y="227"/>
                    <a:pt x="20" y="191"/>
                    <a:pt x="13" y="155"/>
                  </a:cubicBezTo>
                  <a:cubicBezTo>
                    <a:pt x="7" y="126"/>
                    <a:pt x="0" y="95"/>
                    <a:pt x="5" y="64"/>
                  </a:cubicBezTo>
                  <a:cubicBezTo>
                    <a:pt x="7" y="51"/>
                    <a:pt x="17" y="0"/>
                    <a:pt x="35" y="4"/>
                  </a:cubicBezTo>
                  <a:cubicBezTo>
                    <a:pt x="49" y="7"/>
                    <a:pt x="56" y="47"/>
                    <a:pt x="66" y="59"/>
                  </a:cubicBezTo>
                  <a:cubicBezTo>
                    <a:pt x="79" y="75"/>
                    <a:pt x="101" y="83"/>
                    <a:pt x="117" y="94"/>
                  </a:cubicBezTo>
                  <a:cubicBezTo>
                    <a:pt x="135" y="106"/>
                    <a:pt x="143" y="125"/>
                    <a:pt x="159" y="138"/>
                  </a:cubicBezTo>
                  <a:cubicBezTo>
                    <a:pt x="176" y="152"/>
                    <a:pt x="194" y="165"/>
                    <a:pt x="206" y="184"/>
                  </a:cubicBezTo>
                  <a:cubicBezTo>
                    <a:pt x="219" y="204"/>
                    <a:pt x="207" y="225"/>
                    <a:pt x="215" y="244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6" name="Freeform 91">
              <a:extLst>
                <a:ext uri="{FF2B5EF4-FFF2-40B4-BE49-F238E27FC236}">
                  <a16:creationId xmlns:a16="http://schemas.microsoft.com/office/drawing/2014/main" id="{1C1AA8EE-293D-47DE-93A8-D3E941029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088"/>
              <a:ext cx="85" cy="166"/>
            </a:xfrm>
            <a:custGeom>
              <a:avLst/>
              <a:gdLst>
                <a:gd name="T0" fmla="*/ 81 w 77"/>
                <a:gd name="T1" fmla="*/ 204 h 150"/>
                <a:gd name="T2" fmla="*/ 61 w 77"/>
                <a:gd name="T3" fmla="*/ 115 h 150"/>
                <a:gd name="T4" fmla="*/ 104 w 77"/>
                <a:gd name="T5" fmla="*/ 93 h 150"/>
                <a:gd name="T6" fmla="*/ 94 w 77"/>
                <a:gd name="T7" fmla="*/ 66 h 150"/>
                <a:gd name="T8" fmla="*/ 68 w 77"/>
                <a:gd name="T9" fmla="*/ 48 h 150"/>
                <a:gd name="T10" fmla="*/ 4 w 77"/>
                <a:gd name="T11" fmla="*/ 41 h 150"/>
                <a:gd name="T12" fmla="*/ 34 w 77"/>
                <a:gd name="T13" fmla="*/ 138 h 150"/>
                <a:gd name="T14" fmla="*/ 74 w 77"/>
                <a:gd name="T15" fmla="*/ 196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150">
                  <a:moveTo>
                    <a:pt x="60" y="150"/>
                  </a:moveTo>
                  <a:cubicBezTo>
                    <a:pt x="50" y="130"/>
                    <a:pt x="42" y="107"/>
                    <a:pt x="45" y="85"/>
                  </a:cubicBezTo>
                  <a:cubicBezTo>
                    <a:pt x="48" y="69"/>
                    <a:pt x="64" y="57"/>
                    <a:pt x="77" y="69"/>
                  </a:cubicBezTo>
                  <a:cubicBezTo>
                    <a:pt x="72" y="63"/>
                    <a:pt x="73" y="56"/>
                    <a:pt x="70" y="49"/>
                  </a:cubicBezTo>
                  <a:cubicBezTo>
                    <a:pt x="66" y="39"/>
                    <a:pt x="62" y="40"/>
                    <a:pt x="51" y="35"/>
                  </a:cubicBezTo>
                  <a:cubicBezTo>
                    <a:pt x="37" y="28"/>
                    <a:pt x="0" y="0"/>
                    <a:pt x="4" y="30"/>
                  </a:cubicBezTo>
                  <a:cubicBezTo>
                    <a:pt x="6" y="52"/>
                    <a:pt x="16" y="82"/>
                    <a:pt x="25" y="102"/>
                  </a:cubicBezTo>
                  <a:cubicBezTo>
                    <a:pt x="32" y="119"/>
                    <a:pt x="45" y="131"/>
                    <a:pt x="55" y="145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7" name="Freeform 92">
              <a:extLst>
                <a:ext uri="{FF2B5EF4-FFF2-40B4-BE49-F238E27FC236}">
                  <a16:creationId xmlns:a16="http://schemas.microsoft.com/office/drawing/2014/main" id="{DCF616C6-1A67-4251-88C7-A637CCD82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988"/>
              <a:ext cx="65" cy="248"/>
            </a:xfrm>
            <a:custGeom>
              <a:avLst/>
              <a:gdLst>
                <a:gd name="T0" fmla="*/ 58 w 59"/>
                <a:gd name="T1" fmla="*/ 280 h 225"/>
                <a:gd name="T2" fmla="*/ 63 w 59"/>
                <a:gd name="T3" fmla="*/ 285 h 225"/>
                <a:gd name="T4" fmla="*/ 31 w 59"/>
                <a:gd name="T5" fmla="*/ 200 h 225"/>
                <a:gd name="T6" fmla="*/ 24 w 59"/>
                <a:gd name="T7" fmla="*/ 130 h 225"/>
                <a:gd name="T8" fmla="*/ 51 w 59"/>
                <a:gd name="T9" fmla="*/ 47 h 225"/>
                <a:gd name="T10" fmla="*/ 1 w 59"/>
                <a:gd name="T11" fmla="*/ 145 h 225"/>
                <a:gd name="T12" fmla="*/ 32 w 59"/>
                <a:gd name="T13" fmla="*/ 276 h 225"/>
                <a:gd name="T14" fmla="*/ 50 w 59"/>
                <a:gd name="T15" fmla="*/ 301 h 225"/>
                <a:gd name="T16" fmla="*/ 58 w 59"/>
                <a:gd name="T17" fmla="*/ 296 h 2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225">
                  <a:moveTo>
                    <a:pt x="44" y="209"/>
                  </a:moveTo>
                  <a:cubicBezTo>
                    <a:pt x="45" y="211"/>
                    <a:pt x="46" y="212"/>
                    <a:pt x="47" y="213"/>
                  </a:cubicBezTo>
                  <a:cubicBezTo>
                    <a:pt x="30" y="200"/>
                    <a:pt x="28" y="168"/>
                    <a:pt x="23" y="149"/>
                  </a:cubicBezTo>
                  <a:cubicBezTo>
                    <a:pt x="19" y="132"/>
                    <a:pt x="16" y="115"/>
                    <a:pt x="18" y="97"/>
                  </a:cubicBezTo>
                  <a:cubicBezTo>
                    <a:pt x="21" y="73"/>
                    <a:pt x="59" y="61"/>
                    <a:pt x="38" y="35"/>
                  </a:cubicBezTo>
                  <a:cubicBezTo>
                    <a:pt x="11" y="0"/>
                    <a:pt x="1" y="96"/>
                    <a:pt x="1" y="109"/>
                  </a:cubicBezTo>
                  <a:cubicBezTo>
                    <a:pt x="0" y="143"/>
                    <a:pt x="9" y="176"/>
                    <a:pt x="24" y="206"/>
                  </a:cubicBezTo>
                  <a:cubicBezTo>
                    <a:pt x="27" y="213"/>
                    <a:pt x="30" y="221"/>
                    <a:pt x="37" y="225"/>
                  </a:cubicBezTo>
                  <a:cubicBezTo>
                    <a:pt x="39" y="223"/>
                    <a:pt x="43" y="222"/>
                    <a:pt x="44" y="221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8" name="Freeform 93">
              <a:extLst>
                <a:ext uri="{FF2B5EF4-FFF2-40B4-BE49-F238E27FC236}">
                  <a16:creationId xmlns:a16="http://schemas.microsoft.com/office/drawing/2014/main" id="{16E4861D-2701-4176-AD15-6503DDB7A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032"/>
              <a:ext cx="126" cy="100"/>
            </a:xfrm>
            <a:custGeom>
              <a:avLst/>
              <a:gdLst>
                <a:gd name="T0" fmla="*/ 17 w 114"/>
                <a:gd name="T1" fmla="*/ 1 h 91"/>
                <a:gd name="T2" fmla="*/ 0 w 114"/>
                <a:gd name="T3" fmla="*/ 24 h 91"/>
                <a:gd name="T4" fmla="*/ 33 w 114"/>
                <a:gd name="T5" fmla="*/ 62 h 91"/>
                <a:gd name="T6" fmla="*/ 78 w 114"/>
                <a:gd name="T7" fmla="*/ 93 h 91"/>
                <a:gd name="T8" fmla="*/ 117 w 114"/>
                <a:gd name="T9" fmla="*/ 115 h 91"/>
                <a:gd name="T10" fmla="*/ 77 w 114"/>
                <a:gd name="T11" fmla="*/ 36 h 91"/>
                <a:gd name="T12" fmla="*/ 17 w 114"/>
                <a:gd name="T13" fmla="*/ 0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91">
                  <a:moveTo>
                    <a:pt x="13" y="1"/>
                  </a:moveTo>
                  <a:cubicBezTo>
                    <a:pt x="11" y="0"/>
                    <a:pt x="0" y="11"/>
                    <a:pt x="0" y="18"/>
                  </a:cubicBezTo>
                  <a:cubicBezTo>
                    <a:pt x="0" y="30"/>
                    <a:pt x="16" y="39"/>
                    <a:pt x="24" y="46"/>
                  </a:cubicBezTo>
                  <a:cubicBezTo>
                    <a:pt x="35" y="55"/>
                    <a:pt x="47" y="62"/>
                    <a:pt x="58" y="70"/>
                  </a:cubicBezTo>
                  <a:cubicBezTo>
                    <a:pt x="65" y="75"/>
                    <a:pt x="77" y="91"/>
                    <a:pt x="87" y="87"/>
                  </a:cubicBezTo>
                  <a:cubicBezTo>
                    <a:pt x="114" y="78"/>
                    <a:pt x="65" y="35"/>
                    <a:pt x="57" y="27"/>
                  </a:cubicBezTo>
                  <a:cubicBezTo>
                    <a:pt x="44" y="15"/>
                    <a:pt x="26" y="11"/>
                    <a:pt x="13" y="0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9" name="Freeform 94">
              <a:extLst>
                <a:ext uri="{FF2B5EF4-FFF2-40B4-BE49-F238E27FC236}">
                  <a16:creationId xmlns:a16="http://schemas.microsoft.com/office/drawing/2014/main" id="{0D951B96-3C26-4EDB-9458-E018FDE17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165"/>
              <a:ext cx="66" cy="52"/>
            </a:xfrm>
            <a:custGeom>
              <a:avLst/>
              <a:gdLst>
                <a:gd name="T0" fmla="*/ 0 w 60"/>
                <a:gd name="T1" fmla="*/ 2 h 47"/>
                <a:gd name="T2" fmla="*/ 25 w 60"/>
                <a:gd name="T3" fmla="*/ 48 h 47"/>
                <a:gd name="T4" fmla="*/ 69 w 60"/>
                <a:gd name="T5" fmla="*/ 50 h 47"/>
                <a:gd name="T6" fmla="*/ 80 w 60"/>
                <a:gd name="T7" fmla="*/ 42 h 47"/>
                <a:gd name="T8" fmla="*/ 2 w 60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47">
                  <a:moveTo>
                    <a:pt x="0" y="2"/>
                  </a:moveTo>
                  <a:cubicBezTo>
                    <a:pt x="0" y="18"/>
                    <a:pt x="1" y="28"/>
                    <a:pt x="19" y="35"/>
                  </a:cubicBezTo>
                  <a:cubicBezTo>
                    <a:pt x="26" y="38"/>
                    <a:pt x="47" y="47"/>
                    <a:pt x="52" y="37"/>
                  </a:cubicBezTo>
                  <a:cubicBezTo>
                    <a:pt x="56" y="36"/>
                    <a:pt x="57" y="35"/>
                    <a:pt x="60" y="31"/>
                  </a:cubicBezTo>
                  <a:cubicBezTo>
                    <a:pt x="43" y="16"/>
                    <a:pt x="20" y="9"/>
                    <a:pt x="2" y="0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0" name="Freeform 95">
              <a:extLst>
                <a:ext uri="{FF2B5EF4-FFF2-40B4-BE49-F238E27FC236}">
                  <a16:creationId xmlns:a16="http://schemas.microsoft.com/office/drawing/2014/main" id="{DF3FA7C4-E676-4FB7-932B-14B51C7A2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088"/>
              <a:ext cx="30" cy="28"/>
            </a:xfrm>
            <a:custGeom>
              <a:avLst/>
              <a:gdLst>
                <a:gd name="T0" fmla="*/ 1 w 27"/>
                <a:gd name="T1" fmla="*/ 1 h 25"/>
                <a:gd name="T2" fmla="*/ 32 w 27"/>
                <a:gd name="T3" fmla="*/ 35 h 25"/>
                <a:gd name="T4" fmla="*/ 0 w 27"/>
                <a:gd name="T5" fmla="*/ 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5">
                  <a:moveTo>
                    <a:pt x="1" y="1"/>
                  </a:moveTo>
                  <a:cubicBezTo>
                    <a:pt x="12" y="7"/>
                    <a:pt x="19" y="14"/>
                    <a:pt x="23" y="25"/>
                  </a:cubicBezTo>
                  <a:cubicBezTo>
                    <a:pt x="27" y="9"/>
                    <a:pt x="15" y="0"/>
                    <a:pt x="0" y="1"/>
                  </a:cubicBezTo>
                </a:path>
              </a:pathLst>
            </a:custGeom>
            <a:solidFill>
              <a:srgbClr val="F4B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1" name="Freeform 96">
              <a:extLst>
                <a:ext uri="{FF2B5EF4-FFF2-40B4-BE49-F238E27FC236}">
                  <a16:creationId xmlns:a16="http://schemas.microsoft.com/office/drawing/2014/main" id="{36658FFB-4E5A-4543-B8D5-98FEBC073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136"/>
              <a:ext cx="55" cy="100"/>
            </a:xfrm>
            <a:custGeom>
              <a:avLst/>
              <a:gdLst>
                <a:gd name="T0" fmla="*/ 67 w 50"/>
                <a:gd name="T1" fmla="*/ 0 h 91"/>
                <a:gd name="T2" fmla="*/ 0 w 50"/>
                <a:gd name="T3" fmla="*/ 121 h 91"/>
                <a:gd name="T4" fmla="*/ 61 w 50"/>
                <a:gd name="T5" fmla="*/ 4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91">
                  <a:moveTo>
                    <a:pt x="50" y="0"/>
                  </a:moveTo>
                  <a:cubicBezTo>
                    <a:pt x="29" y="29"/>
                    <a:pt x="1" y="50"/>
                    <a:pt x="0" y="91"/>
                  </a:cubicBezTo>
                  <a:cubicBezTo>
                    <a:pt x="12" y="64"/>
                    <a:pt x="19" y="19"/>
                    <a:pt x="45" y="4"/>
                  </a:cubicBezTo>
                </a:path>
              </a:pathLst>
            </a:custGeom>
            <a:solidFill>
              <a:srgbClr val="F4B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2" name="Freeform 97">
              <a:extLst>
                <a:ext uri="{FF2B5EF4-FFF2-40B4-BE49-F238E27FC236}">
                  <a16:creationId xmlns:a16="http://schemas.microsoft.com/office/drawing/2014/main" id="{01EE43B3-92CC-429B-B280-7843E09EA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2244"/>
              <a:ext cx="102" cy="46"/>
            </a:xfrm>
            <a:custGeom>
              <a:avLst/>
              <a:gdLst>
                <a:gd name="T0" fmla="*/ 0 w 92"/>
                <a:gd name="T1" fmla="*/ 55 h 42"/>
                <a:gd name="T2" fmla="*/ 125 w 92"/>
                <a:gd name="T3" fmla="*/ 0 h 42"/>
                <a:gd name="T4" fmla="*/ 67 w 92"/>
                <a:gd name="T5" fmla="*/ 36 h 42"/>
                <a:gd name="T6" fmla="*/ 12 w 92"/>
                <a:gd name="T7" fmla="*/ 4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42">
                  <a:moveTo>
                    <a:pt x="0" y="42"/>
                  </a:moveTo>
                  <a:cubicBezTo>
                    <a:pt x="30" y="35"/>
                    <a:pt x="68" y="17"/>
                    <a:pt x="92" y="0"/>
                  </a:cubicBezTo>
                  <a:cubicBezTo>
                    <a:pt x="79" y="9"/>
                    <a:pt x="63" y="19"/>
                    <a:pt x="49" y="27"/>
                  </a:cubicBezTo>
                  <a:cubicBezTo>
                    <a:pt x="35" y="34"/>
                    <a:pt x="20" y="32"/>
                    <a:pt x="9" y="36"/>
                  </a:cubicBezTo>
                </a:path>
              </a:pathLst>
            </a:custGeom>
            <a:solidFill>
              <a:srgbClr val="F4B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3" name="Freeform 98">
              <a:extLst>
                <a:ext uri="{FF2B5EF4-FFF2-40B4-BE49-F238E27FC236}">
                  <a16:creationId xmlns:a16="http://schemas.microsoft.com/office/drawing/2014/main" id="{DA7AC414-CF6A-456C-9714-291A686D1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2157"/>
              <a:ext cx="46" cy="145"/>
            </a:xfrm>
            <a:custGeom>
              <a:avLst/>
              <a:gdLst>
                <a:gd name="T0" fmla="*/ 0 w 42"/>
                <a:gd name="T1" fmla="*/ 0 h 132"/>
                <a:gd name="T2" fmla="*/ 45 w 42"/>
                <a:gd name="T3" fmla="*/ 98 h 132"/>
                <a:gd name="T4" fmla="*/ 54 w 42"/>
                <a:gd name="T5" fmla="*/ 175 h 132"/>
                <a:gd name="T6" fmla="*/ 31 w 42"/>
                <a:gd name="T7" fmla="*/ 89 h 132"/>
                <a:gd name="T8" fmla="*/ 13 w 42"/>
                <a:gd name="T9" fmla="*/ 3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32">
                  <a:moveTo>
                    <a:pt x="0" y="0"/>
                  </a:moveTo>
                  <a:cubicBezTo>
                    <a:pt x="19" y="10"/>
                    <a:pt x="29" y="55"/>
                    <a:pt x="34" y="74"/>
                  </a:cubicBezTo>
                  <a:cubicBezTo>
                    <a:pt x="38" y="92"/>
                    <a:pt x="42" y="113"/>
                    <a:pt x="41" y="132"/>
                  </a:cubicBezTo>
                  <a:cubicBezTo>
                    <a:pt x="30" y="117"/>
                    <a:pt x="30" y="85"/>
                    <a:pt x="24" y="67"/>
                  </a:cubicBezTo>
                  <a:cubicBezTo>
                    <a:pt x="18" y="47"/>
                    <a:pt x="17" y="21"/>
                    <a:pt x="10" y="3"/>
                  </a:cubicBezTo>
                </a:path>
              </a:pathLst>
            </a:custGeom>
            <a:solidFill>
              <a:srgbClr val="F4B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4" name="Freeform 99">
              <a:extLst>
                <a:ext uri="{FF2B5EF4-FFF2-40B4-BE49-F238E27FC236}">
                  <a16:creationId xmlns:a16="http://schemas.microsoft.com/office/drawing/2014/main" id="{AE8DA32C-1A7A-4478-8C38-7D3962951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116"/>
              <a:ext cx="27" cy="165"/>
            </a:xfrm>
            <a:custGeom>
              <a:avLst/>
              <a:gdLst>
                <a:gd name="T0" fmla="*/ 0 w 24"/>
                <a:gd name="T1" fmla="*/ 0 h 150"/>
                <a:gd name="T2" fmla="*/ 18 w 24"/>
                <a:gd name="T3" fmla="*/ 113 h 150"/>
                <a:gd name="T4" fmla="*/ 34 w 24"/>
                <a:gd name="T5" fmla="*/ 200 h 150"/>
                <a:gd name="T6" fmla="*/ 20 w 24"/>
                <a:gd name="T7" fmla="*/ 96 h 150"/>
                <a:gd name="T8" fmla="*/ 7 w 24"/>
                <a:gd name="T9" fmla="*/ 15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50">
                  <a:moveTo>
                    <a:pt x="0" y="0"/>
                  </a:moveTo>
                  <a:cubicBezTo>
                    <a:pt x="3" y="28"/>
                    <a:pt x="9" y="57"/>
                    <a:pt x="12" y="85"/>
                  </a:cubicBezTo>
                  <a:cubicBezTo>
                    <a:pt x="15" y="106"/>
                    <a:pt x="12" y="133"/>
                    <a:pt x="24" y="150"/>
                  </a:cubicBezTo>
                  <a:cubicBezTo>
                    <a:pt x="17" y="126"/>
                    <a:pt x="17" y="97"/>
                    <a:pt x="14" y="72"/>
                  </a:cubicBezTo>
                  <a:cubicBezTo>
                    <a:pt x="12" y="51"/>
                    <a:pt x="7" y="32"/>
                    <a:pt x="4" y="12"/>
                  </a:cubicBezTo>
                </a:path>
              </a:pathLst>
            </a:custGeom>
            <a:solidFill>
              <a:srgbClr val="F2D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5" name="Freeform 100">
              <a:extLst>
                <a:ext uri="{FF2B5EF4-FFF2-40B4-BE49-F238E27FC236}">
                  <a16:creationId xmlns:a16="http://schemas.microsoft.com/office/drawing/2014/main" id="{5089C4EB-CCDB-43AE-A958-53A0B0051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2132"/>
              <a:ext cx="17" cy="57"/>
            </a:xfrm>
            <a:custGeom>
              <a:avLst/>
              <a:gdLst>
                <a:gd name="T0" fmla="*/ 2 w 15"/>
                <a:gd name="T1" fmla="*/ 0 h 51"/>
                <a:gd name="T2" fmla="*/ 22 w 15"/>
                <a:gd name="T3" fmla="*/ 72 h 51"/>
                <a:gd name="T4" fmla="*/ 7 w 15"/>
                <a:gd name="T5" fmla="*/ 11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1">
                  <a:moveTo>
                    <a:pt x="2" y="0"/>
                  </a:moveTo>
                  <a:cubicBezTo>
                    <a:pt x="0" y="16"/>
                    <a:pt x="5" y="38"/>
                    <a:pt x="15" y="51"/>
                  </a:cubicBezTo>
                  <a:cubicBezTo>
                    <a:pt x="12" y="38"/>
                    <a:pt x="9" y="21"/>
                    <a:pt x="4" y="8"/>
                  </a:cubicBezTo>
                </a:path>
              </a:pathLst>
            </a:custGeom>
            <a:solidFill>
              <a:srgbClr val="F2D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6" name="Freeform 101">
              <a:extLst>
                <a:ext uri="{FF2B5EF4-FFF2-40B4-BE49-F238E27FC236}">
                  <a16:creationId xmlns:a16="http://schemas.microsoft.com/office/drawing/2014/main" id="{B10F36C0-1EFC-4211-BB9B-69F20F922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2051"/>
              <a:ext cx="24" cy="110"/>
            </a:xfrm>
            <a:custGeom>
              <a:avLst/>
              <a:gdLst>
                <a:gd name="T0" fmla="*/ 28 w 22"/>
                <a:gd name="T1" fmla="*/ 0 h 100"/>
                <a:gd name="T2" fmla="*/ 13 w 22"/>
                <a:gd name="T3" fmla="*/ 133 h 100"/>
                <a:gd name="T4" fmla="*/ 23 w 22"/>
                <a:gd name="T5" fmla="*/ 19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00">
                  <a:moveTo>
                    <a:pt x="22" y="0"/>
                  </a:moveTo>
                  <a:cubicBezTo>
                    <a:pt x="1" y="7"/>
                    <a:pt x="0" y="83"/>
                    <a:pt x="10" y="100"/>
                  </a:cubicBezTo>
                  <a:cubicBezTo>
                    <a:pt x="10" y="77"/>
                    <a:pt x="2" y="32"/>
                    <a:pt x="17" y="14"/>
                  </a:cubicBezTo>
                </a:path>
              </a:pathLst>
            </a:custGeom>
            <a:solidFill>
              <a:srgbClr val="F2D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7" name="Freeform 102">
              <a:extLst>
                <a:ext uri="{FF2B5EF4-FFF2-40B4-BE49-F238E27FC236}">
                  <a16:creationId xmlns:a16="http://schemas.microsoft.com/office/drawing/2014/main" id="{387F13C7-6514-4E86-B4F7-7F859523C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097"/>
              <a:ext cx="1665" cy="292"/>
            </a:xfrm>
            <a:custGeom>
              <a:avLst/>
              <a:gdLst>
                <a:gd name="T0" fmla="*/ 0 w 1507"/>
                <a:gd name="T1" fmla="*/ 0 h 264"/>
                <a:gd name="T2" fmla="*/ 22 w 1507"/>
                <a:gd name="T3" fmla="*/ 12 h 264"/>
                <a:gd name="T4" fmla="*/ 114 w 1507"/>
                <a:gd name="T5" fmla="*/ 76 h 264"/>
                <a:gd name="T6" fmla="*/ 206 w 1507"/>
                <a:gd name="T7" fmla="*/ 123 h 264"/>
                <a:gd name="T8" fmla="*/ 327 w 1507"/>
                <a:gd name="T9" fmla="*/ 231 h 264"/>
                <a:gd name="T10" fmla="*/ 493 w 1507"/>
                <a:gd name="T11" fmla="*/ 281 h 264"/>
                <a:gd name="T12" fmla="*/ 537 w 1507"/>
                <a:gd name="T13" fmla="*/ 296 h 264"/>
                <a:gd name="T14" fmla="*/ 622 w 1507"/>
                <a:gd name="T15" fmla="*/ 275 h 264"/>
                <a:gd name="T16" fmla="*/ 729 w 1507"/>
                <a:gd name="T17" fmla="*/ 324 h 264"/>
                <a:gd name="T18" fmla="*/ 893 w 1507"/>
                <a:gd name="T19" fmla="*/ 335 h 264"/>
                <a:gd name="T20" fmla="*/ 982 w 1507"/>
                <a:gd name="T21" fmla="*/ 312 h 264"/>
                <a:gd name="T22" fmla="*/ 1103 w 1507"/>
                <a:gd name="T23" fmla="*/ 319 h 264"/>
                <a:gd name="T24" fmla="*/ 1303 w 1507"/>
                <a:gd name="T25" fmla="*/ 309 h 264"/>
                <a:gd name="T26" fmla="*/ 1610 w 1507"/>
                <a:gd name="T27" fmla="*/ 250 h 264"/>
                <a:gd name="T28" fmla="*/ 1705 w 1507"/>
                <a:gd name="T29" fmla="*/ 212 h 264"/>
                <a:gd name="T30" fmla="*/ 1802 w 1507"/>
                <a:gd name="T31" fmla="*/ 177 h 264"/>
                <a:gd name="T32" fmla="*/ 1844 w 1507"/>
                <a:gd name="T33" fmla="*/ 149 h 264"/>
                <a:gd name="T34" fmla="*/ 1903 w 1507"/>
                <a:gd name="T35" fmla="*/ 145 h 264"/>
                <a:gd name="T36" fmla="*/ 1960 w 1507"/>
                <a:gd name="T37" fmla="*/ 66 h 264"/>
                <a:gd name="T38" fmla="*/ 2028 w 1507"/>
                <a:gd name="T39" fmla="*/ 25 h 264"/>
                <a:gd name="T40" fmla="*/ 2033 w 1507"/>
                <a:gd name="T41" fmla="*/ 23 h 26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07" h="264">
                  <a:moveTo>
                    <a:pt x="0" y="0"/>
                  </a:moveTo>
                  <a:cubicBezTo>
                    <a:pt x="6" y="2"/>
                    <a:pt x="11" y="6"/>
                    <a:pt x="16" y="9"/>
                  </a:cubicBezTo>
                  <a:cubicBezTo>
                    <a:pt x="25" y="36"/>
                    <a:pt x="59" y="47"/>
                    <a:pt x="84" y="56"/>
                  </a:cubicBezTo>
                  <a:cubicBezTo>
                    <a:pt x="109" y="65"/>
                    <a:pt x="131" y="73"/>
                    <a:pt x="152" y="90"/>
                  </a:cubicBezTo>
                  <a:cubicBezTo>
                    <a:pt x="183" y="116"/>
                    <a:pt x="204" y="156"/>
                    <a:pt x="243" y="171"/>
                  </a:cubicBezTo>
                  <a:cubicBezTo>
                    <a:pt x="287" y="188"/>
                    <a:pt x="325" y="182"/>
                    <a:pt x="366" y="208"/>
                  </a:cubicBezTo>
                  <a:cubicBezTo>
                    <a:pt x="382" y="218"/>
                    <a:pt x="379" y="221"/>
                    <a:pt x="398" y="219"/>
                  </a:cubicBezTo>
                  <a:cubicBezTo>
                    <a:pt x="420" y="216"/>
                    <a:pt x="437" y="202"/>
                    <a:pt x="462" y="203"/>
                  </a:cubicBezTo>
                  <a:cubicBezTo>
                    <a:pt x="495" y="204"/>
                    <a:pt x="513" y="224"/>
                    <a:pt x="540" y="240"/>
                  </a:cubicBezTo>
                  <a:cubicBezTo>
                    <a:pt x="577" y="262"/>
                    <a:pt x="623" y="264"/>
                    <a:pt x="662" y="248"/>
                  </a:cubicBezTo>
                  <a:cubicBezTo>
                    <a:pt x="688" y="238"/>
                    <a:pt x="701" y="228"/>
                    <a:pt x="729" y="231"/>
                  </a:cubicBezTo>
                  <a:cubicBezTo>
                    <a:pt x="760" y="235"/>
                    <a:pt x="786" y="241"/>
                    <a:pt x="817" y="235"/>
                  </a:cubicBezTo>
                  <a:cubicBezTo>
                    <a:pt x="867" y="227"/>
                    <a:pt x="917" y="234"/>
                    <a:pt x="966" y="228"/>
                  </a:cubicBezTo>
                  <a:cubicBezTo>
                    <a:pt x="1048" y="217"/>
                    <a:pt x="1127" y="236"/>
                    <a:pt x="1194" y="184"/>
                  </a:cubicBezTo>
                  <a:cubicBezTo>
                    <a:pt x="1216" y="167"/>
                    <a:pt x="1236" y="158"/>
                    <a:pt x="1264" y="157"/>
                  </a:cubicBezTo>
                  <a:cubicBezTo>
                    <a:pt x="1301" y="157"/>
                    <a:pt x="1307" y="156"/>
                    <a:pt x="1336" y="131"/>
                  </a:cubicBezTo>
                  <a:cubicBezTo>
                    <a:pt x="1348" y="121"/>
                    <a:pt x="1353" y="115"/>
                    <a:pt x="1368" y="110"/>
                  </a:cubicBezTo>
                  <a:cubicBezTo>
                    <a:pt x="1383" y="106"/>
                    <a:pt x="1399" y="113"/>
                    <a:pt x="1411" y="107"/>
                  </a:cubicBezTo>
                  <a:cubicBezTo>
                    <a:pt x="1432" y="96"/>
                    <a:pt x="1436" y="63"/>
                    <a:pt x="1454" y="49"/>
                  </a:cubicBezTo>
                  <a:cubicBezTo>
                    <a:pt x="1469" y="37"/>
                    <a:pt x="1488" y="31"/>
                    <a:pt x="1504" y="19"/>
                  </a:cubicBezTo>
                  <a:cubicBezTo>
                    <a:pt x="1505" y="18"/>
                    <a:pt x="1506" y="17"/>
                    <a:pt x="1507" y="17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8" name="Freeform 103">
              <a:extLst>
                <a:ext uri="{FF2B5EF4-FFF2-40B4-BE49-F238E27FC236}">
                  <a16:creationId xmlns:a16="http://schemas.microsoft.com/office/drawing/2014/main" id="{3E2AF3A5-6834-4DF6-8C5F-EAE13824F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1466"/>
              <a:ext cx="1808" cy="664"/>
            </a:xfrm>
            <a:custGeom>
              <a:avLst/>
              <a:gdLst>
                <a:gd name="T0" fmla="*/ 0 w 1638"/>
                <a:gd name="T1" fmla="*/ 811 h 601"/>
                <a:gd name="T2" fmla="*/ 1102 w 1638"/>
                <a:gd name="T3" fmla="*/ 0 h 601"/>
                <a:gd name="T4" fmla="*/ 2203 w 1638"/>
                <a:gd name="T5" fmla="*/ 718 h 6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8" h="601">
                  <a:moveTo>
                    <a:pt x="0" y="601"/>
                  </a:moveTo>
                  <a:cubicBezTo>
                    <a:pt x="0" y="601"/>
                    <a:pt x="93" y="0"/>
                    <a:pt x="819" y="0"/>
                  </a:cubicBezTo>
                  <a:cubicBezTo>
                    <a:pt x="1409" y="0"/>
                    <a:pt x="1590" y="387"/>
                    <a:pt x="1638" y="532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9" name="Freeform 104">
              <a:extLst>
                <a:ext uri="{FF2B5EF4-FFF2-40B4-BE49-F238E27FC236}">
                  <a16:creationId xmlns:a16="http://schemas.microsoft.com/office/drawing/2014/main" id="{1491648E-26A9-43B0-B597-CB4F5F2D8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771"/>
              <a:ext cx="236" cy="923"/>
            </a:xfrm>
            <a:custGeom>
              <a:avLst/>
              <a:gdLst>
                <a:gd name="T0" fmla="*/ 22 w 214"/>
                <a:gd name="T1" fmla="*/ 0 h 835"/>
                <a:gd name="T2" fmla="*/ 133 w 214"/>
                <a:gd name="T3" fmla="*/ 676 h 835"/>
                <a:gd name="T4" fmla="*/ 287 w 214"/>
                <a:gd name="T5" fmla="*/ 1127 h 8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" h="835">
                  <a:moveTo>
                    <a:pt x="16" y="0"/>
                  </a:moveTo>
                  <a:cubicBezTo>
                    <a:pt x="16" y="0"/>
                    <a:pt x="0" y="280"/>
                    <a:pt x="100" y="501"/>
                  </a:cubicBezTo>
                  <a:cubicBezTo>
                    <a:pt x="160" y="635"/>
                    <a:pt x="195" y="752"/>
                    <a:pt x="214" y="835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0" name="Freeform 105">
              <a:extLst>
                <a:ext uri="{FF2B5EF4-FFF2-40B4-BE49-F238E27FC236}">
                  <a16:creationId xmlns:a16="http://schemas.microsoft.com/office/drawing/2014/main" id="{D4180F5A-9FCD-4B4C-9028-6C94218C5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771"/>
              <a:ext cx="233" cy="1056"/>
            </a:xfrm>
            <a:custGeom>
              <a:avLst/>
              <a:gdLst>
                <a:gd name="T0" fmla="*/ 284 w 211"/>
                <a:gd name="T1" fmla="*/ 1288 h 956"/>
                <a:gd name="T2" fmla="*/ 104 w 211"/>
                <a:gd name="T3" fmla="*/ 682 h 956"/>
                <a:gd name="T4" fmla="*/ 0 w 211"/>
                <a:gd name="T5" fmla="*/ 0 h 9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956">
                  <a:moveTo>
                    <a:pt x="211" y="956"/>
                  </a:moveTo>
                  <a:cubicBezTo>
                    <a:pt x="193" y="852"/>
                    <a:pt x="152" y="655"/>
                    <a:pt x="77" y="506"/>
                  </a:cubicBezTo>
                  <a:cubicBezTo>
                    <a:pt x="16" y="386"/>
                    <a:pt x="0" y="0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1" name="Freeform 106">
              <a:extLst>
                <a:ext uri="{FF2B5EF4-FFF2-40B4-BE49-F238E27FC236}">
                  <a16:creationId xmlns:a16="http://schemas.microsoft.com/office/drawing/2014/main" id="{E668DEC5-94B5-45CD-BB6D-12EE2437C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771"/>
              <a:ext cx="236" cy="917"/>
            </a:xfrm>
            <a:custGeom>
              <a:avLst/>
              <a:gdLst>
                <a:gd name="T0" fmla="*/ 269 w 213"/>
                <a:gd name="T1" fmla="*/ 0 h 830"/>
                <a:gd name="T2" fmla="*/ 155 w 213"/>
                <a:gd name="T3" fmla="*/ 676 h 830"/>
                <a:gd name="T4" fmla="*/ 0 w 213"/>
                <a:gd name="T5" fmla="*/ 1119 h 8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3" h="830">
                  <a:moveTo>
                    <a:pt x="198" y="0"/>
                  </a:moveTo>
                  <a:cubicBezTo>
                    <a:pt x="198" y="0"/>
                    <a:pt x="213" y="280"/>
                    <a:pt x="114" y="501"/>
                  </a:cubicBezTo>
                  <a:cubicBezTo>
                    <a:pt x="54" y="632"/>
                    <a:pt x="20" y="747"/>
                    <a:pt x="0" y="83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2" name="Freeform 107">
              <a:extLst>
                <a:ext uri="{FF2B5EF4-FFF2-40B4-BE49-F238E27FC236}">
                  <a16:creationId xmlns:a16="http://schemas.microsoft.com/office/drawing/2014/main" id="{F9354C08-63CD-447B-99FF-8AA4DD53E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771"/>
              <a:ext cx="233" cy="1052"/>
            </a:xfrm>
            <a:custGeom>
              <a:avLst/>
              <a:gdLst>
                <a:gd name="T0" fmla="*/ 0 w 211"/>
                <a:gd name="T1" fmla="*/ 1285 h 952"/>
                <a:gd name="T2" fmla="*/ 180 w 211"/>
                <a:gd name="T3" fmla="*/ 683 h 952"/>
                <a:gd name="T4" fmla="*/ 284 w 211"/>
                <a:gd name="T5" fmla="*/ 0 h 9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952">
                  <a:moveTo>
                    <a:pt x="0" y="952"/>
                  </a:moveTo>
                  <a:cubicBezTo>
                    <a:pt x="18" y="847"/>
                    <a:pt x="59" y="653"/>
                    <a:pt x="134" y="506"/>
                  </a:cubicBezTo>
                  <a:cubicBezTo>
                    <a:pt x="195" y="386"/>
                    <a:pt x="211" y="0"/>
                    <a:pt x="211" y="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3" name="Oval 108">
              <a:extLst>
                <a:ext uri="{FF2B5EF4-FFF2-40B4-BE49-F238E27FC236}">
                  <a16:creationId xmlns:a16="http://schemas.microsoft.com/office/drawing/2014/main" id="{F08BFF8F-E911-46E7-B835-26168DCBF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2574"/>
              <a:ext cx="28" cy="17"/>
            </a:xfrm>
            <a:prstGeom prst="ellipse">
              <a:avLst/>
            </a:prstGeom>
            <a:solidFill>
              <a:srgbClr val="9B2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44" name="Oval 109">
              <a:extLst>
                <a:ext uri="{FF2B5EF4-FFF2-40B4-BE49-F238E27FC236}">
                  <a16:creationId xmlns:a16="http://schemas.microsoft.com/office/drawing/2014/main" id="{2E46F372-7DCA-4272-8885-F1C2EA7B0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7" y="2575"/>
              <a:ext cx="24" cy="14"/>
            </a:xfrm>
            <a:prstGeom prst="ellipse">
              <a:avLst/>
            </a:prstGeom>
            <a:solidFill>
              <a:srgbClr val="9B2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45" name="Freeform 110">
              <a:extLst>
                <a:ext uri="{FF2B5EF4-FFF2-40B4-BE49-F238E27FC236}">
                  <a16:creationId xmlns:a16="http://schemas.microsoft.com/office/drawing/2014/main" id="{B513F72F-F626-4FDC-9D80-C459AECAF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2568"/>
              <a:ext cx="39" cy="29"/>
            </a:xfrm>
            <a:custGeom>
              <a:avLst/>
              <a:gdLst>
                <a:gd name="T0" fmla="*/ 25 w 35"/>
                <a:gd name="T1" fmla="*/ 0 h 27"/>
                <a:gd name="T2" fmla="*/ 48 w 35"/>
                <a:gd name="T3" fmla="*/ 33 h 27"/>
                <a:gd name="T4" fmla="*/ 25 w 35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7">
                  <a:moveTo>
                    <a:pt x="18" y="0"/>
                  </a:moveTo>
                  <a:cubicBezTo>
                    <a:pt x="18" y="0"/>
                    <a:pt x="7" y="15"/>
                    <a:pt x="35" y="27"/>
                  </a:cubicBezTo>
                  <a:cubicBezTo>
                    <a:pt x="35" y="27"/>
                    <a:pt x="0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6" name="Freeform 111">
              <a:extLst>
                <a:ext uri="{FF2B5EF4-FFF2-40B4-BE49-F238E27FC236}">
                  <a16:creationId xmlns:a16="http://schemas.microsoft.com/office/drawing/2014/main" id="{11C919C2-C435-4F2F-A275-17449F33E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2570"/>
              <a:ext cx="42" cy="26"/>
            </a:xfrm>
            <a:custGeom>
              <a:avLst/>
              <a:gdLst>
                <a:gd name="T0" fmla="*/ 42 w 38"/>
                <a:gd name="T1" fmla="*/ 0 h 24"/>
                <a:gd name="T2" fmla="*/ 51 w 38"/>
                <a:gd name="T3" fmla="*/ 30 h 24"/>
                <a:gd name="T4" fmla="*/ 42 w 38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4">
                  <a:moveTo>
                    <a:pt x="31" y="0"/>
                  </a:moveTo>
                  <a:cubicBezTo>
                    <a:pt x="31" y="0"/>
                    <a:pt x="7" y="19"/>
                    <a:pt x="38" y="24"/>
                  </a:cubicBezTo>
                  <a:cubicBezTo>
                    <a:pt x="38" y="24"/>
                    <a:pt x="0" y="22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7" name="Freeform 112">
              <a:extLst>
                <a:ext uri="{FF2B5EF4-FFF2-40B4-BE49-F238E27FC236}">
                  <a16:creationId xmlns:a16="http://schemas.microsoft.com/office/drawing/2014/main" id="{9D0036B9-08EA-4CA8-8505-D67FDB0A7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1833"/>
              <a:ext cx="256" cy="155"/>
            </a:xfrm>
            <a:custGeom>
              <a:avLst/>
              <a:gdLst>
                <a:gd name="T0" fmla="*/ 94 w 232"/>
                <a:gd name="T1" fmla="*/ 4 h 140"/>
                <a:gd name="T2" fmla="*/ 56 w 232"/>
                <a:gd name="T3" fmla="*/ 95 h 140"/>
                <a:gd name="T4" fmla="*/ 0 w 232"/>
                <a:gd name="T5" fmla="*/ 156 h 140"/>
                <a:gd name="T6" fmla="*/ 138 w 232"/>
                <a:gd name="T7" fmla="*/ 185 h 140"/>
                <a:gd name="T8" fmla="*/ 195 w 232"/>
                <a:gd name="T9" fmla="*/ 161 h 140"/>
                <a:gd name="T10" fmla="*/ 245 w 232"/>
                <a:gd name="T11" fmla="*/ 137 h 140"/>
                <a:gd name="T12" fmla="*/ 281 w 232"/>
                <a:gd name="T13" fmla="*/ 182 h 140"/>
                <a:gd name="T14" fmla="*/ 309 w 232"/>
                <a:gd name="T15" fmla="*/ 135 h 140"/>
                <a:gd name="T16" fmla="*/ 294 w 232"/>
                <a:gd name="T17" fmla="*/ 66 h 140"/>
                <a:gd name="T18" fmla="*/ 278 w 232"/>
                <a:gd name="T19" fmla="*/ 13 h 140"/>
                <a:gd name="T20" fmla="*/ 184 w 232"/>
                <a:gd name="T21" fmla="*/ 4 h 140"/>
                <a:gd name="T22" fmla="*/ 89 w 232"/>
                <a:gd name="T23" fmla="*/ 4 h 1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2" h="140">
                  <a:moveTo>
                    <a:pt x="70" y="4"/>
                  </a:moveTo>
                  <a:cubicBezTo>
                    <a:pt x="58" y="10"/>
                    <a:pt x="52" y="55"/>
                    <a:pt x="42" y="70"/>
                  </a:cubicBezTo>
                  <a:cubicBezTo>
                    <a:pt x="30" y="87"/>
                    <a:pt x="8" y="96"/>
                    <a:pt x="0" y="115"/>
                  </a:cubicBezTo>
                  <a:cubicBezTo>
                    <a:pt x="17" y="140"/>
                    <a:pt x="74" y="140"/>
                    <a:pt x="102" y="136"/>
                  </a:cubicBezTo>
                  <a:cubicBezTo>
                    <a:pt x="117" y="134"/>
                    <a:pt x="132" y="126"/>
                    <a:pt x="145" y="118"/>
                  </a:cubicBezTo>
                  <a:cubicBezTo>
                    <a:pt x="155" y="112"/>
                    <a:pt x="169" y="95"/>
                    <a:pt x="182" y="101"/>
                  </a:cubicBezTo>
                  <a:cubicBezTo>
                    <a:pt x="196" y="108"/>
                    <a:pt x="190" y="132"/>
                    <a:pt x="209" y="134"/>
                  </a:cubicBezTo>
                  <a:cubicBezTo>
                    <a:pt x="227" y="137"/>
                    <a:pt x="232" y="112"/>
                    <a:pt x="230" y="99"/>
                  </a:cubicBezTo>
                  <a:cubicBezTo>
                    <a:pt x="227" y="82"/>
                    <a:pt x="219" y="66"/>
                    <a:pt x="218" y="49"/>
                  </a:cubicBezTo>
                  <a:cubicBezTo>
                    <a:pt x="216" y="35"/>
                    <a:pt x="220" y="17"/>
                    <a:pt x="207" y="10"/>
                  </a:cubicBezTo>
                  <a:cubicBezTo>
                    <a:pt x="192" y="2"/>
                    <a:pt x="155" y="8"/>
                    <a:pt x="137" y="4"/>
                  </a:cubicBezTo>
                  <a:cubicBezTo>
                    <a:pt x="113" y="0"/>
                    <a:pt x="90" y="2"/>
                    <a:pt x="66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8" name="Freeform 113">
              <a:extLst>
                <a:ext uri="{FF2B5EF4-FFF2-40B4-BE49-F238E27FC236}">
                  <a16:creationId xmlns:a16="http://schemas.microsoft.com/office/drawing/2014/main" id="{CCF199F3-EAC1-4328-9189-7DF4D27D2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831"/>
              <a:ext cx="95" cy="129"/>
            </a:xfrm>
            <a:custGeom>
              <a:avLst/>
              <a:gdLst>
                <a:gd name="T0" fmla="*/ 0 w 86"/>
                <a:gd name="T1" fmla="*/ 0 h 117"/>
                <a:gd name="T2" fmla="*/ 27 w 86"/>
                <a:gd name="T3" fmla="*/ 104 h 117"/>
                <a:gd name="T4" fmla="*/ 46 w 86"/>
                <a:gd name="T5" fmla="*/ 146 h 117"/>
                <a:gd name="T6" fmla="*/ 86 w 86"/>
                <a:gd name="T7" fmla="*/ 126 h 117"/>
                <a:gd name="T8" fmla="*/ 98 w 86"/>
                <a:gd name="T9" fmla="*/ 26 h 117"/>
                <a:gd name="T10" fmla="*/ 8 w 86"/>
                <a:gd name="T11" fmla="*/ 2 h 1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117">
                  <a:moveTo>
                    <a:pt x="0" y="0"/>
                  </a:moveTo>
                  <a:cubicBezTo>
                    <a:pt x="25" y="12"/>
                    <a:pt x="19" y="54"/>
                    <a:pt x="20" y="77"/>
                  </a:cubicBezTo>
                  <a:cubicBezTo>
                    <a:pt x="21" y="91"/>
                    <a:pt x="21" y="103"/>
                    <a:pt x="34" y="109"/>
                  </a:cubicBezTo>
                  <a:cubicBezTo>
                    <a:pt x="50" y="117"/>
                    <a:pt x="60" y="108"/>
                    <a:pt x="64" y="93"/>
                  </a:cubicBezTo>
                  <a:cubicBezTo>
                    <a:pt x="69" y="76"/>
                    <a:pt x="86" y="35"/>
                    <a:pt x="73" y="20"/>
                  </a:cubicBezTo>
                  <a:cubicBezTo>
                    <a:pt x="58" y="1"/>
                    <a:pt x="25" y="9"/>
                    <a:pt x="5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9" name="Freeform 114">
              <a:extLst>
                <a:ext uri="{FF2B5EF4-FFF2-40B4-BE49-F238E27FC236}">
                  <a16:creationId xmlns:a16="http://schemas.microsoft.com/office/drawing/2014/main" id="{6F5A2687-A33D-423D-8485-5C701E725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841"/>
              <a:ext cx="218" cy="159"/>
            </a:xfrm>
            <a:custGeom>
              <a:avLst/>
              <a:gdLst>
                <a:gd name="T0" fmla="*/ 21 w 198"/>
                <a:gd name="T1" fmla="*/ 22 h 144"/>
                <a:gd name="T2" fmla="*/ 25 w 198"/>
                <a:gd name="T3" fmla="*/ 141 h 144"/>
                <a:gd name="T4" fmla="*/ 101 w 198"/>
                <a:gd name="T5" fmla="*/ 88 h 144"/>
                <a:gd name="T6" fmla="*/ 151 w 198"/>
                <a:gd name="T7" fmla="*/ 142 h 144"/>
                <a:gd name="T8" fmla="*/ 214 w 198"/>
                <a:gd name="T9" fmla="*/ 168 h 144"/>
                <a:gd name="T10" fmla="*/ 253 w 198"/>
                <a:gd name="T11" fmla="*/ 44 h 144"/>
                <a:gd name="T12" fmla="*/ 144 w 198"/>
                <a:gd name="T13" fmla="*/ 4 h 144"/>
                <a:gd name="T14" fmla="*/ 23 w 198"/>
                <a:gd name="T15" fmla="*/ 27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8" h="144">
                  <a:moveTo>
                    <a:pt x="15" y="16"/>
                  </a:moveTo>
                  <a:cubicBezTo>
                    <a:pt x="36" y="44"/>
                    <a:pt x="0" y="83"/>
                    <a:pt x="19" y="105"/>
                  </a:cubicBezTo>
                  <a:cubicBezTo>
                    <a:pt x="52" y="144"/>
                    <a:pt x="49" y="61"/>
                    <a:pt x="76" y="65"/>
                  </a:cubicBezTo>
                  <a:cubicBezTo>
                    <a:pt x="89" y="67"/>
                    <a:pt x="104" y="97"/>
                    <a:pt x="113" y="106"/>
                  </a:cubicBezTo>
                  <a:cubicBezTo>
                    <a:pt x="125" y="117"/>
                    <a:pt x="143" y="126"/>
                    <a:pt x="160" y="125"/>
                  </a:cubicBezTo>
                  <a:cubicBezTo>
                    <a:pt x="198" y="121"/>
                    <a:pt x="191" y="62"/>
                    <a:pt x="190" y="33"/>
                  </a:cubicBezTo>
                  <a:cubicBezTo>
                    <a:pt x="189" y="0"/>
                    <a:pt x="134" y="3"/>
                    <a:pt x="108" y="4"/>
                  </a:cubicBezTo>
                  <a:cubicBezTo>
                    <a:pt x="82" y="5"/>
                    <a:pt x="39" y="7"/>
                    <a:pt x="17" y="2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0" name="Freeform 115">
              <a:extLst>
                <a:ext uri="{FF2B5EF4-FFF2-40B4-BE49-F238E27FC236}">
                  <a16:creationId xmlns:a16="http://schemas.microsoft.com/office/drawing/2014/main" id="{56E56C6B-FD02-4C45-996E-26E468FAC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831"/>
              <a:ext cx="212" cy="148"/>
            </a:xfrm>
            <a:custGeom>
              <a:avLst/>
              <a:gdLst>
                <a:gd name="T0" fmla="*/ 258 w 192"/>
                <a:gd name="T1" fmla="*/ 0 h 134"/>
                <a:gd name="T2" fmla="*/ 100 w 192"/>
                <a:gd name="T3" fmla="*/ 56 h 134"/>
                <a:gd name="T4" fmla="*/ 36 w 192"/>
                <a:gd name="T5" fmla="*/ 86 h 134"/>
                <a:gd name="T6" fmla="*/ 19 w 192"/>
                <a:gd name="T7" fmla="*/ 127 h 134"/>
                <a:gd name="T8" fmla="*/ 0 w 192"/>
                <a:gd name="T9" fmla="*/ 157 h 134"/>
                <a:gd name="T10" fmla="*/ 133 w 192"/>
                <a:gd name="T11" fmla="*/ 105 h 134"/>
                <a:gd name="T12" fmla="*/ 251 w 192"/>
                <a:gd name="T13" fmla="*/ 10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34">
                  <a:moveTo>
                    <a:pt x="192" y="0"/>
                  </a:moveTo>
                  <a:cubicBezTo>
                    <a:pt x="152" y="12"/>
                    <a:pt x="115" y="33"/>
                    <a:pt x="74" y="42"/>
                  </a:cubicBezTo>
                  <a:cubicBezTo>
                    <a:pt x="55" y="47"/>
                    <a:pt x="37" y="46"/>
                    <a:pt x="27" y="64"/>
                  </a:cubicBezTo>
                  <a:cubicBezTo>
                    <a:pt x="21" y="74"/>
                    <a:pt x="20" y="85"/>
                    <a:pt x="14" y="94"/>
                  </a:cubicBezTo>
                  <a:cubicBezTo>
                    <a:pt x="9" y="102"/>
                    <a:pt x="3" y="108"/>
                    <a:pt x="0" y="117"/>
                  </a:cubicBezTo>
                  <a:cubicBezTo>
                    <a:pt x="34" y="134"/>
                    <a:pt x="76" y="98"/>
                    <a:pt x="99" y="78"/>
                  </a:cubicBezTo>
                  <a:cubicBezTo>
                    <a:pt x="123" y="57"/>
                    <a:pt x="158" y="16"/>
                    <a:pt x="187" y="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1" name="Freeform 116">
              <a:extLst>
                <a:ext uri="{FF2B5EF4-FFF2-40B4-BE49-F238E27FC236}">
                  <a16:creationId xmlns:a16="http://schemas.microsoft.com/office/drawing/2014/main" id="{0327D3B4-CB35-4F27-B2AD-572F533BC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948"/>
              <a:ext cx="110" cy="61"/>
            </a:xfrm>
            <a:custGeom>
              <a:avLst/>
              <a:gdLst>
                <a:gd name="T0" fmla="*/ 0 w 100"/>
                <a:gd name="T1" fmla="*/ 0 h 55"/>
                <a:gd name="T2" fmla="*/ 14 w 100"/>
                <a:gd name="T3" fmla="*/ 41 h 55"/>
                <a:gd name="T4" fmla="*/ 51 w 100"/>
                <a:gd name="T5" fmla="*/ 47 h 55"/>
                <a:gd name="T6" fmla="*/ 133 w 100"/>
                <a:gd name="T7" fmla="*/ 75 h 55"/>
                <a:gd name="T8" fmla="*/ 77 w 100"/>
                <a:gd name="T9" fmla="*/ 14 h 55"/>
                <a:gd name="T10" fmla="*/ 2 w 100"/>
                <a:gd name="T11" fmla="*/ 2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55">
                  <a:moveTo>
                    <a:pt x="0" y="0"/>
                  </a:moveTo>
                  <a:cubicBezTo>
                    <a:pt x="5" y="10"/>
                    <a:pt x="6" y="22"/>
                    <a:pt x="11" y="30"/>
                  </a:cubicBezTo>
                  <a:cubicBezTo>
                    <a:pt x="21" y="47"/>
                    <a:pt x="21" y="35"/>
                    <a:pt x="38" y="34"/>
                  </a:cubicBezTo>
                  <a:cubicBezTo>
                    <a:pt x="60" y="32"/>
                    <a:pt x="81" y="46"/>
                    <a:pt x="100" y="55"/>
                  </a:cubicBezTo>
                  <a:cubicBezTo>
                    <a:pt x="96" y="43"/>
                    <a:pt x="70" y="17"/>
                    <a:pt x="58" y="11"/>
                  </a:cubicBezTo>
                  <a:cubicBezTo>
                    <a:pt x="46" y="5"/>
                    <a:pt x="14" y="1"/>
                    <a:pt x="2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2" name="Freeform 117">
              <a:extLst>
                <a:ext uri="{FF2B5EF4-FFF2-40B4-BE49-F238E27FC236}">
                  <a16:creationId xmlns:a16="http://schemas.microsoft.com/office/drawing/2014/main" id="{96170F27-B57B-480E-98E2-5896EDE74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1869"/>
              <a:ext cx="136" cy="123"/>
            </a:xfrm>
            <a:custGeom>
              <a:avLst/>
              <a:gdLst>
                <a:gd name="T0" fmla="*/ 3 w 123"/>
                <a:gd name="T1" fmla="*/ 0 h 111"/>
                <a:gd name="T2" fmla="*/ 35 w 123"/>
                <a:gd name="T3" fmla="*/ 100 h 111"/>
                <a:gd name="T4" fmla="*/ 102 w 123"/>
                <a:gd name="T5" fmla="*/ 136 h 111"/>
                <a:gd name="T6" fmla="*/ 144 w 123"/>
                <a:gd name="T7" fmla="*/ 130 h 111"/>
                <a:gd name="T8" fmla="*/ 90 w 123"/>
                <a:gd name="T9" fmla="*/ 63 h 111"/>
                <a:gd name="T10" fmla="*/ 2 w 123"/>
                <a:gd name="T11" fmla="*/ 3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111">
                  <a:moveTo>
                    <a:pt x="3" y="0"/>
                  </a:moveTo>
                  <a:cubicBezTo>
                    <a:pt x="0" y="23"/>
                    <a:pt x="13" y="56"/>
                    <a:pt x="26" y="73"/>
                  </a:cubicBezTo>
                  <a:cubicBezTo>
                    <a:pt x="38" y="90"/>
                    <a:pt x="56" y="94"/>
                    <a:pt x="75" y="100"/>
                  </a:cubicBezTo>
                  <a:cubicBezTo>
                    <a:pt x="90" y="105"/>
                    <a:pt x="101" y="111"/>
                    <a:pt x="107" y="96"/>
                  </a:cubicBezTo>
                  <a:cubicBezTo>
                    <a:pt x="123" y="59"/>
                    <a:pt x="91" y="59"/>
                    <a:pt x="66" y="46"/>
                  </a:cubicBezTo>
                  <a:cubicBezTo>
                    <a:pt x="42" y="34"/>
                    <a:pt x="22" y="18"/>
                    <a:pt x="2" y="3"/>
                  </a:cubicBezTo>
                </a:path>
              </a:pathLst>
            </a:custGeom>
            <a:solidFill>
              <a:srgbClr val="E0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3" name="Freeform 118">
              <a:extLst>
                <a:ext uri="{FF2B5EF4-FFF2-40B4-BE49-F238E27FC236}">
                  <a16:creationId xmlns:a16="http://schemas.microsoft.com/office/drawing/2014/main" id="{AB73D5ED-464A-4435-AF02-B7A68FBEF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854"/>
              <a:ext cx="64" cy="110"/>
            </a:xfrm>
            <a:custGeom>
              <a:avLst/>
              <a:gdLst>
                <a:gd name="T0" fmla="*/ 75 w 58"/>
                <a:gd name="T1" fmla="*/ 8 h 100"/>
                <a:gd name="T2" fmla="*/ 73 w 58"/>
                <a:gd name="T3" fmla="*/ 88 h 100"/>
                <a:gd name="T4" fmla="*/ 14 w 58"/>
                <a:gd name="T5" fmla="*/ 110 h 100"/>
                <a:gd name="T6" fmla="*/ 21 w 58"/>
                <a:gd name="T7" fmla="*/ 34 h 100"/>
                <a:gd name="T8" fmla="*/ 70 w 58"/>
                <a:gd name="T9" fmla="*/ 1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100">
                  <a:moveTo>
                    <a:pt x="56" y="5"/>
                  </a:moveTo>
                  <a:cubicBezTo>
                    <a:pt x="54" y="24"/>
                    <a:pt x="58" y="46"/>
                    <a:pt x="54" y="66"/>
                  </a:cubicBezTo>
                  <a:cubicBezTo>
                    <a:pt x="51" y="82"/>
                    <a:pt x="29" y="100"/>
                    <a:pt x="11" y="83"/>
                  </a:cubicBezTo>
                  <a:cubicBezTo>
                    <a:pt x="0" y="73"/>
                    <a:pt x="10" y="38"/>
                    <a:pt x="15" y="25"/>
                  </a:cubicBezTo>
                  <a:cubicBezTo>
                    <a:pt x="22" y="5"/>
                    <a:pt x="31" y="0"/>
                    <a:pt x="52" y="7"/>
                  </a:cubicBezTo>
                </a:path>
              </a:pathLst>
            </a:custGeom>
            <a:solidFill>
              <a:srgbClr val="E0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4" name="Freeform 119">
              <a:extLst>
                <a:ext uri="{FF2B5EF4-FFF2-40B4-BE49-F238E27FC236}">
                  <a16:creationId xmlns:a16="http://schemas.microsoft.com/office/drawing/2014/main" id="{C5065587-0DB9-403D-93E5-3D5462A66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837"/>
              <a:ext cx="79" cy="125"/>
            </a:xfrm>
            <a:custGeom>
              <a:avLst/>
              <a:gdLst>
                <a:gd name="T0" fmla="*/ 2 w 72"/>
                <a:gd name="T1" fmla="*/ 8 h 113"/>
                <a:gd name="T2" fmla="*/ 59 w 72"/>
                <a:gd name="T3" fmla="*/ 8 h 113"/>
                <a:gd name="T4" fmla="*/ 87 w 72"/>
                <a:gd name="T5" fmla="*/ 59 h 113"/>
                <a:gd name="T6" fmla="*/ 42 w 72"/>
                <a:gd name="T7" fmla="*/ 145 h 113"/>
                <a:gd name="T8" fmla="*/ 0 w 72"/>
                <a:gd name="T9" fmla="*/ 15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13">
                  <a:moveTo>
                    <a:pt x="2" y="5"/>
                  </a:moveTo>
                  <a:cubicBezTo>
                    <a:pt x="14" y="11"/>
                    <a:pt x="31" y="0"/>
                    <a:pt x="45" y="5"/>
                  </a:cubicBezTo>
                  <a:cubicBezTo>
                    <a:pt x="56" y="8"/>
                    <a:pt x="63" y="29"/>
                    <a:pt x="66" y="43"/>
                  </a:cubicBezTo>
                  <a:cubicBezTo>
                    <a:pt x="72" y="69"/>
                    <a:pt x="70" y="113"/>
                    <a:pt x="32" y="107"/>
                  </a:cubicBezTo>
                  <a:cubicBezTo>
                    <a:pt x="24" y="78"/>
                    <a:pt x="17" y="37"/>
                    <a:pt x="0" y="12"/>
                  </a:cubicBezTo>
                </a:path>
              </a:pathLst>
            </a:custGeom>
            <a:solidFill>
              <a:srgbClr val="E0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5" name="Freeform 120">
              <a:extLst>
                <a:ext uri="{FF2B5EF4-FFF2-40B4-BE49-F238E27FC236}">
                  <a16:creationId xmlns:a16="http://schemas.microsoft.com/office/drawing/2014/main" id="{2F7C9CF1-291C-4C66-A898-83B6A3B09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822"/>
              <a:ext cx="124" cy="106"/>
            </a:xfrm>
            <a:custGeom>
              <a:avLst/>
              <a:gdLst>
                <a:gd name="T0" fmla="*/ 151 w 112"/>
                <a:gd name="T1" fmla="*/ 15 h 96"/>
                <a:gd name="T2" fmla="*/ 39 w 112"/>
                <a:gd name="T3" fmla="*/ 126 h 96"/>
                <a:gd name="T4" fmla="*/ 18 w 112"/>
                <a:gd name="T5" fmla="*/ 78 h 96"/>
                <a:gd name="T6" fmla="*/ 69 w 112"/>
                <a:gd name="T7" fmla="*/ 10 h 96"/>
                <a:gd name="T8" fmla="*/ 145 w 112"/>
                <a:gd name="T9" fmla="*/ 2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96">
                  <a:moveTo>
                    <a:pt x="111" y="12"/>
                  </a:moveTo>
                  <a:cubicBezTo>
                    <a:pt x="112" y="40"/>
                    <a:pt x="55" y="96"/>
                    <a:pt x="29" y="93"/>
                  </a:cubicBezTo>
                  <a:cubicBezTo>
                    <a:pt x="2" y="91"/>
                    <a:pt x="0" y="76"/>
                    <a:pt x="13" y="58"/>
                  </a:cubicBezTo>
                  <a:cubicBezTo>
                    <a:pt x="27" y="40"/>
                    <a:pt x="38" y="25"/>
                    <a:pt x="51" y="7"/>
                  </a:cubicBezTo>
                  <a:cubicBezTo>
                    <a:pt x="65" y="0"/>
                    <a:pt x="94" y="10"/>
                    <a:pt x="107" y="15"/>
                  </a:cubicBezTo>
                </a:path>
              </a:pathLst>
            </a:custGeom>
            <a:solidFill>
              <a:srgbClr val="E0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6" name="Freeform 121">
              <a:extLst>
                <a:ext uri="{FF2B5EF4-FFF2-40B4-BE49-F238E27FC236}">
                  <a16:creationId xmlns:a16="http://schemas.microsoft.com/office/drawing/2014/main" id="{DC44DA42-D2D7-454F-B37F-595DB8722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1908"/>
              <a:ext cx="90" cy="74"/>
            </a:xfrm>
            <a:custGeom>
              <a:avLst/>
              <a:gdLst>
                <a:gd name="T0" fmla="*/ 108 w 82"/>
                <a:gd name="T1" fmla="*/ 1 h 67"/>
                <a:gd name="T2" fmla="*/ 83 w 82"/>
                <a:gd name="T3" fmla="*/ 10 h 67"/>
                <a:gd name="T4" fmla="*/ 53 w 82"/>
                <a:gd name="T5" fmla="*/ 23 h 67"/>
                <a:gd name="T6" fmla="*/ 38 w 82"/>
                <a:gd name="T7" fmla="*/ 35 h 67"/>
                <a:gd name="T8" fmla="*/ 27 w 82"/>
                <a:gd name="T9" fmla="*/ 43 h 67"/>
                <a:gd name="T10" fmla="*/ 10 w 82"/>
                <a:gd name="T11" fmla="*/ 62 h 67"/>
                <a:gd name="T12" fmla="*/ 0 w 82"/>
                <a:gd name="T13" fmla="*/ 73 h 67"/>
                <a:gd name="T14" fmla="*/ 13 w 82"/>
                <a:gd name="T15" fmla="*/ 80 h 67"/>
                <a:gd name="T16" fmla="*/ 55 w 82"/>
                <a:gd name="T17" fmla="*/ 80 h 67"/>
                <a:gd name="T18" fmla="*/ 67 w 82"/>
                <a:gd name="T19" fmla="*/ 66 h 67"/>
                <a:gd name="T20" fmla="*/ 79 w 82"/>
                <a:gd name="T21" fmla="*/ 51 h 67"/>
                <a:gd name="T22" fmla="*/ 97 w 82"/>
                <a:gd name="T23" fmla="*/ 24 h 67"/>
                <a:gd name="T24" fmla="*/ 109 w 82"/>
                <a:gd name="T25" fmla="*/ 3 h 67"/>
                <a:gd name="T26" fmla="*/ 108 w 82"/>
                <a:gd name="T27" fmla="*/ 2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2" h="67">
                  <a:moveTo>
                    <a:pt x="81" y="1"/>
                  </a:moveTo>
                  <a:cubicBezTo>
                    <a:pt x="76" y="0"/>
                    <a:pt x="68" y="5"/>
                    <a:pt x="63" y="7"/>
                  </a:cubicBezTo>
                  <a:cubicBezTo>
                    <a:pt x="55" y="11"/>
                    <a:pt x="47" y="13"/>
                    <a:pt x="40" y="17"/>
                  </a:cubicBezTo>
                  <a:cubicBezTo>
                    <a:pt x="35" y="20"/>
                    <a:pt x="32" y="23"/>
                    <a:pt x="29" y="26"/>
                  </a:cubicBezTo>
                  <a:cubicBezTo>
                    <a:pt x="26" y="28"/>
                    <a:pt x="23" y="30"/>
                    <a:pt x="21" y="32"/>
                  </a:cubicBezTo>
                  <a:cubicBezTo>
                    <a:pt x="15" y="36"/>
                    <a:pt x="11" y="41"/>
                    <a:pt x="7" y="46"/>
                  </a:cubicBezTo>
                  <a:cubicBezTo>
                    <a:pt x="5" y="47"/>
                    <a:pt x="0" y="52"/>
                    <a:pt x="0" y="54"/>
                  </a:cubicBezTo>
                  <a:cubicBezTo>
                    <a:pt x="0" y="57"/>
                    <a:pt x="7" y="58"/>
                    <a:pt x="10" y="59"/>
                  </a:cubicBezTo>
                  <a:cubicBezTo>
                    <a:pt x="19" y="62"/>
                    <a:pt x="33" y="67"/>
                    <a:pt x="42" y="59"/>
                  </a:cubicBezTo>
                  <a:cubicBezTo>
                    <a:pt x="45" y="57"/>
                    <a:pt x="48" y="52"/>
                    <a:pt x="51" y="49"/>
                  </a:cubicBezTo>
                  <a:cubicBezTo>
                    <a:pt x="54" y="46"/>
                    <a:pt x="57" y="41"/>
                    <a:pt x="60" y="38"/>
                  </a:cubicBezTo>
                  <a:cubicBezTo>
                    <a:pt x="65" y="31"/>
                    <a:pt x="69" y="25"/>
                    <a:pt x="73" y="18"/>
                  </a:cubicBezTo>
                  <a:cubicBezTo>
                    <a:pt x="76" y="14"/>
                    <a:pt x="82" y="8"/>
                    <a:pt x="82" y="3"/>
                  </a:cubicBezTo>
                  <a:cubicBezTo>
                    <a:pt x="81" y="3"/>
                    <a:pt x="81" y="2"/>
                    <a:pt x="81" y="2"/>
                  </a:cubicBezTo>
                </a:path>
              </a:pathLst>
            </a:custGeom>
            <a:solidFill>
              <a:srgbClr val="E0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7" name="Freeform 122">
              <a:extLst>
                <a:ext uri="{FF2B5EF4-FFF2-40B4-BE49-F238E27FC236}">
                  <a16:creationId xmlns:a16="http://schemas.microsoft.com/office/drawing/2014/main" id="{C6C1BEB6-3429-4AD7-AE3E-50E9D02D5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111"/>
              <a:ext cx="280" cy="179"/>
            </a:xfrm>
            <a:custGeom>
              <a:avLst/>
              <a:gdLst>
                <a:gd name="T0" fmla="*/ 24 w 254"/>
                <a:gd name="T1" fmla="*/ 0 h 162"/>
                <a:gd name="T2" fmla="*/ 88 w 254"/>
                <a:gd name="T3" fmla="*/ 54 h 162"/>
                <a:gd name="T4" fmla="*/ 187 w 254"/>
                <a:gd name="T5" fmla="*/ 93 h 162"/>
                <a:gd name="T6" fmla="*/ 341 w 254"/>
                <a:gd name="T7" fmla="*/ 218 h 162"/>
                <a:gd name="T8" fmla="*/ 234 w 254"/>
                <a:gd name="T9" fmla="*/ 196 h 162"/>
                <a:gd name="T10" fmla="*/ 147 w 254"/>
                <a:gd name="T11" fmla="*/ 191 h 162"/>
                <a:gd name="T12" fmla="*/ 24 w 254"/>
                <a:gd name="T13" fmla="*/ 3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4" h="162">
                  <a:moveTo>
                    <a:pt x="18" y="0"/>
                  </a:moveTo>
                  <a:cubicBezTo>
                    <a:pt x="39" y="5"/>
                    <a:pt x="52" y="29"/>
                    <a:pt x="66" y="40"/>
                  </a:cubicBezTo>
                  <a:cubicBezTo>
                    <a:pt x="89" y="56"/>
                    <a:pt x="114" y="60"/>
                    <a:pt x="140" y="69"/>
                  </a:cubicBezTo>
                  <a:cubicBezTo>
                    <a:pt x="183" y="85"/>
                    <a:pt x="218" y="134"/>
                    <a:pt x="254" y="161"/>
                  </a:cubicBezTo>
                  <a:cubicBezTo>
                    <a:pt x="232" y="162"/>
                    <a:pt x="195" y="152"/>
                    <a:pt x="174" y="145"/>
                  </a:cubicBezTo>
                  <a:cubicBezTo>
                    <a:pt x="149" y="136"/>
                    <a:pt x="129" y="160"/>
                    <a:pt x="110" y="142"/>
                  </a:cubicBezTo>
                  <a:cubicBezTo>
                    <a:pt x="94" y="127"/>
                    <a:pt x="0" y="86"/>
                    <a:pt x="18" y="3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8" name="Freeform 123">
              <a:extLst>
                <a:ext uri="{FF2B5EF4-FFF2-40B4-BE49-F238E27FC236}">
                  <a16:creationId xmlns:a16="http://schemas.microsoft.com/office/drawing/2014/main" id="{21D13B85-D7A8-41E6-A51F-23ECC7252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2290"/>
              <a:ext cx="265" cy="156"/>
            </a:xfrm>
            <a:custGeom>
              <a:avLst/>
              <a:gdLst>
                <a:gd name="T0" fmla="*/ 324 w 240"/>
                <a:gd name="T1" fmla="*/ 191 h 141"/>
                <a:gd name="T2" fmla="*/ 277 w 240"/>
                <a:gd name="T3" fmla="*/ 100 h 141"/>
                <a:gd name="T4" fmla="*/ 224 w 240"/>
                <a:gd name="T5" fmla="*/ 38 h 141"/>
                <a:gd name="T6" fmla="*/ 141 w 240"/>
                <a:gd name="T7" fmla="*/ 24 h 141"/>
                <a:gd name="T8" fmla="*/ 56 w 240"/>
                <a:gd name="T9" fmla="*/ 11 h 141"/>
                <a:gd name="T10" fmla="*/ 0 w 240"/>
                <a:gd name="T11" fmla="*/ 0 h 141"/>
                <a:gd name="T12" fmla="*/ 104 w 240"/>
                <a:gd name="T13" fmla="*/ 31 h 141"/>
                <a:gd name="T14" fmla="*/ 184 w 240"/>
                <a:gd name="T15" fmla="*/ 65 h 141"/>
                <a:gd name="T16" fmla="*/ 318 w 240"/>
                <a:gd name="T17" fmla="*/ 191 h 1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0" h="141">
                  <a:moveTo>
                    <a:pt x="240" y="141"/>
                  </a:moveTo>
                  <a:cubicBezTo>
                    <a:pt x="220" y="130"/>
                    <a:pt x="214" y="93"/>
                    <a:pt x="206" y="73"/>
                  </a:cubicBezTo>
                  <a:cubicBezTo>
                    <a:pt x="200" y="55"/>
                    <a:pt x="185" y="38"/>
                    <a:pt x="167" y="28"/>
                  </a:cubicBezTo>
                  <a:cubicBezTo>
                    <a:pt x="149" y="17"/>
                    <a:pt x="126" y="20"/>
                    <a:pt x="105" y="18"/>
                  </a:cubicBezTo>
                  <a:cubicBezTo>
                    <a:pt x="84" y="16"/>
                    <a:pt x="63" y="11"/>
                    <a:pt x="42" y="8"/>
                  </a:cubicBezTo>
                  <a:cubicBezTo>
                    <a:pt x="28" y="6"/>
                    <a:pt x="14" y="2"/>
                    <a:pt x="0" y="0"/>
                  </a:cubicBezTo>
                  <a:cubicBezTo>
                    <a:pt x="25" y="11"/>
                    <a:pt x="51" y="15"/>
                    <a:pt x="77" y="23"/>
                  </a:cubicBezTo>
                  <a:cubicBezTo>
                    <a:pt x="98" y="29"/>
                    <a:pt x="117" y="40"/>
                    <a:pt x="137" y="48"/>
                  </a:cubicBezTo>
                  <a:cubicBezTo>
                    <a:pt x="179" y="67"/>
                    <a:pt x="199" y="118"/>
                    <a:pt x="236" y="141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9" name="Freeform 124">
              <a:extLst>
                <a:ext uri="{FF2B5EF4-FFF2-40B4-BE49-F238E27FC236}">
                  <a16:creationId xmlns:a16="http://schemas.microsoft.com/office/drawing/2014/main" id="{30B10924-FA7A-49A3-8A08-F9E9EF641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265"/>
              <a:ext cx="1042" cy="211"/>
            </a:xfrm>
            <a:custGeom>
              <a:avLst/>
              <a:gdLst>
                <a:gd name="T0" fmla="*/ 0 w 944"/>
                <a:gd name="T1" fmla="*/ 98 h 191"/>
                <a:gd name="T2" fmla="*/ 120 w 944"/>
                <a:gd name="T3" fmla="*/ 78 h 191"/>
                <a:gd name="T4" fmla="*/ 185 w 944"/>
                <a:gd name="T5" fmla="*/ 108 h 191"/>
                <a:gd name="T6" fmla="*/ 251 w 944"/>
                <a:gd name="T7" fmla="*/ 149 h 191"/>
                <a:gd name="T8" fmla="*/ 437 w 944"/>
                <a:gd name="T9" fmla="*/ 117 h 191"/>
                <a:gd name="T10" fmla="*/ 544 w 944"/>
                <a:gd name="T11" fmla="*/ 126 h 191"/>
                <a:gd name="T12" fmla="*/ 659 w 944"/>
                <a:gd name="T13" fmla="*/ 115 h 191"/>
                <a:gd name="T14" fmla="*/ 983 w 944"/>
                <a:gd name="T15" fmla="*/ 101 h 191"/>
                <a:gd name="T16" fmla="*/ 1153 w 944"/>
                <a:gd name="T17" fmla="*/ 24 h 191"/>
                <a:gd name="T18" fmla="*/ 1215 w 944"/>
                <a:gd name="T19" fmla="*/ 19 h 191"/>
                <a:gd name="T20" fmla="*/ 1269 w 944"/>
                <a:gd name="T21" fmla="*/ 0 h 191"/>
                <a:gd name="T22" fmla="*/ 1230 w 944"/>
                <a:gd name="T23" fmla="*/ 81 h 191"/>
                <a:gd name="T24" fmla="*/ 1176 w 944"/>
                <a:gd name="T25" fmla="*/ 135 h 191"/>
                <a:gd name="T26" fmla="*/ 1020 w 944"/>
                <a:gd name="T27" fmla="*/ 188 h 191"/>
                <a:gd name="T28" fmla="*/ 947 w 944"/>
                <a:gd name="T29" fmla="*/ 226 h 191"/>
                <a:gd name="T30" fmla="*/ 882 w 944"/>
                <a:gd name="T31" fmla="*/ 179 h 191"/>
                <a:gd name="T32" fmla="*/ 819 w 944"/>
                <a:gd name="T33" fmla="*/ 184 h 191"/>
                <a:gd name="T34" fmla="*/ 730 w 944"/>
                <a:gd name="T35" fmla="*/ 197 h 191"/>
                <a:gd name="T36" fmla="*/ 647 w 944"/>
                <a:gd name="T37" fmla="*/ 240 h 191"/>
                <a:gd name="T38" fmla="*/ 565 w 944"/>
                <a:gd name="T39" fmla="*/ 235 h 191"/>
                <a:gd name="T40" fmla="*/ 430 w 944"/>
                <a:gd name="T41" fmla="*/ 250 h 191"/>
                <a:gd name="T42" fmla="*/ 208 w 944"/>
                <a:gd name="T43" fmla="*/ 219 h 191"/>
                <a:gd name="T44" fmla="*/ 42 w 944"/>
                <a:gd name="T45" fmla="*/ 182 h 191"/>
                <a:gd name="T46" fmla="*/ 9 w 944"/>
                <a:gd name="T47" fmla="*/ 117 h 19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44" h="191">
                  <a:moveTo>
                    <a:pt x="0" y="73"/>
                  </a:moveTo>
                  <a:cubicBezTo>
                    <a:pt x="25" y="75"/>
                    <a:pt x="62" y="54"/>
                    <a:pt x="90" y="58"/>
                  </a:cubicBezTo>
                  <a:cubicBezTo>
                    <a:pt x="104" y="61"/>
                    <a:pt x="125" y="75"/>
                    <a:pt x="138" y="81"/>
                  </a:cubicBezTo>
                  <a:cubicBezTo>
                    <a:pt x="154" y="89"/>
                    <a:pt x="169" y="105"/>
                    <a:pt x="187" y="110"/>
                  </a:cubicBezTo>
                  <a:cubicBezTo>
                    <a:pt x="223" y="119"/>
                    <a:pt x="290" y="99"/>
                    <a:pt x="325" y="87"/>
                  </a:cubicBezTo>
                  <a:cubicBezTo>
                    <a:pt x="370" y="73"/>
                    <a:pt x="358" y="93"/>
                    <a:pt x="405" y="93"/>
                  </a:cubicBezTo>
                  <a:cubicBezTo>
                    <a:pt x="456" y="93"/>
                    <a:pt x="441" y="88"/>
                    <a:pt x="490" y="85"/>
                  </a:cubicBezTo>
                  <a:cubicBezTo>
                    <a:pt x="544" y="82"/>
                    <a:pt x="678" y="84"/>
                    <a:pt x="731" y="74"/>
                  </a:cubicBezTo>
                  <a:cubicBezTo>
                    <a:pt x="774" y="66"/>
                    <a:pt x="818" y="30"/>
                    <a:pt x="858" y="18"/>
                  </a:cubicBezTo>
                  <a:cubicBezTo>
                    <a:pt x="874" y="13"/>
                    <a:pt x="887" y="17"/>
                    <a:pt x="903" y="14"/>
                  </a:cubicBezTo>
                  <a:cubicBezTo>
                    <a:pt x="919" y="12"/>
                    <a:pt x="932" y="7"/>
                    <a:pt x="944" y="0"/>
                  </a:cubicBezTo>
                  <a:cubicBezTo>
                    <a:pt x="938" y="18"/>
                    <a:pt x="920" y="42"/>
                    <a:pt x="914" y="60"/>
                  </a:cubicBezTo>
                  <a:cubicBezTo>
                    <a:pt x="907" y="80"/>
                    <a:pt x="896" y="92"/>
                    <a:pt x="874" y="100"/>
                  </a:cubicBezTo>
                  <a:cubicBezTo>
                    <a:pt x="835" y="114"/>
                    <a:pt x="796" y="122"/>
                    <a:pt x="758" y="139"/>
                  </a:cubicBezTo>
                  <a:cubicBezTo>
                    <a:pt x="742" y="146"/>
                    <a:pt x="719" y="167"/>
                    <a:pt x="704" y="168"/>
                  </a:cubicBezTo>
                  <a:cubicBezTo>
                    <a:pt x="680" y="169"/>
                    <a:pt x="673" y="144"/>
                    <a:pt x="656" y="133"/>
                  </a:cubicBezTo>
                  <a:cubicBezTo>
                    <a:pt x="639" y="122"/>
                    <a:pt x="628" y="134"/>
                    <a:pt x="609" y="137"/>
                  </a:cubicBezTo>
                  <a:cubicBezTo>
                    <a:pt x="588" y="139"/>
                    <a:pt x="564" y="140"/>
                    <a:pt x="543" y="146"/>
                  </a:cubicBezTo>
                  <a:cubicBezTo>
                    <a:pt x="523" y="152"/>
                    <a:pt x="500" y="170"/>
                    <a:pt x="481" y="177"/>
                  </a:cubicBezTo>
                  <a:cubicBezTo>
                    <a:pt x="460" y="183"/>
                    <a:pt x="442" y="174"/>
                    <a:pt x="420" y="175"/>
                  </a:cubicBezTo>
                  <a:cubicBezTo>
                    <a:pt x="374" y="178"/>
                    <a:pt x="367" y="191"/>
                    <a:pt x="320" y="186"/>
                  </a:cubicBezTo>
                  <a:cubicBezTo>
                    <a:pt x="275" y="182"/>
                    <a:pt x="200" y="164"/>
                    <a:pt x="154" y="162"/>
                  </a:cubicBezTo>
                  <a:cubicBezTo>
                    <a:pt x="118" y="161"/>
                    <a:pt x="60" y="140"/>
                    <a:pt x="31" y="135"/>
                  </a:cubicBezTo>
                  <a:cubicBezTo>
                    <a:pt x="21" y="133"/>
                    <a:pt x="8" y="100"/>
                    <a:pt x="6" y="87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0" name="Freeform 125">
              <a:extLst>
                <a:ext uri="{FF2B5EF4-FFF2-40B4-BE49-F238E27FC236}">
                  <a16:creationId xmlns:a16="http://schemas.microsoft.com/office/drawing/2014/main" id="{5D3F383A-3002-4DB7-92E2-A2430F5DD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506"/>
              <a:ext cx="242" cy="77"/>
            </a:xfrm>
            <a:custGeom>
              <a:avLst/>
              <a:gdLst>
                <a:gd name="T0" fmla="*/ 2 w 219"/>
                <a:gd name="T1" fmla="*/ 84 h 70"/>
                <a:gd name="T2" fmla="*/ 54 w 219"/>
                <a:gd name="T3" fmla="*/ 89 h 70"/>
                <a:gd name="T4" fmla="*/ 113 w 219"/>
                <a:gd name="T5" fmla="*/ 80 h 70"/>
                <a:gd name="T6" fmla="*/ 225 w 219"/>
                <a:gd name="T7" fmla="*/ 62 h 70"/>
                <a:gd name="T8" fmla="*/ 267 w 219"/>
                <a:gd name="T9" fmla="*/ 35 h 70"/>
                <a:gd name="T10" fmla="*/ 295 w 219"/>
                <a:gd name="T11" fmla="*/ 0 h 70"/>
                <a:gd name="T12" fmla="*/ 220 w 219"/>
                <a:gd name="T13" fmla="*/ 48 h 70"/>
                <a:gd name="T14" fmla="*/ 136 w 219"/>
                <a:gd name="T15" fmla="*/ 57 h 70"/>
                <a:gd name="T16" fmla="*/ 50 w 219"/>
                <a:gd name="T17" fmla="*/ 77 h 70"/>
                <a:gd name="T18" fmla="*/ 2 w 219"/>
                <a:gd name="T19" fmla="*/ 85 h 70"/>
                <a:gd name="T20" fmla="*/ 0 w 219"/>
                <a:gd name="T21" fmla="*/ 85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9" h="70">
                  <a:moveTo>
                    <a:pt x="2" y="63"/>
                  </a:moveTo>
                  <a:cubicBezTo>
                    <a:pt x="14" y="70"/>
                    <a:pt x="27" y="68"/>
                    <a:pt x="40" y="67"/>
                  </a:cubicBezTo>
                  <a:cubicBezTo>
                    <a:pt x="55" y="66"/>
                    <a:pt x="69" y="63"/>
                    <a:pt x="83" y="60"/>
                  </a:cubicBezTo>
                  <a:cubicBezTo>
                    <a:pt x="111" y="56"/>
                    <a:pt x="140" y="56"/>
                    <a:pt x="167" y="46"/>
                  </a:cubicBezTo>
                  <a:cubicBezTo>
                    <a:pt x="179" y="41"/>
                    <a:pt x="189" y="36"/>
                    <a:pt x="198" y="26"/>
                  </a:cubicBezTo>
                  <a:cubicBezTo>
                    <a:pt x="205" y="18"/>
                    <a:pt x="211" y="6"/>
                    <a:pt x="219" y="0"/>
                  </a:cubicBezTo>
                  <a:cubicBezTo>
                    <a:pt x="201" y="13"/>
                    <a:pt x="187" y="31"/>
                    <a:pt x="163" y="36"/>
                  </a:cubicBezTo>
                  <a:cubicBezTo>
                    <a:pt x="142" y="40"/>
                    <a:pt x="121" y="37"/>
                    <a:pt x="100" y="43"/>
                  </a:cubicBezTo>
                  <a:cubicBezTo>
                    <a:pt x="80" y="48"/>
                    <a:pt x="58" y="55"/>
                    <a:pt x="37" y="58"/>
                  </a:cubicBezTo>
                  <a:cubicBezTo>
                    <a:pt x="25" y="59"/>
                    <a:pt x="14" y="64"/>
                    <a:pt x="2" y="64"/>
                  </a:cubicBezTo>
                  <a:cubicBezTo>
                    <a:pt x="2" y="64"/>
                    <a:pt x="1" y="64"/>
                    <a:pt x="0" y="64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1" name="Freeform 126">
              <a:extLst>
                <a:ext uri="{FF2B5EF4-FFF2-40B4-BE49-F238E27FC236}">
                  <a16:creationId xmlns:a16="http://schemas.microsoft.com/office/drawing/2014/main" id="{99437C9D-4A8D-4BA3-BFBC-806387625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2129"/>
              <a:ext cx="230" cy="234"/>
            </a:xfrm>
            <a:custGeom>
              <a:avLst/>
              <a:gdLst>
                <a:gd name="T0" fmla="*/ 281 w 208"/>
                <a:gd name="T1" fmla="*/ 0 h 212"/>
                <a:gd name="T2" fmla="*/ 203 w 208"/>
                <a:gd name="T3" fmla="*/ 63 h 212"/>
                <a:gd name="T4" fmla="*/ 149 w 208"/>
                <a:gd name="T5" fmla="*/ 121 h 212"/>
                <a:gd name="T6" fmla="*/ 101 w 208"/>
                <a:gd name="T7" fmla="*/ 128 h 212"/>
                <a:gd name="T8" fmla="*/ 66 w 208"/>
                <a:gd name="T9" fmla="*/ 160 h 212"/>
                <a:gd name="T10" fmla="*/ 23 w 208"/>
                <a:gd name="T11" fmla="*/ 254 h 212"/>
                <a:gd name="T12" fmla="*/ 0 w 208"/>
                <a:gd name="T13" fmla="*/ 285 h 212"/>
                <a:gd name="T14" fmla="*/ 46 w 208"/>
                <a:gd name="T15" fmla="*/ 267 h 212"/>
                <a:gd name="T16" fmla="*/ 85 w 208"/>
                <a:gd name="T17" fmla="*/ 262 h 212"/>
                <a:gd name="T18" fmla="*/ 191 w 208"/>
                <a:gd name="T19" fmla="*/ 222 h 212"/>
                <a:gd name="T20" fmla="*/ 242 w 208"/>
                <a:gd name="T21" fmla="*/ 115 h 212"/>
                <a:gd name="T22" fmla="*/ 270 w 208"/>
                <a:gd name="T23" fmla="*/ 34 h 212"/>
                <a:gd name="T24" fmla="*/ 279 w 208"/>
                <a:gd name="T25" fmla="*/ 2 h 2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8" h="212">
                  <a:moveTo>
                    <a:pt x="208" y="0"/>
                  </a:moveTo>
                  <a:cubicBezTo>
                    <a:pt x="187" y="13"/>
                    <a:pt x="165" y="26"/>
                    <a:pt x="150" y="47"/>
                  </a:cubicBezTo>
                  <a:cubicBezTo>
                    <a:pt x="137" y="64"/>
                    <a:pt x="133" y="85"/>
                    <a:pt x="110" y="91"/>
                  </a:cubicBezTo>
                  <a:cubicBezTo>
                    <a:pt x="99" y="94"/>
                    <a:pt x="85" y="91"/>
                    <a:pt x="74" y="95"/>
                  </a:cubicBezTo>
                  <a:cubicBezTo>
                    <a:pt x="65" y="99"/>
                    <a:pt x="55" y="111"/>
                    <a:pt x="49" y="119"/>
                  </a:cubicBezTo>
                  <a:cubicBezTo>
                    <a:pt x="34" y="139"/>
                    <a:pt x="30" y="166"/>
                    <a:pt x="17" y="188"/>
                  </a:cubicBezTo>
                  <a:cubicBezTo>
                    <a:pt x="12" y="196"/>
                    <a:pt x="2" y="204"/>
                    <a:pt x="0" y="212"/>
                  </a:cubicBezTo>
                  <a:cubicBezTo>
                    <a:pt x="10" y="212"/>
                    <a:pt x="23" y="201"/>
                    <a:pt x="34" y="198"/>
                  </a:cubicBezTo>
                  <a:cubicBezTo>
                    <a:pt x="43" y="195"/>
                    <a:pt x="53" y="194"/>
                    <a:pt x="63" y="195"/>
                  </a:cubicBezTo>
                  <a:cubicBezTo>
                    <a:pt x="94" y="196"/>
                    <a:pt x="121" y="190"/>
                    <a:pt x="141" y="165"/>
                  </a:cubicBezTo>
                  <a:cubicBezTo>
                    <a:pt x="161" y="140"/>
                    <a:pt x="172" y="115"/>
                    <a:pt x="179" y="85"/>
                  </a:cubicBezTo>
                  <a:cubicBezTo>
                    <a:pt x="184" y="64"/>
                    <a:pt x="193" y="45"/>
                    <a:pt x="200" y="25"/>
                  </a:cubicBezTo>
                  <a:cubicBezTo>
                    <a:pt x="203" y="18"/>
                    <a:pt x="207" y="11"/>
                    <a:pt x="206" y="2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2" name="Freeform 127">
              <a:extLst>
                <a:ext uri="{FF2B5EF4-FFF2-40B4-BE49-F238E27FC236}">
                  <a16:creationId xmlns:a16="http://schemas.microsoft.com/office/drawing/2014/main" id="{38E13987-F750-412B-8B01-2F332CFC3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2448"/>
              <a:ext cx="273" cy="197"/>
            </a:xfrm>
            <a:custGeom>
              <a:avLst/>
              <a:gdLst>
                <a:gd name="T0" fmla="*/ 334 w 247"/>
                <a:gd name="T1" fmla="*/ 0 h 178"/>
                <a:gd name="T2" fmla="*/ 271 w 247"/>
                <a:gd name="T3" fmla="*/ 30 h 178"/>
                <a:gd name="T4" fmla="*/ 218 w 247"/>
                <a:gd name="T5" fmla="*/ 80 h 178"/>
                <a:gd name="T6" fmla="*/ 153 w 247"/>
                <a:gd name="T7" fmla="*/ 112 h 178"/>
                <a:gd name="T8" fmla="*/ 86 w 247"/>
                <a:gd name="T9" fmla="*/ 174 h 178"/>
                <a:gd name="T10" fmla="*/ 0 w 247"/>
                <a:gd name="T11" fmla="*/ 241 h 178"/>
                <a:gd name="T12" fmla="*/ 106 w 247"/>
                <a:gd name="T13" fmla="*/ 169 h 178"/>
                <a:gd name="T14" fmla="*/ 146 w 247"/>
                <a:gd name="T15" fmla="*/ 135 h 178"/>
                <a:gd name="T16" fmla="*/ 193 w 247"/>
                <a:gd name="T17" fmla="*/ 110 h 178"/>
                <a:gd name="T18" fmla="*/ 329 w 247"/>
                <a:gd name="T19" fmla="*/ 4 h 1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7" h="178">
                  <a:moveTo>
                    <a:pt x="247" y="0"/>
                  </a:moveTo>
                  <a:cubicBezTo>
                    <a:pt x="232" y="9"/>
                    <a:pt x="216" y="10"/>
                    <a:pt x="201" y="22"/>
                  </a:cubicBezTo>
                  <a:cubicBezTo>
                    <a:pt x="187" y="33"/>
                    <a:pt x="174" y="47"/>
                    <a:pt x="161" y="59"/>
                  </a:cubicBezTo>
                  <a:cubicBezTo>
                    <a:pt x="146" y="71"/>
                    <a:pt x="127" y="71"/>
                    <a:pt x="113" y="82"/>
                  </a:cubicBezTo>
                  <a:cubicBezTo>
                    <a:pt x="95" y="95"/>
                    <a:pt x="79" y="112"/>
                    <a:pt x="64" y="128"/>
                  </a:cubicBezTo>
                  <a:cubicBezTo>
                    <a:pt x="45" y="148"/>
                    <a:pt x="20" y="160"/>
                    <a:pt x="0" y="178"/>
                  </a:cubicBezTo>
                  <a:cubicBezTo>
                    <a:pt x="29" y="162"/>
                    <a:pt x="54" y="146"/>
                    <a:pt x="79" y="125"/>
                  </a:cubicBezTo>
                  <a:cubicBezTo>
                    <a:pt x="89" y="116"/>
                    <a:pt x="98" y="108"/>
                    <a:pt x="108" y="99"/>
                  </a:cubicBezTo>
                  <a:cubicBezTo>
                    <a:pt x="118" y="88"/>
                    <a:pt x="130" y="85"/>
                    <a:pt x="143" y="80"/>
                  </a:cubicBezTo>
                  <a:cubicBezTo>
                    <a:pt x="185" y="64"/>
                    <a:pt x="212" y="32"/>
                    <a:pt x="244" y="4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3" name="Freeform 128">
              <a:extLst>
                <a:ext uri="{FF2B5EF4-FFF2-40B4-BE49-F238E27FC236}">
                  <a16:creationId xmlns:a16="http://schemas.microsoft.com/office/drawing/2014/main" id="{F0F949F8-F1CF-4826-9B8F-497315AD6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2516"/>
              <a:ext cx="195" cy="139"/>
            </a:xfrm>
            <a:custGeom>
              <a:avLst/>
              <a:gdLst>
                <a:gd name="T0" fmla="*/ 0 w 177"/>
                <a:gd name="T1" fmla="*/ 1 h 126"/>
                <a:gd name="T2" fmla="*/ 119 w 177"/>
                <a:gd name="T3" fmla="*/ 50 h 126"/>
                <a:gd name="T4" fmla="*/ 237 w 177"/>
                <a:gd name="T5" fmla="*/ 167 h 126"/>
                <a:gd name="T6" fmla="*/ 115 w 177"/>
                <a:gd name="T7" fmla="*/ 74 h 126"/>
                <a:gd name="T8" fmla="*/ 44 w 177"/>
                <a:gd name="T9" fmla="*/ 34 h 126"/>
                <a:gd name="T10" fmla="*/ 2 w 177"/>
                <a:gd name="T11" fmla="*/ 0 h 1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7" h="126">
                  <a:moveTo>
                    <a:pt x="0" y="1"/>
                  </a:moveTo>
                  <a:cubicBezTo>
                    <a:pt x="31" y="1"/>
                    <a:pt x="65" y="17"/>
                    <a:pt x="89" y="37"/>
                  </a:cubicBezTo>
                  <a:cubicBezTo>
                    <a:pt x="119" y="64"/>
                    <a:pt x="142" y="107"/>
                    <a:pt x="177" y="124"/>
                  </a:cubicBezTo>
                  <a:cubicBezTo>
                    <a:pt x="141" y="126"/>
                    <a:pt x="108" y="77"/>
                    <a:pt x="85" y="55"/>
                  </a:cubicBezTo>
                  <a:cubicBezTo>
                    <a:pt x="68" y="41"/>
                    <a:pt x="52" y="34"/>
                    <a:pt x="33" y="25"/>
                  </a:cubicBezTo>
                  <a:cubicBezTo>
                    <a:pt x="23" y="20"/>
                    <a:pt x="4" y="11"/>
                    <a:pt x="2" y="0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4" name="Freeform 129">
              <a:extLst>
                <a:ext uri="{FF2B5EF4-FFF2-40B4-BE49-F238E27FC236}">
                  <a16:creationId xmlns:a16="http://schemas.microsoft.com/office/drawing/2014/main" id="{DFCE5BEE-0161-48D9-A92A-61C70BCC1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331"/>
              <a:ext cx="129" cy="58"/>
            </a:xfrm>
            <a:custGeom>
              <a:avLst/>
              <a:gdLst>
                <a:gd name="T0" fmla="*/ 0 w 117"/>
                <a:gd name="T1" fmla="*/ 0 h 52"/>
                <a:gd name="T2" fmla="*/ 24 w 117"/>
                <a:gd name="T3" fmla="*/ 10 h 52"/>
                <a:gd name="T4" fmla="*/ 49 w 117"/>
                <a:gd name="T5" fmla="*/ 20 h 52"/>
                <a:gd name="T6" fmla="*/ 92 w 117"/>
                <a:gd name="T7" fmla="*/ 44 h 52"/>
                <a:gd name="T8" fmla="*/ 129 w 117"/>
                <a:gd name="T9" fmla="*/ 60 h 52"/>
                <a:gd name="T10" fmla="*/ 157 w 117"/>
                <a:gd name="T11" fmla="*/ 73 h 52"/>
                <a:gd name="T12" fmla="*/ 139 w 117"/>
                <a:gd name="T13" fmla="*/ 57 h 52"/>
                <a:gd name="T14" fmla="*/ 117 w 117"/>
                <a:gd name="T15" fmla="*/ 41 h 52"/>
                <a:gd name="T16" fmla="*/ 74 w 117"/>
                <a:gd name="T17" fmla="*/ 21 h 52"/>
                <a:gd name="T18" fmla="*/ 1 w 117"/>
                <a:gd name="T19" fmla="*/ 2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" h="52">
                  <a:moveTo>
                    <a:pt x="0" y="0"/>
                  </a:moveTo>
                  <a:cubicBezTo>
                    <a:pt x="4" y="4"/>
                    <a:pt x="13" y="5"/>
                    <a:pt x="18" y="7"/>
                  </a:cubicBezTo>
                  <a:cubicBezTo>
                    <a:pt x="24" y="9"/>
                    <a:pt x="30" y="12"/>
                    <a:pt x="36" y="14"/>
                  </a:cubicBezTo>
                  <a:cubicBezTo>
                    <a:pt x="47" y="19"/>
                    <a:pt x="57" y="25"/>
                    <a:pt x="68" y="31"/>
                  </a:cubicBezTo>
                  <a:cubicBezTo>
                    <a:pt x="77" y="35"/>
                    <a:pt x="86" y="40"/>
                    <a:pt x="96" y="43"/>
                  </a:cubicBezTo>
                  <a:cubicBezTo>
                    <a:pt x="103" y="46"/>
                    <a:pt x="111" y="48"/>
                    <a:pt x="117" y="52"/>
                  </a:cubicBezTo>
                  <a:cubicBezTo>
                    <a:pt x="112" y="49"/>
                    <a:pt x="107" y="44"/>
                    <a:pt x="103" y="41"/>
                  </a:cubicBezTo>
                  <a:cubicBezTo>
                    <a:pt x="97" y="37"/>
                    <a:pt x="92" y="33"/>
                    <a:pt x="87" y="30"/>
                  </a:cubicBezTo>
                  <a:cubicBezTo>
                    <a:pt x="76" y="25"/>
                    <a:pt x="67" y="19"/>
                    <a:pt x="55" y="15"/>
                  </a:cubicBezTo>
                  <a:cubicBezTo>
                    <a:pt x="38" y="9"/>
                    <a:pt x="19" y="3"/>
                    <a:pt x="1" y="2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5" name="Freeform 130">
              <a:extLst>
                <a:ext uri="{FF2B5EF4-FFF2-40B4-BE49-F238E27FC236}">
                  <a16:creationId xmlns:a16="http://schemas.microsoft.com/office/drawing/2014/main" id="{664C75CD-1C0D-46BB-AB9E-6FAD540DB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539"/>
              <a:ext cx="217" cy="47"/>
            </a:xfrm>
            <a:custGeom>
              <a:avLst/>
              <a:gdLst>
                <a:gd name="T0" fmla="*/ 0 w 197"/>
                <a:gd name="T1" fmla="*/ 44 h 43"/>
                <a:gd name="T2" fmla="*/ 129 w 197"/>
                <a:gd name="T3" fmla="*/ 37 h 43"/>
                <a:gd name="T4" fmla="*/ 210 w 197"/>
                <a:gd name="T5" fmla="*/ 19 h 43"/>
                <a:gd name="T6" fmla="*/ 263 w 197"/>
                <a:gd name="T7" fmla="*/ 0 h 43"/>
                <a:gd name="T8" fmla="*/ 180 w 197"/>
                <a:gd name="T9" fmla="*/ 40 h 43"/>
                <a:gd name="T10" fmla="*/ 107 w 197"/>
                <a:gd name="T11" fmla="*/ 55 h 43"/>
                <a:gd name="T12" fmla="*/ 45 w 197"/>
                <a:gd name="T13" fmla="*/ 47 h 43"/>
                <a:gd name="T14" fmla="*/ 8 w 197"/>
                <a:gd name="T15" fmla="*/ 44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7" h="43">
                  <a:moveTo>
                    <a:pt x="0" y="34"/>
                  </a:moveTo>
                  <a:cubicBezTo>
                    <a:pt x="31" y="27"/>
                    <a:pt x="64" y="31"/>
                    <a:pt x="96" y="28"/>
                  </a:cubicBezTo>
                  <a:cubicBezTo>
                    <a:pt x="117" y="25"/>
                    <a:pt x="137" y="20"/>
                    <a:pt x="157" y="15"/>
                  </a:cubicBezTo>
                  <a:cubicBezTo>
                    <a:pt x="171" y="12"/>
                    <a:pt x="184" y="4"/>
                    <a:pt x="197" y="0"/>
                  </a:cubicBezTo>
                  <a:cubicBezTo>
                    <a:pt x="178" y="14"/>
                    <a:pt x="156" y="24"/>
                    <a:pt x="134" y="31"/>
                  </a:cubicBezTo>
                  <a:cubicBezTo>
                    <a:pt x="116" y="37"/>
                    <a:pt x="99" y="43"/>
                    <a:pt x="80" y="42"/>
                  </a:cubicBezTo>
                  <a:cubicBezTo>
                    <a:pt x="64" y="41"/>
                    <a:pt x="49" y="38"/>
                    <a:pt x="34" y="36"/>
                  </a:cubicBezTo>
                  <a:cubicBezTo>
                    <a:pt x="24" y="34"/>
                    <a:pt x="15" y="35"/>
                    <a:pt x="5" y="34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6" name="Freeform 131">
              <a:extLst>
                <a:ext uri="{FF2B5EF4-FFF2-40B4-BE49-F238E27FC236}">
                  <a16:creationId xmlns:a16="http://schemas.microsoft.com/office/drawing/2014/main" id="{54D2919B-E77B-42FC-B90D-DBD370D2D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2584"/>
              <a:ext cx="125" cy="93"/>
            </a:xfrm>
            <a:custGeom>
              <a:avLst/>
              <a:gdLst>
                <a:gd name="T0" fmla="*/ 10 w 113"/>
                <a:gd name="T1" fmla="*/ 0 h 84"/>
                <a:gd name="T2" fmla="*/ 1 w 113"/>
                <a:gd name="T3" fmla="*/ 58 h 84"/>
                <a:gd name="T4" fmla="*/ 25 w 113"/>
                <a:gd name="T5" fmla="*/ 101 h 84"/>
                <a:gd name="T6" fmla="*/ 87 w 113"/>
                <a:gd name="T7" fmla="*/ 111 h 84"/>
                <a:gd name="T8" fmla="*/ 153 w 113"/>
                <a:gd name="T9" fmla="*/ 71 h 84"/>
                <a:gd name="T10" fmla="*/ 90 w 113"/>
                <a:gd name="T11" fmla="*/ 91 h 84"/>
                <a:gd name="T12" fmla="*/ 37 w 113"/>
                <a:gd name="T13" fmla="*/ 101 h 84"/>
                <a:gd name="T14" fmla="*/ 3 w 113"/>
                <a:gd name="T15" fmla="*/ 53 h 84"/>
                <a:gd name="T16" fmla="*/ 9 w 113"/>
                <a:gd name="T17" fmla="*/ 3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3" h="84">
                  <a:moveTo>
                    <a:pt x="7" y="0"/>
                  </a:moveTo>
                  <a:cubicBezTo>
                    <a:pt x="0" y="12"/>
                    <a:pt x="0" y="28"/>
                    <a:pt x="1" y="42"/>
                  </a:cubicBezTo>
                  <a:cubicBezTo>
                    <a:pt x="1" y="56"/>
                    <a:pt x="7" y="66"/>
                    <a:pt x="19" y="74"/>
                  </a:cubicBezTo>
                  <a:cubicBezTo>
                    <a:pt x="32" y="83"/>
                    <a:pt x="48" y="84"/>
                    <a:pt x="64" y="81"/>
                  </a:cubicBezTo>
                  <a:cubicBezTo>
                    <a:pt x="83" y="77"/>
                    <a:pt x="97" y="63"/>
                    <a:pt x="113" y="52"/>
                  </a:cubicBezTo>
                  <a:cubicBezTo>
                    <a:pt x="106" y="64"/>
                    <a:pt x="79" y="65"/>
                    <a:pt x="66" y="67"/>
                  </a:cubicBezTo>
                  <a:cubicBezTo>
                    <a:pt x="56" y="70"/>
                    <a:pt x="37" y="77"/>
                    <a:pt x="27" y="74"/>
                  </a:cubicBezTo>
                  <a:cubicBezTo>
                    <a:pt x="15" y="69"/>
                    <a:pt x="5" y="50"/>
                    <a:pt x="3" y="39"/>
                  </a:cubicBezTo>
                  <a:cubicBezTo>
                    <a:pt x="2" y="30"/>
                    <a:pt x="2" y="11"/>
                    <a:pt x="6" y="3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7" name="Freeform 132">
              <a:extLst>
                <a:ext uri="{FF2B5EF4-FFF2-40B4-BE49-F238E27FC236}">
                  <a16:creationId xmlns:a16="http://schemas.microsoft.com/office/drawing/2014/main" id="{B91C5DBF-ABB4-49E9-9234-B5CB822F0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2561"/>
              <a:ext cx="147" cy="107"/>
            </a:xfrm>
            <a:custGeom>
              <a:avLst/>
              <a:gdLst>
                <a:gd name="T0" fmla="*/ 144 w 133"/>
                <a:gd name="T1" fmla="*/ 0 h 97"/>
                <a:gd name="T2" fmla="*/ 127 w 133"/>
                <a:gd name="T3" fmla="*/ 117 h 97"/>
                <a:gd name="T4" fmla="*/ 0 w 133"/>
                <a:gd name="T5" fmla="*/ 76 h 97"/>
                <a:gd name="T6" fmla="*/ 137 w 133"/>
                <a:gd name="T7" fmla="*/ 101 h 97"/>
                <a:gd name="T8" fmla="*/ 156 w 133"/>
                <a:gd name="T9" fmla="*/ 51 h 97"/>
                <a:gd name="T10" fmla="*/ 144 w 133"/>
                <a:gd name="T11" fmla="*/ 4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97">
                  <a:moveTo>
                    <a:pt x="107" y="0"/>
                  </a:moveTo>
                  <a:cubicBezTo>
                    <a:pt x="129" y="24"/>
                    <a:pt x="133" y="77"/>
                    <a:pt x="94" y="87"/>
                  </a:cubicBezTo>
                  <a:cubicBezTo>
                    <a:pt x="59" y="96"/>
                    <a:pt x="26" y="81"/>
                    <a:pt x="0" y="57"/>
                  </a:cubicBezTo>
                  <a:cubicBezTo>
                    <a:pt x="34" y="75"/>
                    <a:pt x="63" y="97"/>
                    <a:pt x="101" y="75"/>
                  </a:cubicBezTo>
                  <a:cubicBezTo>
                    <a:pt x="115" y="66"/>
                    <a:pt x="117" y="54"/>
                    <a:pt x="116" y="38"/>
                  </a:cubicBezTo>
                  <a:cubicBezTo>
                    <a:pt x="115" y="27"/>
                    <a:pt x="114" y="14"/>
                    <a:pt x="107" y="4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8" name="Freeform 133">
              <a:extLst>
                <a:ext uri="{FF2B5EF4-FFF2-40B4-BE49-F238E27FC236}">
                  <a16:creationId xmlns:a16="http://schemas.microsoft.com/office/drawing/2014/main" id="{DAEDA81D-5B8A-4603-BF78-EF8129974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2332"/>
              <a:ext cx="166" cy="49"/>
            </a:xfrm>
            <a:custGeom>
              <a:avLst/>
              <a:gdLst>
                <a:gd name="T0" fmla="*/ 2 w 151"/>
                <a:gd name="T1" fmla="*/ 26 h 44"/>
                <a:gd name="T2" fmla="*/ 99 w 151"/>
                <a:gd name="T3" fmla="*/ 8 h 44"/>
                <a:gd name="T4" fmla="*/ 150 w 151"/>
                <a:gd name="T5" fmla="*/ 35 h 44"/>
                <a:gd name="T6" fmla="*/ 200 w 151"/>
                <a:gd name="T7" fmla="*/ 61 h 44"/>
                <a:gd name="T8" fmla="*/ 97 w 151"/>
                <a:gd name="T9" fmla="*/ 26 h 44"/>
                <a:gd name="T10" fmla="*/ 0 w 151"/>
                <a:gd name="T11" fmla="*/ 33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44">
                  <a:moveTo>
                    <a:pt x="2" y="19"/>
                  </a:moveTo>
                  <a:cubicBezTo>
                    <a:pt x="26" y="21"/>
                    <a:pt x="51" y="0"/>
                    <a:pt x="75" y="5"/>
                  </a:cubicBezTo>
                  <a:cubicBezTo>
                    <a:pt x="88" y="7"/>
                    <a:pt x="102" y="18"/>
                    <a:pt x="113" y="25"/>
                  </a:cubicBezTo>
                  <a:cubicBezTo>
                    <a:pt x="125" y="32"/>
                    <a:pt x="139" y="37"/>
                    <a:pt x="151" y="44"/>
                  </a:cubicBezTo>
                  <a:cubicBezTo>
                    <a:pt x="125" y="38"/>
                    <a:pt x="100" y="24"/>
                    <a:pt x="73" y="19"/>
                  </a:cubicBezTo>
                  <a:cubicBezTo>
                    <a:pt x="51" y="16"/>
                    <a:pt x="21" y="17"/>
                    <a:pt x="0" y="24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9" name="Freeform 134">
              <a:extLst>
                <a:ext uri="{FF2B5EF4-FFF2-40B4-BE49-F238E27FC236}">
                  <a16:creationId xmlns:a16="http://schemas.microsoft.com/office/drawing/2014/main" id="{37B543CB-19C4-4180-8A28-54D29BA01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120"/>
              <a:ext cx="190" cy="129"/>
            </a:xfrm>
            <a:custGeom>
              <a:avLst/>
              <a:gdLst>
                <a:gd name="T0" fmla="*/ 0 w 172"/>
                <a:gd name="T1" fmla="*/ 1 h 117"/>
                <a:gd name="T2" fmla="*/ 46 w 172"/>
                <a:gd name="T3" fmla="*/ 47 h 117"/>
                <a:gd name="T4" fmla="*/ 107 w 172"/>
                <a:gd name="T5" fmla="*/ 78 h 117"/>
                <a:gd name="T6" fmla="*/ 232 w 172"/>
                <a:gd name="T7" fmla="*/ 157 h 117"/>
                <a:gd name="T8" fmla="*/ 156 w 172"/>
                <a:gd name="T9" fmla="*/ 117 h 117"/>
                <a:gd name="T10" fmla="*/ 56 w 172"/>
                <a:gd name="T11" fmla="*/ 99 h 117"/>
                <a:gd name="T12" fmla="*/ 0 w 172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2" h="117">
                  <a:moveTo>
                    <a:pt x="0" y="1"/>
                  </a:moveTo>
                  <a:cubicBezTo>
                    <a:pt x="17" y="4"/>
                    <a:pt x="23" y="23"/>
                    <a:pt x="34" y="35"/>
                  </a:cubicBezTo>
                  <a:cubicBezTo>
                    <a:pt x="46" y="48"/>
                    <a:pt x="64" y="52"/>
                    <a:pt x="80" y="58"/>
                  </a:cubicBezTo>
                  <a:cubicBezTo>
                    <a:pt x="115" y="72"/>
                    <a:pt x="152" y="83"/>
                    <a:pt x="172" y="117"/>
                  </a:cubicBezTo>
                  <a:cubicBezTo>
                    <a:pt x="152" y="105"/>
                    <a:pt x="140" y="92"/>
                    <a:pt x="116" y="87"/>
                  </a:cubicBezTo>
                  <a:cubicBezTo>
                    <a:pt x="92" y="82"/>
                    <a:pt x="65" y="83"/>
                    <a:pt x="42" y="74"/>
                  </a:cubicBezTo>
                  <a:cubicBezTo>
                    <a:pt x="14" y="62"/>
                    <a:pt x="8" y="24"/>
                    <a:pt x="0" y="0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0" name="Freeform 135">
              <a:extLst>
                <a:ext uri="{FF2B5EF4-FFF2-40B4-BE49-F238E27FC236}">
                  <a16:creationId xmlns:a16="http://schemas.microsoft.com/office/drawing/2014/main" id="{5F789E5A-C4E8-4603-A6B7-97E40BA02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152"/>
              <a:ext cx="98" cy="101"/>
            </a:xfrm>
            <a:custGeom>
              <a:avLst/>
              <a:gdLst>
                <a:gd name="T0" fmla="*/ 119 w 89"/>
                <a:gd name="T1" fmla="*/ 1 h 91"/>
                <a:gd name="T2" fmla="*/ 89 w 89"/>
                <a:gd name="T3" fmla="*/ 24 h 91"/>
                <a:gd name="T4" fmla="*/ 63 w 89"/>
                <a:gd name="T5" fmla="*/ 61 h 91"/>
                <a:gd name="T6" fmla="*/ 36 w 89"/>
                <a:gd name="T7" fmla="*/ 102 h 91"/>
                <a:gd name="T8" fmla="*/ 0 w 89"/>
                <a:gd name="T9" fmla="*/ 123 h 91"/>
                <a:gd name="T10" fmla="*/ 43 w 89"/>
                <a:gd name="T11" fmla="*/ 111 h 91"/>
                <a:gd name="T12" fmla="*/ 74 w 89"/>
                <a:gd name="T13" fmla="*/ 71 h 91"/>
                <a:gd name="T14" fmla="*/ 97 w 89"/>
                <a:gd name="T15" fmla="*/ 33 h 91"/>
                <a:gd name="T16" fmla="*/ 115 w 89"/>
                <a:gd name="T17" fmla="*/ 8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9" h="91">
                  <a:moveTo>
                    <a:pt x="89" y="1"/>
                  </a:moveTo>
                  <a:cubicBezTo>
                    <a:pt x="78" y="0"/>
                    <a:pt x="73" y="12"/>
                    <a:pt x="67" y="18"/>
                  </a:cubicBezTo>
                  <a:cubicBezTo>
                    <a:pt x="59" y="27"/>
                    <a:pt x="53" y="34"/>
                    <a:pt x="47" y="45"/>
                  </a:cubicBezTo>
                  <a:cubicBezTo>
                    <a:pt x="42" y="55"/>
                    <a:pt x="34" y="67"/>
                    <a:pt x="27" y="75"/>
                  </a:cubicBezTo>
                  <a:cubicBezTo>
                    <a:pt x="19" y="84"/>
                    <a:pt x="4" y="84"/>
                    <a:pt x="0" y="90"/>
                  </a:cubicBezTo>
                  <a:cubicBezTo>
                    <a:pt x="12" y="91"/>
                    <a:pt x="21" y="87"/>
                    <a:pt x="32" y="81"/>
                  </a:cubicBezTo>
                  <a:cubicBezTo>
                    <a:pt x="44" y="74"/>
                    <a:pt x="48" y="64"/>
                    <a:pt x="55" y="52"/>
                  </a:cubicBezTo>
                  <a:cubicBezTo>
                    <a:pt x="60" y="43"/>
                    <a:pt x="68" y="34"/>
                    <a:pt x="73" y="24"/>
                  </a:cubicBezTo>
                  <a:cubicBezTo>
                    <a:pt x="76" y="18"/>
                    <a:pt x="78" y="7"/>
                    <a:pt x="85" y="5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1" name="Freeform 136">
              <a:extLst>
                <a:ext uri="{FF2B5EF4-FFF2-40B4-BE49-F238E27FC236}">
                  <a16:creationId xmlns:a16="http://schemas.microsoft.com/office/drawing/2014/main" id="{F45384F9-A100-40C2-957E-F604A6759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285"/>
              <a:ext cx="208" cy="87"/>
            </a:xfrm>
            <a:custGeom>
              <a:avLst/>
              <a:gdLst>
                <a:gd name="T0" fmla="*/ 250 w 188"/>
                <a:gd name="T1" fmla="*/ 4 h 79"/>
                <a:gd name="T2" fmla="*/ 143 w 188"/>
                <a:gd name="T3" fmla="*/ 40 h 79"/>
                <a:gd name="T4" fmla="*/ 0 w 188"/>
                <a:gd name="T5" fmla="*/ 93 h 79"/>
                <a:gd name="T6" fmla="*/ 154 w 188"/>
                <a:gd name="T7" fmla="*/ 50 h 79"/>
                <a:gd name="T8" fmla="*/ 254 w 188"/>
                <a:gd name="T9" fmla="*/ 11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79">
                  <a:moveTo>
                    <a:pt x="184" y="4"/>
                  </a:moveTo>
                  <a:cubicBezTo>
                    <a:pt x="156" y="0"/>
                    <a:pt x="129" y="17"/>
                    <a:pt x="106" y="30"/>
                  </a:cubicBezTo>
                  <a:cubicBezTo>
                    <a:pt x="73" y="48"/>
                    <a:pt x="37" y="66"/>
                    <a:pt x="0" y="69"/>
                  </a:cubicBezTo>
                  <a:cubicBezTo>
                    <a:pt x="39" y="79"/>
                    <a:pt x="83" y="60"/>
                    <a:pt x="114" y="37"/>
                  </a:cubicBezTo>
                  <a:cubicBezTo>
                    <a:pt x="132" y="23"/>
                    <a:pt x="165" y="7"/>
                    <a:pt x="188" y="8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2" name="Freeform 137">
              <a:extLst>
                <a:ext uri="{FF2B5EF4-FFF2-40B4-BE49-F238E27FC236}">
                  <a16:creationId xmlns:a16="http://schemas.microsoft.com/office/drawing/2014/main" id="{5F48C885-77FB-49D8-A334-2200A0331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121"/>
              <a:ext cx="168" cy="621"/>
            </a:xfrm>
            <a:custGeom>
              <a:avLst/>
              <a:gdLst>
                <a:gd name="T0" fmla="*/ 116 w 152"/>
                <a:gd name="T1" fmla="*/ 23 h 562"/>
                <a:gd name="T2" fmla="*/ 9 w 152"/>
                <a:gd name="T3" fmla="*/ 233 h 562"/>
                <a:gd name="T4" fmla="*/ 13 w 152"/>
                <a:gd name="T5" fmla="*/ 519 h 562"/>
                <a:gd name="T6" fmla="*/ 138 w 152"/>
                <a:gd name="T7" fmla="*/ 629 h 562"/>
                <a:gd name="T8" fmla="*/ 159 w 152"/>
                <a:gd name="T9" fmla="*/ 168 h 562"/>
                <a:gd name="T10" fmla="*/ 112 w 152"/>
                <a:gd name="T11" fmla="*/ 34 h 5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562">
                  <a:moveTo>
                    <a:pt x="86" y="17"/>
                  </a:moveTo>
                  <a:cubicBezTo>
                    <a:pt x="16" y="0"/>
                    <a:pt x="12" y="120"/>
                    <a:pt x="6" y="173"/>
                  </a:cubicBezTo>
                  <a:cubicBezTo>
                    <a:pt x="0" y="239"/>
                    <a:pt x="0" y="320"/>
                    <a:pt x="10" y="385"/>
                  </a:cubicBezTo>
                  <a:cubicBezTo>
                    <a:pt x="17" y="433"/>
                    <a:pt x="61" y="562"/>
                    <a:pt x="102" y="466"/>
                  </a:cubicBezTo>
                  <a:cubicBezTo>
                    <a:pt x="145" y="367"/>
                    <a:pt x="152" y="227"/>
                    <a:pt x="118" y="125"/>
                  </a:cubicBezTo>
                  <a:cubicBezTo>
                    <a:pt x="107" y="90"/>
                    <a:pt x="96" y="58"/>
                    <a:pt x="82" y="25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3" name="Freeform 138">
              <a:extLst>
                <a:ext uri="{FF2B5EF4-FFF2-40B4-BE49-F238E27FC236}">
                  <a16:creationId xmlns:a16="http://schemas.microsoft.com/office/drawing/2014/main" id="{594F8FBB-1C91-4204-A218-65EE4840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159"/>
              <a:ext cx="74" cy="493"/>
            </a:xfrm>
            <a:custGeom>
              <a:avLst/>
              <a:gdLst>
                <a:gd name="T0" fmla="*/ 55 w 67"/>
                <a:gd name="T1" fmla="*/ 21 h 447"/>
                <a:gd name="T2" fmla="*/ 39 w 67"/>
                <a:gd name="T3" fmla="*/ 76 h 447"/>
                <a:gd name="T4" fmla="*/ 15 w 67"/>
                <a:gd name="T5" fmla="*/ 175 h 447"/>
                <a:gd name="T6" fmla="*/ 10 w 67"/>
                <a:gd name="T7" fmla="*/ 350 h 447"/>
                <a:gd name="T8" fmla="*/ 50 w 67"/>
                <a:gd name="T9" fmla="*/ 492 h 447"/>
                <a:gd name="T10" fmla="*/ 72 w 67"/>
                <a:gd name="T11" fmla="*/ 559 h 447"/>
                <a:gd name="T12" fmla="*/ 83 w 67"/>
                <a:gd name="T13" fmla="*/ 600 h 447"/>
                <a:gd name="T14" fmla="*/ 80 w 67"/>
                <a:gd name="T15" fmla="*/ 535 h 447"/>
                <a:gd name="T16" fmla="*/ 72 w 67"/>
                <a:gd name="T17" fmla="*/ 448 h 447"/>
                <a:gd name="T18" fmla="*/ 65 w 67"/>
                <a:gd name="T19" fmla="*/ 350 h 447"/>
                <a:gd name="T20" fmla="*/ 63 w 67"/>
                <a:gd name="T21" fmla="*/ 242 h 447"/>
                <a:gd name="T22" fmla="*/ 62 w 67"/>
                <a:gd name="T23" fmla="*/ 68 h 447"/>
                <a:gd name="T24" fmla="*/ 52 w 67"/>
                <a:gd name="T25" fmla="*/ 1 h 447"/>
                <a:gd name="T26" fmla="*/ 49 w 67"/>
                <a:gd name="T27" fmla="*/ 3 h 4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7" h="447">
                  <a:moveTo>
                    <a:pt x="41" y="15"/>
                  </a:moveTo>
                  <a:cubicBezTo>
                    <a:pt x="33" y="20"/>
                    <a:pt x="31" y="47"/>
                    <a:pt x="29" y="57"/>
                  </a:cubicBezTo>
                  <a:cubicBezTo>
                    <a:pt x="23" y="82"/>
                    <a:pt x="17" y="106"/>
                    <a:pt x="12" y="131"/>
                  </a:cubicBezTo>
                  <a:cubicBezTo>
                    <a:pt x="4" y="174"/>
                    <a:pt x="0" y="216"/>
                    <a:pt x="7" y="260"/>
                  </a:cubicBezTo>
                  <a:cubicBezTo>
                    <a:pt x="13" y="297"/>
                    <a:pt x="24" y="333"/>
                    <a:pt x="37" y="366"/>
                  </a:cubicBezTo>
                  <a:cubicBezTo>
                    <a:pt x="43" y="383"/>
                    <a:pt x="49" y="399"/>
                    <a:pt x="53" y="417"/>
                  </a:cubicBezTo>
                  <a:cubicBezTo>
                    <a:pt x="55" y="426"/>
                    <a:pt x="56" y="440"/>
                    <a:pt x="62" y="447"/>
                  </a:cubicBezTo>
                  <a:cubicBezTo>
                    <a:pt x="67" y="435"/>
                    <a:pt x="60" y="412"/>
                    <a:pt x="59" y="399"/>
                  </a:cubicBezTo>
                  <a:cubicBezTo>
                    <a:pt x="57" y="377"/>
                    <a:pt x="54" y="356"/>
                    <a:pt x="53" y="334"/>
                  </a:cubicBezTo>
                  <a:cubicBezTo>
                    <a:pt x="52" y="309"/>
                    <a:pt x="48" y="285"/>
                    <a:pt x="48" y="260"/>
                  </a:cubicBezTo>
                  <a:cubicBezTo>
                    <a:pt x="48" y="233"/>
                    <a:pt x="48" y="207"/>
                    <a:pt x="47" y="180"/>
                  </a:cubicBezTo>
                  <a:cubicBezTo>
                    <a:pt x="45" y="136"/>
                    <a:pt x="50" y="94"/>
                    <a:pt x="46" y="51"/>
                  </a:cubicBezTo>
                  <a:cubicBezTo>
                    <a:pt x="44" y="35"/>
                    <a:pt x="45" y="16"/>
                    <a:pt x="39" y="1"/>
                  </a:cubicBezTo>
                  <a:cubicBezTo>
                    <a:pt x="37" y="0"/>
                    <a:pt x="37" y="2"/>
                    <a:pt x="36" y="3"/>
                  </a:cubicBezTo>
                </a:path>
              </a:pathLst>
            </a:custGeom>
            <a:solidFill>
              <a:srgbClr val="C64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4" name="Freeform 139">
              <a:extLst>
                <a:ext uri="{FF2B5EF4-FFF2-40B4-BE49-F238E27FC236}">
                  <a16:creationId xmlns:a16="http://schemas.microsoft.com/office/drawing/2014/main" id="{06B52AC6-4FB0-468C-A4DD-956C13245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3248"/>
              <a:ext cx="31" cy="313"/>
            </a:xfrm>
            <a:custGeom>
              <a:avLst/>
              <a:gdLst>
                <a:gd name="T0" fmla="*/ 8 w 28"/>
                <a:gd name="T1" fmla="*/ 0 h 283"/>
                <a:gd name="T2" fmla="*/ 35 w 28"/>
                <a:gd name="T3" fmla="*/ 170 h 283"/>
                <a:gd name="T4" fmla="*/ 37 w 28"/>
                <a:gd name="T5" fmla="*/ 259 h 283"/>
                <a:gd name="T6" fmla="*/ 18 w 28"/>
                <a:gd name="T7" fmla="*/ 344 h 283"/>
                <a:gd name="T8" fmla="*/ 3 w 28"/>
                <a:gd name="T9" fmla="*/ 383 h 283"/>
                <a:gd name="T10" fmla="*/ 22 w 28"/>
                <a:gd name="T11" fmla="*/ 281 h 283"/>
                <a:gd name="T12" fmla="*/ 23 w 28"/>
                <a:gd name="T13" fmla="*/ 170 h 283"/>
                <a:gd name="T14" fmla="*/ 9 w 28"/>
                <a:gd name="T15" fmla="*/ 4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83">
                  <a:moveTo>
                    <a:pt x="5" y="0"/>
                  </a:moveTo>
                  <a:cubicBezTo>
                    <a:pt x="23" y="41"/>
                    <a:pt x="23" y="82"/>
                    <a:pt x="26" y="126"/>
                  </a:cubicBezTo>
                  <a:cubicBezTo>
                    <a:pt x="27" y="147"/>
                    <a:pt x="28" y="170"/>
                    <a:pt x="27" y="192"/>
                  </a:cubicBezTo>
                  <a:cubicBezTo>
                    <a:pt x="26" y="213"/>
                    <a:pt x="17" y="233"/>
                    <a:pt x="13" y="254"/>
                  </a:cubicBezTo>
                  <a:cubicBezTo>
                    <a:pt x="10" y="263"/>
                    <a:pt x="8" y="275"/>
                    <a:pt x="3" y="283"/>
                  </a:cubicBezTo>
                  <a:cubicBezTo>
                    <a:pt x="0" y="258"/>
                    <a:pt x="12" y="233"/>
                    <a:pt x="16" y="208"/>
                  </a:cubicBezTo>
                  <a:cubicBezTo>
                    <a:pt x="20" y="180"/>
                    <a:pt x="18" y="154"/>
                    <a:pt x="17" y="126"/>
                  </a:cubicBezTo>
                  <a:cubicBezTo>
                    <a:pt x="15" y="86"/>
                    <a:pt x="15" y="42"/>
                    <a:pt x="6" y="4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5" name="Freeform 140">
              <a:extLst>
                <a:ext uri="{FF2B5EF4-FFF2-40B4-BE49-F238E27FC236}">
                  <a16:creationId xmlns:a16="http://schemas.microsoft.com/office/drawing/2014/main" id="{1C7997CD-F67D-4426-B180-627465F92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2464"/>
              <a:ext cx="733" cy="693"/>
            </a:xfrm>
            <a:custGeom>
              <a:avLst/>
              <a:gdLst>
                <a:gd name="T0" fmla="*/ 0 w 664"/>
                <a:gd name="T1" fmla="*/ 0 h 628"/>
                <a:gd name="T2" fmla="*/ 365 w 664"/>
                <a:gd name="T3" fmla="*/ 263 h 628"/>
                <a:gd name="T4" fmla="*/ 562 w 664"/>
                <a:gd name="T5" fmla="*/ 349 h 628"/>
                <a:gd name="T6" fmla="*/ 722 w 664"/>
                <a:gd name="T7" fmla="*/ 481 h 628"/>
                <a:gd name="T8" fmla="*/ 893 w 664"/>
                <a:gd name="T9" fmla="*/ 844 h 6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4" h="628">
                  <a:moveTo>
                    <a:pt x="0" y="0"/>
                  </a:moveTo>
                  <a:cubicBezTo>
                    <a:pt x="100" y="47"/>
                    <a:pt x="175" y="143"/>
                    <a:pt x="272" y="196"/>
                  </a:cubicBezTo>
                  <a:cubicBezTo>
                    <a:pt x="320" y="221"/>
                    <a:pt x="373" y="228"/>
                    <a:pt x="418" y="259"/>
                  </a:cubicBezTo>
                  <a:cubicBezTo>
                    <a:pt x="459" y="287"/>
                    <a:pt x="498" y="326"/>
                    <a:pt x="536" y="358"/>
                  </a:cubicBezTo>
                  <a:cubicBezTo>
                    <a:pt x="625" y="434"/>
                    <a:pt x="638" y="524"/>
                    <a:pt x="664" y="6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6" name="Freeform 141">
              <a:extLst>
                <a:ext uri="{FF2B5EF4-FFF2-40B4-BE49-F238E27FC236}">
                  <a16:creationId xmlns:a16="http://schemas.microsoft.com/office/drawing/2014/main" id="{40853B00-7BD0-4F36-9EA0-59B27BB40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476"/>
              <a:ext cx="480" cy="315"/>
            </a:xfrm>
            <a:custGeom>
              <a:avLst/>
              <a:gdLst>
                <a:gd name="T0" fmla="*/ 585 w 435"/>
                <a:gd name="T1" fmla="*/ 374 h 285"/>
                <a:gd name="T2" fmla="*/ 419 w 435"/>
                <a:gd name="T3" fmla="*/ 382 h 285"/>
                <a:gd name="T4" fmla="*/ 231 w 435"/>
                <a:gd name="T5" fmla="*/ 321 h 285"/>
                <a:gd name="T6" fmla="*/ 83 w 435"/>
                <a:gd name="T7" fmla="*/ 158 h 285"/>
                <a:gd name="T8" fmla="*/ 55 w 435"/>
                <a:gd name="T9" fmla="*/ 82 h 285"/>
                <a:gd name="T10" fmla="*/ 22 w 435"/>
                <a:gd name="T11" fmla="*/ 19 h 285"/>
                <a:gd name="T12" fmla="*/ 0 w 435"/>
                <a:gd name="T13" fmla="*/ 0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5" h="285">
                  <a:moveTo>
                    <a:pt x="435" y="277"/>
                  </a:moveTo>
                  <a:cubicBezTo>
                    <a:pt x="401" y="257"/>
                    <a:pt x="348" y="281"/>
                    <a:pt x="312" y="283"/>
                  </a:cubicBezTo>
                  <a:cubicBezTo>
                    <a:pt x="265" y="285"/>
                    <a:pt x="209" y="268"/>
                    <a:pt x="171" y="237"/>
                  </a:cubicBezTo>
                  <a:cubicBezTo>
                    <a:pt x="128" y="202"/>
                    <a:pt x="86" y="170"/>
                    <a:pt x="62" y="117"/>
                  </a:cubicBezTo>
                  <a:cubicBezTo>
                    <a:pt x="54" y="99"/>
                    <a:pt x="49" y="78"/>
                    <a:pt x="41" y="61"/>
                  </a:cubicBezTo>
                  <a:cubicBezTo>
                    <a:pt x="33" y="45"/>
                    <a:pt x="21" y="30"/>
                    <a:pt x="16" y="14"/>
                  </a:cubicBezTo>
                  <a:cubicBezTo>
                    <a:pt x="10" y="9"/>
                    <a:pt x="6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7" name="Freeform 142">
              <a:extLst>
                <a:ext uri="{FF2B5EF4-FFF2-40B4-BE49-F238E27FC236}">
                  <a16:creationId xmlns:a16="http://schemas.microsoft.com/office/drawing/2014/main" id="{B9628B4A-743D-4FB2-A6E0-4DB288209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352"/>
              <a:ext cx="677" cy="789"/>
            </a:xfrm>
            <a:custGeom>
              <a:avLst/>
              <a:gdLst>
                <a:gd name="T0" fmla="*/ 22 w 613"/>
                <a:gd name="T1" fmla="*/ 964 h 714"/>
                <a:gd name="T2" fmla="*/ 54 w 613"/>
                <a:gd name="T3" fmla="*/ 728 h 714"/>
                <a:gd name="T4" fmla="*/ 201 w 613"/>
                <a:gd name="T5" fmla="*/ 523 h 714"/>
                <a:gd name="T6" fmla="*/ 385 w 613"/>
                <a:gd name="T7" fmla="*/ 335 h 714"/>
                <a:gd name="T8" fmla="*/ 437 w 613"/>
                <a:gd name="T9" fmla="*/ 244 h 714"/>
                <a:gd name="T10" fmla="*/ 532 w 613"/>
                <a:gd name="T11" fmla="*/ 165 h 714"/>
                <a:gd name="T12" fmla="*/ 673 w 613"/>
                <a:gd name="T13" fmla="*/ 67 h 714"/>
                <a:gd name="T14" fmla="*/ 826 w 613"/>
                <a:gd name="T15" fmla="*/ 0 h 7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3" h="714">
                  <a:moveTo>
                    <a:pt x="16" y="714"/>
                  </a:moveTo>
                  <a:cubicBezTo>
                    <a:pt x="0" y="666"/>
                    <a:pt x="20" y="583"/>
                    <a:pt x="40" y="539"/>
                  </a:cubicBezTo>
                  <a:cubicBezTo>
                    <a:pt x="68" y="478"/>
                    <a:pt x="97" y="430"/>
                    <a:pt x="149" y="387"/>
                  </a:cubicBezTo>
                  <a:cubicBezTo>
                    <a:pt x="203" y="342"/>
                    <a:pt x="252" y="307"/>
                    <a:pt x="286" y="248"/>
                  </a:cubicBezTo>
                  <a:cubicBezTo>
                    <a:pt x="300" y="224"/>
                    <a:pt x="306" y="200"/>
                    <a:pt x="325" y="181"/>
                  </a:cubicBezTo>
                  <a:cubicBezTo>
                    <a:pt x="347" y="158"/>
                    <a:pt x="375" y="146"/>
                    <a:pt x="395" y="122"/>
                  </a:cubicBezTo>
                  <a:cubicBezTo>
                    <a:pt x="430" y="82"/>
                    <a:pt x="444" y="58"/>
                    <a:pt x="499" y="50"/>
                  </a:cubicBezTo>
                  <a:cubicBezTo>
                    <a:pt x="545" y="44"/>
                    <a:pt x="572" y="16"/>
                    <a:pt x="61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8" name="Freeform 143">
              <a:extLst>
                <a:ext uri="{FF2B5EF4-FFF2-40B4-BE49-F238E27FC236}">
                  <a16:creationId xmlns:a16="http://schemas.microsoft.com/office/drawing/2014/main" id="{B253B215-1EB6-4DCD-A0BC-066DDB12E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425"/>
              <a:ext cx="842" cy="170"/>
            </a:xfrm>
            <a:custGeom>
              <a:avLst/>
              <a:gdLst>
                <a:gd name="T0" fmla="*/ 1025 w 763"/>
                <a:gd name="T1" fmla="*/ 0 h 154"/>
                <a:gd name="T2" fmla="*/ 936 w 763"/>
                <a:gd name="T3" fmla="*/ 44 h 154"/>
                <a:gd name="T4" fmla="*/ 842 w 763"/>
                <a:gd name="T5" fmla="*/ 115 h 154"/>
                <a:gd name="T6" fmla="*/ 717 w 763"/>
                <a:gd name="T7" fmla="*/ 161 h 154"/>
                <a:gd name="T8" fmla="*/ 556 w 763"/>
                <a:gd name="T9" fmla="*/ 204 h 154"/>
                <a:gd name="T10" fmla="*/ 351 w 763"/>
                <a:gd name="T11" fmla="*/ 189 h 154"/>
                <a:gd name="T12" fmla="*/ 211 w 763"/>
                <a:gd name="T13" fmla="*/ 177 h 154"/>
                <a:gd name="T14" fmla="*/ 32 w 763"/>
                <a:gd name="T15" fmla="*/ 102 h 154"/>
                <a:gd name="T16" fmla="*/ 0 w 763"/>
                <a:gd name="T17" fmla="*/ 94 h 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3" h="154">
                  <a:moveTo>
                    <a:pt x="763" y="0"/>
                  </a:moveTo>
                  <a:cubicBezTo>
                    <a:pt x="761" y="12"/>
                    <a:pt x="710" y="20"/>
                    <a:pt x="696" y="33"/>
                  </a:cubicBezTo>
                  <a:cubicBezTo>
                    <a:pt x="672" y="54"/>
                    <a:pt x="659" y="77"/>
                    <a:pt x="626" y="85"/>
                  </a:cubicBezTo>
                  <a:cubicBezTo>
                    <a:pt x="588" y="94"/>
                    <a:pt x="566" y="97"/>
                    <a:pt x="534" y="120"/>
                  </a:cubicBezTo>
                  <a:cubicBezTo>
                    <a:pt x="495" y="148"/>
                    <a:pt x="461" y="154"/>
                    <a:pt x="414" y="152"/>
                  </a:cubicBezTo>
                  <a:cubicBezTo>
                    <a:pt x="362" y="151"/>
                    <a:pt x="313" y="128"/>
                    <a:pt x="261" y="140"/>
                  </a:cubicBezTo>
                  <a:cubicBezTo>
                    <a:pt x="222" y="148"/>
                    <a:pt x="194" y="154"/>
                    <a:pt x="157" y="131"/>
                  </a:cubicBezTo>
                  <a:cubicBezTo>
                    <a:pt x="109" y="100"/>
                    <a:pt x="76" y="84"/>
                    <a:pt x="24" y="75"/>
                  </a:cubicBezTo>
                  <a:cubicBezTo>
                    <a:pt x="16" y="74"/>
                    <a:pt x="6" y="69"/>
                    <a:pt x="0" y="7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9" name="Freeform 144">
              <a:extLst>
                <a:ext uri="{FF2B5EF4-FFF2-40B4-BE49-F238E27FC236}">
                  <a16:creationId xmlns:a16="http://schemas.microsoft.com/office/drawing/2014/main" id="{D8F5FCCD-F157-4324-8AB7-98E67A299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520"/>
              <a:ext cx="583" cy="155"/>
            </a:xfrm>
            <a:custGeom>
              <a:avLst/>
              <a:gdLst>
                <a:gd name="T0" fmla="*/ 711 w 528"/>
                <a:gd name="T1" fmla="*/ 0 h 140"/>
                <a:gd name="T2" fmla="*/ 530 w 528"/>
                <a:gd name="T3" fmla="*/ 141 h 140"/>
                <a:gd name="T4" fmla="*/ 259 w 528"/>
                <a:gd name="T5" fmla="*/ 152 h 140"/>
                <a:gd name="T6" fmla="*/ 82 w 528"/>
                <a:gd name="T7" fmla="*/ 99 h 140"/>
                <a:gd name="T8" fmla="*/ 0 w 528"/>
                <a:gd name="T9" fmla="*/ 11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8" h="140">
                  <a:moveTo>
                    <a:pt x="528" y="0"/>
                  </a:moveTo>
                  <a:cubicBezTo>
                    <a:pt x="478" y="12"/>
                    <a:pt x="439" y="78"/>
                    <a:pt x="394" y="104"/>
                  </a:cubicBezTo>
                  <a:cubicBezTo>
                    <a:pt x="333" y="140"/>
                    <a:pt x="260" y="103"/>
                    <a:pt x="193" y="112"/>
                  </a:cubicBezTo>
                  <a:cubicBezTo>
                    <a:pt x="134" y="120"/>
                    <a:pt x="100" y="118"/>
                    <a:pt x="61" y="72"/>
                  </a:cubicBezTo>
                  <a:cubicBezTo>
                    <a:pt x="42" y="49"/>
                    <a:pt x="24" y="2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0" name="Freeform 145">
              <a:extLst>
                <a:ext uri="{FF2B5EF4-FFF2-40B4-BE49-F238E27FC236}">
                  <a16:creationId xmlns:a16="http://schemas.microsoft.com/office/drawing/2014/main" id="{80EAEDBD-48D0-48F2-AE88-B031BB800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584"/>
              <a:ext cx="588" cy="189"/>
            </a:xfrm>
            <a:custGeom>
              <a:avLst/>
              <a:gdLst>
                <a:gd name="T0" fmla="*/ 716 w 533"/>
                <a:gd name="T1" fmla="*/ 69 h 171"/>
                <a:gd name="T2" fmla="*/ 544 w 533"/>
                <a:gd name="T3" fmla="*/ 175 h 171"/>
                <a:gd name="T4" fmla="*/ 257 w 533"/>
                <a:gd name="T5" fmla="*/ 179 h 171"/>
                <a:gd name="T6" fmla="*/ 99 w 533"/>
                <a:gd name="T7" fmla="*/ 94 h 171"/>
                <a:gd name="T8" fmla="*/ 0 w 533"/>
                <a:gd name="T9" fmla="*/ 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3" h="171">
                  <a:moveTo>
                    <a:pt x="533" y="51"/>
                  </a:moveTo>
                  <a:cubicBezTo>
                    <a:pt x="482" y="45"/>
                    <a:pt x="444" y="104"/>
                    <a:pt x="405" y="129"/>
                  </a:cubicBezTo>
                  <a:cubicBezTo>
                    <a:pt x="339" y="171"/>
                    <a:pt x="260" y="163"/>
                    <a:pt x="191" y="133"/>
                  </a:cubicBezTo>
                  <a:cubicBezTo>
                    <a:pt x="150" y="116"/>
                    <a:pt x="115" y="88"/>
                    <a:pt x="74" y="70"/>
                  </a:cubicBezTo>
                  <a:cubicBezTo>
                    <a:pt x="40" y="54"/>
                    <a:pt x="27" y="2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1" name="Freeform 146">
              <a:extLst>
                <a:ext uri="{FF2B5EF4-FFF2-40B4-BE49-F238E27FC236}">
                  <a16:creationId xmlns:a16="http://schemas.microsoft.com/office/drawing/2014/main" id="{F6A867E2-D4E9-44D8-8492-2253E1FA0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655"/>
              <a:ext cx="197" cy="380"/>
            </a:xfrm>
            <a:custGeom>
              <a:avLst/>
              <a:gdLst>
                <a:gd name="T0" fmla="*/ 0 w 178"/>
                <a:gd name="T1" fmla="*/ 0 h 344"/>
                <a:gd name="T2" fmla="*/ 84 w 178"/>
                <a:gd name="T3" fmla="*/ 113 h 344"/>
                <a:gd name="T4" fmla="*/ 165 w 178"/>
                <a:gd name="T5" fmla="*/ 226 h 344"/>
                <a:gd name="T6" fmla="*/ 241 w 178"/>
                <a:gd name="T7" fmla="*/ 464 h 3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" h="344">
                  <a:moveTo>
                    <a:pt x="0" y="0"/>
                  </a:moveTo>
                  <a:cubicBezTo>
                    <a:pt x="33" y="19"/>
                    <a:pt x="44" y="53"/>
                    <a:pt x="62" y="83"/>
                  </a:cubicBezTo>
                  <a:cubicBezTo>
                    <a:pt x="80" y="114"/>
                    <a:pt x="103" y="140"/>
                    <a:pt x="122" y="168"/>
                  </a:cubicBezTo>
                  <a:cubicBezTo>
                    <a:pt x="161" y="226"/>
                    <a:pt x="160" y="282"/>
                    <a:pt x="178" y="3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2" name="Freeform 147">
              <a:extLst>
                <a:ext uri="{FF2B5EF4-FFF2-40B4-BE49-F238E27FC236}">
                  <a16:creationId xmlns:a16="http://schemas.microsoft.com/office/drawing/2014/main" id="{173DE1A3-EBBB-4E13-8690-D48880337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657"/>
              <a:ext cx="351" cy="112"/>
            </a:xfrm>
            <a:custGeom>
              <a:avLst/>
              <a:gdLst>
                <a:gd name="T0" fmla="*/ 0 w 318"/>
                <a:gd name="T1" fmla="*/ 38 h 101"/>
                <a:gd name="T2" fmla="*/ 427 w 318"/>
                <a:gd name="T3" fmla="*/ 49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8" h="101">
                  <a:moveTo>
                    <a:pt x="0" y="28"/>
                  </a:moveTo>
                  <a:cubicBezTo>
                    <a:pt x="88" y="101"/>
                    <a:pt x="223" y="0"/>
                    <a:pt x="318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3" name="Freeform 148">
              <a:extLst>
                <a:ext uri="{FF2B5EF4-FFF2-40B4-BE49-F238E27FC236}">
                  <a16:creationId xmlns:a16="http://schemas.microsoft.com/office/drawing/2014/main" id="{C2B1BE7F-2BBF-486B-A45E-02A185F26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2558"/>
              <a:ext cx="576" cy="589"/>
            </a:xfrm>
            <a:custGeom>
              <a:avLst/>
              <a:gdLst>
                <a:gd name="T0" fmla="*/ 12 w 522"/>
                <a:gd name="T1" fmla="*/ 717 h 534"/>
                <a:gd name="T2" fmla="*/ 180 w 522"/>
                <a:gd name="T3" fmla="*/ 441 h 534"/>
                <a:gd name="T4" fmla="*/ 447 w 522"/>
                <a:gd name="T5" fmla="*/ 248 h 534"/>
                <a:gd name="T6" fmla="*/ 627 w 522"/>
                <a:gd name="T7" fmla="*/ 135 h 534"/>
                <a:gd name="T8" fmla="*/ 693 w 522"/>
                <a:gd name="T9" fmla="*/ 0 h 5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2" h="534">
                  <a:moveTo>
                    <a:pt x="9" y="534"/>
                  </a:moveTo>
                  <a:cubicBezTo>
                    <a:pt x="0" y="451"/>
                    <a:pt x="82" y="378"/>
                    <a:pt x="134" y="329"/>
                  </a:cubicBezTo>
                  <a:cubicBezTo>
                    <a:pt x="191" y="274"/>
                    <a:pt x="261" y="219"/>
                    <a:pt x="333" y="185"/>
                  </a:cubicBezTo>
                  <a:cubicBezTo>
                    <a:pt x="383" y="162"/>
                    <a:pt x="430" y="141"/>
                    <a:pt x="467" y="101"/>
                  </a:cubicBezTo>
                  <a:cubicBezTo>
                    <a:pt x="489" y="79"/>
                    <a:pt x="522" y="35"/>
                    <a:pt x="51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4" name="Freeform 149">
              <a:extLst>
                <a:ext uri="{FF2B5EF4-FFF2-40B4-BE49-F238E27FC236}">
                  <a16:creationId xmlns:a16="http://schemas.microsoft.com/office/drawing/2014/main" id="{56384D80-6B84-44BE-8AB0-416B05519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2605"/>
              <a:ext cx="468" cy="274"/>
            </a:xfrm>
            <a:custGeom>
              <a:avLst/>
              <a:gdLst>
                <a:gd name="T0" fmla="*/ 571 w 424"/>
                <a:gd name="T1" fmla="*/ 0 h 248"/>
                <a:gd name="T2" fmla="*/ 430 w 424"/>
                <a:gd name="T3" fmla="*/ 105 h 248"/>
                <a:gd name="T4" fmla="*/ 301 w 424"/>
                <a:gd name="T5" fmla="*/ 236 h 248"/>
                <a:gd name="T6" fmla="*/ 0 w 424"/>
                <a:gd name="T7" fmla="*/ 335 h 2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4" h="248">
                  <a:moveTo>
                    <a:pt x="424" y="0"/>
                  </a:moveTo>
                  <a:cubicBezTo>
                    <a:pt x="388" y="25"/>
                    <a:pt x="350" y="44"/>
                    <a:pt x="320" y="78"/>
                  </a:cubicBezTo>
                  <a:cubicBezTo>
                    <a:pt x="289" y="114"/>
                    <a:pt x="266" y="150"/>
                    <a:pt x="224" y="176"/>
                  </a:cubicBezTo>
                  <a:cubicBezTo>
                    <a:pt x="156" y="218"/>
                    <a:pt x="70" y="213"/>
                    <a:pt x="0" y="2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5" name="Freeform 150">
              <a:extLst>
                <a:ext uri="{FF2B5EF4-FFF2-40B4-BE49-F238E27FC236}">
                  <a16:creationId xmlns:a16="http://schemas.microsoft.com/office/drawing/2014/main" id="{DA2AA8B6-F653-44EC-A31C-1AF3DDDFF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275"/>
              <a:ext cx="384" cy="245"/>
            </a:xfrm>
            <a:custGeom>
              <a:avLst/>
              <a:gdLst>
                <a:gd name="T0" fmla="*/ 468 w 348"/>
                <a:gd name="T1" fmla="*/ 298 h 222"/>
                <a:gd name="T2" fmla="*/ 275 w 348"/>
                <a:gd name="T3" fmla="*/ 127 h 222"/>
                <a:gd name="T4" fmla="*/ 129 w 348"/>
                <a:gd name="T5" fmla="*/ 61 h 222"/>
                <a:gd name="T6" fmla="*/ 0 w 348"/>
                <a:gd name="T7" fmla="*/ 0 h 2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8" h="222">
                  <a:moveTo>
                    <a:pt x="348" y="222"/>
                  </a:moveTo>
                  <a:cubicBezTo>
                    <a:pt x="281" y="198"/>
                    <a:pt x="247" y="135"/>
                    <a:pt x="205" y="94"/>
                  </a:cubicBezTo>
                  <a:cubicBezTo>
                    <a:pt x="174" y="63"/>
                    <a:pt x="138" y="54"/>
                    <a:pt x="96" y="45"/>
                  </a:cubicBezTo>
                  <a:cubicBezTo>
                    <a:pt x="58" y="36"/>
                    <a:pt x="32" y="2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6" name="Freeform 151">
              <a:extLst>
                <a:ext uri="{FF2B5EF4-FFF2-40B4-BE49-F238E27FC236}">
                  <a16:creationId xmlns:a16="http://schemas.microsoft.com/office/drawing/2014/main" id="{4CF9110F-220F-4001-A8D2-243C6C6B9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416"/>
              <a:ext cx="321" cy="171"/>
            </a:xfrm>
            <a:custGeom>
              <a:avLst/>
              <a:gdLst>
                <a:gd name="T0" fmla="*/ 0 w 291"/>
                <a:gd name="T1" fmla="*/ 191 h 155"/>
                <a:gd name="T2" fmla="*/ 178 w 291"/>
                <a:gd name="T3" fmla="*/ 83 h 155"/>
                <a:gd name="T4" fmla="*/ 272 w 291"/>
                <a:gd name="T5" fmla="*/ 25 h 155"/>
                <a:gd name="T6" fmla="*/ 390 w 291"/>
                <a:gd name="T7" fmla="*/ 0 h 1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1" h="155">
                  <a:moveTo>
                    <a:pt x="0" y="142"/>
                  </a:moveTo>
                  <a:cubicBezTo>
                    <a:pt x="55" y="155"/>
                    <a:pt x="95" y="94"/>
                    <a:pt x="132" y="62"/>
                  </a:cubicBezTo>
                  <a:cubicBezTo>
                    <a:pt x="152" y="44"/>
                    <a:pt x="177" y="25"/>
                    <a:pt x="203" y="19"/>
                  </a:cubicBezTo>
                  <a:cubicBezTo>
                    <a:pt x="232" y="12"/>
                    <a:pt x="264" y="14"/>
                    <a:pt x="29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7" name="Freeform 152">
              <a:extLst>
                <a:ext uri="{FF2B5EF4-FFF2-40B4-BE49-F238E27FC236}">
                  <a16:creationId xmlns:a16="http://schemas.microsoft.com/office/drawing/2014/main" id="{6EFE53A0-1228-49B9-B32E-5A8DFD44E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381"/>
              <a:ext cx="324" cy="29"/>
            </a:xfrm>
            <a:custGeom>
              <a:avLst/>
              <a:gdLst>
                <a:gd name="T0" fmla="*/ 396 w 293"/>
                <a:gd name="T1" fmla="*/ 22 h 26"/>
                <a:gd name="T2" fmla="*/ 291 w 293"/>
                <a:gd name="T3" fmla="*/ 3 h 26"/>
                <a:gd name="T4" fmla="*/ 146 w 293"/>
                <a:gd name="T5" fmla="*/ 33 h 26"/>
                <a:gd name="T6" fmla="*/ 0 w 293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3" h="26">
                  <a:moveTo>
                    <a:pt x="293" y="16"/>
                  </a:moveTo>
                  <a:cubicBezTo>
                    <a:pt x="269" y="9"/>
                    <a:pt x="244" y="1"/>
                    <a:pt x="215" y="3"/>
                  </a:cubicBezTo>
                  <a:cubicBezTo>
                    <a:pt x="178" y="6"/>
                    <a:pt x="145" y="23"/>
                    <a:pt x="108" y="24"/>
                  </a:cubicBezTo>
                  <a:cubicBezTo>
                    <a:pt x="75" y="26"/>
                    <a:pt x="24" y="2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8" name="Freeform 153">
              <a:extLst>
                <a:ext uri="{FF2B5EF4-FFF2-40B4-BE49-F238E27FC236}">
                  <a16:creationId xmlns:a16="http://schemas.microsoft.com/office/drawing/2014/main" id="{DBB0AED4-2543-46D2-8336-B1FB9F5D6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1464"/>
              <a:ext cx="1853" cy="2280"/>
            </a:xfrm>
            <a:custGeom>
              <a:avLst/>
              <a:gdLst>
                <a:gd name="T0" fmla="*/ 0 w 1678"/>
                <a:gd name="T1" fmla="*/ 849 h 2064"/>
                <a:gd name="T2" fmla="*/ 92 w 1678"/>
                <a:gd name="T3" fmla="*/ 643 h 2064"/>
                <a:gd name="T4" fmla="*/ 2114 w 1678"/>
                <a:gd name="T5" fmla="*/ 632 h 2064"/>
                <a:gd name="T6" fmla="*/ 2217 w 1678"/>
                <a:gd name="T7" fmla="*/ 936 h 2064"/>
                <a:gd name="T8" fmla="*/ 1416 w 1678"/>
                <a:gd name="T9" fmla="*/ 1981 h 2064"/>
                <a:gd name="T10" fmla="*/ 1250 w 1678"/>
                <a:gd name="T11" fmla="*/ 2141 h 2064"/>
                <a:gd name="T12" fmla="*/ 1249 w 1678"/>
                <a:gd name="T13" fmla="*/ 2509 h 2064"/>
                <a:gd name="T14" fmla="*/ 1173 w 1678"/>
                <a:gd name="T15" fmla="*/ 2782 h 2064"/>
                <a:gd name="T16" fmla="*/ 1135 w 1678"/>
                <a:gd name="T17" fmla="*/ 2561 h 2064"/>
                <a:gd name="T18" fmla="*/ 1131 w 1678"/>
                <a:gd name="T19" fmla="*/ 2154 h 2064"/>
                <a:gd name="T20" fmla="*/ 1286 w 1678"/>
                <a:gd name="T21" fmla="*/ 1899 h 2064"/>
                <a:gd name="T22" fmla="*/ 1593 w 1678"/>
                <a:gd name="T23" fmla="*/ 1742 h 2064"/>
                <a:gd name="T24" fmla="*/ 1734 w 1678"/>
                <a:gd name="T25" fmla="*/ 1618 h 2064"/>
                <a:gd name="T26" fmla="*/ 1908 w 1678"/>
                <a:gd name="T27" fmla="*/ 1402 h 2064"/>
                <a:gd name="T28" fmla="*/ 2026 w 1678"/>
                <a:gd name="T29" fmla="*/ 1212 h 2064"/>
                <a:gd name="T30" fmla="*/ 2092 w 1678"/>
                <a:gd name="T31" fmla="*/ 1005 h 2064"/>
                <a:gd name="T32" fmla="*/ 2114 w 1678"/>
                <a:gd name="T33" fmla="*/ 769 h 2064"/>
                <a:gd name="T34" fmla="*/ 1919 w 1678"/>
                <a:gd name="T35" fmla="*/ 638 h 2064"/>
                <a:gd name="T36" fmla="*/ 1692 w 1678"/>
                <a:gd name="T37" fmla="*/ 551 h 2064"/>
                <a:gd name="T38" fmla="*/ 1454 w 1678"/>
                <a:gd name="T39" fmla="*/ 481 h 2064"/>
                <a:gd name="T40" fmla="*/ 1227 w 1678"/>
                <a:gd name="T41" fmla="*/ 465 h 2064"/>
                <a:gd name="T42" fmla="*/ 1005 w 1678"/>
                <a:gd name="T43" fmla="*/ 465 h 2064"/>
                <a:gd name="T44" fmla="*/ 767 w 1678"/>
                <a:gd name="T45" fmla="*/ 460 h 2064"/>
                <a:gd name="T46" fmla="*/ 469 w 1678"/>
                <a:gd name="T47" fmla="*/ 546 h 2064"/>
                <a:gd name="T48" fmla="*/ 226 w 1678"/>
                <a:gd name="T49" fmla="*/ 693 h 2064"/>
                <a:gd name="T50" fmla="*/ 81 w 1678"/>
                <a:gd name="T51" fmla="*/ 784 h 2064"/>
                <a:gd name="T52" fmla="*/ 162 w 1678"/>
                <a:gd name="T53" fmla="*/ 1028 h 2064"/>
                <a:gd name="T54" fmla="*/ 205 w 1678"/>
                <a:gd name="T55" fmla="*/ 1207 h 2064"/>
                <a:gd name="T56" fmla="*/ 313 w 1678"/>
                <a:gd name="T57" fmla="*/ 1450 h 2064"/>
                <a:gd name="T58" fmla="*/ 546 w 1678"/>
                <a:gd name="T59" fmla="*/ 1692 h 2064"/>
                <a:gd name="T60" fmla="*/ 897 w 1678"/>
                <a:gd name="T61" fmla="*/ 1878 h 2064"/>
                <a:gd name="T62" fmla="*/ 1082 w 1678"/>
                <a:gd name="T63" fmla="*/ 2149 h 2064"/>
                <a:gd name="T64" fmla="*/ 1082 w 1678"/>
                <a:gd name="T65" fmla="*/ 2554 h 2064"/>
                <a:gd name="T66" fmla="*/ 1020 w 1678"/>
                <a:gd name="T67" fmla="*/ 2775 h 2064"/>
                <a:gd name="T68" fmla="*/ 964 w 1678"/>
                <a:gd name="T69" fmla="*/ 2506 h 2064"/>
                <a:gd name="T70" fmla="*/ 967 w 1678"/>
                <a:gd name="T71" fmla="*/ 2133 h 2064"/>
                <a:gd name="T72" fmla="*/ 805 w 1678"/>
                <a:gd name="T73" fmla="*/ 1959 h 2064"/>
                <a:gd name="T74" fmla="*/ 0 w 1678"/>
                <a:gd name="T75" fmla="*/ 849 h 20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678" h="2064">
                  <a:moveTo>
                    <a:pt x="0" y="630"/>
                  </a:moveTo>
                  <a:cubicBezTo>
                    <a:pt x="0" y="630"/>
                    <a:pt x="4" y="518"/>
                    <a:pt x="68" y="477"/>
                  </a:cubicBezTo>
                  <a:cubicBezTo>
                    <a:pt x="132" y="437"/>
                    <a:pt x="807" y="0"/>
                    <a:pt x="1569" y="469"/>
                  </a:cubicBezTo>
                  <a:cubicBezTo>
                    <a:pt x="1622" y="502"/>
                    <a:pt x="1678" y="538"/>
                    <a:pt x="1646" y="694"/>
                  </a:cubicBezTo>
                  <a:cubicBezTo>
                    <a:pt x="1614" y="851"/>
                    <a:pt x="1426" y="1325"/>
                    <a:pt x="1051" y="1469"/>
                  </a:cubicBezTo>
                  <a:cubicBezTo>
                    <a:pt x="959" y="1505"/>
                    <a:pt x="898" y="1490"/>
                    <a:pt x="928" y="1588"/>
                  </a:cubicBezTo>
                  <a:cubicBezTo>
                    <a:pt x="961" y="1692"/>
                    <a:pt x="955" y="1797"/>
                    <a:pt x="927" y="1861"/>
                  </a:cubicBezTo>
                  <a:cubicBezTo>
                    <a:pt x="900" y="1926"/>
                    <a:pt x="943" y="2063"/>
                    <a:pt x="871" y="2063"/>
                  </a:cubicBezTo>
                  <a:cubicBezTo>
                    <a:pt x="798" y="2064"/>
                    <a:pt x="815" y="1971"/>
                    <a:pt x="843" y="1899"/>
                  </a:cubicBezTo>
                  <a:cubicBezTo>
                    <a:pt x="871" y="1826"/>
                    <a:pt x="883" y="1678"/>
                    <a:pt x="839" y="1598"/>
                  </a:cubicBezTo>
                  <a:cubicBezTo>
                    <a:pt x="795" y="1517"/>
                    <a:pt x="843" y="1433"/>
                    <a:pt x="955" y="1409"/>
                  </a:cubicBezTo>
                  <a:cubicBezTo>
                    <a:pt x="1068" y="1385"/>
                    <a:pt x="1172" y="1337"/>
                    <a:pt x="1184" y="1293"/>
                  </a:cubicBezTo>
                  <a:cubicBezTo>
                    <a:pt x="1196" y="1248"/>
                    <a:pt x="1256" y="1252"/>
                    <a:pt x="1288" y="1200"/>
                  </a:cubicBezTo>
                  <a:cubicBezTo>
                    <a:pt x="1320" y="1148"/>
                    <a:pt x="1401" y="1112"/>
                    <a:pt x="1417" y="1040"/>
                  </a:cubicBezTo>
                  <a:cubicBezTo>
                    <a:pt x="1433" y="967"/>
                    <a:pt x="1493" y="947"/>
                    <a:pt x="1505" y="899"/>
                  </a:cubicBezTo>
                  <a:cubicBezTo>
                    <a:pt x="1517" y="851"/>
                    <a:pt x="1565" y="799"/>
                    <a:pt x="1553" y="746"/>
                  </a:cubicBezTo>
                  <a:cubicBezTo>
                    <a:pt x="1541" y="694"/>
                    <a:pt x="1593" y="598"/>
                    <a:pt x="1569" y="570"/>
                  </a:cubicBezTo>
                  <a:cubicBezTo>
                    <a:pt x="1545" y="542"/>
                    <a:pt x="1449" y="506"/>
                    <a:pt x="1425" y="473"/>
                  </a:cubicBezTo>
                  <a:cubicBezTo>
                    <a:pt x="1401" y="441"/>
                    <a:pt x="1292" y="449"/>
                    <a:pt x="1256" y="409"/>
                  </a:cubicBezTo>
                  <a:cubicBezTo>
                    <a:pt x="1220" y="369"/>
                    <a:pt x="1136" y="333"/>
                    <a:pt x="1080" y="357"/>
                  </a:cubicBezTo>
                  <a:cubicBezTo>
                    <a:pt x="1023" y="381"/>
                    <a:pt x="955" y="361"/>
                    <a:pt x="911" y="345"/>
                  </a:cubicBezTo>
                  <a:cubicBezTo>
                    <a:pt x="867" y="329"/>
                    <a:pt x="795" y="361"/>
                    <a:pt x="746" y="345"/>
                  </a:cubicBezTo>
                  <a:cubicBezTo>
                    <a:pt x="698" y="329"/>
                    <a:pt x="626" y="349"/>
                    <a:pt x="570" y="341"/>
                  </a:cubicBezTo>
                  <a:cubicBezTo>
                    <a:pt x="513" y="333"/>
                    <a:pt x="417" y="389"/>
                    <a:pt x="349" y="405"/>
                  </a:cubicBezTo>
                  <a:cubicBezTo>
                    <a:pt x="281" y="421"/>
                    <a:pt x="228" y="514"/>
                    <a:pt x="168" y="514"/>
                  </a:cubicBezTo>
                  <a:cubicBezTo>
                    <a:pt x="108" y="514"/>
                    <a:pt x="80" y="558"/>
                    <a:pt x="60" y="582"/>
                  </a:cubicBezTo>
                  <a:cubicBezTo>
                    <a:pt x="40" y="606"/>
                    <a:pt x="76" y="718"/>
                    <a:pt x="120" y="763"/>
                  </a:cubicBezTo>
                  <a:cubicBezTo>
                    <a:pt x="164" y="807"/>
                    <a:pt x="112" y="859"/>
                    <a:pt x="152" y="895"/>
                  </a:cubicBezTo>
                  <a:cubicBezTo>
                    <a:pt x="192" y="931"/>
                    <a:pt x="188" y="1044"/>
                    <a:pt x="232" y="1076"/>
                  </a:cubicBezTo>
                  <a:cubicBezTo>
                    <a:pt x="277" y="1108"/>
                    <a:pt x="341" y="1224"/>
                    <a:pt x="405" y="1256"/>
                  </a:cubicBezTo>
                  <a:cubicBezTo>
                    <a:pt x="469" y="1288"/>
                    <a:pt x="590" y="1365"/>
                    <a:pt x="666" y="1393"/>
                  </a:cubicBezTo>
                  <a:cubicBezTo>
                    <a:pt x="742" y="1421"/>
                    <a:pt x="835" y="1453"/>
                    <a:pt x="803" y="1594"/>
                  </a:cubicBezTo>
                  <a:cubicBezTo>
                    <a:pt x="770" y="1734"/>
                    <a:pt x="782" y="1831"/>
                    <a:pt x="803" y="1895"/>
                  </a:cubicBezTo>
                  <a:cubicBezTo>
                    <a:pt x="823" y="1959"/>
                    <a:pt x="830" y="2059"/>
                    <a:pt x="758" y="2059"/>
                  </a:cubicBezTo>
                  <a:cubicBezTo>
                    <a:pt x="680" y="2059"/>
                    <a:pt x="745" y="1922"/>
                    <a:pt x="716" y="1859"/>
                  </a:cubicBezTo>
                  <a:cubicBezTo>
                    <a:pt x="666" y="1749"/>
                    <a:pt x="714" y="1638"/>
                    <a:pt x="718" y="1582"/>
                  </a:cubicBezTo>
                  <a:cubicBezTo>
                    <a:pt x="722" y="1525"/>
                    <a:pt x="670" y="1489"/>
                    <a:pt x="598" y="1453"/>
                  </a:cubicBezTo>
                  <a:cubicBezTo>
                    <a:pt x="598" y="1453"/>
                    <a:pt x="88" y="1284"/>
                    <a:pt x="0" y="630"/>
                  </a:cubicBezTo>
                  <a:close/>
                </a:path>
              </a:pathLst>
            </a:custGeom>
            <a:solidFill>
              <a:srgbClr val="F7A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9" name="Freeform 154">
              <a:extLst>
                <a:ext uri="{FF2B5EF4-FFF2-40B4-BE49-F238E27FC236}">
                  <a16:creationId xmlns:a16="http://schemas.microsoft.com/office/drawing/2014/main" id="{78D20A58-5BCA-456F-A644-50D31BC31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1463"/>
              <a:ext cx="1854" cy="2280"/>
            </a:xfrm>
            <a:custGeom>
              <a:avLst/>
              <a:gdLst>
                <a:gd name="T0" fmla="*/ 0 w 1679"/>
                <a:gd name="T1" fmla="*/ 849 h 2064"/>
                <a:gd name="T2" fmla="*/ 93 w 1679"/>
                <a:gd name="T3" fmla="*/ 644 h 2064"/>
                <a:gd name="T4" fmla="*/ 2115 w 1679"/>
                <a:gd name="T5" fmla="*/ 633 h 2064"/>
                <a:gd name="T6" fmla="*/ 2218 w 1679"/>
                <a:gd name="T7" fmla="*/ 936 h 2064"/>
                <a:gd name="T8" fmla="*/ 1417 w 1679"/>
                <a:gd name="T9" fmla="*/ 1981 h 2064"/>
                <a:gd name="T10" fmla="*/ 1251 w 1679"/>
                <a:gd name="T11" fmla="*/ 2141 h 2064"/>
                <a:gd name="T12" fmla="*/ 1250 w 1679"/>
                <a:gd name="T13" fmla="*/ 2509 h 2064"/>
                <a:gd name="T14" fmla="*/ 1174 w 1679"/>
                <a:gd name="T15" fmla="*/ 2782 h 2064"/>
                <a:gd name="T16" fmla="*/ 1136 w 1679"/>
                <a:gd name="T17" fmla="*/ 2561 h 2064"/>
                <a:gd name="T18" fmla="*/ 1132 w 1679"/>
                <a:gd name="T19" fmla="*/ 2154 h 2064"/>
                <a:gd name="T20" fmla="*/ 1288 w 1679"/>
                <a:gd name="T21" fmla="*/ 1899 h 2064"/>
                <a:gd name="T22" fmla="*/ 1596 w 1679"/>
                <a:gd name="T23" fmla="*/ 1742 h 2064"/>
                <a:gd name="T24" fmla="*/ 1735 w 1679"/>
                <a:gd name="T25" fmla="*/ 1618 h 2064"/>
                <a:gd name="T26" fmla="*/ 1909 w 1679"/>
                <a:gd name="T27" fmla="*/ 1402 h 2064"/>
                <a:gd name="T28" fmla="*/ 2027 w 1679"/>
                <a:gd name="T29" fmla="*/ 1212 h 2064"/>
                <a:gd name="T30" fmla="*/ 2093 w 1679"/>
                <a:gd name="T31" fmla="*/ 1006 h 2064"/>
                <a:gd name="T32" fmla="*/ 2115 w 1679"/>
                <a:gd name="T33" fmla="*/ 769 h 2064"/>
                <a:gd name="T34" fmla="*/ 1920 w 1679"/>
                <a:gd name="T35" fmla="*/ 640 h 2064"/>
                <a:gd name="T36" fmla="*/ 1693 w 1679"/>
                <a:gd name="T37" fmla="*/ 551 h 2064"/>
                <a:gd name="T38" fmla="*/ 1454 w 1679"/>
                <a:gd name="T39" fmla="*/ 481 h 2064"/>
                <a:gd name="T40" fmla="*/ 1228 w 1679"/>
                <a:gd name="T41" fmla="*/ 465 h 2064"/>
                <a:gd name="T42" fmla="*/ 1006 w 1679"/>
                <a:gd name="T43" fmla="*/ 465 h 2064"/>
                <a:gd name="T44" fmla="*/ 770 w 1679"/>
                <a:gd name="T45" fmla="*/ 460 h 2064"/>
                <a:gd name="T46" fmla="*/ 470 w 1679"/>
                <a:gd name="T47" fmla="*/ 546 h 2064"/>
                <a:gd name="T48" fmla="*/ 227 w 1679"/>
                <a:gd name="T49" fmla="*/ 693 h 2064"/>
                <a:gd name="T50" fmla="*/ 82 w 1679"/>
                <a:gd name="T51" fmla="*/ 784 h 2064"/>
                <a:gd name="T52" fmla="*/ 163 w 1679"/>
                <a:gd name="T53" fmla="*/ 1028 h 2064"/>
                <a:gd name="T54" fmla="*/ 206 w 1679"/>
                <a:gd name="T55" fmla="*/ 1207 h 2064"/>
                <a:gd name="T56" fmla="*/ 314 w 1679"/>
                <a:gd name="T57" fmla="*/ 1450 h 2064"/>
                <a:gd name="T58" fmla="*/ 547 w 1679"/>
                <a:gd name="T59" fmla="*/ 1692 h 2064"/>
                <a:gd name="T60" fmla="*/ 899 w 1679"/>
                <a:gd name="T61" fmla="*/ 1878 h 2064"/>
                <a:gd name="T62" fmla="*/ 1081 w 1679"/>
                <a:gd name="T63" fmla="*/ 2149 h 2064"/>
                <a:gd name="T64" fmla="*/ 1081 w 1679"/>
                <a:gd name="T65" fmla="*/ 2554 h 2064"/>
                <a:gd name="T66" fmla="*/ 1021 w 1679"/>
                <a:gd name="T67" fmla="*/ 2775 h 2064"/>
                <a:gd name="T68" fmla="*/ 966 w 1679"/>
                <a:gd name="T69" fmla="*/ 2506 h 2064"/>
                <a:gd name="T70" fmla="*/ 968 w 1679"/>
                <a:gd name="T71" fmla="*/ 2133 h 2064"/>
                <a:gd name="T72" fmla="*/ 806 w 1679"/>
                <a:gd name="T73" fmla="*/ 1959 h 2064"/>
                <a:gd name="T74" fmla="*/ 0 w 1679"/>
                <a:gd name="T75" fmla="*/ 849 h 20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679" h="2064">
                  <a:moveTo>
                    <a:pt x="0" y="630"/>
                  </a:moveTo>
                  <a:cubicBezTo>
                    <a:pt x="0" y="630"/>
                    <a:pt x="4" y="518"/>
                    <a:pt x="69" y="478"/>
                  </a:cubicBezTo>
                  <a:cubicBezTo>
                    <a:pt x="133" y="437"/>
                    <a:pt x="808" y="0"/>
                    <a:pt x="1570" y="470"/>
                  </a:cubicBezTo>
                  <a:cubicBezTo>
                    <a:pt x="1622" y="502"/>
                    <a:pt x="1679" y="538"/>
                    <a:pt x="1647" y="694"/>
                  </a:cubicBezTo>
                  <a:cubicBezTo>
                    <a:pt x="1614" y="851"/>
                    <a:pt x="1427" y="1325"/>
                    <a:pt x="1052" y="1469"/>
                  </a:cubicBezTo>
                  <a:cubicBezTo>
                    <a:pt x="960" y="1505"/>
                    <a:pt x="899" y="1490"/>
                    <a:pt x="929" y="1588"/>
                  </a:cubicBezTo>
                  <a:cubicBezTo>
                    <a:pt x="961" y="1692"/>
                    <a:pt x="955" y="1797"/>
                    <a:pt x="928" y="1861"/>
                  </a:cubicBezTo>
                  <a:cubicBezTo>
                    <a:pt x="901" y="1926"/>
                    <a:pt x="944" y="2063"/>
                    <a:pt x="872" y="2063"/>
                  </a:cubicBezTo>
                  <a:cubicBezTo>
                    <a:pt x="799" y="2064"/>
                    <a:pt x="815" y="1971"/>
                    <a:pt x="844" y="1899"/>
                  </a:cubicBezTo>
                  <a:cubicBezTo>
                    <a:pt x="872" y="1827"/>
                    <a:pt x="884" y="1678"/>
                    <a:pt x="840" y="1598"/>
                  </a:cubicBezTo>
                  <a:cubicBezTo>
                    <a:pt x="795" y="1517"/>
                    <a:pt x="844" y="1433"/>
                    <a:pt x="956" y="1409"/>
                  </a:cubicBezTo>
                  <a:cubicBezTo>
                    <a:pt x="1068" y="1385"/>
                    <a:pt x="1173" y="1337"/>
                    <a:pt x="1185" y="1293"/>
                  </a:cubicBezTo>
                  <a:cubicBezTo>
                    <a:pt x="1197" y="1248"/>
                    <a:pt x="1257" y="1252"/>
                    <a:pt x="1289" y="1200"/>
                  </a:cubicBezTo>
                  <a:cubicBezTo>
                    <a:pt x="1321" y="1148"/>
                    <a:pt x="1402" y="1112"/>
                    <a:pt x="1418" y="1040"/>
                  </a:cubicBezTo>
                  <a:cubicBezTo>
                    <a:pt x="1434" y="967"/>
                    <a:pt x="1494" y="947"/>
                    <a:pt x="1506" y="899"/>
                  </a:cubicBezTo>
                  <a:cubicBezTo>
                    <a:pt x="1518" y="851"/>
                    <a:pt x="1566" y="799"/>
                    <a:pt x="1554" y="747"/>
                  </a:cubicBezTo>
                  <a:cubicBezTo>
                    <a:pt x="1542" y="694"/>
                    <a:pt x="1594" y="598"/>
                    <a:pt x="1570" y="570"/>
                  </a:cubicBezTo>
                  <a:cubicBezTo>
                    <a:pt x="1546" y="542"/>
                    <a:pt x="1450" y="506"/>
                    <a:pt x="1426" y="474"/>
                  </a:cubicBezTo>
                  <a:cubicBezTo>
                    <a:pt x="1402" y="441"/>
                    <a:pt x="1293" y="449"/>
                    <a:pt x="1257" y="409"/>
                  </a:cubicBezTo>
                  <a:cubicBezTo>
                    <a:pt x="1221" y="369"/>
                    <a:pt x="1137" y="333"/>
                    <a:pt x="1080" y="357"/>
                  </a:cubicBezTo>
                  <a:cubicBezTo>
                    <a:pt x="1024" y="381"/>
                    <a:pt x="956" y="361"/>
                    <a:pt x="912" y="345"/>
                  </a:cubicBezTo>
                  <a:cubicBezTo>
                    <a:pt x="868" y="329"/>
                    <a:pt x="795" y="361"/>
                    <a:pt x="747" y="345"/>
                  </a:cubicBezTo>
                  <a:cubicBezTo>
                    <a:pt x="699" y="329"/>
                    <a:pt x="627" y="349"/>
                    <a:pt x="571" y="341"/>
                  </a:cubicBezTo>
                  <a:cubicBezTo>
                    <a:pt x="514" y="333"/>
                    <a:pt x="418" y="389"/>
                    <a:pt x="350" y="405"/>
                  </a:cubicBezTo>
                  <a:cubicBezTo>
                    <a:pt x="281" y="421"/>
                    <a:pt x="229" y="514"/>
                    <a:pt x="169" y="514"/>
                  </a:cubicBezTo>
                  <a:cubicBezTo>
                    <a:pt x="109" y="514"/>
                    <a:pt x="81" y="558"/>
                    <a:pt x="61" y="582"/>
                  </a:cubicBezTo>
                  <a:cubicBezTo>
                    <a:pt x="41" y="606"/>
                    <a:pt x="77" y="718"/>
                    <a:pt x="121" y="763"/>
                  </a:cubicBezTo>
                  <a:cubicBezTo>
                    <a:pt x="165" y="807"/>
                    <a:pt x="113" y="859"/>
                    <a:pt x="153" y="895"/>
                  </a:cubicBezTo>
                  <a:cubicBezTo>
                    <a:pt x="193" y="931"/>
                    <a:pt x="189" y="1044"/>
                    <a:pt x="233" y="1076"/>
                  </a:cubicBezTo>
                  <a:cubicBezTo>
                    <a:pt x="277" y="1108"/>
                    <a:pt x="342" y="1224"/>
                    <a:pt x="406" y="1256"/>
                  </a:cubicBezTo>
                  <a:cubicBezTo>
                    <a:pt x="470" y="1289"/>
                    <a:pt x="591" y="1365"/>
                    <a:pt x="667" y="1393"/>
                  </a:cubicBezTo>
                  <a:cubicBezTo>
                    <a:pt x="743" y="1421"/>
                    <a:pt x="836" y="1453"/>
                    <a:pt x="803" y="1594"/>
                  </a:cubicBezTo>
                  <a:cubicBezTo>
                    <a:pt x="771" y="1734"/>
                    <a:pt x="783" y="1831"/>
                    <a:pt x="803" y="1895"/>
                  </a:cubicBezTo>
                  <a:cubicBezTo>
                    <a:pt x="824" y="1959"/>
                    <a:pt x="831" y="2060"/>
                    <a:pt x="759" y="2059"/>
                  </a:cubicBezTo>
                  <a:cubicBezTo>
                    <a:pt x="681" y="2059"/>
                    <a:pt x="745" y="1922"/>
                    <a:pt x="717" y="1859"/>
                  </a:cubicBezTo>
                  <a:cubicBezTo>
                    <a:pt x="667" y="1749"/>
                    <a:pt x="715" y="1638"/>
                    <a:pt x="719" y="1582"/>
                  </a:cubicBezTo>
                  <a:cubicBezTo>
                    <a:pt x="723" y="1525"/>
                    <a:pt x="671" y="1489"/>
                    <a:pt x="599" y="1453"/>
                  </a:cubicBezTo>
                  <a:cubicBezTo>
                    <a:pt x="599" y="1453"/>
                    <a:pt x="89" y="1285"/>
                    <a:pt x="0" y="63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0" name="Freeform 155">
              <a:extLst>
                <a:ext uri="{FF2B5EF4-FFF2-40B4-BE49-F238E27FC236}">
                  <a16:creationId xmlns:a16="http://schemas.microsoft.com/office/drawing/2014/main" id="{1CB596D1-2A90-4407-8134-ED1EBC3E2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004"/>
              <a:ext cx="57" cy="42"/>
            </a:xfrm>
            <a:custGeom>
              <a:avLst/>
              <a:gdLst>
                <a:gd name="T0" fmla="*/ 9 w 52"/>
                <a:gd name="T1" fmla="*/ 0 h 38"/>
                <a:gd name="T2" fmla="*/ 54 w 52"/>
                <a:gd name="T3" fmla="*/ 36 h 38"/>
                <a:gd name="T4" fmla="*/ 0 w 52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8">
                  <a:moveTo>
                    <a:pt x="6" y="0"/>
                  </a:moveTo>
                  <a:cubicBezTo>
                    <a:pt x="11" y="4"/>
                    <a:pt x="52" y="17"/>
                    <a:pt x="41" y="27"/>
                  </a:cubicBezTo>
                  <a:cubicBezTo>
                    <a:pt x="28" y="38"/>
                    <a:pt x="9" y="7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1" name="Freeform 156">
              <a:extLst>
                <a:ext uri="{FF2B5EF4-FFF2-40B4-BE49-F238E27FC236}">
                  <a16:creationId xmlns:a16="http://schemas.microsoft.com/office/drawing/2014/main" id="{09282388-1B8D-41D4-878E-A53F5B66D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2216"/>
              <a:ext cx="60" cy="30"/>
            </a:xfrm>
            <a:custGeom>
              <a:avLst/>
              <a:gdLst>
                <a:gd name="T0" fmla="*/ 12 w 54"/>
                <a:gd name="T1" fmla="*/ 0 h 27"/>
                <a:gd name="T2" fmla="*/ 74 w 54"/>
                <a:gd name="T3" fmla="*/ 24 h 27"/>
                <a:gd name="T4" fmla="*/ 0 w 54"/>
                <a:gd name="T5" fmla="*/ 9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27">
                  <a:moveTo>
                    <a:pt x="9" y="0"/>
                  </a:moveTo>
                  <a:cubicBezTo>
                    <a:pt x="15" y="13"/>
                    <a:pt x="43" y="4"/>
                    <a:pt x="54" y="18"/>
                  </a:cubicBezTo>
                  <a:cubicBezTo>
                    <a:pt x="35" y="26"/>
                    <a:pt x="10" y="27"/>
                    <a:pt x="0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2" name="Freeform 157">
              <a:extLst>
                <a:ext uri="{FF2B5EF4-FFF2-40B4-BE49-F238E27FC236}">
                  <a16:creationId xmlns:a16="http://schemas.microsoft.com/office/drawing/2014/main" id="{D6F8EF11-AECD-4143-8B9F-F69A931D8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021"/>
              <a:ext cx="34" cy="21"/>
            </a:xfrm>
            <a:custGeom>
              <a:avLst/>
              <a:gdLst>
                <a:gd name="T0" fmla="*/ 13 w 31"/>
                <a:gd name="T1" fmla="*/ 0 h 19"/>
                <a:gd name="T2" fmla="*/ 41 w 31"/>
                <a:gd name="T3" fmla="*/ 24 h 19"/>
                <a:gd name="T4" fmla="*/ 0 w 31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9">
                  <a:moveTo>
                    <a:pt x="10" y="0"/>
                  </a:moveTo>
                  <a:cubicBezTo>
                    <a:pt x="4" y="0"/>
                    <a:pt x="25" y="9"/>
                    <a:pt x="31" y="18"/>
                  </a:cubicBezTo>
                  <a:cubicBezTo>
                    <a:pt x="17" y="19"/>
                    <a:pt x="5" y="12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3" name="Freeform 158">
              <a:extLst>
                <a:ext uri="{FF2B5EF4-FFF2-40B4-BE49-F238E27FC236}">
                  <a16:creationId xmlns:a16="http://schemas.microsoft.com/office/drawing/2014/main" id="{2F8A7648-AE64-432E-9A63-C3D948B57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977"/>
              <a:ext cx="66" cy="40"/>
            </a:xfrm>
            <a:custGeom>
              <a:avLst/>
              <a:gdLst>
                <a:gd name="T0" fmla="*/ 4 w 60"/>
                <a:gd name="T1" fmla="*/ 0 h 37"/>
                <a:gd name="T2" fmla="*/ 39 w 60"/>
                <a:gd name="T3" fmla="*/ 38 h 37"/>
                <a:gd name="T4" fmla="*/ 80 w 60"/>
                <a:gd name="T5" fmla="*/ 44 h 37"/>
                <a:gd name="T6" fmla="*/ 61 w 60"/>
                <a:gd name="T7" fmla="*/ 34 h 37"/>
                <a:gd name="T8" fmla="*/ 31 w 60"/>
                <a:gd name="T9" fmla="*/ 14 h 37"/>
                <a:gd name="T10" fmla="*/ 1 w 60"/>
                <a:gd name="T11" fmla="*/ 3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37">
                  <a:moveTo>
                    <a:pt x="4" y="0"/>
                  </a:moveTo>
                  <a:cubicBezTo>
                    <a:pt x="0" y="8"/>
                    <a:pt x="22" y="26"/>
                    <a:pt x="29" y="30"/>
                  </a:cubicBezTo>
                  <a:cubicBezTo>
                    <a:pt x="36" y="34"/>
                    <a:pt x="52" y="37"/>
                    <a:pt x="60" y="35"/>
                  </a:cubicBezTo>
                  <a:cubicBezTo>
                    <a:pt x="57" y="31"/>
                    <a:pt x="50" y="30"/>
                    <a:pt x="45" y="27"/>
                  </a:cubicBezTo>
                  <a:cubicBezTo>
                    <a:pt x="37" y="22"/>
                    <a:pt x="31" y="15"/>
                    <a:pt x="23" y="11"/>
                  </a:cubicBezTo>
                  <a:cubicBezTo>
                    <a:pt x="15" y="6"/>
                    <a:pt x="9" y="6"/>
                    <a:pt x="1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4" name="Freeform 159">
              <a:extLst>
                <a:ext uri="{FF2B5EF4-FFF2-40B4-BE49-F238E27FC236}">
                  <a16:creationId xmlns:a16="http://schemas.microsoft.com/office/drawing/2014/main" id="{45493CB3-12E5-4F0A-A0FC-7F853C642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034"/>
              <a:ext cx="40" cy="39"/>
            </a:xfrm>
            <a:custGeom>
              <a:avLst/>
              <a:gdLst>
                <a:gd name="T0" fmla="*/ 4 w 36"/>
                <a:gd name="T1" fmla="*/ 3 h 35"/>
                <a:gd name="T2" fmla="*/ 23 w 36"/>
                <a:gd name="T3" fmla="*/ 16 h 35"/>
                <a:gd name="T4" fmla="*/ 49 w 36"/>
                <a:gd name="T5" fmla="*/ 46 h 35"/>
                <a:gd name="T6" fmla="*/ 47 w 36"/>
                <a:gd name="T7" fmla="*/ 48 h 35"/>
                <a:gd name="T8" fmla="*/ 0 w 36"/>
                <a:gd name="T9" fmla="*/ 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5">
                  <a:moveTo>
                    <a:pt x="4" y="3"/>
                  </a:moveTo>
                  <a:cubicBezTo>
                    <a:pt x="1" y="0"/>
                    <a:pt x="14" y="10"/>
                    <a:pt x="17" y="12"/>
                  </a:cubicBezTo>
                  <a:cubicBezTo>
                    <a:pt x="23" y="18"/>
                    <a:pt x="33" y="24"/>
                    <a:pt x="36" y="33"/>
                  </a:cubicBezTo>
                  <a:cubicBezTo>
                    <a:pt x="35" y="34"/>
                    <a:pt x="35" y="34"/>
                    <a:pt x="34" y="35"/>
                  </a:cubicBezTo>
                  <a:cubicBezTo>
                    <a:pt x="19" y="30"/>
                    <a:pt x="6" y="20"/>
                    <a:pt x="0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5" name="Freeform 160">
              <a:extLst>
                <a:ext uri="{FF2B5EF4-FFF2-40B4-BE49-F238E27FC236}">
                  <a16:creationId xmlns:a16="http://schemas.microsoft.com/office/drawing/2014/main" id="{2E529BAA-0C77-480B-980D-145A10D31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2195"/>
              <a:ext cx="40" cy="25"/>
            </a:xfrm>
            <a:custGeom>
              <a:avLst/>
              <a:gdLst>
                <a:gd name="T0" fmla="*/ 1 w 36"/>
                <a:gd name="T1" fmla="*/ 10 h 22"/>
                <a:gd name="T2" fmla="*/ 49 w 36"/>
                <a:gd name="T3" fmla="*/ 10 h 22"/>
                <a:gd name="T4" fmla="*/ 0 w 36"/>
                <a:gd name="T5" fmla="*/ 9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2">
                  <a:moveTo>
                    <a:pt x="1" y="7"/>
                  </a:moveTo>
                  <a:cubicBezTo>
                    <a:pt x="8" y="13"/>
                    <a:pt x="35" y="22"/>
                    <a:pt x="36" y="7"/>
                  </a:cubicBezTo>
                  <a:cubicBezTo>
                    <a:pt x="25" y="0"/>
                    <a:pt x="11" y="10"/>
                    <a:pt x="0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6" name="Freeform 161">
              <a:extLst>
                <a:ext uri="{FF2B5EF4-FFF2-40B4-BE49-F238E27FC236}">
                  <a16:creationId xmlns:a16="http://schemas.microsoft.com/office/drawing/2014/main" id="{AEB50F90-916C-4FC7-AFB3-17CE998AE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2163"/>
              <a:ext cx="46" cy="16"/>
            </a:xfrm>
            <a:custGeom>
              <a:avLst/>
              <a:gdLst>
                <a:gd name="T0" fmla="*/ 4 w 42"/>
                <a:gd name="T1" fmla="*/ 9 h 14"/>
                <a:gd name="T2" fmla="*/ 9 w 42"/>
                <a:gd name="T3" fmla="*/ 9 h 14"/>
                <a:gd name="T4" fmla="*/ 33 w 42"/>
                <a:gd name="T5" fmla="*/ 17 h 14"/>
                <a:gd name="T6" fmla="*/ 55 w 42"/>
                <a:gd name="T7" fmla="*/ 18 h 14"/>
                <a:gd name="T8" fmla="*/ 1 w 42"/>
                <a:gd name="T9" fmla="*/ 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4">
                  <a:moveTo>
                    <a:pt x="4" y="6"/>
                  </a:moveTo>
                  <a:cubicBezTo>
                    <a:pt x="0" y="6"/>
                    <a:pt x="5" y="6"/>
                    <a:pt x="6" y="6"/>
                  </a:cubicBezTo>
                  <a:cubicBezTo>
                    <a:pt x="12" y="8"/>
                    <a:pt x="18" y="10"/>
                    <a:pt x="25" y="11"/>
                  </a:cubicBezTo>
                  <a:cubicBezTo>
                    <a:pt x="31" y="12"/>
                    <a:pt x="37" y="14"/>
                    <a:pt x="42" y="12"/>
                  </a:cubicBezTo>
                  <a:cubicBezTo>
                    <a:pt x="41" y="0"/>
                    <a:pt x="11" y="5"/>
                    <a:pt x="1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7" name="Freeform 162">
              <a:extLst>
                <a:ext uri="{FF2B5EF4-FFF2-40B4-BE49-F238E27FC236}">
                  <a16:creationId xmlns:a16="http://schemas.microsoft.com/office/drawing/2014/main" id="{8193F81E-9A26-4BED-9F6C-3B1BEC373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960"/>
              <a:ext cx="57" cy="52"/>
            </a:xfrm>
            <a:custGeom>
              <a:avLst/>
              <a:gdLst>
                <a:gd name="T0" fmla="*/ 1 w 52"/>
                <a:gd name="T1" fmla="*/ 4 h 47"/>
                <a:gd name="T2" fmla="*/ 68 w 52"/>
                <a:gd name="T3" fmla="*/ 64 h 47"/>
                <a:gd name="T4" fmla="*/ 26 w 52"/>
                <a:gd name="T5" fmla="*/ 13 h 47"/>
                <a:gd name="T6" fmla="*/ 1 w 52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7">
                  <a:moveTo>
                    <a:pt x="1" y="4"/>
                  </a:moveTo>
                  <a:cubicBezTo>
                    <a:pt x="0" y="18"/>
                    <a:pt x="37" y="44"/>
                    <a:pt x="52" y="47"/>
                  </a:cubicBezTo>
                  <a:cubicBezTo>
                    <a:pt x="40" y="34"/>
                    <a:pt x="36" y="20"/>
                    <a:pt x="20" y="10"/>
                  </a:cubicBezTo>
                  <a:cubicBezTo>
                    <a:pt x="15" y="7"/>
                    <a:pt x="3" y="3"/>
                    <a:pt x="1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8" name="Freeform 163">
              <a:extLst>
                <a:ext uri="{FF2B5EF4-FFF2-40B4-BE49-F238E27FC236}">
                  <a16:creationId xmlns:a16="http://schemas.microsoft.com/office/drawing/2014/main" id="{D1948C1D-70BC-41B4-A79B-C03FF1CA6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1936"/>
              <a:ext cx="31" cy="62"/>
            </a:xfrm>
            <a:custGeom>
              <a:avLst/>
              <a:gdLst>
                <a:gd name="T0" fmla="*/ 1 w 28"/>
                <a:gd name="T1" fmla="*/ 2 h 56"/>
                <a:gd name="T2" fmla="*/ 0 w 28"/>
                <a:gd name="T3" fmla="*/ 0 h 56"/>
                <a:gd name="T4" fmla="*/ 30 w 28"/>
                <a:gd name="T5" fmla="*/ 76 h 56"/>
                <a:gd name="T6" fmla="*/ 8 w 28"/>
                <a:gd name="T7" fmla="*/ 3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56">
                  <a:moveTo>
                    <a:pt x="1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8"/>
                    <a:pt x="12" y="40"/>
                    <a:pt x="22" y="56"/>
                  </a:cubicBezTo>
                  <a:cubicBezTo>
                    <a:pt x="28" y="40"/>
                    <a:pt x="15" y="15"/>
                    <a:pt x="5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9" name="Freeform 164">
              <a:extLst>
                <a:ext uri="{FF2B5EF4-FFF2-40B4-BE49-F238E27FC236}">
                  <a16:creationId xmlns:a16="http://schemas.microsoft.com/office/drawing/2014/main" id="{F54A9CE7-4CD9-4207-81AB-046BF36AB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1926"/>
              <a:ext cx="30" cy="58"/>
            </a:xfrm>
            <a:custGeom>
              <a:avLst/>
              <a:gdLst>
                <a:gd name="T0" fmla="*/ 0 w 27"/>
                <a:gd name="T1" fmla="*/ 0 h 53"/>
                <a:gd name="T2" fmla="*/ 18 w 27"/>
                <a:gd name="T3" fmla="*/ 69 h 53"/>
                <a:gd name="T4" fmla="*/ 0 w 27"/>
                <a:gd name="T5" fmla="*/ 1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53">
                  <a:moveTo>
                    <a:pt x="0" y="0"/>
                  </a:moveTo>
                  <a:cubicBezTo>
                    <a:pt x="1" y="18"/>
                    <a:pt x="6" y="37"/>
                    <a:pt x="13" y="53"/>
                  </a:cubicBezTo>
                  <a:cubicBezTo>
                    <a:pt x="27" y="36"/>
                    <a:pt x="2" y="14"/>
                    <a:pt x="0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0" name="Freeform 165">
              <a:extLst>
                <a:ext uri="{FF2B5EF4-FFF2-40B4-BE49-F238E27FC236}">
                  <a16:creationId xmlns:a16="http://schemas.microsoft.com/office/drawing/2014/main" id="{0E3E2026-5553-4FCC-852F-FF6D6BA56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1907"/>
              <a:ext cx="29" cy="53"/>
            </a:xfrm>
            <a:custGeom>
              <a:avLst/>
              <a:gdLst>
                <a:gd name="T0" fmla="*/ 8 w 26"/>
                <a:gd name="T1" fmla="*/ 0 h 48"/>
                <a:gd name="T2" fmla="*/ 17 w 26"/>
                <a:gd name="T3" fmla="*/ 65 h 48"/>
                <a:gd name="T4" fmla="*/ 1 w 26"/>
                <a:gd name="T5" fmla="*/ 3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8">
                  <a:moveTo>
                    <a:pt x="5" y="0"/>
                  </a:moveTo>
                  <a:cubicBezTo>
                    <a:pt x="0" y="8"/>
                    <a:pt x="4" y="41"/>
                    <a:pt x="12" y="48"/>
                  </a:cubicBezTo>
                  <a:cubicBezTo>
                    <a:pt x="26" y="38"/>
                    <a:pt x="2" y="14"/>
                    <a:pt x="1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1" name="Freeform 166">
              <a:extLst>
                <a:ext uri="{FF2B5EF4-FFF2-40B4-BE49-F238E27FC236}">
                  <a16:creationId xmlns:a16="http://schemas.microsoft.com/office/drawing/2014/main" id="{B3C7AEF6-2A38-48FF-AFC3-1AF609D4D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064"/>
              <a:ext cx="29" cy="36"/>
            </a:xfrm>
            <a:custGeom>
              <a:avLst/>
              <a:gdLst>
                <a:gd name="T0" fmla="*/ 3 w 26"/>
                <a:gd name="T1" fmla="*/ 1 h 33"/>
                <a:gd name="T2" fmla="*/ 10 w 26"/>
                <a:gd name="T3" fmla="*/ 4 h 33"/>
                <a:gd name="T4" fmla="*/ 26 w 26"/>
                <a:gd name="T5" fmla="*/ 21 h 33"/>
                <a:gd name="T6" fmla="*/ 35 w 26"/>
                <a:gd name="T7" fmla="*/ 43 h 33"/>
                <a:gd name="T8" fmla="*/ 0 w 2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3" y="1"/>
                  </a:moveTo>
                  <a:cubicBezTo>
                    <a:pt x="0" y="2"/>
                    <a:pt x="4" y="2"/>
                    <a:pt x="7" y="4"/>
                  </a:cubicBezTo>
                  <a:cubicBezTo>
                    <a:pt x="11" y="8"/>
                    <a:pt x="16" y="11"/>
                    <a:pt x="19" y="16"/>
                  </a:cubicBezTo>
                  <a:cubicBezTo>
                    <a:pt x="23" y="21"/>
                    <a:pt x="26" y="26"/>
                    <a:pt x="25" y="33"/>
                  </a:cubicBezTo>
                  <a:cubicBezTo>
                    <a:pt x="10" y="32"/>
                    <a:pt x="7" y="9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2" name="Freeform 167">
              <a:extLst>
                <a:ext uri="{FF2B5EF4-FFF2-40B4-BE49-F238E27FC236}">
                  <a16:creationId xmlns:a16="http://schemas.microsoft.com/office/drawing/2014/main" id="{C6D36A4C-FD35-45F2-A353-95F0F0BB0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2097"/>
              <a:ext cx="32" cy="26"/>
            </a:xfrm>
            <a:custGeom>
              <a:avLst/>
              <a:gdLst>
                <a:gd name="T0" fmla="*/ 1 w 29"/>
                <a:gd name="T1" fmla="*/ 0 h 24"/>
                <a:gd name="T2" fmla="*/ 36 w 29"/>
                <a:gd name="T3" fmla="*/ 30 h 24"/>
                <a:gd name="T4" fmla="*/ 0 w 29"/>
                <a:gd name="T5" fmla="*/ 9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4">
                  <a:moveTo>
                    <a:pt x="1" y="0"/>
                  </a:moveTo>
                  <a:cubicBezTo>
                    <a:pt x="8" y="5"/>
                    <a:pt x="29" y="15"/>
                    <a:pt x="27" y="24"/>
                  </a:cubicBezTo>
                  <a:cubicBezTo>
                    <a:pt x="17" y="22"/>
                    <a:pt x="5" y="15"/>
                    <a:pt x="0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3" name="Freeform 168">
              <a:extLst>
                <a:ext uri="{FF2B5EF4-FFF2-40B4-BE49-F238E27FC236}">
                  <a16:creationId xmlns:a16="http://schemas.microsoft.com/office/drawing/2014/main" id="{3AD6317B-FE2F-4341-940C-02B2F8697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2130"/>
              <a:ext cx="49" cy="20"/>
            </a:xfrm>
            <a:custGeom>
              <a:avLst/>
              <a:gdLst>
                <a:gd name="T0" fmla="*/ 2 w 44"/>
                <a:gd name="T1" fmla="*/ 14 h 18"/>
                <a:gd name="T2" fmla="*/ 36 w 44"/>
                <a:gd name="T3" fmla="*/ 8 h 18"/>
                <a:gd name="T4" fmla="*/ 0 w 44"/>
                <a:gd name="T5" fmla="*/ 1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18">
                  <a:moveTo>
                    <a:pt x="2" y="11"/>
                  </a:moveTo>
                  <a:cubicBezTo>
                    <a:pt x="1" y="12"/>
                    <a:pt x="44" y="18"/>
                    <a:pt x="26" y="5"/>
                  </a:cubicBezTo>
                  <a:cubicBezTo>
                    <a:pt x="17" y="0"/>
                    <a:pt x="4" y="14"/>
                    <a:pt x="0" y="8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4" name="Freeform 169">
              <a:extLst>
                <a:ext uri="{FF2B5EF4-FFF2-40B4-BE49-F238E27FC236}">
                  <a16:creationId xmlns:a16="http://schemas.microsoft.com/office/drawing/2014/main" id="{1AF730FC-081F-49C3-80E2-34717CB75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1890"/>
              <a:ext cx="29" cy="57"/>
            </a:xfrm>
            <a:custGeom>
              <a:avLst/>
              <a:gdLst>
                <a:gd name="T0" fmla="*/ 2 w 27"/>
                <a:gd name="T1" fmla="*/ 8 h 51"/>
                <a:gd name="T2" fmla="*/ 0 w 27"/>
                <a:gd name="T3" fmla="*/ 0 h 51"/>
                <a:gd name="T4" fmla="*/ 27 w 27"/>
                <a:gd name="T5" fmla="*/ 47 h 51"/>
                <a:gd name="T6" fmla="*/ 1 w 27"/>
                <a:gd name="T7" fmla="*/ 8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51">
                  <a:moveTo>
                    <a:pt x="2" y="5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4" y="6"/>
                    <a:pt x="15" y="51"/>
                    <a:pt x="21" y="34"/>
                  </a:cubicBezTo>
                  <a:cubicBezTo>
                    <a:pt x="27" y="19"/>
                    <a:pt x="5" y="15"/>
                    <a:pt x="1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5" name="Freeform 170">
              <a:extLst>
                <a:ext uri="{FF2B5EF4-FFF2-40B4-BE49-F238E27FC236}">
                  <a16:creationId xmlns:a16="http://schemas.microsoft.com/office/drawing/2014/main" id="{73D2DC14-E214-44CB-81F8-938DD833A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255"/>
              <a:ext cx="56" cy="19"/>
            </a:xfrm>
            <a:custGeom>
              <a:avLst/>
              <a:gdLst>
                <a:gd name="T0" fmla="*/ 67 w 51"/>
                <a:gd name="T1" fmla="*/ 11 h 17"/>
                <a:gd name="T2" fmla="*/ 32 w 51"/>
                <a:gd name="T3" fmla="*/ 10 h 17"/>
                <a:gd name="T4" fmla="*/ 0 w 51"/>
                <a:gd name="T5" fmla="*/ 13 h 17"/>
                <a:gd name="T6" fmla="*/ 65 w 51"/>
                <a:gd name="T7" fmla="*/ 12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7">
                  <a:moveTo>
                    <a:pt x="51" y="8"/>
                  </a:moveTo>
                  <a:cubicBezTo>
                    <a:pt x="45" y="0"/>
                    <a:pt x="32" y="5"/>
                    <a:pt x="24" y="7"/>
                  </a:cubicBezTo>
                  <a:cubicBezTo>
                    <a:pt x="16" y="9"/>
                    <a:pt x="7" y="8"/>
                    <a:pt x="0" y="10"/>
                  </a:cubicBezTo>
                  <a:cubicBezTo>
                    <a:pt x="11" y="17"/>
                    <a:pt x="39" y="17"/>
                    <a:pt x="49" y="9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6" name="Freeform 171">
              <a:extLst>
                <a:ext uri="{FF2B5EF4-FFF2-40B4-BE49-F238E27FC236}">
                  <a16:creationId xmlns:a16="http://schemas.microsoft.com/office/drawing/2014/main" id="{3F5844B7-CDF5-4E8E-A0D0-D655E7FD3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290"/>
              <a:ext cx="77" cy="20"/>
            </a:xfrm>
            <a:custGeom>
              <a:avLst/>
              <a:gdLst>
                <a:gd name="T0" fmla="*/ 90 w 69"/>
                <a:gd name="T1" fmla="*/ 2 h 18"/>
                <a:gd name="T2" fmla="*/ 39 w 69"/>
                <a:gd name="T3" fmla="*/ 8 h 18"/>
                <a:gd name="T4" fmla="*/ 0 w 69"/>
                <a:gd name="T5" fmla="*/ 21 h 18"/>
                <a:gd name="T6" fmla="*/ 88 w 69"/>
                <a:gd name="T7" fmla="*/ 4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18">
                  <a:moveTo>
                    <a:pt x="65" y="2"/>
                  </a:moveTo>
                  <a:cubicBezTo>
                    <a:pt x="53" y="0"/>
                    <a:pt x="40" y="0"/>
                    <a:pt x="28" y="5"/>
                  </a:cubicBezTo>
                  <a:cubicBezTo>
                    <a:pt x="20" y="8"/>
                    <a:pt x="10" y="15"/>
                    <a:pt x="0" y="15"/>
                  </a:cubicBezTo>
                  <a:cubicBezTo>
                    <a:pt x="8" y="18"/>
                    <a:pt x="69" y="18"/>
                    <a:pt x="64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7" name="Freeform 172">
              <a:extLst>
                <a:ext uri="{FF2B5EF4-FFF2-40B4-BE49-F238E27FC236}">
                  <a16:creationId xmlns:a16="http://schemas.microsoft.com/office/drawing/2014/main" id="{9284387E-8CCF-4FF3-A64C-2A6B61859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318"/>
              <a:ext cx="97" cy="32"/>
            </a:xfrm>
            <a:custGeom>
              <a:avLst/>
              <a:gdLst>
                <a:gd name="T0" fmla="*/ 118 w 88"/>
                <a:gd name="T1" fmla="*/ 11 h 29"/>
                <a:gd name="T2" fmla="*/ 54 w 88"/>
                <a:gd name="T3" fmla="*/ 24 h 29"/>
                <a:gd name="T4" fmla="*/ 26 w 88"/>
                <a:gd name="T5" fmla="*/ 34 h 29"/>
                <a:gd name="T6" fmla="*/ 0 w 88"/>
                <a:gd name="T7" fmla="*/ 38 h 29"/>
                <a:gd name="T8" fmla="*/ 24 w 88"/>
                <a:gd name="T9" fmla="*/ 39 h 29"/>
                <a:gd name="T10" fmla="*/ 69 w 88"/>
                <a:gd name="T11" fmla="*/ 32 h 29"/>
                <a:gd name="T12" fmla="*/ 114 w 88"/>
                <a:gd name="T13" fmla="*/ 13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29">
                  <a:moveTo>
                    <a:pt x="88" y="8"/>
                  </a:moveTo>
                  <a:cubicBezTo>
                    <a:pt x="74" y="0"/>
                    <a:pt x="53" y="14"/>
                    <a:pt x="40" y="18"/>
                  </a:cubicBezTo>
                  <a:cubicBezTo>
                    <a:pt x="34" y="21"/>
                    <a:pt x="27" y="24"/>
                    <a:pt x="20" y="25"/>
                  </a:cubicBezTo>
                  <a:cubicBezTo>
                    <a:pt x="14" y="27"/>
                    <a:pt x="6" y="25"/>
                    <a:pt x="0" y="28"/>
                  </a:cubicBezTo>
                  <a:cubicBezTo>
                    <a:pt x="6" y="27"/>
                    <a:pt x="12" y="28"/>
                    <a:pt x="18" y="29"/>
                  </a:cubicBezTo>
                  <a:cubicBezTo>
                    <a:pt x="30" y="29"/>
                    <a:pt x="41" y="28"/>
                    <a:pt x="52" y="24"/>
                  </a:cubicBezTo>
                  <a:cubicBezTo>
                    <a:pt x="63" y="20"/>
                    <a:pt x="72" y="11"/>
                    <a:pt x="84" y="1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8" name="Freeform 173">
              <a:extLst>
                <a:ext uri="{FF2B5EF4-FFF2-40B4-BE49-F238E27FC236}">
                  <a16:creationId xmlns:a16="http://schemas.microsoft.com/office/drawing/2014/main" id="{052992C7-C4A3-48DC-918E-045381797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1874"/>
              <a:ext cx="19" cy="41"/>
            </a:xfrm>
            <a:custGeom>
              <a:avLst/>
              <a:gdLst>
                <a:gd name="T0" fmla="*/ 21 w 17"/>
                <a:gd name="T1" fmla="*/ 50 h 37"/>
                <a:gd name="T2" fmla="*/ 2 w 17"/>
                <a:gd name="T3" fmla="*/ 0 h 37"/>
                <a:gd name="T4" fmla="*/ 22 w 17"/>
                <a:gd name="T5" fmla="*/ 48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7">
                  <a:moveTo>
                    <a:pt x="15" y="37"/>
                  </a:moveTo>
                  <a:cubicBezTo>
                    <a:pt x="11" y="25"/>
                    <a:pt x="0" y="13"/>
                    <a:pt x="2" y="0"/>
                  </a:cubicBezTo>
                  <a:cubicBezTo>
                    <a:pt x="13" y="5"/>
                    <a:pt x="17" y="23"/>
                    <a:pt x="16" y="3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9" name="Freeform 174">
              <a:extLst>
                <a:ext uri="{FF2B5EF4-FFF2-40B4-BE49-F238E27FC236}">
                  <a16:creationId xmlns:a16="http://schemas.microsoft.com/office/drawing/2014/main" id="{64C1C124-B91D-458D-8735-058E13C01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350"/>
              <a:ext cx="89" cy="33"/>
            </a:xfrm>
            <a:custGeom>
              <a:avLst/>
              <a:gdLst>
                <a:gd name="T0" fmla="*/ 110 w 80"/>
                <a:gd name="T1" fmla="*/ 0 h 30"/>
                <a:gd name="T2" fmla="*/ 81 w 80"/>
                <a:gd name="T3" fmla="*/ 10 h 30"/>
                <a:gd name="T4" fmla="*/ 46 w 80"/>
                <a:gd name="T5" fmla="*/ 22 h 30"/>
                <a:gd name="T6" fmla="*/ 0 w 80"/>
                <a:gd name="T7" fmla="*/ 29 h 30"/>
                <a:gd name="T8" fmla="*/ 66 w 80"/>
                <a:gd name="T9" fmla="*/ 29 h 30"/>
                <a:gd name="T10" fmla="*/ 110 w 80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30">
                  <a:moveTo>
                    <a:pt x="80" y="0"/>
                  </a:moveTo>
                  <a:cubicBezTo>
                    <a:pt x="74" y="5"/>
                    <a:pt x="66" y="4"/>
                    <a:pt x="59" y="7"/>
                  </a:cubicBezTo>
                  <a:cubicBezTo>
                    <a:pt x="50" y="11"/>
                    <a:pt x="43" y="14"/>
                    <a:pt x="33" y="16"/>
                  </a:cubicBezTo>
                  <a:cubicBezTo>
                    <a:pt x="22" y="19"/>
                    <a:pt x="10" y="19"/>
                    <a:pt x="0" y="22"/>
                  </a:cubicBezTo>
                  <a:cubicBezTo>
                    <a:pt x="18" y="28"/>
                    <a:pt x="30" y="30"/>
                    <a:pt x="48" y="22"/>
                  </a:cubicBezTo>
                  <a:cubicBezTo>
                    <a:pt x="57" y="19"/>
                    <a:pt x="77" y="8"/>
                    <a:pt x="80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0" name="Freeform 175">
              <a:extLst>
                <a:ext uri="{FF2B5EF4-FFF2-40B4-BE49-F238E27FC236}">
                  <a16:creationId xmlns:a16="http://schemas.microsoft.com/office/drawing/2014/main" id="{C60303FB-E4F4-4D73-9F66-43A3C9517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385"/>
              <a:ext cx="65" cy="26"/>
            </a:xfrm>
            <a:custGeom>
              <a:avLst/>
              <a:gdLst>
                <a:gd name="T0" fmla="*/ 79 w 59"/>
                <a:gd name="T1" fmla="*/ 0 h 23"/>
                <a:gd name="T2" fmla="*/ 0 w 59"/>
                <a:gd name="T3" fmla="*/ 33 h 23"/>
                <a:gd name="T4" fmla="*/ 75 w 59"/>
                <a:gd name="T5" fmla="*/ 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23">
                  <a:moveTo>
                    <a:pt x="59" y="0"/>
                  </a:moveTo>
                  <a:cubicBezTo>
                    <a:pt x="40" y="5"/>
                    <a:pt x="16" y="11"/>
                    <a:pt x="0" y="23"/>
                  </a:cubicBezTo>
                  <a:cubicBezTo>
                    <a:pt x="21" y="23"/>
                    <a:pt x="38" y="9"/>
                    <a:pt x="56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1" name="Freeform 176">
              <a:extLst>
                <a:ext uri="{FF2B5EF4-FFF2-40B4-BE49-F238E27FC236}">
                  <a16:creationId xmlns:a16="http://schemas.microsoft.com/office/drawing/2014/main" id="{1E94DCBC-A69E-4C8B-88FA-B8F65A37E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868"/>
              <a:ext cx="22" cy="41"/>
            </a:xfrm>
            <a:custGeom>
              <a:avLst/>
              <a:gdLst>
                <a:gd name="T0" fmla="*/ 1 w 20"/>
                <a:gd name="T1" fmla="*/ 1 h 37"/>
                <a:gd name="T2" fmla="*/ 15 w 20"/>
                <a:gd name="T3" fmla="*/ 50 h 37"/>
                <a:gd name="T4" fmla="*/ 1 w 20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7">
                  <a:moveTo>
                    <a:pt x="1" y="1"/>
                  </a:moveTo>
                  <a:cubicBezTo>
                    <a:pt x="0" y="12"/>
                    <a:pt x="3" y="30"/>
                    <a:pt x="12" y="37"/>
                  </a:cubicBezTo>
                  <a:cubicBezTo>
                    <a:pt x="20" y="26"/>
                    <a:pt x="3" y="12"/>
                    <a:pt x="1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2" name="Freeform 177">
              <a:extLst>
                <a:ext uri="{FF2B5EF4-FFF2-40B4-BE49-F238E27FC236}">
                  <a16:creationId xmlns:a16="http://schemas.microsoft.com/office/drawing/2014/main" id="{89AAA7E4-AADD-4053-B190-EE258DCC7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1861"/>
              <a:ext cx="13" cy="38"/>
            </a:xfrm>
            <a:custGeom>
              <a:avLst/>
              <a:gdLst>
                <a:gd name="T0" fmla="*/ 0 w 12"/>
                <a:gd name="T1" fmla="*/ 4 h 35"/>
                <a:gd name="T2" fmla="*/ 0 w 12"/>
                <a:gd name="T3" fmla="*/ 1 h 35"/>
                <a:gd name="T4" fmla="*/ 13 w 12"/>
                <a:gd name="T5" fmla="*/ 45 h 35"/>
                <a:gd name="T6" fmla="*/ 0 w 12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5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11"/>
                    <a:pt x="1" y="30"/>
                    <a:pt x="10" y="35"/>
                  </a:cubicBezTo>
                  <a:cubicBezTo>
                    <a:pt x="12" y="24"/>
                    <a:pt x="6" y="8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3" name="Freeform 178">
              <a:extLst>
                <a:ext uri="{FF2B5EF4-FFF2-40B4-BE49-F238E27FC236}">
                  <a16:creationId xmlns:a16="http://schemas.microsoft.com/office/drawing/2014/main" id="{D60F3A6C-78AA-4B36-8C33-3F366FEF8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852"/>
              <a:ext cx="18" cy="44"/>
            </a:xfrm>
            <a:custGeom>
              <a:avLst/>
              <a:gdLst>
                <a:gd name="T0" fmla="*/ 1 w 16"/>
                <a:gd name="T1" fmla="*/ 2 h 40"/>
                <a:gd name="T2" fmla="*/ 18 w 16"/>
                <a:gd name="T3" fmla="*/ 53 h 40"/>
                <a:gd name="T4" fmla="*/ 0 w 16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0">
                  <a:moveTo>
                    <a:pt x="1" y="2"/>
                  </a:moveTo>
                  <a:cubicBezTo>
                    <a:pt x="2" y="12"/>
                    <a:pt x="2" y="33"/>
                    <a:pt x="12" y="40"/>
                  </a:cubicBezTo>
                  <a:cubicBezTo>
                    <a:pt x="16" y="28"/>
                    <a:pt x="4" y="11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4" name="Freeform 179">
              <a:extLst>
                <a:ext uri="{FF2B5EF4-FFF2-40B4-BE49-F238E27FC236}">
                  <a16:creationId xmlns:a16="http://schemas.microsoft.com/office/drawing/2014/main" id="{2B05580E-DD38-468D-AA2E-9A84254AC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843"/>
              <a:ext cx="29" cy="43"/>
            </a:xfrm>
            <a:custGeom>
              <a:avLst/>
              <a:gdLst>
                <a:gd name="T0" fmla="*/ 8 w 26"/>
                <a:gd name="T1" fmla="*/ 8 h 39"/>
                <a:gd name="T2" fmla="*/ 19 w 26"/>
                <a:gd name="T3" fmla="*/ 52 h 39"/>
                <a:gd name="T4" fmla="*/ 0 w 26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9">
                  <a:moveTo>
                    <a:pt x="5" y="5"/>
                  </a:moveTo>
                  <a:cubicBezTo>
                    <a:pt x="5" y="11"/>
                    <a:pt x="5" y="32"/>
                    <a:pt x="13" y="39"/>
                  </a:cubicBezTo>
                  <a:cubicBezTo>
                    <a:pt x="26" y="28"/>
                    <a:pt x="2" y="12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5" name="Freeform 180">
              <a:extLst>
                <a:ext uri="{FF2B5EF4-FFF2-40B4-BE49-F238E27FC236}">
                  <a16:creationId xmlns:a16="http://schemas.microsoft.com/office/drawing/2014/main" id="{2729D2F2-4121-4E69-865B-55A06A549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829"/>
              <a:ext cx="19" cy="45"/>
            </a:xfrm>
            <a:custGeom>
              <a:avLst/>
              <a:gdLst>
                <a:gd name="T0" fmla="*/ 3 w 18"/>
                <a:gd name="T1" fmla="*/ 0 h 41"/>
                <a:gd name="T2" fmla="*/ 8 w 18"/>
                <a:gd name="T3" fmla="*/ 54 h 41"/>
                <a:gd name="T4" fmla="*/ 2 w 18"/>
                <a:gd name="T5" fmla="*/ 2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1">
                  <a:moveTo>
                    <a:pt x="3" y="0"/>
                  </a:moveTo>
                  <a:cubicBezTo>
                    <a:pt x="3" y="13"/>
                    <a:pt x="0" y="31"/>
                    <a:pt x="8" y="41"/>
                  </a:cubicBezTo>
                  <a:cubicBezTo>
                    <a:pt x="18" y="31"/>
                    <a:pt x="5" y="13"/>
                    <a:pt x="2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6" name="Freeform 181">
              <a:extLst>
                <a:ext uri="{FF2B5EF4-FFF2-40B4-BE49-F238E27FC236}">
                  <a16:creationId xmlns:a16="http://schemas.microsoft.com/office/drawing/2014/main" id="{A93033A1-449D-48DB-B7CC-B1F630C2F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1816"/>
              <a:ext cx="18" cy="46"/>
            </a:xfrm>
            <a:custGeom>
              <a:avLst/>
              <a:gdLst>
                <a:gd name="T0" fmla="*/ 7 w 16"/>
                <a:gd name="T1" fmla="*/ 9 h 41"/>
                <a:gd name="T2" fmla="*/ 20 w 16"/>
                <a:gd name="T3" fmla="*/ 58 h 41"/>
                <a:gd name="T4" fmla="*/ 7 w 16"/>
                <a:gd name="T5" fmla="*/ 2 h 41"/>
                <a:gd name="T6" fmla="*/ 3 w 16"/>
                <a:gd name="T7" fmla="*/ 2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1">
                  <a:moveTo>
                    <a:pt x="4" y="6"/>
                  </a:moveTo>
                  <a:cubicBezTo>
                    <a:pt x="0" y="11"/>
                    <a:pt x="7" y="36"/>
                    <a:pt x="14" y="41"/>
                  </a:cubicBezTo>
                  <a:cubicBezTo>
                    <a:pt x="16" y="28"/>
                    <a:pt x="7" y="14"/>
                    <a:pt x="4" y="2"/>
                  </a:cubicBezTo>
                  <a:cubicBezTo>
                    <a:pt x="3" y="0"/>
                    <a:pt x="4" y="2"/>
                    <a:pt x="3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7" name="Freeform 182">
              <a:extLst>
                <a:ext uri="{FF2B5EF4-FFF2-40B4-BE49-F238E27FC236}">
                  <a16:creationId xmlns:a16="http://schemas.microsoft.com/office/drawing/2014/main" id="{EF415B0F-4D69-4EB8-8BE2-1B9B2AAF6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811"/>
              <a:ext cx="18" cy="39"/>
            </a:xfrm>
            <a:custGeom>
              <a:avLst/>
              <a:gdLst>
                <a:gd name="T0" fmla="*/ 0 w 16"/>
                <a:gd name="T1" fmla="*/ 4 h 35"/>
                <a:gd name="T2" fmla="*/ 1 w 16"/>
                <a:gd name="T3" fmla="*/ 22 h 35"/>
                <a:gd name="T4" fmla="*/ 14 w 16"/>
                <a:gd name="T5" fmla="*/ 48 h 35"/>
                <a:gd name="T6" fmla="*/ 1 w 16"/>
                <a:gd name="T7" fmla="*/ 3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5">
                  <a:moveTo>
                    <a:pt x="0" y="4"/>
                  </a:moveTo>
                  <a:cubicBezTo>
                    <a:pt x="0" y="0"/>
                    <a:pt x="1" y="15"/>
                    <a:pt x="1" y="16"/>
                  </a:cubicBezTo>
                  <a:cubicBezTo>
                    <a:pt x="2" y="22"/>
                    <a:pt x="4" y="33"/>
                    <a:pt x="10" y="35"/>
                  </a:cubicBezTo>
                  <a:cubicBezTo>
                    <a:pt x="16" y="26"/>
                    <a:pt x="5" y="12"/>
                    <a:pt x="1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8" name="Freeform 183">
              <a:extLst>
                <a:ext uri="{FF2B5EF4-FFF2-40B4-BE49-F238E27FC236}">
                  <a16:creationId xmlns:a16="http://schemas.microsoft.com/office/drawing/2014/main" id="{732FB155-64C6-4C20-B1DF-DF1634927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1804"/>
              <a:ext cx="21" cy="41"/>
            </a:xfrm>
            <a:custGeom>
              <a:avLst/>
              <a:gdLst>
                <a:gd name="T0" fmla="*/ 15 w 19"/>
                <a:gd name="T1" fmla="*/ 3 h 37"/>
                <a:gd name="T2" fmla="*/ 11 w 19"/>
                <a:gd name="T3" fmla="*/ 0 h 37"/>
                <a:gd name="T4" fmla="*/ 22 w 19"/>
                <a:gd name="T5" fmla="*/ 50 h 37"/>
                <a:gd name="T6" fmla="*/ 10 w 19"/>
                <a:gd name="T7" fmla="*/ 2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7">
                  <a:moveTo>
                    <a:pt x="12" y="3"/>
                  </a:moveTo>
                  <a:cubicBezTo>
                    <a:pt x="11" y="2"/>
                    <a:pt x="9" y="1"/>
                    <a:pt x="8" y="0"/>
                  </a:cubicBezTo>
                  <a:cubicBezTo>
                    <a:pt x="8" y="9"/>
                    <a:pt x="0" y="37"/>
                    <a:pt x="16" y="37"/>
                  </a:cubicBezTo>
                  <a:cubicBezTo>
                    <a:pt x="19" y="27"/>
                    <a:pt x="3" y="6"/>
                    <a:pt x="7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9" name="Freeform 184">
              <a:extLst>
                <a:ext uri="{FF2B5EF4-FFF2-40B4-BE49-F238E27FC236}">
                  <a16:creationId xmlns:a16="http://schemas.microsoft.com/office/drawing/2014/main" id="{B77FC890-9C6A-407F-A4F9-F0B15BA11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797"/>
              <a:ext cx="18" cy="44"/>
            </a:xfrm>
            <a:custGeom>
              <a:avLst/>
              <a:gdLst>
                <a:gd name="T0" fmla="*/ 3 w 16"/>
                <a:gd name="T1" fmla="*/ 12 h 40"/>
                <a:gd name="T2" fmla="*/ 0 w 16"/>
                <a:gd name="T3" fmla="*/ 0 h 40"/>
                <a:gd name="T4" fmla="*/ 11 w 16"/>
                <a:gd name="T5" fmla="*/ 43 h 40"/>
                <a:gd name="T6" fmla="*/ 0 w 16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0">
                  <a:moveTo>
                    <a:pt x="3" y="9"/>
                  </a:moveTo>
                  <a:cubicBezTo>
                    <a:pt x="2" y="5"/>
                    <a:pt x="1" y="3"/>
                    <a:pt x="0" y="0"/>
                  </a:cubicBezTo>
                  <a:cubicBezTo>
                    <a:pt x="1" y="5"/>
                    <a:pt x="1" y="40"/>
                    <a:pt x="8" y="32"/>
                  </a:cubicBezTo>
                  <a:cubicBezTo>
                    <a:pt x="16" y="24"/>
                    <a:pt x="2" y="7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0" name="Freeform 185">
              <a:extLst>
                <a:ext uri="{FF2B5EF4-FFF2-40B4-BE49-F238E27FC236}">
                  <a16:creationId xmlns:a16="http://schemas.microsoft.com/office/drawing/2014/main" id="{4D5F24C0-71E2-41AA-971F-6938A7E70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1793"/>
              <a:ext cx="22" cy="47"/>
            </a:xfrm>
            <a:custGeom>
              <a:avLst/>
              <a:gdLst>
                <a:gd name="T0" fmla="*/ 11 w 20"/>
                <a:gd name="T1" fmla="*/ 0 h 42"/>
                <a:gd name="T2" fmla="*/ 14 w 20"/>
                <a:gd name="T3" fmla="*/ 55 h 42"/>
                <a:gd name="T4" fmla="*/ 10 w 20"/>
                <a:gd name="T5" fmla="*/ 1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2">
                  <a:moveTo>
                    <a:pt x="8" y="0"/>
                  </a:moveTo>
                  <a:cubicBezTo>
                    <a:pt x="6" y="5"/>
                    <a:pt x="0" y="42"/>
                    <a:pt x="11" y="39"/>
                  </a:cubicBezTo>
                  <a:cubicBezTo>
                    <a:pt x="20" y="38"/>
                    <a:pt x="7" y="5"/>
                    <a:pt x="7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1" name="Freeform 186">
              <a:extLst>
                <a:ext uri="{FF2B5EF4-FFF2-40B4-BE49-F238E27FC236}">
                  <a16:creationId xmlns:a16="http://schemas.microsoft.com/office/drawing/2014/main" id="{BF8C377D-57EC-40AF-AABF-9D6D04358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1792"/>
              <a:ext cx="27" cy="44"/>
            </a:xfrm>
            <a:custGeom>
              <a:avLst/>
              <a:gdLst>
                <a:gd name="T0" fmla="*/ 10 w 24"/>
                <a:gd name="T1" fmla="*/ 1 h 40"/>
                <a:gd name="T2" fmla="*/ 19 w 24"/>
                <a:gd name="T3" fmla="*/ 44 h 40"/>
                <a:gd name="T4" fmla="*/ 11 w 24"/>
                <a:gd name="T5" fmla="*/ 1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0">
                  <a:moveTo>
                    <a:pt x="7" y="1"/>
                  </a:moveTo>
                  <a:cubicBezTo>
                    <a:pt x="7" y="0"/>
                    <a:pt x="0" y="40"/>
                    <a:pt x="13" y="33"/>
                  </a:cubicBezTo>
                  <a:cubicBezTo>
                    <a:pt x="24" y="27"/>
                    <a:pt x="9" y="6"/>
                    <a:pt x="8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2" name="Freeform 187">
              <a:extLst>
                <a:ext uri="{FF2B5EF4-FFF2-40B4-BE49-F238E27FC236}">
                  <a16:creationId xmlns:a16="http://schemas.microsoft.com/office/drawing/2014/main" id="{3426B755-76B2-46F8-AB1C-27D8C9D94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777"/>
              <a:ext cx="20" cy="59"/>
            </a:xfrm>
            <a:custGeom>
              <a:avLst/>
              <a:gdLst>
                <a:gd name="T0" fmla="*/ 2 w 18"/>
                <a:gd name="T1" fmla="*/ 0 h 54"/>
                <a:gd name="T2" fmla="*/ 11 w 18"/>
                <a:gd name="T3" fmla="*/ 70 h 54"/>
                <a:gd name="T4" fmla="*/ 8 w 18"/>
                <a:gd name="T5" fmla="*/ 1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4">
                  <a:moveTo>
                    <a:pt x="2" y="0"/>
                  </a:moveTo>
                  <a:cubicBezTo>
                    <a:pt x="2" y="18"/>
                    <a:pt x="0" y="37"/>
                    <a:pt x="8" y="54"/>
                  </a:cubicBezTo>
                  <a:cubicBezTo>
                    <a:pt x="18" y="45"/>
                    <a:pt x="7" y="19"/>
                    <a:pt x="5" y="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3" name="Freeform 188">
              <a:extLst>
                <a:ext uri="{FF2B5EF4-FFF2-40B4-BE49-F238E27FC236}">
                  <a16:creationId xmlns:a16="http://schemas.microsoft.com/office/drawing/2014/main" id="{98428226-DED7-417F-8299-8EA77DF1D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774"/>
              <a:ext cx="21" cy="52"/>
            </a:xfrm>
            <a:custGeom>
              <a:avLst/>
              <a:gdLst>
                <a:gd name="T0" fmla="*/ 4 w 19"/>
                <a:gd name="T1" fmla="*/ 4 h 47"/>
                <a:gd name="T2" fmla="*/ 4 w 19"/>
                <a:gd name="T3" fmla="*/ 4 h 47"/>
                <a:gd name="T4" fmla="*/ 13 w 19"/>
                <a:gd name="T5" fmla="*/ 64 h 47"/>
                <a:gd name="T6" fmla="*/ 8 w 19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7">
                  <a:moveTo>
                    <a:pt x="4" y="4"/>
                  </a:moveTo>
                  <a:cubicBezTo>
                    <a:pt x="4" y="2"/>
                    <a:pt x="4" y="2"/>
                    <a:pt x="4" y="4"/>
                  </a:cubicBezTo>
                  <a:cubicBezTo>
                    <a:pt x="1" y="17"/>
                    <a:pt x="0" y="36"/>
                    <a:pt x="10" y="47"/>
                  </a:cubicBezTo>
                  <a:cubicBezTo>
                    <a:pt x="19" y="38"/>
                    <a:pt x="7" y="11"/>
                    <a:pt x="5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4" name="Freeform 189">
              <a:extLst>
                <a:ext uri="{FF2B5EF4-FFF2-40B4-BE49-F238E27FC236}">
                  <a16:creationId xmlns:a16="http://schemas.microsoft.com/office/drawing/2014/main" id="{729E7896-2074-4B32-881A-AB9B13174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763"/>
              <a:ext cx="18" cy="60"/>
            </a:xfrm>
            <a:custGeom>
              <a:avLst/>
              <a:gdLst>
                <a:gd name="T0" fmla="*/ 20 w 16"/>
                <a:gd name="T1" fmla="*/ 1 h 54"/>
                <a:gd name="T2" fmla="*/ 16 w 16"/>
                <a:gd name="T3" fmla="*/ 0 h 54"/>
                <a:gd name="T4" fmla="*/ 18 w 16"/>
                <a:gd name="T5" fmla="*/ 74 h 54"/>
                <a:gd name="T6" fmla="*/ 18 w 16"/>
                <a:gd name="T7" fmla="*/ 4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4">
                  <a:moveTo>
                    <a:pt x="14" y="1"/>
                  </a:moveTo>
                  <a:cubicBezTo>
                    <a:pt x="13" y="1"/>
                    <a:pt x="12" y="1"/>
                    <a:pt x="11" y="0"/>
                  </a:cubicBezTo>
                  <a:cubicBezTo>
                    <a:pt x="7" y="10"/>
                    <a:pt x="0" y="51"/>
                    <a:pt x="12" y="54"/>
                  </a:cubicBezTo>
                  <a:cubicBezTo>
                    <a:pt x="15" y="39"/>
                    <a:pt x="16" y="18"/>
                    <a:pt x="12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5" name="Freeform 190">
              <a:extLst>
                <a:ext uri="{FF2B5EF4-FFF2-40B4-BE49-F238E27FC236}">
                  <a16:creationId xmlns:a16="http://schemas.microsoft.com/office/drawing/2014/main" id="{61C350F7-8E4F-46F0-8AC7-274C8C92B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1764"/>
              <a:ext cx="19" cy="66"/>
            </a:xfrm>
            <a:custGeom>
              <a:avLst/>
              <a:gdLst>
                <a:gd name="T0" fmla="*/ 11 w 17"/>
                <a:gd name="T1" fmla="*/ 2 h 59"/>
                <a:gd name="T2" fmla="*/ 12 w 17"/>
                <a:gd name="T3" fmla="*/ 83 h 59"/>
                <a:gd name="T4" fmla="*/ 12 w 17"/>
                <a:gd name="T5" fmla="*/ 34 h 59"/>
                <a:gd name="T6" fmla="*/ 12 w 17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59">
                  <a:moveTo>
                    <a:pt x="8" y="2"/>
                  </a:moveTo>
                  <a:cubicBezTo>
                    <a:pt x="5" y="14"/>
                    <a:pt x="0" y="46"/>
                    <a:pt x="9" y="59"/>
                  </a:cubicBezTo>
                  <a:cubicBezTo>
                    <a:pt x="17" y="54"/>
                    <a:pt x="10" y="32"/>
                    <a:pt x="9" y="24"/>
                  </a:cubicBezTo>
                  <a:cubicBezTo>
                    <a:pt x="8" y="16"/>
                    <a:pt x="9" y="8"/>
                    <a:pt x="9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6" name="Freeform 191">
              <a:extLst>
                <a:ext uri="{FF2B5EF4-FFF2-40B4-BE49-F238E27FC236}">
                  <a16:creationId xmlns:a16="http://schemas.microsoft.com/office/drawing/2014/main" id="{4D042582-3826-4054-9A7C-1D78C1C39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759"/>
              <a:ext cx="21" cy="74"/>
            </a:xfrm>
            <a:custGeom>
              <a:avLst/>
              <a:gdLst>
                <a:gd name="T0" fmla="*/ 15 w 19"/>
                <a:gd name="T1" fmla="*/ 3 h 67"/>
                <a:gd name="T2" fmla="*/ 15 w 19"/>
                <a:gd name="T3" fmla="*/ 0 h 67"/>
                <a:gd name="T4" fmla="*/ 13 w 19"/>
                <a:gd name="T5" fmla="*/ 91 h 67"/>
                <a:gd name="T6" fmla="*/ 15 w 19"/>
                <a:gd name="T7" fmla="*/ 0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67">
                  <a:moveTo>
                    <a:pt x="12" y="3"/>
                  </a:moveTo>
                  <a:cubicBezTo>
                    <a:pt x="12" y="2"/>
                    <a:pt x="12" y="1"/>
                    <a:pt x="12" y="0"/>
                  </a:cubicBezTo>
                  <a:cubicBezTo>
                    <a:pt x="0" y="7"/>
                    <a:pt x="3" y="56"/>
                    <a:pt x="10" y="67"/>
                  </a:cubicBezTo>
                  <a:cubicBezTo>
                    <a:pt x="19" y="45"/>
                    <a:pt x="11" y="20"/>
                    <a:pt x="12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7" name="Freeform 192">
              <a:extLst>
                <a:ext uri="{FF2B5EF4-FFF2-40B4-BE49-F238E27FC236}">
                  <a16:creationId xmlns:a16="http://schemas.microsoft.com/office/drawing/2014/main" id="{420B2E0E-9EC3-4E5D-8469-5FC0ED8D4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1759"/>
              <a:ext cx="25" cy="75"/>
            </a:xfrm>
            <a:custGeom>
              <a:avLst/>
              <a:gdLst>
                <a:gd name="T0" fmla="*/ 15 w 23"/>
                <a:gd name="T1" fmla="*/ 0 h 68"/>
                <a:gd name="T2" fmla="*/ 22 w 23"/>
                <a:gd name="T3" fmla="*/ 92 h 68"/>
                <a:gd name="T4" fmla="*/ 18 w 23"/>
                <a:gd name="T5" fmla="*/ 1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68">
                  <a:moveTo>
                    <a:pt x="12" y="0"/>
                  </a:moveTo>
                  <a:cubicBezTo>
                    <a:pt x="9" y="11"/>
                    <a:pt x="0" y="65"/>
                    <a:pt x="17" y="68"/>
                  </a:cubicBezTo>
                  <a:cubicBezTo>
                    <a:pt x="23" y="50"/>
                    <a:pt x="20" y="17"/>
                    <a:pt x="15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8" name="Freeform 193">
              <a:extLst>
                <a:ext uri="{FF2B5EF4-FFF2-40B4-BE49-F238E27FC236}">
                  <a16:creationId xmlns:a16="http://schemas.microsoft.com/office/drawing/2014/main" id="{E23B63D5-2543-41E5-98FF-BBE7121C2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755"/>
              <a:ext cx="26" cy="69"/>
            </a:xfrm>
            <a:custGeom>
              <a:avLst/>
              <a:gdLst>
                <a:gd name="T0" fmla="*/ 16 w 23"/>
                <a:gd name="T1" fmla="*/ 2 h 63"/>
                <a:gd name="T2" fmla="*/ 19 w 23"/>
                <a:gd name="T3" fmla="*/ 83 h 63"/>
                <a:gd name="T4" fmla="*/ 16 w 23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63">
                  <a:moveTo>
                    <a:pt x="11" y="2"/>
                  </a:moveTo>
                  <a:cubicBezTo>
                    <a:pt x="8" y="19"/>
                    <a:pt x="0" y="49"/>
                    <a:pt x="13" y="63"/>
                  </a:cubicBezTo>
                  <a:cubicBezTo>
                    <a:pt x="23" y="51"/>
                    <a:pt x="19" y="11"/>
                    <a:pt x="11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9" name="Freeform 194">
              <a:extLst>
                <a:ext uri="{FF2B5EF4-FFF2-40B4-BE49-F238E27FC236}">
                  <a16:creationId xmlns:a16="http://schemas.microsoft.com/office/drawing/2014/main" id="{D4D6CCBF-70D1-4C60-BB50-6D719C23A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756"/>
              <a:ext cx="23" cy="59"/>
            </a:xfrm>
            <a:custGeom>
              <a:avLst/>
              <a:gdLst>
                <a:gd name="T0" fmla="*/ 12 w 21"/>
                <a:gd name="T1" fmla="*/ 3 h 54"/>
                <a:gd name="T2" fmla="*/ 13 w 21"/>
                <a:gd name="T3" fmla="*/ 2 h 54"/>
                <a:gd name="T4" fmla="*/ 16 w 21"/>
                <a:gd name="T5" fmla="*/ 70 h 54"/>
                <a:gd name="T6" fmla="*/ 15 w 21"/>
                <a:gd name="T7" fmla="*/ 4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54">
                  <a:moveTo>
                    <a:pt x="9" y="3"/>
                  </a:moveTo>
                  <a:cubicBezTo>
                    <a:pt x="10" y="3"/>
                    <a:pt x="10" y="0"/>
                    <a:pt x="10" y="2"/>
                  </a:cubicBezTo>
                  <a:cubicBezTo>
                    <a:pt x="11" y="15"/>
                    <a:pt x="0" y="45"/>
                    <a:pt x="13" y="54"/>
                  </a:cubicBezTo>
                  <a:cubicBezTo>
                    <a:pt x="21" y="42"/>
                    <a:pt x="16" y="17"/>
                    <a:pt x="12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0" name="Freeform 195">
              <a:extLst>
                <a:ext uri="{FF2B5EF4-FFF2-40B4-BE49-F238E27FC236}">
                  <a16:creationId xmlns:a16="http://schemas.microsoft.com/office/drawing/2014/main" id="{410D3000-0495-4FDF-B5B1-15B1A7736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61"/>
              <a:ext cx="11" cy="55"/>
            </a:xfrm>
            <a:custGeom>
              <a:avLst/>
              <a:gdLst>
                <a:gd name="T0" fmla="*/ 4 w 10"/>
                <a:gd name="T1" fmla="*/ 2 h 50"/>
                <a:gd name="T2" fmla="*/ 12 w 10"/>
                <a:gd name="T3" fmla="*/ 67 h 50"/>
                <a:gd name="T4" fmla="*/ 4 w 10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0">
                  <a:moveTo>
                    <a:pt x="4" y="2"/>
                  </a:moveTo>
                  <a:cubicBezTo>
                    <a:pt x="0" y="3"/>
                    <a:pt x="2" y="45"/>
                    <a:pt x="9" y="50"/>
                  </a:cubicBezTo>
                  <a:cubicBezTo>
                    <a:pt x="9" y="33"/>
                    <a:pt x="10" y="16"/>
                    <a:pt x="4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1" name="Freeform 196">
              <a:extLst>
                <a:ext uri="{FF2B5EF4-FFF2-40B4-BE49-F238E27FC236}">
                  <a16:creationId xmlns:a16="http://schemas.microsoft.com/office/drawing/2014/main" id="{B9944FC3-06B8-4DE4-BEAC-65EA74AAD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58"/>
              <a:ext cx="22" cy="69"/>
            </a:xfrm>
            <a:custGeom>
              <a:avLst/>
              <a:gdLst>
                <a:gd name="T0" fmla="*/ 14 w 20"/>
                <a:gd name="T1" fmla="*/ 2 h 63"/>
                <a:gd name="T2" fmla="*/ 25 w 20"/>
                <a:gd name="T3" fmla="*/ 83 h 63"/>
                <a:gd name="T4" fmla="*/ 12 w 20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63">
                  <a:moveTo>
                    <a:pt x="11" y="2"/>
                  </a:moveTo>
                  <a:cubicBezTo>
                    <a:pt x="11" y="14"/>
                    <a:pt x="0" y="63"/>
                    <a:pt x="19" y="63"/>
                  </a:cubicBezTo>
                  <a:cubicBezTo>
                    <a:pt x="20" y="41"/>
                    <a:pt x="10" y="21"/>
                    <a:pt x="9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2" name="Freeform 197">
              <a:extLst>
                <a:ext uri="{FF2B5EF4-FFF2-40B4-BE49-F238E27FC236}">
                  <a16:creationId xmlns:a16="http://schemas.microsoft.com/office/drawing/2014/main" id="{9366EAB3-7AC3-43DA-8941-B277281E0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761"/>
              <a:ext cx="18" cy="74"/>
            </a:xfrm>
            <a:custGeom>
              <a:avLst/>
              <a:gdLst>
                <a:gd name="T0" fmla="*/ 7 w 16"/>
                <a:gd name="T1" fmla="*/ 15 h 67"/>
                <a:gd name="T2" fmla="*/ 16 w 16"/>
                <a:gd name="T3" fmla="*/ 91 h 67"/>
                <a:gd name="T4" fmla="*/ 7 w 16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7">
                  <a:moveTo>
                    <a:pt x="4" y="12"/>
                  </a:moveTo>
                  <a:cubicBezTo>
                    <a:pt x="0" y="30"/>
                    <a:pt x="0" y="52"/>
                    <a:pt x="11" y="67"/>
                  </a:cubicBezTo>
                  <a:cubicBezTo>
                    <a:pt x="16" y="50"/>
                    <a:pt x="7" y="19"/>
                    <a:pt x="4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3" name="Freeform 198">
              <a:extLst>
                <a:ext uri="{FF2B5EF4-FFF2-40B4-BE49-F238E27FC236}">
                  <a16:creationId xmlns:a16="http://schemas.microsoft.com/office/drawing/2014/main" id="{DA8AD06E-E106-47A2-B361-F7C853922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1774"/>
              <a:ext cx="26" cy="73"/>
            </a:xfrm>
            <a:custGeom>
              <a:avLst/>
              <a:gdLst>
                <a:gd name="T0" fmla="*/ 18 w 24"/>
                <a:gd name="T1" fmla="*/ 0 h 66"/>
                <a:gd name="T2" fmla="*/ 22 w 24"/>
                <a:gd name="T3" fmla="*/ 90 h 66"/>
                <a:gd name="T4" fmla="*/ 18 w 24"/>
                <a:gd name="T5" fmla="*/ 2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6">
                  <a:moveTo>
                    <a:pt x="15" y="0"/>
                  </a:moveTo>
                  <a:cubicBezTo>
                    <a:pt x="0" y="10"/>
                    <a:pt x="5" y="55"/>
                    <a:pt x="17" y="66"/>
                  </a:cubicBezTo>
                  <a:cubicBezTo>
                    <a:pt x="24" y="48"/>
                    <a:pt x="15" y="22"/>
                    <a:pt x="15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4" name="Freeform 199">
              <a:extLst>
                <a:ext uri="{FF2B5EF4-FFF2-40B4-BE49-F238E27FC236}">
                  <a16:creationId xmlns:a16="http://schemas.microsoft.com/office/drawing/2014/main" id="{FDFC7A58-37FF-485F-8C74-89A550D06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1778"/>
              <a:ext cx="22" cy="70"/>
            </a:xfrm>
            <a:custGeom>
              <a:avLst/>
              <a:gdLst>
                <a:gd name="T0" fmla="*/ 23 w 20"/>
                <a:gd name="T1" fmla="*/ 13 h 64"/>
                <a:gd name="T2" fmla="*/ 22 w 20"/>
                <a:gd name="T3" fmla="*/ 4 h 64"/>
                <a:gd name="T4" fmla="*/ 23 w 20"/>
                <a:gd name="T5" fmla="*/ 84 h 64"/>
                <a:gd name="T6" fmla="*/ 21 w 20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64">
                  <a:moveTo>
                    <a:pt x="17" y="10"/>
                  </a:moveTo>
                  <a:cubicBezTo>
                    <a:pt x="17" y="8"/>
                    <a:pt x="18" y="6"/>
                    <a:pt x="16" y="4"/>
                  </a:cubicBezTo>
                  <a:cubicBezTo>
                    <a:pt x="9" y="18"/>
                    <a:pt x="0" y="55"/>
                    <a:pt x="17" y="64"/>
                  </a:cubicBezTo>
                  <a:cubicBezTo>
                    <a:pt x="18" y="44"/>
                    <a:pt x="20" y="19"/>
                    <a:pt x="15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5" name="Freeform 200">
              <a:extLst>
                <a:ext uri="{FF2B5EF4-FFF2-40B4-BE49-F238E27FC236}">
                  <a16:creationId xmlns:a16="http://schemas.microsoft.com/office/drawing/2014/main" id="{1F77CD13-D144-4877-9A65-D5198FDB4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783"/>
              <a:ext cx="23" cy="65"/>
            </a:xfrm>
            <a:custGeom>
              <a:avLst/>
              <a:gdLst>
                <a:gd name="T0" fmla="*/ 15 w 21"/>
                <a:gd name="T1" fmla="*/ 8 h 59"/>
                <a:gd name="T2" fmla="*/ 13 w 21"/>
                <a:gd name="T3" fmla="*/ 79 h 59"/>
                <a:gd name="T4" fmla="*/ 18 w 21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59">
                  <a:moveTo>
                    <a:pt x="12" y="5"/>
                  </a:moveTo>
                  <a:cubicBezTo>
                    <a:pt x="1" y="16"/>
                    <a:pt x="0" y="47"/>
                    <a:pt x="10" y="59"/>
                  </a:cubicBezTo>
                  <a:cubicBezTo>
                    <a:pt x="21" y="53"/>
                    <a:pt x="17" y="12"/>
                    <a:pt x="14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6" name="Freeform 201">
              <a:extLst>
                <a:ext uri="{FF2B5EF4-FFF2-40B4-BE49-F238E27FC236}">
                  <a16:creationId xmlns:a16="http://schemas.microsoft.com/office/drawing/2014/main" id="{BE0C600B-D3AC-4FC7-9DF3-D3DD47C0E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1791"/>
              <a:ext cx="20" cy="52"/>
            </a:xfrm>
            <a:custGeom>
              <a:avLst/>
              <a:gdLst>
                <a:gd name="T0" fmla="*/ 18 w 18"/>
                <a:gd name="T1" fmla="*/ 0 h 47"/>
                <a:gd name="T2" fmla="*/ 11 w 18"/>
                <a:gd name="T3" fmla="*/ 64 h 47"/>
                <a:gd name="T4" fmla="*/ 21 w 18"/>
                <a:gd name="T5" fmla="*/ 3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7">
                  <a:moveTo>
                    <a:pt x="13" y="0"/>
                  </a:moveTo>
                  <a:cubicBezTo>
                    <a:pt x="7" y="3"/>
                    <a:pt x="0" y="41"/>
                    <a:pt x="8" y="47"/>
                  </a:cubicBezTo>
                  <a:cubicBezTo>
                    <a:pt x="18" y="35"/>
                    <a:pt x="11" y="17"/>
                    <a:pt x="15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7" name="Freeform 202">
              <a:extLst>
                <a:ext uri="{FF2B5EF4-FFF2-40B4-BE49-F238E27FC236}">
                  <a16:creationId xmlns:a16="http://schemas.microsoft.com/office/drawing/2014/main" id="{FCFB0901-C101-4123-9635-B577F71D8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1794"/>
              <a:ext cx="12" cy="38"/>
            </a:xfrm>
            <a:custGeom>
              <a:avLst/>
              <a:gdLst>
                <a:gd name="T0" fmla="*/ 12 w 11"/>
                <a:gd name="T1" fmla="*/ 8 h 34"/>
                <a:gd name="T2" fmla="*/ 4 w 11"/>
                <a:gd name="T3" fmla="*/ 47 h 34"/>
                <a:gd name="T4" fmla="*/ 14 w 11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4">
                  <a:moveTo>
                    <a:pt x="9" y="5"/>
                  </a:moveTo>
                  <a:cubicBezTo>
                    <a:pt x="0" y="9"/>
                    <a:pt x="1" y="27"/>
                    <a:pt x="4" y="34"/>
                  </a:cubicBezTo>
                  <a:cubicBezTo>
                    <a:pt x="10" y="24"/>
                    <a:pt x="11" y="12"/>
                    <a:pt x="11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8" name="Freeform 203">
              <a:extLst>
                <a:ext uri="{FF2B5EF4-FFF2-40B4-BE49-F238E27FC236}">
                  <a16:creationId xmlns:a16="http://schemas.microsoft.com/office/drawing/2014/main" id="{F145DEC8-5789-4EF3-86A8-106C7DD77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1811"/>
              <a:ext cx="9" cy="25"/>
            </a:xfrm>
            <a:custGeom>
              <a:avLst/>
              <a:gdLst>
                <a:gd name="T0" fmla="*/ 10 w 8"/>
                <a:gd name="T1" fmla="*/ 4 h 23"/>
                <a:gd name="T2" fmla="*/ 7 w 8"/>
                <a:gd name="T3" fmla="*/ 0 h 23"/>
                <a:gd name="T4" fmla="*/ 1 w 8"/>
                <a:gd name="T5" fmla="*/ 29 h 23"/>
                <a:gd name="T6" fmla="*/ 10 w 8"/>
                <a:gd name="T7" fmla="*/ 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3">
                  <a:moveTo>
                    <a:pt x="7" y="4"/>
                  </a:moveTo>
                  <a:cubicBezTo>
                    <a:pt x="7" y="1"/>
                    <a:pt x="6" y="0"/>
                    <a:pt x="4" y="0"/>
                  </a:cubicBezTo>
                  <a:cubicBezTo>
                    <a:pt x="0" y="7"/>
                    <a:pt x="0" y="16"/>
                    <a:pt x="1" y="23"/>
                  </a:cubicBezTo>
                  <a:cubicBezTo>
                    <a:pt x="8" y="21"/>
                    <a:pt x="6" y="10"/>
                    <a:pt x="7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9" name="Freeform 204">
              <a:extLst>
                <a:ext uri="{FF2B5EF4-FFF2-40B4-BE49-F238E27FC236}">
                  <a16:creationId xmlns:a16="http://schemas.microsoft.com/office/drawing/2014/main" id="{FCCAB70A-CD23-4B9E-AA22-2BCF1DA25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1819"/>
              <a:ext cx="14" cy="28"/>
            </a:xfrm>
            <a:custGeom>
              <a:avLst/>
              <a:gdLst>
                <a:gd name="T0" fmla="*/ 11 w 13"/>
                <a:gd name="T1" fmla="*/ 0 h 26"/>
                <a:gd name="T2" fmla="*/ 1 w 13"/>
                <a:gd name="T3" fmla="*/ 30 h 26"/>
                <a:gd name="T4" fmla="*/ 16 w 1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6">
                  <a:moveTo>
                    <a:pt x="8" y="0"/>
                  </a:moveTo>
                  <a:cubicBezTo>
                    <a:pt x="4" y="3"/>
                    <a:pt x="0" y="16"/>
                    <a:pt x="1" y="24"/>
                  </a:cubicBezTo>
                  <a:cubicBezTo>
                    <a:pt x="13" y="26"/>
                    <a:pt x="12" y="9"/>
                    <a:pt x="13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0" name="Freeform 205">
              <a:extLst>
                <a:ext uri="{FF2B5EF4-FFF2-40B4-BE49-F238E27FC236}">
                  <a16:creationId xmlns:a16="http://schemas.microsoft.com/office/drawing/2014/main" id="{19D03954-C7EB-49E1-A85A-E9717F36E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1835"/>
              <a:ext cx="19" cy="36"/>
            </a:xfrm>
            <a:custGeom>
              <a:avLst/>
              <a:gdLst>
                <a:gd name="T0" fmla="*/ 17 w 17"/>
                <a:gd name="T1" fmla="*/ 10 h 32"/>
                <a:gd name="T2" fmla="*/ 17 w 17"/>
                <a:gd name="T3" fmla="*/ 3 h 32"/>
                <a:gd name="T4" fmla="*/ 10 w 17"/>
                <a:gd name="T5" fmla="*/ 46 h 32"/>
                <a:gd name="T6" fmla="*/ 23 w 17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2">
                  <a:moveTo>
                    <a:pt x="12" y="7"/>
                  </a:moveTo>
                  <a:cubicBezTo>
                    <a:pt x="11" y="5"/>
                    <a:pt x="16" y="4"/>
                    <a:pt x="12" y="3"/>
                  </a:cubicBezTo>
                  <a:cubicBezTo>
                    <a:pt x="2" y="6"/>
                    <a:pt x="0" y="26"/>
                    <a:pt x="7" y="32"/>
                  </a:cubicBezTo>
                  <a:cubicBezTo>
                    <a:pt x="14" y="24"/>
                    <a:pt x="14" y="10"/>
                    <a:pt x="17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1" name="Freeform 206">
              <a:extLst>
                <a:ext uri="{FF2B5EF4-FFF2-40B4-BE49-F238E27FC236}">
                  <a16:creationId xmlns:a16="http://schemas.microsoft.com/office/drawing/2014/main" id="{6DE15826-D95B-41E8-AE65-176760912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850"/>
              <a:ext cx="30" cy="37"/>
            </a:xfrm>
            <a:custGeom>
              <a:avLst/>
              <a:gdLst>
                <a:gd name="T0" fmla="*/ 30 w 27"/>
                <a:gd name="T1" fmla="*/ 2 h 34"/>
                <a:gd name="T2" fmla="*/ 13 w 27"/>
                <a:gd name="T3" fmla="*/ 44 h 34"/>
                <a:gd name="T4" fmla="*/ 37 w 27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4">
                  <a:moveTo>
                    <a:pt x="22" y="2"/>
                  </a:moveTo>
                  <a:cubicBezTo>
                    <a:pt x="9" y="1"/>
                    <a:pt x="0" y="26"/>
                    <a:pt x="10" y="34"/>
                  </a:cubicBezTo>
                  <a:cubicBezTo>
                    <a:pt x="17" y="25"/>
                    <a:pt x="24" y="11"/>
                    <a:pt x="27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2" name="Freeform 207">
              <a:extLst>
                <a:ext uri="{FF2B5EF4-FFF2-40B4-BE49-F238E27FC236}">
                  <a16:creationId xmlns:a16="http://schemas.microsoft.com/office/drawing/2014/main" id="{4DA87E9A-49DE-4C63-AA66-BA8A60EA1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1857"/>
              <a:ext cx="28" cy="53"/>
            </a:xfrm>
            <a:custGeom>
              <a:avLst/>
              <a:gdLst>
                <a:gd name="T0" fmla="*/ 30 w 25"/>
                <a:gd name="T1" fmla="*/ 3 h 48"/>
                <a:gd name="T2" fmla="*/ 2 w 25"/>
                <a:gd name="T3" fmla="*/ 65 h 48"/>
                <a:gd name="T4" fmla="*/ 35 w 25"/>
                <a:gd name="T5" fmla="*/ 3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8">
                  <a:moveTo>
                    <a:pt x="21" y="3"/>
                  </a:moveTo>
                  <a:cubicBezTo>
                    <a:pt x="11" y="0"/>
                    <a:pt x="0" y="38"/>
                    <a:pt x="2" y="48"/>
                  </a:cubicBezTo>
                  <a:cubicBezTo>
                    <a:pt x="13" y="42"/>
                    <a:pt x="23" y="16"/>
                    <a:pt x="25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3" name="Freeform 208">
              <a:extLst>
                <a:ext uri="{FF2B5EF4-FFF2-40B4-BE49-F238E27FC236}">
                  <a16:creationId xmlns:a16="http://schemas.microsoft.com/office/drawing/2014/main" id="{88754A40-DD5D-4A03-AEDF-A6E539527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1877"/>
              <a:ext cx="35" cy="53"/>
            </a:xfrm>
            <a:custGeom>
              <a:avLst/>
              <a:gdLst>
                <a:gd name="T0" fmla="*/ 34 w 31"/>
                <a:gd name="T1" fmla="*/ 4 h 48"/>
                <a:gd name="T2" fmla="*/ 38 w 31"/>
                <a:gd name="T3" fmla="*/ 0 h 48"/>
                <a:gd name="T4" fmla="*/ 3 w 31"/>
                <a:gd name="T5" fmla="*/ 65 h 48"/>
                <a:gd name="T6" fmla="*/ 45 w 31"/>
                <a:gd name="T7" fmla="*/ 2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48">
                  <a:moveTo>
                    <a:pt x="24" y="4"/>
                  </a:moveTo>
                  <a:cubicBezTo>
                    <a:pt x="25" y="2"/>
                    <a:pt x="26" y="1"/>
                    <a:pt x="27" y="0"/>
                  </a:cubicBezTo>
                  <a:cubicBezTo>
                    <a:pt x="13" y="13"/>
                    <a:pt x="0" y="27"/>
                    <a:pt x="3" y="48"/>
                  </a:cubicBezTo>
                  <a:cubicBezTo>
                    <a:pt x="19" y="41"/>
                    <a:pt x="21" y="13"/>
                    <a:pt x="31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4" name="Freeform 209">
              <a:extLst>
                <a:ext uri="{FF2B5EF4-FFF2-40B4-BE49-F238E27FC236}">
                  <a16:creationId xmlns:a16="http://schemas.microsoft.com/office/drawing/2014/main" id="{9EC10ACE-8EA9-4484-AA1C-76075A2EF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1894"/>
              <a:ext cx="22" cy="47"/>
            </a:xfrm>
            <a:custGeom>
              <a:avLst/>
              <a:gdLst>
                <a:gd name="T0" fmla="*/ 25 w 20"/>
                <a:gd name="T1" fmla="*/ 4 h 43"/>
                <a:gd name="T2" fmla="*/ 2 w 20"/>
                <a:gd name="T3" fmla="*/ 56 h 43"/>
                <a:gd name="T4" fmla="*/ 26 w 20"/>
                <a:gd name="T5" fmla="*/ 5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3">
                  <a:moveTo>
                    <a:pt x="19" y="4"/>
                  </a:moveTo>
                  <a:cubicBezTo>
                    <a:pt x="11" y="0"/>
                    <a:pt x="0" y="33"/>
                    <a:pt x="2" y="43"/>
                  </a:cubicBezTo>
                  <a:cubicBezTo>
                    <a:pt x="13" y="38"/>
                    <a:pt x="17" y="17"/>
                    <a:pt x="20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5" name="Freeform 210">
              <a:extLst>
                <a:ext uri="{FF2B5EF4-FFF2-40B4-BE49-F238E27FC236}">
                  <a16:creationId xmlns:a16="http://schemas.microsoft.com/office/drawing/2014/main" id="{D26FD5E2-212A-4E6D-B7FE-3802068D1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918"/>
              <a:ext cx="21" cy="35"/>
            </a:xfrm>
            <a:custGeom>
              <a:avLst/>
              <a:gdLst>
                <a:gd name="T0" fmla="*/ 23 w 19"/>
                <a:gd name="T1" fmla="*/ 5 h 32"/>
                <a:gd name="T2" fmla="*/ 23 w 19"/>
                <a:gd name="T3" fmla="*/ 0 h 32"/>
                <a:gd name="T4" fmla="*/ 4 w 19"/>
                <a:gd name="T5" fmla="*/ 42 h 32"/>
                <a:gd name="T6" fmla="*/ 25 w 19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2">
                  <a:moveTo>
                    <a:pt x="17" y="5"/>
                  </a:moveTo>
                  <a:cubicBezTo>
                    <a:pt x="17" y="3"/>
                    <a:pt x="17" y="2"/>
                    <a:pt x="17" y="0"/>
                  </a:cubicBezTo>
                  <a:cubicBezTo>
                    <a:pt x="8" y="6"/>
                    <a:pt x="0" y="22"/>
                    <a:pt x="4" y="32"/>
                  </a:cubicBezTo>
                  <a:cubicBezTo>
                    <a:pt x="11" y="26"/>
                    <a:pt x="18" y="9"/>
                    <a:pt x="19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6" name="Freeform 211">
              <a:extLst>
                <a:ext uri="{FF2B5EF4-FFF2-40B4-BE49-F238E27FC236}">
                  <a16:creationId xmlns:a16="http://schemas.microsoft.com/office/drawing/2014/main" id="{00C1FFC5-755E-45A4-BC17-5CA103D07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926"/>
              <a:ext cx="33" cy="56"/>
            </a:xfrm>
            <a:custGeom>
              <a:avLst/>
              <a:gdLst>
                <a:gd name="T0" fmla="*/ 40 w 30"/>
                <a:gd name="T1" fmla="*/ 0 h 51"/>
                <a:gd name="T2" fmla="*/ 2 w 30"/>
                <a:gd name="T3" fmla="*/ 67 h 51"/>
                <a:gd name="T4" fmla="*/ 40 w 30"/>
                <a:gd name="T5" fmla="*/ 13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51">
                  <a:moveTo>
                    <a:pt x="30" y="0"/>
                  </a:moveTo>
                  <a:cubicBezTo>
                    <a:pt x="21" y="1"/>
                    <a:pt x="0" y="37"/>
                    <a:pt x="2" y="51"/>
                  </a:cubicBezTo>
                  <a:cubicBezTo>
                    <a:pt x="14" y="47"/>
                    <a:pt x="26" y="21"/>
                    <a:pt x="30" y="1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7" name="Freeform 212">
              <a:extLst>
                <a:ext uri="{FF2B5EF4-FFF2-40B4-BE49-F238E27FC236}">
                  <a16:creationId xmlns:a16="http://schemas.microsoft.com/office/drawing/2014/main" id="{C881238E-F2E4-4D5E-865C-C002A0B14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959"/>
              <a:ext cx="30" cy="45"/>
            </a:xfrm>
            <a:custGeom>
              <a:avLst/>
              <a:gdLst>
                <a:gd name="T0" fmla="*/ 34 w 27"/>
                <a:gd name="T1" fmla="*/ 11 h 41"/>
                <a:gd name="T2" fmla="*/ 30 w 27"/>
                <a:gd name="T3" fmla="*/ 4 h 41"/>
                <a:gd name="T4" fmla="*/ 2 w 27"/>
                <a:gd name="T5" fmla="*/ 52 h 41"/>
                <a:gd name="T6" fmla="*/ 37 w 27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1">
                  <a:moveTo>
                    <a:pt x="25" y="8"/>
                  </a:moveTo>
                  <a:cubicBezTo>
                    <a:pt x="25" y="6"/>
                    <a:pt x="24" y="5"/>
                    <a:pt x="22" y="4"/>
                  </a:cubicBezTo>
                  <a:cubicBezTo>
                    <a:pt x="9" y="10"/>
                    <a:pt x="0" y="25"/>
                    <a:pt x="2" y="39"/>
                  </a:cubicBezTo>
                  <a:cubicBezTo>
                    <a:pt x="16" y="41"/>
                    <a:pt x="22" y="10"/>
                    <a:pt x="27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8" name="Freeform 213">
              <a:extLst>
                <a:ext uri="{FF2B5EF4-FFF2-40B4-BE49-F238E27FC236}">
                  <a16:creationId xmlns:a16="http://schemas.microsoft.com/office/drawing/2014/main" id="{0A8A0A3B-01CB-4465-B503-8F57A0AE4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1962"/>
              <a:ext cx="41" cy="55"/>
            </a:xfrm>
            <a:custGeom>
              <a:avLst/>
              <a:gdLst>
                <a:gd name="T0" fmla="*/ 34 w 37"/>
                <a:gd name="T1" fmla="*/ 17 h 50"/>
                <a:gd name="T2" fmla="*/ 2 w 37"/>
                <a:gd name="T3" fmla="*/ 67 h 50"/>
                <a:gd name="T4" fmla="*/ 50 w 37"/>
                <a:gd name="T5" fmla="*/ 1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50">
                  <a:moveTo>
                    <a:pt x="25" y="13"/>
                  </a:moveTo>
                  <a:cubicBezTo>
                    <a:pt x="16" y="0"/>
                    <a:pt x="0" y="39"/>
                    <a:pt x="2" y="50"/>
                  </a:cubicBezTo>
                  <a:cubicBezTo>
                    <a:pt x="17" y="45"/>
                    <a:pt x="22" y="16"/>
                    <a:pt x="37" y="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9" name="Freeform 214">
              <a:extLst>
                <a:ext uri="{FF2B5EF4-FFF2-40B4-BE49-F238E27FC236}">
                  <a16:creationId xmlns:a16="http://schemas.microsoft.com/office/drawing/2014/main" id="{F5001834-3F43-4FC7-86DD-48E051540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985"/>
              <a:ext cx="38" cy="58"/>
            </a:xfrm>
            <a:custGeom>
              <a:avLst/>
              <a:gdLst>
                <a:gd name="T0" fmla="*/ 45 w 35"/>
                <a:gd name="T1" fmla="*/ 2 h 52"/>
                <a:gd name="T2" fmla="*/ 2 w 35"/>
                <a:gd name="T3" fmla="*/ 73 h 52"/>
                <a:gd name="T4" fmla="*/ 40 w 35"/>
                <a:gd name="T5" fmla="*/ 15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2">
                  <a:moveTo>
                    <a:pt x="35" y="2"/>
                  </a:moveTo>
                  <a:cubicBezTo>
                    <a:pt x="21" y="0"/>
                    <a:pt x="0" y="37"/>
                    <a:pt x="2" y="52"/>
                  </a:cubicBezTo>
                  <a:cubicBezTo>
                    <a:pt x="15" y="42"/>
                    <a:pt x="18" y="20"/>
                    <a:pt x="31" y="1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0" name="Freeform 215">
              <a:extLst>
                <a:ext uri="{FF2B5EF4-FFF2-40B4-BE49-F238E27FC236}">
                  <a16:creationId xmlns:a16="http://schemas.microsoft.com/office/drawing/2014/main" id="{E8C5F668-1447-414C-865F-003F0C0A9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2009"/>
              <a:ext cx="44" cy="53"/>
            </a:xfrm>
            <a:custGeom>
              <a:avLst/>
              <a:gdLst>
                <a:gd name="T0" fmla="*/ 41 w 40"/>
                <a:gd name="T1" fmla="*/ 12 h 48"/>
                <a:gd name="T2" fmla="*/ 44 w 40"/>
                <a:gd name="T3" fmla="*/ 0 h 48"/>
                <a:gd name="T4" fmla="*/ 2 w 40"/>
                <a:gd name="T5" fmla="*/ 65 h 48"/>
                <a:gd name="T6" fmla="*/ 53 w 40"/>
                <a:gd name="T7" fmla="*/ 4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8">
                  <a:moveTo>
                    <a:pt x="31" y="9"/>
                  </a:moveTo>
                  <a:cubicBezTo>
                    <a:pt x="33" y="6"/>
                    <a:pt x="36" y="5"/>
                    <a:pt x="33" y="0"/>
                  </a:cubicBezTo>
                  <a:cubicBezTo>
                    <a:pt x="23" y="16"/>
                    <a:pt x="0" y="26"/>
                    <a:pt x="2" y="48"/>
                  </a:cubicBezTo>
                  <a:cubicBezTo>
                    <a:pt x="15" y="47"/>
                    <a:pt x="36" y="16"/>
                    <a:pt x="40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1" name="Freeform 216">
              <a:extLst>
                <a:ext uri="{FF2B5EF4-FFF2-40B4-BE49-F238E27FC236}">
                  <a16:creationId xmlns:a16="http://schemas.microsoft.com/office/drawing/2014/main" id="{B397D085-8FFC-483E-9C7B-4121FB1C9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052"/>
              <a:ext cx="64" cy="32"/>
            </a:xfrm>
            <a:custGeom>
              <a:avLst/>
              <a:gdLst>
                <a:gd name="T0" fmla="*/ 15 w 58"/>
                <a:gd name="T1" fmla="*/ 32 h 29"/>
                <a:gd name="T2" fmla="*/ 22 w 58"/>
                <a:gd name="T3" fmla="*/ 29 h 29"/>
                <a:gd name="T4" fmla="*/ 46 w 58"/>
                <a:gd name="T5" fmla="*/ 13 h 29"/>
                <a:gd name="T6" fmla="*/ 78 w 58"/>
                <a:gd name="T7" fmla="*/ 1 h 29"/>
                <a:gd name="T8" fmla="*/ 0 w 58"/>
                <a:gd name="T9" fmla="*/ 3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9">
                  <a:moveTo>
                    <a:pt x="12" y="24"/>
                  </a:moveTo>
                  <a:cubicBezTo>
                    <a:pt x="11" y="29"/>
                    <a:pt x="12" y="24"/>
                    <a:pt x="16" y="22"/>
                  </a:cubicBezTo>
                  <a:cubicBezTo>
                    <a:pt x="22" y="18"/>
                    <a:pt x="28" y="14"/>
                    <a:pt x="34" y="10"/>
                  </a:cubicBezTo>
                  <a:cubicBezTo>
                    <a:pt x="42" y="6"/>
                    <a:pt x="49" y="0"/>
                    <a:pt x="58" y="1"/>
                  </a:cubicBezTo>
                  <a:cubicBezTo>
                    <a:pt x="43" y="17"/>
                    <a:pt x="16" y="14"/>
                    <a:pt x="0" y="29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2" name="Freeform 217">
              <a:extLst>
                <a:ext uri="{FF2B5EF4-FFF2-40B4-BE49-F238E27FC236}">
                  <a16:creationId xmlns:a16="http://schemas.microsoft.com/office/drawing/2014/main" id="{4A216D6C-301D-4EA4-86BA-466CA2486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2088"/>
              <a:ext cx="44" cy="26"/>
            </a:xfrm>
            <a:custGeom>
              <a:avLst/>
              <a:gdLst>
                <a:gd name="T0" fmla="*/ 8 w 40"/>
                <a:gd name="T1" fmla="*/ 32 h 23"/>
                <a:gd name="T2" fmla="*/ 1 w 40"/>
                <a:gd name="T3" fmla="*/ 31 h 23"/>
                <a:gd name="T4" fmla="*/ 53 w 40"/>
                <a:gd name="T5" fmla="*/ 20 h 23"/>
                <a:gd name="T6" fmla="*/ 0 w 40"/>
                <a:gd name="T7" fmla="*/ 3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3">
                  <a:moveTo>
                    <a:pt x="5" y="22"/>
                  </a:moveTo>
                  <a:cubicBezTo>
                    <a:pt x="3" y="22"/>
                    <a:pt x="2" y="23"/>
                    <a:pt x="1" y="21"/>
                  </a:cubicBezTo>
                  <a:cubicBezTo>
                    <a:pt x="9" y="16"/>
                    <a:pt x="39" y="0"/>
                    <a:pt x="40" y="14"/>
                  </a:cubicBezTo>
                  <a:cubicBezTo>
                    <a:pt x="27" y="17"/>
                    <a:pt x="13" y="18"/>
                    <a:pt x="0" y="2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3" name="Freeform 218">
              <a:extLst>
                <a:ext uri="{FF2B5EF4-FFF2-40B4-BE49-F238E27FC236}">
                  <a16:creationId xmlns:a16="http://schemas.microsoft.com/office/drawing/2014/main" id="{DCCEFC33-9398-4937-9CC4-BE22E5E44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118"/>
              <a:ext cx="62" cy="28"/>
            </a:xfrm>
            <a:custGeom>
              <a:avLst/>
              <a:gdLst>
                <a:gd name="T0" fmla="*/ 4 w 56"/>
                <a:gd name="T1" fmla="*/ 28 h 25"/>
                <a:gd name="T2" fmla="*/ 1 w 56"/>
                <a:gd name="T3" fmla="*/ 24 h 25"/>
                <a:gd name="T4" fmla="*/ 76 w 56"/>
                <a:gd name="T5" fmla="*/ 21 h 25"/>
                <a:gd name="T6" fmla="*/ 0 w 56"/>
                <a:gd name="T7" fmla="*/ 3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5">
                  <a:moveTo>
                    <a:pt x="4" y="20"/>
                  </a:moveTo>
                  <a:cubicBezTo>
                    <a:pt x="3" y="19"/>
                    <a:pt x="2" y="18"/>
                    <a:pt x="1" y="17"/>
                  </a:cubicBezTo>
                  <a:cubicBezTo>
                    <a:pt x="19" y="13"/>
                    <a:pt x="42" y="0"/>
                    <a:pt x="56" y="15"/>
                  </a:cubicBezTo>
                  <a:cubicBezTo>
                    <a:pt x="47" y="25"/>
                    <a:pt x="14" y="24"/>
                    <a:pt x="0" y="2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4" name="Freeform 219">
              <a:extLst>
                <a:ext uri="{FF2B5EF4-FFF2-40B4-BE49-F238E27FC236}">
                  <a16:creationId xmlns:a16="http://schemas.microsoft.com/office/drawing/2014/main" id="{BD95731B-735B-46BC-BC1A-C8E4CF521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157"/>
              <a:ext cx="55" cy="25"/>
            </a:xfrm>
            <a:custGeom>
              <a:avLst/>
              <a:gdLst>
                <a:gd name="T0" fmla="*/ 0 w 50"/>
                <a:gd name="T1" fmla="*/ 17 h 23"/>
                <a:gd name="T2" fmla="*/ 67 w 50"/>
                <a:gd name="T3" fmla="*/ 22 h 23"/>
                <a:gd name="T4" fmla="*/ 3 w 50"/>
                <a:gd name="T5" fmla="*/ 2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3">
                  <a:moveTo>
                    <a:pt x="0" y="14"/>
                  </a:moveTo>
                  <a:cubicBezTo>
                    <a:pt x="17" y="14"/>
                    <a:pt x="33" y="23"/>
                    <a:pt x="50" y="17"/>
                  </a:cubicBezTo>
                  <a:cubicBezTo>
                    <a:pt x="46" y="0"/>
                    <a:pt x="11" y="17"/>
                    <a:pt x="3" y="1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5" name="Freeform 220">
              <a:extLst>
                <a:ext uri="{FF2B5EF4-FFF2-40B4-BE49-F238E27FC236}">
                  <a16:creationId xmlns:a16="http://schemas.microsoft.com/office/drawing/2014/main" id="{6EB6E9B0-5CDF-4B9F-9A13-2224F1EC5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201"/>
              <a:ext cx="55" cy="21"/>
            </a:xfrm>
            <a:custGeom>
              <a:avLst/>
              <a:gdLst>
                <a:gd name="T0" fmla="*/ 8 w 50"/>
                <a:gd name="T1" fmla="*/ 0 h 19"/>
                <a:gd name="T2" fmla="*/ 67 w 50"/>
                <a:gd name="T3" fmla="*/ 25 h 19"/>
                <a:gd name="T4" fmla="*/ 0 w 50"/>
                <a:gd name="T5" fmla="*/ 1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9">
                  <a:moveTo>
                    <a:pt x="5" y="0"/>
                  </a:moveTo>
                  <a:cubicBezTo>
                    <a:pt x="13" y="6"/>
                    <a:pt x="48" y="5"/>
                    <a:pt x="50" y="19"/>
                  </a:cubicBezTo>
                  <a:cubicBezTo>
                    <a:pt x="39" y="19"/>
                    <a:pt x="1" y="18"/>
                    <a:pt x="0" y="1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6" name="Freeform 221">
              <a:extLst>
                <a:ext uri="{FF2B5EF4-FFF2-40B4-BE49-F238E27FC236}">
                  <a16:creationId xmlns:a16="http://schemas.microsoft.com/office/drawing/2014/main" id="{E8148B50-E052-42AC-AD48-8AFA5D8F6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239"/>
              <a:ext cx="63" cy="17"/>
            </a:xfrm>
            <a:custGeom>
              <a:avLst/>
              <a:gdLst>
                <a:gd name="T0" fmla="*/ 2 w 57"/>
                <a:gd name="T1" fmla="*/ 2 h 15"/>
                <a:gd name="T2" fmla="*/ 77 w 57"/>
                <a:gd name="T3" fmla="*/ 19 h 15"/>
                <a:gd name="T4" fmla="*/ 8 w 57"/>
                <a:gd name="T5" fmla="*/ 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5">
                  <a:moveTo>
                    <a:pt x="2" y="2"/>
                  </a:moveTo>
                  <a:cubicBezTo>
                    <a:pt x="0" y="5"/>
                    <a:pt x="46" y="15"/>
                    <a:pt x="57" y="13"/>
                  </a:cubicBezTo>
                  <a:cubicBezTo>
                    <a:pt x="47" y="0"/>
                    <a:pt x="20" y="5"/>
                    <a:pt x="5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7" name="Freeform 222">
              <a:extLst>
                <a:ext uri="{FF2B5EF4-FFF2-40B4-BE49-F238E27FC236}">
                  <a16:creationId xmlns:a16="http://schemas.microsoft.com/office/drawing/2014/main" id="{BAE3AAFA-D374-4EE7-91E3-2EBBCC3A6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269"/>
              <a:ext cx="52" cy="33"/>
            </a:xfrm>
            <a:custGeom>
              <a:avLst/>
              <a:gdLst>
                <a:gd name="T0" fmla="*/ 10 w 47"/>
                <a:gd name="T1" fmla="*/ 11 h 30"/>
                <a:gd name="T2" fmla="*/ 2 w 47"/>
                <a:gd name="T3" fmla="*/ 4 h 30"/>
                <a:gd name="T4" fmla="*/ 64 w 47"/>
                <a:gd name="T5" fmla="*/ 24 h 30"/>
                <a:gd name="T6" fmla="*/ 0 w 47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0">
                  <a:moveTo>
                    <a:pt x="7" y="8"/>
                  </a:moveTo>
                  <a:cubicBezTo>
                    <a:pt x="5" y="7"/>
                    <a:pt x="3" y="6"/>
                    <a:pt x="2" y="4"/>
                  </a:cubicBezTo>
                  <a:cubicBezTo>
                    <a:pt x="12" y="11"/>
                    <a:pt x="36" y="30"/>
                    <a:pt x="47" y="18"/>
                  </a:cubicBezTo>
                  <a:cubicBezTo>
                    <a:pt x="38" y="11"/>
                    <a:pt x="1" y="8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8" name="Freeform 223">
              <a:extLst>
                <a:ext uri="{FF2B5EF4-FFF2-40B4-BE49-F238E27FC236}">
                  <a16:creationId xmlns:a16="http://schemas.microsoft.com/office/drawing/2014/main" id="{0E5AF698-29A2-4DE0-8FF5-27F823B68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2306"/>
              <a:ext cx="43" cy="16"/>
            </a:xfrm>
            <a:custGeom>
              <a:avLst/>
              <a:gdLst>
                <a:gd name="T0" fmla="*/ 8 w 39"/>
                <a:gd name="T1" fmla="*/ 4 h 15"/>
                <a:gd name="T2" fmla="*/ 1 w 39"/>
                <a:gd name="T3" fmla="*/ 4 h 15"/>
                <a:gd name="T4" fmla="*/ 52 w 39"/>
                <a:gd name="T5" fmla="*/ 16 h 15"/>
                <a:gd name="T6" fmla="*/ 0 w 39"/>
                <a:gd name="T7" fmla="*/ 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15">
                  <a:moveTo>
                    <a:pt x="5" y="4"/>
                  </a:moveTo>
                  <a:cubicBezTo>
                    <a:pt x="3" y="4"/>
                    <a:pt x="2" y="0"/>
                    <a:pt x="1" y="4"/>
                  </a:cubicBezTo>
                  <a:cubicBezTo>
                    <a:pt x="12" y="11"/>
                    <a:pt x="25" y="15"/>
                    <a:pt x="39" y="13"/>
                  </a:cubicBezTo>
                  <a:cubicBezTo>
                    <a:pt x="27" y="5"/>
                    <a:pt x="12" y="10"/>
                    <a:pt x="0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9" name="Freeform 224">
              <a:extLst>
                <a:ext uri="{FF2B5EF4-FFF2-40B4-BE49-F238E27FC236}">
                  <a16:creationId xmlns:a16="http://schemas.microsoft.com/office/drawing/2014/main" id="{9C170198-C666-4526-8679-78415B5F7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339"/>
              <a:ext cx="33" cy="18"/>
            </a:xfrm>
            <a:custGeom>
              <a:avLst/>
              <a:gdLst>
                <a:gd name="T0" fmla="*/ 13 w 30"/>
                <a:gd name="T1" fmla="*/ 0 h 16"/>
                <a:gd name="T2" fmla="*/ 2 w 30"/>
                <a:gd name="T3" fmla="*/ 2 h 16"/>
                <a:gd name="T4" fmla="*/ 40 w 30"/>
                <a:gd name="T5" fmla="*/ 21 h 16"/>
                <a:gd name="T6" fmla="*/ 0 w 30"/>
                <a:gd name="T7" fmla="*/ 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6">
                  <a:moveTo>
                    <a:pt x="10" y="0"/>
                  </a:moveTo>
                  <a:cubicBezTo>
                    <a:pt x="7" y="1"/>
                    <a:pt x="5" y="3"/>
                    <a:pt x="2" y="2"/>
                  </a:cubicBezTo>
                  <a:cubicBezTo>
                    <a:pt x="9" y="9"/>
                    <a:pt x="19" y="16"/>
                    <a:pt x="30" y="15"/>
                  </a:cubicBezTo>
                  <a:cubicBezTo>
                    <a:pt x="27" y="2"/>
                    <a:pt x="10" y="6"/>
                    <a:pt x="0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0" name="Freeform 225">
              <a:extLst>
                <a:ext uri="{FF2B5EF4-FFF2-40B4-BE49-F238E27FC236}">
                  <a16:creationId xmlns:a16="http://schemas.microsoft.com/office/drawing/2014/main" id="{94AE5442-BEBE-481E-94A0-2B93CC4F8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2376"/>
              <a:ext cx="39" cy="23"/>
            </a:xfrm>
            <a:custGeom>
              <a:avLst/>
              <a:gdLst>
                <a:gd name="T0" fmla="*/ 9 w 35"/>
                <a:gd name="T1" fmla="*/ 1 h 20"/>
                <a:gd name="T2" fmla="*/ 0 w 35"/>
                <a:gd name="T3" fmla="*/ 0 h 20"/>
                <a:gd name="T4" fmla="*/ 48 w 35"/>
                <a:gd name="T5" fmla="*/ 28 h 20"/>
                <a:gd name="T6" fmla="*/ 1 w 35"/>
                <a:gd name="T7" fmla="*/ 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0">
                  <a:moveTo>
                    <a:pt x="6" y="1"/>
                  </a:moveTo>
                  <a:cubicBezTo>
                    <a:pt x="4" y="1"/>
                    <a:pt x="2" y="0"/>
                    <a:pt x="0" y="0"/>
                  </a:cubicBezTo>
                  <a:cubicBezTo>
                    <a:pt x="10" y="9"/>
                    <a:pt x="20" y="20"/>
                    <a:pt x="35" y="18"/>
                  </a:cubicBezTo>
                  <a:cubicBezTo>
                    <a:pt x="30" y="6"/>
                    <a:pt x="12" y="9"/>
                    <a:pt x="1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1" name="Freeform 226">
              <a:extLst>
                <a:ext uri="{FF2B5EF4-FFF2-40B4-BE49-F238E27FC236}">
                  <a16:creationId xmlns:a16="http://schemas.microsoft.com/office/drawing/2014/main" id="{1B74D5D6-D2AC-4B3A-A9BE-B1548BA5E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2411"/>
              <a:ext cx="27" cy="22"/>
            </a:xfrm>
            <a:custGeom>
              <a:avLst/>
              <a:gdLst>
                <a:gd name="T0" fmla="*/ 1 w 24"/>
                <a:gd name="T1" fmla="*/ 8 h 20"/>
                <a:gd name="T2" fmla="*/ 34 w 24"/>
                <a:gd name="T3" fmla="*/ 26 h 20"/>
                <a:gd name="T4" fmla="*/ 0 w 24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1" y="5"/>
                  </a:moveTo>
                  <a:cubicBezTo>
                    <a:pt x="3" y="7"/>
                    <a:pt x="16" y="19"/>
                    <a:pt x="24" y="20"/>
                  </a:cubicBezTo>
                  <a:cubicBezTo>
                    <a:pt x="22" y="8"/>
                    <a:pt x="8" y="4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2" name="Freeform 227">
              <a:extLst>
                <a:ext uri="{FF2B5EF4-FFF2-40B4-BE49-F238E27FC236}">
                  <a16:creationId xmlns:a16="http://schemas.microsoft.com/office/drawing/2014/main" id="{6184109C-EB6D-45BC-A2E1-5AF04BB64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" y="2448"/>
              <a:ext cx="41" cy="33"/>
            </a:xfrm>
            <a:custGeom>
              <a:avLst/>
              <a:gdLst>
                <a:gd name="T0" fmla="*/ 8 w 37"/>
                <a:gd name="T1" fmla="*/ 8 h 30"/>
                <a:gd name="T2" fmla="*/ 0 w 37"/>
                <a:gd name="T3" fmla="*/ 1 h 30"/>
                <a:gd name="T4" fmla="*/ 41 w 37"/>
                <a:gd name="T5" fmla="*/ 40 h 30"/>
                <a:gd name="T6" fmla="*/ 8 w 37"/>
                <a:gd name="T7" fmla="*/ 9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0">
                  <a:moveTo>
                    <a:pt x="5" y="5"/>
                  </a:moveTo>
                  <a:cubicBezTo>
                    <a:pt x="2" y="3"/>
                    <a:pt x="3" y="0"/>
                    <a:pt x="0" y="1"/>
                  </a:cubicBezTo>
                  <a:cubicBezTo>
                    <a:pt x="4" y="12"/>
                    <a:pt x="18" y="28"/>
                    <a:pt x="30" y="30"/>
                  </a:cubicBezTo>
                  <a:cubicBezTo>
                    <a:pt x="37" y="17"/>
                    <a:pt x="12" y="11"/>
                    <a:pt x="5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3" name="Freeform 228">
              <a:extLst>
                <a:ext uri="{FF2B5EF4-FFF2-40B4-BE49-F238E27FC236}">
                  <a16:creationId xmlns:a16="http://schemas.microsoft.com/office/drawing/2014/main" id="{59DF8426-E3D6-47C2-8B0B-374BE7D93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496"/>
              <a:ext cx="33" cy="21"/>
            </a:xfrm>
            <a:custGeom>
              <a:avLst/>
              <a:gdLst>
                <a:gd name="T0" fmla="*/ 13 w 30"/>
                <a:gd name="T1" fmla="*/ 3 h 19"/>
                <a:gd name="T2" fmla="*/ 4 w 30"/>
                <a:gd name="T3" fmla="*/ 0 h 19"/>
                <a:gd name="T4" fmla="*/ 40 w 30"/>
                <a:gd name="T5" fmla="*/ 24 h 19"/>
                <a:gd name="T6" fmla="*/ 0 w 30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9">
                  <a:moveTo>
                    <a:pt x="10" y="3"/>
                  </a:moveTo>
                  <a:cubicBezTo>
                    <a:pt x="8" y="2"/>
                    <a:pt x="5" y="1"/>
                    <a:pt x="4" y="0"/>
                  </a:cubicBezTo>
                  <a:cubicBezTo>
                    <a:pt x="9" y="9"/>
                    <a:pt x="19" y="19"/>
                    <a:pt x="30" y="18"/>
                  </a:cubicBezTo>
                  <a:cubicBezTo>
                    <a:pt x="30" y="6"/>
                    <a:pt x="9" y="3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4" name="Freeform 229">
              <a:extLst>
                <a:ext uri="{FF2B5EF4-FFF2-40B4-BE49-F238E27FC236}">
                  <a16:creationId xmlns:a16="http://schemas.microsoft.com/office/drawing/2014/main" id="{F7E94712-1C3E-4F44-95A3-A109F0BF3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529"/>
              <a:ext cx="40" cy="26"/>
            </a:xfrm>
            <a:custGeom>
              <a:avLst/>
              <a:gdLst>
                <a:gd name="T0" fmla="*/ 4 w 36"/>
                <a:gd name="T1" fmla="*/ 3 h 24"/>
                <a:gd name="T2" fmla="*/ 0 w 36"/>
                <a:gd name="T3" fmla="*/ 2 h 24"/>
                <a:gd name="T4" fmla="*/ 49 w 36"/>
                <a:gd name="T5" fmla="*/ 27 h 24"/>
                <a:gd name="T6" fmla="*/ 3 w 36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4">
                  <a:moveTo>
                    <a:pt x="4" y="3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9" y="10"/>
                    <a:pt x="22" y="24"/>
                    <a:pt x="36" y="21"/>
                  </a:cubicBezTo>
                  <a:cubicBezTo>
                    <a:pt x="33" y="9"/>
                    <a:pt x="11" y="3"/>
                    <a:pt x="3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5" name="Freeform 230">
              <a:extLst>
                <a:ext uri="{FF2B5EF4-FFF2-40B4-BE49-F238E27FC236}">
                  <a16:creationId xmlns:a16="http://schemas.microsoft.com/office/drawing/2014/main" id="{75B6DD5A-5993-4B9B-8D68-926A165F1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2562"/>
              <a:ext cx="43" cy="21"/>
            </a:xfrm>
            <a:custGeom>
              <a:avLst/>
              <a:gdLst>
                <a:gd name="T0" fmla="*/ 0 w 39"/>
                <a:gd name="T1" fmla="*/ 2 h 19"/>
                <a:gd name="T2" fmla="*/ 52 w 39"/>
                <a:gd name="T3" fmla="*/ 25 h 19"/>
                <a:gd name="T4" fmla="*/ 3 w 39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9">
                  <a:moveTo>
                    <a:pt x="0" y="2"/>
                  </a:moveTo>
                  <a:cubicBezTo>
                    <a:pt x="0" y="2"/>
                    <a:pt x="29" y="18"/>
                    <a:pt x="39" y="19"/>
                  </a:cubicBezTo>
                  <a:cubicBezTo>
                    <a:pt x="31" y="7"/>
                    <a:pt x="16" y="5"/>
                    <a:pt x="3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6" name="Freeform 231">
              <a:extLst>
                <a:ext uri="{FF2B5EF4-FFF2-40B4-BE49-F238E27FC236}">
                  <a16:creationId xmlns:a16="http://schemas.microsoft.com/office/drawing/2014/main" id="{F39CD9CF-F204-4857-89B1-E30493B5D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2584"/>
              <a:ext cx="43" cy="35"/>
            </a:xfrm>
            <a:custGeom>
              <a:avLst/>
              <a:gdLst>
                <a:gd name="T0" fmla="*/ 3 w 39"/>
                <a:gd name="T1" fmla="*/ 3 h 32"/>
                <a:gd name="T2" fmla="*/ 0 w 39"/>
                <a:gd name="T3" fmla="*/ 3 h 32"/>
                <a:gd name="T4" fmla="*/ 51 w 39"/>
                <a:gd name="T5" fmla="*/ 39 h 32"/>
                <a:gd name="T6" fmla="*/ 3 w 39"/>
                <a:gd name="T7" fmla="*/ 5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2">
                  <a:moveTo>
                    <a:pt x="3" y="3"/>
                  </a:moveTo>
                  <a:cubicBezTo>
                    <a:pt x="1" y="3"/>
                    <a:pt x="0" y="0"/>
                    <a:pt x="0" y="3"/>
                  </a:cubicBezTo>
                  <a:cubicBezTo>
                    <a:pt x="8" y="14"/>
                    <a:pt x="23" y="32"/>
                    <a:pt x="38" y="30"/>
                  </a:cubicBezTo>
                  <a:cubicBezTo>
                    <a:pt x="39" y="15"/>
                    <a:pt x="15" y="8"/>
                    <a:pt x="3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7" name="Freeform 232">
              <a:extLst>
                <a:ext uri="{FF2B5EF4-FFF2-40B4-BE49-F238E27FC236}">
                  <a16:creationId xmlns:a16="http://schemas.microsoft.com/office/drawing/2014/main" id="{C91C4DD8-B6A6-4542-9CFE-7910894BC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2629"/>
              <a:ext cx="40" cy="29"/>
            </a:xfrm>
            <a:custGeom>
              <a:avLst/>
              <a:gdLst>
                <a:gd name="T0" fmla="*/ 3 w 36"/>
                <a:gd name="T1" fmla="*/ 4 h 26"/>
                <a:gd name="T2" fmla="*/ 0 w 36"/>
                <a:gd name="T3" fmla="*/ 0 h 26"/>
                <a:gd name="T4" fmla="*/ 49 w 36"/>
                <a:gd name="T5" fmla="*/ 29 h 26"/>
                <a:gd name="T6" fmla="*/ 8 w 36"/>
                <a:gd name="T7" fmla="*/ 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6">
                  <a:moveTo>
                    <a:pt x="3" y="4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4" y="11"/>
                    <a:pt x="25" y="26"/>
                    <a:pt x="36" y="21"/>
                  </a:cubicBezTo>
                  <a:cubicBezTo>
                    <a:pt x="35" y="8"/>
                    <a:pt x="15" y="4"/>
                    <a:pt x="5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8" name="Freeform 233">
              <a:extLst>
                <a:ext uri="{FF2B5EF4-FFF2-40B4-BE49-F238E27FC236}">
                  <a16:creationId xmlns:a16="http://schemas.microsoft.com/office/drawing/2014/main" id="{55F42DF9-E77E-4DAB-8686-449E3DB4D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2663"/>
              <a:ext cx="42" cy="36"/>
            </a:xfrm>
            <a:custGeom>
              <a:avLst/>
              <a:gdLst>
                <a:gd name="T0" fmla="*/ 8 w 38"/>
                <a:gd name="T1" fmla="*/ 0 h 33"/>
                <a:gd name="T2" fmla="*/ 51 w 38"/>
                <a:gd name="T3" fmla="*/ 32 h 33"/>
                <a:gd name="T4" fmla="*/ 0 w 38"/>
                <a:gd name="T5" fmla="*/ 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3">
                  <a:moveTo>
                    <a:pt x="5" y="0"/>
                  </a:moveTo>
                  <a:cubicBezTo>
                    <a:pt x="14" y="4"/>
                    <a:pt x="33" y="12"/>
                    <a:pt x="38" y="25"/>
                  </a:cubicBezTo>
                  <a:cubicBezTo>
                    <a:pt x="21" y="33"/>
                    <a:pt x="5" y="8"/>
                    <a:pt x="0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9" name="Freeform 234">
              <a:extLst>
                <a:ext uri="{FF2B5EF4-FFF2-40B4-BE49-F238E27FC236}">
                  <a16:creationId xmlns:a16="http://schemas.microsoft.com/office/drawing/2014/main" id="{740309FA-9D0A-45BD-B11C-43B20F92C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699"/>
              <a:ext cx="39" cy="38"/>
            </a:xfrm>
            <a:custGeom>
              <a:avLst/>
              <a:gdLst>
                <a:gd name="T0" fmla="*/ 0 w 36"/>
                <a:gd name="T1" fmla="*/ 2 h 34"/>
                <a:gd name="T2" fmla="*/ 46 w 36"/>
                <a:gd name="T3" fmla="*/ 40 h 34"/>
                <a:gd name="T4" fmla="*/ 0 w 36"/>
                <a:gd name="T5" fmla="*/ 1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4">
                  <a:moveTo>
                    <a:pt x="0" y="2"/>
                  </a:moveTo>
                  <a:cubicBezTo>
                    <a:pt x="4" y="0"/>
                    <a:pt x="28" y="21"/>
                    <a:pt x="36" y="29"/>
                  </a:cubicBezTo>
                  <a:cubicBezTo>
                    <a:pt x="24" y="34"/>
                    <a:pt x="0" y="27"/>
                    <a:pt x="0" y="1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0" name="Freeform 235">
              <a:extLst>
                <a:ext uri="{FF2B5EF4-FFF2-40B4-BE49-F238E27FC236}">
                  <a16:creationId xmlns:a16="http://schemas.microsoft.com/office/drawing/2014/main" id="{ACF61201-AB93-4C00-9A0A-B0A08A3D0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745"/>
              <a:ext cx="39" cy="28"/>
            </a:xfrm>
            <a:custGeom>
              <a:avLst/>
              <a:gdLst>
                <a:gd name="T0" fmla="*/ 8 w 35"/>
                <a:gd name="T1" fmla="*/ 4 h 25"/>
                <a:gd name="T2" fmla="*/ 0 w 35"/>
                <a:gd name="T3" fmla="*/ 1 h 25"/>
                <a:gd name="T4" fmla="*/ 48 w 35"/>
                <a:gd name="T5" fmla="*/ 35 h 25"/>
                <a:gd name="T6" fmla="*/ 3 w 35"/>
                <a:gd name="T7" fmla="*/ 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5">
                  <a:moveTo>
                    <a:pt x="5" y="4"/>
                  </a:moveTo>
                  <a:cubicBezTo>
                    <a:pt x="3" y="2"/>
                    <a:pt x="4" y="0"/>
                    <a:pt x="0" y="1"/>
                  </a:cubicBezTo>
                  <a:cubicBezTo>
                    <a:pt x="9" y="10"/>
                    <a:pt x="22" y="24"/>
                    <a:pt x="35" y="25"/>
                  </a:cubicBezTo>
                  <a:cubicBezTo>
                    <a:pt x="33" y="11"/>
                    <a:pt x="15" y="10"/>
                    <a:pt x="3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1" name="Freeform 236">
              <a:extLst>
                <a:ext uri="{FF2B5EF4-FFF2-40B4-BE49-F238E27FC236}">
                  <a16:creationId xmlns:a16="http://schemas.microsoft.com/office/drawing/2014/main" id="{2D696918-1C5F-4722-B666-6ECC75713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775"/>
              <a:ext cx="56" cy="39"/>
            </a:xfrm>
            <a:custGeom>
              <a:avLst/>
              <a:gdLst>
                <a:gd name="T0" fmla="*/ 3 w 51"/>
                <a:gd name="T1" fmla="*/ 3 h 35"/>
                <a:gd name="T2" fmla="*/ 0 w 51"/>
                <a:gd name="T3" fmla="*/ 0 h 35"/>
                <a:gd name="T4" fmla="*/ 54 w 51"/>
                <a:gd name="T5" fmla="*/ 48 h 35"/>
                <a:gd name="T6" fmla="*/ 9 w 51"/>
                <a:gd name="T7" fmla="*/ 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35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9" y="12"/>
                    <a:pt x="26" y="33"/>
                    <a:pt x="41" y="35"/>
                  </a:cubicBezTo>
                  <a:cubicBezTo>
                    <a:pt x="51" y="18"/>
                    <a:pt x="14" y="12"/>
                    <a:pt x="6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2" name="Freeform 237">
              <a:extLst>
                <a:ext uri="{FF2B5EF4-FFF2-40B4-BE49-F238E27FC236}">
                  <a16:creationId xmlns:a16="http://schemas.microsoft.com/office/drawing/2014/main" id="{DDA9CF6B-1209-4C96-B340-7F515F632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2817"/>
              <a:ext cx="36" cy="37"/>
            </a:xfrm>
            <a:custGeom>
              <a:avLst/>
              <a:gdLst>
                <a:gd name="T0" fmla="*/ 3 w 32"/>
                <a:gd name="T1" fmla="*/ 8 h 33"/>
                <a:gd name="T2" fmla="*/ 0 w 32"/>
                <a:gd name="T3" fmla="*/ 1 h 33"/>
                <a:gd name="T4" fmla="*/ 46 w 32"/>
                <a:gd name="T5" fmla="*/ 46 h 33"/>
                <a:gd name="T6" fmla="*/ 3 w 32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3">
                  <a:moveTo>
                    <a:pt x="3" y="5"/>
                  </a:moveTo>
                  <a:cubicBezTo>
                    <a:pt x="2" y="4"/>
                    <a:pt x="1" y="2"/>
                    <a:pt x="0" y="1"/>
                  </a:cubicBezTo>
                  <a:cubicBezTo>
                    <a:pt x="10" y="12"/>
                    <a:pt x="16" y="31"/>
                    <a:pt x="32" y="33"/>
                  </a:cubicBezTo>
                  <a:cubicBezTo>
                    <a:pt x="31" y="20"/>
                    <a:pt x="15" y="4"/>
                    <a:pt x="3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3" name="Freeform 238">
              <a:extLst>
                <a:ext uri="{FF2B5EF4-FFF2-40B4-BE49-F238E27FC236}">
                  <a16:creationId xmlns:a16="http://schemas.microsoft.com/office/drawing/2014/main" id="{7FE68BB7-C915-40AF-AE1C-5628B2F27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844"/>
              <a:ext cx="42" cy="60"/>
            </a:xfrm>
            <a:custGeom>
              <a:avLst/>
              <a:gdLst>
                <a:gd name="T0" fmla="*/ 10 w 38"/>
                <a:gd name="T1" fmla="*/ 1 h 55"/>
                <a:gd name="T2" fmla="*/ 0 w 38"/>
                <a:gd name="T3" fmla="*/ 0 h 55"/>
                <a:gd name="T4" fmla="*/ 48 w 38"/>
                <a:gd name="T5" fmla="*/ 70 h 55"/>
                <a:gd name="T6" fmla="*/ 2 w 38"/>
                <a:gd name="T7" fmla="*/ 9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5">
                  <a:moveTo>
                    <a:pt x="7" y="1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4" y="15"/>
                    <a:pt x="17" y="55"/>
                    <a:pt x="35" y="54"/>
                  </a:cubicBezTo>
                  <a:cubicBezTo>
                    <a:pt x="38" y="32"/>
                    <a:pt x="15" y="20"/>
                    <a:pt x="2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4" name="Freeform 239">
              <a:extLst>
                <a:ext uri="{FF2B5EF4-FFF2-40B4-BE49-F238E27FC236}">
                  <a16:creationId xmlns:a16="http://schemas.microsoft.com/office/drawing/2014/main" id="{C4A02DDD-DDFA-4895-9295-B80A6756E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2871"/>
              <a:ext cx="50" cy="61"/>
            </a:xfrm>
            <a:custGeom>
              <a:avLst/>
              <a:gdLst>
                <a:gd name="T0" fmla="*/ 3 w 45"/>
                <a:gd name="T1" fmla="*/ 9 h 55"/>
                <a:gd name="T2" fmla="*/ 0 w 45"/>
                <a:gd name="T3" fmla="*/ 0 h 55"/>
                <a:gd name="T4" fmla="*/ 52 w 45"/>
                <a:gd name="T5" fmla="*/ 75 h 55"/>
                <a:gd name="T6" fmla="*/ 4 w 45"/>
                <a:gd name="T7" fmla="*/ 9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55">
                  <a:moveTo>
                    <a:pt x="3" y="6"/>
                  </a:moveTo>
                  <a:cubicBezTo>
                    <a:pt x="2" y="3"/>
                    <a:pt x="5" y="0"/>
                    <a:pt x="0" y="0"/>
                  </a:cubicBezTo>
                  <a:cubicBezTo>
                    <a:pt x="3" y="19"/>
                    <a:pt x="19" y="47"/>
                    <a:pt x="38" y="55"/>
                  </a:cubicBezTo>
                  <a:cubicBezTo>
                    <a:pt x="45" y="37"/>
                    <a:pt x="23" y="8"/>
                    <a:pt x="4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5" name="Freeform 240">
              <a:extLst>
                <a:ext uri="{FF2B5EF4-FFF2-40B4-BE49-F238E27FC236}">
                  <a16:creationId xmlns:a16="http://schemas.microsoft.com/office/drawing/2014/main" id="{1A241CFE-7EC0-4538-9277-0775DBB78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2916"/>
              <a:ext cx="35" cy="49"/>
            </a:xfrm>
            <a:custGeom>
              <a:avLst/>
              <a:gdLst>
                <a:gd name="T0" fmla="*/ 4 w 32"/>
                <a:gd name="T1" fmla="*/ 9 h 45"/>
                <a:gd name="T2" fmla="*/ 1 w 32"/>
                <a:gd name="T3" fmla="*/ 0 h 45"/>
                <a:gd name="T4" fmla="*/ 34 w 32"/>
                <a:gd name="T5" fmla="*/ 58 h 45"/>
                <a:gd name="T6" fmla="*/ 3 w 32"/>
                <a:gd name="T7" fmla="*/ 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5">
                  <a:moveTo>
                    <a:pt x="4" y="6"/>
                  </a:moveTo>
                  <a:cubicBezTo>
                    <a:pt x="3" y="4"/>
                    <a:pt x="3" y="2"/>
                    <a:pt x="1" y="0"/>
                  </a:cubicBezTo>
                  <a:cubicBezTo>
                    <a:pt x="0" y="17"/>
                    <a:pt x="13" y="35"/>
                    <a:pt x="26" y="45"/>
                  </a:cubicBezTo>
                  <a:cubicBezTo>
                    <a:pt x="32" y="31"/>
                    <a:pt x="16" y="10"/>
                    <a:pt x="3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6" name="Freeform 241">
              <a:extLst>
                <a:ext uri="{FF2B5EF4-FFF2-40B4-BE49-F238E27FC236}">
                  <a16:creationId xmlns:a16="http://schemas.microsoft.com/office/drawing/2014/main" id="{83CFE5E8-B98E-4F4A-A3D6-C16EF0B00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2948"/>
              <a:ext cx="27" cy="37"/>
            </a:xfrm>
            <a:custGeom>
              <a:avLst/>
              <a:gdLst>
                <a:gd name="T0" fmla="*/ 3 w 24"/>
                <a:gd name="T1" fmla="*/ 9 h 34"/>
                <a:gd name="T2" fmla="*/ 0 w 24"/>
                <a:gd name="T3" fmla="*/ 1 h 34"/>
                <a:gd name="T4" fmla="*/ 33 w 24"/>
                <a:gd name="T5" fmla="*/ 44 h 34"/>
                <a:gd name="T6" fmla="*/ 0 w 24"/>
                <a:gd name="T7" fmla="*/ 1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4">
                  <a:moveTo>
                    <a:pt x="3" y="6"/>
                  </a:moveTo>
                  <a:cubicBezTo>
                    <a:pt x="2" y="4"/>
                    <a:pt x="1" y="3"/>
                    <a:pt x="0" y="1"/>
                  </a:cubicBezTo>
                  <a:cubicBezTo>
                    <a:pt x="8" y="11"/>
                    <a:pt x="11" y="27"/>
                    <a:pt x="23" y="34"/>
                  </a:cubicBezTo>
                  <a:cubicBezTo>
                    <a:pt x="24" y="21"/>
                    <a:pt x="10" y="0"/>
                    <a:pt x="0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7" name="Freeform 242">
              <a:extLst>
                <a:ext uri="{FF2B5EF4-FFF2-40B4-BE49-F238E27FC236}">
                  <a16:creationId xmlns:a16="http://schemas.microsoft.com/office/drawing/2014/main" id="{01F7C3AF-D51C-43CE-B41F-B5BC127FA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960"/>
              <a:ext cx="27" cy="45"/>
            </a:xfrm>
            <a:custGeom>
              <a:avLst/>
              <a:gdLst>
                <a:gd name="T0" fmla="*/ 0 w 25"/>
                <a:gd name="T1" fmla="*/ 5 h 41"/>
                <a:gd name="T2" fmla="*/ 0 w 25"/>
                <a:gd name="T3" fmla="*/ 0 h 41"/>
                <a:gd name="T4" fmla="*/ 31 w 25"/>
                <a:gd name="T5" fmla="*/ 54 h 41"/>
                <a:gd name="T6" fmla="*/ 0 w 25"/>
                <a:gd name="T7" fmla="*/ 11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1">
                  <a:moveTo>
                    <a:pt x="0" y="5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0" y="13"/>
                    <a:pt x="10" y="39"/>
                    <a:pt x="25" y="41"/>
                  </a:cubicBezTo>
                  <a:cubicBezTo>
                    <a:pt x="24" y="26"/>
                    <a:pt x="8" y="19"/>
                    <a:pt x="0" y="8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8" name="Freeform 243">
              <a:extLst>
                <a:ext uri="{FF2B5EF4-FFF2-40B4-BE49-F238E27FC236}">
                  <a16:creationId xmlns:a16="http://schemas.microsoft.com/office/drawing/2014/main" id="{CB3743B1-C208-463A-BD5B-294674907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2988"/>
              <a:ext cx="23" cy="37"/>
            </a:xfrm>
            <a:custGeom>
              <a:avLst/>
              <a:gdLst>
                <a:gd name="T0" fmla="*/ 5 w 21"/>
                <a:gd name="T1" fmla="*/ 2 h 33"/>
                <a:gd name="T2" fmla="*/ 27 w 21"/>
                <a:gd name="T3" fmla="*/ 46 h 33"/>
                <a:gd name="T4" fmla="*/ 0 w 21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3">
                  <a:moveTo>
                    <a:pt x="5" y="2"/>
                  </a:moveTo>
                  <a:cubicBezTo>
                    <a:pt x="0" y="6"/>
                    <a:pt x="11" y="33"/>
                    <a:pt x="21" y="33"/>
                  </a:cubicBezTo>
                  <a:cubicBezTo>
                    <a:pt x="21" y="22"/>
                    <a:pt x="10" y="6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9" name="Freeform 244">
              <a:extLst>
                <a:ext uri="{FF2B5EF4-FFF2-40B4-BE49-F238E27FC236}">
                  <a16:creationId xmlns:a16="http://schemas.microsoft.com/office/drawing/2014/main" id="{377E10E9-A5AC-4123-A1FF-9E861E9DA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2998"/>
              <a:ext cx="31" cy="45"/>
            </a:xfrm>
            <a:custGeom>
              <a:avLst/>
              <a:gdLst>
                <a:gd name="T0" fmla="*/ 9 w 28"/>
                <a:gd name="T1" fmla="*/ 8 h 40"/>
                <a:gd name="T2" fmla="*/ 3 w 28"/>
                <a:gd name="T3" fmla="*/ 2 h 40"/>
                <a:gd name="T4" fmla="*/ 30 w 28"/>
                <a:gd name="T5" fmla="*/ 57 h 40"/>
                <a:gd name="T6" fmla="*/ 0 w 28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0">
                  <a:moveTo>
                    <a:pt x="6" y="5"/>
                  </a:moveTo>
                  <a:cubicBezTo>
                    <a:pt x="6" y="3"/>
                    <a:pt x="5" y="3"/>
                    <a:pt x="3" y="2"/>
                  </a:cubicBezTo>
                  <a:cubicBezTo>
                    <a:pt x="6" y="14"/>
                    <a:pt x="12" y="32"/>
                    <a:pt x="22" y="40"/>
                  </a:cubicBezTo>
                  <a:cubicBezTo>
                    <a:pt x="28" y="25"/>
                    <a:pt x="10" y="9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0" name="Freeform 245">
              <a:extLst>
                <a:ext uri="{FF2B5EF4-FFF2-40B4-BE49-F238E27FC236}">
                  <a16:creationId xmlns:a16="http://schemas.microsoft.com/office/drawing/2014/main" id="{A091F2F0-07A7-427A-9AA6-9C6C408A6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013"/>
              <a:ext cx="20" cy="42"/>
            </a:xfrm>
            <a:custGeom>
              <a:avLst/>
              <a:gdLst>
                <a:gd name="T0" fmla="*/ 9 w 18"/>
                <a:gd name="T1" fmla="*/ 0 h 38"/>
                <a:gd name="T2" fmla="*/ 24 w 18"/>
                <a:gd name="T3" fmla="*/ 51 h 38"/>
                <a:gd name="T4" fmla="*/ 0 w 18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8">
                  <a:moveTo>
                    <a:pt x="6" y="0"/>
                  </a:moveTo>
                  <a:cubicBezTo>
                    <a:pt x="0" y="5"/>
                    <a:pt x="7" y="35"/>
                    <a:pt x="18" y="38"/>
                  </a:cubicBezTo>
                  <a:cubicBezTo>
                    <a:pt x="18" y="26"/>
                    <a:pt x="6" y="11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1" name="Freeform 246">
              <a:extLst>
                <a:ext uri="{FF2B5EF4-FFF2-40B4-BE49-F238E27FC236}">
                  <a16:creationId xmlns:a16="http://schemas.microsoft.com/office/drawing/2014/main" id="{0BF0B567-DC9C-4974-A5A8-84E8A8653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3028"/>
              <a:ext cx="22" cy="43"/>
            </a:xfrm>
            <a:custGeom>
              <a:avLst/>
              <a:gdLst>
                <a:gd name="T0" fmla="*/ 10 w 20"/>
                <a:gd name="T1" fmla="*/ 4 h 39"/>
                <a:gd name="T2" fmla="*/ 4 w 20"/>
                <a:gd name="T3" fmla="*/ 1 h 39"/>
                <a:gd name="T4" fmla="*/ 25 w 20"/>
                <a:gd name="T5" fmla="*/ 52 h 39"/>
                <a:gd name="T6" fmla="*/ 8 w 20"/>
                <a:gd name="T7" fmla="*/ 3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9">
                  <a:moveTo>
                    <a:pt x="7" y="4"/>
                  </a:moveTo>
                  <a:cubicBezTo>
                    <a:pt x="5" y="3"/>
                    <a:pt x="8" y="0"/>
                    <a:pt x="4" y="1"/>
                  </a:cubicBezTo>
                  <a:cubicBezTo>
                    <a:pt x="0" y="14"/>
                    <a:pt x="12" y="29"/>
                    <a:pt x="19" y="39"/>
                  </a:cubicBezTo>
                  <a:cubicBezTo>
                    <a:pt x="20" y="30"/>
                    <a:pt x="12" y="12"/>
                    <a:pt x="5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2" name="Freeform 247">
              <a:extLst>
                <a:ext uri="{FF2B5EF4-FFF2-40B4-BE49-F238E27FC236}">
                  <a16:creationId xmlns:a16="http://schemas.microsoft.com/office/drawing/2014/main" id="{11237879-496E-4396-9342-A1B07B45A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3037"/>
              <a:ext cx="31" cy="45"/>
            </a:xfrm>
            <a:custGeom>
              <a:avLst/>
              <a:gdLst>
                <a:gd name="T0" fmla="*/ 10 w 28"/>
                <a:gd name="T1" fmla="*/ 5 h 41"/>
                <a:gd name="T2" fmla="*/ 38 w 28"/>
                <a:gd name="T3" fmla="*/ 54 h 41"/>
                <a:gd name="T4" fmla="*/ 0 w 28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1">
                  <a:moveTo>
                    <a:pt x="7" y="5"/>
                  </a:moveTo>
                  <a:cubicBezTo>
                    <a:pt x="12" y="16"/>
                    <a:pt x="17" y="36"/>
                    <a:pt x="28" y="41"/>
                  </a:cubicBezTo>
                  <a:cubicBezTo>
                    <a:pt x="26" y="26"/>
                    <a:pt x="11" y="5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3" name="Freeform 248">
              <a:extLst>
                <a:ext uri="{FF2B5EF4-FFF2-40B4-BE49-F238E27FC236}">
                  <a16:creationId xmlns:a16="http://schemas.microsoft.com/office/drawing/2014/main" id="{F2D7A0BA-39DB-4F9B-8F47-F35C0A6F4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3051"/>
              <a:ext cx="41" cy="41"/>
            </a:xfrm>
            <a:custGeom>
              <a:avLst/>
              <a:gdLst>
                <a:gd name="T0" fmla="*/ 4 w 37"/>
                <a:gd name="T1" fmla="*/ 2 h 37"/>
                <a:gd name="T2" fmla="*/ 2 w 37"/>
                <a:gd name="T3" fmla="*/ 2 h 37"/>
                <a:gd name="T4" fmla="*/ 50 w 37"/>
                <a:gd name="T5" fmla="*/ 50 h 37"/>
                <a:gd name="T6" fmla="*/ 2 w 37"/>
                <a:gd name="T7" fmla="*/ 3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7">
                  <a:moveTo>
                    <a:pt x="4" y="2"/>
                  </a:moveTo>
                  <a:cubicBezTo>
                    <a:pt x="1" y="0"/>
                    <a:pt x="0" y="0"/>
                    <a:pt x="2" y="2"/>
                  </a:cubicBezTo>
                  <a:cubicBezTo>
                    <a:pt x="12" y="13"/>
                    <a:pt x="22" y="32"/>
                    <a:pt x="37" y="37"/>
                  </a:cubicBezTo>
                  <a:cubicBezTo>
                    <a:pt x="30" y="24"/>
                    <a:pt x="14" y="12"/>
                    <a:pt x="2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4" name="Freeform 249">
              <a:extLst>
                <a:ext uri="{FF2B5EF4-FFF2-40B4-BE49-F238E27FC236}">
                  <a16:creationId xmlns:a16="http://schemas.microsoft.com/office/drawing/2014/main" id="{07B95B7F-6626-471C-937D-5EE2540FC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3071"/>
              <a:ext cx="54" cy="39"/>
            </a:xfrm>
            <a:custGeom>
              <a:avLst/>
              <a:gdLst>
                <a:gd name="T0" fmla="*/ 3 w 49"/>
                <a:gd name="T1" fmla="*/ 0 h 35"/>
                <a:gd name="T2" fmla="*/ 66 w 49"/>
                <a:gd name="T3" fmla="*/ 48 h 35"/>
                <a:gd name="T4" fmla="*/ 0 w 49"/>
                <a:gd name="T5" fmla="*/ 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5">
                  <a:moveTo>
                    <a:pt x="3" y="0"/>
                  </a:moveTo>
                  <a:cubicBezTo>
                    <a:pt x="5" y="10"/>
                    <a:pt x="37" y="34"/>
                    <a:pt x="49" y="35"/>
                  </a:cubicBezTo>
                  <a:cubicBezTo>
                    <a:pt x="34" y="24"/>
                    <a:pt x="17" y="12"/>
                    <a:pt x="0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5" name="Freeform 250">
              <a:extLst>
                <a:ext uri="{FF2B5EF4-FFF2-40B4-BE49-F238E27FC236}">
                  <a16:creationId xmlns:a16="http://schemas.microsoft.com/office/drawing/2014/main" id="{B8F053F5-CDE1-4CAE-885C-DA4FBEA18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3107"/>
              <a:ext cx="66" cy="29"/>
            </a:xfrm>
            <a:custGeom>
              <a:avLst/>
              <a:gdLst>
                <a:gd name="T0" fmla="*/ 0 w 60"/>
                <a:gd name="T1" fmla="*/ 0 h 27"/>
                <a:gd name="T2" fmla="*/ 80 w 60"/>
                <a:gd name="T3" fmla="*/ 31 h 27"/>
                <a:gd name="T4" fmla="*/ 8 w 60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27">
                  <a:moveTo>
                    <a:pt x="0" y="0"/>
                  </a:moveTo>
                  <a:cubicBezTo>
                    <a:pt x="16" y="17"/>
                    <a:pt x="37" y="27"/>
                    <a:pt x="60" y="25"/>
                  </a:cubicBezTo>
                  <a:cubicBezTo>
                    <a:pt x="49" y="2"/>
                    <a:pt x="26" y="4"/>
                    <a:pt x="5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6" name="Freeform 251">
              <a:extLst>
                <a:ext uri="{FF2B5EF4-FFF2-40B4-BE49-F238E27FC236}">
                  <a16:creationId xmlns:a16="http://schemas.microsoft.com/office/drawing/2014/main" id="{D47FA6CB-B75E-4619-8066-84432B3C7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3138"/>
              <a:ext cx="73" cy="26"/>
            </a:xfrm>
            <a:custGeom>
              <a:avLst/>
              <a:gdLst>
                <a:gd name="T0" fmla="*/ 0 w 66"/>
                <a:gd name="T1" fmla="*/ 2 h 24"/>
                <a:gd name="T2" fmla="*/ 90 w 66"/>
                <a:gd name="T3" fmla="*/ 22 h 24"/>
                <a:gd name="T4" fmla="*/ 10 w 66"/>
                <a:gd name="T5" fmla="*/ 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24">
                  <a:moveTo>
                    <a:pt x="0" y="2"/>
                  </a:moveTo>
                  <a:cubicBezTo>
                    <a:pt x="7" y="12"/>
                    <a:pt x="53" y="24"/>
                    <a:pt x="66" y="17"/>
                  </a:cubicBezTo>
                  <a:cubicBezTo>
                    <a:pt x="56" y="3"/>
                    <a:pt x="22" y="0"/>
                    <a:pt x="7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7" name="Freeform 252">
              <a:extLst>
                <a:ext uri="{FF2B5EF4-FFF2-40B4-BE49-F238E27FC236}">
                  <a16:creationId xmlns:a16="http://schemas.microsoft.com/office/drawing/2014/main" id="{47B8B1EC-2FE6-41DC-A934-4AAD15A93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3164"/>
              <a:ext cx="74" cy="39"/>
            </a:xfrm>
            <a:custGeom>
              <a:avLst/>
              <a:gdLst>
                <a:gd name="T0" fmla="*/ 0 w 67"/>
                <a:gd name="T1" fmla="*/ 32 h 35"/>
                <a:gd name="T2" fmla="*/ 78 w 67"/>
                <a:gd name="T3" fmla="*/ 22 h 35"/>
                <a:gd name="T4" fmla="*/ 0 w 67"/>
                <a:gd name="T5" fmla="*/ 22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35">
                  <a:moveTo>
                    <a:pt x="0" y="23"/>
                  </a:moveTo>
                  <a:cubicBezTo>
                    <a:pt x="10" y="27"/>
                    <a:pt x="67" y="35"/>
                    <a:pt x="58" y="16"/>
                  </a:cubicBezTo>
                  <a:cubicBezTo>
                    <a:pt x="49" y="0"/>
                    <a:pt x="11" y="13"/>
                    <a:pt x="0" y="1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8" name="Freeform 253">
              <a:extLst>
                <a:ext uri="{FF2B5EF4-FFF2-40B4-BE49-F238E27FC236}">
                  <a16:creationId xmlns:a16="http://schemas.microsoft.com/office/drawing/2014/main" id="{ECFF2A52-0F1C-41B2-8973-9935C2DA9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3203"/>
              <a:ext cx="67" cy="26"/>
            </a:xfrm>
            <a:custGeom>
              <a:avLst/>
              <a:gdLst>
                <a:gd name="T0" fmla="*/ 9 w 60"/>
                <a:gd name="T1" fmla="*/ 27 h 24"/>
                <a:gd name="T2" fmla="*/ 0 w 60"/>
                <a:gd name="T3" fmla="*/ 27 h 24"/>
                <a:gd name="T4" fmla="*/ 84 w 60"/>
                <a:gd name="T5" fmla="*/ 16 h 24"/>
                <a:gd name="T6" fmla="*/ 9 w 60"/>
                <a:gd name="T7" fmla="*/ 2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4">
                  <a:moveTo>
                    <a:pt x="6" y="21"/>
                  </a:moveTo>
                  <a:cubicBezTo>
                    <a:pt x="4" y="21"/>
                    <a:pt x="2" y="21"/>
                    <a:pt x="0" y="21"/>
                  </a:cubicBezTo>
                  <a:cubicBezTo>
                    <a:pt x="17" y="19"/>
                    <a:pt x="44" y="0"/>
                    <a:pt x="60" y="13"/>
                  </a:cubicBezTo>
                  <a:cubicBezTo>
                    <a:pt x="48" y="18"/>
                    <a:pt x="17" y="24"/>
                    <a:pt x="6" y="18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9" name="Freeform 254">
              <a:extLst>
                <a:ext uri="{FF2B5EF4-FFF2-40B4-BE49-F238E27FC236}">
                  <a16:creationId xmlns:a16="http://schemas.microsoft.com/office/drawing/2014/main" id="{B32BCF48-580E-4D5A-8F75-96030F535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3244"/>
              <a:ext cx="54" cy="15"/>
            </a:xfrm>
            <a:custGeom>
              <a:avLst/>
              <a:gdLst>
                <a:gd name="T0" fmla="*/ 8 w 49"/>
                <a:gd name="T1" fmla="*/ 16 h 14"/>
                <a:gd name="T2" fmla="*/ 0 w 49"/>
                <a:gd name="T3" fmla="*/ 12 h 14"/>
                <a:gd name="T4" fmla="*/ 66 w 49"/>
                <a:gd name="T5" fmla="*/ 12 h 14"/>
                <a:gd name="T6" fmla="*/ 8 w 49"/>
                <a:gd name="T7" fmla="*/ 1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4">
                  <a:moveTo>
                    <a:pt x="5" y="13"/>
                  </a:moveTo>
                  <a:cubicBezTo>
                    <a:pt x="3" y="11"/>
                    <a:pt x="2" y="10"/>
                    <a:pt x="0" y="9"/>
                  </a:cubicBezTo>
                  <a:cubicBezTo>
                    <a:pt x="14" y="11"/>
                    <a:pt x="33" y="0"/>
                    <a:pt x="49" y="9"/>
                  </a:cubicBezTo>
                  <a:cubicBezTo>
                    <a:pt x="39" y="12"/>
                    <a:pt x="16" y="9"/>
                    <a:pt x="5" y="1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0" name="Freeform 255">
              <a:extLst>
                <a:ext uri="{FF2B5EF4-FFF2-40B4-BE49-F238E27FC236}">
                  <a16:creationId xmlns:a16="http://schemas.microsoft.com/office/drawing/2014/main" id="{01773100-3123-4355-A712-C91BFE597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3293"/>
              <a:ext cx="46" cy="25"/>
            </a:xfrm>
            <a:custGeom>
              <a:avLst/>
              <a:gdLst>
                <a:gd name="T0" fmla="*/ 2 w 41"/>
                <a:gd name="T1" fmla="*/ 13 h 22"/>
                <a:gd name="T2" fmla="*/ 54 w 41"/>
                <a:gd name="T3" fmla="*/ 13 h 22"/>
                <a:gd name="T4" fmla="*/ 0 w 41"/>
                <a:gd name="T5" fmla="*/ 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2">
                  <a:moveTo>
                    <a:pt x="2" y="9"/>
                  </a:moveTo>
                  <a:cubicBezTo>
                    <a:pt x="0" y="15"/>
                    <a:pt x="41" y="22"/>
                    <a:pt x="38" y="9"/>
                  </a:cubicBezTo>
                  <a:cubicBezTo>
                    <a:pt x="36" y="0"/>
                    <a:pt x="6" y="4"/>
                    <a:pt x="0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1" name="Freeform 256">
              <a:extLst>
                <a:ext uri="{FF2B5EF4-FFF2-40B4-BE49-F238E27FC236}">
                  <a16:creationId xmlns:a16="http://schemas.microsoft.com/office/drawing/2014/main" id="{D1C845E6-EA77-4CA5-B866-E63882DED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3334"/>
              <a:ext cx="52" cy="22"/>
            </a:xfrm>
            <a:custGeom>
              <a:avLst/>
              <a:gdLst>
                <a:gd name="T0" fmla="*/ 2 w 47"/>
                <a:gd name="T1" fmla="*/ 15 h 20"/>
                <a:gd name="T2" fmla="*/ 64 w 47"/>
                <a:gd name="T3" fmla="*/ 19 h 20"/>
                <a:gd name="T4" fmla="*/ 0 w 47"/>
                <a:gd name="T5" fmla="*/ 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0">
                  <a:moveTo>
                    <a:pt x="2" y="12"/>
                  </a:moveTo>
                  <a:cubicBezTo>
                    <a:pt x="16" y="17"/>
                    <a:pt x="32" y="20"/>
                    <a:pt x="47" y="14"/>
                  </a:cubicBezTo>
                  <a:cubicBezTo>
                    <a:pt x="42" y="0"/>
                    <a:pt x="13" y="5"/>
                    <a:pt x="0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2" name="Freeform 257">
              <a:extLst>
                <a:ext uri="{FF2B5EF4-FFF2-40B4-BE49-F238E27FC236}">
                  <a16:creationId xmlns:a16="http://schemas.microsoft.com/office/drawing/2014/main" id="{B6D3B424-EE38-4031-9321-B77B31EA8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3388"/>
              <a:ext cx="53" cy="25"/>
            </a:xfrm>
            <a:custGeom>
              <a:avLst/>
              <a:gdLst>
                <a:gd name="T0" fmla="*/ 0 w 48"/>
                <a:gd name="T1" fmla="*/ 9 h 22"/>
                <a:gd name="T2" fmla="*/ 65 w 48"/>
                <a:gd name="T3" fmla="*/ 11 h 22"/>
                <a:gd name="T4" fmla="*/ 0 w 48"/>
                <a:gd name="T5" fmla="*/ 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2">
                  <a:moveTo>
                    <a:pt x="0" y="6"/>
                  </a:moveTo>
                  <a:cubicBezTo>
                    <a:pt x="14" y="12"/>
                    <a:pt x="35" y="22"/>
                    <a:pt x="48" y="8"/>
                  </a:cubicBezTo>
                  <a:cubicBezTo>
                    <a:pt x="34" y="0"/>
                    <a:pt x="13" y="9"/>
                    <a:pt x="0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3" name="Freeform 258">
              <a:extLst>
                <a:ext uri="{FF2B5EF4-FFF2-40B4-BE49-F238E27FC236}">
                  <a16:creationId xmlns:a16="http://schemas.microsoft.com/office/drawing/2014/main" id="{A69B0F90-BC40-4BC1-9450-9F35F1428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3427"/>
              <a:ext cx="56" cy="18"/>
            </a:xfrm>
            <a:custGeom>
              <a:avLst/>
              <a:gdLst>
                <a:gd name="T0" fmla="*/ 5 w 51"/>
                <a:gd name="T1" fmla="*/ 9 h 16"/>
                <a:gd name="T2" fmla="*/ 0 w 51"/>
                <a:gd name="T3" fmla="*/ 8 h 16"/>
                <a:gd name="T4" fmla="*/ 67 w 51"/>
                <a:gd name="T5" fmla="*/ 11 h 16"/>
                <a:gd name="T6" fmla="*/ 10 w 51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6">
                  <a:moveTo>
                    <a:pt x="5" y="6"/>
                  </a:moveTo>
                  <a:cubicBezTo>
                    <a:pt x="3" y="6"/>
                    <a:pt x="2" y="6"/>
                    <a:pt x="0" y="5"/>
                  </a:cubicBezTo>
                  <a:cubicBezTo>
                    <a:pt x="16" y="10"/>
                    <a:pt x="37" y="16"/>
                    <a:pt x="51" y="8"/>
                  </a:cubicBezTo>
                  <a:cubicBezTo>
                    <a:pt x="40" y="7"/>
                    <a:pt x="10" y="8"/>
                    <a:pt x="7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4" name="Freeform 259">
              <a:extLst>
                <a:ext uri="{FF2B5EF4-FFF2-40B4-BE49-F238E27FC236}">
                  <a16:creationId xmlns:a16="http://schemas.microsoft.com/office/drawing/2014/main" id="{EBBFF13B-CE42-48E1-9277-215A263D8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3460"/>
              <a:ext cx="44" cy="14"/>
            </a:xfrm>
            <a:custGeom>
              <a:avLst/>
              <a:gdLst>
                <a:gd name="T0" fmla="*/ 2 w 40"/>
                <a:gd name="T1" fmla="*/ 5 h 13"/>
                <a:gd name="T2" fmla="*/ 1 w 40"/>
                <a:gd name="T3" fmla="*/ 0 h 13"/>
                <a:gd name="T4" fmla="*/ 53 w 40"/>
                <a:gd name="T5" fmla="*/ 16 h 13"/>
                <a:gd name="T6" fmla="*/ 8 w 40"/>
                <a:gd name="T7" fmla="*/ 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3">
                  <a:moveTo>
                    <a:pt x="2" y="5"/>
                  </a:moveTo>
                  <a:cubicBezTo>
                    <a:pt x="0" y="3"/>
                    <a:pt x="0" y="2"/>
                    <a:pt x="1" y="0"/>
                  </a:cubicBezTo>
                  <a:cubicBezTo>
                    <a:pt x="12" y="5"/>
                    <a:pt x="27" y="13"/>
                    <a:pt x="40" y="13"/>
                  </a:cubicBezTo>
                  <a:cubicBezTo>
                    <a:pt x="35" y="0"/>
                    <a:pt x="9" y="9"/>
                    <a:pt x="5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5" name="Freeform 260">
              <a:extLst>
                <a:ext uri="{FF2B5EF4-FFF2-40B4-BE49-F238E27FC236}">
                  <a16:creationId xmlns:a16="http://schemas.microsoft.com/office/drawing/2014/main" id="{20F223D0-EB1B-4280-8DCB-D7B3C0590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494"/>
              <a:ext cx="45" cy="18"/>
            </a:xfrm>
            <a:custGeom>
              <a:avLst/>
              <a:gdLst>
                <a:gd name="T0" fmla="*/ 18 w 40"/>
                <a:gd name="T1" fmla="*/ 18 h 16"/>
                <a:gd name="T2" fmla="*/ 9 w 40"/>
                <a:gd name="T3" fmla="*/ 12 h 16"/>
                <a:gd name="T4" fmla="*/ 57 w 40"/>
                <a:gd name="T5" fmla="*/ 18 h 16"/>
                <a:gd name="T6" fmla="*/ 2 w 40"/>
                <a:gd name="T7" fmla="*/ 2 h 16"/>
                <a:gd name="T8" fmla="*/ 7 w 40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6">
                  <a:moveTo>
                    <a:pt x="12" y="12"/>
                  </a:moveTo>
                  <a:cubicBezTo>
                    <a:pt x="10" y="11"/>
                    <a:pt x="8" y="11"/>
                    <a:pt x="6" y="9"/>
                  </a:cubicBezTo>
                  <a:cubicBezTo>
                    <a:pt x="17" y="10"/>
                    <a:pt x="29" y="16"/>
                    <a:pt x="40" y="12"/>
                  </a:cubicBezTo>
                  <a:cubicBezTo>
                    <a:pt x="35" y="0"/>
                    <a:pt x="13" y="6"/>
                    <a:pt x="2" y="2"/>
                  </a:cubicBezTo>
                  <a:cubicBezTo>
                    <a:pt x="0" y="2"/>
                    <a:pt x="3" y="3"/>
                    <a:pt x="4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6" name="Freeform 261">
              <a:extLst>
                <a:ext uri="{FF2B5EF4-FFF2-40B4-BE49-F238E27FC236}">
                  <a16:creationId xmlns:a16="http://schemas.microsoft.com/office/drawing/2014/main" id="{2211C0FE-D940-4328-BAD9-CE589ACF4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3531"/>
              <a:ext cx="38" cy="22"/>
            </a:xfrm>
            <a:custGeom>
              <a:avLst/>
              <a:gdLst>
                <a:gd name="T0" fmla="*/ 9 w 34"/>
                <a:gd name="T1" fmla="*/ 10 h 20"/>
                <a:gd name="T2" fmla="*/ 2 w 34"/>
                <a:gd name="T3" fmla="*/ 11 h 20"/>
                <a:gd name="T4" fmla="*/ 47 w 34"/>
                <a:gd name="T5" fmla="*/ 22 h 20"/>
                <a:gd name="T6" fmla="*/ 0 w 34"/>
                <a:gd name="T7" fmla="*/ 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0">
                  <a:moveTo>
                    <a:pt x="6" y="7"/>
                  </a:moveTo>
                  <a:cubicBezTo>
                    <a:pt x="5" y="7"/>
                    <a:pt x="3" y="7"/>
                    <a:pt x="2" y="8"/>
                  </a:cubicBezTo>
                  <a:cubicBezTo>
                    <a:pt x="10" y="12"/>
                    <a:pt x="26" y="20"/>
                    <a:pt x="34" y="16"/>
                  </a:cubicBezTo>
                  <a:cubicBezTo>
                    <a:pt x="29" y="5"/>
                    <a:pt x="3" y="0"/>
                    <a:pt x="0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7" name="Freeform 262">
              <a:extLst>
                <a:ext uri="{FF2B5EF4-FFF2-40B4-BE49-F238E27FC236}">
                  <a16:creationId xmlns:a16="http://schemas.microsoft.com/office/drawing/2014/main" id="{0E8E5447-D588-4A96-B77D-EB4C7FE3B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3565"/>
              <a:ext cx="47" cy="21"/>
            </a:xfrm>
            <a:custGeom>
              <a:avLst/>
              <a:gdLst>
                <a:gd name="T0" fmla="*/ 4 w 42"/>
                <a:gd name="T1" fmla="*/ 3 h 19"/>
                <a:gd name="T2" fmla="*/ 2 w 42"/>
                <a:gd name="T3" fmla="*/ 1 h 19"/>
                <a:gd name="T4" fmla="*/ 59 w 42"/>
                <a:gd name="T5" fmla="*/ 13 h 19"/>
                <a:gd name="T6" fmla="*/ 0 w 42"/>
                <a:gd name="T7" fmla="*/ 3 h 19"/>
                <a:gd name="T8" fmla="*/ 4 w 42"/>
                <a:gd name="T9" fmla="*/ 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9">
                  <a:moveTo>
                    <a:pt x="4" y="3"/>
                  </a:moveTo>
                  <a:cubicBezTo>
                    <a:pt x="2" y="2"/>
                    <a:pt x="2" y="1"/>
                    <a:pt x="2" y="1"/>
                  </a:cubicBezTo>
                  <a:cubicBezTo>
                    <a:pt x="13" y="1"/>
                    <a:pt x="35" y="2"/>
                    <a:pt x="42" y="10"/>
                  </a:cubicBezTo>
                  <a:cubicBezTo>
                    <a:pt x="33" y="19"/>
                    <a:pt x="9" y="11"/>
                    <a:pt x="0" y="3"/>
                  </a:cubicBezTo>
                  <a:cubicBezTo>
                    <a:pt x="0" y="0"/>
                    <a:pt x="2" y="3"/>
                    <a:pt x="4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8" name="Freeform 263">
              <a:extLst>
                <a:ext uri="{FF2B5EF4-FFF2-40B4-BE49-F238E27FC236}">
                  <a16:creationId xmlns:a16="http://schemas.microsoft.com/office/drawing/2014/main" id="{362870CA-56EB-4411-9268-1079B6F18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3597"/>
              <a:ext cx="56" cy="16"/>
            </a:xfrm>
            <a:custGeom>
              <a:avLst/>
              <a:gdLst>
                <a:gd name="T0" fmla="*/ 10 w 50"/>
                <a:gd name="T1" fmla="*/ 2 h 14"/>
                <a:gd name="T2" fmla="*/ 3 w 50"/>
                <a:gd name="T3" fmla="*/ 1 h 14"/>
                <a:gd name="T4" fmla="*/ 71 w 50"/>
                <a:gd name="T5" fmla="*/ 15 h 14"/>
                <a:gd name="T6" fmla="*/ 0 w 50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4">
                  <a:moveTo>
                    <a:pt x="7" y="2"/>
                  </a:moveTo>
                  <a:cubicBezTo>
                    <a:pt x="6" y="1"/>
                    <a:pt x="5" y="1"/>
                    <a:pt x="3" y="1"/>
                  </a:cubicBezTo>
                  <a:cubicBezTo>
                    <a:pt x="15" y="0"/>
                    <a:pt x="37" y="4"/>
                    <a:pt x="50" y="10"/>
                  </a:cubicBezTo>
                  <a:cubicBezTo>
                    <a:pt x="34" y="14"/>
                    <a:pt x="12" y="13"/>
                    <a:pt x="0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9" name="Freeform 264">
              <a:extLst>
                <a:ext uri="{FF2B5EF4-FFF2-40B4-BE49-F238E27FC236}">
                  <a16:creationId xmlns:a16="http://schemas.microsoft.com/office/drawing/2014/main" id="{106B9AC8-9FD6-4111-A0DB-7A2F44933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3627"/>
              <a:ext cx="63" cy="32"/>
            </a:xfrm>
            <a:custGeom>
              <a:avLst/>
              <a:gdLst>
                <a:gd name="T0" fmla="*/ 10 w 57"/>
                <a:gd name="T1" fmla="*/ 0 h 29"/>
                <a:gd name="T2" fmla="*/ 39 w 57"/>
                <a:gd name="T3" fmla="*/ 4 h 29"/>
                <a:gd name="T4" fmla="*/ 77 w 57"/>
                <a:gd name="T5" fmla="*/ 29 h 29"/>
                <a:gd name="T6" fmla="*/ 8 w 57"/>
                <a:gd name="T7" fmla="*/ 1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9">
                  <a:moveTo>
                    <a:pt x="7" y="0"/>
                  </a:moveTo>
                  <a:cubicBezTo>
                    <a:pt x="0" y="1"/>
                    <a:pt x="25" y="3"/>
                    <a:pt x="29" y="4"/>
                  </a:cubicBezTo>
                  <a:cubicBezTo>
                    <a:pt x="38" y="7"/>
                    <a:pt x="52" y="12"/>
                    <a:pt x="57" y="22"/>
                  </a:cubicBezTo>
                  <a:cubicBezTo>
                    <a:pt x="41" y="29"/>
                    <a:pt x="14" y="15"/>
                    <a:pt x="5" y="9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0" name="Freeform 265">
              <a:extLst>
                <a:ext uri="{FF2B5EF4-FFF2-40B4-BE49-F238E27FC236}">
                  <a16:creationId xmlns:a16="http://schemas.microsoft.com/office/drawing/2014/main" id="{965DF0E7-F9E2-4971-B1DE-3B4414832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3660"/>
              <a:ext cx="69" cy="52"/>
            </a:xfrm>
            <a:custGeom>
              <a:avLst/>
              <a:gdLst>
                <a:gd name="T0" fmla="*/ 0 w 62"/>
                <a:gd name="T1" fmla="*/ 4 h 47"/>
                <a:gd name="T2" fmla="*/ 51 w 62"/>
                <a:gd name="T3" fmla="*/ 64 h 47"/>
                <a:gd name="T4" fmla="*/ 2 w 62"/>
                <a:gd name="T5" fmla="*/ 27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47">
                  <a:moveTo>
                    <a:pt x="0" y="4"/>
                  </a:moveTo>
                  <a:cubicBezTo>
                    <a:pt x="22" y="0"/>
                    <a:pt x="62" y="23"/>
                    <a:pt x="37" y="47"/>
                  </a:cubicBezTo>
                  <a:cubicBezTo>
                    <a:pt x="27" y="34"/>
                    <a:pt x="17" y="29"/>
                    <a:pt x="2" y="2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1" name="Freeform 266">
              <a:extLst>
                <a:ext uri="{FF2B5EF4-FFF2-40B4-BE49-F238E27FC236}">
                  <a16:creationId xmlns:a16="http://schemas.microsoft.com/office/drawing/2014/main" id="{E43F75F2-2C61-4981-B276-F395F92AD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2407"/>
              <a:ext cx="58" cy="26"/>
            </a:xfrm>
            <a:custGeom>
              <a:avLst/>
              <a:gdLst>
                <a:gd name="T0" fmla="*/ 0 w 53"/>
                <a:gd name="T1" fmla="*/ 33 h 23"/>
                <a:gd name="T2" fmla="*/ 69 w 53"/>
                <a:gd name="T3" fmla="*/ 0 h 23"/>
                <a:gd name="T4" fmla="*/ 3 w 53"/>
                <a:gd name="T5" fmla="*/ 2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3">
                  <a:moveTo>
                    <a:pt x="0" y="23"/>
                  </a:moveTo>
                  <a:cubicBezTo>
                    <a:pt x="5" y="13"/>
                    <a:pt x="40" y="4"/>
                    <a:pt x="53" y="0"/>
                  </a:cubicBezTo>
                  <a:cubicBezTo>
                    <a:pt x="39" y="9"/>
                    <a:pt x="19" y="13"/>
                    <a:pt x="3" y="1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2" name="Freeform 267">
              <a:extLst>
                <a:ext uri="{FF2B5EF4-FFF2-40B4-BE49-F238E27FC236}">
                  <a16:creationId xmlns:a16="http://schemas.microsoft.com/office/drawing/2014/main" id="{D5D5A402-004F-457D-86C3-8485D889D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428"/>
              <a:ext cx="51" cy="39"/>
            </a:xfrm>
            <a:custGeom>
              <a:avLst/>
              <a:gdLst>
                <a:gd name="T0" fmla="*/ 3 w 46"/>
                <a:gd name="T1" fmla="*/ 35 h 35"/>
                <a:gd name="T2" fmla="*/ 63 w 46"/>
                <a:gd name="T3" fmla="*/ 16 h 35"/>
                <a:gd name="T4" fmla="*/ 0 w 46"/>
                <a:gd name="T5" fmla="*/ 3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35">
                  <a:moveTo>
                    <a:pt x="3" y="25"/>
                  </a:moveTo>
                  <a:cubicBezTo>
                    <a:pt x="12" y="35"/>
                    <a:pt x="39" y="20"/>
                    <a:pt x="46" y="12"/>
                  </a:cubicBezTo>
                  <a:cubicBezTo>
                    <a:pt x="37" y="0"/>
                    <a:pt x="9" y="20"/>
                    <a:pt x="0" y="2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3" name="Freeform 268">
              <a:extLst>
                <a:ext uri="{FF2B5EF4-FFF2-40B4-BE49-F238E27FC236}">
                  <a16:creationId xmlns:a16="http://schemas.microsoft.com/office/drawing/2014/main" id="{A04483BF-A8BA-4F71-98A6-2D06B8BEB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454"/>
              <a:ext cx="53" cy="34"/>
            </a:xfrm>
            <a:custGeom>
              <a:avLst/>
              <a:gdLst>
                <a:gd name="T0" fmla="*/ 1 w 48"/>
                <a:gd name="T1" fmla="*/ 39 h 31"/>
                <a:gd name="T2" fmla="*/ 65 w 48"/>
                <a:gd name="T3" fmla="*/ 15 h 31"/>
                <a:gd name="T4" fmla="*/ 0 w 48"/>
                <a:gd name="T5" fmla="*/ 3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1">
                  <a:moveTo>
                    <a:pt x="1" y="30"/>
                  </a:moveTo>
                  <a:cubicBezTo>
                    <a:pt x="16" y="31"/>
                    <a:pt x="35" y="19"/>
                    <a:pt x="48" y="12"/>
                  </a:cubicBezTo>
                  <a:cubicBezTo>
                    <a:pt x="38" y="0"/>
                    <a:pt x="10" y="23"/>
                    <a:pt x="0" y="2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4" name="Freeform 269">
              <a:extLst>
                <a:ext uri="{FF2B5EF4-FFF2-40B4-BE49-F238E27FC236}">
                  <a16:creationId xmlns:a16="http://schemas.microsoft.com/office/drawing/2014/main" id="{652E5181-C88F-4F87-9214-C3AE38372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2481"/>
              <a:ext cx="53" cy="40"/>
            </a:xfrm>
            <a:custGeom>
              <a:avLst/>
              <a:gdLst>
                <a:gd name="T0" fmla="*/ 1 w 48"/>
                <a:gd name="T1" fmla="*/ 49 h 36"/>
                <a:gd name="T2" fmla="*/ 65 w 48"/>
                <a:gd name="T3" fmla="*/ 0 h 36"/>
                <a:gd name="T4" fmla="*/ 0 w 48"/>
                <a:gd name="T5" fmla="*/ 36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6">
                  <a:moveTo>
                    <a:pt x="1" y="36"/>
                  </a:moveTo>
                  <a:cubicBezTo>
                    <a:pt x="15" y="31"/>
                    <a:pt x="45" y="17"/>
                    <a:pt x="48" y="0"/>
                  </a:cubicBezTo>
                  <a:cubicBezTo>
                    <a:pt x="33" y="2"/>
                    <a:pt x="12" y="17"/>
                    <a:pt x="0" y="2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5" name="Freeform 270">
              <a:extLst>
                <a:ext uri="{FF2B5EF4-FFF2-40B4-BE49-F238E27FC236}">
                  <a16:creationId xmlns:a16="http://schemas.microsoft.com/office/drawing/2014/main" id="{932E5767-A996-49A9-97CA-2F017A548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2511"/>
              <a:ext cx="53" cy="47"/>
            </a:xfrm>
            <a:custGeom>
              <a:avLst/>
              <a:gdLst>
                <a:gd name="T0" fmla="*/ 3 w 48"/>
                <a:gd name="T1" fmla="*/ 54 h 42"/>
                <a:gd name="T2" fmla="*/ 65 w 48"/>
                <a:gd name="T3" fmla="*/ 12 h 42"/>
                <a:gd name="T4" fmla="*/ 0 w 48"/>
                <a:gd name="T5" fmla="*/ 5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2">
                  <a:moveTo>
                    <a:pt x="3" y="38"/>
                  </a:moveTo>
                  <a:cubicBezTo>
                    <a:pt x="10" y="42"/>
                    <a:pt x="40" y="16"/>
                    <a:pt x="48" y="9"/>
                  </a:cubicBezTo>
                  <a:cubicBezTo>
                    <a:pt x="39" y="0"/>
                    <a:pt x="8" y="35"/>
                    <a:pt x="0" y="4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6" name="Freeform 271">
              <a:extLst>
                <a:ext uri="{FF2B5EF4-FFF2-40B4-BE49-F238E27FC236}">
                  <a16:creationId xmlns:a16="http://schemas.microsoft.com/office/drawing/2014/main" id="{C57B2CDA-AA40-48A4-9730-B0B3BCDA4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2548"/>
              <a:ext cx="55" cy="36"/>
            </a:xfrm>
            <a:custGeom>
              <a:avLst/>
              <a:gdLst>
                <a:gd name="T0" fmla="*/ 0 w 50"/>
                <a:gd name="T1" fmla="*/ 43 h 33"/>
                <a:gd name="T2" fmla="*/ 67 w 50"/>
                <a:gd name="T3" fmla="*/ 0 h 33"/>
                <a:gd name="T4" fmla="*/ 43 w 50"/>
                <a:gd name="T5" fmla="*/ 28 h 33"/>
                <a:gd name="T6" fmla="*/ 8 w 50"/>
                <a:gd name="T7" fmla="*/ 4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33">
                  <a:moveTo>
                    <a:pt x="0" y="33"/>
                  </a:moveTo>
                  <a:cubicBezTo>
                    <a:pt x="14" y="18"/>
                    <a:pt x="29" y="4"/>
                    <a:pt x="50" y="0"/>
                  </a:cubicBezTo>
                  <a:cubicBezTo>
                    <a:pt x="45" y="8"/>
                    <a:pt x="41" y="17"/>
                    <a:pt x="32" y="22"/>
                  </a:cubicBezTo>
                  <a:cubicBezTo>
                    <a:pt x="23" y="27"/>
                    <a:pt x="13" y="27"/>
                    <a:pt x="5" y="3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7" name="Freeform 272">
              <a:extLst>
                <a:ext uri="{FF2B5EF4-FFF2-40B4-BE49-F238E27FC236}">
                  <a16:creationId xmlns:a16="http://schemas.microsoft.com/office/drawing/2014/main" id="{7AAE8B0C-5332-42E5-A0A7-D3A5BC7D1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584"/>
              <a:ext cx="52" cy="30"/>
            </a:xfrm>
            <a:custGeom>
              <a:avLst/>
              <a:gdLst>
                <a:gd name="T0" fmla="*/ 4 w 47"/>
                <a:gd name="T1" fmla="*/ 36 h 27"/>
                <a:gd name="T2" fmla="*/ 64 w 47"/>
                <a:gd name="T3" fmla="*/ 0 h 27"/>
                <a:gd name="T4" fmla="*/ 0 w 47"/>
                <a:gd name="T5" fmla="*/ 37 h 27"/>
                <a:gd name="T6" fmla="*/ 2 w 47"/>
                <a:gd name="T7" fmla="*/ 33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27">
                  <a:moveTo>
                    <a:pt x="4" y="26"/>
                  </a:moveTo>
                  <a:cubicBezTo>
                    <a:pt x="13" y="11"/>
                    <a:pt x="30" y="3"/>
                    <a:pt x="47" y="0"/>
                  </a:cubicBezTo>
                  <a:cubicBezTo>
                    <a:pt x="32" y="7"/>
                    <a:pt x="19" y="26"/>
                    <a:pt x="0" y="27"/>
                  </a:cubicBezTo>
                  <a:cubicBezTo>
                    <a:pt x="0" y="26"/>
                    <a:pt x="1" y="26"/>
                    <a:pt x="2" y="2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8" name="Freeform 273">
              <a:extLst>
                <a:ext uri="{FF2B5EF4-FFF2-40B4-BE49-F238E27FC236}">
                  <a16:creationId xmlns:a16="http://schemas.microsoft.com/office/drawing/2014/main" id="{52AAADC0-4BBA-437D-8BEE-AB6622FC9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610"/>
              <a:ext cx="43" cy="46"/>
            </a:xfrm>
            <a:custGeom>
              <a:avLst/>
              <a:gdLst>
                <a:gd name="T0" fmla="*/ 52 w 39"/>
                <a:gd name="T1" fmla="*/ 1 h 42"/>
                <a:gd name="T2" fmla="*/ 9 w 39"/>
                <a:gd name="T3" fmla="*/ 42 h 42"/>
                <a:gd name="T4" fmla="*/ 51 w 39"/>
                <a:gd name="T5" fmla="*/ 4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2">
                  <a:moveTo>
                    <a:pt x="39" y="1"/>
                  </a:moveTo>
                  <a:cubicBezTo>
                    <a:pt x="30" y="0"/>
                    <a:pt x="0" y="22"/>
                    <a:pt x="6" y="32"/>
                  </a:cubicBezTo>
                  <a:cubicBezTo>
                    <a:pt x="11" y="42"/>
                    <a:pt x="36" y="9"/>
                    <a:pt x="38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9" name="Freeform 274">
              <a:extLst>
                <a:ext uri="{FF2B5EF4-FFF2-40B4-BE49-F238E27FC236}">
                  <a16:creationId xmlns:a16="http://schemas.microsoft.com/office/drawing/2014/main" id="{397F7B63-047B-40E6-B137-350FC3CD4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637"/>
              <a:ext cx="37" cy="45"/>
            </a:xfrm>
            <a:custGeom>
              <a:avLst/>
              <a:gdLst>
                <a:gd name="T0" fmla="*/ 42 w 34"/>
                <a:gd name="T1" fmla="*/ 2 h 41"/>
                <a:gd name="T2" fmla="*/ 44 w 34"/>
                <a:gd name="T3" fmla="*/ 0 h 41"/>
                <a:gd name="T4" fmla="*/ 4 w 34"/>
                <a:gd name="T5" fmla="*/ 41 h 41"/>
                <a:gd name="T6" fmla="*/ 40 w 34"/>
                <a:gd name="T7" fmla="*/ 5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1">
                  <a:moveTo>
                    <a:pt x="33" y="2"/>
                  </a:moveTo>
                  <a:cubicBezTo>
                    <a:pt x="33" y="1"/>
                    <a:pt x="34" y="1"/>
                    <a:pt x="34" y="0"/>
                  </a:cubicBezTo>
                  <a:cubicBezTo>
                    <a:pt x="29" y="5"/>
                    <a:pt x="0" y="22"/>
                    <a:pt x="4" y="31"/>
                  </a:cubicBezTo>
                  <a:cubicBezTo>
                    <a:pt x="8" y="41"/>
                    <a:pt x="28" y="10"/>
                    <a:pt x="31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0" name="Freeform 275">
              <a:extLst>
                <a:ext uri="{FF2B5EF4-FFF2-40B4-BE49-F238E27FC236}">
                  <a16:creationId xmlns:a16="http://schemas.microsoft.com/office/drawing/2014/main" id="{49F3C764-ABCD-4CD9-926C-8A0A9DE12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671"/>
              <a:ext cx="43" cy="30"/>
            </a:xfrm>
            <a:custGeom>
              <a:avLst/>
              <a:gdLst>
                <a:gd name="T0" fmla="*/ 50 w 39"/>
                <a:gd name="T1" fmla="*/ 2 h 27"/>
                <a:gd name="T2" fmla="*/ 49 w 39"/>
                <a:gd name="T3" fmla="*/ 0 h 27"/>
                <a:gd name="T4" fmla="*/ 14 w 39"/>
                <a:gd name="T5" fmla="*/ 34 h 27"/>
                <a:gd name="T6" fmla="*/ 52 w 39"/>
                <a:gd name="T7" fmla="*/ 1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7">
                  <a:moveTo>
                    <a:pt x="37" y="2"/>
                  </a:moveTo>
                  <a:cubicBezTo>
                    <a:pt x="38" y="1"/>
                    <a:pt x="37" y="0"/>
                    <a:pt x="36" y="0"/>
                  </a:cubicBezTo>
                  <a:cubicBezTo>
                    <a:pt x="32" y="2"/>
                    <a:pt x="0" y="21"/>
                    <a:pt x="11" y="25"/>
                  </a:cubicBezTo>
                  <a:cubicBezTo>
                    <a:pt x="19" y="27"/>
                    <a:pt x="36" y="7"/>
                    <a:pt x="39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1" name="Freeform 276">
              <a:extLst>
                <a:ext uri="{FF2B5EF4-FFF2-40B4-BE49-F238E27FC236}">
                  <a16:creationId xmlns:a16="http://schemas.microsoft.com/office/drawing/2014/main" id="{B6B06125-0C84-402A-AC5E-678D5E616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690"/>
              <a:ext cx="41" cy="38"/>
            </a:xfrm>
            <a:custGeom>
              <a:avLst/>
              <a:gdLst>
                <a:gd name="T0" fmla="*/ 50 w 37"/>
                <a:gd name="T1" fmla="*/ 1 h 34"/>
                <a:gd name="T2" fmla="*/ 0 w 37"/>
                <a:gd name="T3" fmla="*/ 39 h 34"/>
                <a:gd name="T4" fmla="*/ 47 w 37"/>
                <a:gd name="T5" fmla="*/ 2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4">
                  <a:moveTo>
                    <a:pt x="37" y="1"/>
                  </a:moveTo>
                  <a:cubicBezTo>
                    <a:pt x="28" y="0"/>
                    <a:pt x="4" y="18"/>
                    <a:pt x="0" y="28"/>
                  </a:cubicBezTo>
                  <a:cubicBezTo>
                    <a:pt x="12" y="34"/>
                    <a:pt x="28" y="10"/>
                    <a:pt x="34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2" name="Freeform 277">
              <a:extLst>
                <a:ext uri="{FF2B5EF4-FFF2-40B4-BE49-F238E27FC236}">
                  <a16:creationId xmlns:a16="http://schemas.microsoft.com/office/drawing/2014/main" id="{E0BA1AC2-ED24-49C0-A032-14D1E6B8B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2708"/>
              <a:ext cx="42" cy="39"/>
            </a:xfrm>
            <a:custGeom>
              <a:avLst/>
              <a:gdLst>
                <a:gd name="T0" fmla="*/ 49 w 38"/>
                <a:gd name="T1" fmla="*/ 4 h 35"/>
                <a:gd name="T2" fmla="*/ 51 w 38"/>
                <a:gd name="T3" fmla="*/ 0 h 35"/>
                <a:gd name="T4" fmla="*/ 4 w 38"/>
                <a:gd name="T5" fmla="*/ 48 h 35"/>
                <a:gd name="T6" fmla="*/ 51 w 38"/>
                <a:gd name="T7" fmla="*/ 2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5">
                  <a:moveTo>
                    <a:pt x="36" y="4"/>
                  </a:moveTo>
                  <a:cubicBezTo>
                    <a:pt x="37" y="2"/>
                    <a:pt x="38" y="1"/>
                    <a:pt x="38" y="0"/>
                  </a:cubicBezTo>
                  <a:cubicBezTo>
                    <a:pt x="28" y="0"/>
                    <a:pt x="0" y="24"/>
                    <a:pt x="4" y="35"/>
                  </a:cubicBezTo>
                  <a:cubicBezTo>
                    <a:pt x="17" y="29"/>
                    <a:pt x="30" y="13"/>
                    <a:pt x="38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3" name="Freeform 278">
              <a:extLst>
                <a:ext uri="{FF2B5EF4-FFF2-40B4-BE49-F238E27FC236}">
                  <a16:creationId xmlns:a16="http://schemas.microsoft.com/office/drawing/2014/main" id="{9EAF069B-A543-4666-9F7B-128D95769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727"/>
              <a:ext cx="40" cy="38"/>
            </a:xfrm>
            <a:custGeom>
              <a:avLst/>
              <a:gdLst>
                <a:gd name="T0" fmla="*/ 49 w 36"/>
                <a:gd name="T1" fmla="*/ 1 h 35"/>
                <a:gd name="T2" fmla="*/ 0 w 36"/>
                <a:gd name="T3" fmla="*/ 45 h 35"/>
                <a:gd name="T4" fmla="*/ 49 w 36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5">
                  <a:moveTo>
                    <a:pt x="36" y="1"/>
                  </a:moveTo>
                  <a:cubicBezTo>
                    <a:pt x="23" y="3"/>
                    <a:pt x="3" y="22"/>
                    <a:pt x="0" y="35"/>
                  </a:cubicBezTo>
                  <a:cubicBezTo>
                    <a:pt x="11" y="23"/>
                    <a:pt x="25" y="13"/>
                    <a:pt x="36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4" name="Freeform 279">
              <a:extLst>
                <a:ext uri="{FF2B5EF4-FFF2-40B4-BE49-F238E27FC236}">
                  <a16:creationId xmlns:a16="http://schemas.microsoft.com/office/drawing/2014/main" id="{27A33484-C48A-471B-9990-2718BBFDD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749"/>
              <a:ext cx="42" cy="46"/>
            </a:xfrm>
            <a:custGeom>
              <a:avLst/>
              <a:gdLst>
                <a:gd name="T0" fmla="*/ 51 w 38"/>
                <a:gd name="T1" fmla="*/ 0 h 42"/>
                <a:gd name="T2" fmla="*/ 0 w 38"/>
                <a:gd name="T3" fmla="*/ 55 h 42"/>
                <a:gd name="T4" fmla="*/ 46 w 38"/>
                <a:gd name="T5" fmla="*/ 1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2">
                  <a:moveTo>
                    <a:pt x="38" y="0"/>
                  </a:moveTo>
                  <a:cubicBezTo>
                    <a:pt x="25" y="0"/>
                    <a:pt x="1" y="29"/>
                    <a:pt x="0" y="42"/>
                  </a:cubicBezTo>
                  <a:cubicBezTo>
                    <a:pt x="16" y="40"/>
                    <a:pt x="23" y="16"/>
                    <a:pt x="34" y="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5" name="Freeform 280">
              <a:extLst>
                <a:ext uri="{FF2B5EF4-FFF2-40B4-BE49-F238E27FC236}">
                  <a16:creationId xmlns:a16="http://schemas.microsoft.com/office/drawing/2014/main" id="{8CAF49DF-5133-49E4-A85A-C496F444F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2770"/>
              <a:ext cx="35" cy="44"/>
            </a:xfrm>
            <a:custGeom>
              <a:avLst/>
              <a:gdLst>
                <a:gd name="T0" fmla="*/ 38 w 32"/>
                <a:gd name="T1" fmla="*/ 3 h 40"/>
                <a:gd name="T2" fmla="*/ 42 w 32"/>
                <a:gd name="T3" fmla="*/ 0 h 40"/>
                <a:gd name="T4" fmla="*/ 0 w 32"/>
                <a:gd name="T5" fmla="*/ 53 h 40"/>
                <a:gd name="T6" fmla="*/ 38 w 32"/>
                <a:gd name="T7" fmla="*/ 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0">
                  <a:moveTo>
                    <a:pt x="29" y="3"/>
                  </a:moveTo>
                  <a:cubicBezTo>
                    <a:pt x="30" y="2"/>
                    <a:pt x="31" y="1"/>
                    <a:pt x="32" y="0"/>
                  </a:cubicBezTo>
                  <a:cubicBezTo>
                    <a:pt x="17" y="11"/>
                    <a:pt x="3" y="21"/>
                    <a:pt x="0" y="40"/>
                  </a:cubicBezTo>
                  <a:cubicBezTo>
                    <a:pt x="9" y="28"/>
                    <a:pt x="21" y="18"/>
                    <a:pt x="29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6" name="Freeform 281">
              <a:extLst>
                <a:ext uri="{FF2B5EF4-FFF2-40B4-BE49-F238E27FC236}">
                  <a16:creationId xmlns:a16="http://schemas.microsoft.com/office/drawing/2014/main" id="{F9408BB7-0921-4540-AD51-FAC94FE3B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2791"/>
              <a:ext cx="28" cy="39"/>
            </a:xfrm>
            <a:custGeom>
              <a:avLst/>
              <a:gdLst>
                <a:gd name="T0" fmla="*/ 32 w 26"/>
                <a:gd name="T1" fmla="*/ 11 h 36"/>
                <a:gd name="T2" fmla="*/ 0 w 26"/>
                <a:gd name="T3" fmla="*/ 44 h 36"/>
                <a:gd name="T4" fmla="*/ 10 w 26"/>
                <a:gd name="T5" fmla="*/ 36 h 36"/>
                <a:gd name="T6" fmla="*/ 32 w 26"/>
                <a:gd name="T7" fmla="*/ 4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6">
                  <a:moveTo>
                    <a:pt x="26" y="8"/>
                  </a:moveTo>
                  <a:cubicBezTo>
                    <a:pt x="22" y="0"/>
                    <a:pt x="0" y="28"/>
                    <a:pt x="0" y="35"/>
                  </a:cubicBezTo>
                  <a:cubicBezTo>
                    <a:pt x="6" y="36"/>
                    <a:pt x="4" y="32"/>
                    <a:pt x="7" y="28"/>
                  </a:cubicBezTo>
                  <a:cubicBezTo>
                    <a:pt x="14" y="20"/>
                    <a:pt x="19" y="12"/>
                    <a:pt x="26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7" name="Freeform 282">
              <a:extLst>
                <a:ext uri="{FF2B5EF4-FFF2-40B4-BE49-F238E27FC236}">
                  <a16:creationId xmlns:a16="http://schemas.microsoft.com/office/drawing/2014/main" id="{588F082F-02E1-4972-BA48-28AB2CD43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813"/>
              <a:ext cx="35" cy="45"/>
            </a:xfrm>
            <a:custGeom>
              <a:avLst/>
              <a:gdLst>
                <a:gd name="T0" fmla="*/ 38 w 32"/>
                <a:gd name="T1" fmla="*/ 4 h 41"/>
                <a:gd name="T2" fmla="*/ 40 w 32"/>
                <a:gd name="T3" fmla="*/ 0 h 41"/>
                <a:gd name="T4" fmla="*/ 0 w 32"/>
                <a:gd name="T5" fmla="*/ 52 h 41"/>
                <a:gd name="T6" fmla="*/ 39 w 32"/>
                <a:gd name="T7" fmla="*/ 1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1">
                  <a:moveTo>
                    <a:pt x="29" y="4"/>
                  </a:moveTo>
                  <a:cubicBezTo>
                    <a:pt x="30" y="3"/>
                    <a:pt x="32" y="3"/>
                    <a:pt x="31" y="0"/>
                  </a:cubicBezTo>
                  <a:cubicBezTo>
                    <a:pt x="19" y="4"/>
                    <a:pt x="1" y="27"/>
                    <a:pt x="0" y="39"/>
                  </a:cubicBezTo>
                  <a:cubicBezTo>
                    <a:pt x="14" y="41"/>
                    <a:pt x="18" y="11"/>
                    <a:pt x="30" y="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8" name="Freeform 283">
              <a:extLst>
                <a:ext uri="{FF2B5EF4-FFF2-40B4-BE49-F238E27FC236}">
                  <a16:creationId xmlns:a16="http://schemas.microsoft.com/office/drawing/2014/main" id="{F158C0EE-4A3F-4383-8490-40E4EC44C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843"/>
              <a:ext cx="30" cy="38"/>
            </a:xfrm>
            <a:custGeom>
              <a:avLst/>
              <a:gdLst>
                <a:gd name="T0" fmla="*/ 34 w 27"/>
                <a:gd name="T1" fmla="*/ 3 h 35"/>
                <a:gd name="T2" fmla="*/ 37 w 27"/>
                <a:gd name="T3" fmla="*/ 0 h 35"/>
                <a:gd name="T4" fmla="*/ 4 w 27"/>
                <a:gd name="T5" fmla="*/ 45 h 35"/>
                <a:gd name="T6" fmla="*/ 37 w 27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5">
                  <a:moveTo>
                    <a:pt x="25" y="3"/>
                  </a:moveTo>
                  <a:cubicBezTo>
                    <a:pt x="26" y="2"/>
                    <a:pt x="27" y="1"/>
                    <a:pt x="27" y="0"/>
                  </a:cubicBezTo>
                  <a:cubicBezTo>
                    <a:pt x="18" y="3"/>
                    <a:pt x="0" y="25"/>
                    <a:pt x="4" y="35"/>
                  </a:cubicBezTo>
                  <a:cubicBezTo>
                    <a:pt x="16" y="32"/>
                    <a:pt x="23" y="10"/>
                    <a:pt x="27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9" name="Freeform 284">
              <a:extLst>
                <a:ext uri="{FF2B5EF4-FFF2-40B4-BE49-F238E27FC236}">
                  <a16:creationId xmlns:a16="http://schemas.microsoft.com/office/drawing/2014/main" id="{0A23A847-AE39-49FF-8007-3F5D6CFFD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2856"/>
              <a:ext cx="39" cy="43"/>
            </a:xfrm>
            <a:custGeom>
              <a:avLst/>
              <a:gdLst>
                <a:gd name="T0" fmla="*/ 47 w 35"/>
                <a:gd name="T1" fmla="*/ 3 h 39"/>
                <a:gd name="T2" fmla="*/ 48 w 35"/>
                <a:gd name="T3" fmla="*/ 0 h 39"/>
                <a:gd name="T4" fmla="*/ 10 w 35"/>
                <a:gd name="T5" fmla="*/ 52 h 39"/>
                <a:gd name="T6" fmla="*/ 47 w 35"/>
                <a:gd name="T7" fmla="*/ 3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9">
                  <a:moveTo>
                    <a:pt x="34" y="3"/>
                  </a:moveTo>
                  <a:cubicBezTo>
                    <a:pt x="34" y="2"/>
                    <a:pt x="35" y="1"/>
                    <a:pt x="35" y="0"/>
                  </a:cubicBezTo>
                  <a:cubicBezTo>
                    <a:pt x="23" y="3"/>
                    <a:pt x="0" y="27"/>
                    <a:pt x="7" y="39"/>
                  </a:cubicBezTo>
                  <a:cubicBezTo>
                    <a:pt x="19" y="37"/>
                    <a:pt x="24" y="12"/>
                    <a:pt x="34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0" name="Freeform 285">
              <a:extLst>
                <a:ext uri="{FF2B5EF4-FFF2-40B4-BE49-F238E27FC236}">
                  <a16:creationId xmlns:a16="http://schemas.microsoft.com/office/drawing/2014/main" id="{12707508-2044-4E29-B74A-622488645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2878"/>
              <a:ext cx="33" cy="46"/>
            </a:xfrm>
            <a:custGeom>
              <a:avLst/>
              <a:gdLst>
                <a:gd name="T0" fmla="*/ 37 w 30"/>
                <a:gd name="T1" fmla="*/ 9 h 42"/>
                <a:gd name="T2" fmla="*/ 39 w 30"/>
                <a:gd name="T3" fmla="*/ 0 h 42"/>
                <a:gd name="T4" fmla="*/ 3 w 30"/>
                <a:gd name="T5" fmla="*/ 50 h 42"/>
                <a:gd name="T6" fmla="*/ 34 w 30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2">
                  <a:moveTo>
                    <a:pt x="28" y="6"/>
                  </a:moveTo>
                  <a:cubicBezTo>
                    <a:pt x="29" y="4"/>
                    <a:pt x="30" y="2"/>
                    <a:pt x="29" y="0"/>
                  </a:cubicBezTo>
                  <a:cubicBezTo>
                    <a:pt x="15" y="0"/>
                    <a:pt x="0" y="25"/>
                    <a:pt x="3" y="38"/>
                  </a:cubicBezTo>
                  <a:cubicBezTo>
                    <a:pt x="17" y="42"/>
                    <a:pt x="23" y="9"/>
                    <a:pt x="25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1" name="Freeform 286">
              <a:extLst>
                <a:ext uri="{FF2B5EF4-FFF2-40B4-BE49-F238E27FC236}">
                  <a16:creationId xmlns:a16="http://schemas.microsoft.com/office/drawing/2014/main" id="{4362E32C-D84C-439A-BB69-8BCD916F6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896"/>
              <a:ext cx="36" cy="46"/>
            </a:xfrm>
            <a:custGeom>
              <a:avLst/>
              <a:gdLst>
                <a:gd name="T0" fmla="*/ 38 w 32"/>
                <a:gd name="T1" fmla="*/ 5 h 42"/>
                <a:gd name="T2" fmla="*/ 41 w 32"/>
                <a:gd name="T3" fmla="*/ 0 h 42"/>
                <a:gd name="T4" fmla="*/ 8 w 32"/>
                <a:gd name="T5" fmla="*/ 55 h 42"/>
                <a:gd name="T6" fmla="*/ 46 w 32"/>
                <a:gd name="T7" fmla="*/ 1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2">
                  <a:moveTo>
                    <a:pt x="27" y="5"/>
                  </a:moveTo>
                  <a:cubicBezTo>
                    <a:pt x="28" y="3"/>
                    <a:pt x="29" y="2"/>
                    <a:pt x="28" y="0"/>
                  </a:cubicBezTo>
                  <a:cubicBezTo>
                    <a:pt x="18" y="8"/>
                    <a:pt x="0" y="29"/>
                    <a:pt x="5" y="42"/>
                  </a:cubicBezTo>
                  <a:cubicBezTo>
                    <a:pt x="16" y="39"/>
                    <a:pt x="30" y="12"/>
                    <a:pt x="32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2" name="Freeform 287">
              <a:extLst>
                <a:ext uri="{FF2B5EF4-FFF2-40B4-BE49-F238E27FC236}">
                  <a16:creationId xmlns:a16="http://schemas.microsoft.com/office/drawing/2014/main" id="{583F7070-C31F-41C5-8617-10A3F5D34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906"/>
              <a:ext cx="38" cy="56"/>
            </a:xfrm>
            <a:custGeom>
              <a:avLst/>
              <a:gdLst>
                <a:gd name="T0" fmla="*/ 41 w 35"/>
                <a:gd name="T1" fmla="*/ 9 h 51"/>
                <a:gd name="T2" fmla="*/ 10 w 35"/>
                <a:gd name="T3" fmla="*/ 64 h 51"/>
                <a:gd name="T4" fmla="*/ 45 w 35"/>
                <a:gd name="T5" fmla="*/ 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1">
                  <a:moveTo>
                    <a:pt x="32" y="6"/>
                  </a:moveTo>
                  <a:cubicBezTo>
                    <a:pt x="21" y="0"/>
                    <a:pt x="0" y="44"/>
                    <a:pt x="7" y="48"/>
                  </a:cubicBezTo>
                  <a:cubicBezTo>
                    <a:pt x="14" y="51"/>
                    <a:pt x="30" y="10"/>
                    <a:pt x="35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3" name="Freeform 288">
              <a:extLst>
                <a:ext uri="{FF2B5EF4-FFF2-40B4-BE49-F238E27FC236}">
                  <a16:creationId xmlns:a16="http://schemas.microsoft.com/office/drawing/2014/main" id="{EE37833F-DDA7-4B05-859B-D636C63EB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931"/>
              <a:ext cx="28" cy="46"/>
            </a:xfrm>
            <a:custGeom>
              <a:avLst/>
              <a:gdLst>
                <a:gd name="T0" fmla="*/ 34 w 25"/>
                <a:gd name="T1" fmla="*/ 4 h 42"/>
                <a:gd name="T2" fmla="*/ 24 w 25"/>
                <a:gd name="T3" fmla="*/ 12 h 42"/>
                <a:gd name="T4" fmla="*/ 4 w 25"/>
                <a:gd name="T5" fmla="*/ 55 h 42"/>
                <a:gd name="T6" fmla="*/ 35 w 25"/>
                <a:gd name="T7" fmla="*/ 2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2">
                  <a:moveTo>
                    <a:pt x="24" y="4"/>
                  </a:moveTo>
                  <a:cubicBezTo>
                    <a:pt x="23" y="0"/>
                    <a:pt x="19" y="6"/>
                    <a:pt x="17" y="9"/>
                  </a:cubicBezTo>
                  <a:cubicBezTo>
                    <a:pt x="10" y="17"/>
                    <a:pt x="0" y="32"/>
                    <a:pt x="4" y="42"/>
                  </a:cubicBezTo>
                  <a:cubicBezTo>
                    <a:pt x="17" y="36"/>
                    <a:pt x="22" y="15"/>
                    <a:pt x="25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4" name="Freeform 289">
              <a:extLst>
                <a:ext uri="{FF2B5EF4-FFF2-40B4-BE49-F238E27FC236}">
                  <a16:creationId xmlns:a16="http://schemas.microsoft.com/office/drawing/2014/main" id="{F9F1E9AF-C49E-42AD-A277-B3544AD81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948"/>
              <a:ext cx="36" cy="54"/>
            </a:xfrm>
            <a:custGeom>
              <a:avLst/>
              <a:gdLst>
                <a:gd name="T0" fmla="*/ 36 w 32"/>
                <a:gd name="T1" fmla="*/ 9 h 49"/>
                <a:gd name="T2" fmla="*/ 41 w 32"/>
                <a:gd name="T3" fmla="*/ 0 h 49"/>
                <a:gd name="T4" fmla="*/ 8 w 32"/>
                <a:gd name="T5" fmla="*/ 66 h 49"/>
                <a:gd name="T6" fmla="*/ 46 w 32"/>
                <a:gd name="T7" fmla="*/ 4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9">
                  <a:moveTo>
                    <a:pt x="25" y="6"/>
                  </a:moveTo>
                  <a:cubicBezTo>
                    <a:pt x="28" y="4"/>
                    <a:pt x="29" y="3"/>
                    <a:pt x="28" y="0"/>
                  </a:cubicBezTo>
                  <a:cubicBezTo>
                    <a:pt x="12" y="0"/>
                    <a:pt x="0" y="36"/>
                    <a:pt x="5" y="49"/>
                  </a:cubicBezTo>
                  <a:cubicBezTo>
                    <a:pt x="15" y="45"/>
                    <a:pt x="28" y="14"/>
                    <a:pt x="32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5" name="Freeform 290">
              <a:extLst>
                <a:ext uri="{FF2B5EF4-FFF2-40B4-BE49-F238E27FC236}">
                  <a16:creationId xmlns:a16="http://schemas.microsoft.com/office/drawing/2014/main" id="{8B9F43F1-C66E-4879-A861-10A9A48A0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965"/>
              <a:ext cx="28" cy="53"/>
            </a:xfrm>
            <a:custGeom>
              <a:avLst/>
              <a:gdLst>
                <a:gd name="T0" fmla="*/ 28 w 26"/>
                <a:gd name="T1" fmla="*/ 13 h 48"/>
                <a:gd name="T2" fmla="*/ 32 w 26"/>
                <a:gd name="T3" fmla="*/ 1 h 48"/>
                <a:gd name="T4" fmla="*/ 3 w 26"/>
                <a:gd name="T5" fmla="*/ 65 h 48"/>
                <a:gd name="T6" fmla="*/ 31 w 26"/>
                <a:gd name="T7" fmla="*/ 0 h 48"/>
                <a:gd name="T8" fmla="*/ 28 w 26"/>
                <a:gd name="T9" fmla="*/ 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8">
                  <a:moveTo>
                    <a:pt x="22" y="10"/>
                  </a:moveTo>
                  <a:cubicBezTo>
                    <a:pt x="24" y="8"/>
                    <a:pt x="26" y="4"/>
                    <a:pt x="26" y="1"/>
                  </a:cubicBezTo>
                  <a:cubicBezTo>
                    <a:pt x="13" y="4"/>
                    <a:pt x="0" y="36"/>
                    <a:pt x="3" y="48"/>
                  </a:cubicBezTo>
                  <a:cubicBezTo>
                    <a:pt x="18" y="46"/>
                    <a:pt x="24" y="12"/>
                    <a:pt x="25" y="0"/>
                  </a:cubicBezTo>
                  <a:cubicBezTo>
                    <a:pt x="24" y="0"/>
                    <a:pt x="23" y="1"/>
                    <a:pt x="22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6" name="Freeform 291">
              <a:extLst>
                <a:ext uri="{FF2B5EF4-FFF2-40B4-BE49-F238E27FC236}">
                  <a16:creationId xmlns:a16="http://schemas.microsoft.com/office/drawing/2014/main" id="{DE2C8B88-A1B4-4509-A736-FE87C0582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2984"/>
              <a:ext cx="35" cy="51"/>
            </a:xfrm>
            <a:custGeom>
              <a:avLst/>
              <a:gdLst>
                <a:gd name="T0" fmla="*/ 34 w 32"/>
                <a:gd name="T1" fmla="*/ 1 h 46"/>
                <a:gd name="T2" fmla="*/ 5 w 32"/>
                <a:gd name="T3" fmla="*/ 63 h 46"/>
                <a:gd name="T4" fmla="*/ 42 w 32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6">
                  <a:moveTo>
                    <a:pt x="26" y="1"/>
                  </a:moveTo>
                  <a:cubicBezTo>
                    <a:pt x="17" y="5"/>
                    <a:pt x="0" y="37"/>
                    <a:pt x="5" y="46"/>
                  </a:cubicBezTo>
                  <a:cubicBezTo>
                    <a:pt x="21" y="44"/>
                    <a:pt x="32" y="14"/>
                    <a:pt x="32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7" name="Freeform 292">
              <a:extLst>
                <a:ext uri="{FF2B5EF4-FFF2-40B4-BE49-F238E27FC236}">
                  <a16:creationId xmlns:a16="http://schemas.microsoft.com/office/drawing/2014/main" id="{69B4B94E-64C7-4FAC-84E3-9C23E932D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3004"/>
              <a:ext cx="29" cy="47"/>
            </a:xfrm>
            <a:custGeom>
              <a:avLst/>
              <a:gdLst>
                <a:gd name="T0" fmla="*/ 29 w 26"/>
                <a:gd name="T1" fmla="*/ 2 h 43"/>
                <a:gd name="T2" fmla="*/ 28 w 26"/>
                <a:gd name="T3" fmla="*/ 0 h 43"/>
                <a:gd name="T4" fmla="*/ 1 w 26"/>
                <a:gd name="T5" fmla="*/ 56 h 43"/>
                <a:gd name="T6" fmla="*/ 36 w 26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3">
                  <a:moveTo>
                    <a:pt x="21" y="2"/>
                  </a:moveTo>
                  <a:cubicBezTo>
                    <a:pt x="22" y="0"/>
                    <a:pt x="21" y="0"/>
                    <a:pt x="20" y="0"/>
                  </a:cubicBezTo>
                  <a:cubicBezTo>
                    <a:pt x="9" y="10"/>
                    <a:pt x="0" y="28"/>
                    <a:pt x="1" y="43"/>
                  </a:cubicBezTo>
                  <a:cubicBezTo>
                    <a:pt x="14" y="43"/>
                    <a:pt x="25" y="9"/>
                    <a:pt x="26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8" name="Freeform 293">
              <a:extLst>
                <a:ext uri="{FF2B5EF4-FFF2-40B4-BE49-F238E27FC236}">
                  <a16:creationId xmlns:a16="http://schemas.microsoft.com/office/drawing/2014/main" id="{BB07BF94-F9D8-4770-8C8D-4BA00558C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3019"/>
              <a:ext cx="31" cy="53"/>
            </a:xfrm>
            <a:custGeom>
              <a:avLst/>
              <a:gdLst>
                <a:gd name="T0" fmla="*/ 34 w 28"/>
                <a:gd name="T1" fmla="*/ 2 h 48"/>
                <a:gd name="T2" fmla="*/ 37 w 28"/>
                <a:gd name="T3" fmla="*/ 0 h 48"/>
                <a:gd name="T4" fmla="*/ 11 w 28"/>
                <a:gd name="T5" fmla="*/ 65 h 48"/>
                <a:gd name="T6" fmla="*/ 38 w 28"/>
                <a:gd name="T7" fmla="*/ 3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8">
                  <a:moveTo>
                    <a:pt x="25" y="2"/>
                  </a:moveTo>
                  <a:cubicBezTo>
                    <a:pt x="25" y="2"/>
                    <a:pt x="26" y="1"/>
                    <a:pt x="27" y="0"/>
                  </a:cubicBezTo>
                  <a:cubicBezTo>
                    <a:pt x="17" y="9"/>
                    <a:pt x="0" y="35"/>
                    <a:pt x="8" y="48"/>
                  </a:cubicBezTo>
                  <a:cubicBezTo>
                    <a:pt x="17" y="44"/>
                    <a:pt x="26" y="13"/>
                    <a:pt x="28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9" name="Freeform 294">
              <a:extLst>
                <a:ext uri="{FF2B5EF4-FFF2-40B4-BE49-F238E27FC236}">
                  <a16:creationId xmlns:a16="http://schemas.microsoft.com/office/drawing/2014/main" id="{1437FBD5-8737-4162-8804-D71EB82E1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3032"/>
              <a:ext cx="38" cy="51"/>
            </a:xfrm>
            <a:custGeom>
              <a:avLst/>
              <a:gdLst>
                <a:gd name="T0" fmla="*/ 46 w 34"/>
                <a:gd name="T1" fmla="*/ 4 h 47"/>
                <a:gd name="T2" fmla="*/ 45 w 34"/>
                <a:gd name="T3" fmla="*/ 1 h 47"/>
                <a:gd name="T4" fmla="*/ 2 w 34"/>
                <a:gd name="T5" fmla="*/ 60 h 47"/>
                <a:gd name="T6" fmla="*/ 47 w 34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7">
                  <a:moveTo>
                    <a:pt x="33" y="4"/>
                  </a:moveTo>
                  <a:cubicBezTo>
                    <a:pt x="32" y="3"/>
                    <a:pt x="34" y="2"/>
                    <a:pt x="32" y="1"/>
                  </a:cubicBezTo>
                  <a:cubicBezTo>
                    <a:pt x="18" y="6"/>
                    <a:pt x="0" y="32"/>
                    <a:pt x="2" y="47"/>
                  </a:cubicBezTo>
                  <a:cubicBezTo>
                    <a:pt x="13" y="46"/>
                    <a:pt x="31" y="7"/>
                    <a:pt x="34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0" name="Freeform 295">
              <a:extLst>
                <a:ext uri="{FF2B5EF4-FFF2-40B4-BE49-F238E27FC236}">
                  <a16:creationId xmlns:a16="http://schemas.microsoft.com/office/drawing/2014/main" id="{390038D1-57C6-430B-B349-F1777510A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3049"/>
              <a:ext cx="54" cy="65"/>
            </a:xfrm>
            <a:custGeom>
              <a:avLst/>
              <a:gdLst>
                <a:gd name="T0" fmla="*/ 62 w 49"/>
                <a:gd name="T1" fmla="*/ 8 h 59"/>
                <a:gd name="T2" fmla="*/ 39 w 49"/>
                <a:gd name="T3" fmla="*/ 22 h 59"/>
                <a:gd name="T4" fmla="*/ 4 w 49"/>
                <a:gd name="T5" fmla="*/ 76 h 59"/>
                <a:gd name="T6" fmla="*/ 37 w 49"/>
                <a:gd name="T7" fmla="*/ 41 h 59"/>
                <a:gd name="T8" fmla="*/ 66 w 49"/>
                <a:gd name="T9" fmla="*/ 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9">
                  <a:moveTo>
                    <a:pt x="46" y="5"/>
                  </a:moveTo>
                  <a:cubicBezTo>
                    <a:pt x="43" y="0"/>
                    <a:pt x="32" y="13"/>
                    <a:pt x="29" y="16"/>
                  </a:cubicBezTo>
                  <a:cubicBezTo>
                    <a:pt x="20" y="25"/>
                    <a:pt x="0" y="42"/>
                    <a:pt x="4" y="57"/>
                  </a:cubicBezTo>
                  <a:cubicBezTo>
                    <a:pt x="14" y="59"/>
                    <a:pt x="23" y="38"/>
                    <a:pt x="28" y="31"/>
                  </a:cubicBezTo>
                  <a:cubicBezTo>
                    <a:pt x="34" y="23"/>
                    <a:pt x="46" y="11"/>
                    <a:pt x="49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1" name="Freeform 296">
              <a:extLst>
                <a:ext uri="{FF2B5EF4-FFF2-40B4-BE49-F238E27FC236}">
                  <a16:creationId xmlns:a16="http://schemas.microsoft.com/office/drawing/2014/main" id="{15D340E9-383D-4C53-A518-C05E90376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3086"/>
              <a:ext cx="68" cy="55"/>
            </a:xfrm>
            <a:custGeom>
              <a:avLst/>
              <a:gdLst>
                <a:gd name="T0" fmla="*/ 72 w 62"/>
                <a:gd name="T1" fmla="*/ 2 h 50"/>
                <a:gd name="T2" fmla="*/ 71 w 62"/>
                <a:gd name="T3" fmla="*/ 0 h 50"/>
                <a:gd name="T4" fmla="*/ 13 w 62"/>
                <a:gd name="T5" fmla="*/ 67 h 50"/>
                <a:gd name="T6" fmla="*/ 55 w 62"/>
                <a:gd name="T7" fmla="*/ 34 h 50"/>
                <a:gd name="T8" fmla="*/ 82 w 62"/>
                <a:gd name="T9" fmla="*/ 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50">
                  <a:moveTo>
                    <a:pt x="55" y="2"/>
                  </a:moveTo>
                  <a:cubicBezTo>
                    <a:pt x="55" y="1"/>
                    <a:pt x="57" y="0"/>
                    <a:pt x="54" y="0"/>
                  </a:cubicBezTo>
                  <a:cubicBezTo>
                    <a:pt x="42" y="8"/>
                    <a:pt x="0" y="30"/>
                    <a:pt x="10" y="50"/>
                  </a:cubicBezTo>
                  <a:cubicBezTo>
                    <a:pt x="22" y="49"/>
                    <a:pt x="34" y="32"/>
                    <a:pt x="42" y="25"/>
                  </a:cubicBezTo>
                  <a:cubicBezTo>
                    <a:pt x="50" y="18"/>
                    <a:pt x="57" y="11"/>
                    <a:pt x="62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2" name="Freeform 297">
              <a:extLst>
                <a:ext uri="{FF2B5EF4-FFF2-40B4-BE49-F238E27FC236}">
                  <a16:creationId xmlns:a16="http://schemas.microsoft.com/office/drawing/2014/main" id="{3415C99E-B8B2-414F-9407-E97015D85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3121"/>
              <a:ext cx="82" cy="46"/>
            </a:xfrm>
            <a:custGeom>
              <a:avLst/>
              <a:gdLst>
                <a:gd name="T0" fmla="*/ 91 w 74"/>
                <a:gd name="T1" fmla="*/ 0 h 42"/>
                <a:gd name="T2" fmla="*/ 0 w 74"/>
                <a:gd name="T3" fmla="*/ 54 h 42"/>
                <a:gd name="T4" fmla="*/ 23 w 74"/>
                <a:gd name="T5" fmla="*/ 46 h 42"/>
                <a:gd name="T6" fmla="*/ 81 w 74"/>
                <a:gd name="T7" fmla="*/ 18 h 42"/>
                <a:gd name="T8" fmla="*/ 101 w 74"/>
                <a:gd name="T9" fmla="*/ 4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42">
                  <a:moveTo>
                    <a:pt x="67" y="0"/>
                  </a:moveTo>
                  <a:cubicBezTo>
                    <a:pt x="49" y="7"/>
                    <a:pt x="21" y="26"/>
                    <a:pt x="0" y="41"/>
                  </a:cubicBezTo>
                  <a:cubicBezTo>
                    <a:pt x="6" y="42"/>
                    <a:pt x="11" y="38"/>
                    <a:pt x="17" y="35"/>
                  </a:cubicBezTo>
                  <a:cubicBezTo>
                    <a:pt x="31" y="28"/>
                    <a:pt x="47" y="22"/>
                    <a:pt x="60" y="14"/>
                  </a:cubicBezTo>
                  <a:cubicBezTo>
                    <a:pt x="65" y="11"/>
                    <a:pt x="69" y="7"/>
                    <a:pt x="74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3" name="Freeform 298">
              <a:extLst>
                <a:ext uri="{FF2B5EF4-FFF2-40B4-BE49-F238E27FC236}">
                  <a16:creationId xmlns:a16="http://schemas.microsoft.com/office/drawing/2014/main" id="{87D43B0E-A334-411A-A293-6B166FCA0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3164"/>
              <a:ext cx="66" cy="40"/>
            </a:xfrm>
            <a:custGeom>
              <a:avLst/>
              <a:gdLst>
                <a:gd name="T0" fmla="*/ 8 w 60"/>
                <a:gd name="T1" fmla="*/ 38 h 36"/>
                <a:gd name="T2" fmla="*/ 0 w 60"/>
                <a:gd name="T3" fmla="*/ 37 h 36"/>
                <a:gd name="T4" fmla="*/ 80 w 60"/>
                <a:gd name="T5" fmla="*/ 8 h 36"/>
                <a:gd name="T6" fmla="*/ 4 w 60"/>
                <a:gd name="T7" fmla="*/ 32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36">
                  <a:moveTo>
                    <a:pt x="5" y="28"/>
                  </a:moveTo>
                  <a:cubicBezTo>
                    <a:pt x="3" y="28"/>
                    <a:pt x="2" y="28"/>
                    <a:pt x="0" y="27"/>
                  </a:cubicBezTo>
                  <a:cubicBezTo>
                    <a:pt x="24" y="36"/>
                    <a:pt x="46" y="20"/>
                    <a:pt x="60" y="5"/>
                  </a:cubicBezTo>
                  <a:cubicBezTo>
                    <a:pt x="48" y="0"/>
                    <a:pt x="14" y="14"/>
                    <a:pt x="4" y="2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4" name="Freeform 299">
              <a:extLst>
                <a:ext uri="{FF2B5EF4-FFF2-40B4-BE49-F238E27FC236}">
                  <a16:creationId xmlns:a16="http://schemas.microsoft.com/office/drawing/2014/main" id="{872BFBE5-DA53-4ED1-860B-A7487F317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3209"/>
              <a:ext cx="71" cy="28"/>
            </a:xfrm>
            <a:custGeom>
              <a:avLst/>
              <a:gdLst>
                <a:gd name="T0" fmla="*/ 4 w 65"/>
                <a:gd name="T1" fmla="*/ 35 h 25"/>
                <a:gd name="T2" fmla="*/ 1 w 65"/>
                <a:gd name="T3" fmla="*/ 28 h 25"/>
                <a:gd name="T4" fmla="*/ 85 w 65"/>
                <a:gd name="T5" fmla="*/ 12 h 25"/>
                <a:gd name="T6" fmla="*/ 11 w 65"/>
                <a:gd name="T7" fmla="*/ 2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25">
                  <a:moveTo>
                    <a:pt x="4" y="25"/>
                  </a:moveTo>
                  <a:cubicBezTo>
                    <a:pt x="1" y="23"/>
                    <a:pt x="0" y="22"/>
                    <a:pt x="1" y="20"/>
                  </a:cubicBezTo>
                  <a:cubicBezTo>
                    <a:pt x="22" y="24"/>
                    <a:pt x="48" y="22"/>
                    <a:pt x="65" y="9"/>
                  </a:cubicBezTo>
                  <a:cubicBezTo>
                    <a:pt x="65" y="0"/>
                    <a:pt x="12" y="11"/>
                    <a:pt x="8" y="1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5" name="Freeform 300">
              <a:extLst>
                <a:ext uri="{FF2B5EF4-FFF2-40B4-BE49-F238E27FC236}">
                  <a16:creationId xmlns:a16="http://schemas.microsoft.com/office/drawing/2014/main" id="{5E4F1D52-1D19-4161-8272-2C004FF2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3246"/>
              <a:ext cx="67" cy="23"/>
            </a:xfrm>
            <a:custGeom>
              <a:avLst/>
              <a:gdLst>
                <a:gd name="T0" fmla="*/ 0 w 61"/>
                <a:gd name="T1" fmla="*/ 25 h 21"/>
                <a:gd name="T2" fmla="*/ 81 w 61"/>
                <a:gd name="T3" fmla="*/ 13 h 21"/>
                <a:gd name="T4" fmla="*/ 16 w 61"/>
                <a:gd name="T5" fmla="*/ 1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1">
                  <a:moveTo>
                    <a:pt x="0" y="19"/>
                  </a:moveTo>
                  <a:cubicBezTo>
                    <a:pt x="15" y="13"/>
                    <a:pt x="47" y="0"/>
                    <a:pt x="61" y="10"/>
                  </a:cubicBezTo>
                  <a:cubicBezTo>
                    <a:pt x="56" y="17"/>
                    <a:pt x="18" y="21"/>
                    <a:pt x="13" y="1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6" name="Freeform 301">
              <a:extLst>
                <a:ext uri="{FF2B5EF4-FFF2-40B4-BE49-F238E27FC236}">
                  <a16:creationId xmlns:a16="http://schemas.microsoft.com/office/drawing/2014/main" id="{423E3DE6-3586-4FBC-B7FA-F93700173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3289"/>
              <a:ext cx="67" cy="25"/>
            </a:xfrm>
            <a:custGeom>
              <a:avLst/>
              <a:gdLst>
                <a:gd name="T0" fmla="*/ 4 w 61"/>
                <a:gd name="T1" fmla="*/ 20 h 23"/>
                <a:gd name="T2" fmla="*/ 24 w 61"/>
                <a:gd name="T3" fmla="*/ 10 h 23"/>
                <a:gd name="T4" fmla="*/ 81 w 61"/>
                <a:gd name="T5" fmla="*/ 12 h 23"/>
                <a:gd name="T6" fmla="*/ 5 w 61"/>
                <a:gd name="T7" fmla="*/ 18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23">
                  <a:moveTo>
                    <a:pt x="4" y="16"/>
                  </a:moveTo>
                  <a:cubicBezTo>
                    <a:pt x="0" y="13"/>
                    <a:pt x="14" y="8"/>
                    <a:pt x="18" y="7"/>
                  </a:cubicBezTo>
                  <a:cubicBezTo>
                    <a:pt x="29" y="3"/>
                    <a:pt x="52" y="0"/>
                    <a:pt x="61" y="9"/>
                  </a:cubicBezTo>
                  <a:cubicBezTo>
                    <a:pt x="52" y="18"/>
                    <a:pt x="15" y="23"/>
                    <a:pt x="5" y="1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7" name="Freeform 302">
              <a:extLst>
                <a:ext uri="{FF2B5EF4-FFF2-40B4-BE49-F238E27FC236}">
                  <a16:creationId xmlns:a16="http://schemas.microsoft.com/office/drawing/2014/main" id="{7D1866BB-7D70-4255-B84E-63C43B6C4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3331"/>
              <a:ext cx="62" cy="22"/>
            </a:xfrm>
            <a:custGeom>
              <a:avLst/>
              <a:gdLst>
                <a:gd name="T0" fmla="*/ 76 w 56"/>
                <a:gd name="T1" fmla="*/ 4 h 20"/>
                <a:gd name="T2" fmla="*/ 0 w 56"/>
                <a:gd name="T3" fmla="*/ 24 h 20"/>
                <a:gd name="T4" fmla="*/ 75 w 56"/>
                <a:gd name="T5" fmla="*/ 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20">
                  <a:moveTo>
                    <a:pt x="56" y="4"/>
                  </a:moveTo>
                  <a:cubicBezTo>
                    <a:pt x="39" y="0"/>
                    <a:pt x="12" y="4"/>
                    <a:pt x="0" y="18"/>
                  </a:cubicBezTo>
                  <a:cubicBezTo>
                    <a:pt x="18" y="20"/>
                    <a:pt x="37" y="6"/>
                    <a:pt x="55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8" name="Freeform 303">
              <a:extLst>
                <a:ext uri="{FF2B5EF4-FFF2-40B4-BE49-F238E27FC236}">
                  <a16:creationId xmlns:a16="http://schemas.microsoft.com/office/drawing/2014/main" id="{C98A9137-8B0F-4C30-AB70-1566D5144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3355"/>
              <a:ext cx="54" cy="33"/>
            </a:xfrm>
            <a:custGeom>
              <a:avLst/>
              <a:gdLst>
                <a:gd name="T0" fmla="*/ 58 w 49"/>
                <a:gd name="T1" fmla="*/ 23 h 30"/>
                <a:gd name="T2" fmla="*/ 0 w 49"/>
                <a:gd name="T3" fmla="*/ 26 h 30"/>
                <a:gd name="T4" fmla="*/ 66 w 49"/>
                <a:gd name="T5" fmla="*/ 22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0">
                  <a:moveTo>
                    <a:pt x="44" y="17"/>
                  </a:moveTo>
                  <a:cubicBezTo>
                    <a:pt x="39" y="0"/>
                    <a:pt x="9" y="14"/>
                    <a:pt x="0" y="20"/>
                  </a:cubicBezTo>
                  <a:cubicBezTo>
                    <a:pt x="9" y="30"/>
                    <a:pt x="37" y="16"/>
                    <a:pt x="49" y="1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9" name="Freeform 304">
              <a:extLst>
                <a:ext uri="{FF2B5EF4-FFF2-40B4-BE49-F238E27FC236}">
                  <a16:creationId xmlns:a16="http://schemas.microsoft.com/office/drawing/2014/main" id="{155DCF34-95DD-4582-970E-B402F4D91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3398"/>
              <a:ext cx="62" cy="33"/>
            </a:xfrm>
            <a:custGeom>
              <a:avLst/>
              <a:gdLst>
                <a:gd name="T0" fmla="*/ 71 w 56"/>
                <a:gd name="T1" fmla="*/ 13 h 30"/>
                <a:gd name="T2" fmla="*/ 0 w 56"/>
                <a:gd name="T3" fmla="*/ 17 h 30"/>
                <a:gd name="T4" fmla="*/ 76 w 56"/>
                <a:gd name="T5" fmla="*/ 19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30">
                  <a:moveTo>
                    <a:pt x="52" y="10"/>
                  </a:moveTo>
                  <a:cubicBezTo>
                    <a:pt x="41" y="0"/>
                    <a:pt x="12" y="9"/>
                    <a:pt x="0" y="13"/>
                  </a:cubicBezTo>
                  <a:cubicBezTo>
                    <a:pt x="7" y="30"/>
                    <a:pt x="43" y="16"/>
                    <a:pt x="56" y="1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0" name="Freeform 305">
              <a:extLst>
                <a:ext uri="{FF2B5EF4-FFF2-40B4-BE49-F238E27FC236}">
                  <a16:creationId xmlns:a16="http://schemas.microsoft.com/office/drawing/2014/main" id="{290F0C34-D54B-4BAB-8F63-64CD988A2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3450"/>
              <a:ext cx="59" cy="34"/>
            </a:xfrm>
            <a:custGeom>
              <a:avLst/>
              <a:gdLst>
                <a:gd name="T0" fmla="*/ 59 w 54"/>
                <a:gd name="T1" fmla="*/ 13 h 31"/>
                <a:gd name="T2" fmla="*/ 0 w 54"/>
                <a:gd name="T3" fmla="*/ 20 h 31"/>
                <a:gd name="T4" fmla="*/ 70 w 54"/>
                <a:gd name="T5" fmla="*/ 1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1">
                  <a:moveTo>
                    <a:pt x="45" y="10"/>
                  </a:moveTo>
                  <a:cubicBezTo>
                    <a:pt x="48" y="0"/>
                    <a:pt x="6" y="11"/>
                    <a:pt x="0" y="15"/>
                  </a:cubicBezTo>
                  <a:cubicBezTo>
                    <a:pt x="6" y="31"/>
                    <a:pt x="45" y="15"/>
                    <a:pt x="54" y="1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1" name="Freeform 306">
              <a:extLst>
                <a:ext uri="{FF2B5EF4-FFF2-40B4-BE49-F238E27FC236}">
                  <a16:creationId xmlns:a16="http://schemas.microsoft.com/office/drawing/2014/main" id="{1D98216A-D0F3-4F0C-A326-16034ACEC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3484"/>
              <a:ext cx="53" cy="40"/>
            </a:xfrm>
            <a:custGeom>
              <a:avLst/>
              <a:gdLst>
                <a:gd name="T0" fmla="*/ 61 w 48"/>
                <a:gd name="T1" fmla="*/ 16 h 36"/>
                <a:gd name="T2" fmla="*/ 62 w 48"/>
                <a:gd name="T3" fmla="*/ 14 h 36"/>
                <a:gd name="T4" fmla="*/ 10 w 48"/>
                <a:gd name="T5" fmla="*/ 36 h 36"/>
                <a:gd name="T6" fmla="*/ 65 w 48"/>
                <a:gd name="T7" fmla="*/ 26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36">
                  <a:moveTo>
                    <a:pt x="45" y="12"/>
                  </a:moveTo>
                  <a:cubicBezTo>
                    <a:pt x="45" y="12"/>
                    <a:pt x="46" y="13"/>
                    <a:pt x="46" y="11"/>
                  </a:cubicBezTo>
                  <a:cubicBezTo>
                    <a:pt x="36" y="0"/>
                    <a:pt x="0" y="17"/>
                    <a:pt x="7" y="26"/>
                  </a:cubicBezTo>
                  <a:cubicBezTo>
                    <a:pt x="14" y="36"/>
                    <a:pt x="40" y="22"/>
                    <a:pt x="48" y="19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2" name="Freeform 307">
              <a:extLst>
                <a:ext uri="{FF2B5EF4-FFF2-40B4-BE49-F238E27FC236}">
                  <a16:creationId xmlns:a16="http://schemas.microsoft.com/office/drawing/2014/main" id="{8826908B-BD6C-4D13-80CC-13A0F9E1C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3534"/>
              <a:ext cx="55" cy="21"/>
            </a:xfrm>
            <a:custGeom>
              <a:avLst/>
              <a:gdLst>
                <a:gd name="T0" fmla="*/ 58 w 50"/>
                <a:gd name="T1" fmla="*/ 13 h 19"/>
                <a:gd name="T2" fmla="*/ 58 w 50"/>
                <a:gd name="T3" fmla="*/ 9 h 19"/>
                <a:gd name="T4" fmla="*/ 0 w 50"/>
                <a:gd name="T5" fmla="*/ 14 h 19"/>
                <a:gd name="T6" fmla="*/ 67 w 50"/>
                <a:gd name="T7" fmla="*/ 1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9">
                  <a:moveTo>
                    <a:pt x="44" y="10"/>
                  </a:moveTo>
                  <a:cubicBezTo>
                    <a:pt x="44" y="9"/>
                    <a:pt x="44" y="7"/>
                    <a:pt x="44" y="6"/>
                  </a:cubicBezTo>
                  <a:cubicBezTo>
                    <a:pt x="32" y="3"/>
                    <a:pt x="8" y="0"/>
                    <a:pt x="0" y="11"/>
                  </a:cubicBezTo>
                  <a:cubicBezTo>
                    <a:pt x="14" y="19"/>
                    <a:pt x="35" y="10"/>
                    <a:pt x="50" y="9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3" name="Freeform 308">
              <a:extLst>
                <a:ext uri="{FF2B5EF4-FFF2-40B4-BE49-F238E27FC236}">
                  <a16:creationId xmlns:a16="http://schemas.microsoft.com/office/drawing/2014/main" id="{1E93CE08-22FA-40C3-86E8-967FD0C30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3556"/>
              <a:ext cx="46" cy="33"/>
            </a:xfrm>
            <a:custGeom>
              <a:avLst/>
              <a:gdLst>
                <a:gd name="T0" fmla="*/ 58 w 41"/>
                <a:gd name="T1" fmla="*/ 22 h 30"/>
                <a:gd name="T2" fmla="*/ 0 w 41"/>
                <a:gd name="T3" fmla="*/ 40 h 30"/>
                <a:gd name="T4" fmla="*/ 55 w 41"/>
                <a:gd name="T5" fmla="*/ 24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0">
                  <a:moveTo>
                    <a:pt x="41" y="16"/>
                  </a:moveTo>
                  <a:cubicBezTo>
                    <a:pt x="35" y="0"/>
                    <a:pt x="4" y="23"/>
                    <a:pt x="0" y="30"/>
                  </a:cubicBezTo>
                  <a:cubicBezTo>
                    <a:pt x="13" y="25"/>
                    <a:pt x="27" y="23"/>
                    <a:pt x="39" y="18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4" name="Freeform 309">
              <a:extLst>
                <a:ext uri="{FF2B5EF4-FFF2-40B4-BE49-F238E27FC236}">
                  <a16:creationId xmlns:a16="http://schemas.microsoft.com/office/drawing/2014/main" id="{7130F2F7-3C51-4792-96CC-210CF1FB6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3600"/>
              <a:ext cx="62" cy="27"/>
            </a:xfrm>
            <a:custGeom>
              <a:avLst/>
              <a:gdLst>
                <a:gd name="T0" fmla="*/ 68 w 56"/>
                <a:gd name="T1" fmla="*/ 16 h 24"/>
                <a:gd name="T2" fmla="*/ 0 w 56"/>
                <a:gd name="T3" fmla="*/ 18 h 24"/>
                <a:gd name="T4" fmla="*/ 76 w 56"/>
                <a:gd name="T5" fmla="*/ 1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24">
                  <a:moveTo>
                    <a:pt x="50" y="11"/>
                  </a:moveTo>
                  <a:cubicBezTo>
                    <a:pt x="42" y="0"/>
                    <a:pt x="11" y="8"/>
                    <a:pt x="0" y="12"/>
                  </a:cubicBezTo>
                  <a:cubicBezTo>
                    <a:pt x="9" y="24"/>
                    <a:pt x="44" y="14"/>
                    <a:pt x="56" y="1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5" name="Freeform 310">
              <a:extLst>
                <a:ext uri="{FF2B5EF4-FFF2-40B4-BE49-F238E27FC236}">
                  <a16:creationId xmlns:a16="http://schemas.microsoft.com/office/drawing/2014/main" id="{8E432A6E-0A75-4EED-B5A1-EE54C5493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3632"/>
              <a:ext cx="71" cy="41"/>
            </a:xfrm>
            <a:custGeom>
              <a:avLst/>
              <a:gdLst>
                <a:gd name="T0" fmla="*/ 85 w 64"/>
                <a:gd name="T1" fmla="*/ 13 h 37"/>
                <a:gd name="T2" fmla="*/ 0 w 64"/>
                <a:gd name="T3" fmla="*/ 33 h 37"/>
                <a:gd name="T4" fmla="*/ 88 w 64"/>
                <a:gd name="T5" fmla="*/ 2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37">
                  <a:moveTo>
                    <a:pt x="62" y="10"/>
                  </a:moveTo>
                  <a:cubicBezTo>
                    <a:pt x="61" y="0"/>
                    <a:pt x="7" y="20"/>
                    <a:pt x="0" y="24"/>
                  </a:cubicBezTo>
                  <a:cubicBezTo>
                    <a:pt x="5" y="37"/>
                    <a:pt x="61" y="20"/>
                    <a:pt x="64" y="1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" name="Freeform 311">
              <a:extLst>
                <a:ext uri="{FF2B5EF4-FFF2-40B4-BE49-F238E27FC236}">
                  <a16:creationId xmlns:a16="http://schemas.microsoft.com/office/drawing/2014/main" id="{76C0247F-4050-4571-B321-5AFBFE08C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3670"/>
              <a:ext cx="55" cy="39"/>
            </a:xfrm>
            <a:custGeom>
              <a:avLst/>
              <a:gdLst>
                <a:gd name="T0" fmla="*/ 65 w 50"/>
                <a:gd name="T1" fmla="*/ 0 h 35"/>
                <a:gd name="T2" fmla="*/ 0 w 50"/>
                <a:gd name="T3" fmla="*/ 41 h 35"/>
                <a:gd name="T4" fmla="*/ 67 w 50"/>
                <a:gd name="T5" fmla="*/ 3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5">
                  <a:moveTo>
                    <a:pt x="49" y="0"/>
                  </a:moveTo>
                  <a:cubicBezTo>
                    <a:pt x="36" y="2"/>
                    <a:pt x="0" y="14"/>
                    <a:pt x="0" y="30"/>
                  </a:cubicBezTo>
                  <a:cubicBezTo>
                    <a:pt x="12" y="35"/>
                    <a:pt x="43" y="12"/>
                    <a:pt x="50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" name="Freeform 312">
              <a:extLst>
                <a:ext uri="{FF2B5EF4-FFF2-40B4-BE49-F238E27FC236}">
                  <a16:creationId xmlns:a16="http://schemas.microsoft.com/office/drawing/2014/main" id="{D2EC4887-91FD-4202-BC16-6B4328724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3692"/>
              <a:ext cx="37" cy="31"/>
            </a:xfrm>
            <a:custGeom>
              <a:avLst/>
              <a:gdLst>
                <a:gd name="T0" fmla="*/ 46 w 33"/>
                <a:gd name="T1" fmla="*/ 2 h 28"/>
                <a:gd name="T2" fmla="*/ 44 w 33"/>
                <a:gd name="T3" fmla="*/ 0 h 28"/>
                <a:gd name="T4" fmla="*/ 0 w 33"/>
                <a:gd name="T5" fmla="*/ 37 h 28"/>
                <a:gd name="T6" fmla="*/ 41 w 33"/>
                <a:gd name="T7" fmla="*/ 4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8">
                  <a:moveTo>
                    <a:pt x="33" y="2"/>
                  </a:moveTo>
                  <a:cubicBezTo>
                    <a:pt x="33" y="0"/>
                    <a:pt x="33" y="0"/>
                    <a:pt x="31" y="0"/>
                  </a:cubicBezTo>
                  <a:cubicBezTo>
                    <a:pt x="22" y="10"/>
                    <a:pt x="7" y="16"/>
                    <a:pt x="0" y="27"/>
                  </a:cubicBezTo>
                  <a:cubicBezTo>
                    <a:pt x="11" y="28"/>
                    <a:pt x="25" y="13"/>
                    <a:pt x="29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8" name="Freeform 313">
              <a:extLst>
                <a:ext uri="{FF2B5EF4-FFF2-40B4-BE49-F238E27FC236}">
                  <a16:creationId xmlns:a16="http://schemas.microsoft.com/office/drawing/2014/main" id="{0BD15E23-49DD-4A5C-9E45-7BDD08C7D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989"/>
              <a:ext cx="267" cy="270"/>
            </a:xfrm>
            <a:custGeom>
              <a:avLst/>
              <a:gdLst>
                <a:gd name="T0" fmla="*/ 0 w 242"/>
                <a:gd name="T1" fmla="*/ 328 h 245"/>
                <a:gd name="T2" fmla="*/ 34 w 242"/>
                <a:gd name="T3" fmla="*/ 235 h 245"/>
                <a:gd name="T4" fmla="*/ 106 w 242"/>
                <a:gd name="T5" fmla="*/ 131 h 245"/>
                <a:gd name="T6" fmla="*/ 220 w 242"/>
                <a:gd name="T7" fmla="*/ 55 h 245"/>
                <a:gd name="T8" fmla="*/ 325 w 242"/>
                <a:gd name="T9" fmla="*/ 0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" h="245">
                  <a:moveTo>
                    <a:pt x="0" y="245"/>
                  </a:moveTo>
                  <a:cubicBezTo>
                    <a:pt x="0" y="228"/>
                    <a:pt x="18" y="194"/>
                    <a:pt x="25" y="175"/>
                  </a:cubicBezTo>
                  <a:cubicBezTo>
                    <a:pt x="39" y="141"/>
                    <a:pt x="52" y="121"/>
                    <a:pt x="79" y="98"/>
                  </a:cubicBezTo>
                  <a:cubicBezTo>
                    <a:pt x="105" y="76"/>
                    <a:pt x="133" y="56"/>
                    <a:pt x="163" y="41"/>
                  </a:cubicBezTo>
                  <a:cubicBezTo>
                    <a:pt x="189" y="28"/>
                    <a:pt x="213" y="8"/>
                    <a:pt x="24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9" name="Freeform 314">
              <a:extLst>
                <a:ext uri="{FF2B5EF4-FFF2-40B4-BE49-F238E27FC236}">
                  <a16:creationId xmlns:a16="http://schemas.microsoft.com/office/drawing/2014/main" id="{4F0F4A54-E75A-4278-B2BC-665C70E35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1962"/>
              <a:ext cx="166" cy="264"/>
            </a:xfrm>
            <a:custGeom>
              <a:avLst/>
              <a:gdLst>
                <a:gd name="T0" fmla="*/ 200 w 151"/>
                <a:gd name="T1" fmla="*/ 0 h 239"/>
                <a:gd name="T2" fmla="*/ 134 w 151"/>
                <a:gd name="T3" fmla="*/ 92 h 239"/>
                <a:gd name="T4" fmla="*/ 68 w 151"/>
                <a:gd name="T5" fmla="*/ 172 h 239"/>
                <a:gd name="T6" fmla="*/ 0 w 151"/>
                <a:gd name="T7" fmla="*/ 323 h 239"/>
                <a:gd name="T8" fmla="*/ 81 w 151"/>
                <a:gd name="T9" fmla="*/ 268 h 239"/>
                <a:gd name="T10" fmla="*/ 148 w 151"/>
                <a:gd name="T11" fmla="*/ 218 h 2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239">
                  <a:moveTo>
                    <a:pt x="151" y="0"/>
                  </a:moveTo>
                  <a:cubicBezTo>
                    <a:pt x="146" y="28"/>
                    <a:pt x="120" y="49"/>
                    <a:pt x="101" y="68"/>
                  </a:cubicBezTo>
                  <a:cubicBezTo>
                    <a:pt x="83" y="87"/>
                    <a:pt x="66" y="106"/>
                    <a:pt x="51" y="128"/>
                  </a:cubicBezTo>
                  <a:cubicBezTo>
                    <a:pt x="27" y="163"/>
                    <a:pt x="8" y="199"/>
                    <a:pt x="0" y="239"/>
                  </a:cubicBezTo>
                  <a:cubicBezTo>
                    <a:pt x="15" y="215"/>
                    <a:pt x="37" y="210"/>
                    <a:pt x="61" y="199"/>
                  </a:cubicBezTo>
                  <a:cubicBezTo>
                    <a:pt x="81" y="189"/>
                    <a:pt x="95" y="171"/>
                    <a:pt x="112" y="16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0" name="Freeform 315">
              <a:extLst>
                <a:ext uri="{FF2B5EF4-FFF2-40B4-BE49-F238E27FC236}">
                  <a16:creationId xmlns:a16="http://schemas.microsoft.com/office/drawing/2014/main" id="{1F15831B-9FA1-4580-B666-C5705E80A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116"/>
              <a:ext cx="53" cy="52"/>
            </a:xfrm>
            <a:custGeom>
              <a:avLst/>
              <a:gdLst>
                <a:gd name="T0" fmla="*/ 0 w 48"/>
                <a:gd name="T1" fmla="*/ 30 h 47"/>
                <a:gd name="T2" fmla="*/ 57 w 48"/>
                <a:gd name="T3" fmla="*/ 0 h 47"/>
                <a:gd name="T4" fmla="*/ 46 w 48"/>
                <a:gd name="T5" fmla="*/ 64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7">
                  <a:moveTo>
                    <a:pt x="0" y="22"/>
                  </a:moveTo>
                  <a:cubicBezTo>
                    <a:pt x="12" y="12"/>
                    <a:pt x="29" y="6"/>
                    <a:pt x="43" y="0"/>
                  </a:cubicBezTo>
                  <a:cubicBezTo>
                    <a:pt x="48" y="14"/>
                    <a:pt x="39" y="33"/>
                    <a:pt x="34" y="4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" name="Freeform 316">
              <a:extLst>
                <a:ext uri="{FF2B5EF4-FFF2-40B4-BE49-F238E27FC236}">
                  <a16:creationId xmlns:a16="http://schemas.microsoft.com/office/drawing/2014/main" id="{DAD89821-D8C3-4255-8F2D-A5C8151EF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165"/>
              <a:ext cx="87" cy="175"/>
            </a:xfrm>
            <a:custGeom>
              <a:avLst/>
              <a:gdLst>
                <a:gd name="T0" fmla="*/ 32 w 79"/>
                <a:gd name="T1" fmla="*/ 215 h 158"/>
                <a:gd name="T2" fmla="*/ 3 w 79"/>
                <a:gd name="T3" fmla="*/ 119 h 158"/>
                <a:gd name="T4" fmla="*/ 24 w 79"/>
                <a:gd name="T5" fmla="*/ 0 h 158"/>
                <a:gd name="T6" fmla="*/ 106 w 79"/>
                <a:gd name="T7" fmla="*/ 111 h 1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158">
                  <a:moveTo>
                    <a:pt x="24" y="158"/>
                  </a:moveTo>
                  <a:cubicBezTo>
                    <a:pt x="15" y="136"/>
                    <a:pt x="5" y="111"/>
                    <a:pt x="3" y="88"/>
                  </a:cubicBezTo>
                  <a:cubicBezTo>
                    <a:pt x="0" y="57"/>
                    <a:pt x="19" y="30"/>
                    <a:pt x="18" y="0"/>
                  </a:cubicBezTo>
                  <a:cubicBezTo>
                    <a:pt x="32" y="26"/>
                    <a:pt x="74" y="51"/>
                    <a:pt x="79" y="8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" name="Freeform 317">
              <a:extLst>
                <a:ext uri="{FF2B5EF4-FFF2-40B4-BE49-F238E27FC236}">
                  <a16:creationId xmlns:a16="http://schemas.microsoft.com/office/drawing/2014/main" id="{226352E2-D895-4D22-9F7A-E23DD7C2A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064"/>
              <a:ext cx="137" cy="210"/>
            </a:xfrm>
            <a:custGeom>
              <a:avLst/>
              <a:gdLst>
                <a:gd name="T0" fmla="*/ 167 w 124"/>
                <a:gd name="T1" fmla="*/ 256 h 190"/>
                <a:gd name="T2" fmla="*/ 102 w 124"/>
                <a:gd name="T3" fmla="*/ 115 h 190"/>
                <a:gd name="T4" fmla="*/ 0 w 124"/>
                <a:gd name="T5" fmla="*/ 0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190">
                  <a:moveTo>
                    <a:pt x="124" y="190"/>
                  </a:moveTo>
                  <a:cubicBezTo>
                    <a:pt x="98" y="156"/>
                    <a:pt x="91" y="124"/>
                    <a:pt x="75" y="85"/>
                  </a:cubicBezTo>
                  <a:cubicBezTo>
                    <a:pt x="58" y="45"/>
                    <a:pt x="25" y="3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3" name="Freeform 318">
              <a:extLst>
                <a:ext uri="{FF2B5EF4-FFF2-40B4-BE49-F238E27FC236}">
                  <a16:creationId xmlns:a16="http://schemas.microsoft.com/office/drawing/2014/main" id="{F7AC863E-7607-42E3-B267-C8F598DE4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" y="2048"/>
              <a:ext cx="121" cy="180"/>
            </a:xfrm>
            <a:custGeom>
              <a:avLst/>
              <a:gdLst>
                <a:gd name="T0" fmla="*/ 51 w 110"/>
                <a:gd name="T1" fmla="*/ 220 h 163"/>
                <a:gd name="T2" fmla="*/ 15 w 110"/>
                <a:gd name="T3" fmla="*/ 130 h 163"/>
                <a:gd name="T4" fmla="*/ 13 w 110"/>
                <a:gd name="T5" fmla="*/ 54 h 163"/>
                <a:gd name="T6" fmla="*/ 146 w 110"/>
                <a:gd name="T7" fmla="*/ 98 h 1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0" h="163">
                  <a:moveTo>
                    <a:pt x="38" y="163"/>
                  </a:moveTo>
                  <a:cubicBezTo>
                    <a:pt x="23" y="144"/>
                    <a:pt x="19" y="121"/>
                    <a:pt x="12" y="97"/>
                  </a:cubicBezTo>
                  <a:cubicBezTo>
                    <a:pt x="6" y="78"/>
                    <a:pt x="0" y="59"/>
                    <a:pt x="10" y="40"/>
                  </a:cubicBezTo>
                  <a:cubicBezTo>
                    <a:pt x="30" y="0"/>
                    <a:pt x="100" y="41"/>
                    <a:pt x="110" y="7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" name="Freeform 319">
              <a:extLst>
                <a:ext uri="{FF2B5EF4-FFF2-40B4-BE49-F238E27FC236}">
                  <a16:creationId xmlns:a16="http://schemas.microsoft.com/office/drawing/2014/main" id="{B522E46B-D54A-4987-A56C-502A007E5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014"/>
              <a:ext cx="100" cy="335"/>
            </a:xfrm>
            <a:custGeom>
              <a:avLst/>
              <a:gdLst>
                <a:gd name="T0" fmla="*/ 121 w 91"/>
                <a:gd name="T1" fmla="*/ 409 h 303"/>
                <a:gd name="T2" fmla="*/ 93 w 91"/>
                <a:gd name="T3" fmla="*/ 331 h 303"/>
                <a:gd name="T4" fmla="*/ 69 w 91"/>
                <a:gd name="T5" fmla="*/ 231 h 303"/>
                <a:gd name="T6" fmla="*/ 26 w 91"/>
                <a:gd name="T7" fmla="*/ 119 h 303"/>
                <a:gd name="T8" fmla="*/ 11 w 91"/>
                <a:gd name="T9" fmla="*/ 66 h 303"/>
                <a:gd name="T10" fmla="*/ 5 w 91"/>
                <a:gd name="T11" fmla="*/ 0 h 3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303">
                  <a:moveTo>
                    <a:pt x="91" y="303"/>
                  </a:moveTo>
                  <a:cubicBezTo>
                    <a:pt x="81" y="285"/>
                    <a:pt x="76" y="264"/>
                    <a:pt x="70" y="244"/>
                  </a:cubicBezTo>
                  <a:cubicBezTo>
                    <a:pt x="63" y="220"/>
                    <a:pt x="55" y="196"/>
                    <a:pt x="52" y="171"/>
                  </a:cubicBezTo>
                  <a:cubicBezTo>
                    <a:pt x="49" y="139"/>
                    <a:pt x="33" y="117"/>
                    <a:pt x="20" y="89"/>
                  </a:cubicBezTo>
                  <a:cubicBezTo>
                    <a:pt x="15" y="76"/>
                    <a:pt x="10" y="62"/>
                    <a:pt x="8" y="49"/>
                  </a:cubicBezTo>
                  <a:cubicBezTo>
                    <a:pt x="6" y="36"/>
                    <a:pt x="0" y="12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" name="Freeform 320">
              <a:extLst>
                <a:ext uri="{FF2B5EF4-FFF2-40B4-BE49-F238E27FC236}">
                  <a16:creationId xmlns:a16="http://schemas.microsoft.com/office/drawing/2014/main" id="{BFFEB182-A07B-4E2E-88F6-94EFE6C2F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210"/>
              <a:ext cx="149" cy="151"/>
            </a:xfrm>
            <a:custGeom>
              <a:avLst/>
              <a:gdLst>
                <a:gd name="T0" fmla="*/ 0 w 135"/>
                <a:gd name="T1" fmla="*/ 183 h 137"/>
                <a:gd name="T2" fmla="*/ 38 w 135"/>
                <a:gd name="T3" fmla="*/ 126 h 137"/>
                <a:gd name="T4" fmla="*/ 93 w 135"/>
                <a:gd name="T5" fmla="*/ 93 h 137"/>
                <a:gd name="T6" fmla="*/ 143 w 135"/>
                <a:gd name="T7" fmla="*/ 50 h 137"/>
                <a:gd name="T8" fmla="*/ 181 w 135"/>
                <a:gd name="T9" fmla="*/ 0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37">
                  <a:moveTo>
                    <a:pt x="0" y="137"/>
                  </a:moveTo>
                  <a:cubicBezTo>
                    <a:pt x="7" y="123"/>
                    <a:pt x="15" y="104"/>
                    <a:pt x="28" y="93"/>
                  </a:cubicBezTo>
                  <a:cubicBezTo>
                    <a:pt x="39" y="84"/>
                    <a:pt x="56" y="77"/>
                    <a:pt x="69" y="69"/>
                  </a:cubicBezTo>
                  <a:cubicBezTo>
                    <a:pt x="83" y="60"/>
                    <a:pt x="97" y="51"/>
                    <a:pt x="107" y="37"/>
                  </a:cubicBezTo>
                  <a:cubicBezTo>
                    <a:pt x="113" y="28"/>
                    <a:pt x="121" y="1"/>
                    <a:pt x="13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6" name="Freeform 321">
              <a:extLst>
                <a:ext uri="{FF2B5EF4-FFF2-40B4-BE49-F238E27FC236}">
                  <a16:creationId xmlns:a16="http://schemas.microsoft.com/office/drawing/2014/main" id="{3BC5464B-7CA0-4B83-9A1A-3A8F60F1A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2265"/>
              <a:ext cx="10" cy="89"/>
            </a:xfrm>
            <a:custGeom>
              <a:avLst/>
              <a:gdLst>
                <a:gd name="T0" fmla="*/ 9 w 9"/>
                <a:gd name="T1" fmla="*/ 108 h 81"/>
                <a:gd name="T2" fmla="*/ 10 w 9"/>
                <a:gd name="T3" fmla="*/ 40 h 81"/>
                <a:gd name="T4" fmla="*/ 0 w 9"/>
                <a:gd name="T5" fmla="*/ 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1">
                  <a:moveTo>
                    <a:pt x="6" y="81"/>
                  </a:moveTo>
                  <a:cubicBezTo>
                    <a:pt x="1" y="65"/>
                    <a:pt x="9" y="47"/>
                    <a:pt x="7" y="30"/>
                  </a:cubicBezTo>
                  <a:cubicBezTo>
                    <a:pt x="5" y="20"/>
                    <a:pt x="2" y="1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" name="Freeform 322">
              <a:extLst>
                <a:ext uri="{FF2B5EF4-FFF2-40B4-BE49-F238E27FC236}">
                  <a16:creationId xmlns:a16="http://schemas.microsoft.com/office/drawing/2014/main" id="{F24670C7-DDDF-42A8-8515-5DF1C3FE2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2252"/>
              <a:ext cx="82" cy="82"/>
            </a:xfrm>
            <a:custGeom>
              <a:avLst/>
              <a:gdLst>
                <a:gd name="T0" fmla="*/ 0 w 75"/>
                <a:gd name="T1" fmla="*/ 98 h 75"/>
                <a:gd name="T2" fmla="*/ 39 w 75"/>
                <a:gd name="T3" fmla="*/ 42 h 75"/>
                <a:gd name="T4" fmla="*/ 98 w 75"/>
                <a:gd name="T5" fmla="*/ 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75">
                  <a:moveTo>
                    <a:pt x="0" y="75"/>
                  </a:moveTo>
                  <a:cubicBezTo>
                    <a:pt x="1" y="74"/>
                    <a:pt x="17" y="43"/>
                    <a:pt x="30" y="32"/>
                  </a:cubicBezTo>
                  <a:cubicBezTo>
                    <a:pt x="43" y="20"/>
                    <a:pt x="59" y="9"/>
                    <a:pt x="7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7AD88F58-3049-4CFE-82D8-33C46F4434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Cystitis</a:t>
            </a:r>
          </a:p>
        </p:txBody>
      </p:sp>
      <p:grpSp>
        <p:nvGrpSpPr>
          <p:cNvPr id="40962" name="Group 3">
            <a:extLst>
              <a:ext uri="{FF2B5EF4-FFF2-40B4-BE49-F238E27FC236}">
                <a16:creationId xmlns:a16="http://schemas.microsoft.com/office/drawing/2014/main" id="{E9041D70-CE38-4A6C-BA2A-647DE9D2EAB2}"/>
              </a:ext>
            </a:extLst>
          </p:cNvPr>
          <p:cNvGrpSpPr>
            <a:grpSpLocks/>
          </p:cNvGrpSpPr>
          <p:nvPr/>
        </p:nvGrpSpPr>
        <p:grpSpPr bwMode="auto">
          <a:xfrm>
            <a:off x="4603750" y="1338263"/>
            <a:ext cx="3016250" cy="4827587"/>
            <a:chOff x="2688" y="865"/>
            <a:chExt cx="1900" cy="3041"/>
          </a:xfrm>
        </p:grpSpPr>
        <p:grpSp>
          <p:nvGrpSpPr>
            <p:cNvPr id="40963" name="Group 4">
              <a:extLst>
                <a:ext uri="{FF2B5EF4-FFF2-40B4-BE49-F238E27FC236}">
                  <a16:creationId xmlns:a16="http://schemas.microsoft.com/office/drawing/2014/main" id="{B7C78C9A-BEAA-4DEC-8411-2F535239D3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8" y="865"/>
              <a:ext cx="1900" cy="3041"/>
              <a:chOff x="2688" y="865"/>
              <a:chExt cx="1900" cy="3041"/>
            </a:xfrm>
          </p:grpSpPr>
          <p:sp>
            <p:nvSpPr>
              <p:cNvPr id="41079" name="Freeform 5">
                <a:extLst>
                  <a:ext uri="{FF2B5EF4-FFF2-40B4-BE49-F238E27FC236}">
                    <a16:creationId xmlns:a16="http://schemas.microsoft.com/office/drawing/2014/main" id="{96B134E4-FE47-4190-BF71-C7CDEA398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865"/>
                <a:ext cx="376" cy="1161"/>
              </a:xfrm>
              <a:custGeom>
                <a:avLst/>
                <a:gdLst>
                  <a:gd name="T0" fmla="*/ 21 w 333"/>
                  <a:gd name="T1" fmla="*/ 0 h 1028"/>
                  <a:gd name="T2" fmla="*/ 142 w 333"/>
                  <a:gd name="T3" fmla="*/ 722 h 1028"/>
                  <a:gd name="T4" fmla="*/ 342 w 333"/>
                  <a:gd name="T5" fmla="*/ 1386 h 1028"/>
                  <a:gd name="T6" fmla="*/ 480 w 333"/>
                  <a:gd name="T7" fmla="*/ 1481 h 1028"/>
                  <a:gd name="T8" fmla="*/ 270 w 333"/>
                  <a:gd name="T9" fmla="*/ 728 h 1028"/>
                  <a:gd name="T10" fmla="*/ 159 w 333"/>
                  <a:gd name="T11" fmla="*/ 0 h 1028"/>
                  <a:gd name="T12" fmla="*/ 21 w 333"/>
                  <a:gd name="T13" fmla="*/ 0 h 10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3" h="1028">
                    <a:moveTo>
                      <a:pt x="15" y="0"/>
                    </a:moveTo>
                    <a:cubicBezTo>
                      <a:pt x="15" y="0"/>
                      <a:pt x="0" y="280"/>
                      <a:pt x="99" y="501"/>
                    </a:cubicBezTo>
                    <a:cubicBezTo>
                      <a:pt x="218" y="764"/>
                      <a:pt x="237" y="962"/>
                      <a:pt x="237" y="962"/>
                    </a:cubicBezTo>
                    <a:cubicBezTo>
                      <a:pt x="333" y="1028"/>
                      <a:pt x="333" y="1028"/>
                      <a:pt x="333" y="1028"/>
                    </a:cubicBezTo>
                    <a:cubicBezTo>
                      <a:pt x="333" y="1028"/>
                      <a:pt x="296" y="718"/>
                      <a:pt x="188" y="506"/>
                    </a:cubicBezTo>
                    <a:cubicBezTo>
                      <a:pt x="127" y="386"/>
                      <a:pt x="111" y="0"/>
                      <a:pt x="111" y="0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4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0" name="Freeform 6">
                <a:extLst>
                  <a:ext uri="{FF2B5EF4-FFF2-40B4-BE49-F238E27FC236}">
                    <a16:creationId xmlns:a16="http://schemas.microsoft.com/office/drawing/2014/main" id="{2AACCE67-72D1-470A-9A80-35FB80650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" y="1764"/>
                <a:ext cx="117" cy="199"/>
              </a:xfrm>
              <a:custGeom>
                <a:avLst/>
                <a:gdLst>
                  <a:gd name="T0" fmla="*/ 0 w 103"/>
                  <a:gd name="T1" fmla="*/ 0 h 176"/>
                  <a:gd name="T2" fmla="*/ 18 w 103"/>
                  <a:gd name="T3" fmla="*/ 69 h 176"/>
                  <a:gd name="T4" fmla="*/ 31 w 103"/>
                  <a:gd name="T5" fmla="*/ 136 h 176"/>
                  <a:gd name="T6" fmla="*/ 136 w 103"/>
                  <a:gd name="T7" fmla="*/ 245 h 176"/>
                  <a:gd name="T8" fmla="*/ 106 w 103"/>
                  <a:gd name="T9" fmla="*/ 89 h 176"/>
                  <a:gd name="T10" fmla="*/ 0 w 103"/>
                  <a:gd name="T11" fmla="*/ 7 h 1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" h="176">
                    <a:moveTo>
                      <a:pt x="0" y="0"/>
                    </a:moveTo>
                    <a:cubicBezTo>
                      <a:pt x="0" y="14"/>
                      <a:pt x="9" y="33"/>
                      <a:pt x="12" y="48"/>
                    </a:cubicBezTo>
                    <a:cubicBezTo>
                      <a:pt x="16" y="63"/>
                      <a:pt x="16" y="79"/>
                      <a:pt x="21" y="94"/>
                    </a:cubicBezTo>
                    <a:cubicBezTo>
                      <a:pt x="29" y="114"/>
                      <a:pt x="68" y="176"/>
                      <a:pt x="93" y="170"/>
                    </a:cubicBezTo>
                    <a:cubicBezTo>
                      <a:pt x="103" y="138"/>
                      <a:pt x="80" y="93"/>
                      <a:pt x="72" y="62"/>
                    </a:cubicBezTo>
                    <a:cubicBezTo>
                      <a:pt x="64" y="29"/>
                      <a:pt x="34" y="7"/>
                      <a:pt x="0" y="4"/>
                    </a:cubicBezTo>
                  </a:path>
                </a:pathLst>
              </a:custGeom>
              <a:solidFill>
                <a:srgbClr val="EDA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1" name="Freeform 7">
                <a:extLst>
                  <a:ext uri="{FF2B5EF4-FFF2-40B4-BE49-F238E27FC236}">
                    <a16:creationId xmlns:a16="http://schemas.microsoft.com/office/drawing/2014/main" id="{4C11EC6A-5C97-47F9-A46B-84D953DDD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865"/>
                <a:ext cx="378" cy="1161"/>
              </a:xfrm>
              <a:custGeom>
                <a:avLst/>
                <a:gdLst>
                  <a:gd name="T0" fmla="*/ 461 w 334"/>
                  <a:gd name="T1" fmla="*/ 0 h 1028"/>
                  <a:gd name="T2" fmla="*/ 340 w 334"/>
                  <a:gd name="T3" fmla="*/ 722 h 1028"/>
                  <a:gd name="T4" fmla="*/ 139 w 334"/>
                  <a:gd name="T5" fmla="*/ 1386 h 1028"/>
                  <a:gd name="T6" fmla="*/ 0 w 334"/>
                  <a:gd name="T7" fmla="*/ 1481 h 1028"/>
                  <a:gd name="T8" fmla="*/ 211 w 334"/>
                  <a:gd name="T9" fmla="*/ 728 h 1028"/>
                  <a:gd name="T10" fmla="*/ 321 w 334"/>
                  <a:gd name="T11" fmla="*/ 0 h 1028"/>
                  <a:gd name="T12" fmla="*/ 461 w 334"/>
                  <a:gd name="T13" fmla="*/ 0 h 10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1028">
                    <a:moveTo>
                      <a:pt x="318" y="0"/>
                    </a:moveTo>
                    <a:cubicBezTo>
                      <a:pt x="318" y="0"/>
                      <a:pt x="334" y="280"/>
                      <a:pt x="234" y="501"/>
                    </a:cubicBezTo>
                    <a:cubicBezTo>
                      <a:pt x="115" y="764"/>
                      <a:pt x="96" y="962"/>
                      <a:pt x="96" y="962"/>
                    </a:cubicBezTo>
                    <a:cubicBezTo>
                      <a:pt x="0" y="1028"/>
                      <a:pt x="0" y="1028"/>
                      <a:pt x="0" y="1028"/>
                    </a:cubicBezTo>
                    <a:cubicBezTo>
                      <a:pt x="0" y="1028"/>
                      <a:pt x="38" y="718"/>
                      <a:pt x="145" y="506"/>
                    </a:cubicBezTo>
                    <a:cubicBezTo>
                      <a:pt x="206" y="386"/>
                      <a:pt x="222" y="0"/>
                      <a:pt x="222" y="0"/>
                    </a:cubicBezTo>
                    <a:lnTo>
                      <a:pt x="318" y="0"/>
                    </a:lnTo>
                    <a:close/>
                  </a:path>
                </a:pathLst>
              </a:custGeom>
              <a:solidFill>
                <a:srgbClr val="F4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2" name="Freeform 8">
                <a:extLst>
                  <a:ext uri="{FF2B5EF4-FFF2-40B4-BE49-F238E27FC236}">
                    <a16:creationId xmlns:a16="http://schemas.microsoft.com/office/drawing/2014/main" id="{9F9FDEF8-5F4B-4D78-8C5E-8CA60D176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722"/>
                <a:ext cx="127" cy="229"/>
              </a:xfrm>
              <a:custGeom>
                <a:avLst/>
                <a:gdLst>
                  <a:gd name="T0" fmla="*/ 160 w 112"/>
                  <a:gd name="T1" fmla="*/ 0 h 203"/>
                  <a:gd name="T2" fmla="*/ 145 w 112"/>
                  <a:gd name="T3" fmla="*/ 62 h 203"/>
                  <a:gd name="T4" fmla="*/ 134 w 112"/>
                  <a:gd name="T5" fmla="*/ 130 h 203"/>
                  <a:gd name="T6" fmla="*/ 56 w 112"/>
                  <a:gd name="T7" fmla="*/ 258 h 203"/>
                  <a:gd name="T8" fmla="*/ 8 w 112"/>
                  <a:gd name="T9" fmla="*/ 274 h 203"/>
                  <a:gd name="T10" fmla="*/ 14 w 112"/>
                  <a:gd name="T11" fmla="*/ 206 h 203"/>
                  <a:gd name="T12" fmla="*/ 69 w 112"/>
                  <a:gd name="T13" fmla="*/ 60 h 203"/>
                  <a:gd name="T14" fmla="*/ 155 w 112"/>
                  <a:gd name="T15" fmla="*/ 0 h 20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2" h="203">
                    <a:moveTo>
                      <a:pt x="109" y="0"/>
                    </a:moveTo>
                    <a:cubicBezTo>
                      <a:pt x="112" y="5"/>
                      <a:pt x="102" y="32"/>
                      <a:pt x="100" y="43"/>
                    </a:cubicBezTo>
                    <a:cubicBezTo>
                      <a:pt x="96" y="58"/>
                      <a:pt x="95" y="74"/>
                      <a:pt x="92" y="90"/>
                    </a:cubicBezTo>
                    <a:cubicBezTo>
                      <a:pt x="84" y="127"/>
                      <a:pt x="70" y="158"/>
                      <a:pt x="38" y="180"/>
                    </a:cubicBezTo>
                    <a:cubicBezTo>
                      <a:pt x="29" y="186"/>
                      <a:pt x="12" y="203"/>
                      <a:pt x="5" y="191"/>
                    </a:cubicBezTo>
                    <a:cubicBezTo>
                      <a:pt x="0" y="182"/>
                      <a:pt x="8" y="153"/>
                      <a:pt x="10" y="144"/>
                    </a:cubicBezTo>
                    <a:cubicBezTo>
                      <a:pt x="17" y="108"/>
                      <a:pt x="21" y="69"/>
                      <a:pt x="48" y="42"/>
                    </a:cubicBezTo>
                    <a:cubicBezTo>
                      <a:pt x="66" y="24"/>
                      <a:pt x="89" y="15"/>
                      <a:pt x="107" y="0"/>
                    </a:cubicBezTo>
                  </a:path>
                </a:pathLst>
              </a:custGeom>
              <a:solidFill>
                <a:srgbClr val="EDA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3" name="Freeform 9">
                <a:extLst>
                  <a:ext uri="{FF2B5EF4-FFF2-40B4-BE49-F238E27FC236}">
                    <a16:creationId xmlns:a16="http://schemas.microsoft.com/office/drawing/2014/main" id="{AC541479-B3C5-443D-B2CD-3CBAC1C5C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1578"/>
                <a:ext cx="1870" cy="678"/>
              </a:xfrm>
              <a:custGeom>
                <a:avLst/>
                <a:gdLst>
                  <a:gd name="T0" fmla="*/ 0 w 1652"/>
                  <a:gd name="T1" fmla="*/ 863 h 601"/>
                  <a:gd name="T2" fmla="*/ 1187 w 1652"/>
                  <a:gd name="T3" fmla="*/ 0 h 601"/>
                  <a:gd name="T4" fmla="*/ 2396 w 1652"/>
                  <a:gd name="T5" fmla="*/ 843 h 601"/>
                  <a:gd name="T6" fmla="*/ 0 w 1652"/>
                  <a:gd name="T7" fmla="*/ 863 h 6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52" h="601">
                    <a:moveTo>
                      <a:pt x="0" y="601"/>
                    </a:moveTo>
                    <a:cubicBezTo>
                      <a:pt x="0" y="601"/>
                      <a:pt x="93" y="0"/>
                      <a:pt x="819" y="0"/>
                    </a:cubicBezTo>
                    <a:cubicBezTo>
                      <a:pt x="1546" y="0"/>
                      <a:pt x="1652" y="587"/>
                      <a:pt x="1652" y="587"/>
                    </a:cubicBezTo>
                    <a:cubicBezTo>
                      <a:pt x="0" y="601"/>
                      <a:pt x="0" y="601"/>
                      <a:pt x="0" y="601"/>
                    </a:cubicBezTo>
                  </a:path>
                </a:pathLst>
              </a:custGeom>
              <a:solidFill>
                <a:srgbClr val="F4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4" name="Freeform 10">
                <a:extLst>
                  <a:ext uri="{FF2B5EF4-FFF2-40B4-BE49-F238E27FC236}">
                    <a16:creationId xmlns:a16="http://schemas.microsoft.com/office/drawing/2014/main" id="{40897901-2858-4CF8-8DED-8C4B6FA12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902"/>
                <a:ext cx="1812" cy="1941"/>
              </a:xfrm>
              <a:custGeom>
                <a:avLst/>
                <a:gdLst>
                  <a:gd name="T0" fmla="*/ 0 w 1600"/>
                  <a:gd name="T1" fmla="*/ 397 h 1719"/>
                  <a:gd name="T2" fmla="*/ 895 w 1600"/>
                  <a:gd name="T3" fmla="*/ 33 h 1719"/>
                  <a:gd name="T4" fmla="*/ 2290 w 1600"/>
                  <a:gd name="T5" fmla="*/ 397 h 1719"/>
                  <a:gd name="T6" fmla="*/ 1766 w 1600"/>
                  <a:gd name="T7" fmla="*/ 1453 h 1719"/>
                  <a:gd name="T8" fmla="*/ 1225 w 1600"/>
                  <a:gd name="T9" fmla="*/ 1876 h 1719"/>
                  <a:gd name="T10" fmla="*/ 1103 w 1600"/>
                  <a:gd name="T11" fmla="*/ 2471 h 1719"/>
                  <a:gd name="T12" fmla="*/ 997 w 1600"/>
                  <a:gd name="T13" fmla="*/ 1704 h 1719"/>
                  <a:gd name="T14" fmla="*/ 0 w 1600"/>
                  <a:gd name="T15" fmla="*/ 397 h 17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00" h="1719">
                    <a:moveTo>
                      <a:pt x="0" y="276"/>
                    </a:moveTo>
                    <a:cubicBezTo>
                      <a:pt x="0" y="276"/>
                      <a:pt x="270" y="47"/>
                      <a:pt x="616" y="23"/>
                    </a:cubicBezTo>
                    <a:cubicBezTo>
                      <a:pt x="963" y="0"/>
                      <a:pt x="1259" y="7"/>
                      <a:pt x="1576" y="276"/>
                    </a:cubicBezTo>
                    <a:cubicBezTo>
                      <a:pt x="1576" y="276"/>
                      <a:pt x="1600" y="676"/>
                      <a:pt x="1216" y="1010"/>
                    </a:cubicBezTo>
                    <a:cubicBezTo>
                      <a:pt x="986" y="1209"/>
                      <a:pt x="789" y="1156"/>
                      <a:pt x="843" y="1303"/>
                    </a:cubicBezTo>
                    <a:cubicBezTo>
                      <a:pt x="896" y="1449"/>
                      <a:pt x="859" y="1719"/>
                      <a:pt x="759" y="1716"/>
                    </a:cubicBezTo>
                    <a:cubicBezTo>
                      <a:pt x="659" y="1713"/>
                      <a:pt x="779" y="1223"/>
                      <a:pt x="686" y="1183"/>
                    </a:cubicBezTo>
                    <a:cubicBezTo>
                      <a:pt x="593" y="1143"/>
                      <a:pt x="50" y="963"/>
                      <a:pt x="0" y="276"/>
                    </a:cubicBezTo>
                  </a:path>
                </a:pathLst>
              </a:custGeom>
              <a:solidFill>
                <a:srgbClr val="D62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5" name="Freeform 11">
                <a:extLst>
                  <a:ext uri="{FF2B5EF4-FFF2-40B4-BE49-F238E27FC236}">
                    <a16:creationId xmlns:a16="http://schemas.microsoft.com/office/drawing/2014/main" id="{0CF8E169-7C62-41CF-A062-2C63DE999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2104"/>
                <a:ext cx="1707" cy="540"/>
              </a:xfrm>
              <a:custGeom>
                <a:avLst/>
                <a:gdLst>
                  <a:gd name="T0" fmla="*/ 0 w 1508"/>
                  <a:gd name="T1" fmla="*/ 197 h 478"/>
                  <a:gd name="T2" fmla="*/ 200 w 1508"/>
                  <a:gd name="T3" fmla="*/ 56 h 478"/>
                  <a:gd name="T4" fmla="*/ 283 w 1508"/>
                  <a:gd name="T5" fmla="*/ 154 h 478"/>
                  <a:gd name="T6" fmla="*/ 417 w 1508"/>
                  <a:gd name="T7" fmla="*/ 86 h 478"/>
                  <a:gd name="T8" fmla="*/ 569 w 1508"/>
                  <a:gd name="T9" fmla="*/ 14 h 478"/>
                  <a:gd name="T10" fmla="*/ 569 w 1508"/>
                  <a:gd name="T11" fmla="*/ 69 h 478"/>
                  <a:gd name="T12" fmla="*/ 444 w 1508"/>
                  <a:gd name="T13" fmla="*/ 230 h 478"/>
                  <a:gd name="T14" fmla="*/ 417 w 1508"/>
                  <a:gd name="T15" fmla="*/ 338 h 478"/>
                  <a:gd name="T16" fmla="*/ 514 w 1508"/>
                  <a:gd name="T17" fmla="*/ 276 h 478"/>
                  <a:gd name="T18" fmla="*/ 591 w 1508"/>
                  <a:gd name="T19" fmla="*/ 279 h 478"/>
                  <a:gd name="T20" fmla="*/ 559 w 1508"/>
                  <a:gd name="T21" fmla="*/ 415 h 478"/>
                  <a:gd name="T22" fmla="*/ 858 w 1508"/>
                  <a:gd name="T23" fmla="*/ 186 h 478"/>
                  <a:gd name="T24" fmla="*/ 1012 w 1508"/>
                  <a:gd name="T25" fmla="*/ 43 h 478"/>
                  <a:gd name="T26" fmla="*/ 892 w 1508"/>
                  <a:gd name="T27" fmla="*/ 268 h 478"/>
                  <a:gd name="T28" fmla="*/ 920 w 1508"/>
                  <a:gd name="T29" fmla="*/ 433 h 478"/>
                  <a:gd name="T30" fmla="*/ 1070 w 1508"/>
                  <a:gd name="T31" fmla="*/ 299 h 478"/>
                  <a:gd name="T32" fmla="*/ 1161 w 1508"/>
                  <a:gd name="T33" fmla="*/ 485 h 478"/>
                  <a:gd name="T34" fmla="*/ 1202 w 1508"/>
                  <a:gd name="T35" fmla="*/ 334 h 478"/>
                  <a:gd name="T36" fmla="*/ 1256 w 1508"/>
                  <a:gd name="T37" fmla="*/ 180 h 478"/>
                  <a:gd name="T38" fmla="*/ 1284 w 1508"/>
                  <a:gd name="T39" fmla="*/ 249 h 478"/>
                  <a:gd name="T40" fmla="*/ 1391 w 1508"/>
                  <a:gd name="T41" fmla="*/ 433 h 478"/>
                  <a:gd name="T42" fmla="*/ 1447 w 1508"/>
                  <a:gd name="T43" fmla="*/ 476 h 478"/>
                  <a:gd name="T44" fmla="*/ 1422 w 1508"/>
                  <a:gd name="T45" fmla="*/ 256 h 478"/>
                  <a:gd name="T46" fmla="*/ 1470 w 1508"/>
                  <a:gd name="T47" fmla="*/ 119 h 478"/>
                  <a:gd name="T48" fmla="*/ 1590 w 1508"/>
                  <a:gd name="T49" fmla="*/ 226 h 478"/>
                  <a:gd name="T50" fmla="*/ 1817 w 1508"/>
                  <a:gd name="T51" fmla="*/ 419 h 478"/>
                  <a:gd name="T52" fmla="*/ 1696 w 1508"/>
                  <a:gd name="T53" fmla="*/ 186 h 478"/>
                  <a:gd name="T54" fmla="*/ 1968 w 1508"/>
                  <a:gd name="T55" fmla="*/ 268 h 478"/>
                  <a:gd name="T56" fmla="*/ 1931 w 1508"/>
                  <a:gd name="T57" fmla="*/ 98 h 478"/>
                  <a:gd name="T58" fmla="*/ 2041 w 1508"/>
                  <a:gd name="T59" fmla="*/ 141 h 478"/>
                  <a:gd name="T60" fmla="*/ 2133 w 1508"/>
                  <a:gd name="T61" fmla="*/ 176 h 478"/>
                  <a:gd name="T62" fmla="*/ 2111 w 1508"/>
                  <a:gd name="T63" fmla="*/ 276 h 478"/>
                  <a:gd name="T64" fmla="*/ 1991 w 1508"/>
                  <a:gd name="T65" fmla="*/ 384 h 478"/>
                  <a:gd name="T66" fmla="*/ 1839 w 1508"/>
                  <a:gd name="T67" fmla="*/ 456 h 478"/>
                  <a:gd name="T68" fmla="*/ 1610 w 1508"/>
                  <a:gd name="T69" fmla="*/ 560 h 478"/>
                  <a:gd name="T70" fmla="*/ 1327 w 1508"/>
                  <a:gd name="T71" fmla="*/ 637 h 478"/>
                  <a:gd name="T72" fmla="*/ 1036 w 1508"/>
                  <a:gd name="T73" fmla="*/ 680 h 478"/>
                  <a:gd name="T74" fmla="*/ 769 w 1508"/>
                  <a:gd name="T75" fmla="*/ 660 h 478"/>
                  <a:gd name="T76" fmla="*/ 498 w 1508"/>
                  <a:gd name="T77" fmla="*/ 620 h 478"/>
                  <a:gd name="T78" fmla="*/ 343 w 1508"/>
                  <a:gd name="T79" fmla="*/ 535 h 478"/>
                  <a:gd name="T80" fmla="*/ 128 w 1508"/>
                  <a:gd name="T81" fmla="*/ 331 h 478"/>
                  <a:gd name="T82" fmla="*/ 14 w 1508"/>
                  <a:gd name="T83" fmla="*/ 210 h 478"/>
                  <a:gd name="T84" fmla="*/ 0 w 1508"/>
                  <a:gd name="T85" fmla="*/ 197 h 47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08" h="478">
                    <a:moveTo>
                      <a:pt x="0" y="136"/>
                    </a:moveTo>
                    <a:cubicBezTo>
                      <a:pt x="40" y="98"/>
                      <a:pt x="78" y="46"/>
                      <a:pt x="138" y="39"/>
                    </a:cubicBezTo>
                    <a:cubicBezTo>
                      <a:pt x="201" y="33"/>
                      <a:pt x="161" y="104"/>
                      <a:pt x="195" y="106"/>
                    </a:cubicBezTo>
                    <a:cubicBezTo>
                      <a:pt x="214" y="107"/>
                      <a:pt x="269" y="68"/>
                      <a:pt x="287" y="59"/>
                    </a:cubicBezTo>
                    <a:cubicBezTo>
                      <a:pt x="310" y="46"/>
                      <a:pt x="362" y="0"/>
                      <a:pt x="392" y="10"/>
                    </a:cubicBezTo>
                    <a:cubicBezTo>
                      <a:pt x="413" y="17"/>
                      <a:pt x="404" y="28"/>
                      <a:pt x="392" y="48"/>
                    </a:cubicBezTo>
                    <a:cubicBezTo>
                      <a:pt x="366" y="88"/>
                      <a:pt x="327" y="115"/>
                      <a:pt x="306" y="160"/>
                    </a:cubicBezTo>
                    <a:cubicBezTo>
                      <a:pt x="299" y="176"/>
                      <a:pt x="280" y="215"/>
                      <a:pt x="287" y="235"/>
                    </a:cubicBezTo>
                    <a:cubicBezTo>
                      <a:pt x="302" y="270"/>
                      <a:pt x="339" y="203"/>
                      <a:pt x="354" y="191"/>
                    </a:cubicBezTo>
                    <a:cubicBezTo>
                      <a:pt x="375" y="176"/>
                      <a:pt x="403" y="164"/>
                      <a:pt x="407" y="194"/>
                    </a:cubicBezTo>
                    <a:cubicBezTo>
                      <a:pt x="410" y="217"/>
                      <a:pt x="364" y="264"/>
                      <a:pt x="385" y="288"/>
                    </a:cubicBezTo>
                    <a:cubicBezTo>
                      <a:pt x="412" y="317"/>
                      <a:pt x="575" y="151"/>
                      <a:pt x="592" y="129"/>
                    </a:cubicBezTo>
                    <a:cubicBezTo>
                      <a:pt x="604" y="114"/>
                      <a:pt x="670" y="5"/>
                      <a:pt x="698" y="30"/>
                    </a:cubicBezTo>
                    <a:cubicBezTo>
                      <a:pt x="714" y="44"/>
                      <a:pt x="619" y="162"/>
                      <a:pt x="615" y="186"/>
                    </a:cubicBezTo>
                    <a:cubicBezTo>
                      <a:pt x="612" y="205"/>
                      <a:pt x="594" y="306"/>
                      <a:pt x="634" y="300"/>
                    </a:cubicBezTo>
                    <a:cubicBezTo>
                      <a:pt x="662" y="296"/>
                      <a:pt x="697" y="172"/>
                      <a:pt x="738" y="208"/>
                    </a:cubicBezTo>
                    <a:cubicBezTo>
                      <a:pt x="754" y="222"/>
                      <a:pt x="747" y="360"/>
                      <a:pt x="800" y="336"/>
                    </a:cubicBezTo>
                    <a:cubicBezTo>
                      <a:pt x="822" y="325"/>
                      <a:pt x="824" y="252"/>
                      <a:pt x="829" y="232"/>
                    </a:cubicBezTo>
                    <a:cubicBezTo>
                      <a:pt x="835" y="205"/>
                      <a:pt x="834" y="136"/>
                      <a:pt x="867" y="125"/>
                    </a:cubicBezTo>
                    <a:cubicBezTo>
                      <a:pt x="893" y="115"/>
                      <a:pt x="879" y="148"/>
                      <a:pt x="885" y="173"/>
                    </a:cubicBezTo>
                    <a:cubicBezTo>
                      <a:pt x="897" y="221"/>
                      <a:pt x="933" y="257"/>
                      <a:pt x="959" y="300"/>
                    </a:cubicBezTo>
                    <a:cubicBezTo>
                      <a:pt x="966" y="311"/>
                      <a:pt x="980" y="337"/>
                      <a:pt x="997" y="330"/>
                    </a:cubicBezTo>
                    <a:cubicBezTo>
                      <a:pt x="1013" y="323"/>
                      <a:pt x="981" y="193"/>
                      <a:pt x="981" y="178"/>
                    </a:cubicBezTo>
                    <a:cubicBezTo>
                      <a:pt x="981" y="154"/>
                      <a:pt x="984" y="94"/>
                      <a:pt x="1014" y="82"/>
                    </a:cubicBezTo>
                    <a:cubicBezTo>
                      <a:pt x="1049" y="68"/>
                      <a:pt x="1080" y="136"/>
                      <a:pt x="1096" y="157"/>
                    </a:cubicBezTo>
                    <a:cubicBezTo>
                      <a:pt x="1125" y="197"/>
                      <a:pt x="1192" y="302"/>
                      <a:pt x="1253" y="290"/>
                    </a:cubicBezTo>
                    <a:cubicBezTo>
                      <a:pt x="1246" y="246"/>
                      <a:pt x="1114" y="162"/>
                      <a:pt x="1169" y="129"/>
                    </a:cubicBezTo>
                    <a:cubicBezTo>
                      <a:pt x="1220" y="99"/>
                      <a:pt x="1310" y="180"/>
                      <a:pt x="1357" y="186"/>
                    </a:cubicBezTo>
                    <a:cubicBezTo>
                      <a:pt x="1361" y="145"/>
                      <a:pt x="1325" y="110"/>
                      <a:pt x="1331" y="68"/>
                    </a:cubicBezTo>
                    <a:cubicBezTo>
                      <a:pt x="1357" y="60"/>
                      <a:pt x="1385" y="86"/>
                      <a:pt x="1407" y="98"/>
                    </a:cubicBezTo>
                    <a:cubicBezTo>
                      <a:pt x="1427" y="108"/>
                      <a:pt x="1451" y="113"/>
                      <a:pt x="1470" y="122"/>
                    </a:cubicBezTo>
                    <a:cubicBezTo>
                      <a:pt x="1508" y="142"/>
                      <a:pt x="1480" y="168"/>
                      <a:pt x="1456" y="191"/>
                    </a:cubicBezTo>
                    <a:cubicBezTo>
                      <a:pt x="1429" y="218"/>
                      <a:pt x="1406" y="246"/>
                      <a:pt x="1373" y="266"/>
                    </a:cubicBezTo>
                    <a:cubicBezTo>
                      <a:pt x="1340" y="286"/>
                      <a:pt x="1303" y="300"/>
                      <a:pt x="1269" y="317"/>
                    </a:cubicBezTo>
                    <a:cubicBezTo>
                      <a:pt x="1216" y="343"/>
                      <a:pt x="1166" y="370"/>
                      <a:pt x="1110" y="389"/>
                    </a:cubicBezTo>
                    <a:cubicBezTo>
                      <a:pt x="1045" y="411"/>
                      <a:pt x="979" y="423"/>
                      <a:pt x="914" y="442"/>
                    </a:cubicBezTo>
                    <a:cubicBezTo>
                      <a:pt x="851" y="460"/>
                      <a:pt x="780" y="467"/>
                      <a:pt x="714" y="472"/>
                    </a:cubicBezTo>
                    <a:cubicBezTo>
                      <a:pt x="650" y="478"/>
                      <a:pt x="593" y="467"/>
                      <a:pt x="530" y="458"/>
                    </a:cubicBezTo>
                    <a:cubicBezTo>
                      <a:pt x="468" y="450"/>
                      <a:pt x="403" y="454"/>
                      <a:pt x="344" y="430"/>
                    </a:cubicBezTo>
                    <a:cubicBezTo>
                      <a:pt x="305" y="414"/>
                      <a:pt x="272" y="393"/>
                      <a:pt x="237" y="372"/>
                    </a:cubicBezTo>
                    <a:cubicBezTo>
                      <a:pt x="181" y="338"/>
                      <a:pt x="133" y="278"/>
                      <a:pt x="88" y="229"/>
                    </a:cubicBezTo>
                    <a:cubicBezTo>
                      <a:pt x="65" y="204"/>
                      <a:pt x="37" y="164"/>
                      <a:pt x="10" y="146"/>
                    </a:cubicBezTo>
                    <a:cubicBezTo>
                      <a:pt x="0" y="136"/>
                      <a:pt x="0" y="136"/>
                      <a:pt x="0" y="136"/>
                    </a:cubicBezTo>
                  </a:path>
                </a:pathLst>
              </a:custGeom>
              <a:solidFill>
                <a:srgbClr val="DD2D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6" name="Freeform 12">
                <a:extLst>
                  <a:ext uri="{FF2B5EF4-FFF2-40B4-BE49-F238E27FC236}">
                    <a16:creationId xmlns:a16="http://schemas.microsoft.com/office/drawing/2014/main" id="{F17E21E6-4F49-4F50-B518-BE00F1155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3252"/>
                <a:ext cx="157" cy="608"/>
              </a:xfrm>
              <a:custGeom>
                <a:avLst/>
                <a:gdLst>
                  <a:gd name="T0" fmla="*/ 140 w 139"/>
                  <a:gd name="T1" fmla="*/ 0 h 538"/>
                  <a:gd name="T2" fmla="*/ 71 w 139"/>
                  <a:gd name="T3" fmla="*/ 32 h 538"/>
                  <a:gd name="T4" fmla="*/ 41 w 139"/>
                  <a:gd name="T5" fmla="*/ 129 h 538"/>
                  <a:gd name="T6" fmla="*/ 12 w 139"/>
                  <a:gd name="T7" fmla="*/ 418 h 538"/>
                  <a:gd name="T8" fmla="*/ 46 w 139"/>
                  <a:gd name="T9" fmla="*/ 646 h 538"/>
                  <a:gd name="T10" fmla="*/ 85 w 139"/>
                  <a:gd name="T11" fmla="*/ 730 h 538"/>
                  <a:gd name="T12" fmla="*/ 169 w 139"/>
                  <a:gd name="T13" fmla="*/ 651 h 538"/>
                  <a:gd name="T14" fmla="*/ 187 w 139"/>
                  <a:gd name="T15" fmla="*/ 431 h 538"/>
                  <a:gd name="T16" fmla="*/ 194 w 139"/>
                  <a:gd name="T17" fmla="*/ 229 h 538"/>
                  <a:gd name="T18" fmla="*/ 174 w 139"/>
                  <a:gd name="T19" fmla="*/ 99 h 538"/>
                  <a:gd name="T20" fmla="*/ 143 w 139"/>
                  <a:gd name="T21" fmla="*/ 14 h 538"/>
                  <a:gd name="T22" fmla="*/ 140 w 139"/>
                  <a:gd name="T23" fmla="*/ 0 h 5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9" h="538">
                    <a:moveTo>
                      <a:pt x="97" y="0"/>
                    </a:moveTo>
                    <a:cubicBezTo>
                      <a:pt x="86" y="12"/>
                      <a:pt x="63" y="10"/>
                      <a:pt x="50" y="22"/>
                    </a:cubicBezTo>
                    <a:cubicBezTo>
                      <a:pt x="30" y="40"/>
                      <a:pt x="30" y="65"/>
                      <a:pt x="28" y="89"/>
                    </a:cubicBezTo>
                    <a:cubicBezTo>
                      <a:pt x="23" y="154"/>
                      <a:pt x="18" y="223"/>
                      <a:pt x="9" y="289"/>
                    </a:cubicBezTo>
                    <a:cubicBezTo>
                      <a:pt x="0" y="349"/>
                      <a:pt x="13" y="393"/>
                      <a:pt x="32" y="448"/>
                    </a:cubicBezTo>
                    <a:cubicBezTo>
                      <a:pt x="38" y="466"/>
                      <a:pt x="44" y="492"/>
                      <a:pt x="58" y="506"/>
                    </a:cubicBezTo>
                    <a:cubicBezTo>
                      <a:pt x="94" y="538"/>
                      <a:pt x="110" y="477"/>
                      <a:pt x="118" y="451"/>
                    </a:cubicBezTo>
                    <a:cubicBezTo>
                      <a:pt x="132" y="401"/>
                      <a:pt x="128" y="350"/>
                      <a:pt x="130" y="298"/>
                    </a:cubicBezTo>
                    <a:cubicBezTo>
                      <a:pt x="132" y="251"/>
                      <a:pt x="139" y="206"/>
                      <a:pt x="135" y="159"/>
                    </a:cubicBezTo>
                    <a:cubicBezTo>
                      <a:pt x="132" y="130"/>
                      <a:pt x="126" y="98"/>
                      <a:pt x="120" y="69"/>
                    </a:cubicBezTo>
                    <a:cubicBezTo>
                      <a:pt x="115" y="49"/>
                      <a:pt x="102" y="29"/>
                      <a:pt x="99" y="10"/>
                    </a:cubicBezTo>
                    <a:cubicBezTo>
                      <a:pt x="97" y="0"/>
                      <a:pt x="97" y="0"/>
                      <a:pt x="97" y="0"/>
                    </a:cubicBezTo>
                  </a:path>
                </a:pathLst>
              </a:custGeom>
              <a:solidFill>
                <a:srgbClr val="D62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7" name="Freeform 13">
                <a:extLst>
                  <a:ext uri="{FF2B5EF4-FFF2-40B4-BE49-F238E27FC236}">
                    <a16:creationId xmlns:a16="http://schemas.microsoft.com/office/drawing/2014/main" id="{82D32282-7834-4884-BC69-30BD6F3ED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936"/>
                <a:ext cx="547" cy="642"/>
              </a:xfrm>
              <a:custGeom>
                <a:avLst/>
                <a:gdLst>
                  <a:gd name="T0" fmla="*/ 411 w 484"/>
                  <a:gd name="T1" fmla="*/ 0 h 569"/>
                  <a:gd name="T2" fmla="*/ 304 w 484"/>
                  <a:gd name="T3" fmla="*/ 455 h 569"/>
                  <a:gd name="T4" fmla="*/ 60 w 484"/>
                  <a:gd name="T5" fmla="*/ 628 h 569"/>
                  <a:gd name="T6" fmla="*/ 81 w 484"/>
                  <a:gd name="T7" fmla="*/ 742 h 569"/>
                  <a:gd name="T8" fmla="*/ 185 w 484"/>
                  <a:gd name="T9" fmla="*/ 782 h 569"/>
                  <a:gd name="T10" fmla="*/ 244 w 484"/>
                  <a:gd name="T11" fmla="*/ 671 h 569"/>
                  <a:gd name="T12" fmla="*/ 357 w 484"/>
                  <a:gd name="T13" fmla="*/ 575 h 569"/>
                  <a:gd name="T14" fmla="*/ 454 w 484"/>
                  <a:gd name="T15" fmla="*/ 489 h 569"/>
                  <a:gd name="T16" fmla="*/ 502 w 484"/>
                  <a:gd name="T17" fmla="*/ 615 h 569"/>
                  <a:gd name="T18" fmla="*/ 502 w 484"/>
                  <a:gd name="T19" fmla="*/ 692 h 569"/>
                  <a:gd name="T20" fmla="*/ 489 w 484"/>
                  <a:gd name="T21" fmla="*/ 767 h 569"/>
                  <a:gd name="T22" fmla="*/ 624 w 484"/>
                  <a:gd name="T23" fmla="*/ 783 h 569"/>
                  <a:gd name="T24" fmla="*/ 666 w 484"/>
                  <a:gd name="T25" fmla="*/ 709 h 569"/>
                  <a:gd name="T26" fmla="*/ 618 w 484"/>
                  <a:gd name="T27" fmla="*/ 584 h 569"/>
                  <a:gd name="T28" fmla="*/ 579 w 484"/>
                  <a:gd name="T29" fmla="*/ 423 h 569"/>
                  <a:gd name="T30" fmla="*/ 529 w 484"/>
                  <a:gd name="T31" fmla="*/ 278 h 569"/>
                  <a:gd name="T32" fmla="*/ 502 w 484"/>
                  <a:gd name="T33" fmla="*/ 111 h 569"/>
                  <a:gd name="T34" fmla="*/ 479 w 484"/>
                  <a:gd name="T35" fmla="*/ 37 h 569"/>
                  <a:gd name="T36" fmla="*/ 445 w 484"/>
                  <a:gd name="T37" fmla="*/ 23 h 569"/>
                  <a:gd name="T38" fmla="*/ 415 w 484"/>
                  <a:gd name="T39" fmla="*/ 19 h 569"/>
                  <a:gd name="T40" fmla="*/ 411 w 484"/>
                  <a:gd name="T41" fmla="*/ 0 h 5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4" h="569">
                    <a:moveTo>
                      <a:pt x="285" y="0"/>
                    </a:moveTo>
                    <a:cubicBezTo>
                      <a:pt x="285" y="108"/>
                      <a:pt x="315" y="251"/>
                      <a:pt x="211" y="316"/>
                    </a:cubicBezTo>
                    <a:cubicBezTo>
                      <a:pt x="154" y="353"/>
                      <a:pt x="94" y="393"/>
                      <a:pt x="42" y="438"/>
                    </a:cubicBezTo>
                    <a:cubicBezTo>
                      <a:pt x="0" y="474"/>
                      <a:pt x="19" y="483"/>
                      <a:pt x="57" y="517"/>
                    </a:cubicBezTo>
                    <a:cubicBezTo>
                      <a:pt x="79" y="537"/>
                      <a:pt x="100" y="569"/>
                      <a:pt x="128" y="544"/>
                    </a:cubicBezTo>
                    <a:cubicBezTo>
                      <a:pt x="149" y="525"/>
                      <a:pt x="150" y="489"/>
                      <a:pt x="169" y="467"/>
                    </a:cubicBezTo>
                    <a:cubicBezTo>
                      <a:pt x="190" y="443"/>
                      <a:pt x="223" y="425"/>
                      <a:pt x="248" y="401"/>
                    </a:cubicBezTo>
                    <a:cubicBezTo>
                      <a:pt x="261" y="389"/>
                      <a:pt x="294" y="337"/>
                      <a:pt x="315" y="340"/>
                    </a:cubicBezTo>
                    <a:cubicBezTo>
                      <a:pt x="339" y="343"/>
                      <a:pt x="346" y="409"/>
                      <a:pt x="348" y="428"/>
                    </a:cubicBezTo>
                    <a:cubicBezTo>
                      <a:pt x="349" y="445"/>
                      <a:pt x="350" y="464"/>
                      <a:pt x="348" y="481"/>
                    </a:cubicBezTo>
                    <a:cubicBezTo>
                      <a:pt x="347" y="493"/>
                      <a:pt x="333" y="524"/>
                      <a:pt x="339" y="534"/>
                    </a:cubicBezTo>
                    <a:cubicBezTo>
                      <a:pt x="353" y="558"/>
                      <a:pt x="410" y="550"/>
                      <a:pt x="432" y="545"/>
                    </a:cubicBezTo>
                    <a:cubicBezTo>
                      <a:pt x="472" y="535"/>
                      <a:pt x="484" y="532"/>
                      <a:pt x="461" y="494"/>
                    </a:cubicBezTo>
                    <a:cubicBezTo>
                      <a:pt x="444" y="466"/>
                      <a:pt x="434" y="440"/>
                      <a:pt x="428" y="407"/>
                    </a:cubicBezTo>
                    <a:cubicBezTo>
                      <a:pt x="422" y="369"/>
                      <a:pt x="416" y="330"/>
                      <a:pt x="401" y="294"/>
                    </a:cubicBezTo>
                    <a:cubicBezTo>
                      <a:pt x="384" y="253"/>
                      <a:pt x="362" y="237"/>
                      <a:pt x="366" y="193"/>
                    </a:cubicBezTo>
                    <a:cubicBezTo>
                      <a:pt x="370" y="150"/>
                      <a:pt x="357" y="117"/>
                      <a:pt x="348" y="77"/>
                    </a:cubicBezTo>
                    <a:cubicBezTo>
                      <a:pt x="344" y="64"/>
                      <a:pt x="341" y="37"/>
                      <a:pt x="332" y="26"/>
                    </a:cubicBezTo>
                    <a:cubicBezTo>
                      <a:pt x="322" y="16"/>
                      <a:pt x="317" y="16"/>
                      <a:pt x="309" y="16"/>
                    </a:cubicBezTo>
                    <a:cubicBezTo>
                      <a:pt x="304" y="16"/>
                      <a:pt x="298" y="16"/>
                      <a:pt x="288" y="13"/>
                    </a:cubicBezTo>
                    <a:cubicBezTo>
                      <a:pt x="285" y="0"/>
                      <a:pt x="285" y="0"/>
                      <a:pt x="285" y="0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8" name="Freeform 14">
                <a:extLst>
                  <a:ext uri="{FF2B5EF4-FFF2-40B4-BE49-F238E27FC236}">
                    <a16:creationId xmlns:a16="http://schemas.microsoft.com/office/drawing/2014/main" id="{48D9D764-F326-4A45-ACFC-20C031000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1942"/>
                <a:ext cx="371" cy="612"/>
              </a:xfrm>
              <a:custGeom>
                <a:avLst/>
                <a:gdLst>
                  <a:gd name="T0" fmla="*/ 59 w 328"/>
                  <a:gd name="T1" fmla="*/ 0 h 542"/>
                  <a:gd name="T2" fmla="*/ 69 w 328"/>
                  <a:gd name="T3" fmla="*/ 168 h 542"/>
                  <a:gd name="T4" fmla="*/ 10 w 328"/>
                  <a:gd name="T5" fmla="*/ 352 h 542"/>
                  <a:gd name="T6" fmla="*/ 55 w 328"/>
                  <a:gd name="T7" fmla="*/ 659 h 542"/>
                  <a:gd name="T8" fmla="*/ 98 w 328"/>
                  <a:gd name="T9" fmla="*/ 750 h 542"/>
                  <a:gd name="T10" fmla="*/ 224 w 328"/>
                  <a:gd name="T11" fmla="*/ 740 h 542"/>
                  <a:gd name="T12" fmla="*/ 216 w 328"/>
                  <a:gd name="T13" fmla="*/ 455 h 542"/>
                  <a:gd name="T14" fmla="*/ 300 w 328"/>
                  <a:gd name="T15" fmla="*/ 545 h 542"/>
                  <a:gd name="T16" fmla="*/ 350 w 328"/>
                  <a:gd name="T17" fmla="*/ 691 h 542"/>
                  <a:gd name="T18" fmla="*/ 475 w 328"/>
                  <a:gd name="T19" fmla="*/ 603 h 542"/>
                  <a:gd name="T20" fmla="*/ 331 w 328"/>
                  <a:gd name="T21" fmla="*/ 486 h 542"/>
                  <a:gd name="T22" fmla="*/ 198 w 328"/>
                  <a:gd name="T23" fmla="*/ 382 h 542"/>
                  <a:gd name="T24" fmla="*/ 165 w 328"/>
                  <a:gd name="T25" fmla="*/ 209 h 542"/>
                  <a:gd name="T26" fmla="*/ 227 w 328"/>
                  <a:gd name="T27" fmla="*/ 16 h 542"/>
                  <a:gd name="T28" fmla="*/ 69 w 328"/>
                  <a:gd name="T29" fmla="*/ 14 h 542"/>
                  <a:gd name="T30" fmla="*/ 59 w 328"/>
                  <a:gd name="T31" fmla="*/ 0 h 54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28" h="542">
                    <a:moveTo>
                      <a:pt x="41" y="0"/>
                    </a:moveTo>
                    <a:cubicBezTo>
                      <a:pt x="52" y="39"/>
                      <a:pt x="60" y="77"/>
                      <a:pt x="48" y="117"/>
                    </a:cubicBezTo>
                    <a:cubicBezTo>
                      <a:pt x="35" y="160"/>
                      <a:pt x="12" y="199"/>
                      <a:pt x="7" y="244"/>
                    </a:cubicBezTo>
                    <a:cubicBezTo>
                      <a:pt x="0" y="321"/>
                      <a:pt x="37" y="384"/>
                      <a:pt x="38" y="458"/>
                    </a:cubicBezTo>
                    <a:cubicBezTo>
                      <a:pt x="38" y="496"/>
                      <a:pt x="34" y="509"/>
                      <a:pt x="68" y="521"/>
                    </a:cubicBezTo>
                    <a:cubicBezTo>
                      <a:pt x="97" y="532"/>
                      <a:pt x="145" y="542"/>
                      <a:pt x="155" y="514"/>
                    </a:cubicBezTo>
                    <a:cubicBezTo>
                      <a:pt x="174" y="457"/>
                      <a:pt x="102" y="367"/>
                      <a:pt x="149" y="316"/>
                    </a:cubicBezTo>
                    <a:cubicBezTo>
                      <a:pt x="162" y="346"/>
                      <a:pt x="186" y="354"/>
                      <a:pt x="207" y="379"/>
                    </a:cubicBezTo>
                    <a:cubicBezTo>
                      <a:pt x="231" y="406"/>
                      <a:pt x="231" y="448"/>
                      <a:pt x="241" y="480"/>
                    </a:cubicBezTo>
                    <a:cubicBezTo>
                      <a:pt x="260" y="454"/>
                      <a:pt x="304" y="436"/>
                      <a:pt x="328" y="419"/>
                    </a:cubicBezTo>
                    <a:cubicBezTo>
                      <a:pt x="285" y="401"/>
                      <a:pt x="262" y="367"/>
                      <a:pt x="229" y="337"/>
                    </a:cubicBezTo>
                    <a:cubicBezTo>
                      <a:pt x="199" y="310"/>
                      <a:pt x="164" y="292"/>
                      <a:pt x="137" y="265"/>
                    </a:cubicBezTo>
                    <a:cubicBezTo>
                      <a:pt x="106" y="232"/>
                      <a:pt x="108" y="189"/>
                      <a:pt x="114" y="145"/>
                    </a:cubicBezTo>
                    <a:cubicBezTo>
                      <a:pt x="121" y="99"/>
                      <a:pt x="157" y="55"/>
                      <a:pt x="157" y="11"/>
                    </a:cubicBezTo>
                    <a:cubicBezTo>
                      <a:pt x="125" y="9"/>
                      <a:pt x="76" y="0"/>
                      <a:pt x="48" y="10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9" name="Freeform 15">
                <a:extLst>
                  <a:ext uri="{FF2B5EF4-FFF2-40B4-BE49-F238E27FC236}">
                    <a16:creationId xmlns:a16="http://schemas.microsoft.com/office/drawing/2014/main" id="{8CD166B5-2CF5-4AB3-B8F9-B798D2D5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1913"/>
                <a:ext cx="588" cy="603"/>
              </a:xfrm>
              <a:custGeom>
                <a:avLst/>
                <a:gdLst>
                  <a:gd name="T0" fmla="*/ 563 w 520"/>
                  <a:gd name="T1" fmla="*/ 33 h 534"/>
                  <a:gd name="T2" fmla="*/ 123 w 520"/>
                  <a:gd name="T3" fmla="*/ 445 h 534"/>
                  <a:gd name="T4" fmla="*/ 70 w 520"/>
                  <a:gd name="T5" fmla="*/ 688 h 534"/>
                  <a:gd name="T6" fmla="*/ 166 w 520"/>
                  <a:gd name="T7" fmla="*/ 524 h 534"/>
                  <a:gd name="T8" fmla="*/ 234 w 520"/>
                  <a:gd name="T9" fmla="*/ 568 h 534"/>
                  <a:gd name="T10" fmla="*/ 157 w 520"/>
                  <a:gd name="T11" fmla="*/ 705 h 534"/>
                  <a:gd name="T12" fmla="*/ 231 w 520"/>
                  <a:gd name="T13" fmla="*/ 734 h 534"/>
                  <a:gd name="T14" fmla="*/ 292 w 520"/>
                  <a:gd name="T15" fmla="*/ 570 h 534"/>
                  <a:gd name="T16" fmla="*/ 451 w 520"/>
                  <a:gd name="T17" fmla="*/ 453 h 534"/>
                  <a:gd name="T18" fmla="*/ 412 w 520"/>
                  <a:gd name="T19" fmla="*/ 547 h 534"/>
                  <a:gd name="T20" fmla="*/ 384 w 520"/>
                  <a:gd name="T21" fmla="*/ 658 h 534"/>
                  <a:gd name="T22" fmla="*/ 429 w 520"/>
                  <a:gd name="T23" fmla="*/ 766 h 534"/>
                  <a:gd name="T24" fmla="*/ 490 w 520"/>
                  <a:gd name="T25" fmla="*/ 681 h 534"/>
                  <a:gd name="T26" fmla="*/ 561 w 520"/>
                  <a:gd name="T27" fmla="*/ 423 h 534"/>
                  <a:gd name="T28" fmla="*/ 743 w 520"/>
                  <a:gd name="T29" fmla="*/ 174 h 534"/>
                  <a:gd name="T30" fmla="*/ 727 w 520"/>
                  <a:gd name="T31" fmla="*/ 3 h 534"/>
                  <a:gd name="T32" fmla="*/ 649 w 520"/>
                  <a:gd name="T33" fmla="*/ 19 h 534"/>
                  <a:gd name="T34" fmla="*/ 624 w 520"/>
                  <a:gd name="T35" fmla="*/ 19 h 534"/>
                  <a:gd name="T36" fmla="*/ 573 w 520"/>
                  <a:gd name="T37" fmla="*/ 23 h 534"/>
                  <a:gd name="T38" fmla="*/ 563 w 520"/>
                  <a:gd name="T39" fmla="*/ 33 h 5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20" h="534">
                    <a:moveTo>
                      <a:pt x="389" y="23"/>
                    </a:moveTo>
                    <a:cubicBezTo>
                      <a:pt x="395" y="164"/>
                      <a:pt x="154" y="198"/>
                      <a:pt x="85" y="309"/>
                    </a:cubicBezTo>
                    <a:cubicBezTo>
                      <a:pt x="75" y="326"/>
                      <a:pt x="0" y="466"/>
                      <a:pt x="49" y="477"/>
                    </a:cubicBezTo>
                    <a:cubicBezTo>
                      <a:pt x="60" y="479"/>
                      <a:pt x="100" y="377"/>
                      <a:pt x="115" y="364"/>
                    </a:cubicBezTo>
                    <a:cubicBezTo>
                      <a:pt x="149" y="334"/>
                      <a:pt x="180" y="351"/>
                      <a:pt x="162" y="394"/>
                    </a:cubicBezTo>
                    <a:cubicBezTo>
                      <a:pt x="149" y="427"/>
                      <a:pt x="106" y="453"/>
                      <a:pt x="109" y="490"/>
                    </a:cubicBezTo>
                    <a:cubicBezTo>
                      <a:pt x="125" y="498"/>
                      <a:pt x="144" y="502"/>
                      <a:pt x="159" y="510"/>
                    </a:cubicBezTo>
                    <a:cubicBezTo>
                      <a:pt x="181" y="478"/>
                      <a:pt x="178" y="432"/>
                      <a:pt x="202" y="396"/>
                    </a:cubicBezTo>
                    <a:cubicBezTo>
                      <a:pt x="220" y="370"/>
                      <a:pt x="275" y="307"/>
                      <a:pt x="312" y="314"/>
                    </a:cubicBezTo>
                    <a:cubicBezTo>
                      <a:pt x="312" y="336"/>
                      <a:pt x="292" y="360"/>
                      <a:pt x="285" y="380"/>
                    </a:cubicBezTo>
                    <a:cubicBezTo>
                      <a:pt x="275" y="405"/>
                      <a:pt x="268" y="429"/>
                      <a:pt x="266" y="457"/>
                    </a:cubicBezTo>
                    <a:cubicBezTo>
                      <a:pt x="262" y="497"/>
                      <a:pt x="246" y="527"/>
                      <a:pt x="296" y="531"/>
                    </a:cubicBezTo>
                    <a:cubicBezTo>
                      <a:pt x="340" y="534"/>
                      <a:pt x="337" y="511"/>
                      <a:pt x="339" y="473"/>
                    </a:cubicBezTo>
                    <a:cubicBezTo>
                      <a:pt x="343" y="403"/>
                      <a:pt x="348" y="353"/>
                      <a:pt x="388" y="294"/>
                    </a:cubicBezTo>
                    <a:cubicBezTo>
                      <a:pt x="429" y="234"/>
                      <a:pt x="501" y="191"/>
                      <a:pt x="514" y="120"/>
                    </a:cubicBezTo>
                    <a:cubicBezTo>
                      <a:pt x="517" y="101"/>
                      <a:pt x="520" y="14"/>
                      <a:pt x="503" y="3"/>
                    </a:cubicBezTo>
                    <a:cubicBezTo>
                      <a:pt x="499" y="0"/>
                      <a:pt x="458" y="12"/>
                      <a:pt x="449" y="13"/>
                    </a:cubicBezTo>
                    <a:cubicBezTo>
                      <a:pt x="444" y="13"/>
                      <a:pt x="438" y="13"/>
                      <a:pt x="432" y="13"/>
                    </a:cubicBezTo>
                    <a:cubicBezTo>
                      <a:pt x="419" y="12"/>
                      <a:pt x="405" y="12"/>
                      <a:pt x="396" y="16"/>
                    </a:cubicBezTo>
                    <a:cubicBezTo>
                      <a:pt x="389" y="23"/>
                      <a:pt x="389" y="23"/>
                      <a:pt x="389" y="23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0" name="Freeform 16">
                <a:extLst>
                  <a:ext uri="{FF2B5EF4-FFF2-40B4-BE49-F238E27FC236}">
                    <a16:creationId xmlns:a16="http://schemas.microsoft.com/office/drawing/2014/main" id="{93500FC4-51AB-47CB-9825-321652612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916"/>
                <a:ext cx="547" cy="463"/>
              </a:xfrm>
              <a:custGeom>
                <a:avLst/>
                <a:gdLst>
                  <a:gd name="T0" fmla="*/ 408 w 484"/>
                  <a:gd name="T1" fmla="*/ 105 h 410"/>
                  <a:gd name="T2" fmla="*/ 392 w 484"/>
                  <a:gd name="T3" fmla="*/ 101 h 410"/>
                  <a:gd name="T4" fmla="*/ 184 w 484"/>
                  <a:gd name="T5" fmla="*/ 337 h 410"/>
                  <a:gd name="T6" fmla="*/ 11 w 484"/>
                  <a:gd name="T7" fmla="*/ 549 h 410"/>
                  <a:gd name="T8" fmla="*/ 193 w 484"/>
                  <a:gd name="T9" fmla="*/ 420 h 410"/>
                  <a:gd name="T10" fmla="*/ 138 w 484"/>
                  <a:gd name="T11" fmla="*/ 591 h 410"/>
                  <a:gd name="T12" fmla="*/ 274 w 484"/>
                  <a:gd name="T13" fmla="*/ 437 h 410"/>
                  <a:gd name="T14" fmla="*/ 379 w 484"/>
                  <a:gd name="T15" fmla="*/ 294 h 410"/>
                  <a:gd name="T16" fmla="*/ 698 w 484"/>
                  <a:gd name="T17" fmla="*/ 0 h 410"/>
                  <a:gd name="T18" fmla="*/ 408 w 484"/>
                  <a:gd name="T19" fmla="*/ 77 h 410"/>
                  <a:gd name="T20" fmla="*/ 408 w 484"/>
                  <a:gd name="T21" fmla="*/ 105 h 4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84" h="410">
                    <a:moveTo>
                      <a:pt x="282" y="73"/>
                    </a:moveTo>
                    <a:cubicBezTo>
                      <a:pt x="277" y="72"/>
                      <a:pt x="277" y="68"/>
                      <a:pt x="272" y="70"/>
                    </a:cubicBezTo>
                    <a:cubicBezTo>
                      <a:pt x="279" y="144"/>
                      <a:pt x="188" y="213"/>
                      <a:pt x="127" y="234"/>
                    </a:cubicBezTo>
                    <a:cubicBezTo>
                      <a:pt x="57" y="257"/>
                      <a:pt x="0" y="303"/>
                      <a:pt x="8" y="381"/>
                    </a:cubicBezTo>
                    <a:cubicBezTo>
                      <a:pt x="37" y="339"/>
                      <a:pt x="77" y="294"/>
                      <a:pt x="134" y="291"/>
                    </a:cubicBezTo>
                    <a:cubicBezTo>
                      <a:pt x="129" y="331"/>
                      <a:pt x="101" y="368"/>
                      <a:pt x="96" y="410"/>
                    </a:cubicBezTo>
                    <a:cubicBezTo>
                      <a:pt x="142" y="402"/>
                      <a:pt x="172" y="343"/>
                      <a:pt x="189" y="304"/>
                    </a:cubicBezTo>
                    <a:cubicBezTo>
                      <a:pt x="207" y="262"/>
                      <a:pt x="220" y="229"/>
                      <a:pt x="262" y="204"/>
                    </a:cubicBezTo>
                    <a:cubicBezTo>
                      <a:pt x="351" y="149"/>
                      <a:pt x="455" y="109"/>
                      <a:pt x="484" y="0"/>
                    </a:cubicBezTo>
                    <a:cubicBezTo>
                      <a:pt x="414" y="7"/>
                      <a:pt x="349" y="42"/>
                      <a:pt x="282" y="53"/>
                    </a:cubicBezTo>
                    <a:cubicBezTo>
                      <a:pt x="282" y="73"/>
                      <a:pt x="282" y="73"/>
                      <a:pt x="282" y="73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1" name="Freeform 17">
                <a:extLst>
                  <a:ext uri="{FF2B5EF4-FFF2-40B4-BE49-F238E27FC236}">
                    <a16:creationId xmlns:a16="http://schemas.microsoft.com/office/drawing/2014/main" id="{AAC4302B-B6CF-4DBF-AEED-4F6E9DC02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907"/>
                <a:ext cx="524" cy="511"/>
              </a:xfrm>
              <a:custGeom>
                <a:avLst/>
                <a:gdLst>
                  <a:gd name="T0" fmla="*/ 234 w 463"/>
                  <a:gd name="T1" fmla="*/ 88 h 452"/>
                  <a:gd name="T2" fmla="*/ 366 w 463"/>
                  <a:gd name="T3" fmla="*/ 398 h 452"/>
                  <a:gd name="T4" fmla="*/ 551 w 463"/>
                  <a:gd name="T5" fmla="*/ 500 h 452"/>
                  <a:gd name="T6" fmla="*/ 671 w 463"/>
                  <a:gd name="T7" fmla="*/ 589 h 452"/>
                  <a:gd name="T8" fmla="*/ 531 w 463"/>
                  <a:gd name="T9" fmla="*/ 589 h 452"/>
                  <a:gd name="T10" fmla="*/ 401 w 463"/>
                  <a:gd name="T11" fmla="*/ 505 h 452"/>
                  <a:gd name="T12" fmla="*/ 433 w 463"/>
                  <a:gd name="T13" fmla="*/ 653 h 452"/>
                  <a:gd name="T14" fmla="*/ 304 w 463"/>
                  <a:gd name="T15" fmla="*/ 466 h 452"/>
                  <a:gd name="T16" fmla="*/ 145 w 463"/>
                  <a:gd name="T17" fmla="*/ 320 h 452"/>
                  <a:gd name="T18" fmla="*/ 18 w 463"/>
                  <a:gd name="T19" fmla="*/ 78 h 452"/>
                  <a:gd name="T20" fmla="*/ 212 w 463"/>
                  <a:gd name="T21" fmla="*/ 75 h 452"/>
                  <a:gd name="T22" fmla="*/ 234 w 463"/>
                  <a:gd name="T23" fmla="*/ 88 h 4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63" h="452">
                    <a:moveTo>
                      <a:pt x="162" y="61"/>
                    </a:moveTo>
                    <a:cubicBezTo>
                      <a:pt x="131" y="158"/>
                      <a:pt x="162" y="227"/>
                      <a:pt x="252" y="275"/>
                    </a:cubicBezTo>
                    <a:cubicBezTo>
                      <a:pt x="295" y="298"/>
                      <a:pt x="338" y="321"/>
                      <a:pt x="380" y="346"/>
                    </a:cubicBezTo>
                    <a:cubicBezTo>
                      <a:pt x="404" y="360"/>
                      <a:pt x="455" y="379"/>
                      <a:pt x="463" y="408"/>
                    </a:cubicBezTo>
                    <a:cubicBezTo>
                      <a:pt x="435" y="410"/>
                      <a:pt x="392" y="416"/>
                      <a:pt x="366" y="408"/>
                    </a:cubicBezTo>
                    <a:cubicBezTo>
                      <a:pt x="333" y="398"/>
                      <a:pt x="314" y="358"/>
                      <a:pt x="277" y="349"/>
                    </a:cubicBezTo>
                    <a:cubicBezTo>
                      <a:pt x="257" y="370"/>
                      <a:pt x="296" y="426"/>
                      <a:pt x="299" y="452"/>
                    </a:cubicBezTo>
                    <a:cubicBezTo>
                      <a:pt x="249" y="416"/>
                      <a:pt x="240" y="372"/>
                      <a:pt x="210" y="322"/>
                    </a:cubicBezTo>
                    <a:cubicBezTo>
                      <a:pt x="181" y="274"/>
                      <a:pt x="136" y="258"/>
                      <a:pt x="100" y="221"/>
                    </a:cubicBezTo>
                    <a:cubicBezTo>
                      <a:pt x="65" y="185"/>
                      <a:pt x="0" y="112"/>
                      <a:pt x="12" y="54"/>
                    </a:cubicBezTo>
                    <a:cubicBezTo>
                      <a:pt x="24" y="0"/>
                      <a:pt x="113" y="29"/>
                      <a:pt x="146" y="51"/>
                    </a:cubicBezTo>
                    <a:cubicBezTo>
                      <a:pt x="162" y="61"/>
                      <a:pt x="162" y="61"/>
                      <a:pt x="162" y="61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2" name="Freeform 18">
                <a:extLst>
                  <a:ext uri="{FF2B5EF4-FFF2-40B4-BE49-F238E27FC236}">
                    <a16:creationId xmlns:a16="http://schemas.microsoft.com/office/drawing/2014/main" id="{732C54B1-2CBE-4F39-AAAA-AC9755B65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1992"/>
                <a:ext cx="330" cy="445"/>
              </a:xfrm>
              <a:custGeom>
                <a:avLst/>
                <a:gdLst>
                  <a:gd name="T0" fmla="*/ 0 w 292"/>
                  <a:gd name="T1" fmla="*/ 0 h 394"/>
                  <a:gd name="T2" fmla="*/ 87 w 292"/>
                  <a:gd name="T3" fmla="*/ 165 h 394"/>
                  <a:gd name="T4" fmla="*/ 97 w 292"/>
                  <a:gd name="T5" fmla="*/ 341 h 394"/>
                  <a:gd name="T6" fmla="*/ 192 w 292"/>
                  <a:gd name="T7" fmla="*/ 568 h 394"/>
                  <a:gd name="T8" fmla="*/ 295 w 292"/>
                  <a:gd name="T9" fmla="*/ 477 h 394"/>
                  <a:gd name="T10" fmla="*/ 150 w 292"/>
                  <a:gd name="T11" fmla="*/ 287 h 394"/>
                  <a:gd name="T12" fmla="*/ 347 w 292"/>
                  <a:gd name="T13" fmla="*/ 408 h 394"/>
                  <a:gd name="T14" fmla="*/ 380 w 292"/>
                  <a:gd name="T15" fmla="*/ 299 h 394"/>
                  <a:gd name="T16" fmla="*/ 236 w 292"/>
                  <a:gd name="T17" fmla="*/ 181 h 394"/>
                  <a:gd name="T18" fmla="*/ 7 w 292"/>
                  <a:gd name="T19" fmla="*/ 3 h 394"/>
                  <a:gd name="T20" fmla="*/ 0 w 292"/>
                  <a:gd name="T21" fmla="*/ 0 h 3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2" h="394">
                    <a:moveTo>
                      <a:pt x="0" y="0"/>
                    </a:moveTo>
                    <a:cubicBezTo>
                      <a:pt x="22" y="37"/>
                      <a:pt x="51" y="70"/>
                      <a:pt x="60" y="114"/>
                    </a:cubicBezTo>
                    <a:cubicBezTo>
                      <a:pt x="68" y="154"/>
                      <a:pt x="61" y="196"/>
                      <a:pt x="67" y="236"/>
                    </a:cubicBezTo>
                    <a:cubicBezTo>
                      <a:pt x="74" y="287"/>
                      <a:pt x="95" y="359"/>
                      <a:pt x="133" y="394"/>
                    </a:cubicBezTo>
                    <a:cubicBezTo>
                      <a:pt x="144" y="362"/>
                      <a:pt x="181" y="353"/>
                      <a:pt x="204" y="331"/>
                    </a:cubicBezTo>
                    <a:cubicBezTo>
                      <a:pt x="144" y="332"/>
                      <a:pt x="87" y="258"/>
                      <a:pt x="104" y="199"/>
                    </a:cubicBezTo>
                    <a:cubicBezTo>
                      <a:pt x="120" y="142"/>
                      <a:pt x="229" y="250"/>
                      <a:pt x="241" y="283"/>
                    </a:cubicBezTo>
                    <a:cubicBezTo>
                      <a:pt x="274" y="258"/>
                      <a:pt x="292" y="242"/>
                      <a:pt x="263" y="208"/>
                    </a:cubicBezTo>
                    <a:cubicBezTo>
                      <a:pt x="235" y="173"/>
                      <a:pt x="200" y="150"/>
                      <a:pt x="164" y="126"/>
                    </a:cubicBezTo>
                    <a:cubicBezTo>
                      <a:pt x="102" y="84"/>
                      <a:pt x="76" y="22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3" name="Freeform 19">
                <a:extLst>
                  <a:ext uri="{FF2B5EF4-FFF2-40B4-BE49-F238E27FC236}">
                    <a16:creationId xmlns:a16="http://schemas.microsoft.com/office/drawing/2014/main" id="{A30AFB2C-57B5-4CEF-A527-40191075A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256"/>
                <a:ext cx="1" cy="6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8 h 5"/>
                  <a:gd name="T6" fmla="*/ 1 w 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3"/>
                      <a:pt x="1" y="5"/>
                    </a:cubicBezTo>
                    <a:cubicBezTo>
                      <a:pt x="1" y="3"/>
                      <a:pt x="1" y="1"/>
                      <a:pt x="1" y="0"/>
                    </a:cubicBezTo>
                  </a:path>
                </a:pathLst>
              </a:custGeom>
              <a:solidFill>
                <a:srgbClr val="D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4" name="Freeform 20">
                <a:extLst>
                  <a:ext uri="{FF2B5EF4-FFF2-40B4-BE49-F238E27FC236}">
                    <a16:creationId xmlns:a16="http://schemas.microsoft.com/office/drawing/2014/main" id="{554430C8-ABD3-4960-AD74-E0AFC13C8F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1" y="1906"/>
                <a:ext cx="1788" cy="350"/>
              </a:xfrm>
              <a:custGeom>
                <a:avLst/>
                <a:gdLst>
                  <a:gd name="T0" fmla="*/ 493 w 1580"/>
                  <a:gd name="T1" fmla="*/ 102 h 310"/>
                  <a:gd name="T2" fmla="*/ 7 w 1580"/>
                  <a:gd name="T3" fmla="*/ 377 h 310"/>
                  <a:gd name="T4" fmla="*/ 9 w 1580"/>
                  <a:gd name="T5" fmla="*/ 446 h 310"/>
                  <a:gd name="T6" fmla="*/ 10 w 1580"/>
                  <a:gd name="T7" fmla="*/ 446 h 310"/>
                  <a:gd name="T8" fmla="*/ 7 w 1580"/>
                  <a:gd name="T9" fmla="*/ 392 h 310"/>
                  <a:gd name="T10" fmla="*/ 480 w 1580"/>
                  <a:gd name="T11" fmla="*/ 124 h 310"/>
                  <a:gd name="T12" fmla="*/ 478 w 1580"/>
                  <a:gd name="T13" fmla="*/ 113 h 310"/>
                  <a:gd name="T14" fmla="*/ 483 w 1580"/>
                  <a:gd name="T15" fmla="*/ 113 h 310"/>
                  <a:gd name="T16" fmla="*/ 492 w 1580"/>
                  <a:gd name="T17" fmla="*/ 119 h 310"/>
                  <a:gd name="T18" fmla="*/ 493 w 1580"/>
                  <a:gd name="T19" fmla="*/ 119 h 310"/>
                  <a:gd name="T20" fmla="*/ 493 w 1580"/>
                  <a:gd name="T21" fmla="*/ 102 h 310"/>
                  <a:gd name="T22" fmla="*/ 1210 w 1580"/>
                  <a:gd name="T23" fmla="*/ 0 h 310"/>
                  <a:gd name="T24" fmla="*/ 899 w 1580"/>
                  <a:gd name="T25" fmla="*/ 11 h 310"/>
                  <a:gd name="T26" fmla="*/ 782 w 1580"/>
                  <a:gd name="T27" fmla="*/ 26 h 310"/>
                  <a:gd name="T28" fmla="*/ 777 w 1580"/>
                  <a:gd name="T29" fmla="*/ 42 h 310"/>
                  <a:gd name="T30" fmla="*/ 894 w 1580"/>
                  <a:gd name="T31" fmla="*/ 27 h 310"/>
                  <a:gd name="T32" fmla="*/ 913 w 1580"/>
                  <a:gd name="T33" fmla="*/ 27 h 310"/>
                  <a:gd name="T34" fmla="*/ 980 w 1580"/>
                  <a:gd name="T35" fmla="*/ 23 h 310"/>
                  <a:gd name="T36" fmla="*/ 1032 w 1580"/>
                  <a:gd name="T37" fmla="*/ 12 h 310"/>
                  <a:gd name="T38" fmla="*/ 1034 w 1580"/>
                  <a:gd name="T39" fmla="*/ 12 h 310"/>
                  <a:gd name="T40" fmla="*/ 1041 w 1580"/>
                  <a:gd name="T41" fmla="*/ 20 h 310"/>
                  <a:gd name="T42" fmla="*/ 1210 w 1580"/>
                  <a:gd name="T43" fmla="*/ 16 h 310"/>
                  <a:gd name="T44" fmla="*/ 1542 w 1580"/>
                  <a:gd name="T45" fmla="*/ 38 h 310"/>
                  <a:gd name="T46" fmla="*/ 1573 w 1580"/>
                  <a:gd name="T47" fmla="*/ 34 h 310"/>
                  <a:gd name="T48" fmla="*/ 1692 w 1580"/>
                  <a:gd name="T49" fmla="*/ 70 h 310"/>
                  <a:gd name="T50" fmla="*/ 1820 w 1580"/>
                  <a:gd name="T51" fmla="*/ 112 h 310"/>
                  <a:gd name="T52" fmla="*/ 1819 w 1580"/>
                  <a:gd name="T53" fmla="*/ 110 h 310"/>
                  <a:gd name="T54" fmla="*/ 1823 w 1580"/>
                  <a:gd name="T55" fmla="*/ 112 h 310"/>
                  <a:gd name="T56" fmla="*/ 1831 w 1580"/>
                  <a:gd name="T57" fmla="*/ 116 h 310"/>
                  <a:gd name="T58" fmla="*/ 1865 w 1580"/>
                  <a:gd name="T59" fmla="*/ 130 h 310"/>
                  <a:gd name="T60" fmla="*/ 2289 w 1580"/>
                  <a:gd name="T61" fmla="*/ 392 h 310"/>
                  <a:gd name="T62" fmla="*/ 2289 w 1580"/>
                  <a:gd name="T63" fmla="*/ 405 h 310"/>
                  <a:gd name="T64" fmla="*/ 2289 w 1580"/>
                  <a:gd name="T65" fmla="*/ 377 h 310"/>
                  <a:gd name="T66" fmla="*/ 1210 w 1580"/>
                  <a:gd name="T67" fmla="*/ 0 h 31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580" h="310">
                    <a:moveTo>
                      <a:pt x="340" y="71"/>
                    </a:moveTo>
                    <a:cubicBezTo>
                      <a:pt x="139" y="147"/>
                      <a:pt x="4" y="262"/>
                      <a:pt x="4" y="262"/>
                    </a:cubicBezTo>
                    <a:cubicBezTo>
                      <a:pt x="0" y="265"/>
                      <a:pt x="3" y="289"/>
                      <a:pt x="6" y="310"/>
                    </a:cubicBezTo>
                    <a:cubicBezTo>
                      <a:pt x="7" y="310"/>
                      <a:pt x="7" y="310"/>
                      <a:pt x="7" y="310"/>
                    </a:cubicBezTo>
                    <a:cubicBezTo>
                      <a:pt x="6" y="297"/>
                      <a:pt x="5" y="285"/>
                      <a:pt x="4" y="272"/>
                    </a:cubicBezTo>
                    <a:cubicBezTo>
                      <a:pt x="4" y="272"/>
                      <a:pt x="134" y="161"/>
                      <a:pt x="331" y="86"/>
                    </a:cubicBezTo>
                    <a:cubicBezTo>
                      <a:pt x="331" y="84"/>
                      <a:pt x="330" y="81"/>
                      <a:pt x="330" y="79"/>
                    </a:cubicBezTo>
                    <a:cubicBezTo>
                      <a:pt x="331" y="79"/>
                      <a:pt x="332" y="79"/>
                      <a:pt x="333" y="79"/>
                    </a:cubicBezTo>
                    <a:cubicBezTo>
                      <a:pt x="336" y="79"/>
                      <a:pt x="336" y="81"/>
                      <a:pt x="339" y="82"/>
                    </a:cubicBezTo>
                    <a:cubicBezTo>
                      <a:pt x="340" y="82"/>
                      <a:pt x="340" y="82"/>
                      <a:pt x="340" y="82"/>
                    </a:cubicBezTo>
                    <a:cubicBezTo>
                      <a:pt x="340" y="71"/>
                      <a:pt x="340" y="71"/>
                      <a:pt x="340" y="71"/>
                    </a:cubicBezTo>
                    <a:moveTo>
                      <a:pt x="835" y="0"/>
                    </a:moveTo>
                    <a:cubicBezTo>
                      <a:pt x="765" y="0"/>
                      <a:pt x="694" y="4"/>
                      <a:pt x="620" y="8"/>
                    </a:cubicBezTo>
                    <a:cubicBezTo>
                      <a:pt x="593" y="10"/>
                      <a:pt x="566" y="13"/>
                      <a:pt x="540" y="18"/>
                    </a:cubicBezTo>
                    <a:cubicBezTo>
                      <a:pt x="538" y="22"/>
                      <a:pt x="537" y="25"/>
                      <a:pt x="536" y="29"/>
                    </a:cubicBezTo>
                    <a:cubicBezTo>
                      <a:pt x="562" y="25"/>
                      <a:pt x="589" y="21"/>
                      <a:pt x="617" y="19"/>
                    </a:cubicBezTo>
                    <a:cubicBezTo>
                      <a:pt x="621" y="19"/>
                      <a:pt x="626" y="19"/>
                      <a:pt x="630" y="19"/>
                    </a:cubicBezTo>
                    <a:cubicBezTo>
                      <a:pt x="646" y="18"/>
                      <a:pt x="661" y="17"/>
                      <a:pt x="676" y="16"/>
                    </a:cubicBezTo>
                    <a:cubicBezTo>
                      <a:pt x="689" y="13"/>
                      <a:pt x="705" y="9"/>
                      <a:pt x="712" y="9"/>
                    </a:cubicBezTo>
                    <a:cubicBezTo>
                      <a:pt x="713" y="9"/>
                      <a:pt x="714" y="9"/>
                      <a:pt x="714" y="9"/>
                    </a:cubicBezTo>
                    <a:cubicBezTo>
                      <a:pt x="716" y="10"/>
                      <a:pt x="717" y="12"/>
                      <a:pt x="718" y="14"/>
                    </a:cubicBezTo>
                    <a:cubicBezTo>
                      <a:pt x="758" y="12"/>
                      <a:pt x="797" y="11"/>
                      <a:pt x="835" y="11"/>
                    </a:cubicBezTo>
                    <a:cubicBezTo>
                      <a:pt x="913" y="11"/>
                      <a:pt x="989" y="15"/>
                      <a:pt x="1064" y="27"/>
                    </a:cubicBezTo>
                    <a:cubicBezTo>
                      <a:pt x="1070" y="25"/>
                      <a:pt x="1077" y="24"/>
                      <a:pt x="1085" y="24"/>
                    </a:cubicBezTo>
                    <a:cubicBezTo>
                      <a:pt x="1113" y="24"/>
                      <a:pt x="1147" y="37"/>
                      <a:pt x="1167" y="49"/>
                    </a:cubicBezTo>
                    <a:cubicBezTo>
                      <a:pt x="1197" y="57"/>
                      <a:pt x="1227" y="66"/>
                      <a:pt x="1256" y="78"/>
                    </a:cubicBezTo>
                    <a:cubicBezTo>
                      <a:pt x="1256" y="77"/>
                      <a:pt x="1256" y="76"/>
                      <a:pt x="1255" y="76"/>
                    </a:cubicBezTo>
                    <a:cubicBezTo>
                      <a:pt x="1258" y="78"/>
                      <a:pt x="1258" y="78"/>
                      <a:pt x="1258" y="78"/>
                    </a:cubicBezTo>
                    <a:cubicBezTo>
                      <a:pt x="1260" y="79"/>
                      <a:pt x="1262" y="80"/>
                      <a:pt x="1264" y="81"/>
                    </a:cubicBezTo>
                    <a:cubicBezTo>
                      <a:pt x="1273" y="83"/>
                      <a:pt x="1280" y="86"/>
                      <a:pt x="1287" y="90"/>
                    </a:cubicBezTo>
                    <a:cubicBezTo>
                      <a:pt x="1384" y="130"/>
                      <a:pt x="1481" y="188"/>
                      <a:pt x="1580" y="272"/>
                    </a:cubicBezTo>
                    <a:cubicBezTo>
                      <a:pt x="1580" y="272"/>
                      <a:pt x="1580" y="276"/>
                      <a:pt x="1580" y="282"/>
                    </a:cubicBezTo>
                    <a:cubicBezTo>
                      <a:pt x="1580" y="269"/>
                      <a:pt x="1580" y="262"/>
                      <a:pt x="1580" y="262"/>
                    </a:cubicBezTo>
                    <a:cubicBezTo>
                      <a:pt x="1330" y="49"/>
                      <a:pt x="1094" y="0"/>
                      <a:pt x="835" y="0"/>
                    </a:cubicBezTo>
                  </a:path>
                </a:pathLst>
              </a:custGeom>
              <a:solidFill>
                <a:srgbClr val="D29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5" name="Freeform 21">
                <a:extLst>
                  <a:ext uri="{FF2B5EF4-FFF2-40B4-BE49-F238E27FC236}">
                    <a16:creationId xmlns:a16="http://schemas.microsoft.com/office/drawing/2014/main" id="{65383DA1-2A3B-48CD-907B-EC05BC365A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5" y="1919"/>
                <a:ext cx="1784" cy="457"/>
              </a:xfrm>
              <a:custGeom>
                <a:avLst/>
                <a:gdLst>
                  <a:gd name="T0" fmla="*/ 108 w 1576"/>
                  <a:gd name="T1" fmla="*/ 522 h 405"/>
                  <a:gd name="T2" fmla="*/ 130 w 1576"/>
                  <a:gd name="T3" fmla="*/ 493 h 405"/>
                  <a:gd name="T4" fmla="*/ 1965 w 1576"/>
                  <a:gd name="T5" fmla="*/ 379 h 405"/>
                  <a:gd name="T6" fmla="*/ 1964 w 1576"/>
                  <a:gd name="T7" fmla="*/ 404 h 405"/>
                  <a:gd name="T8" fmla="*/ 2029 w 1576"/>
                  <a:gd name="T9" fmla="*/ 466 h 405"/>
                  <a:gd name="T10" fmla="*/ 1992 w 1576"/>
                  <a:gd name="T11" fmla="*/ 357 h 405"/>
                  <a:gd name="T12" fmla="*/ 1035 w 1576"/>
                  <a:gd name="T13" fmla="*/ 201 h 405"/>
                  <a:gd name="T14" fmla="*/ 1036 w 1576"/>
                  <a:gd name="T15" fmla="*/ 199 h 405"/>
                  <a:gd name="T16" fmla="*/ 1518 w 1576"/>
                  <a:gd name="T17" fmla="*/ 238 h 405"/>
                  <a:gd name="T18" fmla="*/ 1517 w 1576"/>
                  <a:gd name="T19" fmla="*/ 260 h 405"/>
                  <a:gd name="T20" fmla="*/ 1573 w 1576"/>
                  <a:gd name="T21" fmla="*/ 258 h 405"/>
                  <a:gd name="T22" fmla="*/ 1534 w 1576"/>
                  <a:gd name="T23" fmla="*/ 188 h 405"/>
                  <a:gd name="T24" fmla="*/ 2052 w 1576"/>
                  <a:gd name="T25" fmla="*/ 275 h 405"/>
                  <a:gd name="T26" fmla="*/ 2216 w 1576"/>
                  <a:gd name="T27" fmla="*/ 427 h 405"/>
                  <a:gd name="T28" fmla="*/ 2173 w 1576"/>
                  <a:gd name="T29" fmla="*/ 513 h 405"/>
                  <a:gd name="T30" fmla="*/ 2285 w 1576"/>
                  <a:gd name="T31" fmla="*/ 389 h 405"/>
                  <a:gd name="T32" fmla="*/ 1861 w 1576"/>
                  <a:gd name="T33" fmla="*/ 113 h 405"/>
                  <a:gd name="T34" fmla="*/ 0 w 1576"/>
                  <a:gd name="T35" fmla="*/ 376 h 405"/>
                  <a:gd name="T36" fmla="*/ 3 w 1576"/>
                  <a:gd name="T37" fmla="*/ 437 h 405"/>
                  <a:gd name="T38" fmla="*/ 29 w 1576"/>
                  <a:gd name="T39" fmla="*/ 574 h 405"/>
                  <a:gd name="T40" fmla="*/ 100 w 1576"/>
                  <a:gd name="T41" fmla="*/ 463 h 405"/>
                  <a:gd name="T42" fmla="*/ 65 w 1576"/>
                  <a:gd name="T43" fmla="*/ 432 h 405"/>
                  <a:gd name="T44" fmla="*/ 275 w 1576"/>
                  <a:gd name="T45" fmla="*/ 291 h 405"/>
                  <a:gd name="T46" fmla="*/ 474 w 1576"/>
                  <a:gd name="T47" fmla="*/ 108 h 405"/>
                  <a:gd name="T48" fmla="*/ 486 w 1576"/>
                  <a:gd name="T49" fmla="*/ 102 h 405"/>
                  <a:gd name="T50" fmla="*/ 487 w 1576"/>
                  <a:gd name="T51" fmla="*/ 102 h 405"/>
                  <a:gd name="T52" fmla="*/ 1821 w 1576"/>
                  <a:gd name="T53" fmla="*/ 98 h 405"/>
                  <a:gd name="T54" fmla="*/ 1819 w 1576"/>
                  <a:gd name="T55" fmla="*/ 97 h 405"/>
                  <a:gd name="T56" fmla="*/ 1693 w 1576"/>
                  <a:gd name="T57" fmla="*/ 59 h 405"/>
                  <a:gd name="T58" fmla="*/ 1761 w 1576"/>
                  <a:gd name="T59" fmla="*/ 319 h 405"/>
                  <a:gd name="T60" fmla="*/ 1909 w 1576"/>
                  <a:gd name="T61" fmla="*/ 361 h 405"/>
                  <a:gd name="T62" fmla="*/ 1816 w 1576"/>
                  <a:gd name="T63" fmla="*/ 97 h 405"/>
                  <a:gd name="T64" fmla="*/ 890 w 1576"/>
                  <a:gd name="T65" fmla="*/ 11 h 405"/>
                  <a:gd name="T66" fmla="*/ 458 w 1576"/>
                  <a:gd name="T67" fmla="*/ 290 h 405"/>
                  <a:gd name="T68" fmla="*/ 397 w 1576"/>
                  <a:gd name="T69" fmla="*/ 369 h 405"/>
                  <a:gd name="T70" fmla="*/ 480 w 1576"/>
                  <a:gd name="T71" fmla="*/ 320 h 405"/>
                  <a:gd name="T72" fmla="*/ 633 w 1576"/>
                  <a:gd name="T73" fmla="*/ 249 h 405"/>
                  <a:gd name="T74" fmla="*/ 671 w 1576"/>
                  <a:gd name="T75" fmla="*/ 256 h 405"/>
                  <a:gd name="T76" fmla="*/ 735 w 1576"/>
                  <a:gd name="T77" fmla="*/ 214 h 405"/>
                  <a:gd name="T78" fmla="*/ 865 w 1576"/>
                  <a:gd name="T79" fmla="*/ 26 h 405"/>
                  <a:gd name="T80" fmla="*/ 890 w 1576"/>
                  <a:gd name="T81" fmla="*/ 11 h 405"/>
                  <a:gd name="T82" fmla="*/ 909 w 1576"/>
                  <a:gd name="T83" fmla="*/ 11 h 405"/>
                  <a:gd name="T84" fmla="*/ 926 w 1576"/>
                  <a:gd name="T85" fmla="*/ 11 h 405"/>
                  <a:gd name="T86" fmla="*/ 952 w 1576"/>
                  <a:gd name="T87" fmla="*/ 11 h 405"/>
                  <a:gd name="T88" fmla="*/ 1206 w 1576"/>
                  <a:gd name="T89" fmla="*/ 0 h 405"/>
                  <a:gd name="T90" fmla="*/ 1046 w 1576"/>
                  <a:gd name="T91" fmla="*/ 43 h 405"/>
                  <a:gd name="T92" fmla="*/ 1065 w 1576"/>
                  <a:gd name="T93" fmla="*/ 44 h 405"/>
                  <a:gd name="T94" fmla="*/ 1098 w 1576"/>
                  <a:gd name="T95" fmla="*/ 59 h 405"/>
                  <a:gd name="T96" fmla="*/ 1137 w 1576"/>
                  <a:gd name="T97" fmla="*/ 195 h 405"/>
                  <a:gd name="T98" fmla="*/ 1197 w 1576"/>
                  <a:gd name="T99" fmla="*/ 178 h 405"/>
                  <a:gd name="T100" fmla="*/ 1290 w 1576"/>
                  <a:gd name="T101" fmla="*/ 206 h 405"/>
                  <a:gd name="T102" fmla="*/ 1346 w 1576"/>
                  <a:gd name="T103" fmla="*/ 202 h 405"/>
                  <a:gd name="T104" fmla="*/ 1410 w 1576"/>
                  <a:gd name="T105" fmla="*/ 228 h 405"/>
                  <a:gd name="T106" fmla="*/ 1414 w 1576"/>
                  <a:gd name="T107" fmla="*/ 30 h 405"/>
                  <a:gd name="T108" fmla="*/ 1474 w 1576"/>
                  <a:gd name="T109" fmla="*/ 37 h 405"/>
                  <a:gd name="T110" fmla="*/ 1537 w 1576"/>
                  <a:gd name="T111" fmla="*/ 23 h 40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576" h="405">
                    <a:moveTo>
                      <a:pt x="90" y="343"/>
                    </a:moveTo>
                    <a:cubicBezTo>
                      <a:pt x="84" y="350"/>
                      <a:pt x="79" y="356"/>
                      <a:pt x="74" y="363"/>
                    </a:cubicBezTo>
                    <a:cubicBezTo>
                      <a:pt x="80" y="358"/>
                      <a:pt x="87" y="353"/>
                      <a:pt x="95" y="349"/>
                    </a:cubicBezTo>
                    <a:cubicBezTo>
                      <a:pt x="93" y="347"/>
                      <a:pt x="91" y="345"/>
                      <a:pt x="90" y="343"/>
                    </a:cubicBezTo>
                    <a:moveTo>
                      <a:pt x="1374" y="248"/>
                    </a:moveTo>
                    <a:cubicBezTo>
                      <a:pt x="1365" y="248"/>
                      <a:pt x="1358" y="253"/>
                      <a:pt x="1355" y="264"/>
                    </a:cubicBezTo>
                    <a:cubicBezTo>
                      <a:pt x="1353" y="269"/>
                      <a:pt x="1352" y="274"/>
                      <a:pt x="1352" y="279"/>
                    </a:cubicBezTo>
                    <a:cubicBezTo>
                      <a:pt x="1353" y="280"/>
                      <a:pt x="1354" y="280"/>
                      <a:pt x="1354" y="281"/>
                    </a:cubicBezTo>
                    <a:cubicBezTo>
                      <a:pt x="1365" y="291"/>
                      <a:pt x="1373" y="312"/>
                      <a:pt x="1385" y="320"/>
                    </a:cubicBezTo>
                    <a:cubicBezTo>
                      <a:pt x="1390" y="323"/>
                      <a:pt x="1394" y="324"/>
                      <a:pt x="1398" y="324"/>
                    </a:cubicBezTo>
                    <a:cubicBezTo>
                      <a:pt x="1398" y="324"/>
                      <a:pt x="1398" y="324"/>
                      <a:pt x="1398" y="324"/>
                    </a:cubicBezTo>
                    <a:cubicBezTo>
                      <a:pt x="1392" y="298"/>
                      <a:pt x="1377" y="274"/>
                      <a:pt x="1374" y="248"/>
                    </a:cubicBezTo>
                    <a:moveTo>
                      <a:pt x="714" y="138"/>
                    </a:moveTo>
                    <a:cubicBezTo>
                      <a:pt x="714" y="139"/>
                      <a:pt x="714" y="139"/>
                      <a:pt x="713" y="140"/>
                    </a:cubicBezTo>
                    <a:cubicBezTo>
                      <a:pt x="714" y="140"/>
                      <a:pt x="714" y="140"/>
                      <a:pt x="714" y="140"/>
                    </a:cubicBezTo>
                    <a:cubicBezTo>
                      <a:pt x="714" y="140"/>
                      <a:pt x="714" y="139"/>
                      <a:pt x="714" y="138"/>
                    </a:cubicBezTo>
                    <a:moveTo>
                      <a:pt x="1057" y="131"/>
                    </a:moveTo>
                    <a:cubicBezTo>
                      <a:pt x="1053" y="142"/>
                      <a:pt x="1049" y="154"/>
                      <a:pt x="1047" y="166"/>
                    </a:cubicBezTo>
                    <a:cubicBezTo>
                      <a:pt x="1047" y="171"/>
                      <a:pt x="1046" y="176"/>
                      <a:pt x="1045" y="181"/>
                    </a:cubicBezTo>
                    <a:cubicBezTo>
                      <a:pt x="1046" y="181"/>
                      <a:pt x="1046" y="181"/>
                      <a:pt x="1046" y="181"/>
                    </a:cubicBezTo>
                    <a:cubicBezTo>
                      <a:pt x="1052" y="181"/>
                      <a:pt x="1059" y="181"/>
                      <a:pt x="1066" y="181"/>
                    </a:cubicBezTo>
                    <a:cubicBezTo>
                      <a:pt x="1072" y="180"/>
                      <a:pt x="1079" y="180"/>
                      <a:pt x="1085" y="180"/>
                    </a:cubicBezTo>
                    <a:cubicBezTo>
                      <a:pt x="1088" y="180"/>
                      <a:pt x="1091" y="180"/>
                      <a:pt x="1094" y="180"/>
                    </a:cubicBezTo>
                    <a:cubicBezTo>
                      <a:pt x="1081" y="166"/>
                      <a:pt x="1068" y="149"/>
                      <a:pt x="1057" y="131"/>
                    </a:cubicBezTo>
                    <a:moveTo>
                      <a:pt x="1283" y="79"/>
                    </a:moveTo>
                    <a:cubicBezTo>
                      <a:pt x="1335" y="105"/>
                      <a:pt x="1362" y="155"/>
                      <a:pt x="1415" y="191"/>
                    </a:cubicBezTo>
                    <a:cubicBezTo>
                      <a:pt x="1451" y="215"/>
                      <a:pt x="1486" y="238"/>
                      <a:pt x="1514" y="273"/>
                    </a:cubicBezTo>
                    <a:cubicBezTo>
                      <a:pt x="1522" y="282"/>
                      <a:pt x="1527" y="290"/>
                      <a:pt x="1528" y="297"/>
                    </a:cubicBezTo>
                    <a:cubicBezTo>
                      <a:pt x="1542" y="315"/>
                      <a:pt x="1519" y="336"/>
                      <a:pt x="1500" y="355"/>
                    </a:cubicBezTo>
                    <a:cubicBezTo>
                      <a:pt x="1500" y="356"/>
                      <a:pt x="1499" y="357"/>
                      <a:pt x="1498" y="357"/>
                    </a:cubicBezTo>
                    <a:cubicBezTo>
                      <a:pt x="1519" y="373"/>
                      <a:pt x="1541" y="388"/>
                      <a:pt x="1561" y="405"/>
                    </a:cubicBezTo>
                    <a:cubicBezTo>
                      <a:pt x="1573" y="343"/>
                      <a:pt x="1576" y="296"/>
                      <a:pt x="1576" y="271"/>
                    </a:cubicBezTo>
                    <a:cubicBezTo>
                      <a:pt x="1576" y="265"/>
                      <a:pt x="1576" y="261"/>
                      <a:pt x="1576" y="261"/>
                    </a:cubicBezTo>
                    <a:cubicBezTo>
                      <a:pt x="1477" y="177"/>
                      <a:pt x="1380" y="119"/>
                      <a:pt x="1283" y="79"/>
                    </a:cubicBezTo>
                    <a:moveTo>
                      <a:pt x="327" y="75"/>
                    </a:moveTo>
                    <a:cubicBezTo>
                      <a:pt x="130" y="150"/>
                      <a:pt x="0" y="261"/>
                      <a:pt x="0" y="261"/>
                    </a:cubicBezTo>
                    <a:cubicBezTo>
                      <a:pt x="1" y="274"/>
                      <a:pt x="2" y="286"/>
                      <a:pt x="3" y="299"/>
                    </a:cubicBezTo>
                    <a:cubicBezTo>
                      <a:pt x="3" y="300"/>
                      <a:pt x="3" y="302"/>
                      <a:pt x="3" y="304"/>
                    </a:cubicBezTo>
                    <a:cubicBezTo>
                      <a:pt x="5" y="314"/>
                      <a:pt x="7" y="323"/>
                      <a:pt x="7" y="326"/>
                    </a:cubicBezTo>
                    <a:cubicBezTo>
                      <a:pt x="11" y="351"/>
                      <a:pt x="13" y="376"/>
                      <a:pt x="20" y="400"/>
                    </a:cubicBezTo>
                    <a:cubicBezTo>
                      <a:pt x="34" y="392"/>
                      <a:pt x="47" y="382"/>
                      <a:pt x="61" y="372"/>
                    </a:cubicBezTo>
                    <a:cubicBezTo>
                      <a:pt x="60" y="353"/>
                      <a:pt x="63" y="337"/>
                      <a:pt x="69" y="322"/>
                    </a:cubicBezTo>
                    <a:cubicBezTo>
                      <a:pt x="64" y="317"/>
                      <a:pt x="59" y="314"/>
                      <a:pt x="54" y="310"/>
                    </a:cubicBezTo>
                    <a:cubicBezTo>
                      <a:pt x="44" y="300"/>
                      <a:pt x="44" y="300"/>
                      <a:pt x="44" y="300"/>
                    </a:cubicBezTo>
                    <a:cubicBezTo>
                      <a:pt x="84" y="262"/>
                      <a:pt x="122" y="210"/>
                      <a:pt x="182" y="203"/>
                    </a:cubicBezTo>
                    <a:cubicBezTo>
                      <a:pt x="185" y="203"/>
                      <a:pt x="188" y="203"/>
                      <a:pt x="190" y="203"/>
                    </a:cubicBezTo>
                    <a:cubicBezTo>
                      <a:pt x="205" y="203"/>
                      <a:pt x="213" y="208"/>
                      <a:pt x="217" y="216"/>
                    </a:cubicBezTo>
                    <a:cubicBezTo>
                      <a:pt x="270" y="187"/>
                      <a:pt x="328" y="133"/>
                      <a:pt x="327" y="75"/>
                    </a:cubicBezTo>
                    <a:moveTo>
                      <a:pt x="336" y="71"/>
                    </a:moveTo>
                    <a:cubicBezTo>
                      <a:pt x="336" y="71"/>
                      <a:pt x="336" y="71"/>
                      <a:pt x="335" y="71"/>
                    </a:cubicBezTo>
                    <a:cubicBezTo>
                      <a:pt x="336" y="71"/>
                      <a:pt x="336" y="71"/>
                      <a:pt x="336" y="71"/>
                    </a:cubicBezTo>
                    <a:cubicBezTo>
                      <a:pt x="336" y="71"/>
                      <a:pt x="336" y="71"/>
                      <a:pt x="336" y="71"/>
                    </a:cubicBezTo>
                    <a:moveTo>
                      <a:pt x="1254" y="67"/>
                    </a:moveTo>
                    <a:cubicBezTo>
                      <a:pt x="1255" y="68"/>
                      <a:pt x="1255" y="68"/>
                      <a:pt x="1255" y="68"/>
                    </a:cubicBezTo>
                    <a:cubicBezTo>
                      <a:pt x="1257" y="68"/>
                      <a:pt x="1258" y="69"/>
                      <a:pt x="1260" y="70"/>
                    </a:cubicBezTo>
                    <a:cubicBezTo>
                      <a:pt x="1258" y="69"/>
                      <a:pt x="1256" y="68"/>
                      <a:pt x="1254" y="67"/>
                    </a:cubicBezTo>
                    <a:moveTo>
                      <a:pt x="1163" y="38"/>
                    </a:moveTo>
                    <a:cubicBezTo>
                      <a:pt x="1165" y="39"/>
                      <a:pt x="1166" y="40"/>
                      <a:pt x="1168" y="41"/>
                    </a:cubicBezTo>
                    <a:cubicBezTo>
                      <a:pt x="1184" y="51"/>
                      <a:pt x="1184" y="51"/>
                      <a:pt x="1184" y="51"/>
                    </a:cubicBezTo>
                    <a:cubicBezTo>
                      <a:pt x="1162" y="122"/>
                      <a:pt x="1172" y="178"/>
                      <a:pt x="1215" y="222"/>
                    </a:cubicBezTo>
                    <a:cubicBezTo>
                      <a:pt x="1219" y="224"/>
                      <a:pt x="1223" y="225"/>
                      <a:pt x="1229" y="226"/>
                    </a:cubicBezTo>
                    <a:cubicBezTo>
                      <a:pt x="1261" y="233"/>
                      <a:pt x="1289" y="238"/>
                      <a:pt x="1315" y="252"/>
                    </a:cubicBezTo>
                    <a:cubicBezTo>
                      <a:pt x="1315" y="228"/>
                      <a:pt x="1315" y="203"/>
                      <a:pt x="1311" y="179"/>
                    </a:cubicBezTo>
                    <a:cubicBezTo>
                      <a:pt x="1302" y="135"/>
                      <a:pt x="1274" y="103"/>
                      <a:pt x="1252" y="67"/>
                    </a:cubicBezTo>
                    <a:cubicBezTo>
                      <a:pt x="1223" y="55"/>
                      <a:pt x="1193" y="46"/>
                      <a:pt x="1163" y="38"/>
                    </a:cubicBezTo>
                    <a:moveTo>
                      <a:pt x="613" y="8"/>
                    </a:moveTo>
                    <a:cubicBezTo>
                      <a:pt x="585" y="10"/>
                      <a:pt x="558" y="14"/>
                      <a:pt x="532" y="18"/>
                    </a:cubicBezTo>
                    <a:cubicBezTo>
                      <a:pt x="496" y="112"/>
                      <a:pt x="399" y="150"/>
                      <a:pt x="316" y="202"/>
                    </a:cubicBezTo>
                    <a:cubicBezTo>
                      <a:pt x="288" y="219"/>
                      <a:pt x="273" y="239"/>
                      <a:pt x="260" y="264"/>
                    </a:cubicBezTo>
                    <a:cubicBezTo>
                      <a:pt x="265" y="262"/>
                      <a:pt x="270" y="259"/>
                      <a:pt x="274" y="257"/>
                    </a:cubicBezTo>
                    <a:cubicBezTo>
                      <a:pt x="285" y="249"/>
                      <a:pt x="295" y="243"/>
                      <a:pt x="306" y="238"/>
                    </a:cubicBezTo>
                    <a:cubicBezTo>
                      <a:pt x="317" y="231"/>
                      <a:pt x="326" y="226"/>
                      <a:pt x="331" y="223"/>
                    </a:cubicBezTo>
                    <a:cubicBezTo>
                      <a:pt x="352" y="211"/>
                      <a:pt x="396" y="173"/>
                      <a:pt x="427" y="173"/>
                    </a:cubicBezTo>
                    <a:cubicBezTo>
                      <a:pt x="430" y="173"/>
                      <a:pt x="433" y="173"/>
                      <a:pt x="436" y="174"/>
                    </a:cubicBezTo>
                    <a:cubicBezTo>
                      <a:pt x="445" y="177"/>
                      <a:pt x="448" y="181"/>
                      <a:pt x="449" y="186"/>
                    </a:cubicBezTo>
                    <a:cubicBezTo>
                      <a:pt x="453" y="183"/>
                      <a:pt x="458" y="180"/>
                      <a:pt x="463" y="178"/>
                    </a:cubicBezTo>
                    <a:cubicBezTo>
                      <a:pt x="470" y="169"/>
                      <a:pt x="477" y="161"/>
                      <a:pt x="486" y="156"/>
                    </a:cubicBezTo>
                    <a:cubicBezTo>
                      <a:pt x="493" y="151"/>
                      <a:pt x="500" y="149"/>
                      <a:pt x="506" y="149"/>
                    </a:cubicBezTo>
                    <a:cubicBezTo>
                      <a:pt x="507" y="149"/>
                      <a:pt x="508" y="149"/>
                      <a:pt x="509" y="149"/>
                    </a:cubicBezTo>
                    <a:cubicBezTo>
                      <a:pt x="560" y="115"/>
                      <a:pt x="599" y="75"/>
                      <a:pt x="596" y="18"/>
                    </a:cubicBezTo>
                    <a:cubicBezTo>
                      <a:pt x="603" y="11"/>
                      <a:pt x="603" y="11"/>
                      <a:pt x="603" y="11"/>
                    </a:cubicBezTo>
                    <a:cubicBezTo>
                      <a:pt x="606" y="10"/>
                      <a:pt x="609" y="9"/>
                      <a:pt x="613" y="8"/>
                    </a:cubicBezTo>
                    <a:moveTo>
                      <a:pt x="672" y="5"/>
                    </a:moveTo>
                    <a:cubicBezTo>
                      <a:pt x="657" y="6"/>
                      <a:pt x="642" y="7"/>
                      <a:pt x="626" y="8"/>
                    </a:cubicBezTo>
                    <a:cubicBezTo>
                      <a:pt x="627" y="8"/>
                      <a:pt x="627" y="8"/>
                      <a:pt x="627" y="8"/>
                    </a:cubicBezTo>
                    <a:cubicBezTo>
                      <a:pt x="631" y="8"/>
                      <a:pt x="635" y="8"/>
                      <a:pt x="639" y="8"/>
                    </a:cubicBezTo>
                    <a:cubicBezTo>
                      <a:pt x="642" y="8"/>
                      <a:pt x="646" y="8"/>
                      <a:pt x="650" y="8"/>
                    </a:cubicBezTo>
                    <a:cubicBezTo>
                      <a:pt x="652" y="8"/>
                      <a:pt x="654" y="8"/>
                      <a:pt x="656" y="8"/>
                    </a:cubicBezTo>
                    <a:cubicBezTo>
                      <a:pt x="659" y="8"/>
                      <a:pt x="665" y="6"/>
                      <a:pt x="672" y="5"/>
                    </a:cubicBezTo>
                    <a:moveTo>
                      <a:pt x="831" y="0"/>
                    </a:moveTo>
                    <a:cubicBezTo>
                      <a:pt x="793" y="0"/>
                      <a:pt x="754" y="1"/>
                      <a:pt x="714" y="3"/>
                    </a:cubicBezTo>
                    <a:cubicBezTo>
                      <a:pt x="718" y="8"/>
                      <a:pt x="720" y="18"/>
                      <a:pt x="721" y="30"/>
                    </a:cubicBezTo>
                    <a:cubicBezTo>
                      <a:pt x="725" y="31"/>
                      <a:pt x="729" y="31"/>
                      <a:pt x="732" y="31"/>
                    </a:cubicBezTo>
                    <a:cubicBezTo>
                      <a:pt x="732" y="31"/>
                      <a:pt x="733" y="31"/>
                      <a:pt x="734" y="31"/>
                    </a:cubicBezTo>
                    <a:cubicBezTo>
                      <a:pt x="735" y="31"/>
                      <a:pt x="736" y="31"/>
                      <a:pt x="737" y="31"/>
                    </a:cubicBezTo>
                    <a:cubicBezTo>
                      <a:pt x="743" y="31"/>
                      <a:pt x="748" y="32"/>
                      <a:pt x="757" y="41"/>
                    </a:cubicBezTo>
                    <a:cubicBezTo>
                      <a:pt x="766" y="52"/>
                      <a:pt x="769" y="79"/>
                      <a:pt x="773" y="92"/>
                    </a:cubicBezTo>
                    <a:cubicBezTo>
                      <a:pt x="776" y="108"/>
                      <a:pt x="780" y="122"/>
                      <a:pt x="784" y="136"/>
                    </a:cubicBezTo>
                    <a:cubicBezTo>
                      <a:pt x="792" y="132"/>
                      <a:pt x="799" y="129"/>
                      <a:pt x="807" y="126"/>
                    </a:cubicBezTo>
                    <a:cubicBezTo>
                      <a:pt x="814" y="124"/>
                      <a:pt x="820" y="124"/>
                      <a:pt x="825" y="124"/>
                    </a:cubicBezTo>
                    <a:cubicBezTo>
                      <a:pt x="842" y="124"/>
                      <a:pt x="851" y="133"/>
                      <a:pt x="872" y="141"/>
                    </a:cubicBezTo>
                    <a:cubicBezTo>
                      <a:pt x="878" y="143"/>
                      <a:pt x="884" y="144"/>
                      <a:pt x="890" y="144"/>
                    </a:cubicBezTo>
                    <a:cubicBezTo>
                      <a:pt x="896" y="144"/>
                      <a:pt x="902" y="143"/>
                      <a:pt x="909" y="142"/>
                    </a:cubicBezTo>
                    <a:cubicBezTo>
                      <a:pt x="915" y="141"/>
                      <a:pt x="921" y="141"/>
                      <a:pt x="928" y="141"/>
                    </a:cubicBezTo>
                    <a:cubicBezTo>
                      <a:pt x="928" y="141"/>
                      <a:pt x="928" y="141"/>
                      <a:pt x="928" y="141"/>
                    </a:cubicBezTo>
                    <a:cubicBezTo>
                      <a:pt x="951" y="141"/>
                      <a:pt x="960" y="149"/>
                      <a:pt x="973" y="159"/>
                    </a:cubicBezTo>
                    <a:cubicBezTo>
                      <a:pt x="976" y="152"/>
                      <a:pt x="979" y="145"/>
                      <a:pt x="981" y="138"/>
                    </a:cubicBezTo>
                    <a:cubicBezTo>
                      <a:pt x="993" y="98"/>
                      <a:pt x="985" y="60"/>
                      <a:pt x="974" y="21"/>
                    </a:cubicBezTo>
                    <a:cubicBezTo>
                      <a:pt x="981" y="31"/>
                      <a:pt x="981" y="31"/>
                      <a:pt x="981" y="31"/>
                    </a:cubicBezTo>
                    <a:cubicBezTo>
                      <a:pt x="991" y="28"/>
                      <a:pt x="1003" y="26"/>
                      <a:pt x="1016" y="26"/>
                    </a:cubicBezTo>
                    <a:cubicBezTo>
                      <a:pt x="1025" y="26"/>
                      <a:pt x="1033" y="27"/>
                      <a:pt x="1042" y="27"/>
                    </a:cubicBezTo>
                    <a:cubicBezTo>
                      <a:pt x="1047" y="22"/>
                      <a:pt x="1053" y="18"/>
                      <a:pt x="1060" y="16"/>
                    </a:cubicBezTo>
                    <a:cubicBezTo>
                      <a:pt x="985" y="4"/>
                      <a:pt x="909" y="0"/>
                      <a:pt x="831" y="0"/>
                    </a:cubicBezTo>
                  </a:path>
                </a:pathLst>
              </a:custGeom>
              <a:solidFill>
                <a:srgbClr val="C01E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6" name="Freeform 22">
                <a:extLst>
                  <a:ext uri="{FF2B5EF4-FFF2-40B4-BE49-F238E27FC236}">
                    <a16:creationId xmlns:a16="http://schemas.microsoft.com/office/drawing/2014/main" id="{DDBA9F9D-27EB-4505-826F-2926B4E1FF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75" y="2114"/>
                <a:ext cx="1696" cy="208"/>
              </a:xfrm>
              <a:custGeom>
                <a:avLst/>
                <a:gdLst>
                  <a:gd name="T0" fmla="*/ 209 w 1498"/>
                  <a:gd name="T1" fmla="*/ 167 h 184"/>
                  <a:gd name="T2" fmla="*/ 67 w 1498"/>
                  <a:gd name="T3" fmla="*/ 245 h 184"/>
                  <a:gd name="T4" fmla="*/ 75 w 1498"/>
                  <a:gd name="T5" fmla="*/ 254 h 184"/>
                  <a:gd name="T6" fmla="*/ 93 w 1498"/>
                  <a:gd name="T7" fmla="*/ 244 h 184"/>
                  <a:gd name="T8" fmla="*/ 198 w 1498"/>
                  <a:gd name="T9" fmla="*/ 207 h 184"/>
                  <a:gd name="T10" fmla="*/ 198 w 1498"/>
                  <a:gd name="T11" fmla="*/ 207 h 184"/>
                  <a:gd name="T12" fmla="*/ 209 w 1498"/>
                  <a:gd name="T13" fmla="*/ 167 h 184"/>
                  <a:gd name="T14" fmla="*/ 333 w 1498"/>
                  <a:gd name="T15" fmla="*/ 121 h 184"/>
                  <a:gd name="T16" fmla="*/ 314 w 1498"/>
                  <a:gd name="T17" fmla="*/ 131 h 184"/>
                  <a:gd name="T18" fmla="*/ 310 w 1498"/>
                  <a:gd name="T19" fmla="*/ 139 h 184"/>
                  <a:gd name="T20" fmla="*/ 333 w 1498"/>
                  <a:gd name="T21" fmla="*/ 121 h 184"/>
                  <a:gd name="T22" fmla="*/ 1931 w 1498"/>
                  <a:gd name="T23" fmla="*/ 109 h 184"/>
                  <a:gd name="T24" fmla="*/ 1930 w 1498"/>
                  <a:gd name="T25" fmla="*/ 109 h 184"/>
                  <a:gd name="T26" fmla="*/ 1965 w 1498"/>
                  <a:gd name="T27" fmla="*/ 218 h 184"/>
                  <a:gd name="T28" fmla="*/ 2002 w 1498"/>
                  <a:gd name="T29" fmla="*/ 206 h 184"/>
                  <a:gd name="T30" fmla="*/ 2013 w 1498"/>
                  <a:gd name="T31" fmla="*/ 203 h 184"/>
                  <a:gd name="T32" fmla="*/ 2085 w 1498"/>
                  <a:gd name="T33" fmla="*/ 248 h 184"/>
                  <a:gd name="T34" fmla="*/ 2110 w 1498"/>
                  <a:gd name="T35" fmla="*/ 266 h 184"/>
                  <a:gd name="T36" fmla="*/ 2113 w 1498"/>
                  <a:gd name="T37" fmla="*/ 263 h 184"/>
                  <a:gd name="T38" fmla="*/ 2153 w 1498"/>
                  <a:gd name="T39" fmla="*/ 179 h 184"/>
                  <a:gd name="T40" fmla="*/ 2101 w 1498"/>
                  <a:gd name="T41" fmla="*/ 253 h 184"/>
                  <a:gd name="T42" fmla="*/ 1931 w 1498"/>
                  <a:gd name="T43" fmla="*/ 109 h 184"/>
                  <a:gd name="T44" fmla="*/ 212 w 1498"/>
                  <a:gd name="T45" fmla="*/ 43 h 184"/>
                  <a:gd name="T46" fmla="*/ 200 w 1498"/>
                  <a:gd name="T47" fmla="*/ 43 h 184"/>
                  <a:gd name="T48" fmla="*/ 0 w 1498"/>
                  <a:gd name="T49" fmla="*/ 184 h 184"/>
                  <a:gd name="T50" fmla="*/ 14 w 1498"/>
                  <a:gd name="T51" fmla="*/ 198 h 184"/>
                  <a:gd name="T52" fmla="*/ 36 w 1498"/>
                  <a:gd name="T53" fmla="*/ 215 h 184"/>
                  <a:gd name="T54" fmla="*/ 198 w 1498"/>
                  <a:gd name="T55" fmla="*/ 86 h 184"/>
                  <a:gd name="T56" fmla="*/ 251 w 1498"/>
                  <a:gd name="T57" fmla="*/ 62 h 184"/>
                  <a:gd name="T58" fmla="*/ 212 w 1498"/>
                  <a:gd name="T59" fmla="*/ 43 h 184"/>
                  <a:gd name="T60" fmla="*/ 556 w 1498"/>
                  <a:gd name="T61" fmla="*/ 0 h 184"/>
                  <a:gd name="T62" fmla="*/ 417 w 1498"/>
                  <a:gd name="T63" fmla="*/ 72 h 184"/>
                  <a:gd name="T64" fmla="*/ 380 w 1498"/>
                  <a:gd name="T65" fmla="*/ 94 h 184"/>
                  <a:gd name="T66" fmla="*/ 462 w 1498"/>
                  <a:gd name="T67" fmla="*/ 76 h 184"/>
                  <a:gd name="T68" fmla="*/ 491 w 1498"/>
                  <a:gd name="T69" fmla="*/ 75 h 184"/>
                  <a:gd name="T70" fmla="*/ 589 w 1498"/>
                  <a:gd name="T71" fmla="*/ 19 h 184"/>
                  <a:gd name="T72" fmla="*/ 569 w 1498"/>
                  <a:gd name="T73" fmla="*/ 1 h 184"/>
                  <a:gd name="T74" fmla="*/ 556 w 1498"/>
                  <a:gd name="T75" fmla="*/ 0 h 18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498" h="184">
                    <a:moveTo>
                      <a:pt x="144" y="116"/>
                    </a:moveTo>
                    <a:cubicBezTo>
                      <a:pt x="104" y="118"/>
                      <a:pt x="72" y="142"/>
                      <a:pt x="46" y="170"/>
                    </a:cubicBezTo>
                    <a:cubicBezTo>
                      <a:pt x="47" y="172"/>
                      <a:pt x="49" y="174"/>
                      <a:pt x="51" y="176"/>
                    </a:cubicBezTo>
                    <a:cubicBezTo>
                      <a:pt x="55" y="174"/>
                      <a:pt x="59" y="171"/>
                      <a:pt x="64" y="169"/>
                    </a:cubicBezTo>
                    <a:cubicBezTo>
                      <a:pt x="87" y="158"/>
                      <a:pt x="113" y="152"/>
                      <a:pt x="137" y="143"/>
                    </a:cubicBezTo>
                    <a:cubicBezTo>
                      <a:pt x="137" y="143"/>
                      <a:pt x="137" y="143"/>
                      <a:pt x="137" y="143"/>
                    </a:cubicBezTo>
                    <a:cubicBezTo>
                      <a:pt x="141" y="134"/>
                      <a:pt x="143" y="125"/>
                      <a:pt x="144" y="116"/>
                    </a:cubicBezTo>
                    <a:moveTo>
                      <a:pt x="230" y="84"/>
                    </a:moveTo>
                    <a:cubicBezTo>
                      <a:pt x="226" y="86"/>
                      <a:pt x="221" y="89"/>
                      <a:pt x="216" y="91"/>
                    </a:cubicBezTo>
                    <a:cubicBezTo>
                      <a:pt x="216" y="92"/>
                      <a:pt x="215" y="94"/>
                      <a:pt x="214" y="96"/>
                    </a:cubicBezTo>
                    <a:cubicBezTo>
                      <a:pt x="219" y="91"/>
                      <a:pt x="225" y="87"/>
                      <a:pt x="230" y="84"/>
                    </a:cubicBezTo>
                    <a:moveTo>
                      <a:pt x="1331" y="75"/>
                    </a:moveTo>
                    <a:cubicBezTo>
                      <a:pt x="1330" y="75"/>
                      <a:pt x="1330" y="75"/>
                      <a:pt x="1330" y="75"/>
                    </a:cubicBezTo>
                    <a:cubicBezTo>
                      <a:pt x="1333" y="101"/>
                      <a:pt x="1348" y="125"/>
                      <a:pt x="1354" y="151"/>
                    </a:cubicBezTo>
                    <a:cubicBezTo>
                      <a:pt x="1362" y="150"/>
                      <a:pt x="1368" y="144"/>
                      <a:pt x="1380" y="142"/>
                    </a:cubicBezTo>
                    <a:cubicBezTo>
                      <a:pt x="1382" y="142"/>
                      <a:pt x="1385" y="141"/>
                      <a:pt x="1387" y="141"/>
                    </a:cubicBezTo>
                    <a:cubicBezTo>
                      <a:pt x="1407" y="141"/>
                      <a:pt x="1421" y="160"/>
                      <a:pt x="1437" y="172"/>
                    </a:cubicBezTo>
                    <a:cubicBezTo>
                      <a:pt x="1443" y="176"/>
                      <a:pt x="1448" y="180"/>
                      <a:pt x="1454" y="184"/>
                    </a:cubicBezTo>
                    <a:cubicBezTo>
                      <a:pt x="1455" y="184"/>
                      <a:pt x="1456" y="183"/>
                      <a:pt x="1456" y="182"/>
                    </a:cubicBezTo>
                    <a:cubicBezTo>
                      <a:pt x="1475" y="163"/>
                      <a:pt x="1498" y="142"/>
                      <a:pt x="1484" y="124"/>
                    </a:cubicBezTo>
                    <a:cubicBezTo>
                      <a:pt x="1488" y="143"/>
                      <a:pt x="1472" y="157"/>
                      <a:pt x="1448" y="175"/>
                    </a:cubicBezTo>
                    <a:cubicBezTo>
                      <a:pt x="1438" y="149"/>
                      <a:pt x="1367" y="75"/>
                      <a:pt x="1331" y="75"/>
                    </a:cubicBezTo>
                    <a:moveTo>
                      <a:pt x="146" y="30"/>
                    </a:moveTo>
                    <a:cubicBezTo>
                      <a:pt x="144" y="30"/>
                      <a:pt x="141" y="30"/>
                      <a:pt x="138" y="30"/>
                    </a:cubicBezTo>
                    <a:cubicBezTo>
                      <a:pt x="78" y="37"/>
                      <a:pt x="40" y="89"/>
                      <a:pt x="0" y="127"/>
                    </a:cubicBezTo>
                    <a:cubicBezTo>
                      <a:pt x="10" y="137"/>
                      <a:pt x="10" y="137"/>
                      <a:pt x="10" y="137"/>
                    </a:cubicBezTo>
                    <a:cubicBezTo>
                      <a:pt x="15" y="141"/>
                      <a:pt x="20" y="144"/>
                      <a:pt x="25" y="149"/>
                    </a:cubicBezTo>
                    <a:cubicBezTo>
                      <a:pt x="42" y="105"/>
                      <a:pt x="86" y="76"/>
                      <a:pt x="137" y="59"/>
                    </a:cubicBezTo>
                    <a:cubicBezTo>
                      <a:pt x="148" y="55"/>
                      <a:pt x="160" y="50"/>
                      <a:pt x="173" y="43"/>
                    </a:cubicBezTo>
                    <a:cubicBezTo>
                      <a:pt x="169" y="35"/>
                      <a:pt x="161" y="30"/>
                      <a:pt x="146" y="30"/>
                    </a:cubicBezTo>
                    <a:moveTo>
                      <a:pt x="383" y="0"/>
                    </a:moveTo>
                    <a:cubicBezTo>
                      <a:pt x="352" y="0"/>
                      <a:pt x="308" y="38"/>
                      <a:pt x="287" y="50"/>
                    </a:cubicBezTo>
                    <a:cubicBezTo>
                      <a:pt x="282" y="53"/>
                      <a:pt x="273" y="58"/>
                      <a:pt x="262" y="65"/>
                    </a:cubicBezTo>
                    <a:cubicBezTo>
                      <a:pt x="278" y="57"/>
                      <a:pt x="296" y="52"/>
                      <a:pt x="318" y="52"/>
                    </a:cubicBezTo>
                    <a:cubicBezTo>
                      <a:pt x="325" y="51"/>
                      <a:pt x="332" y="52"/>
                      <a:pt x="338" y="51"/>
                    </a:cubicBezTo>
                    <a:cubicBezTo>
                      <a:pt x="359" y="38"/>
                      <a:pt x="382" y="26"/>
                      <a:pt x="405" y="13"/>
                    </a:cubicBezTo>
                    <a:cubicBezTo>
                      <a:pt x="404" y="8"/>
                      <a:pt x="401" y="4"/>
                      <a:pt x="392" y="1"/>
                    </a:cubicBezTo>
                    <a:cubicBezTo>
                      <a:pt x="389" y="0"/>
                      <a:pt x="386" y="0"/>
                      <a:pt x="383" y="0"/>
                    </a:cubicBezTo>
                  </a:path>
                </a:pathLst>
              </a:custGeom>
              <a:solidFill>
                <a:srgbClr val="C52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7" name="Freeform 23">
                <a:extLst>
                  <a:ext uri="{FF2B5EF4-FFF2-40B4-BE49-F238E27FC236}">
                    <a16:creationId xmlns:a16="http://schemas.microsoft.com/office/drawing/2014/main" id="{6EC8FC59-F82C-4828-9279-6E4E0D0F0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1953"/>
                <a:ext cx="79" cy="135"/>
              </a:xfrm>
              <a:custGeom>
                <a:avLst/>
                <a:gdLst>
                  <a:gd name="T0" fmla="*/ 10 w 70"/>
                  <a:gd name="T1" fmla="*/ 0 h 120"/>
                  <a:gd name="T2" fmla="*/ 10 w 70"/>
                  <a:gd name="T3" fmla="*/ 122 h 120"/>
                  <a:gd name="T4" fmla="*/ 0 w 70"/>
                  <a:gd name="T5" fmla="*/ 154 h 120"/>
                  <a:gd name="T6" fmla="*/ 0 w 70"/>
                  <a:gd name="T7" fmla="*/ 158 h 120"/>
                  <a:gd name="T8" fmla="*/ 38 w 70"/>
                  <a:gd name="T9" fmla="*/ 170 h 120"/>
                  <a:gd name="T10" fmla="*/ 43 w 70"/>
                  <a:gd name="T11" fmla="*/ 171 h 120"/>
                  <a:gd name="T12" fmla="*/ 100 w 70"/>
                  <a:gd name="T13" fmla="*/ 151 h 120"/>
                  <a:gd name="T14" fmla="*/ 86 w 70"/>
                  <a:gd name="T15" fmla="*/ 89 h 120"/>
                  <a:gd name="T16" fmla="*/ 62 w 70"/>
                  <a:gd name="T17" fmla="*/ 16 h 120"/>
                  <a:gd name="T18" fmla="*/ 33 w 70"/>
                  <a:gd name="T19" fmla="*/ 1 h 120"/>
                  <a:gd name="T20" fmla="*/ 29 w 70"/>
                  <a:gd name="T21" fmla="*/ 1 h 120"/>
                  <a:gd name="T22" fmla="*/ 26 w 70"/>
                  <a:gd name="T23" fmla="*/ 1 h 120"/>
                  <a:gd name="T24" fmla="*/ 10 w 70"/>
                  <a:gd name="T25" fmla="*/ 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0" h="120">
                    <a:moveTo>
                      <a:pt x="7" y="0"/>
                    </a:moveTo>
                    <a:cubicBezTo>
                      <a:pt x="11" y="30"/>
                      <a:pt x="9" y="73"/>
                      <a:pt x="7" y="85"/>
                    </a:cubicBezTo>
                    <a:cubicBezTo>
                      <a:pt x="5" y="93"/>
                      <a:pt x="3" y="101"/>
                      <a:pt x="0" y="108"/>
                    </a:cubicBezTo>
                    <a:cubicBezTo>
                      <a:pt x="0" y="109"/>
                      <a:pt x="0" y="110"/>
                      <a:pt x="0" y="110"/>
                    </a:cubicBezTo>
                    <a:cubicBezTo>
                      <a:pt x="8" y="115"/>
                      <a:pt x="17" y="119"/>
                      <a:pt x="27" y="119"/>
                    </a:cubicBezTo>
                    <a:cubicBezTo>
                      <a:pt x="28" y="119"/>
                      <a:pt x="29" y="120"/>
                      <a:pt x="30" y="120"/>
                    </a:cubicBezTo>
                    <a:cubicBezTo>
                      <a:pt x="44" y="120"/>
                      <a:pt x="57" y="113"/>
                      <a:pt x="70" y="106"/>
                    </a:cubicBezTo>
                    <a:cubicBezTo>
                      <a:pt x="66" y="92"/>
                      <a:pt x="62" y="78"/>
                      <a:pt x="59" y="62"/>
                    </a:cubicBezTo>
                    <a:cubicBezTo>
                      <a:pt x="55" y="49"/>
                      <a:pt x="52" y="22"/>
                      <a:pt x="43" y="11"/>
                    </a:cubicBezTo>
                    <a:cubicBezTo>
                      <a:pt x="34" y="2"/>
                      <a:pt x="29" y="1"/>
                      <a:pt x="23" y="1"/>
                    </a:cubicBezTo>
                    <a:cubicBezTo>
                      <a:pt x="22" y="1"/>
                      <a:pt x="21" y="1"/>
                      <a:pt x="20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5" y="1"/>
                      <a:pt x="11" y="1"/>
                      <a:pt x="7" y="0"/>
                    </a:cubicBezTo>
                  </a:path>
                </a:pathLst>
              </a:custGeom>
              <a:solidFill>
                <a:srgbClr val="C72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8" name="Freeform 24">
                <a:extLst>
                  <a:ext uri="{FF2B5EF4-FFF2-40B4-BE49-F238E27FC236}">
                    <a16:creationId xmlns:a16="http://schemas.microsoft.com/office/drawing/2014/main" id="{7D43CF9F-A7A8-4236-BFA7-341E395B2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1942"/>
                <a:ext cx="95" cy="181"/>
              </a:xfrm>
              <a:custGeom>
                <a:avLst/>
                <a:gdLst>
                  <a:gd name="T0" fmla="*/ 1 w 84"/>
                  <a:gd name="T1" fmla="*/ 0 h 160"/>
                  <a:gd name="T2" fmla="*/ 11 w 84"/>
                  <a:gd name="T3" fmla="*/ 169 h 160"/>
                  <a:gd name="T4" fmla="*/ 0 w 84"/>
                  <a:gd name="T5" fmla="*/ 199 h 160"/>
                  <a:gd name="T6" fmla="*/ 18 w 84"/>
                  <a:gd name="T7" fmla="*/ 213 h 160"/>
                  <a:gd name="T8" fmla="*/ 104 w 84"/>
                  <a:gd name="T9" fmla="*/ 232 h 160"/>
                  <a:gd name="T10" fmla="*/ 107 w 84"/>
                  <a:gd name="T11" fmla="*/ 210 h 160"/>
                  <a:gd name="T12" fmla="*/ 121 w 84"/>
                  <a:gd name="T13" fmla="*/ 158 h 160"/>
                  <a:gd name="T14" fmla="*/ 88 w 84"/>
                  <a:gd name="T15" fmla="*/ 33 h 160"/>
                  <a:gd name="T16" fmla="*/ 100 w 84"/>
                  <a:gd name="T17" fmla="*/ 9 h 160"/>
                  <a:gd name="T18" fmla="*/ 62 w 84"/>
                  <a:gd name="T19" fmla="*/ 8 h 160"/>
                  <a:gd name="T20" fmla="*/ 11 w 84"/>
                  <a:gd name="T21" fmla="*/ 14 h 160"/>
                  <a:gd name="T22" fmla="*/ 1 w 84"/>
                  <a:gd name="T23" fmla="*/ 0 h 1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60">
                    <a:moveTo>
                      <a:pt x="1" y="0"/>
                    </a:moveTo>
                    <a:cubicBezTo>
                      <a:pt x="12" y="39"/>
                      <a:pt x="20" y="77"/>
                      <a:pt x="8" y="117"/>
                    </a:cubicBezTo>
                    <a:cubicBezTo>
                      <a:pt x="6" y="124"/>
                      <a:pt x="3" y="131"/>
                      <a:pt x="0" y="138"/>
                    </a:cubicBezTo>
                    <a:cubicBezTo>
                      <a:pt x="4" y="141"/>
                      <a:pt x="8" y="144"/>
                      <a:pt x="12" y="147"/>
                    </a:cubicBezTo>
                    <a:cubicBezTo>
                      <a:pt x="29" y="158"/>
                      <a:pt x="50" y="160"/>
                      <a:pt x="72" y="160"/>
                    </a:cubicBezTo>
                    <a:cubicBezTo>
                      <a:pt x="73" y="155"/>
                      <a:pt x="74" y="150"/>
                      <a:pt x="74" y="145"/>
                    </a:cubicBezTo>
                    <a:cubicBezTo>
                      <a:pt x="76" y="133"/>
                      <a:pt x="80" y="121"/>
                      <a:pt x="84" y="110"/>
                    </a:cubicBezTo>
                    <a:cubicBezTo>
                      <a:pt x="67" y="81"/>
                      <a:pt x="55" y="50"/>
                      <a:pt x="61" y="23"/>
                    </a:cubicBezTo>
                    <a:cubicBezTo>
                      <a:pt x="63" y="16"/>
                      <a:pt x="65" y="11"/>
                      <a:pt x="69" y="6"/>
                    </a:cubicBezTo>
                    <a:cubicBezTo>
                      <a:pt x="60" y="6"/>
                      <a:pt x="52" y="5"/>
                      <a:pt x="43" y="5"/>
                    </a:cubicBezTo>
                    <a:cubicBezTo>
                      <a:pt x="30" y="5"/>
                      <a:pt x="18" y="7"/>
                      <a:pt x="8" y="1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72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9" name="Freeform 25">
                <a:extLst>
                  <a:ext uri="{FF2B5EF4-FFF2-40B4-BE49-F238E27FC236}">
                    <a16:creationId xmlns:a16="http://schemas.microsoft.com/office/drawing/2014/main" id="{DB6F3859-5378-4C08-9358-2DFDCEBFE6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8" y="1916"/>
                <a:ext cx="388" cy="256"/>
              </a:xfrm>
              <a:custGeom>
                <a:avLst/>
                <a:gdLst>
                  <a:gd name="T0" fmla="*/ 118 w 343"/>
                  <a:gd name="T1" fmla="*/ 262 h 226"/>
                  <a:gd name="T2" fmla="*/ 97 w 343"/>
                  <a:gd name="T3" fmla="*/ 273 h 226"/>
                  <a:gd name="T4" fmla="*/ 0 w 343"/>
                  <a:gd name="T5" fmla="*/ 328 h 226"/>
                  <a:gd name="T6" fmla="*/ 75 w 343"/>
                  <a:gd name="T7" fmla="*/ 308 h 226"/>
                  <a:gd name="T8" fmla="*/ 118 w 343"/>
                  <a:gd name="T9" fmla="*/ 262 h 226"/>
                  <a:gd name="T10" fmla="*/ 472 w 343"/>
                  <a:gd name="T11" fmla="*/ 0 h 226"/>
                  <a:gd name="T12" fmla="*/ 420 w 343"/>
                  <a:gd name="T13" fmla="*/ 10 h 226"/>
                  <a:gd name="T14" fmla="*/ 397 w 343"/>
                  <a:gd name="T15" fmla="*/ 14 h 226"/>
                  <a:gd name="T16" fmla="*/ 388 w 343"/>
                  <a:gd name="T17" fmla="*/ 14 h 226"/>
                  <a:gd name="T18" fmla="*/ 372 w 343"/>
                  <a:gd name="T19" fmla="*/ 14 h 226"/>
                  <a:gd name="T20" fmla="*/ 354 w 343"/>
                  <a:gd name="T21" fmla="*/ 14 h 226"/>
                  <a:gd name="T22" fmla="*/ 353 w 343"/>
                  <a:gd name="T23" fmla="*/ 14 h 226"/>
                  <a:gd name="T24" fmla="*/ 334 w 343"/>
                  <a:gd name="T25" fmla="*/ 14 h 226"/>
                  <a:gd name="T26" fmla="*/ 320 w 343"/>
                  <a:gd name="T27" fmla="*/ 19 h 226"/>
                  <a:gd name="T28" fmla="*/ 310 w 343"/>
                  <a:gd name="T29" fmla="*/ 29 h 226"/>
                  <a:gd name="T30" fmla="*/ 184 w 343"/>
                  <a:gd name="T31" fmla="*/ 220 h 226"/>
                  <a:gd name="T32" fmla="*/ 233 w 343"/>
                  <a:gd name="T33" fmla="*/ 239 h 226"/>
                  <a:gd name="T34" fmla="*/ 288 w 343"/>
                  <a:gd name="T35" fmla="*/ 254 h 226"/>
                  <a:gd name="T36" fmla="*/ 330 w 343"/>
                  <a:gd name="T37" fmla="*/ 244 h 226"/>
                  <a:gd name="T38" fmla="*/ 426 w 343"/>
                  <a:gd name="T39" fmla="*/ 193 h 226"/>
                  <a:gd name="T40" fmla="*/ 436 w 343"/>
                  <a:gd name="T41" fmla="*/ 190 h 226"/>
                  <a:gd name="T42" fmla="*/ 478 w 343"/>
                  <a:gd name="T43" fmla="*/ 206 h 226"/>
                  <a:gd name="T44" fmla="*/ 481 w 343"/>
                  <a:gd name="T45" fmla="*/ 204 h 226"/>
                  <a:gd name="T46" fmla="*/ 490 w 343"/>
                  <a:gd name="T47" fmla="*/ 171 h 226"/>
                  <a:gd name="T48" fmla="*/ 490 w 343"/>
                  <a:gd name="T49" fmla="*/ 46 h 226"/>
                  <a:gd name="T50" fmla="*/ 481 w 343"/>
                  <a:gd name="T51" fmla="*/ 8 h 226"/>
                  <a:gd name="T52" fmla="*/ 475 w 343"/>
                  <a:gd name="T53" fmla="*/ 0 h 226"/>
                  <a:gd name="T54" fmla="*/ 472 w 343"/>
                  <a:gd name="T55" fmla="*/ 0 h 2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43" h="226">
                    <a:moveTo>
                      <a:pt x="81" y="180"/>
                    </a:moveTo>
                    <a:cubicBezTo>
                      <a:pt x="76" y="182"/>
                      <a:pt x="71" y="185"/>
                      <a:pt x="67" y="188"/>
                    </a:cubicBezTo>
                    <a:cubicBezTo>
                      <a:pt x="44" y="201"/>
                      <a:pt x="21" y="213"/>
                      <a:pt x="0" y="226"/>
                    </a:cubicBezTo>
                    <a:cubicBezTo>
                      <a:pt x="18" y="226"/>
                      <a:pt x="34" y="224"/>
                      <a:pt x="51" y="212"/>
                    </a:cubicBezTo>
                    <a:cubicBezTo>
                      <a:pt x="62" y="203"/>
                      <a:pt x="72" y="191"/>
                      <a:pt x="81" y="180"/>
                    </a:cubicBezTo>
                    <a:moveTo>
                      <a:pt x="326" y="0"/>
                    </a:moveTo>
                    <a:cubicBezTo>
                      <a:pt x="319" y="0"/>
                      <a:pt x="303" y="4"/>
                      <a:pt x="290" y="7"/>
                    </a:cubicBezTo>
                    <a:cubicBezTo>
                      <a:pt x="283" y="8"/>
                      <a:pt x="277" y="10"/>
                      <a:pt x="274" y="10"/>
                    </a:cubicBezTo>
                    <a:cubicBezTo>
                      <a:pt x="272" y="10"/>
                      <a:pt x="270" y="10"/>
                      <a:pt x="268" y="10"/>
                    </a:cubicBezTo>
                    <a:cubicBezTo>
                      <a:pt x="264" y="10"/>
                      <a:pt x="260" y="10"/>
                      <a:pt x="257" y="10"/>
                    </a:cubicBezTo>
                    <a:cubicBezTo>
                      <a:pt x="253" y="10"/>
                      <a:pt x="249" y="10"/>
                      <a:pt x="245" y="10"/>
                    </a:cubicBezTo>
                    <a:cubicBezTo>
                      <a:pt x="245" y="10"/>
                      <a:pt x="245" y="10"/>
                      <a:pt x="244" y="10"/>
                    </a:cubicBezTo>
                    <a:cubicBezTo>
                      <a:pt x="240" y="10"/>
                      <a:pt x="235" y="10"/>
                      <a:pt x="231" y="10"/>
                    </a:cubicBezTo>
                    <a:cubicBezTo>
                      <a:pt x="227" y="11"/>
                      <a:pt x="224" y="12"/>
                      <a:pt x="221" y="13"/>
                    </a:cubicBezTo>
                    <a:cubicBezTo>
                      <a:pt x="214" y="20"/>
                      <a:pt x="214" y="20"/>
                      <a:pt x="214" y="20"/>
                    </a:cubicBezTo>
                    <a:cubicBezTo>
                      <a:pt x="217" y="77"/>
                      <a:pt x="178" y="117"/>
                      <a:pt x="127" y="151"/>
                    </a:cubicBezTo>
                    <a:cubicBezTo>
                      <a:pt x="138" y="152"/>
                      <a:pt x="148" y="158"/>
                      <a:pt x="161" y="164"/>
                    </a:cubicBezTo>
                    <a:cubicBezTo>
                      <a:pt x="176" y="171"/>
                      <a:pt x="187" y="175"/>
                      <a:pt x="199" y="175"/>
                    </a:cubicBezTo>
                    <a:cubicBezTo>
                      <a:pt x="208" y="175"/>
                      <a:pt x="217" y="173"/>
                      <a:pt x="228" y="168"/>
                    </a:cubicBezTo>
                    <a:cubicBezTo>
                      <a:pt x="251" y="157"/>
                      <a:pt x="269" y="136"/>
                      <a:pt x="294" y="132"/>
                    </a:cubicBezTo>
                    <a:cubicBezTo>
                      <a:pt x="296" y="132"/>
                      <a:pt x="299" y="131"/>
                      <a:pt x="301" y="131"/>
                    </a:cubicBezTo>
                    <a:cubicBezTo>
                      <a:pt x="312" y="131"/>
                      <a:pt x="322" y="137"/>
                      <a:pt x="331" y="142"/>
                    </a:cubicBezTo>
                    <a:cubicBezTo>
                      <a:pt x="332" y="141"/>
                      <a:pt x="332" y="141"/>
                      <a:pt x="332" y="140"/>
                    </a:cubicBezTo>
                    <a:cubicBezTo>
                      <a:pt x="335" y="133"/>
                      <a:pt x="337" y="125"/>
                      <a:pt x="339" y="117"/>
                    </a:cubicBezTo>
                    <a:cubicBezTo>
                      <a:pt x="341" y="105"/>
                      <a:pt x="343" y="62"/>
                      <a:pt x="339" y="32"/>
                    </a:cubicBezTo>
                    <a:cubicBezTo>
                      <a:pt x="338" y="20"/>
                      <a:pt x="336" y="10"/>
                      <a:pt x="332" y="5"/>
                    </a:cubicBezTo>
                    <a:cubicBezTo>
                      <a:pt x="331" y="3"/>
                      <a:pt x="330" y="1"/>
                      <a:pt x="328" y="0"/>
                    </a:cubicBezTo>
                    <a:cubicBezTo>
                      <a:pt x="328" y="0"/>
                      <a:pt x="327" y="0"/>
                      <a:pt x="326" y="0"/>
                    </a:cubicBezTo>
                  </a:path>
                </a:pathLst>
              </a:custGeom>
              <a:solidFill>
                <a:srgbClr val="C72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0" name="Freeform 26">
                <a:extLst>
                  <a:ext uri="{FF2B5EF4-FFF2-40B4-BE49-F238E27FC236}">
                    <a16:creationId xmlns:a16="http://schemas.microsoft.com/office/drawing/2014/main" id="{FE0596A0-7427-4A48-898E-2B1A05F9C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1927"/>
                <a:ext cx="539" cy="412"/>
              </a:xfrm>
              <a:custGeom>
                <a:avLst/>
                <a:gdLst>
                  <a:gd name="T0" fmla="*/ 691 w 476"/>
                  <a:gd name="T1" fmla="*/ 0 h 365"/>
                  <a:gd name="T2" fmla="*/ 401 w 476"/>
                  <a:gd name="T3" fmla="*/ 77 h 365"/>
                  <a:gd name="T4" fmla="*/ 401 w 476"/>
                  <a:gd name="T5" fmla="*/ 91 h 365"/>
                  <a:gd name="T6" fmla="*/ 401 w 476"/>
                  <a:gd name="T7" fmla="*/ 91 h 365"/>
                  <a:gd name="T8" fmla="*/ 399 w 476"/>
                  <a:gd name="T9" fmla="*/ 91 h 365"/>
                  <a:gd name="T10" fmla="*/ 391 w 476"/>
                  <a:gd name="T11" fmla="*/ 88 h 365"/>
                  <a:gd name="T12" fmla="*/ 386 w 476"/>
                  <a:gd name="T13" fmla="*/ 88 h 365"/>
                  <a:gd name="T14" fmla="*/ 387 w 476"/>
                  <a:gd name="T15" fmla="*/ 98 h 365"/>
                  <a:gd name="T16" fmla="*/ 229 w 476"/>
                  <a:gd name="T17" fmla="*/ 300 h 365"/>
                  <a:gd name="T18" fmla="*/ 176 w 476"/>
                  <a:gd name="T19" fmla="*/ 324 h 365"/>
                  <a:gd name="T20" fmla="*/ 12 w 476"/>
                  <a:gd name="T21" fmla="*/ 454 h 365"/>
                  <a:gd name="T22" fmla="*/ 1 w 476"/>
                  <a:gd name="T23" fmla="*/ 525 h 365"/>
                  <a:gd name="T24" fmla="*/ 20 w 476"/>
                  <a:gd name="T25" fmla="*/ 512 h 365"/>
                  <a:gd name="T26" fmla="*/ 44 w 476"/>
                  <a:gd name="T27" fmla="*/ 483 h 365"/>
                  <a:gd name="T28" fmla="*/ 186 w 476"/>
                  <a:gd name="T29" fmla="*/ 405 h 365"/>
                  <a:gd name="T30" fmla="*/ 176 w 476"/>
                  <a:gd name="T31" fmla="*/ 445 h 365"/>
                  <a:gd name="T32" fmla="*/ 288 w 476"/>
                  <a:gd name="T33" fmla="*/ 377 h 365"/>
                  <a:gd name="T34" fmla="*/ 290 w 476"/>
                  <a:gd name="T35" fmla="*/ 369 h 365"/>
                  <a:gd name="T36" fmla="*/ 371 w 476"/>
                  <a:gd name="T37" fmla="*/ 280 h 365"/>
                  <a:gd name="T38" fmla="*/ 685 w 476"/>
                  <a:gd name="T39" fmla="*/ 16 h 365"/>
                  <a:gd name="T40" fmla="*/ 691 w 476"/>
                  <a:gd name="T41" fmla="*/ 0 h 36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76" h="365">
                    <a:moveTo>
                      <a:pt x="476" y="0"/>
                    </a:moveTo>
                    <a:cubicBezTo>
                      <a:pt x="404" y="11"/>
                      <a:pt x="337" y="30"/>
                      <a:pt x="276" y="53"/>
                    </a:cubicBezTo>
                    <a:cubicBezTo>
                      <a:pt x="276" y="64"/>
                      <a:pt x="276" y="64"/>
                      <a:pt x="276" y="64"/>
                    </a:cubicBezTo>
                    <a:cubicBezTo>
                      <a:pt x="276" y="64"/>
                      <a:pt x="276" y="64"/>
                      <a:pt x="276" y="64"/>
                    </a:cubicBezTo>
                    <a:cubicBezTo>
                      <a:pt x="276" y="64"/>
                      <a:pt x="276" y="64"/>
                      <a:pt x="275" y="64"/>
                    </a:cubicBezTo>
                    <a:cubicBezTo>
                      <a:pt x="272" y="63"/>
                      <a:pt x="272" y="61"/>
                      <a:pt x="269" y="61"/>
                    </a:cubicBezTo>
                    <a:cubicBezTo>
                      <a:pt x="268" y="61"/>
                      <a:pt x="267" y="61"/>
                      <a:pt x="266" y="61"/>
                    </a:cubicBezTo>
                    <a:cubicBezTo>
                      <a:pt x="266" y="63"/>
                      <a:pt x="267" y="66"/>
                      <a:pt x="267" y="68"/>
                    </a:cubicBezTo>
                    <a:cubicBezTo>
                      <a:pt x="268" y="126"/>
                      <a:pt x="210" y="180"/>
                      <a:pt x="157" y="209"/>
                    </a:cubicBezTo>
                    <a:cubicBezTo>
                      <a:pt x="144" y="216"/>
                      <a:pt x="132" y="221"/>
                      <a:pt x="121" y="225"/>
                    </a:cubicBezTo>
                    <a:cubicBezTo>
                      <a:pt x="70" y="242"/>
                      <a:pt x="26" y="271"/>
                      <a:pt x="9" y="315"/>
                    </a:cubicBezTo>
                    <a:cubicBezTo>
                      <a:pt x="3" y="330"/>
                      <a:pt x="0" y="346"/>
                      <a:pt x="1" y="365"/>
                    </a:cubicBezTo>
                    <a:cubicBezTo>
                      <a:pt x="5" y="362"/>
                      <a:pt x="9" y="359"/>
                      <a:pt x="14" y="356"/>
                    </a:cubicBezTo>
                    <a:cubicBezTo>
                      <a:pt x="19" y="349"/>
                      <a:pt x="24" y="343"/>
                      <a:pt x="30" y="336"/>
                    </a:cubicBezTo>
                    <a:cubicBezTo>
                      <a:pt x="56" y="308"/>
                      <a:pt x="88" y="284"/>
                      <a:pt x="128" y="282"/>
                    </a:cubicBezTo>
                    <a:cubicBezTo>
                      <a:pt x="127" y="291"/>
                      <a:pt x="125" y="300"/>
                      <a:pt x="121" y="309"/>
                    </a:cubicBezTo>
                    <a:cubicBezTo>
                      <a:pt x="151" y="298"/>
                      <a:pt x="175" y="279"/>
                      <a:pt x="198" y="262"/>
                    </a:cubicBezTo>
                    <a:cubicBezTo>
                      <a:pt x="199" y="260"/>
                      <a:pt x="200" y="258"/>
                      <a:pt x="200" y="257"/>
                    </a:cubicBezTo>
                    <a:cubicBezTo>
                      <a:pt x="213" y="232"/>
                      <a:pt x="228" y="212"/>
                      <a:pt x="256" y="195"/>
                    </a:cubicBezTo>
                    <a:cubicBezTo>
                      <a:pt x="339" y="143"/>
                      <a:pt x="436" y="105"/>
                      <a:pt x="472" y="11"/>
                    </a:cubicBezTo>
                    <a:cubicBezTo>
                      <a:pt x="473" y="7"/>
                      <a:pt x="474" y="4"/>
                      <a:pt x="476" y="0"/>
                    </a:cubicBezTo>
                  </a:path>
                </a:pathLst>
              </a:custGeom>
              <a:solidFill>
                <a:srgbClr val="C72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1" name="Freeform 27">
                <a:extLst>
                  <a:ext uri="{FF2B5EF4-FFF2-40B4-BE49-F238E27FC236}">
                    <a16:creationId xmlns:a16="http://schemas.microsoft.com/office/drawing/2014/main" id="{42F4A376-3BE3-4FDD-8908-5CBCD1C25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3443"/>
                <a:ext cx="9" cy="104"/>
              </a:xfrm>
              <a:custGeom>
                <a:avLst/>
                <a:gdLst>
                  <a:gd name="T0" fmla="*/ 2 w 8"/>
                  <a:gd name="T1" fmla="*/ 0 h 92"/>
                  <a:gd name="T2" fmla="*/ 0 w 8"/>
                  <a:gd name="T3" fmla="*/ 1 h 92"/>
                  <a:gd name="T4" fmla="*/ 11 w 8"/>
                  <a:gd name="T5" fmla="*/ 133 h 92"/>
                  <a:gd name="T6" fmla="*/ 2 w 8"/>
                  <a:gd name="T7" fmla="*/ 0 h 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2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5" y="30"/>
                      <a:pt x="8" y="61"/>
                      <a:pt x="8" y="92"/>
                    </a:cubicBezTo>
                    <a:cubicBezTo>
                      <a:pt x="8" y="61"/>
                      <a:pt x="6" y="30"/>
                      <a:pt x="2" y="0"/>
                    </a:cubicBezTo>
                  </a:path>
                </a:pathLst>
              </a:custGeom>
              <a:solidFill>
                <a:srgbClr val="D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2" name="Freeform 28">
                <a:extLst>
                  <a:ext uri="{FF2B5EF4-FFF2-40B4-BE49-F238E27FC236}">
                    <a16:creationId xmlns:a16="http://schemas.microsoft.com/office/drawing/2014/main" id="{06AC1CDD-1B68-4C32-972F-B4E97AFF1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3444"/>
                <a:ext cx="18" cy="192"/>
              </a:xfrm>
              <a:custGeom>
                <a:avLst/>
                <a:gdLst>
                  <a:gd name="T0" fmla="*/ 11 w 16"/>
                  <a:gd name="T1" fmla="*/ 0 h 170"/>
                  <a:gd name="T2" fmla="*/ 9 w 16"/>
                  <a:gd name="T3" fmla="*/ 2 h 170"/>
                  <a:gd name="T4" fmla="*/ 0 w 16"/>
                  <a:gd name="T5" fmla="*/ 174 h 170"/>
                  <a:gd name="T6" fmla="*/ 14 w 16"/>
                  <a:gd name="T7" fmla="*/ 245 h 170"/>
                  <a:gd name="T8" fmla="*/ 23 w 16"/>
                  <a:gd name="T9" fmla="*/ 131 h 170"/>
                  <a:gd name="T10" fmla="*/ 11 w 16"/>
                  <a:gd name="T11" fmla="*/ 0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70">
                    <a:moveTo>
                      <a:pt x="8" y="0"/>
                    </a:moveTo>
                    <a:cubicBezTo>
                      <a:pt x="7" y="1"/>
                      <a:pt x="7" y="1"/>
                      <a:pt x="6" y="2"/>
                    </a:cubicBezTo>
                    <a:cubicBezTo>
                      <a:pt x="8" y="42"/>
                      <a:pt x="2" y="81"/>
                      <a:pt x="0" y="120"/>
                    </a:cubicBezTo>
                    <a:cubicBezTo>
                      <a:pt x="5" y="136"/>
                      <a:pt x="8" y="153"/>
                      <a:pt x="10" y="170"/>
                    </a:cubicBezTo>
                    <a:cubicBezTo>
                      <a:pt x="14" y="145"/>
                      <a:pt x="16" y="118"/>
                      <a:pt x="16" y="91"/>
                    </a:cubicBezTo>
                    <a:cubicBezTo>
                      <a:pt x="16" y="60"/>
                      <a:pt x="13" y="29"/>
                      <a:pt x="8" y="0"/>
                    </a:cubicBezTo>
                  </a:path>
                </a:pathLst>
              </a:custGeom>
              <a:solidFill>
                <a:srgbClr val="C01E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3" name="Freeform 29">
                <a:extLst>
                  <a:ext uri="{FF2B5EF4-FFF2-40B4-BE49-F238E27FC236}">
                    <a16:creationId xmlns:a16="http://schemas.microsoft.com/office/drawing/2014/main" id="{DC0443D5-4652-4B55-A3EE-BBE085548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3447"/>
                <a:ext cx="36" cy="133"/>
              </a:xfrm>
              <a:custGeom>
                <a:avLst/>
                <a:gdLst>
                  <a:gd name="T0" fmla="*/ 43 w 32"/>
                  <a:gd name="T1" fmla="*/ 0 h 118"/>
                  <a:gd name="T2" fmla="*/ 23 w 32"/>
                  <a:gd name="T3" fmla="*/ 131 h 118"/>
                  <a:gd name="T4" fmla="*/ 34 w 32"/>
                  <a:gd name="T5" fmla="*/ 169 h 118"/>
                  <a:gd name="T6" fmla="*/ 43 w 32"/>
                  <a:gd name="T7" fmla="*/ 0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118">
                    <a:moveTo>
                      <a:pt x="30" y="0"/>
                    </a:moveTo>
                    <a:cubicBezTo>
                      <a:pt x="6" y="20"/>
                      <a:pt x="0" y="46"/>
                      <a:pt x="16" y="91"/>
                    </a:cubicBezTo>
                    <a:cubicBezTo>
                      <a:pt x="19" y="99"/>
                      <a:pt x="22" y="109"/>
                      <a:pt x="24" y="118"/>
                    </a:cubicBezTo>
                    <a:cubicBezTo>
                      <a:pt x="26" y="79"/>
                      <a:pt x="32" y="40"/>
                      <a:pt x="30" y="0"/>
                    </a:cubicBezTo>
                  </a:path>
                </a:pathLst>
              </a:custGeom>
              <a:solidFill>
                <a:srgbClr val="C01E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4" name="Freeform 30">
                <a:extLst>
                  <a:ext uri="{FF2B5EF4-FFF2-40B4-BE49-F238E27FC236}">
                    <a16:creationId xmlns:a16="http://schemas.microsoft.com/office/drawing/2014/main" id="{0BA67B31-7527-4688-B029-E11260D18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3509"/>
                <a:ext cx="6" cy="167"/>
              </a:xfrm>
              <a:custGeom>
                <a:avLst/>
                <a:gdLst>
                  <a:gd name="T0" fmla="*/ 8 w 5"/>
                  <a:gd name="T1" fmla="*/ 0 h 148"/>
                  <a:gd name="T2" fmla="*/ 0 w 5"/>
                  <a:gd name="T3" fmla="*/ 212 h 148"/>
                  <a:gd name="T4" fmla="*/ 8 w 5"/>
                  <a:gd name="T5" fmla="*/ 3 h 148"/>
                  <a:gd name="T6" fmla="*/ 8 w 5"/>
                  <a:gd name="T7" fmla="*/ 0 h 1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48">
                    <a:moveTo>
                      <a:pt x="5" y="0"/>
                    </a:moveTo>
                    <a:cubicBezTo>
                      <a:pt x="2" y="51"/>
                      <a:pt x="0" y="103"/>
                      <a:pt x="0" y="148"/>
                    </a:cubicBezTo>
                    <a:cubicBezTo>
                      <a:pt x="0" y="104"/>
                      <a:pt x="3" y="5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D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5" name="Freeform 31">
                <a:extLst>
                  <a:ext uri="{FF2B5EF4-FFF2-40B4-BE49-F238E27FC236}">
                    <a16:creationId xmlns:a16="http://schemas.microsoft.com/office/drawing/2014/main" id="{D5233A96-A181-47CF-A434-2799E8AB8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3512"/>
                <a:ext cx="11" cy="234"/>
              </a:xfrm>
              <a:custGeom>
                <a:avLst/>
                <a:gdLst>
                  <a:gd name="T0" fmla="*/ 8 w 10"/>
                  <a:gd name="T1" fmla="*/ 0 h 207"/>
                  <a:gd name="T2" fmla="*/ 0 w 10"/>
                  <a:gd name="T3" fmla="*/ 209 h 207"/>
                  <a:gd name="T4" fmla="*/ 3 w 10"/>
                  <a:gd name="T5" fmla="*/ 300 h 207"/>
                  <a:gd name="T6" fmla="*/ 8 w 10"/>
                  <a:gd name="T7" fmla="*/ 0 h 2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07">
                    <a:moveTo>
                      <a:pt x="5" y="0"/>
                    </a:moveTo>
                    <a:cubicBezTo>
                      <a:pt x="3" y="50"/>
                      <a:pt x="0" y="101"/>
                      <a:pt x="0" y="145"/>
                    </a:cubicBezTo>
                    <a:cubicBezTo>
                      <a:pt x="0" y="168"/>
                      <a:pt x="1" y="189"/>
                      <a:pt x="3" y="207"/>
                    </a:cubicBezTo>
                    <a:cubicBezTo>
                      <a:pt x="6" y="134"/>
                      <a:pt x="10" y="57"/>
                      <a:pt x="5" y="0"/>
                    </a:cubicBezTo>
                  </a:path>
                </a:pathLst>
              </a:custGeom>
              <a:solidFill>
                <a:srgbClr val="C01E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6" name="Freeform 32">
                <a:extLst>
                  <a:ext uri="{FF2B5EF4-FFF2-40B4-BE49-F238E27FC236}">
                    <a16:creationId xmlns:a16="http://schemas.microsoft.com/office/drawing/2014/main" id="{2264BCA6-A4DD-4980-BBB0-B48A8A940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1933"/>
                <a:ext cx="212" cy="236"/>
              </a:xfrm>
              <a:custGeom>
                <a:avLst/>
                <a:gdLst>
                  <a:gd name="T0" fmla="*/ 77 w 187"/>
                  <a:gd name="T1" fmla="*/ 0 h 209"/>
                  <a:gd name="T2" fmla="*/ 46 w 187"/>
                  <a:gd name="T3" fmla="*/ 3 h 209"/>
                  <a:gd name="T4" fmla="*/ 20 w 187"/>
                  <a:gd name="T5" fmla="*/ 20 h 209"/>
                  <a:gd name="T6" fmla="*/ 9 w 187"/>
                  <a:gd name="T7" fmla="*/ 45 h 209"/>
                  <a:gd name="T8" fmla="*/ 42 w 187"/>
                  <a:gd name="T9" fmla="*/ 169 h 209"/>
                  <a:gd name="T10" fmla="*/ 96 w 187"/>
                  <a:gd name="T11" fmla="*/ 241 h 209"/>
                  <a:gd name="T12" fmla="*/ 124 w 187"/>
                  <a:gd name="T13" fmla="*/ 244 h 209"/>
                  <a:gd name="T14" fmla="*/ 213 w 187"/>
                  <a:gd name="T15" fmla="*/ 264 h 209"/>
                  <a:gd name="T16" fmla="*/ 272 w 187"/>
                  <a:gd name="T17" fmla="*/ 300 h 209"/>
                  <a:gd name="T18" fmla="*/ 228 w 187"/>
                  <a:gd name="T19" fmla="*/ 55 h 209"/>
                  <a:gd name="T20" fmla="*/ 204 w 187"/>
                  <a:gd name="T21" fmla="*/ 41 h 209"/>
                  <a:gd name="T22" fmla="*/ 196 w 187"/>
                  <a:gd name="T23" fmla="*/ 36 h 209"/>
                  <a:gd name="T24" fmla="*/ 77 w 187"/>
                  <a:gd name="T25" fmla="*/ 0 h 20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7" h="209">
                    <a:moveTo>
                      <a:pt x="53" y="0"/>
                    </a:moveTo>
                    <a:cubicBezTo>
                      <a:pt x="45" y="0"/>
                      <a:pt x="38" y="1"/>
                      <a:pt x="32" y="3"/>
                    </a:cubicBezTo>
                    <a:cubicBezTo>
                      <a:pt x="25" y="5"/>
                      <a:pt x="19" y="9"/>
                      <a:pt x="14" y="14"/>
                    </a:cubicBezTo>
                    <a:cubicBezTo>
                      <a:pt x="10" y="19"/>
                      <a:pt x="8" y="24"/>
                      <a:pt x="6" y="31"/>
                    </a:cubicBezTo>
                    <a:cubicBezTo>
                      <a:pt x="0" y="58"/>
                      <a:pt x="12" y="89"/>
                      <a:pt x="29" y="118"/>
                    </a:cubicBezTo>
                    <a:cubicBezTo>
                      <a:pt x="40" y="136"/>
                      <a:pt x="53" y="153"/>
                      <a:pt x="66" y="167"/>
                    </a:cubicBezTo>
                    <a:cubicBezTo>
                      <a:pt x="73" y="168"/>
                      <a:pt x="79" y="168"/>
                      <a:pt x="85" y="169"/>
                    </a:cubicBezTo>
                    <a:cubicBezTo>
                      <a:pt x="104" y="172"/>
                      <a:pt x="129" y="174"/>
                      <a:pt x="146" y="183"/>
                    </a:cubicBezTo>
                    <a:cubicBezTo>
                      <a:pt x="162" y="191"/>
                      <a:pt x="172" y="202"/>
                      <a:pt x="187" y="209"/>
                    </a:cubicBezTo>
                    <a:cubicBezTo>
                      <a:pt x="144" y="165"/>
                      <a:pt x="134" y="109"/>
                      <a:pt x="156" y="3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38" y="27"/>
                      <a:pt x="137" y="26"/>
                      <a:pt x="135" y="25"/>
                    </a:cubicBezTo>
                    <a:cubicBezTo>
                      <a:pt x="115" y="13"/>
                      <a:pt x="81" y="0"/>
                      <a:pt x="53" y="0"/>
                    </a:cubicBezTo>
                  </a:path>
                </a:pathLst>
              </a:custGeom>
              <a:solidFill>
                <a:srgbClr val="C72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7" name="Freeform 33">
                <a:extLst>
                  <a:ext uri="{FF2B5EF4-FFF2-40B4-BE49-F238E27FC236}">
                    <a16:creationId xmlns:a16="http://schemas.microsoft.com/office/drawing/2014/main" id="{C21EAAA2-7840-4B57-8185-02CBE3167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1992"/>
                <a:ext cx="318" cy="320"/>
              </a:xfrm>
              <a:custGeom>
                <a:avLst/>
                <a:gdLst>
                  <a:gd name="T0" fmla="*/ 0 w 281"/>
                  <a:gd name="T1" fmla="*/ 0 h 283"/>
                  <a:gd name="T2" fmla="*/ 1 w 281"/>
                  <a:gd name="T3" fmla="*/ 2 h 283"/>
                  <a:gd name="T4" fmla="*/ 87 w 281"/>
                  <a:gd name="T5" fmla="*/ 165 h 283"/>
                  <a:gd name="T6" fmla="*/ 92 w 281"/>
                  <a:gd name="T7" fmla="*/ 270 h 283"/>
                  <a:gd name="T8" fmla="*/ 146 w 281"/>
                  <a:gd name="T9" fmla="*/ 310 h 283"/>
                  <a:gd name="T10" fmla="*/ 152 w 281"/>
                  <a:gd name="T11" fmla="*/ 287 h 283"/>
                  <a:gd name="T12" fmla="*/ 178 w 281"/>
                  <a:gd name="T13" fmla="*/ 265 h 283"/>
                  <a:gd name="T14" fmla="*/ 179 w 281"/>
                  <a:gd name="T15" fmla="*/ 265 h 283"/>
                  <a:gd name="T16" fmla="*/ 350 w 281"/>
                  <a:gd name="T17" fmla="*/ 409 h 283"/>
                  <a:gd name="T18" fmla="*/ 401 w 281"/>
                  <a:gd name="T19" fmla="*/ 335 h 283"/>
                  <a:gd name="T20" fmla="*/ 381 w 281"/>
                  <a:gd name="T21" fmla="*/ 301 h 283"/>
                  <a:gd name="T22" fmla="*/ 238 w 281"/>
                  <a:gd name="T23" fmla="*/ 182 h 283"/>
                  <a:gd name="T24" fmla="*/ 46 w 281"/>
                  <a:gd name="T25" fmla="*/ 20 h 283"/>
                  <a:gd name="T26" fmla="*/ 12 w 281"/>
                  <a:gd name="T27" fmla="*/ 8 h 283"/>
                  <a:gd name="T28" fmla="*/ 7 w 281"/>
                  <a:gd name="T29" fmla="*/ 3 h 283"/>
                  <a:gd name="T30" fmla="*/ 3 w 281"/>
                  <a:gd name="T31" fmla="*/ 2 h 283"/>
                  <a:gd name="T32" fmla="*/ 0 w 281"/>
                  <a:gd name="T33" fmla="*/ 0 h 2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81" h="283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23" y="38"/>
                      <a:pt x="51" y="70"/>
                      <a:pt x="60" y="114"/>
                    </a:cubicBezTo>
                    <a:cubicBezTo>
                      <a:pt x="64" y="138"/>
                      <a:pt x="64" y="163"/>
                      <a:pt x="64" y="187"/>
                    </a:cubicBezTo>
                    <a:cubicBezTo>
                      <a:pt x="77" y="194"/>
                      <a:pt x="89" y="202"/>
                      <a:pt x="101" y="214"/>
                    </a:cubicBezTo>
                    <a:cubicBezTo>
                      <a:pt x="101" y="209"/>
                      <a:pt x="102" y="204"/>
                      <a:pt x="104" y="199"/>
                    </a:cubicBezTo>
                    <a:cubicBezTo>
                      <a:pt x="107" y="188"/>
                      <a:pt x="114" y="183"/>
                      <a:pt x="123" y="183"/>
                    </a:cubicBezTo>
                    <a:cubicBezTo>
                      <a:pt x="123" y="183"/>
                      <a:pt x="123" y="183"/>
                      <a:pt x="124" y="183"/>
                    </a:cubicBezTo>
                    <a:cubicBezTo>
                      <a:pt x="160" y="183"/>
                      <a:pt x="231" y="257"/>
                      <a:pt x="241" y="283"/>
                    </a:cubicBezTo>
                    <a:cubicBezTo>
                      <a:pt x="265" y="265"/>
                      <a:pt x="281" y="251"/>
                      <a:pt x="277" y="232"/>
                    </a:cubicBezTo>
                    <a:cubicBezTo>
                      <a:pt x="276" y="225"/>
                      <a:pt x="271" y="217"/>
                      <a:pt x="263" y="208"/>
                    </a:cubicBezTo>
                    <a:cubicBezTo>
                      <a:pt x="235" y="173"/>
                      <a:pt x="200" y="150"/>
                      <a:pt x="164" y="126"/>
                    </a:cubicBezTo>
                    <a:cubicBezTo>
                      <a:pt x="111" y="90"/>
                      <a:pt x="84" y="40"/>
                      <a:pt x="32" y="14"/>
                    </a:cubicBezTo>
                    <a:cubicBezTo>
                      <a:pt x="25" y="10"/>
                      <a:pt x="18" y="7"/>
                      <a:pt x="9" y="5"/>
                    </a:cubicBezTo>
                    <a:cubicBezTo>
                      <a:pt x="7" y="4"/>
                      <a:pt x="6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72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8" name="Freeform 34">
                <a:extLst>
                  <a:ext uri="{FF2B5EF4-FFF2-40B4-BE49-F238E27FC236}">
                    <a16:creationId xmlns:a16="http://schemas.microsoft.com/office/drawing/2014/main" id="{C6CF8960-8D73-4C6F-B078-597FF6255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212"/>
                <a:ext cx="1811" cy="1622"/>
              </a:xfrm>
              <a:custGeom>
                <a:avLst/>
                <a:gdLst>
                  <a:gd name="T0" fmla="*/ 0 w 1600"/>
                  <a:gd name="T1" fmla="*/ 1 h 1436"/>
                  <a:gd name="T2" fmla="*/ 66 w 1600"/>
                  <a:gd name="T3" fmla="*/ 24 h 1436"/>
                  <a:gd name="T4" fmla="*/ 163 w 1600"/>
                  <a:gd name="T5" fmla="*/ 93 h 1436"/>
                  <a:gd name="T6" fmla="*/ 263 w 1600"/>
                  <a:gd name="T7" fmla="*/ 143 h 1436"/>
                  <a:gd name="T8" fmla="*/ 395 w 1600"/>
                  <a:gd name="T9" fmla="*/ 259 h 1436"/>
                  <a:gd name="T10" fmla="*/ 572 w 1600"/>
                  <a:gd name="T11" fmla="*/ 313 h 1436"/>
                  <a:gd name="T12" fmla="*/ 619 w 1600"/>
                  <a:gd name="T13" fmla="*/ 329 h 1436"/>
                  <a:gd name="T14" fmla="*/ 711 w 1600"/>
                  <a:gd name="T15" fmla="*/ 305 h 1436"/>
                  <a:gd name="T16" fmla="*/ 825 w 1600"/>
                  <a:gd name="T17" fmla="*/ 358 h 1436"/>
                  <a:gd name="T18" fmla="*/ 1002 w 1600"/>
                  <a:gd name="T19" fmla="*/ 370 h 1436"/>
                  <a:gd name="T20" fmla="*/ 1099 w 1600"/>
                  <a:gd name="T21" fmla="*/ 346 h 1436"/>
                  <a:gd name="T22" fmla="*/ 1227 w 1600"/>
                  <a:gd name="T23" fmla="*/ 352 h 1436"/>
                  <a:gd name="T24" fmla="*/ 1442 w 1600"/>
                  <a:gd name="T25" fmla="*/ 341 h 1436"/>
                  <a:gd name="T26" fmla="*/ 1774 w 1600"/>
                  <a:gd name="T27" fmla="*/ 278 h 1436"/>
                  <a:gd name="T28" fmla="*/ 1873 w 1600"/>
                  <a:gd name="T29" fmla="*/ 239 h 1436"/>
                  <a:gd name="T30" fmla="*/ 1980 w 1600"/>
                  <a:gd name="T31" fmla="*/ 201 h 1436"/>
                  <a:gd name="T32" fmla="*/ 2025 w 1600"/>
                  <a:gd name="T33" fmla="*/ 171 h 1436"/>
                  <a:gd name="T34" fmla="*/ 2088 w 1600"/>
                  <a:gd name="T35" fmla="*/ 167 h 1436"/>
                  <a:gd name="T36" fmla="*/ 2148 w 1600"/>
                  <a:gd name="T37" fmla="*/ 85 h 1436"/>
                  <a:gd name="T38" fmla="*/ 2222 w 1600"/>
                  <a:gd name="T39" fmla="*/ 41 h 1436"/>
                  <a:gd name="T40" fmla="*/ 2280 w 1600"/>
                  <a:gd name="T41" fmla="*/ 1 h 1436"/>
                  <a:gd name="T42" fmla="*/ 2283 w 1600"/>
                  <a:gd name="T43" fmla="*/ 2 h 1436"/>
                  <a:gd name="T44" fmla="*/ 1762 w 1600"/>
                  <a:gd name="T45" fmla="*/ 1047 h 1436"/>
                  <a:gd name="T46" fmla="*/ 1222 w 1600"/>
                  <a:gd name="T47" fmla="*/ 1470 h 1436"/>
                  <a:gd name="T48" fmla="*/ 1100 w 1600"/>
                  <a:gd name="T49" fmla="*/ 2066 h 1436"/>
                  <a:gd name="T50" fmla="*/ 994 w 1600"/>
                  <a:gd name="T51" fmla="*/ 1298 h 1436"/>
                  <a:gd name="T52" fmla="*/ 1 w 1600"/>
                  <a:gd name="T53" fmla="*/ 7 h 1436"/>
                  <a:gd name="T54" fmla="*/ 0 w 1600"/>
                  <a:gd name="T55" fmla="*/ 1 h 14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600" h="1436">
                    <a:moveTo>
                      <a:pt x="0" y="1"/>
                    </a:moveTo>
                    <a:cubicBezTo>
                      <a:pt x="17" y="0"/>
                      <a:pt x="30" y="9"/>
                      <a:pt x="45" y="17"/>
                    </a:cubicBezTo>
                    <a:cubicBezTo>
                      <a:pt x="54" y="45"/>
                      <a:pt x="88" y="56"/>
                      <a:pt x="112" y="65"/>
                    </a:cubicBezTo>
                    <a:cubicBezTo>
                      <a:pt x="137" y="74"/>
                      <a:pt x="159" y="82"/>
                      <a:pt x="181" y="99"/>
                    </a:cubicBezTo>
                    <a:cubicBezTo>
                      <a:pt x="212" y="125"/>
                      <a:pt x="232" y="165"/>
                      <a:pt x="272" y="180"/>
                    </a:cubicBezTo>
                    <a:cubicBezTo>
                      <a:pt x="316" y="197"/>
                      <a:pt x="354" y="191"/>
                      <a:pt x="394" y="217"/>
                    </a:cubicBezTo>
                    <a:cubicBezTo>
                      <a:pt x="410" y="227"/>
                      <a:pt x="408" y="230"/>
                      <a:pt x="427" y="228"/>
                    </a:cubicBezTo>
                    <a:cubicBezTo>
                      <a:pt x="448" y="225"/>
                      <a:pt x="466" y="211"/>
                      <a:pt x="490" y="212"/>
                    </a:cubicBezTo>
                    <a:cubicBezTo>
                      <a:pt x="524" y="213"/>
                      <a:pt x="542" y="233"/>
                      <a:pt x="569" y="249"/>
                    </a:cubicBezTo>
                    <a:cubicBezTo>
                      <a:pt x="606" y="271"/>
                      <a:pt x="651" y="272"/>
                      <a:pt x="691" y="257"/>
                    </a:cubicBezTo>
                    <a:cubicBezTo>
                      <a:pt x="717" y="247"/>
                      <a:pt x="730" y="237"/>
                      <a:pt x="758" y="240"/>
                    </a:cubicBezTo>
                    <a:cubicBezTo>
                      <a:pt x="789" y="244"/>
                      <a:pt x="814" y="249"/>
                      <a:pt x="846" y="244"/>
                    </a:cubicBezTo>
                    <a:cubicBezTo>
                      <a:pt x="895" y="236"/>
                      <a:pt x="945" y="243"/>
                      <a:pt x="995" y="236"/>
                    </a:cubicBezTo>
                    <a:cubicBezTo>
                      <a:pt x="1076" y="226"/>
                      <a:pt x="1155" y="245"/>
                      <a:pt x="1223" y="193"/>
                    </a:cubicBezTo>
                    <a:cubicBezTo>
                      <a:pt x="1245" y="176"/>
                      <a:pt x="1265" y="167"/>
                      <a:pt x="1292" y="166"/>
                    </a:cubicBezTo>
                    <a:cubicBezTo>
                      <a:pt x="1329" y="165"/>
                      <a:pt x="1336" y="165"/>
                      <a:pt x="1365" y="140"/>
                    </a:cubicBezTo>
                    <a:cubicBezTo>
                      <a:pt x="1377" y="130"/>
                      <a:pt x="1382" y="124"/>
                      <a:pt x="1397" y="119"/>
                    </a:cubicBezTo>
                    <a:cubicBezTo>
                      <a:pt x="1411" y="115"/>
                      <a:pt x="1428" y="122"/>
                      <a:pt x="1440" y="116"/>
                    </a:cubicBezTo>
                    <a:cubicBezTo>
                      <a:pt x="1460" y="105"/>
                      <a:pt x="1464" y="72"/>
                      <a:pt x="1482" y="58"/>
                    </a:cubicBezTo>
                    <a:cubicBezTo>
                      <a:pt x="1498" y="46"/>
                      <a:pt x="1517" y="40"/>
                      <a:pt x="1532" y="28"/>
                    </a:cubicBezTo>
                    <a:cubicBezTo>
                      <a:pt x="1546" y="17"/>
                      <a:pt x="1558" y="11"/>
                      <a:pt x="1572" y="1"/>
                    </a:cubicBezTo>
                    <a:cubicBezTo>
                      <a:pt x="1574" y="2"/>
                      <a:pt x="1574" y="2"/>
                      <a:pt x="1574" y="2"/>
                    </a:cubicBezTo>
                    <a:cubicBezTo>
                      <a:pt x="1574" y="2"/>
                      <a:pt x="1600" y="393"/>
                      <a:pt x="1216" y="727"/>
                    </a:cubicBezTo>
                    <a:cubicBezTo>
                      <a:pt x="986" y="926"/>
                      <a:pt x="789" y="873"/>
                      <a:pt x="843" y="1020"/>
                    </a:cubicBezTo>
                    <a:cubicBezTo>
                      <a:pt x="896" y="1166"/>
                      <a:pt x="859" y="1436"/>
                      <a:pt x="759" y="1433"/>
                    </a:cubicBezTo>
                    <a:cubicBezTo>
                      <a:pt x="659" y="1430"/>
                      <a:pt x="779" y="940"/>
                      <a:pt x="686" y="900"/>
                    </a:cubicBezTo>
                    <a:cubicBezTo>
                      <a:pt x="593" y="860"/>
                      <a:pt x="51" y="691"/>
                      <a:pt x="1" y="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62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9" name="Freeform 35">
                <a:extLst>
                  <a:ext uri="{FF2B5EF4-FFF2-40B4-BE49-F238E27FC236}">
                    <a16:creationId xmlns:a16="http://schemas.microsoft.com/office/drawing/2014/main" id="{19F40A97-92C2-41AF-8791-5D77E74EE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870"/>
                <a:ext cx="227" cy="864"/>
              </a:xfrm>
              <a:custGeom>
                <a:avLst/>
                <a:gdLst>
                  <a:gd name="T0" fmla="*/ 243 w 201"/>
                  <a:gd name="T1" fmla="*/ 1 h 765"/>
                  <a:gd name="T2" fmla="*/ 246 w 201"/>
                  <a:gd name="T3" fmla="*/ 86 h 765"/>
                  <a:gd name="T4" fmla="*/ 248 w 201"/>
                  <a:gd name="T5" fmla="*/ 176 h 765"/>
                  <a:gd name="T6" fmla="*/ 247 w 201"/>
                  <a:gd name="T7" fmla="*/ 325 h 765"/>
                  <a:gd name="T8" fmla="*/ 166 w 201"/>
                  <a:gd name="T9" fmla="*/ 611 h 765"/>
                  <a:gd name="T10" fmla="*/ 71 w 201"/>
                  <a:gd name="T11" fmla="*/ 873 h 765"/>
                  <a:gd name="T12" fmla="*/ 8 w 201"/>
                  <a:gd name="T13" fmla="*/ 1054 h 765"/>
                  <a:gd name="T14" fmla="*/ 1 w 201"/>
                  <a:gd name="T15" fmla="*/ 1102 h 765"/>
                  <a:gd name="T16" fmla="*/ 79 w 201"/>
                  <a:gd name="T17" fmla="*/ 949 h 765"/>
                  <a:gd name="T18" fmla="*/ 147 w 201"/>
                  <a:gd name="T19" fmla="*/ 769 h 765"/>
                  <a:gd name="T20" fmla="*/ 255 w 201"/>
                  <a:gd name="T21" fmla="*/ 426 h 765"/>
                  <a:gd name="T22" fmla="*/ 277 w 201"/>
                  <a:gd name="T23" fmla="*/ 167 h 765"/>
                  <a:gd name="T24" fmla="*/ 260 w 201"/>
                  <a:gd name="T25" fmla="*/ 2 h 765"/>
                  <a:gd name="T26" fmla="*/ 238 w 201"/>
                  <a:gd name="T27" fmla="*/ 9 h 7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01" h="765">
                    <a:moveTo>
                      <a:pt x="168" y="1"/>
                    </a:moveTo>
                    <a:cubicBezTo>
                      <a:pt x="164" y="17"/>
                      <a:pt x="170" y="42"/>
                      <a:pt x="171" y="59"/>
                    </a:cubicBezTo>
                    <a:cubicBezTo>
                      <a:pt x="171" y="80"/>
                      <a:pt x="173" y="101"/>
                      <a:pt x="173" y="122"/>
                    </a:cubicBezTo>
                    <a:cubicBezTo>
                      <a:pt x="173" y="157"/>
                      <a:pt x="176" y="191"/>
                      <a:pt x="172" y="226"/>
                    </a:cubicBezTo>
                    <a:cubicBezTo>
                      <a:pt x="165" y="293"/>
                      <a:pt x="134" y="360"/>
                      <a:pt x="115" y="424"/>
                    </a:cubicBezTo>
                    <a:cubicBezTo>
                      <a:pt x="98" y="486"/>
                      <a:pt x="78" y="548"/>
                      <a:pt x="50" y="606"/>
                    </a:cubicBezTo>
                    <a:cubicBezTo>
                      <a:pt x="30" y="646"/>
                      <a:pt x="15" y="688"/>
                      <a:pt x="5" y="731"/>
                    </a:cubicBezTo>
                    <a:cubicBezTo>
                      <a:pt x="2" y="743"/>
                      <a:pt x="0" y="753"/>
                      <a:pt x="1" y="765"/>
                    </a:cubicBezTo>
                    <a:cubicBezTo>
                      <a:pt x="27" y="741"/>
                      <a:pt x="41" y="692"/>
                      <a:pt x="55" y="659"/>
                    </a:cubicBezTo>
                    <a:cubicBezTo>
                      <a:pt x="73" y="619"/>
                      <a:pt x="90" y="577"/>
                      <a:pt x="102" y="534"/>
                    </a:cubicBezTo>
                    <a:cubicBezTo>
                      <a:pt x="125" y="454"/>
                      <a:pt x="157" y="377"/>
                      <a:pt x="177" y="296"/>
                    </a:cubicBezTo>
                    <a:cubicBezTo>
                      <a:pt x="192" y="238"/>
                      <a:pt x="201" y="176"/>
                      <a:pt x="192" y="116"/>
                    </a:cubicBezTo>
                    <a:cubicBezTo>
                      <a:pt x="186" y="76"/>
                      <a:pt x="189" y="40"/>
                      <a:pt x="181" y="2"/>
                    </a:cubicBezTo>
                    <a:cubicBezTo>
                      <a:pt x="175" y="2"/>
                      <a:pt x="169" y="0"/>
                      <a:pt x="166" y="6"/>
                    </a:cubicBezTo>
                  </a:path>
                </a:pathLst>
              </a:custGeom>
              <a:solidFill>
                <a:srgbClr val="F5D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0" name="Freeform 36">
                <a:extLst>
                  <a:ext uri="{FF2B5EF4-FFF2-40B4-BE49-F238E27FC236}">
                    <a16:creationId xmlns:a16="http://schemas.microsoft.com/office/drawing/2014/main" id="{3D1ECDEE-F5B8-4E07-BA18-7DE4813DB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874"/>
                <a:ext cx="261" cy="896"/>
              </a:xfrm>
              <a:custGeom>
                <a:avLst/>
                <a:gdLst>
                  <a:gd name="T0" fmla="*/ 2 w 230"/>
                  <a:gd name="T1" fmla="*/ 16 h 793"/>
                  <a:gd name="T2" fmla="*/ 2 w 230"/>
                  <a:gd name="T3" fmla="*/ 9 h 793"/>
                  <a:gd name="T4" fmla="*/ 19 w 230"/>
                  <a:gd name="T5" fmla="*/ 306 h 793"/>
                  <a:gd name="T6" fmla="*/ 95 w 230"/>
                  <a:gd name="T7" fmla="*/ 645 h 793"/>
                  <a:gd name="T8" fmla="*/ 197 w 230"/>
                  <a:gd name="T9" fmla="*/ 902 h 793"/>
                  <a:gd name="T10" fmla="*/ 278 w 230"/>
                  <a:gd name="T11" fmla="*/ 1099 h 793"/>
                  <a:gd name="T12" fmla="*/ 273 w 230"/>
                  <a:gd name="T13" fmla="*/ 1011 h 793"/>
                  <a:gd name="T14" fmla="*/ 203 w 230"/>
                  <a:gd name="T15" fmla="*/ 828 h 793"/>
                  <a:gd name="T16" fmla="*/ 161 w 230"/>
                  <a:gd name="T17" fmla="*/ 675 h 793"/>
                  <a:gd name="T18" fmla="*/ 101 w 230"/>
                  <a:gd name="T19" fmla="*/ 545 h 793"/>
                  <a:gd name="T20" fmla="*/ 42 w 230"/>
                  <a:gd name="T21" fmla="*/ 207 h 793"/>
                  <a:gd name="T22" fmla="*/ 30 w 230"/>
                  <a:gd name="T23" fmla="*/ 71 h 793"/>
                  <a:gd name="T24" fmla="*/ 12 w 230"/>
                  <a:gd name="T25" fmla="*/ 1 h 793"/>
                  <a:gd name="T26" fmla="*/ 7 w 230"/>
                  <a:gd name="T27" fmla="*/ 9 h 79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0" h="793">
                    <a:moveTo>
                      <a:pt x="2" y="11"/>
                    </a:moveTo>
                    <a:cubicBezTo>
                      <a:pt x="2" y="14"/>
                      <a:pt x="2" y="0"/>
                      <a:pt x="2" y="6"/>
                    </a:cubicBezTo>
                    <a:cubicBezTo>
                      <a:pt x="2" y="76"/>
                      <a:pt x="0" y="145"/>
                      <a:pt x="13" y="212"/>
                    </a:cubicBezTo>
                    <a:cubicBezTo>
                      <a:pt x="29" y="290"/>
                      <a:pt x="34" y="373"/>
                      <a:pt x="65" y="447"/>
                    </a:cubicBezTo>
                    <a:cubicBezTo>
                      <a:pt x="90" y="506"/>
                      <a:pt x="116" y="564"/>
                      <a:pt x="135" y="625"/>
                    </a:cubicBezTo>
                    <a:cubicBezTo>
                      <a:pt x="146" y="661"/>
                      <a:pt x="158" y="737"/>
                      <a:pt x="190" y="762"/>
                    </a:cubicBezTo>
                    <a:cubicBezTo>
                      <a:pt x="230" y="793"/>
                      <a:pt x="194" y="714"/>
                      <a:pt x="187" y="701"/>
                    </a:cubicBezTo>
                    <a:cubicBezTo>
                      <a:pt x="167" y="661"/>
                      <a:pt x="150" y="619"/>
                      <a:pt x="139" y="574"/>
                    </a:cubicBezTo>
                    <a:cubicBezTo>
                      <a:pt x="130" y="538"/>
                      <a:pt x="122" y="503"/>
                      <a:pt x="110" y="467"/>
                    </a:cubicBezTo>
                    <a:cubicBezTo>
                      <a:pt x="100" y="436"/>
                      <a:pt x="80" y="409"/>
                      <a:pt x="69" y="378"/>
                    </a:cubicBezTo>
                    <a:cubicBezTo>
                      <a:pt x="44" y="305"/>
                      <a:pt x="38" y="218"/>
                      <a:pt x="29" y="143"/>
                    </a:cubicBezTo>
                    <a:cubicBezTo>
                      <a:pt x="25" y="112"/>
                      <a:pt x="23" y="81"/>
                      <a:pt x="20" y="50"/>
                    </a:cubicBezTo>
                    <a:cubicBezTo>
                      <a:pt x="19" y="34"/>
                      <a:pt x="22" y="12"/>
                      <a:pt x="9" y="1"/>
                    </a:cubicBezTo>
                    <a:cubicBezTo>
                      <a:pt x="6" y="2"/>
                      <a:pt x="6" y="5"/>
                      <a:pt x="4" y="6"/>
                    </a:cubicBezTo>
                  </a:path>
                </a:pathLst>
              </a:custGeom>
              <a:solidFill>
                <a:srgbClr val="F5D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1" name="Freeform 37">
                <a:extLst>
                  <a:ext uri="{FF2B5EF4-FFF2-40B4-BE49-F238E27FC236}">
                    <a16:creationId xmlns:a16="http://schemas.microsoft.com/office/drawing/2014/main" id="{70151C68-A0F3-4706-B52E-F8CFDBBF2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888"/>
                <a:ext cx="25" cy="310"/>
              </a:xfrm>
              <a:custGeom>
                <a:avLst/>
                <a:gdLst>
                  <a:gd name="T0" fmla="*/ 15 w 22"/>
                  <a:gd name="T1" fmla="*/ 0 h 275"/>
                  <a:gd name="T2" fmla="*/ 28 w 22"/>
                  <a:gd name="T3" fmla="*/ 86 h 275"/>
                  <a:gd name="T4" fmla="*/ 28 w 22"/>
                  <a:gd name="T5" fmla="*/ 181 h 275"/>
                  <a:gd name="T6" fmla="*/ 0 w 22"/>
                  <a:gd name="T7" fmla="*/ 393 h 275"/>
                  <a:gd name="T8" fmla="*/ 23 w 22"/>
                  <a:gd name="T9" fmla="*/ 150 h 275"/>
                  <a:gd name="T10" fmla="*/ 13 w 22"/>
                  <a:gd name="T11" fmla="*/ 1 h 2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75">
                    <a:moveTo>
                      <a:pt x="10" y="0"/>
                    </a:moveTo>
                    <a:cubicBezTo>
                      <a:pt x="11" y="19"/>
                      <a:pt x="16" y="40"/>
                      <a:pt x="19" y="59"/>
                    </a:cubicBezTo>
                    <a:cubicBezTo>
                      <a:pt x="22" y="82"/>
                      <a:pt x="21" y="104"/>
                      <a:pt x="19" y="127"/>
                    </a:cubicBezTo>
                    <a:cubicBezTo>
                      <a:pt x="15" y="178"/>
                      <a:pt x="19" y="227"/>
                      <a:pt x="0" y="275"/>
                    </a:cubicBezTo>
                    <a:cubicBezTo>
                      <a:pt x="14" y="220"/>
                      <a:pt x="16" y="161"/>
                      <a:pt x="16" y="105"/>
                    </a:cubicBezTo>
                    <a:cubicBezTo>
                      <a:pt x="16" y="69"/>
                      <a:pt x="8" y="35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2" name="Freeform 38">
                <a:extLst>
                  <a:ext uri="{FF2B5EF4-FFF2-40B4-BE49-F238E27FC236}">
                    <a16:creationId xmlns:a16="http://schemas.microsoft.com/office/drawing/2014/main" id="{BFC49F1B-A391-493B-AD0E-6E1AB0C76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268"/>
                <a:ext cx="150" cy="421"/>
              </a:xfrm>
              <a:custGeom>
                <a:avLst/>
                <a:gdLst>
                  <a:gd name="T0" fmla="*/ 193 w 132"/>
                  <a:gd name="T1" fmla="*/ 0 h 373"/>
                  <a:gd name="T2" fmla="*/ 150 w 132"/>
                  <a:gd name="T3" fmla="*/ 130 h 373"/>
                  <a:gd name="T4" fmla="*/ 108 w 132"/>
                  <a:gd name="T5" fmla="*/ 264 h 373"/>
                  <a:gd name="T6" fmla="*/ 0 w 132"/>
                  <a:gd name="T7" fmla="*/ 536 h 373"/>
                  <a:gd name="T8" fmla="*/ 68 w 132"/>
                  <a:gd name="T9" fmla="*/ 366 h 373"/>
                  <a:gd name="T10" fmla="*/ 123 w 132"/>
                  <a:gd name="T11" fmla="*/ 242 h 373"/>
                  <a:gd name="T12" fmla="*/ 161 w 132"/>
                  <a:gd name="T13" fmla="*/ 105 h 373"/>
                  <a:gd name="T14" fmla="*/ 191 w 132"/>
                  <a:gd name="T15" fmla="*/ 7 h 3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2" h="373">
                    <a:moveTo>
                      <a:pt x="132" y="0"/>
                    </a:moveTo>
                    <a:cubicBezTo>
                      <a:pt x="124" y="31"/>
                      <a:pt x="112" y="60"/>
                      <a:pt x="102" y="90"/>
                    </a:cubicBezTo>
                    <a:cubicBezTo>
                      <a:pt x="92" y="120"/>
                      <a:pt x="88" y="154"/>
                      <a:pt x="74" y="183"/>
                    </a:cubicBezTo>
                    <a:cubicBezTo>
                      <a:pt x="44" y="244"/>
                      <a:pt x="18" y="307"/>
                      <a:pt x="0" y="373"/>
                    </a:cubicBezTo>
                    <a:cubicBezTo>
                      <a:pt x="24" y="338"/>
                      <a:pt x="32" y="293"/>
                      <a:pt x="47" y="254"/>
                    </a:cubicBezTo>
                    <a:cubicBezTo>
                      <a:pt x="58" y="225"/>
                      <a:pt x="73" y="197"/>
                      <a:pt x="84" y="168"/>
                    </a:cubicBezTo>
                    <a:cubicBezTo>
                      <a:pt x="95" y="137"/>
                      <a:pt x="99" y="104"/>
                      <a:pt x="110" y="73"/>
                    </a:cubicBezTo>
                    <a:cubicBezTo>
                      <a:pt x="119" y="50"/>
                      <a:pt x="129" y="28"/>
                      <a:pt x="13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3" name="Freeform 39">
                <a:extLst>
                  <a:ext uri="{FF2B5EF4-FFF2-40B4-BE49-F238E27FC236}">
                    <a16:creationId xmlns:a16="http://schemas.microsoft.com/office/drawing/2014/main" id="{29FF6DD4-C4B9-4FDF-85FC-921DEA9EEC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4" y="2203"/>
                <a:ext cx="1709" cy="1620"/>
              </a:xfrm>
              <a:custGeom>
                <a:avLst/>
                <a:gdLst>
                  <a:gd name="T0" fmla="*/ 2149 w 1510"/>
                  <a:gd name="T1" fmla="*/ 85 h 1434"/>
                  <a:gd name="T2" fmla="*/ 2142 w 1510"/>
                  <a:gd name="T3" fmla="*/ 89 h 1434"/>
                  <a:gd name="T4" fmla="*/ 2165 w 1510"/>
                  <a:gd name="T5" fmla="*/ 87 h 1434"/>
                  <a:gd name="T6" fmla="*/ 2189 w 1510"/>
                  <a:gd name="T7" fmla="*/ 60 h 1434"/>
                  <a:gd name="T8" fmla="*/ 2149 w 1510"/>
                  <a:gd name="T9" fmla="*/ 85 h 1434"/>
                  <a:gd name="T10" fmla="*/ 1289 w 1510"/>
                  <a:gd name="T11" fmla="*/ 1310 h 1434"/>
                  <a:gd name="T12" fmla="*/ 1762 w 1510"/>
                  <a:gd name="T13" fmla="*/ 1047 h 1434"/>
                  <a:gd name="T14" fmla="*/ 1923 w 1510"/>
                  <a:gd name="T15" fmla="*/ 892 h 1434"/>
                  <a:gd name="T16" fmla="*/ 1840 w 1510"/>
                  <a:gd name="T17" fmla="*/ 966 h 1434"/>
                  <a:gd name="T18" fmla="*/ 1289 w 1510"/>
                  <a:gd name="T19" fmla="*/ 1310 h 1434"/>
                  <a:gd name="T20" fmla="*/ 1073 w 1510"/>
                  <a:gd name="T21" fmla="*/ 1217 h 1434"/>
                  <a:gd name="T22" fmla="*/ 95 w 1510"/>
                  <a:gd name="T23" fmla="*/ 62 h 1434"/>
                  <a:gd name="T24" fmla="*/ 66 w 1510"/>
                  <a:gd name="T25" fmla="*/ 26 h 1434"/>
                  <a:gd name="T26" fmla="*/ 0 w 1510"/>
                  <a:gd name="T27" fmla="*/ 1 h 1434"/>
                  <a:gd name="T28" fmla="*/ 1 w 1510"/>
                  <a:gd name="T29" fmla="*/ 8 h 1434"/>
                  <a:gd name="T30" fmla="*/ 994 w 1510"/>
                  <a:gd name="T31" fmla="*/ 1298 h 1434"/>
                  <a:gd name="T32" fmla="*/ 1100 w 1510"/>
                  <a:gd name="T33" fmla="*/ 2066 h 1434"/>
                  <a:gd name="T34" fmla="*/ 1205 w 1510"/>
                  <a:gd name="T35" fmla="*/ 1980 h 1434"/>
                  <a:gd name="T36" fmla="*/ 1178 w 1510"/>
                  <a:gd name="T37" fmla="*/ 1986 h 1434"/>
                  <a:gd name="T38" fmla="*/ 1073 w 1510"/>
                  <a:gd name="T39" fmla="*/ 1217 h 14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10" h="1434">
                    <a:moveTo>
                      <a:pt x="1483" y="58"/>
                    </a:moveTo>
                    <a:cubicBezTo>
                      <a:pt x="1481" y="59"/>
                      <a:pt x="1479" y="61"/>
                      <a:pt x="1478" y="62"/>
                    </a:cubicBezTo>
                    <a:cubicBezTo>
                      <a:pt x="1483" y="63"/>
                      <a:pt x="1489" y="62"/>
                      <a:pt x="1493" y="60"/>
                    </a:cubicBezTo>
                    <a:cubicBezTo>
                      <a:pt x="1501" y="56"/>
                      <a:pt x="1506" y="49"/>
                      <a:pt x="1510" y="42"/>
                    </a:cubicBezTo>
                    <a:cubicBezTo>
                      <a:pt x="1501" y="47"/>
                      <a:pt x="1491" y="51"/>
                      <a:pt x="1483" y="58"/>
                    </a:cubicBezTo>
                    <a:close/>
                    <a:moveTo>
                      <a:pt x="889" y="909"/>
                    </a:moveTo>
                    <a:cubicBezTo>
                      <a:pt x="957" y="875"/>
                      <a:pt x="1080" y="845"/>
                      <a:pt x="1216" y="727"/>
                    </a:cubicBezTo>
                    <a:cubicBezTo>
                      <a:pt x="1257" y="691"/>
                      <a:pt x="1293" y="655"/>
                      <a:pt x="1326" y="619"/>
                    </a:cubicBezTo>
                    <a:cubicBezTo>
                      <a:pt x="1308" y="636"/>
                      <a:pt x="1289" y="653"/>
                      <a:pt x="1270" y="670"/>
                    </a:cubicBezTo>
                    <a:cubicBezTo>
                      <a:pt x="1074" y="840"/>
                      <a:pt x="903" y="827"/>
                      <a:pt x="889" y="909"/>
                    </a:cubicBezTo>
                    <a:close/>
                    <a:moveTo>
                      <a:pt x="740" y="844"/>
                    </a:moveTo>
                    <a:cubicBezTo>
                      <a:pt x="651" y="806"/>
                      <a:pt x="155" y="650"/>
                      <a:pt x="65" y="43"/>
                    </a:cubicBezTo>
                    <a:cubicBezTo>
                      <a:pt x="56" y="37"/>
                      <a:pt x="48" y="29"/>
                      <a:pt x="45" y="18"/>
                    </a:cubicBezTo>
                    <a:cubicBezTo>
                      <a:pt x="30" y="9"/>
                      <a:pt x="17" y="0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51" y="691"/>
                      <a:pt x="593" y="860"/>
                      <a:pt x="686" y="900"/>
                    </a:cubicBezTo>
                    <a:cubicBezTo>
                      <a:pt x="779" y="940"/>
                      <a:pt x="660" y="1430"/>
                      <a:pt x="759" y="1433"/>
                    </a:cubicBezTo>
                    <a:cubicBezTo>
                      <a:pt x="789" y="1434"/>
                      <a:pt x="813" y="1411"/>
                      <a:pt x="831" y="1374"/>
                    </a:cubicBezTo>
                    <a:cubicBezTo>
                      <a:pt x="825" y="1376"/>
                      <a:pt x="819" y="1377"/>
                      <a:pt x="813" y="1377"/>
                    </a:cubicBezTo>
                    <a:cubicBezTo>
                      <a:pt x="713" y="1374"/>
                      <a:pt x="833" y="884"/>
                      <a:pt x="740" y="844"/>
                    </a:cubicBez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4" name="Oval 40">
                <a:extLst>
                  <a:ext uri="{FF2B5EF4-FFF2-40B4-BE49-F238E27FC236}">
                    <a16:creationId xmlns:a16="http://schemas.microsoft.com/office/drawing/2014/main" id="{0781004F-0B6B-4983-8C55-CBF1275A4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0" y="1425"/>
                <a:ext cx="24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15" name="Oval 41">
                <a:extLst>
                  <a:ext uri="{FF2B5EF4-FFF2-40B4-BE49-F238E27FC236}">
                    <a16:creationId xmlns:a16="http://schemas.microsoft.com/office/drawing/2014/main" id="{512E00FD-253B-4B90-8F03-680B140ED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1" y="1402"/>
                <a:ext cx="15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16" name="Oval 42">
                <a:extLst>
                  <a:ext uri="{FF2B5EF4-FFF2-40B4-BE49-F238E27FC236}">
                    <a16:creationId xmlns:a16="http://schemas.microsoft.com/office/drawing/2014/main" id="{7C3734A9-90F4-41EE-A9ED-FA0713498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0" y="970"/>
                <a:ext cx="22" cy="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17" name="Oval 43">
                <a:extLst>
                  <a:ext uri="{FF2B5EF4-FFF2-40B4-BE49-F238E27FC236}">
                    <a16:creationId xmlns:a16="http://schemas.microsoft.com/office/drawing/2014/main" id="{DEA87089-FE83-4653-9AA2-6A1E58208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4" y="1018"/>
                <a:ext cx="8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18" name="Freeform 44">
                <a:extLst>
                  <a:ext uri="{FF2B5EF4-FFF2-40B4-BE49-F238E27FC236}">
                    <a16:creationId xmlns:a16="http://schemas.microsoft.com/office/drawing/2014/main" id="{0F058D72-9ACB-4D6C-BE5D-5183CD548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898"/>
                <a:ext cx="88" cy="498"/>
              </a:xfrm>
              <a:custGeom>
                <a:avLst/>
                <a:gdLst>
                  <a:gd name="T0" fmla="*/ 0 w 77"/>
                  <a:gd name="T1" fmla="*/ 0 h 441"/>
                  <a:gd name="T2" fmla="*/ 33 w 77"/>
                  <a:gd name="T3" fmla="*/ 359 h 441"/>
                  <a:gd name="T4" fmla="*/ 66 w 77"/>
                  <a:gd name="T5" fmla="*/ 523 h 441"/>
                  <a:gd name="T6" fmla="*/ 115 w 77"/>
                  <a:gd name="T7" fmla="*/ 635 h 441"/>
                  <a:gd name="T8" fmla="*/ 61 w 77"/>
                  <a:gd name="T9" fmla="*/ 412 h 441"/>
                  <a:gd name="T10" fmla="*/ 21 w 77"/>
                  <a:gd name="T11" fmla="*/ 238 h 441"/>
                  <a:gd name="T12" fmla="*/ 3 w 77"/>
                  <a:gd name="T13" fmla="*/ 0 h 4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441">
                    <a:moveTo>
                      <a:pt x="0" y="0"/>
                    </a:moveTo>
                    <a:cubicBezTo>
                      <a:pt x="0" y="84"/>
                      <a:pt x="14" y="167"/>
                      <a:pt x="22" y="250"/>
                    </a:cubicBezTo>
                    <a:cubicBezTo>
                      <a:pt x="26" y="288"/>
                      <a:pt x="34" y="326"/>
                      <a:pt x="45" y="363"/>
                    </a:cubicBezTo>
                    <a:cubicBezTo>
                      <a:pt x="53" y="388"/>
                      <a:pt x="74" y="419"/>
                      <a:pt x="77" y="441"/>
                    </a:cubicBezTo>
                    <a:cubicBezTo>
                      <a:pt x="56" y="390"/>
                      <a:pt x="49" y="340"/>
                      <a:pt x="40" y="286"/>
                    </a:cubicBezTo>
                    <a:cubicBezTo>
                      <a:pt x="33" y="246"/>
                      <a:pt x="20" y="206"/>
                      <a:pt x="14" y="166"/>
                    </a:cubicBezTo>
                    <a:cubicBezTo>
                      <a:pt x="6" y="111"/>
                      <a:pt x="13" y="54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9" name="Freeform 45">
                <a:extLst>
                  <a:ext uri="{FF2B5EF4-FFF2-40B4-BE49-F238E27FC236}">
                    <a16:creationId xmlns:a16="http://schemas.microsoft.com/office/drawing/2014/main" id="{10EBD7DB-5001-420B-AD24-58957D0C4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1488"/>
                <a:ext cx="84" cy="242"/>
              </a:xfrm>
              <a:custGeom>
                <a:avLst/>
                <a:gdLst>
                  <a:gd name="T0" fmla="*/ 0 w 74"/>
                  <a:gd name="T1" fmla="*/ 0 h 214"/>
                  <a:gd name="T2" fmla="*/ 57 w 74"/>
                  <a:gd name="T3" fmla="*/ 188 h 214"/>
                  <a:gd name="T4" fmla="*/ 108 w 74"/>
                  <a:gd name="T5" fmla="*/ 310 h 214"/>
                  <a:gd name="T6" fmla="*/ 8 w 74"/>
                  <a:gd name="T7" fmla="*/ 19 h 2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214">
                    <a:moveTo>
                      <a:pt x="0" y="0"/>
                    </a:moveTo>
                    <a:cubicBezTo>
                      <a:pt x="2" y="41"/>
                      <a:pt x="24" y="91"/>
                      <a:pt x="39" y="130"/>
                    </a:cubicBezTo>
                    <a:cubicBezTo>
                      <a:pt x="50" y="158"/>
                      <a:pt x="62" y="186"/>
                      <a:pt x="74" y="214"/>
                    </a:cubicBezTo>
                    <a:cubicBezTo>
                      <a:pt x="46" y="149"/>
                      <a:pt x="35" y="73"/>
                      <a:pt x="5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0" name="Oval 46">
                <a:extLst>
                  <a:ext uri="{FF2B5EF4-FFF2-40B4-BE49-F238E27FC236}">
                    <a16:creationId xmlns:a16="http://schemas.microsoft.com/office/drawing/2014/main" id="{AD2B006C-9C29-406F-9CF6-DD42EDB04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5" y="1121"/>
                <a:ext cx="23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21" name="Oval 47">
                <a:extLst>
                  <a:ext uri="{FF2B5EF4-FFF2-40B4-BE49-F238E27FC236}">
                    <a16:creationId xmlns:a16="http://schemas.microsoft.com/office/drawing/2014/main" id="{BF8A1C98-28C3-48DB-B77A-589FA44E2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1074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22" name="Oval 48">
                <a:extLst>
                  <a:ext uri="{FF2B5EF4-FFF2-40B4-BE49-F238E27FC236}">
                    <a16:creationId xmlns:a16="http://schemas.microsoft.com/office/drawing/2014/main" id="{C54EAF44-1953-401F-9C41-DBDB8583A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2" y="1642"/>
                <a:ext cx="20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23" name="Oval 49">
                <a:extLst>
                  <a:ext uri="{FF2B5EF4-FFF2-40B4-BE49-F238E27FC236}">
                    <a16:creationId xmlns:a16="http://schemas.microsoft.com/office/drawing/2014/main" id="{B62BBCD7-5F04-4408-A8DF-4AA778430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2" y="1684"/>
                <a:ext cx="5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24" name="Freeform 50">
                <a:extLst>
                  <a:ext uri="{FF2B5EF4-FFF2-40B4-BE49-F238E27FC236}">
                    <a16:creationId xmlns:a16="http://schemas.microsoft.com/office/drawing/2014/main" id="{EBB1C14E-AD2E-4068-974B-E1AF8FA1B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1232"/>
                <a:ext cx="133" cy="363"/>
              </a:xfrm>
              <a:custGeom>
                <a:avLst/>
                <a:gdLst>
                  <a:gd name="T0" fmla="*/ 0 w 117"/>
                  <a:gd name="T1" fmla="*/ 0 h 321"/>
                  <a:gd name="T2" fmla="*/ 35 w 117"/>
                  <a:gd name="T3" fmla="*/ 110 h 321"/>
                  <a:gd name="T4" fmla="*/ 65 w 117"/>
                  <a:gd name="T5" fmla="*/ 213 h 321"/>
                  <a:gd name="T6" fmla="*/ 172 w 117"/>
                  <a:gd name="T7" fmla="*/ 464 h 321"/>
                  <a:gd name="T8" fmla="*/ 107 w 117"/>
                  <a:gd name="T9" fmla="*/ 286 h 321"/>
                  <a:gd name="T10" fmla="*/ 68 w 117"/>
                  <a:gd name="T11" fmla="*/ 188 h 321"/>
                  <a:gd name="T12" fmla="*/ 2 w 117"/>
                  <a:gd name="T13" fmla="*/ 20 h 3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21">
                    <a:moveTo>
                      <a:pt x="0" y="0"/>
                    </a:moveTo>
                    <a:cubicBezTo>
                      <a:pt x="5" y="25"/>
                      <a:pt x="18" y="51"/>
                      <a:pt x="24" y="76"/>
                    </a:cubicBezTo>
                    <a:cubicBezTo>
                      <a:pt x="30" y="100"/>
                      <a:pt x="38" y="123"/>
                      <a:pt x="44" y="147"/>
                    </a:cubicBezTo>
                    <a:cubicBezTo>
                      <a:pt x="61" y="210"/>
                      <a:pt x="95" y="262"/>
                      <a:pt x="117" y="321"/>
                    </a:cubicBezTo>
                    <a:cubicBezTo>
                      <a:pt x="107" y="281"/>
                      <a:pt x="88" y="238"/>
                      <a:pt x="73" y="198"/>
                    </a:cubicBezTo>
                    <a:cubicBezTo>
                      <a:pt x="65" y="175"/>
                      <a:pt x="57" y="152"/>
                      <a:pt x="47" y="130"/>
                    </a:cubicBezTo>
                    <a:cubicBezTo>
                      <a:pt x="30" y="92"/>
                      <a:pt x="14" y="54"/>
                      <a:pt x="2" y="14"/>
                    </a:cubicBezTo>
                  </a:path>
                </a:pathLst>
              </a:custGeom>
              <a:solidFill>
                <a:srgbClr val="EDA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5" name="Freeform 51">
                <a:extLst>
                  <a:ext uri="{FF2B5EF4-FFF2-40B4-BE49-F238E27FC236}">
                    <a16:creationId xmlns:a16="http://schemas.microsoft.com/office/drawing/2014/main" id="{FDFD0D17-89EA-4C86-BD51-7823083E7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161"/>
                <a:ext cx="122" cy="343"/>
              </a:xfrm>
              <a:custGeom>
                <a:avLst/>
                <a:gdLst>
                  <a:gd name="T0" fmla="*/ 146 w 108"/>
                  <a:gd name="T1" fmla="*/ 0 h 304"/>
                  <a:gd name="T2" fmla="*/ 124 w 108"/>
                  <a:gd name="T3" fmla="*/ 108 h 304"/>
                  <a:gd name="T4" fmla="*/ 93 w 108"/>
                  <a:gd name="T5" fmla="*/ 227 h 304"/>
                  <a:gd name="T6" fmla="*/ 56 w 108"/>
                  <a:gd name="T7" fmla="*/ 331 h 304"/>
                  <a:gd name="T8" fmla="*/ 32 w 108"/>
                  <a:gd name="T9" fmla="*/ 378 h 304"/>
                  <a:gd name="T10" fmla="*/ 2 w 108"/>
                  <a:gd name="T11" fmla="*/ 436 h 304"/>
                  <a:gd name="T12" fmla="*/ 0 w 108"/>
                  <a:gd name="T13" fmla="*/ 437 h 304"/>
                  <a:gd name="T14" fmla="*/ 70 w 108"/>
                  <a:gd name="T15" fmla="*/ 221 h 304"/>
                  <a:gd name="T16" fmla="*/ 111 w 108"/>
                  <a:gd name="T17" fmla="*/ 90 h 304"/>
                  <a:gd name="T18" fmla="*/ 143 w 108"/>
                  <a:gd name="T19" fmla="*/ 2 h 30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8" h="304">
                    <a:moveTo>
                      <a:pt x="101" y="0"/>
                    </a:moveTo>
                    <a:cubicBezTo>
                      <a:pt x="108" y="17"/>
                      <a:pt x="89" y="56"/>
                      <a:pt x="86" y="75"/>
                    </a:cubicBezTo>
                    <a:cubicBezTo>
                      <a:pt x="80" y="103"/>
                      <a:pt x="73" y="131"/>
                      <a:pt x="65" y="158"/>
                    </a:cubicBezTo>
                    <a:cubicBezTo>
                      <a:pt x="58" y="182"/>
                      <a:pt x="50" y="207"/>
                      <a:pt x="39" y="230"/>
                    </a:cubicBezTo>
                    <a:cubicBezTo>
                      <a:pt x="34" y="241"/>
                      <a:pt x="28" y="252"/>
                      <a:pt x="22" y="263"/>
                    </a:cubicBezTo>
                    <a:cubicBezTo>
                      <a:pt x="15" y="275"/>
                      <a:pt x="11" y="293"/>
                      <a:pt x="2" y="303"/>
                    </a:cubicBezTo>
                    <a:cubicBezTo>
                      <a:pt x="1" y="303"/>
                      <a:pt x="1" y="304"/>
                      <a:pt x="0" y="304"/>
                    </a:cubicBezTo>
                    <a:cubicBezTo>
                      <a:pt x="28" y="259"/>
                      <a:pt x="38" y="205"/>
                      <a:pt x="49" y="154"/>
                    </a:cubicBezTo>
                    <a:cubicBezTo>
                      <a:pt x="55" y="123"/>
                      <a:pt x="66" y="92"/>
                      <a:pt x="77" y="63"/>
                    </a:cubicBezTo>
                    <a:cubicBezTo>
                      <a:pt x="83" y="45"/>
                      <a:pt x="97" y="19"/>
                      <a:pt x="99" y="2"/>
                    </a:cubicBezTo>
                  </a:path>
                </a:pathLst>
              </a:custGeom>
              <a:solidFill>
                <a:srgbClr val="EDA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6" name="Freeform 52">
                <a:extLst>
                  <a:ext uri="{FF2B5EF4-FFF2-40B4-BE49-F238E27FC236}">
                    <a16:creationId xmlns:a16="http://schemas.microsoft.com/office/drawing/2014/main" id="{1958D8F4-210B-43CC-93E8-BDD3F7ABD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623"/>
                <a:ext cx="712" cy="467"/>
              </a:xfrm>
              <a:custGeom>
                <a:avLst/>
                <a:gdLst>
                  <a:gd name="T0" fmla="*/ 0 w 629"/>
                  <a:gd name="T1" fmla="*/ 594 h 414"/>
                  <a:gd name="T2" fmla="*/ 770 w 629"/>
                  <a:gd name="T3" fmla="*/ 0 h 414"/>
                  <a:gd name="T4" fmla="*/ 912 w 629"/>
                  <a:gd name="T5" fmla="*/ 299 h 414"/>
                  <a:gd name="T6" fmla="*/ 0 w 629"/>
                  <a:gd name="T7" fmla="*/ 594 h 4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9" h="414">
                    <a:moveTo>
                      <a:pt x="0" y="414"/>
                    </a:moveTo>
                    <a:cubicBezTo>
                      <a:pt x="0" y="414"/>
                      <a:pt x="127" y="76"/>
                      <a:pt x="531" y="0"/>
                    </a:cubicBezTo>
                    <a:cubicBezTo>
                      <a:pt x="531" y="0"/>
                      <a:pt x="495" y="213"/>
                      <a:pt x="629" y="208"/>
                    </a:cubicBezTo>
                    <a:cubicBezTo>
                      <a:pt x="629" y="208"/>
                      <a:pt x="287" y="222"/>
                      <a:pt x="0" y="414"/>
                    </a:cubicBezTo>
                    <a:close/>
                  </a:path>
                </a:pathLst>
              </a:custGeom>
              <a:solidFill>
                <a:srgbClr val="F4D3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7" name="Freeform 53">
                <a:extLst>
                  <a:ext uri="{FF2B5EF4-FFF2-40B4-BE49-F238E27FC236}">
                    <a16:creationId xmlns:a16="http://schemas.microsoft.com/office/drawing/2014/main" id="{6C8D947D-6898-40FB-B5B4-38B3BFF5F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670"/>
                <a:ext cx="467" cy="415"/>
              </a:xfrm>
              <a:custGeom>
                <a:avLst/>
                <a:gdLst>
                  <a:gd name="T0" fmla="*/ 0 w 413"/>
                  <a:gd name="T1" fmla="*/ 530 h 367"/>
                  <a:gd name="T2" fmla="*/ 597 w 413"/>
                  <a:gd name="T3" fmla="*/ 0 h 367"/>
                  <a:gd name="T4" fmla="*/ 0 w 413"/>
                  <a:gd name="T5" fmla="*/ 530 h 3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3" h="367">
                    <a:moveTo>
                      <a:pt x="0" y="367"/>
                    </a:moveTo>
                    <a:cubicBezTo>
                      <a:pt x="0" y="367"/>
                      <a:pt x="118" y="89"/>
                      <a:pt x="413" y="0"/>
                    </a:cubicBezTo>
                    <a:cubicBezTo>
                      <a:pt x="413" y="0"/>
                      <a:pt x="227" y="75"/>
                      <a:pt x="0" y="367"/>
                    </a:cubicBezTo>
                    <a:close/>
                  </a:path>
                </a:pathLst>
              </a:custGeom>
              <a:solidFill>
                <a:srgbClr val="F4E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8" name="Freeform 54">
                <a:extLst>
                  <a:ext uri="{FF2B5EF4-FFF2-40B4-BE49-F238E27FC236}">
                    <a16:creationId xmlns:a16="http://schemas.microsoft.com/office/drawing/2014/main" id="{DF9F793F-AB53-4976-B6C8-952FBDEEA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741"/>
                <a:ext cx="267" cy="262"/>
              </a:xfrm>
              <a:custGeom>
                <a:avLst/>
                <a:gdLst>
                  <a:gd name="T0" fmla="*/ 0 w 236"/>
                  <a:gd name="T1" fmla="*/ 334 h 232"/>
                  <a:gd name="T2" fmla="*/ 342 w 236"/>
                  <a:gd name="T3" fmla="*/ 0 h 232"/>
                  <a:gd name="T4" fmla="*/ 0 w 236"/>
                  <a:gd name="T5" fmla="*/ 334 h 2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6" h="232">
                    <a:moveTo>
                      <a:pt x="0" y="232"/>
                    </a:moveTo>
                    <a:cubicBezTo>
                      <a:pt x="0" y="232"/>
                      <a:pt x="117" y="69"/>
                      <a:pt x="236" y="0"/>
                    </a:cubicBezTo>
                    <a:cubicBezTo>
                      <a:pt x="236" y="0"/>
                      <a:pt x="55" y="148"/>
                      <a:pt x="0" y="2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9" name="Freeform 55">
                <a:extLst>
                  <a:ext uri="{FF2B5EF4-FFF2-40B4-BE49-F238E27FC236}">
                    <a16:creationId xmlns:a16="http://schemas.microsoft.com/office/drawing/2014/main" id="{B9A0FD96-2C15-4B82-A443-E73E01DC4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1844"/>
                <a:ext cx="729" cy="264"/>
              </a:xfrm>
              <a:custGeom>
                <a:avLst/>
                <a:gdLst>
                  <a:gd name="T0" fmla="*/ 0 w 644"/>
                  <a:gd name="T1" fmla="*/ 0 h 234"/>
                  <a:gd name="T2" fmla="*/ 934 w 644"/>
                  <a:gd name="T3" fmla="*/ 336 h 234"/>
                  <a:gd name="T4" fmla="*/ 0 w 644"/>
                  <a:gd name="T5" fmla="*/ 0 h 2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4" h="234">
                    <a:moveTo>
                      <a:pt x="0" y="0"/>
                    </a:moveTo>
                    <a:cubicBezTo>
                      <a:pt x="0" y="0"/>
                      <a:pt x="309" y="27"/>
                      <a:pt x="644" y="234"/>
                    </a:cubicBezTo>
                    <a:cubicBezTo>
                      <a:pt x="644" y="234"/>
                      <a:pt x="423" y="15"/>
                      <a:pt x="0" y="0"/>
                    </a:cubicBezTo>
                    <a:close/>
                  </a:path>
                </a:pathLst>
              </a:custGeom>
              <a:solidFill>
                <a:srgbClr val="F4D3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0" name="Freeform 56">
                <a:extLst>
                  <a:ext uri="{FF2B5EF4-FFF2-40B4-BE49-F238E27FC236}">
                    <a16:creationId xmlns:a16="http://schemas.microsoft.com/office/drawing/2014/main" id="{D8F5E9D0-D672-45D6-8F05-55109A149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1878"/>
                <a:ext cx="449" cy="183"/>
              </a:xfrm>
              <a:custGeom>
                <a:avLst/>
                <a:gdLst>
                  <a:gd name="T0" fmla="*/ 575 w 397"/>
                  <a:gd name="T1" fmla="*/ 234 h 162"/>
                  <a:gd name="T2" fmla="*/ 0 w 397"/>
                  <a:gd name="T3" fmla="*/ 0 h 162"/>
                  <a:gd name="T4" fmla="*/ 575 w 397"/>
                  <a:gd name="T5" fmla="*/ 234 h 1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7" h="162">
                    <a:moveTo>
                      <a:pt x="397" y="162"/>
                    </a:moveTo>
                    <a:cubicBezTo>
                      <a:pt x="397" y="162"/>
                      <a:pt x="141" y="19"/>
                      <a:pt x="0" y="0"/>
                    </a:cubicBezTo>
                    <a:cubicBezTo>
                      <a:pt x="0" y="0"/>
                      <a:pt x="141" y="3"/>
                      <a:pt x="397" y="1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1" name="Freeform 57">
                <a:extLst>
                  <a:ext uri="{FF2B5EF4-FFF2-40B4-BE49-F238E27FC236}">
                    <a16:creationId xmlns:a16="http://schemas.microsoft.com/office/drawing/2014/main" id="{10DEC2DC-968F-4DEA-9C94-BF2411AE1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2701"/>
                <a:ext cx="47" cy="33"/>
              </a:xfrm>
              <a:custGeom>
                <a:avLst/>
                <a:gdLst>
                  <a:gd name="T0" fmla="*/ 55 w 42"/>
                  <a:gd name="T1" fmla="*/ 32 h 29"/>
                  <a:gd name="T2" fmla="*/ 24 w 42"/>
                  <a:gd name="T3" fmla="*/ 36 h 29"/>
                  <a:gd name="T4" fmla="*/ 2 w 42"/>
                  <a:gd name="T5" fmla="*/ 10 h 29"/>
                  <a:gd name="T6" fmla="*/ 35 w 42"/>
                  <a:gd name="T7" fmla="*/ 7 h 29"/>
                  <a:gd name="T8" fmla="*/ 55 w 42"/>
                  <a:gd name="T9" fmla="*/ 32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9">
                    <a:moveTo>
                      <a:pt x="39" y="22"/>
                    </a:moveTo>
                    <a:cubicBezTo>
                      <a:pt x="37" y="28"/>
                      <a:pt x="27" y="29"/>
                      <a:pt x="17" y="25"/>
                    </a:cubicBezTo>
                    <a:cubicBezTo>
                      <a:pt x="6" y="21"/>
                      <a:pt x="0" y="13"/>
                      <a:pt x="2" y="7"/>
                    </a:cubicBezTo>
                    <a:cubicBezTo>
                      <a:pt x="5" y="1"/>
                      <a:pt x="15" y="0"/>
                      <a:pt x="25" y="4"/>
                    </a:cubicBezTo>
                    <a:cubicBezTo>
                      <a:pt x="35" y="8"/>
                      <a:pt x="42" y="16"/>
                      <a:pt x="39" y="22"/>
                    </a:cubicBez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2" name="Freeform 58">
                <a:extLst>
                  <a:ext uri="{FF2B5EF4-FFF2-40B4-BE49-F238E27FC236}">
                    <a16:creationId xmlns:a16="http://schemas.microsoft.com/office/drawing/2014/main" id="{6531EDEF-D864-4B20-B6D7-0F1099B45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701"/>
                <a:ext cx="49" cy="28"/>
              </a:xfrm>
              <a:custGeom>
                <a:avLst/>
                <a:gdLst>
                  <a:gd name="T0" fmla="*/ 62 w 43"/>
                  <a:gd name="T1" fmla="*/ 11 h 25"/>
                  <a:gd name="T2" fmla="*/ 35 w 43"/>
                  <a:gd name="T3" fmla="*/ 31 h 25"/>
                  <a:gd name="T4" fmla="*/ 1 w 43"/>
                  <a:gd name="T5" fmla="*/ 25 h 25"/>
                  <a:gd name="T6" fmla="*/ 28 w 43"/>
                  <a:gd name="T7" fmla="*/ 3 h 25"/>
                  <a:gd name="T8" fmla="*/ 62 w 43"/>
                  <a:gd name="T9" fmla="*/ 1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25">
                    <a:moveTo>
                      <a:pt x="41" y="8"/>
                    </a:moveTo>
                    <a:cubicBezTo>
                      <a:pt x="43" y="13"/>
                      <a:pt x="35" y="20"/>
                      <a:pt x="24" y="22"/>
                    </a:cubicBezTo>
                    <a:cubicBezTo>
                      <a:pt x="13" y="25"/>
                      <a:pt x="2" y="23"/>
                      <a:pt x="1" y="18"/>
                    </a:cubicBezTo>
                    <a:cubicBezTo>
                      <a:pt x="0" y="13"/>
                      <a:pt x="8" y="6"/>
                      <a:pt x="19" y="3"/>
                    </a:cubicBezTo>
                    <a:cubicBezTo>
                      <a:pt x="30" y="0"/>
                      <a:pt x="40" y="2"/>
                      <a:pt x="41" y="8"/>
                    </a:cubicBez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3" name="Freeform 59">
                <a:extLst>
                  <a:ext uri="{FF2B5EF4-FFF2-40B4-BE49-F238E27FC236}">
                    <a16:creationId xmlns:a16="http://schemas.microsoft.com/office/drawing/2014/main" id="{A782DC18-E1E9-4A54-8A9E-A6CFDFF6A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883"/>
                <a:ext cx="250" cy="259"/>
              </a:xfrm>
              <a:custGeom>
                <a:avLst/>
                <a:gdLst>
                  <a:gd name="T0" fmla="*/ 12 w 221"/>
                  <a:gd name="T1" fmla="*/ 0 h 229"/>
                  <a:gd name="T2" fmla="*/ 0 w 221"/>
                  <a:gd name="T3" fmla="*/ 3 h 229"/>
                  <a:gd name="T4" fmla="*/ 37 w 221"/>
                  <a:gd name="T5" fmla="*/ 48 h 229"/>
                  <a:gd name="T6" fmla="*/ 76 w 221"/>
                  <a:gd name="T7" fmla="*/ 107 h 229"/>
                  <a:gd name="T8" fmla="*/ 133 w 221"/>
                  <a:gd name="T9" fmla="*/ 232 h 229"/>
                  <a:gd name="T10" fmla="*/ 150 w 221"/>
                  <a:gd name="T11" fmla="*/ 285 h 229"/>
                  <a:gd name="T12" fmla="*/ 164 w 221"/>
                  <a:gd name="T13" fmla="*/ 321 h 229"/>
                  <a:gd name="T14" fmla="*/ 175 w 221"/>
                  <a:gd name="T15" fmla="*/ 275 h 229"/>
                  <a:gd name="T16" fmla="*/ 192 w 221"/>
                  <a:gd name="T17" fmla="*/ 221 h 229"/>
                  <a:gd name="T18" fmla="*/ 234 w 221"/>
                  <a:gd name="T19" fmla="*/ 145 h 229"/>
                  <a:gd name="T20" fmla="*/ 320 w 221"/>
                  <a:gd name="T21" fmla="*/ 51 h 229"/>
                  <a:gd name="T22" fmla="*/ 232 w 221"/>
                  <a:gd name="T23" fmla="*/ 43 h 229"/>
                  <a:gd name="T24" fmla="*/ 133 w 221"/>
                  <a:gd name="T25" fmla="*/ 33 h 229"/>
                  <a:gd name="T26" fmla="*/ 59 w 221"/>
                  <a:gd name="T27" fmla="*/ 19 h 229"/>
                  <a:gd name="T28" fmla="*/ 0 w 221"/>
                  <a:gd name="T29" fmla="*/ 1 h 2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21" h="229">
                    <a:moveTo>
                      <a:pt x="9" y="0"/>
                    </a:moveTo>
                    <a:cubicBezTo>
                      <a:pt x="5" y="0"/>
                      <a:pt x="4" y="3"/>
                      <a:pt x="0" y="3"/>
                    </a:cubicBezTo>
                    <a:cubicBezTo>
                      <a:pt x="6" y="13"/>
                      <a:pt x="19" y="22"/>
                      <a:pt x="26" y="33"/>
                    </a:cubicBezTo>
                    <a:cubicBezTo>
                      <a:pt x="34" y="47"/>
                      <a:pt x="43" y="60"/>
                      <a:pt x="52" y="74"/>
                    </a:cubicBezTo>
                    <a:cubicBezTo>
                      <a:pt x="69" y="101"/>
                      <a:pt x="83" y="129"/>
                      <a:pt x="92" y="160"/>
                    </a:cubicBezTo>
                    <a:cubicBezTo>
                      <a:pt x="96" y="172"/>
                      <a:pt x="101" y="184"/>
                      <a:pt x="104" y="197"/>
                    </a:cubicBezTo>
                    <a:cubicBezTo>
                      <a:pt x="105" y="201"/>
                      <a:pt x="103" y="229"/>
                      <a:pt x="113" y="222"/>
                    </a:cubicBezTo>
                    <a:cubicBezTo>
                      <a:pt x="117" y="219"/>
                      <a:pt x="119" y="196"/>
                      <a:pt x="121" y="190"/>
                    </a:cubicBezTo>
                    <a:cubicBezTo>
                      <a:pt x="125" y="177"/>
                      <a:pt x="128" y="164"/>
                      <a:pt x="133" y="152"/>
                    </a:cubicBezTo>
                    <a:cubicBezTo>
                      <a:pt x="141" y="133"/>
                      <a:pt x="149" y="116"/>
                      <a:pt x="162" y="100"/>
                    </a:cubicBezTo>
                    <a:cubicBezTo>
                      <a:pt x="179" y="79"/>
                      <a:pt x="215" y="63"/>
                      <a:pt x="221" y="35"/>
                    </a:cubicBezTo>
                    <a:cubicBezTo>
                      <a:pt x="209" y="27"/>
                      <a:pt x="176" y="31"/>
                      <a:pt x="160" y="30"/>
                    </a:cubicBezTo>
                    <a:cubicBezTo>
                      <a:pt x="137" y="29"/>
                      <a:pt x="115" y="26"/>
                      <a:pt x="92" y="23"/>
                    </a:cubicBezTo>
                    <a:cubicBezTo>
                      <a:pt x="74" y="21"/>
                      <a:pt x="57" y="19"/>
                      <a:pt x="41" y="13"/>
                    </a:cubicBezTo>
                    <a:cubicBezTo>
                      <a:pt x="26" y="7"/>
                      <a:pt x="16" y="0"/>
                      <a:pt x="0" y="1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4" name="Freeform 60">
                <a:extLst>
                  <a:ext uri="{FF2B5EF4-FFF2-40B4-BE49-F238E27FC236}">
                    <a16:creationId xmlns:a16="http://schemas.microsoft.com/office/drawing/2014/main" id="{A2B34A79-1E13-4422-8B3C-F89720EFA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2694"/>
                <a:ext cx="319" cy="200"/>
              </a:xfrm>
              <a:custGeom>
                <a:avLst/>
                <a:gdLst>
                  <a:gd name="T0" fmla="*/ 0 w 282"/>
                  <a:gd name="T1" fmla="*/ 0 h 177"/>
                  <a:gd name="T2" fmla="*/ 76 w 282"/>
                  <a:gd name="T3" fmla="*/ 131 h 177"/>
                  <a:gd name="T4" fmla="*/ 181 w 282"/>
                  <a:gd name="T5" fmla="*/ 214 h 177"/>
                  <a:gd name="T6" fmla="*/ 307 w 282"/>
                  <a:gd name="T7" fmla="*/ 255 h 177"/>
                  <a:gd name="T8" fmla="*/ 408 w 282"/>
                  <a:gd name="T9" fmla="*/ 253 h 177"/>
                  <a:gd name="T10" fmla="*/ 136 w 282"/>
                  <a:gd name="T11" fmla="*/ 102 h 177"/>
                  <a:gd name="T12" fmla="*/ 55 w 282"/>
                  <a:gd name="T13" fmla="*/ 27 h 177"/>
                  <a:gd name="T14" fmla="*/ 2 w 282"/>
                  <a:gd name="T15" fmla="*/ 3 h 1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2" h="177">
                    <a:moveTo>
                      <a:pt x="0" y="0"/>
                    </a:moveTo>
                    <a:cubicBezTo>
                      <a:pt x="19" y="30"/>
                      <a:pt x="25" y="66"/>
                      <a:pt x="52" y="91"/>
                    </a:cubicBezTo>
                    <a:cubicBezTo>
                      <a:pt x="74" y="112"/>
                      <a:pt x="101" y="130"/>
                      <a:pt x="125" y="148"/>
                    </a:cubicBezTo>
                    <a:cubicBezTo>
                      <a:pt x="152" y="170"/>
                      <a:pt x="178" y="177"/>
                      <a:pt x="212" y="177"/>
                    </a:cubicBezTo>
                    <a:cubicBezTo>
                      <a:pt x="234" y="177"/>
                      <a:pt x="260" y="169"/>
                      <a:pt x="282" y="175"/>
                    </a:cubicBezTo>
                    <a:cubicBezTo>
                      <a:pt x="228" y="126"/>
                      <a:pt x="148" y="121"/>
                      <a:pt x="94" y="71"/>
                    </a:cubicBezTo>
                    <a:cubicBezTo>
                      <a:pt x="76" y="54"/>
                      <a:pt x="57" y="35"/>
                      <a:pt x="38" y="19"/>
                    </a:cubicBezTo>
                    <a:cubicBezTo>
                      <a:pt x="29" y="11"/>
                      <a:pt x="15" y="1"/>
                      <a:pt x="2" y="3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5" name="Freeform 61">
                <a:extLst>
                  <a:ext uri="{FF2B5EF4-FFF2-40B4-BE49-F238E27FC236}">
                    <a16:creationId xmlns:a16="http://schemas.microsoft.com/office/drawing/2014/main" id="{302956FE-C40E-414D-AA2A-F7B980563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2933"/>
                <a:ext cx="376" cy="214"/>
              </a:xfrm>
              <a:custGeom>
                <a:avLst/>
                <a:gdLst>
                  <a:gd name="T0" fmla="*/ 0 w 332"/>
                  <a:gd name="T1" fmla="*/ 2 h 190"/>
                  <a:gd name="T2" fmla="*/ 42 w 332"/>
                  <a:gd name="T3" fmla="*/ 18 h 190"/>
                  <a:gd name="T4" fmla="*/ 125 w 332"/>
                  <a:gd name="T5" fmla="*/ 14 h 190"/>
                  <a:gd name="T6" fmla="*/ 265 w 332"/>
                  <a:gd name="T7" fmla="*/ 33 h 190"/>
                  <a:gd name="T8" fmla="*/ 332 w 332"/>
                  <a:gd name="T9" fmla="*/ 99 h 190"/>
                  <a:gd name="T10" fmla="*/ 394 w 332"/>
                  <a:gd name="T11" fmla="*/ 164 h 190"/>
                  <a:gd name="T12" fmla="*/ 482 w 332"/>
                  <a:gd name="T13" fmla="*/ 271 h 190"/>
                  <a:gd name="T14" fmla="*/ 340 w 332"/>
                  <a:gd name="T15" fmla="*/ 149 h 190"/>
                  <a:gd name="T16" fmla="*/ 171 w 332"/>
                  <a:gd name="T17" fmla="*/ 44 h 190"/>
                  <a:gd name="T18" fmla="*/ 0 w 332"/>
                  <a:gd name="T19" fmla="*/ 2 h 19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2" h="190">
                    <a:moveTo>
                      <a:pt x="0" y="2"/>
                    </a:moveTo>
                    <a:cubicBezTo>
                      <a:pt x="16" y="8"/>
                      <a:pt x="12" y="13"/>
                      <a:pt x="29" y="12"/>
                    </a:cubicBezTo>
                    <a:cubicBezTo>
                      <a:pt x="48" y="11"/>
                      <a:pt x="67" y="11"/>
                      <a:pt x="86" y="10"/>
                    </a:cubicBezTo>
                    <a:cubicBezTo>
                      <a:pt x="122" y="8"/>
                      <a:pt x="152" y="0"/>
                      <a:pt x="183" y="23"/>
                    </a:cubicBezTo>
                    <a:cubicBezTo>
                      <a:pt x="201" y="36"/>
                      <a:pt x="213" y="54"/>
                      <a:pt x="229" y="69"/>
                    </a:cubicBezTo>
                    <a:cubicBezTo>
                      <a:pt x="244" y="84"/>
                      <a:pt x="260" y="97"/>
                      <a:pt x="271" y="115"/>
                    </a:cubicBezTo>
                    <a:cubicBezTo>
                      <a:pt x="289" y="143"/>
                      <a:pt x="324" y="157"/>
                      <a:pt x="332" y="190"/>
                    </a:cubicBezTo>
                    <a:cubicBezTo>
                      <a:pt x="296" y="162"/>
                      <a:pt x="268" y="135"/>
                      <a:pt x="234" y="104"/>
                    </a:cubicBezTo>
                    <a:cubicBezTo>
                      <a:pt x="199" y="73"/>
                      <a:pt x="160" y="50"/>
                      <a:pt x="117" y="31"/>
                    </a:cubicBezTo>
                    <a:cubicBezTo>
                      <a:pt x="73" y="12"/>
                      <a:pt x="20" y="42"/>
                      <a:pt x="0" y="2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6" name="Freeform 62">
                <a:extLst>
                  <a:ext uri="{FF2B5EF4-FFF2-40B4-BE49-F238E27FC236}">
                    <a16:creationId xmlns:a16="http://schemas.microsoft.com/office/drawing/2014/main" id="{5CCD041A-889A-4B58-819E-30477FFBC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726"/>
                <a:ext cx="330" cy="60"/>
              </a:xfrm>
              <a:custGeom>
                <a:avLst/>
                <a:gdLst>
                  <a:gd name="T0" fmla="*/ 0 w 292"/>
                  <a:gd name="T1" fmla="*/ 29 h 53"/>
                  <a:gd name="T2" fmla="*/ 55 w 292"/>
                  <a:gd name="T3" fmla="*/ 52 h 53"/>
                  <a:gd name="T4" fmla="*/ 106 w 292"/>
                  <a:gd name="T5" fmla="*/ 49 h 53"/>
                  <a:gd name="T6" fmla="*/ 218 w 292"/>
                  <a:gd name="T7" fmla="*/ 48 h 53"/>
                  <a:gd name="T8" fmla="*/ 422 w 292"/>
                  <a:gd name="T9" fmla="*/ 23 h 53"/>
                  <a:gd name="T10" fmla="*/ 287 w 292"/>
                  <a:gd name="T11" fmla="*/ 26 h 53"/>
                  <a:gd name="T12" fmla="*/ 197 w 292"/>
                  <a:gd name="T13" fmla="*/ 7 h 53"/>
                  <a:gd name="T14" fmla="*/ 81 w 292"/>
                  <a:gd name="T15" fmla="*/ 10 h 53"/>
                  <a:gd name="T16" fmla="*/ 8 w 292"/>
                  <a:gd name="T17" fmla="*/ 14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2" h="53">
                    <a:moveTo>
                      <a:pt x="0" y="20"/>
                    </a:moveTo>
                    <a:cubicBezTo>
                      <a:pt x="7" y="22"/>
                      <a:pt x="26" y="33"/>
                      <a:pt x="38" y="36"/>
                    </a:cubicBezTo>
                    <a:cubicBezTo>
                      <a:pt x="49" y="38"/>
                      <a:pt x="61" y="34"/>
                      <a:pt x="73" y="34"/>
                    </a:cubicBezTo>
                    <a:cubicBezTo>
                      <a:pt x="99" y="34"/>
                      <a:pt x="125" y="33"/>
                      <a:pt x="151" y="33"/>
                    </a:cubicBezTo>
                    <a:cubicBezTo>
                      <a:pt x="201" y="33"/>
                      <a:pt x="250" y="53"/>
                      <a:pt x="292" y="16"/>
                    </a:cubicBezTo>
                    <a:cubicBezTo>
                      <a:pt x="265" y="28"/>
                      <a:pt x="228" y="21"/>
                      <a:pt x="199" y="18"/>
                    </a:cubicBezTo>
                    <a:cubicBezTo>
                      <a:pt x="177" y="17"/>
                      <a:pt x="158" y="7"/>
                      <a:pt x="136" y="4"/>
                    </a:cubicBezTo>
                    <a:cubicBezTo>
                      <a:pt x="109" y="0"/>
                      <a:pt x="83" y="5"/>
                      <a:pt x="57" y="7"/>
                    </a:cubicBezTo>
                    <a:cubicBezTo>
                      <a:pt x="41" y="8"/>
                      <a:pt x="20" y="17"/>
                      <a:pt x="5" y="10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7" name="Freeform 63">
                <a:extLst>
                  <a:ext uri="{FF2B5EF4-FFF2-40B4-BE49-F238E27FC236}">
                    <a16:creationId xmlns:a16="http://schemas.microsoft.com/office/drawing/2014/main" id="{04861910-8B4D-4644-BBB0-EFB200DA3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382"/>
                <a:ext cx="713" cy="329"/>
              </a:xfrm>
              <a:custGeom>
                <a:avLst/>
                <a:gdLst>
                  <a:gd name="T0" fmla="*/ 0 w 630"/>
                  <a:gd name="T1" fmla="*/ 407 h 292"/>
                  <a:gd name="T2" fmla="*/ 68 w 630"/>
                  <a:gd name="T3" fmla="*/ 318 h 292"/>
                  <a:gd name="T4" fmla="*/ 153 w 630"/>
                  <a:gd name="T5" fmla="*/ 224 h 292"/>
                  <a:gd name="T6" fmla="*/ 206 w 630"/>
                  <a:gd name="T7" fmla="*/ 212 h 292"/>
                  <a:gd name="T8" fmla="*/ 290 w 630"/>
                  <a:gd name="T9" fmla="*/ 189 h 292"/>
                  <a:gd name="T10" fmla="*/ 380 w 630"/>
                  <a:gd name="T11" fmla="*/ 184 h 292"/>
                  <a:gd name="T12" fmla="*/ 471 w 630"/>
                  <a:gd name="T13" fmla="*/ 159 h 292"/>
                  <a:gd name="T14" fmla="*/ 603 w 630"/>
                  <a:gd name="T15" fmla="*/ 109 h 292"/>
                  <a:gd name="T16" fmla="*/ 741 w 630"/>
                  <a:gd name="T17" fmla="*/ 88 h 292"/>
                  <a:gd name="T18" fmla="*/ 837 w 630"/>
                  <a:gd name="T19" fmla="*/ 64 h 292"/>
                  <a:gd name="T20" fmla="*/ 913 w 630"/>
                  <a:gd name="T21" fmla="*/ 0 h 292"/>
                  <a:gd name="T22" fmla="*/ 697 w 630"/>
                  <a:gd name="T23" fmla="*/ 131 h 292"/>
                  <a:gd name="T24" fmla="*/ 535 w 630"/>
                  <a:gd name="T25" fmla="*/ 199 h 292"/>
                  <a:gd name="T26" fmla="*/ 422 w 630"/>
                  <a:gd name="T27" fmla="*/ 264 h 292"/>
                  <a:gd name="T28" fmla="*/ 340 w 630"/>
                  <a:gd name="T29" fmla="*/ 330 h 292"/>
                  <a:gd name="T30" fmla="*/ 232 w 630"/>
                  <a:gd name="T31" fmla="*/ 358 h 292"/>
                  <a:gd name="T32" fmla="*/ 48 w 630"/>
                  <a:gd name="T33" fmla="*/ 408 h 292"/>
                  <a:gd name="T34" fmla="*/ 0 w 630"/>
                  <a:gd name="T35" fmla="*/ 402 h 2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30" h="292">
                    <a:moveTo>
                      <a:pt x="0" y="284"/>
                    </a:moveTo>
                    <a:cubicBezTo>
                      <a:pt x="38" y="292"/>
                      <a:pt x="36" y="245"/>
                      <a:pt x="47" y="222"/>
                    </a:cubicBezTo>
                    <a:cubicBezTo>
                      <a:pt x="59" y="195"/>
                      <a:pt x="78" y="170"/>
                      <a:pt x="105" y="157"/>
                    </a:cubicBezTo>
                    <a:cubicBezTo>
                      <a:pt x="117" y="151"/>
                      <a:pt x="130" y="152"/>
                      <a:pt x="142" y="148"/>
                    </a:cubicBezTo>
                    <a:cubicBezTo>
                      <a:pt x="162" y="142"/>
                      <a:pt x="179" y="133"/>
                      <a:pt x="200" y="132"/>
                    </a:cubicBezTo>
                    <a:cubicBezTo>
                      <a:pt x="222" y="130"/>
                      <a:pt x="240" y="135"/>
                      <a:pt x="262" y="129"/>
                    </a:cubicBezTo>
                    <a:cubicBezTo>
                      <a:pt x="282" y="124"/>
                      <a:pt x="305" y="117"/>
                      <a:pt x="325" y="111"/>
                    </a:cubicBezTo>
                    <a:cubicBezTo>
                      <a:pt x="356" y="101"/>
                      <a:pt x="383" y="81"/>
                      <a:pt x="416" y="76"/>
                    </a:cubicBezTo>
                    <a:cubicBezTo>
                      <a:pt x="449" y="72"/>
                      <a:pt x="480" y="66"/>
                      <a:pt x="512" y="61"/>
                    </a:cubicBezTo>
                    <a:cubicBezTo>
                      <a:pt x="534" y="57"/>
                      <a:pt x="558" y="54"/>
                      <a:pt x="578" y="45"/>
                    </a:cubicBezTo>
                    <a:cubicBezTo>
                      <a:pt x="598" y="35"/>
                      <a:pt x="614" y="16"/>
                      <a:pt x="630" y="0"/>
                    </a:cubicBezTo>
                    <a:cubicBezTo>
                      <a:pt x="607" y="54"/>
                      <a:pt x="532" y="72"/>
                      <a:pt x="481" y="91"/>
                    </a:cubicBezTo>
                    <a:cubicBezTo>
                      <a:pt x="442" y="105"/>
                      <a:pt x="407" y="125"/>
                      <a:pt x="369" y="139"/>
                    </a:cubicBezTo>
                    <a:cubicBezTo>
                      <a:pt x="342" y="149"/>
                      <a:pt x="315" y="167"/>
                      <a:pt x="292" y="185"/>
                    </a:cubicBezTo>
                    <a:cubicBezTo>
                      <a:pt x="273" y="199"/>
                      <a:pt x="257" y="223"/>
                      <a:pt x="234" y="231"/>
                    </a:cubicBezTo>
                    <a:cubicBezTo>
                      <a:pt x="208" y="239"/>
                      <a:pt x="185" y="235"/>
                      <a:pt x="160" y="250"/>
                    </a:cubicBezTo>
                    <a:cubicBezTo>
                      <a:pt x="119" y="273"/>
                      <a:pt x="80" y="287"/>
                      <a:pt x="33" y="285"/>
                    </a:cubicBezTo>
                    <a:cubicBezTo>
                      <a:pt x="21" y="285"/>
                      <a:pt x="12" y="281"/>
                      <a:pt x="0" y="281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8" name="Freeform 64">
                <a:extLst>
                  <a:ext uri="{FF2B5EF4-FFF2-40B4-BE49-F238E27FC236}">
                    <a16:creationId xmlns:a16="http://schemas.microsoft.com/office/drawing/2014/main" id="{0BFBF698-F1E5-4555-A664-FA0183CF4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2774"/>
                <a:ext cx="214" cy="219"/>
              </a:xfrm>
              <a:custGeom>
                <a:avLst/>
                <a:gdLst>
                  <a:gd name="T0" fmla="*/ 0 w 189"/>
                  <a:gd name="T1" fmla="*/ 71 h 194"/>
                  <a:gd name="T2" fmla="*/ 45 w 189"/>
                  <a:gd name="T3" fmla="*/ 47 h 194"/>
                  <a:gd name="T4" fmla="*/ 68 w 189"/>
                  <a:gd name="T5" fmla="*/ 11 h 194"/>
                  <a:gd name="T6" fmla="*/ 144 w 189"/>
                  <a:gd name="T7" fmla="*/ 96 h 194"/>
                  <a:gd name="T8" fmla="*/ 220 w 189"/>
                  <a:gd name="T9" fmla="*/ 208 h 194"/>
                  <a:gd name="T10" fmla="*/ 274 w 189"/>
                  <a:gd name="T11" fmla="*/ 279 h 194"/>
                  <a:gd name="T12" fmla="*/ 212 w 189"/>
                  <a:gd name="T13" fmla="*/ 219 h 194"/>
                  <a:gd name="T14" fmla="*/ 123 w 189"/>
                  <a:gd name="T15" fmla="*/ 148 h 194"/>
                  <a:gd name="T16" fmla="*/ 48 w 189"/>
                  <a:gd name="T17" fmla="*/ 103 h 194"/>
                  <a:gd name="T18" fmla="*/ 0 w 189"/>
                  <a:gd name="T19" fmla="*/ 77 h 19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9" h="194">
                    <a:moveTo>
                      <a:pt x="0" y="50"/>
                    </a:moveTo>
                    <a:cubicBezTo>
                      <a:pt x="13" y="47"/>
                      <a:pt x="23" y="46"/>
                      <a:pt x="31" y="33"/>
                    </a:cubicBezTo>
                    <a:cubicBezTo>
                      <a:pt x="37" y="25"/>
                      <a:pt x="36" y="12"/>
                      <a:pt x="47" y="8"/>
                    </a:cubicBezTo>
                    <a:cubicBezTo>
                      <a:pt x="72" y="0"/>
                      <a:pt x="91" y="51"/>
                      <a:pt x="99" y="66"/>
                    </a:cubicBezTo>
                    <a:cubicBezTo>
                      <a:pt x="113" y="96"/>
                      <a:pt x="131" y="119"/>
                      <a:pt x="151" y="144"/>
                    </a:cubicBezTo>
                    <a:cubicBezTo>
                      <a:pt x="164" y="160"/>
                      <a:pt x="183" y="175"/>
                      <a:pt x="189" y="194"/>
                    </a:cubicBezTo>
                    <a:cubicBezTo>
                      <a:pt x="172" y="184"/>
                      <a:pt x="161" y="165"/>
                      <a:pt x="146" y="152"/>
                    </a:cubicBezTo>
                    <a:cubicBezTo>
                      <a:pt x="126" y="134"/>
                      <a:pt x="107" y="119"/>
                      <a:pt x="85" y="103"/>
                    </a:cubicBezTo>
                    <a:cubicBezTo>
                      <a:pt x="69" y="91"/>
                      <a:pt x="52" y="81"/>
                      <a:pt x="33" y="72"/>
                    </a:cubicBezTo>
                    <a:cubicBezTo>
                      <a:pt x="23" y="68"/>
                      <a:pt x="3" y="60"/>
                      <a:pt x="0" y="53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9" name="Freeform 65">
                <a:extLst>
                  <a:ext uri="{FF2B5EF4-FFF2-40B4-BE49-F238E27FC236}">
                    <a16:creationId xmlns:a16="http://schemas.microsoft.com/office/drawing/2014/main" id="{EFC750B1-7590-4DB0-956D-797BC6216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750"/>
                <a:ext cx="403" cy="367"/>
              </a:xfrm>
              <a:custGeom>
                <a:avLst/>
                <a:gdLst>
                  <a:gd name="T0" fmla="*/ 380 w 356"/>
                  <a:gd name="T1" fmla="*/ 18 h 325"/>
                  <a:gd name="T2" fmla="*/ 326 w 356"/>
                  <a:gd name="T3" fmla="*/ 96 h 325"/>
                  <a:gd name="T4" fmla="*/ 266 w 356"/>
                  <a:gd name="T5" fmla="*/ 154 h 325"/>
                  <a:gd name="T6" fmla="*/ 146 w 356"/>
                  <a:gd name="T7" fmla="*/ 237 h 325"/>
                  <a:gd name="T8" fmla="*/ 61 w 356"/>
                  <a:gd name="T9" fmla="*/ 349 h 325"/>
                  <a:gd name="T10" fmla="*/ 8 w 356"/>
                  <a:gd name="T11" fmla="*/ 445 h 325"/>
                  <a:gd name="T12" fmla="*/ 1 w 356"/>
                  <a:gd name="T13" fmla="*/ 468 h 325"/>
                  <a:gd name="T14" fmla="*/ 61 w 356"/>
                  <a:gd name="T15" fmla="*/ 396 h 325"/>
                  <a:gd name="T16" fmla="*/ 138 w 356"/>
                  <a:gd name="T17" fmla="*/ 330 h 325"/>
                  <a:gd name="T18" fmla="*/ 298 w 356"/>
                  <a:gd name="T19" fmla="*/ 200 h 325"/>
                  <a:gd name="T20" fmla="*/ 428 w 356"/>
                  <a:gd name="T21" fmla="*/ 130 h 325"/>
                  <a:gd name="T22" fmla="*/ 516 w 356"/>
                  <a:gd name="T23" fmla="*/ 89 h 325"/>
                  <a:gd name="T24" fmla="*/ 462 w 356"/>
                  <a:gd name="T25" fmla="*/ 89 h 325"/>
                  <a:gd name="T26" fmla="*/ 421 w 356"/>
                  <a:gd name="T27" fmla="*/ 45 h 325"/>
                  <a:gd name="T28" fmla="*/ 398 w 356"/>
                  <a:gd name="T29" fmla="*/ 3 h 325"/>
                  <a:gd name="T30" fmla="*/ 377 w 356"/>
                  <a:gd name="T31" fmla="*/ 18 h 3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56" h="325">
                    <a:moveTo>
                      <a:pt x="262" y="12"/>
                    </a:moveTo>
                    <a:cubicBezTo>
                      <a:pt x="250" y="31"/>
                      <a:pt x="240" y="50"/>
                      <a:pt x="224" y="66"/>
                    </a:cubicBezTo>
                    <a:cubicBezTo>
                      <a:pt x="211" y="80"/>
                      <a:pt x="198" y="93"/>
                      <a:pt x="184" y="106"/>
                    </a:cubicBezTo>
                    <a:cubicBezTo>
                      <a:pt x="159" y="129"/>
                      <a:pt x="126" y="141"/>
                      <a:pt x="101" y="165"/>
                    </a:cubicBezTo>
                    <a:cubicBezTo>
                      <a:pt x="77" y="188"/>
                      <a:pt x="62" y="218"/>
                      <a:pt x="42" y="243"/>
                    </a:cubicBezTo>
                    <a:cubicBezTo>
                      <a:pt x="25" y="264"/>
                      <a:pt x="13" y="283"/>
                      <a:pt x="5" y="309"/>
                    </a:cubicBezTo>
                    <a:cubicBezTo>
                      <a:pt x="3" y="315"/>
                      <a:pt x="0" y="319"/>
                      <a:pt x="1" y="325"/>
                    </a:cubicBezTo>
                    <a:cubicBezTo>
                      <a:pt x="18" y="317"/>
                      <a:pt x="29" y="289"/>
                      <a:pt x="42" y="275"/>
                    </a:cubicBezTo>
                    <a:cubicBezTo>
                      <a:pt x="58" y="258"/>
                      <a:pt x="75" y="242"/>
                      <a:pt x="95" y="229"/>
                    </a:cubicBezTo>
                    <a:cubicBezTo>
                      <a:pt x="135" y="203"/>
                      <a:pt x="165" y="165"/>
                      <a:pt x="205" y="139"/>
                    </a:cubicBezTo>
                    <a:cubicBezTo>
                      <a:pt x="233" y="120"/>
                      <a:pt x="265" y="105"/>
                      <a:pt x="295" y="90"/>
                    </a:cubicBezTo>
                    <a:cubicBezTo>
                      <a:pt x="309" y="83"/>
                      <a:pt x="349" y="74"/>
                      <a:pt x="356" y="62"/>
                    </a:cubicBezTo>
                    <a:cubicBezTo>
                      <a:pt x="347" y="56"/>
                      <a:pt x="330" y="66"/>
                      <a:pt x="318" y="62"/>
                    </a:cubicBezTo>
                    <a:cubicBezTo>
                      <a:pt x="304" y="57"/>
                      <a:pt x="297" y="44"/>
                      <a:pt x="291" y="31"/>
                    </a:cubicBezTo>
                    <a:cubicBezTo>
                      <a:pt x="287" y="23"/>
                      <a:pt x="284" y="7"/>
                      <a:pt x="275" y="3"/>
                    </a:cubicBezTo>
                    <a:cubicBezTo>
                      <a:pt x="269" y="0"/>
                      <a:pt x="256" y="3"/>
                      <a:pt x="260" y="12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0" name="Freeform 66">
                <a:extLst>
                  <a:ext uri="{FF2B5EF4-FFF2-40B4-BE49-F238E27FC236}">
                    <a16:creationId xmlns:a16="http://schemas.microsoft.com/office/drawing/2014/main" id="{67D650CF-7393-4596-BAAE-70D706B99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2874"/>
                <a:ext cx="205" cy="96"/>
              </a:xfrm>
              <a:custGeom>
                <a:avLst/>
                <a:gdLst>
                  <a:gd name="T0" fmla="*/ 239 w 181"/>
                  <a:gd name="T1" fmla="*/ 0 h 85"/>
                  <a:gd name="T2" fmla="*/ 112 w 181"/>
                  <a:gd name="T3" fmla="*/ 68 h 85"/>
                  <a:gd name="T4" fmla="*/ 0 w 181"/>
                  <a:gd name="T5" fmla="*/ 122 h 85"/>
                  <a:gd name="T6" fmla="*/ 89 w 181"/>
                  <a:gd name="T7" fmla="*/ 96 h 85"/>
                  <a:gd name="T8" fmla="*/ 162 w 181"/>
                  <a:gd name="T9" fmla="*/ 76 h 85"/>
                  <a:gd name="T10" fmla="*/ 262 w 181"/>
                  <a:gd name="T11" fmla="*/ 10 h 85"/>
                  <a:gd name="T12" fmla="*/ 240 w 181"/>
                  <a:gd name="T13" fmla="*/ 1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1" h="85">
                    <a:moveTo>
                      <a:pt x="164" y="0"/>
                    </a:moveTo>
                    <a:cubicBezTo>
                      <a:pt x="138" y="20"/>
                      <a:pt x="105" y="31"/>
                      <a:pt x="77" y="47"/>
                    </a:cubicBezTo>
                    <a:cubicBezTo>
                      <a:pt x="52" y="62"/>
                      <a:pt x="23" y="69"/>
                      <a:pt x="0" y="85"/>
                    </a:cubicBezTo>
                    <a:cubicBezTo>
                      <a:pt x="20" y="84"/>
                      <a:pt x="43" y="73"/>
                      <a:pt x="62" y="66"/>
                    </a:cubicBezTo>
                    <a:cubicBezTo>
                      <a:pt x="78" y="60"/>
                      <a:pt x="95" y="58"/>
                      <a:pt x="111" y="52"/>
                    </a:cubicBezTo>
                    <a:cubicBezTo>
                      <a:pt x="125" y="47"/>
                      <a:pt x="181" y="25"/>
                      <a:pt x="180" y="7"/>
                    </a:cubicBezTo>
                    <a:cubicBezTo>
                      <a:pt x="175" y="5"/>
                      <a:pt x="170" y="2"/>
                      <a:pt x="165" y="1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1" name="Freeform 67">
                <a:extLst>
                  <a:ext uri="{FF2B5EF4-FFF2-40B4-BE49-F238E27FC236}">
                    <a16:creationId xmlns:a16="http://schemas.microsoft.com/office/drawing/2014/main" id="{548BFA17-CE78-47D9-AB7D-6D15E19DE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2963"/>
                <a:ext cx="368" cy="205"/>
              </a:xfrm>
              <a:custGeom>
                <a:avLst/>
                <a:gdLst>
                  <a:gd name="T0" fmla="*/ 469 w 325"/>
                  <a:gd name="T1" fmla="*/ 3 h 181"/>
                  <a:gd name="T2" fmla="*/ 385 w 325"/>
                  <a:gd name="T3" fmla="*/ 41 h 181"/>
                  <a:gd name="T4" fmla="*/ 305 w 325"/>
                  <a:gd name="T5" fmla="*/ 65 h 181"/>
                  <a:gd name="T6" fmla="*/ 185 w 325"/>
                  <a:gd name="T7" fmla="*/ 93 h 181"/>
                  <a:gd name="T8" fmla="*/ 85 w 325"/>
                  <a:gd name="T9" fmla="*/ 180 h 181"/>
                  <a:gd name="T10" fmla="*/ 0 w 325"/>
                  <a:gd name="T11" fmla="*/ 262 h 181"/>
                  <a:gd name="T12" fmla="*/ 57 w 325"/>
                  <a:gd name="T13" fmla="*/ 232 h 181"/>
                  <a:gd name="T14" fmla="*/ 132 w 325"/>
                  <a:gd name="T15" fmla="*/ 204 h 181"/>
                  <a:gd name="T16" fmla="*/ 333 w 325"/>
                  <a:gd name="T17" fmla="*/ 163 h 181"/>
                  <a:gd name="T18" fmla="*/ 442 w 325"/>
                  <a:gd name="T19" fmla="*/ 59 h 181"/>
                  <a:gd name="T20" fmla="*/ 469 w 325"/>
                  <a:gd name="T21" fmla="*/ 3 h 1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5" h="181">
                    <a:moveTo>
                      <a:pt x="323" y="3"/>
                    </a:moveTo>
                    <a:cubicBezTo>
                      <a:pt x="315" y="0"/>
                      <a:pt x="277" y="24"/>
                      <a:pt x="265" y="28"/>
                    </a:cubicBezTo>
                    <a:cubicBezTo>
                      <a:pt x="247" y="34"/>
                      <a:pt x="229" y="40"/>
                      <a:pt x="210" y="44"/>
                    </a:cubicBezTo>
                    <a:cubicBezTo>
                      <a:pt x="183" y="49"/>
                      <a:pt x="153" y="53"/>
                      <a:pt x="127" y="64"/>
                    </a:cubicBezTo>
                    <a:cubicBezTo>
                      <a:pt x="99" y="76"/>
                      <a:pt x="77" y="101"/>
                      <a:pt x="58" y="124"/>
                    </a:cubicBezTo>
                    <a:cubicBezTo>
                      <a:pt x="43" y="143"/>
                      <a:pt x="8" y="158"/>
                      <a:pt x="0" y="180"/>
                    </a:cubicBezTo>
                    <a:cubicBezTo>
                      <a:pt x="14" y="181"/>
                      <a:pt x="29" y="167"/>
                      <a:pt x="39" y="160"/>
                    </a:cubicBezTo>
                    <a:cubicBezTo>
                      <a:pt x="56" y="149"/>
                      <a:pt x="71" y="142"/>
                      <a:pt x="91" y="140"/>
                    </a:cubicBezTo>
                    <a:cubicBezTo>
                      <a:pt x="140" y="135"/>
                      <a:pt x="186" y="141"/>
                      <a:pt x="230" y="112"/>
                    </a:cubicBezTo>
                    <a:cubicBezTo>
                      <a:pt x="258" y="94"/>
                      <a:pt x="281" y="66"/>
                      <a:pt x="304" y="41"/>
                    </a:cubicBezTo>
                    <a:cubicBezTo>
                      <a:pt x="313" y="31"/>
                      <a:pt x="325" y="15"/>
                      <a:pt x="323" y="3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2" name="Freeform 68">
                <a:extLst>
                  <a:ext uri="{FF2B5EF4-FFF2-40B4-BE49-F238E27FC236}">
                    <a16:creationId xmlns:a16="http://schemas.microsoft.com/office/drawing/2014/main" id="{7F923E7F-4261-44DE-B099-70FF2980D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0" y="2491"/>
                <a:ext cx="569" cy="201"/>
              </a:xfrm>
              <a:custGeom>
                <a:avLst/>
                <a:gdLst>
                  <a:gd name="T0" fmla="*/ 509 w 503"/>
                  <a:gd name="T1" fmla="*/ 233 h 178"/>
                  <a:gd name="T2" fmla="*/ 640 w 503"/>
                  <a:gd name="T3" fmla="*/ 182 h 178"/>
                  <a:gd name="T4" fmla="*/ 709 w 503"/>
                  <a:gd name="T5" fmla="*/ 82 h 178"/>
                  <a:gd name="T6" fmla="*/ 566 w 503"/>
                  <a:gd name="T7" fmla="*/ 110 h 178"/>
                  <a:gd name="T8" fmla="*/ 385 w 503"/>
                  <a:gd name="T9" fmla="*/ 78 h 178"/>
                  <a:gd name="T10" fmla="*/ 197 w 503"/>
                  <a:gd name="T11" fmla="*/ 77 h 178"/>
                  <a:gd name="T12" fmla="*/ 0 w 503"/>
                  <a:gd name="T13" fmla="*/ 0 h 178"/>
                  <a:gd name="T14" fmla="*/ 32 w 503"/>
                  <a:gd name="T15" fmla="*/ 60 h 178"/>
                  <a:gd name="T16" fmla="*/ 79 w 503"/>
                  <a:gd name="T17" fmla="*/ 99 h 178"/>
                  <a:gd name="T18" fmla="*/ 110 w 503"/>
                  <a:gd name="T19" fmla="*/ 136 h 178"/>
                  <a:gd name="T20" fmla="*/ 178 w 503"/>
                  <a:gd name="T21" fmla="*/ 176 h 178"/>
                  <a:gd name="T22" fmla="*/ 335 w 503"/>
                  <a:gd name="T23" fmla="*/ 244 h 178"/>
                  <a:gd name="T24" fmla="*/ 509 w 503"/>
                  <a:gd name="T25" fmla="*/ 233 h 1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03" h="178">
                    <a:moveTo>
                      <a:pt x="352" y="161"/>
                    </a:moveTo>
                    <a:cubicBezTo>
                      <a:pt x="382" y="151"/>
                      <a:pt x="415" y="145"/>
                      <a:pt x="442" y="127"/>
                    </a:cubicBezTo>
                    <a:cubicBezTo>
                      <a:pt x="449" y="123"/>
                      <a:pt x="503" y="59"/>
                      <a:pt x="490" y="58"/>
                    </a:cubicBezTo>
                    <a:cubicBezTo>
                      <a:pt x="455" y="56"/>
                      <a:pt x="425" y="73"/>
                      <a:pt x="391" y="76"/>
                    </a:cubicBezTo>
                    <a:cubicBezTo>
                      <a:pt x="349" y="79"/>
                      <a:pt x="306" y="64"/>
                      <a:pt x="266" y="54"/>
                    </a:cubicBezTo>
                    <a:cubicBezTo>
                      <a:pt x="223" y="44"/>
                      <a:pt x="180" y="64"/>
                      <a:pt x="136" y="53"/>
                    </a:cubicBezTo>
                    <a:cubicBezTo>
                      <a:pt x="89" y="41"/>
                      <a:pt x="44" y="21"/>
                      <a:pt x="0" y="0"/>
                    </a:cubicBezTo>
                    <a:cubicBezTo>
                      <a:pt x="6" y="15"/>
                      <a:pt x="11" y="30"/>
                      <a:pt x="22" y="42"/>
                    </a:cubicBezTo>
                    <a:cubicBezTo>
                      <a:pt x="33" y="52"/>
                      <a:pt x="46" y="59"/>
                      <a:pt x="55" y="69"/>
                    </a:cubicBezTo>
                    <a:cubicBezTo>
                      <a:pt x="63" y="77"/>
                      <a:pt x="67" y="87"/>
                      <a:pt x="76" y="94"/>
                    </a:cubicBezTo>
                    <a:cubicBezTo>
                      <a:pt x="90" y="106"/>
                      <a:pt x="107" y="114"/>
                      <a:pt x="123" y="122"/>
                    </a:cubicBezTo>
                    <a:cubicBezTo>
                      <a:pt x="160" y="140"/>
                      <a:pt x="193" y="159"/>
                      <a:pt x="232" y="169"/>
                    </a:cubicBezTo>
                    <a:cubicBezTo>
                      <a:pt x="268" y="178"/>
                      <a:pt x="318" y="171"/>
                      <a:pt x="352" y="161"/>
                    </a:cubicBezTo>
                    <a:close/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3" name="Freeform 69">
                <a:extLst>
                  <a:ext uri="{FF2B5EF4-FFF2-40B4-BE49-F238E27FC236}">
                    <a16:creationId xmlns:a16="http://schemas.microsoft.com/office/drawing/2014/main" id="{1A467F39-8E49-4813-9A71-2C646EDED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2911"/>
                <a:ext cx="95" cy="136"/>
              </a:xfrm>
              <a:custGeom>
                <a:avLst/>
                <a:gdLst>
                  <a:gd name="T0" fmla="*/ 0 w 84"/>
                  <a:gd name="T1" fmla="*/ 0 h 120"/>
                  <a:gd name="T2" fmla="*/ 58 w 84"/>
                  <a:gd name="T3" fmla="*/ 79 h 120"/>
                  <a:gd name="T4" fmla="*/ 97 w 84"/>
                  <a:gd name="T5" fmla="*/ 175 h 120"/>
                  <a:gd name="T6" fmla="*/ 76 w 84"/>
                  <a:gd name="T7" fmla="*/ 28 h 120"/>
                  <a:gd name="T8" fmla="*/ 35 w 84"/>
                  <a:gd name="T9" fmla="*/ 16 h 120"/>
                  <a:gd name="T10" fmla="*/ 0 w 84"/>
                  <a:gd name="T11" fmla="*/ 0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120">
                    <a:moveTo>
                      <a:pt x="0" y="0"/>
                    </a:moveTo>
                    <a:cubicBezTo>
                      <a:pt x="16" y="18"/>
                      <a:pt x="31" y="32"/>
                      <a:pt x="40" y="55"/>
                    </a:cubicBezTo>
                    <a:cubicBezTo>
                      <a:pt x="46" y="69"/>
                      <a:pt x="53" y="114"/>
                      <a:pt x="67" y="120"/>
                    </a:cubicBezTo>
                    <a:cubicBezTo>
                      <a:pt x="69" y="91"/>
                      <a:pt x="84" y="35"/>
                      <a:pt x="52" y="19"/>
                    </a:cubicBezTo>
                    <a:cubicBezTo>
                      <a:pt x="43" y="14"/>
                      <a:pt x="33" y="15"/>
                      <a:pt x="24" y="11"/>
                    </a:cubicBezTo>
                    <a:cubicBezTo>
                      <a:pt x="16" y="8"/>
                      <a:pt x="10" y="1"/>
                      <a:pt x="0" y="0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4" name="Freeform 70">
                <a:extLst>
                  <a:ext uri="{FF2B5EF4-FFF2-40B4-BE49-F238E27FC236}">
                    <a16:creationId xmlns:a16="http://schemas.microsoft.com/office/drawing/2014/main" id="{1FDEA6C6-B566-47E7-ACE1-780DEA9E2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2722"/>
                <a:ext cx="232" cy="151"/>
              </a:xfrm>
              <a:custGeom>
                <a:avLst/>
                <a:gdLst>
                  <a:gd name="T0" fmla="*/ 9 w 205"/>
                  <a:gd name="T1" fmla="*/ 10 h 134"/>
                  <a:gd name="T2" fmla="*/ 77 w 205"/>
                  <a:gd name="T3" fmla="*/ 68 h 134"/>
                  <a:gd name="T4" fmla="*/ 140 w 205"/>
                  <a:gd name="T5" fmla="*/ 113 h 134"/>
                  <a:gd name="T6" fmla="*/ 233 w 205"/>
                  <a:gd name="T7" fmla="*/ 151 h 134"/>
                  <a:gd name="T8" fmla="*/ 298 w 205"/>
                  <a:gd name="T9" fmla="*/ 181 h 134"/>
                  <a:gd name="T10" fmla="*/ 206 w 205"/>
                  <a:gd name="T11" fmla="*/ 160 h 134"/>
                  <a:gd name="T12" fmla="*/ 106 w 205"/>
                  <a:gd name="T13" fmla="*/ 131 h 134"/>
                  <a:gd name="T14" fmla="*/ 0 w 205"/>
                  <a:gd name="T15" fmla="*/ 0 h 1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5" h="134">
                    <a:moveTo>
                      <a:pt x="6" y="7"/>
                    </a:moveTo>
                    <a:cubicBezTo>
                      <a:pt x="25" y="8"/>
                      <a:pt x="41" y="35"/>
                      <a:pt x="53" y="47"/>
                    </a:cubicBezTo>
                    <a:cubicBezTo>
                      <a:pt x="66" y="60"/>
                      <a:pt x="80" y="71"/>
                      <a:pt x="97" y="79"/>
                    </a:cubicBezTo>
                    <a:cubicBezTo>
                      <a:pt x="117" y="90"/>
                      <a:pt x="140" y="97"/>
                      <a:pt x="161" y="106"/>
                    </a:cubicBezTo>
                    <a:cubicBezTo>
                      <a:pt x="174" y="111"/>
                      <a:pt x="197" y="116"/>
                      <a:pt x="205" y="127"/>
                    </a:cubicBezTo>
                    <a:cubicBezTo>
                      <a:pt x="185" y="134"/>
                      <a:pt x="160" y="119"/>
                      <a:pt x="142" y="112"/>
                    </a:cubicBezTo>
                    <a:cubicBezTo>
                      <a:pt x="120" y="104"/>
                      <a:pt x="95" y="100"/>
                      <a:pt x="73" y="91"/>
                    </a:cubicBezTo>
                    <a:cubicBezTo>
                      <a:pt x="38" y="76"/>
                      <a:pt x="29" y="24"/>
                      <a:pt x="0" y="0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5" name="Freeform 71">
                <a:extLst>
                  <a:ext uri="{FF2B5EF4-FFF2-40B4-BE49-F238E27FC236}">
                    <a16:creationId xmlns:a16="http://schemas.microsoft.com/office/drawing/2014/main" id="{EBBE5EF3-9411-4FB1-B533-5344723CB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2786"/>
                <a:ext cx="86" cy="111"/>
              </a:xfrm>
              <a:custGeom>
                <a:avLst/>
                <a:gdLst>
                  <a:gd name="T0" fmla="*/ 3 w 76"/>
                  <a:gd name="T1" fmla="*/ 42 h 98"/>
                  <a:gd name="T2" fmla="*/ 52 w 76"/>
                  <a:gd name="T3" fmla="*/ 29 h 98"/>
                  <a:gd name="T4" fmla="*/ 110 w 76"/>
                  <a:gd name="T5" fmla="*/ 143 h 98"/>
                  <a:gd name="T6" fmla="*/ 49 w 76"/>
                  <a:gd name="T7" fmla="*/ 59 h 98"/>
                  <a:gd name="T8" fmla="*/ 8 w 76"/>
                  <a:gd name="T9" fmla="*/ 41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98">
                    <a:moveTo>
                      <a:pt x="3" y="29"/>
                    </a:moveTo>
                    <a:cubicBezTo>
                      <a:pt x="0" y="0"/>
                      <a:pt x="22" y="4"/>
                      <a:pt x="36" y="20"/>
                    </a:cubicBezTo>
                    <a:cubicBezTo>
                      <a:pt x="53" y="40"/>
                      <a:pt x="68" y="74"/>
                      <a:pt x="76" y="98"/>
                    </a:cubicBezTo>
                    <a:cubicBezTo>
                      <a:pt x="66" y="80"/>
                      <a:pt x="49" y="55"/>
                      <a:pt x="34" y="41"/>
                    </a:cubicBezTo>
                    <a:cubicBezTo>
                      <a:pt x="25" y="32"/>
                      <a:pt x="15" y="32"/>
                      <a:pt x="5" y="28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6" name="Freeform 72">
                <a:extLst>
                  <a:ext uri="{FF2B5EF4-FFF2-40B4-BE49-F238E27FC236}">
                    <a16:creationId xmlns:a16="http://schemas.microsoft.com/office/drawing/2014/main" id="{4A734C50-A202-4D72-8758-3D7470535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2950"/>
                <a:ext cx="110" cy="66"/>
              </a:xfrm>
              <a:custGeom>
                <a:avLst/>
                <a:gdLst>
                  <a:gd name="T0" fmla="*/ 2 w 97"/>
                  <a:gd name="T1" fmla="*/ 4 h 59"/>
                  <a:gd name="T2" fmla="*/ 78 w 97"/>
                  <a:gd name="T3" fmla="*/ 25 h 59"/>
                  <a:gd name="T4" fmla="*/ 142 w 97"/>
                  <a:gd name="T5" fmla="*/ 83 h 59"/>
                  <a:gd name="T6" fmla="*/ 59 w 97"/>
                  <a:gd name="T7" fmla="*/ 38 h 59"/>
                  <a:gd name="T8" fmla="*/ 0 w 97"/>
                  <a:gd name="T9" fmla="*/ 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7" h="59">
                    <a:moveTo>
                      <a:pt x="2" y="4"/>
                    </a:moveTo>
                    <a:cubicBezTo>
                      <a:pt x="17" y="0"/>
                      <a:pt x="41" y="8"/>
                      <a:pt x="54" y="18"/>
                    </a:cubicBezTo>
                    <a:cubicBezTo>
                      <a:pt x="67" y="28"/>
                      <a:pt x="89" y="44"/>
                      <a:pt x="97" y="59"/>
                    </a:cubicBezTo>
                    <a:cubicBezTo>
                      <a:pt x="78" y="59"/>
                      <a:pt x="56" y="38"/>
                      <a:pt x="41" y="27"/>
                    </a:cubicBezTo>
                    <a:cubicBezTo>
                      <a:pt x="27" y="16"/>
                      <a:pt x="14" y="12"/>
                      <a:pt x="0" y="3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7" name="Freeform 73">
                <a:extLst>
                  <a:ext uri="{FF2B5EF4-FFF2-40B4-BE49-F238E27FC236}">
                    <a16:creationId xmlns:a16="http://schemas.microsoft.com/office/drawing/2014/main" id="{E3E60039-5D77-48C1-A117-6BEC52194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786"/>
                <a:ext cx="279" cy="251"/>
              </a:xfrm>
              <a:custGeom>
                <a:avLst/>
                <a:gdLst>
                  <a:gd name="T0" fmla="*/ 309 w 247"/>
                  <a:gd name="T1" fmla="*/ 9 h 222"/>
                  <a:gd name="T2" fmla="*/ 298 w 247"/>
                  <a:gd name="T3" fmla="*/ 21 h 222"/>
                  <a:gd name="T4" fmla="*/ 272 w 247"/>
                  <a:gd name="T5" fmla="*/ 55 h 222"/>
                  <a:gd name="T6" fmla="*/ 226 w 247"/>
                  <a:gd name="T7" fmla="*/ 102 h 222"/>
                  <a:gd name="T8" fmla="*/ 136 w 247"/>
                  <a:gd name="T9" fmla="*/ 164 h 222"/>
                  <a:gd name="T10" fmla="*/ 66 w 247"/>
                  <a:gd name="T11" fmla="*/ 224 h 222"/>
                  <a:gd name="T12" fmla="*/ 0 w 247"/>
                  <a:gd name="T13" fmla="*/ 321 h 222"/>
                  <a:gd name="T14" fmla="*/ 101 w 247"/>
                  <a:gd name="T15" fmla="*/ 215 h 222"/>
                  <a:gd name="T16" fmla="*/ 227 w 247"/>
                  <a:gd name="T17" fmla="*/ 129 h 222"/>
                  <a:gd name="T18" fmla="*/ 313 w 247"/>
                  <a:gd name="T19" fmla="*/ 9 h 2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7" h="222">
                    <a:moveTo>
                      <a:pt x="215" y="6"/>
                    </a:moveTo>
                    <a:cubicBezTo>
                      <a:pt x="214" y="0"/>
                      <a:pt x="209" y="12"/>
                      <a:pt x="207" y="15"/>
                    </a:cubicBezTo>
                    <a:cubicBezTo>
                      <a:pt x="201" y="23"/>
                      <a:pt x="195" y="31"/>
                      <a:pt x="189" y="38"/>
                    </a:cubicBezTo>
                    <a:cubicBezTo>
                      <a:pt x="179" y="51"/>
                      <a:pt x="168" y="61"/>
                      <a:pt x="157" y="71"/>
                    </a:cubicBezTo>
                    <a:cubicBezTo>
                      <a:pt x="136" y="89"/>
                      <a:pt x="116" y="100"/>
                      <a:pt x="94" y="113"/>
                    </a:cubicBezTo>
                    <a:cubicBezTo>
                      <a:pt x="76" y="124"/>
                      <a:pt x="58" y="139"/>
                      <a:pt x="45" y="155"/>
                    </a:cubicBezTo>
                    <a:cubicBezTo>
                      <a:pt x="31" y="172"/>
                      <a:pt x="6" y="201"/>
                      <a:pt x="0" y="222"/>
                    </a:cubicBezTo>
                    <a:cubicBezTo>
                      <a:pt x="29" y="204"/>
                      <a:pt x="43" y="169"/>
                      <a:pt x="70" y="149"/>
                    </a:cubicBezTo>
                    <a:cubicBezTo>
                      <a:pt x="99" y="129"/>
                      <a:pt x="130" y="110"/>
                      <a:pt x="158" y="89"/>
                    </a:cubicBezTo>
                    <a:cubicBezTo>
                      <a:pt x="172" y="78"/>
                      <a:pt x="247" y="21"/>
                      <a:pt x="217" y="6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8" name="Freeform 74">
                <a:extLst>
                  <a:ext uri="{FF2B5EF4-FFF2-40B4-BE49-F238E27FC236}">
                    <a16:creationId xmlns:a16="http://schemas.microsoft.com/office/drawing/2014/main" id="{3D84B3AD-3314-4E97-A8F0-CD38FC6D8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2889"/>
                <a:ext cx="96" cy="48"/>
              </a:xfrm>
              <a:custGeom>
                <a:avLst/>
                <a:gdLst>
                  <a:gd name="T0" fmla="*/ 122 w 85"/>
                  <a:gd name="T1" fmla="*/ 0 h 43"/>
                  <a:gd name="T2" fmla="*/ 63 w 85"/>
                  <a:gd name="T3" fmla="*/ 29 h 43"/>
                  <a:gd name="T4" fmla="*/ 0 w 85"/>
                  <a:gd name="T5" fmla="*/ 55 h 43"/>
                  <a:gd name="T6" fmla="*/ 88 w 85"/>
                  <a:gd name="T7" fmla="*/ 22 h 43"/>
                  <a:gd name="T8" fmla="*/ 122 w 85"/>
                  <a:gd name="T9" fmla="*/ 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43">
                    <a:moveTo>
                      <a:pt x="85" y="0"/>
                    </a:moveTo>
                    <a:cubicBezTo>
                      <a:pt x="75" y="1"/>
                      <a:pt x="55" y="16"/>
                      <a:pt x="44" y="21"/>
                    </a:cubicBezTo>
                    <a:cubicBezTo>
                      <a:pt x="30" y="27"/>
                      <a:pt x="13" y="32"/>
                      <a:pt x="0" y="39"/>
                    </a:cubicBezTo>
                    <a:cubicBezTo>
                      <a:pt x="21" y="43"/>
                      <a:pt x="43" y="24"/>
                      <a:pt x="61" y="16"/>
                    </a:cubicBezTo>
                    <a:cubicBezTo>
                      <a:pt x="68" y="13"/>
                      <a:pt x="85" y="9"/>
                      <a:pt x="85" y="1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9" name="Freeform 75">
                <a:extLst>
                  <a:ext uri="{FF2B5EF4-FFF2-40B4-BE49-F238E27FC236}">
                    <a16:creationId xmlns:a16="http://schemas.microsoft.com/office/drawing/2014/main" id="{A5817A4E-A055-4C5E-81C9-F2E9FB10E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2995"/>
                <a:ext cx="234" cy="108"/>
              </a:xfrm>
              <a:custGeom>
                <a:avLst/>
                <a:gdLst>
                  <a:gd name="T0" fmla="*/ 300 w 207"/>
                  <a:gd name="T1" fmla="*/ 9 h 96"/>
                  <a:gd name="T2" fmla="*/ 214 w 207"/>
                  <a:gd name="T3" fmla="*/ 33 h 96"/>
                  <a:gd name="T4" fmla="*/ 119 w 207"/>
                  <a:gd name="T5" fmla="*/ 53 h 96"/>
                  <a:gd name="T6" fmla="*/ 0 w 207"/>
                  <a:gd name="T7" fmla="*/ 132 h 96"/>
                  <a:gd name="T8" fmla="*/ 94 w 207"/>
                  <a:gd name="T9" fmla="*/ 92 h 96"/>
                  <a:gd name="T10" fmla="*/ 199 w 207"/>
                  <a:gd name="T11" fmla="*/ 47 h 96"/>
                  <a:gd name="T12" fmla="*/ 300 w 207"/>
                  <a:gd name="T13" fmla="*/ 12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7" h="96">
                    <a:moveTo>
                      <a:pt x="207" y="6"/>
                    </a:moveTo>
                    <a:cubicBezTo>
                      <a:pt x="196" y="0"/>
                      <a:pt x="161" y="20"/>
                      <a:pt x="148" y="23"/>
                    </a:cubicBezTo>
                    <a:cubicBezTo>
                      <a:pt x="126" y="28"/>
                      <a:pt x="103" y="29"/>
                      <a:pt x="82" y="37"/>
                    </a:cubicBezTo>
                    <a:cubicBezTo>
                      <a:pt x="56" y="46"/>
                      <a:pt x="15" y="68"/>
                      <a:pt x="0" y="92"/>
                    </a:cubicBezTo>
                    <a:cubicBezTo>
                      <a:pt x="22" y="96"/>
                      <a:pt x="45" y="72"/>
                      <a:pt x="65" y="65"/>
                    </a:cubicBezTo>
                    <a:cubicBezTo>
                      <a:pt x="90" y="55"/>
                      <a:pt x="113" y="43"/>
                      <a:pt x="138" y="33"/>
                    </a:cubicBezTo>
                    <a:cubicBezTo>
                      <a:pt x="160" y="23"/>
                      <a:pt x="187" y="24"/>
                      <a:pt x="207" y="9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0" name="Freeform 76">
                <a:extLst>
                  <a:ext uri="{FF2B5EF4-FFF2-40B4-BE49-F238E27FC236}">
                    <a16:creationId xmlns:a16="http://schemas.microsoft.com/office/drawing/2014/main" id="{E8451D91-D2FA-46B0-921F-40B95155D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326"/>
                <a:ext cx="312" cy="202"/>
              </a:xfrm>
              <a:custGeom>
                <a:avLst/>
                <a:gdLst>
                  <a:gd name="T0" fmla="*/ 399 w 276"/>
                  <a:gd name="T1" fmla="*/ 217 h 179"/>
                  <a:gd name="T2" fmla="*/ 292 w 276"/>
                  <a:gd name="T3" fmla="*/ 178 h 179"/>
                  <a:gd name="T4" fmla="*/ 155 w 276"/>
                  <a:gd name="T5" fmla="*/ 133 h 179"/>
                  <a:gd name="T6" fmla="*/ 67 w 276"/>
                  <a:gd name="T7" fmla="*/ 91 h 179"/>
                  <a:gd name="T8" fmla="*/ 2 w 276"/>
                  <a:gd name="T9" fmla="*/ 0 h 179"/>
                  <a:gd name="T10" fmla="*/ 47 w 276"/>
                  <a:gd name="T11" fmla="*/ 120 h 179"/>
                  <a:gd name="T12" fmla="*/ 80 w 276"/>
                  <a:gd name="T13" fmla="*/ 179 h 179"/>
                  <a:gd name="T14" fmla="*/ 107 w 276"/>
                  <a:gd name="T15" fmla="*/ 238 h 179"/>
                  <a:gd name="T16" fmla="*/ 265 w 276"/>
                  <a:gd name="T17" fmla="*/ 235 h 179"/>
                  <a:gd name="T18" fmla="*/ 399 w 276"/>
                  <a:gd name="T19" fmla="*/ 235 h 1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6" h="179">
                    <a:moveTo>
                      <a:pt x="276" y="151"/>
                    </a:moveTo>
                    <a:cubicBezTo>
                      <a:pt x="258" y="153"/>
                      <a:pt x="222" y="130"/>
                      <a:pt x="202" y="124"/>
                    </a:cubicBezTo>
                    <a:cubicBezTo>
                      <a:pt x="172" y="114"/>
                      <a:pt x="134" y="109"/>
                      <a:pt x="107" y="93"/>
                    </a:cubicBezTo>
                    <a:cubicBezTo>
                      <a:pt x="76" y="76"/>
                      <a:pt x="74" y="86"/>
                      <a:pt x="46" y="64"/>
                    </a:cubicBezTo>
                    <a:cubicBezTo>
                      <a:pt x="15" y="40"/>
                      <a:pt x="24" y="30"/>
                      <a:pt x="2" y="0"/>
                    </a:cubicBezTo>
                    <a:cubicBezTo>
                      <a:pt x="8" y="38"/>
                      <a:pt x="0" y="42"/>
                      <a:pt x="33" y="83"/>
                    </a:cubicBezTo>
                    <a:cubicBezTo>
                      <a:pt x="45" y="99"/>
                      <a:pt x="50" y="106"/>
                      <a:pt x="56" y="125"/>
                    </a:cubicBezTo>
                    <a:cubicBezTo>
                      <a:pt x="63" y="144"/>
                      <a:pt x="56" y="158"/>
                      <a:pt x="74" y="166"/>
                    </a:cubicBezTo>
                    <a:cubicBezTo>
                      <a:pt x="103" y="179"/>
                      <a:pt x="153" y="167"/>
                      <a:pt x="183" y="163"/>
                    </a:cubicBezTo>
                    <a:cubicBezTo>
                      <a:pt x="216" y="158"/>
                      <a:pt x="243" y="163"/>
                      <a:pt x="276" y="163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1" name="Freeform 77">
                <a:extLst>
                  <a:ext uri="{FF2B5EF4-FFF2-40B4-BE49-F238E27FC236}">
                    <a16:creationId xmlns:a16="http://schemas.microsoft.com/office/drawing/2014/main" id="{7DCB73ED-F070-45E0-99D3-E65535A7D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538"/>
                <a:ext cx="329" cy="102"/>
              </a:xfrm>
              <a:custGeom>
                <a:avLst/>
                <a:gdLst>
                  <a:gd name="T0" fmla="*/ 423 w 290"/>
                  <a:gd name="T1" fmla="*/ 65 h 91"/>
                  <a:gd name="T2" fmla="*/ 357 w 290"/>
                  <a:gd name="T3" fmla="*/ 10 h 91"/>
                  <a:gd name="T4" fmla="*/ 256 w 290"/>
                  <a:gd name="T5" fmla="*/ 21 h 91"/>
                  <a:gd name="T6" fmla="*/ 123 w 290"/>
                  <a:gd name="T7" fmla="*/ 43 h 91"/>
                  <a:gd name="T8" fmla="*/ 0 w 290"/>
                  <a:gd name="T9" fmla="*/ 22 h 91"/>
                  <a:gd name="T10" fmla="*/ 246 w 290"/>
                  <a:gd name="T11" fmla="*/ 103 h 91"/>
                  <a:gd name="T12" fmla="*/ 336 w 290"/>
                  <a:gd name="T13" fmla="*/ 68 h 91"/>
                  <a:gd name="T14" fmla="*/ 417 w 290"/>
                  <a:gd name="T15" fmla="*/ 62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0" h="91">
                    <a:moveTo>
                      <a:pt x="290" y="46"/>
                    </a:moveTo>
                    <a:cubicBezTo>
                      <a:pt x="274" y="33"/>
                      <a:pt x="265" y="14"/>
                      <a:pt x="245" y="7"/>
                    </a:cubicBezTo>
                    <a:cubicBezTo>
                      <a:pt x="221" y="0"/>
                      <a:pt x="197" y="10"/>
                      <a:pt x="175" y="15"/>
                    </a:cubicBezTo>
                    <a:cubicBezTo>
                      <a:pt x="144" y="22"/>
                      <a:pt x="117" y="32"/>
                      <a:pt x="84" y="30"/>
                    </a:cubicBezTo>
                    <a:cubicBezTo>
                      <a:pt x="55" y="28"/>
                      <a:pt x="28" y="21"/>
                      <a:pt x="0" y="16"/>
                    </a:cubicBezTo>
                    <a:cubicBezTo>
                      <a:pt x="57" y="52"/>
                      <a:pt x="97" y="91"/>
                      <a:pt x="168" y="73"/>
                    </a:cubicBezTo>
                    <a:cubicBezTo>
                      <a:pt x="190" y="68"/>
                      <a:pt x="208" y="54"/>
                      <a:pt x="230" y="48"/>
                    </a:cubicBezTo>
                    <a:cubicBezTo>
                      <a:pt x="248" y="44"/>
                      <a:pt x="267" y="44"/>
                      <a:pt x="286" y="44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2" name="Freeform 78">
                <a:extLst>
                  <a:ext uri="{FF2B5EF4-FFF2-40B4-BE49-F238E27FC236}">
                    <a16:creationId xmlns:a16="http://schemas.microsoft.com/office/drawing/2014/main" id="{342F71B8-5088-43DB-B135-4B37D6FB8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438"/>
                <a:ext cx="238" cy="316"/>
              </a:xfrm>
              <a:custGeom>
                <a:avLst/>
                <a:gdLst>
                  <a:gd name="T0" fmla="*/ 302 w 211"/>
                  <a:gd name="T1" fmla="*/ 10 h 280"/>
                  <a:gd name="T2" fmla="*/ 253 w 211"/>
                  <a:gd name="T3" fmla="*/ 47 h 280"/>
                  <a:gd name="T4" fmla="*/ 165 w 211"/>
                  <a:gd name="T5" fmla="*/ 88 h 280"/>
                  <a:gd name="T6" fmla="*/ 46 w 211"/>
                  <a:gd name="T7" fmla="*/ 165 h 280"/>
                  <a:gd name="T8" fmla="*/ 24 w 211"/>
                  <a:gd name="T9" fmla="*/ 284 h 280"/>
                  <a:gd name="T10" fmla="*/ 3 w 211"/>
                  <a:gd name="T11" fmla="*/ 403 h 280"/>
                  <a:gd name="T12" fmla="*/ 197 w 211"/>
                  <a:gd name="T13" fmla="*/ 209 h 280"/>
                  <a:gd name="T14" fmla="*/ 289 w 211"/>
                  <a:gd name="T15" fmla="*/ 0 h 2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1" h="280">
                    <a:moveTo>
                      <a:pt x="211" y="7"/>
                    </a:moveTo>
                    <a:cubicBezTo>
                      <a:pt x="204" y="5"/>
                      <a:pt x="185" y="27"/>
                      <a:pt x="176" y="33"/>
                    </a:cubicBezTo>
                    <a:cubicBezTo>
                      <a:pt x="157" y="45"/>
                      <a:pt x="135" y="52"/>
                      <a:pt x="114" y="61"/>
                    </a:cubicBezTo>
                    <a:cubicBezTo>
                      <a:pt x="82" y="73"/>
                      <a:pt x="51" y="84"/>
                      <a:pt x="32" y="114"/>
                    </a:cubicBezTo>
                    <a:cubicBezTo>
                      <a:pt x="15" y="140"/>
                      <a:pt x="20" y="168"/>
                      <a:pt x="17" y="198"/>
                    </a:cubicBezTo>
                    <a:cubicBezTo>
                      <a:pt x="15" y="225"/>
                      <a:pt x="0" y="253"/>
                      <a:pt x="3" y="280"/>
                    </a:cubicBezTo>
                    <a:cubicBezTo>
                      <a:pt x="61" y="260"/>
                      <a:pt x="105" y="194"/>
                      <a:pt x="137" y="145"/>
                    </a:cubicBezTo>
                    <a:cubicBezTo>
                      <a:pt x="164" y="104"/>
                      <a:pt x="196" y="49"/>
                      <a:pt x="201" y="0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3" name="Freeform 79">
                <a:extLst>
                  <a:ext uri="{FF2B5EF4-FFF2-40B4-BE49-F238E27FC236}">
                    <a16:creationId xmlns:a16="http://schemas.microsoft.com/office/drawing/2014/main" id="{9127A573-5F8C-4977-ABEB-BDB90BCCA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2497"/>
                <a:ext cx="160" cy="212"/>
              </a:xfrm>
              <a:custGeom>
                <a:avLst/>
                <a:gdLst>
                  <a:gd name="T0" fmla="*/ 207 w 141"/>
                  <a:gd name="T1" fmla="*/ 0 h 188"/>
                  <a:gd name="T2" fmla="*/ 53 w 141"/>
                  <a:gd name="T3" fmla="*/ 82 h 188"/>
                  <a:gd name="T4" fmla="*/ 0 w 141"/>
                  <a:gd name="T5" fmla="*/ 270 h 188"/>
                  <a:gd name="T6" fmla="*/ 92 w 141"/>
                  <a:gd name="T7" fmla="*/ 87 h 188"/>
                  <a:gd name="T8" fmla="*/ 194 w 141"/>
                  <a:gd name="T9" fmla="*/ 2 h 1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1" h="188">
                    <a:moveTo>
                      <a:pt x="141" y="0"/>
                    </a:moveTo>
                    <a:cubicBezTo>
                      <a:pt x="110" y="26"/>
                      <a:pt x="66" y="27"/>
                      <a:pt x="36" y="58"/>
                    </a:cubicBezTo>
                    <a:cubicBezTo>
                      <a:pt x="0" y="94"/>
                      <a:pt x="12" y="144"/>
                      <a:pt x="0" y="188"/>
                    </a:cubicBezTo>
                    <a:cubicBezTo>
                      <a:pt x="22" y="142"/>
                      <a:pt x="25" y="98"/>
                      <a:pt x="63" y="60"/>
                    </a:cubicBezTo>
                    <a:cubicBezTo>
                      <a:pt x="85" y="38"/>
                      <a:pt x="108" y="17"/>
                      <a:pt x="133" y="2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4" name="Freeform 80">
                <a:extLst>
                  <a:ext uri="{FF2B5EF4-FFF2-40B4-BE49-F238E27FC236}">
                    <a16:creationId xmlns:a16="http://schemas.microsoft.com/office/drawing/2014/main" id="{7C87F092-1DB4-42F5-AFF8-A447E70DB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2379"/>
                <a:ext cx="174" cy="114"/>
              </a:xfrm>
              <a:custGeom>
                <a:avLst/>
                <a:gdLst>
                  <a:gd name="T0" fmla="*/ 0 w 154"/>
                  <a:gd name="T1" fmla="*/ 0 h 101"/>
                  <a:gd name="T2" fmla="*/ 105 w 154"/>
                  <a:gd name="T3" fmla="*/ 89 h 101"/>
                  <a:gd name="T4" fmla="*/ 165 w 154"/>
                  <a:gd name="T5" fmla="*/ 123 h 101"/>
                  <a:gd name="T6" fmla="*/ 223 w 154"/>
                  <a:gd name="T7" fmla="*/ 146 h 101"/>
                  <a:gd name="T8" fmla="*/ 90 w 154"/>
                  <a:gd name="T9" fmla="*/ 91 h 101"/>
                  <a:gd name="T10" fmla="*/ 11 w 154"/>
                  <a:gd name="T11" fmla="*/ 24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4" h="101">
                    <a:moveTo>
                      <a:pt x="0" y="0"/>
                    </a:moveTo>
                    <a:cubicBezTo>
                      <a:pt x="8" y="21"/>
                      <a:pt x="54" y="47"/>
                      <a:pt x="73" y="62"/>
                    </a:cubicBezTo>
                    <a:cubicBezTo>
                      <a:pt x="86" y="73"/>
                      <a:pt x="98" y="81"/>
                      <a:pt x="114" y="86"/>
                    </a:cubicBezTo>
                    <a:cubicBezTo>
                      <a:pt x="126" y="90"/>
                      <a:pt x="145" y="91"/>
                      <a:pt x="154" y="101"/>
                    </a:cubicBezTo>
                    <a:cubicBezTo>
                      <a:pt x="127" y="86"/>
                      <a:pt x="90" y="83"/>
                      <a:pt x="63" y="64"/>
                    </a:cubicBezTo>
                    <a:cubicBezTo>
                      <a:pt x="44" y="51"/>
                      <a:pt x="25" y="31"/>
                      <a:pt x="8" y="17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5" name="Freeform 81">
                <a:extLst>
                  <a:ext uri="{FF2B5EF4-FFF2-40B4-BE49-F238E27FC236}">
                    <a16:creationId xmlns:a16="http://schemas.microsoft.com/office/drawing/2014/main" id="{DC6EA181-D135-4529-A66C-C845B3418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2639"/>
                <a:ext cx="171" cy="114"/>
              </a:xfrm>
              <a:custGeom>
                <a:avLst/>
                <a:gdLst>
                  <a:gd name="T0" fmla="*/ 195 w 151"/>
                  <a:gd name="T1" fmla="*/ 29 h 101"/>
                  <a:gd name="T2" fmla="*/ 42 w 151"/>
                  <a:gd name="T3" fmla="*/ 109 h 101"/>
                  <a:gd name="T4" fmla="*/ 84 w 151"/>
                  <a:gd name="T5" fmla="*/ 120 h 101"/>
                  <a:gd name="T6" fmla="*/ 119 w 151"/>
                  <a:gd name="T7" fmla="*/ 67 h 101"/>
                  <a:gd name="T8" fmla="*/ 182 w 151"/>
                  <a:gd name="T9" fmla="*/ 60 h 101"/>
                  <a:gd name="T10" fmla="*/ 187 w 151"/>
                  <a:gd name="T11" fmla="*/ 29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101">
                    <a:moveTo>
                      <a:pt x="134" y="20"/>
                    </a:moveTo>
                    <a:cubicBezTo>
                      <a:pt x="91" y="0"/>
                      <a:pt x="0" y="8"/>
                      <a:pt x="29" y="76"/>
                    </a:cubicBezTo>
                    <a:cubicBezTo>
                      <a:pt x="38" y="97"/>
                      <a:pt x="48" y="101"/>
                      <a:pt x="57" y="83"/>
                    </a:cubicBezTo>
                    <a:cubicBezTo>
                      <a:pt x="66" y="68"/>
                      <a:pt x="63" y="55"/>
                      <a:pt x="82" y="46"/>
                    </a:cubicBezTo>
                    <a:cubicBezTo>
                      <a:pt x="96" y="40"/>
                      <a:pt x="111" y="46"/>
                      <a:pt x="125" y="42"/>
                    </a:cubicBezTo>
                    <a:cubicBezTo>
                      <a:pt x="136" y="39"/>
                      <a:pt x="151" y="23"/>
                      <a:pt x="129" y="20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6" name="Freeform 82">
                <a:extLst>
                  <a:ext uri="{FF2B5EF4-FFF2-40B4-BE49-F238E27FC236}">
                    <a16:creationId xmlns:a16="http://schemas.microsoft.com/office/drawing/2014/main" id="{569E7B9B-9EA6-4363-B745-16BED8D75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652"/>
                <a:ext cx="156" cy="99"/>
              </a:xfrm>
              <a:custGeom>
                <a:avLst/>
                <a:gdLst>
                  <a:gd name="T0" fmla="*/ 49 w 138"/>
                  <a:gd name="T1" fmla="*/ 69 h 88"/>
                  <a:gd name="T2" fmla="*/ 140 w 138"/>
                  <a:gd name="T3" fmla="*/ 79 h 88"/>
                  <a:gd name="T4" fmla="*/ 180 w 138"/>
                  <a:gd name="T5" fmla="*/ 107 h 88"/>
                  <a:gd name="T6" fmla="*/ 198 w 138"/>
                  <a:gd name="T7" fmla="*/ 46 h 88"/>
                  <a:gd name="T8" fmla="*/ 106 w 138"/>
                  <a:gd name="T9" fmla="*/ 12 h 88"/>
                  <a:gd name="T10" fmla="*/ 41 w 138"/>
                  <a:gd name="T11" fmla="*/ 66 h 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8" h="88">
                    <a:moveTo>
                      <a:pt x="34" y="48"/>
                    </a:moveTo>
                    <a:cubicBezTo>
                      <a:pt x="52" y="31"/>
                      <a:pt x="85" y="35"/>
                      <a:pt x="97" y="55"/>
                    </a:cubicBezTo>
                    <a:cubicBezTo>
                      <a:pt x="105" y="66"/>
                      <a:pt x="107" y="88"/>
                      <a:pt x="125" y="75"/>
                    </a:cubicBezTo>
                    <a:cubicBezTo>
                      <a:pt x="133" y="69"/>
                      <a:pt x="138" y="42"/>
                      <a:pt x="137" y="32"/>
                    </a:cubicBezTo>
                    <a:cubicBezTo>
                      <a:pt x="134" y="0"/>
                      <a:pt x="98" y="4"/>
                      <a:pt x="73" y="9"/>
                    </a:cubicBezTo>
                    <a:cubicBezTo>
                      <a:pt x="65" y="11"/>
                      <a:pt x="0" y="35"/>
                      <a:pt x="28" y="46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7" name="Freeform 83">
                <a:extLst>
                  <a:ext uri="{FF2B5EF4-FFF2-40B4-BE49-F238E27FC236}">
                    <a16:creationId xmlns:a16="http://schemas.microsoft.com/office/drawing/2014/main" id="{3F8B5E09-D255-4DFD-9440-AEF3E873A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2167"/>
                <a:ext cx="202" cy="245"/>
              </a:xfrm>
              <a:custGeom>
                <a:avLst/>
                <a:gdLst>
                  <a:gd name="T0" fmla="*/ 0 w 178"/>
                  <a:gd name="T1" fmla="*/ 278 h 217"/>
                  <a:gd name="T2" fmla="*/ 89 w 178"/>
                  <a:gd name="T3" fmla="*/ 108 h 217"/>
                  <a:gd name="T4" fmla="*/ 163 w 178"/>
                  <a:gd name="T5" fmla="*/ 52 h 217"/>
                  <a:gd name="T6" fmla="*/ 260 w 178"/>
                  <a:gd name="T7" fmla="*/ 0 h 217"/>
                  <a:gd name="T8" fmla="*/ 126 w 178"/>
                  <a:gd name="T9" fmla="*/ 96 h 217"/>
                  <a:gd name="T10" fmla="*/ 76 w 178"/>
                  <a:gd name="T11" fmla="*/ 204 h 217"/>
                  <a:gd name="T12" fmla="*/ 2 w 178"/>
                  <a:gd name="T13" fmla="*/ 283 h 2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8" h="217">
                    <a:moveTo>
                      <a:pt x="0" y="193"/>
                    </a:moveTo>
                    <a:cubicBezTo>
                      <a:pt x="6" y="152"/>
                      <a:pt x="31" y="104"/>
                      <a:pt x="61" y="75"/>
                    </a:cubicBezTo>
                    <a:cubicBezTo>
                      <a:pt x="76" y="60"/>
                      <a:pt x="94" y="47"/>
                      <a:pt x="112" y="36"/>
                    </a:cubicBezTo>
                    <a:cubicBezTo>
                      <a:pt x="133" y="23"/>
                      <a:pt x="157" y="9"/>
                      <a:pt x="178" y="0"/>
                    </a:cubicBezTo>
                    <a:cubicBezTo>
                      <a:pt x="148" y="17"/>
                      <a:pt x="109" y="40"/>
                      <a:pt x="86" y="66"/>
                    </a:cubicBezTo>
                    <a:cubicBezTo>
                      <a:pt x="67" y="86"/>
                      <a:pt x="61" y="116"/>
                      <a:pt x="52" y="142"/>
                    </a:cubicBezTo>
                    <a:cubicBezTo>
                      <a:pt x="49" y="149"/>
                      <a:pt x="11" y="217"/>
                      <a:pt x="2" y="197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8" name="Freeform 84">
                <a:extLst>
                  <a:ext uri="{FF2B5EF4-FFF2-40B4-BE49-F238E27FC236}">
                    <a16:creationId xmlns:a16="http://schemas.microsoft.com/office/drawing/2014/main" id="{FB0CE580-D65E-41CD-B18A-28EE90BAE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226"/>
                <a:ext cx="130" cy="228"/>
              </a:xfrm>
              <a:custGeom>
                <a:avLst/>
                <a:gdLst>
                  <a:gd name="T0" fmla="*/ 0 w 115"/>
                  <a:gd name="T1" fmla="*/ 254 h 202"/>
                  <a:gd name="T2" fmla="*/ 47 w 115"/>
                  <a:gd name="T3" fmla="*/ 191 h 202"/>
                  <a:gd name="T4" fmla="*/ 85 w 115"/>
                  <a:gd name="T5" fmla="*/ 123 h 202"/>
                  <a:gd name="T6" fmla="*/ 166 w 115"/>
                  <a:gd name="T7" fmla="*/ 0 h 202"/>
                  <a:gd name="T8" fmla="*/ 102 w 115"/>
                  <a:gd name="T9" fmla="*/ 116 h 202"/>
                  <a:gd name="T10" fmla="*/ 59 w 115"/>
                  <a:gd name="T11" fmla="*/ 212 h 202"/>
                  <a:gd name="T12" fmla="*/ 0 w 115"/>
                  <a:gd name="T13" fmla="*/ 254 h 2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202">
                    <a:moveTo>
                      <a:pt x="0" y="176"/>
                    </a:moveTo>
                    <a:cubicBezTo>
                      <a:pt x="12" y="165"/>
                      <a:pt x="24" y="146"/>
                      <a:pt x="33" y="133"/>
                    </a:cubicBezTo>
                    <a:cubicBezTo>
                      <a:pt x="41" y="119"/>
                      <a:pt x="53" y="102"/>
                      <a:pt x="58" y="86"/>
                    </a:cubicBezTo>
                    <a:cubicBezTo>
                      <a:pt x="71" y="52"/>
                      <a:pt x="82" y="20"/>
                      <a:pt x="115" y="0"/>
                    </a:cubicBezTo>
                    <a:cubicBezTo>
                      <a:pt x="92" y="19"/>
                      <a:pt x="82" y="54"/>
                      <a:pt x="71" y="81"/>
                    </a:cubicBezTo>
                    <a:cubicBezTo>
                      <a:pt x="61" y="103"/>
                      <a:pt x="51" y="125"/>
                      <a:pt x="41" y="148"/>
                    </a:cubicBezTo>
                    <a:cubicBezTo>
                      <a:pt x="37" y="156"/>
                      <a:pt x="13" y="202"/>
                      <a:pt x="0" y="176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9" name="Freeform 85">
                <a:extLst>
                  <a:ext uri="{FF2B5EF4-FFF2-40B4-BE49-F238E27FC236}">
                    <a16:creationId xmlns:a16="http://schemas.microsoft.com/office/drawing/2014/main" id="{0B8761DF-DD29-4CC1-944E-23D693729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2274"/>
                <a:ext cx="65" cy="116"/>
              </a:xfrm>
              <a:custGeom>
                <a:avLst/>
                <a:gdLst>
                  <a:gd name="T0" fmla="*/ 41 w 57"/>
                  <a:gd name="T1" fmla="*/ 19 h 102"/>
                  <a:gd name="T2" fmla="*/ 17 w 57"/>
                  <a:gd name="T3" fmla="*/ 94 h 102"/>
                  <a:gd name="T4" fmla="*/ 1 w 57"/>
                  <a:gd name="T5" fmla="*/ 149 h 102"/>
                  <a:gd name="T6" fmla="*/ 35 w 57"/>
                  <a:gd name="T7" fmla="*/ 119 h 102"/>
                  <a:gd name="T8" fmla="*/ 62 w 57"/>
                  <a:gd name="T9" fmla="*/ 89 h 102"/>
                  <a:gd name="T10" fmla="*/ 75 w 57"/>
                  <a:gd name="T11" fmla="*/ 2 h 102"/>
                  <a:gd name="T12" fmla="*/ 31 w 57"/>
                  <a:gd name="T13" fmla="*/ 34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02">
                    <a:moveTo>
                      <a:pt x="28" y="13"/>
                    </a:moveTo>
                    <a:cubicBezTo>
                      <a:pt x="23" y="31"/>
                      <a:pt x="17" y="47"/>
                      <a:pt x="11" y="64"/>
                    </a:cubicBezTo>
                    <a:cubicBezTo>
                      <a:pt x="8" y="75"/>
                      <a:pt x="0" y="90"/>
                      <a:pt x="1" y="101"/>
                    </a:cubicBezTo>
                    <a:cubicBezTo>
                      <a:pt x="10" y="102"/>
                      <a:pt x="18" y="86"/>
                      <a:pt x="24" y="81"/>
                    </a:cubicBezTo>
                    <a:cubicBezTo>
                      <a:pt x="32" y="74"/>
                      <a:pt x="37" y="71"/>
                      <a:pt x="41" y="61"/>
                    </a:cubicBezTo>
                    <a:cubicBezTo>
                      <a:pt x="48" y="46"/>
                      <a:pt x="57" y="17"/>
                      <a:pt x="51" y="2"/>
                    </a:cubicBezTo>
                    <a:cubicBezTo>
                      <a:pt x="40" y="0"/>
                      <a:pt x="28" y="15"/>
                      <a:pt x="21" y="23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0" name="Freeform 86">
                <a:extLst>
                  <a:ext uri="{FF2B5EF4-FFF2-40B4-BE49-F238E27FC236}">
                    <a16:creationId xmlns:a16="http://schemas.microsoft.com/office/drawing/2014/main" id="{9E69269D-A974-4F33-B9CE-5357D7115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316"/>
                <a:ext cx="257" cy="146"/>
              </a:xfrm>
              <a:custGeom>
                <a:avLst/>
                <a:gdLst>
                  <a:gd name="T0" fmla="*/ 0 w 227"/>
                  <a:gd name="T1" fmla="*/ 166 h 129"/>
                  <a:gd name="T2" fmla="*/ 76 w 227"/>
                  <a:gd name="T3" fmla="*/ 153 h 129"/>
                  <a:gd name="T4" fmla="*/ 135 w 227"/>
                  <a:gd name="T5" fmla="*/ 186 h 129"/>
                  <a:gd name="T6" fmla="*/ 200 w 227"/>
                  <a:gd name="T7" fmla="*/ 126 h 129"/>
                  <a:gd name="T8" fmla="*/ 307 w 227"/>
                  <a:gd name="T9" fmla="*/ 43 h 129"/>
                  <a:gd name="T10" fmla="*/ 293 w 227"/>
                  <a:gd name="T11" fmla="*/ 2 h 129"/>
                  <a:gd name="T12" fmla="*/ 178 w 227"/>
                  <a:gd name="T13" fmla="*/ 58 h 129"/>
                  <a:gd name="T14" fmla="*/ 68 w 227"/>
                  <a:gd name="T15" fmla="*/ 118 h 129"/>
                  <a:gd name="T16" fmla="*/ 12 w 227"/>
                  <a:gd name="T17" fmla="*/ 162 h 1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7" h="129">
                    <a:moveTo>
                      <a:pt x="0" y="115"/>
                    </a:moveTo>
                    <a:cubicBezTo>
                      <a:pt x="16" y="104"/>
                      <a:pt x="33" y="100"/>
                      <a:pt x="52" y="105"/>
                    </a:cubicBezTo>
                    <a:cubicBezTo>
                      <a:pt x="66" y="108"/>
                      <a:pt x="79" y="126"/>
                      <a:pt x="93" y="128"/>
                    </a:cubicBezTo>
                    <a:cubicBezTo>
                      <a:pt x="107" y="129"/>
                      <a:pt x="126" y="96"/>
                      <a:pt x="138" y="87"/>
                    </a:cubicBezTo>
                    <a:cubicBezTo>
                      <a:pt x="164" y="71"/>
                      <a:pt x="191" y="53"/>
                      <a:pt x="211" y="30"/>
                    </a:cubicBezTo>
                    <a:cubicBezTo>
                      <a:pt x="224" y="14"/>
                      <a:pt x="227" y="0"/>
                      <a:pt x="202" y="2"/>
                    </a:cubicBezTo>
                    <a:cubicBezTo>
                      <a:pt x="174" y="4"/>
                      <a:pt x="147" y="27"/>
                      <a:pt x="123" y="40"/>
                    </a:cubicBezTo>
                    <a:cubicBezTo>
                      <a:pt x="97" y="53"/>
                      <a:pt x="71" y="65"/>
                      <a:pt x="47" y="81"/>
                    </a:cubicBezTo>
                    <a:cubicBezTo>
                      <a:pt x="34" y="89"/>
                      <a:pt x="17" y="97"/>
                      <a:pt x="9" y="111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1" name="Freeform 87">
                <a:extLst>
                  <a:ext uri="{FF2B5EF4-FFF2-40B4-BE49-F238E27FC236}">
                    <a16:creationId xmlns:a16="http://schemas.microsoft.com/office/drawing/2014/main" id="{C2B7F5FB-4715-4198-9DDC-D6577C3AE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180"/>
                <a:ext cx="144" cy="295"/>
              </a:xfrm>
              <a:custGeom>
                <a:avLst/>
                <a:gdLst>
                  <a:gd name="T0" fmla="*/ 95 w 127"/>
                  <a:gd name="T1" fmla="*/ 354 h 262"/>
                  <a:gd name="T2" fmla="*/ 58 w 127"/>
                  <a:gd name="T3" fmla="*/ 179 h 262"/>
                  <a:gd name="T4" fmla="*/ 12 w 127"/>
                  <a:gd name="T5" fmla="*/ 140 h 262"/>
                  <a:gd name="T6" fmla="*/ 25 w 127"/>
                  <a:gd name="T7" fmla="*/ 37 h 262"/>
                  <a:gd name="T8" fmla="*/ 107 w 127"/>
                  <a:gd name="T9" fmla="*/ 53 h 262"/>
                  <a:gd name="T10" fmla="*/ 141 w 127"/>
                  <a:gd name="T11" fmla="*/ 182 h 262"/>
                  <a:gd name="T12" fmla="*/ 167 w 127"/>
                  <a:gd name="T13" fmla="*/ 292 h 262"/>
                  <a:gd name="T14" fmla="*/ 185 w 127"/>
                  <a:gd name="T15" fmla="*/ 363 h 262"/>
                  <a:gd name="T16" fmla="*/ 100 w 127"/>
                  <a:gd name="T17" fmla="*/ 368 h 262"/>
                  <a:gd name="T18" fmla="*/ 94 w 127"/>
                  <a:gd name="T19" fmla="*/ 343 h 2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7" h="262">
                    <a:moveTo>
                      <a:pt x="65" y="248"/>
                    </a:moveTo>
                    <a:cubicBezTo>
                      <a:pt x="65" y="209"/>
                      <a:pt x="66" y="157"/>
                      <a:pt x="40" y="125"/>
                    </a:cubicBezTo>
                    <a:cubicBezTo>
                      <a:pt x="32" y="114"/>
                      <a:pt x="15" y="110"/>
                      <a:pt x="9" y="98"/>
                    </a:cubicBezTo>
                    <a:cubicBezTo>
                      <a:pt x="0" y="81"/>
                      <a:pt x="7" y="41"/>
                      <a:pt x="17" y="26"/>
                    </a:cubicBezTo>
                    <a:cubicBezTo>
                      <a:pt x="33" y="0"/>
                      <a:pt x="60" y="18"/>
                      <a:pt x="73" y="37"/>
                    </a:cubicBezTo>
                    <a:cubicBezTo>
                      <a:pt x="90" y="62"/>
                      <a:pt x="89" y="100"/>
                      <a:pt x="96" y="128"/>
                    </a:cubicBezTo>
                    <a:cubicBezTo>
                      <a:pt x="103" y="153"/>
                      <a:pt x="109" y="178"/>
                      <a:pt x="115" y="204"/>
                    </a:cubicBezTo>
                    <a:cubicBezTo>
                      <a:pt x="119" y="220"/>
                      <a:pt x="126" y="238"/>
                      <a:pt x="127" y="254"/>
                    </a:cubicBezTo>
                    <a:cubicBezTo>
                      <a:pt x="109" y="255"/>
                      <a:pt x="88" y="262"/>
                      <a:pt x="69" y="258"/>
                    </a:cubicBezTo>
                    <a:cubicBezTo>
                      <a:pt x="67" y="252"/>
                      <a:pt x="64" y="247"/>
                      <a:pt x="64" y="241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2" name="Freeform 88">
                <a:extLst>
                  <a:ext uri="{FF2B5EF4-FFF2-40B4-BE49-F238E27FC236}">
                    <a16:creationId xmlns:a16="http://schemas.microsoft.com/office/drawing/2014/main" id="{67458236-1ADB-48F3-A07A-A5B19BCA6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2152"/>
                <a:ext cx="248" cy="322"/>
              </a:xfrm>
              <a:custGeom>
                <a:avLst/>
                <a:gdLst>
                  <a:gd name="T0" fmla="*/ 311 w 219"/>
                  <a:gd name="T1" fmla="*/ 351 h 285"/>
                  <a:gd name="T2" fmla="*/ 277 w 219"/>
                  <a:gd name="T3" fmla="*/ 267 h 285"/>
                  <a:gd name="T4" fmla="*/ 230 w 219"/>
                  <a:gd name="T5" fmla="*/ 228 h 285"/>
                  <a:gd name="T6" fmla="*/ 190 w 219"/>
                  <a:gd name="T7" fmla="*/ 188 h 285"/>
                  <a:gd name="T8" fmla="*/ 154 w 219"/>
                  <a:gd name="T9" fmla="*/ 183 h 285"/>
                  <a:gd name="T10" fmla="*/ 117 w 219"/>
                  <a:gd name="T11" fmla="*/ 266 h 285"/>
                  <a:gd name="T12" fmla="*/ 134 w 219"/>
                  <a:gd name="T13" fmla="*/ 353 h 285"/>
                  <a:gd name="T14" fmla="*/ 93 w 219"/>
                  <a:gd name="T15" fmla="*/ 391 h 285"/>
                  <a:gd name="T16" fmla="*/ 37 w 219"/>
                  <a:gd name="T17" fmla="*/ 377 h 285"/>
                  <a:gd name="T18" fmla="*/ 19 w 219"/>
                  <a:gd name="T19" fmla="*/ 224 h 285"/>
                  <a:gd name="T20" fmla="*/ 8 w 219"/>
                  <a:gd name="T21" fmla="*/ 92 h 285"/>
                  <a:gd name="T22" fmla="*/ 51 w 219"/>
                  <a:gd name="T23" fmla="*/ 7 h 285"/>
                  <a:gd name="T24" fmla="*/ 95 w 219"/>
                  <a:gd name="T25" fmla="*/ 86 h 285"/>
                  <a:gd name="T26" fmla="*/ 169 w 219"/>
                  <a:gd name="T27" fmla="*/ 136 h 285"/>
                  <a:gd name="T28" fmla="*/ 230 w 219"/>
                  <a:gd name="T29" fmla="*/ 199 h 285"/>
                  <a:gd name="T30" fmla="*/ 299 w 219"/>
                  <a:gd name="T31" fmla="*/ 266 h 285"/>
                  <a:gd name="T32" fmla="*/ 311 w 219"/>
                  <a:gd name="T33" fmla="*/ 351 h 2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9" h="285">
                    <a:moveTo>
                      <a:pt x="215" y="243"/>
                    </a:moveTo>
                    <a:cubicBezTo>
                      <a:pt x="217" y="226"/>
                      <a:pt x="201" y="198"/>
                      <a:pt x="191" y="185"/>
                    </a:cubicBezTo>
                    <a:cubicBezTo>
                      <a:pt x="182" y="173"/>
                      <a:pt x="170" y="166"/>
                      <a:pt x="158" y="158"/>
                    </a:cubicBezTo>
                    <a:cubicBezTo>
                      <a:pt x="147" y="150"/>
                      <a:pt x="140" y="141"/>
                      <a:pt x="131" y="130"/>
                    </a:cubicBezTo>
                    <a:cubicBezTo>
                      <a:pt x="120" y="116"/>
                      <a:pt x="118" y="112"/>
                      <a:pt x="106" y="127"/>
                    </a:cubicBezTo>
                    <a:cubicBezTo>
                      <a:pt x="94" y="143"/>
                      <a:pt x="83" y="162"/>
                      <a:pt x="80" y="184"/>
                    </a:cubicBezTo>
                    <a:cubicBezTo>
                      <a:pt x="78" y="204"/>
                      <a:pt x="88" y="224"/>
                      <a:pt x="92" y="244"/>
                    </a:cubicBezTo>
                    <a:cubicBezTo>
                      <a:pt x="97" y="265"/>
                      <a:pt x="82" y="265"/>
                      <a:pt x="64" y="271"/>
                    </a:cubicBezTo>
                    <a:cubicBezTo>
                      <a:pt x="46" y="276"/>
                      <a:pt x="30" y="285"/>
                      <a:pt x="26" y="262"/>
                    </a:cubicBezTo>
                    <a:cubicBezTo>
                      <a:pt x="19" y="227"/>
                      <a:pt x="20" y="190"/>
                      <a:pt x="13" y="155"/>
                    </a:cubicBezTo>
                    <a:cubicBezTo>
                      <a:pt x="6" y="126"/>
                      <a:pt x="0" y="94"/>
                      <a:pt x="5" y="64"/>
                    </a:cubicBezTo>
                    <a:cubicBezTo>
                      <a:pt x="6" y="51"/>
                      <a:pt x="17" y="0"/>
                      <a:pt x="35" y="4"/>
                    </a:cubicBezTo>
                    <a:cubicBezTo>
                      <a:pt x="49" y="7"/>
                      <a:pt x="55" y="47"/>
                      <a:pt x="65" y="59"/>
                    </a:cubicBezTo>
                    <a:cubicBezTo>
                      <a:pt x="79" y="74"/>
                      <a:pt x="101" y="83"/>
                      <a:pt x="117" y="94"/>
                    </a:cubicBezTo>
                    <a:cubicBezTo>
                      <a:pt x="134" y="106"/>
                      <a:pt x="143" y="125"/>
                      <a:pt x="158" y="138"/>
                    </a:cubicBezTo>
                    <a:cubicBezTo>
                      <a:pt x="175" y="152"/>
                      <a:pt x="193" y="164"/>
                      <a:pt x="206" y="184"/>
                    </a:cubicBezTo>
                    <a:cubicBezTo>
                      <a:pt x="219" y="204"/>
                      <a:pt x="207" y="225"/>
                      <a:pt x="215" y="243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3" name="Freeform 89">
                <a:extLst>
                  <a:ext uri="{FF2B5EF4-FFF2-40B4-BE49-F238E27FC236}">
                    <a16:creationId xmlns:a16="http://schemas.microsoft.com/office/drawing/2014/main" id="{620F72C4-9BA6-4F8C-9739-B84886623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213"/>
                <a:ext cx="87" cy="170"/>
              </a:xfrm>
              <a:custGeom>
                <a:avLst/>
                <a:gdLst>
                  <a:gd name="T0" fmla="*/ 86 w 77"/>
                  <a:gd name="T1" fmla="*/ 219 h 150"/>
                  <a:gd name="T2" fmla="*/ 66 w 77"/>
                  <a:gd name="T3" fmla="*/ 124 h 150"/>
                  <a:gd name="T4" fmla="*/ 111 w 77"/>
                  <a:gd name="T5" fmla="*/ 100 h 150"/>
                  <a:gd name="T6" fmla="*/ 99 w 77"/>
                  <a:gd name="T7" fmla="*/ 69 h 150"/>
                  <a:gd name="T8" fmla="*/ 71 w 77"/>
                  <a:gd name="T9" fmla="*/ 50 h 150"/>
                  <a:gd name="T10" fmla="*/ 3 w 77"/>
                  <a:gd name="T11" fmla="*/ 44 h 150"/>
                  <a:gd name="T12" fmla="*/ 35 w 77"/>
                  <a:gd name="T13" fmla="*/ 148 h 150"/>
                  <a:gd name="T14" fmla="*/ 78 w 77"/>
                  <a:gd name="T15" fmla="*/ 211 h 1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" h="150">
                    <a:moveTo>
                      <a:pt x="59" y="150"/>
                    </a:moveTo>
                    <a:cubicBezTo>
                      <a:pt x="50" y="130"/>
                      <a:pt x="41" y="107"/>
                      <a:pt x="45" y="85"/>
                    </a:cubicBezTo>
                    <a:cubicBezTo>
                      <a:pt x="47" y="69"/>
                      <a:pt x="64" y="57"/>
                      <a:pt x="77" y="69"/>
                    </a:cubicBezTo>
                    <a:cubicBezTo>
                      <a:pt x="72" y="63"/>
                      <a:pt x="72" y="55"/>
                      <a:pt x="69" y="48"/>
                    </a:cubicBezTo>
                    <a:cubicBezTo>
                      <a:pt x="65" y="39"/>
                      <a:pt x="62" y="39"/>
                      <a:pt x="50" y="34"/>
                    </a:cubicBezTo>
                    <a:cubicBezTo>
                      <a:pt x="37" y="28"/>
                      <a:pt x="0" y="0"/>
                      <a:pt x="3" y="30"/>
                    </a:cubicBezTo>
                    <a:cubicBezTo>
                      <a:pt x="6" y="52"/>
                      <a:pt x="15" y="82"/>
                      <a:pt x="24" y="102"/>
                    </a:cubicBezTo>
                    <a:cubicBezTo>
                      <a:pt x="32" y="119"/>
                      <a:pt x="45" y="131"/>
                      <a:pt x="54" y="145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4" name="Freeform 90">
                <a:extLst>
                  <a:ext uri="{FF2B5EF4-FFF2-40B4-BE49-F238E27FC236}">
                    <a16:creationId xmlns:a16="http://schemas.microsoft.com/office/drawing/2014/main" id="{28C29B58-6A60-4321-B098-B0427FD3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2292"/>
                <a:ext cx="68" cy="52"/>
              </a:xfrm>
              <a:custGeom>
                <a:avLst/>
                <a:gdLst>
                  <a:gd name="T0" fmla="*/ 0 w 60"/>
                  <a:gd name="T1" fmla="*/ 2 h 46"/>
                  <a:gd name="T2" fmla="*/ 28 w 60"/>
                  <a:gd name="T3" fmla="*/ 51 h 46"/>
                  <a:gd name="T4" fmla="*/ 77 w 60"/>
                  <a:gd name="T5" fmla="*/ 53 h 46"/>
                  <a:gd name="T6" fmla="*/ 87 w 60"/>
                  <a:gd name="T7" fmla="*/ 45 h 46"/>
                  <a:gd name="T8" fmla="*/ 3 w 6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46">
                    <a:moveTo>
                      <a:pt x="0" y="2"/>
                    </a:moveTo>
                    <a:cubicBezTo>
                      <a:pt x="0" y="17"/>
                      <a:pt x="1" y="28"/>
                      <a:pt x="19" y="35"/>
                    </a:cubicBezTo>
                    <a:cubicBezTo>
                      <a:pt x="27" y="38"/>
                      <a:pt x="48" y="46"/>
                      <a:pt x="53" y="37"/>
                    </a:cubicBezTo>
                    <a:cubicBezTo>
                      <a:pt x="57" y="36"/>
                      <a:pt x="58" y="34"/>
                      <a:pt x="60" y="31"/>
                    </a:cubicBezTo>
                    <a:cubicBezTo>
                      <a:pt x="44" y="16"/>
                      <a:pt x="21" y="9"/>
                      <a:pt x="3" y="0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5" name="Freeform 91">
                <a:extLst>
                  <a:ext uri="{FF2B5EF4-FFF2-40B4-BE49-F238E27FC236}">
                    <a16:creationId xmlns:a16="http://schemas.microsoft.com/office/drawing/2014/main" id="{CA9B454A-2F4C-48E6-9E2A-2C3743A32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2262"/>
                <a:ext cx="58" cy="103"/>
              </a:xfrm>
              <a:custGeom>
                <a:avLst/>
                <a:gdLst>
                  <a:gd name="T0" fmla="*/ 75 w 51"/>
                  <a:gd name="T1" fmla="*/ 0 h 91"/>
                  <a:gd name="T2" fmla="*/ 0 w 51"/>
                  <a:gd name="T3" fmla="*/ 132 h 91"/>
                  <a:gd name="T4" fmla="*/ 67 w 51"/>
                  <a:gd name="T5" fmla="*/ 7 h 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91">
                    <a:moveTo>
                      <a:pt x="51" y="0"/>
                    </a:moveTo>
                    <a:cubicBezTo>
                      <a:pt x="29" y="29"/>
                      <a:pt x="2" y="50"/>
                      <a:pt x="0" y="91"/>
                    </a:cubicBezTo>
                    <a:cubicBezTo>
                      <a:pt x="12" y="64"/>
                      <a:pt x="20" y="19"/>
                      <a:pt x="46" y="4"/>
                    </a:cubicBezTo>
                  </a:path>
                </a:pathLst>
              </a:custGeom>
              <a:solidFill>
                <a:srgbClr val="E8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6" name="Freeform 92">
                <a:extLst>
                  <a:ext uri="{FF2B5EF4-FFF2-40B4-BE49-F238E27FC236}">
                    <a16:creationId xmlns:a16="http://schemas.microsoft.com/office/drawing/2014/main" id="{36DDEA58-2203-400B-AA23-9E6AA765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373"/>
                <a:ext cx="104" cy="46"/>
              </a:xfrm>
              <a:custGeom>
                <a:avLst/>
                <a:gdLst>
                  <a:gd name="T0" fmla="*/ 0 w 92"/>
                  <a:gd name="T1" fmla="*/ 58 h 41"/>
                  <a:gd name="T2" fmla="*/ 133 w 92"/>
                  <a:gd name="T3" fmla="*/ 0 h 41"/>
                  <a:gd name="T4" fmla="*/ 69 w 92"/>
                  <a:gd name="T5" fmla="*/ 38 h 41"/>
                  <a:gd name="T6" fmla="*/ 11 w 92"/>
                  <a:gd name="T7" fmla="*/ 5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41">
                    <a:moveTo>
                      <a:pt x="0" y="41"/>
                    </a:moveTo>
                    <a:cubicBezTo>
                      <a:pt x="30" y="34"/>
                      <a:pt x="68" y="17"/>
                      <a:pt x="92" y="0"/>
                    </a:cubicBezTo>
                    <a:cubicBezTo>
                      <a:pt x="78" y="9"/>
                      <a:pt x="63" y="19"/>
                      <a:pt x="48" y="27"/>
                    </a:cubicBezTo>
                    <a:cubicBezTo>
                      <a:pt x="35" y="34"/>
                      <a:pt x="20" y="31"/>
                      <a:pt x="8" y="36"/>
                    </a:cubicBezTo>
                  </a:path>
                </a:pathLst>
              </a:custGeom>
              <a:solidFill>
                <a:srgbClr val="E8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7" name="Freeform 93">
                <a:extLst>
                  <a:ext uri="{FF2B5EF4-FFF2-40B4-BE49-F238E27FC236}">
                    <a16:creationId xmlns:a16="http://schemas.microsoft.com/office/drawing/2014/main" id="{4C988174-8727-419D-A921-7D0C0922E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2283"/>
                <a:ext cx="46" cy="149"/>
              </a:xfrm>
              <a:custGeom>
                <a:avLst/>
                <a:gdLst>
                  <a:gd name="T0" fmla="*/ 0 w 41"/>
                  <a:gd name="T1" fmla="*/ 0 h 132"/>
                  <a:gd name="T2" fmla="*/ 47 w 41"/>
                  <a:gd name="T3" fmla="*/ 105 h 132"/>
                  <a:gd name="T4" fmla="*/ 56 w 41"/>
                  <a:gd name="T5" fmla="*/ 190 h 132"/>
                  <a:gd name="T6" fmla="*/ 34 w 41"/>
                  <a:gd name="T7" fmla="*/ 97 h 132"/>
                  <a:gd name="T8" fmla="*/ 13 w 41"/>
                  <a:gd name="T9" fmla="*/ 3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132">
                    <a:moveTo>
                      <a:pt x="0" y="0"/>
                    </a:moveTo>
                    <a:cubicBezTo>
                      <a:pt x="18" y="10"/>
                      <a:pt x="28" y="54"/>
                      <a:pt x="33" y="73"/>
                    </a:cubicBezTo>
                    <a:cubicBezTo>
                      <a:pt x="38" y="91"/>
                      <a:pt x="41" y="113"/>
                      <a:pt x="40" y="132"/>
                    </a:cubicBezTo>
                    <a:cubicBezTo>
                      <a:pt x="29" y="117"/>
                      <a:pt x="30" y="85"/>
                      <a:pt x="24" y="67"/>
                    </a:cubicBezTo>
                    <a:cubicBezTo>
                      <a:pt x="17" y="47"/>
                      <a:pt x="17" y="21"/>
                      <a:pt x="10" y="3"/>
                    </a:cubicBezTo>
                  </a:path>
                </a:pathLst>
              </a:custGeom>
              <a:solidFill>
                <a:srgbClr val="E8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8" name="Freeform 94">
                <a:extLst>
                  <a:ext uri="{FF2B5EF4-FFF2-40B4-BE49-F238E27FC236}">
                    <a16:creationId xmlns:a16="http://schemas.microsoft.com/office/drawing/2014/main" id="{5FB2E593-7A78-4724-9F89-3C756C9A3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242"/>
                <a:ext cx="26" cy="169"/>
              </a:xfrm>
              <a:custGeom>
                <a:avLst/>
                <a:gdLst>
                  <a:gd name="T0" fmla="*/ 0 w 23"/>
                  <a:gd name="T1" fmla="*/ 0 h 150"/>
                  <a:gd name="T2" fmla="*/ 18 w 23"/>
                  <a:gd name="T3" fmla="*/ 122 h 150"/>
                  <a:gd name="T4" fmla="*/ 33 w 23"/>
                  <a:gd name="T5" fmla="*/ 214 h 150"/>
                  <a:gd name="T6" fmla="*/ 20 w 23"/>
                  <a:gd name="T7" fmla="*/ 103 h 150"/>
                  <a:gd name="T8" fmla="*/ 3 w 23"/>
                  <a:gd name="T9" fmla="*/ 16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50">
                    <a:moveTo>
                      <a:pt x="0" y="0"/>
                    </a:moveTo>
                    <a:cubicBezTo>
                      <a:pt x="2" y="28"/>
                      <a:pt x="8" y="57"/>
                      <a:pt x="12" y="85"/>
                    </a:cubicBezTo>
                    <a:cubicBezTo>
                      <a:pt x="14" y="106"/>
                      <a:pt x="11" y="132"/>
                      <a:pt x="23" y="150"/>
                    </a:cubicBezTo>
                    <a:cubicBezTo>
                      <a:pt x="16" y="125"/>
                      <a:pt x="16" y="97"/>
                      <a:pt x="14" y="72"/>
                    </a:cubicBezTo>
                    <a:cubicBezTo>
                      <a:pt x="12" y="51"/>
                      <a:pt x="7" y="32"/>
                      <a:pt x="3" y="11"/>
                    </a:cubicBezTo>
                  </a:path>
                </a:pathLst>
              </a:custGeom>
              <a:solidFill>
                <a:srgbClr val="E8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9" name="Freeform 95">
                <a:extLst>
                  <a:ext uri="{FF2B5EF4-FFF2-40B4-BE49-F238E27FC236}">
                    <a16:creationId xmlns:a16="http://schemas.microsoft.com/office/drawing/2014/main" id="{6EA41505-F22F-450F-90CD-1D5D16214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259"/>
                <a:ext cx="17" cy="57"/>
              </a:xfrm>
              <a:custGeom>
                <a:avLst/>
                <a:gdLst>
                  <a:gd name="T0" fmla="*/ 2 w 15"/>
                  <a:gd name="T1" fmla="*/ 0 h 51"/>
                  <a:gd name="T2" fmla="*/ 22 w 15"/>
                  <a:gd name="T3" fmla="*/ 72 h 51"/>
                  <a:gd name="T4" fmla="*/ 3 w 15"/>
                  <a:gd name="T5" fmla="*/ 11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51">
                    <a:moveTo>
                      <a:pt x="2" y="0"/>
                    </a:moveTo>
                    <a:cubicBezTo>
                      <a:pt x="0" y="16"/>
                      <a:pt x="5" y="38"/>
                      <a:pt x="15" y="51"/>
                    </a:cubicBezTo>
                    <a:cubicBezTo>
                      <a:pt x="11" y="38"/>
                      <a:pt x="8" y="21"/>
                      <a:pt x="3" y="8"/>
                    </a:cubicBezTo>
                  </a:path>
                </a:pathLst>
              </a:custGeom>
              <a:solidFill>
                <a:srgbClr val="E8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0" name="Freeform 96">
                <a:extLst>
                  <a:ext uri="{FF2B5EF4-FFF2-40B4-BE49-F238E27FC236}">
                    <a16:creationId xmlns:a16="http://schemas.microsoft.com/office/drawing/2014/main" id="{686741EB-6F23-4F4A-94C3-B30A3D2FC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220"/>
                <a:ext cx="1708" cy="296"/>
              </a:xfrm>
              <a:custGeom>
                <a:avLst/>
                <a:gdLst>
                  <a:gd name="T0" fmla="*/ 23 w 1509"/>
                  <a:gd name="T1" fmla="*/ 18 h 262"/>
                  <a:gd name="T2" fmla="*/ 22 w 1509"/>
                  <a:gd name="T3" fmla="*/ 16 h 262"/>
                  <a:gd name="T4" fmla="*/ 122 w 1509"/>
                  <a:gd name="T5" fmla="*/ 87 h 262"/>
                  <a:gd name="T6" fmla="*/ 282 w 1509"/>
                  <a:gd name="T7" fmla="*/ 199 h 262"/>
                  <a:gd name="T8" fmla="*/ 444 w 1509"/>
                  <a:gd name="T9" fmla="*/ 275 h 262"/>
                  <a:gd name="T10" fmla="*/ 548 w 1509"/>
                  <a:gd name="T11" fmla="*/ 319 h 262"/>
                  <a:gd name="T12" fmla="*/ 580 w 1509"/>
                  <a:gd name="T13" fmla="*/ 322 h 262"/>
                  <a:gd name="T14" fmla="*/ 668 w 1509"/>
                  <a:gd name="T15" fmla="*/ 298 h 262"/>
                  <a:gd name="T16" fmla="*/ 671 w 1509"/>
                  <a:gd name="T17" fmla="*/ 298 h 262"/>
                  <a:gd name="T18" fmla="*/ 729 w 1509"/>
                  <a:gd name="T19" fmla="*/ 317 h 262"/>
                  <a:gd name="T20" fmla="*/ 783 w 1509"/>
                  <a:gd name="T21" fmla="*/ 352 h 262"/>
                  <a:gd name="T22" fmla="*/ 963 w 1509"/>
                  <a:gd name="T23" fmla="*/ 364 h 262"/>
                  <a:gd name="T24" fmla="*/ 1042 w 1509"/>
                  <a:gd name="T25" fmla="*/ 338 h 262"/>
                  <a:gd name="T26" fmla="*/ 1145 w 1509"/>
                  <a:gd name="T27" fmla="*/ 347 h 262"/>
                  <a:gd name="T28" fmla="*/ 1402 w 1509"/>
                  <a:gd name="T29" fmla="*/ 333 h 262"/>
                  <a:gd name="T30" fmla="*/ 1735 w 1509"/>
                  <a:gd name="T31" fmla="*/ 271 h 262"/>
                  <a:gd name="T32" fmla="*/ 1891 w 1509"/>
                  <a:gd name="T33" fmla="*/ 226 h 262"/>
                  <a:gd name="T34" fmla="*/ 1962 w 1509"/>
                  <a:gd name="T35" fmla="*/ 176 h 262"/>
                  <a:gd name="T36" fmla="*/ 2001 w 1509"/>
                  <a:gd name="T37" fmla="*/ 164 h 262"/>
                  <a:gd name="T38" fmla="*/ 2049 w 1509"/>
                  <a:gd name="T39" fmla="*/ 159 h 262"/>
                  <a:gd name="T40" fmla="*/ 2111 w 1509"/>
                  <a:gd name="T41" fmla="*/ 76 h 262"/>
                  <a:gd name="T42" fmla="*/ 2188 w 1509"/>
                  <a:gd name="T43" fmla="*/ 29 h 262"/>
                  <a:gd name="T44" fmla="*/ 2179 w 1509"/>
                  <a:gd name="T45" fmla="*/ 27 h 262"/>
                  <a:gd name="T46" fmla="*/ 2077 w 1509"/>
                  <a:gd name="T47" fmla="*/ 115 h 262"/>
                  <a:gd name="T48" fmla="*/ 2027 w 1509"/>
                  <a:gd name="T49" fmla="*/ 158 h 262"/>
                  <a:gd name="T50" fmla="*/ 1983 w 1509"/>
                  <a:gd name="T51" fmla="*/ 158 h 262"/>
                  <a:gd name="T52" fmla="*/ 1937 w 1509"/>
                  <a:gd name="T53" fmla="*/ 189 h 262"/>
                  <a:gd name="T54" fmla="*/ 1834 w 1509"/>
                  <a:gd name="T55" fmla="*/ 226 h 262"/>
                  <a:gd name="T56" fmla="*/ 1574 w 1509"/>
                  <a:gd name="T57" fmla="*/ 319 h 262"/>
                  <a:gd name="T58" fmla="*/ 1185 w 1509"/>
                  <a:gd name="T59" fmla="*/ 338 h 262"/>
                  <a:gd name="T60" fmla="*/ 1058 w 1509"/>
                  <a:gd name="T61" fmla="*/ 333 h 262"/>
                  <a:gd name="T62" fmla="*/ 1002 w 1509"/>
                  <a:gd name="T63" fmla="*/ 341 h 262"/>
                  <a:gd name="T64" fmla="*/ 883 w 1509"/>
                  <a:gd name="T65" fmla="*/ 372 h 262"/>
                  <a:gd name="T66" fmla="*/ 788 w 1509"/>
                  <a:gd name="T67" fmla="*/ 347 h 262"/>
                  <a:gd name="T68" fmla="*/ 732 w 1509"/>
                  <a:gd name="T69" fmla="*/ 312 h 262"/>
                  <a:gd name="T70" fmla="*/ 671 w 1509"/>
                  <a:gd name="T71" fmla="*/ 293 h 262"/>
                  <a:gd name="T72" fmla="*/ 620 w 1509"/>
                  <a:gd name="T73" fmla="*/ 303 h 262"/>
                  <a:gd name="T74" fmla="*/ 564 w 1509"/>
                  <a:gd name="T75" fmla="*/ 317 h 262"/>
                  <a:gd name="T76" fmla="*/ 532 w 1509"/>
                  <a:gd name="T77" fmla="*/ 299 h 262"/>
                  <a:gd name="T78" fmla="*/ 353 w 1509"/>
                  <a:gd name="T79" fmla="*/ 246 h 262"/>
                  <a:gd name="T80" fmla="*/ 223 w 1509"/>
                  <a:gd name="T81" fmla="*/ 130 h 262"/>
                  <a:gd name="T82" fmla="*/ 67 w 1509"/>
                  <a:gd name="T83" fmla="*/ 58 h 262"/>
                  <a:gd name="T84" fmla="*/ 26 w 1509"/>
                  <a:gd name="T85" fmla="*/ 12 h 262"/>
                  <a:gd name="T86" fmla="*/ 2 w 1509"/>
                  <a:gd name="T87" fmla="*/ 0 h 2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509" h="262">
                    <a:moveTo>
                      <a:pt x="0" y="3"/>
                    </a:moveTo>
                    <a:cubicBezTo>
                      <a:pt x="5" y="6"/>
                      <a:pt x="10" y="9"/>
                      <a:pt x="16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9" y="26"/>
                      <a:pt x="31" y="36"/>
                      <a:pt x="44" y="43"/>
                    </a:cubicBezTo>
                    <a:cubicBezTo>
                      <a:pt x="57" y="50"/>
                      <a:pt x="71" y="55"/>
                      <a:pt x="84" y="60"/>
                    </a:cubicBezTo>
                    <a:cubicBezTo>
                      <a:pt x="109" y="69"/>
                      <a:pt x="130" y="77"/>
                      <a:pt x="151" y="94"/>
                    </a:cubicBezTo>
                    <a:cubicBezTo>
                      <a:pt x="167" y="106"/>
                      <a:pt x="180" y="122"/>
                      <a:pt x="194" y="138"/>
                    </a:cubicBezTo>
                    <a:cubicBezTo>
                      <a:pt x="208" y="153"/>
                      <a:pt x="223" y="167"/>
                      <a:pt x="243" y="175"/>
                    </a:cubicBezTo>
                    <a:cubicBezTo>
                      <a:pt x="265" y="183"/>
                      <a:pt x="286" y="186"/>
                      <a:pt x="306" y="190"/>
                    </a:cubicBezTo>
                    <a:cubicBezTo>
                      <a:pt x="326" y="194"/>
                      <a:pt x="345" y="199"/>
                      <a:pt x="365" y="212"/>
                    </a:cubicBezTo>
                    <a:cubicBezTo>
                      <a:pt x="371" y="216"/>
                      <a:pt x="375" y="219"/>
                      <a:pt x="378" y="221"/>
                    </a:cubicBezTo>
                    <a:cubicBezTo>
                      <a:pt x="381" y="223"/>
                      <a:pt x="384" y="224"/>
                      <a:pt x="389" y="224"/>
                    </a:cubicBezTo>
                    <a:cubicBezTo>
                      <a:pt x="392" y="224"/>
                      <a:pt x="395" y="223"/>
                      <a:pt x="399" y="223"/>
                    </a:cubicBezTo>
                    <a:cubicBezTo>
                      <a:pt x="410" y="221"/>
                      <a:pt x="419" y="217"/>
                      <a:pt x="429" y="214"/>
                    </a:cubicBezTo>
                    <a:cubicBezTo>
                      <a:pt x="439" y="210"/>
                      <a:pt x="449" y="207"/>
                      <a:pt x="460" y="207"/>
                    </a:cubicBezTo>
                    <a:cubicBezTo>
                      <a:pt x="461" y="207"/>
                      <a:pt x="462" y="207"/>
                      <a:pt x="462" y="207"/>
                    </a:cubicBezTo>
                    <a:cubicBezTo>
                      <a:pt x="463" y="207"/>
                      <a:pt x="463" y="207"/>
                      <a:pt x="463" y="207"/>
                    </a:cubicBezTo>
                    <a:cubicBezTo>
                      <a:pt x="462" y="207"/>
                      <a:pt x="462" y="207"/>
                      <a:pt x="462" y="207"/>
                    </a:cubicBezTo>
                    <a:cubicBezTo>
                      <a:pt x="479" y="207"/>
                      <a:pt x="491" y="213"/>
                      <a:pt x="503" y="220"/>
                    </a:cubicBezTo>
                    <a:cubicBezTo>
                      <a:pt x="515" y="227"/>
                      <a:pt x="526" y="236"/>
                      <a:pt x="540" y="244"/>
                    </a:cubicBezTo>
                    <a:cubicBezTo>
                      <a:pt x="540" y="244"/>
                      <a:pt x="540" y="244"/>
                      <a:pt x="540" y="244"/>
                    </a:cubicBezTo>
                    <a:cubicBezTo>
                      <a:pt x="561" y="256"/>
                      <a:pt x="585" y="262"/>
                      <a:pt x="609" y="262"/>
                    </a:cubicBezTo>
                    <a:cubicBezTo>
                      <a:pt x="628" y="262"/>
                      <a:pt x="646" y="259"/>
                      <a:pt x="664" y="252"/>
                    </a:cubicBezTo>
                    <a:cubicBezTo>
                      <a:pt x="675" y="248"/>
                      <a:pt x="684" y="243"/>
                      <a:pt x="692" y="240"/>
                    </a:cubicBezTo>
                    <a:cubicBezTo>
                      <a:pt x="701" y="237"/>
                      <a:pt x="709" y="235"/>
                      <a:pt x="719" y="235"/>
                    </a:cubicBezTo>
                    <a:cubicBezTo>
                      <a:pt x="722" y="235"/>
                      <a:pt x="726" y="235"/>
                      <a:pt x="729" y="235"/>
                    </a:cubicBezTo>
                    <a:cubicBezTo>
                      <a:pt x="751" y="238"/>
                      <a:pt x="770" y="241"/>
                      <a:pt x="790" y="241"/>
                    </a:cubicBezTo>
                    <a:cubicBezTo>
                      <a:pt x="799" y="241"/>
                      <a:pt x="808" y="241"/>
                      <a:pt x="818" y="239"/>
                    </a:cubicBezTo>
                    <a:cubicBezTo>
                      <a:pt x="867" y="231"/>
                      <a:pt x="917" y="238"/>
                      <a:pt x="967" y="231"/>
                    </a:cubicBezTo>
                    <a:cubicBezTo>
                      <a:pt x="1008" y="226"/>
                      <a:pt x="1048" y="228"/>
                      <a:pt x="1086" y="225"/>
                    </a:cubicBezTo>
                    <a:cubicBezTo>
                      <a:pt x="1125" y="222"/>
                      <a:pt x="1162" y="214"/>
                      <a:pt x="1196" y="188"/>
                    </a:cubicBezTo>
                    <a:cubicBezTo>
                      <a:pt x="1218" y="171"/>
                      <a:pt x="1237" y="162"/>
                      <a:pt x="1264" y="161"/>
                    </a:cubicBezTo>
                    <a:cubicBezTo>
                      <a:pt x="1283" y="161"/>
                      <a:pt x="1294" y="161"/>
                      <a:pt x="1304" y="157"/>
                    </a:cubicBezTo>
                    <a:cubicBezTo>
                      <a:pt x="1314" y="154"/>
                      <a:pt x="1324" y="147"/>
                      <a:pt x="1338" y="134"/>
                    </a:cubicBezTo>
                    <a:cubicBezTo>
                      <a:pt x="1344" y="129"/>
                      <a:pt x="1348" y="125"/>
                      <a:pt x="1353" y="122"/>
                    </a:cubicBezTo>
                    <a:cubicBezTo>
                      <a:pt x="1357" y="119"/>
                      <a:pt x="1362" y="116"/>
                      <a:pt x="1370" y="114"/>
                    </a:cubicBezTo>
                    <a:cubicBezTo>
                      <a:pt x="1373" y="113"/>
                      <a:pt x="1376" y="113"/>
                      <a:pt x="1380" y="113"/>
                    </a:cubicBezTo>
                    <a:cubicBezTo>
                      <a:pt x="1386" y="113"/>
                      <a:pt x="1392" y="114"/>
                      <a:pt x="1398" y="114"/>
                    </a:cubicBezTo>
                    <a:cubicBezTo>
                      <a:pt x="1403" y="114"/>
                      <a:pt x="1408" y="113"/>
                      <a:pt x="1413" y="111"/>
                    </a:cubicBezTo>
                    <a:cubicBezTo>
                      <a:pt x="1424" y="105"/>
                      <a:pt x="1430" y="93"/>
                      <a:pt x="1436" y="82"/>
                    </a:cubicBezTo>
                    <a:cubicBezTo>
                      <a:pt x="1442" y="70"/>
                      <a:pt x="1447" y="59"/>
                      <a:pt x="1456" y="52"/>
                    </a:cubicBezTo>
                    <a:cubicBezTo>
                      <a:pt x="1470" y="41"/>
                      <a:pt x="1490" y="35"/>
                      <a:pt x="1506" y="22"/>
                    </a:cubicBezTo>
                    <a:cubicBezTo>
                      <a:pt x="1507" y="21"/>
                      <a:pt x="1508" y="21"/>
                      <a:pt x="1509" y="20"/>
                    </a:cubicBezTo>
                    <a:cubicBezTo>
                      <a:pt x="1506" y="17"/>
                      <a:pt x="1506" y="17"/>
                      <a:pt x="1506" y="17"/>
                    </a:cubicBezTo>
                    <a:cubicBezTo>
                      <a:pt x="1505" y="18"/>
                      <a:pt x="1504" y="18"/>
                      <a:pt x="1503" y="19"/>
                    </a:cubicBezTo>
                    <a:cubicBezTo>
                      <a:pt x="1488" y="31"/>
                      <a:pt x="1469" y="37"/>
                      <a:pt x="1453" y="49"/>
                    </a:cubicBezTo>
                    <a:cubicBezTo>
                      <a:pt x="1444" y="56"/>
                      <a:pt x="1438" y="69"/>
                      <a:pt x="1432" y="80"/>
                    </a:cubicBezTo>
                    <a:cubicBezTo>
                      <a:pt x="1426" y="91"/>
                      <a:pt x="1420" y="102"/>
                      <a:pt x="1411" y="107"/>
                    </a:cubicBezTo>
                    <a:cubicBezTo>
                      <a:pt x="1407" y="109"/>
                      <a:pt x="1403" y="110"/>
                      <a:pt x="1398" y="110"/>
                    </a:cubicBezTo>
                    <a:cubicBezTo>
                      <a:pt x="1393" y="110"/>
                      <a:pt x="1387" y="109"/>
                      <a:pt x="1380" y="109"/>
                    </a:cubicBezTo>
                    <a:cubicBezTo>
                      <a:pt x="1376" y="109"/>
                      <a:pt x="1372" y="109"/>
                      <a:pt x="1368" y="110"/>
                    </a:cubicBezTo>
                    <a:cubicBezTo>
                      <a:pt x="1361" y="112"/>
                      <a:pt x="1355" y="115"/>
                      <a:pt x="1351" y="119"/>
                    </a:cubicBezTo>
                    <a:cubicBezTo>
                      <a:pt x="1346" y="122"/>
                      <a:pt x="1342" y="126"/>
                      <a:pt x="1336" y="131"/>
                    </a:cubicBezTo>
                    <a:cubicBezTo>
                      <a:pt x="1321" y="144"/>
                      <a:pt x="1312" y="150"/>
                      <a:pt x="1303" y="153"/>
                    </a:cubicBezTo>
                    <a:cubicBezTo>
                      <a:pt x="1293" y="157"/>
                      <a:pt x="1283" y="157"/>
                      <a:pt x="1264" y="157"/>
                    </a:cubicBezTo>
                    <a:cubicBezTo>
                      <a:pt x="1236" y="158"/>
                      <a:pt x="1216" y="168"/>
                      <a:pt x="1194" y="184"/>
                    </a:cubicBezTo>
                    <a:cubicBezTo>
                      <a:pt x="1160" y="210"/>
                      <a:pt x="1124" y="218"/>
                      <a:pt x="1086" y="221"/>
                    </a:cubicBezTo>
                    <a:cubicBezTo>
                      <a:pt x="1048" y="224"/>
                      <a:pt x="1008" y="222"/>
                      <a:pt x="967" y="227"/>
                    </a:cubicBezTo>
                    <a:cubicBezTo>
                      <a:pt x="917" y="234"/>
                      <a:pt x="867" y="227"/>
                      <a:pt x="817" y="235"/>
                    </a:cubicBezTo>
                    <a:cubicBezTo>
                      <a:pt x="808" y="237"/>
                      <a:pt x="799" y="237"/>
                      <a:pt x="790" y="237"/>
                    </a:cubicBezTo>
                    <a:cubicBezTo>
                      <a:pt x="771" y="237"/>
                      <a:pt x="752" y="234"/>
                      <a:pt x="730" y="231"/>
                    </a:cubicBezTo>
                    <a:cubicBezTo>
                      <a:pt x="726" y="231"/>
                      <a:pt x="722" y="231"/>
                      <a:pt x="719" y="231"/>
                    </a:cubicBezTo>
                    <a:cubicBezTo>
                      <a:pt x="708" y="231"/>
                      <a:pt x="699" y="233"/>
                      <a:pt x="691" y="236"/>
                    </a:cubicBezTo>
                    <a:cubicBezTo>
                      <a:pt x="682" y="240"/>
                      <a:pt x="673" y="244"/>
                      <a:pt x="662" y="248"/>
                    </a:cubicBezTo>
                    <a:cubicBezTo>
                      <a:pt x="645" y="255"/>
                      <a:pt x="627" y="258"/>
                      <a:pt x="609" y="258"/>
                    </a:cubicBezTo>
                    <a:cubicBezTo>
                      <a:pt x="586" y="258"/>
                      <a:pt x="562" y="252"/>
                      <a:pt x="542" y="240"/>
                    </a:cubicBezTo>
                    <a:cubicBezTo>
                      <a:pt x="543" y="241"/>
                      <a:pt x="543" y="241"/>
                      <a:pt x="543" y="241"/>
                    </a:cubicBezTo>
                    <a:cubicBezTo>
                      <a:pt x="542" y="240"/>
                      <a:pt x="542" y="240"/>
                      <a:pt x="542" y="240"/>
                    </a:cubicBezTo>
                    <a:cubicBezTo>
                      <a:pt x="529" y="232"/>
                      <a:pt x="517" y="223"/>
                      <a:pt x="505" y="216"/>
                    </a:cubicBezTo>
                    <a:cubicBezTo>
                      <a:pt x="493" y="209"/>
                      <a:pt x="480" y="203"/>
                      <a:pt x="463" y="203"/>
                    </a:cubicBezTo>
                    <a:cubicBezTo>
                      <a:pt x="463" y="203"/>
                      <a:pt x="463" y="203"/>
                      <a:pt x="463" y="203"/>
                    </a:cubicBezTo>
                    <a:cubicBezTo>
                      <a:pt x="462" y="203"/>
                      <a:pt x="461" y="203"/>
                      <a:pt x="460" y="203"/>
                    </a:cubicBezTo>
                    <a:cubicBezTo>
                      <a:pt x="448" y="203"/>
                      <a:pt x="437" y="206"/>
                      <a:pt x="428" y="210"/>
                    </a:cubicBezTo>
                    <a:cubicBezTo>
                      <a:pt x="418" y="214"/>
                      <a:pt x="409" y="218"/>
                      <a:pt x="399" y="219"/>
                    </a:cubicBezTo>
                    <a:cubicBezTo>
                      <a:pt x="395" y="219"/>
                      <a:pt x="392" y="220"/>
                      <a:pt x="389" y="220"/>
                    </a:cubicBezTo>
                    <a:cubicBezTo>
                      <a:pt x="385" y="220"/>
                      <a:pt x="383" y="219"/>
                      <a:pt x="380" y="217"/>
                    </a:cubicBezTo>
                    <a:cubicBezTo>
                      <a:pt x="377" y="215"/>
                      <a:pt x="374" y="212"/>
                      <a:pt x="367" y="208"/>
                    </a:cubicBezTo>
                    <a:cubicBezTo>
                      <a:pt x="347" y="195"/>
                      <a:pt x="327" y="190"/>
                      <a:pt x="307" y="186"/>
                    </a:cubicBezTo>
                    <a:cubicBezTo>
                      <a:pt x="287" y="182"/>
                      <a:pt x="266" y="179"/>
                      <a:pt x="244" y="171"/>
                    </a:cubicBezTo>
                    <a:cubicBezTo>
                      <a:pt x="225" y="164"/>
                      <a:pt x="210" y="150"/>
                      <a:pt x="197" y="135"/>
                    </a:cubicBezTo>
                    <a:cubicBezTo>
                      <a:pt x="183" y="120"/>
                      <a:pt x="170" y="103"/>
                      <a:pt x="154" y="90"/>
                    </a:cubicBezTo>
                    <a:cubicBezTo>
                      <a:pt x="132" y="73"/>
                      <a:pt x="110" y="65"/>
                      <a:pt x="85" y="56"/>
                    </a:cubicBezTo>
                    <a:cubicBezTo>
                      <a:pt x="73" y="52"/>
                      <a:pt x="58" y="47"/>
                      <a:pt x="46" y="40"/>
                    </a:cubicBezTo>
                    <a:cubicBezTo>
                      <a:pt x="33" y="32"/>
                      <a:pt x="23" y="23"/>
                      <a:pt x="18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2" y="6"/>
                      <a:pt x="7" y="2"/>
                      <a:pt x="2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1" name="Freeform 97">
                <a:extLst>
                  <a:ext uri="{FF2B5EF4-FFF2-40B4-BE49-F238E27FC236}">
                    <a16:creationId xmlns:a16="http://schemas.microsoft.com/office/drawing/2014/main" id="{4CD87FBD-2AD1-467B-BE45-91196DDE9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1577"/>
                <a:ext cx="1858" cy="679"/>
              </a:xfrm>
              <a:custGeom>
                <a:avLst/>
                <a:gdLst>
                  <a:gd name="T0" fmla="*/ 3 w 1641"/>
                  <a:gd name="T1" fmla="*/ 864 h 602"/>
                  <a:gd name="T2" fmla="*/ 7 w 1641"/>
                  <a:gd name="T3" fmla="*/ 854 h 602"/>
                  <a:gd name="T4" fmla="*/ 234 w 1641"/>
                  <a:gd name="T5" fmla="*/ 394 h 602"/>
                  <a:gd name="T6" fmla="*/ 1192 w 1641"/>
                  <a:gd name="T7" fmla="*/ 3 h 602"/>
                  <a:gd name="T8" fmla="*/ 2078 w 1641"/>
                  <a:gd name="T9" fmla="*/ 307 h 602"/>
                  <a:gd name="T10" fmla="*/ 2378 w 1641"/>
                  <a:gd name="T11" fmla="*/ 766 h 602"/>
                  <a:gd name="T12" fmla="*/ 2382 w 1641"/>
                  <a:gd name="T13" fmla="*/ 765 h 602"/>
                  <a:gd name="T14" fmla="*/ 2082 w 1641"/>
                  <a:gd name="T15" fmla="*/ 305 h 602"/>
                  <a:gd name="T16" fmla="*/ 1192 w 1641"/>
                  <a:gd name="T17" fmla="*/ 0 h 602"/>
                  <a:gd name="T18" fmla="*/ 198 w 1641"/>
                  <a:gd name="T19" fmla="*/ 432 h 602"/>
                  <a:gd name="T20" fmla="*/ 0 w 1641"/>
                  <a:gd name="T21" fmla="*/ 864 h 602"/>
                  <a:gd name="T22" fmla="*/ 3 w 1641"/>
                  <a:gd name="T23" fmla="*/ 864 h 60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41" h="602">
                    <a:moveTo>
                      <a:pt x="3" y="602"/>
                    </a:moveTo>
                    <a:cubicBezTo>
                      <a:pt x="3" y="602"/>
                      <a:pt x="3" y="600"/>
                      <a:pt x="4" y="595"/>
                    </a:cubicBezTo>
                    <a:cubicBezTo>
                      <a:pt x="10" y="563"/>
                      <a:pt x="45" y="414"/>
                      <a:pt x="162" y="274"/>
                    </a:cubicBezTo>
                    <a:cubicBezTo>
                      <a:pt x="280" y="134"/>
                      <a:pt x="481" y="3"/>
                      <a:pt x="821" y="3"/>
                    </a:cubicBezTo>
                    <a:cubicBezTo>
                      <a:pt x="1115" y="3"/>
                      <a:pt x="1308" y="99"/>
                      <a:pt x="1432" y="214"/>
                    </a:cubicBezTo>
                    <a:cubicBezTo>
                      <a:pt x="1557" y="328"/>
                      <a:pt x="1614" y="461"/>
                      <a:pt x="1638" y="534"/>
                    </a:cubicBezTo>
                    <a:cubicBezTo>
                      <a:pt x="1641" y="533"/>
                      <a:pt x="1641" y="533"/>
                      <a:pt x="1641" y="533"/>
                    </a:cubicBezTo>
                    <a:cubicBezTo>
                      <a:pt x="1617" y="460"/>
                      <a:pt x="1560" y="327"/>
                      <a:pt x="1434" y="212"/>
                    </a:cubicBezTo>
                    <a:cubicBezTo>
                      <a:pt x="1309" y="97"/>
                      <a:pt x="1116" y="0"/>
                      <a:pt x="821" y="0"/>
                    </a:cubicBezTo>
                    <a:cubicBezTo>
                      <a:pt x="457" y="0"/>
                      <a:pt x="252" y="150"/>
                      <a:pt x="137" y="301"/>
                    </a:cubicBezTo>
                    <a:cubicBezTo>
                      <a:pt x="23" y="451"/>
                      <a:pt x="0" y="601"/>
                      <a:pt x="0" y="602"/>
                    </a:cubicBezTo>
                    <a:lnTo>
                      <a:pt x="3" y="60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2" name="Freeform 98">
                <a:extLst>
                  <a:ext uri="{FF2B5EF4-FFF2-40B4-BE49-F238E27FC236}">
                    <a16:creationId xmlns:a16="http://schemas.microsoft.com/office/drawing/2014/main" id="{7E5FE7B2-9638-4DFC-9AED-1739287DE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867"/>
                <a:ext cx="230" cy="944"/>
              </a:xfrm>
              <a:custGeom>
                <a:avLst/>
                <a:gdLst>
                  <a:gd name="T0" fmla="*/ 1 w 203"/>
                  <a:gd name="T1" fmla="*/ 0 h 836"/>
                  <a:gd name="T2" fmla="*/ 0 w 203"/>
                  <a:gd name="T3" fmla="*/ 62 h 836"/>
                  <a:gd name="T4" fmla="*/ 123 w 203"/>
                  <a:gd name="T5" fmla="*/ 722 h 836"/>
                  <a:gd name="T6" fmla="*/ 291 w 203"/>
                  <a:gd name="T7" fmla="*/ 1204 h 836"/>
                  <a:gd name="T8" fmla="*/ 296 w 203"/>
                  <a:gd name="T9" fmla="*/ 1203 h 836"/>
                  <a:gd name="T10" fmla="*/ 128 w 203"/>
                  <a:gd name="T11" fmla="*/ 720 h 836"/>
                  <a:gd name="T12" fmla="*/ 3 w 203"/>
                  <a:gd name="T13" fmla="*/ 62 h 836"/>
                  <a:gd name="T14" fmla="*/ 3 w 203"/>
                  <a:gd name="T15" fmla="*/ 16 h 836"/>
                  <a:gd name="T16" fmla="*/ 7 w 203"/>
                  <a:gd name="T17" fmla="*/ 0 h 836"/>
                  <a:gd name="T18" fmla="*/ 1 w 203"/>
                  <a:gd name="T19" fmla="*/ 0 h 8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3" h="836">
                    <a:moveTo>
                      <a:pt x="1" y="0"/>
                    </a:moveTo>
                    <a:cubicBezTo>
                      <a:pt x="1" y="0"/>
                      <a:pt x="0" y="16"/>
                      <a:pt x="0" y="43"/>
                    </a:cubicBezTo>
                    <a:cubicBezTo>
                      <a:pt x="0" y="131"/>
                      <a:pt x="9" y="333"/>
                      <a:pt x="85" y="501"/>
                    </a:cubicBezTo>
                    <a:cubicBezTo>
                      <a:pt x="146" y="635"/>
                      <a:pt x="180" y="753"/>
                      <a:pt x="200" y="836"/>
                    </a:cubicBezTo>
                    <a:cubicBezTo>
                      <a:pt x="203" y="835"/>
                      <a:pt x="203" y="835"/>
                      <a:pt x="203" y="835"/>
                    </a:cubicBezTo>
                    <a:cubicBezTo>
                      <a:pt x="183" y="752"/>
                      <a:pt x="148" y="634"/>
                      <a:pt x="88" y="500"/>
                    </a:cubicBezTo>
                    <a:cubicBezTo>
                      <a:pt x="12" y="333"/>
                      <a:pt x="3" y="131"/>
                      <a:pt x="3" y="43"/>
                    </a:cubicBezTo>
                    <a:cubicBezTo>
                      <a:pt x="3" y="30"/>
                      <a:pt x="3" y="19"/>
                      <a:pt x="3" y="11"/>
                    </a:cubicBezTo>
                    <a:cubicBezTo>
                      <a:pt x="4" y="4"/>
                      <a:pt x="4" y="0"/>
                      <a:pt x="4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3" name="Freeform 99">
                <a:extLst>
                  <a:ext uri="{FF2B5EF4-FFF2-40B4-BE49-F238E27FC236}">
                    <a16:creationId xmlns:a16="http://schemas.microsoft.com/office/drawing/2014/main" id="{6DB898D5-3DC9-4CA0-9356-7229173C2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867"/>
                <a:ext cx="242" cy="1080"/>
              </a:xfrm>
              <a:custGeom>
                <a:avLst/>
                <a:gdLst>
                  <a:gd name="T0" fmla="*/ 310 w 214"/>
                  <a:gd name="T1" fmla="*/ 1378 h 956"/>
                  <a:gd name="T2" fmla="*/ 115 w 214"/>
                  <a:gd name="T3" fmla="*/ 729 h 956"/>
                  <a:gd name="T4" fmla="*/ 60 w 214"/>
                  <a:gd name="T5" fmla="*/ 542 h 956"/>
                  <a:gd name="T6" fmla="*/ 16 w 214"/>
                  <a:gd name="T7" fmla="*/ 185 h 956"/>
                  <a:gd name="T8" fmla="*/ 8 w 214"/>
                  <a:gd name="T9" fmla="*/ 52 h 956"/>
                  <a:gd name="T10" fmla="*/ 3 w 214"/>
                  <a:gd name="T11" fmla="*/ 14 h 956"/>
                  <a:gd name="T12" fmla="*/ 3 w 214"/>
                  <a:gd name="T13" fmla="*/ 0 h 956"/>
                  <a:gd name="T14" fmla="*/ 0 w 214"/>
                  <a:gd name="T15" fmla="*/ 0 h 956"/>
                  <a:gd name="T16" fmla="*/ 23 w 214"/>
                  <a:gd name="T17" fmla="*/ 299 h 956"/>
                  <a:gd name="T18" fmla="*/ 57 w 214"/>
                  <a:gd name="T19" fmla="*/ 542 h 956"/>
                  <a:gd name="T20" fmla="*/ 111 w 214"/>
                  <a:gd name="T21" fmla="*/ 730 h 956"/>
                  <a:gd name="T22" fmla="*/ 305 w 214"/>
                  <a:gd name="T23" fmla="*/ 1378 h 956"/>
                  <a:gd name="T24" fmla="*/ 310 w 214"/>
                  <a:gd name="T25" fmla="*/ 1378 h 9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4" h="956">
                    <a:moveTo>
                      <a:pt x="214" y="956"/>
                    </a:moveTo>
                    <a:cubicBezTo>
                      <a:pt x="196" y="851"/>
                      <a:pt x="155" y="654"/>
                      <a:pt x="80" y="505"/>
                    </a:cubicBezTo>
                    <a:cubicBezTo>
                      <a:pt x="65" y="475"/>
                      <a:pt x="52" y="429"/>
                      <a:pt x="42" y="376"/>
                    </a:cubicBezTo>
                    <a:cubicBezTo>
                      <a:pt x="27" y="296"/>
                      <a:pt x="17" y="202"/>
                      <a:pt x="11" y="128"/>
                    </a:cubicBezTo>
                    <a:cubicBezTo>
                      <a:pt x="8" y="91"/>
                      <a:pt x="6" y="59"/>
                      <a:pt x="5" y="36"/>
                    </a:cubicBezTo>
                    <a:cubicBezTo>
                      <a:pt x="4" y="25"/>
                      <a:pt x="3" y="16"/>
                      <a:pt x="3" y="10"/>
                    </a:cubicBezTo>
                    <a:cubicBezTo>
                      <a:pt x="3" y="3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" y="97"/>
                      <a:pt x="16" y="208"/>
                    </a:cubicBezTo>
                    <a:cubicBezTo>
                      <a:pt x="21" y="264"/>
                      <a:pt x="29" y="323"/>
                      <a:pt x="39" y="376"/>
                    </a:cubicBezTo>
                    <a:cubicBezTo>
                      <a:pt x="49" y="429"/>
                      <a:pt x="62" y="476"/>
                      <a:pt x="77" y="506"/>
                    </a:cubicBezTo>
                    <a:cubicBezTo>
                      <a:pt x="152" y="655"/>
                      <a:pt x="193" y="852"/>
                      <a:pt x="211" y="956"/>
                    </a:cubicBezTo>
                    <a:lnTo>
                      <a:pt x="214" y="95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4" name="Freeform 100">
                <a:extLst>
                  <a:ext uri="{FF2B5EF4-FFF2-40B4-BE49-F238E27FC236}">
                    <a16:creationId xmlns:a16="http://schemas.microsoft.com/office/drawing/2014/main" id="{6235ADFA-CBF3-4986-9019-C9167037D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867"/>
                <a:ext cx="229" cy="938"/>
              </a:xfrm>
              <a:custGeom>
                <a:avLst/>
                <a:gdLst>
                  <a:gd name="T0" fmla="*/ 288 w 202"/>
                  <a:gd name="T1" fmla="*/ 0 h 830"/>
                  <a:gd name="T2" fmla="*/ 288 w 202"/>
                  <a:gd name="T3" fmla="*/ 16 h 830"/>
                  <a:gd name="T4" fmla="*/ 290 w 202"/>
                  <a:gd name="T5" fmla="*/ 62 h 830"/>
                  <a:gd name="T6" fmla="*/ 166 w 202"/>
                  <a:gd name="T7" fmla="*/ 722 h 830"/>
                  <a:gd name="T8" fmla="*/ 0 w 202"/>
                  <a:gd name="T9" fmla="*/ 1198 h 830"/>
                  <a:gd name="T10" fmla="*/ 3 w 202"/>
                  <a:gd name="T11" fmla="*/ 1198 h 830"/>
                  <a:gd name="T12" fmla="*/ 171 w 202"/>
                  <a:gd name="T13" fmla="*/ 723 h 830"/>
                  <a:gd name="T14" fmla="*/ 295 w 202"/>
                  <a:gd name="T15" fmla="*/ 62 h 830"/>
                  <a:gd name="T16" fmla="*/ 292 w 202"/>
                  <a:gd name="T17" fmla="*/ 0 h 830"/>
                  <a:gd name="T18" fmla="*/ 288 w 202"/>
                  <a:gd name="T19" fmla="*/ 0 h 8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2" h="830">
                    <a:moveTo>
                      <a:pt x="198" y="0"/>
                    </a:moveTo>
                    <a:cubicBezTo>
                      <a:pt x="198" y="0"/>
                      <a:pt x="198" y="4"/>
                      <a:pt x="198" y="11"/>
                    </a:cubicBezTo>
                    <a:cubicBezTo>
                      <a:pt x="199" y="19"/>
                      <a:pt x="199" y="30"/>
                      <a:pt x="199" y="43"/>
                    </a:cubicBezTo>
                    <a:cubicBezTo>
                      <a:pt x="199" y="131"/>
                      <a:pt x="190" y="333"/>
                      <a:pt x="114" y="500"/>
                    </a:cubicBezTo>
                    <a:cubicBezTo>
                      <a:pt x="55" y="631"/>
                      <a:pt x="20" y="747"/>
                      <a:pt x="0" y="830"/>
                    </a:cubicBezTo>
                    <a:cubicBezTo>
                      <a:pt x="3" y="830"/>
                      <a:pt x="3" y="830"/>
                      <a:pt x="3" y="830"/>
                    </a:cubicBezTo>
                    <a:cubicBezTo>
                      <a:pt x="23" y="748"/>
                      <a:pt x="57" y="632"/>
                      <a:pt x="117" y="501"/>
                    </a:cubicBezTo>
                    <a:cubicBezTo>
                      <a:pt x="193" y="333"/>
                      <a:pt x="202" y="131"/>
                      <a:pt x="202" y="43"/>
                    </a:cubicBezTo>
                    <a:cubicBezTo>
                      <a:pt x="202" y="16"/>
                      <a:pt x="201" y="0"/>
                      <a:pt x="201" y="0"/>
                    </a:cubicBez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5" name="Freeform 101">
                <a:extLst>
                  <a:ext uri="{FF2B5EF4-FFF2-40B4-BE49-F238E27FC236}">
                    <a16:creationId xmlns:a16="http://schemas.microsoft.com/office/drawing/2014/main" id="{60C81C9C-BE8C-408D-99D2-C1932F4A6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867"/>
                <a:ext cx="241" cy="1075"/>
              </a:xfrm>
              <a:custGeom>
                <a:avLst/>
                <a:gdLst>
                  <a:gd name="T0" fmla="*/ 3 w 213"/>
                  <a:gd name="T1" fmla="*/ 1371 h 952"/>
                  <a:gd name="T2" fmla="*/ 197 w 213"/>
                  <a:gd name="T3" fmla="*/ 728 h 952"/>
                  <a:gd name="T4" fmla="*/ 251 w 213"/>
                  <a:gd name="T5" fmla="*/ 542 h 952"/>
                  <a:gd name="T6" fmla="*/ 309 w 213"/>
                  <a:gd name="T7" fmla="*/ 0 h 952"/>
                  <a:gd name="T8" fmla="*/ 304 w 213"/>
                  <a:gd name="T9" fmla="*/ 0 h 952"/>
                  <a:gd name="T10" fmla="*/ 302 w 213"/>
                  <a:gd name="T11" fmla="*/ 24 h 952"/>
                  <a:gd name="T12" fmla="*/ 274 w 213"/>
                  <a:gd name="T13" fmla="*/ 359 h 952"/>
                  <a:gd name="T14" fmla="*/ 192 w 213"/>
                  <a:gd name="T15" fmla="*/ 727 h 952"/>
                  <a:gd name="T16" fmla="*/ 0 w 213"/>
                  <a:gd name="T17" fmla="*/ 1371 h 952"/>
                  <a:gd name="T18" fmla="*/ 3 w 213"/>
                  <a:gd name="T19" fmla="*/ 1371 h 9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3" h="952">
                    <a:moveTo>
                      <a:pt x="3" y="952"/>
                    </a:moveTo>
                    <a:cubicBezTo>
                      <a:pt x="21" y="847"/>
                      <a:pt x="61" y="653"/>
                      <a:pt x="136" y="506"/>
                    </a:cubicBezTo>
                    <a:cubicBezTo>
                      <a:pt x="151" y="476"/>
                      <a:pt x="163" y="429"/>
                      <a:pt x="173" y="376"/>
                    </a:cubicBezTo>
                    <a:cubicBezTo>
                      <a:pt x="204" y="217"/>
                      <a:pt x="213" y="0"/>
                      <a:pt x="213" y="0"/>
                    </a:cubicBezTo>
                    <a:cubicBezTo>
                      <a:pt x="210" y="0"/>
                      <a:pt x="210" y="0"/>
                      <a:pt x="210" y="0"/>
                    </a:cubicBezTo>
                    <a:cubicBezTo>
                      <a:pt x="210" y="0"/>
                      <a:pt x="210" y="6"/>
                      <a:pt x="209" y="17"/>
                    </a:cubicBezTo>
                    <a:cubicBezTo>
                      <a:pt x="207" y="55"/>
                      <a:pt x="201" y="150"/>
                      <a:pt x="189" y="250"/>
                    </a:cubicBezTo>
                    <a:cubicBezTo>
                      <a:pt x="178" y="349"/>
                      <a:pt x="159" y="453"/>
                      <a:pt x="133" y="505"/>
                    </a:cubicBezTo>
                    <a:cubicBezTo>
                      <a:pt x="58" y="652"/>
                      <a:pt x="18" y="846"/>
                      <a:pt x="0" y="952"/>
                    </a:cubicBezTo>
                    <a:cubicBezTo>
                      <a:pt x="3" y="952"/>
                      <a:pt x="3" y="952"/>
                      <a:pt x="3" y="95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6" name="Oval 102">
                <a:extLst>
                  <a:ext uri="{FF2B5EF4-FFF2-40B4-BE49-F238E27FC236}">
                    <a16:creationId xmlns:a16="http://schemas.microsoft.com/office/drawing/2014/main" id="{BFE29E07-E669-4EBE-B714-D962CC14E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710"/>
                <a:ext cx="30" cy="17"/>
              </a:xfrm>
              <a:prstGeom prst="ellipse">
                <a:avLst/>
              </a:prstGeom>
              <a:solidFill>
                <a:srgbClr val="931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77" name="Oval 103">
                <a:extLst>
                  <a:ext uri="{FF2B5EF4-FFF2-40B4-BE49-F238E27FC236}">
                    <a16:creationId xmlns:a16="http://schemas.microsoft.com/office/drawing/2014/main" id="{5339C50C-6736-4DF7-8F88-E72603E8D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0" y="2711"/>
                <a:ext cx="24" cy="14"/>
              </a:xfrm>
              <a:prstGeom prst="ellipse">
                <a:avLst/>
              </a:prstGeom>
              <a:solidFill>
                <a:srgbClr val="931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78" name="Freeform 104">
                <a:extLst>
                  <a:ext uri="{FF2B5EF4-FFF2-40B4-BE49-F238E27FC236}">
                    <a16:creationId xmlns:a16="http://schemas.microsoft.com/office/drawing/2014/main" id="{F388867C-A378-4AC9-95BE-8EFECA367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2703"/>
                <a:ext cx="41" cy="31"/>
              </a:xfrm>
              <a:custGeom>
                <a:avLst/>
                <a:gdLst>
                  <a:gd name="T0" fmla="*/ 28 w 36"/>
                  <a:gd name="T1" fmla="*/ 0 h 27"/>
                  <a:gd name="T2" fmla="*/ 54 w 36"/>
                  <a:gd name="T3" fmla="*/ 41 h 27"/>
                  <a:gd name="T4" fmla="*/ 28 w 36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0"/>
                    </a:moveTo>
                    <a:cubicBezTo>
                      <a:pt x="19" y="0"/>
                      <a:pt x="7" y="15"/>
                      <a:pt x="36" y="27"/>
                    </a:cubicBezTo>
                    <a:cubicBezTo>
                      <a:pt x="36" y="27"/>
                      <a:pt x="0" y="18"/>
                      <a:pt x="19" y="0"/>
                    </a:cubicBezTo>
                    <a:close/>
                  </a:path>
                </a:pathLst>
              </a:custGeom>
              <a:solidFill>
                <a:srgbClr val="E9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9" name="Freeform 105">
                <a:extLst>
                  <a:ext uri="{FF2B5EF4-FFF2-40B4-BE49-F238E27FC236}">
                    <a16:creationId xmlns:a16="http://schemas.microsoft.com/office/drawing/2014/main" id="{86C41EF2-6E9D-49CD-B019-BC82C409F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705"/>
                <a:ext cx="43" cy="28"/>
              </a:xfrm>
              <a:custGeom>
                <a:avLst/>
                <a:gdLst>
                  <a:gd name="T0" fmla="*/ 46 w 38"/>
                  <a:gd name="T1" fmla="*/ 0 h 25"/>
                  <a:gd name="T2" fmla="*/ 55 w 38"/>
                  <a:gd name="T3" fmla="*/ 35 h 25"/>
                  <a:gd name="T4" fmla="*/ 46 w 38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25">
                    <a:moveTo>
                      <a:pt x="32" y="0"/>
                    </a:moveTo>
                    <a:cubicBezTo>
                      <a:pt x="32" y="0"/>
                      <a:pt x="8" y="20"/>
                      <a:pt x="38" y="25"/>
                    </a:cubicBezTo>
                    <a:cubicBezTo>
                      <a:pt x="38" y="25"/>
                      <a:pt x="0" y="23"/>
                      <a:pt x="32" y="0"/>
                    </a:cubicBezTo>
                    <a:close/>
                  </a:path>
                </a:pathLst>
              </a:custGeom>
              <a:solidFill>
                <a:srgbClr val="E9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0" name="Freeform 106">
                <a:extLst>
                  <a:ext uri="{FF2B5EF4-FFF2-40B4-BE49-F238E27FC236}">
                    <a16:creationId xmlns:a16="http://schemas.microsoft.com/office/drawing/2014/main" id="{F60A6744-3FD5-46CB-97AF-D0A22B815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2640"/>
                <a:ext cx="247" cy="79"/>
              </a:xfrm>
              <a:custGeom>
                <a:avLst/>
                <a:gdLst>
                  <a:gd name="T0" fmla="*/ 1 w 218"/>
                  <a:gd name="T1" fmla="*/ 90 h 70"/>
                  <a:gd name="T2" fmla="*/ 58 w 218"/>
                  <a:gd name="T3" fmla="*/ 97 h 70"/>
                  <a:gd name="T4" fmla="*/ 121 w 218"/>
                  <a:gd name="T5" fmla="*/ 87 h 70"/>
                  <a:gd name="T6" fmla="*/ 241 w 218"/>
                  <a:gd name="T7" fmla="*/ 67 h 70"/>
                  <a:gd name="T8" fmla="*/ 287 w 218"/>
                  <a:gd name="T9" fmla="*/ 37 h 70"/>
                  <a:gd name="T10" fmla="*/ 317 w 218"/>
                  <a:gd name="T11" fmla="*/ 0 h 70"/>
                  <a:gd name="T12" fmla="*/ 238 w 218"/>
                  <a:gd name="T13" fmla="*/ 52 h 70"/>
                  <a:gd name="T14" fmla="*/ 144 w 218"/>
                  <a:gd name="T15" fmla="*/ 62 h 70"/>
                  <a:gd name="T16" fmla="*/ 54 w 218"/>
                  <a:gd name="T17" fmla="*/ 81 h 70"/>
                  <a:gd name="T18" fmla="*/ 2 w 218"/>
                  <a:gd name="T19" fmla="*/ 91 h 70"/>
                  <a:gd name="T20" fmla="*/ 0 w 218"/>
                  <a:gd name="T21" fmla="*/ 91 h 7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8" h="70">
                    <a:moveTo>
                      <a:pt x="1" y="63"/>
                    </a:moveTo>
                    <a:cubicBezTo>
                      <a:pt x="13" y="70"/>
                      <a:pt x="27" y="68"/>
                      <a:pt x="40" y="67"/>
                    </a:cubicBezTo>
                    <a:cubicBezTo>
                      <a:pt x="55" y="65"/>
                      <a:pt x="69" y="62"/>
                      <a:pt x="83" y="60"/>
                    </a:cubicBezTo>
                    <a:cubicBezTo>
                      <a:pt x="111" y="56"/>
                      <a:pt x="140" y="56"/>
                      <a:pt x="166" y="46"/>
                    </a:cubicBezTo>
                    <a:cubicBezTo>
                      <a:pt x="178" y="41"/>
                      <a:pt x="189" y="36"/>
                      <a:pt x="197" y="26"/>
                    </a:cubicBezTo>
                    <a:cubicBezTo>
                      <a:pt x="204" y="18"/>
                      <a:pt x="210" y="6"/>
                      <a:pt x="218" y="0"/>
                    </a:cubicBezTo>
                    <a:cubicBezTo>
                      <a:pt x="200" y="13"/>
                      <a:pt x="187" y="30"/>
                      <a:pt x="163" y="36"/>
                    </a:cubicBezTo>
                    <a:cubicBezTo>
                      <a:pt x="142" y="40"/>
                      <a:pt x="120" y="37"/>
                      <a:pt x="99" y="43"/>
                    </a:cubicBezTo>
                    <a:cubicBezTo>
                      <a:pt x="79" y="48"/>
                      <a:pt x="57" y="54"/>
                      <a:pt x="37" y="57"/>
                    </a:cubicBezTo>
                    <a:cubicBezTo>
                      <a:pt x="25" y="59"/>
                      <a:pt x="14" y="64"/>
                      <a:pt x="2" y="64"/>
                    </a:cubicBezTo>
                    <a:cubicBezTo>
                      <a:pt x="1" y="64"/>
                      <a:pt x="1" y="64"/>
                      <a:pt x="0" y="64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1" name="Freeform 107">
                <a:extLst>
                  <a:ext uri="{FF2B5EF4-FFF2-40B4-BE49-F238E27FC236}">
                    <a16:creationId xmlns:a16="http://schemas.microsoft.com/office/drawing/2014/main" id="{4529134E-735A-4B86-8A5C-3A41EECA9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2462"/>
                <a:ext cx="132" cy="59"/>
              </a:xfrm>
              <a:custGeom>
                <a:avLst/>
                <a:gdLst>
                  <a:gd name="T0" fmla="*/ 0 w 117"/>
                  <a:gd name="T1" fmla="*/ 0 h 52"/>
                  <a:gd name="T2" fmla="*/ 24 w 117"/>
                  <a:gd name="T3" fmla="*/ 10 h 52"/>
                  <a:gd name="T4" fmla="*/ 50 w 117"/>
                  <a:gd name="T5" fmla="*/ 20 h 52"/>
                  <a:gd name="T6" fmla="*/ 97 w 117"/>
                  <a:gd name="T7" fmla="*/ 44 h 52"/>
                  <a:gd name="T8" fmla="*/ 138 w 117"/>
                  <a:gd name="T9" fmla="*/ 64 h 52"/>
                  <a:gd name="T10" fmla="*/ 168 w 117"/>
                  <a:gd name="T11" fmla="*/ 76 h 52"/>
                  <a:gd name="T12" fmla="*/ 147 w 117"/>
                  <a:gd name="T13" fmla="*/ 60 h 52"/>
                  <a:gd name="T14" fmla="*/ 123 w 117"/>
                  <a:gd name="T15" fmla="*/ 44 h 52"/>
                  <a:gd name="T16" fmla="*/ 79 w 117"/>
                  <a:gd name="T17" fmla="*/ 22 h 52"/>
                  <a:gd name="T18" fmla="*/ 1 w 117"/>
                  <a:gd name="T19" fmla="*/ 2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7" h="52">
                    <a:moveTo>
                      <a:pt x="0" y="0"/>
                    </a:moveTo>
                    <a:cubicBezTo>
                      <a:pt x="4" y="4"/>
                      <a:pt x="12" y="5"/>
                      <a:pt x="17" y="7"/>
                    </a:cubicBezTo>
                    <a:cubicBezTo>
                      <a:pt x="24" y="9"/>
                      <a:pt x="29" y="12"/>
                      <a:pt x="35" y="14"/>
                    </a:cubicBezTo>
                    <a:cubicBezTo>
                      <a:pt x="46" y="19"/>
                      <a:pt x="57" y="25"/>
                      <a:pt x="67" y="30"/>
                    </a:cubicBezTo>
                    <a:cubicBezTo>
                      <a:pt x="77" y="35"/>
                      <a:pt x="86" y="40"/>
                      <a:pt x="96" y="43"/>
                    </a:cubicBezTo>
                    <a:cubicBezTo>
                      <a:pt x="103" y="46"/>
                      <a:pt x="110" y="48"/>
                      <a:pt x="117" y="52"/>
                    </a:cubicBezTo>
                    <a:cubicBezTo>
                      <a:pt x="111" y="49"/>
                      <a:pt x="107" y="44"/>
                      <a:pt x="102" y="41"/>
                    </a:cubicBezTo>
                    <a:cubicBezTo>
                      <a:pt x="97" y="37"/>
                      <a:pt x="92" y="33"/>
                      <a:pt x="86" y="30"/>
                    </a:cubicBezTo>
                    <a:cubicBezTo>
                      <a:pt x="76" y="24"/>
                      <a:pt x="66" y="19"/>
                      <a:pt x="55" y="15"/>
                    </a:cubicBezTo>
                    <a:cubicBezTo>
                      <a:pt x="38" y="9"/>
                      <a:pt x="19" y="3"/>
                      <a:pt x="1" y="2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2" name="Freeform 108">
                <a:extLst>
                  <a:ext uri="{FF2B5EF4-FFF2-40B4-BE49-F238E27FC236}">
                    <a16:creationId xmlns:a16="http://schemas.microsoft.com/office/drawing/2014/main" id="{ECE0ACBE-BD85-489E-8A9A-E3F1B39B5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674"/>
                <a:ext cx="223" cy="48"/>
              </a:xfrm>
              <a:custGeom>
                <a:avLst/>
                <a:gdLst>
                  <a:gd name="T0" fmla="*/ 0 w 197"/>
                  <a:gd name="T1" fmla="*/ 51 h 42"/>
                  <a:gd name="T2" fmla="*/ 138 w 197"/>
                  <a:gd name="T3" fmla="*/ 40 h 42"/>
                  <a:gd name="T4" fmla="*/ 228 w 197"/>
                  <a:gd name="T5" fmla="*/ 22 h 42"/>
                  <a:gd name="T6" fmla="*/ 285 w 197"/>
                  <a:gd name="T7" fmla="*/ 0 h 42"/>
                  <a:gd name="T8" fmla="*/ 194 w 197"/>
                  <a:gd name="T9" fmla="*/ 46 h 42"/>
                  <a:gd name="T10" fmla="*/ 117 w 197"/>
                  <a:gd name="T11" fmla="*/ 63 h 42"/>
                  <a:gd name="T12" fmla="*/ 48 w 197"/>
                  <a:gd name="T13" fmla="*/ 53 h 42"/>
                  <a:gd name="T14" fmla="*/ 8 w 197"/>
                  <a:gd name="T15" fmla="*/ 51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7" h="42">
                    <a:moveTo>
                      <a:pt x="0" y="34"/>
                    </a:moveTo>
                    <a:cubicBezTo>
                      <a:pt x="31" y="26"/>
                      <a:pt x="64" y="31"/>
                      <a:pt x="95" y="27"/>
                    </a:cubicBezTo>
                    <a:cubicBezTo>
                      <a:pt x="116" y="25"/>
                      <a:pt x="137" y="20"/>
                      <a:pt x="157" y="15"/>
                    </a:cubicBezTo>
                    <a:cubicBezTo>
                      <a:pt x="171" y="11"/>
                      <a:pt x="183" y="4"/>
                      <a:pt x="197" y="0"/>
                    </a:cubicBezTo>
                    <a:cubicBezTo>
                      <a:pt x="177" y="14"/>
                      <a:pt x="156" y="24"/>
                      <a:pt x="133" y="31"/>
                    </a:cubicBezTo>
                    <a:cubicBezTo>
                      <a:pt x="116" y="37"/>
                      <a:pt x="99" y="42"/>
                      <a:pt x="80" y="42"/>
                    </a:cubicBezTo>
                    <a:cubicBezTo>
                      <a:pt x="64" y="41"/>
                      <a:pt x="49" y="38"/>
                      <a:pt x="33" y="35"/>
                    </a:cubicBezTo>
                    <a:cubicBezTo>
                      <a:pt x="24" y="34"/>
                      <a:pt x="15" y="35"/>
                      <a:pt x="5" y="34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3" name="Freeform 109">
                <a:extLst>
                  <a:ext uri="{FF2B5EF4-FFF2-40B4-BE49-F238E27FC236}">
                    <a16:creationId xmlns:a16="http://schemas.microsoft.com/office/drawing/2014/main" id="{EC895D61-A62E-4131-B06F-36CF67093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720"/>
                <a:ext cx="129" cy="94"/>
              </a:xfrm>
              <a:custGeom>
                <a:avLst/>
                <a:gdLst>
                  <a:gd name="T0" fmla="*/ 10 w 114"/>
                  <a:gd name="T1" fmla="*/ 0 h 83"/>
                  <a:gd name="T2" fmla="*/ 1 w 114"/>
                  <a:gd name="T3" fmla="*/ 61 h 83"/>
                  <a:gd name="T4" fmla="*/ 28 w 114"/>
                  <a:gd name="T5" fmla="*/ 108 h 83"/>
                  <a:gd name="T6" fmla="*/ 92 w 114"/>
                  <a:gd name="T7" fmla="*/ 117 h 83"/>
                  <a:gd name="T8" fmla="*/ 165 w 114"/>
                  <a:gd name="T9" fmla="*/ 76 h 83"/>
                  <a:gd name="T10" fmla="*/ 97 w 114"/>
                  <a:gd name="T11" fmla="*/ 97 h 83"/>
                  <a:gd name="T12" fmla="*/ 40 w 114"/>
                  <a:gd name="T13" fmla="*/ 106 h 83"/>
                  <a:gd name="T14" fmla="*/ 7 w 114"/>
                  <a:gd name="T15" fmla="*/ 57 h 83"/>
                  <a:gd name="T16" fmla="*/ 9 w 114"/>
                  <a:gd name="T17" fmla="*/ 3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4" h="83">
                    <a:moveTo>
                      <a:pt x="7" y="0"/>
                    </a:moveTo>
                    <a:cubicBezTo>
                      <a:pt x="1" y="12"/>
                      <a:pt x="0" y="28"/>
                      <a:pt x="1" y="42"/>
                    </a:cubicBezTo>
                    <a:cubicBezTo>
                      <a:pt x="2" y="56"/>
                      <a:pt x="8" y="65"/>
                      <a:pt x="19" y="74"/>
                    </a:cubicBezTo>
                    <a:cubicBezTo>
                      <a:pt x="33" y="83"/>
                      <a:pt x="49" y="83"/>
                      <a:pt x="64" y="80"/>
                    </a:cubicBezTo>
                    <a:cubicBezTo>
                      <a:pt x="84" y="77"/>
                      <a:pt x="98" y="63"/>
                      <a:pt x="114" y="52"/>
                    </a:cubicBezTo>
                    <a:cubicBezTo>
                      <a:pt x="107" y="64"/>
                      <a:pt x="79" y="65"/>
                      <a:pt x="67" y="67"/>
                    </a:cubicBezTo>
                    <a:cubicBezTo>
                      <a:pt x="57" y="69"/>
                      <a:pt x="38" y="77"/>
                      <a:pt x="27" y="73"/>
                    </a:cubicBezTo>
                    <a:cubicBezTo>
                      <a:pt x="16" y="69"/>
                      <a:pt x="6" y="50"/>
                      <a:pt x="4" y="39"/>
                    </a:cubicBezTo>
                    <a:cubicBezTo>
                      <a:pt x="3" y="30"/>
                      <a:pt x="2" y="10"/>
                      <a:pt x="6" y="3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4" name="Freeform 110">
                <a:extLst>
                  <a:ext uri="{FF2B5EF4-FFF2-40B4-BE49-F238E27FC236}">
                    <a16:creationId xmlns:a16="http://schemas.microsoft.com/office/drawing/2014/main" id="{53A18804-A082-4DBF-8508-576634FDF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2697"/>
                <a:ext cx="149" cy="109"/>
              </a:xfrm>
              <a:custGeom>
                <a:avLst/>
                <a:gdLst>
                  <a:gd name="T0" fmla="*/ 155 w 132"/>
                  <a:gd name="T1" fmla="*/ 0 h 97"/>
                  <a:gd name="T2" fmla="*/ 135 w 132"/>
                  <a:gd name="T3" fmla="*/ 124 h 97"/>
                  <a:gd name="T4" fmla="*/ 0 w 132"/>
                  <a:gd name="T5" fmla="*/ 81 h 97"/>
                  <a:gd name="T6" fmla="*/ 144 w 132"/>
                  <a:gd name="T7" fmla="*/ 106 h 97"/>
                  <a:gd name="T8" fmla="*/ 166 w 132"/>
                  <a:gd name="T9" fmla="*/ 54 h 97"/>
                  <a:gd name="T10" fmla="*/ 155 w 132"/>
                  <a:gd name="T11" fmla="*/ 4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97">
                    <a:moveTo>
                      <a:pt x="107" y="0"/>
                    </a:moveTo>
                    <a:cubicBezTo>
                      <a:pt x="129" y="24"/>
                      <a:pt x="132" y="77"/>
                      <a:pt x="94" y="87"/>
                    </a:cubicBezTo>
                    <a:cubicBezTo>
                      <a:pt x="59" y="96"/>
                      <a:pt x="25" y="81"/>
                      <a:pt x="0" y="57"/>
                    </a:cubicBezTo>
                    <a:cubicBezTo>
                      <a:pt x="33" y="75"/>
                      <a:pt x="63" y="97"/>
                      <a:pt x="100" y="75"/>
                    </a:cubicBezTo>
                    <a:cubicBezTo>
                      <a:pt x="115" y="66"/>
                      <a:pt x="116" y="54"/>
                      <a:pt x="115" y="38"/>
                    </a:cubicBezTo>
                    <a:cubicBezTo>
                      <a:pt x="115" y="27"/>
                      <a:pt x="114" y="13"/>
                      <a:pt x="107" y="4"/>
                    </a:cubicBezTo>
                  </a:path>
                </a:pathLst>
              </a:custGeom>
              <a:solidFill>
                <a:srgbClr val="E63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5" name="Freeform 111">
                <a:extLst>
                  <a:ext uri="{FF2B5EF4-FFF2-40B4-BE49-F238E27FC236}">
                    <a16:creationId xmlns:a16="http://schemas.microsoft.com/office/drawing/2014/main" id="{2ADE29B1-10A2-4976-9756-76237E4F0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3269"/>
                <a:ext cx="173" cy="635"/>
              </a:xfrm>
              <a:custGeom>
                <a:avLst/>
                <a:gdLst>
                  <a:gd name="T0" fmla="*/ 126 w 153"/>
                  <a:gd name="T1" fmla="*/ 24 h 562"/>
                  <a:gd name="T2" fmla="*/ 10 w 153"/>
                  <a:gd name="T3" fmla="*/ 249 h 562"/>
                  <a:gd name="T4" fmla="*/ 16 w 153"/>
                  <a:gd name="T5" fmla="*/ 556 h 562"/>
                  <a:gd name="T6" fmla="*/ 148 w 153"/>
                  <a:gd name="T7" fmla="*/ 672 h 562"/>
                  <a:gd name="T8" fmla="*/ 173 w 153"/>
                  <a:gd name="T9" fmla="*/ 180 h 562"/>
                  <a:gd name="T10" fmla="*/ 120 w 153"/>
                  <a:gd name="T11" fmla="*/ 36 h 5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3" h="562">
                    <a:moveTo>
                      <a:pt x="87" y="17"/>
                    </a:moveTo>
                    <a:cubicBezTo>
                      <a:pt x="17" y="0"/>
                      <a:pt x="12" y="120"/>
                      <a:pt x="7" y="173"/>
                    </a:cubicBezTo>
                    <a:cubicBezTo>
                      <a:pt x="0" y="239"/>
                      <a:pt x="1" y="320"/>
                      <a:pt x="11" y="385"/>
                    </a:cubicBezTo>
                    <a:cubicBezTo>
                      <a:pt x="18" y="433"/>
                      <a:pt x="61" y="562"/>
                      <a:pt x="103" y="466"/>
                    </a:cubicBezTo>
                    <a:cubicBezTo>
                      <a:pt x="146" y="367"/>
                      <a:pt x="153" y="227"/>
                      <a:pt x="119" y="125"/>
                    </a:cubicBezTo>
                    <a:cubicBezTo>
                      <a:pt x="108" y="90"/>
                      <a:pt x="97" y="58"/>
                      <a:pt x="83" y="25"/>
                    </a:cubicBezTo>
                  </a:path>
                </a:pathLst>
              </a:custGeom>
              <a:solidFill>
                <a:srgbClr val="D62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6" name="Freeform 112">
                <a:extLst>
                  <a:ext uri="{FF2B5EF4-FFF2-40B4-BE49-F238E27FC236}">
                    <a16:creationId xmlns:a16="http://schemas.microsoft.com/office/drawing/2014/main" id="{EA051D59-78F5-43FB-98B9-60967BE8B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3308"/>
                <a:ext cx="77" cy="504"/>
              </a:xfrm>
              <a:custGeom>
                <a:avLst/>
                <a:gdLst>
                  <a:gd name="T0" fmla="*/ 59 w 68"/>
                  <a:gd name="T1" fmla="*/ 20 h 447"/>
                  <a:gd name="T2" fmla="*/ 44 w 68"/>
                  <a:gd name="T3" fmla="*/ 81 h 447"/>
                  <a:gd name="T4" fmla="*/ 18 w 68"/>
                  <a:gd name="T5" fmla="*/ 188 h 447"/>
                  <a:gd name="T6" fmla="*/ 11 w 68"/>
                  <a:gd name="T7" fmla="*/ 372 h 447"/>
                  <a:gd name="T8" fmla="*/ 54 w 68"/>
                  <a:gd name="T9" fmla="*/ 525 h 447"/>
                  <a:gd name="T10" fmla="*/ 77 w 68"/>
                  <a:gd name="T11" fmla="*/ 596 h 447"/>
                  <a:gd name="T12" fmla="*/ 89 w 68"/>
                  <a:gd name="T13" fmla="*/ 640 h 447"/>
                  <a:gd name="T14" fmla="*/ 87 w 68"/>
                  <a:gd name="T15" fmla="*/ 572 h 447"/>
                  <a:gd name="T16" fmla="*/ 78 w 68"/>
                  <a:gd name="T17" fmla="*/ 479 h 447"/>
                  <a:gd name="T18" fmla="*/ 70 w 68"/>
                  <a:gd name="T19" fmla="*/ 372 h 447"/>
                  <a:gd name="T20" fmla="*/ 68 w 68"/>
                  <a:gd name="T21" fmla="*/ 257 h 447"/>
                  <a:gd name="T22" fmla="*/ 67 w 68"/>
                  <a:gd name="T23" fmla="*/ 71 h 447"/>
                  <a:gd name="T24" fmla="*/ 58 w 68"/>
                  <a:gd name="T25" fmla="*/ 1 h 447"/>
                  <a:gd name="T26" fmla="*/ 52 w 68"/>
                  <a:gd name="T27" fmla="*/ 3 h 44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8" h="447">
                    <a:moveTo>
                      <a:pt x="41" y="14"/>
                    </a:moveTo>
                    <a:cubicBezTo>
                      <a:pt x="34" y="20"/>
                      <a:pt x="32" y="47"/>
                      <a:pt x="30" y="57"/>
                    </a:cubicBezTo>
                    <a:cubicBezTo>
                      <a:pt x="24" y="82"/>
                      <a:pt x="17" y="106"/>
                      <a:pt x="12" y="131"/>
                    </a:cubicBezTo>
                    <a:cubicBezTo>
                      <a:pt x="4" y="174"/>
                      <a:pt x="0" y="216"/>
                      <a:pt x="8" y="260"/>
                    </a:cubicBezTo>
                    <a:cubicBezTo>
                      <a:pt x="14" y="296"/>
                      <a:pt x="24" y="332"/>
                      <a:pt x="37" y="366"/>
                    </a:cubicBezTo>
                    <a:cubicBezTo>
                      <a:pt x="44" y="383"/>
                      <a:pt x="50" y="399"/>
                      <a:pt x="53" y="416"/>
                    </a:cubicBezTo>
                    <a:cubicBezTo>
                      <a:pt x="55" y="426"/>
                      <a:pt x="56" y="439"/>
                      <a:pt x="62" y="447"/>
                    </a:cubicBezTo>
                    <a:cubicBezTo>
                      <a:pt x="68" y="435"/>
                      <a:pt x="61" y="412"/>
                      <a:pt x="60" y="399"/>
                    </a:cubicBezTo>
                    <a:cubicBezTo>
                      <a:pt x="58" y="377"/>
                      <a:pt x="55" y="355"/>
                      <a:pt x="54" y="334"/>
                    </a:cubicBezTo>
                    <a:cubicBezTo>
                      <a:pt x="53" y="309"/>
                      <a:pt x="49" y="285"/>
                      <a:pt x="49" y="260"/>
                    </a:cubicBezTo>
                    <a:cubicBezTo>
                      <a:pt x="49" y="233"/>
                      <a:pt x="48" y="206"/>
                      <a:pt x="47" y="179"/>
                    </a:cubicBezTo>
                    <a:cubicBezTo>
                      <a:pt x="46" y="136"/>
                      <a:pt x="51" y="93"/>
                      <a:pt x="46" y="50"/>
                    </a:cubicBezTo>
                    <a:cubicBezTo>
                      <a:pt x="45" y="35"/>
                      <a:pt x="46" y="16"/>
                      <a:pt x="40" y="1"/>
                    </a:cubicBezTo>
                    <a:cubicBezTo>
                      <a:pt x="37" y="0"/>
                      <a:pt x="37" y="2"/>
                      <a:pt x="36" y="3"/>
                    </a:cubicBezTo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7" name="Freeform 113">
                <a:extLst>
                  <a:ext uri="{FF2B5EF4-FFF2-40B4-BE49-F238E27FC236}">
                    <a16:creationId xmlns:a16="http://schemas.microsoft.com/office/drawing/2014/main" id="{E4CB3599-223A-443F-8C39-99606A8FB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3399"/>
                <a:ext cx="31" cy="320"/>
              </a:xfrm>
              <a:custGeom>
                <a:avLst/>
                <a:gdLst>
                  <a:gd name="T0" fmla="*/ 7 w 27"/>
                  <a:gd name="T1" fmla="*/ 0 h 283"/>
                  <a:gd name="T2" fmla="*/ 38 w 27"/>
                  <a:gd name="T3" fmla="*/ 182 h 283"/>
                  <a:gd name="T4" fmla="*/ 39 w 27"/>
                  <a:gd name="T5" fmla="*/ 276 h 283"/>
                  <a:gd name="T6" fmla="*/ 18 w 27"/>
                  <a:gd name="T7" fmla="*/ 367 h 283"/>
                  <a:gd name="T8" fmla="*/ 2 w 27"/>
                  <a:gd name="T9" fmla="*/ 409 h 283"/>
                  <a:gd name="T10" fmla="*/ 23 w 27"/>
                  <a:gd name="T11" fmla="*/ 301 h 283"/>
                  <a:gd name="T12" fmla="*/ 24 w 27"/>
                  <a:gd name="T13" fmla="*/ 182 h 283"/>
                  <a:gd name="T14" fmla="*/ 8 w 27"/>
                  <a:gd name="T15" fmla="*/ 3 h 2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283">
                    <a:moveTo>
                      <a:pt x="4" y="0"/>
                    </a:moveTo>
                    <a:cubicBezTo>
                      <a:pt x="22" y="41"/>
                      <a:pt x="23" y="82"/>
                      <a:pt x="25" y="126"/>
                    </a:cubicBezTo>
                    <a:cubicBezTo>
                      <a:pt x="26" y="147"/>
                      <a:pt x="27" y="170"/>
                      <a:pt x="26" y="191"/>
                    </a:cubicBezTo>
                    <a:cubicBezTo>
                      <a:pt x="25" y="213"/>
                      <a:pt x="17" y="233"/>
                      <a:pt x="12" y="254"/>
                    </a:cubicBezTo>
                    <a:cubicBezTo>
                      <a:pt x="10" y="263"/>
                      <a:pt x="8" y="275"/>
                      <a:pt x="2" y="283"/>
                    </a:cubicBezTo>
                    <a:cubicBezTo>
                      <a:pt x="0" y="257"/>
                      <a:pt x="12" y="232"/>
                      <a:pt x="15" y="208"/>
                    </a:cubicBezTo>
                    <a:cubicBezTo>
                      <a:pt x="19" y="180"/>
                      <a:pt x="18" y="154"/>
                      <a:pt x="16" y="126"/>
                    </a:cubicBezTo>
                    <a:cubicBezTo>
                      <a:pt x="15" y="86"/>
                      <a:pt x="14" y="41"/>
                      <a:pt x="5" y="3"/>
                    </a:cubicBezTo>
                  </a:path>
                </a:pathLst>
              </a:custGeom>
              <a:solidFill>
                <a:srgbClr val="E03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8" name="Freeform 114">
                <a:extLst>
                  <a:ext uri="{FF2B5EF4-FFF2-40B4-BE49-F238E27FC236}">
                    <a16:creationId xmlns:a16="http://schemas.microsoft.com/office/drawing/2014/main" id="{500A2A17-A53E-456C-93FA-2F5321A39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2595"/>
                <a:ext cx="755" cy="711"/>
              </a:xfrm>
              <a:custGeom>
                <a:avLst/>
                <a:gdLst>
                  <a:gd name="T0" fmla="*/ 0 w 667"/>
                  <a:gd name="T1" fmla="*/ 7 h 630"/>
                  <a:gd name="T2" fmla="*/ 198 w 667"/>
                  <a:gd name="T3" fmla="*/ 142 h 630"/>
                  <a:gd name="T4" fmla="*/ 396 w 667"/>
                  <a:gd name="T5" fmla="*/ 287 h 630"/>
                  <a:gd name="T6" fmla="*/ 504 w 667"/>
                  <a:gd name="T7" fmla="*/ 328 h 630"/>
                  <a:gd name="T8" fmla="*/ 608 w 667"/>
                  <a:gd name="T9" fmla="*/ 377 h 630"/>
                  <a:gd name="T10" fmla="*/ 778 w 667"/>
                  <a:gd name="T11" fmla="*/ 521 h 630"/>
                  <a:gd name="T12" fmla="*/ 903 w 667"/>
                  <a:gd name="T13" fmla="*/ 696 h 630"/>
                  <a:gd name="T14" fmla="*/ 963 w 667"/>
                  <a:gd name="T15" fmla="*/ 905 h 630"/>
                  <a:gd name="T16" fmla="*/ 968 w 667"/>
                  <a:gd name="T17" fmla="*/ 904 h 630"/>
                  <a:gd name="T18" fmla="*/ 910 w 667"/>
                  <a:gd name="T19" fmla="*/ 695 h 630"/>
                  <a:gd name="T20" fmla="*/ 780 w 667"/>
                  <a:gd name="T21" fmla="*/ 515 h 630"/>
                  <a:gd name="T22" fmla="*/ 611 w 667"/>
                  <a:gd name="T23" fmla="*/ 372 h 630"/>
                  <a:gd name="T24" fmla="*/ 506 w 667"/>
                  <a:gd name="T25" fmla="*/ 324 h 630"/>
                  <a:gd name="T26" fmla="*/ 398 w 667"/>
                  <a:gd name="T27" fmla="*/ 281 h 630"/>
                  <a:gd name="T28" fmla="*/ 203 w 667"/>
                  <a:gd name="T29" fmla="*/ 138 h 630"/>
                  <a:gd name="T30" fmla="*/ 2 w 667"/>
                  <a:gd name="T31" fmla="*/ 0 h 630"/>
                  <a:gd name="T32" fmla="*/ 0 w 667"/>
                  <a:gd name="T33" fmla="*/ 7 h 6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67" h="630">
                    <a:moveTo>
                      <a:pt x="0" y="4"/>
                    </a:moveTo>
                    <a:cubicBezTo>
                      <a:pt x="50" y="27"/>
                      <a:pt x="94" y="63"/>
                      <a:pt x="137" y="99"/>
                    </a:cubicBezTo>
                    <a:cubicBezTo>
                      <a:pt x="181" y="136"/>
                      <a:pt x="224" y="173"/>
                      <a:pt x="273" y="199"/>
                    </a:cubicBezTo>
                    <a:cubicBezTo>
                      <a:pt x="297" y="212"/>
                      <a:pt x="322" y="220"/>
                      <a:pt x="347" y="229"/>
                    </a:cubicBezTo>
                    <a:cubicBezTo>
                      <a:pt x="372" y="238"/>
                      <a:pt x="397" y="247"/>
                      <a:pt x="419" y="262"/>
                    </a:cubicBezTo>
                    <a:cubicBezTo>
                      <a:pt x="459" y="290"/>
                      <a:pt x="498" y="329"/>
                      <a:pt x="536" y="362"/>
                    </a:cubicBezTo>
                    <a:cubicBezTo>
                      <a:pt x="580" y="399"/>
                      <a:pt x="606" y="440"/>
                      <a:pt x="623" y="485"/>
                    </a:cubicBezTo>
                    <a:cubicBezTo>
                      <a:pt x="641" y="530"/>
                      <a:pt x="651" y="578"/>
                      <a:pt x="664" y="630"/>
                    </a:cubicBezTo>
                    <a:cubicBezTo>
                      <a:pt x="667" y="629"/>
                      <a:pt x="667" y="629"/>
                      <a:pt x="667" y="629"/>
                    </a:cubicBezTo>
                    <a:cubicBezTo>
                      <a:pt x="655" y="577"/>
                      <a:pt x="645" y="529"/>
                      <a:pt x="627" y="484"/>
                    </a:cubicBezTo>
                    <a:cubicBezTo>
                      <a:pt x="609" y="439"/>
                      <a:pt x="583" y="397"/>
                      <a:pt x="538" y="358"/>
                    </a:cubicBezTo>
                    <a:cubicBezTo>
                      <a:pt x="501" y="326"/>
                      <a:pt x="462" y="287"/>
                      <a:pt x="421" y="259"/>
                    </a:cubicBezTo>
                    <a:cubicBezTo>
                      <a:pt x="398" y="243"/>
                      <a:pt x="373" y="234"/>
                      <a:pt x="349" y="225"/>
                    </a:cubicBezTo>
                    <a:cubicBezTo>
                      <a:pt x="324" y="216"/>
                      <a:pt x="298" y="208"/>
                      <a:pt x="275" y="196"/>
                    </a:cubicBezTo>
                    <a:cubicBezTo>
                      <a:pt x="226" y="170"/>
                      <a:pt x="183" y="133"/>
                      <a:pt x="140" y="96"/>
                    </a:cubicBezTo>
                    <a:cubicBezTo>
                      <a:pt x="96" y="60"/>
                      <a:pt x="52" y="24"/>
                      <a:pt x="2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9" name="Freeform 115">
                <a:extLst>
                  <a:ext uri="{FF2B5EF4-FFF2-40B4-BE49-F238E27FC236}">
                    <a16:creationId xmlns:a16="http://schemas.microsoft.com/office/drawing/2014/main" id="{4B5074FF-FB17-4DDF-901F-5E859807A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608"/>
                <a:ext cx="495" cy="324"/>
              </a:xfrm>
              <a:custGeom>
                <a:avLst/>
                <a:gdLst>
                  <a:gd name="T0" fmla="*/ 635 w 437"/>
                  <a:gd name="T1" fmla="*/ 399 h 287"/>
                  <a:gd name="T2" fmla="*/ 583 w 437"/>
                  <a:gd name="T3" fmla="*/ 387 h 287"/>
                  <a:gd name="T4" fmla="*/ 515 w 437"/>
                  <a:gd name="T5" fmla="*/ 397 h 287"/>
                  <a:gd name="T6" fmla="*/ 455 w 437"/>
                  <a:gd name="T7" fmla="*/ 406 h 287"/>
                  <a:gd name="T8" fmla="*/ 443 w 437"/>
                  <a:gd name="T9" fmla="*/ 406 h 287"/>
                  <a:gd name="T10" fmla="*/ 251 w 437"/>
                  <a:gd name="T11" fmla="*/ 343 h 287"/>
                  <a:gd name="T12" fmla="*/ 95 w 437"/>
                  <a:gd name="T13" fmla="*/ 169 h 287"/>
                  <a:gd name="T14" fmla="*/ 63 w 437"/>
                  <a:gd name="T15" fmla="*/ 89 h 287"/>
                  <a:gd name="T16" fmla="*/ 26 w 437"/>
                  <a:gd name="T17" fmla="*/ 21 h 287"/>
                  <a:gd name="T18" fmla="*/ 26 w 437"/>
                  <a:gd name="T19" fmla="*/ 20 h 287"/>
                  <a:gd name="T20" fmla="*/ 26 w 437"/>
                  <a:gd name="T21" fmla="*/ 20 h 287"/>
                  <a:gd name="T22" fmla="*/ 2 w 437"/>
                  <a:gd name="T23" fmla="*/ 0 h 287"/>
                  <a:gd name="T24" fmla="*/ 0 w 437"/>
                  <a:gd name="T25" fmla="*/ 3 h 287"/>
                  <a:gd name="T26" fmla="*/ 22 w 437"/>
                  <a:gd name="T27" fmla="*/ 24 h 287"/>
                  <a:gd name="T28" fmla="*/ 25 w 437"/>
                  <a:gd name="T29" fmla="*/ 21 h 287"/>
                  <a:gd name="T30" fmla="*/ 22 w 437"/>
                  <a:gd name="T31" fmla="*/ 23 h 287"/>
                  <a:gd name="T32" fmla="*/ 58 w 437"/>
                  <a:gd name="T33" fmla="*/ 90 h 287"/>
                  <a:gd name="T34" fmla="*/ 88 w 437"/>
                  <a:gd name="T35" fmla="*/ 172 h 287"/>
                  <a:gd name="T36" fmla="*/ 248 w 437"/>
                  <a:gd name="T37" fmla="*/ 347 h 287"/>
                  <a:gd name="T38" fmla="*/ 443 w 437"/>
                  <a:gd name="T39" fmla="*/ 413 h 287"/>
                  <a:gd name="T40" fmla="*/ 455 w 437"/>
                  <a:gd name="T41" fmla="*/ 413 h 287"/>
                  <a:gd name="T42" fmla="*/ 517 w 437"/>
                  <a:gd name="T43" fmla="*/ 403 h 287"/>
                  <a:gd name="T44" fmla="*/ 583 w 437"/>
                  <a:gd name="T45" fmla="*/ 393 h 287"/>
                  <a:gd name="T46" fmla="*/ 632 w 437"/>
                  <a:gd name="T47" fmla="*/ 404 h 287"/>
                  <a:gd name="T48" fmla="*/ 635 w 437"/>
                  <a:gd name="T49" fmla="*/ 399 h 28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37" h="287">
                    <a:moveTo>
                      <a:pt x="437" y="277"/>
                    </a:moveTo>
                    <a:cubicBezTo>
                      <a:pt x="426" y="271"/>
                      <a:pt x="415" y="269"/>
                      <a:pt x="402" y="269"/>
                    </a:cubicBezTo>
                    <a:cubicBezTo>
                      <a:pt x="387" y="269"/>
                      <a:pt x="371" y="272"/>
                      <a:pt x="355" y="276"/>
                    </a:cubicBezTo>
                    <a:cubicBezTo>
                      <a:pt x="340" y="279"/>
                      <a:pt x="325" y="282"/>
                      <a:pt x="313" y="283"/>
                    </a:cubicBezTo>
                    <a:cubicBezTo>
                      <a:pt x="310" y="283"/>
                      <a:pt x="307" y="283"/>
                      <a:pt x="305" y="283"/>
                    </a:cubicBezTo>
                    <a:cubicBezTo>
                      <a:pt x="260" y="283"/>
                      <a:pt x="208" y="266"/>
                      <a:pt x="173" y="238"/>
                    </a:cubicBezTo>
                    <a:cubicBezTo>
                      <a:pt x="130" y="203"/>
                      <a:pt x="88" y="170"/>
                      <a:pt x="65" y="118"/>
                    </a:cubicBezTo>
                    <a:cubicBezTo>
                      <a:pt x="57" y="101"/>
                      <a:pt x="52" y="80"/>
                      <a:pt x="43" y="62"/>
                    </a:cubicBezTo>
                    <a:cubicBezTo>
                      <a:pt x="36" y="46"/>
                      <a:pt x="23" y="31"/>
                      <a:pt x="18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0"/>
                      <a:pt x="8" y="5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8"/>
                      <a:pt x="9" y="13"/>
                      <a:pt x="15" y="17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9" y="33"/>
                      <a:pt x="32" y="48"/>
                      <a:pt x="40" y="63"/>
                    </a:cubicBezTo>
                    <a:cubicBezTo>
                      <a:pt x="48" y="81"/>
                      <a:pt x="53" y="102"/>
                      <a:pt x="61" y="120"/>
                    </a:cubicBezTo>
                    <a:cubicBezTo>
                      <a:pt x="85" y="173"/>
                      <a:pt x="128" y="206"/>
                      <a:pt x="170" y="241"/>
                    </a:cubicBezTo>
                    <a:cubicBezTo>
                      <a:pt x="206" y="270"/>
                      <a:pt x="259" y="287"/>
                      <a:pt x="305" y="287"/>
                    </a:cubicBezTo>
                    <a:cubicBezTo>
                      <a:pt x="308" y="287"/>
                      <a:pt x="310" y="287"/>
                      <a:pt x="313" y="287"/>
                    </a:cubicBezTo>
                    <a:cubicBezTo>
                      <a:pt x="326" y="286"/>
                      <a:pt x="341" y="283"/>
                      <a:pt x="356" y="280"/>
                    </a:cubicBezTo>
                    <a:cubicBezTo>
                      <a:pt x="372" y="276"/>
                      <a:pt x="388" y="273"/>
                      <a:pt x="402" y="273"/>
                    </a:cubicBezTo>
                    <a:cubicBezTo>
                      <a:pt x="414" y="273"/>
                      <a:pt x="425" y="275"/>
                      <a:pt x="435" y="281"/>
                    </a:cubicBezTo>
                    <a:lnTo>
                      <a:pt x="437" y="277"/>
                    </a:ln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0" name="Freeform 116">
                <a:extLst>
                  <a:ext uri="{FF2B5EF4-FFF2-40B4-BE49-F238E27FC236}">
                    <a16:creationId xmlns:a16="http://schemas.microsoft.com/office/drawing/2014/main" id="{61CB827A-72AB-41C4-931A-929184B87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481"/>
                <a:ext cx="686" cy="810"/>
              </a:xfrm>
              <a:custGeom>
                <a:avLst/>
                <a:gdLst>
                  <a:gd name="T0" fmla="*/ 14 w 606"/>
                  <a:gd name="T1" fmla="*/ 1033 h 717"/>
                  <a:gd name="T2" fmla="*/ 7 w 606"/>
                  <a:gd name="T3" fmla="*/ 970 h 717"/>
                  <a:gd name="T4" fmla="*/ 48 w 606"/>
                  <a:gd name="T5" fmla="*/ 781 h 717"/>
                  <a:gd name="T6" fmla="*/ 206 w 606"/>
                  <a:gd name="T7" fmla="*/ 563 h 717"/>
                  <a:gd name="T8" fmla="*/ 405 w 606"/>
                  <a:gd name="T9" fmla="*/ 363 h 717"/>
                  <a:gd name="T10" fmla="*/ 462 w 606"/>
                  <a:gd name="T11" fmla="*/ 265 h 717"/>
                  <a:gd name="T12" fmla="*/ 514 w 606"/>
                  <a:gd name="T13" fmla="*/ 224 h 717"/>
                  <a:gd name="T14" fmla="*/ 563 w 606"/>
                  <a:gd name="T15" fmla="*/ 181 h 717"/>
                  <a:gd name="T16" fmla="*/ 627 w 606"/>
                  <a:gd name="T17" fmla="*/ 112 h 717"/>
                  <a:gd name="T18" fmla="*/ 712 w 606"/>
                  <a:gd name="T19" fmla="*/ 78 h 717"/>
                  <a:gd name="T20" fmla="*/ 798 w 606"/>
                  <a:gd name="T21" fmla="*/ 47 h 717"/>
                  <a:gd name="T22" fmla="*/ 880 w 606"/>
                  <a:gd name="T23" fmla="*/ 7 h 717"/>
                  <a:gd name="T24" fmla="*/ 876 w 606"/>
                  <a:gd name="T25" fmla="*/ 0 h 717"/>
                  <a:gd name="T26" fmla="*/ 795 w 606"/>
                  <a:gd name="T27" fmla="*/ 42 h 717"/>
                  <a:gd name="T28" fmla="*/ 711 w 606"/>
                  <a:gd name="T29" fmla="*/ 71 h 717"/>
                  <a:gd name="T30" fmla="*/ 624 w 606"/>
                  <a:gd name="T31" fmla="*/ 107 h 717"/>
                  <a:gd name="T32" fmla="*/ 559 w 606"/>
                  <a:gd name="T33" fmla="*/ 177 h 717"/>
                  <a:gd name="T34" fmla="*/ 508 w 606"/>
                  <a:gd name="T35" fmla="*/ 219 h 717"/>
                  <a:gd name="T36" fmla="*/ 457 w 606"/>
                  <a:gd name="T37" fmla="*/ 260 h 717"/>
                  <a:gd name="T38" fmla="*/ 400 w 606"/>
                  <a:gd name="T39" fmla="*/ 358 h 717"/>
                  <a:gd name="T40" fmla="*/ 203 w 606"/>
                  <a:gd name="T41" fmla="*/ 558 h 717"/>
                  <a:gd name="T42" fmla="*/ 43 w 606"/>
                  <a:gd name="T43" fmla="*/ 778 h 717"/>
                  <a:gd name="T44" fmla="*/ 0 w 606"/>
                  <a:gd name="T45" fmla="*/ 970 h 717"/>
                  <a:gd name="T46" fmla="*/ 9 w 606"/>
                  <a:gd name="T47" fmla="*/ 1034 h 717"/>
                  <a:gd name="T48" fmla="*/ 14 w 606"/>
                  <a:gd name="T49" fmla="*/ 1033 h 7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06" h="717">
                    <a:moveTo>
                      <a:pt x="10" y="716"/>
                    </a:moveTo>
                    <a:cubicBezTo>
                      <a:pt x="5" y="703"/>
                      <a:pt x="4" y="689"/>
                      <a:pt x="4" y="673"/>
                    </a:cubicBezTo>
                    <a:cubicBezTo>
                      <a:pt x="4" y="628"/>
                      <a:pt x="19" y="574"/>
                      <a:pt x="33" y="542"/>
                    </a:cubicBezTo>
                    <a:cubicBezTo>
                      <a:pt x="61" y="481"/>
                      <a:pt x="90" y="433"/>
                      <a:pt x="142" y="390"/>
                    </a:cubicBezTo>
                    <a:cubicBezTo>
                      <a:pt x="195" y="346"/>
                      <a:pt x="245" y="310"/>
                      <a:pt x="279" y="251"/>
                    </a:cubicBezTo>
                    <a:cubicBezTo>
                      <a:pt x="293" y="227"/>
                      <a:pt x="300" y="203"/>
                      <a:pt x="318" y="184"/>
                    </a:cubicBezTo>
                    <a:cubicBezTo>
                      <a:pt x="329" y="173"/>
                      <a:pt x="341" y="164"/>
                      <a:pt x="354" y="155"/>
                    </a:cubicBezTo>
                    <a:cubicBezTo>
                      <a:pt x="366" y="147"/>
                      <a:pt x="378" y="138"/>
                      <a:pt x="388" y="126"/>
                    </a:cubicBezTo>
                    <a:cubicBezTo>
                      <a:pt x="406" y="105"/>
                      <a:pt x="418" y="89"/>
                      <a:pt x="432" y="78"/>
                    </a:cubicBezTo>
                    <a:cubicBezTo>
                      <a:pt x="447" y="66"/>
                      <a:pt x="463" y="58"/>
                      <a:pt x="491" y="54"/>
                    </a:cubicBezTo>
                    <a:cubicBezTo>
                      <a:pt x="514" y="51"/>
                      <a:pt x="533" y="43"/>
                      <a:pt x="550" y="33"/>
                    </a:cubicBezTo>
                    <a:cubicBezTo>
                      <a:pt x="568" y="23"/>
                      <a:pt x="585" y="12"/>
                      <a:pt x="606" y="4"/>
                    </a:cubicBezTo>
                    <a:cubicBezTo>
                      <a:pt x="604" y="0"/>
                      <a:pt x="604" y="0"/>
                      <a:pt x="604" y="0"/>
                    </a:cubicBezTo>
                    <a:cubicBezTo>
                      <a:pt x="583" y="8"/>
                      <a:pt x="566" y="19"/>
                      <a:pt x="548" y="29"/>
                    </a:cubicBezTo>
                    <a:cubicBezTo>
                      <a:pt x="531" y="39"/>
                      <a:pt x="513" y="47"/>
                      <a:pt x="490" y="50"/>
                    </a:cubicBezTo>
                    <a:cubicBezTo>
                      <a:pt x="462" y="54"/>
                      <a:pt x="445" y="62"/>
                      <a:pt x="430" y="74"/>
                    </a:cubicBezTo>
                    <a:cubicBezTo>
                      <a:pt x="415" y="87"/>
                      <a:pt x="403" y="103"/>
                      <a:pt x="385" y="123"/>
                    </a:cubicBezTo>
                    <a:cubicBezTo>
                      <a:pt x="375" y="135"/>
                      <a:pt x="363" y="143"/>
                      <a:pt x="351" y="152"/>
                    </a:cubicBezTo>
                    <a:cubicBezTo>
                      <a:pt x="339" y="161"/>
                      <a:pt x="326" y="170"/>
                      <a:pt x="315" y="181"/>
                    </a:cubicBezTo>
                    <a:cubicBezTo>
                      <a:pt x="296" y="201"/>
                      <a:pt x="289" y="226"/>
                      <a:pt x="276" y="249"/>
                    </a:cubicBezTo>
                    <a:cubicBezTo>
                      <a:pt x="242" y="308"/>
                      <a:pt x="193" y="343"/>
                      <a:pt x="140" y="387"/>
                    </a:cubicBezTo>
                    <a:cubicBezTo>
                      <a:pt x="87" y="430"/>
                      <a:pt x="57" y="479"/>
                      <a:pt x="30" y="540"/>
                    </a:cubicBezTo>
                    <a:cubicBezTo>
                      <a:pt x="15" y="573"/>
                      <a:pt x="0" y="627"/>
                      <a:pt x="0" y="673"/>
                    </a:cubicBezTo>
                    <a:cubicBezTo>
                      <a:pt x="0" y="689"/>
                      <a:pt x="1" y="704"/>
                      <a:pt x="6" y="717"/>
                    </a:cubicBezTo>
                    <a:lnTo>
                      <a:pt x="10" y="716"/>
                    </a:ln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1" name="Freeform 117">
                <a:extLst>
                  <a:ext uri="{FF2B5EF4-FFF2-40B4-BE49-F238E27FC236}">
                    <a16:creationId xmlns:a16="http://schemas.microsoft.com/office/drawing/2014/main" id="{4B035DBE-F33C-4137-A66E-D96823A24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2558"/>
                <a:ext cx="866" cy="175"/>
              </a:xfrm>
              <a:custGeom>
                <a:avLst/>
                <a:gdLst>
                  <a:gd name="T0" fmla="*/ 1104 w 765"/>
                  <a:gd name="T1" fmla="*/ 0 h 155"/>
                  <a:gd name="T2" fmla="*/ 1100 w 765"/>
                  <a:gd name="T3" fmla="*/ 3 h 155"/>
                  <a:gd name="T4" fmla="*/ 1084 w 765"/>
                  <a:gd name="T5" fmla="*/ 14 h 155"/>
                  <a:gd name="T6" fmla="*/ 1043 w 765"/>
                  <a:gd name="T7" fmla="*/ 29 h 155"/>
                  <a:gd name="T8" fmla="*/ 1009 w 765"/>
                  <a:gd name="T9" fmla="*/ 46 h 155"/>
                  <a:gd name="T10" fmla="*/ 963 w 765"/>
                  <a:gd name="T11" fmla="*/ 90 h 155"/>
                  <a:gd name="T12" fmla="*/ 909 w 765"/>
                  <a:gd name="T13" fmla="*/ 120 h 155"/>
                  <a:gd name="T14" fmla="*/ 838 w 765"/>
                  <a:gd name="T15" fmla="*/ 137 h 155"/>
                  <a:gd name="T16" fmla="*/ 773 w 765"/>
                  <a:gd name="T17" fmla="*/ 170 h 155"/>
                  <a:gd name="T18" fmla="*/ 619 w 765"/>
                  <a:gd name="T19" fmla="*/ 217 h 155"/>
                  <a:gd name="T20" fmla="*/ 601 w 765"/>
                  <a:gd name="T21" fmla="*/ 216 h 155"/>
                  <a:gd name="T22" fmla="*/ 426 w 765"/>
                  <a:gd name="T23" fmla="*/ 192 h 155"/>
                  <a:gd name="T24" fmla="*/ 380 w 765"/>
                  <a:gd name="T25" fmla="*/ 199 h 155"/>
                  <a:gd name="T26" fmla="*/ 308 w 765"/>
                  <a:gd name="T27" fmla="*/ 209 h 155"/>
                  <a:gd name="T28" fmla="*/ 231 w 765"/>
                  <a:gd name="T29" fmla="*/ 186 h 155"/>
                  <a:gd name="T30" fmla="*/ 36 w 765"/>
                  <a:gd name="T31" fmla="*/ 105 h 155"/>
                  <a:gd name="T32" fmla="*/ 20 w 765"/>
                  <a:gd name="T33" fmla="*/ 100 h 155"/>
                  <a:gd name="T34" fmla="*/ 2 w 765"/>
                  <a:gd name="T35" fmla="*/ 98 h 155"/>
                  <a:gd name="T36" fmla="*/ 0 w 765"/>
                  <a:gd name="T37" fmla="*/ 98 h 155"/>
                  <a:gd name="T38" fmla="*/ 1 w 765"/>
                  <a:gd name="T39" fmla="*/ 103 h 155"/>
                  <a:gd name="T40" fmla="*/ 2 w 765"/>
                  <a:gd name="T41" fmla="*/ 103 h 155"/>
                  <a:gd name="T42" fmla="*/ 18 w 765"/>
                  <a:gd name="T43" fmla="*/ 107 h 155"/>
                  <a:gd name="T44" fmla="*/ 35 w 765"/>
                  <a:gd name="T45" fmla="*/ 111 h 155"/>
                  <a:gd name="T46" fmla="*/ 229 w 765"/>
                  <a:gd name="T47" fmla="*/ 190 h 155"/>
                  <a:gd name="T48" fmla="*/ 308 w 765"/>
                  <a:gd name="T49" fmla="*/ 215 h 155"/>
                  <a:gd name="T50" fmla="*/ 380 w 765"/>
                  <a:gd name="T51" fmla="*/ 203 h 155"/>
                  <a:gd name="T52" fmla="*/ 426 w 765"/>
                  <a:gd name="T53" fmla="*/ 199 h 155"/>
                  <a:gd name="T54" fmla="*/ 601 w 765"/>
                  <a:gd name="T55" fmla="*/ 221 h 155"/>
                  <a:gd name="T56" fmla="*/ 619 w 765"/>
                  <a:gd name="T57" fmla="*/ 224 h 155"/>
                  <a:gd name="T58" fmla="*/ 777 w 765"/>
                  <a:gd name="T59" fmla="*/ 176 h 155"/>
                  <a:gd name="T60" fmla="*/ 839 w 765"/>
                  <a:gd name="T61" fmla="*/ 142 h 155"/>
                  <a:gd name="T62" fmla="*/ 910 w 765"/>
                  <a:gd name="T63" fmla="*/ 125 h 155"/>
                  <a:gd name="T64" fmla="*/ 967 w 765"/>
                  <a:gd name="T65" fmla="*/ 96 h 155"/>
                  <a:gd name="T66" fmla="*/ 1012 w 765"/>
                  <a:gd name="T67" fmla="*/ 49 h 155"/>
                  <a:gd name="T68" fmla="*/ 1036 w 765"/>
                  <a:gd name="T69" fmla="*/ 37 h 155"/>
                  <a:gd name="T70" fmla="*/ 1081 w 765"/>
                  <a:gd name="T71" fmla="*/ 20 h 155"/>
                  <a:gd name="T72" fmla="*/ 1100 w 765"/>
                  <a:gd name="T73" fmla="*/ 11 h 155"/>
                  <a:gd name="T74" fmla="*/ 1107 w 765"/>
                  <a:gd name="T75" fmla="*/ 8 h 155"/>
                  <a:gd name="T76" fmla="*/ 1109 w 765"/>
                  <a:gd name="T77" fmla="*/ 1 h 155"/>
                  <a:gd name="T78" fmla="*/ 1104 w 765"/>
                  <a:gd name="T79" fmla="*/ 0 h 15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65" h="155">
                    <a:moveTo>
                      <a:pt x="761" y="0"/>
                    </a:moveTo>
                    <a:cubicBezTo>
                      <a:pt x="761" y="1"/>
                      <a:pt x="761" y="2"/>
                      <a:pt x="759" y="3"/>
                    </a:cubicBezTo>
                    <a:cubicBezTo>
                      <a:pt x="757" y="5"/>
                      <a:pt x="752" y="7"/>
                      <a:pt x="747" y="10"/>
                    </a:cubicBezTo>
                    <a:cubicBezTo>
                      <a:pt x="739" y="13"/>
                      <a:pt x="728" y="16"/>
                      <a:pt x="719" y="20"/>
                    </a:cubicBezTo>
                    <a:cubicBezTo>
                      <a:pt x="709" y="23"/>
                      <a:pt x="700" y="27"/>
                      <a:pt x="695" y="32"/>
                    </a:cubicBezTo>
                    <a:cubicBezTo>
                      <a:pt x="683" y="42"/>
                      <a:pt x="674" y="53"/>
                      <a:pt x="664" y="63"/>
                    </a:cubicBezTo>
                    <a:cubicBezTo>
                      <a:pt x="654" y="72"/>
                      <a:pt x="642" y="79"/>
                      <a:pt x="626" y="83"/>
                    </a:cubicBezTo>
                    <a:cubicBezTo>
                      <a:pt x="607" y="88"/>
                      <a:pt x="592" y="91"/>
                      <a:pt x="578" y="95"/>
                    </a:cubicBezTo>
                    <a:cubicBezTo>
                      <a:pt x="563" y="100"/>
                      <a:pt x="549" y="107"/>
                      <a:pt x="533" y="119"/>
                    </a:cubicBezTo>
                    <a:cubicBezTo>
                      <a:pt x="499" y="143"/>
                      <a:pt x="467" y="151"/>
                      <a:pt x="427" y="151"/>
                    </a:cubicBezTo>
                    <a:cubicBezTo>
                      <a:pt x="423" y="151"/>
                      <a:pt x="419" y="150"/>
                      <a:pt x="414" y="150"/>
                    </a:cubicBezTo>
                    <a:cubicBezTo>
                      <a:pt x="374" y="149"/>
                      <a:pt x="334" y="134"/>
                      <a:pt x="293" y="134"/>
                    </a:cubicBezTo>
                    <a:cubicBezTo>
                      <a:pt x="282" y="134"/>
                      <a:pt x="272" y="135"/>
                      <a:pt x="262" y="138"/>
                    </a:cubicBezTo>
                    <a:cubicBezTo>
                      <a:pt x="243" y="142"/>
                      <a:pt x="227" y="145"/>
                      <a:pt x="212" y="145"/>
                    </a:cubicBezTo>
                    <a:cubicBezTo>
                      <a:pt x="195" y="145"/>
                      <a:pt x="178" y="141"/>
                      <a:pt x="159" y="129"/>
                    </a:cubicBezTo>
                    <a:cubicBezTo>
                      <a:pt x="111" y="98"/>
                      <a:pt x="78" y="82"/>
                      <a:pt x="25" y="73"/>
                    </a:cubicBezTo>
                    <a:cubicBezTo>
                      <a:pt x="21" y="73"/>
                      <a:pt x="17" y="71"/>
                      <a:pt x="14" y="70"/>
                    </a:cubicBezTo>
                    <a:cubicBezTo>
                      <a:pt x="10" y="69"/>
                      <a:pt x="6" y="68"/>
                      <a:pt x="2" y="68"/>
                    </a:cubicBezTo>
                    <a:cubicBezTo>
                      <a:pt x="2" y="68"/>
                      <a:pt x="1" y="68"/>
                      <a:pt x="0" y="68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1" y="72"/>
                      <a:pt x="2" y="72"/>
                      <a:pt x="2" y="72"/>
                    </a:cubicBezTo>
                    <a:cubicBezTo>
                      <a:pt x="5" y="71"/>
                      <a:pt x="9" y="73"/>
                      <a:pt x="12" y="74"/>
                    </a:cubicBezTo>
                    <a:cubicBezTo>
                      <a:pt x="16" y="75"/>
                      <a:pt x="20" y="76"/>
                      <a:pt x="24" y="77"/>
                    </a:cubicBezTo>
                    <a:cubicBezTo>
                      <a:pt x="76" y="86"/>
                      <a:pt x="109" y="102"/>
                      <a:pt x="157" y="132"/>
                    </a:cubicBezTo>
                    <a:cubicBezTo>
                      <a:pt x="176" y="145"/>
                      <a:pt x="194" y="149"/>
                      <a:pt x="212" y="149"/>
                    </a:cubicBezTo>
                    <a:cubicBezTo>
                      <a:pt x="228" y="149"/>
                      <a:pt x="244" y="146"/>
                      <a:pt x="262" y="141"/>
                    </a:cubicBezTo>
                    <a:cubicBezTo>
                      <a:pt x="273" y="139"/>
                      <a:pt x="283" y="138"/>
                      <a:pt x="293" y="138"/>
                    </a:cubicBezTo>
                    <a:cubicBezTo>
                      <a:pt x="333" y="138"/>
                      <a:pt x="373" y="153"/>
                      <a:pt x="414" y="154"/>
                    </a:cubicBezTo>
                    <a:cubicBezTo>
                      <a:pt x="418" y="154"/>
                      <a:pt x="423" y="155"/>
                      <a:pt x="427" y="155"/>
                    </a:cubicBezTo>
                    <a:cubicBezTo>
                      <a:pt x="468" y="155"/>
                      <a:pt x="500" y="147"/>
                      <a:pt x="535" y="122"/>
                    </a:cubicBezTo>
                    <a:cubicBezTo>
                      <a:pt x="551" y="110"/>
                      <a:pt x="565" y="104"/>
                      <a:pt x="579" y="99"/>
                    </a:cubicBezTo>
                    <a:cubicBezTo>
                      <a:pt x="593" y="95"/>
                      <a:pt x="608" y="92"/>
                      <a:pt x="627" y="87"/>
                    </a:cubicBezTo>
                    <a:cubicBezTo>
                      <a:pt x="644" y="83"/>
                      <a:pt x="656" y="75"/>
                      <a:pt x="666" y="66"/>
                    </a:cubicBezTo>
                    <a:cubicBezTo>
                      <a:pt x="677" y="56"/>
                      <a:pt x="686" y="45"/>
                      <a:pt x="698" y="34"/>
                    </a:cubicBezTo>
                    <a:cubicBezTo>
                      <a:pt x="701" y="32"/>
                      <a:pt x="707" y="29"/>
                      <a:pt x="714" y="26"/>
                    </a:cubicBezTo>
                    <a:cubicBezTo>
                      <a:pt x="724" y="22"/>
                      <a:pt x="736" y="18"/>
                      <a:pt x="746" y="14"/>
                    </a:cubicBezTo>
                    <a:cubicBezTo>
                      <a:pt x="751" y="12"/>
                      <a:pt x="755" y="10"/>
                      <a:pt x="759" y="8"/>
                    </a:cubicBezTo>
                    <a:cubicBezTo>
                      <a:pt x="760" y="7"/>
                      <a:pt x="762" y="6"/>
                      <a:pt x="763" y="5"/>
                    </a:cubicBezTo>
                    <a:cubicBezTo>
                      <a:pt x="764" y="4"/>
                      <a:pt x="765" y="2"/>
                      <a:pt x="765" y="1"/>
                    </a:cubicBezTo>
                    <a:lnTo>
                      <a:pt x="761" y="0"/>
                    </a:ln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2" name="Freeform 118">
                <a:extLst>
                  <a:ext uri="{FF2B5EF4-FFF2-40B4-BE49-F238E27FC236}">
                    <a16:creationId xmlns:a16="http://schemas.microsoft.com/office/drawing/2014/main" id="{91FBC87E-C2CD-4891-8463-9B761765F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2653"/>
                <a:ext cx="599" cy="140"/>
              </a:xfrm>
              <a:custGeom>
                <a:avLst/>
                <a:gdLst>
                  <a:gd name="T0" fmla="*/ 768 w 529"/>
                  <a:gd name="T1" fmla="*/ 0 h 124"/>
                  <a:gd name="T2" fmla="*/ 666 w 529"/>
                  <a:gd name="T3" fmla="*/ 68 h 124"/>
                  <a:gd name="T4" fmla="*/ 572 w 529"/>
                  <a:gd name="T5" fmla="*/ 149 h 124"/>
                  <a:gd name="T6" fmla="*/ 478 w 529"/>
                  <a:gd name="T7" fmla="*/ 172 h 124"/>
                  <a:gd name="T8" fmla="*/ 316 w 529"/>
                  <a:gd name="T9" fmla="*/ 158 h 124"/>
                  <a:gd name="T10" fmla="*/ 281 w 529"/>
                  <a:gd name="T11" fmla="*/ 160 h 124"/>
                  <a:gd name="T12" fmla="*/ 217 w 529"/>
                  <a:gd name="T13" fmla="*/ 166 h 124"/>
                  <a:gd name="T14" fmla="*/ 153 w 529"/>
                  <a:gd name="T15" fmla="*/ 152 h 124"/>
                  <a:gd name="T16" fmla="*/ 91 w 529"/>
                  <a:gd name="T17" fmla="*/ 103 h 124"/>
                  <a:gd name="T18" fmla="*/ 2 w 529"/>
                  <a:gd name="T19" fmla="*/ 11 h 124"/>
                  <a:gd name="T20" fmla="*/ 0 w 529"/>
                  <a:gd name="T21" fmla="*/ 16 h 124"/>
                  <a:gd name="T22" fmla="*/ 87 w 529"/>
                  <a:gd name="T23" fmla="*/ 108 h 124"/>
                  <a:gd name="T24" fmla="*/ 87 w 529"/>
                  <a:gd name="T25" fmla="*/ 108 h 124"/>
                  <a:gd name="T26" fmla="*/ 149 w 529"/>
                  <a:gd name="T27" fmla="*/ 158 h 124"/>
                  <a:gd name="T28" fmla="*/ 217 w 529"/>
                  <a:gd name="T29" fmla="*/ 170 h 124"/>
                  <a:gd name="T30" fmla="*/ 282 w 529"/>
                  <a:gd name="T31" fmla="*/ 167 h 124"/>
                  <a:gd name="T32" fmla="*/ 316 w 529"/>
                  <a:gd name="T33" fmla="*/ 165 h 124"/>
                  <a:gd name="T34" fmla="*/ 478 w 529"/>
                  <a:gd name="T35" fmla="*/ 178 h 124"/>
                  <a:gd name="T36" fmla="*/ 574 w 529"/>
                  <a:gd name="T37" fmla="*/ 156 h 124"/>
                  <a:gd name="T38" fmla="*/ 669 w 529"/>
                  <a:gd name="T39" fmla="*/ 71 h 124"/>
                  <a:gd name="T40" fmla="*/ 768 w 529"/>
                  <a:gd name="T41" fmla="*/ 7 h 124"/>
                  <a:gd name="T42" fmla="*/ 768 w 529"/>
                  <a:gd name="T43" fmla="*/ 0 h 1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29" h="124">
                    <a:moveTo>
                      <a:pt x="529" y="0"/>
                    </a:moveTo>
                    <a:cubicBezTo>
                      <a:pt x="503" y="6"/>
                      <a:pt x="480" y="26"/>
                      <a:pt x="458" y="47"/>
                    </a:cubicBezTo>
                    <a:cubicBezTo>
                      <a:pt x="437" y="68"/>
                      <a:pt x="416" y="91"/>
                      <a:pt x="394" y="104"/>
                    </a:cubicBezTo>
                    <a:cubicBezTo>
                      <a:pt x="374" y="116"/>
                      <a:pt x="352" y="120"/>
                      <a:pt x="329" y="120"/>
                    </a:cubicBezTo>
                    <a:cubicBezTo>
                      <a:pt x="293" y="120"/>
                      <a:pt x="254" y="110"/>
                      <a:pt x="217" y="110"/>
                    </a:cubicBezTo>
                    <a:cubicBezTo>
                      <a:pt x="209" y="110"/>
                      <a:pt x="201" y="110"/>
                      <a:pt x="193" y="112"/>
                    </a:cubicBezTo>
                    <a:cubicBezTo>
                      <a:pt x="177" y="114"/>
                      <a:pt x="163" y="115"/>
                      <a:pt x="150" y="115"/>
                    </a:cubicBezTo>
                    <a:cubicBezTo>
                      <a:pt x="133" y="115"/>
                      <a:pt x="119" y="113"/>
                      <a:pt x="105" y="106"/>
                    </a:cubicBezTo>
                    <a:cubicBezTo>
                      <a:pt x="91" y="100"/>
                      <a:pt x="77" y="89"/>
                      <a:pt x="63" y="72"/>
                    </a:cubicBezTo>
                    <a:cubicBezTo>
                      <a:pt x="44" y="50"/>
                      <a:pt x="26" y="26"/>
                      <a:pt x="2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4" y="29"/>
                      <a:pt x="41" y="52"/>
                      <a:pt x="60" y="75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75" y="92"/>
                      <a:pt x="88" y="103"/>
                      <a:pt x="103" y="110"/>
                    </a:cubicBezTo>
                    <a:cubicBezTo>
                      <a:pt x="117" y="117"/>
                      <a:pt x="133" y="119"/>
                      <a:pt x="150" y="119"/>
                    </a:cubicBezTo>
                    <a:cubicBezTo>
                      <a:pt x="163" y="119"/>
                      <a:pt x="178" y="118"/>
                      <a:pt x="194" y="116"/>
                    </a:cubicBezTo>
                    <a:cubicBezTo>
                      <a:pt x="201" y="114"/>
                      <a:pt x="209" y="114"/>
                      <a:pt x="217" y="114"/>
                    </a:cubicBezTo>
                    <a:cubicBezTo>
                      <a:pt x="254" y="114"/>
                      <a:pt x="292" y="124"/>
                      <a:pt x="329" y="124"/>
                    </a:cubicBezTo>
                    <a:cubicBezTo>
                      <a:pt x="352" y="124"/>
                      <a:pt x="375" y="120"/>
                      <a:pt x="396" y="108"/>
                    </a:cubicBezTo>
                    <a:cubicBezTo>
                      <a:pt x="419" y="94"/>
                      <a:pt x="440" y="71"/>
                      <a:pt x="461" y="50"/>
                    </a:cubicBezTo>
                    <a:cubicBezTo>
                      <a:pt x="483" y="29"/>
                      <a:pt x="505" y="9"/>
                      <a:pt x="529" y="4"/>
                    </a:cubicBezTo>
                    <a:lnTo>
                      <a:pt x="529" y="0"/>
                    </a:ln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3" name="Freeform 119">
                <a:extLst>
                  <a:ext uri="{FF2B5EF4-FFF2-40B4-BE49-F238E27FC236}">
                    <a16:creationId xmlns:a16="http://schemas.microsoft.com/office/drawing/2014/main" id="{A5034EDE-8A6C-49B9-A002-8D6B16F26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2719"/>
                <a:ext cx="605" cy="182"/>
              </a:xfrm>
              <a:custGeom>
                <a:avLst/>
                <a:gdLst>
                  <a:gd name="T0" fmla="*/ 773 w 535"/>
                  <a:gd name="T1" fmla="*/ 72 h 161"/>
                  <a:gd name="T2" fmla="*/ 762 w 535"/>
                  <a:gd name="T3" fmla="*/ 72 h 161"/>
                  <a:gd name="T4" fmla="*/ 666 w 535"/>
                  <a:gd name="T5" fmla="*/ 115 h 161"/>
                  <a:gd name="T6" fmla="*/ 587 w 535"/>
                  <a:gd name="T7" fmla="*/ 185 h 161"/>
                  <a:gd name="T8" fmla="*/ 440 w 535"/>
                  <a:gd name="T9" fmla="*/ 226 h 161"/>
                  <a:gd name="T10" fmla="*/ 279 w 535"/>
                  <a:gd name="T11" fmla="*/ 190 h 161"/>
                  <a:gd name="T12" fmla="*/ 111 w 535"/>
                  <a:gd name="T13" fmla="*/ 99 h 161"/>
                  <a:gd name="T14" fmla="*/ 111 w 535"/>
                  <a:gd name="T15" fmla="*/ 99 h 161"/>
                  <a:gd name="T16" fmla="*/ 55 w 535"/>
                  <a:gd name="T17" fmla="*/ 53 h 161"/>
                  <a:gd name="T18" fmla="*/ 3 w 535"/>
                  <a:gd name="T19" fmla="*/ 0 h 161"/>
                  <a:gd name="T20" fmla="*/ 0 w 535"/>
                  <a:gd name="T21" fmla="*/ 3 h 161"/>
                  <a:gd name="T22" fmla="*/ 51 w 535"/>
                  <a:gd name="T23" fmla="*/ 58 h 161"/>
                  <a:gd name="T24" fmla="*/ 109 w 535"/>
                  <a:gd name="T25" fmla="*/ 106 h 161"/>
                  <a:gd name="T26" fmla="*/ 109 w 535"/>
                  <a:gd name="T27" fmla="*/ 106 h 161"/>
                  <a:gd name="T28" fmla="*/ 277 w 535"/>
                  <a:gd name="T29" fmla="*/ 197 h 161"/>
                  <a:gd name="T30" fmla="*/ 440 w 535"/>
                  <a:gd name="T31" fmla="*/ 233 h 161"/>
                  <a:gd name="T32" fmla="*/ 589 w 535"/>
                  <a:gd name="T33" fmla="*/ 189 h 161"/>
                  <a:gd name="T34" fmla="*/ 672 w 535"/>
                  <a:gd name="T35" fmla="*/ 120 h 161"/>
                  <a:gd name="T36" fmla="*/ 762 w 535"/>
                  <a:gd name="T37" fmla="*/ 78 h 161"/>
                  <a:gd name="T38" fmla="*/ 772 w 535"/>
                  <a:gd name="T39" fmla="*/ 78 h 161"/>
                  <a:gd name="T40" fmla="*/ 773 w 535"/>
                  <a:gd name="T41" fmla="*/ 72 h 1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35" h="161">
                    <a:moveTo>
                      <a:pt x="535" y="50"/>
                    </a:moveTo>
                    <a:cubicBezTo>
                      <a:pt x="532" y="50"/>
                      <a:pt x="530" y="50"/>
                      <a:pt x="527" y="50"/>
                    </a:cubicBezTo>
                    <a:cubicBezTo>
                      <a:pt x="502" y="50"/>
                      <a:pt x="481" y="63"/>
                      <a:pt x="461" y="80"/>
                    </a:cubicBezTo>
                    <a:cubicBezTo>
                      <a:pt x="442" y="97"/>
                      <a:pt x="424" y="116"/>
                      <a:pt x="406" y="128"/>
                    </a:cubicBezTo>
                    <a:cubicBezTo>
                      <a:pt x="374" y="148"/>
                      <a:pt x="339" y="157"/>
                      <a:pt x="304" y="157"/>
                    </a:cubicBezTo>
                    <a:cubicBezTo>
                      <a:pt x="266" y="157"/>
                      <a:pt x="229" y="147"/>
                      <a:pt x="193" y="132"/>
                    </a:cubicBezTo>
                    <a:cubicBezTo>
                      <a:pt x="153" y="115"/>
                      <a:pt x="117" y="87"/>
                      <a:pt x="77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60" y="61"/>
                      <a:pt x="48" y="50"/>
                      <a:pt x="38" y="37"/>
                    </a:cubicBezTo>
                    <a:cubicBezTo>
                      <a:pt x="27" y="25"/>
                      <a:pt x="17" y="11"/>
                      <a:pt x="3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4" y="14"/>
                      <a:pt x="24" y="27"/>
                      <a:pt x="35" y="40"/>
                    </a:cubicBezTo>
                    <a:cubicBezTo>
                      <a:pt x="46" y="53"/>
                      <a:pt x="58" y="65"/>
                      <a:pt x="75" y="73"/>
                    </a:cubicBezTo>
                    <a:cubicBezTo>
                      <a:pt x="75" y="73"/>
                      <a:pt x="75" y="73"/>
                      <a:pt x="75" y="73"/>
                    </a:cubicBezTo>
                    <a:cubicBezTo>
                      <a:pt x="115" y="90"/>
                      <a:pt x="151" y="118"/>
                      <a:pt x="192" y="136"/>
                    </a:cubicBezTo>
                    <a:cubicBezTo>
                      <a:pt x="227" y="151"/>
                      <a:pt x="266" y="161"/>
                      <a:pt x="304" y="161"/>
                    </a:cubicBezTo>
                    <a:cubicBezTo>
                      <a:pt x="340" y="161"/>
                      <a:pt x="375" y="152"/>
                      <a:pt x="408" y="131"/>
                    </a:cubicBezTo>
                    <a:cubicBezTo>
                      <a:pt x="427" y="119"/>
                      <a:pt x="445" y="100"/>
                      <a:pt x="464" y="83"/>
                    </a:cubicBezTo>
                    <a:cubicBezTo>
                      <a:pt x="483" y="67"/>
                      <a:pt x="504" y="53"/>
                      <a:pt x="527" y="54"/>
                    </a:cubicBezTo>
                    <a:cubicBezTo>
                      <a:pt x="529" y="54"/>
                      <a:pt x="532" y="54"/>
                      <a:pt x="534" y="54"/>
                    </a:cubicBezTo>
                    <a:lnTo>
                      <a:pt x="535" y="50"/>
                    </a:ln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4" name="Freeform 120">
                <a:extLst>
                  <a:ext uri="{FF2B5EF4-FFF2-40B4-BE49-F238E27FC236}">
                    <a16:creationId xmlns:a16="http://schemas.microsoft.com/office/drawing/2014/main" id="{15A19EB8-376A-4530-AEEF-D5E2992E6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2792"/>
                <a:ext cx="206" cy="390"/>
              </a:xfrm>
              <a:custGeom>
                <a:avLst/>
                <a:gdLst>
                  <a:gd name="T0" fmla="*/ 0 w 182"/>
                  <a:gd name="T1" fmla="*/ 3 h 346"/>
                  <a:gd name="T2" fmla="*/ 54 w 182"/>
                  <a:gd name="T3" fmla="*/ 56 h 346"/>
                  <a:gd name="T4" fmla="*/ 89 w 182"/>
                  <a:gd name="T5" fmla="*/ 122 h 346"/>
                  <a:gd name="T6" fmla="*/ 177 w 182"/>
                  <a:gd name="T7" fmla="*/ 243 h 346"/>
                  <a:gd name="T8" fmla="*/ 230 w 182"/>
                  <a:gd name="T9" fmla="*/ 367 h 346"/>
                  <a:gd name="T10" fmla="*/ 258 w 182"/>
                  <a:gd name="T11" fmla="*/ 496 h 346"/>
                  <a:gd name="T12" fmla="*/ 264 w 182"/>
                  <a:gd name="T13" fmla="*/ 494 h 346"/>
                  <a:gd name="T14" fmla="*/ 234 w 182"/>
                  <a:gd name="T15" fmla="*/ 364 h 346"/>
                  <a:gd name="T16" fmla="*/ 183 w 182"/>
                  <a:gd name="T17" fmla="*/ 240 h 346"/>
                  <a:gd name="T18" fmla="*/ 95 w 182"/>
                  <a:gd name="T19" fmla="*/ 119 h 346"/>
                  <a:gd name="T20" fmla="*/ 58 w 182"/>
                  <a:gd name="T21" fmla="*/ 53 h 346"/>
                  <a:gd name="T22" fmla="*/ 2 w 182"/>
                  <a:gd name="T23" fmla="*/ 0 h 346"/>
                  <a:gd name="T24" fmla="*/ 0 w 182"/>
                  <a:gd name="T25" fmla="*/ 3 h 3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2" h="346">
                    <a:moveTo>
                      <a:pt x="0" y="3"/>
                    </a:moveTo>
                    <a:cubicBezTo>
                      <a:pt x="17" y="12"/>
                      <a:pt x="28" y="25"/>
                      <a:pt x="37" y="39"/>
                    </a:cubicBezTo>
                    <a:cubicBezTo>
                      <a:pt x="46" y="54"/>
                      <a:pt x="53" y="70"/>
                      <a:pt x="62" y="85"/>
                    </a:cubicBezTo>
                    <a:cubicBezTo>
                      <a:pt x="80" y="116"/>
                      <a:pt x="103" y="142"/>
                      <a:pt x="122" y="170"/>
                    </a:cubicBezTo>
                    <a:cubicBezTo>
                      <a:pt x="142" y="199"/>
                      <a:pt x="151" y="227"/>
                      <a:pt x="158" y="256"/>
                    </a:cubicBezTo>
                    <a:cubicBezTo>
                      <a:pt x="165" y="285"/>
                      <a:pt x="169" y="314"/>
                      <a:pt x="178" y="346"/>
                    </a:cubicBezTo>
                    <a:cubicBezTo>
                      <a:pt x="182" y="345"/>
                      <a:pt x="182" y="345"/>
                      <a:pt x="182" y="345"/>
                    </a:cubicBezTo>
                    <a:cubicBezTo>
                      <a:pt x="173" y="314"/>
                      <a:pt x="169" y="284"/>
                      <a:pt x="162" y="255"/>
                    </a:cubicBezTo>
                    <a:cubicBezTo>
                      <a:pt x="155" y="226"/>
                      <a:pt x="145" y="197"/>
                      <a:pt x="126" y="168"/>
                    </a:cubicBezTo>
                    <a:cubicBezTo>
                      <a:pt x="106" y="139"/>
                      <a:pt x="83" y="113"/>
                      <a:pt x="65" y="83"/>
                    </a:cubicBezTo>
                    <a:cubicBezTo>
                      <a:pt x="56" y="68"/>
                      <a:pt x="49" y="52"/>
                      <a:pt x="40" y="37"/>
                    </a:cubicBezTo>
                    <a:cubicBezTo>
                      <a:pt x="31" y="23"/>
                      <a:pt x="19" y="9"/>
                      <a:pt x="2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5" name="Freeform 121">
                <a:extLst>
                  <a:ext uri="{FF2B5EF4-FFF2-40B4-BE49-F238E27FC236}">
                    <a16:creationId xmlns:a16="http://schemas.microsoft.com/office/drawing/2014/main" id="{B368677A-E835-4659-B9A2-4B7A4882F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693"/>
                <a:ext cx="579" cy="603"/>
              </a:xfrm>
              <a:custGeom>
                <a:avLst/>
                <a:gdLst>
                  <a:gd name="T0" fmla="*/ 8 w 512"/>
                  <a:gd name="T1" fmla="*/ 769 h 534"/>
                  <a:gd name="T2" fmla="*/ 7 w 512"/>
                  <a:gd name="T3" fmla="*/ 750 h 534"/>
                  <a:gd name="T4" fmla="*/ 69 w 512"/>
                  <a:gd name="T5" fmla="*/ 598 h 534"/>
                  <a:gd name="T6" fmla="*/ 187 w 512"/>
                  <a:gd name="T7" fmla="*/ 475 h 534"/>
                  <a:gd name="T8" fmla="*/ 473 w 512"/>
                  <a:gd name="T9" fmla="*/ 269 h 534"/>
                  <a:gd name="T10" fmla="*/ 671 w 512"/>
                  <a:gd name="T11" fmla="*/ 147 h 534"/>
                  <a:gd name="T12" fmla="*/ 716 w 512"/>
                  <a:gd name="T13" fmla="*/ 87 h 534"/>
                  <a:gd name="T14" fmla="*/ 741 w 512"/>
                  <a:gd name="T15" fmla="*/ 11 h 534"/>
                  <a:gd name="T16" fmla="*/ 741 w 512"/>
                  <a:gd name="T17" fmla="*/ 0 h 534"/>
                  <a:gd name="T18" fmla="*/ 734 w 512"/>
                  <a:gd name="T19" fmla="*/ 1 h 534"/>
                  <a:gd name="T20" fmla="*/ 734 w 512"/>
                  <a:gd name="T21" fmla="*/ 11 h 534"/>
                  <a:gd name="T22" fmla="*/ 710 w 512"/>
                  <a:gd name="T23" fmla="*/ 82 h 534"/>
                  <a:gd name="T24" fmla="*/ 665 w 512"/>
                  <a:gd name="T25" fmla="*/ 145 h 534"/>
                  <a:gd name="T26" fmla="*/ 470 w 512"/>
                  <a:gd name="T27" fmla="*/ 264 h 534"/>
                  <a:gd name="T28" fmla="*/ 182 w 512"/>
                  <a:gd name="T29" fmla="*/ 471 h 534"/>
                  <a:gd name="T30" fmla="*/ 66 w 512"/>
                  <a:gd name="T31" fmla="*/ 593 h 534"/>
                  <a:gd name="T32" fmla="*/ 0 w 512"/>
                  <a:gd name="T33" fmla="*/ 750 h 534"/>
                  <a:gd name="T34" fmla="*/ 1 w 512"/>
                  <a:gd name="T35" fmla="*/ 769 h 534"/>
                  <a:gd name="T36" fmla="*/ 8 w 512"/>
                  <a:gd name="T37" fmla="*/ 769 h 53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12" h="534">
                    <a:moveTo>
                      <a:pt x="5" y="534"/>
                    </a:moveTo>
                    <a:cubicBezTo>
                      <a:pt x="5" y="529"/>
                      <a:pt x="4" y="525"/>
                      <a:pt x="4" y="521"/>
                    </a:cubicBezTo>
                    <a:cubicBezTo>
                      <a:pt x="4" y="483"/>
                      <a:pt x="23" y="447"/>
                      <a:pt x="48" y="415"/>
                    </a:cubicBezTo>
                    <a:cubicBezTo>
                      <a:pt x="73" y="382"/>
                      <a:pt x="104" y="354"/>
                      <a:pt x="129" y="330"/>
                    </a:cubicBezTo>
                    <a:cubicBezTo>
                      <a:pt x="186" y="276"/>
                      <a:pt x="255" y="220"/>
                      <a:pt x="327" y="187"/>
                    </a:cubicBezTo>
                    <a:cubicBezTo>
                      <a:pt x="377" y="163"/>
                      <a:pt x="424" y="143"/>
                      <a:pt x="463" y="102"/>
                    </a:cubicBezTo>
                    <a:cubicBezTo>
                      <a:pt x="472" y="92"/>
                      <a:pt x="485" y="77"/>
                      <a:pt x="495" y="60"/>
                    </a:cubicBezTo>
                    <a:cubicBezTo>
                      <a:pt x="505" y="44"/>
                      <a:pt x="512" y="26"/>
                      <a:pt x="512" y="8"/>
                    </a:cubicBezTo>
                    <a:cubicBezTo>
                      <a:pt x="512" y="6"/>
                      <a:pt x="512" y="3"/>
                      <a:pt x="512" y="0"/>
                    </a:cubicBezTo>
                    <a:cubicBezTo>
                      <a:pt x="508" y="1"/>
                      <a:pt x="508" y="1"/>
                      <a:pt x="508" y="1"/>
                    </a:cubicBezTo>
                    <a:cubicBezTo>
                      <a:pt x="508" y="3"/>
                      <a:pt x="508" y="6"/>
                      <a:pt x="508" y="8"/>
                    </a:cubicBezTo>
                    <a:cubicBezTo>
                      <a:pt x="508" y="24"/>
                      <a:pt x="501" y="42"/>
                      <a:pt x="491" y="58"/>
                    </a:cubicBezTo>
                    <a:cubicBezTo>
                      <a:pt x="482" y="74"/>
                      <a:pt x="469" y="89"/>
                      <a:pt x="460" y="100"/>
                    </a:cubicBezTo>
                    <a:cubicBezTo>
                      <a:pt x="422" y="140"/>
                      <a:pt x="375" y="160"/>
                      <a:pt x="325" y="183"/>
                    </a:cubicBezTo>
                    <a:cubicBezTo>
                      <a:pt x="253" y="217"/>
                      <a:pt x="183" y="273"/>
                      <a:pt x="126" y="327"/>
                    </a:cubicBezTo>
                    <a:cubicBezTo>
                      <a:pt x="102" y="351"/>
                      <a:pt x="70" y="379"/>
                      <a:pt x="45" y="412"/>
                    </a:cubicBezTo>
                    <a:cubicBezTo>
                      <a:pt x="20" y="445"/>
                      <a:pt x="0" y="482"/>
                      <a:pt x="0" y="521"/>
                    </a:cubicBezTo>
                    <a:cubicBezTo>
                      <a:pt x="0" y="525"/>
                      <a:pt x="1" y="530"/>
                      <a:pt x="1" y="534"/>
                    </a:cubicBezTo>
                    <a:lnTo>
                      <a:pt x="5" y="534"/>
                    </a:ln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6" name="Freeform 122">
                <a:extLst>
                  <a:ext uri="{FF2B5EF4-FFF2-40B4-BE49-F238E27FC236}">
                    <a16:creationId xmlns:a16="http://schemas.microsoft.com/office/drawing/2014/main" id="{ECFFB469-B9D9-43A0-A276-0DC7A0871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2740"/>
                <a:ext cx="482" cy="284"/>
              </a:xfrm>
              <a:custGeom>
                <a:avLst/>
                <a:gdLst>
                  <a:gd name="T0" fmla="*/ 614 w 426"/>
                  <a:gd name="T1" fmla="*/ 0 h 252"/>
                  <a:gd name="T2" fmla="*/ 462 w 426"/>
                  <a:gd name="T3" fmla="*/ 112 h 252"/>
                  <a:gd name="T4" fmla="*/ 322 w 426"/>
                  <a:gd name="T5" fmla="*/ 251 h 252"/>
                  <a:gd name="T6" fmla="*/ 164 w 426"/>
                  <a:gd name="T7" fmla="*/ 307 h 252"/>
                  <a:gd name="T8" fmla="*/ 0 w 426"/>
                  <a:gd name="T9" fmla="*/ 354 h 252"/>
                  <a:gd name="T10" fmla="*/ 2 w 426"/>
                  <a:gd name="T11" fmla="*/ 361 h 252"/>
                  <a:gd name="T12" fmla="*/ 165 w 426"/>
                  <a:gd name="T13" fmla="*/ 312 h 252"/>
                  <a:gd name="T14" fmla="*/ 327 w 426"/>
                  <a:gd name="T15" fmla="*/ 258 h 252"/>
                  <a:gd name="T16" fmla="*/ 467 w 426"/>
                  <a:gd name="T17" fmla="*/ 116 h 252"/>
                  <a:gd name="T18" fmla="*/ 617 w 426"/>
                  <a:gd name="T19" fmla="*/ 7 h 252"/>
                  <a:gd name="T20" fmla="*/ 614 w 426"/>
                  <a:gd name="T21" fmla="*/ 0 h 2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26" h="252">
                    <a:moveTo>
                      <a:pt x="424" y="0"/>
                    </a:moveTo>
                    <a:cubicBezTo>
                      <a:pt x="388" y="25"/>
                      <a:pt x="349" y="44"/>
                      <a:pt x="319" y="78"/>
                    </a:cubicBezTo>
                    <a:cubicBezTo>
                      <a:pt x="288" y="114"/>
                      <a:pt x="265" y="151"/>
                      <a:pt x="223" y="176"/>
                    </a:cubicBezTo>
                    <a:cubicBezTo>
                      <a:pt x="190" y="197"/>
                      <a:pt x="152" y="206"/>
                      <a:pt x="113" y="214"/>
                    </a:cubicBezTo>
                    <a:cubicBezTo>
                      <a:pt x="74" y="223"/>
                      <a:pt x="35" y="230"/>
                      <a:pt x="0" y="248"/>
                    </a:cubicBezTo>
                    <a:cubicBezTo>
                      <a:pt x="2" y="252"/>
                      <a:pt x="2" y="252"/>
                      <a:pt x="2" y="252"/>
                    </a:cubicBezTo>
                    <a:cubicBezTo>
                      <a:pt x="36" y="234"/>
                      <a:pt x="75" y="227"/>
                      <a:pt x="114" y="218"/>
                    </a:cubicBezTo>
                    <a:cubicBezTo>
                      <a:pt x="152" y="210"/>
                      <a:pt x="191" y="201"/>
                      <a:pt x="225" y="180"/>
                    </a:cubicBezTo>
                    <a:cubicBezTo>
                      <a:pt x="268" y="153"/>
                      <a:pt x="291" y="117"/>
                      <a:pt x="323" y="81"/>
                    </a:cubicBezTo>
                    <a:cubicBezTo>
                      <a:pt x="352" y="48"/>
                      <a:pt x="390" y="29"/>
                      <a:pt x="426" y="4"/>
                    </a:cubicBezTo>
                    <a:lnTo>
                      <a:pt x="424" y="0"/>
                    </a:ln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7" name="Freeform 123">
                <a:extLst>
                  <a:ext uri="{FF2B5EF4-FFF2-40B4-BE49-F238E27FC236}">
                    <a16:creationId xmlns:a16="http://schemas.microsoft.com/office/drawing/2014/main" id="{2A8D75D6-8E07-41D6-A35D-FED80396D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2403"/>
                <a:ext cx="396" cy="253"/>
              </a:xfrm>
              <a:custGeom>
                <a:avLst/>
                <a:gdLst>
                  <a:gd name="T0" fmla="*/ 507 w 350"/>
                  <a:gd name="T1" fmla="*/ 319 h 224"/>
                  <a:gd name="T2" fmla="*/ 389 w 350"/>
                  <a:gd name="T3" fmla="*/ 236 h 224"/>
                  <a:gd name="T4" fmla="*/ 300 w 350"/>
                  <a:gd name="T5" fmla="*/ 136 h 224"/>
                  <a:gd name="T6" fmla="*/ 143 w 350"/>
                  <a:gd name="T7" fmla="*/ 63 h 224"/>
                  <a:gd name="T8" fmla="*/ 2 w 350"/>
                  <a:gd name="T9" fmla="*/ 0 h 224"/>
                  <a:gd name="T10" fmla="*/ 0 w 350"/>
                  <a:gd name="T11" fmla="*/ 3 h 224"/>
                  <a:gd name="T12" fmla="*/ 140 w 350"/>
                  <a:gd name="T13" fmla="*/ 68 h 224"/>
                  <a:gd name="T14" fmla="*/ 295 w 350"/>
                  <a:gd name="T15" fmla="*/ 140 h 224"/>
                  <a:gd name="T16" fmla="*/ 386 w 350"/>
                  <a:gd name="T17" fmla="*/ 241 h 224"/>
                  <a:gd name="T18" fmla="*/ 505 w 350"/>
                  <a:gd name="T19" fmla="*/ 323 h 224"/>
                  <a:gd name="T20" fmla="*/ 507 w 350"/>
                  <a:gd name="T21" fmla="*/ 319 h 2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50" h="224">
                    <a:moveTo>
                      <a:pt x="350" y="221"/>
                    </a:moveTo>
                    <a:cubicBezTo>
                      <a:pt x="316" y="209"/>
                      <a:pt x="291" y="188"/>
                      <a:pt x="269" y="164"/>
                    </a:cubicBezTo>
                    <a:cubicBezTo>
                      <a:pt x="247" y="141"/>
                      <a:pt x="228" y="115"/>
                      <a:pt x="207" y="94"/>
                    </a:cubicBezTo>
                    <a:cubicBezTo>
                      <a:pt x="175" y="62"/>
                      <a:pt x="139" y="53"/>
                      <a:pt x="98" y="44"/>
                    </a:cubicBezTo>
                    <a:cubicBezTo>
                      <a:pt x="59" y="35"/>
                      <a:pt x="34" y="2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2" y="23"/>
                      <a:pt x="58" y="39"/>
                      <a:pt x="97" y="47"/>
                    </a:cubicBezTo>
                    <a:cubicBezTo>
                      <a:pt x="138" y="57"/>
                      <a:pt x="173" y="66"/>
                      <a:pt x="204" y="97"/>
                    </a:cubicBezTo>
                    <a:cubicBezTo>
                      <a:pt x="225" y="117"/>
                      <a:pt x="244" y="143"/>
                      <a:pt x="266" y="167"/>
                    </a:cubicBezTo>
                    <a:cubicBezTo>
                      <a:pt x="288" y="191"/>
                      <a:pt x="314" y="213"/>
                      <a:pt x="348" y="224"/>
                    </a:cubicBezTo>
                    <a:lnTo>
                      <a:pt x="350" y="221"/>
                    </a:lnTo>
                    <a:close/>
                  </a:path>
                </a:pathLst>
              </a:custGeom>
              <a:solidFill>
                <a:srgbClr val="BF1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8" name="Freeform 124">
                <a:extLst>
                  <a:ext uri="{FF2B5EF4-FFF2-40B4-BE49-F238E27FC236}">
                    <a16:creationId xmlns:a16="http://schemas.microsoft.com/office/drawing/2014/main" id="{BE1A9244-6878-493D-9AB3-B3245E5A2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575"/>
                <a:ext cx="1900" cy="2331"/>
              </a:xfrm>
              <a:custGeom>
                <a:avLst/>
                <a:gdLst>
                  <a:gd name="T0" fmla="*/ 0 w 1678"/>
                  <a:gd name="T1" fmla="*/ 907 h 2064"/>
                  <a:gd name="T2" fmla="*/ 99 w 1678"/>
                  <a:gd name="T3" fmla="*/ 688 h 2064"/>
                  <a:gd name="T4" fmla="*/ 2279 w 1678"/>
                  <a:gd name="T5" fmla="*/ 676 h 2064"/>
                  <a:gd name="T6" fmla="*/ 2390 w 1678"/>
                  <a:gd name="T7" fmla="*/ 999 h 2064"/>
                  <a:gd name="T8" fmla="*/ 1527 w 1678"/>
                  <a:gd name="T9" fmla="*/ 2116 h 2064"/>
                  <a:gd name="T10" fmla="*/ 1349 w 1678"/>
                  <a:gd name="T11" fmla="*/ 2287 h 2064"/>
                  <a:gd name="T12" fmla="*/ 1347 w 1678"/>
                  <a:gd name="T13" fmla="*/ 2681 h 2064"/>
                  <a:gd name="T14" fmla="*/ 1264 w 1678"/>
                  <a:gd name="T15" fmla="*/ 2971 h 2064"/>
                  <a:gd name="T16" fmla="*/ 1224 w 1678"/>
                  <a:gd name="T17" fmla="*/ 2735 h 2064"/>
                  <a:gd name="T18" fmla="*/ 1218 w 1678"/>
                  <a:gd name="T19" fmla="*/ 2301 h 2064"/>
                  <a:gd name="T20" fmla="*/ 1387 w 1678"/>
                  <a:gd name="T21" fmla="*/ 2029 h 2064"/>
                  <a:gd name="T22" fmla="*/ 1721 w 1678"/>
                  <a:gd name="T23" fmla="*/ 1861 h 2064"/>
                  <a:gd name="T24" fmla="*/ 1872 w 1678"/>
                  <a:gd name="T25" fmla="*/ 1728 h 2064"/>
                  <a:gd name="T26" fmla="*/ 2056 w 1678"/>
                  <a:gd name="T27" fmla="*/ 1496 h 2064"/>
                  <a:gd name="T28" fmla="*/ 2186 w 1678"/>
                  <a:gd name="T29" fmla="*/ 1294 h 2064"/>
                  <a:gd name="T30" fmla="*/ 2257 w 1678"/>
                  <a:gd name="T31" fmla="*/ 1075 h 2064"/>
                  <a:gd name="T32" fmla="*/ 2279 w 1678"/>
                  <a:gd name="T33" fmla="*/ 821 h 2064"/>
                  <a:gd name="T34" fmla="*/ 2070 w 1678"/>
                  <a:gd name="T35" fmla="*/ 681 h 2064"/>
                  <a:gd name="T36" fmla="*/ 1824 w 1678"/>
                  <a:gd name="T37" fmla="*/ 590 h 2064"/>
                  <a:gd name="T38" fmla="*/ 1568 w 1678"/>
                  <a:gd name="T39" fmla="*/ 514 h 2064"/>
                  <a:gd name="T40" fmla="*/ 1325 w 1678"/>
                  <a:gd name="T41" fmla="*/ 497 h 2064"/>
                  <a:gd name="T42" fmla="*/ 1085 w 1678"/>
                  <a:gd name="T43" fmla="*/ 497 h 2064"/>
                  <a:gd name="T44" fmla="*/ 827 w 1678"/>
                  <a:gd name="T45" fmla="*/ 491 h 2064"/>
                  <a:gd name="T46" fmla="*/ 507 w 1678"/>
                  <a:gd name="T47" fmla="*/ 583 h 2064"/>
                  <a:gd name="T48" fmla="*/ 245 w 1678"/>
                  <a:gd name="T49" fmla="*/ 739 h 2064"/>
                  <a:gd name="T50" fmla="*/ 87 w 1678"/>
                  <a:gd name="T51" fmla="*/ 838 h 2064"/>
                  <a:gd name="T52" fmla="*/ 176 w 1678"/>
                  <a:gd name="T53" fmla="*/ 1098 h 2064"/>
                  <a:gd name="T54" fmla="*/ 222 w 1678"/>
                  <a:gd name="T55" fmla="*/ 1290 h 2064"/>
                  <a:gd name="T56" fmla="*/ 339 w 1678"/>
                  <a:gd name="T57" fmla="*/ 1549 h 2064"/>
                  <a:gd name="T58" fmla="*/ 590 w 1678"/>
                  <a:gd name="T59" fmla="*/ 1808 h 2064"/>
                  <a:gd name="T60" fmla="*/ 968 w 1678"/>
                  <a:gd name="T61" fmla="*/ 2006 h 2064"/>
                  <a:gd name="T62" fmla="*/ 1165 w 1678"/>
                  <a:gd name="T63" fmla="*/ 2295 h 2064"/>
                  <a:gd name="T64" fmla="*/ 1165 w 1678"/>
                  <a:gd name="T65" fmla="*/ 2730 h 2064"/>
                  <a:gd name="T66" fmla="*/ 1102 w 1678"/>
                  <a:gd name="T67" fmla="*/ 2966 h 2064"/>
                  <a:gd name="T68" fmla="*/ 1039 w 1678"/>
                  <a:gd name="T69" fmla="*/ 2678 h 2064"/>
                  <a:gd name="T70" fmla="*/ 1044 w 1678"/>
                  <a:gd name="T71" fmla="*/ 2278 h 2064"/>
                  <a:gd name="T72" fmla="*/ 868 w 1678"/>
                  <a:gd name="T73" fmla="*/ 2093 h 2064"/>
                  <a:gd name="T74" fmla="*/ 0 w 1678"/>
                  <a:gd name="T75" fmla="*/ 907 h 206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678" h="2064">
                    <a:moveTo>
                      <a:pt x="0" y="630"/>
                    </a:moveTo>
                    <a:cubicBezTo>
                      <a:pt x="0" y="630"/>
                      <a:pt x="4" y="517"/>
                      <a:pt x="68" y="477"/>
                    </a:cubicBezTo>
                    <a:cubicBezTo>
                      <a:pt x="133" y="437"/>
                      <a:pt x="807" y="0"/>
                      <a:pt x="1570" y="469"/>
                    </a:cubicBezTo>
                    <a:cubicBezTo>
                      <a:pt x="1622" y="501"/>
                      <a:pt x="1678" y="538"/>
                      <a:pt x="1646" y="694"/>
                    </a:cubicBezTo>
                    <a:cubicBezTo>
                      <a:pt x="1614" y="851"/>
                      <a:pt x="1427" y="1324"/>
                      <a:pt x="1052" y="1469"/>
                    </a:cubicBezTo>
                    <a:cubicBezTo>
                      <a:pt x="960" y="1505"/>
                      <a:pt x="899" y="1490"/>
                      <a:pt x="929" y="1588"/>
                    </a:cubicBezTo>
                    <a:cubicBezTo>
                      <a:pt x="961" y="1692"/>
                      <a:pt x="955" y="1797"/>
                      <a:pt x="928" y="1861"/>
                    </a:cubicBezTo>
                    <a:cubicBezTo>
                      <a:pt x="900" y="1926"/>
                      <a:pt x="943" y="2063"/>
                      <a:pt x="871" y="2063"/>
                    </a:cubicBezTo>
                    <a:cubicBezTo>
                      <a:pt x="798" y="2064"/>
                      <a:pt x="815" y="1971"/>
                      <a:pt x="843" y="1899"/>
                    </a:cubicBezTo>
                    <a:cubicBezTo>
                      <a:pt x="871" y="1826"/>
                      <a:pt x="883" y="1678"/>
                      <a:pt x="839" y="1597"/>
                    </a:cubicBezTo>
                    <a:cubicBezTo>
                      <a:pt x="795" y="1517"/>
                      <a:pt x="843" y="1433"/>
                      <a:pt x="956" y="1409"/>
                    </a:cubicBezTo>
                    <a:cubicBezTo>
                      <a:pt x="1068" y="1385"/>
                      <a:pt x="1173" y="1337"/>
                      <a:pt x="1185" y="1292"/>
                    </a:cubicBezTo>
                    <a:cubicBezTo>
                      <a:pt x="1197" y="1248"/>
                      <a:pt x="1257" y="1252"/>
                      <a:pt x="1289" y="1200"/>
                    </a:cubicBezTo>
                    <a:cubicBezTo>
                      <a:pt x="1321" y="1148"/>
                      <a:pt x="1401" y="1112"/>
                      <a:pt x="1417" y="1039"/>
                    </a:cubicBezTo>
                    <a:cubicBezTo>
                      <a:pt x="1434" y="967"/>
                      <a:pt x="1494" y="947"/>
                      <a:pt x="1506" y="899"/>
                    </a:cubicBezTo>
                    <a:cubicBezTo>
                      <a:pt x="1518" y="851"/>
                      <a:pt x="1566" y="799"/>
                      <a:pt x="1554" y="746"/>
                    </a:cubicBezTo>
                    <a:cubicBezTo>
                      <a:pt x="1542" y="694"/>
                      <a:pt x="1594" y="598"/>
                      <a:pt x="1570" y="570"/>
                    </a:cubicBezTo>
                    <a:cubicBezTo>
                      <a:pt x="1546" y="542"/>
                      <a:pt x="1450" y="505"/>
                      <a:pt x="1425" y="473"/>
                    </a:cubicBezTo>
                    <a:cubicBezTo>
                      <a:pt x="1401" y="441"/>
                      <a:pt x="1293" y="449"/>
                      <a:pt x="1257" y="409"/>
                    </a:cubicBezTo>
                    <a:cubicBezTo>
                      <a:pt x="1221" y="369"/>
                      <a:pt x="1136" y="333"/>
                      <a:pt x="1080" y="357"/>
                    </a:cubicBezTo>
                    <a:cubicBezTo>
                      <a:pt x="1024" y="381"/>
                      <a:pt x="956" y="361"/>
                      <a:pt x="912" y="345"/>
                    </a:cubicBezTo>
                    <a:cubicBezTo>
                      <a:pt x="867" y="329"/>
                      <a:pt x="795" y="361"/>
                      <a:pt x="747" y="345"/>
                    </a:cubicBezTo>
                    <a:cubicBezTo>
                      <a:pt x="699" y="329"/>
                      <a:pt x="627" y="349"/>
                      <a:pt x="570" y="341"/>
                    </a:cubicBezTo>
                    <a:cubicBezTo>
                      <a:pt x="514" y="333"/>
                      <a:pt x="418" y="389"/>
                      <a:pt x="350" y="405"/>
                    </a:cubicBezTo>
                    <a:cubicBezTo>
                      <a:pt x="281" y="421"/>
                      <a:pt x="229" y="513"/>
                      <a:pt x="169" y="513"/>
                    </a:cubicBezTo>
                    <a:cubicBezTo>
                      <a:pt x="109" y="513"/>
                      <a:pt x="81" y="558"/>
                      <a:pt x="60" y="582"/>
                    </a:cubicBezTo>
                    <a:cubicBezTo>
                      <a:pt x="40" y="606"/>
                      <a:pt x="77" y="718"/>
                      <a:pt x="121" y="762"/>
                    </a:cubicBezTo>
                    <a:cubicBezTo>
                      <a:pt x="165" y="807"/>
                      <a:pt x="113" y="859"/>
                      <a:pt x="153" y="895"/>
                    </a:cubicBezTo>
                    <a:cubicBezTo>
                      <a:pt x="193" y="931"/>
                      <a:pt x="189" y="1043"/>
                      <a:pt x="233" y="1076"/>
                    </a:cubicBezTo>
                    <a:cubicBezTo>
                      <a:pt x="277" y="1108"/>
                      <a:pt x="341" y="1224"/>
                      <a:pt x="406" y="1256"/>
                    </a:cubicBezTo>
                    <a:cubicBezTo>
                      <a:pt x="470" y="1288"/>
                      <a:pt x="590" y="1365"/>
                      <a:pt x="667" y="1393"/>
                    </a:cubicBezTo>
                    <a:cubicBezTo>
                      <a:pt x="743" y="1421"/>
                      <a:pt x="835" y="1453"/>
                      <a:pt x="803" y="1593"/>
                    </a:cubicBezTo>
                    <a:cubicBezTo>
                      <a:pt x="771" y="1734"/>
                      <a:pt x="783" y="1830"/>
                      <a:pt x="803" y="1895"/>
                    </a:cubicBezTo>
                    <a:cubicBezTo>
                      <a:pt x="823" y="1959"/>
                      <a:pt x="831" y="2059"/>
                      <a:pt x="759" y="2059"/>
                    </a:cubicBezTo>
                    <a:cubicBezTo>
                      <a:pt x="681" y="2059"/>
                      <a:pt x="745" y="1922"/>
                      <a:pt x="716" y="1859"/>
                    </a:cubicBezTo>
                    <a:cubicBezTo>
                      <a:pt x="667" y="1749"/>
                      <a:pt x="715" y="1638"/>
                      <a:pt x="719" y="1581"/>
                    </a:cubicBezTo>
                    <a:cubicBezTo>
                      <a:pt x="723" y="1525"/>
                      <a:pt x="671" y="1489"/>
                      <a:pt x="598" y="1453"/>
                    </a:cubicBezTo>
                    <a:cubicBezTo>
                      <a:pt x="598" y="1453"/>
                      <a:pt x="89" y="1284"/>
                      <a:pt x="0" y="630"/>
                    </a:cubicBezTo>
                    <a:close/>
                  </a:path>
                </a:pathLst>
              </a:custGeom>
              <a:solidFill>
                <a:srgbClr val="F3A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9" name="Freeform 125">
                <a:extLst>
                  <a:ext uri="{FF2B5EF4-FFF2-40B4-BE49-F238E27FC236}">
                    <a16:creationId xmlns:a16="http://schemas.microsoft.com/office/drawing/2014/main" id="{3128408A-7956-4C2C-A050-94E508998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859"/>
                <a:ext cx="1877" cy="2047"/>
              </a:xfrm>
              <a:custGeom>
                <a:avLst/>
                <a:gdLst>
                  <a:gd name="T0" fmla="*/ 23 w 1658"/>
                  <a:gd name="T1" fmla="*/ 438 h 1813"/>
                  <a:gd name="T2" fmla="*/ 2362 w 1658"/>
                  <a:gd name="T3" fmla="*/ 383 h 1813"/>
                  <a:gd name="T4" fmla="*/ 1526 w 1658"/>
                  <a:gd name="T5" fmla="*/ 1750 h 1813"/>
                  <a:gd name="T6" fmla="*/ 1348 w 1658"/>
                  <a:gd name="T7" fmla="*/ 1923 h 1813"/>
                  <a:gd name="T8" fmla="*/ 1326 w 1658"/>
                  <a:gd name="T9" fmla="*/ 2539 h 1813"/>
                  <a:gd name="T10" fmla="*/ 1209 w 1658"/>
                  <a:gd name="T11" fmla="*/ 2580 h 1813"/>
                  <a:gd name="T12" fmla="*/ 1222 w 1658"/>
                  <a:gd name="T13" fmla="*/ 1936 h 1813"/>
                  <a:gd name="T14" fmla="*/ 1609 w 1658"/>
                  <a:gd name="T15" fmla="*/ 1594 h 1813"/>
                  <a:gd name="T16" fmla="*/ 1810 w 1658"/>
                  <a:gd name="T17" fmla="*/ 1425 h 1813"/>
                  <a:gd name="T18" fmla="*/ 2126 w 1658"/>
                  <a:gd name="T19" fmla="*/ 1021 h 1813"/>
                  <a:gd name="T20" fmla="*/ 2259 w 1658"/>
                  <a:gd name="T21" fmla="*/ 711 h 1813"/>
                  <a:gd name="T22" fmla="*/ 2281 w 1658"/>
                  <a:gd name="T23" fmla="*/ 456 h 1813"/>
                  <a:gd name="T24" fmla="*/ 2024 w 1658"/>
                  <a:gd name="T25" fmla="*/ 290 h 1813"/>
                  <a:gd name="T26" fmla="*/ 1568 w 1658"/>
                  <a:gd name="T27" fmla="*/ 149 h 1813"/>
                  <a:gd name="T28" fmla="*/ 1133 w 1658"/>
                  <a:gd name="T29" fmla="*/ 138 h 1813"/>
                  <a:gd name="T30" fmla="*/ 828 w 1658"/>
                  <a:gd name="T31" fmla="*/ 125 h 1813"/>
                  <a:gd name="T32" fmla="*/ 371 w 1658"/>
                  <a:gd name="T33" fmla="*/ 305 h 1813"/>
                  <a:gd name="T34" fmla="*/ 87 w 1658"/>
                  <a:gd name="T35" fmla="*/ 473 h 1813"/>
                  <a:gd name="T36" fmla="*/ 202 w 1658"/>
                  <a:gd name="T37" fmla="*/ 803 h 1813"/>
                  <a:gd name="T38" fmla="*/ 288 w 1658"/>
                  <a:gd name="T39" fmla="*/ 1096 h 1813"/>
                  <a:gd name="T40" fmla="*/ 772 w 1658"/>
                  <a:gd name="T41" fmla="*/ 1548 h 1813"/>
                  <a:gd name="T42" fmla="*/ 1165 w 1658"/>
                  <a:gd name="T43" fmla="*/ 1930 h 1813"/>
                  <a:gd name="T44" fmla="*/ 1166 w 1658"/>
                  <a:gd name="T45" fmla="*/ 2565 h 1813"/>
                  <a:gd name="T46" fmla="*/ 1103 w 1658"/>
                  <a:gd name="T47" fmla="*/ 2599 h 1813"/>
                  <a:gd name="T48" fmla="*/ 1044 w 1658"/>
                  <a:gd name="T49" fmla="*/ 2311 h 1813"/>
                  <a:gd name="T50" fmla="*/ 1046 w 1658"/>
                  <a:gd name="T51" fmla="*/ 1905 h 1813"/>
                  <a:gd name="T52" fmla="*/ 871 w 1658"/>
                  <a:gd name="T53" fmla="*/ 1727 h 1813"/>
                  <a:gd name="T54" fmla="*/ 1 w 1658"/>
                  <a:gd name="T55" fmla="*/ 544 h 1813"/>
                  <a:gd name="T56" fmla="*/ 482 w 1658"/>
                  <a:gd name="T57" fmla="*/ 1491 h 1813"/>
                  <a:gd name="T58" fmla="*/ 993 w 1658"/>
                  <a:gd name="T59" fmla="*/ 1809 h 1813"/>
                  <a:gd name="T60" fmla="*/ 1006 w 1658"/>
                  <a:gd name="T61" fmla="*/ 2155 h 1813"/>
                  <a:gd name="T62" fmla="*/ 1054 w 1658"/>
                  <a:gd name="T63" fmla="*/ 2579 h 1813"/>
                  <a:gd name="T64" fmla="*/ 1103 w 1658"/>
                  <a:gd name="T65" fmla="*/ 2604 h 1813"/>
                  <a:gd name="T66" fmla="*/ 1141 w 1658"/>
                  <a:gd name="T67" fmla="*/ 2164 h 1813"/>
                  <a:gd name="T68" fmla="*/ 969 w 1658"/>
                  <a:gd name="T69" fmla="*/ 1639 h 1813"/>
                  <a:gd name="T70" fmla="*/ 341 w 1658"/>
                  <a:gd name="T71" fmla="*/ 1183 h 1813"/>
                  <a:gd name="T72" fmla="*/ 202 w 1658"/>
                  <a:gd name="T73" fmla="*/ 868 h 1813"/>
                  <a:gd name="T74" fmla="*/ 84 w 1658"/>
                  <a:gd name="T75" fmla="*/ 508 h 1813"/>
                  <a:gd name="T76" fmla="*/ 311 w 1658"/>
                  <a:gd name="T77" fmla="*/ 357 h 1813"/>
                  <a:gd name="T78" fmla="*/ 813 w 1658"/>
                  <a:gd name="T79" fmla="*/ 130 h 1813"/>
                  <a:gd name="T80" fmla="*/ 1085 w 1658"/>
                  <a:gd name="T81" fmla="*/ 135 h 1813"/>
                  <a:gd name="T82" fmla="*/ 1483 w 1658"/>
                  <a:gd name="T83" fmla="*/ 169 h 1813"/>
                  <a:gd name="T84" fmla="*/ 1879 w 1658"/>
                  <a:gd name="T85" fmla="*/ 260 h 1813"/>
                  <a:gd name="T86" fmla="*/ 2111 w 1658"/>
                  <a:gd name="T87" fmla="*/ 356 h 1813"/>
                  <a:gd name="T88" fmla="*/ 2270 w 1658"/>
                  <a:gd name="T89" fmla="*/ 584 h 1813"/>
                  <a:gd name="T90" fmla="*/ 2226 w 1658"/>
                  <a:gd name="T91" fmla="*/ 836 h 1813"/>
                  <a:gd name="T92" fmla="*/ 1972 w 1658"/>
                  <a:gd name="T93" fmla="*/ 1258 h 1813"/>
                  <a:gd name="T94" fmla="*/ 1717 w 1658"/>
                  <a:gd name="T95" fmla="*/ 1497 h 1813"/>
                  <a:gd name="T96" fmla="*/ 1193 w 1658"/>
                  <a:gd name="T97" fmla="*/ 1851 h 1813"/>
                  <a:gd name="T98" fmla="*/ 1188 w 1658"/>
                  <a:gd name="T99" fmla="*/ 2520 h 1813"/>
                  <a:gd name="T100" fmla="*/ 1299 w 1658"/>
                  <a:gd name="T101" fmla="*/ 2599 h 1813"/>
                  <a:gd name="T102" fmla="*/ 1383 w 1658"/>
                  <a:gd name="T103" fmla="*/ 2129 h 1813"/>
                  <a:gd name="T104" fmla="*/ 1420 w 1658"/>
                  <a:gd name="T105" fmla="*/ 1787 h 1813"/>
                  <a:gd name="T106" fmla="*/ 2406 w 1658"/>
                  <a:gd name="T107" fmla="*/ 521 h 1813"/>
                  <a:gd name="T108" fmla="*/ 100 w 1658"/>
                  <a:gd name="T109" fmla="*/ 323 h 1813"/>
                  <a:gd name="T110" fmla="*/ 0 w 1658"/>
                  <a:gd name="T111" fmla="*/ 544 h 181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658" h="1813">
                    <a:moveTo>
                      <a:pt x="1" y="378"/>
                    </a:moveTo>
                    <a:cubicBezTo>
                      <a:pt x="3" y="378"/>
                      <a:pt x="3" y="378"/>
                      <a:pt x="3" y="378"/>
                    </a:cubicBezTo>
                    <a:cubicBezTo>
                      <a:pt x="3" y="378"/>
                      <a:pt x="3" y="376"/>
                      <a:pt x="3" y="373"/>
                    </a:cubicBezTo>
                    <a:cubicBezTo>
                      <a:pt x="4" y="362"/>
                      <a:pt x="7" y="334"/>
                      <a:pt x="16" y="305"/>
                    </a:cubicBezTo>
                    <a:cubicBezTo>
                      <a:pt x="26" y="275"/>
                      <a:pt x="42" y="244"/>
                      <a:pt x="70" y="227"/>
                    </a:cubicBezTo>
                    <a:cubicBezTo>
                      <a:pt x="112" y="200"/>
                      <a:pt x="417" y="3"/>
                      <a:pt x="837" y="3"/>
                    </a:cubicBezTo>
                    <a:cubicBezTo>
                      <a:pt x="1057" y="3"/>
                      <a:pt x="1308" y="57"/>
                      <a:pt x="1570" y="219"/>
                    </a:cubicBezTo>
                    <a:cubicBezTo>
                      <a:pt x="1591" y="231"/>
                      <a:pt x="1612" y="245"/>
                      <a:pt x="1628" y="266"/>
                    </a:cubicBezTo>
                    <a:cubicBezTo>
                      <a:pt x="1644" y="287"/>
                      <a:pt x="1655" y="316"/>
                      <a:pt x="1655" y="361"/>
                    </a:cubicBezTo>
                    <a:cubicBezTo>
                      <a:pt x="1655" y="383"/>
                      <a:pt x="1652" y="410"/>
                      <a:pt x="1646" y="442"/>
                    </a:cubicBezTo>
                    <a:cubicBezTo>
                      <a:pt x="1630" y="520"/>
                      <a:pt x="1575" y="677"/>
                      <a:pt x="1477" y="833"/>
                    </a:cubicBezTo>
                    <a:cubicBezTo>
                      <a:pt x="1380" y="989"/>
                      <a:pt x="1239" y="1144"/>
                      <a:pt x="1052" y="1216"/>
                    </a:cubicBezTo>
                    <a:cubicBezTo>
                      <a:pt x="1015" y="1230"/>
                      <a:pt x="982" y="1236"/>
                      <a:pt x="959" y="1245"/>
                    </a:cubicBezTo>
                    <a:cubicBezTo>
                      <a:pt x="947" y="1250"/>
                      <a:pt x="937" y="1255"/>
                      <a:pt x="931" y="1263"/>
                    </a:cubicBezTo>
                    <a:cubicBezTo>
                      <a:pt x="924" y="1271"/>
                      <a:pt x="921" y="1280"/>
                      <a:pt x="921" y="1294"/>
                    </a:cubicBezTo>
                    <a:cubicBezTo>
                      <a:pt x="921" y="1305"/>
                      <a:pt x="923" y="1319"/>
                      <a:pt x="929" y="1336"/>
                    </a:cubicBezTo>
                    <a:cubicBezTo>
                      <a:pt x="944" y="1385"/>
                      <a:pt x="950" y="1434"/>
                      <a:pt x="950" y="1479"/>
                    </a:cubicBezTo>
                    <a:cubicBezTo>
                      <a:pt x="950" y="1530"/>
                      <a:pt x="942" y="1575"/>
                      <a:pt x="927" y="1608"/>
                    </a:cubicBezTo>
                    <a:cubicBezTo>
                      <a:pt x="920" y="1625"/>
                      <a:pt x="918" y="1646"/>
                      <a:pt x="917" y="1668"/>
                    </a:cubicBezTo>
                    <a:cubicBezTo>
                      <a:pt x="916" y="1701"/>
                      <a:pt x="917" y="1737"/>
                      <a:pt x="913" y="1764"/>
                    </a:cubicBezTo>
                    <a:cubicBezTo>
                      <a:pt x="911" y="1778"/>
                      <a:pt x="907" y="1789"/>
                      <a:pt x="901" y="1797"/>
                    </a:cubicBezTo>
                    <a:cubicBezTo>
                      <a:pt x="894" y="1805"/>
                      <a:pt x="885" y="1810"/>
                      <a:pt x="872" y="1810"/>
                    </a:cubicBezTo>
                    <a:cubicBezTo>
                      <a:pt x="872" y="1810"/>
                      <a:pt x="872" y="1810"/>
                      <a:pt x="872" y="1810"/>
                    </a:cubicBezTo>
                    <a:cubicBezTo>
                      <a:pt x="853" y="1810"/>
                      <a:pt x="841" y="1804"/>
                      <a:pt x="833" y="1793"/>
                    </a:cubicBezTo>
                    <a:cubicBezTo>
                      <a:pt x="825" y="1783"/>
                      <a:pt x="822" y="1768"/>
                      <a:pt x="822" y="1751"/>
                    </a:cubicBezTo>
                    <a:cubicBezTo>
                      <a:pt x="822" y="1720"/>
                      <a:pt x="832" y="1681"/>
                      <a:pt x="846" y="1647"/>
                    </a:cubicBezTo>
                    <a:cubicBezTo>
                      <a:pt x="861" y="1609"/>
                      <a:pt x="871" y="1549"/>
                      <a:pt x="871" y="1490"/>
                    </a:cubicBezTo>
                    <a:cubicBezTo>
                      <a:pt x="871" y="1437"/>
                      <a:pt x="863" y="1383"/>
                      <a:pt x="842" y="1345"/>
                    </a:cubicBezTo>
                    <a:cubicBezTo>
                      <a:pt x="831" y="1325"/>
                      <a:pt x="825" y="1305"/>
                      <a:pt x="825" y="1286"/>
                    </a:cubicBezTo>
                    <a:cubicBezTo>
                      <a:pt x="825" y="1257"/>
                      <a:pt x="837" y="1230"/>
                      <a:pt x="860" y="1207"/>
                    </a:cubicBezTo>
                    <a:cubicBezTo>
                      <a:pt x="882" y="1185"/>
                      <a:pt x="915" y="1167"/>
                      <a:pt x="957" y="1158"/>
                    </a:cubicBezTo>
                    <a:cubicBezTo>
                      <a:pt x="1013" y="1146"/>
                      <a:pt x="1068" y="1128"/>
                      <a:pt x="1109" y="1108"/>
                    </a:cubicBezTo>
                    <a:cubicBezTo>
                      <a:pt x="1130" y="1097"/>
                      <a:pt x="1148" y="1086"/>
                      <a:pt x="1161" y="1075"/>
                    </a:cubicBezTo>
                    <a:cubicBezTo>
                      <a:pt x="1175" y="1064"/>
                      <a:pt x="1184" y="1052"/>
                      <a:pt x="1187" y="1041"/>
                    </a:cubicBezTo>
                    <a:cubicBezTo>
                      <a:pt x="1190" y="1030"/>
                      <a:pt x="1196" y="1022"/>
                      <a:pt x="1203" y="1016"/>
                    </a:cubicBezTo>
                    <a:cubicBezTo>
                      <a:pt x="1215" y="1006"/>
                      <a:pt x="1231" y="999"/>
                      <a:pt x="1247" y="990"/>
                    </a:cubicBezTo>
                    <a:cubicBezTo>
                      <a:pt x="1263" y="981"/>
                      <a:pt x="1279" y="969"/>
                      <a:pt x="1291" y="949"/>
                    </a:cubicBezTo>
                    <a:cubicBezTo>
                      <a:pt x="1307" y="923"/>
                      <a:pt x="1335" y="901"/>
                      <a:pt x="1361" y="876"/>
                    </a:cubicBezTo>
                    <a:cubicBezTo>
                      <a:pt x="1387" y="852"/>
                      <a:pt x="1412" y="824"/>
                      <a:pt x="1420" y="788"/>
                    </a:cubicBezTo>
                    <a:cubicBezTo>
                      <a:pt x="1428" y="752"/>
                      <a:pt x="1447" y="729"/>
                      <a:pt x="1465" y="709"/>
                    </a:cubicBezTo>
                    <a:cubicBezTo>
                      <a:pt x="1484" y="689"/>
                      <a:pt x="1502" y="672"/>
                      <a:pt x="1508" y="647"/>
                    </a:cubicBezTo>
                    <a:cubicBezTo>
                      <a:pt x="1513" y="626"/>
                      <a:pt x="1526" y="604"/>
                      <a:pt x="1537" y="581"/>
                    </a:cubicBezTo>
                    <a:cubicBezTo>
                      <a:pt x="1548" y="559"/>
                      <a:pt x="1558" y="535"/>
                      <a:pt x="1558" y="512"/>
                    </a:cubicBezTo>
                    <a:cubicBezTo>
                      <a:pt x="1558" y="506"/>
                      <a:pt x="1558" y="500"/>
                      <a:pt x="1556" y="494"/>
                    </a:cubicBezTo>
                    <a:cubicBezTo>
                      <a:pt x="1555" y="489"/>
                      <a:pt x="1554" y="483"/>
                      <a:pt x="1554" y="476"/>
                    </a:cubicBezTo>
                    <a:cubicBezTo>
                      <a:pt x="1554" y="456"/>
                      <a:pt x="1561" y="430"/>
                      <a:pt x="1567" y="406"/>
                    </a:cubicBezTo>
                    <a:cubicBezTo>
                      <a:pt x="1573" y="382"/>
                      <a:pt x="1579" y="359"/>
                      <a:pt x="1579" y="341"/>
                    </a:cubicBezTo>
                    <a:cubicBezTo>
                      <a:pt x="1579" y="331"/>
                      <a:pt x="1577" y="323"/>
                      <a:pt x="1572" y="317"/>
                    </a:cubicBezTo>
                    <a:cubicBezTo>
                      <a:pt x="1566" y="310"/>
                      <a:pt x="1555" y="302"/>
                      <a:pt x="1542" y="294"/>
                    </a:cubicBezTo>
                    <a:cubicBezTo>
                      <a:pt x="1523" y="282"/>
                      <a:pt x="1499" y="270"/>
                      <a:pt x="1477" y="257"/>
                    </a:cubicBezTo>
                    <a:cubicBezTo>
                      <a:pt x="1455" y="245"/>
                      <a:pt x="1436" y="232"/>
                      <a:pt x="1428" y="220"/>
                    </a:cubicBezTo>
                    <a:cubicBezTo>
                      <a:pt x="1421" y="212"/>
                      <a:pt x="1410" y="206"/>
                      <a:pt x="1395" y="202"/>
                    </a:cubicBezTo>
                    <a:cubicBezTo>
                      <a:pt x="1374" y="195"/>
                      <a:pt x="1346" y="191"/>
                      <a:pt x="1321" y="185"/>
                    </a:cubicBezTo>
                    <a:cubicBezTo>
                      <a:pt x="1295" y="179"/>
                      <a:pt x="1272" y="171"/>
                      <a:pt x="1259" y="156"/>
                    </a:cubicBezTo>
                    <a:cubicBezTo>
                      <a:pt x="1230" y="125"/>
                      <a:pt x="1173" y="96"/>
                      <a:pt x="1122" y="96"/>
                    </a:cubicBezTo>
                    <a:cubicBezTo>
                      <a:pt x="1107" y="96"/>
                      <a:pt x="1093" y="98"/>
                      <a:pt x="1080" y="104"/>
                    </a:cubicBezTo>
                    <a:cubicBezTo>
                      <a:pt x="1062" y="112"/>
                      <a:pt x="1042" y="115"/>
                      <a:pt x="1022" y="115"/>
                    </a:cubicBezTo>
                    <a:cubicBezTo>
                      <a:pt x="982" y="115"/>
                      <a:pt x="942" y="102"/>
                      <a:pt x="913" y="92"/>
                    </a:cubicBezTo>
                    <a:cubicBezTo>
                      <a:pt x="903" y="88"/>
                      <a:pt x="893" y="87"/>
                      <a:pt x="881" y="87"/>
                    </a:cubicBezTo>
                    <a:cubicBezTo>
                      <a:pt x="850" y="87"/>
                      <a:pt x="813" y="96"/>
                      <a:pt x="781" y="96"/>
                    </a:cubicBezTo>
                    <a:cubicBezTo>
                      <a:pt x="769" y="96"/>
                      <a:pt x="758" y="95"/>
                      <a:pt x="748" y="91"/>
                    </a:cubicBezTo>
                    <a:cubicBezTo>
                      <a:pt x="733" y="87"/>
                      <a:pt x="716" y="85"/>
                      <a:pt x="698" y="85"/>
                    </a:cubicBezTo>
                    <a:cubicBezTo>
                      <a:pt x="668" y="85"/>
                      <a:pt x="634" y="89"/>
                      <a:pt x="603" y="89"/>
                    </a:cubicBezTo>
                    <a:cubicBezTo>
                      <a:pt x="592" y="89"/>
                      <a:pt x="581" y="89"/>
                      <a:pt x="571" y="87"/>
                    </a:cubicBezTo>
                    <a:cubicBezTo>
                      <a:pt x="568" y="87"/>
                      <a:pt x="564" y="87"/>
                      <a:pt x="560" y="87"/>
                    </a:cubicBezTo>
                    <a:cubicBezTo>
                      <a:pt x="531" y="87"/>
                      <a:pt x="494" y="99"/>
                      <a:pt x="457" y="114"/>
                    </a:cubicBezTo>
                    <a:cubicBezTo>
                      <a:pt x="420" y="128"/>
                      <a:pt x="382" y="144"/>
                      <a:pt x="350" y="152"/>
                    </a:cubicBezTo>
                    <a:cubicBezTo>
                      <a:pt x="315" y="160"/>
                      <a:pt x="285" y="187"/>
                      <a:pt x="256" y="212"/>
                    </a:cubicBezTo>
                    <a:cubicBezTo>
                      <a:pt x="242" y="225"/>
                      <a:pt x="227" y="237"/>
                      <a:pt x="213" y="246"/>
                    </a:cubicBezTo>
                    <a:cubicBezTo>
                      <a:pt x="199" y="254"/>
                      <a:pt x="184" y="260"/>
                      <a:pt x="170" y="260"/>
                    </a:cubicBezTo>
                    <a:cubicBezTo>
                      <a:pt x="139" y="260"/>
                      <a:pt x="117" y="271"/>
                      <a:pt x="99" y="285"/>
                    </a:cubicBezTo>
                    <a:cubicBezTo>
                      <a:pt x="82" y="300"/>
                      <a:pt x="70" y="317"/>
                      <a:pt x="60" y="329"/>
                    </a:cubicBezTo>
                    <a:cubicBezTo>
                      <a:pt x="56" y="334"/>
                      <a:pt x="54" y="342"/>
                      <a:pt x="54" y="353"/>
                    </a:cubicBezTo>
                    <a:cubicBezTo>
                      <a:pt x="54" y="374"/>
                      <a:pt x="62" y="405"/>
                      <a:pt x="74" y="435"/>
                    </a:cubicBezTo>
                    <a:cubicBezTo>
                      <a:pt x="86" y="465"/>
                      <a:pt x="102" y="493"/>
                      <a:pt x="120" y="512"/>
                    </a:cubicBezTo>
                    <a:cubicBezTo>
                      <a:pt x="135" y="527"/>
                      <a:pt x="139" y="542"/>
                      <a:pt x="139" y="558"/>
                    </a:cubicBezTo>
                    <a:cubicBezTo>
                      <a:pt x="139" y="573"/>
                      <a:pt x="136" y="589"/>
                      <a:pt x="136" y="603"/>
                    </a:cubicBezTo>
                    <a:cubicBezTo>
                      <a:pt x="136" y="618"/>
                      <a:pt x="139" y="632"/>
                      <a:pt x="153" y="644"/>
                    </a:cubicBezTo>
                    <a:cubicBezTo>
                      <a:pt x="162" y="653"/>
                      <a:pt x="170" y="666"/>
                      <a:pt x="176" y="682"/>
                    </a:cubicBezTo>
                    <a:cubicBezTo>
                      <a:pt x="184" y="706"/>
                      <a:pt x="190" y="736"/>
                      <a:pt x="198" y="762"/>
                    </a:cubicBezTo>
                    <a:cubicBezTo>
                      <a:pt x="206" y="789"/>
                      <a:pt x="216" y="812"/>
                      <a:pt x="233" y="825"/>
                    </a:cubicBezTo>
                    <a:cubicBezTo>
                      <a:pt x="255" y="841"/>
                      <a:pt x="282" y="878"/>
                      <a:pt x="312" y="915"/>
                    </a:cubicBezTo>
                    <a:cubicBezTo>
                      <a:pt x="341" y="952"/>
                      <a:pt x="373" y="989"/>
                      <a:pt x="406" y="1006"/>
                    </a:cubicBezTo>
                    <a:cubicBezTo>
                      <a:pt x="438" y="1022"/>
                      <a:pt x="484" y="1049"/>
                      <a:pt x="532" y="1075"/>
                    </a:cubicBezTo>
                    <a:cubicBezTo>
                      <a:pt x="580" y="1102"/>
                      <a:pt x="629" y="1128"/>
                      <a:pt x="667" y="1142"/>
                    </a:cubicBezTo>
                    <a:cubicBezTo>
                      <a:pt x="700" y="1154"/>
                      <a:pt x="735" y="1167"/>
                      <a:pt x="763" y="1189"/>
                    </a:cubicBezTo>
                    <a:cubicBezTo>
                      <a:pt x="790" y="1210"/>
                      <a:pt x="809" y="1241"/>
                      <a:pt x="809" y="1289"/>
                    </a:cubicBezTo>
                    <a:cubicBezTo>
                      <a:pt x="809" y="1304"/>
                      <a:pt x="807" y="1322"/>
                      <a:pt x="803" y="1341"/>
                    </a:cubicBezTo>
                    <a:cubicBezTo>
                      <a:pt x="788" y="1404"/>
                      <a:pt x="783" y="1458"/>
                      <a:pt x="783" y="1504"/>
                    </a:cubicBezTo>
                    <a:cubicBezTo>
                      <a:pt x="783" y="1562"/>
                      <a:pt x="791" y="1607"/>
                      <a:pt x="803" y="1643"/>
                    </a:cubicBezTo>
                    <a:cubicBezTo>
                      <a:pt x="810" y="1668"/>
                      <a:pt x="816" y="1699"/>
                      <a:pt x="816" y="1726"/>
                    </a:cubicBezTo>
                    <a:cubicBezTo>
                      <a:pt x="816" y="1748"/>
                      <a:pt x="813" y="1768"/>
                      <a:pt x="804" y="1782"/>
                    </a:cubicBezTo>
                    <a:cubicBezTo>
                      <a:pt x="795" y="1797"/>
                      <a:pt x="781" y="1806"/>
                      <a:pt x="760" y="1806"/>
                    </a:cubicBezTo>
                    <a:cubicBezTo>
                      <a:pt x="760" y="1806"/>
                      <a:pt x="760" y="1806"/>
                      <a:pt x="760" y="1806"/>
                    </a:cubicBezTo>
                    <a:cubicBezTo>
                      <a:pt x="760" y="1806"/>
                      <a:pt x="760" y="1806"/>
                      <a:pt x="760" y="1806"/>
                    </a:cubicBezTo>
                    <a:cubicBezTo>
                      <a:pt x="760" y="1806"/>
                      <a:pt x="760" y="1806"/>
                      <a:pt x="760" y="1806"/>
                    </a:cubicBezTo>
                    <a:cubicBezTo>
                      <a:pt x="744" y="1806"/>
                      <a:pt x="734" y="1800"/>
                      <a:pt x="729" y="1790"/>
                    </a:cubicBezTo>
                    <a:cubicBezTo>
                      <a:pt x="723" y="1780"/>
                      <a:pt x="721" y="1766"/>
                      <a:pt x="721" y="1750"/>
                    </a:cubicBezTo>
                    <a:cubicBezTo>
                      <a:pt x="721" y="1721"/>
                      <a:pt x="727" y="1686"/>
                      <a:pt x="727" y="1654"/>
                    </a:cubicBezTo>
                    <a:cubicBezTo>
                      <a:pt x="727" y="1636"/>
                      <a:pt x="725" y="1620"/>
                      <a:pt x="719" y="1606"/>
                    </a:cubicBezTo>
                    <a:cubicBezTo>
                      <a:pt x="702" y="1570"/>
                      <a:pt x="696" y="1533"/>
                      <a:pt x="696" y="1498"/>
                    </a:cubicBezTo>
                    <a:cubicBezTo>
                      <a:pt x="696" y="1463"/>
                      <a:pt x="702" y="1431"/>
                      <a:pt x="708" y="1402"/>
                    </a:cubicBezTo>
                    <a:cubicBezTo>
                      <a:pt x="714" y="1373"/>
                      <a:pt x="720" y="1348"/>
                      <a:pt x="721" y="1330"/>
                    </a:cubicBezTo>
                    <a:cubicBezTo>
                      <a:pt x="721" y="1328"/>
                      <a:pt x="721" y="1325"/>
                      <a:pt x="721" y="1323"/>
                    </a:cubicBezTo>
                    <a:cubicBezTo>
                      <a:pt x="721" y="1297"/>
                      <a:pt x="708" y="1274"/>
                      <a:pt x="687" y="1254"/>
                    </a:cubicBezTo>
                    <a:cubicBezTo>
                      <a:pt x="665" y="1235"/>
                      <a:pt x="635" y="1217"/>
                      <a:pt x="600" y="1200"/>
                    </a:cubicBezTo>
                    <a:cubicBezTo>
                      <a:pt x="600" y="1200"/>
                      <a:pt x="600" y="1200"/>
                      <a:pt x="600" y="1200"/>
                    </a:cubicBezTo>
                    <a:cubicBezTo>
                      <a:pt x="600" y="1200"/>
                      <a:pt x="600" y="1200"/>
                      <a:pt x="600" y="1200"/>
                    </a:cubicBezTo>
                    <a:cubicBezTo>
                      <a:pt x="600" y="1200"/>
                      <a:pt x="598" y="1199"/>
                      <a:pt x="594" y="1198"/>
                    </a:cubicBezTo>
                    <a:cubicBezTo>
                      <a:pt x="566" y="1187"/>
                      <a:pt x="439" y="1135"/>
                      <a:pt x="308" y="1010"/>
                    </a:cubicBezTo>
                    <a:cubicBezTo>
                      <a:pt x="178" y="884"/>
                      <a:pt x="44" y="684"/>
                      <a:pt x="3" y="378"/>
                    </a:cubicBezTo>
                    <a:cubicBezTo>
                      <a:pt x="1" y="378"/>
                      <a:pt x="1" y="378"/>
                      <a:pt x="1" y="378"/>
                    </a:cubicBezTo>
                    <a:cubicBezTo>
                      <a:pt x="3" y="378"/>
                      <a:pt x="3" y="378"/>
                      <a:pt x="3" y="378"/>
                    </a:cubicBezTo>
                    <a:cubicBezTo>
                      <a:pt x="1" y="378"/>
                      <a:pt x="1" y="378"/>
                      <a:pt x="1" y="378"/>
                    </a:cubicBezTo>
                    <a:cubicBezTo>
                      <a:pt x="0" y="378"/>
                      <a:pt x="0" y="378"/>
                      <a:pt x="0" y="378"/>
                    </a:cubicBezTo>
                    <a:cubicBezTo>
                      <a:pt x="44" y="706"/>
                      <a:pt x="194" y="912"/>
                      <a:pt x="332" y="1036"/>
                    </a:cubicBezTo>
                    <a:cubicBezTo>
                      <a:pt x="471" y="1160"/>
                      <a:pt x="599" y="1202"/>
                      <a:pt x="599" y="1202"/>
                    </a:cubicBezTo>
                    <a:cubicBezTo>
                      <a:pt x="599" y="1201"/>
                      <a:pt x="599" y="1201"/>
                      <a:pt x="599" y="1201"/>
                    </a:cubicBezTo>
                    <a:cubicBezTo>
                      <a:pt x="599" y="1202"/>
                      <a:pt x="599" y="1202"/>
                      <a:pt x="599" y="1202"/>
                    </a:cubicBezTo>
                    <a:cubicBezTo>
                      <a:pt x="633" y="1220"/>
                      <a:pt x="663" y="1237"/>
                      <a:pt x="685" y="1257"/>
                    </a:cubicBezTo>
                    <a:cubicBezTo>
                      <a:pt x="706" y="1276"/>
                      <a:pt x="718" y="1298"/>
                      <a:pt x="718" y="1323"/>
                    </a:cubicBezTo>
                    <a:cubicBezTo>
                      <a:pt x="718" y="1325"/>
                      <a:pt x="718" y="1327"/>
                      <a:pt x="718" y="1329"/>
                    </a:cubicBezTo>
                    <a:cubicBezTo>
                      <a:pt x="717" y="1348"/>
                      <a:pt x="711" y="1373"/>
                      <a:pt x="705" y="1401"/>
                    </a:cubicBezTo>
                    <a:cubicBezTo>
                      <a:pt x="699" y="1430"/>
                      <a:pt x="693" y="1463"/>
                      <a:pt x="693" y="1498"/>
                    </a:cubicBezTo>
                    <a:cubicBezTo>
                      <a:pt x="693" y="1533"/>
                      <a:pt x="699" y="1570"/>
                      <a:pt x="716" y="1607"/>
                    </a:cubicBezTo>
                    <a:cubicBezTo>
                      <a:pt x="722" y="1620"/>
                      <a:pt x="724" y="1637"/>
                      <a:pt x="724" y="1654"/>
                    </a:cubicBezTo>
                    <a:cubicBezTo>
                      <a:pt x="724" y="1686"/>
                      <a:pt x="718" y="1721"/>
                      <a:pt x="718" y="1750"/>
                    </a:cubicBezTo>
                    <a:cubicBezTo>
                      <a:pt x="718" y="1767"/>
                      <a:pt x="720" y="1781"/>
                      <a:pt x="726" y="1792"/>
                    </a:cubicBezTo>
                    <a:cubicBezTo>
                      <a:pt x="732" y="1802"/>
                      <a:pt x="743" y="1809"/>
                      <a:pt x="760" y="1809"/>
                    </a:cubicBezTo>
                    <a:cubicBezTo>
                      <a:pt x="760" y="1809"/>
                      <a:pt x="760" y="1809"/>
                      <a:pt x="760" y="1809"/>
                    </a:cubicBezTo>
                    <a:cubicBezTo>
                      <a:pt x="760" y="1809"/>
                      <a:pt x="760" y="1809"/>
                      <a:pt x="760" y="1809"/>
                    </a:cubicBezTo>
                    <a:cubicBezTo>
                      <a:pt x="760" y="1809"/>
                      <a:pt x="760" y="1809"/>
                      <a:pt x="760" y="1809"/>
                    </a:cubicBezTo>
                    <a:cubicBezTo>
                      <a:pt x="782" y="1809"/>
                      <a:pt x="797" y="1799"/>
                      <a:pt x="806" y="1784"/>
                    </a:cubicBezTo>
                    <a:cubicBezTo>
                      <a:pt x="816" y="1769"/>
                      <a:pt x="819" y="1748"/>
                      <a:pt x="819" y="1726"/>
                    </a:cubicBezTo>
                    <a:cubicBezTo>
                      <a:pt x="819" y="1698"/>
                      <a:pt x="813" y="1667"/>
                      <a:pt x="805" y="1642"/>
                    </a:cubicBezTo>
                    <a:cubicBezTo>
                      <a:pt x="794" y="1607"/>
                      <a:pt x="786" y="1561"/>
                      <a:pt x="786" y="1504"/>
                    </a:cubicBezTo>
                    <a:cubicBezTo>
                      <a:pt x="786" y="1458"/>
                      <a:pt x="791" y="1404"/>
                      <a:pt x="806" y="1342"/>
                    </a:cubicBezTo>
                    <a:cubicBezTo>
                      <a:pt x="810" y="1322"/>
                      <a:pt x="812" y="1304"/>
                      <a:pt x="812" y="1289"/>
                    </a:cubicBezTo>
                    <a:cubicBezTo>
                      <a:pt x="812" y="1240"/>
                      <a:pt x="792" y="1208"/>
                      <a:pt x="765" y="1186"/>
                    </a:cubicBezTo>
                    <a:cubicBezTo>
                      <a:pt x="737" y="1164"/>
                      <a:pt x="701" y="1151"/>
                      <a:pt x="668" y="1139"/>
                    </a:cubicBezTo>
                    <a:cubicBezTo>
                      <a:pt x="630" y="1125"/>
                      <a:pt x="581" y="1099"/>
                      <a:pt x="533" y="1073"/>
                    </a:cubicBezTo>
                    <a:cubicBezTo>
                      <a:pt x="486" y="1046"/>
                      <a:pt x="439" y="1019"/>
                      <a:pt x="407" y="1003"/>
                    </a:cubicBezTo>
                    <a:cubicBezTo>
                      <a:pt x="376" y="987"/>
                      <a:pt x="343" y="950"/>
                      <a:pt x="314" y="913"/>
                    </a:cubicBezTo>
                    <a:cubicBezTo>
                      <a:pt x="284" y="876"/>
                      <a:pt x="257" y="839"/>
                      <a:pt x="235" y="822"/>
                    </a:cubicBezTo>
                    <a:cubicBezTo>
                      <a:pt x="224" y="815"/>
                      <a:pt x="216" y="802"/>
                      <a:pt x="210" y="786"/>
                    </a:cubicBezTo>
                    <a:cubicBezTo>
                      <a:pt x="200" y="763"/>
                      <a:pt x="194" y="734"/>
                      <a:pt x="186" y="707"/>
                    </a:cubicBezTo>
                    <a:cubicBezTo>
                      <a:pt x="179" y="680"/>
                      <a:pt x="170" y="656"/>
                      <a:pt x="155" y="642"/>
                    </a:cubicBezTo>
                    <a:cubicBezTo>
                      <a:pt x="142" y="630"/>
                      <a:pt x="139" y="617"/>
                      <a:pt x="139" y="603"/>
                    </a:cubicBezTo>
                    <a:cubicBezTo>
                      <a:pt x="139" y="589"/>
                      <a:pt x="142" y="574"/>
                      <a:pt x="142" y="558"/>
                    </a:cubicBezTo>
                    <a:cubicBezTo>
                      <a:pt x="142" y="542"/>
                      <a:pt x="138" y="525"/>
                      <a:pt x="123" y="509"/>
                    </a:cubicBezTo>
                    <a:cubicBezTo>
                      <a:pt x="105" y="492"/>
                      <a:pt x="89" y="463"/>
                      <a:pt x="77" y="434"/>
                    </a:cubicBezTo>
                    <a:cubicBezTo>
                      <a:pt x="65" y="404"/>
                      <a:pt x="57" y="374"/>
                      <a:pt x="57" y="353"/>
                    </a:cubicBezTo>
                    <a:cubicBezTo>
                      <a:pt x="57" y="343"/>
                      <a:pt x="59" y="335"/>
                      <a:pt x="62" y="331"/>
                    </a:cubicBezTo>
                    <a:cubicBezTo>
                      <a:pt x="73" y="319"/>
                      <a:pt x="85" y="302"/>
                      <a:pt x="101" y="288"/>
                    </a:cubicBezTo>
                    <a:cubicBezTo>
                      <a:pt x="118" y="274"/>
                      <a:pt x="140" y="263"/>
                      <a:pt x="170" y="263"/>
                    </a:cubicBezTo>
                    <a:cubicBezTo>
                      <a:pt x="185" y="263"/>
                      <a:pt x="200" y="257"/>
                      <a:pt x="215" y="248"/>
                    </a:cubicBezTo>
                    <a:cubicBezTo>
                      <a:pt x="236" y="235"/>
                      <a:pt x="258" y="214"/>
                      <a:pt x="280" y="196"/>
                    </a:cubicBezTo>
                    <a:cubicBezTo>
                      <a:pt x="302" y="177"/>
                      <a:pt x="326" y="161"/>
                      <a:pt x="351" y="155"/>
                    </a:cubicBezTo>
                    <a:cubicBezTo>
                      <a:pt x="383" y="147"/>
                      <a:pt x="421" y="131"/>
                      <a:pt x="458" y="116"/>
                    </a:cubicBezTo>
                    <a:cubicBezTo>
                      <a:pt x="495" y="102"/>
                      <a:pt x="531" y="90"/>
                      <a:pt x="560" y="90"/>
                    </a:cubicBezTo>
                    <a:cubicBezTo>
                      <a:pt x="564" y="90"/>
                      <a:pt x="567" y="90"/>
                      <a:pt x="571" y="90"/>
                    </a:cubicBezTo>
                    <a:cubicBezTo>
                      <a:pt x="581" y="92"/>
                      <a:pt x="592" y="92"/>
                      <a:pt x="603" y="92"/>
                    </a:cubicBezTo>
                    <a:cubicBezTo>
                      <a:pt x="634" y="92"/>
                      <a:pt x="668" y="88"/>
                      <a:pt x="698" y="88"/>
                    </a:cubicBezTo>
                    <a:cubicBezTo>
                      <a:pt x="716" y="88"/>
                      <a:pt x="733" y="90"/>
                      <a:pt x="747" y="94"/>
                    </a:cubicBezTo>
                    <a:cubicBezTo>
                      <a:pt x="758" y="98"/>
                      <a:pt x="769" y="99"/>
                      <a:pt x="781" y="99"/>
                    </a:cubicBezTo>
                    <a:cubicBezTo>
                      <a:pt x="814" y="99"/>
                      <a:pt x="850" y="90"/>
                      <a:pt x="881" y="90"/>
                    </a:cubicBezTo>
                    <a:cubicBezTo>
                      <a:pt x="892" y="90"/>
                      <a:pt x="903" y="91"/>
                      <a:pt x="912" y="94"/>
                    </a:cubicBezTo>
                    <a:cubicBezTo>
                      <a:pt x="941" y="105"/>
                      <a:pt x="982" y="118"/>
                      <a:pt x="1022" y="118"/>
                    </a:cubicBezTo>
                    <a:cubicBezTo>
                      <a:pt x="1042" y="118"/>
                      <a:pt x="1063" y="114"/>
                      <a:pt x="1082" y="106"/>
                    </a:cubicBezTo>
                    <a:cubicBezTo>
                      <a:pt x="1094" y="101"/>
                      <a:pt x="1108" y="99"/>
                      <a:pt x="1122" y="99"/>
                    </a:cubicBezTo>
                    <a:cubicBezTo>
                      <a:pt x="1172" y="99"/>
                      <a:pt x="1229" y="127"/>
                      <a:pt x="1257" y="158"/>
                    </a:cubicBezTo>
                    <a:cubicBezTo>
                      <a:pt x="1266" y="168"/>
                      <a:pt x="1280" y="176"/>
                      <a:pt x="1295" y="181"/>
                    </a:cubicBezTo>
                    <a:cubicBezTo>
                      <a:pt x="1319" y="189"/>
                      <a:pt x="1347" y="194"/>
                      <a:pt x="1372" y="199"/>
                    </a:cubicBezTo>
                    <a:cubicBezTo>
                      <a:pt x="1384" y="202"/>
                      <a:pt x="1395" y="205"/>
                      <a:pt x="1404" y="208"/>
                    </a:cubicBezTo>
                    <a:cubicBezTo>
                      <a:pt x="1414" y="212"/>
                      <a:pt x="1421" y="217"/>
                      <a:pt x="1425" y="222"/>
                    </a:cubicBezTo>
                    <a:cubicBezTo>
                      <a:pt x="1431" y="231"/>
                      <a:pt x="1442" y="239"/>
                      <a:pt x="1455" y="247"/>
                    </a:cubicBezTo>
                    <a:cubicBezTo>
                      <a:pt x="1474" y="260"/>
                      <a:pt x="1498" y="273"/>
                      <a:pt x="1520" y="285"/>
                    </a:cubicBezTo>
                    <a:cubicBezTo>
                      <a:pt x="1542" y="297"/>
                      <a:pt x="1561" y="309"/>
                      <a:pt x="1570" y="319"/>
                    </a:cubicBezTo>
                    <a:cubicBezTo>
                      <a:pt x="1574" y="324"/>
                      <a:pt x="1576" y="331"/>
                      <a:pt x="1576" y="341"/>
                    </a:cubicBezTo>
                    <a:cubicBezTo>
                      <a:pt x="1576" y="358"/>
                      <a:pt x="1570" y="381"/>
                      <a:pt x="1564" y="406"/>
                    </a:cubicBezTo>
                    <a:cubicBezTo>
                      <a:pt x="1558" y="430"/>
                      <a:pt x="1552" y="455"/>
                      <a:pt x="1551" y="476"/>
                    </a:cubicBezTo>
                    <a:cubicBezTo>
                      <a:pt x="1551" y="483"/>
                      <a:pt x="1552" y="489"/>
                      <a:pt x="1553" y="495"/>
                    </a:cubicBezTo>
                    <a:cubicBezTo>
                      <a:pt x="1555" y="500"/>
                      <a:pt x="1555" y="506"/>
                      <a:pt x="1555" y="512"/>
                    </a:cubicBezTo>
                    <a:cubicBezTo>
                      <a:pt x="1555" y="534"/>
                      <a:pt x="1546" y="557"/>
                      <a:pt x="1534" y="580"/>
                    </a:cubicBezTo>
                    <a:cubicBezTo>
                      <a:pt x="1523" y="603"/>
                      <a:pt x="1511" y="625"/>
                      <a:pt x="1505" y="647"/>
                    </a:cubicBezTo>
                    <a:cubicBezTo>
                      <a:pt x="1499" y="670"/>
                      <a:pt x="1482" y="687"/>
                      <a:pt x="1463" y="707"/>
                    </a:cubicBezTo>
                    <a:cubicBezTo>
                      <a:pt x="1444" y="727"/>
                      <a:pt x="1425" y="751"/>
                      <a:pt x="1417" y="787"/>
                    </a:cubicBezTo>
                    <a:cubicBezTo>
                      <a:pt x="1409" y="823"/>
                      <a:pt x="1385" y="850"/>
                      <a:pt x="1359" y="874"/>
                    </a:cubicBezTo>
                    <a:cubicBezTo>
                      <a:pt x="1333" y="899"/>
                      <a:pt x="1305" y="921"/>
                      <a:pt x="1289" y="947"/>
                    </a:cubicBezTo>
                    <a:cubicBezTo>
                      <a:pt x="1273" y="973"/>
                      <a:pt x="1250" y="985"/>
                      <a:pt x="1229" y="996"/>
                    </a:cubicBezTo>
                    <a:cubicBezTo>
                      <a:pt x="1219" y="1001"/>
                      <a:pt x="1209" y="1007"/>
                      <a:pt x="1201" y="1014"/>
                    </a:cubicBezTo>
                    <a:cubicBezTo>
                      <a:pt x="1193" y="1020"/>
                      <a:pt x="1187" y="1029"/>
                      <a:pt x="1184" y="1040"/>
                    </a:cubicBezTo>
                    <a:cubicBezTo>
                      <a:pt x="1181" y="1051"/>
                      <a:pt x="1173" y="1062"/>
                      <a:pt x="1159" y="1073"/>
                    </a:cubicBezTo>
                    <a:cubicBezTo>
                      <a:pt x="1120" y="1106"/>
                      <a:pt x="1040" y="1137"/>
                      <a:pt x="956" y="1155"/>
                    </a:cubicBezTo>
                    <a:cubicBezTo>
                      <a:pt x="914" y="1164"/>
                      <a:pt x="880" y="1182"/>
                      <a:pt x="858" y="1205"/>
                    </a:cubicBezTo>
                    <a:cubicBezTo>
                      <a:pt x="835" y="1228"/>
                      <a:pt x="822" y="1256"/>
                      <a:pt x="822" y="1286"/>
                    </a:cubicBezTo>
                    <a:cubicBezTo>
                      <a:pt x="822" y="1306"/>
                      <a:pt x="828" y="1326"/>
                      <a:pt x="839" y="1346"/>
                    </a:cubicBezTo>
                    <a:cubicBezTo>
                      <a:pt x="860" y="1384"/>
                      <a:pt x="868" y="1437"/>
                      <a:pt x="868" y="1490"/>
                    </a:cubicBezTo>
                    <a:cubicBezTo>
                      <a:pt x="868" y="1549"/>
                      <a:pt x="858" y="1608"/>
                      <a:pt x="843" y="1646"/>
                    </a:cubicBezTo>
                    <a:cubicBezTo>
                      <a:pt x="830" y="1680"/>
                      <a:pt x="819" y="1719"/>
                      <a:pt x="819" y="1751"/>
                    </a:cubicBezTo>
                    <a:cubicBezTo>
                      <a:pt x="819" y="1768"/>
                      <a:pt x="822" y="1784"/>
                      <a:pt x="831" y="1795"/>
                    </a:cubicBezTo>
                    <a:cubicBezTo>
                      <a:pt x="839" y="1806"/>
                      <a:pt x="852" y="1813"/>
                      <a:pt x="872" y="1813"/>
                    </a:cubicBezTo>
                    <a:cubicBezTo>
                      <a:pt x="872" y="1813"/>
                      <a:pt x="872" y="1813"/>
                      <a:pt x="872" y="1813"/>
                    </a:cubicBezTo>
                    <a:cubicBezTo>
                      <a:pt x="882" y="1813"/>
                      <a:pt x="889" y="1810"/>
                      <a:pt x="895" y="1806"/>
                    </a:cubicBezTo>
                    <a:cubicBezTo>
                      <a:pt x="906" y="1799"/>
                      <a:pt x="911" y="1787"/>
                      <a:pt x="915" y="1771"/>
                    </a:cubicBezTo>
                    <a:cubicBezTo>
                      <a:pt x="920" y="1748"/>
                      <a:pt x="919" y="1718"/>
                      <a:pt x="919" y="1689"/>
                    </a:cubicBezTo>
                    <a:cubicBezTo>
                      <a:pt x="920" y="1659"/>
                      <a:pt x="921" y="1630"/>
                      <a:pt x="930" y="1610"/>
                    </a:cubicBezTo>
                    <a:cubicBezTo>
                      <a:pt x="945" y="1575"/>
                      <a:pt x="953" y="1530"/>
                      <a:pt x="953" y="1479"/>
                    </a:cubicBezTo>
                    <a:cubicBezTo>
                      <a:pt x="953" y="1434"/>
                      <a:pt x="947" y="1385"/>
                      <a:pt x="931" y="1335"/>
                    </a:cubicBezTo>
                    <a:cubicBezTo>
                      <a:pt x="926" y="1318"/>
                      <a:pt x="924" y="1305"/>
                      <a:pt x="924" y="1294"/>
                    </a:cubicBezTo>
                    <a:cubicBezTo>
                      <a:pt x="924" y="1281"/>
                      <a:pt x="927" y="1272"/>
                      <a:pt x="933" y="1265"/>
                    </a:cubicBezTo>
                    <a:cubicBezTo>
                      <a:pt x="942" y="1254"/>
                      <a:pt x="958" y="1248"/>
                      <a:pt x="979" y="1242"/>
                    </a:cubicBezTo>
                    <a:cubicBezTo>
                      <a:pt x="999" y="1236"/>
                      <a:pt x="1025" y="1230"/>
                      <a:pt x="1054" y="1218"/>
                    </a:cubicBezTo>
                    <a:cubicBezTo>
                      <a:pt x="1241" y="1146"/>
                      <a:pt x="1382" y="991"/>
                      <a:pt x="1480" y="835"/>
                    </a:cubicBezTo>
                    <a:cubicBezTo>
                      <a:pt x="1578" y="679"/>
                      <a:pt x="1633" y="521"/>
                      <a:pt x="1649" y="443"/>
                    </a:cubicBezTo>
                    <a:cubicBezTo>
                      <a:pt x="1655" y="411"/>
                      <a:pt x="1658" y="384"/>
                      <a:pt x="1658" y="361"/>
                    </a:cubicBezTo>
                    <a:cubicBezTo>
                      <a:pt x="1658" y="316"/>
                      <a:pt x="1647" y="286"/>
                      <a:pt x="1631" y="264"/>
                    </a:cubicBezTo>
                    <a:cubicBezTo>
                      <a:pt x="1614" y="242"/>
                      <a:pt x="1592" y="229"/>
                      <a:pt x="1572" y="216"/>
                    </a:cubicBezTo>
                    <a:cubicBezTo>
                      <a:pt x="1309" y="55"/>
                      <a:pt x="1057" y="0"/>
                      <a:pt x="837" y="0"/>
                    </a:cubicBezTo>
                    <a:cubicBezTo>
                      <a:pt x="416" y="0"/>
                      <a:pt x="111" y="198"/>
                      <a:pt x="69" y="224"/>
                    </a:cubicBezTo>
                    <a:cubicBezTo>
                      <a:pt x="36" y="245"/>
                      <a:pt x="19" y="283"/>
                      <a:pt x="10" y="316"/>
                    </a:cubicBezTo>
                    <a:cubicBezTo>
                      <a:pt x="1" y="350"/>
                      <a:pt x="0" y="378"/>
                      <a:pt x="0" y="378"/>
                    </a:cubicBezTo>
                    <a:cubicBezTo>
                      <a:pt x="0" y="378"/>
                      <a:pt x="0" y="378"/>
                      <a:pt x="0" y="378"/>
                    </a:cubicBezTo>
                    <a:cubicBezTo>
                      <a:pt x="0" y="378"/>
                      <a:pt x="0" y="378"/>
                      <a:pt x="0" y="378"/>
                    </a:cubicBezTo>
                    <a:lnTo>
                      <a:pt x="1" y="378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0" name="Freeform 126">
                <a:extLst>
                  <a:ext uri="{FF2B5EF4-FFF2-40B4-BE49-F238E27FC236}">
                    <a16:creationId xmlns:a16="http://schemas.microsoft.com/office/drawing/2014/main" id="{55C95D7E-32AE-49CD-AD47-9464E819F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2126"/>
                <a:ext cx="59" cy="45"/>
              </a:xfrm>
              <a:custGeom>
                <a:avLst/>
                <a:gdLst>
                  <a:gd name="T0" fmla="*/ 9 w 52"/>
                  <a:gd name="T1" fmla="*/ 0 h 39"/>
                  <a:gd name="T2" fmla="*/ 58 w 52"/>
                  <a:gd name="T3" fmla="*/ 43 h 39"/>
                  <a:gd name="T4" fmla="*/ 0 w 52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39">
                    <a:moveTo>
                      <a:pt x="6" y="0"/>
                    </a:moveTo>
                    <a:cubicBezTo>
                      <a:pt x="11" y="5"/>
                      <a:pt x="52" y="18"/>
                      <a:pt x="40" y="28"/>
                    </a:cubicBezTo>
                    <a:cubicBezTo>
                      <a:pt x="28" y="39"/>
                      <a:pt x="8" y="8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1" name="Freeform 127">
                <a:extLst>
                  <a:ext uri="{FF2B5EF4-FFF2-40B4-BE49-F238E27FC236}">
                    <a16:creationId xmlns:a16="http://schemas.microsoft.com/office/drawing/2014/main" id="{15E54ABB-BBE4-4115-B74C-004178AE9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2344"/>
                <a:ext cx="63" cy="30"/>
              </a:xfrm>
              <a:custGeom>
                <a:avLst/>
                <a:gdLst>
                  <a:gd name="T0" fmla="*/ 13 w 55"/>
                  <a:gd name="T1" fmla="*/ 0 h 26"/>
                  <a:gd name="T2" fmla="*/ 82 w 55"/>
                  <a:gd name="T3" fmla="*/ 28 h 26"/>
                  <a:gd name="T4" fmla="*/ 0 w 55"/>
                  <a:gd name="T5" fmla="*/ 9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26">
                    <a:moveTo>
                      <a:pt x="9" y="0"/>
                    </a:moveTo>
                    <a:cubicBezTo>
                      <a:pt x="16" y="13"/>
                      <a:pt x="44" y="4"/>
                      <a:pt x="55" y="18"/>
                    </a:cubicBezTo>
                    <a:cubicBezTo>
                      <a:pt x="36" y="26"/>
                      <a:pt x="10" y="26"/>
                      <a:pt x="0" y="6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2" name="Freeform 128">
                <a:extLst>
                  <a:ext uri="{FF2B5EF4-FFF2-40B4-BE49-F238E27FC236}">
                    <a16:creationId xmlns:a16="http://schemas.microsoft.com/office/drawing/2014/main" id="{BC538D8D-8075-4A9F-871C-36CECC879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2145"/>
                <a:ext cx="34" cy="21"/>
              </a:xfrm>
              <a:custGeom>
                <a:avLst/>
                <a:gdLst>
                  <a:gd name="T0" fmla="*/ 12 w 30"/>
                  <a:gd name="T1" fmla="*/ 0 h 19"/>
                  <a:gd name="T2" fmla="*/ 44 w 30"/>
                  <a:gd name="T3" fmla="*/ 23 h 19"/>
                  <a:gd name="T4" fmla="*/ 0 w 30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9">
                    <a:moveTo>
                      <a:pt x="9" y="0"/>
                    </a:moveTo>
                    <a:cubicBezTo>
                      <a:pt x="3" y="0"/>
                      <a:pt x="25" y="9"/>
                      <a:pt x="30" y="17"/>
                    </a:cubicBezTo>
                    <a:cubicBezTo>
                      <a:pt x="16" y="19"/>
                      <a:pt x="5" y="12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3" name="Freeform 129">
                <a:extLst>
                  <a:ext uri="{FF2B5EF4-FFF2-40B4-BE49-F238E27FC236}">
                    <a16:creationId xmlns:a16="http://schemas.microsoft.com/office/drawing/2014/main" id="{5544087F-38A8-4B9E-9232-20364E56B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099"/>
                <a:ext cx="68" cy="42"/>
              </a:xfrm>
              <a:custGeom>
                <a:avLst/>
                <a:gdLst>
                  <a:gd name="T0" fmla="*/ 7 w 60"/>
                  <a:gd name="T1" fmla="*/ 0 h 37"/>
                  <a:gd name="T2" fmla="*/ 41 w 60"/>
                  <a:gd name="T3" fmla="*/ 42 h 37"/>
                  <a:gd name="T4" fmla="*/ 87 w 60"/>
                  <a:gd name="T5" fmla="*/ 51 h 37"/>
                  <a:gd name="T6" fmla="*/ 65 w 60"/>
                  <a:gd name="T7" fmla="*/ 40 h 37"/>
                  <a:gd name="T8" fmla="*/ 33 w 60"/>
                  <a:gd name="T9" fmla="*/ 16 h 37"/>
                  <a:gd name="T10" fmla="*/ 1 w 60"/>
                  <a:gd name="T11" fmla="*/ 3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37">
                    <a:moveTo>
                      <a:pt x="4" y="0"/>
                    </a:moveTo>
                    <a:cubicBezTo>
                      <a:pt x="0" y="8"/>
                      <a:pt x="21" y="26"/>
                      <a:pt x="28" y="29"/>
                    </a:cubicBezTo>
                    <a:cubicBezTo>
                      <a:pt x="35" y="34"/>
                      <a:pt x="52" y="37"/>
                      <a:pt x="60" y="35"/>
                    </a:cubicBezTo>
                    <a:cubicBezTo>
                      <a:pt x="56" y="31"/>
                      <a:pt x="49" y="30"/>
                      <a:pt x="44" y="27"/>
                    </a:cubicBezTo>
                    <a:cubicBezTo>
                      <a:pt x="37" y="22"/>
                      <a:pt x="31" y="15"/>
                      <a:pt x="23" y="11"/>
                    </a:cubicBezTo>
                    <a:cubicBezTo>
                      <a:pt x="15" y="6"/>
                      <a:pt x="9" y="5"/>
                      <a:pt x="1" y="3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4" name="Freeform 130">
                <a:extLst>
                  <a:ext uri="{FF2B5EF4-FFF2-40B4-BE49-F238E27FC236}">
                    <a16:creationId xmlns:a16="http://schemas.microsoft.com/office/drawing/2014/main" id="{50CA520D-E474-4BFB-83C8-F47EC0487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2158"/>
                <a:ext cx="42" cy="40"/>
              </a:xfrm>
              <a:custGeom>
                <a:avLst/>
                <a:gdLst>
                  <a:gd name="T0" fmla="*/ 7 w 37"/>
                  <a:gd name="T1" fmla="*/ 3 h 35"/>
                  <a:gd name="T2" fmla="*/ 25 w 37"/>
                  <a:gd name="T3" fmla="*/ 18 h 35"/>
                  <a:gd name="T4" fmla="*/ 54 w 37"/>
                  <a:gd name="T5" fmla="*/ 49 h 35"/>
                  <a:gd name="T6" fmla="*/ 51 w 37"/>
                  <a:gd name="T7" fmla="*/ 53 h 35"/>
                  <a:gd name="T8" fmla="*/ 0 w 37"/>
                  <a:gd name="T9" fmla="*/ 8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5">
                    <a:moveTo>
                      <a:pt x="4" y="3"/>
                    </a:moveTo>
                    <a:cubicBezTo>
                      <a:pt x="1" y="0"/>
                      <a:pt x="15" y="10"/>
                      <a:pt x="17" y="12"/>
                    </a:cubicBezTo>
                    <a:cubicBezTo>
                      <a:pt x="24" y="17"/>
                      <a:pt x="34" y="24"/>
                      <a:pt x="37" y="33"/>
                    </a:cubicBezTo>
                    <a:cubicBezTo>
                      <a:pt x="36" y="34"/>
                      <a:pt x="36" y="34"/>
                      <a:pt x="35" y="35"/>
                    </a:cubicBezTo>
                    <a:cubicBezTo>
                      <a:pt x="19" y="30"/>
                      <a:pt x="7" y="20"/>
                      <a:pt x="0" y="5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5" name="Freeform 131">
                <a:extLst>
                  <a:ext uri="{FF2B5EF4-FFF2-40B4-BE49-F238E27FC236}">
                    <a16:creationId xmlns:a16="http://schemas.microsoft.com/office/drawing/2014/main" id="{B5ADEF98-DEFF-433B-8526-02DE5DBCD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323"/>
                <a:ext cx="41" cy="24"/>
              </a:xfrm>
              <a:custGeom>
                <a:avLst/>
                <a:gdLst>
                  <a:gd name="T0" fmla="*/ 1 w 36"/>
                  <a:gd name="T1" fmla="*/ 10 h 21"/>
                  <a:gd name="T2" fmla="*/ 54 w 36"/>
                  <a:gd name="T3" fmla="*/ 10 h 21"/>
                  <a:gd name="T4" fmla="*/ 0 w 36"/>
                  <a:gd name="T5" fmla="*/ 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21">
                    <a:moveTo>
                      <a:pt x="1" y="7"/>
                    </a:moveTo>
                    <a:cubicBezTo>
                      <a:pt x="7" y="12"/>
                      <a:pt x="35" y="21"/>
                      <a:pt x="36" y="7"/>
                    </a:cubicBezTo>
                    <a:cubicBezTo>
                      <a:pt x="25" y="0"/>
                      <a:pt x="10" y="9"/>
                      <a:pt x="0" y="6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6" name="Freeform 132">
                <a:extLst>
                  <a:ext uri="{FF2B5EF4-FFF2-40B4-BE49-F238E27FC236}">
                    <a16:creationId xmlns:a16="http://schemas.microsoft.com/office/drawing/2014/main" id="{046B09A1-84EC-4E98-8389-BE58B8033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290"/>
                <a:ext cx="48" cy="16"/>
              </a:xfrm>
              <a:custGeom>
                <a:avLst/>
                <a:gdLst>
                  <a:gd name="T0" fmla="*/ 7 w 42"/>
                  <a:gd name="T1" fmla="*/ 9 h 14"/>
                  <a:gd name="T2" fmla="*/ 9 w 42"/>
                  <a:gd name="T3" fmla="*/ 9 h 14"/>
                  <a:gd name="T4" fmla="*/ 35 w 42"/>
                  <a:gd name="T5" fmla="*/ 17 h 14"/>
                  <a:gd name="T6" fmla="*/ 63 w 42"/>
                  <a:gd name="T7" fmla="*/ 18 h 14"/>
                  <a:gd name="T8" fmla="*/ 1 w 42"/>
                  <a:gd name="T9" fmla="*/ 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14">
                    <a:moveTo>
                      <a:pt x="4" y="6"/>
                    </a:moveTo>
                    <a:cubicBezTo>
                      <a:pt x="0" y="5"/>
                      <a:pt x="5" y="6"/>
                      <a:pt x="6" y="6"/>
                    </a:cubicBezTo>
                    <a:cubicBezTo>
                      <a:pt x="12" y="8"/>
                      <a:pt x="18" y="10"/>
                      <a:pt x="24" y="11"/>
                    </a:cubicBezTo>
                    <a:cubicBezTo>
                      <a:pt x="30" y="12"/>
                      <a:pt x="37" y="14"/>
                      <a:pt x="42" y="12"/>
                    </a:cubicBezTo>
                    <a:cubicBezTo>
                      <a:pt x="40" y="0"/>
                      <a:pt x="11" y="5"/>
                      <a:pt x="1" y="5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7" name="Freeform 133">
                <a:extLst>
                  <a:ext uri="{FF2B5EF4-FFF2-40B4-BE49-F238E27FC236}">
                    <a16:creationId xmlns:a16="http://schemas.microsoft.com/office/drawing/2014/main" id="{7CE69F6B-9574-42D6-B0FA-483BB56B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5" y="2082"/>
                <a:ext cx="58" cy="54"/>
              </a:xfrm>
              <a:custGeom>
                <a:avLst/>
                <a:gdLst>
                  <a:gd name="T0" fmla="*/ 0 w 51"/>
                  <a:gd name="T1" fmla="*/ 7 h 47"/>
                  <a:gd name="T2" fmla="*/ 75 w 51"/>
                  <a:gd name="T3" fmla="*/ 71 h 47"/>
                  <a:gd name="T4" fmla="*/ 30 w 51"/>
                  <a:gd name="T5" fmla="*/ 15 h 47"/>
                  <a:gd name="T6" fmla="*/ 0 w 51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47">
                    <a:moveTo>
                      <a:pt x="0" y="4"/>
                    </a:moveTo>
                    <a:cubicBezTo>
                      <a:pt x="0" y="18"/>
                      <a:pt x="37" y="44"/>
                      <a:pt x="51" y="47"/>
                    </a:cubicBezTo>
                    <a:cubicBezTo>
                      <a:pt x="40" y="34"/>
                      <a:pt x="36" y="20"/>
                      <a:pt x="20" y="10"/>
                    </a:cubicBezTo>
                    <a:cubicBezTo>
                      <a:pt x="14" y="7"/>
                      <a:pt x="3" y="3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8" name="Freeform 134">
                <a:extLst>
                  <a:ext uri="{FF2B5EF4-FFF2-40B4-BE49-F238E27FC236}">
                    <a16:creationId xmlns:a16="http://schemas.microsoft.com/office/drawing/2014/main" id="{06476220-7F2F-4FAC-A7B8-44AF82382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2056"/>
                <a:ext cx="31" cy="65"/>
              </a:xfrm>
              <a:custGeom>
                <a:avLst/>
                <a:gdLst>
                  <a:gd name="T0" fmla="*/ 1 w 27"/>
                  <a:gd name="T1" fmla="*/ 3 h 57"/>
                  <a:gd name="T2" fmla="*/ 0 w 27"/>
                  <a:gd name="T3" fmla="*/ 0 h 57"/>
                  <a:gd name="T4" fmla="*/ 33 w 27"/>
                  <a:gd name="T5" fmla="*/ 84 h 57"/>
                  <a:gd name="T6" fmla="*/ 8 w 27"/>
                  <a:gd name="T7" fmla="*/ 7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57">
                    <a:moveTo>
                      <a:pt x="1" y="3"/>
                    </a:moveTo>
                    <a:cubicBezTo>
                      <a:pt x="0" y="2"/>
                      <a:pt x="1" y="1"/>
                      <a:pt x="0" y="0"/>
                    </a:cubicBezTo>
                    <a:cubicBezTo>
                      <a:pt x="1" y="19"/>
                      <a:pt x="12" y="41"/>
                      <a:pt x="22" y="57"/>
                    </a:cubicBezTo>
                    <a:cubicBezTo>
                      <a:pt x="27" y="41"/>
                      <a:pt x="15" y="16"/>
                      <a:pt x="5" y="4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9" name="Freeform 135">
                <a:extLst>
                  <a:ext uri="{FF2B5EF4-FFF2-40B4-BE49-F238E27FC236}">
                    <a16:creationId xmlns:a16="http://schemas.microsoft.com/office/drawing/2014/main" id="{84C22259-A29C-449C-82F3-C30A5F718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2047"/>
                <a:ext cx="32" cy="60"/>
              </a:xfrm>
              <a:custGeom>
                <a:avLst/>
                <a:gdLst>
                  <a:gd name="T0" fmla="*/ 0 w 28"/>
                  <a:gd name="T1" fmla="*/ 0 h 53"/>
                  <a:gd name="T2" fmla="*/ 21 w 28"/>
                  <a:gd name="T3" fmla="*/ 77 h 53"/>
                  <a:gd name="T4" fmla="*/ 0 w 28"/>
                  <a:gd name="T5" fmla="*/ 1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53">
                    <a:moveTo>
                      <a:pt x="0" y="0"/>
                    </a:moveTo>
                    <a:cubicBezTo>
                      <a:pt x="1" y="18"/>
                      <a:pt x="7" y="37"/>
                      <a:pt x="14" y="53"/>
                    </a:cubicBezTo>
                    <a:cubicBezTo>
                      <a:pt x="28" y="36"/>
                      <a:pt x="3" y="14"/>
                      <a:pt x="0" y="1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0" name="Freeform 136">
                <a:extLst>
                  <a:ext uri="{FF2B5EF4-FFF2-40B4-BE49-F238E27FC236}">
                    <a16:creationId xmlns:a16="http://schemas.microsoft.com/office/drawing/2014/main" id="{22F0433B-4797-4CDB-A169-051DE4109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2027"/>
                <a:ext cx="30" cy="55"/>
              </a:xfrm>
              <a:custGeom>
                <a:avLst/>
                <a:gdLst>
                  <a:gd name="T0" fmla="*/ 7 w 26"/>
                  <a:gd name="T1" fmla="*/ 0 h 49"/>
                  <a:gd name="T2" fmla="*/ 17 w 26"/>
                  <a:gd name="T3" fmla="*/ 70 h 49"/>
                  <a:gd name="T4" fmla="*/ 0 w 26"/>
                  <a:gd name="T5" fmla="*/ 3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49">
                    <a:moveTo>
                      <a:pt x="4" y="0"/>
                    </a:moveTo>
                    <a:cubicBezTo>
                      <a:pt x="0" y="9"/>
                      <a:pt x="3" y="42"/>
                      <a:pt x="11" y="49"/>
                    </a:cubicBezTo>
                    <a:cubicBezTo>
                      <a:pt x="26" y="39"/>
                      <a:pt x="2" y="14"/>
                      <a:pt x="0" y="3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1" name="Freeform 137">
                <a:extLst>
                  <a:ext uri="{FF2B5EF4-FFF2-40B4-BE49-F238E27FC236}">
                    <a16:creationId xmlns:a16="http://schemas.microsoft.com/office/drawing/2014/main" id="{DF3B263C-B3FD-4017-82A5-31EBAA93D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2189"/>
                <a:ext cx="30" cy="36"/>
              </a:xfrm>
              <a:custGeom>
                <a:avLst/>
                <a:gdLst>
                  <a:gd name="T0" fmla="*/ 3 w 27"/>
                  <a:gd name="T1" fmla="*/ 1 h 32"/>
                  <a:gd name="T2" fmla="*/ 10 w 27"/>
                  <a:gd name="T3" fmla="*/ 7 h 32"/>
                  <a:gd name="T4" fmla="*/ 27 w 27"/>
                  <a:gd name="T5" fmla="*/ 23 h 32"/>
                  <a:gd name="T6" fmla="*/ 36 w 27"/>
                  <a:gd name="T7" fmla="*/ 46 h 32"/>
                  <a:gd name="T8" fmla="*/ 0 w 27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2">
                    <a:moveTo>
                      <a:pt x="3" y="1"/>
                    </a:moveTo>
                    <a:cubicBezTo>
                      <a:pt x="1" y="2"/>
                      <a:pt x="5" y="2"/>
                      <a:pt x="7" y="4"/>
                    </a:cubicBezTo>
                    <a:cubicBezTo>
                      <a:pt x="12" y="8"/>
                      <a:pt x="16" y="11"/>
                      <a:pt x="20" y="16"/>
                    </a:cubicBezTo>
                    <a:cubicBezTo>
                      <a:pt x="24" y="21"/>
                      <a:pt x="27" y="26"/>
                      <a:pt x="26" y="32"/>
                    </a:cubicBezTo>
                    <a:cubicBezTo>
                      <a:pt x="11" y="32"/>
                      <a:pt x="8" y="9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2" name="Freeform 138">
                <a:extLst>
                  <a:ext uri="{FF2B5EF4-FFF2-40B4-BE49-F238E27FC236}">
                    <a16:creationId xmlns:a16="http://schemas.microsoft.com/office/drawing/2014/main" id="{D139D295-14A9-4FB7-8940-B52D4E623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2222"/>
                <a:ext cx="31" cy="28"/>
              </a:xfrm>
              <a:custGeom>
                <a:avLst/>
                <a:gdLst>
                  <a:gd name="T0" fmla="*/ 1 w 28"/>
                  <a:gd name="T1" fmla="*/ 0 h 24"/>
                  <a:gd name="T2" fmla="*/ 37 w 28"/>
                  <a:gd name="T3" fmla="*/ 39 h 24"/>
                  <a:gd name="T4" fmla="*/ 0 w 28"/>
                  <a:gd name="T5" fmla="*/ 9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4">
                    <a:moveTo>
                      <a:pt x="1" y="0"/>
                    </a:moveTo>
                    <a:cubicBezTo>
                      <a:pt x="7" y="4"/>
                      <a:pt x="28" y="15"/>
                      <a:pt x="27" y="24"/>
                    </a:cubicBezTo>
                    <a:cubicBezTo>
                      <a:pt x="17" y="22"/>
                      <a:pt x="5" y="15"/>
                      <a:pt x="0" y="6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3" name="Freeform 139">
                <a:extLst>
                  <a:ext uri="{FF2B5EF4-FFF2-40B4-BE49-F238E27FC236}">
                    <a16:creationId xmlns:a16="http://schemas.microsoft.com/office/drawing/2014/main" id="{8C2B09A9-81D4-426B-9380-68C928045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2256"/>
                <a:ext cx="49" cy="21"/>
              </a:xfrm>
              <a:custGeom>
                <a:avLst/>
                <a:gdLst>
                  <a:gd name="T0" fmla="*/ 2 w 44"/>
                  <a:gd name="T1" fmla="*/ 18 h 18"/>
                  <a:gd name="T2" fmla="*/ 35 w 44"/>
                  <a:gd name="T3" fmla="*/ 8 h 18"/>
                  <a:gd name="T4" fmla="*/ 0 w 44"/>
                  <a:gd name="T5" fmla="*/ 1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18">
                    <a:moveTo>
                      <a:pt x="2" y="11"/>
                    </a:moveTo>
                    <a:cubicBezTo>
                      <a:pt x="1" y="12"/>
                      <a:pt x="44" y="18"/>
                      <a:pt x="25" y="5"/>
                    </a:cubicBezTo>
                    <a:cubicBezTo>
                      <a:pt x="17" y="0"/>
                      <a:pt x="4" y="14"/>
                      <a:pt x="0" y="8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4" name="Freeform 140">
                <a:extLst>
                  <a:ext uri="{FF2B5EF4-FFF2-40B4-BE49-F238E27FC236}">
                    <a16:creationId xmlns:a16="http://schemas.microsoft.com/office/drawing/2014/main" id="{6748AB81-BC9B-46E5-AB7C-C70C30D90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2011"/>
                <a:ext cx="30" cy="58"/>
              </a:xfrm>
              <a:custGeom>
                <a:avLst/>
                <a:gdLst>
                  <a:gd name="T0" fmla="*/ 2 w 27"/>
                  <a:gd name="T1" fmla="*/ 8 h 51"/>
                  <a:gd name="T2" fmla="*/ 0 w 27"/>
                  <a:gd name="T3" fmla="*/ 0 h 51"/>
                  <a:gd name="T4" fmla="*/ 29 w 27"/>
                  <a:gd name="T5" fmla="*/ 50 h 51"/>
                  <a:gd name="T6" fmla="*/ 1 w 27"/>
                  <a:gd name="T7" fmla="*/ 8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51">
                    <a:moveTo>
                      <a:pt x="2" y="5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3" y="6"/>
                      <a:pt x="14" y="51"/>
                      <a:pt x="21" y="34"/>
                    </a:cubicBezTo>
                    <a:cubicBezTo>
                      <a:pt x="27" y="19"/>
                      <a:pt x="4" y="15"/>
                      <a:pt x="1" y="5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5" name="Freeform 141">
                <a:extLst>
                  <a:ext uri="{FF2B5EF4-FFF2-40B4-BE49-F238E27FC236}">
                    <a16:creationId xmlns:a16="http://schemas.microsoft.com/office/drawing/2014/main" id="{04596687-9405-4B56-9125-E603DE1C3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2384"/>
                <a:ext cx="58" cy="19"/>
              </a:xfrm>
              <a:custGeom>
                <a:avLst/>
                <a:gdLst>
                  <a:gd name="T0" fmla="*/ 75 w 51"/>
                  <a:gd name="T1" fmla="*/ 11 h 17"/>
                  <a:gd name="T2" fmla="*/ 34 w 51"/>
                  <a:gd name="T3" fmla="*/ 10 h 17"/>
                  <a:gd name="T4" fmla="*/ 0 w 51"/>
                  <a:gd name="T5" fmla="*/ 13 h 17"/>
                  <a:gd name="T6" fmla="*/ 73 w 51"/>
                  <a:gd name="T7" fmla="*/ 12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17">
                    <a:moveTo>
                      <a:pt x="51" y="8"/>
                    </a:moveTo>
                    <a:cubicBezTo>
                      <a:pt x="45" y="0"/>
                      <a:pt x="32" y="5"/>
                      <a:pt x="23" y="7"/>
                    </a:cubicBezTo>
                    <a:cubicBezTo>
                      <a:pt x="15" y="9"/>
                      <a:pt x="7" y="8"/>
                      <a:pt x="0" y="10"/>
                    </a:cubicBezTo>
                    <a:cubicBezTo>
                      <a:pt x="10" y="17"/>
                      <a:pt x="38" y="17"/>
                      <a:pt x="49" y="9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6" name="Freeform 142">
                <a:extLst>
                  <a:ext uri="{FF2B5EF4-FFF2-40B4-BE49-F238E27FC236}">
                    <a16:creationId xmlns:a16="http://schemas.microsoft.com/office/drawing/2014/main" id="{3BD8C788-AC5C-43EA-B6D8-1503A5329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2420"/>
                <a:ext cx="77" cy="20"/>
              </a:xfrm>
              <a:custGeom>
                <a:avLst/>
                <a:gdLst>
                  <a:gd name="T0" fmla="*/ 95 w 68"/>
                  <a:gd name="T1" fmla="*/ 2 h 18"/>
                  <a:gd name="T2" fmla="*/ 41 w 68"/>
                  <a:gd name="T3" fmla="*/ 8 h 18"/>
                  <a:gd name="T4" fmla="*/ 0 w 68"/>
                  <a:gd name="T5" fmla="*/ 21 h 18"/>
                  <a:gd name="T6" fmla="*/ 93 w 68"/>
                  <a:gd name="T7" fmla="*/ 4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18">
                    <a:moveTo>
                      <a:pt x="65" y="2"/>
                    </a:moveTo>
                    <a:cubicBezTo>
                      <a:pt x="52" y="0"/>
                      <a:pt x="40" y="0"/>
                      <a:pt x="28" y="5"/>
                    </a:cubicBezTo>
                    <a:cubicBezTo>
                      <a:pt x="19" y="8"/>
                      <a:pt x="10" y="14"/>
                      <a:pt x="0" y="15"/>
                    </a:cubicBezTo>
                    <a:cubicBezTo>
                      <a:pt x="8" y="18"/>
                      <a:pt x="68" y="18"/>
                      <a:pt x="64" y="4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7" name="Freeform 143">
                <a:extLst>
                  <a:ext uri="{FF2B5EF4-FFF2-40B4-BE49-F238E27FC236}">
                    <a16:creationId xmlns:a16="http://schemas.microsoft.com/office/drawing/2014/main" id="{552110AD-0481-4B10-B0D2-49468B66F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2448"/>
                <a:ext cx="99" cy="33"/>
              </a:xfrm>
              <a:custGeom>
                <a:avLst/>
                <a:gdLst>
                  <a:gd name="T0" fmla="*/ 129 w 87"/>
                  <a:gd name="T1" fmla="*/ 10 h 29"/>
                  <a:gd name="T2" fmla="*/ 59 w 87"/>
                  <a:gd name="T3" fmla="*/ 26 h 29"/>
                  <a:gd name="T4" fmla="*/ 30 w 87"/>
                  <a:gd name="T5" fmla="*/ 36 h 29"/>
                  <a:gd name="T6" fmla="*/ 0 w 87"/>
                  <a:gd name="T7" fmla="*/ 41 h 29"/>
                  <a:gd name="T8" fmla="*/ 26 w 87"/>
                  <a:gd name="T9" fmla="*/ 41 h 29"/>
                  <a:gd name="T10" fmla="*/ 76 w 87"/>
                  <a:gd name="T11" fmla="*/ 35 h 29"/>
                  <a:gd name="T12" fmla="*/ 122 w 87"/>
                  <a:gd name="T13" fmla="*/ 13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29">
                    <a:moveTo>
                      <a:pt x="87" y="7"/>
                    </a:moveTo>
                    <a:cubicBezTo>
                      <a:pt x="74" y="0"/>
                      <a:pt x="52" y="14"/>
                      <a:pt x="40" y="18"/>
                    </a:cubicBezTo>
                    <a:cubicBezTo>
                      <a:pt x="33" y="20"/>
                      <a:pt x="27" y="24"/>
                      <a:pt x="20" y="25"/>
                    </a:cubicBezTo>
                    <a:cubicBezTo>
                      <a:pt x="13" y="27"/>
                      <a:pt x="6" y="25"/>
                      <a:pt x="0" y="28"/>
                    </a:cubicBezTo>
                    <a:cubicBezTo>
                      <a:pt x="5" y="27"/>
                      <a:pt x="12" y="28"/>
                      <a:pt x="18" y="28"/>
                    </a:cubicBezTo>
                    <a:cubicBezTo>
                      <a:pt x="30" y="29"/>
                      <a:pt x="41" y="28"/>
                      <a:pt x="52" y="24"/>
                    </a:cubicBezTo>
                    <a:cubicBezTo>
                      <a:pt x="63" y="20"/>
                      <a:pt x="72" y="11"/>
                      <a:pt x="83" y="9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8" name="Freeform 144">
                <a:extLst>
                  <a:ext uri="{FF2B5EF4-FFF2-40B4-BE49-F238E27FC236}">
                    <a16:creationId xmlns:a16="http://schemas.microsoft.com/office/drawing/2014/main" id="{6C5C6B4F-9EE1-4890-8410-EDC325DD4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994"/>
                <a:ext cx="19" cy="41"/>
              </a:xfrm>
              <a:custGeom>
                <a:avLst/>
                <a:gdLst>
                  <a:gd name="T0" fmla="*/ 21 w 17"/>
                  <a:gd name="T1" fmla="*/ 54 h 36"/>
                  <a:gd name="T2" fmla="*/ 3 w 17"/>
                  <a:gd name="T3" fmla="*/ 0 h 36"/>
                  <a:gd name="T4" fmla="*/ 22 w 17"/>
                  <a:gd name="T5" fmla="*/ 5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6">
                    <a:moveTo>
                      <a:pt x="15" y="36"/>
                    </a:moveTo>
                    <a:cubicBezTo>
                      <a:pt x="11" y="25"/>
                      <a:pt x="0" y="13"/>
                      <a:pt x="3" y="0"/>
                    </a:cubicBezTo>
                    <a:cubicBezTo>
                      <a:pt x="13" y="5"/>
                      <a:pt x="17" y="23"/>
                      <a:pt x="16" y="34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9" name="Freeform 145">
                <a:extLst>
                  <a:ext uri="{FF2B5EF4-FFF2-40B4-BE49-F238E27FC236}">
                    <a16:creationId xmlns:a16="http://schemas.microsoft.com/office/drawing/2014/main" id="{C9947A1A-CFEC-4100-9065-3C7C39B03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2481"/>
                <a:ext cx="90" cy="34"/>
              </a:xfrm>
              <a:custGeom>
                <a:avLst/>
                <a:gdLst>
                  <a:gd name="T0" fmla="*/ 114 w 80"/>
                  <a:gd name="T1" fmla="*/ 0 h 30"/>
                  <a:gd name="T2" fmla="*/ 87 w 80"/>
                  <a:gd name="T3" fmla="*/ 10 h 30"/>
                  <a:gd name="T4" fmla="*/ 48 w 80"/>
                  <a:gd name="T5" fmla="*/ 23 h 30"/>
                  <a:gd name="T6" fmla="*/ 0 w 80"/>
                  <a:gd name="T7" fmla="*/ 32 h 30"/>
                  <a:gd name="T8" fmla="*/ 70 w 80"/>
                  <a:gd name="T9" fmla="*/ 32 h 30"/>
                  <a:gd name="T10" fmla="*/ 114 w 80"/>
                  <a:gd name="T11" fmla="*/ 1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" h="30">
                    <a:moveTo>
                      <a:pt x="80" y="0"/>
                    </a:moveTo>
                    <a:cubicBezTo>
                      <a:pt x="75" y="5"/>
                      <a:pt x="66" y="4"/>
                      <a:pt x="60" y="7"/>
                    </a:cubicBezTo>
                    <a:cubicBezTo>
                      <a:pt x="50" y="11"/>
                      <a:pt x="44" y="14"/>
                      <a:pt x="34" y="16"/>
                    </a:cubicBezTo>
                    <a:cubicBezTo>
                      <a:pt x="23" y="19"/>
                      <a:pt x="11" y="19"/>
                      <a:pt x="0" y="22"/>
                    </a:cubicBezTo>
                    <a:cubicBezTo>
                      <a:pt x="18" y="28"/>
                      <a:pt x="31" y="30"/>
                      <a:pt x="49" y="22"/>
                    </a:cubicBezTo>
                    <a:cubicBezTo>
                      <a:pt x="58" y="18"/>
                      <a:pt x="78" y="8"/>
                      <a:pt x="80" y="1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0" name="Freeform 146">
                <a:extLst>
                  <a:ext uri="{FF2B5EF4-FFF2-40B4-BE49-F238E27FC236}">
                    <a16:creationId xmlns:a16="http://schemas.microsoft.com/office/drawing/2014/main" id="{5EA54B7A-66E9-4DDE-91D1-465FDF951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2517"/>
                <a:ext cx="67" cy="26"/>
              </a:xfrm>
              <a:custGeom>
                <a:avLst/>
                <a:gdLst>
                  <a:gd name="T0" fmla="*/ 86 w 59"/>
                  <a:gd name="T1" fmla="*/ 0 h 23"/>
                  <a:gd name="T2" fmla="*/ 0 w 59"/>
                  <a:gd name="T3" fmla="*/ 33 h 23"/>
                  <a:gd name="T4" fmla="*/ 83 w 59"/>
                  <a:gd name="T5" fmla="*/ 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23">
                    <a:moveTo>
                      <a:pt x="59" y="0"/>
                    </a:moveTo>
                    <a:cubicBezTo>
                      <a:pt x="41" y="5"/>
                      <a:pt x="16" y="11"/>
                      <a:pt x="0" y="23"/>
                    </a:cubicBezTo>
                    <a:cubicBezTo>
                      <a:pt x="22" y="23"/>
                      <a:pt x="38" y="9"/>
                      <a:pt x="56" y="1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1" name="Freeform 147">
                <a:extLst>
                  <a:ext uri="{FF2B5EF4-FFF2-40B4-BE49-F238E27FC236}">
                    <a16:creationId xmlns:a16="http://schemas.microsoft.com/office/drawing/2014/main" id="{724BA059-AB30-44A2-9712-C5C103FAA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989"/>
                <a:ext cx="23" cy="41"/>
              </a:xfrm>
              <a:custGeom>
                <a:avLst/>
                <a:gdLst>
                  <a:gd name="T0" fmla="*/ 0 w 20"/>
                  <a:gd name="T1" fmla="*/ 1 h 37"/>
                  <a:gd name="T2" fmla="*/ 18 w 20"/>
                  <a:gd name="T3" fmla="*/ 50 h 37"/>
                  <a:gd name="T4" fmla="*/ 0 w 20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7">
                    <a:moveTo>
                      <a:pt x="0" y="1"/>
                    </a:moveTo>
                    <a:cubicBezTo>
                      <a:pt x="0" y="12"/>
                      <a:pt x="3" y="30"/>
                      <a:pt x="12" y="37"/>
                    </a:cubicBezTo>
                    <a:cubicBezTo>
                      <a:pt x="20" y="25"/>
                      <a:pt x="2" y="12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2" name="Freeform 148">
                <a:extLst>
                  <a:ext uri="{FF2B5EF4-FFF2-40B4-BE49-F238E27FC236}">
                    <a16:creationId xmlns:a16="http://schemas.microsoft.com/office/drawing/2014/main" id="{D8832CDB-DC32-4EBD-88BA-8B5F5E7E9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981"/>
                <a:ext cx="15" cy="38"/>
              </a:xfrm>
              <a:custGeom>
                <a:avLst/>
                <a:gdLst>
                  <a:gd name="T0" fmla="*/ 0 w 13"/>
                  <a:gd name="T1" fmla="*/ 4 h 34"/>
                  <a:gd name="T2" fmla="*/ 0 w 13"/>
                  <a:gd name="T3" fmla="*/ 1 h 34"/>
                  <a:gd name="T4" fmla="*/ 17 w 13"/>
                  <a:gd name="T5" fmla="*/ 47 h 34"/>
                  <a:gd name="T6" fmla="*/ 0 w 13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4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2" y="11"/>
                      <a:pt x="1" y="29"/>
                      <a:pt x="11" y="34"/>
                    </a:cubicBezTo>
                    <a:cubicBezTo>
                      <a:pt x="13" y="24"/>
                      <a:pt x="7" y="8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3" name="Freeform 149">
                <a:extLst>
                  <a:ext uri="{FF2B5EF4-FFF2-40B4-BE49-F238E27FC236}">
                    <a16:creationId xmlns:a16="http://schemas.microsoft.com/office/drawing/2014/main" id="{29D6D9D3-BE42-4B7C-ADD9-9B3598479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972"/>
                <a:ext cx="17" cy="44"/>
              </a:xfrm>
              <a:custGeom>
                <a:avLst/>
                <a:gdLst>
                  <a:gd name="T0" fmla="*/ 1 w 15"/>
                  <a:gd name="T1" fmla="*/ 2 h 39"/>
                  <a:gd name="T2" fmla="*/ 16 w 15"/>
                  <a:gd name="T3" fmla="*/ 56 h 39"/>
                  <a:gd name="T4" fmla="*/ 0 w 15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39">
                    <a:moveTo>
                      <a:pt x="1" y="2"/>
                    </a:moveTo>
                    <a:cubicBezTo>
                      <a:pt x="1" y="12"/>
                      <a:pt x="1" y="33"/>
                      <a:pt x="11" y="39"/>
                    </a:cubicBezTo>
                    <a:cubicBezTo>
                      <a:pt x="15" y="28"/>
                      <a:pt x="4" y="11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4" name="Freeform 150">
                <a:extLst>
                  <a:ext uri="{FF2B5EF4-FFF2-40B4-BE49-F238E27FC236}">
                    <a16:creationId xmlns:a16="http://schemas.microsoft.com/office/drawing/2014/main" id="{8B98D886-B8FD-4366-9CF9-132F8206C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1963"/>
                <a:ext cx="29" cy="44"/>
              </a:xfrm>
              <a:custGeom>
                <a:avLst/>
                <a:gdLst>
                  <a:gd name="T0" fmla="*/ 8 w 25"/>
                  <a:gd name="T1" fmla="*/ 8 h 39"/>
                  <a:gd name="T2" fmla="*/ 20 w 25"/>
                  <a:gd name="T3" fmla="*/ 56 h 39"/>
                  <a:gd name="T4" fmla="*/ 0 w 25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39">
                    <a:moveTo>
                      <a:pt x="5" y="5"/>
                    </a:moveTo>
                    <a:cubicBezTo>
                      <a:pt x="5" y="11"/>
                      <a:pt x="4" y="32"/>
                      <a:pt x="13" y="39"/>
                    </a:cubicBezTo>
                    <a:cubicBezTo>
                      <a:pt x="25" y="28"/>
                      <a:pt x="1" y="12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5" name="Freeform 151">
                <a:extLst>
                  <a:ext uri="{FF2B5EF4-FFF2-40B4-BE49-F238E27FC236}">
                    <a16:creationId xmlns:a16="http://schemas.microsoft.com/office/drawing/2014/main" id="{2B515AC9-1113-4932-A556-98E428612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1948"/>
                <a:ext cx="19" cy="46"/>
              </a:xfrm>
              <a:custGeom>
                <a:avLst/>
                <a:gdLst>
                  <a:gd name="T0" fmla="*/ 2 w 17"/>
                  <a:gd name="T1" fmla="*/ 0 h 41"/>
                  <a:gd name="T2" fmla="*/ 10 w 17"/>
                  <a:gd name="T3" fmla="*/ 58 h 41"/>
                  <a:gd name="T4" fmla="*/ 1 w 17"/>
                  <a:gd name="T5" fmla="*/ 2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41">
                    <a:moveTo>
                      <a:pt x="2" y="0"/>
                    </a:moveTo>
                    <a:cubicBezTo>
                      <a:pt x="2" y="12"/>
                      <a:pt x="0" y="31"/>
                      <a:pt x="7" y="41"/>
                    </a:cubicBezTo>
                    <a:cubicBezTo>
                      <a:pt x="17" y="31"/>
                      <a:pt x="5" y="13"/>
                      <a:pt x="1" y="2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6" name="Freeform 152">
                <a:extLst>
                  <a:ext uri="{FF2B5EF4-FFF2-40B4-BE49-F238E27FC236}">
                    <a16:creationId xmlns:a16="http://schemas.microsoft.com/office/drawing/2014/main" id="{BFD40DB9-E332-4155-8D88-1E024177C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1936"/>
                <a:ext cx="18" cy="45"/>
              </a:xfrm>
              <a:custGeom>
                <a:avLst/>
                <a:gdLst>
                  <a:gd name="T0" fmla="*/ 8 w 16"/>
                  <a:gd name="T1" fmla="*/ 9 h 40"/>
                  <a:gd name="T2" fmla="*/ 21 w 16"/>
                  <a:gd name="T3" fmla="*/ 57 h 40"/>
                  <a:gd name="T4" fmla="*/ 8 w 16"/>
                  <a:gd name="T5" fmla="*/ 1 h 40"/>
                  <a:gd name="T6" fmla="*/ 7 w 16"/>
                  <a:gd name="T7" fmla="*/ 2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40">
                    <a:moveTo>
                      <a:pt x="5" y="6"/>
                    </a:moveTo>
                    <a:cubicBezTo>
                      <a:pt x="0" y="11"/>
                      <a:pt x="7" y="35"/>
                      <a:pt x="15" y="40"/>
                    </a:cubicBezTo>
                    <a:cubicBezTo>
                      <a:pt x="16" y="27"/>
                      <a:pt x="7" y="14"/>
                      <a:pt x="5" y="1"/>
                    </a:cubicBezTo>
                    <a:cubicBezTo>
                      <a:pt x="4" y="0"/>
                      <a:pt x="4" y="1"/>
                      <a:pt x="4" y="2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7" name="Freeform 153">
                <a:extLst>
                  <a:ext uri="{FF2B5EF4-FFF2-40B4-BE49-F238E27FC236}">
                    <a16:creationId xmlns:a16="http://schemas.microsoft.com/office/drawing/2014/main" id="{7D3248DD-8F02-43C8-ADE4-C8D9DBB0F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1930"/>
                <a:ext cx="19" cy="40"/>
              </a:xfrm>
              <a:custGeom>
                <a:avLst/>
                <a:gdLst>
                  <a:gd name="T0" fmla="*/ 1 w 17"/>
                  <a:gd name="T1" fmla="*/ 7 h 35"/>
                  <a:gd name="T2" fmla="*/ 2 w 17"/>
                  <a:gd name="T3" fmla="*/ 24 h 35"/>
                  <a:gd name="T4" fmla="*/ 15 w 17"/>
                  <a:gd name="T5" fmla="*/ 53 h 35"/>
                  <a:gd name="T6" fmla="*/ 2 w 17"/>
                  <a:gd name="T7" fmla="*/ 3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5">
                    <a:moveTo>
                      <a:pt x="1" y="4"/>
                    </a:moveTo>
                    <a:cubicBezTo>
                      <a:pt x="0" y="0"/>
                      <a:pt x="1" y="14"/>
                      <a:pt x="2" y="16"/>
                    </a:cubicBezTo>
                    <a:cubicBezTo>
                      <a:pt x="3" y="22"/>
                      <a:pt x="5" y="33"/>
                      <a:pt x="11" y="35"/>
                    </a:cubicBezTo>
                    <a:cubicBezTo>
                      <a:pt x="17" y="25"/>
                      <a:pt x="5" y="12"/>
                      <a:pt x="2" y="3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8" name="Freeform 154">
                <a:extLst>
                  <a:ext uri="{FF2B5EF4-FFF2-40B4-BE49-F238E27FC236}">
                    <a16:creationId xmlns:a16="http://schemas.microsoft.com/office/drawing/2014/main" id="{A2BC9810-5C91-424B-B2E0-DCE64713C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923"/>
                <a:ext cx="22" cy="42"/>
              </a:xfrm>
              <a:custGeom>
                <a:avLst/>
                <a:gdLst>
                  <a:gd name="T0" fmla="*/ 15 w 20"/>
                  <a:gd name="T1" fmla="*/ 2 h 37"/>
                  <a:gd name="T2" fmla="*/ 11 w 20"/>
                  <a:gd name="T3" fmla="*/ 0 h 37"/>
                  <a:gd name="T4" fmla="*/ 22 w 20"/>
                  <a:gd name="T5" fmla="*/ 54 h 37"/>
                  <a:gd name="T6" fmla="*/ 11 w 20"/>
                  <a:gd name="T7" fmla="*/ 1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7">
                    <a:moveTo>
                      <a:pt x="12" y="2"/>
                    </a:moveTo>
                    <a:cubicBezTo>
                      <a:pt x="11" y="1"/>
                      <a:pt x="10" y="1"/>
                      <a:pt x="8" y="0"/>
                    </a:cubicBezTo>
                    <a:cubicBezTo>
                      <a:pt x="9" y="9"/>
                      <a:pt x="0" y="37"/>
                      <a:pt x="16" y="37"/>
                    </a:cubicBezTo>
                    <a:cubicBezTo>
                      <a:pt x="20" y="27"/>
                      <a:pt x="4" y="6"/>
                      <a:pt x="8" y="1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9" name="Freeform 155">
                <a:extLst>
                  <a:ext uri="{FF2B5EF4-FFF2-40B4-BE49-F238E27FC236}">
                    <a16:creationId xmlns:a16="http://schemas.microsoft.com/office/drawing/2014/main" id="{C96BC0B8-962A-40AB-B451-ECA3DCBB3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1914"/>
                <a:ext cx="19" cy="46"/>
              </a:xfrm>
              <a:custGeom>
                <a:avLst/>
                <a:gdLst>
                  <a:gd name="T0" fmla="*/ 3 w 17"/>
                  <a:gd name="T1" fmla="*/ 12 h 41"/>
                  <a:gd name="T2" fmla="*/ 0 w 17"/>
                  <a:gd name="T3" fmla="*/ 1 h 41"/>
                  <a:gd name="T4" fmla="*/ 12 w 17"/>
                  <a:gd name="T5" fmla="*/ 47 h 41"/>
                  <a:gd name="T6" fmla="*/ 0 w 17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41">
                    <a:moveTo>
                      <a:pt x="3" y="9"/>
                    </a:moveTo>
                    <a:cubicBezTo>
                      <a:pt x="3" y="6"/>
                      <a:pt x="2" y="3"/>
                      <a:pt x="0" y="1"/>
                    </a:cubicBezTo>
                    <a:cubicBezTo>
                      <a:pt x="1" y="6"/>
                      <a:pt x="1" y="41"/>
                      <a:pt x="9" y="33"/>
                    </a:cubicBezTo>
                    <a:cubicBezTo>
                      <a:pt x="17" y="24"/>
                      <a:pt x="2" y="8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0" name="Freeform 156">
                <a:extLst>
                  <a:ext uri="{FF2B5EF4-FFF2-40B4-BE49-F238E27FC236}">
                    <a16:creationId xmlns:a16="http://schemas.microsoft.com/office/drawing/2014/main" id="{C3F44858-EE20-4A0C-8F2C-CEF373168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1912"/>
                <a:ext cx="23" cy="47"/>
              </a:xfrm>
              <a:custGeom>
                <a:avLst/>
                <a:gdLst>
                  <a:gd name="T0" fmla="*/ 14 w 20"/>
                  <a:gd name="T1" fmla="*/ 0 h 42"/>
                  <a:gd name="T2" fmla="*/ 18 w 20"/>
                  <a:gd name="T3" fmla="*/ 55 h 42"/>
                  <a:gd name="T4" fmla="*/ 12 w 20"/>
                  <a:gd name="T5" fmla="*/ 1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42">
                    <a:moveTo>
                      <a:pt x="9" y="0"/>
                    </a:moveTo>
                    <a:cubicBezTo>
                      <a:pt x="6" y="4"/>
                      <a:pt x="0" y="42"/>
                      <a:pt x="12" y="39"/>
                    </a:cubicBezTo>
                    <a:cubicBezTo>
                      <a:pt x="20" y="37"/>
                      <a:pt x="7" y="5"/>
                      <a:pt x="8" y="1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1" name="Freeform 157">
                <a:extLst>
                  <a:ext uri="{FF2B5EF4-FFF2-40B4-BE49-F238E27FC236}">
                    <a16:creationId xmlns:a16="http://schemas.microsoft.com/office/drawing/2014/main" id="{0ED45488-F5AD-46BB-8BFB-71E068713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1911"/>
                <a:ext cx="27" cy="45"/>
              </a:xfrm>
              <a:custGeom>
                <a:avLst/>
                <a:gdLst>
                  <a:gd name="T0" fmla="*/ 10 w 24"/>
                  <a:gd name="T1" fmla="*/ 1 h 40"/>
                  <a:gd name="T2" fmla="*/ 19 w 24"/>
                  <a:gd name="T3" fmla="*/ 47 h 40"/>
                  <a:gd name="T4" fmla="*/ 11 w 24"/>
                  <a:gd name="T5" fmla="*/ 1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40">
                    <a:moveTo>
                      <a:pt x="7" y="1"/>
                    </a:moveTo>
                    <a:cubicBezTo>
                      <a:pt x="6" y="0"/>
                      <a:pt x="0" y="40"/>
                      <a:pt x="13" y="33"/>
                    </a:cubicBezTo>
                    <a:cubicBezTo>
                      <a:pt x="24" y="27"/>
                      <a:pt x="9" y="5"/>
                      <a:pt x="8" y="1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2" name="Freeform 158">
                <a:extLst>
                  <a:ext uri="{FF2B5EF4-FFF2-40B4-BE49-F238E27FC236}">
                    <a16:creationId xmlns:a16="http://schemas.microsoft.com/office/drawing/2014/main" id="{D0FBC8A0-5D5F-434E-A1F1-9F38B4C7D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1895"/>
                <a:ext cx="21" cy="61"/>
              </a:xfrm>
              <a:custGeom>
                <a:avLst/>
                <a:gdLst>
                  <a:gd name="T0" fmla="*/ 2 w 19"/>
                  <a:gd name="T1" fmla="*/ 0 h 54"/>
                  <a:gd name="T2" fmla="*/ 11 w 19"/>
                  <a:gd name="T3" fmla="*/ 78 h 54"/>
                  <a:gd name="T4" fmla="*/ 8 w 19"/>
                  <a:gd name="T5" fmla="*/ 1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54">
                    <a:moveTo>
                      <a:pt x="2" y="0"/>
                    </a:moveTo>
                    <a:cubicBezTo>
                      <a:pt x="2" y="18"/>
                      <a:pt x="0" y="37"/>
                      <a:pt x="8" y="54"/>
                    </a:cubicBezTo>
                    <a:cubicBezTo>
                      <a:pt x="19" y="44"/>
                      <a:pt x="7" y="18"/>
                      <a:pt x="5" y="7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3" name="Freeform 159">
                <a:extLst>
                  <a:ext uri="{FF2B5EF4-FFF2-40B4-BE49-F238E27FC236}">
                    <a16:creationId xmlns:a16="http://schemas.microsoft.com/office/drawing/2014/main" id="{7F26D652-F30A-4C6B-A332-376298E76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1893"/>
                <a:ext cx="21" cy="53"/>
              </a:xfrm>
              <a:custGeom>
                <a:avLst/>
                <a:gdLst>
                  <a:gd name="T0" fmla="*/ 4 w 19"/>
                  <a:gd name="T1" fmla="*/ 7 h 47"/>
                  <a:gd name="T2" fmla="*/ 4 w 19"/>
                  <a:gd name="T3" fmla="*/ 3 h 47"/>
                  <a:gd name="T4" fmla="*/ 13 w 19"/>
                  <a:gd name="T5" fmla="*/ 68 h 47"/>
                  <a:gd name="T6" fmla="*/ 8 w 19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47">
                    <a:moveTo>
                      <a:pt x="4" y="4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1" y="17"/>
                      <a:pt x="0" y="36"/>
                      <a:pt x="10" y="47"/>
                    </a:cubicBezTo>
                    <a:cubicBezTo>
                      <a:pt x="19" y="38"/>
                      <a:pt x="7" y="11"/>
                      <a:pt x="5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4" name="Freeform 160">
                <a:extLst>
                  <a:ext uri="{FF2B5EF4-FFF2-40B4-BE49-F238E27FC236}">
                    <a16:creationId xmlns:a16="http://schemas.microsoft.com/office/drawing/2014/main" id="{4D3F8CF8-B76F-45BC-AC43-425AE7303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1881"/>
                <a:ext cx="20" cy="61"/>
              </a:xfrm>
              <a:custGeom>
                <a:avLst/>
                <a:gdLst>
                  <a:gd name="T0" fmla="*/ 22 w 17"/>
                  <a:gd name="T1" fmla="*/ 1 h 54"/>
                  <a:gd name="T2" fmla="*/ 18 w 17"/>
                  <a:gd name="T3" fmla="*/ 0 h 54"/>
                  <a:gd name="T4" fmla="*/ 19 w 17"/>
                  <a:gd name="T5" fmla="*/ 78 h 54"/>
                  <a:gd name="T6" fmla="*/ 19 w 17"/>
                  <a:gd name="T7" fmla="*/ 7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4">
                    <a:moveTo>
                      <a:pt x="14" y="1"/>
                    </a:moveTo>
                    <a:cubicBezTo>
                      <a:pt x="14" y="1"/>
                      <a:pt x="13" y="1"/>
                      <a:pt x="11" y="0"/>
                    </a:cubicBezTo>
                    <a:cubicBezTo>
                      <a:pt x="8" y="10"/>
                      <a:pt x="0" y="50"/>
                      <a:pt x="12" y="54"/>
                    </a:cubicBezTo>
                    <a:cubicBezTo>
                      <a:pt x="16" y="39"/>
                      <a:pt x="17" y="18"/>
                      <a:pt x="12" y="4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5" name="Freeform 161">
                <a:extLst>
                  <a:ext uri="{FF2B5EF4-FFF2-40B4-BE49-F238E27FC236}">
                    <a16:creationId xmlns:a16="http://schemas.microsoft.com/office/drawing/2014/main" id="{4D54692D-46E3-4873-A4B5-B50029AAD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1883"/>
                <a:ext cx="19" cy="66"/>
              </a:xfrm>
              <a:custGeom>
                <a:avLst/>
                <a:gdLst>
                  <a:gd name="T0" fmla="*/ 11 w 17"/>
                  <a:gd name="T1" fmla="*/ 2 h 59"/>
                  <a:gd name="T2" fmla="*/ 12 w 17"/>
                  <a:gd name="T3" fmla="*/ 83 h 59"/>
                  <a:gd name="T4" fmla="*/ 12 w 17"/>
                  <a:gd name="T5" fmla="*/ 34 h 59"/>
                  <a:gd name="T6" fmla="*/ 12 w 17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9">
                    <a:moveTo>
                      <a:pt x="8" y="2"/>
                    </a:moveTo>
                    <a:cubicBezTo>
                      <a:pt x="6" y="14"/>
                      <a:pt x="0" y="46"/>
                      <a:pt x="9" y="59"/>
                    </a:cubicBezTo>
                    <a:cubicBezTo>
                      <a:pt x="17" y="54"/>
                      <a:pt x="10" y="32"/>
                      <a:pt x="9" y="24"/>
                    </a:cubicBezTo>
                    <a:cubicBezTo>
                      <a:pt x="9" y="16"/>
                      <a:pt x="9" y="8"/>
                      <a:pt x="9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6" name="Freeform 162">
                <a:extLst>
                  <a:ext uri="{FF2B5EF4-FFF2-40B4-BE49-F238E27FC236}">
                    <a16:creationId xmlns:a16="http://schemas.microsoft.com/office/drawing/2014/main" id="{40AF270A-7037-458F-B458-DDB445BD9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1877"/>
                <a:ext cx="20" cy="76"/>
              </a:xfrm>
              <a:custGeom>
                <a:avLst/>
                <a:gdLst>
                  <a:gd name="T0" fmla="*/ 16 w 18"/>
                  <a:gd name="T1" fmla="*/ 3 h 67"/>
                  <a:gd name="T2" fmla="*/ 16 w 18"/>
                  <a:gd name="T3" fmla="*/ 0 h 67"/>
                  <a:gd name="T4" fmla="*/ 13 w 18"/>
                  <a:gd name="T5" fmla="*/ 98 h 67"/>
                  <a:gd name="T6" fmla="*/ 16 w 18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67">
                    <a:moveTo>
                      <a:pt x="12" y="3"/>
                    </a:moveTo>
                    <a:cubicBezTo>
                      <a:pt x="12" y="2"/>
                      <a:pt x="12" y="1"/>
                      <a:pt x="12" y="0"/>
                    </a:cubicBezTo>
                    <a:cubicBezTo>
                      <a:pt x="0" y="6"/>
                      <a:pt x="3" y="56"/>
                      <a:pt x="10" y="67"/>
                    </a:cubicBezTo>
                    <a:cubicBezTo>
                      <a:pt x="18" y="45"/>
                      <a:pt x="10" y="20"/>
                      <a:pt x="12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7" name="Freeform 163">
                <a:extLst>
                  <a:ext uri="{FF2B5EF4-FFF2-40B4-BE49-F238E27FC236}">
                    <a16:creationId xmlns:a16="http://schemas.microsoft.com/office/drawing/2014/main" id="{B80EF5D8-88BB-478C-AF3F-891A05B66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1877"/>
                <a:ext cx="25" cy="77"/>
              </a:xfrm>
              <a:custGeom>
                <a:avLst/>
                <a:gdLst>
                  <a:gd name="T0" fmla="*/ 17 w 22"/>
                  <a:gd name="T1" fmla="*/ 0 h 68"/>
                  <a:gd name="T2" fmla="*/ 23 w 22"/>
                  <a:gd name="T3" fmla="*/ 99 h 68"/>
                  <a:gd name="T4" fmla="*/ 20 w 22"/>
                  <a:gd name="T5" fmla="*/ 1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68">
                    <a:moveTo>
                      <a:pt x="11" y="0"/>
                    </a:moveTo>
                    <a:cubicBezTo>
                      <a:pt x="8" y="11"/>
                      <a:pt x="0" y="65"/>
                      <a:pt x="16" y="68"/>
                    </a:cubicBezTo>
                    <a:cubicBezTo>
                      <a:pt x="22" y="50"/>
                      <a:pt x="19" y="16"/>
                      <a:pt x="14" y="1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8" name="Freeform 164">
                <a:extLst>
                  <a:ext uri="{FF2B5EF4-FFF2-40B4-BE49-F238E27FC236}">
                    <a16:creationId xmlns:a16="http://schemas.microsoft.com/office/drawing/2014/main" id="{9AF716D7-C566-4EF1-A9FD-B34F25838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1872"/>
                <a:ext cx="27" cy="72"/>
              </a:xfrm>
              <a:custGeom>
                <a:avLst/>
                <a:gdLst>
                  <a:gd name="T0" fmla="*/ 18 w 24"/>
                  <a:gd name="T1" fmla="*/ 2 h 63"/>
                  <a:gd name="T2" fmla="*/ 20 w 24"/>
                  <a:gd name="T3" fmla="*/ 94 h 63"/>
                  <a:gd name="T4" fmla="*/ 18 w 24"/>
                  <a:gd name="T5" fmla="*/ 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63">
                    <a:moveTo>
                      <a:pt x="12" y="2"/>
                    </a:moveTo>
                    <a:cubicBezTo>
                      <a:pt x="9" y="19"/>
                      <a:pt x="0" y="49"/>
                      <a:pt x="14" y="63"/>
                    </a:cubicBezTo>
                    <a:cubicBezTo>
                      <a:pt x="24" y="51"/>
                      <a:pt x="20" y="11"/>
                      <a:pt x="12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9" name="Freeform 165">
                <a:extLst>
                  <a:ext uri="{FF2B5EF4-FFF2-40B4-BE49-F238E27FC236}">
                    <a16:creationId xmlns:a16="http://schemas.microsoft.com/office/drawing/2014/main" id="{029CA629-4921-496B-B49D-A39FFBABC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1874"/>
                <a:ext cx="23" cy="61"/>
              </a:xfrm>
              <a:custGeom>
                <a:avLst/>
                <a:gdLst>
                  <a:gd name="T0" fmla="*/ 14 w 20"/>
                  <a:gd name="T1" fmla="*/ 3 h 54"/>
                  <a:gd name="T2" fmla="*/ 16 w 20"/>
                  <a:gd name="T3" fmla="*/ 2 h 54"/>
                  <a:gd name="T4" fmla="*/ 20 w 20"/>
                  <a:gd name="T5" fmla="*/ 78 h 54"/>
                  <a:gd name="T6" fmla="*/ 18 w 20"/>
                  <a:gd name="T7" fmla="*/ 7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54">
                    <a:moveTo>
                      <a:pt x="9" y="3"/>
                    </a:moveTo>
                    <a:cubicBezTo>
                      <a:pt x="9" y="3"/>
                      <a:pt x="9" y="0"/>
                      <a:pt x="10" y="2"/>
                    </a:cubicBezTo>
                    <a:cubicBezTo>
                      <a:pt x="10" y="15"/>
                      <a:pt x="0" y="45"/>
                      <a:pt x="13" y="54"/>
                    </a:cubicBezTo>
                    <a:cubicBezTo>
                      <a:pt x="20" y="42"/>
                      <a:pt x="16" y="17"/>
                      <a:pt x="12" y="4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0" name="Freeform 166">
                <a:extLst>
                  <a:ext uri="{FF2B5EF4-FFF2-40B4-BE49-F238E27FC236}">
                    <a16:creationId xmlns:a16="http://schemas.microsoft.com/office/drawing/2014/main" id="{D2AAB4D1-C915-4D77-81B9-17806A61C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1879"/>
                <a:ext cx="10" cy="57"/>
              </a:xfrm>
              <a:custGeom>
                <a:avLst/>
                <a:gdLst>
                  <a:gd name="T0" fmla="*/ 3 w 9"/>
                  <a:gd name="T1" fmla="*/ 2 h 50"/>
                  <a:gd name="T2" fmla="*/ 11 w 9"/>
                  <a:gd name="T3" fmla="*/ 74 h 50"/>
                  <a:gd name="T4" fmla="*/ 3 w 9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0">
                    <a:moveTo>
                      <a:pt x="3" y="2"/>
                    </a:moveTo>
                    <a:cubicBezTo>
                      <a:pt x="0" y="3"/>
                      <a:pt x="1" y="45"/>
                      <a:pt x="8" y="50"/>
                    </a:cubicBezTo>
                    <a:cubicBezTo>
                      <a:pt x="9" y="33"/>
                      <a:pt x="9" y="16"/>
                      <a:pt x="3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1" name="Freeform 167">
                <a:extLst>
                  <a:ext uri="{FF2B5EF4-FFF2-40B4-BE49-F238E27FC236}">
                    <a16:creationId xmlns:a16="http://schemas.microsoft.com/office/drawing/2014/main" id="{8CD67C47-8EBF-4EC0-9D0F-98B79142E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876"/>
                <a:ext cx="23" cy="71"/>
              </a:xfrm>
              <a:custGeom>
                <a:avLst/>
                <a:gdLst>
                  <a:gd name="T0" fmla="*/ 16 w 20"/>
                  <a:gd name="T1" fmla="*/ 1 h 63"/>
                  <a:gd name="T2" fmla="*/ 28 w 20"/>
                  <a:gd name="T3" fmla="*/ 90 h 63"/>
                  <a:gd name="T4" fmla="*/ 14 w 20"/>
                  <a:gd name="T5" fmla="*/ 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63">
                    <a:moveTo>
                      <a:pt x="10" y="1"/>
                    </a:moveTo>
                    <a:cubicBezTo>
                      <a:pt x="11" y="14"/>
                      <a:pt x="0" y="63"/>
                      <a:pt x="18" y="63"/>
                    </a:cubicBezTo>
                    <a:cubicBezTo>
                      <a:pt x="20" y="41"/>
                      <a:pt x="10" y="21"/>
                      <a:pt x="9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2" name="Freeform 168">
                <a:extLst>
                  <a:ext uri="{FF2B5EF4-FFF2-40B4-BE49-F238E27FC236}">
                    <a16:creationId xmlns:a16="http://schemas.microsoft.com/office/drawing/2014/main" id="{A500D22C-A68E-4B40-84CD-E393367C7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1879"/>
                <a:ext cx="19" cy="76"/>
              </a:xfrm>
              <a:custGeom>
                <a:avLst/>
                <a:gdLst>
                  <a:gd name="T0" fmla="*/ 4 w 17"/>
                  <a:gd name="T1" fmla="*/ 18 h 67"/>
                  <a:gd name="T2" fmla="*/ 17 w 17"/>
                  <a:gd name="T3" fmla="*/ 98 h 67"/>
                  <a:gd name="T4" fmla="*/ 4 w 17"/>
                  <a:gd name="T5" fmla="*/ 0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67">
                    <a:moveTo>
                      <a:pt x="4" y="12"/>
                    </a:moveTo>
                    <a:cubicBezTo>
                      <a:pt x="0" y="29"/>
                      <a:pt x="1" y="52"/>
                      <a:pt x="12" y="67"/>
                    </a:cubicBezTo>
                    <a:cubicBezTo>
                      <a:pt x="17" y="49"/>
                      <a:pt x="8" y="18"/>
                      <a:pt x="4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3" name="Freeform 169">
                <a:extLst>
                  <a:ext uri="{FF2B5EF4-FFF2-40B4-BE49-F238E27FC236}">
                    <a16:creationId xmlns:a16="http://schemas.microsoft.com/office/drawing/2014/main" id="{2258C228-ADF5-40AD-B597-52DA3F59A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1893"/>
                <a:ext cx="26" cy="74"/>
              </a:xfrm>
              <a:custGeom>
                <a:avLst/>
                <a:gdLst>
                  <a:gd name="T0" fmla="*/ 21 w 23"/>
                  <a:gd name="T1" fmla="*/ 0 h 66"/>
                  <a:gd name="T2" fmla="*/ 24 w 23"/>
                  <a:gd name="T3" fmla="*/ 93 h 66"/>
                  <a:gd name="T4" fmla="*/ 21 w 23"/>
                  <a:gd name="T5" fmla="*/ 1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66">
                    <a:moveTo>
                      <a:pt x="15" y="0"/>
                    </a:moveTo>
                    <a:cubicBezTo>
                      <a:pt x="0" y="10"/>
                      <a:pt x="5" y="55"/>
                      <a:pt x="17" y="66"/>
                    </a:cubicBezTo>
                    <a:cubicBezTo>
                      <a:pt x="23" y="48"/>
                      <a:pt x="14" y="22"/>
                      <a:pt x="15" y="1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4" name="Freeform 170">
                <a:extLst>
                  <a:ext uri="{FF2B5EF4-FFF2-40B4-BE49-F238E27FC236}">
                    <a16:creationId xmlns:a16="http://schemas.microsoft.com/office/drawing/2014/main" id="{C72BE270-779E-476B-B6A9-B52BD98AF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1896"/>
                <a:ext cx="24" cy="71"/>
              </a:xfrm>
              <a:custGeom>
                <a:avLst/>
                <a:gdLst>
                  <a:gd name="T0" fmla="*/ 27 w 21"/>
                  <a:gd name="T1" fmla="*/ 14 h 63"/>
                  <a:gd name="T2" fmla="*/ 25 w 21"/>
                  <a:gd name="T3" fmla="*/ 7 h 63"/>
                  <a:gd name="T4" fmla="*/ 27 w 21"/>
                  <a:gd name="T5" fmla="*/ 90 h 63"/>
                  <a:gd name="T6" fmla="*/ 24 w 21"/>
                  <a:gd name="T7" fmla="*/ 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63">
                    <a:moveTo>
                      <a:pt x="18" y="10"/>
                    </a:moveTo>
                    <a:cubicBezTo>
                      <a:pt x="17" y="8"/>
                      <a:pt x="18" y="6"/>
                      <a:pt x="17" y="4"/>
                    </a:cubicBezTo>
                    <a:cubicBezTo>
                      <a:pt x="10" y="18"/>
                      <a:pt x="0" y="54"/>
                      <a:pt x="18" y="63"/>
                    </a:cubicBezTo>
                    <a:cubicBezTo>
                      <a:pt x="19" y="44"/>
                      <a:pt x="21" y="19"/>
                      <a:pt x="16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5" name="Freeform 171">
                <a:extLst>
                  <a:ext uri="{FF2B5EF4-FFF2-40B4-BE49-F238E27FC236}">
                    <a16:creationId xmlns:a16="http://schemas.microsoft.com/office/drawing/2014/main" id="{327ADE6C-2C2F-47A7-8119-B26DD305A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1902"/>
                <a:ext cx="25" cy="65"/>
              </a:xfrm>
              <a:custGeom>
                <a:avLst/>
                <a:gdLst>
                  <a:gd name="T0" fmla="*/ 19 w 22"/>
                  <a:gd name="T1" fmla="*/ 8 h 58"/>
                  <a:gd name="T2" fmla="*/ 17 w 22"/>
                  <a:gd name="T3" fmla="*/ 82 h 58"/>
                  <a:gd name="T4" fmla="*/ 20 w 22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58">
                    <a:moveTo>
                      <a:pt x="13" y="5"/>
                    </a:moveTo>
                    <a:cubicBezTo>
                      <a:pt x="2" y="16"/>
                      <a:pt x="0" y="47"/>
                      <a:pt x="11" y="58"/>
                    </a:cubicBezTo>
                    <a:cubicBezTo>
                      <a:pt x="22" y="53"/>
                      <a:pt x="17" y="12"/>
                      <a:pt x="14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6" name="Freeform 172">
                <a:extLst>
                  <a:ext uri="{FF2B5EF4-FFF2-40B4-BE49-F238E27FC236}">
                    <a16:creationId xmlns:a16="http://schemas.microsoft.com/office/drawing/2014/main" id="{82EED55F-EFBF-4E55-A4FA-1BF8D29BC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1910"/>
                <a:ext cx="20" cy="52"/>
              </a:xfrm>
              <a:custGeom>
                <a:avLst/>
                <a:gdLst>
                  <a:gd name="T0" fmla="*/ 21 w 17"/>
                  <a:gd name="T1" fmla="*/ 0 h 46"/>
                  <a:gd name="T2" fmla="*/ 13 w 17"/>
                  <a:gd name="T3" fmla="*/ 67 h 46"/>
                  <a:gd name="T4" fmla="*/ 22 w 17"/>
                  <a:gd name="T5" fmla="*/ 3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46">
                    <a:moveTo>
                      <a:pt x="13" y="0"/>
                    </a:moveTo>
                    <a:cubicBezTo>
                      <a:pt x="7" y="3"/>
                      <a:pt x="0" y="41"/>
                      <a:pt x="8" y="46"/>
                    </a:cubicBezTo>
                    <a:cubicBezTo>
                      <a:pt x="17" y="35"/>
                      <a:pt x="11" y="17"/>
                      <a:pt x="14" y="3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7" name="Freeform 173">
                <a:extLst>
                  <a:ext uri="{FF2B5EF4-FFF2-40B4-BE49-F238E27FC236}">
                    <a16:creationId xmlns:a16="http://schemas.microsoft.com/office/drawing/2014/main" id="{02B03BDF-B156-46BF-92AC-4F140B1FD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913"/>
                <a:ext cx="14" cy="38"/>
              </a:xfrm>
              <a:custGeom>
                <a:avLst/>
                <a:gdLst>
                  <a:gd name="T0" fmla="*/ 16 w 12"/>
                  <a:gd name="T1" fmla="*/ 8 h 34"/>
                  <a:gd name="T2" fmla="*/ 8 w 12"/>
                  <a:gd name="T3" fmla="*/ 47 h 34"/>
                  <a:gd name="T4" fmla="*/ 18 w 12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34">
                    <a:moveTo>
                      <a:pt x="10" y="5"/>
                    </a:moveTo>
                    <a:cubicBezTo>
                      <a:pt x="0" y="9"/>
                      <a:pt x="2" y="27"/>
                      <a:pt x="5" y="34"/>
                    </a:cubicBezTo>
                    <a:cubicBezTo>
                      <a:pt x="11" y="24"/>
                      <a:pt x="12" y="12"/>
                      <a:pt x="11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8" name="Freeform 174">
                <a:extLst>
                  <a:ext uri="{FF2B5EF4-FFF2-40B4-BE49-F238E27FC236}">
                    <a16:creationId xmlns:a16="http://schemas.microsoft.com/office/drawing/2014/main" id="{EF639883-D9B8-454B-B70F-D06FFA915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1930"/>
                <a:ext cx="10" cy="26"/>
              </a:xfrm>
              <a:custGeom>
                <a:avLst/>
                <a:gdLst>
                  <a:gd name="T0" fmla="*/ 11 w 9"/>
                  <a:gd name="T1" fmla="*/ 3 h 23"/>
                  <a:gd name="T2" fmla="*/ 8 w 9"/>
                  <a:gd name="T3" fmla="*/ 0 h 23"/>
                  <a:gd name="T4" fmla="*/ 2 w 9"/>
                  <a:gd name="T5" fmla="*/ 33 h 23"/>
                  <a:gd name="T6" fmla="*/ 11 w 9"/>
                  <a:gd name="T7" fmla="*/ 2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3">
                    <a:moveTo>
                      <a:pt x="8" y="3"/>
                    </a:moveTo>
                    <a:cubicBezTo>
                      <a:pt x="8" y="1"/>
                      <a:pt x="7" y="0"/>
                      <a:pt x="5" y="0"/>
                    </a:cubicBezTo>
                    <a:cubicBezTo>
                      <a:pt x="0" y="7"/>
                      <a:pt x="1" y="15"/>
                      <a:pt x="2" y="23"/>
                    </a:cubicBezTo>
                    <a:cubicBezTo>
                      <a:pt x="9" y="20"/>
                      <a:pt x="7" y="10"/>
                      <a:pt x="8" y="2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9" name="Freeform 175">
                <a:extLst>
                  <a:ext uri="{FF2B5EF4-FFF2-40B4-BE49-F238E27FC236}">
                    <a16:creationId xmlns:a16="http://schemas.microsoft.com/office/drawing/2014/main" id="{DEA06AAE-CE44-4B01-8389-1EBC514BE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1938"/>
                <a:ext cx="14" cy="29"/>
              </a:xfrm>
              <a:custGeom>
                <a:avLst/>
                <a:gdLst>
                  <a:gd name="T0" fmla="*/ 10 w 13"/>
                  <a:gd name="T1" fmla="*/ 0 h 26"/>
                  <a:gd name="T2" fmla="*/ 1 w 13"/>
                  <a:gd name="T3" fmla="*/ 33 h 26"/>
                  <a:gd name="T4" fmla="*/ 15 w 13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6">
                    <a:moveTo>
                      <a:pt x="7" y="0"/>
                    </a:moveTo>
                    <a:cubicBezTo>
                      <a:pt x="3" y="3"/>
                      <a:pt x="0" y="16"/>
                      <a:pt x="1" y="24"/>
                    </a:cubicBezTo>
                    <a:cubicBezTo>
                      <a:pt x="13" y="26"/>
                      <a:pt x="12" y="9"/>
                      <a:pt x="12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0" name="Freeform 176">
                <a:extLst>
                  <a:ext uri="{FF2B5EF4-FFF2-40B4-BE49-F238E27FC236}">
                    <a16:creationId xmlns:a16="http://schemas.microsoft.com/office/drawing/2014/main" id="{125BE9CA-1736-4458-B8BB-2FB0878D8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1955"/>
                <a:ext cx="18" cy="36"/>
              </a:xfrm>
              <a:custGeom>
                <a:avLst/>
                <a:gdLst>
                  <a:gd name="T0" fmla="*/ 16 w 16"/>
                  <a:gd name="T1" fmla="*/ 9 h 32"/>
                  <a:gd name="T2" fmla="*/ 16 w 16"/>
                  <a:gd name="T3" fmla="*/ 3 h 32"/>
                  <a:gd name="T4" fmla="*/ 9 w 16"/>
                  <a:gd name="T5" fmla="*/ 46 h 32"/>
                  <a:gd name="T6" fmla="*/ 23 w 16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32">
                    <a:moveTo>
                      <a:pt x="11" y="6"/>
                    </a:moveTo>
                    <a:cubicBezTo>
                      <a:pt x="11" y="4"/>
                      <a:pt x="15" y="4"/>
                      <a:pt x="11" y="3"/>
                    </a:cubicBezTo>
                    <a:cubicBezTo>
                      <a:pt x="2" y="5"/>
                      <a:pt x="0" y="26"/>
                      <a:pt x="6" y="32"/>
                    </a:cubicBezTo>
                    <a:cubicBezTo>
                      <a:pt x="13" y="24"/>
                      <a:pt x="14" y="10"/>
                      <a:pt x="16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1" name="Freeform 177">
                <a:extLst>
                  <a:ext uri="{FF2B5EF4-FFF2-40B4-BE49-F238E27FC236}">
                    <a16:creationId xmlns:a16="http://schemas.microsoft.com/office/drawing/2014/main" id="{92C55D24-743B-46D4-82AF-FA812B0D8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1970"/>
                <a:ext cx="30" cy="38"/>
              </a:xfrm>
              <a:custGeom>
                <a:avLst/>
                <a:gdLst>
                  <a:gd name="T0" fmla="*/ 30 w 27"/>
                  <a:gd name="T1" fmla="*/ 2 h 34"/>
                  <a:gd name="T2" fmla="*/ 14 w 27"/>
                  <a:gd name="T3" fmla="*/ 47 h 34"/>
                  <a:gd name="T4" fmla="*/ 37 w 27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34">
                    <a:moveTo>
                      <a:pt x="22" y="2"/>
                    </a:moveTo>
                    <a:cubicBezTo>
                      <a:pt x="9" y="1"/>
                      <a:pt x="0" y="25"/>
                      <a:pt x="11" y="34"/>
                    </a:cubicBezTo>
                    <a:cubicBezTo>
                      <a:pt x="18" y="25"/>
                      <a:pt x="24" y="11"/>
                      <a:pt x="27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2" name="Freeform 178">
                <a:extLst>
                  <a:ext uri="{FF2B5EF4-FFF2-40B4-BE49-F238E27FC236}">
                    <a16:creationId xmlns:a16="http://schemas.microsoft.com/office/drawing/2014/main" id="{5DA5F52C-EC9D-4EF1-A086-784FE6D0B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1977"/>
                <a:ext cx="28" cy="55"/>
              </a:xfrm>
              <a:custGeom>
                <a:avLst/>
                <a:gdLst>
                  <a:gd name="T0" fmla="*/ 34 w 24"/>
                  <a:gd name="T1" fmla="*/ 3 h 48"/>
                  <a:gd name="T2" fmla="*/ 1 w 24"/>
                  <a:gd name="T3" fmla="*/ 72 h 48"/>
                  <a:gd name="T4" fmla="*/ 39 w 24"/>
                  <a:gd name="T5" fmla="*/ 3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48">
                    <a:moveTo>
                      <a:pt x="21" y="3"/>
                    </a:moveTo>
                    <a:cubicBezTo>
                      <a:pt x="11" y="0"/>
                      <a:pt x="0" y="38"/>
                      <a:pt x="1" y="48"/>
                    </a:cubicBezTo>
                    <a:cubicBezTo>
                      <a:pt x="13" y="41"/>
                      <a:pt x="23" y="16"/>
                      <a:pt x="24" y="3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3" name="Freeform 179">
                <a:extLst>
                  <a:ext uri="{FF2B5EF4-FFF2-40B4-BE49-F238E27FC236}">
                    <a16:creationId xmlns:a16="http://schemas.microsoft.com/office/drawing/2014/main" id="{7336D4AF-3BAF-4B17-94D6-68FD18440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998"/>
                <a:ext cx="36" cy="54"/>
              </a:xfrm>
              <a:custGeom>
                <a:avLst/>
                <a:gdLst>
                  <a:gd name="T0" fmla="*/ 36 w 32"/>
                  <a:gd name="T1" fmla="*/ 3 h 48"/>
                  <a:gd name="T2" fmla="*/ 41 w 32"/>
                  <a:gd name="T3" fmla="*/ 0 h 48"/>
                  <a:gd name="T4" fmla="*/ 7 w 32"/>
                  <a:gd name="T5" fmla="*/ 69 h 48"/>
                  <a:gd name="T6" fmla="*/ 46 w 32"/>
                  <a:gd name="T7" fmla="*/ 2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48">
                    <a:moveTo>
                      <a:pt x="25" y="3"/>
                    </a:moveTo>
                    <a:cubicBezTo>
                      <a:pt x="26" y="2"/>
                      <a:pt x="27" y="1"/>
                      <a:pt x="28" y="0"/>
                    </a:cubicBezTo>
                    <a:cubicBezTo>
                      <a:pt x="13" y="13"/>
                      <a:pt x="0" y="27"/>
                      <a:pt x="4" y="48"/>
                    </a:cubicBezTo>
                    <a:cubicBezTo>
                      <a:pt x="20" y="41"/>
                      <a:pt x="22" y="12"/>
                      <a:pt x="32" y="2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4" name="Freeform 180">
                <a:extLst>
                  <a:ext uri="{FF2B5EF4-FFF2-40B4-BE49-F238E27FC236}">
                    <a16:creationId xmlns:a16="http://schemas.microsoft.com/office/drawing/2014/main" id="{9C390DA4-591A-4615-AB67-BC3F1701B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015"/>
                <a:ext cx="23" cy="48"/>
              </a:xfrm>
              <a:custGeom>
                <a:avLst/>
                <a:gdLst>
                  <a:gd name="T0" fmla="*/ 28 w 20"/>
                  <a:gd name="T1" fmla="*/ 3 h 43"/>
                  <a:gd name="T2" fmla="*/ 2 w 20"/>
                  <a:gd name="T3" fmla="*/ 60 h 43"/>
                  <a:gd name="T4" fmla="*/ 30 w 20"/>
                  <a:gd name="T5" fmla="*/ 8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43">
                    <a:moveTo>
                      <a:pt x="18" y="3"/>
                    </a:moveTo>
                    <a:cubicBezTo>
                      <a:pt x="11" y="0"/>
                      <a:pt x="0" y="32"/>
                      <a:pt x="2" y="43"/>
                    </a:cubicBezTo>
                    <a:cubicBezTo>
                      <a:pt x="13" y="37"/>
                      <a:pt x="16" y="17"/>
                      <a:pt x="20" y="5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5" name="Freeform 181">
                <a:extLst>
                  <a:ext uri="{FF2B5EF4-FFF2-40B4-BE49-F238E27FC236}">
                    <a16:creationId xmlns:a16="http://schemas.microsoft.com/office/drawing/2014/main" id="{E8D3D294-4F1F-4319-82FC-652A140CF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040"/>
                <a:ext cx="21" cy="36"/>
              </a:xfrm>
              <a:custGeom>
                <a:avLst/>
                <a:gdLst>
                  <a:gd name="T0" fmla="*/ 23 w 19"/>
                  <a:gd name="T1" fmla="*/ 8 h 32"/>
                  <a:gd name="T2" fmla="*/ 23 w 19"/>
                  <a:gd name="T3" fmla="*/ 0 h 32"/>
                  <a:gd name="T4" fmla="*/ 3 w 19"/>
                  <a:gd name="T5" fmla="*/ 46 h 32"/>
                  <a:gd name="T6" fmla="*/ 25 w 19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2">
                    <a:moveTo>
                      <a:pt x="17" y="5"/>
                    </a:moveTo>
                    <a:cubicBezTo>
                      <a:pt x="17" y="3"/>
                      <a:pt x="17" y="2"/>
                      <a:pt x="17" y="0"/>
                    </a:cubicBezTo>
                    <a:cubicBezTo>
                      <a:pt x="7" y="6"/>
                      <a:pt x="0" y="22"/>
                      <a:pt x="3" y="32"/>
                    </a:cubicBezTo>
                    <a:cubicBezTo>
                      <a:pt x="10" y="26"/>
                      <a:pt x="18" y="9"/>
                      <a:pt x="19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6" name="Freeform 182">
                <a:extLst>
                  <a:ext uri="{FF2B5EF4-FFF2-40B4-BE49-F238E27FC236}">
                    <a16:creationId xmlns:a16="http://schemas.microsoft.com/office/drawing/2014/main" id="{4C56F902-8279-4D15-9622-E36CB5E7F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2046"/>
                <a:ext cx="34" cy="59"/>
              </a:xfrm>
              <a:custGeom>
                <a:avLst/>
                <a:gdLst>
                  <a:gd name="T0" fmla="*/ 44 w 30"/>
                  <a:gd name="T1" fmla="*/ 0 h 52"/>
                  <a:gd name="T2" fmla="*/ 1 w 30"/>
                  <a:gd name="T3" fmla="*/ 76 h 52"/>
                  <a:gd name="T4" fmla="*/ 44 w 30"/>
                  <a:gd name="T5" fmla="*/ 14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52">
                    <a:moveTo>
                      <a:pt x="30" y="0"/>
                    </a:moveTo>
                    <a:cubicBezTo>
                      <a:pt x="21" y="2"/>
                      <a:pt x="0" y="38"/>
                      <a:pt x="1" y="52"/>
                    </a:cubicBezTo>
                    <a:cubicBezTo>
                      <a:pt x="13" y="48"/>
                      <a:pt x="25" y="22"/>
                      <a:pt x="30" y="1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7" name="Freeform 183">
                <a:extLst>
                  <a:ext uri="{FF2B5EF4-FFF2-40B4-BE49-F238E27FC236}">
                    <a16:creationId xmlns:a16="http://schemas.microsoft.com/office/drawing/2014/main" id="{1A712507-05F3-4C2F-8029-A0272DA45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080"/>
                <a:ext cx="30" cy="48"/>
              </a:xfrm>
              <a:custGeom>
                <a:avLst/>
                <a:gdLst>
                  <a:gd name="T0" fmla="*/ 36 w 27"/>
                  <a:gd name="T1" fmla="*/ 13 h 42"/>
                  <a:gd name="T2" fmla="*/ 32 w 27"/>
                  <a:gd name="T3" fmla="*/ 8 h 42"/>
                  <a:gd name="T4" fmla="*/ 3 w 27"/>
                  <a:gd name="T5" fmla="*/ 61 h 42"/>
                  <a:gd name="T6" fmla="*/ 37 w 27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42">
                    <a:moveTo>
                      <a:pt x="26" y="9"/>
                    </a:moveTo>
                    <a:cubicBezTo>
                      <a:pt x="25" y="7"/>
                      <a:pt x="24" y="6"/>
                      <a:pt x="23" y="5"/>
                    </a:cubicBezTo>
                    <a:cubicBezTo>
                      <a:pt x="10" y="11"/>
                      <a:pt x="0" y="26"/>
                      <a:pt x="3" y="40"/>
                    </a:cubicBezTo>
                    <a:cubicBezTo>
                      <a:pt x="17" y="42"/>
                      <a:pt x="23" y="11"/>
                      <a:pt x="27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8" name="Freeform 184">
                <a:extLst>
                  <a:ext uri="{FF2B5EF4-FFF2-40B4-BE49-F238E27FC236}">
                    <a16:creationId xmlns:a16="http://schemas.microsoft.com/office/drawing/2014/main" id="{984BF0FA-9351-4A33-86C8-091B71C35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2084"/>
                <a:ext cx="42" cy="57"/>
              </a:xfrm>
              <a:custGeom>
                <a:avLst/>
                <a:gdLst>
                  <a:gd name="T0" fmla="*/ 39 w 37"/>
                  <a:gd name="T1" fmla="*/ 20 h 51"/>
                  <a:gd name="T2" fmla="*/ 3 w 37"/>
                  <a:gd name="T3" fmla="*/ 72 h 51"/>
                  <a:gd name="T4" fmla="*/ 54 w 37"/>
                  <a:gd name="T5" fmla="*/ 10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51">
                    <a:moveTo>
                      <a:pt x="26" y="14"/>
                    </a:moveTo>
                    <a:cubicBezTo>
                      <a:pt x="17" y="0"/>
                      <a:pt x="0" y="40"/>
                      <a:pt x="3" y="51"/>
                    </a:cubicBezTo>
                    <a:cubicBezTo>
                      <a:pt x="18" y="46"/>
                      <a:pt x="23" y="17"/>
                      <a:pt x="37" y="7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9" name="Freeform 185">
                <a:extLst>
                  <a:ext uri="{FF2B5EF4-FFF2-40B4-BE49-F238E27FC236}">
                    <a16:creationId xmlns:a16="http://schemas.microsoft.com/office/drawing/2014/main" id="{A27F44FD-5104-419B-B23A-3A15E4FEE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2108"/>
                <a:ext cx="38" cy="59"/>
              </a:xfrm>
              <a:custGeom>
                <a:avLst/>
                <a:gdLst>
                  <a:gd name="T0" fmla="*/ 47 w 34"/>
                  <a:gd name="T1" fmla="*/ 2 h 52"/>
                  <a:gd name="T2" fmla="*/ 1 w 34"/>
                  <a:gd name="T3" fmla="*/ 76 h 52"/>
                  <a:gd name="T4" fmla="*/ 44 w 34"/>
                  <a:gd name="T5" fmla="*/ 14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52">
                    <a:moveTo>
                      <a:pt x="34" y="2"/>
                    </a:moveTo>
                    <a:cubicBezTo>
                      <a:pt x="21" y="0"/>
                      <a:pt x="0" y="37"/>
                      <a:pt x="1" y="52"/>
                    </a:cubicBezTo>
                    <a:cubicBezTo>
                      <a:pt x="15" y="42"/>
                      <a:pt x="17" y="20"/>
                      <a:pt x="31" y="1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0" name="Freeform 186">
                <a:extLst>
                  <a:ext uri="{FF2B5EF4-FFF2-40B4-BE49-F238E27FC236}">
                    <a16:creationId xmlns:a16="http://schemas.microsoft.com/office/drawing/2014/main" id="{A968B1B6-C5A3-4458-B6F4-5FADC5C1E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2132"/>
                <a:ext cx="44" cy="53"/>
              </a:xfrm>
              <a:custGeom>
                <a:avLst/>
                <a:gdLst>
                  <a:gd name="T0" fmla="*/ 44 w 39"/>
                  <a:gd name="T1" fmla="*/ 12 h 47"/>
                  <a:gd name="T2" fmla="*/ 46 w 39"/>
                  <a:gd name="T3" fmla="*/ 0 h 47"/>
                  <a:gd name="T4" fmla="*/ 1 w 39"/>
                  <a:gd name="T5" fmla="*/ 68 h 47"/>
                  <a:gd name="T6" fmla="*/ 56 w 39"/>
                  <a:gd name="T7" fmla="*/ 7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47">
                    <a:moveTo>
                      <a:pt x="31" y="9"/>
                    </a:moveTo>
                    <a:cubicBezTo>
                      <a:pt x="33" y="6"/>
                      <a:pt x="36" y="5"/>
                      <a:pt x="32" y="0"/>
                    </a:cubicBezTo>
                    <a:cubicBezTo>
                      <a:pt x="22" y="16"/>
                      <a:pt x="0" y="26"/>
                      <a:pt x="1" y="47"/>
                    </a:cubicBezTo>
                    <a:cubicBezTo>
                      <a:pt x="15" y="47"/>
                      <a:pt x="36" y="16"/>
                      <a:pt x="39" y="4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1" name="Freeform 187">
                <a:extLst>
                  <a:ext uri="{FF2B5EF4-FFF2-40B4-BE49-F238E27FC236}">
                    <a16:creationId xmlns:a16="http://schemas.microsoft.com/office/drawing/2014/main" id="{4C413B58-5A71-49C0-8C30-305B29A24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2176"/>
                <a:ext cx="66" cy="33"/>
              </a:xfrm>
              <a:custGeom>
                <a:avLst/>
                <a:gdLst>
                  <a:gd name="T0" fmla="*/ 17 w 58"/>
                  <a:gd name="T1" fmla="*/ 35 h 29"/>
                  <a:gd name="T2" fmla="*/ 23 w 58"/>
                  <a:gd name="T3" fmla="*/ 32 h 29"/>
                  <a:gd name="T4" fmla="*/ 50 w 58"/>
                  <a:gd name="T5" fmla="*/ 15 h 29"/>
                  <a:gd name="T6" fmla="*/ 85 w 58"/>
                  <a:gd name="T7" fmla="*/ 1 h 29"/>
                  <a:gd name="T8" fmla="*/ 0 w 58"/>
                  <a:gd name="T9" fmla="*/ 43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29">
                    <a:moveTo>
                      <a:pt x="11" y="24"/>
                    </a:moveTo>
                    <a:cubicBezTo>
                      <a:pt x="11" y="29"/>
                      <a:pt x="11" y="24"/>
                      <a:pt x="16" y="22"/>
                    </a:cubicBezTo>
                    <a:cubicBezTo>
                      <a:pt x="22" y="18"/>
                      <a:pt x="28" y="14"/>
                      <a:pt x="34" y="10"/>
                    </a:cubicBezTo>
                    <a:cubicBezTo>
                      <a:pt x="41" y="6"/>
                      <a:pt x="49" y="0"/>
                      <a:pt x="58" y="1"/>
                    </a:cubicBezTo>
                    <a:cubicBezTo>
                      <a:pt x="42" y="17"/>
                      <a:pt x="15" y="14"/>
                      <a:pt x="0" y="29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2" name="Freeform 188">
                <a:extLst>
                  <a:ext uri="{FF2B5EF4-FFF2-40B4-BE49-F238E27FC236}">
                    <a16:creationId xmlns:a16="http://schemas.microsoft.com/office/drawing/2014/main" id="{EC8A6B85-9FE7-45B0-979C-0B51E3654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2213"/>
                <a:ext cx="44" cy="26"/>
              </a:xfrm>
              <a:custGeom>
                <a:avLst/>
                <a:gdLst>
                  <a:gd name="T0" fmla="*/ 8 w 39"/>
                  <a:gd name="T1" fmla="*/ 32 h 23"/>
                  <a:gd name="T2" fmla="*/ 0 w 39"/>
                  <a:gd name="T3" fmla="*/ 31 h 23"/>
                  <a:gd name="T4" fmla="*/ 56 w 39"/>
                  <a:gd name="T5" fmla="*/ 20 h 23"/>
                  <a:gd name="T6" fmla="*/ 0 w 39"/>
                  <a:gd name="T7" fmla="*/ 31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23">
                    <a:moveTo>
                      <a:pt x="5" y="22"/>
                    </a:moveTo>
                    <a:cubicBezTo>
                      <a:pt x="3" y="22"/>
                      <a:pt x="2" y="23"/>
                      <a:pt x="0" y="21"/>
                    </a:cubicBezTo>
                    <a:cubicBezTo>
                      <a:pt x="9" y="16"/>
                      <a:pt x="38" y="0"/>
                      <a:pt x="39" y="14"/>
                    </a:cubicBezTo>
                    <a:cubicBezTo>
                      <a:pt x="27" y="17"/>
                      <a:pt x="13" y="18"/>
                      <a:pt x="0" y="21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3" name="Freeform 189">
                <a:extLst>
                  <a:ext uri="{FF2B5EF4-FFF2-40B4-BE49-F238E27FC236}">
                    <a16:creationId xmlns:a16="http://schemas.microsoft.com/office/drawing/2014/main" id="{04253238-C42A-4AA3-BE91-3BB3057C3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2244"/>
                <a:ext cx="62" cy="28"/>
              </a:xfrm>
              <a:custGeom>
                <a:avLst/>
                <a:gdLst>
                  <a:gd name="T0" fmla="*/ 3 w 55"/>
                  <a:gd name="T1" fmla="*/ 28 h 25"/>
                  <a:gd name="T2" fmla="*/ 0 w 55"/>
                  <a:gd name="T3" fmla="*/ 24 h 25"/>
                  <a:gd name="T4" fmla="*/ 79 w 55"/>
                  <a:gd name="T5" fmla="*/ 21 h 25"/>
                  <a:gd name="T6" fmla="*/ 0 w 55"/>
                  <a:gd name="T7" fmla="*/ 34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3" y="20"/>
                    </a:moveTo>
                    <a:cubicBezTo>
                      <a:pt x="3" y="19"/>
                      <a:pt x="2" y="18"/>
                      <a:pt x="0" y="17"/>
                    </a:cubicBezTo>
                    <a:cubicBezTo>
                      <a:pt x="19" y="13"/>
                      <a:pt x="42" y="0"/>
                      <a:pt x="55" y="15"/>
                    </a:cubicBezTo>
                    <a:cubicBezTo>
                      <a:pt x="47" y="25"/>
                      <a:pt x="13" y="24"/>
                      <a:pt x="0" y="24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4" name="Freeform 190">
                <a:extLst>
                  <a:ext uri="{FF2B5EF4-FFF2-40B4-BE49-F238E27FC236}">
                    <a16:creationId xmlns:a16="http://schemas.microsoft.com/office/drawing/2014/main" id="{0C5523CA-BCCD-4C9A-BDAC-1E4295836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2283"/>
                <a:ext cx="56" cy="26"/>
              </a:xfrm>
              <a:custGeom>
                <a:avLst/>
                <a:gdLst>
                  <a:gd name="T0" fmla="*/ 0 w 50"/>
                  <a:gd name="T1" fmla="*/ 20 h 23"/>
                  <a:gd name="T2" fmla="*/ 71 w 50"/>
                  <a:gd name="T3" fmla="*/ 24 h 23"/>
                  <a:gd name="T4" fmla="*/ 4 w 50"/>
                  <a:gd name="T5" fmla="*/ 2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23">
                    <a:moveTo>
                      <a:pt x="0" y="14"/>
                    </a:moveTo>
                    <a:cubicBezTo>
                      <a:pt x="17" y="14"/>
                      <a:pt x="34" y="23"/>
                      <a:pt x="50" y="17"/>
                    </a:cubicBezTo>
                    <a:cubicBezTo>
                      <a:pt x="46" y="0"/>
                      <a:pt x="11" y="17"/>
                      <a:pt x="4" y="17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5" name="Freeform 191">
                <a:extLst>
                  <a:ext uri="{FF2B5EF4-FFF2-40B4-BE49-F238E27FC236}">
                    <a16:creationId xmlns:a16="http://schemas.microsoft.com/office/drawing/2014/main" id="{4EC77F76-EEA2-44F4-96D8-F662542EA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2329"/>
                <a:ext cx="56" cy="21"/>
              </a:xfrm>
              <a:custGeom>
                <a:avLst/>
                <a:gdLst>
                  <a:gd name="T0" fmla="*/ 8 w 50"/>
                  <a:gd name="T1" fmla="*/ 0 h 19"/>
                  <a:gd name="T2" fmla="*/ 71 w 50"/>
                  <a:gd name="T3" fmla="*/ 24 h 19"/>
                  <a:gd name="T4" fmla="*/ 0 w 50"/>
                  <a:gd name="T5" fmla="*/ 1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19">
                    <a:moveTo>
                      <a:pt x="5" y="0"/>
                    </a:moveTo>
                    <a:cubicBezTo>
                      <a:pt x="12" y="6"/>
                      <a:pt x="48" y="5"/>
                      <a:pt x="50" y="18"/>
                    </a:cubicBezTo>
                    <a:cubicBezTo>
                      <a:pt x="39" y="19"/>
                      <a:pt x="0" y="18"/>
                      <a:pt x="0" y="12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6" name="Freeform 192">
                <a:extLst>
                  <a:ext uri="{FF2B5EF4-FFF2-40B4-BE49-F238E27FC236}">
                    <a16:creationId xmlns:a16="http://schemas.microsoft.com/office/drawing/2014/main" id="{C5A41380-03A7-4B24-B48B-F97DA1DA7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368"/>
                <a:ext cx="63" cy="17"/>
              </a:xfrm>
              <a:custGeom>
                <a:avLst/>
                <a:gdLst>
                  <a:gd name="T0" fmla="*/ 2 w 56"/>
                  <a:gd name="T1" fmla="*/ 2 h 15"/>
                  <a:gd name="T2" fmla="*/ 80 w 56"/>
                  <a:gd name="T3" fmla="*/ 19 h 15"/>
                  <a:gd name="T4" fmla="*/ 8 w 56"/>
                  <a:gd name="T5" fmla="*/ 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15">
                    <a:moveTo>
                      <a:pt x="2" y="2"/>
                    </a:moveTo>
                    <a:cubicBezTo>
                      <a:pt x="0" y="5"/>
                      <a:pt x="45" y="15"/>
                      <a:pt x="56" y="13"/>
                    </a:cubicBezTo>
                    <a:cubicBezTo>
                      <a:pt x="47" y="0"/>
                      <a:pt x="19" y="5"/>
                      <a:pt x="5" y="5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7" name="Freeform 193">
                <a:extLst>
                  <a:ext uri="{FF2B5EF4-FFF2-40B4-BE49-F238E27FC236}">
                    <a16:creationId xmlns:a16="http://schemas.microsoft.com/office/drawing/2014/main" id="{2FA10871-AB3D-414B-95A2-CDC609F26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2399"/>
                <a:ext cx="53" cy="33"/>
              </a:xfrm>
              <a:custGeom>
                <a:avLst/>
                <a:gdLst>
                  <a:gd name="T0" fmla="*/ 9 w 47"/>
                  <a:gd name="T1" fmla="*/ 11 h 30"/>
                  <a:gd name="T2" fmla="*/ 1 w 47"/>
                  <a:gd name="T3" fmla="*/ 4 h 30"/>
                  <a:gd name="T4" fmla="*/ 68 w 47"/>
                  <a:gd name="T5" fmla="*/ 24 h 30"/>
                  <a:gd name="T6" fmla="*/ 0 w 47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30">
                    <a:moveTo>
                      <a:pt x="6" y="8"/>
                    </a:moveTo>
                    <a:cubicBezTo>
                      <a:pt x="5" y="7"/>
                      <a:pt x="3" y="6"/>
                      <a:pt x="1" y="4"/>
                    </a:cubicBezTo>
                    <a:cubicBezTo>
                      <a:pt x="11" y="11"/>
                      <a:pt x="36" y="30"/>
                      <a:pt x="47" y="18"/>
                    </a:cubicBezTo>
                    <a:cubicBezTo>
                      <a:pt x="38" y="11"/>
                      <a:pt x="0" y="8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8" name="Freeform 194">
                <a:extLst>
                  <a:ext uri="{FF2B5EF4-FFF2-40B4-BE49-F238E27FC236}">
                    <a16:creationId xmlns:a16="http://schemas.microsoft.com/office/drawing/2014/main" id="{466E228E-E0B0-40EB-B101-4B1B8C266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436"/>
                <a:ext cx="44" cy="17"/>
              </a:xfrm>
              <a:custGeom>
                <a:avLst/>
                <a:gdLst>
                  <a:gd name="T0" fmla="*/ 8 w 39"/>
                  <a:gd name="T1" fmla="*/ 7 h 15"/>
                  <a:gd name="T2" fmla="*/ 2 w 39"/>
                  <a:gd name="T3" fmla="*/ 3 h 15"/>
                  <a:gd name="T4" fmla="*/ 56 w 39"/>
                  <a:gd name="T5" fmla="*/ 19 h 15"/>
                  <a:gd name="T6" fmla="*/ 0 w 39"/>
                  <a:gd name="T7" fmla="*/ 7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5">
                    <a:moveTo>
                      <a:pt x="5" y="4"/>
                    </a:moveTo>
                    <a:cubicBezTo>
                      <a:pt x="4" y="4"/>
                      <a:pt x="3" y="0"/>
                      <a:pt x="2" y="3"/>
                    </a:cubicBezTo>
                    <a:cubicBezTo>
                      <a:pt x="13" y="11"/>
                      <a:pt x="26" y="15"/>
                      <a:pt x="39" y="13"/>
                    </a:cubicBezTo>
                    <a:cubicBezTo>
                      <a:pt x="27" y="5"/>
                      <a:pt x="12" y="10"/>
                      <a:pt x="0" y="4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9" name="Freeform 195">
                <a:extLst>
                  <a:ext uri="{FF2B5EF4-FFF2-40B4-BE49-F238E27FC236}">
                    <a16:creationId xmlns:a16="http://schemas.microsoft.com/office/drawing/2014/main" id="{A14613B1-2C48-40F2-A088-3810B2DA1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2470"/>
                <a:ext cx="34" cy="18"/>
              </a:xfrm>
              <a:custGeom>
                <a:avLst/>
                <a:gdLst>
                  <a:gd name="T0" fmla="*/ 14 w 30"/>
                  <a:gd name="T1" fmla="*/ 0 h 16"/>
                  <a:gd name="T2" fmla="*/ 3 w 30"/>
                  <a:gd name="T3" fmla="*/ 2 h 16"/>
                  <a:gd name="T4" fmla="*/ 44 w 30"/>
                  <a:gd name="T5" fmla="*/ 21 h 16"/>
                  <a:gd name="T6" fmla="*/ 0 w 30"/>
                  <a:gd name="T7" fmla="*/ 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6">
                    <a:moveTo>
                      <a:pt x="10" y="0"/>
                    </a:moveTo>
                    <a:cubicBezTo>
                      <a:pt x="8" y="0"/>
                      <a:pt x="6" y="2"/>
                      <a:pt x="3" y="2"/>
                    </a:cubicBezTo>
                    <a:cubicBezTo>
                      <a:pt x="10" y="9"/>
                      <a:pt x="20" y="16"/>
                      <a:pt x="30" y="15"/>
                    </a:cubicBezTo>
                    <a:cubicBezTo>
                      <a:pt x="27" y="2"/>
                      <a:pt x="10" y="6"/>
                      <a:pt x="0" y="2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0" name="Freeform 196">
                <a:extLst>
                  <a:ext uri="{FF2B5EF4-FFF2-40B4-BE49-F238E27FC236}">
                    <a16:creationId xmlns:a16="http://schemas.microsoft.com/office/drawing/2014/main" id="{E981A720-00B4-475C-B03C-D0AA67C9A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2508"/>
                <a:ext cx="38" cy="23"/>
              </a:xfrm>
              <a:custGeom>
                <a:avLst/>
                <a:gdLst>
                  <a:gd name="T0" fmla="*/ 9 w 34"/>
                  <a:gd name="T1" fmla="*/ 1 h 20"/>
                  <a:gd name="T2" fmla="*/ 0 w 34"/>
                  <a:gd name="T3" fmla="*/ 0 h 20"/>
                  <a:gd name="T4" fmla="*/ 47 w 34"/>
                  <a:gd name="T5" fmla="*/ 28 h 20"/>
                  <a:gd name="T6" fmla="*/ 1 w 34"/>
                  <a:gd name="T7" fmla="*/ 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0">
                    <a:moveTo>
                      <a:pt x="6" y="1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0" y="9"/>
                      <a:pt x="20" y="20"/>
                      <a:pt x="34" y="18"/>
                    </a:cubicBezTo>
                    <a:cubicBezTo>
                      <a:pt x="29" y="6"/>
                      <a:pt x="12" y="9"/>
                      <a:pt x="1" y="6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1" name="Freeform 197">
                <a:extLst>
                  <a:ext uri="{FF2B5EF4-FFF2-40B4-BE49-F238E27FC236}">
                    <a16:creationId xmlns:a16="http://schemas.microsoft.com/office/drawing/2014/main" id="{C16C1F91-B63B-4B20-AFCC-3D33C535F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2543"/>
                <a:ext cx="28" cy="23"/>
              </a:xfrm>
              <a:custGeom>
                <a:avLst/>
                <a:gdLst>
                  <a:gd name="T0" fmla="*/ 2 w 25"/>
                  <a:gd name="T1" fmla="*/ 8 h 20"/>
                  <a:gd name="T2" fmla="*/ 35 w 25"/>
                  <a:gd name="T3" fmla="*/ 30 h 20"/>
                  <a:gd name="T4" fmla="*/ 0 w 25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0">
                    <a:moveTo>
                      <a:pt x="2" y="5"/>
                    </a:moveTo>
                    <a:cubicBezTo>
                      <a:pt x="4" y="7"/>
                      <a:pt x="16" y="19"/>
                      <a:pt x="25" y="20"/>
                    </a:cubicBezTo>
                    <a:cubicBezTo>
                      <a:pt x="23" y="8"/>
                      <a:pt x="9" y="4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2" name="Freeform 198">
                <a:extLst>
                  <a:ext uri="{FF2B5EF4-FFF2-40B4-BE49-F238E27FC236}">
                    <a16:creationId xmlns:a16="http://schemas.microsoft.com/office/drawing/2014/main" id="{C936E239-E618-4C02-AA16-840AED24A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2582"/>
                <a:ext cx="43" cy="33"/>
              </a:xfrm>
              <a:custGeom>
                <a:avLst/>
                <a:gdLst>
                  <a:gd name="T0" fmla="*/ 8 w 38"/>
                  <a:gd name="T1" fmla="*/ 4 h 30"/>
                  <a:gd name="T2" fmla="*/ 0 w 38"/>
                  <a:gd name="T3" fmla="*/ 1 h 30"/>
                  <a:gd name="T4" fmla="*/ 43 w 38"/>
                  <a:gd name="T5" fmla="*/ 40 h 30"/>
                  <a:gd name="T6" fmla="*/ 8 w 38"/>
                  <a:gd name="T7" fmla="*/ 9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0">
                    <a:moveTo>
                      <a:pt x="5" y="4"/>
                    </a:moveTo>
                    <a:cubicBezTo>
                      <a:pt x="3" y="3"/>
                      <a:pt x="4" y="0"/>
                      <a:pt x="0" y="1"/>
                    </a:cubicBezTo>
                    <a:cubicBezTo>
                      <a:pt x="4" y="12"/>
                      <a:pt x="19" y="27"/>
                      <a:pt x="30" y="30"/>
                    </a:cubicBezTo>
                    <a:cubicBezTo>
                      <a:pt x="38" y="17"/>
                      <a:pt x="13" y="11"/>
                      <a:pt x="5" y="6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3" name="Freeform 199">
                <a:extLst>
                  <a:ext uri="{FF2B5EF4-FFF2-40B4-BE49-F238E27FC236}">
                    <a16:creationId xmlns:a16="http://schemas.microsoft.com/office/drawing/2014/main" id="{D4EB37B0-D6F8-4E97-B390-87B169F51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2630"/>
                <a:ext cx="34" cy="20"/>
              </a:xfrm>
              <a:custGeom>
                <a:avLst/>
                <a:gdLst>
                  <a:gd name="T0" fmla="*/ 14 w 30"/>
                  <a:gd name="T1" fmla="*/ 3 h 18"/>
                  <a:gd name="T2" fmla="*/ 7 w 30"/>
                  <a:gd name="T3" fmla="*/ 0 h 18"/>
                  <a:gd name="T4" fmla="*/ 44 w 30"/>
                  <a:gd name="T5" fmla="*/ 24 h 18"/>
                  <a:gd name="T6" fmla="*/ 0 w 30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8">
                    <a:moveTo>
                      <a:pt x="10" y="3"/>
                    </a:moveTo>
                    <a:cubicBezTo>
                      <a:pt x="9" y="2"/>
                      <a:pt x="6" y="1"/>
                      <a:pt x="4" y="0"/>
                    </a:cubicBezTo>
                    <a:cubicBezTo>
                      <a:pt x="9" y="9"/>
                      <a:pt x="20" y="18"/>
                      <a:pt x="30" y="18"/>
                    </a:cubicBezTo>
                    <a:cubicBezTo>
                      <a:pt x="30" y="6"/>
                      <a:pt x="10" y="3"/>
                      <a:pt x="0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4" name="Freeform 200">
                <a:extLst>
                  <a:ext uri="{FF2B5EF4-FFF2-40B4-BE49-F238E27FC236}">
                    <a16:creationId xmlns:a16="http://schemas.microsoft.com/office/drawing/2014/main" id="{5ABE8D51-613E-484F-AD0F-2E90A26E8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664"/>
                <a:ext cx="41" cy="27"/>
              </a:xfrm>
              <a:custGeom>
                <a:avLst/>
                <a:gdLst>
                  <a:gd name="T0" fmla="*/ 8 w 36"/>
                  <a:gd name="T1" fmla="*/ 3 h 24"/>
                  <a:gd name="T2" fmla="*/ 0 w 36"/>
                  <a:gd name="T3" fmla="*/ 2 h 24"/>
                  <a:gd name="T4" fmla="*/ 54 w 36"/>
                  <a:gd name="T5" fmla="*/ 30 h 24"/>
                  <a:gd name="T6" fmla="*/ 3 w 36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4">
                    <a:moveTo>
                      <a:pt x="5" y="3"/>
                    </a:moveTo>
                    <a:cubicBezTo>
                      <a:pt x="3" y="2"/>
                      <a:pt x="2" y="1"/>
                      <a:pt x="0" y="2"/>
                    </a:cubicBezTo>
                    <a:cubicBezTo>
                      <a:pt x="10" y="10"/>
                      <a:pt x="22" y="24"/>
                      <a:pt x="36" y="21"/>
                    </a:cubicBezTo>
                    <a:cubicBezTo>
                      <a:pt x="34" y="9"/>
                      <a:pt x="12" y="2"/>
                      <a:pt x="3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5" name="Freeform 201">
                <a:extLst>
                  <a:ext uri="{FF2B5EF4-FFF2-40B4-BE49-F238E27FC236}">
                    <a16:creationId xmlns:a16="http://schemas.microsoft.com/office/drawing/2014/main" id="{5B6FB7A5-996C-4EB7-B33B-4D5A0BE97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698"/>
                <a:ext cx="44" cy="21"/>
              </a:xfrm>
              <a:custGeom>
                <a:avLst/>
                <a:gdLst>
                  <a:gd name="T0" fmla="*/ 0 w 39"/>
                  <a:gd name="T1" fmla="*/ 1 h 19"/>
                  <a:gd name="T2" fmla="*/ 56 w 39"/>
                  <a:gd name="T3" fmla="*/ 25 h 19"/>
                  <a:gd name="T4" fmla="*/ 3 w 39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9">
                    <a:moveTo>
                      <a:pt x="0" y="1"/>
                    </a:moveTo>
                    <a:cubicBezTo>
                      <a:pt x="0" y="2"/>
                      <a:pt x="28" y="18"/>
                      <a:pt x="39" y="19"/>
                    </a:cubicBezTo>
                    <a:cubicBezTo>
                      <a:pt x="31" y="6"/>
                      <a:pt x="16" y="5"/>
                      <a:pt x="3" y="0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6" name="Freeform 202">
                <a:extLst>
                  <a:ext uri="{FF2B5EF4-FFF2-40B4-BE49-F238E27FC236}">
                    <a16:creationId xmlns:a16="http://schemas.microsoft.com/office/drawing/2014/main" id="{42916A41-D465-4CE7-8D23-26A998D1F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719"/>
                <a:ext cx="45" cy="38"/>
              </a:xfrm>
              <a:custGeom>
                <a:avLst/>
                <a:gdLst>
                  <a:gd name="T0" fmla="*/ 7 w 39"/>
                  <a:gd name="T1" fmla="*/ 7 h 33"/>
                  <a:gd name="T2" fmla="*/ 0 w 39"/>
                  <a:gd name="T3" fmla="*/ 7 h 33"/>
                  <a:gd name="T4" fmla="*/ 60 w 39"/>
                  <a:gd name="T5" fmla="*/ 47 h 33"/>
                  <a:gd name="T6" fmla="*/ 7 w 39"/>
                  <a:gd name="T7" fmla="*/ 9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3">
                    <a:moveTo>
                      <a:pt x="4" y="4"/>
                    </a:moveTo>
                    <a:cubicBezTo>
                      <a:pt x="2" y="4"/>
                      <a:pt x="1" y="0"/>
                      <a:pt x="0" y="4"/>
                    </a:cubicBezTo>
                    <a:cubicBezTo>
                      <a:pt x="8" y="15"/>
                      <a:pt x="23" y="33"/>
                      <a:pt x="39" y="31"/>
                    </a:cubicBezTo>
                    <a:cubicBezTo>
                      <a:pt x="39" y="16"/>
                      <a:pt x="15" y="9"/>
                      <a:pt x="4" y="6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7" name="Freeform 203">
                <a:extLst>
                  <a:ext uri="{FF2B5EF4-FFF2-40B4-BE49-F238E27FC236}">
                    <a16:creationId xmlns:a16="http://schemas.microsoft.com/office/drawing/2014/main" id="{48EFEA94-A29A-4DCC-9B12-B0BE7D49B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2767"/>
                <a:ext cx="42" cy="29"/>
              </a:xfrm>
              <a:custGeom>
                <a:avLst/>
                <a:gdLst>
                  <a:gd name="T0" fmla="*/ 7 w 37"/>
                  <a:gd name="T1" fmla="*/ 4 h 26"/>
                  <a:gd name="T2" fmla="*/ 0 w 37"/>
                  <a:gd name="T3" fmla="*/ 0 h 26"/>
                  <a:gd name="T4" fmla="*/ 54 w 37"/>
                  <a:gd name="T5" fmla="*/ 29 h 26"/>
                  <a:gd name="T6" fmla="*/ 8 w 37"/>
                  <a:gd name="T7" fmla="*/ 8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26">
                    <a:moveTo>
                      <a:pt x="4" y="4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5" y="10"/>
                      <a:pt x="25" y="26"/>
                      <a:pt x="37" y="21"/>
                    </a:cubicBezTo>
                    <a:cubicBezTo>
                      <a:pt x="36" y="7"/>
                      <a:pt x="16" y="4"/>
                      <a:pt x="5" y="5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8" name="Freeform 204">
                <a:extLst>
                  <a:ext uri="{FF2B5EF4-FFF2-40B4-BE49-F238E27FC236}">
                    <a16:creationId xmlns:a16="http://schemas.microsoft.com/office/drawing/2014/main" id="{3A340535-B81D-4DCB-8D5D-76E0EA09B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801"/>
                <a:ext cx="43" cy="37"/>
              </a:xfrm>
              <a:custGeom>
                <a:avLst/>
                <a:gdLst>
                  <a:gd name="T0" fmla="*/ 8 w 38"/>
                  <a:gd name="T1" fmla="*/ 0 h 33"/>
                  <a:gd name="T2" fmla="*/ 55 w 38"/>
                  <a:gd name="T3" fmla="*/ 35 h 33"/>
                  <a:gd name="T4" fmla="*/ 0 w 38"/>
                  <a:gd name="T5" fmla="*/ 4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3">
                    <a:moveTo>
                      <a:pt x="5" y="0"/>
                    </a:moveTo>
                    <a:cubicBezTo>
                      <a:pt x="15" y="4"/>
                      <a:pt x="34" y="12"/>
                      <a:pt x="38" y="25"/>
                    </a:cubicBezTo>
                    <a:cubicBezTo>
                      <a:pt x="21" y="33"/>
                      <a:pt x="6" y="8"/>
                      <a:pt x="0" y="4"/>
                    </a:cubicBezTo>
                  </a:path>
                </a:pathLst>
              </a:custGeom>
              <a:solidFill>
                <a:srgbClr val="EB7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964" name="Freeform 205">
              <a:extLst>
                <a:ext uri="{FF2B5EF4-FFF2-40B4-BE49-F238E27FC236}">
                  <a16:creationId xmlns:a16="http://schemas.microsoft.com/office/drawing/2014/main" id="{DF644CD8-FC1E-4A00-869C-078FB443F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838"/>
              <a:ext cx="41" cy="38"/>
            </a:xfrm>
            <a:custGeom>
              <a:avLst/>
              <a:gdLst>
                <a:gd name="T0" fmla="*/ 0 w 36"/>
                <a:gd name="T1" fmla="*/ 2 h 34"/>
                <a:gd name="T2" fmla="*/ 54 w 36"/>
                <a:gd name="T3" fmla="*/ 40 h 34"/>
                <a:gd name="T4" fmla="*/ 0 w 36"/>
                <a:gd name="T5" fmla="*/ 1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4">
                  <a:moveTo>
                    <a:pt x="0" y="2"/>
                  </a:moveTo>
                  <a:cubicBezTo>
                    <a:pt x="4" y="0"/>
                    <a:pt x="28" y="21"/>
                    <a:pt x="36" y="29"/>
                  </a:cubicBezTo>
                  <a:cubicBezTo>
                    <a:pt x="24" y="34"/>
                    <a:pt x="0" y="27"/>
                    <a:pt x="0" y="12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Freeform 206">
              <a:extLst>
                <a:ext uri="{FF2B5EF4-FFF2-40B4-BE49-F238E27FC236}">
                  <a16:creationId xmlns:a16="http://schemas.microsoft.com/office/drawing/2014/main" id="{507E10DF-E819-4653-B9AF-33F2B65ED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2884"/>
              <a:ext cx="39" cy="30"/>
            </a:xfrm>
            <a:custGeom>
              <a:avLst/>
              <a:gdLst>
                <a:gd name="T0" fmla="*/ 8 w 34"/>
                <a:gd name="T1" fmla="*/ 8 h 26"/>
                <a:gd name="T2" fmla="*/ 0 w 34"/>
                <a:gd name="T3" fmla="*/ 1 h 26"/>
                <a:gd name="T4" fmla="*/ 52 w 34"/>
                <a:gd name="T5" fmla="*/ 40 h 26"/>
                <a:gd name="T6" fmla="*/ 3 w 34"/>
                <a:gd name="T7" fmla="*/ 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6">
                  <a:moveTo>
                    <a:pt x="5" y="5"/>
                  </a:moveTo>
                  <a:cubicBezTo>
                    <a:pt x="2" y="3"/>
                    <a:pt x="3" y="0"/>
                    <a:pt x="0" y="1"/>
                  </a:cubicBezTo>
                  <a:cubicBezTo>
                    <a:pt x="8" y="11"/>
                    <a:pt x="21" y="25"/>
                    <a:pt x="34" y="26"/>
                  </a:cubicBezTo>
                  <a:cubicBezTo>
                    <a:pt x="32" y="12"/>
                    <a:pt x="14" y="10"/>
                    <a:pt x="3" y="5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Freeform 207">
              <a:extLst>
                <a:ext uri="{FF2B5EF4-FFF2-40B4-BE49-F238E27FC236}">
                  <a16:creationId xmlns:a16="http://schemas.microsoft.com/office/drawing/2014/main" id="{9BF623F2-AB41-4406-BEE6-42A8D7A5D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916"/>
              <a:ext cx="58" cy="39"/>
            </a:xfrm>
            <a:custGeom>
              <a:avLst/>
              <a:gdLst>
                <a:gd name="T0" fmla="*/ 3 w 51"/>
                <a:gd name="T1" fmla="*/ 3 h 35"/>
                <a:gd name="T2" fmla="*/ 0 w 51"/>
                <a:gd name="T3" fmla="*/ 0 h 35"/>
                <a:gd name="T4" fmla="*/ 60 w 51"/>
                <a:gd name="T5" fmla="*/ 48 h 35"/>
                <a:gd name="T6" fmla="*/ 9 w 51"/>
                <a:gd name="T7" fmla="*/ 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35">
                  <a:moveTo>
                    <a:pt x="3" y="3"/>
                  </a:moveTo>
                  <a:cubicBezTo>
                    <a:pt x="2" y="2"/>
                    <a:pt x="1" y="0"/>
                    <a:pt x="0" y="0"/>
                  </a:cubicBezTo>
                  <a:cubicBezTo>
                    <a:pt x="9" y="12"/>
                    <a:pt x="25" y="33"/>
                    <a:pt x="41" y="35"/>
                  </a:cubicBezTo>
                  <a:cubicBezTo>
                    <a:pt x="51" y="18"/>
                    <a:pt x="14" y="12"/>
                    <a:pt x="6" y="5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Freeform 208">
              <a:extLst>
                <a:ext uri="{FF2B5EF4-FFF2-40B4-BE49-F238E27FC236}">
                  <a16:creationId xmlns:a16="http://schemas.microsoft.com/office/drawing/2014/main" id="{8E108F10-0052-4AF5-A789-AA2F9EA40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2959"/>
              <a:ext cx="35" cy="37"/>
            </a:xfrm>
            <a:custGeom>
              <a:avLst/>
              <a:gdLst>
                <a:gd name="T0" fmla="*/ 3 w 31"/>
                <a:gd name="T1" fmla="*/ 8 h 33"/>
                <a:gd name="T2" fmla="*/ 0 w 31"/>
                <a:gd name="T3" fmla="*/ 1 h 33"/>
                <a:gd name="T4" fmla="*/ 45 w 31"/>
                <a:gd name="T5" fmla="*/ 46 h 33"/>
                <a:gd name="T6" fmla="*/ 3 w 31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3">
                  <a:moveTo>
                    <a:pt x="3" y="5"/>
                  </a:moveTo>
                  <a:cubicBezTo>
                    <a:pt x="2" y="4"/>
                    <a:pt x="1" y="2"/>
                    <a:pt x="0" y="1"/>
                  </a:cubicBezTo>
                  <a:cubicBezTo>
                    <a:pt x="9" y="12"/>
                    <a:pt x="16" y="30"/>
                    <a:pt x="31" y="33"/>
                  </a:cubicBezTo>
                  <a:cubicBezTo>
                    <a:pt x="31" y="20"/>
                    <a:pt x="15" y="4"/>
                    <a:pt x="3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Freeform 209">
              <a:extLst>
                <a:ext uri="{FF2B5EF4-FFF2-40B4-BE49-F238E27FC236}">
                  <a16:creationId xmlns:a16="http://schemas.microsoft.com/office/drawing/2014/main" id="{E33541AF-15AA-45F4-8B4C-894B11637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986"/>
              <a:ext cx="43" cy="62"/>
            </a:xfrm>
            <a:custGeom>
              <a:avLst/>
              <a:gdLst>
                <a:gd name="T0" fmla="*/ 10 w 38"/>
                <a:gd name="T1" fmla="*/ 1 h 55"/>
                <a:gd name="T2" fmla="*/ 0 w 38"/>
                <a:gd name="T3" fmla="*/ 0 h 55"/>
                <a:gd name="T4" fmla="*/ 51 w 38"/>
                <a:gd name="T5" fmla="*/ 78 h 55"/>
                <a:gd name="T6" fmla="*/ 2 w 38"/>
                <a:gd name="T7" fmla="*/ 9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5">
                  <a:moveTo>
                    <a:pt x="7" y="1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4" y="15"/>
                    <a:pt x="17" y="55"/>
                    <a:pt x="35" y="54"/>
                  </a:cubicBezTo>
                  <a:cubicBezTo>
                    <a:pt x="38" y="32"/>
                    <a:pt x="15" y="20"/>
                    <a:pt x="2" y="6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Freeform 210">
              <a:extLst>
                <a:ext uri="{FF2B5EF4-FFF2-40B4-BE49-F238E27FC236}">
                  <a16:creationId xmlns:a16="http://schemas.microsoft.com/office/drawing/2014/main" id="{04E13B0E-972A-4794-95AF-0E154FA04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3013"/>
              <a:ext cx="52" cy="63"/>
            </a:xfrm>
            <a:custGeom>
              <a:avLst/>
              <a:gdLst>
                <a:gd name="T0" fmla="*/ 3 w 46"/>
                <a:gd name="T1" fmla="*/ 10 h 56"/>
                <a:gd name="T2" fmla="*/ 0 w 46"/>
                <a:gd name="T3" fmla="*/ 1 h 56"/>
                <a:gd name="T4" fmla="*/ 57 w 46"/>
                <a:gd name="T5" fmla="*/ 80 h 56"/>
                <a:gd name="T6" fmla="*/ 8 w 46"/>
                <a:gd name="T7" fmla="*/ 1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56">
                  <a:moveTo>
                    <a:pt x="3" y="7"/>
                  </a:moveTo>
                  <a:cubicBezTo>
                    <a:pt x="2" y="3"/>
                    <a:pt x="5" y="0"/>
                    <a:pt x="0" y="1"/>
                  </a:cubicBezTo>
                  <a:cubicBezTo>
                    <a:pt x="4" y="20"/>
                    <a:pt x="20" y="48"/>
                    <a:pt x="39" y="56"/>
                  </a:cubicBezTo>
                  <a:cubicBezTo>
                    <a:pt x="46" y="38"/>
                    <a:pt x="24" y="8"/>
                    <a:pt x="5" y="7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Freeform 211">
              <a:extLst>
                <a:ext uri="{FF2B5EF4-FFF2-40B4-BE49-F238E27FC236}">
                  <a16:creationId xmlns:a16="http://schemas.microsoft.com/office/drawing/2014/main" id="{E1E1BB45-7A40-44B5-B04D-CDA559D10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3059"/>
              <a:ext cx="37" cy="51"/>
            </a:xfrm>
            <a:custGeom>
              <a:avLst/>
              <a:gdLst>
                <a:gd name="T0" fmla="*/ 7 w 32"/>
                <a:gd name="T1" fmla="*/ 9 h 45"/>
                <a:gd name="T2" fmla="*/ 1 w 32"/>
                <a:gd name="T3" fmla="*/ 0 h 45"/>
                <a:gd name="T4" fmla="*/ 40 w 32"/>
                <a:gd name="T5" fmla="*/ 66 h 45"/>
                <a:gd name="T6" fmla="*/ 2 w 32"/>
                <a:gd name="T7" fmla="*/ 8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5">
                  <a:moveTo>
                    <a:pt x="4" y="6"/>
                  </a:moveTo>
                  <a:cubicBezTo>
                    <a:pt x="2" y="3"/>
                    <a:pt x="3" y="2"/>
                    <a:pt x="1" y="0"/>
                  </a:cubicBezTo>
                  <a:cubicBezTo>
                    <a:pt x="0" y="17"/>
                    <a:pt x="13" y="35"/>
                    <a:pt x="26" y="45"/>
                  </a:cubicBezTo>
                  <a:cubicBezTo>
                    <a:pt x="32" y="31"/>
                    <a:pt x="15" y="10"/>
                    <a:pt x="2" y="5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Freeform 212">
              <a:extLst>
                <a:ext uri="{FF2B5EF4-FFF2-40B4-BE49-F238E27FC236}">
                  <a16:creationId xmlns:a16="http://schemas.microsoft.com/office/drawing/2014/main" id="{A87F2B20-B367-4520-96B1-322E6DF8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3092"/>
              <a:ext cx="29" cy="38"/>
            </a:xfrm>
            <a:custGeom>
              <a:avLst/>
              <a:gdLst>
                <a:gd name="T0" fmla="*/ 7 w 25"/>
                <a:gd name="T1" fmla="*/ 9 h 34"/>
                <a:gd name="T2" fmla="*/ 1 w 25"/>
                <a:gd name="T3" fmla="*/ 1 h 34"/>
                <a:gd name="T4" fmla="*/ 36 w 25"/>
                <a:gd name="T5" fmla="*/ 47 h 34"/>
                <a:gd name="T6" fmla="*/ 0 w 25"/>
                <a:gd name="T7" fmla="*/ 1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4">
                  <a:moveTo>
                    <a:pt x="4" y="6"/>
                  </a:moveTo>
                  <a:cubicBezTo>
                    <a:pt x="3" y="4"/>
                    <a:pt x="1" y="2"/>
                    <a:pt x="1" y="1"/>
                  </a:cubicBezTo>
                  <a:cubicBezTo>
                    <a:pt x="8" y="11"/>
                    <a:pt x="12" y="27"/>
                    <a:pt x="23" y="34"/>
                  </a:cubicBezTo>
                  <a:cubicBezTo>
                    <a:pt x="25" y="21"/>
                    <a:pt x="10" y="0"/>
                    <a:pt x="0" y="1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213">
              <a:extLst>
                <a:ext uri="{FF2B5EF4-FFF2-40B4-BE49-F238E27FC236}">
                  <a16:creationId xmlns:a16="http://schemas.microsoft.com/office/drawing/2014/main" id="{3C6A6816-0868-4DC3-895A-DAB9A162D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3104"/>
              <a:ext cx="28" cy="47"/>
            </a:xfrm>
            <a:custGeom>
              <a:avLst/>
              <a:gdLst>
                <a:gd name="T0" fmla="*/ 0 w 25"/>
                <a:gd name="T1" fmla="*/ 8 h 41"/>
                <a:gd name="T2" fmla="*/ 0 w 25"/>
                <a:gd name="T3" fmla="*/ 0 h 41"/>
                <a:gd name="T4" fmla="*/ 35 w 25"/>
                <a:gd name="T5" fmla="*/ 62 h 41"/>
                <a:gd name="T6" fmla="*/ 0 w 25"/>
                <a:gd name="T7" fmla="*/ 11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1">
                  <a:moveTo>
                    <a:pt x="0" y="5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3"/>
                    <a:pt x="10" y="39"/>
                    <a:pt x="25" y="41"/>
                  </a:cubicBezTo>
                  <a:cubicBezTo>
                    <a:pt x="25" y="26"/>
                    <a:pt x="9" y="19"/>
                    <a:pt x="0" y="8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214">
              <a:extLst>
                <a:ext uri="{FF2B5EF4-FFF2-40B4-BE49-F238E27FC236}">
                  <a16:creationId xmlns:a16="http://schemas.microsoft.com/office/drawing/2014/main" id="{AF81B5CC-6454-45A3-8300-29535E47C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3134"/>
              <a:ext cx="25" cy="37"/>
            </a:xfrm>
            <a:custGeom>
              <a:avLst/>
              <a:gdLst>
                <a:gd name="T0" fmla="*/ 8 w 22"/>
                <a:gd name="T1" fmla="*/ 2 h 33"/>
                <a:gd name="T2" fmla="*/ 32 w 22"/>
                <a:gd name="T3" fmla="*/ 46 h 33"/>
                <a:gd name="T4" fmla="*/ 0 w 22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3">
                  <a:moveTo>
                    <a:pt x="5" y="2"/>
                  </a:moveTo>
                  <a:cubicBezTo>
                    <a:pt x="1" y="6"/>
                    <a:pt x="11" y="33"/>
                    <a:pt x="22" y="33"/>
                  </a:cubicBezTo>
                  <a:cubicBezTo>
                    <a:pt x="22" y="22"/>
                    <a:pt x="11" y="5"/>
                    <a:pt x="0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215">
              <a:extLst>
                <a:ext uri="{FF2B5EF4-FFF2-40B4-BE49-F238E27FC236}">
                  <a16:creationId xmlns:a16="http://schemas.microsoft.com/office/drawing/2014/main" id="{DE9B1C8B-A86D-4048-AF77-46C555BAB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3143"/>
              <a:ext cx="31" cy="46"/>
            </a:xfrm>
            <a:custGeom>
              <a:avLst/>
              <a:gdLst>
                <a:gd name="T0" fmla="*/ 10 w 28"/>
                <a:gd name="T1" fmla="*/ 8 h 41"/>
                <a:gd name="T2" fmla="*/ 4 w 28"/>
                <a:gd name="T3" fmla="*/ 3 h 41"/>
                <a:gd name="T4" fmla="*/ 30 w 28"/>
                <a:gd name="T5" fmla="*/ 58 h 41"/>
                <a:gd name="T6" fmla="*/ 0 w 28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1">
                  <a:moveTo>
                    <a:pt x="7" y="5"/>
                  </a:moveTo>
                  <a:cubicBezTo>
                    <a:pt x="6" y="4"/>
                    <a:pt x="5" y="3"/>
                    <a:pt x="4" y="3"/>
                  </a:cubicBezTo>
                  <a:cubicBezTo>
                    <a:pt x="7" y="15"/>
                    <a:pt x="12" y="33"/>
                    <a:pt x="22" y="41"/>
                  </a:cubicBezTo>
                  <a:cubicBezTo>
                    <a:pt x="28" y="26"/>
                    <a:pt x="10" y="10"/>
                    <a:pt x="0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216">
              <a:extLst>
                <a:ext uri="{FF2B5EF4-FFF2-40B4-BE49-F238E27FC236}">
                  <a16:creationId xmlns:a16="http://schemas.microsoft.com/office/drawing/2014/main" id="{B0E64DC8-6F1F-49EE-929F-A64410E2E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3159"/>
              <a:ext cx="21" cy="42"/>
            </a:xfrm>
            <a:custGeom>
              <a:avLst/>
              <a:gdLst>
                <a:gd name="T0" fmla="*/ 10 w 19"/>
                <a:gd name="T1" fmla="*/ 0 h 38"/>
                <a:gd name="T2" fmla="*/ 25 w 19"/>
                <a:gd name="T3" fmla="*/ 51 h 38"/>
                <a:gd name="T4" fmla="*/ 0 w 19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8">
                  <a:moveTo>
                    <a:pt x="7" y="0"/>
                  </a:moveTo>
                  <a:cubicBezTo>
                    <a:pt x="1" y="5"/>
                    <a:pt x="7" y="35"/>
                    <a:pt x="19" y="38"/>
                  </a:cubicBezTo>
                  <a:cubicBezTo>
                    <a:pt x="19" y="25"/>
                    <a:pt x="7" y="10"/>
                    <a:pt x="0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Freeform 217">
              <a:extLst>
                <a:ext uri="{FF2B5EF4-FFF2-40B4-BE49-F238E27FC236}">
                  <a16:creationId xmlns:a16="http://schemas.microsoft.com/office/drawing/2014/main" id="{3FF99E34-A34A-4D6B-B5F1-8B1027174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3174"/>
              <a:ext cx="22" cy="44"/>
            </a:xfrm>
            <a:custGeom>
              <a:avLst/>
              <a:gdLst>
                <a:gd name="T0" fmla="*/ 10 w 19"/>
                <a:gd name="T1" fmla="*/ 7 h 39"/>
                <a:gd name="T2" fmla="*/ 3 w 19"/>
                <a:gd name="T3" fmla="*/ 1 h 39"/>
                <a:gd name="T4" fmla="*/ 29 w 19"/>
                <a:gd name="T5" fmla="*/ 56 h 39"/>
                <a:gd name="T6" fmla="*/ 8 w 19"/>
                <a:gd name="T7" fmla="*/ 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9">
                  <a:moveTo>
                    <a:pt x="7" y="4"/>
                  </a:moveTo>
                  <a:cubicBezTo>
                    <a:pt x="5" y="3"/>
                    <a:pt x="7" y="0"/>
                    <a:pt x="3" y="1"/>
                  </a:cubicBezTo>
                  <a:cubicBezTo>
                    <a:pt x="0" y="13"/>
                    <a:pt x="12" y="29"/>
                    <a:pt x="19" y="39"/>
                  </a:cubicBezTo>
                  <a:cubicBezTo>
                    <a:pt x="19" y="30"/>
                    <a:pt x="11" y="12"/>
                    <a:pt x="5" y="2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218">
              <a:extLst>
                <a:ext uri="{FF2B5EF4-FFF2-40B4-BE49-F238E27FC236}">
                  <a16:creationId xmlns:a16="http://schemas.microsoft.com/office/drawing/2014/main" id="{5F0EF566-2F34-4E72-94F0-4E0E2E843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3182"/>
              <a:ext cx="32" cy="48"/>
            </a:xfrm>
            <a:custGeom>
              <a:avLst/>
              <a:gdLst>
                <a:gd name="T0" fmla="*/ 9 w 28"/>
                <a:gd name="T1" fmla="*/ 8 h 42"/>
                <a:gd name="T2" fmla="*/ 42 w 28"/>
                <a:gd name="T3" fmla="*/ 63 h 42"/>
                <a:gd name="T4" fmla="*/ 0 w 28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2">
                  <a:moveTo>
                    <a:pt x="6" y="5"/>
                  </a:moveTo>
                  <a:cubicBezTo>
                    <a:pt x="11" y="16"/>
                    <a:pt x="17" y="37"/>
                    <a:pt x="28" y="42"/>
                  </a:cubicBezTo>
                  <a:cubicBezTo>
                    <a:pt x="25" y="27"/>
                    <a:pt x="11" y="6"/>
                    <a:pt x="0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219">
              <a:extLst>
                <a:ext uri="{FF2B5EF4-FFF2-40B4-BE49-F238E27FC236}">
                  <a16:creationId xmlns:a16="http://schemas.microsoft.com/office/drawing/2014/main" id="{45B998CA-A690-4231-99B3-B64751FC9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3198"/>
              <a:ext cx="41" cy="41"/>
            </a:xfrm>
            <a:custGeom>
              <a:avLst/>
              <a:gdLst>
                <a:gd name="T0" fmla="*/ 3 w 36"/>
                <a:gd name="T1" fmla="*/ 1 h 36"/>
                <a:gd name="T2" fmla="*/ 1 w 36"/>
                <a:gd name="T3" fmla="*/ 2 h 36"/>
                <a:gd name="T4" fmla="*/ 54 w 36"/>
                <a:gd name="T5" fmla="*/ 54 h 36"/>
                <a:gd name="T6" fmla="*/ 1 w 36"/>
                <a:gd name="T7" fmla="*/ 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6">
                  <a:moveTo>
                    <a:pt x="3" y="1"/>
                  </a:moveTo>
                  <a:cubicBezTo>
                    <a:pt x="0" y="0"/>
                    <a:pt x="0" y="0"/>
                    <a:pt x="1" y="2"/>
                  </a:cubicBezTo>
                  <a:cubicBezTo>
                    <a:pt x="12" y="13"/>
                    <a:pt x="22" y="32"/>
                    <a:pt x="36" y="36"/>
                  </a:cubicBezTo>
                  <a:cubicBezTo>
                    <a:pt x="30" y="23"/>
                    <a:pt x="13" y="11"/>
                    <a:pt x="1" y="3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Freeform 220">
              <a:extLst>
                <a:ext uri="{FF2B5EF4-FFF2-40B4-BE49-F238E27FC236}">
                  <a16:creationId xmlns:a16="http://schemas.microsoft.com/office/drawing/2014/main" id="{BB5C011F-91EE-40E2-80C2-325F24116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3218"/>
              <a:ext cx="55" cy="40"/>
            </a:xfrm>
            <a:custGeom>
              <a:avLst/>
              <a:gdLst>
                <a:gd name="T0" fmla="*/ 3 w 49"/>
                <a:gd name="T1" fmla="*/ 0 h 35"/>
                <a:gd name="T2" fmla="*/ 70 w 49"/>
                <a:gd name="T3" fmla="*/ 53 h 35"/>
                <a:gd name="T4" fmla="*/ 0 w 49"/>
                <a:gd name="T5" fmla="*/ 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5">
                  <a:moveTo>
                    <a:pt x="3" y="0"/>
                  </a:moveTo>
                  <a:cubicBezTo>
                    <a:pt x="4" y="10"/>
                    <a:pt x="37" y="34"/>
                    <a:pt x="49" y="35"/>
                  </a:cubicBezTo>
                  <a:cubicBezTo>
                    <a:pt x="34" y="24"/>
                    <a:pt x="16" y="12"/>
                    <a:pt x="0" y="5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21">
              <a:extLst>
                <a:ext uri="{FF2B5EF4-FFF2-40B4-BE49-F238E27FC236}">
                  <a16:creationId xmlns:a16="http://schemas.microsoft.com/office/drawing/2014/main" id="{AD62424C-282A-4FFB-8DF6-E2865ABAE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3255"/>
              <a:ext cx="68" cy="29"/>
            </a:xfrm>
            <a:custGeom>
              <a:avLst/>
              <a:gdLst>
                <a:gd name="T0" fmla="*/ 0 w 60"/>
                <a:gd name="T1" fmla="*/ 0 h 26"/>
                <a:gd name="T2" fmla="*/ 87 w 60"/>
                <a:gd name="T3" fmla="*/ 33 h 26"/>
                <a:gd name="T4" fmla="*/ 8 w 60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26">
                  <a:moveTo>
                    <a:pt x="0" y="0"/>
                  </a:moveTo>
                  <a:cubicBezTo>
                    <a:pt x="16" y="17"/>
                    <a:pt x="37" y="26"/>
                    <a:pt x="60" y="24"/>
                  </a:cubicBezTo>
                  <a:cubicBezTo>
                    <a:pt x="49" y="2"/>
                    <a:pt x="26" y="4"/>
                    <a:pt x="5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22">
              <a:extLst>
                <a:ext uri="{FF2B5EF4-FFF2-40B4-BE49-F238E27FC236}">
                  <a16:creationId xmlns:a16="http://schemas.microsoft.com/office/drawing/2014/main" id="{D4468646-B554-4138-B15E-2401EB9B4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3286"/>
              <a:ext cx="75" cy="27"/>
            </a:xfrm>
            <a:custGeom>
              <a:avLst/>
              <a:gdLst>
                <a:gd name="T0" fmla="*/ 0 w 66"/>
                <a:gd name="T1" fmla="*/ 2 h 24"/>
                <a:gd name="T2" fmla="*/ 97 w 66"/>
                <a:gd name="T3" fmla="*/ 23 h 24"/>
                <a:gd name="T4" fmla="*/ 9 w 66"/>
                <a:gd name="T5" fmla="*/ 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24">
                  <a:moveTo>
                    <a:pt x="0" y="2"/>
                  </a:moveTo>
                  <a:cubicBezTo>
                    <a:pt x="7" y="12"/>
                    <a:pt x="53" y="24"/>
                    <a:pt x="66" y="16"/>
                  </a:cubicBezTo>
                  <a:cubicBezTo>
                    <a:pt x="56" y="3"/>
                    <a:pt x="22" y="0"/>
                    <a:pt x="6" y="5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223">
              <a:extLst>
                <a:ext uri="{FF2B5EF4-FFF2-40B4-BE49-F238E27FC236}">
                  <a16:creationId xmlns:a16="http://schemas.microsoft.com/office/drawing/2014/main" id="{7671B07E-B491-41F0-9631-C4A9C180F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3312"/>
              <a:ext cx="77" cy="40"/>
            </a:xfrm>
            <a:custGeom>
              <a:avLst/>
              <a:gdLst>
                <a:gd name="T0" fmla="*/ 0 w 68"/>
                <a:gd name="T1" fmla="*/ 35 h 35"/>
                <a:gd name="T2" fmla="*/ 85 w 68"/>
                <a:gd name="T3" fmla="*/ 25 h 35"/>
                <a:gd name="T4" fmla="*/ 0 w 68"/>
                <a:gd name="T5" fmla="*/ 2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35">
                  <a:moveTo>
                    <a:pt x="0" y="24"/>
                  </a:moveTo>
                  <a:cubicBezTo>
                    <a:pt x="11" y="27"/>
                    <a:pt x="68" y="35"/>
                    <a:pt x="58" y="17"/>
                  </a:cubicBezTo>
                  <a:cubicBezTo>
                    <a:pt x="50" y="0"/>
                    <a:pt x="11" y="14"/>
                    <a:pt x="0" y="17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Freeform 224">
              <a:extLst>
                <a:ext uri="{FF2B5EF4-FFF2-40B4-BE49-F238E27FC236}">
                  <a16:creationId xmlns:a16="http://schemas.microsoft.com/office/drawing/2014/main" id="{13ED1C6E-30DA-4033-90DE-313F96E55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3353"/>
              <a:ext cx="68" cy="27"/>
            </a:xfrm>
            <a:custGeom>
              <a:avLst/>
              <a:gdLst>
                <a:gd name="T0" fmla="*/ 9 w 60"/>
                <a:gd name="T1" fmla="*/ 30 h 24"/>
                <a:gd name="T2" fmla="*/ 0 w 60"/>
                <a:gd name="T3" fmla="*/ 30 h 24"/>
                <a:gd name="T4" fmla="*/ 87 w 60"/>
                <a:gd name="T5" fmla="*/ 19 h 24"/>
                <a:gd name="T6" fmla="*/ 9 w 60"/>
                <a:gd name="T7" fmla="*/ 2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4">
                  <a:moveTo>
                    <a:pt x="6" y="21"/>
                  </a:moveTo>
                  <a:cubicBezTo>
                    <a:pt x="4" y="21"/>
                    <a:pt x="2" y="21"/>
                    <a:pt x="0" y="21"/>
                  </a:cubicBezTo>
                  <a:cubicBezTo>
                    <a:pt x="17" y="19"/>
                    <a:pt x="44" y="0"/>
                    <a:pt x="60" y="13"/>
                  </a:cubicBezTo>
                  <a:cubicBezTo>
                    <a:pt x="48" y="18"/>
                    <a:pt x="17" y="24"/>
                    <a:pt x="6" y="18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Freeform 225">
              <a:extLst>
                <a:ext uri="{FF2B5EF4-FFF2-40B4-BE49-F238E27FC236}">
                  <a16:creationId xmlns:a16="http://schemas.microsoft.com/office/drawing/2014/main" id="{4C8BC509-0AC1-4689-B85C-62AF543E4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3395"/>
              <a:ext cx="55" cy="15"/>
            </a:xfrm>
            <a:custGeom>
              <a:avLst/>
              <a:gdLst>
                <a:gd name="T0" fmla="*/ 8 w 49"/>
                <a:gd name="T1" fmla="*/ 15 h 14"/>
                <a:gd name="T2" fmla="*/ 0 w 49"/>
                <a:gd name="T3" fmla="*/ 12 h 14"/>
                <a:gd name="T4" fmla="*/ 70 w 49"/>
                <a:gd name="T5" fmla="*/ 12 h 14"/>
                <a:gd name="T6" fmla="*/ 8 w 49"/>
                <a:gd name="T7" fmla="*/ 1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4">
                  <a:moveTo>
                    <a:pt x="5" y="12"/>
                  </a:moveTo>
                  <a:cubicBezTo>
                    <a:pt x="3" y="11"/>
                    <a:pt x="2" y="10"/>
                    <a:pt x="0" y="9"/>
                  </a:cubicBezTo>
                  <a:cubicBezTo>
                    <a:pt x="14" y="11"/>
                    <a:pt x="33" y="0"/>
                    <a:pt x="49" y="9"/>
                  </a:cubicBezTo>
                  <a:cubicBezTo>
                    <a:pt x="39" y="12"/>
                    <a:pt x="16" y="9"/>
                    <a:pt x="5" y="1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5" name="Freeform 226">
              <a:extLst>
                <a:ext uri="{FF2B5EF4-FFF2-40B4-BE49-F238E27FC236}">
                  <a16:creationId xmlns:a16="http://schemas.microsoft.com/office/drawing/2014/main" id="{67D8129D-C4A6-4BF3-B356-2D4ABF042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3445"/>
              <a:ext cx="47" cy="25"/>
            </a:xfrm>
            <a:custGeom>
              <a:avLst/>
              <a:gdLst>
                <a:gd name="T0" fmla="*/ 3 w 42"/>
                <a:gd name="T1" fmla="*/ 13 h 22"/>
                <a:gd name="T2" fmla="*/ 55 w 42"/>
                <a:gd name="T3" fmla="*/ 13 h 22"/>
                <a:gd name="T4" fmla="*/ 1 w 42"/>
                <a:gd name="T5" fmla="*/ 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2">
                  <a:moveTo>
                    <a:pt x="3" y="9"/>
                  </a:moveTo>
                  <a:cubicBezTo>
                    <a:pt x="0" y="14"/>
                    <a:pt x="42" y="22"/>
                    <a:pt x="39" y="9"/>
                  </a:cubicBezTo>
                  <a:cubicBezTo>
                    <a:pt x="37" y="0"/>
                    <a:pt x="7" y="4"/>
                    <a:pt x="1" y="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27">
              <a:extLst>
                <a:ext uri="{FF2B5EF4-FFF2-40B4-BE49-F238E27FC236}">
                  <a16:creationId xmlns:a16="http://schemas.microsoft.com/office/drawing/2014/main" id="{AB021607-538E-4990-8AB5-541E239A0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3487"/>
              <a:ext cx="52" cy="23"/>
            </a:xfrm>
            <a:custGeom>
              <a:avLst/>
              <a:gdLst>
                <a:gd name="T0" fmla="*/ 2 w 46"/>
                <a:gd name="T1" fmla="*/ 18 h 20"/>
                <a:gd name="T2" fmla="*/ 67 w 46"/>
                <a:gd name="T3" fmla="*/ 21 h 20"/>
                <a:gd name="T4" fmla="*/ 0 w 46"/>
                <a:gd name="T5" fmla="*/ 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20">
                  <a:moveTo>
                    <a:pt x="2" y="12"/>
                  </a:moveTo>
                  <a:cubicBezTo>
                    <a:pt x="16" y="17"/>
                    <a:pt x="32" y="20"/>
                    <a:pt x="46" y="14"/>
                  </a:cubicBezTo>
                  <a:cubicBezTo>
                    <a:pt x="41" y="0"/>
                    <a:pt x="13" y="5"/>
                    <a:pt x="0" y="5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Freeform 228">
              <a:extLst>
                <a:ext uri="{FF2B5EF4-FFF2-40B4-BE49-F238E27FC236}">
                  <a16:creationId xmlns:a16="http://schemas.microsoft.com/office/drawing/2014/main" id="{9442EA59-BC6C-417C-BC99-EDA43AB85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3542"/>
              <a:ext cx="55" cy="25"/>
            </a:xfrm>
            <a:custGeom>
              <a:avLst/>
              <a:gdLst>
                <a:gd name="T0" fmla="*/ 0 w 48"/>
                <a:gd name="T1" fmla="*/ 9 h 22"/>
                <a:gd name="T2" fmla="*/ 72 w 48"/>
                <a:gd name="T3" fmla="*/ 11 h 22"/>
                <a:gd name="T4" fmla="*/ 0 w 48"/>
                <a:gd name="T5" fmla="*/ 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2">
                  <a:moveTo>
                    <a:pt x="0" y="6"/>
                  </a:moveTo>
                  <a:cubicBezTo>
                    <a:pt x="14" y="12"/>
                    <a:pt x="36" y="22"/>
                    <a:pt x="48" y="8"/>
                  </a:cubicBezTo>
                  <a:cubicBezTo>
                    <a:pt x="35" y="0"/>
                    <a:pt x="13" y="9"/>
                    <a:pt x="0" y="3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Freeform 229">
              <a:extLst>
                <a:ext uri="{FF2B5EF4-FFF2-40B4-BE49-F238E27FC236}">
                  <a16:creationId xmlns:a16="http://schemas.microsoft.com/office/drawing/2014/main" id="{2091A5EC-1A6A-46B1-94B7-F31A75CD6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3582"/>
              <a:ext cx="58" cy="18"/>
            </a:xfrm>
            <a:custGeom>
              <a:avLst/>
              <a:gdLst>
                <a:gd name="T0" fmla="*/ 8 w 51"/>
                <a:gd name="T1" fmla="*/ 9 h 16"/>
                <a:gd name="T2" fmla="*/ 0 w 51"/>
                <a:gd name="T3" fmla="*/ 7 h 16"/>
                <a:gd name="T4" fmla="*/ 75 w 51"/>
                <a:gd name="T5" fmla="*/ 11 h 16"/>
                <a:gd name="T6" fmla="*/ 9 w 51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6">
                  <a:moveTo>
                    <a:pt x="5" y="6"/>
                  </a:moveTo>
                  <a:cubicBezTo>
                    <a:pt x="2" y="6"/>
                    <a:pt x="1" y="6"/>
                    <a:pt x="0" y="4"/>
                  </a:cubicBezTo>
                  <a:cubicBezTo>
                    <a:pt x="15" y="10"/>
                    <a:pt x="36" y="16"/>
                    <a:pt x="51" y="8"/>
                  </a:cubicBezTo>
                  <a:cubicBezTo>
                    <a:pt x="40" y="7"/>
                    <a:pt x="10" y="8"/>
                    <a:pt x="6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Freeform 230">
              <a:extLst>
                <a:ext uri="{FF2B5EF4-FFF2-40B4-BE49-F238E27FC236}">
                  <a16:creationId xmlns:a16="http://schemas.microsoft.com/office/drawing/2014/main" id="{0CFEA56F-EF87-45DE-B596-A4F7A95F2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3616"/>
              <a:ext cx="44" cy="15"/>
            </a:xfrm>
            <a:custGeom>
              <a:avLst/>
              <a:gdLst>
                <a:gd name="T0" fmla="*/ 2 w 39"/>
                <a:gd name="T1" fmla="*/ 8 h 13"/>
                <a:gd name="T2" fmla="*/ 0 w 39"/>
                <a:gd name="T3" fmla="*/ 0 h 13"/>
                <a:gd name="T4" fmla="*/ 56 w 39"/>
                <a:gd name="T5" fmla="*/ 20 h 13"/>
                <a:gd name="T6" fmla="*/ 8 w 39"/>
                <a:gd name="T7" fmla="*/ 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13">
                  <a:moveTo>
                    <a:pt x="2" y="5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2" y="5"/>
                    <a:pt x="27" y="13"/>
                    <a:pt x="39" y="13"/>
                  </a:cubicBezTo>
                  <a:cubicBezTo>
                    <a:pt x="34" y="0"/>
                    <a:pt x="8" y="8"/>
                    <a:pt x="5" y="1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0" name="Freeform 231">
              <a:extLst>
                <a:ext uri="{FF2B5EF4-FFF2-40B4-BE49-F238E27FC236}">
                  <a16:creationId xmlns:a16="http://schemas.microsoft.com/office/drawing/2014/main" id="{558654DF-E3DB-4956-84E4-762CA338F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3651"/>
              <a:ext cx="46" cy="18"/>
            </a:xfrm>
            <a:custGeom>
              <a:avLst/>
              <a:gdLst>
                <a:gd name="T0" fmla="*/ 19 w 41"/>
                <a:gd name="T1" fmla="*/ 18 h 16"/>
                <a:gd name="T2" fmla="*/ 9 w 41"/>
                <a:gd name="T3" fmla="*/ 12 h 16"/>
                <a:gd name="T4" fmla="*/ 58 w 41"/>
                <a:gd name="T5" fmla="*/ 18 h 16"/>
                <a:gd name="T6" fmla="*/ 2 w 41"/>
                <a:gd name="T7" fmla="*/ 2 h 16"/>
                <a:gd name="T8" fmla="*/ 4 w 41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6">
                  <a:moveTo>
                    <a:pt x="13" y="12"/>
                  </a:moveTo>
                  <a:cubicBezTo>
                    <a:pt x="10" y="11"/>
                    <a:pt x="8" y="11"/>
                    <a:pt x="6" y="9"/>
                  </a:cubicBezTo>
                  <a:cubicBezTo>
                    <a:pt x="17" y="10"/>
                    <a:pt x="30" y="16"/>
                    <a:pt x="41" y="12"/>
                  </a:cubicBezTo>
                  <a:cubicBezTo>
                    <a:pt x="36" y="0"/>
                    <a:pt x="13" y="5"/>
                    <a:pt x="2" y="2"/>
                  </a:cubicBezTo>
                  <a:cubicBezTo>
                    <a:pt x="0" y="2"/>
                    <a:pt x="4" y="3"/>
                    <a:pt x="4" y="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1" name="Freeform 232">
              <a:extLst>
                <a:ext uri="{FF2B5EF4-FFF2-40B4-BE49-F238E27FC236}">
                  <a16:creationId xmlns:a16="http://schemas.microsoft.com/office/drawing/2014/main" id="{962A2C34-6BC3-4356-B013-78FE12CEF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3688"/>
              <a:ext cx="40" cy="23"/>
            </a:xfrm>
            <a:custGeom>
              <a:avLst/>
              <a:gdLst>
                <a:gd name="T0" fmla="*/ 10 w 35"/>
                <a:gd name="T1" fmla="*/ 10 h 20"/>
                <a:gd name="T2" fmla="*/ 2 w 35"/>
                <a:gd name="T3" fmla="*/ 10 h 20"/>
                <a:gd name="T4" fmla="*/ 53 w 35"/>
                <a:gd name="T5" fmla="*/ 24 h 20"/>
                <a:gd name="T6" fmla="*/ 0 w 35"/>
                <a:gd name="T7" fmla="*/ 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0">
                  <a:moveTo>
                    <a:pt x="7" y="7"/>
                  </a:moveTo>
                  <a:cubicBezTo>
                    <a:pt x="5" y="7"/>
                    <a:pt x="4" y="7"/>
                    <a:pt x="2" y="7"/>
                  </a:cubicBezTo>
                  <a:cubicBezTo>
                    <a:pt x="11" y="12"/>
                    <a:pt x="26" y="20"/>
                    <a:pt x="35" y="16"/>
                  </a:cubicBezTo>
                  <a:cubicBezTo>
                    <a:pt x="30" y="5"/>
                    <a:pt x="3" y="0"/>
                    <a:pt x="0" y="6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233">
              <a:extLst>
                <a:ext uri="{FF2B5EF4-FFF2-40B4-BE49-F238E27FC236}">
                  <a16:creationId xmlns:a16="http://schemas.microsoft.com/office/drawing/2014/main" id="{8B31F549-40C4-4D57-9D2A-87ACC8432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3723"/>
              <a:ext cx="48" cy="20"/>
            </a:xfrm>
            <a:custGeom>
              <a:avLst/>
              <a:gdLst>
                <a:gd name="T0" fmla="*/ 3 w 42"/>
                <a:gd name="T1" fmla="*/ 3 h 18"/>
                <a:gd name="T2" fmla="*/ 1 w 42"/>
                <a:gd name="T3" fmla="*/ 1 h 18"/>
                <a:gd name="T4" fmla="*/ 63 w 42"/>
                <a:gd name="T5" fmla="*/ 13 h 18"/>
                <a:gd name="T6" fmla="*/ 0 w 42"/>
                <a:gd name="T7" fmla="*/ 3 h 18"/>
                <a:gd name="T8" fmla="*/ 3 w 42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8">
                  <a:moveTo>
                    <a:pt x="3" y="3"/>
                  </a:moveTo>
                  <a:cubicBezTo>
                    <a:pt x="2" y="2"/>
                    <a:pt x="1" y="0"/>
                    <a:pt x="1" y="1"/>
                  </a:cubicBezTo>
                  <a:cubicBezTo>
                    <a:pt x="12" y="1"/>
                    <a:pt x="35" y="2"/>
                    <a:pt x="42" y="10"/>
                  </a:cubicBezTo>
                  <a:cubicBezTo>
                    <a:pt x="33" y="18"/>
                    <a:pt x="9" y="11"/>
                    <a:pt x="0" y="3"/>
                  </a:cubicBezTo>
                  <a:cubicBezTo>
                    <a:pt x="0" y="0"/>
                    <a:pt x="2" y="2"/>
                    <a:pt x="3" y="1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234">
              <a:extLst>
                <a:ext uri="{FF2B5EF4-FFF2-40B4-BE49-F238E27FC236}">
                  <a16:creationId xmlns:a16="http://schemas.microsoft.com/office/drawing/2014/main" id="{355BB608-1F4A-4833-8A6E-A660BBC15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3756"/>
              <a:ext cx="55" cy="15"/>
            </a:xfrm>
            <a:custGeom>
              <a:avLst/>
              <a:gdLst>
                <a:gd name="T0" fmla="*/ 10 w 49"/>
                <a:gd name="T1" fmla="*/ 2 h 13"/>
                <a:gd name="T2" fmla="*/ 3 w 49"/>
                <a:gd name="T3" fmla="*/ 0 h 13"/>
                <a:gd name="T4" fmla="*/ 70 w 49"/>
                <a:gd name="T5" fmla="*/ 16 h 13"/>
                <a:gd name="T6" fmla="*/ 0 w 49"/>
                <a:gd name="T7" fmla="*/ 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3">
                  <a:moveTo>
                    <a:pt x="7" y="2"/>
                  </a:moveTo>
                  <a:cubicBezTo>
                    <a:pt x="6" y="1"/>
                    <a:pt x="4" y="0"/>
                    <a:pt x="3" y="0"/>
                  </a:cubicBezTo>
                  <a:cubicBezTo>
                    <a:pt x="15" y="0"/>
                    <a:pt x="37" y="4"/>
                    <a:pt x="49" y="10"/>
                  </a:cubicBezTo>
                  <a:cubicBezTo>
                    <a:pt x="34" y="13"/>
                    <a:pt x="11" y="13"/>
                    <a:pt x="0" y="1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235">
              <a:extLst>
                <a:ext uri="{FF2B5EF4-FFF2-40B4-BE49-F238E27FC236}">
                  <a16:creationId xmlns:a16="http://schemas.microsoft.com/office/drawing/2014/main" id="{903CD8C8-7487-4B78-9E39-37FD4591C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3786"/>
              <a:ext cx="63" cy="32"/>
            </a:xfrm>
            <a:custGeom>
              <a:avLst/>
              <a:gdLst>
                <a:gd name="T0" fmla="*/ 9 w 56"/>
                <a:gd name="T1" fmla="*/ 0 h 28"/>
                <a:gd name="T2" fmla="*/ 41 w 56"/>
                <a:gd name="T3" fmla="*/ 7 h 28"/>
                <a:gd name="T4" fmla="*/ 80 w 56"/>
                <a:gd name="T5" fmla="*/ 31 h 28"/>
                <a:gd name="T6" fmla="*/ 8 w 56"/>
                <a:gd name="T7" fmla="*/ 1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8">
                  <a:moveTo>
                    <a:pt x="6" y="0"/>
                  </a:moveTo>
                  <a:cubicBezTo>
                    <a:pt x="0" y="1"/>
                    <a:pt x="25" y="3"/>
                    <a:pt x="28" y="4"/>
                  </a:cubicBezTo>
                  <a:cubicBezTo>
                    <a:pt x="38" y="7"/>
                    <a:pt x="52" y="12"/>
                    <a:pt x="56" y="21"/>
                  </a:cubicBezTo>
                  <a:cubicBezTo>
                    <a:pt x="40" y="28"/>
                    <a:pt x="14" y="15"/>
                    <a:pt x="5" y="8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236">
              <a:extLst>
                <a:ext uri="{FF2B5EF4-FFF2-40B4-BE49-F238E27FC236}">
                  <a16:creationId xmlns:a16="http://schemas.microsoft.com/office/drawing/2014/main" id="{E8AB7468-7893-4485-9868-C9B0085EA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3820"/>
              <a:ext cx="69" cy="53"/>
            </a:xfrm>
            <a:custGeom>
              <a:avLst/>
              <a:gdLst>
                <a:gd name="T0" fmla="*/ 0 w 61"/>
                <a:gd name="T1" fmla="*/ 3 h 47"/>
                <a:gd name="T2" fmla="*/ 54 w 61"/>
                <a:gd name="T3" fmla="*/ 68 h 47"/>
                <a:gd name="T4" fmla="*/ 1 w 61"/>
                <a:gd name="T5" fmla="*/ 29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47">
                  <a:moveTo>
                    <a:pt x="0" y="3"/>
                  </a:moveTo>
                  <a:cubicBezTo>
                    <a:pt x="22" y="0"/>
                    <a:pt x="61" y="23"/>
                    <a:pt x="37" y="47"/>
                  </a:cubicBezTo>
                  <a:cubicBezTo>
                    <a:pt x="26" y="34"/>
                    <a:pt x="16" y="29"/>
                    <a:pt x="1" y="2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237">
              <a:extLst>
                <a:ext uri="{FF2B5EF4-FFF2-40B4-BE49-F238E27FC236}">
                  <a16:creationId xmlns:a16="http://schemas.microsoft.com/office/drawing/2014/main" id="{7158ABA9-1F23-4CDF-85EA-3A1E2A3BC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540"/>
              <a:ext cx="60" cy="26"/>
            </a:xfrm>
            <a:custGeom>
              <a:avLst/>
              <a:gdLst>
                <a:gd name="T0" fmla="*/ 0 w 53"/>
                <a:gd name="T1" fmla="*/ 33 h 23"/>
                <a:gd name="T2" fmla="*/ 77 w 53"/>
                <a:gd name="T3" fmla="*/ 0 h 23"/>
                <a:gd name="T4" fmla="*/ 3 w 53"/>
                <a:gd name="T5" fmla="*/ 2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3">
                  <a:moveTo>
                    <a:pt x="0" y="23"/>
                  </a:moveTo>
                  <a:cubicBezTo>
                    <a:pt x="4" y="12"/>
                    <a:pt x="40" y="4"/>
                    <a:pt x="53" y="0"/>
                  </a:cubicBezTo>
                  <a:cubicBezTo>
                    <a:pt x="38" y="9"/>
                    <a:pt x="19" y="13"/>
                    <a:pt x="3" y="17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238">
              <a:extLst>
                <a:ext uri="{FF2B5EF4-FFF2-40B4-BE49-F238E27FC236}">
                  <a16:creationId xmlns:a16="http://schemas.microsoft.com/office/drawing/2014/main" id="{EDD636B9-DE39-44C4-BF2B-8B2424E54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2561"/>
              <a:ext cx="50" cy="40"/>
            </a:xfrm>
            <a:custGeom>
              <a:avLst/>
              <a:gdLst>
                <a:gd name="T0" fmla="*/ 3 w 45"/>
                <a:gd name="T1" fmla="*/ 35 h 35"/>
                <a:gd name="T2" fmla="*/ 62 w 45"/>
                <a:gd name="T3" fmla="*/ 18 h 35"/>
                <a:gd name="T4" fmla="*/ 0 w 45"/>
                <a:gd name="T5" fmla="*/ 3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5">
                  <a:moveTo>
                    <a:pt x="3" y="24"/>
                  </a:moveTo>
                  <a:cubicBezTo>
                    <a:pt x="12" y="35"/>
                    <a:pt x="38" y="20"/>
                    <a:pt x="45" y="12"/>
                  </a:cubicBezTo>
                  <a:cubicBezTo>
                    <a:pt x="36" y="0"/>
                    <a:pt x="9" y="19"/>
                    <a:pt x="0" y="2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Freeform 239">
              <a:extLst>
                <a:ext uri="{FF2B5EF4-FFF2-40B4-BE49-F238E27FC236}">
                  <a16:creationId xmlns:a16="http://schemas.microsoft.com/office/drawing/2014/main" id="{A84E87A8-6188-40AE-9FFE-8228638CB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587"/>
              <a:ext cx="55" cy="35"/>
            </a:xfrm>
            <a:custGeom>
              <a:avLst/>
              <a:gdLst>
                <a:gd name="T0" fmla="*/ 1 w 49"/>
                <a:gd name="T1" fmla="*/ 43 h 31"/>
                <a:gd name="T2" fmla="*/ 70 w 49"/>
                <a:gd name="T3" fmla="*/ 16 h 31"/>
                <a:gd name="T4" fmla="*/ 0 w 49"/>
                <a:gd name="T5" fmla="*/ 3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1">
                  <a:moveTo>
                    <a:pt x="1" y="30"/>
                  </a:moveTo>
                  <a:cubicBezTo>
                    <a:pt x="16" y="31"/>
                    <a:pt x="36" y="19"/>
                    <a:pt x="49" y="11"/>
                  </a:cubicBezTo>
                  <a:cubicBezTo>
                    <a:pt x="39" y="0"/>
                    <a:pt x="11" y="23"/>
                    <a:pt x="0" y="27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240">
              <a:extLst>
                <a:ext uri="{FF2B5EF4-FFF2-40B4-BE49-F238E27FC236}">
                  <a16:creationId xmlns:a16="http://schemas.microsoft.com/office/drawing/2014/main" id="{C7B99BF7-D0D6-4775-861F-C9D6CABE5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615"/>
              <a:ext cx="54" cy="41"/>
            </a:xfrm>
            <a:custGeom>
              <a:avLst/>
              <a:gdLst>
                <a:gd name="T0" fmla="*/ 2 w 48"/>
                <a:gd name="T1" fmla="*/ 54 h 36"/>
                <a:gd name="T2" fmla="*/ 69 w 48"/>
                <a:gd name="T3" fmla="*/ 0 h 36"/>
                <a:gd name="T4" fmla="*/ 0 w 48"/>
                <a:gd name="T5" fmla="*/ 39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6">
                  <a:moveTo>
                    <a:pt x="2" y="36"/>
                  </a:moveTo>
                  <a:cubicBezTo>
                    <a:pt x="15" y="31"/>
                    <a:pt x="46" y="17"/>
                    <a:pt x="48" y="0"/>
                  </a:cubicBezTo>
                  <a:cubicBezTo>
                    <a:pt x="33" y="2"/>
                    <a:pt x="13" y="17"/>
                    <a:pt x="0" y="26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241">
              <a:extLst>
                <a:ext uri="{FF2B5EF4-FFF2-40B4-BE49-F238E27FC236}">
                  <a16:creationId xmlns:a16="http://schemas.microsoft.com/office/drawing/2014/main" id="{CB738467-38EE-4A35-AE1E-FE1FD7805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646"/>
              <a:ext cx="53" cy="47"/>
            </a:xfrm>
            <a:custGeom>
              <a:avLst/>
              <a:gdLst>
                <a:gd name="T0" fmla="*/ 3 w 47"/>
                <a:gd name="T1" fmla="*/ 54 h 42"/>
                <a:gd name="T2" fmla="*/ 68 w 47"/>
                <a:gd name="T3" fmla="*/ 12 h 42"/>
                <a:gd name="T4" fmla="*/ 0 w 47"/>
                <a:gd name="T5" fmla="*/ 5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2">
                  <a:moveTo>
                    <a:pt x="3" y="38"/>
                  </a:moveTo>
                  <a:cubicBezTo>
                    <a:pt x="10" y="42"/>
                    <a:pt x="39" y="16"/>
                    <a:pt x="47" y="9"/>
                  </a:cubicBezTo>
                  <a:cubicBezTo>
                    <a:pt x="38" y="0"/>
                    <a:pt x="7" y="35"/>
                    <a:pt x="0" y="4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242">
              <a:extLst>
                <a:ext uri="{FF2B5EF4-FFF2-40B4-BE49-F238E27FC236}">
                  <a16:creationId xmlns:a16="http://schemas.microsoft.com/office/drawing/2014/main" id="{7C5E8001-7C4F-4B1C-BD97-B1850F9F3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683"/>
              <a:ext cx="57" cy="37"/>
            </a:xfrm>
            <a:custGeom>
              <a:avLst/>
              <a:gdLst>
                <a:gd name="T0" fmla="*/ 0 w 50"/>
                <a:gd name="T1" fmla="*/ 46 h 33"/>
                <a:gd name="T2" fmla="*/ 74 w 50"/>
                <a:gd name="T3" fmla="*/ 0 h 33"/>
                <a:gd name="T4" fmla="*/ 47 w 50"/>
                <a:gd name="T5" fmla="*/ 31 h 33"/>
                <a:gd name="T6" fmla="*/ 8 w 50"/>
                <a:gd name="T7" fmla="*/ 43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33">
                  <a:moveTo>
                    <a:pt x="0" y="33"/>
                  </a:moveTo>
                  <a:cubicBezTo>
                    <a:pt x="14" y="18"/>
                    <a:pt x="30" y="4"/>
                    <a:pt x="50" y="0"/>
                  </a:cubicBezTo>
                  <a:cubicBezTo>
                    <a:pt x="46" y="8"/>
                    <a:pt x="41" y="17"/>
                    <a:pt x="32" y="22"/>
                  </a:cubicBezTo>
                  <a:cubicBezTo>
                    <a:pt x="24" y="27"/>
                    <a:pt x="14" y="27"/>
                    <a:pt x="5" y="3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Freeform 243">
              <a:extLst>
                <a:ext uri="{FF2B5EF4-FFF2-40B4-BE49-F238E27FC236}">
                  <a16:creationId xmlns:a16="http://schemas.microsoft.com/office/drawing/2014/main" id="{6AAF1CC3-E0DD-43E8-A514-96716A83B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719"/>
              <a:ext cx="53" cy="32"/>
            </a:xfrm>
            <a:custGeom>
              <a:avLst/>
              <a:gdLst>
                <a:gd name="T0" fmla="*/ 8 w 47"/>
                <a:gd name="T1" fmla="*/ 40 h 28"/>
                <a:gd name="T2" fmla="*/ 68 w 47"/>
                <a:gd name="T3" fmla="*/ 0 h 28"/>
                <a:gd name="T4" fmla="*/ 1 w 47"/>
                <a:gd name="T5" fmla="*/ 42 h 28"/>
                <a:gd name="T6" fmla="*/ 3 w 47"/>
                <a:gd name="T7" fmla="*/ 3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28">
                  <a:moveTo>
                    <a:pt x="5" y="27"/>
                  </a:moveTo>
                  <a:cubicBezTo>
                    <a:pt x="14" y="12"/>
                    <a:pt x="31" y="3"/>
                    <a:pt x="47" y="0"/>
                  </a:cubicBezTo>
                  <a:cubicBezTo>
                    <a:pt x="32" y="8"/>
                    <a:pt x="20" y="27"/>
                    <a:pt x="1" y="28"/>
                  </a:cubicBezTo>
                  <a:cubicBezTo>
                    <a:pt x="0" y="26"/>
                    <a:pt x="2" y="27"/>
                    <a:pt x="3" y="25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244">
              <a:extLst>
                <a:ext uri="{FF2B5EF4-FFF2-40B4-BE49-F238E27FC236}">
                  <a16:creationId xmlns:a16="http://schemas.microsoft.com/office/drawing/2014/main" id="{877512D1-8722-4E65-9DA1-B0FAA3399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746"/>
              <a:ext cx="44" cy="47"/>
            </a:xfrm>
            <a:custGeom>
              <a:avLst/>
              <a:gdLst>
                <a:gd name="T0" fmla="*/ 56 w 39"/>
                <a:gd name="T1" fmla="*/ 1 h 41"/>
                <a:gd name="T2" fmla="*/ 8 w 39"/>
                <a:gd name="T3" fmla="*/ 48 h 41"/>
                <a:gd name="T4" fmla="*/ 55 w 39"/>
                <a:gd name="T5" fmla="*/ 7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1">
                  <a:moveTo>
                    <a:pt x="39" y="1"/>
                  </a:moveTo>
                  <a:cubicBezTo>
                    <a:pt x="30" y="0"/>
                    <a:pt x="0" y="22"/>
                    <a:pt x="5" y="32"/>
                  </a:cubicBezTo>
                  <a:cubicBezTo>
                    <a:pt x="10" y="41"/>
                    <a:pt x="35" y="9"/>
                    <a:pt x="38" y="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Freeform 245">
              <a:extLst>
                <a:ext uri="{FF2B5EF4-FFF2-40B4-BE49-F238E27FC236}">
                  <a16:creationId xmlns:a16="http://schemas.microsoft.com/office/drawing/2014/main" id="{4559AB0C-440F-447C-9589-85C80D664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775"/>
              <a:ext cx="40" cy="45"/>
            </a:xfrm>
            <a:custGeom>
              <a:avLst/>
              <a:gdLst>
                <a:gd name="T0" fmla="*/ 49 w 35"/>
                <a:gd name="T1" fmla="*/ 2 h 40"/>
                <a:gd name="T2" fmla="*/ 53 w 35"/>
                <a:gd name="T3" fmla="*/ 0 h 40"/>
                <a:gd name="T4" fmla="*/ 7 w 35"/>
                <a:gd name="T5" fmla="*/ 43 h 40"/>
                <a:gd name="T6" fmla="*/ 46 w 35"/>
                <a:gd name="T7" fmla="*/ 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0">
                  <a:moveTo>
                    <a:pt x="33" y="2"/>
                  </a:moveTo>
                  <a:cubicBezTo>
                    <a:pt x="34" y="1"/>
                    <a:pt x="35" y="1"/>
                    <a:pt x="35" y="0"/>
                  </a:cubicBezTo>
                  <a:cubicBezTo>
                    <a:pt x="30" y="5"/>
                    <a:pt x="0" y="22"/>
                    <a:pt x="4" y="30"/>
                  </a:cubicBezTo>
                  <a:cubicBezTo>
                    <a:pt x="9" y="40"/>
                    <a:pt x="28" y="9"/>
                    <a:pt x="31" y="5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5" name="Freeform 246">
              <a:extLst>
                <a:ext uri="{FF2B5EF4-FFF2-40B4-BE49-F238E27FC236}">
                  <a16:creationId xmlns:a16="http://schemas.microsoft.com/office/drawing/2014/main" id="{BA151FAB-1769-4201-B672-CD3573161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809"/>
              <a:ext cx="45" cy="31"/>
            </a:xfrm>
            <a:custGeom>
              <a:avLst/>
              <a:gdLst>
                <a:gd name="T0" fmla="*/ 54 w 40"/>
                <a:gd name="T1" fmla="*/ 3 h 28"/>
                <a:gd name="T2" fmla="*/ 53 w 40"/>
                <a:gd name="T3" fmla="*/ 0 h 28"/>
                <a:gd name="T4" fmla="*/ 16 w 40"/>
                <a:gd name="T5" fmla="*/ 34 h 28"/>
                <a:gd name="T6" fmla="*/ 57 w 40"/>
                <a:gd name="T7" fmla="*/ 2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8">
                  <a:moveTo>
                    <a:pt x="38" y="3"/>
                  </a:moveTo>
                  <a:cubicBezTo>
                    <a:pt x="38" y="2"/>
                    <a:pt x="38" y="1"/>
                    <a:pt x="37" y="0"/>
                  </a:cubicBezTo>
                  <a:cubicBezTo>
                    <a:pt x="33" y="2"/>
                    <a:pt x="0" y="22"/>
                    <a:pt x="11" y="25"/>
                  </a:cubicBezTo>
                  <a:cubicBezTo>
                    <a:pt x="19" y="28"/>
                    <a:pt x="36" y="8"/>
                    <a:pt x="40" y="2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247">
              <a:extLst>
                <a:ext uri="{FF2B5EF4-FFF2-40B4-BE49-F238E27FC236}">
                  <a16:creationId xmlns:a16="http://schemas.microsoft.com/office/drawing/2014/main" id="{DC8812C2-E043-417B-98D2-767BE35FD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829"/>
              <a:ext cx="41" cy="38"/>
            </a:xfrm>
            <a:custGeom>
              <a:avLst/>
              <a:gdLst>
                <a:gd name="T0" fmla="*/ 54 w 36"/>
                <a:gd name="T1" fmla="*/ 1 h 34"/>
                <a:gd name="T2" fmla="*/ 0 w 36"/>
                <a:gd name="T3" fmla="*/ 39 h 34"/>
                <a:gd name="T4" fmla="*/ 49 w 36"/>
                <a:gd name="T5" fmla="*/ 2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4">
                  <a:moveTo>
                    <a:pt x="36" y="1"/>
                  </a:moveTo>
                  <a:cubicBezTo>
                    <a:pt x="27" y="0"/>
                    <a:pt x="3" y="18"/>
                    <a:pt x="0" y="28"/>
                  </a:cubicBezTo>
                  <a:cubicBezTo>
                    <a:pt x="12" y="34"/>
                    <a:pt x="27" y="9"/>
                    <a:pt x="33" y="2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248">
              <a:extLst>
                <a:ext uri="{FF2B5EF4-FFF2-40B4-BE49-F238E27FC236}">
                  <a16:creationId xmlns:a16="http://schemas.microsoft.com/office/drawing/2014/main" id="{5FD3105B-B555-4267-9342-1A5998278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846"/>
              <a:ext cx="44" cy="39"/>
            </a:xfrm>
            <a:custGeom>
              <a:avLst/>
              <a:gdLst>
                <a:gd name="T0" fmla="*/ 53 w 39"/>
                <a:gd name="T1" fmla="*/ 8 h 35"/>
                <a:gd name="T2" fmla="*/ 55 w 39"/>
                <a:gd name="T3" fmla="*/ 1 h 35"/>
                <a:gd name="T4" fmla="*/ 8 w 39"/>
                <a:gd name="T5" fmla="*/ 48 h 35"/>
                <a:gd name="T6" fmla="*/ 56 w 39"/>
                <a:gd name="T7" fmla="*/ 3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5">
                  <a:moveTo>
                    <a:pt x="37" y="5"/>
                  </a:moveTo>
                  <a:cubicBezTo>
                    <a:pt x="37" y="3"/>
                    <a:pt x="38" y="2"/>
                    <a:pt x="38" y="1"/>
                  </a:cubicBezTo>
                  <a:cubicBezTo>
                    <a:pt x="29" y="0"/>
                    <a:pt x="0" y="24"/>
                    <a:pt x="5" y="35"/>
                  </a:cubicBezTo>
                  <a:cubicBezTo>
                    <a:pt x="17" y="30"/>
                    <a:pt x="31" y="14"/>
                    <a:pt x="39" y="3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249">
              <a:extLst>
                <a:ext uri="{FF2B5EF4-FFF2-40B4-BE49-F238E27FC236}">
                  <a16:creationId xmlns:a16="http://schemas.microsoft.com/office/drawing/2014/main" id="{7B3A5AFB-AB66-4E0D-B7FD-2C87FA9F2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2866"/>
              <a:ext cx="41" cy="40"/>
            </a:xfrm>
            <a:custGeom>
              <a:avLst/>
              <a:gdLst>
                <a:gd name="T0" fmla="*/ 54 w 36"/>
                <a:gd name="T1" fmla="*/ 1 h 35"/>
                <a:gd name="T2" fmla="*/ 0 w 36"/>
                <a:gd name="T3" fmla="*/ 53 h 35"/>
                <a:gd name="T4" fmla="*/ 54 w 36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5">
                  <a:moveTo>
                    <a:pt x="36" y="1"/>
                  </a:moveTo>
                  <a:cubicBezTo>
                    <a:pt x="23" y="3"/>
                    <a:pt x="4" y="21"/>
                    <a:pt x="0" y="35"/>
                  </a:cubicBezTo>
                  <a:cubicBezTo>
                    <a:pt x="12" y="23"/>
                    <a:pt x="26" y="13"/>
                    <a:pt x="36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250">
              <a:extLst>
                <a:ext uri="{FF2B5EF4-FFF2-40B4-BE49-F238E27FC236}">
                  <a16:creationId xmlns:a16="http://schemas.microsoft.com/office/drawing/2014/main" id="{C1CF1ED4-172D-4E7F-8023-9919BD210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888"/>
              <a:ext cx="43" cy="48"/>
            </a:xfrm>
            <a:custGeom>
              <a:avLst/>
              <a:gdLst>
                <a:gd name="T0" fmla="*/ 55 w 38"/>
                <a:gd name="T1" fmla="*/ 1 h 43"/>
                <a:gd name="T2" fmla="*/ 0 w 38"/>
                <a:gd name="T3" fmla="*/ 60 h 43"/>
                <a:gd name="T4" fmla="*/ 48 w 38"/>
                <a:gd name="T5" fmla="*/ 1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3">
                  <a:moveTo>
                    <a:pt x="38" y="1"/>
                  </a:moveTo>
                  <a:cubicBezTo>
                    <a:pt x="25" y="0"/>
                    <a:pt x="1" y="30"/>
                    <a:pt x="0" y="43"/>
                  </a:cubicBezTo>
                  <a:cubicBezTo>
                    <a:pt x="16" y="41"/>
                    <a:pt x="22" y="17"/>
                    <a:pt x="33" y="8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251">
              <a:extLst>
                <a:ext uri="{FF2B5EF4-FFF2-40B4-BE49-F238E27FC236}">
                  <a16:creationId xmlns:a16="http://schemas.microsoft.com/office/drawing/2014/main" id="{2FCBD75D-C915-4EE9-8A24-112893659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2910"/>
              <a:ext cx="38" cy="45"/>
            </a:xfrm>
            <a:custGeom>
              <a:avLst/>
              <a:gdLst>
                <a:gd name="T0" fmla="*/ 46 w 33"/>
                <a:gd name="T1" fmla="*/ 3 h 40"/>
                <a:gd name="T2" fmla="*/ 51 w 33"/>
                <a:gd name="T3" fmla="*/ 0 h 40"/>
                <a:gd name="T4" fmla="*/ 0 w 33"/>
                <a:gd name="T5" fmla="*/ 57 h 40"/>
                <a:gd name="T6" fmla="*/ 46 w 33"/>
                <a:gd name="T7" fmla="*/ 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0">
                  <a:moveTo>
                    <a:pt x="30" y="3"/>
                  </a:moveTo>
                  <a:cubicBezTo>
                    <a:pt x="31" y="2"/>
                    <a:pt x="32" y="1"/>
                    <a:pt x="33" y="0"/>
                  </a:cubicBezTo>
                  <a:cubicBezTo>
                    <a:pt x="17" y="11"/>
                    <a:pt x="3" y="21"/>
                    <a:pt x="0" y="40"/>
                  </a:cubicBezTo>
                  <a:cubicBezTo>
                    <a:pt x="10" y="28"/>
                    <a:pt x="21" y="18"/>
                    <a:pt x="30" y="5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252">
              <a:extLst>
                <a:ext uri="{FF2B5EF4-FFF2-40B4-BE49-F238E27FC236}">
                  <a16:creationId xmlns:a16="http://schemas.microsoft.com/office/drawing/2014/main" id="{EDC26BA5-6C43-49D3-A040-FE949E87E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932"/>
              <a:ext cx="28" cy="40"/>
            </a:xfrm>
            <a:custGeom>
              <a:avLst/>
              <a:gdLst>
                <a:gd name="T0" fmla="*/ 35 w 25"/>
                <a:gd name="T1" fmla="*/ 11 h 36"/>
                <a:gd name="T2" fmla="*/ 0 w 25"/>
                <a:gd name="T3" fmla="*/ 48 h 36"/>
                <a:gd name="T4" fmla="*/ 10 w 25"/>
                <a:gd name="T5" fmla="*/ 38 h 36"/>
                <a:gd name="T6" fmla="*/ 35 w 25"/>
                <a:gd name="T7" fmla="*/ 4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6">
                  <a:moveTo>
                    <a:pt x="25" y="8"/>
                  </a:moveTo>
                  <a:cubicBezTo>
                    <a:pt x="22" y="0"/>
                    <a:pt x="0" y="28"/>
                    <a:pt x="0" y="35"/>
                  </a:cubicBezTo>
                  <a:cubicBezTo>
                    <a:pt x="5" y="36"/>
                    <a:pt x="4" y="32"/>
                    <a:pt x="7" y="28"/>
                  </a:cubicBezTo>
                  <a:cubicBezTo>
                    <a:pt x="13" y="20"/>
                    <a:pt x="18" y="11"/>
                    <a:pt x="25" y="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253">
              <a:extLst>
                <a:ext uri="{FF2B5EF4-FFF2-40B4-BE49-F238E27FC236}">
                  <a16:creationId xmlns:a16="http://schemas.microsoft.com/office/drawing/2014/main" id="{10F1587B-DA3B-465C-900E-0E3F5A61E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954"/>
              <a:ext cx="37" cy="45"/>
            </a:xfrm>
            <a:custGeom>
              <a:avLst/>
              <a:gdLst>
                <a:gd name="T0" fmla="*/ 43 w 33"/>
                <a:gd name="T1" fmla="*/ 7 h 40"/>
                <a:gd name="T2" fmla="*/ 45 w 33"/>
                <a:gd name="T3" fmla="*/ 0 h 40"/>
                <a:gd name="T4" fmla="*/ 0 w 33"/>
                <a:gd name="T5" fmla="*/ 56 h 40"/>
                <a:gd name="T6" fmla="*/ 44 w 33"/>
                <a:gd name="T7" fmla="*/ 1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0">
                  <a:moveTo>
                    <a:pt x="30" y="4"/>
                  </a:moveTo>
                  <a:cubicBezTo>
                    <a:pt x="31" y="2"/>
                    <a:pt x="33" y="3"/>
                    <a:pt x="32" y="0"/>
                  </a:cubicBezTo>
                  <a:cubicBezTo>
                    <a:pt x="20" y="4"/>
                    <a:pt x="2" y="26"/>
                    <a:pt x="0" y="39"/>
                  </a:cubicBezTo>
                  <a:cubicBezTo>
                    <a:pt x="15" y="40"/>
                    <a:pt x="19" y="11"/>
                    <a:pt x="31" y="7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254">
              <a:extLst>
                <a:ext uri="{FF2B5EF4-FFF2-40B4-BE49-F238E27FC236}">
                  <a16:creationId xmlns:a16="http://schemas.microsoft.com/office/drawing/2014/main" id="{1E9CBB02-31E8-4965-93D2-E2CD54BB9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2985"/>
              <a:ext cx="31" cy="39"/>
            </a:xfrm>
            <a:custGeom>
              <a:avLst/>
              <a:gdLst>
                <a:gd name="T0" fmla="*/ 38 w 27"/>
                <a:gd name="T1" fmla="*/ 3 h 35"/>
                <a:gd name="T2" fmla="*/ 41 w 27"/>
                <a:gd name="T3" fmla="*/ 0 h 35"/>
                <a:gd name="T4" fmla="*/ 7 w 27"/>
                <a:gd name="T5" fmla="*/ 48 h 35"/>
                <a:gd name="T6" fmla="*/ 41 w 27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5">
                  <a:moveTo>
                    <a:pt x="25" y="3"/>
                  </a:moveTo>
                  <a:cubicBezTo>
                    <a:pt x="26" y="2"/>
                    <a:pt x="26" y="1"/>
                    <a:pt x="27" y="0"/>
                  </a:cubicBezTo>
                  <a:cubicBezTo>
                    <a:pt x="18" y="3"/>
                    <a:pt x="0" y="25"/>
                    <a:pt x="4" y="35"/>
                  </a:cubicBezTo>
                  <a:cubicBezTo>
                    <a:pt x="15" y="31"/>
                    <a:pt x="22" y="10"/>
                    <a:pt x="27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255">
              <a:extLst>
                <a:ext uri="{FF2B5EF4-FFF2-40B4-BE49-F238E27FC236}">
                  <a16:creationId xmlns:a16="http://schemas.microsoft.com/office/drawing/2014/main" id="{D8847366-0300-4212-B7C1-C0A4337A9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998"/>
              <a:ext cx="39" cy="44"/>
            </a:xfrm>
            <a:custGeom>
              <a:avLst/>
              <a:gdLst>
                <a:gd name="T0" fmla="*/ 50 w 34"/>
                <a:gd name="T1" fmla="*/ 3 h 39"/>
                <a:gd name="T2" fmla="*/ 52 w 34"/>
                <a:gd name="T3" fmla="*/ 0 h 39"/>
                <a:gd name="T4" fmla="*/ 10 w 34"/>
                <a:gd name="T5" fmla="*/ 56 h 39"/>
                <a:gd name="T6" fmla="*/ 50 w 34"/>
                <a:gd name="T7" fmla="*/ 3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9">
                  <a:moveTo>
                    <a:pt x="33" y="3"/>
                  </a:moveTo>
                  <a:cubicBezTo>
                    <a:pt x="34" y="2"/>
                    <a:pt x="34" y="1"/>
                    <a:pt x="34" y="0"/>
                  </a:cubicBezTo>
                  <a:cubicBezTo>
                    <a:pt x="23" y="3"/>
                    <a:pt x="0" y="26"/>
                    <a:pt x="7" y="39"/>
                  </a:cubicBezTo>
                  <a:cubicBezTo>
                    <a:pt x="19" y="37"/>
                    <a:pt x="24" y="12"/>
                    <a:pt x="33" y="3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5" name="Freeform 256">
              <a:extLst>
                <a:ext uri="{FF2B5EF4-FFF2-40B4-BE49-F238E27FC236}">
                  <a16:creationId xmlns:a16="http://schemas.microsoft.com/office/drawing/2014/main" id="{96BBFF18-A647-495B-83DA-9184DF967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3021"/>
              <a:ext cx="33" cy="47"/>
            </a:xfrm>
            <a:custGeom>
              <a:avLst/>
              <a:gdLst>
                <a:gd name="T0" fmla="*/ 41 w 29"/>
                <a:gd name="T1" fmla="*/ 9 h 42"/>
                <a:gd name="T2" fmla="*/ 43 w 29"/>
                <a:gd name="T3" fmla="*/ 0 h 42"/>
                <a:gd name="T4" fmla="*/ 2 w 29"/>
                <a:gd name="T5" fmla="*/ 54 h 42"/>
                <a:gd name="T6" fmla="*/ 36 w 29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42">
                  <a:moveTo>
                    <a:pt x="28" y="6"/>
                  </a:moveTo>
                  <a:cubicBezTo>
                    <a:pt x="29" y="4"/>
                    <a:pt x="29" y="2"/>
                    <a:pt x="29" y="0"/>
                  </a:cubicBezTo>
                  <a:cubicBezTo>
                    <a:pt x="15" y="0"/>
                    <a:pt x="0" y="25"/>
                    <a:pt x="2" y="38"/>
                  </a:cubicBezTo>
                  <a:cubicBezTo>
                    <a:pt x="17" y="42"/>
                    <a:pt x="23" y="9"/>
                    <a:pt x="25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6" name="Freeform 257">
              <a:extLst>
                <a:ext uri="{FF2B5EF4-FFF2-40B4-BE49-F238E27FC236}">
                  <a16:creationId xmlns:a16="http://schemas.microsoft.com/office/drawing/2014/main" id="{69F24AFF-3136-4F13-8403-0E204B193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3039"/>
              <a:ext cx="37" cy="47"/>
            </a:xfrm>
            <a:custGeom>
              <a:avLst/>
              <a:gdLst>
                <a:gd name="T0" fmla="*/ 39 w 33"/>
                <a:gd name="T1" fmla="*/ 8 h 42"/>
                <a:gd name="T2" fmla="*/ 41 w 33"/>
                <a:gd name="T3" fmla="*/ 0 h 42"/>
                <a:gd name="T4" fmla="*/ 9 w 33"/>
                <a:gd name="T5" fmla="*/ 59 h 42"/>
                <a:gd name="T6" fmla="*/ 46 w 33"/>
                <a:gd name="T7" fmla="*/ 1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2">
                  <a:moveTo>
                    <a:pt x="28" y="5"/>
                  </a:moveTo>
                  <a:cubicBezTo>
                    <a:pt x="28" y="3"/>
                    <a:pt x="29" y="2"/>
                    <a:pt x="29" y="0"/>
                  </a:cubicBezTo>
                  <a:cubicBezTo>
                    <a:pt x="18" y="8"/>
                    <a:pt x="0" y="28"/>
                    <a:pt x="6" y="42"/>
                  </a:cubicBezTo>
                  <a:cubicBezTo>
                    <a:pt x="16" y="39"/>
                    <a:pt x="31" y="11"/>
                    <a:pt x="33" y="1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7" name="Freeform 258">
              <a:extLst>
                <a:ext uri="{FF2B5EF4-FFF2-40B4-BE49-F238E27FC236}">
                  <a16:creationId xmlns:a16="http://schemas.microsoft.com/office/drawing/2014/main" id="{AE2279EA-2500-45DA-BDC7-5E3D9966B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3049"/>
              <a:ext cx="40" cy="58"/>
            </a:xfrm>
            <a:custGeom>
              <a:avLst/>
              <a:gdLst>
                <a:gd name="T0" fmla="*/ 48 w 35"/>
                <a:gd name="T1" fmla="*/ 8 h 51"/>
                <a:gd name="T2" fmla="*/ 10 w 35"/>
                <a:gd name="T3" fmla="*/ 72 h 51"/>
                <a:gd name="T4" fmla="*/ 53 w 35"/>
                <a:gd name="T5" fmla="*/ 7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1">
                  <a:moveTo>
                    <a:pt x="32" y="5"/>
                  </a:moveTo>
                  <a:cubicBezTo>
                    <a:pt x="21" y="0"/>
                    <a:pt x="0" y="44"/>
                    <a:pt x="7" y="48"/>
                  </a:cubicBezTo>
                  <a:cubicBezTo>
                    <a:pt x="14" y="51"/>
                    <a:pt x="29" y="10"/>
                    <a:pt x="35" y="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259">
              <a:extLst>
                <a:ext uri="{FF2B5EF4-FFF2-40B4-BE49-F238E27FC236}">
                  <a16:creationId xmlns:a16="http://schemas.microsoft.com/office/drawing/2014/main" id="{B8383930-0146-437A-AF1D-22FC9E9C7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3075"/>
              <a:ext cx="28" cy="47"/>
            </a:xfrm>
            <a:custGeom>
              <a:avLst/>
              <a:gdLst>
                <a:gd name="T0" fmla="*/ 34 w 25"/>
                <a:gd name="T1" fmla="*/ 4 h 42"/>
                <a:gd name="T2" fmla="*/ 24 w 25"/>
                <a:gd name="T3" fmla="*/ 12 h 42"/>
                <a:gd name="T4" fmla="*/ 8 w 25"/>
                <a:gd name="T5" fmla="*/ 59 h 42"/>
                <a:gd name="T6" fmla="*/ 35 w 25"/>
                <a:gd name="T7" fmla="*/ 2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2">
                  <a:moveTo>
                    <a:pt x="24" y="4"/>
                  </a:moveTo>
                  <a:cubicBezTo>
                    <a:pt x="23" y="0"/>
                    <a:pt x="20" y="6"/>
                    <a:pt x="17" y="9"/>
                  </a:cubicBezTo>
                  <a:cubicBezTo>
                    <a:pt x="11" y="17"/>
                    <a:pt x="0" y="32"/>
                    <a:pt x="5" y="42"/>
                  </a:cubicBezTo>
                  <a:cubicBezTo>
                    <a:pt x="17" y="36"/>
                    <a:pt x="23" y="15"/>
                    <a:pt x="25" y="2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Freeform 260">
              <a:extLst>
                <a:ext uri="{FF2B5EF4-FFF2-40B4-BE49-F238E27FC236}">
                  <a16:creationId xmlns:a16="http://schemas.microsoft.com/office/drawing/2014/main" id="{988ED542-4A2B-477C-9943-AD1D72A77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3092"/>
              <a:ext cx="35" cy="55"/>
            </a:xfrm>
            <a:custGeom>
              <a:avLst/>
              <a:gdLst>
                <a:gd name="T0" fmla="*/ 36 w 31"/>
                <a:gd name="T1" fmla="*/ 9 h 49"/>
                <a:gd name="T2" fmla="*/ 41 w 31"/>
                <a:gd name="T3" fmla="*/ 0 h 49"/>
                <a:gd name="T4" fmla="*/ 8 w 31"/>
                <a:gd name="T5" fmla="*/ 70 h 49"/>
                <a:gd name="T6" fmla="*/ 45 w 31"/>
                <a:gd name="T7" fmla="*/ 3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49">
                  <a:moveTo>
                    <a:pt x="25" y="6"/>
                  </a:moveTo>
                  <a:cubicBezTo>
                    <a:pt x="27" y="4"/>
                    <a:pt x="29" y="2"/>
                    <a:pt x="28" y="0"/>
                  </a:cubicBezTo>
                  <a:cubicBezTo>
                    <a:pt x="11" y="0"/>
                    <a:pt x="0" y="35"/>
                    <a:pt x="5" y="49"/>
                  </a:cubicBezTo>
                  <a:cubicBezTo>
                    <a:pt x="15" y="45"/>
                    <a:pt x="28" y="13"/>
                    <a:pt x="31" y="3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261">
              <a:extLst>
                <a:ext uri="{FF2B5EF4-FFF2-40B4-BE49-F238E27FC236}">
                  <a16:creationId xmlns:a16="http://schemas.microsoft.com/office/drawing/2014/main" id="{8A5B3637-5698-4E68-97F1-7ACC2DD84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3109"/>
              <a:ext cx="30" cy="55"/>
            </a:xfrm>
            <a:custGeom>
              <a:avLst/>
              <a:gdLst>
                <a:gd name="T0" fmla="*/ 33 w 26"/>
                <a:gd name="T1" fmla="*/ 15 h 49"/>
                <a:gd name="T2" fmla="*/ 40 w 26"/>
                <a:gd name="T3" fmla="*/ 2 h 49"/>
                <a:gd name="T4" fmla="*/ 3 w 26"/>
                <a:gd name="T5" fmla="*/ 70 h 49"/>
                <a:gd name="T6" fmla="*/ 38 w 26"/>
                <a:gd name="T7" fmla="*/ 0 h 49"/>
                <a:gd name="T8" fmla="*/ 33 w 26"/>
                <a:gd name="T9" fmla="*/ 4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9">
                  <a:moveTo>
                    <a:pt x="22" y="11"/>
                  </a:moveTo>
                  <a:cubicBezTo>
                    <a:pt x="24" y="9"/>
                    <a:pt x="26" y="5"/>
                    <a:pt x="26" y="2"/>
                  </a:cubicBezTo>
                  <a:cubicBezTo>
                    <a:pt x="12" y="5"/>
                    <a:pt x="0" y="37"/>
                    <a:pt x="3" y="49"/>
                  </a:cubicBezTo>
                  <a:cubicBezTo>
                    <a:pt x="18" y="47"/>
                    <a:pt x="23" y="13"/>
                    <a:pt x="25" y="0"/>
                  </a:cubicBezTo>
                  <a:cubicBezTo>
                    <a:pt x="23" y="1"/>
                    <a:pt x="22" y="2"/>
                    <a:pt x="22" y="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Freeform 262">
              <a:extLst>
                <a:ext uri="{FF2B5EF4-FFF2-40B4-BE49-F238E27FC236}">
                  <a16:creationId xmlns:a16="http://schemas.microsoft.com/office/drawing/2014/main" id="{FE8322BA-80D1-43B3-ABEA-C4AFF51D7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3129"/>
              <a:ext cx="36" cy="51"/>
            </a:xfrm>
            <a:custGeom>
              <a:avLst/>
              <a:gdLst>
                <a:gd name="T0" fmla="*/ 37 w 32"/>
                <a:gd name="T1" fmla="*/ 1 h 45"/>
                <a:gd name="T2" fmla="*/ 8 w 32"/>
                <a:gd name="T3" fmla="*/ 66 h 45"/>
                <a:gd name="T4" fmla="*/ 46 w 32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5">
                  <a:moveTo>
                    <a:pt x="26" y="1"/>
                  </a:moveTo>
                  <a:cubicBezTo>
                    <a:pt x="16" y="5"/>
                    <a:pt x="0" y="36"/>
                    <a:pt x="5" y="45"/>
                  </a:cubicBezTo>
                  <a:cubicBezTo>
                    <a:pt x="21" y="44"/>
                    <a:pt x="32" y="14"/>
                    <a:pt x="32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2" name="Freeform 263">
              <a:extLst>
                <a:ext uri="{FF2B5EF4-FFF2-40B4-BE49-F238E27FC236}">
                  <a16:creationId xmlns:a16="http://schemas.microsoft.com/office/drawing/2014/main" id="{E00446D4-0722-4803-92FF-034E908F3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3150"/>
              <a:ext cx="30" cy="48"/>
            </a:xfrm>
            <a:custGeom>
              <a:avLst/>
              <a:gdLst>
                <a:gd name="T0" fmla="*/ 30 w 27"/>
                <a:gd name="T1" fmla="*/ 2 h 43"/>
                <a:gd name="T2" fmla="*/ 29 w 27"/>
                <a:gd name="T3" fmla="*/ 0 h 43"/>
                <a:gd name="T4" fmla="*/ 2 w 27"/>
                <a:gd name="T5" fmla="*/ 60 h 43"/>
                <a:gd name="T6" fmla="*/ 37 w 27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3">
                  <a:moveTo>
                    <a:pt x="22" y="2"/>
                  </a:moveTo>
                  <a:cubicBezTo>
                    <a:pt x="22" y="0"/>
                    <a:pt x="22" y="0"/>
                    <a:pt x="21" y="0"/>
                  </a:cubicBezTo>
                  <a:cubicBezTo>
                    <a:pt x="10" y="10"/>
                    <a:pt x="0" y="28"/>
                    <a:pt x="2" y="43"/>
                  </a:cubicBezTo>
                  <a:cubicBezTo>
                    <a:pt x="14" y="43"/>
                    <a:pt x="26" y="9"/>
                    <a:pt x="27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Freeform 264">
              <a:extLst>
                <a:ext uri="{FF2B5EF4-FFF2-40B4-BE49-F238E27FC236}">
                  <a16:creationId xmlns:a16="http://schemas.microsoft.com/office/drawing/2014/main" id="{19B6DA9B-34BC-4473-B7DB-2264B4027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3165"/>
              <a:ext cx="31" cy="53"/>
            </a:xfrm>
            <a:custGeom>
              <a:avLst/>
              <a:gdLst>
                <a:gd name="T0" fmla="*/ 37 w 27"/>
                <a:gd name="T1" fmla="*/ 2 h 47"/>
                <a:gd name="T2" fmla="*/ 39 w 27"/>
                <a:gd name="T3" fmla="*/ 0 h 47"/>
                <a:gd name="T4" fmla="*/ 11 w 27"/>
                <a:gd name="T5" fmla="*/ 68 h 47"/>
                <a:gd name="T6" fmla="*/ 41 w 27"/>
                <a:gd name="T7" fmla="*/ 3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7">
                  <a:moveTo>
                    <a:pt x="24" y="2"/>
                  </a:moveTo>
                  <a:cubicBezTo>
                    <a:pt x="25" y="1"/>
                    <a:pt x="25" y="1"/>
                    <a:pt x="26" y="0"/>
                  </a:cubicBezTo>
                  <a:cubicBezTo>
                    <a:pt x="17" y="9"/>
                    <a:pt x="0" y="35"/>
                    <a:pt x="8" y="47"/>
                  </a:cubicBezTo>
                  <a:cubicBezTo>
                    <a:pt x="17" y="44"/>
                    <a:pt x="26" y="13"/>
                    <a:pt x="27" y="3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Freeform 265">
              <a:extLst>
                <a:ext uri="{FF2B5EF4-FFF2-40B4-BE49-F238E27FC236}">
                  <a16:creationId xmlns:a16="http://schemas.microsoft.com/office/drawing/2014/main" id="{5845F5F3-C038-4A04-807C-520B77196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3177"/>
              <a:ext cx="37" cy="53"/>
            </a:xfrm>
            <a:custGeom>
              <a:avLst/>
              <a:gdLst>
                <a:gd name="T0" fmla="*/ 45 w 33"/>
                <a:gd name="T1" fmla="*/ 7 h 47"/>
                <a:gd name="T2" fmla="*/ 45 w 33"/>
                <a:gd name="T3" fmla="*/ 2 h 47"/>
                <a:gd name="T4" fmla="*/ 2 w 33"/>
                <a:gd name="T5" fmla="*/ 68 h 47"/>
                <a:gd name="T6" fmla="*/ 46 w 33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7">
                  <a:moveTo>
                    <a:pt x="32" y="4"/>
                  </a:moveTo>
                  <a:cubicBezTo>
                    <a:pt x="32" y="3"/>
                    <a:pt x="33" y="3"/>
                    <a:pt x="32" y="2"/>
                  </a:cubicBezTo>
                  <a:cubicBezTo>
                    <a:pt x="18" y="7"/>
                    <a:pt x="0" y="33"/>
                    <a:pt x="2" y="47"/>
                  </a:cubicBezTo>
                  <a:cubicBezTo>
                    <a:pt x="12" y="47"/>
                    <a:pt x="30" y="7"/>
                    <a:pt x="33" y="0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Freeform 266">
              <a:extLst>
                <a:ext uri="{FF2B5EF4-FFF2-40B4-BE49-F238E27FC236}">
                  <a16:creationId xmlns:a16="http://schemas.microsoft.com/office/drawing/2014/main" id="{76101560-36FF-4E92-877A-ACC3EBC4A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3196"/>
              <a:ext cx="54" cy="65"/>
            </a:xfrm>
            <a:custGeom>
              <a:avLst/>
              <a:gdLst>
                <a:gd name="T0" fmla="*/ 64 w 48"/>
                <a:gd name="T1" fmla="*/ 8 h 58"/>
                <a:gd name="T2" fmla="*/ 42 w 48"/>
                <a:gd name="T3" fmla="*/ 22 h 58"/>
                <a:gd name="T4" fmla="*/ 3 w 48"/>
                <a:gd name="T5" fmla="*/ 80 h 58"/>
                <a:gd name="T6" fmla="*/ 41 w 48"/>
                <a:gd name="T7" fmla="*/ 44 h 58"/>
                <a:gd name="T8" fmla="*/ 69 w 48"/>
                <a:gd name="T9" fmla="*/ 4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8">
                  <a:moveTo>
                    <a:pt x="45" y="5"/>
                  </a:moveTo>
                  <a:cubicBezTo>
                    <a:pt x="43" y="0"/>
                    <a:pt x="32" y="13"/>
                    <a:pt x="29" y="16"/>
                  </a:cubicBezTo>
                  <a:cubicBezTo>
                    <a:pt x="20" y="25"/>
                    <a:pt x="0" y="42"/>
                    <a:pt x="3" y="56"/>
                  </a:cubicBezTo>
                  <a:cubicBezTo>
                    <a:pt x="14" y="58"/>
                    <a:pt x="23" y="37"/>
                    <a:pt x="28" y="31"/>
                  </a:cubicBezTo>
                  <a:cubicBezTo>
                    <a:pt x="34" y="23"/>
                    <a:pt x="46" y="11"/>
                    <a:pt x="48" y="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Freeform 267">
              <a:extLst>
                <a:ext uri="{FF2B5EF4-FFF2-40B4-BE49-F238E27FC236}">
                  <a16:creationId xmlns:a16="http://schemas.microsoft.com/office/drawing/2014/main" id="{2C9D38B3-7AF2-4201-8595-8084BE698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3233"/>
              <a:ext cx="70" cy="57"/>
            </a:xfrm>
            <a:custGeom>
              <a:avLst/>
              <a:gdLst>
                <a:gd name="T0" fmla="*/ 80 w 62"/>
                <a:gd name="T1" fmla="*/ 2 h 50"/>
                <a:gd name="T2" fmla="*/ 79 w 62"/>
                <a:gd name="T3" fmla="*/ 0 h 50"/>
                <a:gd name="T4" fmla="*/ 16 w 62"/>
                <a:gd name="T5" fmla="*/ 74 h 50"/>
                <a:gd name="T6" fmla="*/ 62 w 62"/>
                <a:gd name="T7" fmla="*/ 35 h 50"/>
                <a:gd name="T8" fmla="*/ 89 w 62"/>
                <a:gd name="T9" fmla="*/ 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50">
                  <a:moveTo>
                    <a:pt x="56" y="2"/>
                  </a:moveTo>
                  <a:cubicBezTo>
                    <a:pt x="55" y="1"/>
                    <a:pt x="57" y="0"/>
                    <a:pt x="55" y="0"/>
                  </a:cubicBezTo>
                  <a:cubicBezTo>
                    <a:pt x="43" y="8"/>
                    <a:pt x="0" y="30"/>
                    <a:pt x="11" y="50"/>
                  </a:cubicBezTo>
                  <a:cubicBezTo>
                    <a:pt x="22" y="49"/>
                    <a:pt x="35" y="32"/>
                    <a:pt x="43" y="24"/>
                  </a:cubicBezTo>
                  <a:cubicBezTo>
                    <a:pt x="51" y="17"/>
                    <a:pt x="58" y="11"/>
                    <a:pt x="62" y="2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Freeform 268">
              <a:extLst>
                <a:ext uri="{FF2B5EF4-FFF2-40B4-BE49-F238E27FC236}">
                  <a16:creationId xmlns:a16="http://schemas.microsoft.com/office/drawing/2014/main" id="{CB99F71F-E71F-4864-AB21-ABC575FB3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3269"/>
              <a:ext cx="85" cy="48"/>
            </a:xfrm>
            <a:custGeom>
              <a:avLst/>
              <a:gdLst>
                <a:gd name="T0" fmla="*/ 99 w 75"/>
                <a:gd name="T1" fmla="*/ 0 h 42"/>
                <a:gd name="T2" fmla="*/ 0 w 75"/>
                <a:gd name="T3" fmla="*/ 62 h 42"/>
                <a:gd name="T4" fmla="*/ 25 w 75"/>
                <a:gd name="T5" fmla="*/ 53 h 42"/>
                <a:gd name="T6" fmla="*/ 88 w 75"/>
                <a:gd name="T7" fmla="*/ 21 h 42"/>
                <a:gd name="T8" fmla="*/ 109 w 75"/>
                <a:gd name="T9" fmla="*/ 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42">
                  <a:moveTo>
                    <a:pt x="68" y="0"/>
                  </a:moveTo>
                  <a:cubicBezTo>
                    <a:pt x="49" y="7"/>
                    <a:pt x="22" y="26"/>
                    <a:pt x="0" y="41"/>
                  </a:cubicBezTo>
                  <a:cubicBezTo>
                    <a:pt x="6" y="42"/>
                    <a:pt x="12" y="38"/>
                    <a:pt x="17" y="35"/>
                  </a:cubicBezTo>
                  <a:cubicBezTo>
                    <a:pt x="32" y="28"/>
                    <a:pt x="47" y="22"/>
                    <a:pt x="61" y="14"/>
                  </a:cubicBezTo>
                  <a:cubicBezTo>
                    <a:pt x="66" y="11"/>
                    <a:pt x="70" y="7"/>
                    <a:pt x="75" y="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Freeform 269">
              <a:extLst>
                <a:ext uri="{FF2B5EF4-FFF2-40B4-BE49-F238E27FC236}">
                  <a16:creationId xmlns:a16="http://schemas.microsoft.com/office/drawing/2014/main" id="{68BA41CF-AA5E-42B2-AF64-09FFA76DF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3312"/>
              <a:ext cx="68" cy="41"/>
            </a:xfrm>
            <a:custGeom>
              <a:avLst/>
              <a:gdLst>
                <a:gd name="T0" fmla="*/ 7 w 60"/>
                <a:gd name="T1" fmla="*/ 41 h 36"/>
                <a:gd name="T2" fmla="*/ 0 w 60"/>
                <a:gd name="T3" fmla="*/ 41 h 36"/>
                <a:gd name="T4" fmla="*/ 87 w 60"/>
                <a:gd name="T5" fmla="*/ 9 h 36"/>
                <a:gd name="T6" fmla="*/ 3 w 60"/>
                <a:gd name="T7" fmla="*/ 35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36">
                  <a:moveTo>
                    <a:pt x="4" y="28"/>
                  </a:moveTo>
                  <a:cubicBezTo>
                    <a:pt x="3" y="28"/>
                    <a:pt x="1" y="28"/>
                    <a:pt x="0" y="28"/>
                  </a:cubicBezTo>
                  <a:cubicBezTo>
                    <a:pt x="23" y="36"/>
                    <a:pt x="46" y="21"/>
                    <a:pt x="60" y="6"/>
                  </a:cubicBezTo>
                  <a:cubicBezTo>
                    <a:pt x="47" y="0"/>
                    <a:pt x="14" y="15"/>
                    <a:pt x="3" y="2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270">
              <a:extLst>
                <a:ext uri="{FF2B5EF4-FFF2-40B4-BE49-F238E27FC236}">
                  <a16:creationId xmlns:a16="http://schemas.microsoft.com/office/drawing/2014/main" id="{F59C6B53-004D-456B-B4CB-C5302D7CB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3360"/>
              <a:ext cx="75" cy="27"/>
            </a:xfrm>
            <a:custGeom>
              <a:avLst/>
              <a:gdLst>
                <a:gd name="T0" fmla="*/ 7 w 66"/>
                <a:gd name="T1" fmla="*/ 34 h 24"/>
                <a:gd name="T2" fmla="*/ 1 w 66"/>
                <a:gd name="T3" fmla="*/ 27 h 24"/>
                <a:gd name="T4" fmla="*/ 97 w 66"/>
                <a:gd name="T5" fmla="*/ 12 h 24"/>
                <a:gd name="T6" fmla="*/ 11 w 66"/>
                <a:gd name="T7" fmla="*/ 2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24">
                  <a:moveTo>
                    <a:pt x="4" y="24"/>
                  </a:moveTo>
                  <a:cubicBezTo>
                    <a:pt x="2" y="22"/>
                    <a:pt x="0" y="22"/>
                    <a:pt x="1" y="19"/>
                  </a:cubicBezTo>
                  <a:cubicBezTo>
                    <a:pt x="22" y="24"/>
                    <a:pt x="49" y="22"/>
                    <a:pt x="66" y="9"/>
                  </a:cubicBezTo>
                  <a:cubicBezTo>
                    <a:pt x="66" y="0"/>
                    <a:pt x="13" y="11"/>
                    <a:pt x="8" y="17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0" name="Freeform 271">
              <a:extLst>
                <a:ext uri="{FF2B5EF4-FFF2-40B4-BE49-F238E27FC236}">
                  <a16:creationId xmlns:a16="http://schemas.microsoft.com/office/drawing/2014/main" id="{477842C6-5D66-4509-A863-FB7119011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3397"/>
              <a:ext cx="69" cy="24"/>
            </a:xfrm>
            <a:custGeom>
              <a:avLst/>
              <a:gdLst>
                <a:gd name="T0" fmla="*/ 0 w 61"/>
                <a:gd name="T1" fmla="*/ 29 h 21"/>
                <a:gd name="T2" fmla="*/ 88 w 61"/>
                <a:gd name="T3" fmla="*/ 15 h 21"/>
                <a:gd name="T4" fmla="*/ 18 w 61"/>
                <a:gd name="T5" fmla="*/ 2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1">
                  <a:moveTo>
                    <a:pt x="0" y="19"/>
                  </a:moveTo>
                  <a:cubicBezTo>
                    <a:pt x="14" y="13"/>
                    <a:pt x="46" y="0"/>
                    <a:pt x="61" y="10"/>
                  </a:cubicBezTo>
                  <a:cubicBezTo>
                    <a:pt x="56" y="17"/>
                    <a:pt x="18" y="21"/>
                    <a:pt x="12" y="1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1" name="Freeform 272">
              <a:extLst>
                <a:ext uri="{FF2B5EF4-FFF2-40B4-BE49-F238E27FC236}">
                  <a16:creationId xmlns:a16="http://schemas.microsoft.com/office/drawing/2014/main" id="{5EE0044E-25B9-4A86-A84B-6DF22E92D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3440"/>
              <a:ext cx="69" cy="27"/>
            </a:xfrm>
            <a:custGeom>
              <a:avLst/>
              <a:gdLst>
                <a:gd name="T0" fmla="*/ 7 w 61"/>
                <a:gd name="T1" fmla="*/ 24 h 24"/>
                <a:gd name="T2" fmla="*/ 24 w 61"/>
                <a:gd name="T3" fmla="*/ 11 h 24"/>
                <a:gd name="T4" fmla="*/ 88 w 61"/>
                <a:gd name="T5" fmla="*/ 14 h 24"/>
                <a:gd name="T6" fmla="*/ 8 w 61"/>
                <a:gd name="T7" fmla="*/ 23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24">
                  <a:moveTo>
                    <a:pt x="4" y="17"/>
                  </a:moveTo>
                  <a:cubicBezTo>
                    <a:pt x="0" y="14"/>
                    <a:pt x="14" y="9"/>
                    <a:pt x="17" y="8"/>
                  </a:cubicBezTo>
                  <a:cubicBezTo>
                    <a:pt x="28" y="4"/>
                    <a:pt x="52" y="0"/>
                    <a:pt x="61" y="10"/>
                  </a:cubicBezTo>
                  <a:cubicBezTo>
                    <a:pt x="52" y="19"/>
                    <a:pt x="15" y="24"/>
                    <a:pt x="5" y="16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2" name="Freeform 273">
              <a:extLst>
                <a:ext uri="{FF2B5EF4-FFF2-40B4-BE49-F238E27FC236}">
                  <a16:creationId xmlns:a16="http://schemas.microsoft.com/office/drawing/2014/main" id="{30163546-2813-458A-8CF2-5BE398263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3484"/>
              <a:ext cx="62" cy="21"/>
            </a:xfrm>
            <a:custGeom>
              <a:avLst/>
              <a:gdLst>
                <a:gd name="T0" fmla="*/ 79 w 55"/>
                <a:gd name="T1" fmla="*/ 4 h 19"/>
                <a:gd name="T2" fmla="*/ 0 w 55"/>
                <a:gd name="T3" fmla="*/ 24 h 19"/>
                <a:gd name="T4" fmla="*/ 78 w 55"/>
                <a:gd name="T5" fmla="*/ 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9">
                  <a:moveTo>
                    <a:pt x="55" y="4"/>
                  </a:moveTo>
                  <a:cubicBezTo>
                    <a:pt x="39" y="0"/>
                    <a:pt x="11" y="4"/>
                    <a:pt x="0" y="18"/>
                  </a:cubicBezTo>
                  <a:cubicBezTo>
                    <a:pt x="18" y="19"/>
                    <a:pt x="36" y="6"/>
                    <a:pt x="54" y="4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274">
              <a:extLst>
                <a:ext uri="{FF2B5EF4-FFF2-40B4-BE49-F238E27FC236}">
                  <a16:creationId xmlns:a16="http://schemas.microsoft.com/office/drawing/2014/main" id="{FAE0C5A3-066A-45CE-A589-74B2CE8C5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3509"/>
              <a:ext cx="55" cy="33"/>
            </a:xfrm>
            <a:custGeom>
              <a:avLst/>
              <a:gdLst>
                <a:gd name="T0" fmla="*/ 65 w 48"/>
                <a:gd name="T1" fmla="*/ 23 h 30"/>
                <a:gd name="T2" fmla="*/ 0 w 48"/>
                <a:gd name="T3" fmla="*/ 26 h 30"/>
                <a:gd name="T4" fmla="*/ 72 w 48"/>
                <a:gd name="T5" fmla="*/ 22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0">
                  <a:moveTo>
                    <a:pt x="44" y="17"/>
                  </a:moveTo>
                  <a:cubicBezTo>
                    <a:pt x="39" y="0"/>
                    <a:pt x="9" y="14"/>
                    <a:pt x="0" y="20"/>
                  </a:cubicBezTo>
                  <a:cubicBezTo>
                    <a:pt x="8" y="30"/>
                    <a:pt x="36" y="16"/>
                    <a:pt x="48" y="16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4" name="Freeform 275">
              <a:extLst>
                <a:ext uri="{FF2B5EF4-FFF2-40B4-BE49-F238E27FC236}">
                  <a16:creationId xmlns:a16="http://schemas.microsoft.com/office/drawing/2014/main" id="{ED314AC7-8320-4150-B628-5BA738D82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3552"/>
              <a:ext cx="62" cy="35"/>
            </a:xfrm>
            <a:custGeom>
              <a:avLst/>
              <a:gdLst>
                <a:gd name="T0" fmla="*/ 72 w 55"/>
                <a:gd name="T1" fmla="*/ 16 h 31"/>
                <a:gd name="T2" fmla="*/ 0 w 55"/>
                <a:gd name="T3" fmla="*/ 20 h 31"/>
                <a:gd name="T4" fmla="*/ 79 w 55"/>
                <a:gd name="T5" fmla="*/ 21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1">
                  <a:moveTo>
                    <a:pt x="51" y="11"/>
                  </a:moveTo>
                  <a:cubicBezTo>
                    <a:pt x="41" y="0"/>
                    <a:pt x="12" y="10"/>
                    <a:pt x="0" y="14"/>
                  </a:cubicBezTo>
                  <a:cubicBezTo>
                    <a:pt x="6" y="31"/>
                    <a:pt x="42" y="17"/>
                    <a:pt x="55" y="15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5" name="Freeform 276">
              <a:extLst>
                <a:ext uri="{FF2B5EF4-FFF2-40B4-BE49-F238E27FC236}">
                  <a16:creationId xmlns:a16="http://schemas.microsoft.com/office/drawing/2014/main" id="{E0568E7B-8D2F-4449-B288-7E6771ECF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3606"/>
              <a:ext cx="60" cy="35"/>
            </a:xfrm>
            <a:custGeom>
              <a:avLst/>
              <a:gdLst>
                <a:gd name="T0" fmla="*/ 66 w 53"/>
                <a:gd name="T1" fmla="*/ 14 h 31"/>
                <a:gd name="T2" fmla="*/ 0 w 53"/>
                <a:gd name="T3" fmla="*/ 21 h 31"/>
                <a:gd name="T4" fmla="*/ 77 w 53"/>
                <a:gd name="T5" fmla="*/ 19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31">
                  <a:moveTo>
                    <a:pt x="45" y="10"/>
                  </a:moveTo>
                  <a:cubicBezTo>
                    <a:pt x="47" y="0"/>
                    <a:pt x="6" y="11"/>
                    <a:pt x="0" y="15"/>
                  </a:cubicBezTo>
                  <a:cubicBezTo>
                    <a:pt x="5" y="31"/>
                    <a:pt x="45" y="15"/>
                    <a:pt x="53" y="13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6" name="Freeform 277">
              <a:extLst>
                <a:ext uri="{FF2B5EF4-FFF2-40B4-BE49-F238E27FC236}">
                  <a16:creationId xmlns:a16="http://schemas.microsoft.com/office/drawing/2014/main" id="{C793F3CA-E9B6-4EC1-9AE4-46FBF510A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3641"/>
              <a:ext cx="53" cy="40"/>
            </a:xfrm>
            <a:custGeom>
              <a:avLst/>
              <a:gdLst>
                <a:gd name="T0" fmla="*/ 63 w 47"/>
                <a:gd name="T1" fmla="*/ 16 h 36"/>
                <a:gd name="T2" fmla="*/ 65 w 47"/>
                <a:gd name="T3" fmla="*/ 14 h 36"/>
                <a:gd name="T4" fmla="*/ 10 w 47"/>
                <a:gd name="T5" fmla="*/ 36 h 36"/>
                <a:gd name="T6" fmla="*/ 68 w 47"/>
                <a:gd name="T7" fmla="*/ 26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6">
                  <a:moveTo>
                    <a:pt x="44" y="12"/>
                  </a:moveTo>
                  <a:cubicBezTo>
                    <a:pt x="44" y="12"/>
                    <a:pt x="46" y="13"/>
                    <a:pt x="45" y="11"/>
                  </a:cubicBezTo>
                  <a:cubicBezTo>
                    <a:pt x="35" y="0"/>
                    <a:pt x="0" y="17"/>
                    <a:pt x="7" y="26"/>
                  </a:cubicBezTo>
                  <a:cubicBezTo>
                    <a:pt x="13" y="36"/>
                    <a:pt x="40" y="22"/>
                    <a:pt x="47" y="19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7" name="Freeform 278">
              <a:extLst>
                <a:ext uri="{FF2B5EF4-FFF2-40B4-BE49-F238E27FC236}">
                  <a16:creationId xmlns:a16="http://schemas.microsoft.com/office/drawing/2014/main" id="{ADF145F6-D855-42D1-AD85-6F96C79F1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3692"/>
              <a:ext cx="58" cy="20"/>
            </a:xfrm>
            <a:custGeom>
              <a:avLst/>
              <a:gdLst>
                <a:gd name="T0" fmla="*/ 66 w 51"/>
                <a:gd name="T1" fmla="*/ 13 h 18"/>
                <a:gd name="T2" fmla="*/ 65 w 51"/>
                <a:gd name="T3" fmla="*/ 9 h 18"/>
                <a:gd name="T4" fmla="*/ 0 w 51"/>
                <a:gd name="T5" fmla="*/ 14 h 18"/>
                <a:gd name="T6" fmla="*/ 75 w 51"/>
                <a:gd name="T7" fmla="*/ 1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8">
                  <a:moveTo>
                    <a:pt x="45" y="10"/>
                  </a:moveTo>
                  <a:cubicBezTo>
                    <a:pt x="45" y="9"/>
                    <a:pt x="45" y="7"/>
                    <a:pt x="44" y="6"/>
                  </a:cubicBezTo>
                  <a:cubicBezTo>
                    <a:pt x="33" y="2"/>
                    <a:pt x="9" y="0"/>
                    <a:pt x="0" y="11"/>
                  </a:cubicBezTo>
                  <a:cubicBezTo>
                    <a:pt x="15" y="18"/>
                    <a:pt x="36" y="10"/>
                    <a:pt x="51" y="9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8" name="Freeform 279">
              <a:extLst>
                <a:ext uri="{FF2B5EF4-FFF2-40B4-BE49-F238E27FC236}">
                  <a16:creationId xmlns:a16="http://schemas.microsoft.com/office/drawing/2014/main" id="{06945829-AD39-42A0-A1AF-5F0C17ED1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3714"/>
              <a:ext cx="46" cy="34"/>
            </a:xfrm>
            <a:custGeom>
              <a:avLst/>
              <a:gdLst>
                <a:gd name="T0" fmla="*/ 58 w 41"/>
                <a:gd name="T1" fmla="*/ 23 h 30"/>
                <a:gd name="T2" fmla="*/ 0 w 41"/>
                <a:gd name="T3" fmla="*/ 44 h 30"/>
                <a:gd name="T4" fmla="*/ 55 w 41"/>
                <a:gd name="T5" fmla="*/ 26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0">
                  <a:moveTo>
                    <a:pt x="41" y="16"/>
                  </a:moveTo>
                  <a:cubicBezTo>
                    <a:pt x="35" y="0"/>
                    <a:pt x="4" y="23"/>
                    <a:pt x="0" y="30"/>
                  </a:cubicBezTo>
                  <a:cubicBezTo>
                    <a:pt x="13" y="25"/>
                    <a:pt x="26" y="22"/>
                    <a:pt x="39" y="18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9" name="Freeform 280">
              <a:extLst>
                <a:ext uri="{FF2B5EF4-FFF2-40B4-BE49-F238E27FC236}">
                  <a16:creationId xmlns:a16="http://schemas.microsoft.com/office/drawing/2014/main" id="{5C3638C6-8123-4EA6-98B8-50B84C52A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3759"/>
              <a:ext cx="64" cy="27"/>
            </a:xfrm>
            <a:custGeom>
              <a:avLst/>
              <a:gdLst>
                <a:gd name="T0" fmla="*/ 72 w 57"/>
                <a:gd name="T1" fmla="*/ 16 h 24"/>
                <a:gd name="T2" fmla="*/ 0 w 57"/>
                <a:gd name="T3" fmla="*/ 16 h 24"/>
                <a:gd name="T4" fmla="*/ 81 w 57"/>
                <a:gd name="T5" fmla="*/ 1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4">
                  <a:moveTo>
                    <a:pt x="51" y="11"/>
                  </a:moveTo>
                  <a:cubicBezTo>
                    <a:pt x="42" y="0"/>
                    <a:pt x="12" y="8"/>
                    <a:pt x="0" y="11"/>
                  </a:cubicBezTo>
                  <a:cubicBezTo>
                    <a:pt x="10" y="24"/>
                    <a:pt x="45" y="14"/>
                    <a:pt x="57" y="12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281">
              <a:extLst>
                <a:ext uri="{FF2B5EF4-FFF2-40B4-BE49-F238E27FC236}">
                  <a16:creationId xmlns:a16="http://schemas.microsoft.com/office/drawing/2014/main" id="{8936441A-CB21-4EB8-A1F3-DCDF2DD04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3792"/>
              <a:ext cx="74" cy="42"/>
            </a:xfrm>
            <a:custGeom>
              <a:avLst/>
              <a:gdLst>
                <a:gd name="T0" fmla="*/ 93 w 65"/>
                <a:gd name="T1" fmla="*/ 14 h 37"/>
                <a:gd name="T2" fmla="*/ 0 w 65"/>
                <a:gd name="T3" fmla="*/ 35 h 37"/>
                <a:gd name="T4" fmla="*/ 96 w 65"/>
                <a:gd name="T5" fmla="*/ 19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37">
                  <a:moveTo>
                    <a:pt x="63" y="10"/>
                  </a:moveTo>
                  <a:cubicBezTo>
                    <a:pt x="62" y="0"/>
                    <a:pt x="7" y="20"/>
                    <a:pt x="0" y="24"/>
                  </a:cubicBezTo>
                  <a:cubicBezTo>
                    <a:pt x="6" y="37"/>
                    <a:pt x="61" y="20"/>
                    <a:pt x="65" y="13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282">
              <a:extLst>
                <a:ext uri="{FF2B5EF4-FFF2-40B4-BE49-F238E27FC236}">
                  <a16:creationId xmlns:a16="http://schemas.microsoft.com/office/drawing/2014/main" id="{DE081CDB-1B14-401F-888E-3C12F9B65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3830"/>
              <a:ext cx="57" cy="40"/>
            </a:xfrm>
            <a:custGeom>
              <a:avLst/>
              <a:gdLst>
                <a:gd name="T0" fmla="*/ 73 w 50"/>
                <a:gd name="T1" fmla="*/ 0 h 35"/>
                <a:gd name="T2" fmla="*/ 0 w 50"/>
                <a:gd name="T3" fmla="*/ 45 h 35"/>
                <a:gd name="T4" fmla="*/ 74 w 50"/>
                <a:gd name="T5" fmla="*/ 3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5">
                  <a:moveTo>
                    <a:pt x="49" y="0"/>
                  </a:moveTo>
                  <a:cubicBezTo>
                    <a:pt x="36" y="2"/>
                    <a:pt x="0" y="14"/>
                    <a:pt x="0" y="30"/>
                  </a:cubicBezTo>
                  <a:cubicBezTo>
                    <a:pt x="12" y="35"/>
                    <a:pt x="42" y="12"/>
                    <a:pt x="50" y="3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Freeform 283">
              <a:extLst>
                <a:ext uri="{FF2B5EF4-FFF2-40B4-BE49-F238E27FC236}">
                  <a16:creationId xmlns:a16="http://schemas.microsoft.com/office/drawing/2014/main" id="{984B1343-0774-42B0-82A2-267324C96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852"/>
              <a:ext cx="37" cy="33"/>
            </a:xfrm>
            <a:custGeom>
              <a:avLst/>
              <a:gdLst>
                <a:gd name="T0" fmla="*/ 46 w 33"/>
                <a:gd name="T1" fmla="*/ 3 h 29"/>
                <a:gd name="T2" fmla="*/ 44 w 33"/>
                <a:gd name="T3" fmla="*/ 1 h 29"/>
                <a:gd name="T4" fmla="*/ 0 w 33"/>
                <a:gd name="T5" fmla="*/ 41 h 29"/>
                <a:gd name="T6" fmla="*/ 41 w 33"/>
                <a:gd name="T7" fmla="*/ 8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9">
                  <a:moveTo>
                    <a:pt x="33" y="3"/>
                  </a:moveTo>
                  <a:cubicBezTo>
                    <a:pt x="33" y="1"/>
                    <a:pt x="32" y="0"/>
                    <a:pt x="31" y="1"/>
                  </a:cubicBezTo>
                  <a:cubicBezTo>
                    <a:pt x="22" y="11"/>
                    <a:pt x="7" y="16"/>
                    <a:pt x="0" y="28"/>
                  </a:cubicBezTo>
                  <a:cubicBezTo>
                    <a:pt x="10" y="29"/>
                    <a:pt x="25" y="14"/>
                    <a:pt x="29" y="5"/>
                  </a:cubicBezTo>
                </a:path>
              </a:pathLst>
            </a:custGeom>
            <a:solidFill>
              <a:srgbClr val="EB7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3" name="Freeform 284">
              <a:extLst>
                <a:ext uri="{FF2B5EF4-FFF2-40B4-BE49-F238E27FC236}">
                  <a16:creationId xmlns:a16="http://schemas.microsoft.com/office/drawing/2014/main" id="{7EB9044A-CB70-41C6-BF30-12C4EC815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2101"/>
              <a:ext cx="280" cy="287"/>
            </a:xfrm>
            <a:custGeom>
              <a:avLst/>
              <a:gdLst>
                <a:gd name="T0" fmla="*/ 7 w 247"/>
                <a:gd name="T1" fmla="*/ 364 h 255"/>
                <a:gd name="T2" fmla="*/ 7 w 247"/>
                <a:gd name="T3" fmla="*/ 364 h 255"/>
                <a:gd name="T4" fmla="*/ 20 w 247"/>
                <a:gd name="T5" fmla="*/ 315 h 255"/>
                <a:gd name="T6" fmla="*/ 42 w 247"/>
                <a:gd name="T7" fmla="*/ 264 h 255"/>
                <a:gd name="T8" fmla="*/ 119 w 247"/>
                <a:gd name="T9" fmla="*/ 155 h 255"/>
                <a:gd name="T10" fmla="*/ 240 w 247"/>
                <a:gd name="T11" fmla="*/ 77 h 255"/>
                <a:gd name="T12" fmla="*/ 298 w 247"/>
                <a:gd name="T13" fmla="*/ 37 h 255"/>
                <a:gd name="T14" fmla="*/ 359 w 247"/>
                <a:gd name="T15" fmla="*/ 7 h 255"/>
                <a:gd name="T16" fmla="*/ 358 w 247"/>
                <a:gd name="T17" fmla="*/ 0 h 255"/>
                <a:gd name="T18" fmla="*/ 296 w 247"/>
                <a:gd name="T19" fmla="*/ 33 h 255"/>
                <a:gd name="T20" fmla="*/ 238 w 247"/>
                <a:gd name="T21" fmla="*/ 70 h 255"/>
                <a:gd name="T22" fmla="*/ 117 w 247"/>
                <a:gd name="T23" fmla="*/ 151 h 255"/>
                <a:gd name="T24" fmla="*/ 36 w 247"/>
                <a:gd name="T25" fmla="*/ 262 h 255"/>
                <a:gd name="T26" fmla="*/ 14 w 247"/>
                <a:gd name="T27" fmla="*/ 314 h 255"/>
                <a:gd name="T28" fmla="*/ 0 w 247"/>
                <a:gd name="T29" fmla="*/ 364 h 255"/>
                <a:gd name="T30" fmla="*/ 0 w 247"/>
                <a:gd name="T31" fmla="*/ 364 h 255"/>
                <a:gd name="T32" fmla="*/ 7 w 247"/>
                <a:gd name="T33" fmla="*/ 364 h 2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7" h="255">
                  <a:moveTo>
                    <a:pt x="4" y="255"/>
                  </a:moveTo>
                  <a:cubicBezTo>
                    <a:pt x="4" y="255"/>
                    <a:pt x="4" y="255"/>
                    <a:pt x="4" y="255"/>
                  </a:cubicBezTo>
                  <a:cubicBezTo>
                    <a:pt x="4" y="247"/>
                    <a:pt x="8" y="234"/>
                    <a:pt x="14" y="221"/>
                  </a:cubicBezTo>
                  <a:cubicBezTo>
                    <a:pt x="19" y="208"/>
                    <a:pt x="25" y="195"/>
                    <a:pt x="29" y="186"/>
                  </a:cubicBezTo>
                  <a:cubicBezTo>
                    <a:pt x="42" y="152"/>
                    <a:pt x="55" y="132"/>
                    <a:pt x="82" y="109"/>
                  </a:cubicBezTo>
                  <a:cubicBezTo>
                    <a:pt x="108" y="87"/>
                    <a:pt x="135" y="67"/>
                    <a:pt x="165" y="53"/>
                  </a:cubicBezTo>
                  <a:cubicBezTo>
                    <a:pt x="178" y="46"/>
                    <a:pt x="192" y="36"/>
                    <a:pt x="205" y="26"/>
                  </a:cubicBezTo>
                  <a:cubicBezTo>
                    <a:pt x="219" y="16"/>
                    <a:pt x="233" y="7"/>
                    <a:pt x="247" y="4"/>
                  </a:cubicBezTo>
                  <a:cubicBezTo>
                    <a:pt x="246" y="0"/>
                    <a:pt x="246" y="0"/>
                    <a:pt x="246" y="0"/>
                  </a:cubicBezTo>
                  <a:cubicBezTo>
                    <a:pt x="231" y="4"/>
                    <a:pt x="217" y="13"/>
                    <a:pt x="203" y="23"/>
                  </a:cubicBezTo>
                  <a:cubicBezTo>
                    <a:pt x="189" y="32"/>
                    <a:pt x="176" y="43"/>
                    <a:pt x="163" y="49"/>
                  </a:cubicBezTo>
                  <a:cubicBezTo>
                    <a:pt x="133" y="64"/>
                    <a:pt x="106" y="84"/>
                    <a:pt x="80" y="106"/>
                  </a:cubicBezTo>
                  <a:cubicBezTo>
                    <a:pt x="52" y="129"/>
                    <a:pt x="39" y="150"/>
                    <a:pt x="25" y="184"/>
                  </a:cubicBezTo>
                  <a:cubicBezTo>
                    <a:pt x="22" y="193"/>
                    <a:pt x="15" y="207"/>
                    <a:pt x="10" y="220"/>
                  </a:cubicBezTo>
                  <a:cubicBezTo>
                    <a:pt x="5" y="233"/>
                    <a:pt x="0" y="246"/>
                    <a:pt x="0" y="255"/>
                  </a:cubicBezTo>
                  <a:cubicBezTo>
                    <a:pt x="0" y="255"/>
                    <a:pt x="0" y="255"/>
                    <a:pt x="0" y="255"/>
                  </a:cubicBezTo>
                  <a:lnTo>
                    <a:pt x="4" y="255"/>
                  </a:lnTo>
                  <a:close/>
                </a:path>
              </a:pathLst>
            </a:custGeom>
            <a:solidFill>
              <a:srgbClr val="BF1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4" name="Freeform 285">
              <a:extLst>
                <a:ext uri="{FF2B5EF4-FFF2-40B4-BE49-F238E27FC236}">
                  <a16:creationId xmlns:a16="http://schemas.microsoft.com/office/drawing/2014/main" id="{04AD4048-D3E0-48B9-AB4C-D81B0F54C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082"/>
              <a:ext cx="181" cy="274"/>
            </a:xfrm>
            <a:custGeom>
              <a:avLst/>
              <a:gdLst>
                <a:gd name="T0" fmla="*/ 225 w 160"/>
                <a:gd name="T1" fmla="*/ 0 h 242"/>
                <a:gd name="T2" fmla="*/ 196 w 160"/>
                <a:gd name="T3" fmla="*/ 54 h 242"/>
                <a:gd name="T4" fmla="*/ 147 w 160"/>
                <a:gd name="T5" fmla="*/ 100 h 242"/>
                <a:gd name="T6" fmla="*/ 76 w 160"/>
                <a:gd name="T7" fmla="*/ 187 h 242"/>
                <a:gd name="T8" fmla="*/ 0 w 160"/>
                <a:gd name="T9" fmla="*/ 349 h 242"/>
                <a:gd name="T10" fmla="*/ 7 w 160"/>
                <a:gd name="T11" fmla="*/ 351 h 242"/>
                <a:gd name="T12" fmla="*/ 45 w 160"/>
                <a:gd name="T13" fmla="*/ 316 h 242"/>
                <a:gd name="T14" fmla="*/ 95 w 160"/>
                <a:gd name="T15" fmla="*/ 293 h 242"/>
                <a:gd name="T16" fmla="*/ 132 w 160"/>
                <a:gd name="T17" fmla="*/ 265 h 242"/>
                <a:gd name="T18" fmla="*/ 167 w 160"/>
                <a:gd name="T19" fmla="*/ 239 h 242"/>
                <a:gd name="T20" fmla="*/ 165 w 160"/>
                <a:gd name="T21" fmla="*/ 233 h 242"/>
                <a:gd name="T22" fmla="*/ 129 w 160"/>
                <a:gd name="T23" fmla="*/ 262 h 242"/>
                <a:gd name="T24" fmla="*/ 91 w 160"/>
                <a:gd name="T25" fmla="*/ 289 h 242"/>
                <a:gd name="T26" fmla="*/ 42 w 160"/>
                <a:gd name="T27" fmla="*/ 310 h 242"/>
                <a:gd name="T28" fmla="*/ 1 w 160"/>
                <a:gd name="T29" fmla="*/ 349 h 242"/>
                <a:gd name="T30" fmla="*/ 2 w 160"/>
                <a:gd name="T31" fmla="*/ 350 h 242"/>
                <a:gd name="T32" fmla="*/ 7 w 160"/>
                <a:gd name="T33" fmla="*/ 350 h 242"/>
                <a:gd name="T34" fmla="*/ 79 w 160"/>
                <a:gd name="T35" fmla="*/ 190 h 242"/>
                <a:gd name="T36" fmla="*/ 153 w 160"/>
                <a:gd name="T37" fmla="*/ 105 h 242"/>
                <a:gd name="T38" fmla="*/ 199 w 160"/>
                <a:gd name="T39" fmla="*/ 58 h 242"/>
                <a:gd name="T40" fmla="*/ 232 w 160"/>
                <a:gd name="T41" fmla="*/ 1 h 242"/>
                <a:gd name="T42" fmla="*/ 225 w 160"/>
                <a:gd name="T43" fmla="*/ 0 h 2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0" h="242">
                  <a:moveTo>
                    <a:pt x="156" y="0"/>
                  </a:moveTo>
                  <a:cubicBezTo>
                    <a:pt x="154" y="14"/>
                    <a:pt x="145" y="26"/>
                    <a:pt x="135" y="37"/>
                  </a:cubicBezTo>
                  <a:cubicBezTo>
                    <a:pt x="124" y="49"/>
                    <a:pt x="112" y="59"/>
                    <a:pt x="102" y="69"/>
                  </a:cubicBezTo>
                  <a:cubicBezTo>
                    <a:pt x="84" y="87"/>
                    <a:pt x="67" y="107"/>
                    <a:pt x="52" y="129"/>
                  </a:cubicBezTo>
                  <a:cubicBezTo>
                    <a:pt x="28" y="164"/>
                    <a:pt x="9" y="200"/>
                    <a:pt x="0" y="240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12" y="230"/>
                    <a:pt x="21" y="223"/>
                    <a:pt x="31" y="217"/>
                  </a:cubicBezTo>
                  <a:cubicBezTo>
                    <a:pt x="41" y="212"/>
                    <a:pt x="53" y="208"/>
                    <a:pt x="65" y="202"/>
                  </a:cubicBezTo>
                  <a:cubicBezTo>
                    <a:pt x="75" y="197"/>
                    <a:pt x="83" y="190"/>
                    <a:pt x="91" y="183"/>
                  </a:cubicBezTo>
                  <a:cubicBezTo>
                    <a:pt x="100" y="176"/>
                    <a:pt x="107" y="169"/>
                    <a:pt x="116" y="164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05" y="166"/>
                    <a:pt x="97" y="173"/>
                    <a:pt x="89" y="180"/>
                  </a:cubicBezTo>
                  <a:cubicBezTo>
                    <a:pt x="81" y="187"/>
                    <a:pt x="72" y="194"/>
                    <a:pt x="63" y="199"/>
                  </a:cubicBezTo>
                  <a:cubicBezTo>
                    <a:pt x="51" y="204"/>
                    <a:pt x="40" y="208"/>
                    <a:pt x="29" y="214"/>
                  </a:cubicBezTo>
                  <a:cubicBezTo>
                    <a:pt x="18" y="220"/>
                    <a:pt x="9" y="227"/>
                    <a:pt x="1" y="240"/>
                  </a:cubicBezTo>
                  <a:cubicBezTo>
                    <a:pt x="2" y="241"/>
                    <a:pt x="2" y="241"/>
                    <a:pt x="2" y="241"/>
                  </a:cubicBezTo>
                  <a:cubicBezTo>
                    <a:pt x="4" y="241"/>
                    <a:pt x="4" y="241"/>
                    <a:pt x="4" y="241"/>
                  </a:cubicBezTo>
                  <a:cubicBezTo>
                    <a:pt x="13" y="202"/>
                    <a:pt x="32" y="166"/>
                    <a:pt x="55" y="131"/>
                  </a:cubicBezTo>
                  <a:cubicBezTo>
                    <a:pt x="70" y="110"/>
                    <a:pt x="87" y="90"/>
                    <a:pt x="105" y="72"/>
                  </a:cubicBezTo>
                  <a:cubicBezTo>
                    <a:pt x="115" y="62"/>
                    <a:pt x="127" y="52"/>
                    <a:pt x="138" y="40"/>
                  </a:cubicBezTo>
                  <a:cubicBezTo>
                    <a:pt x="148" y="28"/>
                    <a:pt x="158" y="15"/>
                    <a:pt x="160" y="1"/>
                  </a:cubicBezTo>
                  <a:cubicBezTo>
                    <a:pt x="156" y="0"/>
                    <a:pt x="156" y="0"/>
                    <a:pt x="156" y="0"/>
                  </a:cubicBezTo>
                  <a:close/>
                </a:path>
              </a:pathLst>
            </a:custGeom>
            <a:solidFill>
              <a:srgbClr val="BF1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5" name="Freeform 286">
              <a:extLst>
                <a:ext uri="{FF2B5EF4-FFF2-40B4-BE49-F238E27FC236}">
                  <a16:creationId xmlns:a16="http://schemas.microsoft.com/office/drawing/2014/main" id="{34B98D70-E45E-4901-BD42-5471BD8E7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238"/>
              <a:ext cx="54" cy="58"/>
            </a:xfrm>
            <a:custGeom>
              <a:avLst/>
              <a:gdLst>
                <a:gd name="T0" fmla="*/ 3 w 48"/>
                <a:gd name="T1" fmla="*/ 39 h 51"/>
                <a:gd name="T2" fmla="*/ 64 w 48"/>
                <a:gd name="T3" fmla="*/ 8 h 51"/>
                <a:gd name="T4" fmla="*/ 63 w 48"/>
                <a:gd name="T5" fmla="*/ 3 h 51"/>
                <a:gd name="T6" fmla="*/ 61 w 48"/>
                <a:gd name="T7" fmla="*/ 7 h 51"/>
                <a:gd name="T8" fmla="*/ 63 w 48"/>
                <a:gd name="T9" fmla="*/ 19 h 51"/>
                <a:gd name="T10" fmla="*/ 48 w 48"/>
                <a:gd name="T11" fmla="*/ 73 h 51"/>
                <a:gd name="T12" fmla="*/ 54 w 48"/>
                <a:gd name="T13" fmla="*/ 75 h 51"/>
                <a:gd name="T14" fmla="*/ 69 w 48"/>
                <a:gd name="T15" fmla="*/ 19 h 51"/>
                <a:gd name="T16" fmla="*/ 66 w 48"/>
                <a:gd name="T17" fmla="*/ 3 h 51"/>
                <a:gd name="T18" fmla="*/ 66 w 48"/>
                <a:gd name="T19" fmla="*/ 0 h 51"/>
                <a:gd name="T20" fmla="*/ 63 w 48"/>
                <a:gd name="T21" fmla="*/ 1 h 51"/>
                <a:gd name="T22" fmla="*/ 0 w 48"/>
                <a:gd name="T23" fmla="*/ 34 h 51"/>
                <a:gd name="T24" fmla="*/ 3 w 48"/>
                <a:gd name="T25" fmla="*/ 39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8" h="51">
                  <a:moveTo>
                    <a:pt x="3" y="26"/>
                  </a:moveTo>
                  <a:cubicBezTo>
                    <a:pt x="14" y="17"/>
                    <a:pt x="32" y="11"/>
                    <a:pt x="45" y="5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7"/>
                    <a:pt x="44" y="10"/>
                    <a:pt x="44" y="13"/>
                  </a:cubicBezTo>
                  <a:cubicBezTo>
                    <a:pt x="44" y="24"/>
                    <a:pt x="38" y="38"/>
                    <a:pt x="34" y="49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42" y="40"/>
                    <a:pt x="48" y="26"/>
                    <a:pt x="48" y="13"/>
                  </a:cubicBezTo>
                  <a:cubicBezTo>
                    <a:pt x="48" y="9"/>
                    <a:pt x="47" y="6"/>
                    <a:pt x="46" y="3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30" y="7"/>
                    <a:pt x="12" y="13"/>
                    <a:pt x="0" y="23"/>
                  </a:cubicBezTo>
                  <a:lnTo>
                    <a:pt x="3" y="26"/>
                  </a:lnTo>
                  <a:close/>
                </a:path>
              </a:pathLst>
            </a:custGeom>
            <a:solidFill>
              <a:srgbClr val="BF1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6" name="Freeform 287">
              <a:extLst>
                <a:ext uri="{FF2B5EF4-FFF2-40B4-BE49-F238E27FC236}">
                  <a16:creationId xmlns:a16="http://schemas.microsoft.com/office/drawing/2014/main" id="{D1CEF230-0CD2-47E0-95EA-0FFB1FACB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291"/>
              <a:ext cx="92" cy="181"/>
            </a:xfrm>
            <a:custGeom>
              <a:avLst/>
              <a:gdLst>
                <a:gd name="T0" fmla="*/ 36 w 81"/>
                <a:gd name="T1" fmla="*/ 229 h 160"/>
                <a:gd name="T2" fmla="*/ 7 w 81"/>
                <a:gd name="T3" fmla="*/ 128 h 160"/>
                <a:gd name="T4" fmla="*/ 7 w 81"/>
                <a:gd name="T5" fmla="*/ 119 h 160"/>
                <a:gd name="T6" fmla="*/ 18 w 81"/>
                <a:gd name="T7" fmla="*/ 62 h 160"/>
                <a:gd name="T8" fmla="*/ 30 w 81"/>
                <a:gd name="T9" fmla="*/ 3 h 160"/>
                <a:gd name="T10" fmla="*/ 30 w 81"/>
                <a:gd name="T11" fmla="*/ 1 h 160"/>
                <a:gd name="T12" fmla="*/ 26 w 81"/>
                <a:gd name="T13" fmla="*/ 1 h 160"/>
                <a:gd name="T14" fmla="*/ 23 w 81"/>
                <a:gd name="T15" fmla="*/ 2 h 160"/>
                <a:gd name="T16" fmla="*/ 74 w 81"/>
                <a:gd name="T17" fmla="*/ 59 h 160"/>
                <a:gd name="T18" fmla="*/ 112 w 81"/>
                <a:gd name="T19" fmla="*/ 119 h 160"/>
                <a:gd name="T20" fmla="*/ 118 w 81"/>
                <a:gd name="T21" fmla="*/ 119 h 160"/>
                <a:gd name="T22" fmla="*/ 77 w 81"/>
                <a:gd name="T23" fmla="*/ 57 h 160"/>
                <a:gd name="T24" fmla="*/ 28 w 81"/>
                <a:gd name="T25" fmla="*/ 0 h 160"/>
                <a:gd name="T26" fmla="*/ 23 w 81"/>
                <a:gd name="T27" fmla="*/ 1 h 160"/>
                <a:gd name="T28" fmla="*/ 23 w 81"/>
                <a:gd name="T29" fmla="*/ 3 h 160"/>
                <a:gd name="T30" fmla="*/ 11 w 81"/>
                <a:gd name="T31" fmla="*/ 61 h 160"/>
                <a:gd name="T32" fmla="*/ 0 w 81"/>
                <a:gd name="T33" fmla="*/ 119 h 160"/>
                <a:gd name="T34" fmla="*/ 0 w 81"/>
                <a:gd name="T35" fmla="*/ 129 h 160"/>
                <a:gd name="T36" fmla="*/ 32 w 81"/>
                <a:gd name="T37" fmla="*/ 232 h 160"/>
                <a:gd name="T38" fmla="*/ 36 w 81"/>
                <a:gd name="T39" fmla="*/ 229 h 16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1" h="160">
                  <a:moveTo>
                    <a:pt x="25" y="158"/>
                  </a:moveTo>
                  <a:cubicBezTo>
                    <a:pt x="16" y="136"/>
                    <a:pt x="6" y="111"/>
                    <a:pt x="4" y="88"/>
                  </a:cubicBezTo>
                  <a:cubicBezTo>
                    <a:pt x="4" y="86"/>
                    <a:pt x="4" y="84"/>
                    <a:pt x="4" y="82"/>
                  </a:cubicBezTo>
                  <a:cubicBezTo>
                    <a:pt x="4" y="69"/>
                    <a:pt x="8" y="56"/>
                    <a:pt x="12" y="43"/>
                  </a:cubicBezTo>
                  <a:cubicBezTo>
                    <a:pt x="16" y="30"/>
                    <a:pt x="20" y="17"/>
                    <a:pt x="20" y="3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15"/>
                    <a:pt x="37" y="28"/>
                    <a:pt x="50" y="41"/>
                  </a:cubicBezTo>
                  <a:cubicBezTo>
                    <a:pt x="63" y="54"/>
                    <a:pt x="75" y="68"/>
                    <a:pt x="77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78" y="66"/>
                    <a:pt x="66" y="52"/>
                    <a:pt x="53" y="39"/>
                  </a:cubicBezTo>
                  <a:cubicBezTo>
                    <a:pt x="40" y="25"/>
                    <a:pt x="26" y="13"/>
                    <a:pt x="19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6" y="16"/>
                    <a:pt x="12" y="29"/>
                    <a:pt x="8" y="42"/>
                  </a:cubicBezTo>
                  <a:cubicBezTo>
                    <a:pt x="4" y="55"/>
                    <a:pt x="0" y="68"/>
                    <a:pt x="0" y="82"/>
                  </a:cubicBezTo>
                  <a:cubicBezTo>
                    <a:pt x="0" y="84"/>
                    <a:pt x="0" y="87"/>
                    <a:pt x="0" y="89"/>
                  </a:cubicBezTo>
                  <a:cubicBezTo>
                    <a:pt x="2" y="113"/>
                    <a:pt x="12" y="137"/>
                    <a:pt x="22" y="160"/>
                  </a:cubicBezTo>
                  <a:lnTo>
                    <a:pt x="25" y="158"/>
                  </a:lnTo>
                  <a:close/>
                </a:path>
              </a:pathLst>
            </a:custGeom>
            <a:solidFill>
              <a:srgbClr val="BF1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7" name="Freeform 288">
              <a:extLst>
                <a:ext uri="{FF2B5EF4-FFF2-40B4-BE49-F238E27FC236}">
                  <a16:creationId xmlns:a16="http://schemas.microsoft.com/office/drawing/2014/main" id="{A78EC25B-CFCA-43AF-B1AA-82491C59E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110"/>
              <a:ext cx="240" cy="294"/>
            </a:xfrm>
            <a:custGeom>
              <a:avLst/>
              <a:gdLst>
                <a:gd name="T0" fmla="*/ 308 w 212"/>
                <a:gd name="T1" fmla="*/ 371 h 261"/>
                <a:gd name="T2" fmla="*/ 237 w 212"/>
                <a:gd name="T3" fmla="*/ 220 h 261"/>
                <a:gd name="T4" fmla="*/ 197 w 212"/>
                <a:gd name="T5" fmla="*/ 172 h 261"/>
                <a:gd name="T6" fmla="*/ 93 w 212"/>
                <a:gd name="T7" fmla="*/ 92 h 261"/>
                <a:gd name="T8" fmla="*/ 3 w 212"/>
                <a:gd name="T9" fmla="*/ 0 h 261"/>
                <a:gd name="T10" fmla="*/ 0 w 212"/>
                <a:gd name="T11" fmla="*/ 2 h 261"/>
                <a:gd name="T12" fmla="*/ 126 w 212"/>
                <a:gd name="T13" fmla="*/ 126 h 261"/>
                <a:gd name="T14" fmla="*/ 194 w 212"/>
                <a:gd name="T15" fmla="*/ 178 h 261"/>
                <a:gd name="T16" fmla="*/ 232 w 212"/>
                <a:gd name="T17" fmla="*/ 223 h 261"/>
                <a:gd name="T18" fmla="*/ 303 w 212"/>
                <a:gd name="T19" fmla="*/ 373 h 261"/>
                <a:gd name="T20" fmla="*/ 308 w 212"/>
                <a:gd name="T21" fmla="*/ 371 h 2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2" h="261">
                  <a:moveTo>
                    <a:pt x="212" y="259"/>
                  </a:moveTo>
                  <a:cubicBezTo>
                    <a:pt x="186" y="225"/>
                    <a:pt x="179" y="193"/>
                    <a:pt x="163" y="154"/>
                  </a:cubicBezTo>
                  <a:cubicBezTo>
                    <a:pt x="159" y="144"/>
                    <a:pt x="149" y="133"/>
                    <a:pt x="136" y="121"/>
                  </a:cubicBezTo>
                  <a:cubicBezTo>
                    <a:pt x="116" y="104"/>
                    <a:pt x="89" y="85"/>
                    <a:pt x="64" y="65"/>
                  </a:cubicBezTo>
                  <a:cubicBezTo>
                    <a:pt x="39" y="45"/>
                    <a:pt x="16" y="23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34"/>
                    <a:pt x="53" y="62"/>
                    <a:pt x="87" y="88"/>
                  </a:cubicBezTo>
                  <a:cubicBezTo>
                    <a:pt x="104" y="101"/>
                    <a:pt x="120" y="113"/>
                    <a:pt x="133" y="124"/>
                  </a:cubicBezTo>
                  <a:cubicBezTo>
                    <a:pt x="146" y="136"/>
                    <a:pt x="156" y="146"/>
                    <a:pt x="160" y="156"/>
                  </a:cubicBezTo>
                  <a:cubicBezTo>
                    <a:pt x="175" y="194"/>
                    <a:pt x="183" y="227"/>
                    <a:pt x="209" y="261"/>
                  </a:cubicBezTo>
                  <a:lnTo>
                    <a:pt x="212" y="259"/>
                  </a:lnTo>
                  <a:close/>
                </a:path>
              </a:pathLst>
            </a:custGeom>
            <a:solidFill>
              <a:srgbClr val="BF1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8" name="Freeform 289">
              <a:extLst>
                <a:ext uri="{FF2B5EF4-FFF2-40B4-BE49-F238E27FC236}">
                  <a16:creationId xmlns:a16="http://schemas.microsoft.com/office/drawing/2014/main" id="{59F70F1C-754D-4292-9C75-39B75F8B3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2196"/>
              <a:ext cx="122" cy="162"/>
            </a:xfrm>
            <a:custGeom>
              <a:avLst/>
              <a:gdLst>
                <a:gd name="T0" fmla="*/ 52 w 108"/>
                <a:gd name="T1" fmla="*/ 204 h 143"/>
                <a:gd name="T2" fmla="*/ 16 w 108"/>
                <a:gd name="T3" fmla="*/ 110 h 143"/>
                <a:gd name="T4" fmla="*/ 7 w 108"/>
                <a:gd name="T5" fmla="*/ 59 h 143"/>
                <a:gd name="T6" fmla="*/ 12 w 108"/>
                <a:gd name="T7" fmla="*/ 28 h 143"/>
                <a:gd name="T8" fmla="*/ 27 w 108"/>
                <a:gd name="T9" fmla="*/ 11 h 143"/>
                <a:gd name="T10" fmla="*/ 49 w 108"/>
                <a:gd name="T11" fmla="*/ 7 h 143"/>
                <a:gd name="T12" fmla="*/ 111 w 108"/>
                <a:gd name="T13" fmla="*/ 29 h 143"/>
                <a:gd name="T14" fmla="*/ 151 w 108"/>
                <a:gd name="T15" fmla="*/ 76 h 143"/>
                <a:gd name="T16" fmla="*/ 156 w 108"/>
                <a:gd name="T17" fmla="*/ 75 h 143"/>
                <a:gd name="T18" fmla="*/ 114 w 108"/>
                <a:gd name="T19" fmla="*/ 25 h 143"/>
                <a:gd name="T20" fmla="*/ 49 w 108"/>
                <a:gd name="T21" fmla="*/ 0 h 143"/>
                <a:gd name="T22" fmla="*/ 24 w 108"/>
                <a:gd name="T23" fmla="*/ 7 h 143"/>
                <a:gd name="T24" fmla="*/ 8 w 108"/>
                <a:gd name="T25" fmla="*/ 26 h 143"/>
                <a:gd name="T26" fmla="*/ 0 w 108"/>
                <a:gd name="T27" fmla="*/ 59 h 143"/>
                <a:gd name="T28" fmla="*/ 10 w 108"/>
                <a:gd name="T29" fmla="*/ 112 h 143"/>
                <a:gd name="T30" fmla="*/ 47 w 108"/>
                <a:gd name="T31" fmla="*/ 208 h 143"/>
                <a:gd name="T32" fmla="*/ 52 w 108"/>
                <a:gd name="T33" fmla="*/ 204 h 1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8" h="143">
                  <a:moveTo>
                    <a:pt x="36" y="140"/>
                  </a:moveTo>
                  <a:cubicBezTo>
                    <a:pt x="21" y="122"/>
                    <a:pt x="18" y="99"/>
                    <a:pt x="11" y="76"/>
                  </a:cubicBezTo>
                  <a:cubicBezTo>
                    <a:pt x="7" y="64"/>
                    <a:pt x="4" y="52"/>
                    <a:pt x="4" y="41"/>
                  </a:cubicBezTo>
                  <a:cubicBezTo>
                    <a:pt x="4" y="33"/>
                    <a:pt x="5" y="26"/>
                    <a:pt x="9" y="19"/>
                  </a:cubicBezTo>
                  <a:cubicBezTo>
                    <a:pt x="11" y="14"/>
                    <a:pt x="15" y="10"/>
                    <a:pt x="19" y="8"/>
                  </a:cubicBezTo>
                  <a:cubicBezTo>
                    <a:pt x="24" y="6"/>
                    <a:pt x="29" y="4"/>
                    <a:pt x="34" y="4"/>
                  </a:cubicBezTo>
                  <a:cubicBezTo>
                    <a:pt x="48" y="4"/>
                    <a:pt x="64" y="11"/>
                    <a:pt x="77" y="20"/>
                  </a:cubicBezTo>
                  <a:cubicBezTo>
                    <a:pt x="90" y="30"/>
                    <a:pt x="101" y="42"/>
                    <a:pt x="105" y="52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105" y="39"/>
                    <a:pt x="93" y="27"/>
                    <a:pt x="79" y="17"/>
                  </a:cubicBezTo>
                  <a:cubicBezTo>
                    <a:pt x="65" y="7"/>
                    <a:pt x="49" y="0"/>
                    <a:pt x="34" y="0"/>
                  </a:cubicBezTo>
                  <a:cubicBezTo>
                    <a:pt x="28" y="0"/>
                    <a:pt x="23" y="2"/>
                    <a:pt x="17" y="4"/>
                  </a:cubicBezTo>
                  <a:cubicBezTo>
                    <a:pt x="12" y="7"/>
                    <a:pt x="8" y="12"/>
                    <a:pt x="5" y="18"/>
                  </a:cubicBezTo>
                  <a:cubicBezTo>
                    <a:pt x="1" y="25"/>
                    <a:pt x="0" y="33"/>
                    <a:pt x="0" y="41"/>
                  </a:cubicBezTo>
                  <a:cubicBezTo>
                    <a:pt x="0" y="53"/>
                    <a:pt x="3" y="65"/>
                    <a:pt x="7" y="77"/>
                  </a:cubicBezTo>
                  <a:cubicBezTo>
                    <a:pt x="14" y="100"/>
                    <a:pt x="18" y="123"/>
                    <a:pt x="33" y="143"/>
                  </a:cubicBezTo>
                  <a:lnTo>
                    <a:pt x="36" y="140"/>
                  </a:lnTo>
                  <a:close/>
                </a:path>
              </a:pathLst>
            </a:custGeom>
            <a:solidFill>
              <a:srgbClr val="BF1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9" name="Freeform 290">
              <a:extLst>
                <a:ext uri="{FF2B5EF4-FFF2-40B4-BE49-F238E27FC236}">
                  <a16:creationId xmlns:a16="http://schemas.microsoft.com/office/drawing/2014/main" id="{80C79AA4-B8F2-4C80-8E4B-99226ABE5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2082"/>
              <a:ext cx="109" cy="398"/>
            </a:xfrm>
            <a:custGeom>
              <a:avLst/>
              <a:gdLst>
                <a:gd name="T0" fmla="*/ 141 w 96"/>
                <a:gd name="T1" fmla="*/ 507 h 352"/>
                <a:gd name="T2" fmla="*/ 110 w 96"/>
                <a:gd name="T3" fmla="*/ 422 h 352"/>
                <a:gd name="T4" fmla="*/ 84 w 96"/>
                <a:gd name="T5" fmla="*/ 317 h 352"/>
                <a:gd name="T6" fmla="*/ 36 w 96"/>
                <a:gd name="T7" fmla="*/ 198 h 352"/>
                <a:gd name="T8" fmla="*/ 19 w 96"/>
                <a:gd name="T9" fmla="*/ 140 h 352"/>
                <a:gd name="T10" fmla="*/ 11 w 96"/>
                <a:gd name="T11" fmla="*/ 78 h 352"/>
                <a:gd name="T12" fmla="*/ 7 w 96"/>
                <a:gd name="T13" fmla="*/ 0 h 352"/>
                <a:gd name="T14" fmla="*/ 0 w 96"/>
                <a:gd name="T15" fmla="*/ 1 h 352"/>
                <a:gd name="T16" fmla="*/ 7 w 96"/>
                <a:gd name="T17" fmla="*/ 79 h 352"/>
                <a:gd name="T18" fmla="*/ 12 w 96"/>
                <a:gd name="T19" fmla="*/ 142 h 352"/>
                <a:gd name="T20" fmla="*/ 31 w 96"/>
                <a:gd name="T21" fmla="*/ 201 h 352"/>
                <a:gd name="T22" fmla="*/ 77 w 96"/>
                <a:gd name="T23" fmla="*/ 319 h 352"/>
                <a:gd name="T24" fmla="*/ 104 w 96"/>
                <a:gd name="T25" fmla="*/ 423 h 352"/>
                <a:gd name="T26" fmla="*/ 134 w 96"/>
                <a:gd name="T27" fmla="*/ 509 h 352"/>
                <a:gd name="T28" fmla="*/ 141 w 96"/>
                <a:gd name="T29" fmla="*/ 507 h 35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6" h="352">
                  <a:moveTo>
                    <a:pt x="96" y="350"/>
                  </a:moveTo>
                  <a:cubicBezTo>
                    <a:pt x="86" y="333"/>
                    <a:pt x="80" y="312"/>
                    <a:pt x="75" y="292"/>
                  </a:cubicBezTo>
                  <a:cubicBezTo>
                    <a:pt x="67" y="268"/>
                    <a:pt x="59" y="244"/>
                    <a:pt x="57" y="219"/>
                  </a:cubicBezTo>
                  <a:cubicBezTo>
                    <a:pt x="54" y="187"/>
                    <a:pt x="38" y="164"/>
                    <a:pt x="25" y="137"/>
                  </a:cubicBezTo>
                  <a:cubicBezTo>
                    <a:pt x="19" y="125"/>
                    <a:pt x="15" y="111"/>
                    <a:pt x="13" y="97"/>
                  </a:cubicBezTo>
                  <a:cubicBezTo>
                    <a:pt x="11" y="91"/>
                    <a:pt x="10" y="74"/>
                    <a:pt x="8" y="54"/>
                  </a:cubicBezTo>
                  <a:cubicBezTo>
                    <a:pt x="6" y="35"/>
                    <a:pt x="5" y="14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4"/>
                    <a:pt x="2" y="35"/>
                    <a:pt x="4" y="55"/>
                  </a:cubicBezTo>
                  <a:cubicBezTo>
                    <a:pt x="6" y="74"/>
                    <a:pt x="7" y="91"/>
                    <a:pt x="9" y="98"/>
                  </a:cubicBezTo>
                  <a:cubicBezTo>
                    <a:pt x="11" y="112"/>
                    <a:pt x="15" y="126"/>
                    <a:pt x="21" y="139"/>
                  </a:cubicBezTo>
                  <a:cubicBezTo>
                    <a:pt x="34" y="166"/>
                    <a:pt x="50" y="189"/>
                    <a:pt x="53" y="220"/>
                  </a:cubicBezTo>
                  <a:cubicBezTo>
                    <a:pt x="55" y="245"/>
                    <a:pt x="64" y="269"/>
                    <a:pt x="71" y="293"/>
                  </a:cubicBezTo>
                  <a:cubicBezTo>
                    <a:pt x="76" y="313"/>
                    <a:pt x="82" y="334"/>
                    <a:pt x="92" y="352"/>
                  </a:cubicBezTo>
                  <a:lnTo>
                    <a:pt x="96" y="350"/>
                  </a:lnTo>
                  <a:close/>
                </a:path>
              </a:pathLst>
            </a:custGeom>
            <a:solidFill>
              <a:srgbClr val="BF1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0" name="Freeform 291">
              <a:extLst>
                <a:ext uri="{FF2B5EF4-FFF2-40B4-BE49-F238E27FC236}">
                  <a16:creationId xmlns:a16="http://schemas.microsoft.com/office/drawing/2014/main" id="{D2B4BE37-9944-43E4-8A41-1D4D67825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335"/>
              <a:ext cx="154" cy="157"/>
            </a:xfrm>
            <a:custGeom>
              <a:avLst/>
              <a:gdLst>
                <a:gd name="T0" fmla="*/ 3 w 136"/>
                <a:gd name="T1" fmla="*/ 200 h 139"/>
                <a:gd name="T2" fmla="*/ 45 w 136"/>
                <a:gd name="T3" fmla="*/ 140 h 139"/>
                <a:gd name="T4" fmla="*/ 45 w 136"/>
                <a:gd name="T5" fmla="*/ 140 h 139"/>
                <a:gd name="T6" fmla="*/ 105 w 136"/>
                <a:gd name="T7" fmla="*/ 103 h 139"/>
                <a:gd name="T8" fmla="*/ 105 w 136"/>
                <a:gd name="T9" fmla="*/ 103 h 139"/>
                <a:gd name="T10" fmla="*/ 161 w 136"/>
                <a:gd name="T11" fmla="*/ 58 h 139"/>
                <a:gd name="T12" fmla="*/ 166 w 136"/>
                <a:gd name="T13" fmla="*/ 43 h 139"/>
                <a:gd name="T14" fmla="*/ 182 w 136"/>
                <a:gd name="T15" fmla="*/ 18 h 139"/>
                <a:gd name="T16" fmla="*/ 188 w 136"/>
                <a:gd name="T17" fmla="*/ 9 h 139"/>
                <a:gd name="T18" fmla="*/ 197 w 136"/>
                <a:gd name="T19" fmla="*/ 7 h 139"/>
                <a:gd name="T20" fmla="*/ 197 w 136"/>
                <a:gd name="T21" fmla="*/ 0 h 139"/>
                <a:gd name="T22" fmla="*/ 183 w 136"/>
                <a:gd name="T23" fmla="*/ 8 h 139"/>
                <a:gd name="T24" fmla="*/ 166 w 136"/>
                <a:gd name="T25" fmla="*/ 32 h 139"/>
                <a:gd name="T26" fmla="*/ 155 w 136"/>
                <a:gd name="T27" fmla="*/ 55 h 139"/>
                <a:gd name="T28" fmla="*/ 100 w 136"/>
                <a:gd name="T29" fmla="*/ 99 h 139"/>
                <a:gd name="T30" fmla="*/ 100 w 136"/>
                <a:gd name="T31" fmla="*/ 99 h 139"/>
                <a:gd name="T32" fmla="*/ 100 w 136"/>
                <a:gd name="T33" fmla="*/ 99 h 139"/>
                <a:gd name="T34" fmla="*/ 41 w 136"/>
                <a:gd name="T35" fmla="*/ 136 h 139"/>
                <a:gd name="T36" fmla="*/ 41 w 136"/>
                <a:gd name="T37" fmla="*/ 136 h 139"/>
                <a:gd name="T38" fmla="*/ 0 w 136"/>
                <a:gd name="T39" fmla="*/ 199 h 139"/>
                <a:gd name="T40" fmla="*/ 3 w 136"/>
                <a:gd name="T41" fmla="*/ 200 h 1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139">
                  <a:moveTo>
                    <a:pt x="3" y="139"/>
                  </a:moveTo>
                  <a:cubicBezTo>
                    <a:pt x="10" y="125"/>
                    <a:pt x="19" y="106"/>
                    <a:pt x="31" y="9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42" y="87"/>
                    <a:pt x="58" y="80"/>
                    <a:pt x="72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86" y="64"/>
                    <a:pt x="100" y="54"/>
                    <a:pt x="110" y="40"/>
                  </a:cubicBezTo>
                  <a:cubicBezTo>
                    <a:pt x="112" y="37"/>
                    <a:pt x="113" y="34"/>
                    <a:pt x="115" y="30"/>
                  </a:cubicBezTo>
                  <a:cubicBezTo>
                    <a:pt x="118" y="24"/>
                    <a:pt x="121" y="18"/>
                    <a:pt x="125" y="12"/>
                  </a:cubicBezTo>
                  <a:cubicBezTo>
                    <a:pt x="127" y="10"/>
                    <a:pt x="128" y="8"/>
                    <a:pt x="130" y="6"/>
                  </a:cubicBezTo>
                  <a:cubicBezTo>
                    <a:pt x="132" y="5"/>
                    <a:pt x="134" y="4"/>
                    <a:pt x="136" y="4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2" y="0"/>
                    <a:pt x="129" y="2"/>
                    <a:pt x="126" y="5"/>
                  </a:cubicBezTo>
                  <a:cubicBezTo>
                    <a:pt x="121" y="10"/>
                    <a:pt x="118" y="16"/>
                    <a:pt x="115" y="22"/>
                  </a:cubicBezTo>
                  <a:cubicBezTo>
                    <a:pt x="112" y="28"/>
                    <a:pt x="109" y="34"/>
                    <a:pt x="107" y="38"/>
                  </a:cubicBezTo>
                  <a:cubicBezTo>
                    <a:pt x="97" y="51"/>
                    <a:pt x="84" y="60"/>
                    <a:pt x="69" y="69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57" y="77"/>
                    <a:pt x="40" y="84"/>
                    <a:pt x="28" y="94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15" y="104"/>
                    <a:pt x="7" y="124"/>
                    <a:pt x="0" y="138"/>
                  </a:cubicBezTo>
                  <a:lnTo>
                    <a:pt x="3" y="139"/>
                  </a:lnTo>
                  <a:close/>
                </a:path>
              </a:pathLst>
            </a:custGeom>
            <a:solidFill>
              <a:srgbClr val="BF1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1" name="Freeform 292">
              <a:extLst>
                <a:ext uri="{FF2B5EF4-FFF2-40B4-BE49-F238E27FC236}">
                  <a16:creationId xmlns:a16="http://schemas.microsoft.com/office/drawing/2014/main" id="{8584EEF9-C905-4413-8F1D-44FA54BBC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2393"/>
              <a:ext cx="12" cy="94"/>
            </a:xfrm>
            <a:custGeom>
              <a:avLst/>
              <a:gdLst>
                <a:gd name="T0" fmla="*/ 12 w 11"/>
                <a:gd name="T1" fmla="*/ 118 h 83"/>
                <a:gd name="T2" fmla="*/ 11 w 11"/>
                <a:gd name="T3" fmla="*/ 101 h 83"/>
                <a:gd name="T4" fmla="*/ 14 w 11"/>
                <a:gd name="T5" fmla="*/ 54 h 83"/>
                <a:gd name="T6" fmla="*/ 13 w 11"/>
                <a:gd name="T7" fmla="*/ 45 h 83"/>
                <a:gd name="T8" fmla="*/ 4 w 11"/>
                <a:gd name="T9" fmla="*/ 0 h 83"/>
                <a:gd name="T10" fmla="*/ 0 w 11"/>
                <a:gd name="T11" fmla="*/ 1 h 83"/>
                <a:gd name="T12" fmla="*/ 9 w 11"/>
                <a:gd name="T13" fmla="*/ 45 h 83"/>
                <a:gd name="T14" fmla="*/ 10 w 11"/>
                <a:gd name="T15" fmla="*/ 54 h 83"/>
                <a:gd name="T16" fmla="*/ 4 w 11"/>
                <a:gd name="T17" fmla="*/ 101 h 83"/>
                <a:gd name="T18" fmla="*/ 5 w 11"/>
                <a:gd name="T19" fmla="*/ 120 h 83"/>
                <a:gd name="T20" fmla="*/ 12 w 11"/>
                <a:gd name="T21" fmla="*/ 118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83">
                  <a:moveTo>
                    <a:pt x="9" y="81"/>
                  </a:moveTo>
                  <a:cubicBezTo>
                    <a:pt x="8" y="78"/>
                    <a:pt x="8" y="74"/>
                    <a:pt x="8" y="70"/>
                  </a:cubicBezTo>
                  <a:cubicBezTo>
                    <a:pt x="8" y="60"/>
                    <a:pt x="11" y="49"/>
                    <a:pt x="11" y="37"/>
                  </a:cubicBezTo>
                  <a:cubicBezTo>
                    <a:pt x="11" y="35"/>
                    <a:pt x="11" y="33"/>
                    <a:pt x="10" y="31"/>
                  </a:cubicBezTo>
                  <a:cubicBezTo>
                    <a:pt x="9" y="20"/>
                    <a:pt x="6" y="1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1"/>
                    <a:pt x="5" y="21"/>
                    <a:pt x="6" y="31"/>
                  </a:cubicBezTo>
                  <a:cubicBezTo>
                    <a:pt x="7" y="33"/>
                    <a:pt x="7" y="35"/>
                    <a:pt x="7" y="37"/>
                  </a:cubicBezTo>
                  <a:cubicBezTo>
                    <a:pt x="7" y="48"/>
                    <a:pt x="4" y="59"/>
                    <a:pt x="4" y="70"/>
                  </a:cubicBezTo>
                  <a:cubicBezTo>
                    <a:pt x="4" y="74"/>
                    <a:pt x="4" y="79"/>
                    <a:pt x="5" y="83"/>
                  </a:cubicBezTo>
                  <a:lnTo>
                    <a:pt x="9" y="81"/>
                  </a:lnTo>
                  <a:close/>
                </a:path>
              </a:pathLst>
            </a:custGeom>
            <a:solidFill>
              <a:srgbClr val="BF1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2" name="Freeform 293">
              <a:extLst>
                <a:ext uri="{FF2B5EF4-FFF2-40B4-BE49-F238E27FC236}">
                  <a16:creationId xmlns:a16="http://schemas.microsoft.com/office/drawing/2014/main" id="{8066ABBC-7C81-4C69-91C5-2E79C7700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2378"/>
              <a:ext cx="89" cy="87"/>
            </a:xfrm>
            <a:custGeom>
              <a:avLst/>
              <a:gdLst>
                <a:gd name="T0" fmla="*/ 7 w 78"/>
                <a:gd name="T1" fmla="*/ 111 h 77"/>
                <a:gd name="T2" fmla="*/ 3 w 78"/>
                <a:gd name="T3" fmla="*/ 111 h 77"/>
                <a:gd name="T4" fmla="*/ 7 w 78"/>
                <a:gd name="T5" fmla="*/ 111 h 77"/>
                <a:gd name="T6" fmla="*/ 7 w 78"/>
                <a:gd name="T7" fmla="*/ 111 h 77"/>
                <a:gd name="T8" fmla="*/ 3 w 78"/>
                <a:gd name="T9" fmla="*/ 111 h 77"/>
                <a:gd name="T10" fmla="*/ 7 w 78"/>
                <a:gd name="T11" fmla="*/ 111 h 77"/>
                <a:gd name="T12" fmla="*/ 8 w 78"/>
                <a:gd name="T13" fmla="*/ 110 h 77"/>
                <a:gd name="T14" fmla="*/ 24 w 78"/>
                <a:gd name="T15" fmla="*/ 80 h 77"/>
                <a:gd name="T16" fmla="*/ 49 w 78"/>
                <a:gd name="T17" fmla="*/ 52 h 77"/>
                <a:gd name="T18" fmla="*/ 116 w 78"/>
                <a:gd name="T19" fmla="*/ 7 h 77"/>
                <a:gd name="T20" fmla="*/ 113 w 78"/>
                <a:gd name="T21" fmla="*/ 0 h 77"/>
                <a:gd name="T22" fmla="*/ 45 w 78"/>
                <a:gd name="T23" fmla="*/ 47 h 77"/>
                <a:gd name="T24" fmla="*/ 15 w 78"/>
                <a:gd name="T25" fmla="*/ 85 h 77"/>
                <a:gd name="T26" fmla="*/ 3 w 78"/>
                <a:gd name="T27" fmla="*/ 101 h 77"/>
                <a:gd name="T28" fmla="*/ 1 w 78"/>
                <a:gd name="T29" fmla="*/ 107 h 77"/>
                <a:gd name="T30" fmla="*/ 0 w 78"/>
                <a:gd name="T31" fmla="*/ 108 h 77"/>
                <a:gd name="T32" fmla="*/ 0 w 78"/>
                <a:gd name="T33" fmla="*/ 110 h 77"/>
                <a:gd name="T34" fmla="*/ 0 w 78"/>
                <a:gd name="T35" fmla="*/ 110 h 77"/>
                <a:gd name="T36" fmla="*/ 7 w 78"/>
                <a:gd name="T37" fmla="*/ 111 h 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8" h="77">
                  <a:moveTo>
                    <a:pt x="4" y="77"/>
                  </a:moveTo>
                  <a:cubicBezTo>
                    <a:pt x="3" y="77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7"/>
                    <a:pt x="4" y="77"/>
                    <a:pt x="5" y="76"/>
                  </a:cubicBezTo>
                  <a:cubicBezTo>
                    <a:pt x="7" y="72"/>
                    <a:pt x="11" y="64"/>
                    <a:pt x="16" y="56"/>
                  </a:cubicBezTo>
                  <a:cubicBezTo>
                    <a:pt x="21" y="48"/>
                    <a:pt x="28" y="40"/>
                    <a:pt x="33" y="36"/>
                  </a:cubicBezTo>
                  <a:cubicBezTo>
                    <a:pt x="46" y="24"/>
                    <a:pt x="62" y="12"/>
                    <a:pt x="78" y="4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0" y="9"/>
                    <a:pt x="44" y="21"/>
                    <a:pt x="30" y="33"/>
                  </a:cubicBezTo>
                  <a:cubicBezTo>
                    <a:pt x="23" y="38"/>
                    <a:pt x="16" y="49"/>
                    <a:pt x="10" y="58"/>
                  </a:cubicBezTo>
                  <a:cubicBezTo>
                    <a:pt x="8" y="63"/>
                    <a:pt x="5" y="67"/>
                    <a:pt x="3" y="70"/>
                  </a:cubicBezTo>
                  <a:cubicBezTo>
                    <a:pt x="2" y="72"/>
                    <a:pt x="2" y="73"/>
                    <a:pt x="1" y="74"/>
                  </a:cubicBezTo>
                  <a:cubicBezTo>
                    <a:pt x="1" y="75"/>
                    <a:pt x="1" y="75"/>
                    <a:pt x="0" y="7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4" y="77"/>
                  </a:lnTo>
                  <a:close/>
                </a:path>
              </a:pathLst>
            </a:custGeom>
            <a:solidFill>
              <a:srgbClr val="BF1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3" name="Freeform 294">
              <a:extLst>
                <a:ext uri="{FF2B5EF4-FFF2-40B4-BE49-F238E27FC236}">
                  <a16:creationId xmlns:a16="http://schemas.microsoft.com/office/drawing/2014/main" id="{9C50D6BD-4E20-4944-8547-B588319D0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2682"/>
              <a:ext cx="454" cy="199"/>
            </a:xfrm>
            <a:custGeom>
              <a:avLst/>
              <a:gdLst>
                <a:gd name="T0" fmla="*/ 572 w 401"/>
                <a:gd name="T1" fmla="*/ 1 h 176"/>
                <a:gd name="T2" fmla="*/ 516 w 401"/>
                <a:gd name="T3" fmla="*/ 42 h 176"/>
                <a:gd name="T4" fmla="*/ 456 w 401"/>
                <a:gd name="T5" fmla="*/ 94 h 176"/>
                <a:gd name="T6" fmla="*/ 329 w 401"/>
                <a:gd name="T7" fmla="*/ 153 h 176"/>
                <a:gd name="T8" fmla="*/ 216 w 401"/>
                <a:gd name="T9" fmla="*/ 142 h 176"/>
                <a:gd name="T10" fmla="*/ 93 w 401"/>
                <a:gd name="T11" fmla="*/ 145 h 176"/>
                <a:gd name="T12" fmla="*/ 51 w 401"/>
                <a:gd name="T13" fmla="*/ 153 h 176"/>
                <a:gd name="T14" fmla="*/ 8 w 401"/>
                <a:gd name="T15" fmla="*/ 164 h 176"/>
                <a:gd name="T16" fmla="*/ 152 w 401"/>
                <a:gd name="T17" fmla="*/ 225 h 176"/>
                <a:gd name="T18" fmla="*/ 317 w 401"/>
                <a:gd name="T19" fmla="*/ 225 h 176"/>
                <a:gd name="T20" fmla="*/ 469 w 401"/>
                <a:gd name="T21" fmla="*/ 130 h 176"/>
                <a:gd name="T22" fmla="*/ 564 w 401"/>
                <a:gd name="T23" fmla="*/ 51 h 176"/>
                <a:gd name="T24" fmla="*/ 582 w 401"/>
                <a:gd name="T25" fmla="*/ 8 h 17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1" h="176">
                  <a:moveTo>
                    <a:pt x="394" y="1"/>
                  </a:moveTo>
                  <a:cubicBezTo>
                    <a:pt x="381" y="0"/>
                    <a:pt x="365" y="20"/>
                    <a:pt x="356" y="29"/>
                  </a:cubicBezTo>
                  <a:cubicBezTo>
                    <a:pt x="342" y="42"/>
                    <a:pt x="328" y="53"/>
                    <a:pt x="314" y="65"/>
                  </a:cubicBezTo>
                  <a:cubicBezTo>
                    <a:pt x="290" y="86"/>
                    <a:pt x="259" y="104"/>
                    <a:pt x="227" y="105"/>
                  </a:cubicBezTo>
                  <a:cubicBezTo>
                    <a:pt x="201" y="106"/>
                    <a:pt x="174" y="100"/>
                    <a:pt x="149" y="98"/>
                  </a:cubicBezTo>
                  <a:cubicBezTo>
                    <a:pt x="122" y="95"/>
                    <a:pt x="91" y="96"/>
                    <a:pt x="64" y="100"/>
                  </a:cubicBezTo>
                  <a:cubicBezTo>
                    <a:pt x="54" y="102"/>
                    <a:pt x="45" y="103"/>
                    <a:pt x="35" y="105"/>
                  </a:cubicBezTo>
                  <a:cubicBezTo>
                    <a:pt x="24" y="107"/>
                    <a:pt x="15" y="111"/>
                    <a:pt x="5" y="113"/>
                  </a:cubicBezTo>
                  <a:cubicBezTo>
                    <a:pt x="0" y="137"/>
                    <a:pt x="88" y="152"/>
                    <a:pt x="104" y="156"/>
                  </a:cubicBezTo>
                  <a:cubicBezTo>
                    <a:pt x="145" y="166"/>
                    <a:pt x="178" y="176"/>
                    <a:pt x="218" y="156"/>
                  </a:cubicBezTo>
                  <a:cubicBezTo>
                    <a:pt x="256" y="138"/>
                    <a:pt x="290" y="115"/>
                    <a:pt x="323" y="90"/>
                  </a:cubicBezTo>
                  <a:cubicBezTo>
                    <a:pt x="346" y="73"/>
                    <a:pt x="373" y="59"/>
                    <a:pt x="389" y="35"/>
                  </a:cubicBezTo>
                  <a:cubicBezTo>
                    <a:pt x="396" y="25"/>
                    <a:pt x="397" y="16"/>
                    <a:pt x="401" y="5"/>
                  </a:cubicBezTo>
                </a:path>
              </a:pathLst>
            </a:custGeom>
            <a:solidFill>
              <a:srgbClr val="E03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4" name="Freeform 295">
              <a:extLst>
                <a:ext uri="{FF2B5EF4-FFF2-40B4-BE49-F238E27FC236}">
                  <a16:creationId xmlns:a16="http://schemas.microsoft.com/office/drawing/2014/main" id="{81F99455-EC2E-4F79-8EA0-7E7123A3F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2671"/>
              <a:ext cx="237" cy="163"/>
            </a:xfrm>
            <a:custGeom>
              <a:avLst/>
              <a:gdLst>
                <a:gd name="T0" fmla="*/ 280 w 210"/>
                <a:gd name="T1" fmla="*/ 170 h 145"/>
                <a:gd name="T2" fmla="*/ 204 w 210"/>
                <a:gd name="T3" fmla="*/ 160 h 145"/>
                <a:gd name="T4" fmla="*/ 142 w 210"/>
                <a:gd name="T5" fmla="*/ 99 h 145"/>
                <a:gd name="T6" fmla="*/ 81 w 210"/>
                <a:gd name="T7" fmla="*/ 35 h 145"/>
                <a:gd name="T8" fmla="*/ 0 w 210"/>
                <a:gd name="T9" fmla="*/ 1 h 145"/>
                <a:gd name="T10" fmla="*/ 43 w 210"/>
                <a:gd name="T11" fmla="*/ 45 h 145"/>
                <a:gd name="T12" fmla="*/ 77 w 210"/>
                <a:gd name="T13" fmla="*/ 90 h 145"/>
                <a:gd name="T14" fmla="*/ 148 w 210"/>
                <a:gd name="T15" fmla="*/ 144 h 145"/>
                <a:gd name="T16" fmla="*/ 223 w 210"/>
                <a:gd name="T17" fmla="*/ 183 h 145"/>
                <a:gd name="T18" fmla="*/ 301 w 210"/>
                <a:gd name="T19" fmla="*/ 206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0" h="145">
                  <a:moveTo>
                    <a:pt x="195" y="119"/>
                  </a:moveTo>
                  <a:cubicBezTo>
                    <a:pt x="177" y="118"/>
                    <a:pt x="159" y="118"/>
                    <a:pt x="142" y="112"/>
                  </a:cubicBezTo>
                  <a:cubicBezTo>
                    <a:pt x="120" y="105"/>
                    <a:pt x="112" y="86"/>
                    <a:pt x="99" y="69"/>
                  </a:cubicBezTo>
                  <a:cubicBezTo>
                    <a:pt x="87" y="53"/>
                    <a:pt x="73" y="37"/>
                    <a:pt x="57" y="25"/>
                  </a:cubicBezTo>
                  <a:cubicBezTo>
                    <a:pt x="44" y="15"/>
                    <a:pt x="16" y="0"/>
                    <a:pt x="0" y="1"/>
                  </a:cubicBezTo>
                  <a:cubicBezTo>
                    <a:pt x="6" y="13"/>
                    <a:pt x="21" y="22"/>
                    <a:pt x="30" y="32"/>
                  </a:cubicBezTo>
                  <a:cubicBezTo>
                    <a:pt x="39" y="43"/>
                    <a:pt x="45" y="53"/>
                    <a:pt x="53" y="63"/>
                  </a:cubicBezTo>
                  <a:cubicBezTo>
                    <a:pt x="68" y="80"/>
                    <a:pt x="83" y="90"/>
                    <a:pt x="103" y="101"/>
                  </a:cubicBezTo>
                  <a:cubicBezTo>
                    <a:pt x="119" y="110"/>
                    <a:pt x="137" y="121"/>
                    <a:pt x="155" y="129"/>
                  </a:cubicBezTo>
                  <a:cubicBezTo>
                    <a:pt x="171" y="136"/>
                    <a:pt x="197" y="134"/>
                    <a:pt x="210" y="145"/>
                  </a:cubicBezTo>
                </a:path>
              </a:pathLst>
            </a:custGeom>
            <a:solidFill>
              <a:srgbClr val="E03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5" name="Freeform 296">
              <a:extLst>
                <a:ext uri="{FF2B5EF4-FFF2-40B4-BE49-F238E27FC236}">
                  <a16:creationId xmlns:a16="http://schemas.microsoft.com/office/drawing/2014/main" id="{34692139-C2B9-4691-A6E8-9667B5868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2589"/>
              <a:ext cx="102" cy="83"/>
            </a:xfrm>
            <a:custGeom>
              <a:avLst/>
              <a:gdLst>
                <a:gd name="T0" fmla="*/ 124 w 90"/>
                <a:gd name="T1" fmla="*/ 35 h 73"/>
                <a:gd name="T2" fmla="*/ 78 w 90"/>
                <a:gd name="T3" fmla="*/ 97 h 73"/>
                <a:gd name="T4" fmla="*/ 8 w 90"/>
                <a:gd name="T5" fmla="*/ 73 h 73"/>
                <a:gd name="T6" fmla="*/ 52 w 90"/>
                <a:gd name="T7" fmla="*/ 10 h 73"/>
                <a:gd name="T8" fmla="*/ 124 w 90"/>
                <a:gd name="T9" fmla="*/ 3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73">
                  <a:moveTo>
                    <a:pt x="85" y="24"/>
                  </a:moveTo>
                  <a:cubicBezTo>
                    <a:pt x="90" y="41"/>
                    <a:pt x="76" y="59"/>
                    <a:pt x="54" y="66"/>
                  </a:cubicBezTo>
                  <a:cubicBezTo>
                    <a:pt x="32" y="73"/>
                    <a:pt x="10" y="65"/>
                    <a:pt x="5" y="49"/>
                  </a:cubicBezTo>
                  <a:cubicBezTo>
                    <a:pt x="0" y="32"/>
                    <a:pt x="14" y="14"/>
                    <a:pt x="36" y="7"/>
                  </a:cubicBezTo>
                  <a:cubicBezTo>
                    <a:pt x="58" y="0"/>
                    <a:pt x="80" y="8"/>
                    <a:pt x="85" y="24"/>
                  </a:cubicBezTo>
                  <a:close/>
                </a:path>
              </a:pathLst>
            </a:custGeom>
            <a:solidFill>
              <a:srgbClr val="E745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6" name="Freeform 297">
              <a:extLst>
                <a:ext uri="{FF2B5EF4-FFF2-40B4-BE49-F238E27FC236}">
                  <a16:creationId xmlns:a16="http://schemas.microsoft.com/office/drawing/2014/main" id="{A3949A6E-AB3E-49BC-B422-5F12073B9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2595"/>
              <a:ext cx="57" cy="76"/>
            </a:xfrm>
            <a:custGeom>
              <a:avLst/>
              <a:gdLst>
                <a:gd name="T0" fmla="*/ 17 w 50"/>
                <a:gd name="T1" fmla="*/ 64 h 67"/>
                <a:gd name="T2" fmla="*/ 63 w 50"/>
                <a:gd name="T3" fmla="*/ 1 h 67"/>
                <a:gd name="T4" fmla="*/ 67 w 50"/>
                <a:gd name="T5" fmla="*/ 0 h 67"/>
                <a:gd name="T6" fmla="*/ 54 w 50"/>
                <a:gd name="T7" fmla="*/ 2 h 67"/>
                <a:gd name="T8" fmla="*/ 8 w 50"/>
                <a:gd name="T9" fmla="*/ 65 h 67"/>
                <a:gd name="T10" fmla="*/ 74 w 50"/>
                <a:gd name="T11" fmla="*/ 90 h 67"/>
                <a:gd name="T12" fmla="*/ 17 w 50"/>
                <a:gd name="T13" fmla="*/ 64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67">
                  <a:moveTo>
                    <a:pt x="11" y="43"/>
                  </a:moveTo>
                  <a:cubicBezTo>
                    <a:pt x="6" y="26"/>
                    <a:pt x="20" y="8"/>
                    <a:pt x="42" y="1"/>
                  </a:cubicBezTo>
                  <a:cubicBezTo>
                    <a:pt x="43" y="1"/>
                    <a:pt x="44" y="0"/>
                    <a:pt x="46" y="0"/>
                  </a:cubicBezTo>
                  <a:cubicBezTo>
                    <a:pt x="42" y="0"/>
                    <a:pt x="39" y="1"/>
                    <a:pt x="36" y="2"/>
                  </a:cubicBezTo>
                  <a:cubicBezTo>
                    <a:pt x="14" y="9"/>
                    <a:pt x="0" y="27"/>
                    <a:pt x="5" y="44"/>
                  </a:cubicBezTo>
                  <a:cubicBezTo>
                    <a:pt x="9" y="59"/>
                    <a:pt x="29" y="67"/>
                    <a:pt x="50" y="62"/>
                  </a:cubicBezTo>
                  <a:cubicBezTo>
                    <a:pt x="31" y="64"/>
                    <a:pt x="15" y="56"/>
                    <a:pt x="11" y="43"/>
                  </a:cubicBezTo>
                  <a:close/>
                </a:path>
              </a:pathLst>
            </a:custGeom>
            <a:solidFill>
              <a:srgbClr val="D62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7" name="Freeform 298">
              <a:extLst>
                <a:ext uri="{FF2B5EF4-FFF2-40B4-BE49-F238E27FC236}">
                  <a16:creationId xmlns:a16="http://schemas.microsoft.com/office/drawing/2014/main" id="{2565EF0C-5942-4A15-ACB7-B28986BFB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2602"/>
              <a:ext cx="53" cy="38"/>
            </a:xfrm>
            <a:custGeom>
              <a:avLst/>
              <a:gdLst>
                <a:gd name="T0" fmla="*/ 65 w 47"/>
                <a:gd name="T1" fmla="*/ 19 h 34"/>
                <a:gd name="T2" fmla="*/ 37 w 47"/>
                <a:gd name="T3" fmla="*/ 45 h 34"/>
                <a:gd name="T4" fmla="*/ 1 w 47"/>
                <a:gd name="T5" fmla="*/ 28 h 34"/>
                <a:gd name="T6" fmla="*/ 30 w 47"/>
                <a:gd name="T7" fmla="*/ 2 h 34"/>
                <a:gd name="T8" fmla="*/ 65 w 47"/>
                <a:gd name="T9" fmla="*/ 1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4">
                  <a:moveTo>
                    <a:pt x="45" y="13"/>
                  </a:moveTo>
                  <a:cubicBezTo>
                    <a:pt x="47" y="21"/>
                    <a:pt x="38" y="30"/>
                    <a:pt x="26" y="32"/>
                  </a:cubicBezTo>
                  <a:cubicBezTo>
                    <a:pt x="13" y="34"/>
                    <a:pt x="2" y="29"/>
                    <a:pt x="1" y="20"/>
                  </a:cubicBezTo>
                  <a:cubicBezTo>
                    <a:pt x="0" y="12"/>
                    <a:pt x="9" y="4"/>
                    <a:pt x="21" y="2"/>
                  </a:cubicBezTo>
                  <a:cubicBezTo>
                    <a:pt x="33" y="0"/>
                    <a:pt x="44" y="5"/>
                    <a:pt x="45" y="13"/>
                  </a:cubicBezTo>
                  <a:close/>
                </a:path>
              </a:pathLst>
            </a:custGeom>
            <a:solidFill>
              <a:srgbClr val="E85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8" name="Oval 299">
              <a:extLst>
                <a:ext uri="{FF2B5EF4-FFF2-40B4-BE49-F238E27FC236}">
                  <a16:creationId xmlns:a16="http://schemas.microsoft.com/office/drawing/2014/main" id="{2D2ACF8E-4486-4691-B6C3-65548A8C7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" y="2627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59" name="Freeform 300">
              <a:extLst>
                <a:ext uri="{FF2B5EF4-FFF2-40B4-BE49-F238E27FC236}">
                  <a16:creationId xmlns:a16="http://schemas.microsoft.com/office/drawing/2014/main" id="{97BF5557-DB80-4049-A5FA-D5AEEB160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811"/>
              <a:ext cx="86" cy="68"/>
            </a:xfrm>
            <a:custGeom>
              <a:avLst/>
              <a:gdLst>
                <a:gd name="T0" fmla="*/ 106 w 76"/>
                <a:gd name="T1" fmla="*/ 56 h 60"/>
                <a:gd name="T2" fmla="*/ 46 w 76"/>
                <a:gd name="T3" fmla="*/ 80 h 60"/>
                <a:gd name="T4" fmla="*/ 3 w 76"/>
                <a:gd name="T5" fmla="*/ 33 h 60"/>
                <a:gd name="T6" fmla="*/ 62 w 76"/>
                <a:gd name="T7" fmla="*/ 8 h 60"/>
                <a:gd name="T8" fmla="*/ 106 w 76"/>
                <a:gd name="T9" fmla="*/ 56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60">
                  <a:moveTo>
                    <a:pt x="73" y="38"/>
                  </a:moveTo>
                  <a:cubicBezTo>
                    <a:pt x="70" y="52"/>
                    <a:pt x="52" y="60"/>
                    <a:pt x="32" y="56"/>
                  </a:cubicBezTo>
                  <a:cubicBezTo>
                    <a:pt x="13" y="52"/>
                    <a:pt x="0" y="37"/>
                    <a:pt x="3" y="23"/>
                  </a:cubicBezTo>
                  <a:cubicBezTo>
                    <a:pt x="6" y="9"/>
                    <a:pt x="24" y="0"/>
                    <a:pt x="43" y="5"/>
                  </a:cubicBezTo>
                  <a:cubicBezTo>
                    <a:pt x="62" y="9"/>
                    <a:pt x="76" y="23"/>
                    <a:pt x="73" y="38"/>
                  </a:cubicBezTo>
                  <a:close/>
                </a:path>
              </a:pathLst>
            </a:custGeom>
            <a:solidFill>
              <a:srgbClr val="E745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0" name="Freeform 301">
              <a:extLst>
                <a:ext uri="{FF2B5EF4-FFF2-40B4-BE49-F238E27FC236}">
                  <a16:creationId xmlns:a16="http://schemas.microsoft.com/office/drawing/2014/main" id="{CB116554-01E0-454B-A498-9667F149F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811"/>
              <a:ext cx="57" cy="62"/>
            </a:xfrm>
            <a:custGeom>
              <a:avLst/>
              <a:gdLst>
                <a:gd name="T0" fmla="*/ 11 w 51"/>
                <a:gd name="T1" fmla="*/ 34 h 55"/>
                <a:gd name="T2" fmla="*/ 67 w 51"/>
                <a:gd name="T3" fmla="*/ 9 h 55"/>
                <a:gd name="T4" fmla="*/ 72 w 51"/>
                <a:gd name="T5" fmla="*/ 10 h 55"/>
                <a:gd name="T6" fmla="*/ 60 w 51"/>
                <a:gd name="T7" fmla="*/ 8 h 55"/>
                <a:gd name="T8" fmla="*/ 3 w 51"/>
                <a:gd name="T9" fmla="*/ 33 h 55"/>
                <a:gd name="T10" fmla="*/ 40 w 51"/>
                <a:gd name="T11" fmla="*/ 79 h 55"/>
                <a:gd name="T12" fmla="*/ 11 w 51"/>
                <a:gd name="T13" fmla="*/ 34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55">
                  <a:moveTo>
                    <a:pt x="8" y="24"/>
                  </a:moveTo>
                  <a:cubicBezTo>
                    <a:pt x="11" y="10"/>
                    <a:pt x="29" y="2"/>
                    <a:pt x="48" y="6"/>
                  </a:cubicBezTo>
                  <a:cubicBezTo>
                    <a:pt x="49" y="6"/>
                    <a:pt x="50" y="7"/>
                    <a:pt x="51" y="7"/>
                  </a:cubicBezTo>
                  <a:cubicBezTo>
                    <a:pt x="49" y="6"/>
                    <a:pt x="46" y="5"/>
                    <a:pt x="43" y="5"/>
                  </a:cubicBezTo>
                  <a:cubicBezTo>
                    <a:pt x="24" y="0"/>
                    <a:pt x="6" y="9"/>
                    <a:pt x="3" y="23"/>
                  </a:cubicBezTo>
                  <a:cubicBezTo>
                    <a:pt x="0" y="36"/>
                    <a:pt x="12" y="50"/>
                    <a:pt x="29" y="55"/>
                  </a:cubicBezTo>
                  <a:cubicBezTo>
                    <a:pt x="14" y="49"/>
                    <a:pt x="5" y="37"/>
                    <a:pt x="8" y="24"/>
                  </a:cubicBezTo>
                  <a:close/>
                </a:path>
              </a:pathLst>
            </a:custGeom>
            <a:solidFill>
              <a:srgbClr val="D62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1" name="Freeform 302">
              <a:extLst>
                <a:ext uri="{FF2B5EF4-FFF2-40B4-BE49-F238E27FC236}">
                  <a16:creationId xmlns:a16="http://schemas.microsoft.com/office/drawing/2014/main" id="{06CFF64F-C5DA-4B84-B3C9-F2614647A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2824"/>
              <a:ext cx="47" cy="35"/>
            </a:xfrm>
            <a:custGeom>
              <a:avLst/>
              <a:gdLst>
                <a:gd name="T0" fmla="*/ 57 w 41"/>
                <a:gd name="T1" fmla="*/ 32 h 31"/>
                <a:gd name="T2" fmla="*/ 24 w 41"/>
                <a:gd name="T3" fmla="*/ 41 h 31"/>
                <a:gd name="T4" fmla="*/ 2 w 41"/>
                <a:gd name="T5" fmla="*/ 12 h 31"/>
                <a:gd name="T6" fmla="*/ 38 w 41"/>
                <a:gd name="T7" fmla="*/ 3 h 31"/>
                <a:gd name="T8" fmla="*/ 57 w 41"/>
                <a:gd name="T9" fmla="*/ 3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1">
                  <a:moveTo>
                    <a:pt x="38" y="22"/>
                  </a:moveTo>
                  <a:cubicBezTo>
                    <a:pt x="36" y="29"/>
                    <a:pt x="26" y="31"/>
                    <a:pt x="16" y="28"/>
                  </a:cubicBezTo>
                  <a:cubicBezTo>
                    <a:pt x="6" y="24"/>
                    <a:pt x="0" y="16"/>
                    <a:pt x="2" y="9"/>
                  </a:cubicBezTo>
                  <a:cubicBezTo>
                    <a:pt x="5" y="2"/>
                    <a:pt x="15" y="0"/>
                    <a:pt x="25" y="3"/>
                  </a:cubicBezTo>
                  <a:cubicBezTo>
                    <a:pt x="35" y="7"/>
                    <a:pt x="41" y="15"/>
                    <a:pt x="38" y="22"/>
                  </a:cubicBezTo>
                  <a:close/>
                </a:path>
              </a:pathLst>
            </a:custGeom>
            <a:solidFill>
              <a:srgbClr val="E85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2" name="Freeform 303">
              <a:extLst>
                <a:ext uri="{FF2B5EF4-FFF2-40B4-BE49-F238E27FC236}">
                  <a16:creationId xmlns:a16="http://schemas.microsoft.com/office/drawing/2014/main" id="{762347A5-D7E7-463A-9E1A-99B053814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2851"/>
              <a:ext cx="13" cy="13"/>
            </a:xfrm>
            <a:custGeom>
              <a:avLst/>
              <a:gdLst>
                <a:gd name="T0" fmla="*/ 17 w 11"/>
                <a:gd name="T1" fmla="*/ 13 h 11"/>
                <a:gd name="T2" fmla="*/ 6 w 11"/>
                <a:gd name="T3" fmla="*/ 17 h 11"/>
                <a:gd name="T4" fmla="*/ 1 w 11"/>
                <a:gd name="T5" fmla="*/ 6 h 11"/>
                <a:gd name="T6" fmla="*/ 13 w 11"/>
                <a:gd name="T7" fmla="*/ 1 h 11"/>
                <a:gd name="T8" fmla="*/ 17 w 11"/>
                <a:gd name="T9" fmla="*/ 1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0" y="8"/>
                  </a:moveTo>
                  <a:cubicBezTo>
                    <a:pt x="8" y="10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0" y="2"/>
                    <a:pt x="11" y="5"/>
                    <a:pt x="1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3" name="Freeform 304">
              <a:extLst>
                <a:ext uri="{FF2B5EF4-FFF2-40B4-BE49-F238E27FC236}">
                  <a16:creationId xmlns:a16="http://schemas.microsoft.com/office/drawing/2014/main" id="{7D9AC30A-7236-46C6-AF11-4E7F473EE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2810"/>
              <a:ext cx="58" cy="63"/>
            </a:xfrm>
            <a:custGeom>
              <a:avLst/>
              <a:gdLst>
                <a:gd name="T0" fmla="*/ 64 w 51"/>
                <a:gd name="T1" fmla="*/ 10 h 56"/>
                <a:gd name="T2" fmla="*/ 60 w 51"/>
                <a:gd name="T3" fmla="*/ 59 h 56"/>
                <a:gd name="T4" fmla="*/ 13 w 51"/>
                <a:gd name="T5" fmla="*/ 70 h 56"/>
                <a:gd name="T6" fmla="*/ 15 w 51"/>
                <a:gd name="T7" fmla="*/ 21 h 56"/>
                <a:gd name="T8" fmla="*/ 64 w 51"/>
                <a:gd name="T9" fmla="*/ 1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43" y="7"/>
                  </a:moveTo>
                  <a:cubicBezTo>
                    <a:pt x="51" y="14"/>
                    <a:pt x="51" y="29"/>
                    <a:pt x="41" y="41"/>
                  </a:cubicBezTo>
                  <a:cubicBezTo>
                    <a:pt x="32" y="52"/>
                    <a:pt x="17" y="56"/>
                    <a:pt x="9" y="49"/>
                  </a:cubicBezTo>
                  <a:cubicBezTo>
                    <a:pt x="0" y="42"/>
                    <a:pt x="1" y="27"/>
                    <a:pt x="10" y="15"/>
                  </a:cubicBezTo>
                  <a:cubicBezTo>
                    <a:pt x="20" y="4"/>
                    <a:pt x="34" y="0"/>
                    <a:pt x="43" y="7"/>
                  </a:cubicBezTo>
                  <a:close/>
                </a:path>
              </a:pathLst>
            </a:custGeom>
            <a:solidFill>
              <a:srgbClr val="E745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4" name="Freeform 305">
              <a:extLst>
                <a:ext uri="{FF2B5EF4-FFF2-40B4-BE49-F238E27FC236}">
                  <a16:creationId xmlns:a16="http://schemas.microsoft.com/office/drawing/2014/main" id="{AC26EB20-FD47-4F00-A674-FC7B91141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2822"/>
              <a:ext cx="44" cy="51"/>
            </a:xfrm>
            <a:custGeom>
              <a:avLst/>
              <a:gdLst>
                <a:gd name="T0" fmla="*/ 16 w 39"/>
                <a:gd name="T1" fmla="*/ 51 h 45"/>
                <a:gd name="T2" fmla="*/ 19 w 39"/>
                <a:gd name="T3" fmla="*/ 2 h 45"/>
                <a:gd name="T4" fmla="*/ 21 w 39"/>
                <a:gd name="T5" fmla="*/ 0 h 45"/>
                <a:gd name="T6" fmla="*/ 14 w 39"/>
                <a:gd name="T7" fmla="*/ 7 h 45"/>
                <a:gd name="T8" fmla="*/ 12 w 39"/>
                <a:gd name="T9" fmla="*/ 56 h 45"/>
                <a:gd name="T10" fmla="*/ 56 w 39"/>
                <a:gd name="T11" fmla="*/ 46 h 45"/>
                <a:gd name="T12" fmla="*/ 16 w 39"/>
                <a:gd name="T13" fmla="*/ 51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45">
                  <a:moveTo>
                    <a:pt x="11" y="35"/>
                  </a:moveTo>
                  <a:cubicBezTo>
                    <a:pt x="3" y="28"/>
                    <a:pt x="4" y="13"/>
                    <a:pt x="13" y="2"/>
                  </a:cubicBezTo>
                  <a:cubicBezTo>
                    <a:pt x="14" y="1"/>
                    <a:pt x="14" y="1"/>
                    <a:pt x="15" y="0"/>
                  </a:cubicBezTo>
                  <a:cubicBezTo>
                    <a:pt x="13" y="1"/>
                    <a:pt x="12" y="3"/>
                    <a:pt x="10" y="4"/>
                  </a:cubicBezTo>
                  <a:cubicBezTo>
                    <a:pt x="1" y="16"/>
                    <a:pt x="0" y="31"/>
                    <a:pt x="9" y="38"/>
                  </a:cubicBezTo>
                  <a:cubicBezTo>
                    <a:pt x="17" y="45"/>
                    <a:pt x="30" y="42"/>
                    <a:pt x="39" y="32"/>
                  </a:cubicBezTo>
                  <a:cubicBezTo>
                    <a:pt x="30" y="40"/>
                    <a:pt x="19" y="41"/>
                    <a:pt x="11" y="35"/>
                  </a:cubicBezTo>
                  <a:close/>
                </a:path>
              </a:pathLst>
            </a:custGeom>
            <a:solidFill>
              <a:srgbClr val="D62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5" name="Freeform 306">
              <a:extLst>
                <a:ext uri="{FF2B5EF4-FFF2-40B4-BE49-F238E27FC236}">
                  <a16:creationId xmlns:a16="http://schemas.microsoft.com/office/drawing/2014/main" id="{5372E251-990A-4B85-9D7C-4DCB2BBBC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816"/>
              <a:ext cx="33" cy="32"/>
            </a:xfrm>
            <a:custGeom>
              <a:avLst/>
              <a:gdLst>
                <a:gd name="T0" fmla="*/ 36 w 29"/>
                <a:gd name="T1" fmla="*/ 7 h 28"/>
                <a:gd name="T2" fmla="*/ 31 w 29"/>
                <a:gd name="T3" fmla="*/ 31 h 28"/>
                <a:gd name="T4" fmla="*/ 7 w 29"/>
                <a:gd name="T5" fmla="*/ 35 h 28"/>
                <a:gd name="T6" fmla="*/ 11 w 29"/>
                <a:gd name="T7" fmla="*/ 10 h 28"/>
                <a:gd name="T8" fmla="*/ 36 w 29"/>
                <a:gd name="T9" fmla="*/ 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8">
                  <a:moveTo>
                    <a:pt x="25" y="4"/>
                  </a:moveTo>
                  <a:cubicBezTo>
                    <a:pt x="29" y="8"/>
                    <a:pt x="27" y="16"/>
                    <a:pt x="21" y="21"/>
                  </a:cubicBezTo>
                  <a:cubicBezTo>
                    <a:pt x="16" y="27"/>
                    <a:pt x="8" y="28"/>
                    <a:pt x="4" y="24"/>
                  </a:cubicBezTo>
                  <a:cubicBezTo>
                    <a:pt x="0" y="20"/>
                    <a:pt x="2" y="12"/>
                    <a:pt x="8" y="7"/>
                  </a:cubicBezTo>
                  <a:cubicBezTo>
                    <a:pt x="14" y="1"/>
                    <a:pt x="22" y="0"/>
                    <a:pt x="25" y="4"/>
                  </a:cubicBezTo>
                  <a:close/>
                </a:path>
              </a:pathLst>
            </a:custGeom>
            <a:solidFill>
              <a:srgbClr val="E85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6" name="Freeform 307">
              <a:extLst>
                <a:ext uri="{FF2B5EF4-FFF2-40B4-BE49-F238E27FC236}">
                  <a16:creationId xmlns:a16="http://schemas.microsoft.com/office/drawing/2014/main" id="{BA7A8A6A-68CE-46E5-9C18-F8E603B8A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829"/>
              <a:ext cx="9" cy="9"/>
            </a:xfrm>
            <a:custGeom>
              <a:avLst/>
              <a:gdLst>
                <a:gd name="T0" fmla="*/ 10 w 8"/>
                <a:gd name="T1" fmla="*/ 2 h 8"/>
                <a:gd name="T2" fmla="*/ 9 w 8"/>
                <a:gd name="T3" fmla="*/ 10 h 8"/>
                <a:gd name="T4" fmla="*/ 1 w 8"/>
                <a:gd name="T5" fmla="*/ 9 h 8"/>
                <a:gd name="T6" fmla="*/ 2 w 8"/>
                <a:gd name="T7" fmla="*/ 1 h 8"/>
                <a:gd name="T8" fmla="*/ 10 w 8"/>
                <a:gd name="T9" fmla="*/ 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7" y="2"/>
                  </a:moveTo>
                  <a:cubicBezTo>
                    <a:pt x="8" y="4"/>
                    <a:pt x="8" y="6"/>
                    <a:pt x="6" y="7"/>
                  </a:cubicBezTo>
                  <a:cubicBezTo>
                    <a:pt x="4" y="8"/>
                    <a:pt x="2" y="8"/>
                    <a:pt x="1" y="6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4" y="0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7" name="Freeform 308">
              <a:extLst>
                <a:ext uri="{FF2B5EF4-FFF2-40B4-BE49-F238E27FC236}">
                  <a16:creationId xmlns:a16="http://schemas.microsoft.com/office/drawing/2014/main" id="{D6CFFCE6-1DD0-4652-866F-A07F3221C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807"/>
              <a:ext cx="33" cy="25"/>
            </a:xfrm>
            <a:custGeom>
              <a:avLst/>
              <a:gdLst>
                <a:gd name="T0" fmla="*/ 43 w 29"/>
                <a:gd name="T1" fmla="*/ 18 h 22"/>
                <a:gd name="T2" fmla="*/ 25 w 29"/>
                <a:gd name="T3" fmla="*/ 31 h 22"/>
                <a:gd name="T4" fmla="*/ 1 w 29"/>
                <a:gd name="T5" fmla="*/ 15 h 22"/>
                <a:gd name="T6" fmla="*/ 19 w 29"/>
                <a:gd name="T7" fmla="*/ 1 h 22"/>
                <a:gd name="T8" fmla="*/ 43 w 29"/>
                <a:gd name="T9" fmla="*/ 1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2">
                  <a:moveTo>
                    <a:pt x="29" y="12"/>
                  </a:moveTo>
                  <a:cubicBezTo>
                    <a:pt x="29" y="18"/>
                    <a:pt x="24" y="22"/>
                    <a:pt x="17" y="21"/>
                  </a:cubicBezTo>
                  <a:cubicBezTo>
                    <a:pt x="9" y="21"/>
                    <a:pt x="2" y="16"/>
                    <a:pt x="1" y="10"/>
                  </a:cubicBezTo>
                  <a:cubicBezTo>
                    <a:pt x="0" y="4"/>
                    <a:pt x="6" y="0"/>
                    <a:pt x="13" y="1"/>
                  </a:cubicBezTo>
                  <a:cubicBezTo>
                    <a:pt x="21" y="1"/>
                    <a:pt x="28" y="6"/>
                    <a:pt x="29" y="12"/>
                  </a:cubicBezTo>
                  <a:close/>
                </a:path>
              </a:pathLst>
            </a:custGeom>
            <a:solidFill>
              <a:srgbClr val="E745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8" name="Freeform 309">
              <a:extLst>
                <a:ext uri="{FF2B5EF4-FFF2-40B4-BE49-F238E27FC236}">
                  <a16:creationId xmlns:a16="http://schemas.microsoft.com/office/drawing/2014/main" id="{C24ED78A-38F0-4C45-ACB2-B613B6B20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807"/>
              <a:ext cx="18" cy="24"/>
            </a:xfrm>
            <a:custGeom>
              <a:avLst/>
              <a:gdLst>
                <a:gd name="T0" fmla="*/ 3 w 16"/>
                <a:gd name="T1" fmla="*/ 17 h 21"/>
                <a:gd name="T2" fmla="*/ 21 w 16"/>
                <a:gd name="T3" fmla="*/ 1 h 21"/>
                <a:gd name="T4" fmla="*/ 23 w 16"/>
                <a:gd name="T5" fmla="*/ 1 h 21"/>
                <a:gd name="T6" fmla="*/ 19 w 16"/>
                <a:gd name="T7" fmla="*/ 1 h 21"/>
                <a:gd name="T8" fmla="*/ 1 w 16"/>
                <a:gd name="T9" fmla="*/ 15 h 21"/>
                <a:gd name="T10" fmla="*/ 21 w 16"/>
                <a:gd name="T11" fmla="*/ 31 h 21"/>
                <a:gd name="T12" fmla="*/ 3 w 16"/>
                <a:gd name="T13" fmla="*/ 1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1">
                  <a:moveTo>
                    <a:pt x="3" y="11"/>
                  </a:moveTo>
                  <a:cubicBezTo>
                    <a:pt x="2" y="5"/>
                    <a:pt x="8" y="0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6" y="0"/>
                    <a:pt x="0" y="4"/>
                    <a:pt x="1" y="10"/>
                  </a:cubicBezTo>
                  <a:cubicBezTo>
                    <a:pt x="2" y="16"/>
                    <a:pt x="8" y="20"/>
                    <a:pt x="15" y="21"/>
                  </a:cubicBezTo>
                  <a:cubicBezTo>
                    <a:pt x="9" y="20"/>
                    <a:pt x="4" y="16"/>
                    <a:pt x="3" y="11"/>
                  </a:cubicBezTo>
                  <a:close/>
                </a:path>
              </a:pathLst>
            </a:custGeom>
            <a:solidFill>
              <a:srgbClr val="D62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9" name="Freeform 310">
              <a:extLst>
                <a:ext uri="{FF2B5EF4-FFF2-40B4-BE49-F238E27FC236}">
                  <a16:creationId xmlns:a16="http://schemas.microsoft.com/office/drawing/2014/main" id="{7CEFF779-9AAE-4268-A5C9-514E4A221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2811"/>
              <a:ext cx="17" cy="13"/>
            </a:xfrm>
            <a:custGeom>
              <a:avLst/>
              <a:gdLst>
                <a:gd name="T0" fmla="*/ 22 w 15"/>
                <a:gd name="T1" fmla="*/ 11 h 12"/>
                <a:gd name="T2" fmla="*/ 10 w 15"/>
                <a:gd name="T3" fmla="*/ 14 h 12"/>
                <a:gd name="T4" fmla="*/ 0 w 15"/>
                <a:gd name="T5" fmla="*/ 5 h 12"/>
                <a:gd name="T6" fmla="*/ 10 w 15"/>
                <a:gd name="T7" fmla="*/ 1 h 12"/>
                <a:gd name="T8" fmla="*/ 22 w 15"/>
                <a:gd name="T9" fmla="*/ 1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2">
                  <a:moveTo>
                    <a:pt x="15" y="8"/>
                  </a:moveTo>
                  <a:cubicBezTo>
                    <a:pt x="15" y="11"/>
                    <a:pt x="12" y="12"/>
                    <a:pt x="7" y="11"/>
                  </a:cubicBezTo>
                  <a:cubicBezTo>
                    <a:pt x="3" y="11"/>
                    <a:pt x="0" y="8"/>
                    <a:pt x="0" y="5"/>
                  </a:cubicBezTo>
                  <a:cubicBezTo>
                    <a:pt x="0" y="2"/>
                    <a:pt x="3" y="0"/>
                    <a:pt x="7" y="1"/>
                  </a:cubicBezTo>
                  <a:cubicBezTo>
                    <a:pt x="11" y="2"/>
                    <a:pt x="15" y="5"/>
                    <a:pt x="15" y="8"/>
                  </a:cubicBezTo>
                  <a:close/>
                </a:path>
              </a:pathLst>
            </a:custGeom>
            <a:solidFill>
              <a:srgbClr val="E85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0" name="Freeform 311">
              <a:extLst>
                <a:ext uri="{FF2B5EF4-FFF2-40B4-BE49-F238E27FC236}">
                  <a16:creationId xmlns:a16="http://schemas.microsoft.com/office/drawing/2014/main" id="{07D866E7-70A6-46A3-A70B-34E8595A7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821"/>
              <a:ext cx="4" cy="6"/>
            </a:xfrm>
            <a:custGeom>
              <a:avLst/>
              <a:gdLst>
                <a:gd name="T0" fmla="*/ 4 w 4"/>
                <a:gd name="T1" fmla="*/ 6 h 5"/>
                <a:gd name="T2" fmla="*/ 2 w 4"/>
                <a:gd name="T3" fmla="*/ 7 h 5"/>
                <a:gd name="T4" fmla="*/ 0 w 4"/>
                <a:gd name="T5" fmla="*/ 2 h 5"/>
                <a:gd name="T6" fmla="*/ 3 w 4"/>
                <a:gd name="T7" fmla="*/ 1 h 5"/>
                <a:gd name="T8" fmla="*/ 4 w 4"/>
                <a:gd name="T9" fmla="*/ 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4"/>
                    <a:pt x="3" y="5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1" name="Freeform 312">
              <a:extLst>
                <a:ext uri="{FF2B5EF4-FFF2-40B4-BE49-F238E27FC236}">
                  <a16:creationId xmlns:a16="http://schemas.microsoft.com/office/drawing/2014/main" id="{D699D759-B1D2-4852-AD8E-61C871282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2578"/>
              <a:ext cx="77" cy="63"/>
            </a:xfrm>
            <a:custGeom>
              <a:avLst/>
              <a:gdLst>
                <a:gd name="T0" fmla="*/ 91 w 68"/>
                <a:gd name="T1" fmla="*/ 52 h 56"/>
                <a:gd name="T2" fmla="*/ 37 w 68"/>
                <a:gd name="T3" fmla="*/ 72 h 56"/>
                <a:gd name="T4" fmla="*/ 8 w 68"/>
                <a:gd name="T5" fmla="*/ 27 h 56"/>
                <a:gd name="T6" fmla="*/ 61 w 68"/>
                <a:gd name="T7" fmla="*/ 8 h 56"/>
                <a:gd name="T8" fmla="*/ 91 w 68"/>
                <a:gd name="T9" fmla="*/ 5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56">
                  <a:moveTo>
                    <a:pt x="63" y="36"/>
                  </a:moveTo>
                  <a:cubicBezTo>
                    <a:pt x="59" y="49"/>
                    <a:pt x="42" y="56"/>
                    <a:pt x="26" y="51"/>
                  </a:cubicBezTo>
                  <a:cubicBezTo>
                    <a:pt x="10" y="46"/>
                    <a:pt x="0" y="32"/>
                    <a:pt x="5" y="19"/>
                  </a:cubicBezTo>
                  <a:cubicBezTo>
                    <a:pt x="10" y="7"/>
                    <a:pt x="26" y="0"/>
                    <a:pt x="42" y="5"/>
                  </a:cubicBezTo>
                  <a:cubicBezTo>
                    <a:pt x="59" y="9"/>
                    <a:pt x="68" y="23"/>
                    <a:pt x="63" y="36"/>
                  </a:cubicBezTo>
                  <a:close/>
                </a:path>
              </a:pathLst>
            </a:custGeom>
            <a:solidFill>
              <a:srgbClr val="E745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2" name="Freeform 313">
              <a:extLst>
                <a:ext uri="{FF2B5EF4-FFF2-40B4-BE49-F238E27FC236}">
                  <a16:creationId xmlns:a16="http://schemas.microsoft.com/office/drawing/2014/main" id="{B6F4AB15-96C1-46FF-9246-CBC091A95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2578"/>
              <a:ext cx="54" cy="57"/>
            </a:xfrm>
            <a:custGeom>
              <a:avLst/>
              <a:gdLst>
                <a:gd name="T0" fmla="*/ 11 w 48"/>
                <a:gd name="T1" fmla="*/ 31 h 50"/>
                <a:gd name="T2" fmla="*/ 64 w 48"/>
                <a:gd name="T3" fmla="*/ 9 h 50"/>
                <a:gd name="T4" fmla="*/ 69 w 48"/>
                <a:gd name="T5" fmla="*/ 10 h 50"/>
                <a:gd name="T6" fmla="*/ 59 w 48"/>
                <a:gd name="T7" fmla="*/ 8 h 50"/>
                <a:gd name="T8" fmla="*/ 7 w 48"/>
                <a:gd name="T9" fmla="*/ 28 h 50"/>
                <a:gd name="T10" fmla="*/ 32 w 48"/>
                <a:gd name="T11" fmla="*/ 74 h 50"/>
                <a:gd name="T12" fmla="*/ 11 w 48"/>
                <a:gd name="T13" fmla="*/ 31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0">
                  <a:moveTo>
                    <a:pt x="8" y="21"/>
                  </a:moveTo>
                  <a:cubicBezTo>
                    <a:pt x="13" y="8"/>
                    <a:pt x="29" y="2"/>
                    <a:pt x="45" y="6"/>
                  </a:cubicBezTo>
                  <a:cubicBezTo>
                    <a:pt x="46" y="7"/>
                    <a:pt x="47" y="7"/>
                    <a:pt x="48" y="7"/>
                  </a:cubicBezTo>
                  <a:cubicBezTo>
                    <a:pt x="46" y="6"/>
                    <a:pt x="44" y="5"/>
                    <a:pt x="41" y="5"/>
                  </a:cubicBezTo>
                  <a:cubicBezTo>
                    <a:pt x="25" y="0"/>
                    <a:pt x="9" y="7"/>
                    <a:pt x="4" y="19"/>
                  </a:cubicBezTo>
                  <a:cubicBezTo>
                    <a:pt x="0" y="31"/>
                    <a:pt x="8" y="45"/>
                    <a:pt x="22" y="50"/>
                  </a:cubicBezTo>
                  <a:cubicBezTo>
                    <a:pt x="10" y="44"/>
                    <a:pt x="4" y="32"/>
                    <a:pt x="8" y="21"/>
                  </a:cubicBezTo>
                  <a:close/>
                </a:path>
              </a:pathLst>
            </a:custGeom>
            <a:solidFill>
              <a:srgbClr val="D62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3" name="Freeform 314">
              <a:extLst>
                <a:ext uri="{FF2B5EF4-FFF2-40B4-BE49-F238E27FC236}">
                  <a16:creationId xmlns:a16="http://schemas.microsoft.com/office/drawing/2014/main" id="{AAD15D41-09AC-42EE-9B21-F0367314F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591"/>
              <a:ext cx="39" cy="32"/>
            </a:xfrm>
            <a:custGeom>
              <a:avLst/>
              <a:gdLst>
                <a:gd name="T0" fmla="*/ 45 w 35"/>
                <a:gd name="T1" fmla="*/ 29 h 29"/>
                <a:gd name="T2" fmla="*/ 16 w 35"/>
                <a:gd name="T3" fmla="*/ 35 h 29"/>
                <a:gd name="T4" fmla="*/ 3 w 35"/>
                <a:gd name="T5" fmla="*/ 11 h 29"/>
                <a:gd name="T6" fmla="*/ 32 w 35"/>
                <a:gd name="T7" fmla="*/ 4 h 29"/>
                <a:gd name="T8" fmla="*/ 45 w 35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9">
                  <a:moveTo>
                    <a:pt x="32" y="22"/>
                  </a:moveTo>
                  <a:cubicBezTo>
                    <a:pt x="29" y="28"/>
                    <a:pt x="20" y="29"/>
                    <a:pt x="12" y="26"/>
                  </a:cubicBezTo>
                  <a:cubicBezTo>
                    <a:pt x="4" y="22"/>
                    <a:pt x="0" y="14"/>
                    <a:pt x="3" y="8"/>
                  </a:cubicBezTo>
                  <a:cubicBezTo>
                    <a:pt x="6" y="2"/>
                    <a:pt x="15" y="0"/>
                    <a:pt x="23" y="4"/>
                  </a:cubicBezTo>
                  <a:cubicBezTo>
                    <a:pt x="31" y="8"/>
                    <a:pt x="35" y="15"/>
                    <a:pt x="32" y="22"/>
                  </a:cubicBezTo>
                  <a:close/>
                </a:path>
              </a:pathLst>
            </a:custGeom>
            <a:solidFill>
              <a:srgbClr val="E85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4" name="Freeform 315">
              <a:extLst>
                <a:ext uri="{FF2B5EF4-FFF2-40B4-BE49-F238E27FC236}">
                  <a16:creationId xmlns:a16="http://schemas.microsoft.com/office/drawing/2014/main" id="{24BBFEFA-9D60-4EA5-9D7F-E65A19CF3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617"/>
              <a:ext cx="11" cy="11"/>
            </a:xfrm>
            <a:custGeom>
              <a:avLst/>
              <a:gdLst>
                <a:gd name="T0" fmla="*/ 11 w 10"/>
                <a:gd name="T1" fmla="*/ 10 h 10"/>
                <a:gd name="T2" fmla="*/ 2 w 10"/>
                <a:gd name="T3" fmla="*/ 12 h 10"/>
                <a:gd name="T4" fmla="*/ 1 w 10"/>
                <a:gd name="T5" fmla="*/ 2 h 10"/>
                <a:gd name="T6" fmla="*/ 10 w 10"/>
                <a:gd name="T7" fmla="*/ 1 h 10"/>
                <a:gd name="T8" fmla="*/ 11 w 10"/>
                <a:gd name="T9" fmla="*/ 1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8" y="7"/>
                  </a:moveTo>
                  <a:cubicBezTo>
                    <a:pt x="7" y="9"/>
                    <a:pt x="4" y="10"/>
                    <a:pt x="2" y="9"/>
                  </a:cubicBezTo>
                  <a:cubicBezTo>
                    <a:pt x="0" y="7"/>
                    <a:pt x="0" y="5"/>
                    <a:pt x="1" y="2"/>
                  </a:cubicBezTo>
                  <a:cubicBezTo>
                    <a:pt x="3" y="0"/>
                    <a:pt x="6" y="0"/>
                    <a:pt x="7" y="1"/>
                  </a:cubicBezTo>
                  <a:cubicBezTo>
                    <a:pt x="9" y="2"/>
                    <a:pt x="10" y="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5" name="Freeform 316">
              <a:extLst>
                <a:ext uri="{FF2B5EF4-FFF2-40B4-BE49-F238E27FC236}">
                  <a16:creationId xmlns:a16="http://schemas.microsoft.com/office/drawing/2014/main" id="{2A669B99-839C-4908-B779-32D61DF21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545"/>
              <a:ext cx="50" cy="47"/>
            </a:xfrm>
            <a:custGeom>
              <a:avLst/>
              <a:gdLst>
                <a:gd name="T0" fmla="*/ 60 w 44"/>
                <a:gd name="T1" fmla="*/ 18 h 41"/>
                <a:gd name="T2" fmla="*/ 41 w 44"/>
                <a:gd name="T3" fmla="*/ 54 h 41"/>
                <a:gd name="T4" fmla="*/ 3 w 44"/>
                <a:gd name="T5" fmla="*/ 44 h 41"/>
                <a:gd name="T6" fmla="*/ 23 w 44"/>
                <a:gd name="T7" fmla="*/ 8 h 41"/>
                <a:gd name="T8" fmla="*/ 60 w 44"/>
                <a:gd name="T9" fmla="*/ 18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41" y="12"/>
                  </a:moveTo>
                  <a:cubicBezTo>
                    <a:pt x="44" y="21"/>
                    <a:pt x="38" y="32"/>
                    <a:pt x="28" y="36"/>
                  </a:cubicBezTo>
                  <a:cubicBezTo>
                    <a:pt x="17" y="41"/>
                    <a:pt x="6" y="37"/>
                    <a:pt x="3" y="29"/>
                  </a:cubicBezTo>
                  <a:cubicBezTo>
                    <a:pt x="0" y="20"/>
                    <a:pt x="6" y="9"/>
                    <a:pt x="16" y="5"/>
                  </a:cubicBezTo>
                  <a:cubicBezTo>
                    <a:pt x="27" y="0"/>
                    <a:pt x="38" y="3"/>
                    <a:pt x="41" y="12"/>
                  </a:cubicBezTo>
                  <a:close/>
                </a:path>
              </a:pathLst>
            </a:custGeom>
            <a:solidFill>
              <a:srgbClr val="E745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6" name="Freeform 317">
              <a:extLst>
                <a:ext uri="{FF2B5EF4-FFF2-40B4-BE49-F238E27FC236}">
                  <a16:creationId xmlns:a16="http://schemas.microsoft.com/office/drawing/2014/main" id="{3A14305A-E3FD-4052-9936-415BC7496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549"/>
              <a:ext cx="29" cy="42"/>
            </a:xfrm>
            <a:custGeom>
              <a:avLst/>
              <a:gdLst>
                <a:gd name="T0" fmla="*/ 9 w 26"/>
                <a:gd name="T1" fmla="*/ 36 h 37"/>
                <a:gd name="T2" fmla="*/ 26 w 26"/>
                <a:gd name="T3" fmla="*/ 1 h 37"/>
                <a:gd name="T4" fmla="*/ 29 w 26"/>
                <a:gd name="T5" fmla="*/ 0 h 37"/>
                <a:gd name="T6" fmla="*/ 22 w 26"/>
                <a:gd name="T7" fmla="*/ 2 h 37"/>
                <a:gd name="T8" fmla="*/ 3 w 26"/>
                <a:gd name="T9" fmla="*/ 39 h 37"/>
                <a:gd name="T10" fmla="*/ 36 w 26"/>
                <a:gd name="T11" fmla="*/ 50 h 37"/>
                <a:gd name="T12" fmla="*/ 9 w 26"/>
                <a:gd name="T13" fmla="*/ 36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7">
                  <a:moveTo>
                    <a:pt x="6" y="25"/>
                  </a:moveTo>
                  <a:cubicBezTo>
                    <a:pt x="3" y="16"/>
                    <a:pt x="9" y="5"/>
                    <a:pt x="19" y="1"/>
                  </a:cubicBezTo>
                  <a:cubicBezTo>
                    <a:pt x="20" y="1"/>
                    <a:pt x="20" y="0"/>
                    <a:pt x="21" y="0"/>
                  </a:cubicBezTo>
                  <a:cubicBezTo>
                    <a:pt x="20" y="0"/>
                    <a:pt x="18" y="1"/>
                    <a:pt x="16" y="2"/>
                  </a:cubicBezTo>
                  <a:cubicBezTo>
                    <a:pt x="6" y="6"/>
                    <a:pt x="0" y="17"/>
                    <a:pt x="3" y="26"/>
                  </a:cubicBezTo>
                  <a:cubicBezTo>
                    <a:pt x="6" y="34"/>
                    <a:pt x="16" y="37"/>
                    <a:pt x="26" y="34"/>
                  </a:cubicBezTo>
                  <a:cubicBezTo>
                    <a:pt x="17" y="36"/>
                    <a:pt x="9" y="32"/>
                    <a:pt x="6" y="25"/>
                  </a:cubicBezTo>
                  <a:close/>
                </a:path>
              </a:pathLst>
            </a:custGeom>
            <a:solidFill>
              <a:srgbClr val="D62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7" name="Freeform 318">
              <a:extLst>
                <a:ext uri="{FF2B5EF4-FFF2-40B4-BE49-F238E27FC236}">
                  <a16:creationId xmlns:a16="http://schemas.microsoft.com/office/drawing/2014/main" id="{E21BFCDE-A5A3-4AD5-BCEC-EE2CE5805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551"/>
              <a:ext cx="26" cy="23"/>
            </a:xfrm>
            <a:custGeom>
              <a:avLst/>
              <a:gdLst>
                <a:gd name="T0" fmla="*/ 32 w 23"/>
                <a:gd name="T1" fmla="*/ 10 h 20"/>
                <a:gd name="T2" fmla="*/ 19 w 23"/>
                <a:gd name="T3" fmla="*/ 28 h 20"/>
                <a:gd name="T4" fmla="*/ 1 w 23"/>
                <a:gd name="T5" fmla="*/ 20 h 20"/>
                <a:gd name="T6" fmla="*/ 12 w 23"/>
                <a:gd name="T7" fmla="*/ 2 h 20"/>
                <a:gd name="T8" fmla="*/ 32 w 23"/>
                <a:gd name="T9" fmla="*/ 1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0">
                  <a:moveTo>
                    <a:pt x="22" y="7"/>
                  </a:moveTo>
                  <a:cubicBezTo>
                    <a:pt x="23" y="12"/>
                    <a:pt x="19" y="17"/>
                    <a:pt x="13" y="18"/>
                  </a:cubicBezTo>
                  <a:cubicBezTo>
                    <a:pt x="7" y="20"/>
                    <a:pt x="2" y="18"/>
                    <a:pt x="1" y="13"/>
                  </a:cubicBezTo>
                  <a:cubicBezTo>
                    <a:pt x="0" y="9"/>
                    <a:pt x="4" y="4"/>
                    <a:pt x="9" y="2"/>
                  </a:cubicBezTo>
                  <a:cubicBezTo>
                    <a:pt x="15" y="0"/>
                    <a:pt x="21" y="3"/>
                    <a:pt x="22" y="7"/>
                  </a:cubicBezTo>
                  <a:close/>
                </a:path>
              </a:pathLst>
            </a:custGeom>
            <a:solidFill>
              <a:srgbClr val="E85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8" name="Freeform 319">
              <a:extLst>
                <a:ext uri="{FF2B5EF4-FFF2-40B4-BE49-F238E27FC236}">
                  <a16:creationId xmlns:a16="http://schemas.microsoft.com/office/drawing/2014/main" id="{1D8E0543-B8EB-44BC-80C5-F07A7AAE3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2565"/>
              <a:ext cx="7" cy="8"/>
            </a:xfrm>
            <a:custGeom>
              <a:avLst/>
              <a:gdLst>
                <a:gd name="T0" fmla="*/ 9 w 6"/>
                <a:gd name="T1" fmla="*/ 3 h 7"/>
                <a:gd name="T2" fmla="*/ 6 w 6"/>
                <a:gd name="T3" fmla="*/ 10 h 7"/>
                <a:gd name="T4" fmla="*/ 0 w 6"/>
                <a:gd name="T5" fmla="*/ 7 h 7"/>
                <a:gd name="T6" fmla="*/ 2 w 6"/>
                <a:gd name="T7" fmla="*/ 1 h 7"/>
                <a:gd name="T8" fmla="*/ 9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5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4" y="0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74D45653-15EE-4787-AE0F-961208F962F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Nephropathy</a:t>
            </a:r>
          </a:p>
        </p:txBody>
      </p:sp>
      <p:grpSp>
        <p:nvGrpSpPr>
          <p:cNvPr id="41986" name="Group 3">
            <a:extLst>
              <a:ext uri="{FF2B5EF4-FFF2-40B4-BE49-F238E27FC236}">
                <a16:creationId xmlns:a16="http://schemas.microsoft.com/office/drawing/2014/main" id="{7FCCDC61-CE58-478C-88C0-AF9D93C7D468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2209800"/>
            <a:ext cx="1976438" cy="2941638"/>
            <a:chOff x="3352" y="1242"/>
            <a:chExt cx="1443" cy="2147"/>
          </a:xfrm>
        </p:grpSpPr>
        <p:grpSp>
          <p:nvGrpSpPr>
            <p:cNvPr id="42008" name="Group 4">
              <a:extLst>
                <a:ext uri="{FF2B5EF4-FFF2-40B4-BE49-F238E27FC236}">
                  <a16:creationId xmlns:a16="http://schemas.microsoft.com/office/drawing/2014/main" id="{D996C234-394D-456D-AD14-4EF536ADBD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52" y="1242"/>
              <a:ext cx="1443" cy="2147"/>
              <a:chOff x="3352" y="1242"/>
              <a:chExt cx="1443" cy="2147"/>
            </a:xfrm>
          </p:grpSpPr>
          <p:sp>
            <p:nvSpPr>
              <p:cNvPr id="42377" name="Freeform 5">
                <a:extLst>
                  <a:ext uri="{FF2B5EF4-FFF2-40B4-BE49-F238E27FC236}">
                    <a16:creationId xmlns:a16="http://schemas.microsoft.com/office/drawing/2014/main" id="{4C8C4DC9-01D0-4BA2-8764-7B9B91500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019"/>
                <a:ext cx="396" cy="1319"/>
              </a:xfrm>
              <a:custGeom>
                <a:avLst/>
                <a:gdLst>
                  <a:gd name="T0" fmla="*/ 608 w 140"/>
                  <a:gd name="T1" fmla="*/ 4996 h 438"/>
                  <a:gd name="T2" fmla="*/ 23 w 140"/>
                  <a:gd name="T3" fmla="*/ 2620 h 438"/>
                  <a:gd name="T4" fmla="*/ 679 w 140"/>
                  <a:gd name="T5" fmla="*/ 0 h 438"/>
                  <a:gd name="T6" fmla="*/ 704 w 140"/>
                  <a:gd name="T7" fmla="*/ 0 h 438"/>
                  <a:gd name="T8" fmla="*/ 3080 w 140"/>
                  <a:gd name="T9" fmla="*/ 5866 h 438"/>
                  <a:gd name="T10" fmla="*/ 3080 w 140"/>
                  <a:gd name="T11" fmla="*/ 11961 h 438"/>
                  <a:gd name="T12" fmla="*/ 2192 w 140"/>
                  <a:gd name="T13" fmla="*/ 11961 h 438"/>
                  <a:gd name="T14" fmla="*/ 1904 w 140"/>
                  <a:gd name="T15" fmla="*/ 7535 h 438"/>
                  <a:gd name="T16" fmla="*/ 769 w 140"/>
                  <a:gd name="T17" fmla="*/ 5948 h 438"/>
                  <a:gd name="T18" fmla="*/ 608 w 140"/>
                  <a:gd name="T19" fmla="*/ 4996 h 4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0" h="438">
                    <a:moveTo>
                      <a:pt x="27" y="183"/>
                    </a:moveTo>
                    <a:cubicBezTo>
                      <a:pt x="14" y="145"/>
                      <a:pt x="2" y="133"/>
                      <a:pt x="1" y="96"/>
                    </a:cubicBezTo>
                    <a:cubicBezTo>
                      <a:pt x="0" y="60"/>
                      <a:pt x="14" y="23"/>
                      <a:pt x="3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82" y="40"/>
                      <a:pt x="132" y="76"/>
                      <a:pt x="136" y="215"/>
                    </a:cubicBezTo>
                    <a:cubicBezTo>
                      <a:pt x="140" y="366"/>
                      <a:pt x="136" y="438"/>
                      <a:pt x="136" y="438"/>
                    </a:cubicBezTo>
                    <a:cubicBezTo>
                      <a:pt x="97" y="438"/>
                      <a:pt x="97" y="438"/>
                      <a:pt x="97" y="438"/>
                    </a:cubicBezTo>
                    <a:cubicBezTo>
                      <a:pt x="97" y="384"/>
                      <a:pt x="96" y="337"/>
                      <a:pt x="84" y="276"/>
                    </a:cubicBezTo>
                    <a:cubicBezTo>
                      <a:pt x="79" y="249"/>
                      <a:pt x="62" y="220"/>
                      <a:pt x="34" y="218"/>
                    </a:cubicBezTo>
                    <a:cubicBezTo>
                      <a:pt x="33" y="205"/>
                      <a:pt x="31" y="192"/>
                      <a:pt x="27" y="183"/>
                    </a:cubicBezTo>
                  </a:path>
                </a:pathLst>
              </a:custGeom>
              <a:solidFill>
                <a:srgbClr val="FBC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78" name="Freeform 6">
                <a:extLst>
                  <a:ext uri="{FF2B5EF4-FFF2-40B4-BE49-F238E27FC236}">
                    <a16:creationId xmlns:a16="http://schemas.microsoft.com/office/drawing/2014/main" id="{D2265107-8A6C-468C-9AD1-414688566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2049"/>
                <a:ext cx="325" cy="1271"/>
              </a:xfrm>
              <a:custGeom>
                <a:avLst/>
                <a:gdLst>
                  <a:gd name="T0" fmla="*/ 543 w 115"/>
                  <a:gd name="T1" fmla="*/ 325 h 422"/>
                  <a:gd name="T2" fmla="*/ 2507 w 115"/>
                  <a:gd name="T3" fmla="*/ 6340 h 422"/>
                  <a:gd name="T4" fmla="*/ 2532 w 115"/>
                  <a:gd name="T5" fmla="*/ 11529 h 422"/>
                  <a:gd name="T6" fmla="*/ 1942 w 115"/>
                  <a:gd name="T7" fmla="*/ 3936 h 422"/>
                  <a:gd name="T8" fmla="*/ 319 w 115"/>
                  <a:gd name="T9" fmla="*/ 1006 h 422"/>
                  <a:gd name="T10" fmla="*/ 543 w 115"/>
                  <a:gd name="T11" fmla="*/ 325 h 4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422">
                    <a:moveTo>
                      <a:pt x="24" y="12"/>
                    </a:moveTo>
                    <a:cubicBezTo>
                      <a:pt x="51" y="31"/>
                      <a:pt x="102" y="64"/>
                      <a:pt x="111" y="232"/>
                    </a:cubicBezTo>
                    <a:cubicBezTo>
                      <a:pt x="114" y="296"/>
                      <a:pt x="112" y="422"/>
                      <a:pt x="112" y="422"/>
                    </a:cubicBezTo>
                    <a:cubicBezTo>
                      <a:pt x="115" y="350"/>
                      <a:pt x="103" y="198"/>
                      <a:pt x="86" y="144"/>
                    </a:cubicBezTo>
                    <a:cubicBezTo>
                      <a:pt x="68" y="90"/>
                      <a:pt x="29" y="48"/>
                      <a:pt x="14" y="37"/>
                    </a:cubicBezTo>
                    <a:cubicBezTo>
                      <a:pt x="0" y="25"/>
                      <a:pt x="7" y="0"/>
                      <a:pt x="24" y="12"/>
                    </a:cubicBezTo>
                  </a:path>
                </a:pathLst>
              </a:custGeom>
              <a:solidFill>
                <a:srgbClr val="FCD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79" name="Freeform 7">
                <a:extLst>
                  <a:ext uri="{FF2B5EF4-FFF2-40B4-BE49-F238E27FC236}">
                    <a16:creationId xmlns:a16="http://schemas.microsoft.com/office/drawing/2014/main" id="{4D5E4936-1216-4111-AFCB-9E0E8361E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278"/>
                <a:ext cx="263" cy="711"/>
              </a:xfrm>
              <a:custGeom>
                <a:avLst/>
                <a:gdLst>
                  <a:gd name="T0" fmla="*/ 88 w 93"/>
                  <a:gd name="T1" fmla="*/ 54 h 236"/>
                  <a:gd name="T2" fmla="*/ 433 w 93"/>
                  <a:gd name="T3" fmla="*/ 1889 h 236"/>
                  <a:gd name="T4" fmla="*/ 814 w 93"/>
                  <a:gd name="T5" fmla="*/ 3193 h 236"/>
                  <a:gd name="T6" fmla="*/ 1584 w 93"/>
                  <a:gd name="T7" fmla="*/ 4130 h 236"/>
                  <a:gd name="T8" fmla="*/ 2079 w 93"/>
                  <a:gd name="T9" fmla="*/ 6453 h 236"/>
                  <a:gd name="T10" fmla="*/ 1968 w 93"/>
                  <a:gd name="T11" fmla="*/ 4866 h 236"/>
                  <a:gd name="T12" fmla="*/ 1855 w 93"/>
                  <a:gd name="T13" fmla="*/ 4022 h 236"/>
                  <a:gd name="T14" fmla="*/ 1041 w 93"/>
                  <a:gd name="T15" fmla="*/ 2597 h 236"/>
                  <a:gd name="T16" fmla="*/ 495 w 93"/>
                  <a:gd name="T17" fmla="*/ 1100 h 236"/>
                  <a:gd name="T18" fmla="*/ 113 w 93"/>
                  <a:gd name="T19" fmla="*/ 0 h 2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3" h="236">
                    <a:moveTo>
                      <a:pt x="4" y="2"/>
                    </a:moveTo>
                    <a:cubicBezTo>
                      <a:pt x="0" y="26"/>
                      <a:pt x="11" y="48"/>
                      <a:pt x="19" y="69"/>
                    </a:cubicBezTo>
                    <a:cubicBezTo>
                      <a:pt x="25" y="86"/>
                      <a:pt x="28" y="102"/>
                      <a:pt x="36" y="117"/>
                    </a:cubicBezTo>
                    <a:cubicBezTo>
                      <a:pt x="45" y="133"/>
                      <a:pt x="60" y="135"/>
                      <a:pt x="70" y="151"/>
                    </a:cubicBezTo>
                    <a:cubicBezTo>
                      <a:pt x="83" y="170"/>
                      <a:pt x="87" y="205"/>
                      <a:pt x="92" y="236"/>
                    </a:cubicBezTo>
                    <a:cubicBezTo>
                      <a:pt x="93" y="222"/>
                      <a:pt x="90" y="191"/>
                      <a:pt x="87" y="178"/>
                    </a:cubicBezTo>
                    <a:cubicBezTo>
                      <a:pt x="84" y="166"/>
                      <a:pt x="86" y="159"/>
                      <a:pt x="82" y="147"/>
                    </a:cubicBezTo>
                    <a:cubicBezTo>
                      <a:pt x="75" y="129"/>
                      <a:pt x="55" y="112"/>
                      <a:pt x="46" y="95"/>
                    </a:cubicBezTo>
                    <a:cubicBezTo>
                      <a:pt x="35" y="73"/>
                      <a:pt x="36" y="62"/>
                      <a:pt x="22" y="40"/>
                    </a:cubicBezTo>
                    <a:cubicBezTo>
                      <a:pt x="14" y="28"/>
                      <a:pt x="4" y="15"/>
                      <a:pt x="5" y="0"/>
                    </a:cubicBezTo>
                  </a:path>
                </a:pathLst>
              </a:custGeom>
              <a:solidFill>
                <a:srgbClr val="F8BB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0" name="Freeform 8">
                <a:extLst>
                  <a:ext uri="{FF2B5EF4-FFF2-40B4-BE49-F238E27FC236}">
                    <a16:creationId xmlns:a16="http://schemas.microsoft.com/office/drawing/2014/main" id="{FDDBF847-1302-4ED3-AA3B-74A561B43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019"/>
                <a:ext cx="396" cy="1319"/>
              </a:xfrm>
              <a:custGeom>
                <a:avLst/>
                <a:gdLst>
                  <a:gd name="T0" fmla="*/ 608 w 140"/>
                  <a:gd name="T1" fmla="*/ 4996 h 438"/>
                  <a:gd name="T2" fmla="*/ 23 w 140"/>
                  <a:gd name="T3" fmla="*/ 2620 h 438"/>
                  <a:gd name="T4" fmla="*/ 679 w 140"/>
                  <a:gd name="T5" fmla="*/ 0 h 438"/>
                  <a:gd name="T6" fmla="*/ 704 w 140"/>
                  <a:gd name="T7" fmla="*/ 0 h 438"/>
                  <a:gd name="T8" fmla="*/ 3080 w 140"/>
                  <a:gd name="T9" fmla="*/ 5866 h 438"/>
                  <a:gd name="T10" fmla="*/ 3080 w 140"/>
                  <a:gd name="T11" fmla="*/ 11961 h 438"/>
                  <a:gd name="T12" fmla="*/ 2192 w 140"/>
                  <a:gd name="T13" fmla="*/ 11961 h 438"/>
                  <a:gd name="T14" fmla="*/ 1904 w 140"/>
                  <a:gd name="T15" fmla="*/ 7535 h 438"/>
                  <a:gd name="T16" fmla="*/ 769 w 140"/>
                  <a:gd name="T17" fmla="*/ 5948 h 438"/>
                  <a:gd name="T18" fmla="*/ 608 w 140"/>
                  <a:gd name="T19" fmla="*/ 4996 h 4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0" h="438">
                    <a:moveTo>
                      <a:pt x="27" y="183"/>
                    </a:moveTo>
                    <a:cubicBezTo>
                      <a:pt x="14" y="145"/>
                      <a:pt x="2" y="133"/>
                      <a:pt x="1" y="96"/>
                    </a:cubicBezTo>
                    <a:cubicBezTo>
                      <a:pt x="0" y="60"/>
                      <a:pt x="14" y="23"/>
                      <a:pt x="3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82" y="40"/>
                      <a:pt x="132" y="76"/>
                      <a:pt x="136" y="215"/>
                    </a:cubicBezTo>
                    <a:cubicBezTo>
                      <a:pt x="140" y="366"/>
                      <a:pt x="136" y="438"/>
                      <a:pt x="136" y="438"/>
                    </a:cubicBezTo>
                    <a:cubicBezTo>
                      <a:pt x="97" y="438"/>
                      <a:pt x="97" y="438"/>
                      <a:pt x="97" y="438"/>
                    </a:cubicBezTo>
                    <a:cubicBezTo>
                      <a:pt x="97" y="384"/>
                      <a:pt x="96" y="337"/>
                      <a:pt x="84" y="276"/>
                    </a:cubicBezTo>
                    <a:cubicBezTo>
                      <a:pt x="79" y="249"/>
                      <a:pt x="62" y="220"/>
                      <a:pt x="34" y="218"/>
                    </a:cubicBezTo>
                    <a:cubicBezTo>
                      <a:pt x="33" y="205"/>
                      <a:pt x="31" y="192"/>
                      <a:pt x="27" y="18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58575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1" name="Freeform 9">
                <a:extLst>
                  <a:ext uri="{FF2B5EF4-FFF2-40B4-BE49-F238E27FC236}">
                    <a16:creationId xmlns:a16="http://schemas.microsoft.com/office/drawing/2014/main" id="{3951016B-0052-4C97-8D94-7FEF31945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2079"/>
                <a:ext cx="209" cy="259"/>
              </a:xfrm>
              <a:custGeom>
                <a:avLst/>
                <a:gdLst>
                  <a:gd name="T0" fmla="*/ 319 w 74"/>
                  <a:gd name="T1" fmla="*/ 54 h 86"/>
                  <a:gd name="T2" fmla="*/ 158 w 74"/>
                  <a:gd name="T3" fmla="*/ 979 h 86"/>
                  <a:gd name="T4" fmla="*/ 23 w 74"/>
                  <a:gd name="T5" fmla="*/ 1370 h 86"/>
                  <a:gd name="T6" fmla="*/ 48 w 74"/>
                  <a:gd name="T7" fmla="*/ 1750 h 86"/>
                  <a:gd name="T8" fmla="*/ 359 w 74"/>
                  <a:gd name="T9" fmla="*/ 1262 h 86"/>
                  <a:gd name="T10" fmla="*/ 830 w 74"/>
                  <a:gd name="T11" fmla="*/ 1479 h 86"/>
                  <a:gd name="T12" fmla="*/ 1198 w 74"/>
                  <a:gd name="T13" fmla="*/ 1858 h 86"/>
                  <a:gd name="T14" fmla="*/ 1421 w 74"/>
                  <a:gd name="T15" fmla="*/ 2078 h 86"/>
                  <a:gd name="T16" fmla="*/ 1644 w 74"/>
                  <a:gd name="T17" fmla="*/ 2349 h 86"/>
                  <a:gd name="T18" fmla="*/ 830 w 74"/>
                  <a:gd name="T19" fmla="*/ 572 h 86"/>
                  <a:gd name="T20" fmla="*/ 407 w 74"/>
                  <a:gd name="T21" fmla="*/ 81 h 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4" h="86">
                    <a:moveTo>
                      <a:pt x="14" y="2"/>
                    </a:moveTo>
                    <a:cubicBezTo>
                      <a:pt x="9" y="13"/>
                      <a:pt x="11" y="25"/>
                      <a:pt x="7" y="36"/>
                    </a:cubicBezTo>
                    <a:cubicBezTo>
                      <a:pt x="5" y="40"/>
                      <a:pt x="2" y="45"/>
                      <a:pt x="1" y="50"/>
                    </a:cubicBezTo>
                    <a:cubicBezTo>
                      <a:pt x="0" y="55"/>
                      <a:pt x="2" y="59"/>
                      <a:pt x="2" y="64"/>
                    </a:cubicBezTo>
                    <a:cubicBezTo>
                      <a:pt x="4" y="55"/>
                      <a:pt x="5" y="47"/>
                      <a:pt x="16" y="46"/>
                    </a:cubicBezTo>
                    <a:cubicBezTo>
                      <a:pt x="24" y="46"/>
                      <a:pt x="31" y="50"/>
                      <a:pt x="37" y="54"/>
                    </a:cubicBezTo>
                    <a:cubicBezTo>
                      <a:pt x="43" y="57"/>
                      <a:pt x="48" y="63"/>
                      <a:pt x="53" y="68"/>
                    </a:cubicBezTo>
                    <a:cubicBezTo>
                      <a:pt x="57" y="71"/>
                      <a:pt x="60" y="73"/>
                      <a:pt x="63" y="76"/>
                    </a:cubicBezTo>
                    <a:cubicBezTo>
                      <a:pt x="66" y="79"/>
                      <a:pt x="69" y="85"/>
                      <a:pt x="73" y="86"/>
                    </a:cubicBezTo>
                    <a:cubicBezTo>
                      <a:pt x="74" y="61"/>
                      <a:pt x="51" y="39"/>
                      <a:pt x="37" y="21"/>
                    </a:cubicBezTo>
                    <a:cubicBezTo>
                      <a:pt x="34" y="16"/>
                      <a:pt x="25" y="0"/>
                      <a:pt x="18" y="3"/>
                    </a:cubicBezTo>
                  </a:path>
                </a:pathLst>
              </a:custGeom>
              <a:solidFill>
                <a:srgbClr val="FCD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2" name="Freeform 10">
                <a:extLst>
                  <a:ext uri="{FF2B5EF4-FFF2-40B4-BE49-F238E27FC236}">
                    <a16:creationId xmlns:a16="http://schemas.microsoft.com/office/drawing/2014/main" id="{57280E68-E5D1-45B3-AE51-3DC2A6B14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248"/>
                <a:ext cx="1234" cy="2099"/>
              </a:xfrm>
              <a:custGeom>
                <a:avLst/>
                <a:gdLst>
                  <a:gd name="T0" fmla="*/ 294 w 437"/>
                  <a:gd name="T1" fmla="*/ 12642 h 697"/>
                  <a:gd name="T2" fmla="*/ 1014 w 437"/>
                  <a:gd name="T3" fmla="*/ 14473 h 697"/>
                  <a:gd name="T4" fmla="*/ 5631 w 437"/>
                  <a:gd name="T5" fmla="*/ 18656 h 697"/>
                  <a:gd name="T6" fmla="*/ 5605 w 437"/>
                  <a:gd name="T7" fmla="*/ 18656 h 697"/>
                  <a:gd name="T8" fmla="*/ 6147 w 437"/>
                  <a:gd name="T9" fmla="*/ 18575 h 697"/>
                  <a:gd name="T10" fmla="*/ 8892 w 437"/>
                  <a:gd name="T11" fmla="*/ 15545 h 697"/>
                  <a:gd name="T12" fmla="*/ 9028 w 437"/>
                  <a:gd name="T13" fmla="*/ 11934 h 697"/>
                  <a:gd name="T14" fmla="*/ 8491 w 437"/>
                  <a:gd name="T15" fmla="*/ 9748 h 697"/>
                  <a:gd name="T16" fmla="*/ 9098 w 437"/>
                  <a:gd name="T17" fmla="*/ 7318 h 697"/>
                  <a:gd name="T18" fmla="*/ 9776 w 437"/>
                  <a:gd name="T19" fmla="*/ 4044 h 697"/>
                  <a:gd name="T20" fmla="*/ 6195 w 437"/>
                  <a:gd name="T21" fmla="*/ 27 h 697"/>
                  <a:gd name="T22" fmla="*/ 2234 w 437"/>
                  <a:gd name="T23" fmla="*/ 2241 h 697"/>
                  <a:gd name="T24" fmla="*/ 1618 w 437"/>
                  <a:gd name="T25" fmla="*/ 3246 h 697"/>
                  <a:gd name="T26" fmla="*/ 743 w 437"/>
                  <a:gd name="T27" fmla="*/ 5514 h 697"/>
                  <a:gd name="T28" fmla="*/ 384 w 437"/>
                  <a:gd name="T29" fmla="*/ 8107 h 697"/>
                  <a:gd name="T30" fmla="*/ 294 w 437"/>
                  <a:gd name="T31" fmla="*/ 12642 h 69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37" h="697">
                    <a:moveTo>
                      <a:pt x="13" y="463"/>
                    </a:moveTo>
                    <a:cubicBezTo>
                      <a:pt x="22" y="487"/>
                      <a:pt x="41" y="520"/>
                      <a:pt x="45" y="530"/>
                    </a:cubicBezTo>
                    <a:cubicBezTo>
                      <a:pt x="61" y="580"/>
                      <a:pt x="125" y="697"/>
                      <a:pt x="250" y="683"/>
                    </a:cubicBezTo>
                    <a:cubicBezTo>
                      <a:pt x="249" y="683"/>
                      <a:pt x="249" y="683"/>
                      <a:pt x="249" y="683"/>
                    </a:cubicBezTo>
                    <a:cubicBezTo>
                      <a:pt x="257" y="682"/>
                      <a:pt x="265" y="682"/>
                      <a:pt x="273" y="680"/>
                    </a:cubicBezTo>
                    <a:cubicBezTo>
                      <a:pt x="353" y="667"/>
                      <a:pt x="384" y="615"/>
                      <a:pt x="395" y="569"/>
                    </a:cubicBezTo>
                    <a:cubicBezTo>
                      <a:pt x="403" y="533"/>
                      <a:pt x="413" y="471"/>
                      <a:pt x="401" y="437"/>
                    </a:cubicBezTo>
                    <a:cubicBezTo>
                      <a:pt x="389" y="402"/>
                      <a:pt x="378" y="391"/>
                      <a:pt x="377" y="357"/>
                    </a:cubicBezTo>
                    <a:cubicBezTo>
                      <a:pt x="376" y="324"/>
                      <a:pt x="389" y="290"/>
                      <a:pt x="404" y="268"/>
                    </a:cubicBezTo>
                    <a:cubicBezTo>
                      <a:pt x="418" y="247"/>
                      <a:pt x="437" y="212"/>
                      <a:pt x="434" y="148"/>
                    </a:cubicBezTo>
                    <a:cubicBezTo>
                      <a:pt x="428" y="79"/>
                      <a:pt x="396" y="5"/>
                      <a:pt x="275" y="1"/>
                    </a:cubicBezTo>
                    <a:cubicBezTo>
                      <a:pt x="203" y="0"/>
                      <a:pt x="141" y="24"/>
                      <a:pt x="99" y="82"/>
                    </a:cubicBezTo>
                    <a:cubicBezTo>
                      <a:pt x="87" y="99"/>
                      <a:pt x="77" y="109"/>
                      <a:pt x="72" y="119"/>
                    </a:cubicBezTo>
                    <a:cubicBezTo>
                      <a:pt x="62" y="144"/>
                      <a:pt x="44" y="181"/>
                      <a:pt x="33" y="202"/>
                    </a:cubicBezTo>
                    <a:cubicBezTo>
                      <a:pt x="23" y="221"/>
                      <a:pt x="26" y="255"/>
                      <a:pt x="17" y="297"/>
                    </a:cubicBezTo>
                    <a:cubicBezTo>
                      <a:pt x="0" y="386"/>
                      <a:pt x="4" y="439"/>
                      <a:pt x="13" y="463"/>
                    </a:cubicBezTo>
                  </a:path>
                </a:pathLst>
              </a:custGeom>
              <a:solidFill>
                <a:srgbClr val="934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3" name="Freeform 11">
                <a:extLst>
                  <a:ext uri="{FF2B5EF4-FFF2-40B4-BE49-F238E27FC236}">
                    <a16:creationId xmlns:a16="http://schemas.microsoft.com/office/drawing/2014/main" id="{C81B0F84-2ABF-46FF-9384-F33BC162D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425"/>
                <a:ext cx="494" cy="356"/>
              </a:xfrm>
              <a:custGeom>
                <a:avLst/>
                <a:gdLst>
                  <a:gd name="T0" fmla="*/ 3873 w 175"/>
                  <a:gd name="T1" fmla="*/ 1183 h 118"/>
                  <a:gd name="T2" fmla="*/ 3667 w 175"/>
                  <a:gd name="T3" fmla="*/ 763 h 118"/>
                  <a:gd name="T4" fmla="*/ 3602 w 175"/>
                  <a:gd name="T5" fmla="*/ 383 h 118"/>
                  <a:gd name="T6" fmla="*/ 3418 w 175"/>
                  <a:gd name="T7" fmla="*/ 437 h 118"/>
                  <a:gd name="T8" fmla="*/ 3370 w 175"/>
                  <a:gd name="T9" fmla="*/ 217 h 118"/>
                  <a:gd name="T10" fmla="*/ 3218 w 175"/>
                  <a:gd name="T11" fmla="*/ 109 h 118"/>
                  <a:gd name="T12" fmla="*/ 3108 w 175"/>
                  <a:gd name="T13" fmla="*/ 244 h 118"/>
                  <a:gd name="T14" fmla="*/ 2837 w 175"/>
                  <a:gd name="T15" fmla="*/ 109 h 118"/>
                  <a:gd name="T16" fmla="*/ 2631 w 175"/>
                  <a:gd name="T17" fmla="*/ 81 h 118"/>
                  <a:gd name="T18" fmla="*/ 2408 w 175"/>
                  <a:gd name="T19" fmla="*/ 0 h 118"/>
                  <a:gd name="T20" fmla="*/ 2207 w 175"/>
                  <a:gd name="T21" fmla="*/ 136 h 118"/>
                  <a:gd name="T22" fmla="*/ 1713 w 175"/>
                  <a:gd name="T23" fmla="*/ 81 h 118"/>
                  <a:gd name="T24" fmla="*/ 1459 w 175"/>
                  <a:gd name="T25" fmla="*/ 109 h 118"/>
                  <a:gd name="T26" fmla="*/ 1372 w 175"/>
                  <a:gd name="T27" fmla="*/ 109 h 118"/>
                  <a:gd name="T28" fmla="*/ 1330 w 175"/>
                  <a:gd name="T29" fmla="*/ 217 h 118"/>
                  <a:gd name="T30" fmla="*/ 988 w 175"/>
                  <a:gd name="T31" fmla="*/ 383 h 118"/>
                  <a:gd name="T32" fmla="*/ 988 w 175"/>
                  <a:gd name="T33" fmla="*/ 573 h 118"/>
                  <a:gd name="T34" fmla="*/ 765 w 175"/>
                  <a:gd name="T35" fmla="*/ 884 h 118"/>
                  <a:gd name="T36" fmla="*/ 629 w 175"/>
                  <a:gd name="T37" fmla="*/ 1210 h 118"/>
                  <a:gd name="T38" fmla="*/ 248 w 175"/>
                  <a:gd name="T39" fmla="*/ 1539 h 118"/>
                  <a:gd name="T40" fmla="*/ 294 w 175"/>
                  <a:gd name="T41" fmla="*/ 2411 h 118"/>
                  <a:gd name="T42" fmla="*/ 158 w 175"/>
                  <a:gd name="T43" fmla="*/ 2857 h 118"/>
                  <a:gd name="T44" fmla="*/ 223 w 175"/>
                  <a:gd name="T45" fmla="*/ 3132 h 118"/>
                  <a:gd name="T46" fmla="*/ 629 w 175"/>
                  <a:gd name="T47" fmla="*/ 3104 h 118"/>
                  <a:gd name="T48" fmla="*/ 853 w 175"/>
                  <a:gd name="T49" fmla="*/ 2996 h 118"/>
                  <a:gd name="T50" fmla="*/ 988 w 175"/>
                  <a:gd name="T51" fmla="*/ 3077 h 118"/>
                  <a:gd name="T52" fmla="*/ 1101 w 175"/>
                  <a:gd name="T53" fmla="*/ 3023 h 118"/>
                  <a:gd name="T54" fmla="*/ 1194 w 175"/>
                  <a:gd name="T55" fmla="*/ 2939 h 118"/>
                  <a:gd name="T56" fmla="*/ 1347 w 175"/>
                  <a:gd name="T57" fmla="*/ 2996 h 118"/>
                  <a:gd name="T58" fmla="*/ 1530 w 175"/>
                  <a:gd name="T59" fmla="*/ 2667 h 118"/>
                  <a:gd name="T60" fmla="*/ 1911 w 175"/>
                  <a:gd name="T61" fmla="*/ 1895 h 118"/>
                  <a:gd name="T62" fmla="*/ 2111 w 175"/>
                  <a:gd name="T63" fmla="*/ 1376 h 118"/>
                  <a:gd name="T64" fmla="*/ 2541 w 175"/>
                  <a:gd name="T65" fmla="*/ 1264 h 118"/>
                  <a:gd name="T66" fmla="*/ 2589 w 175"/>
                  <a:gd name="T67" fmla="*/ 993 h 118"/>
                  <a:gd name="T68" fmla="*/ 2860 w 175"/>
                  <a:gd name="T69" fmla="*/ 911 h 118"/>
                  <a:gd name="T70" fmla="*/ 3195 w 175"/>
                  <a:gd name="T71" fmla="*/ 1047 h 118"/>
                  <a:gd name="T72" fmla="*/ 3370 w 175"/>
                  <a:gd name="T73" fmla="*/ 1020 h 118"/>
                  <a:gd name="T74" fmla="*/ 3418 w 175"/>
                  <a:gd name="T75" fmla="*/ 1291 h 118"/>
                  <a:gd name="T76" fmla="*/ 3641 w 175"/>
                  <a:gd name="T77" fmla="*/ 1376 h 118"/>
                  <a:gd name="T78" fmla="*/ 3825 w 175"/>
                  <a:gd name="T79" fmla="*/ 1264 h 118"/>
                  <a:gd name="T80" fmla="*/ 3825 w 175"/>
                  <a:gd name="T81" fmla="*/ 1128 h 1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75" h="118">
                    <a:moveTo>
                      <a:pt x="172" y="43"/>
                    </a:moveTo>
                    <a:cubicBezTo>
                      <a:pt x="165" y="43"/>
                      <a:pt x="159" y="34"/>
                      <a:pt x="163" y="28"/>
                    </a:cubicBezTo>
                    <a:cubicBezTo>
                      <a:pt x="152" y="30"/>
                      <a:pt x="159" y="18"/>
                      <a:pt x="160" y="14"/>
                    </a:cubicBezTo>
                    <a:cubicBezTo>
                      <a:pt x="158" y="14"/>
                      <a:pt x="153" y="17"/>
                      <a:pt x="152" y="16"/>
                    </a:cubicBezTo>
                    <a:cubicBezTo>
                      <a:pt x="149" y="14"/>
                      <a:pt x="152" y="10"/>
                      <a:pt x="150" y="8"/>
                    </a:cubicBezTo>
                    <a:cubicBezTo>
                      <a:pt x="149" y="6"/>
                      <a:pt x="146" y="3"/>
                      <a:pt x="143" y="4"/>
                    </a:cubicBezTo>
                    <a:cubicBezTo>
                      <a:pt x="139" y="5"/>
                      <a:pt x="142" y="8"/>
                      <a:pt x="138" y="9"/>
                    </a:cubicBezTo>
                    <a:cubicBezTo>
                      <a:pt x="134" y="10"/>
                      <a:pt x="129" y="5"/>
                      <a:pt x="126" y="4"/>
                    </a:cubicBezTo>
                    <a:cubicBezTo>
                      <a:pt x="123" y="4"/>
                      <a:pt x="120" y="4"/>
                      <a:pt x="117" y="3"/>
                    </a:cubicBezTo>
                    <a:cubicBezTo>
                      <a:pt x="113" y="2"/>
                      <a:pt x="110" y="0"/>
                      <a:pt x="107" y="0"/>
                    </a:cubicBezTo>
                    <a:cubicBezTo>
                      <a:pt x="103" y="1"/>
                      <a:pt x="101" y="4"/>
                      <a:pt x="98" y="5"/>
                    </a:cubicBezTo>
                    <a:cubicBezTo>
                      <a:pt x="91" y="7"/>
                      <a:pt x="84" y="2"/>
                      <a:pt x="76" y="3"/>
                    </a:cubicBezTo>
                    <a:cubicBezTo>
                      <a:pt x="73" y="3"/>
                      <a:pt x="69" y="4"/>
                      <a:pt x="65" y="4"/>
                    </a:cubicBezTo>
                    <a:cubicBezTo>
                      <a:pt x="64" y="5"/>
                      <a:pt x="62" y="4"/>
                      <a:pt x="61" y="4"/>
                    </a:cubicBezTo>
                    <a:cubicBezTo>
                      <a:pt x="60" y="5"/>
                      <a:pt x="60" y="8"/>
                      <a:pt x="59" y="8"/>
                    </a:cubicBezTo>
                    <a:cubicBezTo>
                      <a:pt x="56" y="10"/>
                      <a:pt x="46" y="10"/>
                      <a:pt x="44" y="14"/>
                    </a:cubicBezTo>
                    <a:cubicBezTo>
                      <a:pt x="42" y="17"/>
                      <a:pt x="45" y="18"/>
                      <a:pt x="44" y="21"/>
                    </a:cubicBezTo>
                    <a:cubicBezTo>
                      <a:pt x="42" y="24"/>
                      <a:pt x="35" y="27"/>
                      <a:pt x="34" y="32"/>
                    </a:cubicBezTo>
                    <a:cubicBezTo>
                      <a:pt x="31" y="38"/>
                      <a:pt x="36" y="40"/>
                      <a:pt x="28" y="44"/>
                    </a:cubicBezTo>
                    <a:cubicBezTo>
                      <a:pt x="20" y="47"/>
                      <a:pt x="14" y="47"/>
                      <a:pt x="11" y="56"/>
                    </a:cubicBezTo>
                    <a:cubicBezTo>
                      <a:pt x="29" y="66"/>
                      <a:pt x="0" y="78"/>
                      <a:pt x="13" y="88"/>
                    </a:cubicBezTo>
                    <a:cubicBezTo>
                      <a:pt x="10" y="93"/>
                      <a:pt x="5" y="99"/>
                      <a:pt x="7" y="104"/>
                    </a:cubicBezTo>
                    <a:cubicBezTo>
                      <a:pt x="8" y="108"/>
                      <a:pt x="12" y="108"/>
                      <a:pt x="10" y="114"/>
                    </a:cubicBezTo>
                    <a:cubicBezTo>
                      <a:pt x="17" y="117"/>
                      <a:pt x="22" y="118"/>
                      <a:pt x="28" y="113"/>
                    </a:cubicBezTo>
                    <a:cubicBezTo>
                      <a:pt x="33" y="109"/>
                      <a:pt x="31" y="108"/>
                      <a:pt x="38" y="109"/>
                    </a:cubicBezTo>
                    <a:cubicBezTo>
                      <a:pt x="40" y="110"/>
                      <a:pt x="41" y="112"/>
                      <a:pt x="44" y="112"/>
                    </a:cubicBezTo>
                    <a:cubicBezTo>
                      <a:pt x="47" y="112"/>
                      <a:pt x="47" y="110"/>
                      <a:pt x="49" y="110"/>
                    </a:cubicBezTo>
                    <a:cubicBezTo>
                      <a:pt x="50" y="110"/>
                      <a:pt x="51" y="108"/>
                      <a:pt x="53" y="107"/>
                    </a:cubicBezTo>
                    <a:cubicBezTo>
                      <a:pt x="55" y="107"/>
                      <a:pt x="58" y="110"/>
                      <a:pt x="60" y="109"/>
                    </a:cubicBezTo>
                    <a:cubicBezTo>
                      <a:pt x="63" y="108"/>
                      <a:pt x="67" y="100"/>
                      <a:pt x="68" y="97"/>
                    </a:cubicBezTo>
                    <a:cubicBezTo>
                      <a:pt x="72" y="84"/>
                      <a:pt x="67" y="72"/>
                      <a:pt x="85" y="69"/>
                    </a:cubicBezTo>
                    <a:cubicBezTo>
                      <a:pt x="81" y="59"/>
                      <a:pt x="85" y="53"/>
                      <a:pt x="94" y="50"/>
                    </a:cubicBezTo>
                    <a:cubicBezTo>
                      <a:pt x="101" y="49"/>
                      <a:pt x="105" y="45"/>
                      <a:pt x="113" y="46"/>
                    </a:cubicBezTo>
                    <a:cubicBezTo>
                      <a:pt x="112" y="42"/>
                      <a:pt x="113" y="39"/>
                      <a:pt x="115" y="36"/>
                    </a:cubicBezTo>
                    <a:cubicBezTo>
                      <a:pt x="120" y="30"/>
                      <a:pt x="122" y="33"/>
                      <a:pt x="127" y="33"/>
                    </a:cubicBezTo>
                    <a:cubicBezTo>
                      <a:pt x="135" y="31"/>
                      <a:pt x="143" y="25"/>
                      <a:pt x="142" y="38"/>
                    </a:cubicBezTo>
                    <a:cubicBezTo>
                      <a:pt x="145" y="38"/>
                      <a:pt x="147" y="37"/>
                      <a:pt x="150" y="37"/>
                    </a:cubicBezTo>
                    <a:cubicBezTo>
                      <a:pt x="150" y="40"/>
                      <a:pt x="149" y="45"/>
                      <a:pt x="152" y="47"/>
                    </a:cubicBezTo>
                    <a:cubicBezTo>
                      <a:pt x="155" y="48"/>
                      <a:pt x="161" y="41"/>
                      <a:pt x="162" y="50"/>
                    </a:cubicBezTo>
                    <a:cubicBezTo>
                      <a:pt x="165" y="49"/>
                      <a:pt x="168" y="50"/>
                      <a:pt x="170" y="46"/>
                    </a:cubicBezTo>
                    <a:cubicBezTo>
                      <a:pt x="175" y="48"/>
                      <a:pt x="173" y="43"/>
                      <a:pt x="170" y="41"/>
                    </a:cubicBezTo>
                  </a:path>
                </a:pathLst>
              </a:custGeom>
              <a:solidFill>
                <a:srgbClr val="994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4" name="Freeform 12">
                <a:extLst>
                  <a:ext uri="{FF2B5EF4-FFF2-40B4-BE49-F238E27FC236}">
                    <a16:creationId xmlns:a16="http://schemas.microsoft.com/office/drawing/2014/main" id="{16FBB0C7-A5F0-4701-A2A4-92A2F167A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462"/>
                <a:ext cx="556" cy="1051"/>
              </a:xfrm>
              <a:custGeom>
                <a:avLst/>
                <a:gdLst>
                  <a:gd name="T0" fmla="*/ 3689 w 197"/>
                  <a:gd name="T1" fmla="*/ 136 h 349"/>
                  <a:gd name="T2" fmla="*/ 3440 w 197"/>
                  <a:gd name="T3" fmla="*/ 27 h 349"/>
                  <a:gd name="T4" fmla="*/ 3195 w 197"/>
                  <a:gd name="T5" fmla="*/ 163 h 349"/>
                  <a:gd name="T6" fmla="*/ 2763 w 197"/>
                  <a:gd name="T7" fmla="*/ 491 h 349"/>
                  <a:gd name="T8" fmla="*/ 2653 w 197"/>
                  <a:gd name="T9" fmla="*/ 464 h 349"/>
                  <a:gd name="T10" fmla="*/ 2207 w 197"/>
                  <a:gd name="T11" fmla="*/ 897 h 349"/>
                  <a:gd name="T12" fmla="*/ 1823 w 197"/>
                  <a:gd name="T13" fmla="*/ 1614 h 349"/>
                  <a:gd name="T14" fmla="*/ 1530 w 197"/>
                  <a:gd name="T15" fmla="*/ 2024 h 349"/>
                  <a:gd name="T16" fmla="*/ 1530 w 197"/>
                  <a:gd name="T17" fmla="*/ 2376 h 349"/>
                  <a:gd name="T18" fmla="*/ 1456 w 197"/>
                  <a:gd name="T19" fmla="*/ 2566 h 349"/>
                  <a:gd name="T20" fmla="*/ 1552 w 197"/>
                  <a:gd name="T21" fmla="*/ 2728 h 349"/>
                  <a:gd name="T22" fmla="*/ 1417 w 197"/>
                  <a:gd name="T23" fmla="*/ 3192 h 349"/>
                  <a:gd name="T24" fmla="*/ 739 w 197"/>
                  <a:gd name="T25" fmla="*/ 4071 h 349"/>
                  <a:gd name="T26" fmla="*/ 516 w 197"/>
                  <a:gd name="T27" fmla="*/ 4644 h 349"/>
                  <a:gd name="T28" fmla="*/ 542 w 197"/>
                  <a:gd name="T29" fmla="*/ 5132 h 349"/>
                  <a:gd name="T30" fmla="*/ 294 w 197"/>
                  <a:gd name="T31" fmla="*/ 6448 h 349"/>
                  <a:gd name="T32" fmla="*/ 246 w 197"/>
                  <a:gd name="T33" fmla="*/ 7155 h 349"/>
                  <a:gd name="T34" fmla="*/ 135 w 197"/>
                  <a:gd name="T35" fmla="*/ 7944 h 349"/>
                  <a:gd name="T36" fmla="*/ 581 w 197"/>
                  <a:gd name="T37" fmla="*/ 8297 h 349"/>
                  <a:gd name="T38" fmla="*/ 739 w 197"/>
                  <a:gd name="T39" fmla="*/ 9013 h 349"/>
                  <a:gd name="T40" fmla="*/ 1281 w 197"/>
                  <a:gd name="T41" fmla="*/ 9369 h 349"/>
                  <a:gd name="T42" fmla="*/ 1705 w 197"/>
                  <a:gd name="T43" fmla="*/ 9095 h 349"/>
                  <a:gd name="T44" fmla="*/ 2134 w 197"/>
                  <a:gd name="T45" fmla="*/ 8742 h 349"/>
                  <a:gd name="T46" fmla="*/ 2382 w 197"/>
                  <a:gd name="T47" fmla="*/ 8269 h 349"/>
                  <a:gd name="T48" fmla="*/ 2763 w 197"/>
                  <a:gd name="T49" fmla="*/ 8107 h 349"/>
                  <a:gd name="T50" fmla="*/ 3217 w 197"/>
                  <a:gd name="T51" fmla="*/ 7998 h 349"/>
                  <a:gd name="T52" fmla="*/ 3751 w 197"/>
                  <a:gd name="T53" fmla="*/ 8161 h 349"/>
                  <a:gd name="T54" fmla="*/ 4270 w 197"/>
                  <a:gd name="T55" fmla="*/ 7508 h 349"/>
                  <a:gd name="T56" fmla="*/ 4205 w 197"/>
                  <a:gd name="T57" fmla="*/ 6857 h 349"/>
                  <a:gd name="T58" fmla="*/ 4231 w 197"/>
                  <a:gd name="T59" fmla="*/ 6610 h 349"/>
                  <a:gd name="T60" fmla="*/ 4070 w 197"/>
                  <a:gd name="T61" fmla="*/ 6420 h 349"/>
                  <a:gd name="T62" fmla="*/ 3799 w 197"/>
                  <a:gd name="T63" fmla="*/ 5650 h 349"/>
                  <a:gd name="T64" fmla="*/ 3864 w 197"/>
                  <a:gd name="T65" fmla="*/ 5162 h 349"/>
                  <a:gd name="T66" fmla="*/ 3711 w 197"/>
                  <a:gd name="T67" fmla="*/ 4860 h 349"/>
                  <a:gd name="T68" fmla="*/ 3886 w 197"/>
                  <a:gd name="T69" fmla="*/ 4562 h 349"/>
                  <a:gd name="T70" fmla="*/ 3751 w 197"/>
                  <a:gd name="T71" fmla="*/ 4099 h 349"/>
                  <a:gd name="T72" fmla="*/ 3934 w 197"/>
                  <a:gd name="T73" fmla="*/ 3719 h 349"/>
                  <a:gd name="T74" fmla="*/ 4095 w 197"/>
                  <a:gd name="T75" fmla="*/ 3382 h 349"/>
                  <a:gd name="T76" fmla="*/ 3934 w 197"/>
                  <a:gd name="T77" fmla="*/ 3111 h 349"/>
                  <a:gd name="T78" fmla="*/ 4270 w 197"/>
                  <a:gd name="T79" fmla="*/ 2647 h 349"/>
                  <a:gd name="T80" fmla="*/ 4109 w 197"/>
                  <a:gd name="T81" fmla="*/ 2132 h 349"/>
                  <a:gd name="T82" fmla="*/ 4270 w 197"/>
                  <a:gd name="T83" fmla="*/ 1641 h 349"/>
                  <a:gd name="T84" fmla="*/ 4135 w 197"/>
                  <a:gd name="T85" fmla="*/ 1114 h 349"/>
                  <a:gd name="T86" fmla="*/ 3982 w 197"/>
                  <a:gd name="T87" fmla="*/ 518 h 349"/>
                  <a:gd name="T88" fmla="*/ 3663 w 197"/>
                  <a:gd name="T89" fmla="*/ 27 h 34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7" h="349">
                    <a:moveTo>
                      <a:pt x="164" y="5"/>
                    </a:moveTo>
                    <a:cubicBezTo>
                      <a:pt x="160" y="3"/>
                      <a:pt x="158" y="1"/>
                      <a:pt x="153" y="1"/>
                    </a:cubicBezTo>
                    <a:cubicBezTo>
                      <a:pt x="146" y="0"/>
                      <a:pt x="147" y="4"/>
                      <a:pt x="142" y="6"/>
                    </a:cubicBezTo>
                    <a:cubicBezTo>
                      <a:pt x="132" y="10"/>
                      <a:pt x="126" y="5"/>
                      <a:pt x="123" y="18"/>
                    </a:cubicBezTo>
                    <a:cubicBezTo>
                      <a:pt x="122" y="18"/>
                      <a:pt x="119" y="18"/>
                      <a:pt x="118" y="17"/>
                    </a:cubicBezTo>
                    <a:cubicBezTo>
                      <a:pt x="118" y="32"/>
                      <a:pt x="108" y="29"/>
                      <a:pt x="98" y="33"/>
                    </a:cubicBezTo>
                    <a:cubicBezTo>
                      <a:pt x="87" y="39"/>
                      <a:pt x="87" y="50"/>
                      <a:pt x="81" y="59"/>
                    </a:cubicBezTo>
                    <a:cubicBezTo>
                      <a:pt x="77" y="64"/>
                      <a:pt x="70" y="68"/>
                      <a:pt x="68" y="74"/>
                    </a:cubicBezTo>
                    <a:cubicBezTo>
                      <a:pt x="67" y="79"/>
                      <a:pt x="69" y="83"/>
                      <a:pt x="68" y="87"/>
                    </a:cubicBezTo>
                    <a:cubicBezTo>
                      <a:pt x="68" y="90"/>
                      <a:pt x="65" y="91"/>
                      <a:pt x="65" y="94"/>
                    </a:cubicBezTo>
                    <a:cubicBezTo>
                      <a:pt x="65" y="97"/>
                      <a:pt x="69" y="97"/>
                      <a:pt x="69" y="100"/>
                    </a:cubicBezTo>
                    <a:cubicBezTo>
                      <a:pt x="70" y="108"/>
                      <a:pt x="67" y="110"/>
                      <a:pt x="63" y="117"/>
                    </a:cubicBezTo>
                    <a:cubicBezTo>
                      <a:pt x="54" y="129"/>
                      <a:pt x="40" y="136"/>
                      <a:pt x="33" y="149"/>
                    </a:cubicBezTo>
                    <a:cubicBezTo>
                      <a:pt x="29" y="154"/>
                      <a:pt x="23" y="163"/>
                      <a:pt x="23" y="170"/>
                    </a:cubicBezTo>
                    <a:cubicBezTo>
                      <a:pt x="24" y="180"/>
                      <a:pt x="29" y="177"/>
                      <a:pt x="24" y="188"/>
                    </a:cubicBezTo>
                    <a:cubicBezTo>
                      <a:pt x="16" y="205"/>
                      <a:pt x="13" y="217"/>
                      <a:pt x="13" y="236"/>
                    </a:cubicBezTo>
                    <a:cubicBezTo>
                      <a:pt x="14" y="245"/>
                      <a:pt x="14" y="254"/>
                      <a:pt x="11" y="262"/>
                    </a:cubicBezTo>
                    <a:cubicBezTo>
                      <a:pt x="9" y="272"/>
                      <a:pt x="0" y="281"/>
                      <a:pt x="6" y="291"/>
                    </a:cubicBezTo>
                    <a:cubicBezTo>
                      <a:pt x="10" y="299"/>
                      <a:pt x="22" y="296"/>
                      <a:pt x="26" y="304"/>
                    </a:cubicBezTo>
                    <a:cubicBezTo>
                      <a:pt x="30" y="313"/>
                      <a:pt x="24" y="322"/>
                      <a:pt x="33" y="330"/>
                    </a:cubicBezTo>
                    <a:cubicBezTo>
                      <a:pt x="38" y="334"/>
                      <a:pt x="51" y="340"/>
                      <a:pt x="57" y="343"/>
                    </a:cubicBezTo>
                    <a:cubicBezTo>
                      <a:pt x="70" y="349"/>
                      <a:pt x="71" y="343"/>
                      <a:pt x="76" y="333"/>
                    </a:cubicBezTo>
                    <a:cubicBezTo>
                      <a:pt x="82" y="323"/>
                      <a:pt x="87" y="327"/>
                      <a:pt x="95" y="320"/>
                    </a:cubicBezTo>
                    <a:cubicBezTo>
                      <a:pt x="100" y="315"/>
                      <a:pt x="100" y="307"/>
                      <a:pt x="106" y="303"/>
                    </a:cubicBezTo>
                    <a:cubicBezTo>
                      <a:pt x="110" y="299"/>
                      <a:pt x="118" y="298"/>
                      <a:pt x="123" y="297"/>
                    </a:cubicBezTo>
                    <a:cubicBezTo>
                      <a:pt x="129" y="296"/>
                      <a:pt x="138" y="293"/>
                      <a:pt x="143" y="293"/>
                    </a:cubicBezTo>
                    <a:cubicBezTo>
                      <a:pt x="151" y="293"/>
                      <a:pt x="159" y="300"/>
                      <a:pt x="167" y="299"/>
                    </a:cubicBezTo>
                    <a:cubicBezTo>
                      <a:pt x="178" y="297"/>
                      <a:pt x="188" y="285"/>
                      <a:pt x="190" y="275"/>
                    </a:cubicBezTo>
                    <a:cubicBezTo>
                      <a:pt x="193" y="265"/>
                      <a:pt x="187" y="260"/>
                      <a:pt x="187" y="251"/>
                    </a:cubicBezTo>
                    <a:cubicBezTo>
                      <a:pt x="187" y="248"/>
                      <a:pt x="190" y="247"/>
                      <a:pt x="188" y="242"/>
                    </a:cubicBezTo>
                    <a:cubicBezTo>
                      <a:pt x="187" y="238"/>
                      <a:pt x="183" y="237"/>
                      <a:pt x="181" y="235"/>
                    </a:cubicBezTo>
                    <a:cubicBezTo>
                      <a:pt x="172" y="226"/>
                      <a:pt x="168" y="220"/>
                      <a:pt x="169" y="207"/>
                    </a:cubicBezTo>
                    <a:cubicBezTo>
                      <a:pt x="170" y="201"/>
                      <a:pt x="173" y="194"/>
                      <a:pt x="172" y="189"/>
                    </a:cubicBezTo>
                    <a:cubicBezTo>
                      <a:pt x="172" y="184"/>
                      <a:pt x="165" y="181"/>
                      <a:pt x="165" y="178"/>
                    </a:cubicBezTo>
                    <a:cubicBezTo>
                      <a:pt x="165" y="173"/>
                      <a:pt x="172" y="171"/>
                      <a:pt x="173" y="167"/>
                    </a:cubicBezTo>
                    <a:cubicBezTo>
                      <a:pt x="176" y="158"/>
                      <a:pt x="169" y="156"/>
                      <a:pt x="167" y="150"/>
                    </a:cubicBezTo>
                    <a:cubicBezTo>
                      <a:pt x="164" y="141"/>
                      <a:pt x="170" y="140"/>
                      <a:pt x="175" y="136"/>
                    </a:cubicBezTo>
                    <a:cubicBezTo>
                      <a:pt x="179" y="132"/>
                      <a:pt x="183" y="131"/>
                      <a:pt x="182" y="124"/>
                    </a:cubicBezTo>
                    <a:cubicBezTo>
                      <a:pt x="181" y="120"/>
                      <a:pt x="175" y="117"/>
                      <a:pt x="175" y="114"/>
                    </a:cubicBezTo>
                    <a:cubicBezTo>
                      <a:pt x="174" y="103"/>
                      <a:pt x="186" y="104"/>
                      <a:pt x="190" y="97"/>
                    </a:cubicBezTo>
                    <a:cubicBezTo>
                      <a:pt x="194" y="90"/>
                      <a:pt x="191" y="79"/>
                      <a:pt x="183" y="78"/>
                    </a:cubicBezTo>
                    <a:cubicBezTo>
                      <a:pt x="181" y="68"/>
                      <a:pt x="187" y="67"/>
                      <a:pt x="190" y="60"/>
                    </a:cubicBezTo>
                    <a:cubicBezTo>
                      <a:pt x="196" y="49"/>
                      <a:pt x="187" y="50"/>
                      <a:pt x="184" y="41"/>
                    </a:cubicBezTo>
                    <a:cubicBezTo>
                      <a:pt x="180" y="33"/>
                      <a:pt x="197" y="18"/>
                      <a:pt x="177" y="19"/>
                    </a:cubicBezTo>
                    <a:cubicBezTo>
                      <a:pt x="177" y="14"/>
                      <a:pt x="167" y="4"/>
                      <a:pt x="163" y="1"/>
                    </a:cubicBezTo>
                  </a:path>
                </a:pathLst>
              </a:custGeom>
              <a:solidFill>
                <a:srgbClr val="994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5" name="Freeform 13">
                <a:extLst>
                  <a:ext uri="{FF2B5EF4-FFF2-40B4-BE49-F238E27FC236}">
                    <a16:creationId xmlns:a16="http://schemas.microsoft.com/office/drawing/2014/main" id="{24DA0551-8F90-4FDB-871F-7A08A121F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1519"/>
                <a:ext cx="409" cy="834"/>
              </a:xfrm>
              <a:custGeom>
                <a:avLst/>
                <a:gdLst>
                  <a:gd name="T0" fmla="*/ 2919 w 145"/>
                  <a:gd name="T1" fmla="*/ 325 h 277"/>
                  <a:gd name="T2" fmla="*/ 2132 w 145"/>
                  <a:gd name="T3" fmla="*/ 437 h 277"/>
                  <a:gd name="T4" fmla="*/ 2197 w 145"/>
                  <a:gd name="T5" fmla="*/ 545 h 277"/>
                  <a:gd name="T6" fmla="*/ 2020 w 145"/>
                  <a:gd name="T7" fmla="*/ 843 h 277"/>
                  <a:gd name="T8" fmla="*/ 1974 w 145"/>
                  <a:gd name="T9" fmla="*/ 1033 h 277"/>
                  <a:gd name="T10" fmla="*/ 1774 w 145"/>
                  <a:gd name="T11" fmla="*/ 1195 h 277"/>
                  <a:gd name="T12" fmla="*/ 1687 w 145"/>
                  <a:gd name="T13" fmla="*/ 1505 h 277"/>
                  <a:gd name="T14" fmla="*/ 1393 w 145"/>
                  <a:gd name="T15" fmla="*/ 1587 h 277"/>
                  <a:gd name="T16" fmla="*/ 1441 w 145"/>
                  <a:gd name="T17" fmla="*/ 1668 h 277"/>
                  <a:gd name="T18" fmla="*/ 1281 w 145"/>
                  <a:gd name="T19" fmla="*/ 1912 h 277"/>
                  <a:gd name="T20" fmla="*/ 1441 w 145"/>
                  <a:gd name="T21" fmla="*/ 2376 h 277"/>
                  <a:gd name="T22" fmla="*/ 1210 w 145"/>
                  <a:gd name="T23" fmla="*/ 2782 h 277"/>
                  <a:gd name="T24" fmla="*/ 1210 w 145"/>
                  <a:gd name="T25" fmla="*/ 3002 h 277"/>
                  <a:gd name="T26" fmla="*/ 1258 w 145"/>
                  <a:gd name="T27" fmla="*/ 3219 h 277"/>
                  <a:gd name="T28" fmla="*/ 987 w 145"/>
                  <a:gd name="T29" fmla="*/ 3679 h 277"/>
                  <a:gd name="T30" fmla="*/ 939 w 145"/>
                  <a:gd name="T31" fmla="*/ 3908 h 277"/>
                  <a:gd name="T32" fmla="*/ 716 w 145"/>
                  <a:gd name="T33" fmla="*/ 3989 h 277"/>
                  <a:gd name="T34" fmla="*/ 900 w 145"/>
                  <a:gd name="T35" fmla="*/ 4369 h 277"/>
                  <a:gd name="T36" fmla="*/ 542 w 145"/>
                  <a:gd name="T37" fmla="*/ 4585 h 277"/>
                  <a:gd name="T38" fmla="*/ 135 w 145"/>
                  <a:gd name="T39" fmla="*/ 5513 h 277"/>
                  <a:gd name="T40" fmla="*/ 333 w 145"/>
                  <a:gd name="T41" fmla="*/ 5811 h 277"/>
                  <a:gd name="T42" fmla="*/ 223 w 145"/>
                  <a:gd name="T43" fmla="*/ 6338 h 277"/>
                  <a:gd name="T44" fmla="*/ 381 w 145"/>
                  <a:gd name="T45" fmla="*/ 6338 h 277"/>
                  <a:gd name="T46" fmla="*/ 245 w 145"/>
                  <a:gd name="T47" fmla="*/ 7097 h 277"/>
                  <a:gd name="T48" fmla="*/ 468 w 145"/>
                  <a:gd name="T49" fmla="*/ 7097 h 277"/>
                  <a:gd name="T50" fmla="*/ 516 w 145"/>
                  <a:gd name="T51" fmla="*/ 7479 h 277"/>
                  <a:gd name="T52" fmla="*/ 739 w 145"/>
                  <a:gd name="T53" fmla="*/ 7533 h 277"/>
                  <a:gd name="T54" fmla="*/ 874 w 145"/>
                  <a:gd name="T55" fmla="*/ 7316 h 277"/>
                  <a:gd name="T56" fmla="*/ 1210 w 145"/>
                  <a:gd name="T57" fmla="*/ 7208 h 277"/>
                  <a:gd name="T58" fmla="*/ 1368 w 145"/>
                  <a:gd name="T59" fmla="*/ 7316 h 277"/>
                  <a:gd name="T60" fmla="*/ 1503 w 145"/>
                  <a:gd name="T61" fmla="*/ 7154 h 277"/>
                  <a:gd name="T62" fmla="*/ 1887 w 145"/>
                  <a:gd name="T63" fmla="*/ 7069 h 277"/>
                  <a:gd name="T64" fmla="*/ 2197 w 145"/>
                  <a:gd name="T65" fmla="*/ 6934 h 277"/>
                  <a:gd name="T66" fmla="*/ 2601 w 145"/>
                  <a:gd name="T67" fmla="*/ 6636 h 277"/>
                  <a:gd name="T68" fmla="*/ 2649 w 145"/>
                  <a:gd name="T69" fmla="*/ 6136 h 277"/>
                  <a:gd name="T70" fmla="*/ 2539 w 145"/>
                  <a:gd name="T71" fmla="*/ 5757 h 277"/>
                  <a:gd name="T72" fmla="*/ 2626 w 145"/>
                  <a:gd name="T73" fmla="*/ 5513 h 277"/>
                  <a:gd name="T74" fmla="*/ 2443 w 145"/>
                  <a:gd name="T75" fmla="*/ 5374 h 277"/>
                  <a:gd name="T76" fmla="*/ 2578 w 145"/>
                  <a:gd name="T77" fmla="*/ 4643 h 277"/>
                  <a:gd name="T78" fmla="*/ 2426 w 145"/>
                  <a:gd name="T79" fmla="*/ 4315 h 277"/>
                  <a:gd name="T80" fmla="*/ 2714 w 145"/>
                  <a:gd name="T81" fmla="*/ 4044 h 277"/>
                  <a:gd name="T82" fmla="*/ 2561 w 145"/>
                  <a:gd name="T83" fmla="*/ 3300 h 277"/>
                  <a:gd name="T84" fmla="*/ 2714 w 145"/>
                  <a:gd name="T85" fmla="*/ 2975 h 277"/>
                  <a:gd name="T86" fmla="*/ 2714 w 145"/>
                  <a:gd name="T87" fmla="*/ 2592 h 277"/>
                  <a:gd name="T88" fmla="*/ 2784 w 145"/>
                  <a:gd name="T89" fmla="*/ 2321 h 277"/>
                  <a:gd name="T90" fmla="*/ 2849 w 145"/>
                  <a:gd name="T91" fmla="*/ 1885 h 277"/>
                  <a:gd name="T92" fmla="*/ 2871 w 145"/>
                  <a:gd name="T93" fmla="*/ 1587 h 277"/>
                  <a:gd name="T94" fmla="*/ 2919 w 145"/>
                  <a:gd name="T95" fmla="*/ 1195 h 277"/>
                  <a:gd name="T96" fmla="*/ 3032 w 145"/>
                  <a:gd name="T97" fmla="*/ 653 h 277"/>
                  <a:gd name="T98" fmla="*/ 2984 w 145"/>
                  <a:gd name="T99" fmla="*/ 379 h 277"/>
                  <a:gd name="T100" fmla="*/ 2959 w 145"/>
                  <a:gd name="T101" fmla="*/ 352 h 27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45" h="277">
                    <a:moveTo>
                      <a:pt x="130" y="12"/>
                    </a:moveTo>
                    <a:cubicBezTo>
                      <a:pt x="118" y="0"/>
                      <a:pt x="110" y="12"/>
                      <a:pt x="95" y="16"/>
                    </a:cubicBezTo>
                    <a:cubicBezTo>
                      <a:pt x="96" y="17"/>
                      <a:pt x="95" y="19"/>
                      <a:pt x="98" y="20"/>
                    </a:cubicBezTo>
                    <a:cubicBezTo>
                      <a:pt x="95" y="23"/>
                      <a:pt x="86" y="26"/>
                      <a:pt x="90" y="31"/>
                    </a:cubicBezTo>
                    <a:cubicBezTo>
                      <a:pt x="98" y="29"/>
                      <a:pt x="93" y="36"/>
                      <a:pt x="88" y="38"/>
                    </a:cubicBezTo>
                    <a:cubicBezTo>
                      <a:pt x="80" y="41"/>
                      <a:pt x="81" y="33"/>
                      <a:pt x="79" y="44"/>
                    </a:cubicBezTo>
                    <a:cubicBezTo>
                      <a:pt x="79" y="49"/>
                      <a:pt x="85" y="53"/>
                      <a:pt x="75" y="55"/>
                    </a:cubicBezTo>
                    <a:cubicBezTo>
                      <a:pt x="66" y="56"/>
                      <a:pt x="70" y="46"/>
                      <a:pt x="62" y="58"/>
                    </a:cubicBezTo>
                    <a:cubicBezTo>
                      <a:pt x="62" y="59"/>
                      <a:pt x="63" y="60"/>
                      <a:pt x="64" y="61"/>
                    </a:cubicBezTo>
                    <a:cubicBezTo>
                      <a:pt x="62" y="64"/>
                      <a:pt x="59" y="66"/>
                      <a:pt x="57" y="70"/>
                    </a:cubicBezTo>
                    <a:cubicBezTo>
                      <a:pt x="64" y="75"/>
                      <a:pt x="62" y="80"/>
                      <a:pt x="64" y="87"/>
                    </a:cubicBezTo>
                    <a:cubicBezTo>
                      <a:pt x="55" y="90"/>
                      <a:pt x="55" y="95"/>
                      <a:pt x="54" y="102"/>
                    </a:cubicBezTo>
                    <a:cubicBezTo>
                      <a:pt x="54" y="102"/>
                      <a:pt x="54" y="110"/>
                      <a:pt x="54" y="110"/>
                    </a:cubicBezTo>
                    <a:cubicBezTo>
                      <a:pt x="55" y="110"/>
                      <a:pt x="56" y="118"/>
                      <a:pt x="56" y="118"/>
                    </a:cubicBezTo>
                    <a:cubicBezTo>
                      <a:pt x="54" y="125"/>
                      <a:pt x="47" y="128"/>
                      <a:pt x="44" y="135"/>
                    </a:cubicBezTo>
                    <a:cubicBezTo>
                      <a:pt x="42" y="139"/>
                      <a:pt x="47" y="139"/>
                      <a:pt x="42" y="143"/>
                    </a:cubicBezTo>
                    <a:cubicBezTo>
                      <a:pt x="41" y="145"/>
                      <a:pt x="34" y="146"/>
                      <a:pt x="32" y="146"/>
                    </a:cubicBezTo>
                    <a:cubicBezTo>
                      <a:pt x="32" y="152"/>
                      <a:pt x="44" y="152"/>
                      <a:pt x="40" y="160"/>
                    </a:cubicBezTo>
                    <a:cubicBezTo>
                      <a:pt x="37" y="166"/>
                      <a:pt x="23" y="159"/>
                      <a:pt x="24" y="168"/>
                    </a:cubicBezTo>
                    <a:cubicBezTo>
                      <a:pt x="41" y="170"/>
                      <a:pt x="6" y="196"/>
                      <a:pt x="6" y="202"/>
                    </a:cubicBezTo>
                    <a:cubicBezTo>
                      <a:pt x="5" y="210"/>
                      <a:pt x="13" y="209"/>
                      <a:pt x="15" y="213"/>
                    </a:cubicBezTo>
                    <a:cubicBezTo>
                      <a:pt x="19" y="219"/>
                      <a:pt x="13" y="225"/>
                      <a:pt x="10" y="232"/>
                    </a:cubicBezTo>
                    <a:cubicBezTo>
                      <a:pt x="12" y="231"/>
                      <a:pt x="15" y="232"/>
                      <a:pt x="17" y="232"/>
                    </a:cubicBezTo>
                    <a:cubicBezTo>
                      <a:pt x="18" y="238"/>
                      <a:pt x="0" y="253"/>
                      <a:pt x="11" y="260"/>
                    </a:cubicBezTo>
                    <a:cubicBezTo>
                      <a:pt x="16" y="263"/>
                      <a:pt x="17" y="255"/>
                      <a:pt x="21" y="260"/>
                    </a:cubicBezTo>
                    <a:cubicBezTo>
                      <a:pt x="24" y="264"/>
                      <a:pt x="20" y="271"/>
                      <a:pt x="23" y="274"/>
                    </a:cubicBezTo>
                    <a:cubicBezTo>
                      <a:pt x="25" y="277"/>
                      <a:pt x="29" y="277"/>
                      <a:pt x="33" y="276"/>
                    </a:cubicBezTo>
                    <a:cubicBezTo>
                      <a:pt x="40" y="274"/>
                      <a:pt x="36" y="272"/>
                      <a:pt x="39" y="268"/>
                    </a:cubicBezTo>
                    <a:cubicBezTo>
                      <a:pt x="44" y="262"/>
                      <a:pt x="44" y="261"/>
                      <a:pt x="54" y="264"/>
                    </a:cubicBezTo>
                    <a:cubicBezTo>
                      <a:pt x="57" y="265"/>
                      <a:pt x="57" y="269"/>
                      <a:pt x="61" y="268"/>
                    </a:cubicBezTo>
                    <a:cubicBezTo>
                      <a:pt x="64" y="268"/>
                      <a:pt x="65" y="264"/>
                      <a:pt x="67" y="262"/>
                    </a:cubicBezTo>
                    <a:cubicBezTo>
                      <a:pt x="73" y="259"/>
                      <a:pt x="76" y="259"/>
                      <a:pt x="84" y="259"/>
                    </a:cubicBezTo>
                    <a:cubicBezTo>
                      <a:pt x="82" y="245"/>
                      <a:pt x="87" y="248"/>
                      <a:pt x="98" y="254"/>
                    </a:cubicBezTo>
                    <a:cubicBezTo>
                      <a:pt x="101" y="247"/>
                      <a:pt x="108" y="232"/>
                      <a:pt x="116" y="243"/>
                    </a:cubicBezTo>
                    <a:cubicBezTo>
                      <a:pt x="116" y="237"/>
                      <a:pt x="119" y="232"/>
                      <a:pt x="118" y="225"/>
                    </a:cubicBezTo>
                    <a:cubicBezTo>
                      <a:pt x="108" y="226"/>
                      <a:pt x="110" y="216"/>
                      <a:pt x="113" y="211"/>
                    </a:cubicBezTo>
                    <a:cubicBezTo>
                      <a:pt x="116" y="207"/>
                      <a:pt x="122" y="211"/>
                      <a:pt x="117" y="202"/>
                    </a:cubicBezTo>
                    <a:cubicBezTo>
                      <a:pt x="116" y="199"/>
                      <a:pt x="112" y="198"/>
                      <a:pt x="109" y="197"/>
                    </a:cubicBezTo>
                    <a:cubicBezTo>
                      <a:pt x="110" y="184"/>
                      <a:pt x="124" y="184"/>
                      <a:pt x="115" y="170"/>
                    </a:cubicBezTo>
                    <a:cubicBezTo>
                      <a:pt x="113" y="165"/>
                      <a:pt x="107" y="165"/>
                      <a:pt x="108" y="158"/>
                    </a:cubicBezTo>
                    <a:cubicBezTo>
                      <a:pt x="109" y="152"/>
                      <a:pt x="115" y="147"/>
                      <a:pt x="121" y="148"/>
                    </a:cubicBezTo>
                    <a:cubicBezTo>
                      <a:pt x="122" y="137"/>
                      <a:pt x="113" y="132"/>
                      <a:pt x="114" y="121"/>
                    </a:cubicBezTo>
                    <a:cubicBezTo>
                      <a:pt x="115" y="115"/>
                      <a:pt x="119" y="113"/>
                      <a:pt x="121" y="109"/>
                    </a:cubicBezTo>
                    <a:cubicBezTo>
                      <a:pt x="122" y="105"/>
                      <a:pt x="121" y="99"/>
                      <a:pt x="121" y="95"/>
                    </a:cubicBezTo>
                    <a:cubicBezTo>
                      <a:pt x="113" y="91"/>
                      <a:pt x="122" y="88"/>
                      <a:pt x="124" y="85"/>
                    </a:cubicBezTo>
                    <a:cubicBezTo>
                      <a:pt x="131" y="77"/>
                      <a:pt x="130" y="79"/>
                      <a:pt x="127" y="69"/>
                    </a:cubicBezTo>
                    <a:cubicBezTo>
                      <a:pt x="125" y="62"/>
                      <a:pt x="125" y="65"/>
                      <a:pt x="128" y="58"/>
                    </a:cubicBezTo>
                    <a:cubicBezTo>
                      <a:pt x="129" y="53"/>
                      <a:pt x="132" y="51"/>
                      <a:pt x="130" y="44"/>
                    </a:cubicBezTo>
                    <a:cubicBezTo>
                      <a:pt x="137" y="41"/>
                      <a:pt x="145" y="29"/>
                      <a:pt x="135" y="24"/>
                    </a:cubicBezTo>
                    <a:cubicBezTo>
                      <a:pt x="139" y="20"/>
                      <a:pt x="140" y="14"/>
                      <a:pt x="133" y="14"/>
                    </a:cubicBezTo>
                    <a:cubicBezTo>
                      <a:pt x="133" y="13"/>
                      <a:pt x="133" y="13"/>
                      <a:pt x="132" y="13"/>
                    </a:cubicBezTo>
                  </a:path>
                </a:pathLst>
              </a:custGeom>
              <a:solidFill>
                <a:srgbClr val="9D4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6" name="Freeform 14">
                <a:extLst>
                  <a:ext uri="{FF2B5EF4-FFF2-40B4-BE49-F238E27FC236}">
                    <a16:creationId xmlns:a16="http://schemas.microsoft.com/office/drawing/2014/main" id="{76CCCB2A-FA6C-4C8C-810E-25D957859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1673"/>
                <a:ext cx="220" cy="524"/>
              </a:xfrm>
              <a:custGeom>
                <a:avLst/>
                <a:gdLst>
                  <a:gd name="T0" fmla="*/ 1481 w 78"/>
                  <a:gd name="T1" fmla="*/ 244 h 174"/>
                  <a:gd name="T2" fmla="*/ 1281 w 78"/>
                  <a:gd name="T3" fmla="*/ 545 h 174"/>
                  <a:gd name="T4" fmla="*/ 1123 w 78"/>
                  <a:gd name="T5" fmla="*/ 1006 h 174"/>
                  <a:gd name="T6" fmla="*/ 826 w 78"/>
                  <a:gd name="T7" fmla="*/ 1168 h 174"/>
                  <a:gd name="T8" fmla="*/ 826 w 78"/>
                  <a:gd name="T9" fmla="*/ 1479 h 174"/>
                  <a:gd name="T10" fmla="*/ 691 w 78"/>
                  <a:gd name="T11" fmla="*/ 1939 h 174"/>
                  <a:gd name="T12" fmla="*/ 812 w 78"/>
                  <a:gd name="T13" fmla="*/ 2132 h 174"/>
                  <a:gd name="T14" fmla="*/ 652 w 78"/>
                  <a:gd name="T15" fmla="*/ 2430 h 174"/>
                  <a:gd name="T16" fmla="*/ 677 w 78"/>
                  <a:gd name="T17" fmla="*/ 2813 h 174"/>
                  <a:gd name="T18" fmla="*/ 446 w 78"/>
                  <a:gd name="T19" fmla="*/ 3192 h 174"/>
                  <a:gd name="T20" fmla="*/ 516 w 78"/>
                  <a:gd name="T21" fmla="*/ 3584 h 174"/>
                  <a:gd name="T22" fmla="*/ 245 w 78"/>
                  <a:gd name="T23" fmla="*/ 3882 h 174"/>
                  <a:gd name="T24" fmla="*/ 135 w 78"/>
                  <a:gd name="T25" fmla="*/ 4234 h 174"/>
                  <a:gd name="T26" fmla="*/ 468 w 78"/>
                  <a:gd name="T27" fmla="*/ 4373 h 174"/>
                  <a:gd name="T28" fmla="*/ 764 w 78"/>
                  <a:gd name="T29" fmla="*/ 4725 h 174"/>
                  <a:gd name="T30" fmla="*/ 922 w 78"/>
                  <a:gd name="T31" fmla="*/ 4590 h 174"/>
                  <a:gd name="T32" fmla="*/ 1123 w 78"/>
                  <a:gd name="T33" fmla="*/ 4590 h 174"/>
                  <a:gd name="T34" fmla="*/ 1185 w 78"/>
                  <a:gd name="T35" fmla="*/ 4234 h 174"/>
                  <a:gd name="T36" fmla="*/ 1035 w 78"/>
                  <a:gd name="T37" fmla="*/ 3882 h 174"/>
                  <a:gd name="T38" fmla="*/ 1171 w 78"/>
                  <a:gd name="T39" fmla="*/ 3246 h 174"/>
                  <a:gd name="T40" fmla="*/ 1075 w 78"/>
                  <a:gd name="T41" fmla="*/ 2948 h 174"/>
                  <a:gd name="T42" fmla="*/ 1171 w 78"/>
                  <a:gd name="T43" fmla="*/ 2674 h 174"/>
                  <a:gd name="T44" fmla="*/ 1171 w 78"/>
                  <a:gd name="T45" fmla="*/ 2024 h 174"/>
                  <a:gd name="T46" fmla="*/ 1258 w 78"/>
                  <a:gd name="T47" fmla="*/ 1452 h 174"/>
                  <a:gd name="T48" fmla="*/ 1345 w 78"/>
                  <a:gd name="T49" fmla="*/ 1114 h 174"/>
                  <a:gd name="T50" fmla="*/ 1481 w 78"/>
                  <a:gd name="T51" fmla="*/ 545 h 174"/>
                  <a:gd name="T52" fmla="*/ 1687 w 78"/>
                  <a:gd name="T53" fmla="*/ 352 h 174"/>
                  <a:gd name="T54" fmla="*/ 1441 w 78"/>
                  <a:gd name="T55" fmla="*/ 244 h 17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8" h="174">
                    <a:moveTo>
                      <a:pt x="66" y="9"/>
                    </a:moveTo>
                    <a:cubicBezTo>
                      <a:pt x="55" y="0"/>
                      <a:pt x="59" y="17"/>
                      <a:pt x="57" y="20"/>
                    </a:cubicBezTo>
                    <a:cubicBezTo>
                      <a:pt x="54" y="26"/>
                      <a:pt x="45" y="29"/>
                      <a:pt x="50" y="37"/>
                    </a:cubicBezTo>
                    <a:cubicBezTo>
                      <a:pt x="47" y="39"/>
                      <a:pt x="39" y="41"/>
                      <a:pt x="37" y="43"/>
                    </a:cubicBezTo>
                    <a:cubicBezTo>
                      <a:pt x="32" y="49"/>
                      <a:pt x="38" y="49"/>
                      <a:pt x="37" y="54"/>
                    </a:cubicBezTo>
                    <a:cubicBezTo>
                      <a:pt x="36" y="62"/>
                      <a:pt x="30" y="64"/>
                      <a:pt x="31" y="71"/>
                    </a:cubicBezTo>
                    <a:cubicBezTo>
                      <a:pt x="32" y="74"/>
                      <a:pt x="36" y="74"/>
                      <a:pt x="36" y="78"/>
                    </a:cubicBezTo>
                    <a:cubicBezTo>
                      <a:pt x="36" y="82"/>
                      <a:pt x="31" y="86"/>
                      <a:pt x="29" y="89"/>
                    </a:cubicBezTo>
                    <a:cubicBezTo>
                      <a:pt x="23" y="99"/>
                      <a:pt x="30" y="96"/>
                      <a:pt x="30" y="103"/>
                    </a:cubicBezTo>
                    <a:cubicBezTo>
                      <a:pt x="31" y="111"/>
                      <a:pt x="23" y="111"/>
                      <a:pt x="20" y="117"/>
                    </a:cubicBezTo>
                    <a:cubicBezTo>
                      <a:pt x="16" y="125"/>
                      <a:pt x="23" y="123"/>
                      <a:pt x="23" y="131"/>
                    </a:cubicBezTo>
                    <a:cubicBezTo>
                      <a:pt x="24" y="137"/>
                      <a:pt x="17" y="142"/>
                      <a:pt x="11" y="142"/>
                    </a:cubicBezTo>
                    <a:cubicBezTo>
                      <a:pt x="29" y="143"/>
                      <a:pt x="6" y="155"/>
                      <a:pt x="6" y="155"/>
                    </a:cubicBezTo>
                    <a:cubicBezTo>
                      <a:pt x="0" y="164"/>
                      <a:pt x="18" y="171"/>
                      <a:pt x="21" y="160"/>
                    </a:cubicBezTo>
                    <a:cubicBezTo>
                      <a:pt x="26" y="164"/>
                      <a:pt x="25" y="174"/>
                      <a:pt x="34" y="173"/>
                    </a:cubicBezTo>
                    <a:cubicBezTo>
                      <a:pt x="39" y="173"/>
                      <a:pt x="38" y="169"/>
                      <a:pt x="41" y="168"/>
                    </a:cubicBezTo>
                    <a:cubicBezTo>
                      <a:pt x="44" y="167"/>
                      <a:pt x="48" y="170"/>
                      <a:pt x="50" y="168"/>
                    </a:cubicBezTo>
                    <a:cubicBezTo>
                      <a:pt x="54" y="165"/>
                      <a:pt x="54" y="159"/>
                      <a:pt x="53" y="155"/>
                    </a:cubicBezTo>
                    <a:cubicBezTo>
                      <a:pt x="52" y="149"/>
                      <a:pt x="47" y="147"/>
                      <a:pt x="46" y="142"/>
                    </a:cubicBezTo>
                    <a:cubicBezTo>
                      <a:pt x="44" y="134"/>
                      <a:pt x="53" y="128"/>
                      <a:pt x="52" y="119"/>
                    </a:cubicBezTo>
                    <a:cubicBezTo>
                      <a:pt x="52" y="116"/>
                      <a:pt x="48" y="112"/>
                      <a:pt x="48" y="108"/>
                    </a:cubicBezTo>
                    <a:cubicBezTo>
                      <a:pt x="48" y="104"/>
                      <a:pt x="51" y="102"/>
                      <a:pt x="52" y="98"/>
                    </a:cubicBezTo>
                    <a:cubicBezTo>
                      <a:pt x="56" y="89"/>
                      <a:pt x="53" y="83"/>
                      <a:pt x="52" y="74"/>
                    </a:cubicBezTo>
                    <a:cubicBezTo>
                      <a:pt x="52" y="68"/>
                      <a:pt x="54" y="58"/>
                      <a:pt x="56" y="53"/>
                    </a:cubicBezTo>
                    <a:cubicBezTo>
                      <a:pt x="58" y="50"/>
                      <a:pt x="69" y="46"/>
                      <a:pt x="60" y="41"/>
                    </a:cubicBezTo>
                    <a:cubicBezTo>
                      <a:pt x="65" y="33"/>
                      <a:pt x="69" y="29"/>
                      <a:pt x="66" y="20"/>
                    </a:cubicBezTo>
                    <a:cubicBezTo>
                      <a:pt x="70" y="21"/>
                      <a:pt x="78" y="20"/>
                      <a:pt x="75" y="13"/>
                    </a:cubicBezTo>
                    <a:cubicBezTo>
                      <a:pt x="75" y="13"/>
                      <a:pt x="65" y="10"/>
                      <a:pt x="64" y="9"/>
                    </a:cubicBezTo>
                  </a:path>
                </a:pathLst>
              </a:custGeom>
              <a:solidFill>
                <a:srgbClr val="A351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7" name="Freeform 15">
                <a:extLst>
                  <a:ext uri="{FF2B5EF4-FFF2-40B4-BE49-F238E27FC236}">
                    <a16:creationId xmlns:a16="http://schemas.microsoft.com/office/drawing/2014/main" id="{35AAB19A-D250-4526-966E-F51EB0B95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1450"/>
                <a:ext cx="452" cy="533"/>
              </a:xfrm>
              <a:custGeom>
                <a:avLst/>
                <a:gdLst>
                  <a:gd name="T0" fmla="*/ 814 w 160"/>
                  <a:gd name="T1" fmla="*/ 81 h 177"/>
                  <a:gd name="T2" fmla="*/ 271 w 160"/>
                  <a:gd name="T3" fmla="*/ 217 h 177"/>
                  <a:gd name="T4" fmla="*/ 297 w 160"/>
                  <a:gd name="T5" fmla="*/ 789 h 177"/>
                  <a:gd name="T6" fmla="*/ 23 w 160"/>
                  <a:gd name="T7" fmla="*/ 1235 h 177"/>
                  <a:gd name="T8" fmla="*/ 223 w 160"/>
                  <a:gd name="T9" fmla="*/ 1695 h 177"/>
                  <a:gd name="T10" fmla="*/ 494 w 160"/>
                  <a:gd name="T11" fmla="*/ 1993 h 177"/>
                  <a:gd name="T12" fmla="*/ 655 w 160"/>
                  <a:gd name="T13" fmla="*/ 2403 h 177"/>
                  <a:gd name="T14" fmla="*/ 1198 w 160"/>
                  <a:gd name="T15" fmla="*/ 2948 h 177"/>
                  <a:gd name="T16" fmla="*/ 1396 w 160"/>
                  <a:gd name="T17" fmla="*/ 3827 h 177"/>
                  <a:gd name="T18" fmla="*/ 1850 w 160"/>
                  <a:gd name="T19" fmla="*/ 4180 h 177"/>
                  <a:gd name="T20" fmla="*/ 2051 w 160"/>
                  <a:gd name="T21" fmla="*/ 4671 h 177"/>
                  <a:gd name="T22" fmla="*/ 2274 w 160"/>
                  <a:gd name="T23" fmla="*/ 4342 h 177"/>
                  <a:gd name="T24" fmla="*/ 2641 w 160"/>
                  <a:gd name="T25" fmla="*/ 4508 h 177"/>
                  <a:gd name="T26" fmla="*/ 2952 w 160"/>
                  <a:gd name="T27" fmla="*/ 4098 h 177"/>
                  <a:gd name="T28" fmla="*/ 3223 w 160"/>
                  <a:gd name="T29" fmla="*/ 3827 h 177"/>
                  <a:gd name="T30" fmla="*/ 3311 w 160"/>
                  <a:gd name="T31" fmla="*/ 3463 h 177"/>
                  <a:gd name="T32" fmla="*/ 3447 w 160"/>
                  <a:gd name="T33" fmla="*/ 3219 h 177"/>
                  <a:gd name="T34" fmla="*/ 3175 w 160"/>
                  <a:gd name="T35" fmla="*/ 2051 h 177"/>
                  <a:gd name="T36" fmla="*/ 3136 w 160"/>
                  <a:gd name="T37" fmla="*/ 1560 h 177"/>
                  <a:gd name="T38" fmla="*/ 2754 w 160"/>
                  <a:gd name="T39" fmla="*/ 1424 h 177"/>
                  <a:gd name="T40" fmla="*/ 2593 w 160"/>
                  <a:gd name="T41" fmla="*/ 952 h 177"/>
                  <a:gd name="T42" fmla="*/ 2139 w 160"/>
                  <a:gd name="T43" fmla="*/ 870 h 177"/>
                  <a:gd name="T44" fmla="*/ 1469 w 160"/>
                  <a:gd name="T45" fmla="*/ 217 h 177"/>
                  <a:gd name="T46" fmla="*/ 1150 w 160"/>
                  <a:gd name="T47" fmla="*/ 217 h 177"/>
                  <a:gd name="T48" fmla="*/ 814 w 160"/>
                  <a:gd name="T49" fmla="*/ 54 h 17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60" h="177">
                    <a:moveTo>
                      <a:pt x="36" y="3"/>
                    </a:moveTo>
                    <a:cubicBezTo>
                      <a:pt x="28" y="3"/>
                      <a:pt x="18" y="1"/>
                      <a:pt x="12" y="8"/>
                    </a:cubicBezTo>
                    <a:cubicBezTo>
                      <a:pt x="8" y="14"/>
                      <a:pt x="6" y="26"/>
                      <a:pt x="13" y="29"/>
                    </a:cubicBezTo>
                    <a:cubicBezTo>
                      <a:pt x="10" y="35"/>
                      <a:pt x="2" y="37"/>
                      <a:pt x="1" y="45"/>
                    </a:cubicBezTo>
                    <a:cubicBezTo>
                      <a:pt x="0" y="52"/>
                      <a:pt x="5" y="58"/>
                      <a:pt x="10" y="62"/>
                    </a:cubicBezTo>
                    <a:cubicBezTo>
                      <a:pt x="18" y="67"/>
                      <a:pt x="20" y="64"/>
                      <a:pt x="22" y="73"/>
                    </a:cubicBezTo>
                    <a:cubicBezTo>
                      <a:pt x="24" y="83"/>
                      <a:pt x="20" y="83"/>
                      <a:pt x="29" y="88"/>
                    </a:cubicBezTo>
                    <a:cubicBezTo>
                      <a:pt x="36" y="93"/>
                      <a:pt x="48" y="98"/>
                      <a:pt x="53" y="108"/>
                    </a:cubicBezTo>
                    <a:cubicBezTo>
                      <a:pt x="58" y="119"/>
                      <a:pt x="40" y="139"/>
                      <a:pt x="62" y="140"/>
                    </a:cubicBezTo>
                    <a:cubicBezTo>
                      <a:pt x="56" y="162"/>
                      <a:pt x="71" y="141"/>
                      <a:pt x="82" y="153"/>
                    </a:cubicBezTo>
                    <a:cubicBezTo>
                      <a:pt x="87" y="158"/>
                      <a:pt x="82" y="167"/>
                      <a:pt x="91" y="171"/>
                    </a:cubicBezTo>
                    <a:cubicBezTo>
                      <a:pt x="106" y="177"/>
                      <a:pt x="98" y="164"/>
                      <a:pt x="101" y="159"/>
                    </a:cubicBezTo>
                    <a:cubicBezTo>
                      <a:pt x="108" y="149"/>
                      <a:pt x="112" y="164"/>
                      <a:pt x="117" y="165"/>
                    </a:cubicBezTo>
                    <a:cubicBezTo>
                      <a:pt x="129" y="168"/>
                      <a:pt x="126" y="156"/>
                      <a:pt x="131" y="150"/>
                    </a:cubicBezTo>
                    <a:cubicBezTo>
                      <a:pt x="135" y="144"/>
                      <a:pt x="140" y="145"/>
                      <a:pt x="143" y="140"/>
                    </a:cubicBezTo>
                    <a:cubicBezTo>
                      <a:pt x="145" y="137"/>
                      <a:pt x="145" y="130"/>
                      <a:pt x="147" y="127"/>
                    </a:cubicBezTo>
                    <a:cubicBezTo>
                      <a:pt x="148" y="124"/>
                      <a:pt x="151" y="121"/>
                      <a:pt x="153" y="118"/>
                    </a:cubicBezTo>
                    <a:cubicBezTo>
                      <a:pt x="160" y="99"/>
                      <a:pt x="143" y="93"/>
                      <a:pt x="141" y="75"/>
                    </a:cubicBezTo>
                    <a:cubicBezTo>
                      <a:pt x="141" y="69"/>
                      <a:pt x="143" y="62"/>
                      <a:pt x="139" y="57"/>
                    </a:cubicBezTo>
                    <a:cubicBezTo>
                      <a:pt x="134" y="50"/>
                      <a:pt x="127" y="56"/>
                      <a:pt x="122" y="52"/>
                    </a:cubicBezTo>
                    <a:cubicBezTo>
                      <a:pt x="117" y="48"/>
                      <a:pt x="119" y="40"/>
                      <a:pt x="115" y="35"/>
                    </a:cubicBezTo>
                    <a:cubicBezTo>
                      <a:pt x="108" y="28"/>
                      <a:pt x="103" y="34"/>
                      <a:pt x="95" y="32"/>
                    </a:cubicBezTo>
                    <a:cubicBezTo>
                      <a:pt x="82" y="30"/>
                      <a:pt x="75" y="15"/>
                      <a:pt x="65" y="8"/>
                    </a:cubicBezTo>
                    <a:cubicBezTo>
                      <a:pt x="60" y="5"/>
                      <a:pt x="56" y="3"/>
                      <a:pt x="51" y="8"/>
                    </a:cubicBezTo>
                    <a:cubicBezTo>
                      <a:pt x="46" y="5"/>
                      <a:pt x="43" y="0"/>
                      <a:pt x="36" y="2"/>
                    </a:cubicBezTo>
                  </a:path>
                </a:pathLst>
              </a:custGeom>
              <a:solidFill>
                <a:srgbClr val="994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8" name="Freeform 16">
                <a:extLst>
                  <a:ext uri="{FF2B5EF4-FFF2-40B4-BE49-F238E27FC236}">
                    <a16:creationId xmlns:a16="http://schemas.microsoft.com/office/drawing/2014/main" id="{90B42954-0F4E-4FC4-8F8E-2E92EB03D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474"/>
                <a:ext cx="257" cy="337"/>
              </a:xfrm>
              <a:custGeom>
                <a:avLst/>
                <a:gdLst>
                  <a:gd name="T0" fmla="*/ 432 w 91"/>
                  <a:gd name="T1" fmla="*/ 352 h 112"/>
                  <a:gd name="T2" fmla="*/ 271 w 91"/>
                  <a:gd name="T3" fmla="*/ 545 h 112"/>
                  <a:gd name="T4" fmla="*/ 113 w 91"/>
                  <a:gd name="T5" fmla="*/ 870 h 112"/>
                  <a:gd name="T6" fmla="*/ 655 w 91"/>
                  <a:gd name="T7" fmla="*/ 1195 h 112"/>
                  <a:gd name="T8" fmla="*/ 678 w 91"/>
                  <a:gd name="T9" fmla="*/ 1667 h 112"/>
                  <a:gd name="T10" fmla="*/ 1084 w 91"/>
                  <a:gd name="T11" fmla="*/ 1884 h 112"/>
                  <a:gd name="T12" fmla="*/ 1395 w 91"/>
                  <a:gd name="T13" fmla="*/ 2807 h 112"/>
                  <a:gd name="T14" fmla="*/ 1714 w 91"/>
                  <a:gd name="T15" fmla="*/ 2916 h 112"/>
                  <a:gd name="T16" fmla="*/ 1692 w 91"/>
                  <a:gd name="T17" fmla="*/ 2425 h 112"/>
                  <a:gd name="T18" fmla="*/ 1618 w 91"/>
                  <a:gd name="T19" fmla="*/ 1667 h 112"/>
                  <a:gd name="T20" fmla="*/ 1285 w 91"/>
                  <a:gd name="T21" fmla="*/ 1438 h 112"/>
                  <a:gd name="T22" fmla="*/ 1101 w 91"/>
                  <a:gd name="T23" fmla="*/ 978 h 112"/>
                  <a:gd name="T24" fmla="*/ 678 w 91"/>
                  <a:gd name="T25" fmla="*/ 680 h 112"/>
                  <a:gd name="T26" fmla="*/ 407 w 91"/>
                  <a:gd name="T27" fmla="*/ 298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1" h="112">
                    <a:moveTo>
                      <a:pt x="19" y="13"/>
                    </a:moveTo>
                    <a:cubicBezTo>
                      <a:pt x="9" y="0"/>
                      <a:pt x="0" y="19"/>
                      <a:pt x="12" y="20"/>
                    </a:cubicBezTo>
                    <a:cubicBezTo>
                      <a:pt x="12" y="25"/>
                      <a:pt x="9" y="29"/>
                      <a:pt x="5" y="32"/>
                    </a:cubicBezTo>
                    <a:cubicBezTo>
                      <a:pt x="10" y="43"/>
                      <a:pt x="24" y="35"/>
                      <a:pt x="29" y="44"/>
                    </a:cubicBezTo>
                    <a:cubicBezTo>
                      <a:pt x="31" y="48"/>
                      <a:pt x="27" y="56"/>
                      <a:pt x="30" y="61"/>
                    </a:cubicBezTo>
                    <a:cubicBezTo>
                      <a:pt x="34" y="67"/>
                      <a:pt x="42" y="66"/>
                      <a:pt x="48" y="69"/>
                    </a:cubicBezTo>
                    <a:cubicBezTo>
                      <a:pt x="63" y="76"/>
                      <a:pt x="51" y="91"/>
                      <a:pt x="62" y="103"/>
                    </a:cubicBezTo>
                    <a:cubicBezTo>
                      <a:pt x="65" y="107"/>
                      <a:pt x="71" y="112"/>
                      <a:pt x="76" y="107"/>
                    </a:cubicBezTo>
                    <a:cubicBezTo>
                      <a:pt x="81" y="102"/>
                      <a:pt x="75" y="96"/>
                      <a:pt x="75" y="89"/>
                    </a:cubicBezTo>
                    <a:cubicBezTo>
                      <a:pt x="77" y="73"/>
                      <a:pt x="91" y="74"/>
                      <a:pt x="72" y="61"/>
                    </a:cubicBezTo>
                    <a:cubicBezTo>
                      <a:pt x="68" y="58"/>
                      <a:pt x="60" y="57"/>
                      <a:pt x="57" y="53"/>
                    </a:cubicBezTo>
                    <a:cubicBezTo>
                      <a:pt x="52" y="48"/>
                      <a:pt x="53" y="41"/>
                      <a:pt x="49" y="36"/>
                    </a:cubicBezTo>
                    <a:cubicBezTo>
                      <a:pt x="45" y="29"/>
                      <a:pt x="36" y="31"/>
                      <a:pt x="30" y="25"/>
                    </a:cubicBezTo>
                    <a:cubicBezTo>
                      <a:pt x="25" y="20"/>
                      <a:pt x="26" y="13"/>
                      <a:pt x="18" y="11"/>
                    </a:cubicBezTo>
                  </a:path>
                </a:pathLst>
              </a:custGeom>
              <a:solidFill>
                <a:srgbClr val="9D4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9" name="Freeform 17">
                <a:extLst>
                  <a:ext uri="{FF2B5EF4-FFF2-40B4-BE49-F238E27FC236}">
                    <a16:creationId xmlns:a16="http://schemas.microsoft.com/office/drawing/2014/main" id="{670620B9-D332-4B99-AE10-4232C0879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2588"/>
                <a:ext cx="703" cy="452"/>
              </a:xfrm>
              <a:custGeom>
                <a:avLst/>
                <a:gdLst>
                  <a:gd name="T0" fmla="*/ 4726 w 249"/>
                  <a:gd name="T1" fmla="*/ 437 h 150"/>
                  <a:gd name="T2" fmla="*/ 3826 w 249"/>
                  <a:gd name="T3" fmla="*/ 383 h 150"/>
                  <a:gd name="T4" fmla="*/ 2902 w 249"/>
                  <a:gd name="T5" fmla="*/ 518 h 150"/>
                  <a:gd name="T6" fmla="*/ 2321 w 249"/>
                  <a:gd name="T7" fmla="*/ 325 h 150"/>
                  <a:gd name="T8" fmla="*/ 1914 w 249"/>
                  <a:gd name="T9" fmla="*/ 654 h 150"/>
                  <a:gd name="T10" fmla="*/ 1347 w 249"/>
                  <a:gd name="T11" fmla="*/ 735 h 150"/>
                  <a:gd name="T12" fmla="*/ 1124 w 249"/>
                  <a:gd name="T13" fmla="*/ 1006 h 150"/>
                  <a:gd name="T14" fmla="*/ 1149 w 249"/>
                  <a:gd name="T15" fmla="*/ 1290 h 150"/>
                  <a:gd name="T16" fmla="*/ 791 w 249"/>
                  <a:gd name="T17" fmla="*/ 1588 h 150"/>
                  <a:gd name="T18" fmla="*/ 407 w 249"/>
                  <a:gd name="T19" fmla="*/ 2025 h 150"/>
                  <a:gd name="T20" fmla="*/ 23 w 249"/>
                  <a:gd name="T21" fmla="*/ 2597 h 150"/>
                  <a:gd name="T22" fmla="*/ 113 w 249"/>
                  <a:gd name="T23" fmla="*/ 2706 h 150"/>
                  <a:gd name="T24" fmla="*/ 223 w 249"/>
                  <a:gd name="T25" fmla="*/ 2869 h 150"/>
                  <a:gd name="T26" fmla="*/ 519 w 249"/>
                  <a:gd name="T27" fmla="*/ 3179 h 150"/>
                  <a:gd name="T28" fmla="*/ 813 w 249"/>
                  <a:gd name="T29" fmla="*/ 3559 h 150"/>
                  <a:gd name="T30" fmla="*/ 1014 w 249"/>
                  <a:gd name="T31" fmla="*/ 3941 h 150"/>
                  <a:gd name="T32" fmla="*/ 1285 w 249"/>
                  <a:gd name="T33" fmla="*/ 3779 h 150"/>
                  <a:gd name="T34" fmla="*/ 1443 w 249"/>
                  <a:gd name="T35" fmla="*/ 4104 h 150"/>
                  <a:gd name="T36" fmla="*/ 1595 w 249"/>
                  <a:gd name="T37" fmla="*/ 3914 h 150"/>
                  <a:gd name="T38" fmla="*/ 1866 w 249"/>
                  <a:gd name="T39" fmla="*/ 4077 h 150"/>
                  <a:gd name="T40" fmla="*/ 1889 w 249"/>
                  <a:gd name="T41" fmla="*/ 3914 h 150"/>
                  <a:gd name="T42" fmla="*/ 2112 w 249"/>
                  <a:gd name="T43" fmla="*/ 3914 h 150"/>
                  <a:gd name="T44" fmla="*/ 2112 w 249"/>
                  <a:gd name="T45" fmla="*/ 3694 h 150"/>
                  <a:gd name="T46" fmla="*/ 2408 w 249"/>
                  <a:gd name="T47" fmla="*/ 3969 h 150"/>
                  <a:gd name="T48" fmla="*/ 2741 w 249"/>
                  <a:gd name="T49" fmla="*/ 3752 h 150"/>
                  <a:gd name="T50" fmla="*/ 2950 w 249"/>
                  <a:gd name="T51" fmla="*/ 3721 h 150"/>
                  <a:gd name="T52" fmla="*/ 3309 w 249"/>
                  <a:gd name="T53" fmla="*/ 3288 h 150"/>
                  <a:gd name="T54" fmla="*/ 3492 w 249"/>
                  <a:gd name="T55" fmla="*/ 3179 h 150"/>
                  <a:gd name="T56" fmla="*/ 3715 w 249"/>
                  <a:gd name="T57" fmla="*/ 2842 h 150"/>
                  <a:gd name="T58" fmla="*/ 4136 w 249"/>
                  <a:gd name="T59" fmla="*/ 2950 h 150"/>
                  <a:gd name="T60" fmla="*/ 4320 w 249"/>
                  <a:gd name="T61" fmla="*/ 2733 h 150"/>
                  <a:gd name="T62" fmla="*/ 4503 w 249"/>
                  <a:gd name="T63" fmla="*/ 2842 h 150"/>
                  <a:gd name="T64" fmla="*/ 4927 w 249"/>
                  <a:gd name="T65" fmla="*/ 2408 h 150"/>
                  <a:gd name="T66" fmla="*/ 5158 w 249"/>
                  <a:gd name="T67" fmla="*/ 2350 h 150"/>
                  <a:gd name="T68" fmla="*/ 5158 w 249"/>
                  <a:gd name="T69" fmla="*/ 1916 h 150"/>
                  <a:gd name="T70" fmla="*/ 5381 w 249"/>
                  <a:gd name="T71" fmla="*/ 1127 h 150"/>
                  <a:gd name="T72" fmla="*/ 5198 w 249"/>
                  <a:gd name="T73" fmla="*/ 817 h 150"/>
                  <a:gd name="T74" fmla="*/ 5133 w 249"/>
                  <a:gd name="T75" fmla="*/ 545 h 150"/>
                  <a:gd name="T76" fmla="*/ 4887 w 249"/>
                  <a:gd name="T77" fmla="*/ 518 h 150"/>
                  <a:gd name="T78" fmla="*/ 4726 w 249"/>
                  <a:gd name="T79" fmla="*/ 383 h 1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49" h="150">
                    <a:moveTo>
                      <a:pt x="210" y="16"/>
                    </a:moveTo>
                    <a:cubicBezTo>
                      <a:pt x="201" y="0"/>
                      <a:pt x="181" y="4"/>
                      <a:pt x="170" y="14"/>
                    </a:cubicBezTo>
                    <a:cubicBezTo>
                      <a:pt x="156" y="27"/>
                      <a:pt x="146" y="24"/>
                      <a:pt x="129" y="19"/>
                    </a:cubicBezTo>
                    <a:cubicBezTo>
                      <a:pt x="121" y="16"/>
                      <a:pt x="111" y="15"/>
                      <a:pt x="103" y="12"/>
                    </a:cubicBezTo>
                    <a:cubicBezTo>
                      <a:pt x="90" y="9"/>
                      <a:pt x="87" y="13"/>
                      <a:pt x="85" y="24"/>
                    </a:cubicBezTo>
                    <a:cubicBezTo>
                      <a:pt x="75" y="22"/>
                      <a:pt x="69" y="21"/>
                      <a:pt x="60" y="27"/>
                    </a:cubicBezTo>
                    <a:cubicBezTo>
                      <a:pt x="57" y="29"/>
                      <a:pt x="51" y="33"/>
                      <a:pt x="50" y="37"/>
                    </a:cubicBezTo>
                    <a:cubicBezTo>
                      <a:pt x="49" y="40"/>
                      <a:pt x="53" y="43"/>
                      <a:pt x="51" y="47"/>
                    </a:cubicBezTo>
                    <a:cubicBezTo>
                      <a:pt x="48" y="51"/>
                      <a:pt x="38" y="55"/>
                      <a:pt x="35" y="58"/>
                    </a:cubicBezTo>
                    <a:cubicBezTo>
                      <a:pt x="29" y="63"/>
                      <a:pt x="23" y="69"/>
                      <a:pt x="18" y="74"/>
                    </a:cubicBezTo>
                    <a:cubicBezTo>
                      <a:pt x="13" y="79"/>
                      <a:pt x="0" y="88"/>
                      <a:pt x="1" y="95"/>
                    </a:cubicBezTo>
                    <a:cubicBezTo>
                      <a:pt x="1" y="101"/>
                      <a:pt x="3" y="97"/>
                      <a:pt x="5" y="99"/>
                    </a:cubicBezTo>
                    <a:cubicBezTo>
                      <a:pt x="6" y="100"/>
                      <a:pt x="9" y="105"/>
                      <a:pt x="10" y="105"/>
                    </a:cubicBezTo>
                    <a:cubicBezTo>
                      <a:pt x="17" y="111"/>
                      <a:pt x="22" y="106"/>
                      <a:pt x="23" y="116"/>
                    </a:cubicBezTo>
                    <a:cubicBezTo>
                      <a:pt x="25" y="127"/>
                      <a:pt x="25" y="127"/>
                      <a:pt x="36" y="130"/>
                    </a:cubicBezTo>
                    <a:cubicBezTo>
                      <a:pt x="45" y="132"/>
                      <a:pt x="45" y="134"/>
                      <a:pt x="45" y="144"/>
                    </a:cubicBezTo>
                    <a:cubicBezTo>
                      <a:pt x="50" y="144"/>
                      <a:pt x="58" y="145"/>
                      <a:pt x="57" y="138"/>
                    </a:cubicBezTo>
                    <a:cubicBezTo>
                      <a:pt x="61" y="139"/>
                      <a:pt x="62" y="146"/>
                      <a:pt x="64" y="150"/>
                    </a:cubicBezTo>
                    <a:cubicBezTo>
                      <a:pt x="68" y="150"/>
                      <a:pt x="70" y="146"/>
                      <a:pt x="71" y="143"/>
                    </a:cubicBezTo>
                    <a:cubicBezTo>
                      <a:pt x="75" y="144"/>
                      <a:pt x="79" y="148"/>
                      <a:pt x="83" y="149"/>
                    </a:cubicBezTo>
                    <a:cubicBezTo>
                      <a:pt x="83" y="147"/>
                      <a:pt x="84" y="145"/>
                      <a:pt x="84" y="143"/>
                    </a:cubicBezTo>
                    <a:cubicBezTo>
                      <a:pt x="86" y="143"/>
                      <a:pt x="92" y="145"/>
                      <a:pt x="94" y="143"/>
                    </a:cubicBezTo>
                    <a:cubicBezTo>
                      <a:pt x="96" y="141"/>
                      <a:pt x="91" y="137"/>
                      <a:pt x="94" y="135"/>
                    </a:cubicBezTo>
                    <a:cubicBezTo>
                      <a:pt x="101" y="128"/>
                      <a:pt x="105" y="145"/>
                      <a:pt x="107" y="145"/>
                    </a:cubicBezTo>
                    <a:cubicBezTo>
                      <a:pt x="114" y="148"/>
                      <a:pt x="118" y="140"/>
                      <a:pt x="122" y="137"/>
                    </a:cubicBezTo>
                    <a:cubicBezTo>
                      <a:pt x="127" y="133"/>
                      <a:pt x="123" y="135"/>
                      <a:pt x="131" y="136"/>
                    </a:cubicBezTo>
                    <a:cubicBezTo>
                      <a:pt x="145" y="137"/>
                      <a:pt x="138" y="125"/>
                      <a:pt x="147" y="120"/>
                    </a:cubicBezTo>
                    <a:cubicBezTo>
                      <a:pt x="152" y="118"/>
                      <a:pt x="152" y="121"/>
                      <a:pt x="155" y="116"/>
                    </a:cubicBezTo>
                    <a:cubicBezTo>
                      <a:pt x="158" y="111"/>
                      <a:pt x="157" y="104"/>
                      <a:pt x="165" y="104"/>
                    </a:cubicBezTo>
                    <a:cubicBezTo>
                      <a:pt x="175" y="104"/>
                      <a:pt x="173" y="119"/>
                      <a:pt x="184" y="108"/>
                    </a:cubicBezTo>
                    <a:cubicBezTo>
                      <a:pt x="188" y="105"/>
                      <a:pt x="186" y="101"/>
                      <a:pt x="192" y="100"/>
                    </a:cubicBezTo>
                    <a:cubicBezTo>
                      <a:pt x="197" y="99"/>
                      <a:pt x="197" y="104"/>
                      <a:pt x="200" y="104"/>
                    </a:cubicBezTo>
                    <a:cubicBezTo>
                      <a:pt x="206" y="104"/>
                      <a:pt x="214" y="92"/>
                      <a:pt x="219" y="88"/>
                    </a:cubicBezTo>
                    <a:cubicBezTo>
                      <a:pt x="222" y="97"/>
                      <a:pt x="227" y="91"/>
                      <a:pt x="229" y="86"/>
                    </a:cubicBezTo>
                    <a:cubicBezTo>
                      <a:pt x="233" y="78"/>
                      <a:pt x="230" y="77"/>
                      <a:pt x="229" y="70"/>
                    </a:cubicBezTo>
                    <a:cubicBezTo>
                      <a:pt x="228" y="57"/>
                      <a:pt x="249" y="55"/>
                      <a:pt x="239" y="41"/>
                    </a:cubicBezTo>
                    <a:cubicBezTo>
                      <a:pt x="236" y="36"/>
                      <a:pt x="232" y="35"/>
                      <a:pt x="231" y="30"/>
                    </a:cubicBezTo>
                    <a:cubicBezTo>
                      <a:pt x="229" y="25"/>
                      <a:pt x="232" y="24"/>
                      <a:pt x="228" y="20"/>
                    </a:cubicBezTo>
                    <a:cubicBezTo>
                      <a:pt x="224" y="18"/>
                      <a:pt x="221" y="20"/>
                      <a:pt x="217" y="19"/>
                    </a:cubicBezTo>
                    <a:cubicBezTo>
                      <a:pt x="215" y="18"/>
                      <a:pt x="212" y="15"/>
                      <a:pt x="210" y="14"/>
                    </a:cubicBezTo>
                  </a:path>
                </a:pathLst>
              </a:custGeom>
              <a:solidFill>
                <a:srgbClr val="994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0" name="Freeform 18">
                <a:extLst>
                  <a:ext uri="{FF2B5EF4-FFF2-40B4-BE49-F238E27FC236}">
                    <a16:creationId xmlns:a16="http://schemas.microsoft.com/office/drawing/2014/main" id="{1011B839-0894-47FD-BD70-D986BACB9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657"/>
                <a:ext cx="455" cy="262"/>
              </a:xfrm>
              <a:custGeom>
                <a:avLst/>
                <a:gdLst>
                  <a:gd name="T0" fmla="*/ 2213 w 161"/>
                  <a:gd name="T1" fmla="*/ 352 h 87"/>
                  <a:gd name="T2" fmla="*/ 1780 w 161"/>
                  <a:gd name="T3" fmla="*/ 410 h 87"/>
                  <a:gd name="T4" fmla="*/ 1583 w 161"/>
                  <a:gd name="T5" fmla="*/ 437 h 87"/>
                  <a:gd name="T6" fmla="*/ 1557 w 161"/>
                  <a:gd name="T7" fmla="*/ 545 h 87"/>
                  <a:gd name="T8" fmla="*/ 1373 w 161"/>
                  <a:gd name="T9" fmla="*/ 518 h 87"/>
                  <a:gd name="T10" fmla="*/ 1173 w 161"/>
                  <a:gd name="T11" fmla="*/ 491 h 87"/>
                  <a:gd name="T12" fmla="*/ 766 w 161"/>
                  <a:gd name="T13" fmla="*/ 491 h 87"/>
                  <a:gd name="T14" fmla="*/ 902 w 161"/>
                  <a:gd name="T15" fmla="*/ 762 h 87"/>
                  <a:gd name="T16" fmla="*/ 568 w 161"/>
                  <a:gd name="T17" fmla="*/ 1006 h 87"/>
                  <a:gd name="T18" fmla="*/ 432 w 161"/>
                  <a:gd name="T19" fmla="*/ 1370 h 87"/>
                  <a:gd name="T20" fmla="*/ 136 w 161"/>
                  <a:gd name="T21" fmla="*/ 1614 h 87"/>
                  <a:gd name="T22" fmla="*/ 249 w 161"/>
                  <a:gd name="T23" fmla="*/ 1939 h 87"/>
                  <a:gd name="T24" fmla="*/ 608 w 161"/>
                  <a:gd name="T25" fmla="*/ 1804 h 87"/>
                  <a:gd name="T26" fmla="*/ 743 w 161"/>
                  <a:gd name="T27" fmla="*/ 2213 h 87"/>
                  <a:gd name="T28" fmla="*/ 1037 w 161"/>
                  <a:gd name="T29" fmla="*/ 2078 h 87"/>
                  <a:gd name="T30" fmla="*/ 1399 w 161"/>
                  <a:gd name="T31" fmla="*/ 2159 h 87"/>
                  <a:gd name="T32" fmla="*/ 1422 w 161"/>
                  <a:gd name="T33" fmla="*/ 2024 h 87"/>
                  <a:gd name="T34" fmla="*/ 1916 w 161"/>
                  <a:gd name="T35" fmla="*/ 1997 h 87"/>
                  <a:gd name="T36" fmla="*/ 2165 w 161"/>
                  <a:gd name="T37" fmla="*/ 1668 h 87"/>
                  <a:gd name="T38" fmla="*/ 2685 w 161"/>
                  <a:gd name="T39" fmla="*/ 1804 h 87"/>
                  <a:gd name="T40" fmla="*/ 2820 w 161"/>
                  <a:gd name="T41" fmla="*/ 1235 h 87"/>
                  <a:gd name="T42" fmla="*/ 3092 w 161"/>
                  <a:gd name="T43" fmla="*/ 1208 h 87"/>
                  <a:gd name="T44" fmla="*/ 2917 w 161"/>
                  <a:gd name="T45" fmla="*/ 870 h 87"/>
                  <a:gd name="T46" fmla="*/ 3250 w 161"/>
                  <a:gd name="T47" fmla="*/ 518 h 87"/>
                  <a:gd name="T48" fmla="*/ 3315 w 161"/>
                  <a:gd name="T49" fmla="*/ 108 h 87"/>
                  <a:gd name="T50" fmla="*/ 3227 w 161"/>
                  <a:gd name="T51" fmla="*/ 217 h 87"/>
                  <a:gd name="T52" fmla="*/ 3066 w 161"/>
                  <a:gd name="T53" fmla="*/ 271 h 87"/>
                  <a:gd name="T54" fmla="*/ 2707 w 161"/>
                  <a:gd name="T55" fmla="*/ 163 h 87"/>
                  <a:gd name="T56" fmla="*/ 2507 w 161"/>
                  <a:gd name="T57" fmla="*/ 352 h 87"/>
                  <a:gd name="T58" fmla="*/ 2235 w 161"/>
                  <a:gd name="T59" fmla="*/ 325 h 8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61" h="87">
                    <a:moveTo>
                      <a:pt x="98" y="13"/>
                    </a:moveTo>
                    <a:cubicBezTo>
                      <a:pt x="91" y="17"/>
                      <a:pt x="84" y="0"/>
                      <a:pt x="79" y="15"/>
                    </a:cubicBezTo>
                    <a:cubicBezTo>
                      <a:pt x="76" y="16"/>
                      <a:pt x="73" y="16"/>
                      <a:pt x="70" y="16"/>
                    </a:cubicBezTo>
                    <a:cubicBezTo>
                      <a:pt x="70" y="17"/>
                      <a:pt x="68" y="18"/>
                      <a:pt x="69" y="20"/>
                    </a:cubicBezTo>
                    <a:cubicBezTo>
                      <a:pt x="66" y="21"/>
                      <a:pt x="63" y="20"/>
                      <a:pt x="61" y="19"/>
                    </a:cubicBezTo>
                    <a:cubicBezTo>
                      <a:pt x="57" y="18"/>
                      <a:pt x="58" y="17"/>
                      <a:pt x="52" y="18"/>
                    </a:cubicBezTo>
                    <a:cubicBezTo>
                      <a:pt x="46" y="19"/>
                      <a:pt x="40" y="17"/>
                      <a:pt x="34" y="18"/>
                    </a:cubicBezTo>
                    <a:cubicBezTo>
                      <a:pt x="33" y="23"/>
                      <a:pt x="38" y="25"/>
                      <a:pt x="40" y="28"/>
                    </a:cubicBezTo>
                    <a:cubicBezTo>
                      <a:pt x="38" y="29"/>
                      <a:pt x="26" y="35"/>
                      <a:pt x="25" y="37"/>
                    </a:cubicBezTo>
                    <a:cubicBezTo>
                      <a:pt x="21" y="44"/>
                      <a:pt x="29" y="43"/>
                      <a:pt x="19" y="50"/>
                    </a:cubicBezTo>
                    <a:cubicBezTo>
                      <a:pt x="15" y="53"/>
                      <a:pt x="10" y="55"/>
                      <a:pt x="6" y="59"/>
                    </a:cubicBezTo>
                    <a:cubicBezTo>
                      <a:pt x="0" y="64"/>
                      <a:pt x="1" y="71"/>
                      <a:pt x="11" y="71"/>
                    </a:cubicBezTo>
                    <a:cubicBezTo>
                      <a:pt x="17" y="71"/>
                      <a:pt x="21" y="61"/>
                      <a:pt x="27" y="66"/>
                    </a:cubicBezTo>
                    <a:cubicBezTo>
                      <a:pt x="32" y="69"/>
                      <a:pt x="26" y="77"/>
                      <a:pt x="33" y="81"/>
                    </a:cubicBezTo>
                    <a:cubicBezTo>
                      <a:pt x="38" y="84"/>
                      <a:pt x="42" y="77"/>
                      <a:pt x="46" y="76"/>
                    </a:cubicBezTo>
                    <a:cubicBezTo>
                      <a:pt x="53" y="74"/>
                      <a:pt x="56" y="80"/>
                      <a:pt x="62" y="79"/>
                    </a:cubicBezTo>
                    <a:cubicBezTo>
                      <a:pt x="62" y="77"/>
                      <a:pt x="63" y="76"/>
                      <a:pt x="63" y="74"/>
                    </a:cubicBezTo>
                    <a:cubicBezTo>
                      <a:pt x="73" y="80"/>
                      <a:pt x="79" y="87"/>
                      <a:pt x="85" y="73"/>
                    </a:cubicBezTo>
                    <a:cubicBezTo>
                      <a:pt x="87" y="67"/>
                      <a:pt x="87" y="60"/>
                      <a:pt x="96" y="61"/>
                    </a:cubicBezTo>
                    <a:cubicBezTo>
                      <a:pt x="101" y="62"/>
                      <a:pt x="113" y="75"/>
                      <a:pt x="119" y="66"/>
                    </a:cubicBezTo>
                    <a:cubicBezTo>
                      <a:pt x="125" y="59"/>
                      <a:pt x="104" y="35"/>
                      <a:pt x="125" y="45"/>
                    </a:cubicBezTo>
                    <a:cubicBezTo>
                      <a:pt x="130" y="47"/>
                      <a:pt x="135" y="52"/>
                      <a:pt x="137" y="44"/>
                    </a:cubicBezTo>
                    <a:cubicBezTo>
                      <a:pt x="139" y="39"/>
                      <a:pt x="133" y="34"/>
                      <a:pt x="129" y="32"/>
                    </a:cubicBezTo>
                    <a:cubicBezTo>
                      <a:pt x="133" y="23"/>
                      <a:pt x="145" y="31"/>
                      <a:pt x="144" y="19"/>
                    </a:cubicBezTo>
                    <a:cubicBezTo>
                      <a:pt x="160" y="24"/>
                      <a:pt x="161" y="1"/>
                      <a:pt x="147" y="4"/>
                    </a:cubicBezTo>
                    <a:cubicBezTo>
                      <a:pt x="146" y="4"/>
                      <a:pt x="144" y="7"/>
                      <a:pt x="143" y="8"/>
                    </a:cubicBezTo>
                    <a:cubicBezTo>
                      <a:pt x="141" y="9"/>
                      <a:pt x="137" y="10"/>
                      <a:pt x="136" y="10"/>
                    </a:cubicBezTo>
                    <a:cubicBezTo>
                      <a:pt x="127" y="13"/>
                      <a:pt x="128" y="9"/>
                      <a:pt x="120" y="6"/>
                    </a:cubicBezTo>
                    <a:cubicBezTo>
                      <a:pt x="116" y="12"/>
                      <a:pt x="118" y="14"/>
                      <a:pt x="111" y="13"/>
                    </a:cubicBezTo>
                    <a:cubicBezTo>
                      <a:pt x="107" y="13"/>
                      <a:pt x="103" y="10"/>
                      <a:pt x="99" y="12"/>
                    </a:cubicBezTo>
                  </a:path>
                </a:pathLst>
              </a:custGeom>
              <a:solidFill>
                <a:srgbClr val="9D4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1" name="Freeform 19">
                <a:extLst>
                  <a:ext uri="{FF2B5EF4-FFF2-40B4-BE49-F238E27FC236}">
                    <a16:creationId xmlns:a16="http://schemas.microsoft.com/office/drawing/2014/main" id="{C0C619E4-E6A7-4052-960D-E54E7F79A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724"/>
                <a:ext cx="183" cy="129"/>
              </a:xfrm>
              <a:custGeom>
                <a:avLst/>
                <a:gdLst>
                  <a:gd name="T0" fmla="*/ 405 w 65"/>
                  <a:gd name="T1" fmla="*/ 216 h 43"/>
                  <a:gd name="T2" fmla="*/ 158 w 65"/>
                  <a:gd name="T3" fmla="*/ 270 h 43"/>
                  <a:gd name="T4" fmla="*/ 222 w 65"/>
                  <a:gd name="T5" fmla="*/ 540 h 43"/>
                  <a:gd name="T6" fmla="*/ 48 w 65"/>
                  <a:gd name="T7" fmla="*/ 729 h 43"/>
                  <a:gd name="T8" fmla="*/ 158 w 65"/>
                  <a:gd name="T9" fmla="*/ 783 h 43"/>
                  <a:gd name="T10" fmla="*/ 0 w 65"/>
                  <a:gd name="T11" fmla="*/ 972 h 43"/>
                  <a:gd name="T12" fmla="*/ 183 w 65"/>
                  <a:gd name="T13" fmla="*/ 1107 h 43"/>
                  <a:gd name="T14" fmla="*/ 293 w 65"/>
                  <a:gd name="T15" fmla="*/ 945 h 43"/>
                  <a:gd name="T16" fmla="*/ 580 w 65"/>
                  <a:gd name="T17" fmla="*/ 1080 h 43"/>
                  <a:gd name="T18" fmla="*/ 760 w 65"/>
                  <a:gd name="T19" fmla="*/ 729 h 43"/>
                  <a:gd name="T20" fmla="*/ 960 w 65"/>
                  <a:gd name="T21" fmla="*/ 864 h 43"/>
                  <a:gd name="T22" fmla="*/ 960 w 65"/>
                  <a:gd name="T23" fmla="*/ 648 h 43"/>
                  <a:gd name="T24" fmla="*/ 1228 w 65"/>
                  <a:gd name="T25" fmla="*/ 729 h 43"/>
                  <a:gd name="T26" fmla="*/ 1253 w 65"/>
                  <a:gd name="T27" fmla="*/ 324 h 43"/>
                  <a:gd name="T28" fmla="*/ 1140 w 65"/>
                  <a:gd name="T29" fmla="*/ 162 h 43"/>
                  <a:gd name="T30" fmla="*/ 1008 w 65"/>
                  <a:gd name="T31" fmla="*/ 324 h 43"/>
                  <a:gd name="T32" fmla="*/ 873 w 65"/>
                  <a:gd name="T33" fmla="*/ 162 h 43"/>
                  <a:gd name="T34" fmla="*/ 419 w 65"/>
                  <a:gd name="T35" fmla="*/ 216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5" h="43">
                    <a:moveTo>
                      <a:pt x="18" y="8"/>
                    </a:moveTo>
                    <a:cubicBezTo>
                      <a:pt x="15" y="12"/>
                      <a:pt x="10" y="8"/>
                      <a:pt x="7" y="10"/>
                    </a:cubicBezTo>
                    <a:cubicBezTo>
                      <a:pt x="4" y="13"/>
                      <a:pt x="7" y="19"/>
                      <a:pt x="10" y="20"/>
                    </a:cubicBezTo>
                    <a:cubicBezTo>
                      <a:pt x="8" y="23"/>
                      <a:pt x="4" y="25"/>
                      <a:pt x="2" y="27"/>
                    </a:cubicBezTo>
                    <a:cubicBezTo>
                      <a:pt x="3" y="28"/>
                      <a:pt x="4" y="29"/>
                      <a:pt x="7" y="29"/>
                    </a:cubicBezTo>
                    <a:cubicBezTo>
                      <a:pt x="6" y="33"/>
                      <a:pt x="2" y="33"/>
                      <a:pt x="0" y="36"/>
                    </a:cubicBezTo>
                    <a:cubicBezTo>
                      <a:pt x="1" y="38"/>
                      <a:pt x="5" y="42"/>
                      <a:pt x="8" y="41"/>
                    </a:cubicBezTo>
                    <a:cubicBezTo>
                      <a:pt x="12" y="41"/>
                      <a:pt x="10" y="37"/>
                      <a:pt x="13" y="35"/>
                    </a:cubicBezTo>
                    <a:cubicBezTo>
                      <a:pt x="22" y="29"/>
                      <a:pt x="20" y="43"/>
                      <a:pt x="26" y="40"/>
                    </a:cubicBezTo>
                    <a:cubicBezTo>
                      <a:pt x="34" y="37"/>
                      <a:pt x="23" y="26"/>
                      <a:pt x="34" y="27"/>
                    </a:cubicBezTo>
                    <a:cubicBezTo>
                      <a:pt x="37" y="27"/>
                      <a:pt x="40" y="33"/>
                      <a:pt x="43" y="32"/>
                    </a:cubicBezTo>
                    <a:cubicBezTo>
                      <a:pt x="47" y="30"/>
                      <a:pt x="42" y="27"/>
                      <a:pt x="43" y="24"/>
                    </a:cubicBezTo>
                    <a:cubicBezTo>
                      <a:pt x="48" y="13"/>
                      <a:pt x="51" y="27"/>
                      <a:pt x="55" y="27"/>
                    </a:cubicBezTo>
                    <a:cubicBezTo>
                      <a:pt x="65" y="28"/>
                      <a:pt x="57" y="14"/>
                      <a:pt x="56" y="12"/>
                    </a:cubicBezTo>
                    <a:cubicBezTo>
                      <a:pt x="55" y="6"/>
                      <a:pt x="60" y="0"/>
                      <a:pt x="51" y="6"/>
                    </a:cubicBezTo>
                    <a:cubicBezTo>
                      <a:pt x="48" y="8"/>
                      <a:pt x="48" y="12"/>
                      <a:pt x="45" y="12"/>
                    </a:cubicBezTo>
                    <a:cubicBezTo>
                      <a:pt x="42" y="11"/>
                      <a:pt x="40" y="7"/>
                      <a:pt x="39" y="6"/>
                    </a:cubicBezTo>
                    <a:cubicBezTo>
                      <a:pt x="31" y="21"/>
                      <a:pt x="25" y="3"/>
                      <a:pt x="19" y="8"/>
                    </a:cubicBezTo>
                  </a:path>
                </a:pathLst>
              </a:custGeom>
              <a:solidFill>
                <a:srgbClr val="A351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2" name="Freeform 20">
                <a:extLst>
                  <a:ext uri="{FF2B5EF4-FFF2-40B4-BE49-F238E27FC236}">
                    <a16:creationId xmlns:a16="http://schemas.microsoft.com/office/drawing/2014/main" id="{B58B2E5F-3E77-4DE4-9E66-5D5F3C7DE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519"/>
                <a:ext cx="183" cy="226"/>
              </a:xfrm>
              <a:custGeom>
                <a:avLst/>
                <a:gdLst>
                  <a:gd name="T0" fmla="*/ 983 w 65"/>
                  <a:gd name="T1" fmla="*/ 0 h 75"/>
                  <a:gd name="T2" fmla="*/ 650 w 65"/>
                  <a:gd name="T3" fmla="*/ 545 h 75"/>
                  <a:gd name="T4" fmla="*/ 310 w 65"/>
                  <a:gd name="T5" fmla="*/ 925 h 75"/>
                  <a:gd name="T6" fmla="*/ 405 w 65"/>
                  <a:gd name="T7" fmla="*/ 1046 h 75"/>
                  <a:gd name="T8" fmla="*/ 293 w 65"/>
                  <a:gd name="T9" fmla="*/ 1235 h 75"/>
                  <a:gd name="T10" fmla="*/ 358 w 65"/>
                  <a:gd name="T11" fmla="*/ 1534 h 75"/>
                  <a:gd name="T12" fmla="*/ 405 w 65"/>
                  <a:gd name="T13" fmla="*/ 1998 h 75"/>
                  <a:gd name="T14" fmla="*/ 712 w 65"/>
                  <a:gd name="T15" fmla="*/ 1642 h 75"/>
                  <a:gd name="T16" fmla="*/ 1047 w 65"/>
                  <a:gd name="T17" fmla="*/ 1835 h 75"/>
                  <a:gd name="T18" fmla="*/ 960 w 65"/>
                  <a:gd name="T19" fmla="*/ 1371 h 75"/>
                  <a:gd name="T20" fmla="*/ 1228 w 65"/>
                  <a:gd name="T21" fmla="*/ 1046 h 75"/>
                  <a:gd name="T22" fmla="*/ 1450 w 65"/>
                  <a:gd name="T23" fmla="*/ 654 h 75"/>
                  <a:gd name="T24" fmla="*/ 1140 w 65"/>
                  <a:gd name="T25" fmla="*/ 54 h 75"/>
                  <a:gd name="T26" fmla="*/ 960 w 65"/>
                  <a:gd name="T27" fmla="*/ 54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5" h="75">
                    <a:moveTo>
                      <a:pt x="44" y="0"/>
                    </a:moveTo>
                    <a:cubicBezTo>
                      <a:pt x="35" y="0"/>
                      <a:pt x="21" y="9"/>
                      <a:pt x="29" y="20"/>
                    </a:cubicBezTo>
                    <a:cubicBezTo>
                      <a:pt x="16" y="27"/>
                      <a:pt x="17" y="23"/>
                      <a:pt x="14" y="34"/>
                    </a:cubicBezTo>
                    <a:cubicBezTo>
                      <a:pt x="14" y="34"/>
                      <a:pt x="19" y="36"/>
                      <a:pt x="18" y="38"/>
                    </a:cubicBezTo>
                    <a:cubicBezTo>
                      <a:pt x="18" y="40"/>
                      <a:pt x="12" y="43"/>
                      <a:pt x="13" y="45"/>
                    </a:cubicBezTo>
                    <a:cubicBezTo>
                      <a:pt x="13" y="50"/>
                      <a:pt x="6" y="54"/>
                      <a:pt x="16" y="56"/>
                    </a:cubicBezTo>
                    <a:cubicBezTo>
                      <a:pt x="16" y="62"/>
                      <a:pt x="0" y="75"/>
                      <a:pt x="18" y="73"/>
                    </a:cubicBezTo>
                    <a:cubicBezTo>
                      <a:pt x="25" y="72"/>
                      <a:pt x="27" y="61"/>
                      <a:pt x="32" y="60"/>
                    </a:cubicBezTo>
                    <a:cubicBezTo>
                      <a:pt x="36" y="59"/>
                      <a:pt x="42" y="66"/>
                      <a:pt x="47" y="67"/>
                    </a:cubicBezTo>
                    <a:cubicBezTo>
                      <a:pt x="51" y="61"/>
                      <a:pt x="47" y="55"/>
                      <a:pt x="43" y="50"/>
                    </a:cubicBezTo>
                    <a:cubicBezTo>
                      <a:pt x="49" y="46"/>
                      <a:pt x="52" y="43"/>
                      <a:pt x="55" y="38"/>
                    </a:cubicBezTo>
                    <a:cubicBezTo>
                      <a:pt x="59" y="32"/>
                      <a:pt x="52" y="27"/>
                      <a:pt x="65" y="24"/>
                    </a:cubicBezTo>
                    <a:cubicBezTo>
                      <a:pt x="61" y="14"/>
                      <a:pt x="44" y="16"/>
                      <a:pt x="51" y="2"/>
                    </a:cubicBezTo>
                    <a:cubicBezTo>
                      <a:pt x="46" y="6"/>
                      <a:pt x="46" y="3"/>
                      <a:pt x="43" y="2"/>
                    </a:cubicBezTo>
                  </a:path>
                </a:pathLst>
              </a:custGeom>
              <a:solidFill>
                <a:srgbClr val="9D4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3" name="Freeform 21">
                <a:extLst>
                  <a:ext uri="{FF2B5EF4-FFF2-40B4-BE49-F238E27FC236}">
                    <a16:creationId xmlns:a16="http://schemas.microsoft.com/office/drawing/2014/main" id="{90F85702-D994-473D-9DF0-CCF14C1C7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1254"/>
                <a:ext cx="1107" cy="632"/>
              </a:xfrm>
              <a:custGeom>
                <a:avLst/>
                <a:gdLst>
                  <a:gd name="T0" fmla="*/ 8805 w 392"/>
                  <a:gd name="T1" fmla="*/ 3894 h 210"/>
                  <a:gd name="T2" fmla="*/ 5360 w 392"/>
                  <a:gd name="T3" fmla="*/ 27 h 210"/>
                  <a:gd name="T4" fmla="*/ 1556 w 392"/>
                  <a:gd name="T5" fmla="*/ 2155 h 210"/>
                  <a:gd name="T6" fmla="*/ 966 w 392"/>
                  <a:gd name="T7" fmla="*/ 3133 h 210"/>
                  <a:gd name="T8" fmla="*/ 113 w 392"/>
                  <a:gd name="T9" fmla="*/ 5291 h 210"/>
                  <a:gd name="T10" fmla="*/ 0 w 392"/>
                  <a:gd name="T11" fmla="*/ 5724 h 210"/>
                  <a:gd name="T12" fmla="*/ 703 w 392"/>
                  <a:gd name="T13" fmla="*/ 3948 h 210"/>
                  <a:gd name="T14" fmla="*/ 1285 w 392"/>
                  <a:gd name="T15" fmla="*/ 2943 h 210"/>
                  <a:gd name="T16" fmla="*/ 5224 w 392"/>
                  <a:gd name="T17" fmla="*/ 761 h 210"/>
                  <a:gd name="T18" fmla="*/ 8740 w 392"/>
                  <a:gd name="T19" fmla="*/ 4719 h 210"/>
                  <a:gd name="T20" fmla="*/ 8740 w 392"/>
                  <a:gd name="T21" fmla="*/ 5206 h 210"/>
                  <a:gd name="T22" fmla="*/ 8805 w 392"/>
                  <a:gd name="T23" fmla="*/ 3894 h 2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92" h="210">
                    <a:moveTo>
                      <a:pt x="391" y="143"/>
                    </a:moveTo>
                    <a:cubicBezTo>
                      <a:pt x="385" y="76"/>
                      <a:pt x="355" y="5"/>
                      <a:pt x="238" y="1"/>
                    </a:cubicBezTo>
                    <a:cubicBezTo>
                      <a:pt x="169" y="0"/>
                      <a:pt x="109" y="23"/>
                      <a:pt x="69" y="79"/>
                    </a:cubicBezTo>
                    <a:cubicBezTo>
                      <a:pt x="57" y="95"/>
                      <a:pt x="47" y="105"/>
                      <a:pt x="43" y="115"/>
                    </a:cubicBezTo>
                    <a:cubicBezTo>
                      <a:pt x="33" y="139"/>
                      <a:pt x="15" y="175"/>
                      <a:pt x="5" y="194"/>
                    </a:cubicBezTo>
                    <a:cubicBezTo>
                      <a:pt x="3" y="199"/>
                      <a:pt x="1" y="204"/>
                      <a:pt x="0" y="210"/>
                    </a:cubicBezTo>
                    <a:cubicBezTo>
                      <a:pt x="10" y="190"/>
                      <a:pt x="23" y="164"/>
                      <a:pt x="31" y="145"/>
                    </a:cubicBezTo>
                    <a:cubicBezTo>
                      <a:pt x="35" y="135"/>
                      <a:pt x="46" y="125"/>
                      <a:pt x="57" y="108"/>
                    </a:cubicBezTo>
                    <a:cubicBezTo>
                      <a:pt x="99" y="50"/>
                      <a:pt x="160" y="27"/>
                      <a:pt x="232" y="28"/>
                    </a:cubicBezTo>
                    <a:cubicBezTo>
                      <a:pt x="351" y="32"/>
                      <a:pt x="382" y="105"/>
                      <a:pt x="388" y="173"/>
                    </a:cubicBezTo>
                    <a:cubicBezTo>
                      <a:pt x="389" y="180"/>
                      <a:pt x="389" y="186"/>
                      <a:pt x="388" y="191"/>
                    </a:cubicBezTo>
                    <a:cubicBezTo>
                      <a:pt x="391" y="177"/>
                      <a:pt x="392" y="161"/>
                      <a:pt x="391" y="143"/>
                    </a:cubicBezTo>
                    <a:close/>
                  </a:path>
                </a:pathLst>
              </a:cu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4" name="Freeform 22">
                <a:extLst>
                  <a:ext uri="{FF2B5EF4-FFF2-40B4-BE49-F238E27FC236}">
                    <a16:creationId xmlns:a16="http://schemas.microsoft.com/office/drawing/2014/main" id="{548E6171-3450-44DD-B960-7C1BA1E79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1853"/>
                <a:ext cx="1075" cy="1485"/>
              </a:xfrm>
              <a:custGeom>
                <a:avLst/>
                <a:gdLst>
                  <a:gd name="T0" fmla="*/ 6179 w 381"/>
                  <a:gd name="T1" fmla="*/ 11561 h 493"/>
                  <a:gd name="T2" fmla="*/ 5660 w 381"/>
                  <a:gd name="T3" fmla="*/ 11615 h 493"/>
                  <a:gd name="T4" fmla="*/ 5660 w 381"/>
                  <a:gd name="T5" fmla="*/ 11615 h 493"/>
                  <a:gd name="T6" fmla="*/ 1258 w 381"/>
                  <a:gd name="T7" fmla="*/ 7621 h 493"/>
                  <a:gd name="T8" fmla="*/ 581 w 381"/>
                  <a:gd name="T9" fmla="*/ 5853 h 493"/>
                  <a:gd name="T10" fmla="*/ 739 w 381"/>
                  <a:gd name="T11" fmla="*/ 1560 h 493"/>
                  <a:gd name="T12" fmla="*/ 852 w 381"/>
                  <a:gd name="T13" fmla="*/ 0 h 493"/>
                  <a:gd name="T14" fmla="*/ 652 w 381"/>
                  <a:gd name="T15" fmla="*/ 491 h 493"/>
                  <a:gd name="T16" fmla="*/ 381 w 381"/>
                  <a:gd name="T17" fmla="*/ 3030 h 493"/>
                  <a:gd name="T18" fmla="*/ 223 w 381"/>
                  <a:gd name="T19" fmla="*/ 7323 h 493"/>
                  <a:gd name="T20" fmla="*/ 923 w 381"/>
                  <a:gd name="T21" fmla="*/ 9100 h 493"/>
                  <a:gd name="T22" fmla="*/ 5327 w 381"/>
                  <a:gd name="T23" fmla="*/ 13094 h 493"/>
                  <a:gd name="T24" fmla="*/ 5327 w 381"/>
                  <a:gd name="T25" fmla="*/ 13094 h 493"/>
                  <a:gd name="T26" fmla="*/ 5843 w 381"/>
                  <a:gd name="T27" fmla="*/ 13037 h 493"/>
                  <a:gd name="T28" fmla="*/ 8448 w 381"/>
                  <a:gd name="T29" fmla="*/ 10118 h 493"/>
                  <a:gd name="T30" fmla="*/ 8558 w 381"/>
                  <a:gd name="T31" fmla="*/ 9482 h 493"/>
                  <a:gd name="T32" fmla="*/ 6179 w 381"/>
                  <a:gd name="T33" fmla="*/ 11561 h 4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81" h="493">
                    <a:moveTo>
                      <a:pt x="275" y="423"/>
                    </a:moveTo>
                    <a:cubicBezTo>
                      <a:pt x="267" y="424"/>
                      <a:pt x="259" y="425"/>
                      <a:pt x="252" y="425"/>
                    </a:cubicBezTo>
                    <a:cubicBezTo>
                      <a:pt x="252" y="425"/>
                      <a:pt x="252" y="425"/>
                      <a:pt x="252" y="425"/>
                    </a:cubicBezTo>
                    <a:cubicBezTo>
                      <a:pt x="133" y="439"/>
                      <a:pt x="71" y="327"/>
                      <a:pt x="56" y="279"/>
                    </a:cubicBezTo>
                    <a:cubicBezTo>
                      <a:pt x="53" y="269"/>
                      <a:pt x="34" y="237"/>
                      <a:pt x="26" y="214"/>
                    </a:cubicBezTo>
                    <a:cubicBezTo>
                      <a:pt x="17" y="191"/>
                      <a:pt x="16" y="142"/>
                      <a:pt x="33" y="57"/>
                    </a:cubicBezTo>
                    <a:cubicBezTo>
                      <a:pt x="37" y="35"/>
                      <a:pt x="37" y="16"/>
                      <a:pt x="38" y="0"/>
                    </a:cubicBezTo>
                    <a:cubicBezTo>
                      <a:pt x="35" y="7"/>
                      <a:pt x="32" y="13"/>
                      <a:pt x="29" y="18"/>
                    </a:cubicBezTo>
                    <a:cubicBezTo>
                      <a:pt x="20" y="36"/>
                      <a:pt x="25" y="69"/>
                      <a:pt x="17" y="111"/>
                    </a:cubicBezTo>
                    <a:cubicBezTo>
                      <a:pt x="0" y="196"/>
                      <a:pt x="2" y="245"/>
                      <a:pt x="10" y="268"/>
                    </a:cubicBezTo>
                    <a:cubicBezTo>
                      <a:pt x="19" y="291"/>
                      <a:pt x="37" y="322"/>
                      <a:pt x="41" y="333"/>
                    </a:cubicBezTo>
                    <a:cubicBezTo>
                      <a:pt x="56" y="381"/>
                      <a:pt x="118" y="493"/>
                      <a:pt x="237" y="479"/>
                    </a:cubicBezTo>
                    <a:cubicBezTo>
                      <a:pt x="237" y="479"/>
                      <a:pt x="237" y="479"/>
                      <a:pt x="237" y="479"/>
                    </a:cubicBezTo>
                    <a:cubicBezTo>
                      <a:pt x="244" y="479"/>
                      <a:pt x="252" y="478"/>
                      <a:pt x="260" y="477"/>
                    </a:cubicBezTo>
                    <a:cubicBezTo>
                      <a:pt x="336" y="464"/>
                      <a:pt x="366" y="414"/>
                      <a:pt x="376" y="370"/>
                    </a:cubicBezTo>
                    <a:cubicBezTo>
                      <a:pt x="378" y="363"/>
                      <a:pt x="379" y="356"/>
                      <a:pt x="381" y="347"/>
                    </a:cubicBezTo>
                    <a:cubicBezTo>
                      <a:pt x="365" y="382"/>
                      <a:pt x="334" y="413"/>
                      <a:pt x="275" y="423"/>
                    </a:cubicBezTo>
                    <a:close/>
                  </a:path>
                </a:pathLst>
              </a:cu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5" name="Freeform 23">
                <a:extLst>
                  <a:ext uri="{FF2B5EF4-FFF2-40B4-BE49-F238E27FC236}">
                    <a16:creationId xmlns:a16="http://schemas.microsoft.com/office/drawing/2014/main" id="{1428B7DA-BF68-4E58-B2BE-1091DDA92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2058"/>
                <a:ext cx="147" cy="96"/>
              </a:xfrm>
              <a:custGeom>
                <a:avLst/>
                <a:gdLst>
                  <a:gd name="T0" fmla="*/ 1176 w 52"/>
                  <a:gd name="T1" fmla="*/ 0 h 32"/>
                  <a:gd name="T2" fmla="*/ 0 w 52"/>
                  <a:gd name="T3" fmla="*/ 864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32">
                    <a:moveTo>
                      <a:pt x="52" y="0"/>
                    </a:moveTo>
                    <a:cubicBezTo>
                      <a:pt x="44" y="9"/>
                      <a:pt x="26" y="31"/>
                      <a:pt x="0" y="32"/>
                    </a:cubicBezTo>
                  </a:path>
                </a:pathLst>
              </a:custGeom>
              <a:noFill/>
              <a:ln w="9525" cap="rnd">
                <a:solidFill>
                  <a:srgbClr val="474A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6" name="Freeform 24">
                <a:extLst>
                  <a:ext uri="{FF2B5EF4-FFF2-40B4-BE49-F238E27FC236}">
                    <a16:creationId xmlns:a16="http://schemas.microsoft.com/office/drawing/2014/main" id="{E0949B5D-5427-4487-B05D-1961E82B6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2431"/>
                <a:ext cx="212" cy="151"/>
              </a:xfrm>
              <a:custGeom>
                <a:avLst/>
                <a:gdLst>
                  <a:gd name="T0" fmla="*/ 1693 w 75"/>
                  <a:gd name="T1" fmla="*/ 1377 h 50"/>
                  <a:gd name="T2" fmla="*/ 0 w 75"/>
                  <a:gd name="T3" fmla="*/ 109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50">
                    <a:moveTo>
                      <a:pt x="75" y="50"/>
                    </a:moveTo>
                    <a:cubicBezTo>
                      <a:pt x="68" y="25"/>
                      <a:pt x="31" y="0"/>
                      <a:pt x="0" y="4"/>
                    </a:cubicBezTo>
                  </a:path>
                </a:pathLst>
              </a:custGeom>
              <a:noFill/>
              <a:ln w="9525" cap="rnd">
                <a:solidFill>
                  <a:srgbClr val="474A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7" name="Freeform 25">
                <a:extLst>
                  <a:ext uri="{FF2B5EF4-FFF2-40B4-BE49-F238E27FC236}">
                    <a16:creationId xmlns:a16="http://schemas.microsoft.com/office/drawing/2014/main" id="{92AE6E05-076F-4EE5-B559-485842F0A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398"/>
                <a:ext cx="51" cy="52"/>
              </a:xfrm>
              <a:custGeom>
                <a:avLst/>
                <a:gdLst>
                  <a:gd name="T0" fmla="*/ 411 w 18"/>
                  <a:gd name="T1" fmla="*/ 486 h 17"/>
                  <a:gd name="T2" fmla="*/ 0 w 18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7">
                    <a:moveTo>
                      <a:pt x="18" y="17"/>
                    </a:moveTo>
                    <a:cubicBezTo>
                      <a:pt x="9" y="12"/>
                      <a:pt x="7" y="4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474A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8" name="Freeform 26">
                <a:extLst>
                  <a:ext uri="{FF2B5EF4-FFF2-40B4-BE49-F238E27FC236}">
                    <a16:creationId xmlns:a16="http://schemas.microsoft.com/office/drawing/2014/main" id="{2F279447-9A85-4011-A826-DA5649838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1266"/>
                <a:ext cx="988" cy="503"/>
              </a:xfrm>
              <a:custGeom>
                <a:avLst/>
                <a:gdLst>
                  <a:gd name="T0" fmla="*/ 0 w 350"/>
                  <a:gd name="T1" fmla="*/ 3382 h 167"/>
                  <a:gd name="T2" fmla="*/ 429 w 350"/>
                  <a:gd name="T3" fmla="*/ 2867 h 167"/>
                  <a:gd name="T4" fmla="*/ 878 w 350"/>
                  <a:gd name="T5" fmla="*/ 2512 h 167"/>
                  <a:gd name="T6" fmla="*/ 1036 w 350"/>
                  <a:gd name="T7" fmla="*/ 2241 h 167"/>
                  <a:gd name="T8" fmla="*/ 1194 w 350"/>
                  <a:gd name="T9" fmla="*/ 2214 h 167"/>
                  <a:gd name="T10" fmla="*/ 1282 w 350"/>
                  <a:gd name="T11" fmla="*/ 2078 h 167"/>
                  <a:gd name="T12" fmla="*/ 1617 w 350"/>
                  <a:gd name="T13" fmla="*/ 1858 h 167"/>
                  <a:gd name="T14" fmla="*/ 1936 w 350"/>
                  <a:gd name="T15" fmla="*/ 1614 h 167"/>
                  <a:gd name="T16" fmla="*/ 2272 w 350"/>
                  <a:gd name="T17" fmla="*/ 1452 h 167"/>
                  <a:gd name="T18" fmla="*/ 2653 w 350"/>
                  <a:gd name="T19" fmla="*/ 1370 h 167"/>
                  <a:gd name="T20" fmla="*/ 3147 w 350"/>
                  <a:gd name="T21" fmla="*/ 1262 h 167"/>
                  <a:gd name="T22" fmla="*/ 3441 w 350"/>
                  <a:gd name="T23" fmla="*/ 1452 h 167"/>
                  <a:gd name="T24" fmla="*/ 3802 w 350"/>
                  <a:gd name="T25" fmla="*/ 1262 h 167"/>
                  <a:gd name="T26" fmla="*/ 4254 w 350"/>
                  <a:gd name="T27" fmla="*/ 1289 h 167"/>
                  <a:gd name="T28" fmla="*/ 5084 w 350"/>
                  <a:gd name="T29" fmla="*/ 1289 h 167"/>
                  <a:gd name="T30" fmla="*/ 5713 w 350"/>
                  <a:gd name="T31" fmla="*/ 1370 h 167"/>
                  <a:gd name="T32" fmla="*/ 5897 w 350"/>
                  <a:gd name="T33" fmla="*/ 1669 h 167"/>
                  <a:gd name="T34" fmla="*/ 6207 w 350"/>
                  <a:gd name="T35" fmla="*/ 1669 h 167"/>
                  <a:gd name="T36" fmla="*/ 6972 w 350"/>
                  <a:gd name="T37" fmla="*/ 2512 h 167"/>
                  <a:gd name="T38" fmla="*/ 7291 w 350"/>
                  <a:gd name="T39" fmla="*/ 3057 h 167"/>
                  <a:gd name="T40" fmla="*/ 7354 w 350"/>
                  <a:gd name="T41" fmla="*/ 3355 h 167"/>
                  <a:gd name="T42" fmla="*/ 7554 w 350"/>
                  <a:gd name="T43" fmla="*/ 3557 h 167"/>
                  <a:gd name="T44" fmla="*/ 7715 w 350"/>
                  <a:gd name="T45" fmla="*/ 4563 h 167"/>
                  <a:gd name="T46" fmla="*/ 7266 w 350"/>
                  <a:gd name="T47" fmla="*/ 2105 h 167"/>
                  <a:gd name="T48" fmla="*/ 4996 w 350"/>
                  <a:gd name="T49" fmla="*/ 244 h 167"/>
                  <a:gd name="T50" fmla="*/ 2605 w 350"/>
                  <a:gd name="T51" fmla="*/ 681 h 167"/>
                  <a:gd name="T52" fmla="*/ 1013 w 350"/>
                  <a:gd name="T53" fmla="*/ 1533 h 167"/>
                  <a:gd name="T54" fmla="*/ 582 w 350"/>
                  <a:gd name="T55" fmla="*/ 2214 h 16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50" h="167">
                    <a:moveTo>
                      <a:pt x="0" y="124"/>
                    </a:moveTo>
                    <a:cubicBezTo>
                      <a:pt x="5" y="117"/>
                      <a:pt x="13" y="112"/>
                      <a:pt x="19" y="105"/>
                    </a:cubicBezTo>
                    <a:cubicBezTo>
                      <a:pt x="25" y="98"/>
                      <a:pt x="33" y="98"/>
                      <a:pt x="39" y="92"/>
                    </a:cubicBezTo>
                    <a:cubicBezTo>
                      <a:pt x="43" y="89"/>
                      <a:pt x="42" y="85"/>
                      <a:pt x="46" y="82"/>
                    </a:cubicBezTo>
                    <a:cubicBezTo>
                      <a:pt x="48" y="81"/>
                      <a:pt x="52" y="82"/>
                      <a:pt x="53" y="81"/>
                    </a:cubicBezTo>
                    <a:cubicBezTo>
                      <a:pt x="55" y="80"/>
                      <a:pt x="55" y="77"/>
                      <a:pt x="57" y="76"/>
                    </a:cubicBezTo>
                    <a:cubicBezTo>
                      <a:pt x="62" y="72"/>
                      <a:pt x="67" y="71"/>
                      <a:pt x="72" y="68"/>
                    </a:cubicBezTo>
                    <a:cubicBezTo>
                      <a:pt x="78" y="63"/>
                      <a:pt x="77" y="60"/>
                      <a:pt x="86" y="59"/>
                    </a:cubicBezTo>
                    <a:cubicBezTo>
                      <a:pt x="94" y="58"/>
                      <a:pt x="93" y="58"/>
                      <a:pt x="101" y="53"/>
                    </a:cubicBezTo>
                    <a:cubicBezTo>
                      <a:pt x="107" y="50"/>
                      <a:pt x="111" y="50"/>
                      <a:pt x="118" y="50"/>
                    </a:cubicBezTo>
                    <a:cubicBezTo>
                      <a:pt x="125" y="50"/>
                      <a:pt x="132" y="47"/>
                      <a:pt x="140" y="46"/>
                    </a:cubicBezTo>
                    <a:cubicBezTo>
                      <a:pt x="147" y="46"/>
                      <a:pt x="146" y="51"/>
                      <a:pt x="153" y="53"/>
                    </a:cubicBezTo>
                    <a:cubicBezTo>
                      <a:pt x="158" y="53"/>
                      <a:pt x="164" y="47"/>
                      <a:pt x="169" y="46"/>
                    </a:cubicBezTo>
                    <a:cubicBezTo>
                      <a:pt x="176" y="45"/>
                      <a:pt x="183" y="47"/>
                      <a:pt x="189" y="47"/>
                    </a:cubicBezTo>
                    <a:cubicBezTo>
                      <a:pt x="202" y="46"/>
                      <a:pt x="213" y="44"/>
                      <a:pt x="226" y="47"/>
                    </a:cubicBezTo>
                    <a:cubicBezTo>
                      <a:pt x="235" y="48"/>
                      <a:pt x="247" y="45"/>
                      <a:pt x="254" y="50"/>
                    </a:cubicBezTo>
                    <a:cubicBezTo>
                      <a:pt x="257" y="53"/>
                      <a:pt x="257" y="59"/>
                      <a:pt x="262" y="61"/>
                    </a:cubicBezTo>
                    <a:cubicBezTo>
                      <a:pt x="266" y="62"/>
                      <a:pt x="272" y="60"/>
                      <a:pt x="276" y="61"/>
                    </a:cubicBezTo>
                    <a:cubicBezTo>
                      <a:pt x="290" y="63"/>
                      <a:pt x="303" y="80"/>
                      <a:pt x="310" y="92"/>
                    </a:cubicBezTo>
                    <a:cubicBezTo>
                      <a:pt x="314" y="99"/>
                      <a:pt x="321" y="105"/>
                      <a:pt x="324" y="112"/>
                    </a:cubicBezTo>
                    <a:cubicBezTo>
                      <a:pt x="326" y="115"/>
                      <a:pt x="325" y="120"/>
                      <a:pt x="327" y="123"/>
                    </a:cubicBezTo>
                    <a:cubicBezTo>
                      <a:pt x="329" y="127"/>
                      <a:pt x="333" y="127"/>
                      <a:pt x="336" y="130"/>
                    </a:cubicBezTo>
                    <a:cubicBezTo>
                      <a:pt x="342" y="139"/>
                      <a:pt x="342" y="156"/>
                      <a:pt x="343" y="167"/>
                    </a:cubicBezTo>
                    <a:cubicBezTo>
                      <a:pt x="350" y="139"/>
                      <a:pt x="337" y="101"/>
                      <a:pt x="323" y="77"/>
                    </a:cubicBezTo>
                    <a:cubicBezTo>
                      <a:pt x="302" y="41"/>
                      <a:pt x="262" y="19"/>
                      <a:pt x="222" y="9"/>
                    </a:cubicBezTo>
                    <a:cubicBezTo>
                      <a:pt x="186" y="0"/>
                      <a:pt x="150" y="18"/>
                      <a:pt x="116" y="25"/>
                    </a:cubicBezTo>
                    <a:cubicBezTo>
                      <a:pt x="91" y="29"/>
                      <a:pt x="64" y="40"/>
                      <a:pt x="45" y="56"/>
                    </a:cubicBezTo>
                    <a:cubicBezTo>
                      <a:pt x="37" y="63"/>
                      <a:pt x="31" y="73"/>
                      <a:pt x="26" y="81"/>
                    </a:cubicBezTo>
                  </a:path>
                </a:pathLst>
              </a:cu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9" name="Freeform 27">
                <a:extLst>
                  <a:ext uri="{FF2B5EF4-FFF2-40B4-BE49-F238E27FC236}">
                    <a16:creationId xmlns:a16="http://schemas.microsoft.com/office/drawing/2014/main" id="{A331A4A9-4023-420F-B342-787A411B6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1426"/>
                <a:ext cx="314" cy="355"/>
              </a:xfrm>
              <a:custGeom>
                <a:avLst/>
                <a:gdLst>
                  <a:gd name="T0" fmla="*/ 2512 w 111"/>
                  <a:gd name="T1" fmla="*/ 0 h 118"/>
                  <a:gd name="T2" fmla="*/ 2153 w 111"/>
                  <a:gd name="T3" fmla="*/ 572 h 118"/>
                  <a:gd name="T4" fmla="*/ 1808 w 111"/>
                  <a:gd name="T5" fmla="*/ 1059 h 118"/>
                  <a:gd name="T6" fmla="*/ 1016 w 111"/>
                  <a:gd name="T7" fmla="*/ 1992 h 118"/>
                  <a:gd name="T8" fmla="*/ 880 w 111"/>
                  <a:gd name="T9" fmla="*/ 2506 h 118"/>
                  <a:gd name="T10" fmla="*/ 769 w 111"/>
                  <a:gd name="T11" fmla="*/ 2641 h 118"/>
                  <a:gd name="T12" fmla="*/ 704 w 111"/>
                  <a:gd name="T13" fmla="*/ 2834 h 118"/>
                  <a:gd name="T14" fmla="*/ 359 w 111"/>
                  <a:gd name="T15" fmla="*/ 2996 h 118"/>
                  <a:gd name="T16" fmla="*/ 249 w 111"/>
                  <a:gd name="T17" fmla="*/ 3186 h 118"/>
                  <a:gd name="T18" fmla="*/ 23 w 111"/>
                  <a:gd name="T19" fmla="*/ 3213 h 118"/>
                  <a:gd name="T20" fmla="*/ 249 w 111"/>
                  <a:gd name="T21" fmla="*/ 2452 h 118"/>
                  <a:gd name="T22" fmla="*/ 608 w 111"/>
                  <a:gd name="T23" fmla="*/ 1802 h 118"/>
                  <a:gd name="T24" fmla="*/ 1151 w 111"/>
                  <a:gd name="T25" fmla="*/ 951 h 118"/>
                  <a:gd name="T26" fmla="*/ 1697 w 111"/>
                  <a:gd name="T27" fmla="*/ 460 h 118"/>
                  <a:gd name="T28" fmla="*/ 2079 w 111"/>
                  <a:gd name="T29" fmla="*/ 81 h 1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1" h="118">
                    <a:moveTo>
                      <a:pt x="111" y="0"/>
                    </a:moveTo>
                    <a:cubicBezTo>
                      <a:pt x="98" y="3"/>
                      <a:pt x="97" y="9"/>
                      <a:pt x="95" y="21"/>
                    </a:cubicBezTo>
                    <a:cubicBezTo>
                      <a:pt x="93" y="32"/>
                      <a:pt x="90" y="34"/>
                      <a:pt x="80" y="39"/>
                    </a:cubicBezTo>
                    <a:cubicBezTo>
                      <a:pt x="66" y="47"/>
                      <a:pt x="50" y="60"/>
                      <a:pt x="45" y="73"/>
                    </a:cubicBezTo>
                    <a:cubicBezTo>
                      <a:pt x="42" y="80"/>
                      <a:pt x="43" y="86"/>
                      <a:pt x="39" y="92"/>
                    </a:cubicBezTo>
                    <a:cubicBezTo>
                      <a:pt x="38" y="94"/>
                      <a:pt x="35" y="95"/>
                      <a:pt x="34" y="97"/>
                    </a:cubicBezTo>
                    <a:cubicBezTo>
                      <a:pt x="31" y="102"/>
                      <a:pt x="36" y="101"/>
                      <a:pt x="31" y="104"/>
                    </a:cubicBezTo>
                    <a:cubicBezTo>
                      <a:pt x="25" y="108"/>
                      <a:pt x="21" y="104"/>
                      <a:pt x="16" y="110"/>
                    </a:cubicBezTo>
                    <a:cubicBezTo>
                      <a:pt x="13" y="113"/>
                      <a:pt x="15" y="115"/>
                      <a:pt x="11" y="117"/>
                    </a:cubicBezTo>
                    <a:cubicBezTo>
                      <a:pt x="9" y="118"/>
                      <a:pt x="4" y="118"/>
                      <a:pt x="1" y="118"/>
                    </a:cubicBezTo>
                    <a:cubicBezTo>
                      <a:pt x="0" y="111"/>
                      <a:pt x="8" y="97"/>
                      <a:pt x="11" y="90"/>
                    </a:cubicBezTo>
                    <a:cubicBezTo>
                      <a:pt x="15" y="81"/>
                      <a:pt x="20" y="73"/>
                      <a:pt x="27" y="66"/>
                    </a:cubicBezTo>
                    <a:cubicBezTo>
                      <a:pt x="35" y="56"/>
                      <a:pt x="41" y="44"/>
                      <a:pt x="51" y="35"/>
                    </a:cubicBezTo>
                    <a:cubicBezTo>
                      <a:pt x="58" y="28"/>
                      <a:pt x="67" y="22"/>
                      <a:pt x="75" y="17"/>
                    </a:cubicBezTo>
                    <a:cubicBezTo>
                      <a:pt x="80" y="14"/>
                      <a:pt x="91" y="10"/>
                      <a:pt x="92" y="3"/>
                    </a:cubicBezTo>
                  </a:path>
                </a:pathLst>
              </a:cu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0" name="Freeform 28">
                <a:extLst>
                  <a:ext uri="{FF2B5EF4-FFF2-40B4-BE49-F238E27FC236}">
                    <a16:creationId xmlns:a16="http://schemas.microsoft.com/office/drawing/2014/main" id="{411334EC-CB48-4BC9-ABFC-925661AA4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353"/>
                <a:ext cx="294" cy="663"/>
              </a:xfrm>
              <a:custGeom>
                <a:avLst/>
                <a:gdLst>
                  <a:gd name="T0" fmla="*/ 65 w 104"/>
                  <a:gd name="T1" fmla="*/ 0 h 220"/>
                  <a:gd name="T2" fmla="*/ 336 w 104"/>
                  <a:gd name="T3" fmla="*/ 979 h 220"/>
                  <a:gd name="T4" fmla="*/ 678 w 104"/>
                  <a:gd name="T5" fmla="*/ 1561 h 220"/>
                  <a:gd name="T6" fmla="*/ 879 w 104"/>
                  <a:gd name="T7" fmla="*/ 1890 h 220"/>
                  <a:gd name="T8" fmla="*/ 1199 w 104"/>
                  <a:gd name="T9" fmla="*/ 2052 h 220"/>
                  <a:gd name="T10" fmla="*/ 1238 w 104"/>
                  <a:gd name="T11" fmla="*/ 2269 h 220"/>
                  <a:gd name="T12" fmla="*/ 1399 w 104"/>
                  <a:gd name="T13" fmla="*/ 2354 h 220"/>
                  <a:gd name="T14" fmla="*/ 1495 w 104"/>
                  <a:gd name="T15" fmla="*/ 2815 h 220"/>
                  <a:gd name="T16" fmla="*/ 1606 w 104"/>
                  <a:gd name="T17" fmla="*/ 3017 h 220"/>
                  <a:gd name="T18" fmla="*/ 1606 w 104"/>
                  <a:gd name="T19" fmla="*/ 3261 h 220"/>
                  <a:gd name="T20" fmla="*/ 1631 w 104"/>
                  <a:gd name="T21" fmla="*/ 3505 h 220"/>
                  <a:gd name="T22" fmla="*/ 1606 w 104"/>
                  <a:gd name="T23" fmla="*/ 3752 h 220"/>
                  <a:gd name="T24" fmla="*/ 1767 w 104"/>
                  <a:gd name="T25" fmla="*/ 4105 h 220"/>
                  <a:gd name="T26" fmla="*/ 1829 w 104"/>
                  <a:gd name="T27" fmla="*/ 4596 h 220"/>
                  <a:gd name="T28" fmla="*/ 2030 w 104"/>
                  <a:gd name="T29" fmla="*/ 5177 h 220"/>
                  <a:gd name="T30" fmla="*/ 2165 w 104"/>
                  <a:gd name="T31" fmla="*/ 5611 h 220"/>
                  <a:gd name="T32" fmla="*/ 2349 w 104"/>
                  <a:gd name="T33" fmla="*/ 6021 h 220"/>
                  <a:gd name="T34" fmla="*/ 1741 w 104"/>
                  <a:gd name="T35" fmla="*/ 5259 h 220"/>
                  <a:gd name="T36" fmla="*/ 1176 w 104"/>
                  <a:gd name="T37" fmla="*/ 4322 h 220"/>
                  <a:gd name="T38" fmla="*/ 455 w 104"/>
                  <a:gd name="T39" fmla="*/ 2652 h 220"/>
                  <a:gd name="T40" fmla="*/ 0 w 104"/>
                  <a:gd name="T41" fmla="*/ 244 h 2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4" h="220">
                    <a:moveTo>
                      <a:pt x="3" y="0"/>
                    </a:moveTo>
                    <a:cubicBezTo>
                      <a:pt x="3" y="16"/>
                      <a:pt x="10" y="23"/>
                      <a:pt x="15" y="36"/>
                    </a:cubicBezTo>
                    <a:cubicBezTo>
                      <a:pt x="21" y="47"/>
                      <a:pt x="19" y="51"/>
                      <a:pt x="30" y="57"/>
                    </a:cubicBezTo>
                    <a:cubicBezTo>
                      <a:pt x="30" y="62"/>
                      <a:pt x="37" y="68"/>
                      <a:pt x="39" y="69"/>
                    </a:cubicBezTo>
                    <a:cubicBezTo>
                      <a:pt x="43" y="71"/>
                      <a:pt x="49" y="72"/>
                      <a:pt x="53" y="75"/>
                    </a:cubicBezTo>
                    <a:cubicBezTo>
                      <a:pt x="54" y="76"/>
                      <a:pt x="54" y="81"/>
                      <a:pt x="55" y="83"/>
                    </a:cubicBezTo>
                    <a:cubicBezTo>
                      <a:pt x="57" y="84"/>
                      <a:pt x="60" y="84"/>
                      <a:pt x="62" y="86"/>
                    </a:cubicBezTo>
                    <a:cubicBezTo>
                      <a:pt x="68" y="92"/>
                      <a:pt x="64" y="96"/>
                      <a:pt x="66" y="103"/>
                    </a:cubicBezTo>
                    <a:cubicBezTo>
                      <a:pt x="66" y="104"/>
                      <a:pt x="70" y="108"/>
                      <a:pt x="71" y="110"/>
                    </a:cubicBezTo>
                    <a:cubicBezTo>
                      <a:pt x="71" y="113"/>
                      <a:pt x="70" y="116"/>
                      <a:pt x="71" y="119"/>
                    </a:cubicBezTo>
                    <a:cubicBezTo>
                      <a:pt x="71" y="122"/>
                      <a:pt x="72" y="125"/>
                      <a:pt x="72" y="128"/>
                    </a:cubicBezTo>
                    <a:cubicBezTo>
                      <a:pt x="72" y="130"/>
                      <a:pt x="71" y="134"/>
                      <a:pt x="71" y="137"/>
                    </a:cubicBezTo>
                    <a:cubicBezTo>
                      <a:pt x="72" y="146"/>
                      <a:pt x="76" y="143"/>
                      <a:pt x="78" y="150"/>
                    </a:cubicBezTo>
                    <a:cubicBezTo>
                      <a:pt x="81" y="156"/>
                      <a:pt x="75" y="164"/>
                      <a:pt x="81" y="168"/>
                    </a:cubicBezTo>
                    <a:cubicBezTo>
                      <a:pt x="74" y="175"/>
                      <a:pt x="87" y="182"/>
                      <a:pt x="90" y="189"/>
                    </a:cubicBezTo>
                    <a:cubicBezTo>
                      <a:pt x="92" y="195"/>
                      <a:pt x="93" y="200"/>
                      <a:pt x="96" y="205"/>
                    </a:cubicBezTo>
                    <a:cubicBezTo>
                      <a:pt x="99" y="210"/>
                      <a:pt x="103" y="213"/>
                      <a:pt x="104" y="220"/>
                    </a:cubicBezTo>
                    <a:cubicBezTo>
                      <a:pt x="91" y="218"/>
                      <a:pt x="84" y="201"/>
                      <a:pt x="77" y="192"/>
                    </a:cubicBezTo>
                    <a:cubicBezTo>
                      <a:pt x="69" y="180"/>
                      <a:pt x="60" y="169"/>
                      <a:pt x="52" y="158"/>
                    </a:cubicBezTo>
                    <a:cubicBezTo>
                      <a:pt x="39" y="140"/>
                      <a:pt x="30" y="117"/>
                      <a:pt x="20" y="97"/>
                    </a:cubicBezTo>
                    <a:cubicBezTo>
                      <a:pt x="5" y="68"/>
                      <a:pt x="0" y="42"/>
                      <a:pt x="0" y="9"/>
                    </a:cubicBezTo>
                  </a:path>
                </a:pathLst>
              </a:cu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1" name="Freeform 29">
                <a:extLst>
                  <a:ext uri="{FF2B5EF4-FFF2-40B4-BE49-F238E27FC236}">
                    <a16:creationId xmlns:a16="http://schemas.microsoft.com/office/drawing/2014/main" id="{EED1639E-F2E3-4CCC-993B-3092897B1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2922"/>
                <a:ext cx="638" cy="262"/>
              </a:xfrm>
              <a:custGeom>
                <a:avLst/>
                <a:gdLst>
                  <a:gd name="T0" fmla="*/ 0 w 226"/>
                  <a:gd name="T1" fmla="*/ 1370 h 87"/>
                  <a:gd name="T2" fmla="*/ 742 w 226"/>
                  <a:gd name="T3" fmla="*/ 1641 h 87"/>
                  <a:gd name="T4" fmla="*/ 1059 w 226"/>
                  <a:gd name="T5" fmla="*/ 1641 h 87"/>
                  <a:gd name="T6" fmla="*/ 1149 w 226"/>
                  <a:gd name="T7" fmla="*/ 1533 h 87"/>
                  <a:gd name="T8" fmla="*/ 1372 w 226"/>
                  <a:gd name="T9" fmla="*/ 1560 h 87"/>
                  <a:gd name="T10" fmla="*/ 1643 w 226"/>
                  <a:gd name="T11" fmla="*/ 1641 h 87"/>
                  <a:gd name="T12" fmla="*/ 1731 w 226"/>
                  <a:gd name="T13" fmla="*/ 1479 h 87"/>
                  <a:gd name="T14" fmla="*/ 1889 w 226"/>
                  <a:gd name="T15" fmla="*/ 1479 h 87"/>
                  <a:gd name="T16" fmla="*/ 2095 w 226"/>
                  <a:gd name="T17" fmla="*/ 1479 h 87"/>
                  <a:gd name="T18" fmla="*/ 2343 w 226"/>
                  <a:gd name="T19" fmla="*/ 1506 h 87"/>
                  <a:gd name="T20" fmla="*/ 2479 w 226"/>
                  <a:gd name="T21" fmla="*/ 1370 h 87"/>
                  <a:gd name="T22" fmla="*/ 2566 w 226"/>
                  <a:gd name="T23" fmla="*/ 1114 h 87"/>
                  <a:gd name="T24" fmla="*/ 2950 w 226"/>
                  <a:gd name="T25" fmla="*/ 1006 h 87"/>
                  <a:gd name="T26" fmla="*/ 3012 w 226"/>
                  <a:gd name="T27" fmla="*/ 681 h 87"/>
                  <a:gd name="T28" fmla="*/ 3218 w 226"/>
                  <a:gd name="T29" fmla="*/ 545 h 87"/>
                  <a:gd name="T30" fmla="*/ 3738 w 226"/>
                  <a:gd name="T31" fmla="*/ 572 h 87"/>
                  <a:gd name="T32" fmla="*/ 4074 w 226"/>
                  <a:gd name="T33" fmla="*/ 572 h 87"/>
                  <a:gd name="T34" fmla="*/ 4480 w 226"/>
                  <a:gd name="T35" fmla="*/ 491 h 87"/>
                  <a:gd name="T36" fmla="*/ 4616 w 226"/>
                  <a:gd name="T37" fmla="*/ 325 h 87"/>
                  <a:gd name="T38" fmla="*/ 4791 w 226"/>
                  <a:gd name="T39" fmla="*/ 244 h 87"/>
                  <a:gd name="T40" fmla="*/ 5084 w 226"/>
                  <a:gd name="T41" fmla="*/ 27 h 87"/>
                  <a:gd name="T42" fmla="*/ 4751 w 226"/>
                  <a:gd name="T43" fmla="*/ 1087 h 87"/>
                  <a:gd name="T44" fmla="*/ 2724 w 226"/>
                  <a:gd name="T45" fmla="*/ 2186 h 87"/>
                  <a:gd name="T46" fmla="*/ 407 w 226"/>
                  <a:gd name="T47" fmla="*/ 1587 h 8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26" h="87">
                    <a:moveTo>
                      <a:pt x="0" y="50"/>
                    </a:moveTo>
                    <a:cubicBezTo>
                      <a:pt x="7" y="50"/>
                      <a:pt x="23" y="59"/>
                      <a:pt x="33" y="60"/>
                    </a:cubicBezTo>
                    <a:cubicBezTo>
                      <a:pt x="38" y="61"/>
                      <a:pt x="42" y="62"/>
                      <a:pt x="47" y="60"/>
                    </a:cubicBezTo>
                    <a:cubicBezTo>
                      <a:pt x="48" y="60"/>
                      <a:pt x="49" y="57"/>
                      <a:pt x="51" y="56"/>
                    </a:cubicBezTo>
                    <a:cubicBezTo>
                      <a:pt x="55" y="55"/>
                      <a:pt x="57" y="56"/>
                      <a:pt x="61" y="57"/>
                    </a:cubicBezTo>
                    <a:cubicBezTo>
                      <a:pt x="65" y="57"/>
                      <a:pt x="69" y="61"/>
                      <a:pt x="73" y="60"/>
                    </a:cubicBezTo>
                    <a:cubicBezTo>
                      <a:pt x="75" y="60"/>
                      <a:pt x="75" y="55"/>
                      <a:pt x="77" y="54"/>
                    </a:cubicBezTo>
                    <a:cubicBezTo>
                      <a:pt x="79" y="54"/>
                      <a:pt x="82" y="55"/>
                      <a:pt x="84" y="54"/>
                    </a:cubicBezTo>
                    <a:cubicBezTo>
                      <a:pt x="85" y="54"/>
                      <a:pt x="93" y="54"/>
                      <a:pt x="93" y="54"/>
                    </a:cubicBezTo>
                    <a:cubicBezTo>
                      <a:pt x="97" y="54"/>
                      <a:pt x="100" y="55"/>
                      <a:pt x="104" y="55"/>
                    </a:cubicBezTo>
                    <a:cubicBezTo>
                      <a:pt x="105" y="51"/>
                      <a:pt x="107" y="53"/>
                      <a:pt x="110" y="50"/>
                    </a:cubicBezTo>
                    <a:cubicBezTo>
                      <a:pt x="113" y="47"/>
                      <a:pt x="111" y="44"/>
                      <a:pt x="114" y="41"/>
                    </a:cubicBezTo>
                    <a:cubicBezTo>
                      <a:pt x="120" y="32"/>
                      <a:pt x="125" y="42"/>
                      <a:pt x="131" y="37"/>
                    </a:cubicBezTo>
                    <a:cubicBezTo>
                      <a:pt x="135" y="35"/>
                      <a:pt x="132" y="29"/>
                      <a:pt x="134" y="25"/>
                    </a:cubicBezTo>
                    <a:cubicBezTo>
                      <a:pt x="135" y="24"/>
                      <a:pt x="142" y="21"/>
                      <a:pt x="143" y="20"/>
                    </a:cubicBezTo>
                    <a:cubicBezTo>
                      <a:pt x="155" y="14"/>
                      <a:pt x="155" y="16"/>
                      <a:pt x="166" y="21"/>
                    </a:cubicBezTo>
                    <a:cubicBezTo>
                      <a:pt x="174" y="25"/>
                      <a:pt x="173" y="22"/>
                      <a:pt x="181" y="21"/>
                    </a:cubicBezTo>
                    <a:cubicBezTo>
                      <a:pt x="188" y="20"/>
                      <a:pt x="193" y="22"/>
                      <a:pt x="199" y="18"/>
                    </a:cubicBezTo>
                    <a:cubicBezTo>
                      <a:pt x="202" y="17"/>
                      <a:pt x="203" y="13"/>
                      <a:pt x="205" y="12"/>
                    </a:cubicBezTo>
                    <a:cubicBezTo>
                      <a:pt x="208" y="11"/>
                      <a:pt x="211" y="11"/>
                      <a:pt x="213" y="9"/>
                    </a:cubicBezTo>
                    <a:cubicBezTo>
                      <a:pt x="218" y="7"/>
                      <a:pt x="220" y="0"/>
                      <a:pt x="226" y="1"/>
                    </a:cubicBezTo>
                    <a:cubicBezTo>
                      <a:pt x="221" y="13"/>
                      <a:pt x="219" y="29"/>
                      <a:pt x="211" y="40"/>
                    </a:cubicBezTo>
                    <a:cubicBezTo>
                      <a:pt x="191" y="65"/>
                      <a:pt x="151" y="77"/>
                      <a:pt x="121" y="80"/>
                    </a:cubicBezTo>
                    <a:cubicBezTo>
                      <a:pt x="91" y="83"/>
                      <a:pt x="39" y="87"/>
                      <a:pt x="18" y="58"/>
                    </a:cubicBezTo>
                  </a:path>
                </a:pathLst>
              </a:cu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2" name="Freeform 30">
                <a:extLst>
                  <a:ext uri="{FF2B5EF4-FFF2-40B4-BE49-F238E27FC236}">
                    <a16:creationId xmlns:a16="http://schemas.microsoft.com/office/drawing/2014/main" id="{E0645E9C-160C-4D0D-87C0-9B318BD1E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1745"/>
                <a:ext cx="173" cy="322"/>
              </a:xfrm>
              <a:custGeom>
                <a:avLst/>
                <a:gdLst>
                  <a:gd name="T0" fmla="*/ 320 w 61"/>
                  <a:gd name="T1" fmla="*/ 1059 h 107"/>
                  <a:gd name="T2" fmla="*/ 459 w 61"/>
                  <a:gd name="T3" fmla="*/ 761 h 107"/>
                  <a:gd name="T4" fmla="*/ 547 w 61"/>
                  <a:gd name="T5" fmla="*/ 680 h 107"/>
                  <a:gd name="T6" fmla="*/ 732 w 61"/>
                  <a:gd name="T7" fmla="*/ 599 h 107"/>
                  <a:gd name="T8" fmla="*/ 868 w 61"/>
                  <a:gd name="T9" fmla="*/ 325 h 107"/>
                  <a:gd name="T10" fmla="*/ 1007 w 61"/>
                  <a:gd name="T11" fmla="*/ 352 h 107"/>
                  <a:gd name="T12" fmla="*/ 1166 w 61"/>
                  <a:gd name="T13" fmla="*/ 244 h 107"/>
                  <a:gd name="T14" fmla="*/ 1279 w 61"/>
                  <a:gd name="T15" fmla="*/ 0 h 107"/>
                  <a:gd name="T16" fmla="*/ 1344 w 61"/>
                  <a:gd name="T17" fmla="*/ 0 h 107"/>
                  <a:gd name="T18" fmla="*/ 1254 w 61"/>
                  <a:gd name="T19" fmla="*/ 379 h 107"/>
                  <a:gd name="T20" fmla="*/ 1095 w 61"/>
                  <a:gd name="T21" fmla="*/ 734 h 107"/>
                  <a:gd name="T22" fmla="*/ 1047 w 61"/>
                  <a:gd name="T23" fmla="*/ 978 h 107"/>
                  <a:gd name="T24" fmla="*/ 893 w 61"/>
                  <a:gd name="T25" fmla="*/ 1059 h 107"/>
                  <a:gd name="T26" fmla="*/ 820 w 61"/>
                  <a:gd name="T27" fmla="*/ 1168 h 107"/>
                  <a:gd name="T28" fmla="*/ 771 w 61"/>
                  <a:gd name="T29" fmla="*/ 1276 h 107"/>
                  <a:gd name="T30" fmla="*/ 635 w 61"/>
                  <a:gd name="T31" fmla="*/ 1303 h 107"/>
                  <a:gd name="T32" fmla="*/ 482 w 61"/>
                  <a:gd name="T33" fmla="*/ 1721 h 107"/>
                  <a:gd name="T34" fmla="*/ 411 w 61"/>
                  <a:gd name="T35" fmla="*/ 1911 h 107"/>
                  <a:gd name="T36" fmla="*/ 386 w 61"/>
                  <a:gd name="T37" fmla="*/ 2128 h 107"/>
                  <a:gd name="T38" fmla="*/ 272 w 61"/>
                  <a:gd name="T39" fmla="*/ 2537 h 107"/>
                  <a:gd name="T40" fmla="*/ 113 w 61"/>
                  <a:gd name="T41" fmla="*/ 2916 h 107"/>
                  <a:gd name="T42" fmla="*/ 224 w 61"/>
                  <a:gd name="T43" fmla="*/ 1857 h 107"/>
                  <a:gd name="T44" fmla="*/ 298 w 61"/>
                  <a:gd name="T45" fmla="*/ 1222 h 10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1" h="107">
                    <a:moveTo>
                      <a:pt x="14" y="39"/>
                    </a:moveTo>
                    <a:cubicBezTo>
                      <a:pt x="17" y="36"/>
                      <a:pt x="18" y="31"/>
                      <a:pt x="20" y="28"/>
                    </a:cubicBezTo>
                    <a:cubicBezTo>
                      <a:pt x="20" y="29"/>
                      <a:pt x="25" y="24"/>
                      <a:pt x="24" y="25"/>
                    </a:cubicBezTo>
                    <a:cubicBezTo>
                      <a:pt x="27" y="23"/>
                      <a:pt x="30" y="23"/>
                      <a:pt x="32" y="22"/>
                    </a:cubicBezTo>
                    <a:cubicBezTo>
                      <a:pt x="36" y="19"/>
                      <a:pt x="35" y="14"/>
                      <a:pt x="38" y="12"/>
                    </a:cubicBezTo>
                    <a:cubicBezTo>
                      <a:pt x="40" y="11"/>
                      <a:pt x="43" y="13"/>
                      <a:pt x="44" y="13"/>
                    </a:cubicBezTo>
                    <a:cubicBezTo>
                      <a:pt x="47" y="12"/>
                      <a:pt x="48" y="9"/>
                      <a:pt x="51" y="9"/>
                    </a:cubicBezTo>
                    <a:cubicBezTo>
                      <a:pt x="52" y="5"/>
                      <a:pt x="55" y="4"/>
                      <a:pt x="56" y="0"/>
                    </a:cubicBezTo>
                    <a:cubicBezTo>
                      <a:pt x="57" y="0"/>
                      <a:pt x="58" y="0"/>
                      <a:pt x="59" y="0"/>
                    </a:cubicBezTo>
                    <a:cubicBezTo>
                      <a:pt x="61" y="5"/>
                      <a:pt x="57" y="10"/>
                      <a:pt x="55" y="14"/>
                    </a:cubicBezTo>
                    <a:cubicBezTo>
                      <a:pt x="51" y="20"/>
                      <a:pt x="49" y="21"/>
                      <a:pt x="48" y="27"/>
                    </a:cubicBezTo>
                    <a:cubicBezTo>
                      <a:pt x="48" y="30"/>
                      <a:pt x="49" y="33"/>
                      <a:pt x="46" y="36"/>
                    </a:cubicBezTo>
                    <a:cubicBezTo>
                      <a:pt x="43" y="39"/>
                      <a:pt x="41" y="37"/>
                      <a:pt x="39" y="39"/>
                    </a:cubicBezTo>
                    <a:cubicBezTo>
                      <a:pt x="36" y="41"/>
                      <a:pt x="37" y="41"/>
                      <a:pt x="36" y="43"/>
                    </a:cubicBezTo>
                    <a:cubicBezTo>
                      <a:pt x="35" y="44"/>
                      <a:pt x="36" y="46"/>
                      <a:pt x="34" y="47"/>
                    </a:cubicBezTo>
                    <a:cubicBezTo>
                      <a:pt x="33" y="48"/>
                      <a:pt x="30" y="47"/>
                      <a:pt x="28" y="48"/>
                    </a:cubicBezTo>
                    <a:cubicBezTo>
                      <a:pt x="23" y="51"/>
                      <a:pt x="23" y="58"/>
                      <a:pt x="21" y="63"/>
                    </a:cubicBezTo>
                    <a:cubicBezTo>
                      <a:pt x="19" y="66"/>
                      <a:pt x="19" y="66"/>
                      <a:pt x="18" y="70"/>
                    </a:cubicBezTo>
                    <a:cubicBezTo>
                      <a:pt x="18" y="73"/>
                      <a:pt x="18" y="75"/>
                      <a:pt x="17" y="78"/>
                    </a:cubicBezTo>
                    <a:cubicBezTo>
                      <a:pt x="14" y="84"/>
                      <a:pt x="15" y="88"/>
                      <a:pt x="12" y="93"/>
                    </a:cubicBezTo>
                    <a:cubicBezTo>
                      <a:pt x="8" y="98"/>
                      <a:pt x="7" y="101"/>
                      <a:pt x="5" y="107"/>
                    </a:cubicBezTo>
                    <a:cubicBezTo>
                      <a:pt x="0" y="100"/>
                      <a:pt x="8" y="77"/>
                      <a:pt x="10" y="68"/>
                    </a:cubicBezTo>
                    <a:cubicBezTo>
                      <a:pt x="11" y="60"/>
                      <a:pt x="14" y="51"/>
                      <a:pt x="13" y="45"/>
                    </a:cubicBezTo>
                  </a:path>
                </a:pathLst>
              </a:cu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3" name="Freeform 31">
                <a:extLst>
                  <a:ext uri="{FF2B5EF4-FFF2-40B4-BE49-F238E27FC236}">
                    <a16:creationId xmlns:a16="http://schemas.microsoft.com/office/drawing/2014/main" id="{05934171-CCA4-4A79-8F54-3526A3203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772"/>
                <a:ext cx="574" cy="376"/>
              </a:xfrm>
              <a:custGeom>
                <a:avLst/>
                <a:gdLst>
                  <a:gd name="T0" fmla="*/ 2573 w 203"/>
                  <a:gd name="T1" fmla="*/ 3321 h 125"/>
                  <a:gd name="T2" fmla="*/ 2511 w 203"/>
                  <a:gd name="T3" fmla="*/ 3348 h 125"/>
                  <a:gd name="T4" fmla="*/ 1943 w 203"/>
                  <a:gd name="T5" fmla="*/ 3240 h 125"/>
                  <a:gd name="T6" fmla="*/ 1335 w 203"/>
                  <a:gd name="T7" fmla="*/ 3185 h 125"/>
                  <a:gd name="T8" fmla="*/ 1128 w 203"/>
                  <a:gd name="T9" fmla="*/ 3050 h 125"/>
                  <a:gd name="T10" fmla="*/ 857 w 203"/>
                  <a:gd name="T11" fmla="*/ 2969 h 125"/>
                  <a:gd name="T12" fmla="*/ 656 w 203"/>
                  <a:gd name="T13" fmla="*/ 2749 h 125"/>
                  <a:gd name="T14" fmla="*/ 433 w 203"/>
                  <a:gd name="T15" fmla="*/ 2614 h 125"/>
                  <a:gd name="T16" fmla="*/ 320 w 203"/>
                  <a:gd name="T17" fmla="*/ 2343 h 125"/>
                  <a:gd name="T18" fmla="*/ 161 w 203"/>
                  <a:gd name="T19" fmla="*/ 2045 h 125"/>
                  <a:gd name="T20" fmla="*/ 65 w 203"/>
                  <a:gd name="T21" fmla="*/ 1330 h 125"/>
                  <a:gd name="T22" fmla="*/ 161 w 203"/>
                  <a:gd name="T23" fmla="*/ 680 h 125"/>
                  <a:gd name="T24" fmla="*/ 385 w 203"/>
                  <a:gd name="T25" fmla="*/ 352 h 125"/>
                  <a:gd name="T26" fmla="*/ 543 w 203"/>
                  <a:gd name="T27" fmla="*/ 135 h 125"/>
                  <a:gd name="T28" fmla="*/ 840 w 203"/>
                  <a:gd name="T29" fmla="*/ 0 h 125"/>
                  <a:gd name="T30" fmla="*/ 1247 w 203"/>
                  <a:gd name="T31" fmla="*/ 244 h 125"/>
                  <a:gd name="T32" fmla="*/ 1128 w 203"/>
                  <a:gd name="T33" fmla="*/ 514 h 125"/>
                  <a:gd name="T34" fmla="*/ 1224 w 203"/>
                  <a:gd name="T35" fmla="*/ 626 h 125"/>
                  <a:gd name="T36" fmla="*/ 1111 w 203"/>
                  <a:gd name="T37" fmla="*/ 707 h 125"/>
                  <a:gd name="T38" fmla="*/ 1287 w 203"/>
                  <a:gd name="T39" fmla="*/ 896 h 125"/>
                  <a:gd name="T40" fmla="*/ 1224 w 203"/>
                  <a:gd name="T41" fmla="*/ 1059 h 125"/>
                  <a:gd name="T42" fmla="*/ 1224 w 203"/>
                  <a:gd name="T43" fmla="*/ 1194 h 125"/>
                  <a:gd name="T44" fmla="*/ 1224 w 203"/>
                  <a:gd name="T45" fmla="*/ 1573 h 125"/>
                  <a:gd name="T46" fmla="*/ 1496 w 203"/>
                  <a:gd name="T47" fmla="*/ 1600 h 125"/>
                  <a:gd name="T48" fmla="*/ 1606 w 203"/>
                  <a:gd name="T49" fmla="*/ 1937 h 125"/>
                  <a:gd name="T50" fmla="*/ 1719 w 203"/>
                  <a:gd name="T51" fmla="*/ 1856 h 125"/>
                  <a:gd name="T52" fmla="*/ 1920 w 203"/>
                  <a:gd name="T53" fmla="*/ 2045 h 125"/>
                  <a:gd name="T54" fmla="*/ 2016 w 203"/>
                  <a:gd name="T55" fmla="*/ 2262 h 125"/>
                  <a:gd name="T56" fmla="*/ 2126 w 203"/>
                  <a:gd name="T57" fmla="*/ 2452 h 125"/>
                  <a:gd name="T58" fmla="*/ 2239 w 203"/>
                  <a:gd name="T59" fmla="*/ 2587 h 125"/>
                  <a:gd name="T60" fmla="*/ 2350 w 203"/>
                  <a:gd name="T61" fmla="*/ 2370 h 125"/>
                  <a:gd name="T62" fmla="*/ 2437 w 203"/>
                  <a:gd name="T63" fmla="*/ 2587 h 125"/>
                  <a:gd name="T64" fmla="*/ 2686 w 203"/>
                  <a:gd name="T65" fmla="*/ 3050 h 125"/>
                  <a:gd name="T66" fmla="*/ 2895 w 203"/>
                  <a:gd name="T67" fmla="*/ 3321 h 125"/>
                  <a:gd name="T68" fmla="*/ 3438 w 203"/>
                  <a:gd name="T69" fmla="*/ 3104 h 125"/>
                  <a:gd name="T70" fmla="*/ 4069 w 203"/>
                  <a:gd name="T71" fmla="*/ 2397 h 125"/>
                  <a:gd name="T72" fmla="*/ 4589 w 203"/>
                  <a:gd name="T73" fmla="*/ 951 h 125"/>
                  <a:gd name="T74" fmla="*/ 4340 w 203"/>
                  <a:gd name="T75" fmla="*/ 1438 h 125"/>
                  <a:gd name="T76" fmla="*/ 4117 w 203"/>
                  <a:gd name="T77" fmla="*/ 1627 h 125"/>
                  <a:gd name="T78" fmla="*/ 3959 w 203"/>
                  <a:gd name="T79" fmla="*/ 1829 h 125"/>
                  <a:gd name="T80" fmla="*/ 3846 w 203"/>
                  <a:gd name="T81" fmla="*/ 1829 h 125"/>
                  <a:gd name="T82" fmla="*/ 3823 w 203"/>
                  <a:gd name="T83" fmla="*/ 2045 h 125"/>
                  <a:gd name="T84" fmla="*/ 3775 w 203"/>
                  <a:gd name="T85" fmla="*/ 2073 h 125"/>
                  <a:gd name="T86" fmla="*/ 3885 w 203"/>
                  <a:gd name="T87" fmla="*/ 2208 h 125"/>
                  <a:gd name="T88" fmla="*/ 3775 w 203"/>
                  <a:gd name="T89" fmla="*/ 2343 h 125"/>
                  <a:gd name="T90" fmla="*/ 3662 w 203"/>
                  <a:gd name="T91" fmla="*/ 2506 h 125"/>
                  <a:gd name="T92" fmla="*/ 3478 w 203"/>
                  <a:gd name="T93" fmla="*/ 2397 h 125"/>
                  <a:gd name="T94" fmla="*/ 3167 w 203"/>
                  <a:gd name="T95" fmla="*/ 2587 h 125"/>
                  <a:gd name="T96" fmla="*/ 2822 w 203"/>
                  <a:gd name="T97" fmla="*/ 3023 h 125"/>
                  <a:gd name="T98" fmla="*/ 2573 w 203"/>
                  <a:gd name="T99" fmla="*/ 3321 h 12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03" h="125">
                    <a:moveTo>
                      <a:pt x="114" y="122"/>
                    </a:moveTo>
                    <a:cubicBezTo>
                      <a:pt x="113" y="122"/>
                      <a:pt x="112" y="123"/>
                      <a:pt x="111" y="123"/>
                    </a:cubicBezTo>
                    <a:cubicBezTo>
                      <a:pt x="102" y="124"/>
                      <a:pt x="94" y="119"/>
                      <a:pt x="86" y="119"/>
                    </a:cubicBezTo>
                    <a:cubicBezTo>
                      <a:pt x="76" y="119"/>
                      <a:pt x="68" y="125"/>
                      <a:pt x="59" y="117"/>
                    </a:cubicBezTo>
                    <a:cubicBezTo>
                      <a:pt x="55" y="115"/>
                      <a:pt x="54" y="113"/>
                      <a:pt x="50" y="112"/>
                    </a:cubicBezTo>
                    <a:cubicBezTo>
                      <a:pt x="46" y="110"/>
                      <a:pt x="42" y="111"/>
                      <a:pt x="38" y="109"/>
                    </a:cubicBezTo>
                    <a:cubicBezTo>
                      <a:pt x="33" y="107"/>
                      <a:pt x="32" y="104"/>
                      <a:pt x="29" y="101"/>
                    </a:cubicBezTo>
                    <a:cubicBezTo>
                      <a:pt x="26" y="98"/>
                      <a:pt x="22" y="98"/>
                      <a:pt x="19" y="96"/>
                    </a:cubicBezTo>
                    <a:cubicBezTo>
                      <a:pt x="15" y="93"/>
                      <a:pt x="15" y="90"/>
                      <a:pt x="14" y="86"/>
                    </a:cubicBezTo>
                    <a:cubicBezTo>
                      <a:pt x="12" y="80"/>
                      <a:pt x="11" y="79"/>
                      <a:pt x="7" y="75"/>
                    </a:cubicBezTo>
                    <a:cubicBezTo>
                      <a:pt x="0" y="67"/>
                      <a:pt x="1" y="60"/>
                      <a:pt x="3" y="49"/>
                    </a:cubicBezTo>
                    <a:cubicBezTo>
                      <a:pt x="5" y="39"/>
                      <a:pt x="0" y="33"/>
                      <a:pt x="7" y="25"/>
                    </a:cubicBezTo>
                    <a:cubicBezTo>
                      <a:pt x="11" y="20"/>
                      <a:pt x="15" y="18"/>
                      <a:pt x="17" y="13"/>
                    </a:cubicBezTo>
                    <a:cubicBezTo>
                      <a:pt x="19" y="7"/>
                      <a:pt x="18" y="8"/>
                      <a:pt x="24" y="5"/>
                    </a:cubicBezTo>
                    <a:cubicBezTo>
                      <a:pt x="27" y="4"/>
                      <a:pt x="35" y="0"/>
                      <a:pt x="37" y="0"/>
                    </a:cubicBezTo>
                    <a:cubicBezTo>
                      <a:pt x="45" y="0"/>
                      <a:pt x="48" y="16"/>
                      <a:pt x="55" y="9"/>
                    </a:cubicBezTo>
                    <a:cubicBezTo>
                      <a:pt x="61" y="13"/>
                      <a:pt x="55" y="19"/>
                      <a:pt x="50" y="19"/>
                    </a:cubicBezTo>
                    <a:cubicBezTo>
                      <a:pt x="51" y="20"/>
                      <a:pt x="53" y="22"/>
                      <a:pt x="54" y="23"/>
                    </a:cubicBezTo>
                    <a:cubicBezTo>
                      <a:pt x="53" y="24"/>
                      <a:pt x="51" y="25"/>
                      <a:pt x="49" y="26"/>
                    </a:cubicBezTo>
                    <a:cubicBezTo>
                      <a:pt x="51" y="30"/>
                      <a:pt x="56" y="27"/>
                      <a:pt x="57" y="33"/>
                    </a:cubicBezTo>
                    <a:cubicBezTo>
                      <a:pt x="57" y="34"/>
                      <a:pt x="54" y="37"/>
                      <a:pt x="54" y="39"/>
                    </a:cubicBezTo>
                    <a:cubicBezTo>
                      <a:pt x="54" y="41"/>
                      <a:pt x="55" y="43"/>
                      <a:pt x="54" y="44"/>
                    </a:cubicBezTo>
                    <a:cubicBezTo>
                      <a:pt x="54" y="48"/>
                      <a:pt x="48" y="55"/>
                      <a:pt x="54" y="58"/>
                    </a:cubicBezTo>
                    <a:cubicBezTo>
                      <a:pt x="59" y="60"/>
                      <a:pt x="62" y="50"/>
                      <a:pt x="66" y="59"/>
                    </a:cubicBezTo>
                    <a:cubicBezTo>
                      <a:pt x="68" y="64"/>
                      <a:pt x="62" y="70"/>
                      <a:pt x="71" y="71"/>
                    </a:cubicBezTo>
                    <a:cubicBezTo>
                      <a:pt x="73" y="71"/>
                      <a:pt x="74" y="68"/>
                      <a:pt x="76" y="68"/>
                    </a:cubicBezTo>
                    <a:cubicBezTo>
                      <a:pt x="79" y="68"/>
                      <a:pt x="84" y="73"/>
                      <a:pt x="85" y="75"/>
                    </a:cubicBezTo>
                    <a:cubicBezTo>
                      <a:pt x="87" y="78"/>
                      <a:pt x="87" y="81"/>
                      <a:pt x="89" y="83"/>
                    </a:cubicBezTo>
                    <a:cubicBezTo>
                      <a:pt x="91" y="85"/>
                      <a:pt x="93" y="88"/>
                      <a:pt x="94" y="90"/>
                    </a:cubicBezTo>
                    <a:cubicBezTo>
                      <a:pt x="96" y="92"/>
                      <a:pt x="96" y="95"/>
                      <a:pt x="99" y="95"/>
                    </a:cubicBezTo>
                    <a:cubicBezTo>
                      <a:pt x="103" y="95"/>
                      <a:pt x="104" y="90"/>
                      <a:pt x="104" y="87"/>
                    </a:cubicBezTo>
                    <a:cubicBezTo>
                      <a:pt x="109" y="86"/>
                      <a:pt x="111" y="91"/>
                      <a:pt x="108" y="95"/>
                    </a:cubicBezTo>
                    <a:cubicBezTo>
                      <a:pt x="112" y="102"/>
                      <a:pt x="117" y="103"/>
                      <a:pt x="119" y="112"/>
                    </a:cubicBezTo>
                    <a:cubicBezTo>
                      <a:pt x="120" y="118"/>
                      <a:pt x="120" y="122"/>
                      <a:pt x="128" y="122"/>
                    </a:cubicBezTo>
                    <a:cubicBezTo>
                      <a:pt x="136" y="123"/>
                      <a:pt x="145" y="118"/>
                      <a:pt x="152" y="114"/>
                    </a:cubicBezTo>
                    <a:cubicBezTo>
                      <a:pt x="163" y="108"/>
                      <a:pt x="172" y="99"/>
                      <a:pt x="180" y="88"/>
                    </a:cubicBezTo>
                    <a:cubicBezTo>
                      <a:pt x="191" y="72"/>
                      <a:pt x="195" y="53"/>
                      <a:pt x="203" y="35"/>
                    </a:cubicBezTo>
                    <a:cubicBezTo>
                      <a:pt x="203" y="35"/>
                      <a:pt x="196" y="51"/>
                      <a:pt x="192" y="53"/>
                    </a:cubicBezTo>
                    <a:cubicBezTo>
                      <a:pt x="188" y="55"/>
                      <a:pt x="181" y="58"/>
                      <a:pt x="182" y="60"/>
                    </a:cubicBezTo>
                    <a:cubicBezTo>
                      <a:pt x="182" y="62"/>
                      <a:pt x="175" y="67"/>
                      <a:pt x="175" y="67"/>
                    </a:cubicBezTo>
                    <a:cubicBezTo>
                      <a:pt x="175" y="67"/>
                      <a:pt x="171" y="65"/>
                      <a:pt x="170" y="67"/>
                    </a:cubicBezTo>
                    <a:cubicBezTo>
                      <a:pt x="170" y="69"/>
                      <a:pt x="171" y="74"/>
                      <a:pt x="169" y="75"/>
                    </a:cubicBezTo>
                    <a:cubicBezTo>
                      <a:pt x="167" y="76"/>
                      <a:pt x="164" y="75"/>
                      <a:pt x="167" y="76"/>
                    </a:cubicBezTo>
                    <a:cubicBezTo>
                      <a:pt x="170" y="77"/>
                      <a:pt x="172" y="79"/>
                      <a:pt x="172" y="81"/>
                    </a:cubicBezTo>
                    <a:cubicBezTo>
                      <a:pt x="172" y="83"/>
                      <a:pt x="168" y="84"/>
                      <a:pt x="167" y="86"/>
                    </a:cubicBezTo>
                    <a:cubicBezTo>
                      <a:pt x="166" y="88"/>
                      <a:pt x="165" y="93"/>
                      <a:pt x="162" y="92"/>
                    </a:cubicBezTo>
                    <a:cubicBezTo>
                      <a:pt x="158" y="91"/>
                      <a:pt x="161" y="87"/>
                      <a:pt x="154" y="88"/>
                    </a:cubicBezTo>
                    <a:cubicBezTo>
                      <a:pt x="148" y="89"/>
                      <a:pt x="139" y="93"/>
                      <a:pt x="140" y="95"/>
                    </a:cubicBezTo>
                    <a:cubicBezTo>
                      <a:pt x="141" y="104"/>
                      <a:pt x="130" y="105"/>
                      <a:pt x="125" y="111"/>
                    </a:cubicBezTo>
                    <a:cubicBezTo>
                      <a:pt x="121" y="116"/>
                      <a:pt x="120" y="121"/>
                      <a:pt x="114" y="122"/>
                    </a:cubicBezTo>
                    <a:close/>
                  </a:path>
                </a:pathLst>
              </a:cu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4" name="Freeform 32">
                <a:extLst>
                  <a:ext uri="{FF2B5EF4-FFF2-40B4-BE49-F238E27FC236}">
                    <a16:creationId xmlns:a16="http://schemas.microsoft.com/office/drawing/2014/main" id="{31B23CBF-BE42-4495-AA9D-842A7F0B8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1248"/>
                <a:ext cx="889" cy="319"/>
              </a:xfrm>
              <a:custGeom>
                <a:avLst/>
                <a:gdLst>
                  <a:gd name="T0" fmla="*/ 0 w 315"/>
                  <a:gd name="T1" fmla="*/ 2344 h 106"/>
                  <a:gd name="T2" fmla="*/ 3234 w 315"/>
                  <a:gd name="T3" fmla="*/ 108 h 106"/>
                  <a:gd name="T4" fmla="*/ 7081 w 315"/>
                  <a:gd name="T5" fmla="*/ 2889 h 106"/>
                  <a:gd name="T6" fmla="*/ 6745 w 315"/>
                  <a:gd name="T7" fmla="*/ 2317 h 106"/>
                  <a:gd name="T8" fmla="*/ 6404 w 315"/>
                  <a:gd name="T9" fmla="*/ 1830 h 106"/>
                  <a:gd name="T10" fmla="*/ 6294 w 315"/>
                  <a:gd name="T11" fmla="*/ 1640 h 106"/>
                  <a:gd name="T12" fmla="*/ 6093 w 315"/>
                  <a:gd name="T13" fmla="*/ 1532 h 106"/>
                  <a:gd name="T14" fmla="*/ 6023 w 315"/>
                  <a:gd name="T15" fmla="*/ 1303 h 106"/>
                  <a:gd name="T16" fmla="*/ 5822 w 315"/>
                  <a:gd name="T17" fmla="*/ 1141 h 106"/>
                  <a:gd name="T18" fmla="*/ 5577 w 315"/>
                  <a:gd name="T19" fmla="*/ 1005 h 106"/>
                  <a:gd name="T20" fmla="*/ 5328 w 315"/>
                  <a:gd name="T21" fmla="*/ 788 h 106"/>
                  <a:gd name="T22" fmla="*/ 5193 w 315"/>
                  <a:gd name="T23" fmla="*/ 680 h 106"/>
                  <a:gd name="T24" fmla="*/ 4995 w 315"/>
                  <a:gd name="T25" fmla="*/ 816 h 106"/>
                  <a:gd name="T26" fmla="*/ 4724 w 315"/>
                  <a:gd name="T27" fmla="*/ 816 h 106"/>
                  <a:gd name="T28" fmla="*/ 4493 w 315"/>
                  <a:gd name="T29" fmla="*/ 491 h 106"/>
                  <a:gd name="T30" fmla="*/ 4245 w 315"/>
                  <a:gd name="T31" fmla="*/ 352 h 106"/>
                  <a:gd name="T32" fmla="*/ 4022 w 315"/>
                  <a:gd name="T33" fmla="*/ 433 h 106"/>
                  <a:gd name="T34" fmla="*/ 3711 w 315"/>
                  <a:gd name="T35" fmla="*/ 352 h 106"/>
                  <a:gd name="T36" fmla="*/ 3480 w 315"/>
                  <a:gd name="T37" fmla="*/ 433 h 106"/>
                  <a:gd name="T38" fmla="*/ 3282 w 315"/>
                  <a:gd name="T39" fmla="*/ 406 h 106"/>
                  <a:gd name="T40" fmla="*/ 2811 w 315"/>
                  <a:gd name="T41" fmla="*/ 518 h 106"/>
                  <a:gd name="T42" fmla="*/ 2517 w 315"/>
                  <a:gd name="T43" fmla="*/ 680 h 106"/>
                  <a:gd name="T44" fmla="*/ 2207 w 315"/>
                  <a:gd name="T45" fmla="*/ 843 h 106"/>
                  <a:gd name="T46" fmla="*/ 1688 w 315"/>
                  <a:gd name="T47" fmla="*/ 843 h 106"/>
                  <a:gd name="T48" fmla="*/ 1504 w 315"/>
                  <a:gd name="T49" fmla="*/ 1005 h 106"/>
                  <a:gd name="T50" fmla="*/ 1259 w 315"/>
                  <a:gd name="T51" fmla="*/ 1249 h 106"/>
                  <a:gd name="T52" fmla="*/ 1010 w 315"/>
                  <a:gd name="T53" fmla="*/ 1357 h 106"/>
                  <a:gd name="T54" fmla="*/ 813 w 315"/>
                  <a:gd name="T55" fmla="*/ 1640 h 106"/>
                  <a:gd name="T56" fmla="*/ 564 w 315"/>
                  <a:gd name="T57" fmla="*/ 1803 h 106"/>
                  <a:gd name="T58" fmla="*/ 429 w 315"/>
                  <a:gd name="T59" fmla="*/ 2074 h 106"/>
                  <a:gd name="T60" fmla="*/ 319 w 315"/>
                  <a:gd name="T61" fmla="*/ 2317 h 106"/>
                  <a:gd name="T62" fmla="*/ 0 w 315"/>
                  <a:gd name="T63" fmla="*/ 2344 h 1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15" h="106">
                    <a:moveTo>
                      <a:pt x="0" y="86"/>
                    </a:moveTo>
                    <a:cubicBezTo>
                      <a:pt x="0" y="86"/>
                      <a:pt x="43" y="7"/>
                      <a:pt x="144" y="4"/>
                    </a:cubicBezTo>
                    <a:cubicBezTo>
                      <a:pt x="245" y="0"/>
                      <a:pt x="299" y="40"/>
                      <a:pt x="315" y="106"/>
                    </a:cubicBezTo>
                    <a:cubicBezTo>
                      <a:pt x="315" y="106"/>
                      <a:pt x="307" y="90"/>
                      <a:pt x="300" y="85"/>
                    </a:cubicBezTo>
                    <a:cubicBezTo>
                      <a:pt x="293" y="80"/>
                      <a:pt x="285" y="70"/>
                      <a:pt x="285" y="67"/>
                    </a:cubicBezTo>
                    <a:cubicBezTo>
                      <a:pt x="285" y="65"/>
                      <a:pt x="284" y="60"/>
                      <a:pt x="280" y="60"/>
                    </a:cubicBezTo>
                    <a:cubicBezTo>
                      <a:pt x="275" y="61"/>
                      <a:pt x="272" y="61"/>
                      <a:pt x="271" y="56"/>
                    </a:cubicBezTo>
                    <a:cubicBezTo>
                      <a:pt x="270" y="51"/>
                      <a:pt x="268" y="48"/>
                      <a:pt x="268" y="48"/>
                    </a:cubicBezTo>
                    <a:cubicBezTo>
                      <a:pt x="259" y="42"/>
                      <a:pt x="259" y="42"/>
                      <a:pt x="259" y="42"/>
                    </a:cubicBezTo>
                    <a:cubicBezTo>
                      <a:pt x="259" y="42"/>
                      <a:pt x="250" y="39"/>
                      <a:pt x="248" y="37"/>
                    </a:cubicBezTo>
                    <a:cubicBezTo>
                      <a:pt x="245" y="35"/>
                      <a:pt x="237" y="29"/>
                      <a:pt x="237" y="29"/>
                    </a:cubicBezTo>
                    <a:cubicBezTo>
                      <a:pt x="237" y="29"/>
                      <a:pt x="234" y="25"/>
                      <a:pt x="231" y="25"/>
                    </a:cubicBezTo>
                    <a:cubicBezTo>
                      <a:pt x="228" y="25"/>
                      <a:pt x="225" y="27"/>
                      <a:pt x="222" y="30"/>
                    </a:cubicBezTo>
                    <a:cubicBezTo>
                      <a:pt x="218" y="33"/>
                      <a:pt x="215" y="33"/>
                      <a:pt x="210" y="30"/>
                    </a:cubicBezTo>
                    <a:cubicBezTo>
                      <a:pt x="206" y="26"/>
                      <a:pt x="202" y="19"/>
                      <a:pt x="200" y="18"/>
                    </a:cubicBezTo>
                    <a:cubicBezTo>
                      <a:pt x="197" y="17"/>
                      <a:pt x="191" y="13"/>
                      <a:pt x="189" y="13"/>
                    </a:cubicBezTo>
                    <a:cubicBezTo>
                      <a:pt x="186" y="14"/>
                      <a:pt x="179" y="16"/>
                      <a:pt x="179" y="16"/>
                    </a:cubicBezTo>
                    <a:cubicBezTo>
                      <a:pt x="165" y="13"/>
                      <a:pt x="165" y="13"/>
                      <a:pt x="165" y="13"/>
                    </a:cubicBezTo>
                    <a:cubicBezTo>
                      <a:pt x="165" y="13"/>
                      <a:pt x="160" y="16"/>
                      <a:pt x="155" y="16"/>
                    </a:cubicBezTo>
                    <a:cubicBezTo>
                      <a:pt x="151" y="16"/>
                      <a:pt x="149" y="13"/>
                      <a:pt x="146" y="15"/>
                    </a:cubicBezTo>
                    <a:cubicBezTo>
                      <a:pt x="142" y="17"/>
                      <a:pt x="130" y="18"/>
                      <a:pt x="125" y="19"/>
                    </a:cubicBezTo>
                    <a:cubicBezTo>
                      <a:pt x="120" y="20"/>
                      <a:pt x="114" y="21"/>
                      <a:pt x="112" y="25"/>
                    </a:cubicBezTo>
                    <a:cubicBezTo>
                      <a:pt x="110" y="28"/>
                      <a:pt x="103" y="30"/>
                      <a:pt x="98" y="31"/>
                    </a:cubicBezTo>
                    <a:cubicBezTo>
                      <a:pt x="93" y="32"/>
                      <a:pt x="75" y="31"/>
                      <a:pt x="75" y="31"/>
                    </a:cubicBezTo>
                    <a:cubicBezTo>
                      <a:pt x="75" y="31"/>
                      <a:pt x="68" y="33"/>
                      <a:pt x="67" y="37"/>
                    </a:cubicBezTo>
                    <a:cubicBezTo>
                      <a:pt x="66" y="41"/>
                      <a:pt x="62" y="47"/>
                      <a:pt x="56" y="46"/>
                    </a:cubicBezTo>
                    <a:cubicBezTo>
                      <a:pt x="50" y="46"/>
                      <a:pt x="46" y="46"/>
                      <a:pt x="45" y="50"/>
                    </a:cubicBezTo>
                    <a:cubicBezTo>
                      <a:pt x="44" y="54"/>
                      <a:pt x="40" y="56"/>
                      <a:pt x="36" y="60"/>
                    </a:cubicBezTo>
                    <a:cubicBezTo>
                      <a:pt x="31" y="63"/>
                      <a:pt x="26" y="64"/>
                      <a:pt x="25" y="66"/>
                    </a:cubicBezTo>
                    <a:cubicBezTo>
                      <a:pt x="24" y="69"/>
                      <a:pt x="19" y="73"/>
                      <a:pt x="19" y="76"/>
                    </a:cubicBezTo>
                    <a:cubicBezTo>
                      <a:pt x="19" y="80"/>
                      <a:pt x="17" y="85"/>
                      <a:pt x="14" y="85"/>
                    </a:cubicBezTo>
                    <a:cubicBezTo>
                      <a:pt x="10" y="85"/>
                      <a:pt x="0" y="86"/>
                      <a:pt x="0" y="86"/>
                    </a:cubicBezTo>
                    <a:close/>
                  </a:path>
                </a:pathLst>
              </a:cu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5" name="Freeform 33">
                <a:extLst>
                  <a:ext uri="{FF2B5EF4-FFF2-40B4-BE49-F238E27FC236}">
                    <a16:creationId xmlns:a16="http://schemas.microsoft.com/office/drawing/2014/main" id="{A60C73BC-48E3-4ED8-8A89-CBA2D51D8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1513"/>
                <a:ext cx="142" cy="205"/>
              </a:xfrm>
              <a:custGeom>
                <a:avLst/>
                <a:gdLst>
                  <a:gd name="T0" fmla="*/ 895 w 50"/>
                  <a:gd name="T1" fmla="*/ 163 h 68"/>
                  <a:gd name="T2" fmla="*/ 460 w 50"/>
                  <a:gd name="T3" fmla="*/ 1046 h 68"/>
                  <a:gd name="T4" fmla="*/ 114 w 50"/>
                  <a:gd name="T5" fmla="*/ 1836 h 68"/>
                  <a:gd name="T6" fmla="*/ 435 w 50"/>
                  <a:gd name="T7" fmla="*/ 1399 h 68"/>
                  <a:gd name="T8" fmla="*/ 500 w 50"/>
                  <a:gd name="T9" fmla="*/ 1182 h 68"/>
                  <a:gd name="T10" fmla="*/ 622 w 50"/>
                  <a:gd name="T11" fmla="*/ 1046 h 68"/>
                  <a:gd name="T12" fmla="*/ 684 w 50"/>
                  <a:gd name="T13" fmla="*/ 763 h 68"/>
                  <a:gd name="T14" fmla="*/ 846 w 50"/>
                  <a:gd name="T15" fmla="*/ 654 h 68"/>
                  <a:gd name="T16" fmla="*/ 872 w 50"/>
                  <a:gd name="T17" fmla="*/ 356 h 68"/>
                  <a:gd name="T18" fmla="*/ 1008 w 50"/>
                  <a:gd name="T19" fmla="*/ 217 h 68"/>
                  <a:gd name="T20" fmla="*/ 1145 w 50"/>
                  <a:gd name="T21" fmla="*/ 0 h 68"/>
                  <a:gd name="T22" fmla="*/ 934 w 50"/>
                  <a:gd name="T23" fmla="*/ 81 h 68"/>
                  <a:gd name="T24" fmla="*/ 895 w 50"/>
                  <a:gd name="T25" fmla="*/ 190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0" h="68">
                    <a:moveTo>
                      <a:pt x="39" y="6"/>
                    </a:moveTo>
                    <a:cubicBezTo>
                      <a:pt x="32" y="17"/>
                      <a:pt x="27" y="28"/>
                      <a:pt x="20" y="38"/>
                    </a:cubicBezTo>
                    <a:cubicBezTo>
                      <a:pt x="18" y="41"/>
                      <a:pt x="0" y="65"/>
                      <a:pt x="5" y="67"/>
                    </a:cubicBezTo>
                    <a:cubicBezTo>
                      <a:pt x="6" y="68"/>
                      <a:pt x="18" y="53"/>
                      <a:pt x="19" y="51"/>
                    </a:cubicBezTo>
                    <a:cubicBezTo>
                      <a:pt x="20" y="48"/>
                      <a:pt x="20" y="45"/>
                      <a:pt x="22" y="43"/>
                    </a:cubicBezTo>
                    <a:cubicBezTo>
                      <a:pt x="24" y="39"/>
                      <a:pt x="25" y="41"/>
                      <a:pt x="27" y="38"/>
                    </a:cubicBezTo>
                    <a:cubicBezTo>
                      <a:pt x="29" y="35"/>
                      <a:pt x="28" y="30"/>
                      <a:pt x="30" y="28"/>
                    </a:cubicBezTo>
                    <a:cubicBezTo>
                      <a:pt x="33" y="25"/>
                      <a:pt x="35" y="28"/>
                      <a:pt x="37" y="24"/>
                    </a:cubicBezTo>
                    <a:cubicBezTo>
                      <a:pt x="38" y="20"/>
                      <a:pt x="36" y="17"/>
                      <a:pt x="38" y="13"/>
                    </a:cubicBezTo>
                    <a:cubicBezTo>
                      <a:pt x="39" y="12"/>
                      <a:pt x="42" y="9"/>
                      <a:pt x="44" y="8"/>
                    </a:cubicBezTo>
                    <a:cubicBezTo>
                      <a:pt x="47" y="6"/>
                      <a:pt x="50" y="5"/>
                      <a:pt x="50" y="0"/>
                    </a:cubicBezTo>
                    <a:cubicBezTo>
                      <a:pt x="47" y="1"/>
                      <a:pt x="44" y="3"/>
                      <a:pt x="41" y="3"/>
                    </a:cubicBezTo>
                    <a:cubicBezTo>
                      <a:pt x="40" y="4"/>
                      <a:pt x="38" y="7"/>
                      <a:pt x="39" y="7"/>
                    </a:cubicBezTo>
                  </a:path>
                </a:pathLst>
              </a:cu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6" name="Freeform 34">
                <a:extLst>
                  <a:ext uri="{FF2B5EF4-FFF2-40B4-BE49-F238E27FC236}">
                    <a16:creationId xmlns:a16="http://schemas.microsoft.com/office/drawing/2014/main" id="{B71B1D0F-993B-4B70-BF0A-BA0BAAC7D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1242"/>
                <a:ext cx="443" cy="226"/>
              </a:xfrm>
              <a:custGeom>
                <a:avLst/>
                <a:gdLst>
                  <a:gd name="T0" fmla="*/ 0 w 157"/>
                  <a:gd name="T1" fmla="*/ 2052 h 75"/>
                  <a:gd name="T2" fmla="*/ 3527 w 157"/>
                  <a:gd name="T3" fmla="*/ 217 h 75"/>
                  <a:gd name="T4" fmla="*/ 0 w 157"/>
                  <a:gd name="T5" fmla="*/ 2052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7" h="75">
                    <a:moveTo>
                      <a:pt x="0" y="75"/>
                    </a:moveTo>
                    <a:cubicBezTo>
                      <a:pt x="0" y="75"/>
                      <a:pt x="48" y="0"/>
                      <a:pt x="157" y="8"/>
                    </a:cubicBezTo>
                    <a:cubicBezTo>
                      <a:pt x="157" y="8"/>
                      <a:pt x="60" y="1"/>
                      <a:pt x="0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7" name="Freeform 35">
                <a:extLst>
                  <a:ext uri="{FF2B5EF4-FFF2-40B4-BE49-F238E27FC236}">
                    <a16:creationId xmlns:a16="http://schemas.microsoft.com/office/drawing/2014/main" id="{7333CD09-ACAF-4329-8AEC-C3607E84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3172"/>
                <a:ext cx="554" cy="217"/>
              </a:xfrm>
              <a:custGeom>
                <a:avLst/>
                <a:gdLst>
                  <a:gd name="T0" fmla="*/ 4107 w 196"/>
                  <a:gd name="T1" fmla="*/ 437 h 72"/>
                  <a:gd name="T2" fmla="*/ 0 w 196"/>
                  <a:gd name="T3" fmla="*/ 383 h 72"/>
                  <a:gd name="T4" fmla="*/ 359 w 196"/>
                  <a:gd name="T5" fmla="*/ 518 h 72"/>
                  <a:gd name="T6" fmla="*/ 630 w 196"/>
                  <a:gd name="T7" fmla="*/ 383 h 72"/>
                  <a:gd name="T8" fmla="*/ 791 w 196"/>
                  <a:gd name="T9" fmla="*/ 244 h 72"/>
                  <a:gd name="T10" fmla="*/ 1015 w 196"/>
                  <a:gd name="T11" fmla="*/ 356 h 72"/>
                  <a:gd name="T12" fmla="*/ 1111 w 196"/>
                  <a:gd name="T13" fmla="*/ 627 h 72"/>
                  <a:gd name="T14" fmla="*/ 1374 w 196"/>
                  <a:gd name="T15" fmla="*/ 681 h 72"/>
                  <a:gd name="T16" fmla="*/ 1557 w 196"/>
                  <a:gd name="T17" fmla="*/ 763 h 72"/>
                  <a:gd name="T18" fmla="*/ 1877 w 196"/>
                  <a:gd name="T19" fmla="*/ 708 h 72"/>
                  <a:gd name="T20" fmla="*/ 2165 w 196"/>
                  <a:gd name="T21" fmla="*/ 518 h 72"/>
                  <a:gd name="T22" fmla="*/ 2781 w 196"/>
                  <a:gd name="T23" fmla="*/ 546 h 72"/>
                  <a:gd name="T24" fmla="*/ 3005 w 196"/>
                  <a:gd name="T25" fmla="*/ 383 h 72"/>
                  <a:gd name="T26" fmla="*/ 3115 w 196"/>
                  <a:gd name="T27" fmla="*/ 217 h 72"/>
                  <a:gd name="T28" fmla="*/ 3451 w 196"/>
                  <a:gd name="T29" fmla="*/ 217 h 72"/>
                  <a:gd name="T30" fmla="*/ 3635 w 196"/>
                  <a:gd name="T31" fmla="*/ 81 h 72"/>
                  <a:gd name="T32" fmla="*/ 3906 w 196"/>
                  <a:gd name="T33" fmla="*/ 136 h 72"/>
                  <a:gd name="T34" fmla="*/ 4107 w 196"/>
                  <a:gd name="T35" fmla="*/ 437 h 7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6" h="72">
                    <a:moveTo>
                      <a:pt x="182" y="16"/>
                    </a:moveTo>
                    <a:cubicBezTo>
                      <a:pt x="182" y="16"/>
                      <a:pt x="87" y="72"/>
                      <a:pt x="0" y="14"/>
                    </a:cubicBezTo>
                    <a:cubicBezTo>
                      <a:pt x="0" y="14"/>
                      <a:pt x="13" y="20"/>
                      <a:pt x="16" y="19"/>
                    </a:cubicBezTo>
                    <a:cubicBezTo>
                      <a:pt x="20" y="17"/>
                      <a:pt x="26" y="17"/>
                      <a:pt x="28" y="14"/>
                    </a:cubicBezTo>
                    <a:cubicBezTo>
                      <a:pt x="29" y="12"/>
                      <a:pt x="31" y="10"/>
                      <a:pt x="35" y="9"/>
                    </a:cubicBezTo>
                    <a:cubicBezTo>
                      <a:pt x="39" y="9"/>
                      <a:pt x="45" y="8"/>
                      <a:pt x="45" y="13"/>
                    </a:cubicBezTo>
                    <a:cubicBezTo>
                      <a:pt x="45" y="18"/>
                      <a:pt x="44" y="22"/>
                      <a:pt x="49" y="23"/>
                    </a:cubicBezTo>
                    <a:cubicBezTo>
                      <a:pt x="54" y="25"/>
                      <a:pt x="58" y="20"/>
                      <a:pt x="61" y="25"/>
                    </a:cubicBezTo>
                    <a:cubicBezTo>
                      <a:pt x="64" y="30"/>
                      <a:pt x="61" y="28"/>
                      <a:pt x="69" y="28"/>
                    </a:cubicBezTo>
                    <a:cubicBezTo>
                      <a:pt x="77" y="28"/>
                      <a:pt x="74" y="27"/>
                      <a:pt x="83" y="26"/>
                    </a:cubicBezTo>
                    <a:cubicBezTo>
                      <a:pt x="92" y="25"/>
                      <a:pt x="85" y="25"/>
                      <a:pt x="96" y="19"/>
                    </a:cubicBezTo>
                    <a:cubicBezTo>
                      <a:pt x="107" y="12"/>
                      <a:pt x="117" y="17"/>
                      <a:pt x="123" y="20"/>
                    </a:cubicBezTo>
                    <a:cubicBezTo>
                      <a:pt x="130" y="23"/>
                      <a:pt x="131" y="17"/>
                      <a:pt x="133" y="14"/>
                    </a:cubicBezTo>
                    <a:cubicBezTo>
                      <a:pt x="135" y="12"/>
                      <a:pt x="131" y="7"/>
                      <a:pt x="138" y="8"/>
                    </a:cubicBezTo>
                    <a:cubicBezTo>
                      <a:pt x="146" y="9"/>
                      <a:pt x="148" y="8"/>
                      <a:pt x="153" y="8"/>
                    </a:cubicBezTo>
                    <a:cubicBezTo>
                      <a:pt x="158" y="8"/>
                      <a:pt x="156" y="0"/>
                      <a:pt x="161" y="3"/>
                    </a:cubicBezTo>
                    <a:cubicBezTo>
                      <a:pt x="166" y="6"/>
                      <a:pt x="168" y="4"/>
                      <a:pt x="173" y="5"/>
                    </a:cubicBezTo>
                    <a:cubicBezTo>
                      <a:pt x="178" y="7"/>
                      <a:pt x="196" y="1"/>
                      <a:pt x="182" y="16"/>
                    </a:cubicBezTo>
                    <a:close/>
                  </a:path>
                </a:pathLst>
              </a:custGeom>
              <a:solidFill>
                <a:srgbClr val="742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8" name="Freeform 36">
                <a:extLst>
                  <a:ext uri="{FF2B5EF4-FFF2-40B4-BE49-F238E27FC236}">
                    <a16:creationId xmlns:a16="http://schemas.microsoft.com/office/drawing/2014/main" id="{DA17386E-4FAA-41AB-AD41-72044E149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176"/>
                <a:ext cx="163" cy="340"/>
              </a:xfrm>
              <a:custGeom>
                <a:avLst/>
                <a:gdLst>
                  <a:gd name="T0" fmla="*/ 1287 w 58"/>
                  <a:gd name="T1" fmla="*/ 3078 h 113"/>
                  <a:gd name="T2" fmla="*/ 689 w 58"/>
                  <a:gd name="T3" fmla="*/ 2479 h 113"/>
                  <a:gd name="T4" fmla="*/ 110 w 58"/>
                  <a:gd name="T5" fmla="*/ 1965 h 113"/>
                  <a:gd name="T6" fmla="*/ 110 w 58"/>
                  <a:gd name="T7" fmla="*/ 1465 h 113"/>
                  <a:gd name="T8" fmla="*/ 48 w 58"/>
                  <a:gd name="T9" fmla="*/ 897 h 113"/>
                  <a:gd name="T10" fmla="*/ 402 w 58"/>
                  <a:gd name="T11" fmla="*/ 81 h 113"/>
                  <a:gd name="T12" fmla="*/ 514 w 58"/>
                  <a:gd name="T13" fmla="*/ 190 h 113"/>
                  <a:gd name="T14" fmla="*/ 601 w 58"/>
                  <a:gd name="T15" fmla="*/ 352 h 113"/>
                  <a:gd name="T16" fmla="*/ 576 w 58"/>
                  <a:gd name="T17" fmla="*/ 734 h 113"/>
                  <a:gd name="T18" fmla="*/ 711 w 58"/>
                  <a:gd name="T19" fmla="*/ 870 h 113"/>
                  <a:gd name="T20" fmla="*/ 576 w 58"/>
                  <a:gd name="T21" fmla="*/ 1086 h 113"/>
                  <a:gd name="T22" fmla="*/ 624 w 58"/>
                  <a:gd name="T23" fmla="*/ 1303 h 113"/>
                  <a:gd name="T24" fmla="*/ 576 w 58"/>
                  <a:gd name="T25" fmla="*/ 1519 h 113"/>
                  <a:gd name="T26" fmla="*/ 689 w 58"/>
                  <a:gd name="T27" fmla="*/ 1559 h 113"/>
                  <a:gd name="T28" fmla="*/ 646 w 58"/>
                  <a:gd name="T29" fmla="*/ 1829 h 113"/>
                  <a:gd name="T30" fmla="*/ 798 w 58"/>
                  <a:gd name="T31" fmla="*/ 1911 h 113"/>
                  <a:gd name="T32" fmla="*/ 846 w 58"/>
                  <a:gd name="T33" fmla="*/ 2181 h 113"/>
                  <a:gd name="T34" fmla="*/ 956 w 58"/>
                  <a:gd name="T35" fmla="*/ 2317 h 113"/>
                  <a:gd name="T36" fmla="*/ 1265 w 58"/>
                  <a:gd name="T37" fmla="*/ 3078 h 1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8" h="113">
                    <a:moveTo>
                      <a:pt x="58" y="113"/>
                    </a:moveTo>
                    <a:cubicBezTo>
                      <a:pt x="50" y="104"/>
                      <a:pt x="42" y="95"/>
                      <a:pt x="31" y="91"/>
                    </a:cubicBezTo>
                    <a:cubicBezTo>
                      <a:pt x="19" y="87"/>
                      <a:pt x="12" y="84"/>
                      <a:pt x="5" y="72"/>
                    </a:cubicBezTo>
                    <a:cubicBezTo>
                      <a:pt x="1" y="64"/>
                      <a:pt x="4" y="61"/>
                      <a:pt x="5" y="54"/>
                    </a:cubicBezTo>
                    <a:cubicBezTo>
                      <a:pt x="6" y="47"/>
                      <a:pt x="3" y="39"/>
                      <a:pt x="2" y="33"/>
                    </a:cubicBezTo>
                    <a:cubicBezTo>
                      <a:pt x="0" y="22"/>
                      <a:pt x="1" y="0"/>
                      <a:pt x="18" y="3"/>
                    </a:cubicBezTo>
                    <a:cubicBezTo>
                      <a:pt x="22" y="4"/>
                      <a:pt x="21" y="5"/>
                      <a:pt x="23" y="7"/>
                    </a:cubicBezTo>
                    <a:cubicBezTo>
                      <a:pt x="23" y="7"/>
                      <a:pt x="28" y="14"/>
                      <a:pt x="27" y="13"/>
                    </a:cubicBezTo>
                    <a:cubicBezTo>
                      <a:pt x="29" y="18"/>
                      <a:pt x="24" y="22"/>
                      <a:pt x="26" y="27"/>
                    </a:cubicBezTo>
                    <a:cubicBezTo>
                      <a:pt x="27" y="29"/>
                      <a:pt x="31" y="28"/>
                      <a:pt x="32" y="32"/>
                    </a:cubicBezTo>
                    <a:cubicBezTo>
                      <a:pt x="33" y="37"/>
                      <a:pt x="28" y="37"/>
                      <a:pt x="26" y="40"/>
                    </a:cubicBezTo>
                    <a:cubicBezTo>
                      <a:pt x="23" y="43"/>
                      <a:pt x="19" y="50"/>
                      <a:pt x="28" y="48"/>
                    </a:cubicBezTo>
                    <a:cubicBezTo>
                      <a:pt x="29" y="51"/>
                      <a:pt x="28" y="54"/>
                      <a:pt x="26" y="56"/>
                    </a:cubicBezTo>
                    <a:cubicBezTo>
                      <a:pt x="28" y="56"/>
                      <a:pt x="29" y="57"/>
                      <a:pt x="31" y="57"/>
                    </a:cubicBezTo>
                    <a:cubicBezTo>
                      <a:pt x="31" y="60"/>
                      <a:pt x="28" y="65"/>
                      <a:pt x="29" y="67"/>
                    </a:cubicBezTo>
                    <a:cubicBezTo>
                      <a:pt x="30" y="70"/>
                      <a:pt x="34" y="68"/>
                      <a:pt x="36" y="70"/>
                    </a:cubicBezTo>
                    <a:cubicBezTo>
                      <a:pt x="38" y="72"/>
                      <a:pt x="36" y="77"/>
                      <a:pt x="38" y="80"/>
                    </a:cubicBezTo>
                    <a:cubicBezTo>
                      <a:pt x="39" y="83"/>
                      <a:pt x="41" y="83"/>
                      <a:pt x="43" y="85"/>
                    </a:cubicBezTo>
                    <a:cubicBezTo>
                      <a:pt x="49" y="93"/>
                      <a:pt x="53" y="104"/>
                      <a:pt x="57" y="113"/>
                    </a:cubicBezTo>
                  </a:path>
                </a:pathLst>
              </a:cu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9" name="Freeform 37">
                <a:extLst>
                  <a:ext uri="{FF2B5EF4-FFF2-40B4-BE49-F238E27FC236}">
                    <a16:creationId xmlns:a16="http://schemas.microsoft.com/office/drawing/2014/main" id="{6A4A9E81-55E2-415B-9873-C6EA36706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224"/>
                <a:ext cx="342" cy="343"/>
              </a:xfrm>
              <a:custGeom>
                <a:avLst/>
                <a:gdLst>
                  <a:gd name="T0" fmla="*/ 1374 w 121"/>
                  <a:gd name="T1" fmla="*/ 1694 h 114"/>
                  <a:gd name="T2" fmla="*/ 1447 w 121"/>
                  <a:gd name="T3" fmla="*/ 1694 h 114"/>
                  <a:gd name="T4" fmla="*/ 1470 w 121"/>
                  <a:gd name="T5" fmla="*/ 1357 h 114"/>
                  <a:gd name="T6" fmla="*/ 1509 w 121"/>
                  <a:gd name="T7" fmla="*/ 1032 h 114"/>
                  <a:gd name="T8" fmla="*/ 1221 w 121"/>
                  <a:gd name="T9" fmla="*/ 325 h 114"/>
                  <a:gd name="T10" fmla="*/ 520 w 121"/>
                  <a:gd name="T11" fmla="*/ 108 h 114"/>
                  <a:gd name="T12" fmla="*/ 455 w 121"/>
                  <a:gd name="T13" fmla="*/ 271 h 114"/>
                  <a:gd name="T14" fmla="*/ 359 w 121"/>
                  <a:gd name="T15" fmla="*/ 406 h 114"/>
                  <a:gd name="T16" fmla="*/ 249 w 121"/>
                  <a:gd name="T17" fmla="*/ 460 h 114"/>
                  <a:gd name="T18" fmla="*/ 271 w 121"/>
                  <a:gd name="T19" fmla="*/ 626 h 114"/>
                  <a:gd name="T20" fmla="*/ 161 w 121"/>
                  <a:gd name="T21" fmla="*/ 842 h 114"/>
                  <a:gd name="T22" fmla="*/ 88 w 121"/>
                  <a:gd name="T23" fmla="*/ 1113 h 114"/>
                  <a:gd name="T24" fmla="*/ 48 w 121"/>
                  <a:gd name="T25" fmla="*/ 1357 h 114"/>
                  <a:gd name="T26" fmla="*/ 223 w 121"/>
                  <a:gd name="T27" fmla="*/ 1559 h 114"/>
                  <a:gd name="T28" fmla="*/ 136 w 121"/>
                  <a:gd name="T29" fmla="*/ 1883 h 114"/>
                  <a:gd name="T30" fmla="*/ 136 w 121"/>
                  <a:gd name="T31" fmla="*/ 2208 h 114"/>
                  <a:gd name="T32" fmla="*/ 407 w 121"/>
                  <a:gd name="T33" fmla="*/ 2780 h 114"/>
                  <a:gd name="T34" fmla="*/ 630 w 121"/>
                  <a:gd name="T35" fmla="*/ 2861 h 114"/>
                  <a:gd name="T36" fmla="*/ 718 w 121"/>
                  <a:gd name="T37" fmla="*/ 3024 h 114"/>
                  <a:gd name="T38" fmla="*/ 879 w 121"/>
                  <a:gd name="T39" fmla="*/ 2943 h 114"/>
                  <a:gd name="T40" fmla="*/ 1150 w 121"/>
                  <a:gd name="T41" fmla="*/ 3105 h 114"/>
                  <a:gd name="T42" fmla="*/ 1238 w 121"/>
                  <a:gd name="T43" fmla="*/ 2943 h 114"/>
                  <a:gd name="T44" fmla="*/ 1422 w 121"/>
                  <a:gd name="T45" fmla="*/ 2997 h 114"/>
                  <a:gd name="T46" fmla="*/ 1916 w 121"/>
                  <a:gd name="T47" fmla="*/ 2726 h 114"/>
                  <a:gd name="T48" fmla="*/ 2349 w 121"/>
                  <a:gd name="T49" fmla="*/ 2726 h 114"/>
                  <a:gd name="T50" fmla="*/ 2598 w 121"/>
                  <a:gd name="T51" fmla="*/ 2807 h 114"/>
                  <a:gd name="T52" fmla="*/ 2012 w 121"/>
                  <a:gd name="T53" fmla="*/ 2127 h 114"/>
                  <a:gd name="T54" fmla="*/ 1286 w 121"/>
                  <a:gd name="T55" fmla="*/ 1775 h 114"/>
                  <a:gd name="T56" fmla="*/ 1374 w 121"/>
                  <a:gd name="T57" fmla="*/ 1694 h 11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21" h="114">
                    <a:moveTo>
                      <a:pt x="61" y="62"/>
                    </a:moveTo>
                    <a:cubicBezTo>
                      <a:pt x="62" y="62"/>
                      <a:pt x="63" y="62"/>
                      <a:pt x="64" y="62"/>
                    </a:cubicBezTo>
                    <a:cubicBezTo>
                      <a:pt x="64" y="57"/>
                      <a:pt x="64" y="53"/>
                      <a:pt x="65" y="50"/>
                    </a:cubicBezTo>
                    <a:cubicBezTo>
                      <a:pt x="66" y="46"/>
                      <a:pt x="67" y="42"/>
                      <a:pt x="67" y="38"/>
                    </a:cubicBezTo>
                    <a:cubicBezTo>
                      <a:pt x="66" y="29"/>
                      <a:pt x="61" y="18"/>
                      <a:pt x="54" y="12"/>
                    </a:cubicBezTo>
                    <a:cubicBezTo>
                      <a:pt x="49" y="7"/>
                      <a:pt x="30" y="0"/>
                      <a:pt x="23" y="4"/>
                    </a:cubicBezTo>
                    <a:cubicBezTo>
                      <a:pt x="20" y="6"/>
                      <a:pt x="22" y="8"/>
                      <a:pt x="20" y="10"/>
                    </a:cubicBezTo>
                    <a:cubicBezTo>
                      <a:pt x="18" y="12"/>
                      <a:pt x="19" y="13"/>
                      <a:pt x="16" y="15"/>
                    </a:cubicBezTo>
                    <a:cubicBezTo>
                      <a:pt x="14" y="17"/>
                      <a:pt x="13" y="13"/>
                      <a:pt x="11" y="17"/>
                    </a:cubicBezTo>
                    <a:cubicBezTo>
                      <a:pt x="9" y="20"/>
                      <a:pt x="10" y="22"/>
                      <a:pt x="12" y="23"/>
                    </a:cubicBezTo>
                    <a:cubicBezTo>
                      <a:pt x="13" y="28"/>
                      <a:pt x="9" y="28"/>
                      <a:pt x="7" y="31"/>
                    </a:cubicBezTo>
                    <a:cubicBezTo>
                      <a:pt x="5" y="34"/>
                      <a:pt x="5" y="37"/>
                      <a:pt x="4" y="41"/>
                    </a:cubicBezTo>
                    <a:cubicBezTo>
                      <a:pt x="3" y="45"/>
                      <a:pt x="0" y="46"/>
                      <a:pt x="2" y="50"/>
                    </a:cubicBezTo>
                    <a:cubicBezTo>
                      <a:pt x="4" y="54"/>
                      <a:pt x="9" y="53"/>
                      <a:pt x="10" y="57"/>
                    </a:cubicBezTo>
                    <a:cubicBezTo>
                      <a:pt x="11" y="60"/>
                      <a:pt x="7" y="66"/>
                      <a:pt x="6" y="69"/>
                    </a:cubicBezTo>
                    <a:cubicBezTo>
                      <a:pt x="6" y="73"/>
                      <a:pt x="6" y="77"/>
                      <a:pt x="6" y="81"/>
                    </a:cubicBezTo>
                    <a:cubicBezTo>
                      <a:pt x="6" y="91"/>
                      <a:pt x="5" y="102"/>
                      <a:pt x="18" y="102"/>
                    </a:cubicBezTo>
                    <a:cubicBezTo>
                      <a:pt x="25" y="102"/>
                      <a:pt x="22" y="99"/>
                      <a:pt x="28" y="105"/>
                    </a:cubicBezTo>
                    <a:cubicBezTo>
                      <a:pt x="30" y="107"/>
                      <a:pt x="30" y="111"/>
                      <a:pt x="32" y="111"/>
                    </a:cubicBezTo>
                    <a:cubicBezTo>
                      <a:pt x="36" y="112"/>
                      <a:pt x="36" y="108"/>
                      <a:pt x="39" y="108"/>
                    </a:cubicBezTo>
                    <a:cubicBezTo>
                      <a:pt x="44" y="107"/>
                      <a:pt x="47" y="114"/>
                      <a:pt x="51" y="114"/>
                    </a:cubicBezTo>
                    <a:cubicBezTo>
                      <a:pt x="54" y="113"/>
                      <a:pt x="53" y="108"/>
                      <a:pt x="55" y="108"/>
                    </a:cubicBezTo>
                    <a:cubicBezTo>
                      <a:pt x="58" y="107"/>
                      <a:pt x="61" y="110"/>
                      <a:pt x="63" y="110"/>
                    </a:cubicBezTo>
                    <a:cubicBezTo>
                      <a:pt x="70" y="109"/>
                      <a:pt x="78" y="103"/>
                      <a:pt x="85" y="100"/>
                    </a:cubicBezTo>
                    <a:cubicBezTo>
                      <a:pt x="91" y="98"/>
                      <a:pt x="98" y="99"/>
                      <a:pt x="104" y="100"/>
                    </a:cubicBezTo>
                    <a:cubicBezTo>
                      <a:pt x="108" y="101"/>
                      <a:pt x="111" y="103"/>
                      <a:pt x="115" y="103"/>
                    </a:cubicBezTo>
                    <a:cubicBezTo>
                      <a:pt x="121" y="89"/>
                      <a:pt x="98" y="81"/>
                      <a:pt x="89" y="78"/>
                    </a:cubicBezTo>
                    <a:cubicBezTo>
                      <a:pt x="78" y="74"/>
                      <a:pt x="49" y="82"/>
                      <a:pt x="57" y="65"/>
                    </a:cubicBezTo>
                    <a:cubicBezTo>
                      <a:pt x="59" y="64"/>
                      <a:pt x="60" y="63"/>
                      <a:pt x="61" y="62"/>
                    </a:cubicBezTo>
                  </a:path>
                </a:pathLst>
              </a:cu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0" name="Freeform 38">
                <a:extLst>
                  <a:ext uri="{FF2B5EF4-FFF2-40B4-BE49-F238E27FC236}">
                    <a16:creationId xmlns:a16="http://schemas.microsoft.com/office/drawing/2014/main" id="{CF2F3AA6-2903-4A78-9EE8-F16F8F693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2371"/>
                <a:ext cx="122" cy="127"/>
              </a:xfrm>
              <a:custGeom>
                <a:avLst/>
                <a:gdLst>
                  <a:gd name="T0" fmla="*/ 460 w 43"/>
                  <a:gd name="T1" fmla="*/ 221 h 42"/>
                  <a:gd name="T2" fmla="*/ 321 w 43"/>
                  <a:gd name="T3" fmla="*/ 411 h 42"/>
                  <a:gd name="T4" fmla="*/ 346 w 43"/>
                  <a:gd name="T5" fmla="*/ 750 h 42"/>
                  <a:gd name="T6" fmla="*/ 820 w 43"/>
                  <a:gd name="T7" fmla="*/ 940 h 42"/>
                  <a:gd name="T8" fmla="*/ 845 w 43"/>
                  <a:gd name="T9" fmla="*/ 1107 h 42"/>
                  <a:gd name="T10" fmla="*/ 548 w 43"/>
                  <a:gd name="T11" fmla="*/ 1052 h 42"/>
                  <a:gd name="T12" fmla="*/ 272 w 43"/>
                  <a:gd name="T13" fmla="*/ 971 h 42"/>
                  <a:gd name="T14" fmla="*/ 210 w 43"/>
                  <a:gd name="T15" fmla="*/ 695 h 42"/>
                  <a:gd name="T16" fmla="*/ 48 w 43"/>
                  <a:gd name="T17" fmla="*/ 438 h 42"/>
                  <a:gd name="T18" fmla="*/ 162 w 43"/>
                  <a:gd name="T19" fmla="*/ 194 h 42"/>
                  <a:gd name="T20" fmla="*/ 298 w 43"/>
                  <a:gd name="T21" fmla="*/ 221 h 42"/>
                  <a:gd name="T22" fmla="*/ 363 w 43"/>
                  <a:gd name="T23" fmla="*/ 27 h 42"/>
                  <a:gd name="T24" fmla="*/ 434 w 43"/>
                  <a:gd name="T25" fmla="*/ 221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3" h="42">
                    <a:moveTo>
                      <a:pt x="20" y="8"/>
                    </a:moveTo>
                    <a:cubicBezTo>
                      <a:pt x="21" y="11"/>
                      <a:pt x="15" y="13"/>
                      <a:pt x="14" y="15"/>
                    </a:cubicBezTo>
                    <a:cubicBezTo>
                      <a:pt x="13" y="19"/>
                      <a:pt x="14" y="24"/>
                      <a:pt x="15" y="27"/>
                    </a:cubicBezTo>
                    <a:cubicBezTo>
                      <a:pt x="20" y="36"/>
                      <a:pt x="29" y="30"/>
                      <a:pt x="36" y="34"/>
                    </a:cubicBezTo>
                    <a:cubicBezTo>
                      <a:pt x="40" y="35"/>
                      <a:pt x="43" y="38"/>
                      <a:pt x="37" y="40"/>
                    </a:cubicBezTo>
                    <a:cubicBezTo>
                      <a:pt x="33" y="42"/>
                      <a:pt x="28" y="38"/>
                      <a:pt x="24" y="38"/>
                    </a:cubicBezTo>
                    <a:cubicBezTo>
                      <a:pt x="19" y="38"/>
                      <a:pt x="16" y="39"/>
                      <a:pt x="12" y="35"/>
                    </a:cubicBezTo>
                    <a:cubicBezTo>
                      <a:pt x="7" y="32"/>
                      <a:pt x="8" y="29"/>
                      <a:pt x="9" y="25"/>
                    </a:cubicBezTo>
                    <a:cubicBezTo>
                      <a:pt x="4" y="23"/>
                      <a:pt x="0" y="22"/>
                      <a:pt x="2" y="16"/>
                    </a:cubicBezTo>
                    <a:cubicBezTo>
                      <a:pt x="3" y="12"/>
                      <a:pt x="7" y="12"/>
                      <a:pt x="7" y="7"/>
                    </a:cubicBezTo>
                    <a:cubicBezTo>
                      <a:pt x="9" y="6"/>
                      <a:pt x="11" y="7"/>
                      <a:pt x="13" y="8"/>
                    </a:cubicBezTo>
                    <a:cubicBezTo>
                      <a:pt x="13" y="5"/>
                      <a:pt x="12" y="1"/>
                      <a:pt x="16" y="1"/>
                    </a:cubicBezTo>
                    <a:cubicBezTo>
                      <a:pt x="20" y="0"/>
                      <a:pt x="20" y="6"/>
                      <a:pt x="19" y="8"/>
                    </a:cubicBezTo>
                  </a:path>
                </a:pathLst>
              </a:cu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1" name="Oval 39">
                <a:extLst>
                  <a:ext uri="{FF2B5EF4-FFF2-40B4-BE49-F238E27FC236}">
                    <a16:creationId xmlns:a16="http://schemas.microsoft.com/office/drawing/2014/main" id="{B17AACAE-0F0C-4242-AF84-9EE8B867E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5" y="1495"/>
                <a:ext cx="11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12" name="Oval 40">
                <a:extLst>
                  <a:ext uri="{FF2B5EF4-FFF2-40B4-BE49-F238E27FC236}">
                    <a16:creationId xmlns:a16="http://schemas.microsoft.com/office/drawing/2014/main" id="{2498509C-5A01-4FEF-87A8-21FD10D0C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9" y="1486"/>
                <a:ext cx="3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13" name="Oval 41">
                <a:extLst>
                  <a:ext uri="{FF2B5EF4-FFF2-40B4-BE49-F238E27FC236}">
                    <a16:creationId xmlns:a16="http://schemas.microsoft.com/office/drawing/2014/main" id="{41AA77EE-62C8-4688-883B-FF0DD3AE3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4" y="1531"/>
                <a:ext cx="9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14" name="Oval 42">
                <a:extLst>
                  <a:ext uri="{FF2B5EF4-FFF2-40B4-BE49-F238E27FC236}">
                    <a16:creationId xmlns:a16="http://schemas.microsoft.com/office/drawing/2014/main" id="{460E03EA-940A-448C-A714-07A8E3972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1" y="1516"/>
                <a:ext cx="8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15" name="Oval 43">
                <a:extLst>
                  <a:ext uri="{FF2B5EF4-FFF2-40B4-BE49-F238E27FC236}">
                    <a16:creationId xmlns:a16="http://schemas.microsoft.com/office/drawing/2014/main" id="{40431686-12A1-41B5-9EE4-15A272A04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1" y="1453"/>
                <a:ext cx="12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16" name="Oval 44">
                <a:extLst>
                  <a:ext uri="{FF2B5EF4-FFF2-40B4-BE49-F238E27FC236}">
                    <a16:creationId xmlns:a16="http://schemas.microsoft.com/office/drawing/2014/main" id="{F9512B89-FAA9-47CE-BDC2-E66696A33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8" y="1435"/>
                <a:ext cx="6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17" name="Oval 45">
                <a:extLst>
                  <a:ext uri="{FF2B5EF4-FFF2-40B4-BE49-F238E27FC236}">
                    <a16:creationId xmlns:a16="http://schemas.microsoft.com/office/drawing/2014/main" id="{185F6AA3-DD4E-4455-8B08-51A29E7B5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9" y="1420"/>
                <a:ext cx="12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18" name="Oval 46">
                <a:extLst>
                  <a:ext uri="{FF2B5EF4-FFF2-40B4-BE49-F238E27FC236}">
                    <a16:creationId xmlns:a16="http://schemas.microsoft.com/office/drawing/2014/main" id="{6E0AA077-8C39-4E83-8AE1-9F2F1DE1D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1423"/>
                <a:ext cx="12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19" name="Oval 47">
                <a:extLst>
                  <a:ext uri="{FF2B5EF4-FFF2-40B4-BE49-F238E27FC236}">
                    <a16:creationId xmlns:a16="http://schemas.microsoft.com/office/drawing/2014/main" id="{BCD5A638-71CA-4418-8468-1BCDD7AB62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" y="1414"/>
                <a:ext cx="11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20" name="Oval 48">
                <a:extLst>
                  <a:ext uri="{FF2B5EF4-FFF2-40B4-BE49-F238E27FC236}">
                    <a16:creationId xmlns:a16="http://schemas.microsoft.com/office/drawing/2014/main" id="{47A260CC-9608-461F-BE65-3E1A064C7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7" y="1450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21" name="Oval 49">
                <a:extLst>
                  <a:ext uri="{FF2B5EF4-FFF2-40B4-BE49-F238E27FC236}">
                    <a16:creationId xmlns:a16="http://schemas.microsoft.com/office/drawing/2014/main" id="{26F7A0CE-D818-4564-B53F-4AF3990D3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8" y="1438"/>
                <a:ext cx="9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22" name="Oval 50">
                <a:extLst>
                  <a:ext uri="{FF2B5EF4-FFF2-40B4-BE49-F238E27FC236}">
                    <a16:creationId xmlns:a16="http://schemas.microsoft.com/office/drawing/2014/main" id="{722988B7-D5FA-4437-8164-BBD99840A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1441"/>
                <a:ext cx="11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23" name="Oval 51">
                <a:extLst>
                  <a:ext uri="{FF2B5EF4-FFF2-40B4-BE49-F238E27FC236}">
                    <a16:creationId xmlns:a16="http://schemas.microsoft.com/office/drawing/2014/main" id="{0C5DCDB8-02D1-4C3E-9873-04266C088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4" y="1447"/>
                <a:ext cx="11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24" name="Oval 52">
                <a:extLst>
                  <a:ext uri="{FF2B5EF4-FFF2-40B4-BE49-F238E27FC236}">
                    <a16:creationId xmlns:a16="http://schemas.microsoft.com/office/drawing/2014/main" id="{47241A5F-369C-4273-9E1D-10B5BC840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1558"/>
                <a:ext cx="8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25" name="Oval 53">
                <a:extLst>
                  <a:ext uri="{FF2B5EF4-FFF2-40B4-BE49-F238E27FC236}">
                    <a16:creationId xmlns:a16="http://schemas.microsoft.com/office/drawing/2014/main" id="{C33222FE-9F5D-4EAF-ACD5-559B77E4F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2" y="1534"/>
                <a:ext cx="12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26" name="Oval 54">
                <a:extLst>
                  <a:ext uri="{FF2B5EF4-FFF2-40B4-BE49-F238E27FC236}">
                    <a16:creationId xmlns:a16="http://schemas.microsoft.com/office/drawing/2014/main" id="{8C042A21-DBC1-4A69-8CFF-BD2051241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1495"/>
                <a:ext cx="3" cy="1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27" name="Oval 55">
                <a:extLst>
                  <a:ext uri="{FF2B5EF4-FFF2-40B4-BE49-F238E27FC236}">
                    <a16:creationId xmlns:a16="http://schemas.microsoft.com/office/drawing/2014/main" id="{C54009B8-831B-45BA-AEDD-4B3D06C10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" y="1507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28" name="Oval 56">
                <a:extLst>
                  <a:ext uri="{FF2B5EF4-FFF2-40B4-BE49-F238E27FC236}">
                    <a16:creationId xmlns:a16="http://schemas.microsoft.com/office/drawing/2014/main" id="{757EC348-F8E0-412E-8FA1-A6AB5B768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9" y="1564"/>
                <a:ext cx="8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29" name="Oval 57">
                <a:extLst>
                  <a:ext uri="{FF2B5EF4-FFF2-40B4-BE49-F238E27FC236}">
                    <a16:creationId xmlns:a16="http://schemas.microsoft.com/office/drawing/2014/main" id="{4B1C0E23-510F-416D-86CD-F89A2EBE1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1576"/>
                <a:ext cx="9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30" name="Oval 58">
                <a:extLst>
                  <a:ext uri="{FF2B5EF4-FFF2-40B4-BE49-F238E27FC236}">
                    <a16:creationId xmlns:a16="http://schemas.microsoft.com/office/drawing/2014/main" id="{BB84D2D1-2E23-4A11-895C-AA0FC7591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6" y="1597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31" name="Oval 59">
                <a:extLst>
                  <a:ext uri="{FF2B5EF4-FFF2-40B4-BE49-F238E27FC236}">
                    <a16:creationId xmlns:a16="http://schemas.microsoft.com/office/drawing/2014/main" id="{AA9CDE91-B64C-4225-AF03-BDFCFD2FA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9" y="1585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32" name="Oval 60">
                <a:extLst>
                  <a:ext uri="{FF2B5EF4-FFF2-40B4-BE49-F238E27FC236}">
                    <a16:creationId xmlns:a16="http://schemas.microsoft.com/office/drawing/2014/main" id="{6E225E2F-6A3E-4B4D-96D0-E8A7503F1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5" y="1576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33" name="Oval 61">
                <a:extLst>
                  <a:ext uri="{FF2B5EF4-FFF2-40B4-BE49-F238E27FC236}">
                    <a16:creationId xmlns:a16="http://schemas.microsoft.com/office/drawing/2014/main" id="{89D14BE0-0955-420E-B692-FE9477ACE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1456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34" name="Oval 62">
                <a:extLst>
                  <a:ext uri="{FF2B5EF4-FFF2-40B4-BE49-F238E27FC236}">
                    <a16:creationId xmlns:a16="http://schemas.microsoft.com/office/drawing/2014/main" id="{7177E828-74ED-4332-B8A7-2EB560BEA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6" y="1456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35" name="Oval 63">
                <a:extLst>
                  <a:ext uri="{FF2B5EF4-FFF2-40B4-BE49-F238E27FC236}">
                    <a16:creationId xmlns:a16="http://schemas.microsoft.com/office/drawing/2014/main" id="{44BD12E4-847D-4A99-AD00-CB3259A13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4" y="1474"/>
                <a:ext cx="8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36" name="Oval 64">
                <a:extLst>
                  <a:ext uri="{FF2B5EF4-FFF2-40B4-BE49-F238E27FC236}">
                    <a16:creationId xmlns:a16="http://schemas.microsoft.com/office/drawing/2014/main" id="{9E627585-1EA2-4A87-999A-DABEEDB08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6" y="1465"/>
                <a:ext cx="9" cy="1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37" name="Oval 65">
                <a:extLst>
                  <a:ext uri="{FF2B5EF4-FFF2-40B4-BE49-F238E27FC236}">
                    <a16:creationId xmlns:a16="http://schemas.microsoft.com/office/drawing/2014/main" id="{5EB72297-36D4-4722-9157-569F04520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6" y="1636"/>
                <a:ext cx="14" cy="1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38" name="Oval 66">
                <a:extLst>
                  <a:ext uri="{FF2B5EF4-FFF2-40B4-BE49-F238E27FC236}">
                    <a16:creationId xmlns:a16="http://schemas.microsoft.com/office/drawing/2014/main" id="{6F8FF172-5FF9-4128-9331-4CA20C8FC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3" y="1636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39" name="Oval 67">
                <a:extLst>
                  <a:ext uri="{FF2B5EF4-FFF2-40B4-BE49-F238E27FC236}">
                    <a16:creationId xmlns:a16="http://schemas.microsoft.com/office/drawing/2014/main" id="{178C6101-812A-49E9-97C2-8885B62D6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7" y="1642"/>
                <a:ext cx="14" cy="1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40" name="Oval 68">
                <a:extLst>
                  <a:ext uri="{FF2B5EF4-FFF2-40B4-BE49-F238E27FC236}">
                    <a16:creationId xmlns:a16="http://schemas.microsoft.com/office/drawing/2014/main" id="{A55B4218-09DF-4F5F-B5DF-936062CB7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6" y="1636"/>
                <a:ext cx="17" cy="1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41" name="Oval 69">
                <a:extLst>
                  <a:ext uri="{FF2B5EF4-FFF2-40B4-BE49-F238E27FC236}">
                    <a16:creationId xmlns:a16="http://schemas.microsoft.com/office/drawing/2014/main" id="{73C1461C-10A7-4084-B57B-B129276D2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6" y="1621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42" name="Oval 70">
                <a:extLst>
                  <a:ext uri="{FF2B5EF4-FFF2-40B4-BE49-F238E27FC236}">
                    <a16:creationId xmlns:a16="http://schemas.microsoft.com/office/drawing/2014/main" id="{D5455466-5A0B-486E-8903-D0A099B3F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4" y="1618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43" name="Oval 71">
                <a:extLst>
                  <a:ext uri="{FF2B5EF4-FFF2-40B4-BE49-F238E27FC236}">
                    <a16:creationId xmlns:a16="http://schemas.microsoft.com/office/drawing/2014/main" id="{96F1D441-8F7B-4E9B-BE32-526B1F12E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6" y="1694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44" name="Oval 72">
                <a:extLst>
                  <a:ext uri="{FF2B5EF4-FFF2-40B4-BE49-F238E27FC236}">
                    <a16:creationId xmlns:a16="http://schemas.microsoft.com/office/drawing/2014/main" id="{800E99C7-93CD-4ED5-A246-C997F53D5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5" y="1706"/>
                <a:ext cx="9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45" name="Oval 73">
                <a:extLst>
                  <a:ext uri="{FF2B5EF4-FFF2-40B4-BE49-F238E27FC236}">
                    <a16:creationId xmlns:a16="http://schemas.microsoft.com/office/drawing/2014/main" id="{98717695-E75D-4FDA-8D31-E28EEE3A9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1" y="1676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46" name="Oval 74">
                <a:extLst>
                  <a:ext uri="{FF2B5EF4-FFF2-40B4-BE49-F238E27FC236}">
                    <a16:creationId xmlns:a16="http://schemas.microsoft.com/office/drawing/2014/main" id="{F07667EE-A28C-4306-ACB0-0E588A6CC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1682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47" name="Oval 75">
                <a:extLst>
                  <a:ext uri="{FF2B5EF4-FFF2-40B4-BE49-F238E27FC236}">
                    <a16:creationId xmlns:a16="http://schemas.microsoft.com/office/drawing/2014/main" id="{4FED09BA-9885-4A8B-8748-940BA9149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1621"/>
                <a:ext cx="22" cy="24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48" name="Oval 76">
                <a:extLst>
                  <a:ext uri="{FF2B5EF4-FFF2-40B4-BE49-F238E27FC236}">
                    <a16:creationId xmlns:a16="http://schemas.microsoft.com/office/drawing/2014/main" id="{8F8BCECF-75F3-49D6-B58B-2035EA0E4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1" y="1600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49" name="Oval 77">
                <a:extLst>
                  <a:ext uri="{FF2B5EF4-FFF2-40B4-BE49-F238E27FC236}">
                    <a16:creationId xmlns:a16="http://schemas.microsoft.com/office/drawing/2014/main" id="{BF435B0A-381B-4615-9DDB-BE6C26AE6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1639"/>
                <a:ext cx="3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50" name="Oval 78">
                <a:extLst>
                  <a:ext uri="{FF2B5EF4-FFF2-40B4-BE49-F238E27FC236}">
                    <a16:creationId xmlns:a16="http://schemas.microsoft.com/office/drawing/2014/main" id="{92D4F0B8-C6D9-46A1-AF5C-01B7D4FDE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0" y="1682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51" name="Oval 79">
                <a:extLst>
                  <a:ext uri="{FF2B5EF4-FFF2-40B4-BE49-F238E27FC236}">
                    <a16:creationId xmlns:a16="http://schemas.microsoft.com/office/drawing/2014/main" id="{EEF48438-DF49-4C16-95EA-3D3581A7B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1712"/>
                <a:ext cx="15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52" name="Oval 80">
                <a:extLst>
                  <a:ext uri="{FF2B5EF4-FFF2-40B4-BE49-F238E27FC236}">
                    <a16:creationId xmlns:a16="http://schemas.microsoft.com/office/drawing/2014/main" id="{6DD41164-4D44-4A85-B142-6DD3905AF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" y="1766"/>
                <a:ext cx="14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53" name="Oval 81">
                <a:extLst>
                  <a:ext uri="{FF2B5EF4-FFF2-40B4-BE49-F238E27FC236}">
                    <a16:creationId xmlns:a16="http://schemas.microsoft.com/office/drawing/2014/main" id="{47163F42-D0AB-4885-BCB8-11848C3F1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7" y="1763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54" name="Oval 82">
                <a:extLst>
                  <a:ext uri="{FF2B5EF4-FFF2-40B4-BE49-F238E27FC236}">
                    <a16:creationId xmlns:a16="http://schemas.microsoft.com/office/drawing/2014/main" id="{7CBFEC3F-5CB6-44EB-886A-5B8A82FA3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" y="1772"/>
                <a:ext cx="17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55" name="Oval 83">
                <a:extLst>
                  <a:ext uri="{FF2B5EF4-FFF2-40B4-BE49-F238E27FC236}">
                    <a16:creationId xmlns:a16="http://schemas.microsoft.com/office/drawing/2014/main" id="{D248D9CC-7963-4E1D-BE7A-62AD1FA40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8" y="1832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56" name="Oval 84">
                <a:extLst>
                  <a:ext uri="{FF2B5EF4-FFF2-40B4-BE49-F238E27FC236}">
                    <a16:creationId xmlns:a16="http://schemas.microsoft.com/office/drawing/2014/main" id="{66F240D1-E727-425A-99F4-3B8B9E6DA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1411"/>
                <a:ext cx="26" cy="27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57" name="Oval 85">
                <a:extLst>
                  <a:ext uri="{FF2B5EF4-FFF2-40B4-BE49-F238E27FC236}">
                    <a16:creationId xmlns:a16="http://schemas.microsoft.com/office/drawing/2014/main" id="{C8304A1B-AD3B-449E-8B84-A22DED38B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" y="1414"/>
                <a:ext cx="17" cy="21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58" name="Oval 86">
                <a:extLst>
                  <a:ext uri="{FF2B5EF4-FFF2-40B4-BE49-F238E27FC236}">
                    <a16:creationId xmlns:a16="http://schemas.microsoft.com/office/drawing/2014/main" id="{45FD1C22-0491-4535-A4EA-124803BEA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1447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59" name="Oval 87">
                <a:extLst>
                  <a:ext uri="{FF2B5EF4-FFF2-40B4-BE49-F238E27FC236}">
                    <a16:creationId xmlns:a16="http://schemas.microsoft.com/office/drawing/2014/main" id="{B7EB12C8-1142-43DE-B639-2BE70EF93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1" y="1447"/>
                <a:ext cx="11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60" name="Oval 88">
                <a:extLst>
                  <a:ext uri="{FF2B5EF4-FFF2-40B4-BE49-F238E27FC236}">
                    <a16:creationId xmlns:a16="http://schemas.microsoft.com/office/drawing/2014/main" id="{7CAC4BB7-D850-4884-870F-F419329C4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0" y="1480"/>
                <a:ext cx="15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61" name="Oval 89">
                <a:extLst>
                  <a:ext uri="{FF2B5EF4-FFF2-40B4-BE49-F238E27FC236}">
                    <a16:creationId xmlns:a16="http://schemas.microsoft.com/office/drawing/2014/main" id="{BA9A655D-F401-492D-B37F-DEB9291E9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8" y="1486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62" name="Oval 90">
                <a:extLst>
                  <a:ext uri="{FF2B5EF4-FFF2-40B4-BE49-F238E27FC236}">
                    <a16:creationId xmlns:a16="http://schemas.microsoft.com/office/drawing/2014/main" id="{249DEEDE-BB4B-4310-94C7-9FE5818A8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" y="1405"/>
                <a:ext cx="20" cy="24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63" name="Oval 91">
                <a:extLst>
                  <a:ext uri="{FF2B5EF4-FFF2-40B4-BE49-F238E27FC236}">
                    <a16:creationId xmlns:a16="http://schemas.microsoft.com/office/drawing/2014/main" id="{FD5E899F-62B8-4859-9D05-60E6EBD4D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1405"/>
                <a:ext cx="17" cy="21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64" name="Oval 92">
                <a:extLst>
                  <a:ext uri="{FF2B5EF4-FFF2-40B4-BE49-F238E27FC236}">
                    <a16:creationId xmlns:a16="http://schemas.microsoft.com/office/drawing/2014/main" id="{57D2C43A-9BDD-447D-82DE-8BDD3E51C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5" y="1435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65" name="Oval 93">
                <a:extLst>
                  <a:ext uri="{FF2B5EF4-FFF2-40B4-BE49-F238E27FC236}">
                    <a16:creationId xmlns:a16="http://schemas.microsoft.com/office/drawing/2014/main" id="{BD2031BB-ECA3-43B0-959F-55768BF47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" y="1447"/>
                <a:ext cx="8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66" name="Oval 94">
                <a:extLst>
                  <a:ext uri="{FF2B5EF4-FFF2-40B4-BE49-F238E27FC236}">
                    <a16:creationId xmlns:a16="http://schemas.microsoft.com/office/drawing/2014/main" id="{2DECB0EA-7AC6-4CE4-A4AB-AE1F11EC8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5" y="1444"/>
                <a:ext cx="14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67" name="Oval 95">
                <a:extLst>
                  <a:ext uri="{FF2B5EF4-FFF2-40B4-BE49-F238E27FC236}">
                    <a16:creationId xmlns:a16="http://schemas.microsoft.com/office/drawing/2014/main" id="{863D0C93-8E18-4AE9-B568-B52D393AB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501"/>
                <a:ext cx="11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68" name="Oval 96">
                <a:extLst>
                  <a:ext uri="{FF2B5EF4-FFF2-40B4-BE49-F238E27FC236}">
                    <a16:creationId xmlns:a16="http://schemas.microsoft.com/office/drawing/2014/main" id="{BEE754A1-15AB-42A4-A003-7F167467C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47"/>
                <a:ext cx="26" cy="27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69" name="Oval 97">
                <a:extLst>
                  <a:ext uri="{FF2B5EF4-FFF2-40B4-BE49-F238E27FC236}">
                    <a16:creationId xmlns:a16="http://schemas.microsoft.com/office/drawing/2014/main" id="{2D7B0054-2F13-47E2-976C-31EAFF643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1486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70" name="Oval 98">
                <a:extLst>
                  <a:ext uri="{FF2B5EF4-FFF2-40B4-BE49-F238E27FC236}">
                    <a16:creationId xmlns:a16="http://schemas.microsoft.com/office/drawing/2014/main" id="{9725A81B-DE44-4104-8F3F-4ACD03A78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1495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71" name="Oval 99">
                <a:extLst>
                  <a:ext uri="{FF2B5EF4-FFF2-40B4-BE49-F238E27FC236}">
                    <a16:creationId xmlns:a16="http://schemas.microsoft.com/office/drawing/2014/main" id="{4EA9AE0C-EE65-4DEE-8C43-C91D86CFF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9" y="1519"/>
                <a:ext cx="1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72" name="Oval 100">
                <a:extLst>
                  <a:ext uri="{FF2B5EF4-FFF2-40B4-BE49-F238E27FC236}">
                    <a16:creationId xmlns:a16="http://schemas.microsoft.com/office/drawing/2014/main" id="{834B119B-8FB6-430F-9AE9-DD4D9BE1B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4" y="1558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73" name="Oval 101">
                <a:extLst>
                  <a:ext uri="{FF2B5EF4-FFF2-40B4-BE49-F238E27FC236}">
                    <a16:creationId xmlns:a16="http://schemas.microsoft.com/office/drawing/2014/main" id="{13406676-3669-4E39-9596-7CB959F1F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1555"/>
                <a:ext cx="14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74" name="Oval 102">
                <a:extLst>
                  <a:ext uri="{FF2B5EF4-FFF2-40B4-BE49-F238E27FC236}">
                    <a16:creationId xmlns:a16="http://schemas.microsoft.com/office/drawing/2014/main" id="{1D20BDC7-89D3-4969-B93F-429C9B499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1618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75" name="Oval 103">
                <a:extLst>
                  <a:ext uri="{FF2B5EF4-FFF2-40B4-BE49-F238E27FC236}">
                    <a16:creationId xmlns:a16="http://schemas.microsoft.com/office/drawing/2014/main" id="{5862F2E6-E417-4247-B043-2289A4056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6" y="1564"/>
                <a:ext cx="19" cy="24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76" name="Oval 104">
                <a:extLst>
                  <a:ext uri="{FF2B5EF4-FFF2-40B4-BE49-F238E27FC236}">
                    <a16:creationId xmlns:a16="http://schemas.microsoft.com/office/drawing/2014/main" id="{B2621F62-09F9-4ABA-A43E-A9D81D0AE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1802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77" name="Oval 105">
                <a:extLst>
                  <a:ext uri="{FF2B5EF4-FFF2-40B4-BE49-F238E27FC236}">
                    <a16:creationId xmlns:a16="http://schemas.microsoft.com/office/drawing/2014/main" id="{D6DFC328-E200-4302-9B2D-C87A9DE21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1760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78" name="Oval 106">
                <a:extLst>
                  <a:ext uri="{FF2B5EF4-FFF2-40B4-BE49-F238E27FC236}">
                    <a16:creationId xmlns:a16="http://schemas.microsoft.com/office/drawing/2014/main" id="{7958C933-FBE0-4FAA-8A54-5B608EA88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3" y="1817"/>
                <a:ext cx="12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79" name="Oval 107">
                <a:extLst>
                  <a:ext uri="{FF2B5EF4-FFF2-40B4-BE49-F238E27FC236}">
                    <a16:creationId xmlns:a16="http://schemas.microsoft.com/office/drawing/2014/main" id="{7E5FBE89-8F74-4CC9-A0D2-23D8B1992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8" y="1787"/>
                <a:ext cx="12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80" name="Oval 108">
                <a:extLst>
                  <a:ext uri="{FF2B5EF4-FFF2-40B4-BE49-F238E27FC236}">
                    <a16:creationId xmlns:a16="http://schemas.microsoft.com/office/drawing/2014/main" id="{A8F3E35D-4BCD-4CC3-BF93-B1A4F73CD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0" y="1889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81" name="Oval 109">
                <a:extLst>
                  <a:ext uri="{FF2B5EF4-FFF2-40B4-BE49-F238E27FC236}">
                    <a16:creationId xmlns:a16="http://schemas.microsoft.com/office/drawing/2014/main" id="{0655BA97-1BFC-461D-9E51-ACA26CD1D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3" y="1907"/>
                <a:ext cx="1" cy="10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82" name="Oval 110">
                <a:extLst>
                  <a:ext uri="{FF2B5EF4-FFF2-40B4-BE49-F238E27FC236}">
                    <a16:creationId xmlns:a16="http://schemas.microsoft.com/office/drawing/2014/main" id="{E39FA994-077C-46B5-A315-D3A8B9E8E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8" y="1929"/>
                <a:ext cx="11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83" name="Oval 111">
                <a:extLst>
                  <a:ext uri="{FF2B5EF4-FFF2-40B4-BE49-F238E27FC236}">
                    <a16:creationId xmlns:a16="http://schemas.microsoft.com/office/drawing/2014/main" id="{47475ECD-E8E7-4ADD-A792-7A71DB86F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8" y="1892"/>
                <a:ext cx="8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84" name="Oval 112">
                <a:extLst>
                  <a:ext uri="{FF2B5EF4-FFF2-40B4-BE49-F238E27FC236}">
                    <a16:creationId xmlns:a16="http://schemas.microsoft.com/office/drawing/2014/main" id="{F72CD7B5-86B7-4E08-B704-4027B2A9C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1865"/>
                <a:ext cx="14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85" name="Oval 113">
                <a:extLst>
                  <a:ext uri="{FF2B5EF4-FFF2-40B4-BE49-F238E27FC236}">
                    <a16:creationId xmlns:a16="http://schemas.microsoft.com/office/drawing/2014/main" id="{7DE5E598-4AD8-4297-9989-B8AE81754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50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86" name="Oval 114">
                <a:extLst>
                  <a:ext uri="{FF2B5EF4-FFF2-40B4-BE49-F238E27FC236}">
                    <a16:creationId xmlns:a16="http://schemas.microsoft.com/office/drawing/2014/main" id="{F7FF54C2-CB2A-4E4B-A79D-4BFA08E2E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59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87" name="Oval 115">
                <a:extLst>
                  <a:ext uri="{FF2B5EF4-FFF2-40B4-BE49-F238E27FC236}">
                    <a16:creationId xmlns:a16="http://schemas.microsoft.com/office/drawing/2014/main" id="{A88DBD6C-1E4F-4110-AC4A-2CBE3ED5E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7" y="2031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88" name="Oval 116">
                <a:extLst>
                  <a:ext uri="{FF2B5EF4-FFF2-40B4-BE49-F238E27FC236}">
                    <a16:creationId xmlns:a16="http://schemas.microsoft.com/office/drawing/2014/main" id="{81764E9D-36A4-4E09-8754-78C12ABF4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1926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89" name="Oval 117">
                <a:extLst>
                  <a:ext uri="{FF2B5EF4-FFF2-40B4-BE49-F238E27FC236}">
                    <a16:creationId xmlns:a16="http://schemas.microsoft.com/office/drawing/2014/main" id="{92763193-F8FD-4038-9D06-63ABCB624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1" y="1892"/>
                <a:ext cx="11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90" name="Oval 118">
                <a:extLst>
                  <a:ext uri="{FF2B5EF4-FFF2-40B4-BE49-F238E27FC236}">
                    <a16:creationId xmlns:a16="http://schemas.microsoft.com/office/drawing/2014/main" id="{5AEDF426-D4DF-4919-A31C-07581DDBEC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1920"/>
                <a:ext cx="12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91" name="Oval 119">
                <a:extLst>
                  <a:ext uri="{FF2B5EF4-FFF2-40B4-BE49-F238E27FC236}">
                    <a16:creationId xmlns:a16="http://schemas.microsoft.com/office/drawing/2014/main" id="{F37C5DA0-7283-4EAA-95F3-3CC81667B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5" y="1889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92" name="Oval 120">
                <a:extLst>
                  <a:ext uri="{FF2B5EF4-FFF2-40B4-BE49-F238E27FC236}">
                    <a16:creationId xmlns:a16="http://schemas.microsoft.com/office/drawing/2014/main" id="{17044A56-01D9-4407-83B0-6FA1AEEC9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7" y="1977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93" name="Oval 121">
                <a:extLst>
                  <a:ext uri="{FF2B5EF4-FFF2-40B4-BE49-F238E27FC236}">
                    <a16:creationId xmlns:a16="http://schemas.microsoft.com/office/drawing/2014/main" id="{B9C42268-1674-464C-B2B0-4D780C491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1920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94" name="Oval 122">
                <a:extLst>
                  <a:ext uri="{FF2B5EF4-FFF2-40B4-BE49-F238E27FC236}">
                    <a16:creationId xmlns:a16="http://schemas.microsoft.com/office/drawing/2014/main" id="{91075B91-6AB3-40B8-AF3D-EFA4BA3F0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0" y="1986"/>
                <a:ext cx="17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95" name="Oval 123">
                <a:extLst>
                  <a:ext uri="{FF2B5EF4-FFF2-40B4-BE49-F238E27FC236}">
                    <a16:creationId xmlns:a16="http://schemas.microsoft.com/office/drawing/2014/main" id="{46D4BAA1-161B-48AF-B440-D2D723D33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9" y="2061"/>
                <a:ext cx="8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96" name="Oval 124">
                <a:extLst>
                  <a:ext uri="{FF2B5EF4-FFF2-40B4-BE49-F238E27FC236}">
                    <a16:creationId xmlns:a16="http://schemas.microsoft.com/office/drawing/2014/main" id="{41626AB2-32C2-4DD5-B93E-310EAEFDC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7" y="2007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97" name="Oval 125">
                <a:extLst>
                  <a:ext uri="{FF2B5EF4-FFF2-40B4-BE49-F238E27FC236}">
                    <a16:creationId xmlns:a16="http://schemas.microsoft.com/office/drawing/2014/main" id="{3A182E15-CB0C-4206-9A00-56D764112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6" y="2992"/>
                <a:ext cx="20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98" name="Oval 126">
                <a:extLst>
                  <a:ext uri="{FF2B5EF4-FFF2-40B4-BE49-F238E27FC236}">
                    <a16:creationId xmlns:a16="http://schemas.microsoft.com/office/drawing/2014/main" id="{E39EF665-0E21-4555-851F-6E88EF3F1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8" y="3010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499" name="Oval 127">
                <a:extLst>
                  <a:ext uri="{FF2B5EF4-FFF2-40B4-BE49-F238E27FC236}">
                    <a16:creationId xmlns:a16="http://schemas.microsoft.com/office/drawing/2014/main" id="{AC79D0CA-FF70-4682-AF91-4191F94F7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2" y="3058"/>
                <a:ext cx="20" cy="24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00" name="Oval 128">
                <a:extLst>
                  <a:ext uri="{FF2B5EF4-FFF2-40B4-BE49-F238E27FC236}">
                    <a16:creationId xmlns:a16="http://schemas.microsoft.com/office/drawing/2014/main" id="{55B44F03-ED68-428B-A779-183DFB240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3043"/>
                <a:ext cx="34" cy="3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01" name="Oval 129">
                <a:extLst>
                  <a:ext uri="{FF2B5EF4-FFF2-40B4-BE49-F238E27FC236}">
                    <a16:creationId xmlns:a16="http://schemas.microsoft.com/office/drawing/2014/main" id="{7285F122-A9C8-4724-8974-3DABF9039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2946"/>
                <a:ext cx="17" cy="1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02" name="Oval 130">
                <a:extLst>
                  <a:ext uri="{FF2B5EF4-FFF2-40B4-BE49-F238E27FC236}">
                    <a16:creationId xmlns:a16="http://schemas.microsoft.com/office/drawing/2014/main" id="{70C328BE-D3E1-45B9-BE19-F4AE48716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2928"/>
                <a:ext cx="20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03" name="Oval 131">
                <a:extLst>
                  <a:ext uri="{FF2B5EF4-FFF2-40B4-BE49-F238E27FC236}">
                    <a16:creationId xmlns:a16="http://schemas.microsoft.com/office/drawing/2014/main" id="{E0B5541C-3129-499D-874E-8869DAC7C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" y="2922"/>
                <a:ext cx="20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04" name="Oval 132">
                <a:extLst>
                  <a:ext uri="{FF2B5EF4-FFF2-40B4-BE49-F238E27FC236}">
                    <a16:creationId xmlns:a16="http://schemas.microsoft.com/office/drawing/2014/main" id="{498D5C7C-CC86-4D0C-BFE5-8D86DA3BD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8" y="3001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05" name="Oval 133">
                <a:extLst>
                  <a:ext uri="{FF2B5EF4-FFF2-40B4-BE49-F238E27FC236}">
                    <a16:creationId xmlns:a16="http://schemas.microsoft.com/office/drawing/2014/main" id="{D8B79F23-B3EF-4A92-A75F-3EBD05649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0" y="2952"/>
                <a:ext cx="12" cy="1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06" name="Oval 134">
                <a:extLst>
                  <a:ext uri="{FF2B5EF4-FFF2-40B4-BE49-F238E27FC236}">
                    <a16:creationId xmlns:a16="http://schemas.microsoft.com/office/drawing/2014/main" id="{6CC1DAB8-CE21-4B3D-A065-487F3CA0A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2895"/>
                <a:ext cx="12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07" name="Oval 135">
                <a:extLst>
                  <a:ext uri="{FF2B5EF4-FFF2-40B4-BE49-F238E27FC236}">
                    <a16:creationId xmlns:a16="http://schemas.microsoft.com/office/drawing/2014/main" id="{33692E76-797D-4415-918B-71B569938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3" y="3010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08" name="Oval 136">
                <a:extLst>
                  <a:ext uri="{FF2B5EF4-FFF2-40B4-BE49-F238E27FC236}">
                    <a16:creationId xmlns:a16="http://schemas.microsoft.com/office/drawing/2014/main" id="{E8670013-3E1D-47A5-8379-CB34332B7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" y="2980"/>
                <a:ext cx="14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09" name="Oval 137">
                <a:extLst>
                  <a:ext uri="{FF2B5EF4-FFF2-40B4-BE49-F238E27FC236}">
                    <a16:creationId xmlns:a16="http://schemas.microsoft.com/office/drawing/2014/main" id="{11B1E43D-7909-44BE-A836-4E74BDFDD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5" y="3046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10" name="Oval 138">
                <a:extLst>
                  <a:ext uri="{FF2B5EF4-FFF2-40B4-BE49-F238E27FC236}">
                    <a16:creationId xmlns:a16="http://schemas.microsoft.com/office/drawing/2014/main" id="{01AC7CE4-7C86-4E4F-B67B-8F040A4C0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2" y="3028"/>
                <a:ext cx="20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11" name="Oval 139">
                <a:extLst>
                  <a:ext uri="{FF2B5EF4-FFF2-40B4-BE49-F238E27FC236}">
                    <a16:creationId xmlns:a16="http://schemas.microsoft.com/office/drawing/2014/main" id="{82F59E10-DD25-490E-A33A-5E8AF3615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3" y="2962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12" name="Oval 140">
                <a:extLst>
                  <a:ext uri="{FF2B5EF4-FFF2-40B4-BE49-F238E27FC236}">
                    <a16:creationId xmlns:a16="http://schemas.microsoft.com/office/drawing/2014/main" id="{B9F0A010-FC2D-4CF9-B40F-2F0A08B4D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9" y="2931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13" name="Oval 141">
                <a:extLst>
                  <a:ext uri="{FF2B5EF4-FFF2-40B4-BE49-F238E27FC236}">
                    <a16:creationId xmlns:a16="http://schemas.microsoft.com/office/drawing/2014/main" id="{D6C81506-20B5-461B-AD71-9D31BD91B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8" y="2895"/>
                <a:ext cx="19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14" name="Oval 142">
                <a:extLst>
                  <a:ext uri="{FF2B5EF4-FFF2-40B4-BE49-F238E27FC236}">
                    <a16:creationId xmlns:a16="http://schemas.microsoft.com/office/drawing/2014/main" id="{E4D81C88-52FB-4CCB-97C5-CB6D0C4AA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9" y="3022"/>
                <a:ext cx="23" cy="24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15" name="Oval 143">
                <a:extLst>
                  <a:ext uri="{FF2B5EF4-FFF2-40B4-BE49-F238E27FC236}">
                    <a16:creationId xmlns:a16="http://schemas.microsoft.com/office/drawing/2014/main" id="{05AF2582-41BB-4F96-BCAC-7EF9D9B44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4" y="2937"/>
                <a:ext cx="23" cy="2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16" name="Oval 144">
                <a:extLst>
                  <a:ext uri="{FF2B5EF4-FFF2-40B4-BE49-F238E27FC236}">
                    <a16:creationId xmlns:a16="http://schemas.microsoft.com/office/drawing/2014/main" id="{3EA899D3-A15E-49E7-9368-11DD952A8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865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17" name="Oval 145">
                <a:extLst>
                  <a:ext uri="{FF2B5EF4-FFF2-40B4-BE49-F238E27FC236}">
                    <a16:creationId xmlns:a16="http://schemas.microsoft.com/office/drawing/2014/main" id="{49B0428A-BAD0-4840-AFF5-465D01276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" y="2808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18" name="Oval 146">
                <a:extLst>
                  <a:ext uri="{FF2B5EF4-FFF2-40B4-BE49-F238E27FC236}">
                    <a16:creationId xmlns:a16="http://schemas.microsoft.com/office/drawing/2014/main" id="{610FA88F-AC16-41ED-BCE5-ABC415F55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2763"/>
                <a:ext cx="20" cy="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19" name="Oval 147">
                <a:extLst>
                  <a:ext uri="{FF2B5EF4-FFF2-40B4-BE49-F238E27FC236}">
                    <a16:creationId xmlns:a16="http://schemas.microsoft.com/office/drawing/2014/main" id="{6F2031E1-46D7-4A55-AD91-219ED3931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1" y="2727"/>
                <a:ext cx="20" cy="24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20" name="Oval 148">
                <a:extLst>
                  <a:ext uri="{FF2B5EF4-FFF2-40B4-BE49-F238E27FC236}">
                    <a16:creationId xmlns:a16="http://schemas.microsoft.com/office/drawing/2014/main" id="{D3B877A1-38BD-4994-B332-E918CCD71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4" y="2841"/>
                <a:ext cx="22" cy="27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21" name="Oval 149">
                <a:extLst>
                  <a:ext uri="{FF2B5EF4-FFF2-40B4-BE49-F238E27FC236}">
                    <a16:creationId xmlns:a16="http://schemas.microsoft.com/office/drawing/2014/main" id="{22F482CD-B1CB-47E6-A8FC-A25E121F5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0" y="2796"/>
                <a:ext cx="20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22" name="Oval 150">
                <a:extLst>
                  <a:ext uri="{FF2B5EF4-FFF2-40B4-BE49-F238E27FC236}">
                    <a16:creationId xmlns:a16="http://schemas.microsoft.com/office/drawing/2014/main" id="{93E66ECF-276D-4F4F-B653-33BDDE3C6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2784"/>
                <a:ext cx="17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23" name="Oval 151">
                <a:extLst>
                  <a:ext uri="{FF2B5EF4-FFF2-40B4-BE49-F238E27FC236}">
                    <a16:creationId xmlns:a16="http://schemas.microsoft.com/office/drawing/2014/main" id="{9E75C805-61BF-4DF9-A44A-D96A214FD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6" y="2862"/>
                <a:ext cx="20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24" name="Oval 152">
                <a:extLst>
                  <a:ext uri="{FF2B5EF4-FFF2-40B4-BE49-F238E27FC236}">
                    <a16:creationId xmlns:a16="http://schemas.microsoft.com/office/drawing/2014/main" id="{66006045-8799-4071-9CF0-E2F26A0AC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3" y="2820"/>
                <a:ext cx="28" cy="30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25" name="Oval 153">
                <a:extLst>
                  <a:ext uri="{FF2B5EF4-FFF2-40B4-BE49-F238E27FC236}">
                    <a16:creationId xmlns:a16="http://schemas.microsoft.com/office/drawing/2014/main" id="{CFE9D973-457B-41C5-82B4-B2E31BBAE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4" y="2901"/>
                <a:ext cx="19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26" name="Oval 154">
                <a:extLst>
                  <a:ext uri="{FF2B5EF4-FFF2-40B4-BE49-F238E27FC236}">
                    <a16:creationId xmlns:a16="http://schemas.microsoft.com/office/drawing/2014/main" id="{00D513DE-91F7-4C8C-8B96-AA21CAC8D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5" y="2925"/>
                <a:ext cx="12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27" name="Oval 155">
                <a:extLst>
                  <a:ext uri="{FF2B5EF4-FFF2-40B4-BE49-F238E27FC236}">
                    <a16:creationId xmlns:a16="http://schemas.microsoft.com/office/drawing/2014/main" id="{EBBEB236-A6B4-4276-B418-05837EA9AE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2940"/>
                <a:ext cx="15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28" name="Oval 156">
                <a:extLst>
                  <a:ext uri="{FF2B5EF4-FFF2-40B4-BE49-F238E27FC236}">
                    <a16:creationId xmlns:a16="http://schemas.microsoft.com/office/drawing/2014/main" id="{F12833A3-1954-4000-85E0-823DB29BC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2820"/>
                <a:ext cx="14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29" name="Oval 157">
                <a:extLst>
                  <a:ext uri="{FF2B5EF4-FFF2-40B4-BE49-F238E27FC236}">
                    <a16:creationId xmlns:a16="http://schemas.microsoft.com/office/drawing/2014/main" id="{94EFDCDB-E7F6-425B-91BE-9F6179AEE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955"/>
                <a:ext cx="19" cy="2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30" name="Oval 158">
                <a:extLst>
                  <a:ext uri="{FF2B5EF4-FFF2-40B4-BE49-F238E27FC236}">
                    <a16:creationId xmlns:a16="http://schemas.microsoft.com/office/drawing/2014/main" id="{28C02ED1-CC97-469B-9C99-8B3318289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7" y="2892"/>
                <a:ext cx="33" cy="3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31" name="Oval 159">
                <a:extLst>
                  <a:ext uri="{FF2B5EF4-FFF2-40B4-BE49-F238E27FC236}">
                    <a16:creationId xmlns:a16="http://schemas.microsoft.com/office/drawing/2014/main" id="{73C9603C-ED5D-4036-807E-D18DA4C46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0" y="2937"/>
                <a:ext cx="25" cy="2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32" name="Oval 160">
                <a:extLst>
                  <a:ext uri="{FF2B5EF4-FFF2-40B4-BE49-F238E27FC236}">
                    <a16:creationId xmlns:a16="http://schemas.microsoft.com/office/drawing/2014/main" id="{E8DB79D0-E627-4CFE-AC35-3A8615A36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7" y="2793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33" name="Oval 161">
                <a:extLst>
                  <a:ext uri="{FF2B5EF4-FFF2-40B4-BE49-F238E27FC236}">
                    <a16:creationId xmlns:a16="http://schemas.microsoft.com/office/drawing/2014/main" id="{427D110F-52BD-424C-AE27-0D2635B90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3" y="2760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34" name="Oval 162">
                <a:extLst>
                  <a:ext uri="{FF2B5EF4-FFF2-40B4-BE49-F238E27FC236}">
                    <a16:creationId xmlns:a16="http://schemas.microsoft.com/office/drawing/2014/main" id="{E81C205B-0429-469D-86B8-3F702DF3A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2745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35" name="Oval 163">
                <a:extLst>
                  <a:ext uri="{FF2B5EF4-FFF2-40B4-BE49-F238E27FC236}">
                    <a16:creationId xmlns:a16="http://schemas.microsoft.com/office/drawing/2014/main" id="{EDAEA5A2-0975-412B-9733-276D3E236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0" y="2829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36" name="Oval 164">
                <a:extLst>
                  <a:ext uri="{FF2B5EF4-FFF2-40B4-BE49-F238E27FC236}">
                    <a16:creationId xmlns:a16="http://schemas.microsoft.com/office/drawing/2014/main" id="{EBC14208-885C-42CA-9CA5-D627E555D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811"/>
                <a:ext cx="12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37" name="Oval 165">
                <a:extLst>
                  <a:ext uri="{FF2B5EF4-FFF2-40B4-BE49-F238E27FC236}">
                    <a16:creationId xmlns:a16="http://schemas.microsoft.com/office/drawing/2014/main" id="{708174FC-B098-4A06-8AAB-72DDBF2A1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2856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38" name="Oval 166">
                <a:extLst>
                  <a:ext uri="{FF2B5EF4-FFF2-40B4-BE49-F238E27FC236}">
                    <a16:creationId xmlns:a16="http://schemas.microsoft.com/office/drawing/2014/main" id="{6139BE45-13B1-4D11-AC40-942334820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2847"/>
                <a:ext cx="8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39" name="Oval 167">
                <a:extLst>
                  <a:ext uri="{FF2B5EF4-FFF2-40B4-BE49-F238E27FC236}">
                    <a16:creationId xmlns:a16="http://schemas.microsoft.com/office/drawing/2014/main" id="{D2EC4A60-9C03-44AA-81DA-CFC546C98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2886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40" name="Oval 168">
                <a:extLst>
                  <a:ext uri="{FF2B5EF4-FFF2-40B4-BE49-F238E27FC236}">
                    <a16:creationId xmlns:a16="http://schemas.microsoft.com/office/drawing/2014/main" id="{7C964F1C-3D28-4E27-82B0-3655AEB84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874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41" name="Oval 169">
                <a:extLst>
                  <a:ext uri="{FF2B5EF4-FFF2-40B4-BE49-F238E27FC236}">
                    <a16:creationId xmlns:a16="http://schemas.microsoft.com/office/drawing/2014/main" id="{4CCB46F0-423F-4DB1-BF2E-2BD00CA59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901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42" name="Oval 170">
                <a:extLst>
                  <a:ext uri="{FF2B5EF4-FFF2-40B4-BE49-F238E27FC236}">
                    <a16:creationId xmlns:a16="http://schemas.microsoft.com/office/drawing/2014/main" id="{D8F5155E-508A-4F54-876B-DFBC6BBCA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895"/>
                <a:ext cx="2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43" name="Oval 171">
                <a:extLst>
                  <a:ext uri="{FF2B5EF4-FFF2-40B4-BE49-F238E27FC236}">
                    <a16:creationId xmlns:a16="http://schemas.microsoft.com/office/drawing/2014/main" id="{F85B16A6-539F-4F65-BF91-614EFA1A0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886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44" name="Oval 172">
                <a:extLst>
                  <a:ext uri="{FF2B5EF4-FFF2-40B4-BE49-F238E27FC236}">
                    <a16:creationId xmlns:a16="http://schemas.microsoft.com/office/drawing/2014/main" id="{03FDCF85-91AD-4423-9BA8-C2FD5A976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2877"/>
                <a:ext cx="6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45" name="Oval 173">
                <a:extLst>
                  <a:ext uri="{FF2B5EF4-FFF2-40B4-BE49-F238E27FC236}">
                    <a16:creationId xmlns:a16="http://schemas.microsoft.com/office/drawing/2014/main" id="{9813B7F6-1957-4FFC-ABE1-A6BAAE518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901"/>
                <a:ext cx="1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46" name="Oval 174">
                <a:extLst>
                  <a:ext uri="{FF2B5EF4-FFF2-40B4-BE49-F238E27FC236}">
                    <a16:creationId xmlns:a16="http://schemas.microsoft.com/office/drawing/2014/main" id="{E490BB6E-2070-423B-85FE-865599475B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919"/>
                <a:ext cx="3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47" name="Oval 175">
                <a:extLst>
                  <a:ext uri="{FF2B5EF4-FFF2-40B4-BE49-F238E27FC236}">
                    <a16:creationId xmlns:a16="http://schemas.microsoft.com/office/drawing/2014/main" id="{CF4F431C-03F0-4990-8F7A-3395D9AF4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898"/>
                <a:ext cx="5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48" name="Oval 176">
                <a:extLst>
                  <a:ext uri="{FF2B5EF4-FFF2-40B4-BE49-F238E27FC236}">
                    <a16:creationId xmlns:a16="http://schemas.microsoft.com/office/drawing/2014/main" id="{401014CD-F667-4E51-A40E-EE9830D67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877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49" name="Oval 177">
                <a:extLst>
                  <a:ext uri="{FF2B5EF4-FFF2-40B4-BE49-F238E27FC236}">
                    <a16:creationId xmlns:a16="http://schemas.microsoft.com/office/drawing/2014/main" id="{F9CE3610-311F-465C-87D5-7872EE4E3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2868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50" name="Oval 178">
                <a:extLst>
                  <a:ext uri="{FF2B5EF4-FFF2-40B4-BE49-F238E27FC236}">
                    <a16:creationId xmlns:a16="http://schemas.microsoft.com/office/drawing/2014/main" id="{31B40FC8-4A67-4207-AFBE-635CF00C2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856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51" name="Oval 179">
                <a:extLst>
                  <a:ext uri="{FF2B5EF4-FFF2-40B4-BE49-F238E27FC236}">
                    <a16:creationId xmlns:a16="http://schemas.microsoft.com/office/drawing/2014/main" id="{87320257-D794-425F-B58A-55577957D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865"/>
                <a:ext cx="5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52" name="Oval 180">
                <a:extLst>
                  <a:ext uri="{FF2B5EF4-FFF2-40B4-BE49-F238E27FC236}">
                    <a16:creationId xmlns:a16="http://schemas.microsoft.com/office/drawing/2014/main" id="{D1AFC801-81B6-4359-A86D-859E1192B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2859"/>
                <a:ext cx="6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53" name="Oval 181">
                <a:extLst>
                  <a:ext uri="{FF2B5EF4-FFF2-40B4-BE49-F238E27FC236}">
                    <a16:creationId xmlns:a16="http://schemas.microsoft.com/office/drawing/2014/main" id="{24949CEB-D318-43B7-A712-4EEA73990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871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54" name="Oval 182">
                <a:extLst>
                  <a:ext uri="{FF2B5EF4-FFF2-40B4-BE49-F238E27FC236}">
                    <a16:creationId xmlns:a16="http://schemas.microsoft.com/office/drawing/2014/main" id="{13C5C263-3D24-40F6-8249-3A3D692C8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880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55" name="Oval 183">
                <a:extLst>
                  <a:ext uri="{FF2B5EF4-FFF2-40B4-BE49-F238E27FC236}">
                    <a16:creationId xmlns:a16="http://schemas.microsoft.com/office/drawing/2014/main" id="{D45FDC95-1709-4556-9F91-FBDB4EDC9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883"/>
                <a:ext cx="5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56" name="Oval 184">
                <a:extLst>
                  <a:ext uri="{FF2B5EF4-FFF2-40B4-BE49-F238E27FC236}">
                    <a16:creationId xmlns:a16="http://schemas.microsoft.com/office/drawing/2014/main" id="{79A7DD7B-C575-4CDD-9CA3-FB08762E8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862"/>
                <a:ext cx="6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57" name="Oval 185">
                <a:extLst>
                  <a:ext uri="{FF2B5EF4-FFF2-40B4-BE49-F238E27FC236}">
                    <a16:creationId xmlns:a16="http://schemas.microsoft.com/office/drawing/2014/main" id="{FB408C91-98D5-48E8-A48F-931EEB19E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844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58" name="Oval 186">
                <a:extLst>
                  <a:ext uri="{FF2B5EF4-FFF2-40B4-BE49-F238E27FC236}">
                    <a16:creationId xmlns:a16="http://schemas.microsoft.com/office/drawing/2014/main" id="{74DC3918-3501-410B-94E6-E2FDD69DB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838"/>
                <a:ext cx="5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59" name="Oval 187">
                <a:extLst>
                  <a:ext uri="{FF2B5EF4-FFF2-40B4-BE49-F238E27FC236}">
                    <a16:creationId xmlns:a16="http://schemas.microsoft.com/office/drawing/2014/main" id="{C46A79A1-B681-4851-AA4A-83ADCCF41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850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60" name="Oval 188">
                <a:extLst>
                  <a:ext uri="{FF2B5EF4-FFF2-40B4-BE49-F238E27FC236}">
                    <a16:creationId xmlns:a16="http://schemas.microsoft.com/office/drawing/2014/main" id="{4651499C-EAC4-4ABB-A78C-359417C7C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7" y="2826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61" name="Oval 189">
                <a:extLst>
                  <a:ext uri="{FF2B5EF4-FFF2-40B4-BE49-F238E27FC236}">
                    <a16:creationId xmlns:a16="http://schemas.microsoft.com/office/drawing/2014/main" id="{15D895C7-173E-4623-8DDE-FE8164ADA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2811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62" name="Oval 190">
                <a:extLst>
                  <a:ext uri="{FF2B5EF4-FFF2-40B4-BE49-F238E27FC236}">
                    <a16:creationId xmlns:a16="http://schemas.microsoft.com/office/drawing/2014/main" id="{FBF0A691-5785-4D81-9F72-A71A105F3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793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63" name="Oval 191">
                <a:extLst>
                  <a:ext uri="{FF2B5EF4-FFF2-40B4-BE49-F238E27FC236}">
                    <a16:creationId xmlns:a16="http://schemas.microsoft.com/office/drawing/2014/main" id="{C7B3E84F-F11A-4D6C-8700-847E4E782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3" y="2781"/>
                <a:ext cx="5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64" name="Oval 192">
                <a:extLst>
                  <a:ext uri="{FF2B5EF4-FFF2-40B4-BE49-F238E27FC236}">
                    <a16:creationId xmlns:a16="http://schemas.microsoft.com/office/drawing/2014/main" id="{AF83839C-DB8D-48AA-AEBB-7008689E9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781"/>
                <a:ext cx="2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65" name="Oval 193">
                <a:extLst>
                  <a:ext uri="{FF2B5EF4-FFF2-40B4-BE49-F238E27FC236}">
                    <a16:creationId xmlns:a16="http://schemas.microsoft.com/office/drawing/2014/main" id="{4625F8A2-41AF-406A-BF3E-A08A126BE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3" y="2772"/>
                <a:ext cx="5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66" name="Oval 194">
                <a:extLst>
                  <a:ext uri="{FF2B5EF4-FFF2-40B4-BE49-F238E27FC236}">
                    <a16:creationId xmlns:a16="http://schemas.microsoft.com/office/drawing/2014/main" id="{394D6E6C-F4A7-44C9-9CFD-66E571B52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6" y="2802"/>
                <a:ext cx="2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67" name="Oval 195">
                <a:extLst>
                  <a:ext uri="{FF2B5EF4-FFF2-40B4-BE49-F238E27FC236}">
                    <a16:creationId xmlns:a16="http://schemas.microsoft.com/office/drawing/2014/main" id="{8477CD77-589E-4250-80A9-9AA712CA8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3" y="2835"/>
                <a:ext cx="5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68" name="Oval 196">
                <a:extLst>
                  <a:ext uri="{FF2B5EF4-FFF2-40B4-BE49-F238E27FC236}">
                    <a16:creationId xmlns:a16="http://schemas.microsoft.com/office/drawing/2014/main" id="{A73625BC-8758-4B94-9AAE-4A6BB050F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820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69" name="Oval 197">
                <a:extLst>
                  <a:ext uri="{FF2B5EF4-FFF2-40B4-BE49-F238E27FC236}">
                    <a16:creationId xmlns:a16="http://schemas.microsoft.com/office/drawing/2014/main" id="{D26456BC-AA2B-435A-9A3E-CA7E5BAC8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808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70" name="Oval 198">
                <a:extLst>
                  <a:ext uri="{FF2B5EF4-FFF2-40B4-BE49-F238E27FC236}">
                    <a16:creationId xmlns:a16="http://schemas.microsoft.com/office/drawing/2014/main" id="{CDDF01EB-78FF-4A1B-87B9-9F4B20AB2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799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71" name="Oval 199">
                <a:extLst>
                  <a:ext uri="{FF2B5EF4-FFF2-40B4-BE49-F238E27FC236}">
                    <a16:creationId xmlns:a16="http://schemas.microsoft.com/office/drawing/2014/main" id="{35FB31A9-628E-461E-B1ED-8682A69FB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787"/>
                <a:ext cx="9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72" name="Oval 200">
                <a:extLst>
                  <a:ext uri="{FF2B5EF4-FFF2-40B4-BE49-F238E27FC236}">
                    <a16:creationId xmlns:a16="http://schemas.microsoft.com/office/drawing/2014/main" id="{B1246FB3-E913-4414-93D4-FD035BF0C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2778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73" name="Oval 201">
                <a:extLst>
                  <a:ext uri="{FF2B5EF4-FFF2-40B4-BE49-F238E27FC236}">
                    <a16:creationId xmlns:a16="http://schemas.microsoft.com/office/drawing/2014/main" id="{66E9754B-25E3-4ABD-A3B0-04B2609F2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823"/>
                <a:ext cx="5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74" name="Oval 202">
                <a:extLst>
                  <a:ext uri="{FF2B5EF4-FFF2-40B4-BE49-F238E27FC236}">
                    <a16:creationId xmlns:a16="http://schemas.microsoft.com/office/drawing/2014/main" id="{874CD9BC-3E75-402F-BF1F-22BC1F350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2826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75" name="Oval 203">
                <a:extLst>
                  <a:ext uri="{FF2B5EF4-FFF2-40B4-BE49-F238E27FC236}">
                    <a16:creationId xmlns:a16="http://schemas.microsoft.com/office/drawing/2014/main" id="{B478D1EA-2FEC-4CC5-ABDE-B2928D77D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838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576" name="Oval 204">
                <a:extLst>
                  <a:ext uri="{FF2B5EF4-FFF2-40B4-BE49-F238E27FC236}">
                    <a16:creationId xmlns:a16="http://schemas.microsoft.com/office/drawing/2014/main" id="{8CAB5DCA-A6BE-4E7B-B7F4-7A879C918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2838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42009" name="Group 205">
              <a:extLst>
                <a:ext uri="{FF2B5EF4-FFF2-40B4-BE49-F238E27FC236}">
                  <a16:creationId xmlns:a16="http://schemas.microsoft.com/office/drawing/2014/main" id="{CE2B8296-6730-4614-B770-CFB727D983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76" y="1326"/>
              <a:ext cx="1084" cy="1611"/>
              <a:chOff x="3476" y="1326"/>
              <a:chExt cx="1084" cy="1611"/>
            </a:xfrm>
          </p:grpSpPr>
          <p:sp>
            <p:nvSpPr>
              <p:cNvPr id="42177" name="Oval 206">
                <a:extLst>
                  <a:ext uri="{FF2B5EF4-FFF2-40B4-BE49-F238E27FC236}">
                    <a16:creationId xmlns:a16="http://schemas.microsoft.com/office/drawing/2014/main" id="{CD874794-3AE5-4A63-A984-38EAA3AF3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823"/>
                <a:ext cx="2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78" name="Oval 207">
                <a:extLst>
                  <a:ext uri="{FF2B5EF4-FFF2-40B4-BE49-F238E27FC236}">
                    <a16:creationId xmlns:a16="http://schemas.microsoft.com/office/drawing/2014/main" id="{18F5461B-A48A-4662-8689-3708C410A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868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79" name="Oval 208">
                <a:extLst>
                  <a:ext uri="{FF2B5EF4-FFF2-40B4-BE49-F238E27FC236}">
                    <a16:creationId xmlns:a16="http://schemas.microsoft.com/office/drawing/2014/main" id="{F2BED90E-91AB-49A1-A8EB-3E19CAF48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883"/>
                <a:ext cx="3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80" name="Oval 209">
                <a:extLst>
                  <a:ext uri="{FF2B5EF4-FFF2-40B4-BE49-F238E27FC236}">
                    <a16:creationId xmlns:a16="http://schemas.microsoft.com/office/drawing/2014/main" id="{E8F65D7E-A51B-45E7-ABAA-68F562FF7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904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81" name="Oval 210">
                <a:extLst>
                  <a:ext uri="{FF2B5EF4-FFF2-40B4-BE49-F238E27FC236}">
                    <a16:creationId xmlns:a16="http://schemas.microsoft.com/office/drawing/2014/main" id="{37783484-040D-4A43-89B2-3A0F61BAB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8" y="2928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82" name="Oval 211">
                <a:extLst>
                  <a:ext uri="{FF2B5EF4-FFF2-40B4-BE49-F238E27FC236}">
                    <a16:creationId xmlns:a16="http://schemas.microsoft.com/office/drawing/2014/main" id="{883B5EE6-B9EC-4B07-AA6E-7810EB6AC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8" y="2925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83" name="Oval 212">
                <a:extLst>
                  <a:ext uri="{FF2B5EF4-FFF2-40B4-BE49-F238E27FC236}">
                    <a16:creationId xmlns:a16="http://schemas.microsoft.com/office/drawing/2014/main" id="{D01A239B-0358-4ABD-8B61-A0C40BD77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7" y="2892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84" name="Oval 213">
                <a:extLst>
                  <a:ext uri="{FF2B5EF4-FFF2-40B4-BE49-F238E27FC236}">
                    <a16:creationId xmlns:a16="http://schemas.microsoft.com/office/drawing/2014/main" id="{717E7ED2-528C-488C-87C8-1AD69B66D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2877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85" name="Oval 214">
                <a:extLst>
                  <a:ext uri="{FF2B5EF4-FFF2-40B4-BE49-F238E27FC236}">
                    <a16:creationId xmlns:a16="http://schemas.microsoft.com/office/drawing/2014/main" id="{43C9B6A8-FDFB-409C-A185-F3694DE96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" y="2868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86" name="Oval 215">
                <a:extLst>
                  <a:ext uri="{FF2B5EF4-FFF2-40B4-BE49-F238E27FC236}">
                    <a16:creationId xmlns:a16="http://schemas.microsoft.com/office/drawing/2014/main" id="{F00D510F-5BEC-4FC5-8F75-676243D80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3" y="2856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87" name="Oval 216">
                <a:extLst>
                  <a:ext uri="{FF2B5EF4-FFF2-40B4-BE49-F238E27FC236}">
                    <a16:creationId xmlns:a16="http://schemas.microsoft.com/office/drawing/2014/main" id="{2DAE704A-8AD4-4FC5-B005-1771C0348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2" y="2853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88" name="Oval 217">
                <a:extLst>
                  <a:ext uri="{FF2B5EF4-FFF2-40B4-BE49-F238E27FC236}">
                    <a16:creationId xmlns:a16="http://schemas.microsoft.com/office/drawing/2014/main" id="{596AC4A1-0802-43B2-B86F-52527FE53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2" y="2829"/>
                <a:ext cx="14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89" name="Oval 218">
                <a:extLst>
                  <a:ext uri="{FF2B5EF4-FFF2-40B4-BE49-F238E27FC236}">
                    <a16:creationId xmlns:a16="http://schemas.microsoft.com/office/drawing/2014/main" id="{AC3A665B-5856-4B43-A4E3-C55BA8EAF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826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90" name="Oval 219">
                <a:extLst>
                  <a:ext uri="{FF2B5EF4-FFF2-40B4-BE49-F238E27FC236}">
                    <a16:creationId xmlns:a16="http://schemas.microsoft.com/office/drawing/2014/main" id="{74EA56BD-3A2F-4C57-A004-9B952419E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0" y="2862"/>
                <a:ext cx="12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91" name="Oval 220">
                <a:extLst>
                  <a:ext uri="{FF2B5EF4-FFF2-40B4-BE49-F238E27FC236}">
                    <a16:creationId xmlns:a16="http://schemas.microsoft.com/office/drawing/2014/main" id="{415A907E-2D93-4972-AB0F-0E7BD78CA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4" y="2814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92" name="Oval 221">
                <a:extLst>
                  <a:ext uri="{FF2B5EF4-FFF2-40B4-BE49-F238E27FC236}">
                    <a16:creationId xmlns:a16="http://schemas.microsoft.com/office/drawing/2014/main" id="{AC923C72-B193-418E-B75C-A4A26F5E0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5" y="2799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93" name="Oval 222">
                <a:extLst>
                  <a:ext uri="{FF2B5EF4-FFF2-40B4-BE49-F238E27FC236}">
                    <a16:creationId xmlns:a16="http://schemas.microsoft.com/office/drawing/2014/main" id="{6A4752AD-C4C8-453B-BAA2-115F036B8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796"/>
                <a:ext cx="11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94" name="Oval 223">
                <a:extLst>
                  <a:ext uri="{FF2B5EF4-FFF2-40B4-BE49-F238E27FC236}">
                    <a16:creationId xmlns:a16="http://schemas.microsoft.com/office/drawing/2014/main" id="{764C1477-162B-4109-9236-189E6DF8F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4" y="2889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95" name="Oval 224">
                <a:extLst>
                  <a:ext uri="{FF2B5EF4-FFF2-40B4-BE49-F238E27FC236}">
                    <a16:creationId xmlns:a16="http://schemas.microsoft.com/office/drawing/2014/main" id="{3937F5F6-F51C-4990-8FC0-73F273200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3" y="2925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96" name="Oval 225">
                <a:extLst>
                  <a:ext uri="{FF2B5EF4-FFF2-40B4-BE49-F238E27FC236}">
                    <a16:creationId xmlns:a16="http://schemas.microsoft.com/office/drawing/2014/main" id="{7C3E71CE-1A0F-47A8-A006-2B4F0AD10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925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97" name="Oval 226">
                <a:extLst>
                  <a:ext uri="{FF2B5EF4-FFF2-40B4-BE49-F238E27FC236}">
                    <a16:creationId xmlns:a16="http://schemas.microsoft.com/office/drawing/2014/main" id="{51EC4795-8B20-4A26-B1DD-D36195D47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748"/>
                <a:ext cx="22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98" name="Oval 227">
                <a:extLst>
                  <a:ext uri="{FF2B5EF4-FFF2-40B4-BE49-F238E27FC236}">
                    <a16:creationId xmlns:a16="http://schemas.microsoft.com/office/drawing/2014/main" id="{0B6CA5C4-AF39-4140-BA85-901B5EFBA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2724"/>
                <a:ext cx="17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199" name="Oval 228">
                <a:extLst>
                  <a:ext uri="{FF2B5EF4-FFF2-40B4-BE49-F238E27FC236}">
                    <a16:creationId xmlns:a16="http://schemas.microsoft.com/office/drawing/2014/main" id="{A895DB34-1988-4896-BE0E-C9F81D8D2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693"/>
                <a:ext cx="14" cy="1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0" name="Oval 229">
                <a:extLst>
                  <a:ext uri="{FF2B5EF4-FFF2-40B4-BE49-F238E27FC236}">
                    <a16:creationId xmlns:a16="http://schemas.microsoft.com/office/drawing/2014/main" id="{DCEBF4D8-680F-4E7E-8B59-549EC3D18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684"/>
                <a:ext cx="14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1" name="Oval 230">
                <a:extLst>
                  <a:ext uri="{FF2B5EF4-FFF2-40B4-BE49-F238E27FC236}">
                    <a16:creationId xmlns:a16="http://schemas.microsoft.com/office/drawing/2014/main" id="{985B3D3E-3568-4FB8-BD94-DC54A2BE6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660"/>
                <a:ext cx="12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2" name="Oval 231">
                <a:extLst>
                  <a:ext uri="{FF2B5EF4-FFF2-40B4-BE49-F238E27FC236}">
                    <a16:creationId xmlns:a16="http://schemas.microsoft.com/office/drawing/2014/main" id="{501807A6-F34A-41CD-B8C9-50A29632C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627"/>
                <a:ext cx="8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3" name="Oval 232">
                <a:extLst>
                  <a:ext uri="{FF2B5EF4-FFF2-40B4-BE49-F238E27FC236}">
                    <a16:creationId xmlns:a16="http://schemas.microsoft.com/office/drawing/2014/main" id="{26EF8867-6EC4-49DE-91F1-803D927AF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7" y="2606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4" name="Oval 233">
                <a:extLst>
                  <a:ext uri="{FF2B5EF4-FFF2-40B4-BE49-F238E27FC236}">
                    <a16:creationId xmlns:a16="http://schemas.microsoft.com/office/drawing/2014/main" id="{300DE8F4-5834-4A09-8864-DE3BE7663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3" y="2745"/>
                <a:ext cx="11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5" name="Oval 234">
                <a:extLst>
                  <a:ext uri="{FF2B5EF4-FFF2-40B4-BE49-F238E27FC236}">
                    <a16:creationId xmlns:a16="http://schemas.microsoft.com/office/drawing/2014/main" id="{1171177E-C6EC-4F30-98B6-A07DCCD63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772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6" name="Oval 235">
                <a:extLst>
                  <a:ext uri="{FF2B5EF4-FFF2-40B4-BE49-F238E27FC236}">
                    <a16:creationId xmlns:a16="http://schemas.microsoft.com/office/drawing/2014/main" id="{3DB3CCE6-5C66-40A7-9A89-4A71FDF3C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787"/>
                <a:ext cx="17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7" name="Oval 236">
                <a:extLst>
                  <a:ext uri="{FF2B5EF4-FFF2-40B4-BE49-F238E27FC236}">
                    <a16:creationId xmlns:a16="http://schemas.microsoft.com/office/drawing/2014/main" id="{F78E85A2-15BB-4808-A2AC-17DC3578D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2754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8" name="Oval 237">
                <a:extLst>
                  <a:ext uri="{FF2B5EF4-FFF2-40B4-BE49-F238E27FC236}">
                    <a16:creationId xmlns:a16="http://schemas.microsoft.com/office/drawing/2014/main" id="{4F6570E4-C10A-4C6F-AC9C-40C0630D6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0" y="2733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9" name="Oval 238">
                <a:extLst>
                  <a:ext uri="{FF2B5EF4-FFF2-40B4-BE49-F238E27FC236}">
                    <a16:creationId xmlns:a16="http://schemas.microsoft.com/office/drawing/2014/main" id="{08052E4E-EE13-4E1A-88A6-2A8F58C8C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724"/>
                <a:ext cx="5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10" name="Oval 239">
                <a:extLst>
                  <a:ext uri="{FF2B5EF4-FFF2-40B4-BE49-F238E27FC236}">
                    <a16:creationId xmlns:a16="http://schemas.microsoft.com/office/drawing/2014/main" id="{9B0FA50A-0D5F-46FF-8234-3D5F4F377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2709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11" name="Oval 240">
                <a:extLst>
                  <a:ext uri="{FF2B5EF4-FFF2-40B4-BE49-F238E27FC236}">
                    <a16:creationId xmlns:a16="http://schemas.microsoft.com/office/drawing/2014/main" id="{27E4F620-8806-44BF-9E92-5D3A25377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690"/>
                <a:ext cx="9" cy="10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12" name="Oval 241">
                <a:extLst>
                  <a:ext uri="{FF2B5EF4-FFF2-40B4-BE49-F238E27FC236}">
                    <a16:creationId xmlns:a16="http://schemas.microsoft.com/office/drawing/2014/main" id="{FCD20AE2-1A51-420C-9B7E-1EB30CDE8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663"/>
                <a:ext cx="1" cy="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13" name="Oval 242">
                <a:extLst>
                  <a:ext uri="{FF2B5EF4-FFF2-40B4-BE49-F238E27FC236}">
                    <a16:creationId xmlns:a16="http://schemas.microsoft.com/office/drawing/2014/main" id="{A44B8C3F-E919-4F63-BA4E-B5E582187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2639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14" name="Oval 243">
                <a:extLst>
                  <a:ext uri="{FF2B5EF4-FFF2-40B4-BE49-F238E27FC236}">
                    <a16:creationId xmlns:a16="http://schemas.microsoft.com/office/drawing/2014/main" id="{6AAE72D2-BF2D-48C3-AA30-A3CA19411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2606"/>
                <a:ext cx="6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15" name="Oval 244">
                <a:extLst>
                  <a:ext uri="{FF2B5EF4-FFF2-40B4-BE49-F238E27FC236}">
                    <a16:creationId xmlns:a16="http://schemas.microsoft.com/office/drawing/2014/main" id="{D2FB5868-0DF3-4224-A751-1A45C179C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591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16" name="Oval 245">
                <a:extLst>
                  <a:ext uri="{FF2B5EF4-FFF2-40B4-BE49-F238E27FC236}">
                    <a16:creationId xmlns:a16="http://schemas.microsoft.com/office/drawing/2014/main" id="{B8C50DE4-8EEA-4A41-B206-3F2C96D82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630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17" name="Oval 246">
                <a:extLst>
                  <a:ext uri="{FF2B5EF4-FFF2-40B4-BE49-F238E27FC236}">
                    <a16:creationId xmlns:a16="http://schemas.microsoft.com/office/drawing/2014/main" id="{8DA4F3F5-FDD8-4DD1-80EE-21457D109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660"/>
                <a:ext cx="5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18" name="Oval 247">
                <a:extLst>
                  <a:ext uri="{FF2B5EF4-FFF2-40B4-BE49-F238E27FC236}">
                    <a16:creationId xmlns:a16="http://schemas.microsoft.com/office/drawing/2014/main" id="{2DDB0BEA-41D0-4FFF-ABDD-DB49B885F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630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19" name="Oval 248">
                <a:extLst>
                  <a:ext uri="{FF2B5EF4-FFF2-40B4-BE49-F238E27FC236}">
                    <a16:creationId xmlns:a16="http://schemas.microsoft.com/office/drawing/2014/main" id="{45459D77-705A-48FF-AA07-FA6697451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2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20" name="Oval 249">
                <a:extLst>
                  <a:ext uri="{FF2B5EF4-FFF2-40B4-BE49-F238E27FC236}">
                    <a16:creationId xmlns:a16="http://schemas.microsoft.com/office/drawing/2014/main" id="{AD358836-982D-4D12-A5DF-B94EA8074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700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21" name="Oval 250">
                <a:extLst>
                  <a:ext uri="{FF2B5EF4-FFF2-40B4-BE49-F238E27FC236}">
                    <a16:creationId xmlns:a16="http://schemas.microsoft.com/office/drawing/2014/main" id="{1EC4BB2F-7627-4DCD-B15D-36175659D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724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22" name="Oval 251">
                <a:extLst>
                  <a:ext uri="{FF2B5EF4-FFF2-40B4-BE49-F238E27FC236}">
                    <a16:creationId xmlns:a16="http://schemas.microsoft.com/office/drawing/2014/main" id="{63532964-2146-4E1F-8C12-0FE180B07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690"/>
                <a:ext cx="3" cy="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23" name="Oval 252">
                <a:extLst>
                  <a:ext uri="{FF2B5EF4-FFF2-40B4-BE49-F238E27FC236}">
                    <a16:creationId xmlns:a16="http://schemas.microsoft.com/office/drawing/2014/main" id="{7F1039AB-6CB9-4DD4-B31B-EA8BCF390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7" y="2672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24" name="Oval 253">
                <a:extLst>
                  <a:ext uri="{FF2B5EF4-FFF2-40B4-BE49-F238E27FC236}">
                    <a16:creationId xmlns:a16="http://schemas.microsoft.com/office/drawing/2014/main" id="{74136980-8FDE-489F-8DA2-D16C8025E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6" y="2648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25" name="Oval 254">
                <a:extLst>
                  <a:ext uri="{FF2B5EF4-FFF2-40B4-BE49-F238E27FC236}">
                    <a16:creationId xmlns:a16="http://schemas.microsoft.com/office/drawing/2014/main" id="{A0FA6994-66F1-4D92-BB9F-992F7D170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7" y="2639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26" name="Oval 255">
                <a:extLst>
                  <a:ext uri="{FF2B5EF4-FFF2-40B4-BE49-F238E27FC236}">
                    <a16:creationId xmlns:a16="http://schemas.microsoft.com/office/drawing/2014/main" id="{07219FA1-1BCD-4B1E-ABFD-186115789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672"/>
                <a:ext cx="5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27" name="Oval 256">
                <a:extLst>
                  <a:ext uri="{FF2B5EF4-FFF2-40B4-BE49-F238E27FC236}">
                    <a16:creationId xmlns:a16="http://schemas.microsoft.com/office/drawing/2014/main" id="{A57C3A85-98B7-4D9B-B466-D74CEAC0A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2" y="2663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28" name="Oval 257">
                <a:extLst>
                  <a:ext uri="{FF2B5EF4-FFF2-40B4-BE49-F238E27FC236}">
                    <a16:creationId xmlns:a16="http://schemas.microsoft.com/office/drawing/2014/main" id="{EB50F4A6-3E51-4122-899B-97F95BE12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703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29" name="Oval 258">
                <a:extLst>
                  <a:ext uri="{FF2B5EF4-FFF2-40B4-BE49-F238E27FC236}">
                    <a16:creationId xmlns:a16="http://schemas.microsoft.com/office/drawing/2014/main" id="{7B001AB4-0074-42C5-B778-D10133F19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904"/>
                <a:ext cx="14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30" name="Oval 259">
                <a:extLst>
                  <a:ext uri="{FF2B5EF4-FFF2-40B4-BE49-F238E27FC236}">
                    <a16:creationId xmlns:a16="http://schemas.microsoft.com/office/drawing/2014/main" id="{26C482C3-A1C9-490F-AC14-3653AC6E5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2883"/>
                <a:ext cx="11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31" name="Oval 260">
                <a:extLst>
                  <a:ext uri="{FF2B5EF4-FFF2-40B4-BE49-F238E27FC236}">
                    <a16:creationId xmlns:a16="http://schemas.microsoft.com/office/drawing/2014/main" id="{8BB68DEF-C785-40D4-89E6-FF92A38B2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2919"/>
                <a:ext cx="11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32" name="Oval 261">
                <a:extLst>
                  <a:ext uri="{FF2B5EF4-FFF2-40B4-BE49-F238E27FC236}">
                    <a16:creationId xmlns:a16="http://schemas.microsoft.com/office/drawing/2014/main" id="{5CC3F2BE-FB99-47A1-B6A5-230E8914F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2883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33" name="Oval 262">
                <a:extLst>
                  <a:ext uri="{FF2B5EF4-FFF2-40B4-BE49-F238E27FC236}">
                    <a16:creationId xmlns:a16="http://schemas.microsoft.com/office/drawing/2014/main" id="{9DA4EDF6-4B15-4B06-942E-8D1BBD97D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2" y="2856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34" name="Oval 263">
                <a:extLst>
                  <a:ext uri="{FF2B5EF4-FFF2-40B4-BE49-F238E27FC236}">
                    <a16:creationId xmlns:a16="http://schemas.microsoft.com/office/drawing/2014/main" id="{8DCEF4EB-66E2-4E7B-949F-5FF46A842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2841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35" name="Oval 264">
                <a:extLst>
                  <a:ext uri="{FF2B5EF4-FFF2-40B4-BE49-F238E27FC236}">
                    <a16:creationId xmlns:a16="http://schemas.microsoft.com/office/drawing/2014/main" id="{6779337F-C088-4380-A51D-5BAF40CA9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0" y="2886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36" name="Oval 265">
                <a:extLst>
                  <a:ext uri="{FF2B5EF4-FFF2-40B4-BE49-F238E27FC236}">
                    <a16:creationId xmlns:a16="http://schemas.microsoft.com/office/drawing/2014/main" id="{3888C39B-6947-4207-99D5-419EDBC9E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886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37" name="Oval 266">
                <a:extLst>
                  <a:ext uri="{FF2B5EF4-FFF2-40B4-BE49-F238E27FC236}">
                    <a16:creationId xmlns:a16="http://schemas.microsoft.com/office/drawing/2014/main" id="{410B3418-C02B-4AB0-AC19-2415B5C52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868"/>
                <a:ext cx="9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38" name="Oval 267">
                <a:extLst>
                  <a:ext uri="{FF2B5EF4-FFF2-40B4-BE49-F238E27FC236}">
                    <a16:creationId xmlns:a16="http://schemas.microsoft.com/office/drawing/2014/main" id="{B1C4423B-D638-4F53-8D78-8866D880C5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895"/>
                <a:ext cx="14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39" name="Oval 268">
                <a:extLst>
                  <a:ext uri="{FF2B5EF4-FFF2-40B4-BE49-F238E27FC236}">
                    <a16:creationId xmlns:a16="http://schemas.microsoft.com/office/drawing/2014/main" id="{86C7672F-0CAC-4160-86AB-26E35D641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892"/>
                <a:ext cx="8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40" name="Oval 269">
                <a:extLst>
                  <a:ext uri="{FF2B5EF4-FFF2-40B4-BE49-F238E27FC236}">
                    <a16:creationId xmlns:a16="http://schemas.microsoft.com/office/drawing/2014/main" id="{F29AF47B-48BD-432D-B152-078687E53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877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41" name="Oval 270">
                <a:extLst>
                  <a:ext uri="{FF2B5EF4-FFF2-40B4-BE49-F238E27FC236}">
                    <a16:creationId xmlns:a16="http://schemas.microsoft.com/office/drawing/2014/main" id="{1A52F1F5-0879-418F-9D37-EBA9D67D2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886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42" name="Oval 271">
                <a:extLst>
                  <a:ext uri="{FF2B5EF4-FFF2-40B4-BE49-F238E27FC236}">
                    <a16:creationId xmlns:a16="http://schemas.microsoft.com/office/drawing/2014/main" id="{6EBE8F41-E47E-4A4F-BD35-C473FA43F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2856"/>
                <a:ext cx="20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43" name="Oval 272">
                <a:extLst>
                  <a:ext uri="{FF2B5EF4-FFF2-40B4-BE49-F238E27FC236}">
                    <a16:creationId xmlns:a16="http://schemas.microsoft.com/office/drawing/2014/main" id="{8AD10AF4-764A-4A93-8B3F-9D3F1D3EC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880"/>
                <a:ext cx="20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44" name="Oval 273">
                <a:extLst>
                  <a:ext uri="{FF2B5EF4-FFF2-40B4-BE49-F238E27FC236}">
                    <a16:creationId xmlns:a16="http://schemas.microsoft.com/office/drawing/2014/main" id="{C75610E9-3021-4EE3-9329-27D33705E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2853"/>
                <a:ext cx="17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45" name="Oval 274">
                <a:extLst>
                  <a:ext uri="{FF2B5EF4-FFF2-40B4-BE49-F238E27FC236}">
                    <a16:creationId xmlns:a16="http://schemas.microsoft.com/office/drawing/2014/main" id="{43C7605F-C72C-4C6F-9847-55936C3C8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0" y="1980"/>
                <a:ext cx="33" cy="3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46" name="Oval 275">
                <a:extLst>
                  <a:ext uri="{FF2B5EF4-FFF2-40B4-BE49-F238E27FC236}">
                    <a16:creationId xmlns:a16="http://schemas.microsoft.com/office/drawing/2014/main" id="{DF0E0C9D-2193-4AA6-BA91-6FE2A3923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0" y="2007"/>
                <a:ext cx="26" cy="24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47" name="Oval 276">
                <a:extLst>
                  <a:ext uri="{FF2B5EF4-FFF2-40B4-BE49-F238E27FC236}">
                    <a16:creationId xmlns:a16="http://schemas.microsoft.com/office/drawing/2014/main" id="{F22F1C6C-BEFB-4CB8-BBF2-68F231EB0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5" y="2043"/>
                <a:ext cx="34" cy="3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48" name="Oval 277">
                <a:extLst>
                  <a:ext uri="{FF2B5EF4-FFF2-40B4-BE49-F238E27FC236}">
                    <a16:creationId xmlns:a16="http://schemas.microsoft.com/office/drawing/2014/main" id="{16A150BD-1A0F-43B0-A275-F333B56C2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1" y="1920"/>
                <a:ext cx="25" cy="30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49" name="Oval 278">
                <a:extLst>
                  <a:ext uri="{FF2B5EF4-FFF2-40B4-BE49-F238E27FC236}">
                    <a16:creationId xmlns:a16="http://schemas.microsoft.com/office/drawing/2014/main" id="{10868049-1B33-4C41-86FE-52F805B63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4" y="1862"/>
                <a:ext cx="20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50" name="Oval 279">
                <a:extLst>
                  <a:ext uri="{FF2B5EF4-FFF2-40B4-BE49-F238E27FC236}">
                    <a16:creationId xmlns:a16="http://schemas.microsoft.com/office/drawing/2014/main" id="{7C7B34D1-A8B6-4888-B614-6CFC999EC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71"/>
                <a:ext cx="26" cy="30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51" name="Oval 280">
                <a:extLst>
                  <a:ext uri="{FF2B5EF4-FFF2-40B4-BE49-F238E27FC236}">
                    <a16:creationId xmlns:a16="http://schemas.microsoft.com/office/drawing/2014/main" id="{A1E02C49-4808-4DA0-808B-53E48E7A4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1" y="1841"/>
                <a:ext cx="19" cy="24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52" name="Oval 281">
                <a:extLst>
                  <a:ext uri="{FF2B5EF4-FFF2-40B4-BE49-F238E27FC236}">
                    <a16:creationId xmlns:a16="http://schemas.microsoft.com/office/drawing/2014/main" id="{1DCF387C-BCAD-476F-9B1C-739F449F1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1802"/>
                <a:ext cx="14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53" name="Oval 282">
                <a:extLst>
                  <a:ext uri="{FF2B5EF4-FFF2-40B4-BE49-F238E27FC236}">
                    <a16:creationId xmlns:a16="http://schemas.microsoft.com/office/drawing/2014/main" id="{99DDCE7B-A67C-434E-9ABE-5B5F23E46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1" y="1980"/>
                <a:ext cx="29" cy="30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54" name="Oval 283">
                <a:extLst>
                  <a:ext uri="{FF2B5EF4-FFF2-40B4-BE49-F238E27FC236}">
                    <a16:creationId xmlns:a16="http://schemas.microsoft.com/office/drawing/2014/main" id="{6ECD9860-917B-46D1-BEDB-14787BAE9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2046"/>
                <a:ext cx="34" cy="3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55" name="Oval 284">
                <a:extLst>
                  <a:ext uri="{FF2B5EF4-FFF2-40B4-BE49-F238E27FC236}">
                    <a16:creationId xmlns:a16="http://schemas.microsoft.com/office/drawing/2014/main" id="{21691AFC-09BD-4C9A-BE94-6894BEAAA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0" y="2064"/>
                <a:ext cx="16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56" name="Oval 285">
                <a:extLst>
                  <a:ext uri="{FF2B5EF4-FFF2-40B4-BE49-F238E27FC236}">
                    <a16:creationId xmlns:a16="http://schemas.microsoft.com/office/drawing/2014/main" id="{D840C592-3A39-48B7-B2B8-399BAC972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6" y="2109"/>
                <a:ext cx="25" cy="27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57" name="Oval 286">
                <a:extLst>
                  <a:ext uri="{FF2B5EF4-FFF2-40B4-BE49-F238E27FC236}">
                    <a16:creationId xmlns:a16="http://schemas.microsoft.com/office/drawing/2014/main" id="{C601F361-138A-4855-B828-418B55CBF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9" y="2182"/>
                <a:ext cx="19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58" name="Oval 287">
                <a:extLst>
                  <a:ext uri="{FF2B5EF4-FFF2-40B4-BE49-F238E27FC236}">
                    <a16:creationId xmlns:a16="http://schemas.microsoft.com/office/drawing/2014/main" id="{A1FF73D3-64A5-452C-9F99-BD27AC94D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2" y="2233"/>
                <a:ext cx="19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59" name="Oval 288">
                <a:extLst>
                  <a:ext uri="{FF2B5EF4-FFF2-40B4-BE49-F238E27FC236}">
                    <a16:creationId xmlns:a16="http://schemas.microsoft.com/office/drawing/2014/main" id="{A062D520-389F-458A-9614-4A99ECECB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5" y="2118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60" name="Oval 289">
                <a:extLst>
                  <a:ext uri="{FF2B5EF4-FFF2-40B4-BE49-F238E27FC236}">
                    <a16:creationId xmlns:a16="http://schemas.microsoft.com/office/drawing/2014/main" id="{A0F67ACF-A19D-432C-82E0-A05E643CF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2" y="2094"/>
                <a:ext cx="8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61" name="Oval 290">
                <a:extLst>
                  <a:ext uri="{FF2B5EF4-FFF2-40B4-BE49-F238E27FC236}">
                    <a16:creationId xmlns:a16="http://schemas.microsoft.com/office/drawing/2014/main" id="{24AF7741-2B16-41B8-9504-D0CFCA84E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5" y="2182"/>
                <a:ext cx="14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62" name="Oval 291">
                <a:extLst>
                  <a:ext uri="{FF2B5EF4-FFF2-40B4-BE49-F238E27FC236}">
                    <a16:creationId xmlns:a16="http://schemas.microsoft.com/office/drawing/2014/main" id="{4CF7F39C-AF8C-4B81-855D-62646D5DE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2157"/>
                <a:ext cx="22" cy="2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63" name="Oval 292">
                <a:extLst>
                  <a:ext uri="{FF2B5EF4-FFF2-40B4-BE49-F238E27FC236}">
                    <a16:creationId xmlns:a16="http://schemas.microsoft.com/office/drawing/2014/main" id="{F93583A0-E035-4D13-8D65-88411F0A4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7" y="2266"/>
                <a:ext cx="1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64" name="Oval 293">
                <a:extLst>
                  <a:ext uri="{FF2B5EF4-FFF2-40B4-BE49-F238E27FC236}">
                    <a16:creationId xmlns:a16="http://schemas.microsoft.com/office/drawing/2014/main" id="{A9E5B2FD-B063-4451-9888-3CC9C3C00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9" y="2317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65" name="Oval 294">
                <a:extLst>
                  <a:ext uri="{FF2B5EF4-FFF2-40B4-BE49-F238E27FC236}">
                    <a16:creationId xmlns:a16="http://schemas.microsoft.com/office/drawing/2014/main" id="{383E33EE-A5C2-4429-B468-848A0C15FB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269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66" name="Oval 295">
                <a:extLst>
                  <a:ext uri="{FF2B5EF4-FFF2-40B4-BE49-F238E27FC236}">
                    <a16:creationId xmlns:a16="http://schemas.microsoft.com/office/drawing/2014/main" id="{F872B289-78A4-4291-B8A9-8CA358EB3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4" y="2227"/>
                <a:ext cx="5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67" name="Oval 296">
                <a:extLst>
                  <a:ext uri="{FF2B5EF4-FFF2-40B4-BE49-F238E27FC236}">
                    <a16:creationId xmlns:a16="http://schemas.microsoft.com/office/drawing/2014/main" id="{41033678-2E1E-4D44-ADB3-F7C13307B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3" y="2091"/>
                <a:ext cx="8" cy="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68" name="Oval 297">
                <a:extLst>
                  <a:ext uri="{FF2B5EF4-FFF2-40B4-BE49-F238E27FC236}">
                    <a16:creationId xmlns:a16="http://schemas.microsoft.com/office/drawing/2014/main" id="{E8B86911-4659-4955-A8BF-4C49EC37C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7" y="2353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69" name="Oval 298">
                <a:extLst>
                  <a:ext uri="{FF2B5EF4-FFF2-40B4-BE49-F238E27FC236}">
                    <a16:creationId xmlns:a16="http://schemas.microsoft.com/office/drawing/2014/main" id="{A1F68EC1-2D6B-4B60-8815-F97C7A595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8" y="2233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70" name="Oval 299">
                <a:extLst>
                  <a:ext uri="{FF2B5EF4-FFF2-40B4-BE49-F238E27FC236}">
                    <a16:creationId xmlns:a16="http://schemas.microsoft.com/office/drawing/2014/main" id="{BE92EA36-38DF-4E7C-BBA1-ED05AE988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1" y="2206"/>
                <a:ext cx="23" cy="27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71" name="Oval 300">
                <a:extLst>
                  <a:ext uri="{FF2B5EF4-FFF2-40B4-BE49-F238E27FC236}">
                    <a16:creationId xmlns:a16="http://schemas.microsoft.com/office/drawing/2014/main" id="{2F955106-96FA-4D5A-96E5-C361FF3C3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4" y="2182"/>
                <a:ext cx="17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72" name="Oval 301">
                <a:extLst>
                  <a:ext uri="{FF2B5EF4-FFF2-40B4-BE49-F238E27FC236}">
                    <a16:creationId xmlns:a16="http://schemas.microsoft.com/office/drawing/2014/main" id="{B0C7697A-A113-43DD-B247-785FFA4EE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203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73" name="Oval 302">
                <a:extLst>
                  <a:ext uri="{FF2B5EF4-FFF2-40B4-BE49-F238E27FC236}">
                    <a16:creationId xmlns:a16="http://schemas.microsoft.com/office/drawing/2014/main" id="{BEB124AE-F03D-4F47-9AB9-B7BAFF3A4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8" y="2242"/>
                <a:ext cx="20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74" name="Oval 303">
                <a:extLst>
                  <a:ext uri="{FF2B5EF4-FFF2-40B4-BE49-F238E27FC236}">
                    <a16:creationId xmlns:a16="http://schemas.microsoft.com/office/drawing/2014/main" id="{783F14E6-E328-4F8E-BD8F-FAD507CB9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" y="2281"/>
                <a:ext cx="17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75" name="Oval 304">
                <a:extLst>
                  <a:ext uri="{FF2B5EF4-FFF2-40B4-BE49-F238E27FC236}">
                    <a16:creationId xmlns:a16="http://schemas.microsoft.com/office/drawing/2014/main" id="{FF09CFE6-E1FC-408A-AC31-C0B15CF3B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2278"/>
                <a:ext cx="5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76" name="Oval 305">
                <a:extLst>
                  <a:ext uri="{FF2B5EF4-FFF2-40B4-BE49-F238E27FC236}">
                    <a16:creationId xmlns:a16="http://schemas.microsoft.com/office/drawing/2014/main" id="{75788449-8858-47BD-A2A2-24482BC57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169"/>
                <a:ext cx="11" cy="1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77" name="Oval 306">
                <a:extLst>
                  <a:ext uri="{FF2B5EF4-FFF2-40B4-BE49-F238E27FC236}">
                    <a16:creationId xmlns:a16="http://schemas.microsoft.com/office/drawing/2014/main" id="{D169232A-18FE-4FF0-B945-B177C53F5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2176"/>
                <a:ext cx="11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78" name="Oval 307">
                <a:extLst>
                  <a:ext uri="{FF2B5EF4-FFF2-40B4-BE49-F238E27FC236}">
                    <a16:creationId xmlns:a16="http://schemas.microsoft.com/office/drawing/2014/main" id="{2C97A81A-90C0-4617-9292-77BBF4896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7" y="2182"/>
                <a:ext cx="17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79" name="Oval 308">
                <a:extLst>
                  <a:ext uri="{FF2B5EF4-FFF2-40B4-BE49-F238E27FC236}">
                    <a16:creationId xmlns:a16="http://schemas.microsoft.com/office/drawing/2014/main" id="{E46A84B9-D6DA-4B0B-901D-C243FDDC3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1" y="2139"/>
                <a:ext cx="8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80" name="Oval 309">
                <a:extLst>
                  <a:ext uri="{FF2B5EF4-FFF2-40B4-BE49-F238E27FC236}">
                    <a16:creationId xmlns:a16="http://schemas.microsoft.com/office/drawing/2014/main" id="{FD1ED3D9-9F37-478E-AFC4-95D969024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2106"/>
                <a:ext cx="6" cy="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81" name="Oval 310">
                <a:extLst>
                  <a:ext uri="{FF2B5EF4-FFF2-40B4-BE49-F238E27FC236}">
                    <a16:creationId xmlns:a16="http://schemas.microsoft.com/office/drawing/2014/main" id="{DA740116-D76F-4302-8D26-B28721FF0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1998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82" name="Oval 311">
                <a:extLst>
                  <a:ext uri="{FF2B5EF4-FFF2-40B4-BE49-F238E27FC236}">
                    <a16:creationId xmlns:a16="http://schemas.microsoft.com/office/drawing/2014/main" id="{66805669-016D-43F3-B90C-89D742499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001"/>
                <a:ext cx="14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83" name="Oval 312">
                <a:extLst>
                  <a:ext uri="{FF2B5EF4-FFF2-40B4-BE49-F238E27FC236}">
                    <a16:creationId xmlns:a16="http://schemas.microsoft.com/office/drawing/2014/main" id="{B522C835-D235-46F5-9082-2EC20EEDE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7" y="2016"/>
                <a:ext cx="20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84" name="Oval 313">
                <a:extLst>
                  <a:ext uri="{FF2B5EF4-FFF2-40B4-BE49-F238E27FC236}">
                    <a16:creationId xmlns:a16="http://schemas.microsoft.com/office/drawing/2014/main" id="{623B8053-35EB-43BE-9153-CB787C4C2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1959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85" name="Oval 314">
                <a:extLst>
                  <a:ext uri="{FF2B5EF4-FFF2-40B4-BE49-F238E27FC236}">
                    <a16:creationId xmlns:a16="http://schemas.microsoft.com/office/drawing/2014/main" id="{BE4DC3A8-F961-4D9F-BB0B-AF25CADB2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1944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86" name="Oval 315">
                <a:extLst>
                  <a:ext uri="{FF2B5EF4-FFF2-40B4-BE49-F238E27FC236}">
                    <a16:creationId xmlns:a16="http://schemas.microsoft.com/office/drawing/2014/main" id="{E78652BA-8A17-4806-B2EE-81A441B2F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1980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87" name="Oval 316">
                <a:extLst>
                  <a:ext uri="{FF2B5EF4-FFF2-40B4-BE49-F238E27FC236}">
                    <a16:creationId xmlns:a16="http://schemas.microsoft.com/office/drawing/2014/main" id="{CBE2B004-54AD-4D97-BD50-42469B359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8" y="1962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88" name="Oval 317">
                <a:extLst>
                  <a:ext uri="{FF2B5EF4-FFF2-40B4-BE49-F238E27FC236}">
                    <a16:creationId xmlns:a16="http://schemas.microsoft.com/office/drawing/2014/main" id="{B731A6F0-9D59-4B53-B9CF-31C6B75F2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8" y="1910"/>
                <a:ext cx="14" cy="1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89" name="Oval 318">
                <a:extLst>
                  <a:ext uri="{FF2B5EF4-FFF2-40B4-BE49-F238E27FC236}">
                    <a16:creationId xmlns:a16="http://schemas.microsoft.com/office/drawing/2014/main" id="{C7D887B6-44CD-4C8D-AE03-56D67089F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1874"/>
                <a:ext cx="23" cy="27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90" name="Oval 319">
                <a:extLst>
                  <a:ext uri="{FF2B5EF4-FFF2-40B4-BE49-F238E27FC236}">
                    <a16:creationId xmlns:a16="http://schemas.microsoft.com/office/drawing/2014/main" id="{6F31A938-1AFB-428D-8DC6-6EBDE9C16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1" y="1880"/>
                <a:ext cx="23" cy="27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91" name="Oval 320">
                <a:extLst>
                  <a:ext uri="{FF2B5EF4-FFF2-40B4-BE49-F238E27FC236}">
                    <a16:creationId xmlns:a16="http://schemas.microsoft.com/office/drawing/2014/main" id="{3DC584F8-FB1D-4034-AD05-4E96250F8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1929"/>
                <a:ext cx="23" cy="24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92" name="Oval 321">
                <a:extLst>
                  <a:ext uri="{FF2B5EF4-FFF2-40B4-BE49-F238E27FC236}">
                    <a16:creationId xmlns:a16="http://schemas.microsoft.com/office/drawing/2014/main" id="{AD20232D-5030-4876-A003-AE2B46B43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6" y="1811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93" name="Oval 322">
                <a:extLst>
                  <a:ext uri="{FF2B5EF4-FFF2-40B4-BE49-F238E27FC236}">
                    <a16:creationId xmlns:a16="http://schemas.microsoft.com/office/drawing/2014/main" id="{BA173CB3-F0B5-4226-8DF5-0D3B3A39F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1832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94" name="Oval 323">
                <a:extLst>
                  <a:ext uri="{FF2B5EF4-FFF2-40B4-BE49-F238E27FC236}">
                    <a16:creationId xmlns:a16="http://schemas.microsoft.com/office/drawing/2014/main" id="{64001B01-6250-4BB2-AD6F-EBBD2266E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6" y="1769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95" name="Oval 324">
                <a:extLst>
                  <a:ext uri="{FF2B5EF4-FFF2-40B4-BE49-F238E27FC236}">
                    <a16:creationId xmlns:a16="http://schemas.microsoft.com/office/drawing/2014/main" id="{017A52BC-EA0A-48D0-BC6C-BBEA1A322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1" y="1748"/>
                <a:ext cx="14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96" name="Oval 325">
                <a:extLst>
                  <a:ext uri="{FF2B5EF4-FFF2-40B4-BE49-F238E27FC236}">
                    <a16:creationId xmlns:a16="http://schemas.microsoft.com/office/drawing/2014/main" id="{B48BB197-DD5F-4CE2-A539-A55C00958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9" y="1859"/>
                <a:ext cx="11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97" name="Oval 326">
                <a:extLst>
                  <a:ext uri="{FF2B5EF4-FFF2-40B4-BE49-F238E27FC236}">
                    <a16:creationId xmlns:a16="http://schemas.microsoft.com/office/drawing/2014/main" id="{FB48E47E-8AAE-4B8A-8238-B0F46A059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9" y="2290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98" name="Oval 327">
                <a:extLst>
                  <a:ext uri="{FF2B5EF4-FFF2-40B4-BE49-F238E27FC236}">
                    <a16:creationId xmlns:a16="http://schemas.microsoft.com/office/drawing/2014/main" id="{302324EE-6B92-4B31-91CC-A32F51D10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8" y="2230"/>
                <a:ext cx="23" cy="24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299" name="Oval 328">
                <a:extLst>
                  <a:ext uri="{FF2B5EF4-FFF2-40B4-BE49-F238E27FC236}">
                    <a16:creationId xmlns:a16="http://schemas.microsoft.com/office/drawing/2014/main" id="{850DB690-E7A8-4BB0-9AAE-952A14832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" y="2185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00" name="Oval 329">
                <a:extLst>
                  <a:ext uri="{FF2B5EF4-FFF2-40B4-BE49-F238E27FC236}">
                    <a16:creationId xmlns:a16="http://schemas.microsoft.com/office/drawing/2014/main" id="{02E46A87-4AF5-4645-894E-8C64B3B89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1" y="2257"/>
                <a:ext cx="17" cy="21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01" name="Oval 330">
                <a:extLst>
                  <a:ext uri="{FF2B5EF4-FFF2-40B4-BE49-F238E27FC236}">
                    <a16:creationId xmlns:a16="http://schemas.microsoft.com/office/drawing/2014/main" id="{0EB36785-37DA-4DB5-B419-8A2FE835B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2248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02" name="Oval 331">
                <a:extLst>
                  <a:ext uri="{FF2B5EF4-FFF2-40B4-BE49-F238E27FC236}">
                    <a16:creationId xmlns:a16="http://schemas.microsoft.com/office/drawing/2014/main" id="{4A97EF0D-9078-45D3-8799-0BFFB9279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4" y="2200"/>
                <a:ext cx="17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03" name="Oval 332">
                <a:extLst>
                  <a:ext uri="{FF2B5EF4-FFF2-40B4-BE49-F238E27FC236}">
                    <a16:creationId xmlns:a16="http://schemas.microsoft.com/office/drawing/2014/main" id="{E78702E7-46E6-4099-B508-C051FAECD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" y="2332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04" name="Oval 333">
                <a:extLst>
                  <a:ext uri="{FF2B5EF4-FFF2-40B4-BE49-F238E27FC236}">
                    <a16:creationId xmlns:a16="http://schemas.microsoft.com/office/drawing/2014/main" id="{C57FD53E-E3BB-49B2-9EFA-CF3C98B05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9" y="2362"/>
                <a:ext cx="20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05" name="Oval 334">
                <a:extLst>
                  <a:ext uri="{FF2B5EF4-FFF2-40B4-BE49-F238E27FC236}">
                    <a16:creationId xmlns:a16="http://schemas.microsoft.com/office/drawing/2014/main" id="{0BC1E38E-0627-4499-A850-5B869D2D6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7" y="2401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06" name="Oval 335">
                <a:extLst>
                  <a:ext uri="{FF2B5EF4-FFF2-40B4-BE49-F238E27FC236}">
                    <a16:creationId xmlns:a16="http://schemas.microsoft.com/office/drawing/2014/main" id="{BAED7B27-3A9F-4236-9804-E397F04CB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5" y="2407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07" name="Oval 336">
                <a:extLst>
                  <a:ext uri="{FF2B5EF4-FFF2-40B4-BE49-F238E27FC236}">
                    <a16:creationId xmlns:a16="http://schemas.microsoft.com/office/drawing/2014/main" id="{111837E7-4BBD-4DEC-8BAA-07D5D845F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447"/>
                <a:ext cx="12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08" name="Oval 337">
                <a:extLst>
                  <a:ext uri="{FF2B5EF4-FFF2-40B4-BE49-F238E27FC236}">
                    <a16:creationId xmlns:a16="http://schemas.microsoft.com/office/drawing/2014/main" id="{70F08EB6-9B20-4737-9B8A-868F49ECF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" y="2395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09" name="Oval 338">
                <a:extLst>
                  <a:ext uri="{FF2B5EF4-FFF2-40B4-BE49-F238E27FC236}">
                    <a16:creationId xmlns:a16="http://schemas.microsoft.com/office/drawing/2014/main" id="{056387A1-8B47-4B8A-BDDE-3718A82DC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459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10" name="Oval 339">
                <a:extLst>
                  <a:ext uri="{FF2B5EF4-FFF2-40B4-BE49-F238E27FC236}">
                    <a16:creationId xmlns:a16="http://schemas.microsoft.com/office/drawing/2014/main" id="{4F859572-2135-4AF2-B5CF-514E37DF0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1" y="2468"/>
                <a:ext cx="17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11" name="Oval 340">
                <a:extLst>
                  <a:ext uri="{FF2B5EF4-FFF2-40B4-BE49-F238E27FC236}">
                    <a16:creationId xmlns:a16="http://schemas.microsoft.com/office/drawing/2014/main" id="{641055DD-AB17-4439-9C9E-0309D4EC2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9" y="2498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12" name="Oval 341">
                <a:extLst>
                  <a:ext uri="{FF2B5EF4-FFF2-40B4-BE49-F238E27FC236}">
                    <a16:creationId xmlns:a16="http://schemas.microsoft.com/office/drawing/2014/main" id="{28D41843-63B8-4A46-885D-1EFD9BC18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7" y="2531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13" name="Oval 342">
                <a:extLst>
                  <a:ext uri="{FF2B5EF4-FFF2-40B4-BE49-F238E27FC236}">
                    <a16:creationId xmlns:a16="http://schemas.microsoft.com/office/drawing/2014/main" id="{1EB6F4B2-828E-4CB0-B899-1825B5F5C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9" y="2534"/>
                <a:ext cx="14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14" name="Oval 343">
                <a:extLst>
                  <a:ext uri="{FF2B5EF4-FFF2-40B4-BE49-F238E27FC236}">
                    <a16:creationId xmlns:a16="http://schemas.microsoft.com/office/drawing/2014/main" id="{02AECE16-7FC1-47E6-BFC4-0182592F7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" y="2314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15" name="Oval 344">
                <a:extLst>
                  <a:ext uri="{FF2B5EF4-FFF2-40B4-BE49-F238E27FC236}">
                    <a16:creationId xmlns:a16="http://schemas.microsoft.com/office/drawing/2014/main" id="{A999E0E8-EAC8-4E7F-8604-FBE0563CB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" y="2227"/>
                <a:ext cx="9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16" name="Oval 345">
                <a:extLst>
                  <a:ext uri="{FF2B5EF4-FFF2-40B4-BE49-F238E27FC236}">
                    <a16:creationId xmlns:a16="http://schemas.microsoft.com/office/drawing/2014/main" id="{DC637ACD-E757-4F3A-86F5-825BA04A1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2531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17" name="Oval 346">
                <a:extLst>
                  <a:ext uri="{FF2B5EF4-FFF2-40B4-BE49-F238E27FC236}">
                    <a16:creationId xmlns:a16="http://schemas.microsoft.com/office/drawing/2014/main" id="{A5363224-F610-419F-A1BF-C2DFB5CEB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2" y="2531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18" name="Oval 347">
                <a:extLst>
                  <a:ext uri="{FF2B5EF4-FFF2-40B4-BE49-F238E27FC236}">
                    <a16:creationId xmlns:a16="http://schemas.microsoft.com/office/drawing/2014/main" id="{C64A2521-E95E-4A3D-B0A4-9FFDA89DC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0" y="2525"/>
                <a:ext cx="15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19" name="Oval 348">
                <a:extLst>
                  <a:ext uri="{FF2B5EF4-FFF2-40B4-BE49-F238E27FC236}">
                    <a16:creationId xmlns:a16="http://schemas.microsoft.com/office/drawing/2014/main" id="{DF597C59-57C9-4F6B-805B-6435274C0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2561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20" name="Oval 349">
                <a:extLst>
                  <a:ext uri="{FF2B5EF4-FFF2-40B4-BE49-F238E27FC236}">
                    <a16:creationId xmlns:a16="http://schemas.microsoft.com/office/drawing/2014/main" id="{3FFE282D-B0DE-42CD-A352-4762DD3B5F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9" y="2552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21" name="Oval 350">
                <a:extLst>
                  <a:ext uri="{FF2B5EF4-FFF2-40B4-BE49-F238E27FC236}">
                    <a16:creationId xmlns:a16="http://schemas.microsoft.com/office/drawing/2014/main" id="{D08D6844-EBA1-4724-987E-6FDCDA5CC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582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22" name="Oval 351">
                <a:extLst>
                  <a:ext uri="{FF2B5EF4-FFF2-40B4-BE49-F238E27FC236}">
                    <a16:creationId xmlns:a16="http://schemas.microsoft.com/office/drawing/2014/main" id="{9E11A0D8-E007-47FB-8E1B-91C22EBD3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7" y="2588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23" name="Oval 352">
                <a:extLst>
                  <a:ext uri="{FF2B5EF4-FFF2-40B4-BE49-F238E27FC236}">
                    <a16:creationId xmlns:a16="http://schemas.microsoft.com/office/drawing/2014/main" id="{A9DF15EB-A77A-481C-9D43-0AF3B5EF6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2549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24" name="Oval 353">
                <a:extLst>
                  <a:ext uri="{FF2B5EF4-FFF2-40B4-BE49-F238E27FC236}">
                    <a16:creationId xmlns:a16="http://schemas.microsoft.com/office/drawing/2014/main" id="{32D7BE79-E50D-4661-B28D-21B861B11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7" y="2525"/>
                <a:ext cx="8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25" name="Oval 354">
                <a:extLst>
                  <a:ext uri="{FF2B5EF4-FFF2-40B4-BE49-F238E27FC236}">
                    <a16:creationId xmlns:a16="http://schemas.microsoft.com/office/drawing/2014/main" id="{B7916215-B7B6-4253-B680-9664C791E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510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26" name="Oval 355">
                <a:extLst>
                  <a:ext uri="{FF2B5EF4-FFF2-40B4-BE49-F238E27FC236}">
                    <a16:creationId xmlns:a16="http://schemas.microsoft.com/office/drawing/2014/main" id="{9F98F352-C83F-40B6-B314-CB83BC225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0" y="2549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27" name="Oval 356">
                <a:extLst>
                  <a:ext uri="{FF2B5EF4-FFF2-40B4-BE49-F238E27FC236}">
                    <a16:creationId xmlns:a16="http://schemas.microsoft.com/office/drawing/2014/main" id="{536B1128-E1B8-41F3-A24D-DA66D86B4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3" y="2513"/>
                <a:ext cx="12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28" name="Oval 357">
                <a:extLst>
                  <a:ext uri="{FF2B5EF4-FFF2-40B4-BE49-F238E27FC236}">
                    <a16:creationId xmlns:a16="http://schemas.microsoft.com/office/drawing/2014/main" id="{8F7CC1AC-AA3E-4871-B9EB-862085147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2501"/>
                <a:ext cx="3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29" name="Oval 358">
                <a:extLst>
                  <a:ext uri="{FF2B5EF4-FFF2-40B4-BE49-F238E27FC236}">
                    <a16:creationId xmlns:a16="http://schemas.microsoft.com/office/drawing/2014/main" id="{70D2B846-4678-49EC-A232-5B428DAFA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537"/>
                <a:ext cx="1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30" name="Oval 359">
                <a:extLst>
                  <a:ext uri="{FF2B5EF4-FFF2-40B4-BE49-F238E27FC236}">
                    <a16:creationId xmlns:a16="http://schemas.microsoft.com/office/drawing/2014/main" id="{FF119212-732C-47E0-BC0B-1ABAFCB9E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534"/>
                <a:ext cx="3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31" name="Oval 360">
                <a:extLst>
                  <a:ext uri="{FF2B5EF4-FFF2-40B4-BE49-F238E27FC236}">
                    <a16:creationId xmlns:a16="http://schemas.microsoft.com/office/drawing/2014/main" id="{7179F0B7-730C-47BF-8FAA-16EF32463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2528"/>
                <a:ext cx="3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32" name="Oval 361">
                <a:extLst>
                  <a:ext uri="{FF2B5EF4-FFF2-40B4-BE49-F238E27FC236}">
                    <a16:creationId xmlns:a16="http://schemas.microsoft.com/office/drawing/2014/main" id="{07573BD6-BEA6-4AC2-BA5E-E6E8CD75F1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2" y="2501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33" name="Oval 362">
                <a:extLst>
                  <a:ext uri="{FF2B5EF4-FFF2-40B4-BE49-F238E27FC236}">
                    <a16:creationId xmlns:a16="http://schemas.microsoft.com/office/drawing/2014/main" id="{697799E3-11A4-4B33-8493-A793FF0DF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5" y="2486"/>
                <a:ext cx="11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34" name="Oval 363">
                <a:extLst>
                  <a:ext uri="{FF2B5EF4-FFF2-40B4-BE49-F238E27FC236}">
                    <a16:creationId xmlns:a16="http://schemas.microsoft.com/office/drawing/2014/main" id="{455D5CAC-C372-447A-AD7C-BCF179C10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2480"/>
                <a:ext cx="3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35" name="Oval 364">
                <a:extLst>
                  <a:ext uri="{FF2B5EF4-FFF2-40B4-BE49-F238E27FC236}">
                    <a16:creationId xmlns:a16="http://schemas.microsoft.com/office/drawing/2014/main" id="{0633BBBB-E3EB-43D9-B969-7F7309B77A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9" y="2537"/>
                <a:ext cx="6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36" name="Oval 365">
                <a:extLst>
                  <a:ext uri="{FF2B5EF4-FFF2-40B4-BE49-F238E27FC236}">
                    <a16:creationId xmlns:a16="http://schemas.microsoft.com/office/drawing/2014/main" id="{E61E60D7-CBEE-40F1-B913-1884BFB07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543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37" name="Oval 366">
                <a:extLst>
                  <a:ext uri="{FF2B5EF4-FFF2-40B4-BE49-F238E27FC236}">
                    <a16:creationId xmlns:a16="http://schemas.microsoft.com/office/drawing/2014/main" id="{1BEC900E-6833-4901-B1E6-5F77F8DF2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2543"/>
                <a:ext cx="3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38" name="Oval 367">
                <a:extLst>
                  <a:ext uri="{FF2B5EF4-FFF2-40B4-BE49-F238E27FC236}">
                    <a16:creationId xmlns:a16="http://schemas.microsoft.com/office/drawing/2014/main" id="{8129841D-6D82-4C4C-BC54-2B385FC6E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8" y="2522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39" name="Oval 368">
                <a:extLst>
                  <a:ext uri="{FF2B5EF4-FFF2-40B4-BE49-F238E27FC236}">
                    <a16:creationId xmlns:a16="http://schemas.microsoft.com/office/drawing/2014/main" id="{02E8C792-3390-4E05-BF67-C7DDAD770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2" y="2522"/>
                <a:ext cx="9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40" name="Oval 369">
                <a:extLst>
                  <a:ext uri="{FF2B5EF4-FFF2-40B4-BE49-F238E27FC236}">
                    <a16:creationId xmlns:a16="http://schemas.microsoft.com/office/drawing/2014/main" id="{16CD494C-5505-4BAE-83C6-2F9CA7CCB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546"/>
                <a:ext cx="3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41" name="Oval 370">
                <a:extLst>
                  <a:ext uri="{FF2B5EF4-FFF2-40B4-BE49-F238E27FC236}">
                    <a16:creationId xmlns:a16="http://schemas.microsoft.com/office/drawing/2014/main" id="{203641FA-285C-4BE6-9217-D5414D9E3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2543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42" name="Oval 371">
                <a:extLst>
                  <a:ext uri="{FF2B5EF4-FFF2-40B4-BE49-F238E27FC236}">
                    <a16:creationId xmlns:a16="http://schemas.microsoft.com/office/drawing/2014/main" id="{B2E8DC14-2AD7-40F4-8203-0DB502C3D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2573"/>
                <a:ext cx="3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43" name="Oval 372">
                <a:extLst>
                  <a:ext uri="{FF2B5EF4-FFF2-40B4-BE49-F238E27FC236}">
                    <a16:creationId xmlns:a16="http://schemas.microsoft.com/office/drawing/2014/main" id="{E6EFBA5E-FB25-4C90-9261-0D775BACA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558"/>
                <a:ext cx="5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44" name="Oval 373">
                <a:extLst>
                  <a:ext uri="{FF2B5EF4-FFF2-40B4-BE49-F238E27FC236}">
                    <a16:creationId xmlns:a16="http://schemas.microsoft.com/office/drawing/2014/main" id="{46AF6FEC-9300-4545-A51D-4184EA21B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2570"/>
                <a:ext cx="8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45" name="Oval 374">
                <a:extLst>
                  <a:ext uri="{FF2B5EF4-FFF2-40B4-BE49-F238E27FC236}">
                    <a16:creationId xmlns:a16="http://schemas.microsoft.com/office/drawing/2014/main" id="{ADBBEEE1-C862-46E8-82C1-278D6AD37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585"/>
                <a:ext cx="6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46" name="Oval 375">
                <a:extLst>
                  <a:ext uri="{FF2B5EF4-FFF2-40B4-BE49-F238E27FC236}">
                    <a16:creationId xmlns:a16="http://schemas.microsoft.com/office/drawing/2014/main" id="{84B011F3-FBA8-4AA6-AD4C-A2E5902B3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2576"/>
                <a:ext cx="3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47" name="Oval 376">
                <a:extLst>
                  <a:ext uri="{FF2B5EF4-FFF2-40B4-BE49-F238E27FC236}">
                    <a16:creationId xmlns:a16="http://schemas.microsoft.com/office/drawing/2014/main" id="{F7DA094A-3B14-4111-9262-266731264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2519"/>
                <a:ext cx="8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48" name="Oval 377">
                <a:extLst>
                  <a:ext uri="{FF2B5EF4-FFF2-40B4-BE49-F238E27FC236}">
                    <a16:creationId xmlns:a16="http://schemas.microsoft.com/office/drawing/2014/main" id="{A291B4C6-A7F3-497C-9BAD-5BD19199A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2531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49" name="Oval 378">
                <a:extLst>
                  <a:ext uri="{FF2B5EF4-FFF2-40B4-BE49-F238E27FC236}">
                    <a16:creationId xmlns:a16="http://schemas.microsoft.com/office/drawing/2014/main" id="{3858405D-22FC-4DE4-BDB7-6CEA1FDDD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2528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50" name="Oval 379">
                <a:extLst>
                  <a:ext uri="{FF2B5EF4-FFF2-40B4-BE49-F238E27FC236}">
                    <a16:creationId xmlns:a16="http://schemas.microsoft.com/office/drawing/2014/main" id="{7B043708-513C-4452-A5E5-70A8CE3B8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4" y="2537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51" name="Oval 380">
                <a:extLst>
                  <a:ext uri="{FF2B5EF4-FFF2-40B4-BE49-F238E27FC236}">
                    <a16:creationId xmlns:a16="http://schemas.microsoft.com/office/drawing/2014/main" id="{1E740D24-8626-4315-B35D-86A4B298F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2567"/>
                <a:ext cx="1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52" name="Oval 381">
                <a:extLst>
                  <a:ext uri="{FF2B5EF4-FFF2-40B4-BE49-F238E27FC236}">
                    <a16:creationId xmlns:a16="http://schemas.microsoft.com/office/drawing/2014/main" id="{C333D0E5-E2BA-4C6F-887A-A137C8F71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8" y="2543"/>
                <a:ext cx="3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53" name="Oval 382">
                <a:extLst>
                  <a:ext uri="{FF2B5EF4-FFF2-40B4-BE49-F238E27FC236}">
                    <a16:creationId xmlns:a16="http://schemas.microsoft.com/office/drawing/2014/main" id="{647A54C1-E96A-443F-BC79-AED404672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7" y="1350"/>
                <a:ext cx="14" cy="15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54" name="Oval 383">
                <a:extLst>
                  <a:ext uri="{FF2B5EF4-FFF2-40B4-BE49-F238E27FC236}">
                    <a16:creationId xmlns:a16="http://schemas.microsoft.com/office/drawing/2014/main" id="{974CBA5B-D492-4062-9318-59EFEC734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347"/>
                <a:ext cx="12" cy="12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55" name="Oval 384">
                <a:extLst>
                  <a:ext uri="{FF2B5EF4-FFF2-40B4-BE49-F238E27FC236}">
                    <a16:creationId xmlns:a16="http://schemas.microsoft.com/office/drawing/2014/main" id="{D614297A-89F8-42B7-99C1-75DE3C123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8" y="1390"/>
                <a:ext cx="14" cy="18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56" name="Oval 385">
                <a:extLst>
                  <a:ext uri="{FF2B5EF4-FFF2-40B4-BE49-F238E27FC236}">
                    <a16:creationId xmlns:a16="http://schemas.microsoft.com/office/drawing/2014/main" id="{3EA133C2-61F3-4D84-B372-C5FCBCC2B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1371"/>
                <a:ext cx="15" cy="15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57" name="Oval 386">
                <a:extLst>
                  <a:ext uri="{FF2B5EF4-FFF2-40B4-BE49-F238E27FC236}">
                    <a16:creationId xmlns:a16="http://schemas.microsoft.com/office/drawing/2014/main" id="{69A86502-9613-4404-A3F7-F81335783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3" y="1326"/>
                <a:ext cx="3" cy="3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58" name="Oval 387">
                <a:extLst>
                  <a:ext uri="{FF2B5EF4-FFF2-40B4-BE49-F238E27FC236}">
                    <a16:creationId xmlns:a16="http://schemas.microsoft.com/office/drawing/2014/main" id="{B0692BF5-A27D-4E6A-B72B-EC161A640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4" y="1383"/>
                <a:ext cx="6" cy="7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59" name="Oval 388">
                <a:extLst>
                  <a:ext uri="{FF2B5EF4-FFF2-40B4-BE49-F238E27FC236}">
                    <a16:creationId xmlns:a16="http://schemas.microsoft.com/office/drawing/2014/main" id="{18E00C7E-6F2E-4954-813D-E6F2E100F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5" y="1371"/>
                <a:ext cx="6" cy="9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60" name="Oval 389">
                <a:extLst>
                  <a:ext uri="{FF2B5EF4-FFF2-40B4-BE49-F238E27FC236}">
                    <a16:creationId xmlns:a16="http://schemas.microsoft.com/office/drawing/2014/main" id="{300731EA-0A68-41E4-8A10-FD37842EE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2" y="1468"/>
                <a:ext cx="9" cy="9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61" name="Oval 390">
                <a:extLst>
                  <a:ext uri="{FF2B5EF4-FFF2-40B4-BE49-F238E27FC236}">
                    <a16:creationId xmlns:a16="http://schemas.microsoft.com/office/drawing/2014/main" id="{B0A21FB3-7957-4DDB-B6E2-2B618CEB3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5" y="1432"/>
                <a:ext cx="11" cy="12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62" name="Oval 391">
                <a:extLst>
                  <a:ext uri="{FF2B5EF4-FFF2-40B4-BE49-F238E27FC236}">
                    <a16:creationId xmlns:a16="http://schemas.microsoft.com/office/drawing/2014/main" id="{9DF12883-056C-48D9-9E08-F44C406EE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9" y="1414"/>
                <a:ext cx="8" cy="9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63" name="Oval 392">
                <a:extLst>
                  <a:ext uri="{FF2B5EF4-FFF2-40B4-BE49-F238E27FC236}">
                    <a16:creationId xmlns:a16="http://schemas.microsoft.com/office/drawing/2014/main" id="{3D8FED0B-2D25-43E7-B24C-9472748AF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8" y="1393"/>
                <a:ext cx="17" cy="18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64" name="Oval 393">
                <a:extLst>
                  <a:ext uri="{FF2B5EF4-FFF2-40B4-BE49-F238E27FC236}">
                    <a16:creationId xmlns:a16="http://schemas.microsoft.com/office/drawing/2014/main" id="{A9E2DCAC-26D9-43DB-B951-384904AD6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7" y="1450"/>
                <a:ext cx="14" cy="18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65" name="Oval 394">
                <a:extLst>
                  <a:ext uri="{FF2B5EF4-FFF2-40B4-BE49-F238E27FC236}">
                    <a16:creationId xmlns:a16="http://schemas.microsoft.com/office/drawing/2014/main" id="{B4CFA5C1-EB71-4C0D-9874-585EC734D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2" y="1462"/>
                <a:ext cx="17" cy="21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66" name="Oval 395">
                <a:extLst>
                  <a:ext uri="{FF2B5EF4-FFF2-40B4-BE49-F238E27FC236}">
                    <a16:creationId xmlns:a16="http://schemas.microsoft.com/office/drawing/2014/main" id="{0040FCD9-D2BD-4FA0-8AEE-26CDB68C3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1459"/>
                <a:ext cx="17" cy="15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67" name="Oval 396">
                <a:extLst>
                  <a:ext uri="{FF2B5EF4-FFF2-40B4-BE49-F238E27FC236}">
                    <a16:creationId xmlns:a16="http://schemas.microsoft.com/office/drawing/2014/main" id="{2CDC78C6-49D5-489C-82DE-20D1169B7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1" y="1528"/>
                <a:ext cx="12" cy="9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68" name="Oval 397">
                <a:extLst>
                  <a:ext uri="{FF2B5EF4-FFF2-40B4-BE49-F238E27FC236}">
                    <a16:creationId xmlns:a16="http://schemas.microsoft.com/office/drawing/2014/main" id="{3BB21420-91CA-470E-A9EF-726E9B613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2" y="1558"/>
                <a:ext cx="11" cy="12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69" name="Oval 398">
                <a:extLst>
                  <a:ext uri="{FF2B5EF4-FFF2-40B4-BE49-F238E27FC236}">
                    <a16:creationId xmlns:a16="http://schemas.microsoft.com/office/drawing/2014/main" id="{09DFC216-3115-4D25-B1F4-5FDB11031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7" y="1682"/>
                <a:ext cx="12" cy="12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70" name="Oval 399">
                <a:extLst>
                  <a:ext uri="{FF2B5EF4-FFF2-40B4-BE49-F238E27FC236}">
                    <a16:creationId xmlns:a16="http://schemas.microsoft.com/office/drawing/2014/main" id="{0A5B848C-B85B-4D83-AF05-129233AAA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" y="1655"/>
                <a:ext cx="8" cy="9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71" name="Oval 400">
                <a:extLst>
                  <a:ext uri="{FF2B5EF4-FFF2-40B4-BE49-F238E27FC236}">
                    <a16:creationId xmlns:a16="http://schemas.microsoft.com/office/drawing/2014/main" id="{E1552800-E1F2-4923-98AF-0E999293D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6" y="1718"/>
                <a:ext cx="14" cy="18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72" name="Oval 401">
                <a:extLst>
                  <a:ext uri="{FF2B5EF4-FFF2-40B4-BE49-F238E27FC236}">
                    <a16:creationId xmlns:a16="http://schemas.microsoft.com/office/drawing/2014/main" id="{B7878D47-3A7E-427B-AFA6-72444DF6E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1712"/>
                <a:ext cx="22" cy="24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73" name="Oval 402">
                <a:extLst>
                  <a:ext uri="{FF2B5EF4-FFF2-40B4-BE49-F238E27FC236}">
                    <a16:creationId xmlns:a16="http://schemas.microsoft.com/office/drawing/2014/main" id="{44F24C0E-193D-4828-9E36-915A6170A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1" y="1778"/>
                <a:ext cx="14" cy="15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74" name="Oval 403">
                <a:extLst>
                  <a:ext uri="{FF2B5EF4-FFF2-40B4-BE49-F238E27FC236}">
                    <a16:creationId xmlns:a16="http://schemas.microsoft.com/office/drawing/2014/main" id="{0D38D8CB-796F-40D4-86ED-E0859A591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1" y="1748"/>
                <a:ext cx="17" cy="18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75" name="Oval 404">
                <a:extLst>
                  <a:ext uri="{FF2B5EF4-FFF2-40B4-BE49-F238E27FC236}">
                    <a16:creationId xmlns:a16="http://schemas.microsoft.com/office/drawing/2014/main" id="{EC985727-935D-4649-A225-34C7E0A8D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" y="1718"/>
                <a:ext cx="14" cy="15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2376" name="Oval 405">
                <a:extLst>
                  <a:ext uri="{FF2B5EF4-FFF2-40B4-BE49-F238E27FC236}">
                    <a16:creationId xmlns:a16="http://schemas.microsoft.com/office/drawing/2014/main" id="{E763D531-477A-4065-9D09-C8B3792BD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" y="1642"/>
                <a:ext cx="9" cy="6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42010" name="Oval 406">
              <a:extLst>
                <a:ext uri="{FF2B5EF4-FFF2-40B4-BE49-F238E27FC236}">
                  <a16:creationId xmlns:a16="http://schemas.microsoft.com/office/drawing/2014/main" id="{6B45C458-D73C-41AA-9129-7D99F2551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1826"/>
              <a:ext cx="19" cy="21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1" name="Oval 407">
              <a:extLst>
                <a:ext uri="{FF2B5EF4-FFF2-40B4-BE49-F238E27FC236}">
                  <a16:creationId xmlns:a16="http://schemas.microsoft.com/office/drawing/2014/main" id="{26054965-2553-4740-A9EF-2FCA9F7CE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" y="1799"/>
              <a:ext cx="25" cy="27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2" name="Oval 408">
              <a:extLst>
                <a:ext uri="{FF2B5EF4-FFF2-40B4-BE49-F238E27FC236}">
                  <a16:creationId xmlns:a16="http://schemas.microsoft.com/office/drawing/2014/main" id="{A1DCC5DD-A398-4E6A-AE16-D324AC081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1" y="1799"/>
              <a:ext cx="14" cy="15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3" name="Oval 409">
              <a:extLst>
                <a:ext uri="{FF2B5EF4-FFF2-40B4-BE49-F238E27FC236}">
                  <a16:creationId xmlns:a16="http://schemas.microsoft.com/office/drawing/2014/main" id="{69DDDFBF-30EB-48BF-A19D-A490EE078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1910"/>
              <a:ext cx="17" cy="1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4" name="Oval 410">
              <a:extLst>
                <a:ext uri="{FF2B5EF4-FFF2-40B4-BE49-F238E27FC236}">
                  <a16:creationId xmlns:a16="http://schemas.microsoft.com/office/drawing/2014/main" id="{B3E66593-ADFF-40A9-8BB9-CCD7DA4A9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1971"/>
              <a:ext cx="12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5" name="Oval 411">
              <a:extLst>
                <a:ext uri="{FF2B5EF4-FFF2-40B4-BE49-F238E27FC236}">
                  <a16:creationId xmlns:a16="http://schemas.microsoft.com/office/drawing/2014/main" id="{2C3DFF58-A0D2-4B0F-8172-7CCC857F1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9" y="2374"/>
              <a:ext cx="11" cy="12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6" name="Oval 412">
              <a:extLst>
                <a:ext uri="{FF2B5EF4-FFF2-40B4-BE49-F238E27FC236}">
                  <a16:creationId xmlns:a16="http://schemas.microsoft.com/office/drawing/2014/main" id="{64838901-A019-4941-9197-9B57FF758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2350"/>
              <a:ext cx="12" cy="12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7" name="Oval 413">
              <a:extLst>
                <a:ext uri="{FF2B5EF4-FFF2-40B4-BE49-F238E27FC236}">
                  <a16:creationId xmlns:a16="http://schemas.microsoft.com/office/drawing/2014/main" id="{7D15E4BC-08E0-4042-8A2F-72E6CC72D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398"/>
              <a:ext cx="5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8" name="Oval 414">
              <a:extLst>
                <a:ext uri="{FF2B5EF4-FFF2-40B4-BE49-F238E27FC236}">
                  <a16:creationId xmlns:a16="http://schemas.microsoft.com/office/drawing/2014/main" id="{C92931EB-7DC8-4DA7-A67F-7C0838462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2447"/>
              <a:ext cx="20" cy="21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19" name="Oval 415">
              <a:extLst>
                <a:ext uri="{FF2B5EF4-FFF2-40B4-BE49-F238E27FC236}">
                  <a16:creationId xmlns:a16="http://schemas.microsoft.com/office/drawing/2014/main" id="{22F9CDEA-E9EA-4C48-B5CA-31E682BAD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2450"/>
              <a:ext cx="14" cy="12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0" name="Oval 416">
              <a:extLst>
                <a:ext uri="{FF2B5EF4-FFF2-40B4-BE49-F238E27FC236}">
                  <a16:creationId xmlns:a16="http://schemas.microsoft.com/office/drawing/2014/main" id="{A217D70E-78C9-4918-969E-07BE14AE9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0" y="2495"/>
              <a:ext cx="14" cy="12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1" name="Oval 417">
              <a:extLst>
                <a:ext uri="{FF2B5EF4-FFF2-40B4-BE49-F238E27FC236}">
                  <a16:creationId xmlns:a16="http://schemas.microsoft.com/office/drawing/2014/main" id="{CB8FB15F-B99C-400D-A458-B7B6B5C39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2495"/>
              <a:ext cx="22" cy="24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2" name="Oval 418">
              <a:extLst>
                <a:ext uri="{FF2B5EF4-FFF2-40B4-BE49-F238E27FC236}">
                  <a16:creationId xmlns:a16="http://schemas.microsoft.com/office/drawing/2014/main" id="{A8ECE9C4-C6A6-4AB9-BF92-9BAA0AB57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431"/>
              <a:ext cx="5" cy="7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3" name="Oval 419">
              <a:extLst>
                <a:ext uri="{FF2B5EF4-FFF2-40B4-BE49-F238E27FC236}">
                  <a16:creationId xmlns:a16="http://schemas.microsoft.com/office/drawing/2014/main" id="{42E44A5C-3643-4208-B97A-9F98E9F77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4" y="2477"/>
              <a:ext cx="8" cy="12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4" name="Oval 420">
              <a:extLst>
                <a:ext uri="{FF2B5EF4-FFF2-40B4-BE49-F238E27FC236}">
                  <a16:creationId xmlns:a16="http://schemas.microsoft.com/office/drawing/2014/main" id="{5DAE7548-F1CA-4D18-B4E4-A8C23B375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2498"/>
              <a:ext cx="14" cy="18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5" name="Oval 421">
              <a:extLst>
                <a:ext uri="{FF2B5EF4-FFF2-40B4-BE49-F238E27FC236}">
                  <a16:creationId xmlns:a16="http://schemas.microsoft.com/office/drawing/2014/main" id="{1B6163CE-9111-4C44-8FF7-F40D64ABE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2474"/>
              <a:ext cx="17" cy="18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6" name="Oval 422">
              <a:extLst>
                <a:ext uri="{FF2B5EF4-FFF2-40B4-BE49-F238E27FC236}">
                  <a16:creationId xmlns:a16="http://schemas.microsoft.com/office/drawing/2014/main" id="{68529400-CCAB-41DB-9270-C5693F11C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" y="2480"/>
              <a:ext cx="8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7" name="Oval 423">
              <a:extLst>
                <a:ext uri="{FF2B5EF4-FFF2-40B4-BE49-F238E27FC236}">
                  <a16:creationId xmlns:a16="http://schemas.microsoft.com/office/drawing/2014/main" id="{D6D630FE-8017-4153-A2EE-3D86441A3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0" y="2486"/>
              <a:ext cx="8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8" name="Oval 424">
              <a:extLst>
                <a:ext uri="{FF2B5EF4-FFF2-40B4-BE49-F238E27FC236}">
                  <a16:creationId xmlns:a16="http://schemas.microsoft.com/office/drawing/2014/main" id="{D129E500-AE19-4826-8A35-A4763E95E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7" y="2489"/>
              <a:ext cx="5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29" name="Oval 425">
              <a:extLst>
                <a:ext uri="{FF2B5EF4-FFF2-40B4-BE49-F238E27FC236}">
                  <a16:creationId xmlns:a16="http://schemas.microsoft.com/office/drawing/2014/main" id="{75454A51-899E-454A-83C4-35D371912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2501"/>
              <a:ext cx="8" cy="6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0" name="Oval 426">
              <a:extLst>
                <a:ext uri="{FF2B5EF4-FFF2-40B4-BE49-F238E27FC236}">
                  <a16:creationId xmlns:a16="http://schemas.microsoft.com/office/drawing/2014/main" id="{D17F30F6-FC68-4452-B0A0-69556C380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507"/>
              <a:ext cx="11" cy="12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1" name="Oval 427">
              <a:extLst>
                <a:ext uri="{FF2B5EF4-FFF2-40B4-BE49-F238E27FC236}">
                  <a16:creationId xmlns:a16="http://schemas.microsoft.com/office/drawing/2014/main" id="{E6D9DAD6-061E-4758-8159-92F79377D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2492"/>
              <a:ext cx="8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2" name="Oval 428">
              <a:extLst>
                <a:ext uri="{FF2B5EF4-FFF2-40B4-BE49-F238E27FC236}">
                  <a16:creationId xmlns:a16="http://schemas.microsoft.com/office/drawing/2014/main" id="{F2E108AD-3054-49B5-9780-94BBFFE82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" y="2489"/>
              <a:ext cx="11" cy="15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3" name="Oval 429">
              <a:extLst>
                <a:ext uri="{FF2B5EF4-FFF2-40B4-BE49-F238E27FC236}">
                  <a16:creationId xmlns:a16="http://schemas.microsoft.com/office/drawing/2014/main" id="{ECA846D4-33AA-4216-B5DE-939C8B347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7" y="2501"/>
              <a:ext cx="6" cy="6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4" name="Oval 430">
              <a:extLst>
                <a:ext uri="{FF2B5EF4-FFF2-40B4-BE49-F238E27FC236}">
                  <a16:creationId xmlns:a16="http://schemas.microsoft.com/office/drawing/2014/main" id="{C9CFE1BF-8A2C-4D58-98EB-619C5FF0E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2465"/>
              <a:ext cx="14" cy="15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5" name="Oval 431">
              <a:extLst>
                <a:ext uri="{FF2B5EF4-FFF2-40B4-BE49-F238E27FC236}">
                  <a16:creationId xmlns:a16="http://schemas.microsoft.com/office/drawing/2014/main" id="{9C06C6B5-70BA-4EB4-B9A8-F1430B13C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5" y="2465"/>
              <a:ext cx="8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6" name="Oval 432">
              <a:extLst>
                <a:ext uri="{FF2B5EF4-FFF2-40B4-BE49-F238E27FC236}">
                  <a16:creationId xmlns:a16="http://schemas.microsoft.com/office/drawing/2014/main" id="{F1F1A9C6-92B3-493E-8A62-ABBA9941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2495"/>
              <a:ext cx="11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7" name="Oval 433">
              <a:extLst>
                <a:ext uri="{FF2B5EF4-FFF2-40B4-BE49-F238E27FC236}">
                  <a16:creationId xmlns:a16="http://schemas.microsoft.com/office/drawing/2014/main" id="{FF5581F2-D632-42B3-B2E2-C9D9DB284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1" y="2462"/>
              <a:ext cx="6" cy="6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8" name="Oval 434">
              <a:extLst>
                <a:ext uri="{FF2B5EF4-FFF2-40B4-BE49-F238E27FC236}">
                  <a16:creationId xmlns:a16="http://schemas.microsoft.com/office/drawing/2014/main" id="{CE8D0C5E-BB76-401F-BC6B-6B8A3E1C9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1486"/>
              <a:ext cx="11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39" name="Oval 435">
              <a:extLst>
                <a:ext uri="{FF2B5EF4-FFF2-40B4-BE49-F238E27FC236}">
                  <a16:creationId xmlns:a16="http://schemas.microsoft.com/office/drawing/2014/main" id="{25C227BF-EF55-4A65-B281-987891859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1504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0" name="Oval 436">
              <a:extLst>
                <a:ext uri="{FF2B5EF4-FFF2-40B4-BE49-F238E27FC236}">
                  <a16:creationId xmlns:a16="http://schemas.microsoft.com/office/drawing/2014/main" id="{BBA21B5B-3AFC-4324-A870-71EEE1C54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5" y="1579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1" name="Oval 437">
              <a:extLst>
                <a:ext uri="{FF2B5EF4-FFF2-40B4-BE49-F238E27FC236}">
                  <a16:creationId xmlns:a16="http://schemas.microsoft.com/office/drawing/2014/main" id="{7E3944A3-8A0F-469F-A1AF-9537CCA08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1555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2" name="Oval 438">
              <a:extLst>
                <a:ext uri="{FF2B5EF4-FFF2-40B4-BE49-F238E27FC236}">
                  <a16:creationId xmlns:a16="http://schemas.microsoft.com/office/drawing/2014/main" id="{18B86454-E7D6-4B29-954E-A402C2A95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9" y="1522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3" name="Oval 439">
              <a:extLst>
                <a:ext uri="{FF2B5EF4-FFF2-40B4-BE49-F238E27FC236}">
                  <a16:creationId xmlns:a16="http://schemas.microsoft.com/office/drawing/2014/main" id="{B1AFFCAB-BEB9-4F5B-9F42-E929B2B7F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1636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4" name="Oval 440">
              <a:extLst>
                <a:ext uri="{FF2B5EF4-FFF2-40B4-BE49-F238E27FC236}">
                  <a16:creationId xmlns:a16="http://schemas.microsoft.com/office/drawing/2014/main" id="{4DD54017-7E5B-419F-84F6-F1D771D8C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1435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5" name="Oval 441">
              <a:extLst>
                <a:ext uri="{FF2B5EF4-FFF2-40B4-BE49-F238E27FC236}">
                  <a16:creationId xmlns:a16="http://schemas.microsoft.com/office/drawing/2014/main" id="{2D501849-83D3-4035-B95B-95A73B4B9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9" y="152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6" name="Oval 442">
              <a:extLst>
                <a:ext uri="{FF2B5EF4-FFF2-40B4-BE49-F238E27FC236}">
                  <a16:creationId xmlns:a16="http://schemas.microsoft.com/office/drawing/2014/main" id="{8D634E06-EACF-4B5C-9A17-7B026242B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639"/>
              <a:ext cx="6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7" name="Oval 443">
              <a:extLst>
                <a:ext uri="{FF2B5EF4-FFF2-40B4-BE49-F238E27FC236}">
                  <a16:creationId xmlns:a16="http://schemas.microsoft.com/office/drawing/2014/main" id="{903376F4-D1DD-4897-8A71-AA1810431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1670"/>
              <a:ext cx="12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8" name="Oval 444">
              <a:extLst>
                <a:ext uri="{FF2B5EF4-FFF2-40B4-BE49-F238E27FC236}">
                  <a16:creationId xmlns:a16="http://schemas.microsoft.com/office/drawing/2014/main" id="{94C6593C-A28F-4C13-B54A-FA3BC28CD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" y="1465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49" name="Oval 445">
              <a:extLst>
                <a:ext uri="{FF2B5EF4-FFF2-40B4-BE49-F238E27FC236}">
                  <a16:creationId xmlns:a16="http://schemas.microsoft.com/office/drawing/2014/main" id="{70B1E355-9E97-4D3D-BCB9-C0D3561EB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" y="1682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0" name="Oval 446">
              <a:extLst>
                <a:ext uri="{FF2B5EF4-FFF2-40B4-BE49-F238E27FC236}">
                  <a16:creationId xmlns:a16="http://schemas.microsoft.com/office/drawing/2014/main" id="{3410CF35-FA2E-46C2-B155-7BC6D4F8A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4" y="166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1" name="Oval 447">
              <a:extLst>
                <a:ext uri="{FF2B5EF4-FFF2-40B4-BE49-F238E27FC236}">
                  <a16:creationId xmlns:a16="http://schemas.microsoft.com/office/drawing/2014/main" id="{6F557A3D-1FC7-41C9-8BBB-31F12A4A8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1775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2" name="Oval 448">
              <a:extLst>
                <a:ext uri="{FF2B5EF4-FFF2-40B4-BE49-F238E27FC236}">
                  <a16:creationId xmlns:a16="http://schemas.microsoft.com/office/drawing/2014/main" id="{41110A0C-04F8-42E6-9AE2-2F303B1AC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" y="1609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3" name="Oval 449">
              <a:extLst>
                <a:ext uri="{FF2B5EF4-FFF2-40B4-BE49-F238E27FC236}">
                  <a16:creationId xmlns:a16="http://schemas.microsoft.com/office/drawing/2014/main" id="{5BEC0CBA-3295-4759-9A3A-B0822A026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582"/>
              <a:ext cx="11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4" name="Oval 450">
              <a:extLst>
                <a:ext uri="{FF2B5EF4-FFF2-40B4-BE49-F238E27FC236}">
                  <a16:creationId xmlns:a16="http://schemas.microsoft.com/office/drawing/2014/main" id="{D576AF44-B48C-497F-A2FF-E9449E113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7" y="1703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5" name="Oval 451">
              <a:extLst>
                <a:ext uri="{FF2B5EF4-FFF2-40B4-BE49-F238E27FC236}">
                  <a16:creationId xmlns:a16="http://schemas.microsoft.com/office/drawing/2014/main" id="{292AB283-BF67-463B-B3E2-30B2B1111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" y="1688"/>
              <a:ext cx="2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6" name="Oval 452">
              <a:extLst>
                <a:ext uri="{FF2B5EF4-FFF2-40B4-BE49-F238E27FC236}">
                  <a16:creationId xmlns:a16="http://schemas.microsoft.com/office/drawing/2014/main" id="{F4458799-24D7-47BA-B581-F73002035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3" y="178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7" name="Oval 453">
              <a:extLst>
                <a:ext uri="{FF2B5EF4-FFF2-40B4-BE49-F238E27FC236}">
                  <a16:creationId xmlns:a16="http://schemas.microsoft.com/office/drawing/2014/main" id="{7D464A7A-9128-4B7A-AE85-C4AFA35B9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1733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8" name="Oval 454">
              <a:extLst>
                <a:ext uri="{FF2B5EF4-FFF2-40B4-BE49-F238E27FC236}">
                  <a16:creationId xmlns:a16="http://schemas.microsoft.com/office/drawing/2014/main" id="{94D0CD20-3FE1-4EF4-A75B-A07B797F5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2" y="1793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59" name="Oval 455">
              <a:extLst>
                <a:ext uri="{FF2B5EF4-FFF2-40B4-BE49-F238E27FC236}">
                  <a16:creationId xmlns:a16="http://schemas.microsoft.com/office/drawing/2014/main" id="{CA928283-A013-4B20-8242-38A0401ED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1627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0" name="Oval 456">
              <a:extLst>
                <a:ext uri="{FF2B5EF4-FFF2-40B4-BE49-F238E27FC236}">
                  <a16:creationId xmlns:a16="http://schemas.microsoft.com/office/drawing/2014/main" id="{922D83BE-3FDB-4004-8F74-1CF39F0AF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588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1" name="Oval 457">
              <a:extLst>
                <a:ext uri="{FF2B5EF4-FFF2-40B4-BE49-F238E27FC236}">
                  <a16:creationId xmlns:a16="http://schemas.microsoft.com/office/drawing/2014/main" id="{5D096073-4F80-44BD-B542-070A601AE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" y="2434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2" name="Oval 458">
              <a:extLst>
                <a:ext uri="{FF2B5EF4-FFF2-40B4-BE49-F238E27FC236}">
                  <a16:creationId xmlns:a16="http://schemas.microsoft.com/office/drawing/2014/main" id="{FFC7CB3A-6304-4164-A0B6-98E51579F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2410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3" name="Oval 459">
              <a:extLst>
                <a:ext uri="{FF2B5EF4-FFF2-40B4-BE49-F238E27FC236}">
                  <a16:creationId xmlns:a16="http://schemas.microsoft.com/office/drawing/2014/main" id="{89746CE8-6990-4FBB-B560-264200C4C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7" y="2495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4" name="Oval 460">
              <a:extLst>
                <a:ext uri="{FF2B5EF4-FFF2-40B4-BE49-F238E27FC236}">
                  <a16:creationId xmlns:a16="http://schemas.microsoft.com/office/drawing/2014/main" id="{16BE30B2-CE84-4B48-8910-62B836F3B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8" y="2504"/>
              <a:ext cx="14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5" name="Oval 461">
              <a:extLst>
                <a:ext uri="{FF2B5EF4-FFF2-40B4-BE49-F238E27FC236}">
                  <a16:creationId xmlns:a16="http://schemas.microsoft.com/office/drawing/2014/main" id="{9ACEEB33-75EE-4940-978B-B0F622FF3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2419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6" name="Oval 462">
              <a:extLst>
                <a:ext uri="{FF2B5EF4-FFF2-40B4-BE49-F238E27FC236}">
                  <a16:creationId xmlns:a16="http://schemas.microsoft.com/office/drawing/2014/main" id="{B362C914-DCB7-433F-8CC9-BBBC4DA2F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3" y="2401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7" name="Oval 463">
              <a:extLst>
                <a:ext uri="{FF2B5EF4-FFF2-40B4-BE49-F238E27FC236}">
                  <a16:creationId xmlns:a16="http://schemas.microsoft.com/office/drawing/2014/main" id="{231C22FA-7334-4ADE-A2D7-DE0D38F0E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9" y="2507"/>
              <a:ext cx="9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8" name="Oval 464">
              <a:extLst>
                <a:ext uri="{FF2B5EF4-FFF2-40B4-BE49-F238E27FC236}">
                  <a16:creationId xmlns:a16="http://schemas.microsoft.com/office/drawing/2014/main" id="{04A8CBD4-DF7E-4D99-BB37-84AD214FF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6" y="2522"/>
              <a:ext cx="8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69" name="Oval 465">
              <a:extLst>
                <a:ext uri="{FF2B5EF4-FFF2-40B4-BE49-F238E27FC236}">
                  <a16:creationId xmlns:a16="http://schemas.microsoft.com/office/drawing/2014/main" id="{BAD488E0-5D98-4C94-8E37-121ACCB53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" y="2570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0" name="Oval 466">
              <a:extLst>
                <a:ext uri="{FF2B5EF4-FFF2-40B4-BE49-F238E27FC236}">
                  <a16:creationId xmlns:a16="http://schemas.microsoft.com/office/drawing/2014/main" id="{E0102284-E3F9-4196-9DC1-7E0746643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253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1" name="Oval 467">
              <a:extLst>
                <a:ext uri="{FF2B5EF4-FFF2-40B4-BE49-F238E27FC236}">
                  <a16:creationId xmlns:a16="http://schemas.microsoft.com/office/drawing/2014/main" id="{F06BFFE9-4064-4ADA-B0A7-BCF4FB03A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2489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2" name="Oval 468">
              <a:extLst>
                <a:ext uri="{FF2B5EF4-FFF2-40B4-BE49-F238E27FC236}">
                  <a16:creationId xmlns:a16="http://schemas.microsoft.com/office/drawing/2014/main" id="{88ACCB90-CBEB-4839-B62F-81B9968EE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1" y="2501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3" name="Oval 469">
              <a:extLst>
                <a:ext uri="{FF2B5EF4-FFF2-40B4-BE49-F238E27FC236}">
                  <a16:creationId xmlns:a16="http://schemas.microsoft.com/office/drawing/2014/main" id="{C1804E3A-A1AB-4F06-B265-04BC6BE5B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0" y="2570"/>
              <a:ext cx="2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4" name="Oval 470">
              <a:extLst>
                <a:ext uri="{FF2B5EF4-FFF2-40B4-BE49-F238E27FC236}">
                  <a16:creationId xmlns:a16="http://schemas.microsoft.com/office/drawing/2014/main" id="{6D62A89D-FDE1-4D39-B194-319ED5165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9" y="256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5" name="Oval 471">
              <a:extLst>
                <a:ext uri="{FF2B5EF4-FFF2-40B4-BE49-F238E27FC236}">
                  <a16:creationId xmlns:a16="http://schemas.microsoft.com/office/drawing/2014/main" id="{17879ADA-5A91-442A-BB3C-BCC1E831B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2344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6" name="Oval 472">
              <a:extLst>
                <a:ext uri="{FF2B5EF4-FFF2-40B4-BE49-F238E27FC236}">
                  <a16:creationId xmlns:a16="http://schemas.microsoft.com/office/drawing/2014/main" id="{B8DD53EE-4CEA-4AFF-AFCD-F50EF3CA8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8" y="2317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7" name="Oval 473">
              <a:extLst>
                <a:ext uri="{FF2B5EF4-FFF2-40B4-BE49-F238E27FC236}">
                  <a16:creationId xmlns:a16="http://schemas.microsoft.com/office/drawing/2014/main" id="{3719B4DD-0CED-464C-AEF5-47FAF6182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2163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8" name="Oval 474">
              <a:extLst>
                <a:ext uri="{FF2B5EF4-FFF2-40B4-BE49-F238E27FC236}">
                  <a16:creationId xmlns:a16="http://schemas.microsoft.com/office/drawing/2014/main" id="{69207ABE-4D3B-4699-8567-FAFD24180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" y="2154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79" name="Oval 475">
              <a:extLst>
                <a:ext uri="{FF2B5EF4-FFF2-40B4-BE49-F238E27FC236}">
                  <a16:creationId xmlns:a16="http://schemas.microsoft.com/office/drawing/2014/main" id="{750BA911-947E-48D0-BEB1-D372FBB6C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2194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0" name="Oval 476">
              <a:extLst>
                <a:ext uri="{FF2B5EF4-FFF2-40B4-BE49-F238E27FC236}">
                  <a16:creationId xmlns:a16="http://schemas.microsoft.com/office/drawing/2014/main" id="{4EA09679-85D2-424F-BD58-C963EC382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" y="2169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1" name="Oval 477">
              <a:extLst>
                <a:ext uri="{FF2B5EF4-FFF2-40B4-BE49-F238E27FC236}">
                  <a16:creationId xmlns:a16="http://schemas.microsoft.com/office/drawing/2014/main" id="{04D71E3F-330A-4A95-BCF1-9C3B41A29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7" y="2130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2" name="Oval 478">
              <a:extLst>
                <a:ext uri="{FF2B5EF4-FFF2-40B4-BE49-F238E27FC236}">
                  <a16:creationId xmlns:a16="http://schemas.microsoft.com/office/drawing/2014/main" id="{7EE2074A-506A-4816-AAEC-EA6EB6ECF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2191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3" name="Oval 479">
              <a:extLst>
                <a:ext uri="{FF2B5EF4-FFF2-40B4-BE49-F238E27FC236}">
                  <a16:creationId xmlns:a16="http://schemas.microsoft.com/office/drawing/2014/main" id="{D3368F89-0B02-47F4-A8D0-B03A5197D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4" y="2188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4" name="Oval 480">
              <a:extLst>
                <a:ext uri="{FF2B5EF4-FFF2-40B4-BE49-F238E27FC236}">
                  <a16:creationId xmlns:a16="http://schemas.microsoft.com/office/drawing/2014/main" id="{F42F56DE-512B-49E6-B869-53EAA3E54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2227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5" name="Oval 481">
              <a:extLst>
                <a:ext uri="{FF2B5EF4-FFF2-40B4-BE49-F238E27FC236}">
                  <a16:creationId xmlns:a16="http://schemas.microsoft.com/office/drawing/2014/main" id="{AC4801D5-7815-498A-918C-C795A9EB5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" y="132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6" name="Oval 482">
              <a:extLst>
                <a:ext uri="{FF2B5EF4-FFF2-40B4-BE49-F238E27FC236}">
                  <a16:creationId xmlns:a16="http://schemas.microsoft.com/office/drawing/2014/main" id="{FD5749BD-7FDA-4671-8392-124745651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1296"/>
              <a:ext cx="5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7" name="Oval 483">
              <a:extLst>
                <a:ext uri="{FF2B5EF4-FFF2-40B4-BE49-F238E27FC236}">
                  <a16:creationId xmlns:a16="http://schemas.microsoft.com/office/drawing/2014/main" id="{9ADF9F11-0A8E-4064-AA90-54949C07D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1293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8" name="Oval 484">
              <a:extLst>
                <a:ext uri="{FF2B5EF4-FFF2-40B4-BE49-F238E27FC236}">
                  <a16:creationId xmlns:a16="http://schemas.microsoft.com/office/drawing/2014/main" id="{F8EC8FF7-0F60-471C-A356-A0C4BC6A4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" y="1305"/>
              <a:ext cx="1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89" name="Oval 485">
              <a:extLst>
                <a:ext uri="{FF2B5EF4-FFF2-40B4-BE49-F238E27FC236}">
                  <a16:creationId xmlns:a16="http://schemas.microsoft.com/office/drawing/2014/main" id="{073B878B-A146-4D11-BC8A-5AD4ED041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6" y="1341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0" name="Oval 486">
              <a:extLst>
                <a:ext uri="{FF2B5EF4-FFF2-40B4-BE49-F238E27FC236}">
                  <a16:creationId xmlns:a16="http://schemas.microsoft.com/office/drawing/2014/main" id="{BEEE5EB4-5472-4D38-8903-7A612FC52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1335"/>
              <a:ext cx="11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1" name="Oval 487">
              <a:extLst>
                <a:ext uri="{FF2B5EF4-FFF2-40B4-BE49-F238E27FC236}">
                  <a16:creationId xmlns:a16="http://schemas.microsoft.com/office/drawing/2014/main" id="{9C529A06-FE26-49F4-9D8A-9CF3D2C0A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320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2" name="Oval 488">
              <a:extLst>
                <a:ext uri="{FF2B5EF4-FFF2-40B4-BE49-F238E27FC236}">
                  <a16:creationId xmlns:a16="http://schemas.microsoft.com/office/drawing/2014/main" id="{5A1E3A29-3189-46B1-9447-3A3841B6A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5" y="1374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3" name="Oval 489">
              <a:extLst>
                <a:ext uri="{FF2B5EF4-FFF2-40B4-BE49-F238E27FC236}">
                  <a16:creationId xmlns:a16="http://schemas.microsoft.com/office/drawing/2014/main" id="{9C4E0923-357C-4C45-8A24-FF3023EA3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371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4" name="Oval 490">
              <a:extLst>
                <a:ext uri="{FF2B5EF4-FFF2-40B4-BE49-F238E27FC236}">
                  <a16:creationId xmlns:a16="http://schemas.microsoft.com/office/drawing/2014/main" id="{2B28A63F-69E2-4FEB-9FC3-F21F3C49A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1" y="1393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5" name="Oval 491">
              <a:extLst>
                <a:ext uri="{FF2B5EF4-FFF2-40B4-BE49-F238E27FC236}">
                  <a16:creationId xmlns:a16="http://schemas.microsoft.com/office/drawing/2014/main" id="{2A70E295-0E6E-45A3-88EC-0A3AF243B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1423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6" name="Oval 492">
              <a:extLst>
                <a:ext uri="{FF2B5EF4-FFF2-40B4-BE49-F238E27FC236}">
                  <a16:creationId xmlns:a16="http://schemas.microsoft.com/office/drawing/2014/main" id="{E25DA30F-A1A6-4F59-8C65-886BD29A3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" y="1432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7" name="Oval 493">
              <a:extLst>
                <a:ext uri="{FF2B5EF4-FFF2-40B4-BE49-F238E27FC236}">
                  <a16:creationId xmlns:a16="http://schemas.microsoft.com/office/drawing/2014/main" id="{76081652-B3D2-4A1E-9A0A-1862C10E0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1453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8" name="Oval 494">
              <a:extLst>
                <a:ext uri="{FF2B5EF4-FFF2-40B4-BE49-F238E27FC236}">
                  <a16:creationId xmlns:a16="http://schemas.microsoft.com/office/drawing/2014/main" id="{AB0DCD85-875C-449F-A1F5-687FBA34D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" y="1426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099" name="Oval 495">
              <a:extLst>
                <a:ext uri="{FF2B5EF4-FFF2-40B4-BE49-F238E27FC236}">
                  <a16:creationId xmlns:a16="http://schemas.microsoft.com/office/drawing/2014/main" id="{02F125C2-8F26-459A-9E7B-C196429B6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8" y="1480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0" name="Oval 496">
              <a:extLst>
                <a:ext uri="{FF2B5EF4-FFF2-40B4-BE49-F238E27FC236}">
                  <a16:creationId xmlns:a16="http://schemas.microsoft.com/office/drawing/2014/main" id="{0C79F59B-6A07-44B4-A550-408311D8D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" y="1477"/>
              <a:ext cx="11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1" name="Oval 497">
              <a:extLst>
                <a:ext uri="{FF2B5EF4-FFF2-40B4-BE49-F238E27FC236}">
                  <a16:creationId xmlns:a16="http://schemas.microsoft.com/office/drawing/2014/main" id="{A2BCBAD3-DC91-4E35-B7E5-369699BCA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1507"/>
              <a:ext cx="11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2" name="Oval 498">
              <a:extLst>
                <a:ext uri="{FF2B5EF4-FFF2-40B4-BE49-F238E27FC236}">
                  <a16:creationId xmlns:a16="http://schemas.microsoft.com/office/drawing/2014/main" id="{80183022-CEF9-4B06-9065-AC7E99A4F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1516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3" name="Oval 499">
              <a:extLst>
                <a:ext uri="{FF2B5EF4-FFF2-40B4-BE49-F238E27FC236}">
                  <a16:creationId xmlns:a16="http://schemas.microsoft.com/office/drawing/2014/main" id="{A7755AA1-2F59-47A3-9FB2-F2B414A30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1567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4" name="Oval 500">
              <a:extLst>
                <a:ext uri="{FF2B5EF4-FFF2-40B4-BE49-F238E27FC236}">
                  <a16:creationId xmlns:a16="http://schemas.microsoft.com/office/drawing/2014/main" id="{896A2ACB-EC7E-4545-AA32-BDBA4A481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1323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5" name="Oval 501">
              <a:extLst>
                <a:ext uri="{FF2B5EF4-FFF2-40B4-BE49-F238E27FC236}">
                  <a16:creationId xmlns:a16="http://schemas.microsoft.com/office/drawing/2014/main" id="{1D4CECB2-A2AC-49D0-A469-16EE8D005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5" y="2898"/>
              <a:ext cx="20" cy="24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6" name="Oval 502">
              <a:extLst>
                <a:ext uri="{FF2B5EF4-FFF2-40B4-BE49-F238E27FC236}">
                  <a16:creationId xmlns:a16="http://schemas.microsoft.com/office/drawing/2014/main" id="{F44FFC14-4C27-4031-A567-F51C5F05B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1" y="2974"/>
              <a:ext cx="22" cy="27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7" name="Oval 503">
              <a:extLst>
                <a:ext uri="{FF2B5EF4-FFF2-40B4-BE49-F238E27FC236}">
                  <a16:creationId xmlns:a16="http://schemas.microsoft.com/office/drawing/2014/main" id="{6248A209-D06C-4B9D-9CC6-21F5C7466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" y="2862"/>
              <a:ext cx="20" cy="24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8" name="Oval 504">
              <a:extLst>
                <a:ext uri="{FF2B5EF4-FFF2-40B4-BE49-F238E27FC236}">
                  <a16:creationId xmlns:a16="http://schemas.microsoft.com/office/drawing/2014/main" id="{754AB766-4D68-4BF2-A524-83B4F3AAE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5" y="2898"/>
              <a:ext cx="20" cy="24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09" name="Oval 505">
              <a:extLst>
                <a:ext uri="{FF2B5EF4-FFF2-40B4-BE49-F238E27FC236}">
                  <a16:creationId xmlns:a16="http://schemas.microsoft.com/office/drawing/2014/main" id="{75E476C6-7618-4565-9A5A-265B8BDAC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" y="2838"/>
              <a:ext cx="14" cy="1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0" name="Oval 506">
              <a:extLst>
                <a:ext uri="{FF2B5EF4-FFF2-40B4-BE49-F238E27FC236}">
                  <a16:creationId xmlns:a16="http://schemas.microsoft.com/office/drawing/2014/main" id="{305D37E0-4CA8-417B-8241-73EB107C9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" y="2793"/>
              <a:ext cx="14" cy="1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1" name="Oval 507">
              <a:extLst>
                <a:ext uri="{FF2B5EF4-FFF2-40B4-BE49-F238E27FC236}">
                  <a16:creationId xmlns:a16="http://schemas.microsoft.com/office/drawing/2014/main" id="{622F51CB-EA12-4A55-96CB-256C0BE79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" y="2913"/>
              <a:ext cx="14" cy="1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2" name="Oval 508">
              <a:extLst>
                <a:ext uri="{FF2B5EF4-FFF2-40B4-BE49-F238E27FC236}">
                  <a16:creationId xmlns:a16="http://schemas.microsoft.com/office/drawing/2014/main" id="{296907AB-35BB-45DE-B0A0-9E98F8076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2811"/>
              <a:ext cx="9" cy="9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3" name="Oval 509">
              <a:extLst>
                <a:ext uri="{FF2B5EF4-FFF2-40B4-BE49-F238E27FC236}">
                  <a16:creationId xmlns:a16="http://schemas.microsoft.com/office/drawing/2014/main" id="{7D83110A-0E52-4921-B217-B69523431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" y="2865"/>
              <a:ext cx="11" cy="12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4" name="Oval 510">
              <a:extLst>
                <a:ext uri="{FF2B5EF4-FFF2-40B4-BE49-F238E27FC236}">
                  <a16:creationId xmlns:a16="http://schemas.microsoft.com/office/drawing/2014/main" id="{87819154-1D82-43F2-8CF5-ACDBBDBFA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" y="2808"/>
              <a:ext cx="11" cy="12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5" name="Oval 511">
              <a:extLst>
                <a:ext uri="{FF2B5EF4-FFF2-40B4-BE49-F238E27FC236}">
                  <a16:creationId xmlns:a16="http://schemas.microsoft.com/office/drawing/2014/main" id="{5F7743A4-9F9B-43ED-8847-54054B358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" y="2937"/>
              <a:ext cx="14" cy="15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6" name="Oval 512">
              <a:extLst>
                <a:ext uri="{FF2B5EF4-FFF2-40B4-BE49-F238E27FC236}">
                  <a16:creationId xmlns:a16="http://schemas.microsoft.com/office/drawing/2014/main" id="{48836A8A-451C-4D2D-9AC9-BD3F5DA6F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4" y="2727"/>
              <a:ext cx="11" cy="12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7" name="Oval 513">
              <a:extLst>
                <a:ext uri="{FF2B5EF4-FFF2-40B4-BE49-F238E27FC236}">
                  <a16:creationId xmlns:a16="http://schemas.microsoft.com/office/drawing/2014/main" id="{7A1C5646-FD42-4749-A1CD-5B9AA4057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" y="2880"/>
              <a:ext cx="15" cy="15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8" name="Oval 514">
              <a:extLst>
                <a:ext uri="{FF2B5EF4-FFF2-40B4-BE49-F238E27FC236}">
                  <a16:creationId xmlns:a16="http://schemas.microsoft.com/office/drawing/2014/main" id="{FB3D5802-7E20-49E4-AA48-742C8813F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0" y="2826"/>
              <a:ext cx="23" cy="24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19" name="Oval 515">
              <a:extLst>
                <a:ext uri="{FF2B5EF4-FFF2-40B4-BE49-F238E27FC236}">
                  <a16:creationId xmlns:a16="http://schemas.microsoft.com/office/drawing/2014/main" id="{ABB76248-4D8E-4511-B824-9B00263A0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2" y="2949"/>
              <a:ext cx="11" cy="16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0" name="Oval 516">
              <a:extLst>
                <a:ext uri="{FF2B5EF4-FFF2-40B4-BE49-F238E27FC236}">
                  <a16:creationId xmlns:a16="http://schemas.microsoft.com/office/drawing/2014/main" id="{A0927A58-D8B2-4145-A6F2-EF0EDDED5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1" y="3028"/>
              <a:ext cx="11" cy="12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1" name="Oval 517">
              <a:extLst>
                <a:ext uri="{FF2B5EF4-FFF2-40B4-BE49-F238E27FC236}">
                  <a16:creationId xmlns:a16="http://schemas.microsoft.com/office/drawing/2014/main" id="{259375D4-24B2-4DAD-AC8E-8DFF62CC6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5" y="2971"/>
              <a:ext cx="14" cy="12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2" name="Oval 518">
              <a:extLst>
                <a:ext uri="{FF2B5EF4-FFF2-40B4-BE49-F238E27FC236}">
                  <a16:creationId xmlns:a16="http://schemas.microsoft.com/office/drawing/2014/main" id="{DC4415BE-7E68-4E84-8A04-813617348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" y="2895"/>
              <a:ext cx="20" cy="21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3" name="Oval 519">
              <a:extLst>
                <a:ext uri="{FF2B5EF4-FFF2-40B4-BE49-F238E27FC236}">
                  <a16:creationId xmlns:a16="http://schemas.microsoft.com/office/drawing/2014/main" id="{2DEA9DD3-7E73-41F7-899C-98F33A6A7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2736"/>
              <a:ext cx="26" cy="27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4" name="Oval 520">
              <a:extLst>
                <a:ext uri="{FF2B5EF4-FFF2-40B4-BE49-F238E27FC236}">
                  <a16:creationId xmlns:a16="http://schemas.microsoft.com/office/drawing/2014/main" id="{C97564E7-EAAE-461A-83E8-FC9E1F10B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2721"/>
              <a:ext cx="22" cy="24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5" name="Oval 521">
              <a:extLst>
                <a:ext uri="{FF2B5EF4-FFF2-40B4-BE49-F238E27FC236}">
                  <a16:creationId xmlns:a16="http://schemas.microsoft.com/office/drawing/2014/main" id="{F8F1747D-F89E-453E-AAFD-31E3861B5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" y="2681"/>
              <a:ext cx="6" cy="9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6" name="Oval 522">
              <a:extLst>
                <a:ext uri="{FF2B5EF4-FFF2-40B4-BE49-F238E27FC236}">
                  <a16:creationId xmlns:a16="http://schemas.microsoft.com/office/drawing/2014/main" id="{FFB8F9B3-31DA-4E58-AB09-AE668D68F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0" y="2636"/>
              <a:ext cx="14" cy="15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7" name="Oval 523">
              <a:extLst>
                <a:ext uri="{FF2B5EF4-FFF2-40B4-BE49-F238E27FC236}">
                  <a16:creationId xmlns:a16="http://schemas.microsoft.com/office/drawing/2014/main" id="{5F9286DB-2AED-4FE0-BD89-56B463D74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6" y="2588"/>
              <a:ext cx="14" cy="12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8" name="Oval 524">
              <a:extLst>
                <a:ext uri="{FF2B5EF4-FFF2-40B4-BE49-F238E27FC236}">
                  <a16:creationId xmlns:a16="http://schemas.microsoft.com/office/drawing/2014/main" id="{0D37BE63-A54D-4F99-BAB4-B84C1F8EB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" y="2603"/>
              <a:ext cx="14" cy="18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29" name="Oval 525">
              <a:extLst>
                <a:ext uri="{FF2B5EF4-FFF2-40B4-BE49-F238E27FC236}">
                  <a16:creationId xmlns:a16="http://schemas.microsoft.com/office/drawing/2014/main" id="{8452B552-3A4E-4017-8463-291CE5C3D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5" y="2715"/>
              <a:ext cx="12" cy="12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0" name="Oval 526">
              <a:extLst>
                <a:ext uri="{FF2B5EF4-FFF2-40B4-BE49-F238E27FC236}">
                  <a16:creationId xmlns:a16="http://schemas.microsoft.com/office/drawing/2014/main" id="{91693E8D-2C9D-4262-94E4-00DCD75A4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841"/>
              <a:ext cx="6" cy="9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1" name="Oval 527">
              <a:extLst>
                <a:ext uri="{FF2B5EF4-FFF2-40B4-BE49-F238E27FC236}">
                  <a16:creationId xmlns:a16="http://schemas.microsoft.com/office/drawing/2014/main" id="{D5E9F9E1-4D99-4DC7-9188-29663C151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2" y="2898"/>
              <a:ext cx="14" cy="15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2" name="Oval 528">
              <a:extLst>
                <a:ext uri="{FF2B5EF4-FFF2-40B4-BE49-F238E27FC236}">
                  <a16:creationId xmlns:a16="http://schemas.microsoft.com/office/drawing/2014/main" id="{8CA738A2-9DDF-4F94-A120-2E92C656E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0" y="2766"/>
              <a:ext cx="11" cy="12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3" name="Oval 529">
              <a:extLst>
                <a:ext uri="{FF2B5EF4-FFF2-40B4-BE49-F238E27FC236}">
                  <a16:creationId xmlns:a16="http://schemas.microsoft.com/office/drawing/2014/main" id="{12EA8EB9-8E1E-4E20-AE75-7A51A2849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9" y="2790"/>
              <a:ext cx="9" cy="9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4" name="Oval 530">
              <a:extLst>
                <a:ext uri="{FF2B5EF4-FFF2-40B4-BE49-F238E27FC236}">
                  <a16:creationId xmlns:a16="http://schemas.microsoft.com/office/drawing/2014/main" id="{104D124A-FD84-4EA9-8DBA-6C102BE30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" y="3031"/>
              <a:ext cx="11" cy="15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5" name="Oval 531">
              <a:extLst>
                <a:ext uri="{FF2B5EF4-FFF2-40B4-BE49-F238E27FC236}">
                  <a16:creationId xmlns:a16="http://schemas.microsoft.com/office/drawing/2014/main" id="{2CF372F8-5AA2-4F9E-9AFF-CDBA6F707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7" y="2943"/>
              <a:ext cx="11" cy="12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6" name="Oval 532">
              <a:extLst>
                <a:ext uri="{FF2B5EF4-FFF2-40B4-BE49-F238E27FC236}">
                  <a16:creationId xmlns:a16="http://schemas.microsoft.com/office/drawing/2014/main" id="{F8F576FD-8321-4C10-89F1-B4F802D39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3010"/>
              <a:ext cx="8" cy="9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7" name="Oval 533">
              <a:extLst>
                <a:ext uri="{FF2B5EF4-FFF2-40B4-BE49-F238E27FC236}">
                  <a16:creationId xmlns:a16="http://schemas.microsoft.com/office/drawing/2014/main" id="{EE2811DE-ED6D-4375-8058-A24963A39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3028"/>
              <a:ext cx="14" cy="15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8" name="Oval 534">
              <a:extLst>
                <a:ext uri="{FF2B5EF4-FFF2-40B4-BE49-F238E27FC236}">
                  <a16:creationId xmlns:a16="http://schemas.microsoft.com/office/drawing/2014/main" id="{AEB68CEA-C37B-4135-AEDE-4CC3169A8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3082"/>
              <a:ext cx="20" cy="21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39" name="Oval 535">
              <a:extLst>
                <a:ext uri="{FF2B5EF4-FFF2-40B4-BE49-F238E27FC236}">
                  <a16:creationId xmlns:a16="http://schemas.microsoft.com/office/drawing/2014/main" id="{B9D6BB19-D930-48A1-9F08-CB397483A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3094"/>
              <a:ext cx="17" cy="18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0" name="Oval 536">
              <a:extLst>
                <a:ext uri="{FF2B5EF4-FFF2-40B4-BE49-F238E27FC236}">
                  <a16:creationId xmlns:a16="http://schemas.microsoft.com/office/drawing/2014/main" id="{802C6BC7-FB94-46CB-BC51-F099D0992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5" y="3091"/>
              <a:ext cx="14" cy="15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1" name="Oval 537">
              <a:extLst>
                <a:ext uri="{FF2B5EF4-FFF2-40B4-BE49-F238E27FC236}">
                  <a16:creationId xmlns:a16="http://schemas.microsoft.com/office/drawing/2014/main" id="{DF1D2BDE-C550-4DA0-921C-F6EF19EB4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2943"/>
              <a:ext cx="11" cy="12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2" name="Oval 538">
              <a:extLst>
                <a:ext uri="{FF2B5EF4-FFF2-40B4-BE49-F238E27FC236}">
                  <a16:creationId xmlns:a16="http://schemas.microsoft.com/office/drawing/2014/main" id="{CBFC4B0A-5102-4F90-A839-125A0CDDA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1" y="2931"/>
              <a:ext cx="14" cy="12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3" name="Oval 539">
              <a:extLst>
                <a:ext uri="{FF2B5EF4-FFF2-40B4-BE49-F238E27FC236}">
                  <a16:creationId xmlns:a16="http://schemas.microsoft.com/office/drawing/2014/main" id="{7BFF04A9-2F54-45E4-A438-A6DF26C68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2862"/>
              <a:ext cx="8" cy="9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4" name="Oval 540">
              <a:extLst>
                <a:ext uri="{FF2B5EF4-FFF2-40B4-BE49-F238E27FC236}">
                  <a16:creationId xmlns:a16="http://schemas.microsoft.com/office/drawing/2014/main" id="{5C357D97-6985-42C4-ACAC-94103CEE7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9" y="2799"/>
              <a:ext cx="8" cy="1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5" name="Oval 541">
              <a:extLst>
                <a:ext uri="{FF2B5EF4-FFF2-40B4-BE49-F238E27FC236}">
                  <a16:creationId xmlns:a16="http://schemas.microsoft.com/office/drawing/2014/main" id="{97B5F281-2EDB-4B18-BDD2-8D74677AF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2" y="2847"/>
              <a:ext cx="5" cy="6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6" name="Oval 542">
              <a:extLst>
                <a:ext uri="{FF2B5EF4-FFF2-40B4-BE49-F238E27FC236}">
                  <a16:creationId xmlns:a16="http://schemas.microsoft.com/office/drawing/2014/main" id="{A3F73746-21F8-4A6E-8AE1-F7F4618BE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" y="3004"/>
              <a:ext cx="8" cy="9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7" name="Oval 543">
              <a:extLst>
                <a:ext uri="{FF2B5EF4-FFF2-40B4-BE49-F238E27FC236}">
                  <a16:creationId xmlns:a16="http://schemas.microsoft.com/office/drawing/2014/main" id="{B4DA6CEC-8021-4FB8-B0A6-8B54C819C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2817"/>
              <a:ext cx="5" cy="3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8" name="Oval 544">
              <a:extLst>
                <a:ext uri="{FF2B5EF4-FFF2-40B4-BE49-F238E27FC236}">
                  <a16:creationId xmlns:a16="http://schemas.microsoft.com/office/drawing/2014/main" id="{DA36927C-C2E3-452E-B33F-45B0835A6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2" y="2895"/>
              <a:ext cx="5" cy="6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49" name="Freeform 545">
              <a:extLst>
                <a:ext uri="{FF2B5EF4-FFF2-40B4-BE49-F238E27FC236}">
                  <a16:creationId xmlns:a16="http://schemas.microsoft.com/office/drawing/2014/main" id="{0ED64234-1775-463F-9435-163298161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1248"/>
              <a:ext cx="1234" cy="2099"/>
            </a:xfrm>
            <a:custGeom>
              <a:avLst/>
              <a:gdLst>
                <a:gd name="T0" fmla="*/ 294 w 437"/>
                <a:gd name="T1" fmla="*/ 12642 h 697"/>
                <a:gd name="T2" fmla="*/ 1014 w 437"/>
                <a:gd name="T3" fmla="*/ 14473 h 697"/>
                <a:gd name="T4" fmla="*/ 5631 w 437"/>
                <a:gd name="T5" fmla="*/ 18656 h 697"/>
                <a:gd name="T6" fmla="*/ 5605 w 437"/>
                <a:gd name="T7" fmla="*/ 18656 h 697"/>
                <a:gd name="T8" fmla="*/ 6147 w 437"/>
                <a:gd name="T9" fmla="*/ 18575 h 697"/>
                <a:gd name="T10" fmla="*/ 8892 w 437"/>
                <a:gd name="T11" fmla="*/ 15545 h 697"/>
                <a:gd name="T12" fmla="*/ 9028 w 437"/>
                <a:gd name="T13" fmla="*/ 11934 h 697"/>
                <a:gd name="T14" fmla="*/ 8491 w 437"/>
                <a:gd name="T15" fmla="*/ 9748 h 697"/>
                <a:gd name="T16" fmla="*/ 9098 w 437"/>
                <a:gd name="T17" fmla="*/ 7318 h 697"/>
                <a:gd name="T18" fmla="*/ 9776 w 437"/>
                <a:gd name="T19" fmla="*/ 4044 h 697"/>
                <a:gd name="T20" fmla="*/ 6195 w 437"/>
                <a:gd name="T21" fmla="*/ 27 h 697"/>
                <a:gd name="T22" fmla="*/ 2234 w 437"/>
                <a:gd name="T23" fmla="*/ 2241 h 697"/>
                <a:gd name="T24" fmla="*/ 1618 w 437"/>
                <a:gd name="T25" fmla="*/ 3246 h 697"/>
                <a:gd name="T26" fmla="*/ 743 w 437"/>
                <a:gd name="T27" fmla="*/ 5514 h 697"/>
                <a:gd name="T28" fmla="*/ 384 w 437"/>
                <a:gd name="T29" fmla="*/ 8107 h 697"/>
                <a:gd name="T30" fmla="*/ 294 w 437"/>
                <a:gd name="T31" fmla="*/ 12642 h 69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37" h="697">
                  <a:moveTo>
                    <a:pt x="13" y="463"/>
                  </a:moveTo>
                  <a:cubicBezTo>
                    <a:pt x="22" y="487"/>
                    <a:pt x="41" y="520"/>
                    <a:pt x="45" y="530"/>
                  </a:cubicBezTo>
                  <a:cubicBezTo>
                    <a:pt x="61" y="580"/>
                    <a:pt x="125" y="697"/>
                    <a:pt x="250" y="683"/>
                  </a:cubicBezTo>
                  <a:cubicBezTo>
                    <a:pt x="249" y="683"/>
                    <a:pt x="249" y="683"/>
                    <a:pt x="249" y="683"/>
                  </a:cubicBezTo>
                  <a:cubicBezTo>
                    <a:pt x="257" y="682"/>
                    <a:pt x="265" y="682"/>
                    <a:pt x="273" y="680"/>
                  </a:cubicBezTo>
                  <a:cubicBezTo>
                    <a:pt x="353" y="667"/>
                    <a:pt x="384" y="615"/>
                    <a:pt x="395" y="569"/>
                  </a:cubicBezTo>
                  <a:cubicBezTo>
                    <a:pt x="403" y="533"/>
                    <a:pt x="413" y="471"/>
                    <a:pt x="401" y="437"/>
                  </a:cubicBezTo>
                  <a:cubicBezTo>
                    <a:pt x="389" y="402"/>
                    <a:pt x="378" y="391"/>
                    <a:pt x="377" y="357"/>
                  </a:cubicBezTo>
                  <a:cubicBezTo>
                    <a:pt x="376" y="324"/>
                    <a:pt x="389" y="290"/>
                    <a:pt x="404" y="268"/>
                  </a:cubicBezTo>
                  <a:cubicBezTo>
                    <a:pt x="418" y="247"/>
                    <a:pt x="437" y="212"/>
                    <a:pt x="434" y="148"/>
                  </a:cubicBezTo>
                  <a:cubicBezTo>
                    <a:pt x="428" y="79"/>
                    <a:pt x="396" y="5"/>
                    <a:pt x="275" y="1"/>
                  </a:cubicBezTo>
                  <a:cubicBezTo>
                    <a:pt x="203" y="0"/>
                    <a:pt x="141" y="24"/>
                    <a:pt x="99" y="82"/>
                  </a:cubicBezTo>
                  <a:cubicBezTo>
                    <a:pt x="87" y="99"/>
                    <a:pt x="77" y="109"/>
                    <a:pt x="72" y="119"/>
                  </a:cubicBezTo>
                  <a:cubicBezTo>
                    <a:pt x="62" y="144"/>
                    <a:pt x="44" y="181"/>
                    <a:pt x="33" y="202"/>
                  </a:cubicBezTo>
                  <a:cubicBezTo>
                    <a:pt x="23" y="221"/>
                    <a:pt x="26" y="255"/>
                    <a:pt x="17" y="297"/>
                  </a:cubicBezTo>
                  <a:cubicBezTo>
                    <a:pt x="0" y="386"/>
                    <a:pt x="4" y="439"/>
                    <a:pt x="13" y="463"/>
                  </a:cubicBezTo>
                </a:path>
              </a:pathLst>
            </a:custGeom>
            <a:noFill/>
            <a:ln w="9525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0" name="Oval 546">
              <a:extLst>
                <a:ext uri="{FF2B5EF4-FFF2-40B4-BE49-F238E27FC236}">
                  <a16:creationId xmlns:a16="http://schemas.microsoft.com/office/drawing/2014/main" id="{50DF3186-D8FE-4339-ACC7-B51D8237E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3" y="2480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1" name="Oval 547">
              <a:extLst>
                <a:ext uri="{FF2B5EF4-FFF2-40B4-BE49-F238E27FC236}">
                  <a16:creationId xmlns:a16="http://schemas.microsoft.com/office/drawing/2014/main" id="{9AC11005-FCCF-4FC1-A722-8489127D5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2513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2" name="Oval 548">
              <a:extLst>
                <a:ext uri="{FF2B5EF4-FFF2-40B4-BE49-F238E27FC236}">
                  <a16:creationId xmlns:a16="http://schemas.microsoft.com/office/drawing/2014/main" id="{6B2234D6-C2D1-4BE0-82EC-5BBBBBEFA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" y="2528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3" name="Oval 549">
              <a:extLst>
                <a:ext uri="{FF2B5EF4-FFF2-40B4-BE49-F238E27FC236}">
                  <a16:creationId xmlns:a16="http://schemas.microsoft.com/office/drawing/2014/main" id="{18F783B1-47EB-4829-B6DC-FD3927CCB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" y="2468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4" name="Oval 550">
              <a:extLst>
                <a:ext uri="{FF2B5EF4-FFF2-40B4-BE49-F238E27FC236}">
                  <a16:creationId xmlns:a16="http://schemas.microsoft.com/office/drawing/2014/main" id="{A0EBB8D5-F6A2-4A32-B830-415512C29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5" y="2468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5" name="Oval 551">
              <a:extLst>
                <a:ext uri="{FF2B5EF4-FFF2-40B4-BE49-F238E27FC236}">
                  <a16:creationId xmlns:a16="http://schemas.microsoft.com/office/drawing/2014/main" id="{ACC244B2-1B51-42C3-AE10-F7A405A60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2573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6" name="Oval 552">
              <a:extLst>
                <a:ext uri="{FF2B5EF4-FFF2-40B4-BE49-F238E27FC236}">
                  <a16:creationId xmlns:a16="http://schemas.microsoft.com/office/drawing/2014/main" id="{DBA7D47B-F0DE-4F76-9142-32B0FC7B6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2" y="2543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7" name="Oval 553">
              <a:extLst>
                <a:ext uri="{FF2B5EF4-FFF2-40B4-BE49-F238E27FC236}">
                  <a16:creationId xmlns:a16="http://schemas.microsoft.com/office/drawing/2014/main" id="{C300A501-70A1-4DAF-ABAD-BCEB049B9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6" y="2570"/>
              <a:ext cx="6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8" name="Oval 554">
              <a:extLst>
                <a:ext uri="{FF2B5EF4-FFF2-40B4-BE49-F238E27FC236}">
                  <a16:creationId xmlns:a16="http://schemas.microsoft.com/office/drawing/2014/main" id="{6DF039F6-DD03-45A3-B156-B24C0201E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" y="2546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59" name="Oval 555">
              <a:extLst>
                <a:ext uri="{FF2B5EF4-FFF2-40B4-BE49-F238E27FC236}">
                  <a16:creationId xmlns:a16="http://schemas.microsoft.com/office/drawing/2014/main" id="{BE051DAC-250D-43CE-BBA0-D06D55914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" y="2639"/>
              <a:ext cx="9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0" name="Oval 556">
              <a:extLst>
                <a:ext uri="{FF2B5EF4-FFF2-40B4-BE49-F238E27FC236}">
                  <a16:creationId xmlns:a16="http://schemas.microsoft.com/office/drawing/2014/main" id="{24A790C3-CF2E-4D78-8B5F-F67E41C40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2612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1" name="Oval 557">
              <a:extLst>
                <a:ext uri="{FF2B5EF4-FFF2-40B4-BE49-F238E27FC236}">
                  <a16:creationId xmlns:a16="http://schemas.microsoft.com/office/drawing/2014/main" id="{0BD6E99B-196B-4E0F-BD32-9E53E254A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" y="1959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2" name="Oval 558">
              <a:extLst>
                <a:ext uri="{FF2B5EF4-FFF2-40B4-BE49-F238E27FC236}">
                  <a16:creationId xmlns:a16="http://schemas.microsoft.com/office/drawing/2014/main" id="{AAB5A6E0-53C8-48C5-B981-B7EB7DF24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1938"/>
              <a:ext cx="11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3" name="Oval 559">
              <a:extLst>
                <a:ext uri="{FF2B5EF4-FFF2-40B4-BE49-F238E27FC236}">
                  <a16:creationId xmlns:a16="http://schemas.microsoft.com/office/drawing/2014/main" id="{B5E173F3-FC8F-4C60-8EB7-70784F53D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1983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4" name="Oval 560">
              <a:extLst>
                <a:ext uri="{FF2B5EF4-FFF2-40B4-BE49-F238E27FC236}">
                  <a16:creationId xmlns:a16="http://schemas.microsoft.com/office/drawing/2014/main" id="{6CC0E9FE-BF92-4404-A375-787EC7538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5" y="1974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5" name="Oval 561">
              <a:extLst>
                <a:ext uri="{FF2B5EF4-FFF2-40B4-BE49-F238E27FC236}">
                  <a16:creationId xmlns:a16="http://schemas.microsoft.com/office/drawing/2014/main" id="{3657064A-9D4B-4121-81C8-472CD2FC9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7" y="1914"/>
              <a:ext cx="9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6" name="Oval 562">
              <a:extLst>
                <a:ext uri="{FF2B5EF4-FFF2-40B4-BE49-F238E27FC236}">
                  <a16:creationId xmlns:a16="http://schemas.microsoft.com/office/drawing/2014/main" id="{42FE2E3D-1981-4978-B58C-388309183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" y="1986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7" name="Oval 563">
              <a:extLst>
                <a:ext uri="{FF2B5EF4-FFF2-40B4-BE49-F238E27FC236}">
                  <a16:creationId xmlns:a16="http://schemas.microsoft.com/office/drawing/2014/main" id="{6087B173-7DAC-4D2B-A016-997F55757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5" y="203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8" name="Oval 564">
              <a:extLst>
                <a:ext uri="{FF2B5EF4-FFF2-40B4-BE49-F238E27FC236}">
                  <a16:creationId xmlns:a16="http://schemas.microsoft.com/office/drawing/2014/main" id="{72BBF4A7-4223-4ABB-B0BA-D7E98ECC9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001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69" name="Oval 565">
              <a:extLst>
                <a:ext uri="{FF2B5EF4-FFF2-40B4-BE49-F238E27FC236}">
                  <a16:creationId xmlns:a16="http://schemas.microsoft.com/office/drawing/2014/main" id="{774532A8-57A3-459C-AA40-B39E622CF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2046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0" name="Oval 566">
              <a:extLst>
                <a:ext uri="{FF2B5EF4-FFF2-40B4-BE49-F238E27FC236}">
                  <a16:creationId xmlns:a16="http://schemas.microsoft.com/office/drawing/2014/main" id="{BC5EFB06-450F-4844-B38D-1CA69106E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5" y="1938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1" name="Oval 567">
              <a:extLst>
                <a:ext uri="{FF2B5EF4-FFF2-40B4-BE49-F238E27FC236}">
                  <a16:creationId xmlns:a16="http://schemas.microsoft.com/office/drawing/2014/main" id="{B4870BBF-152C-476D-AB27-5E0A986C0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7" y="2046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2" name="Oval 568">
              <a:extLst>
                <a:ext uri="{FF2B5EF4-FFF2-40B4-BE49-F238E27FC236}">
                  <a16:creationId xmlns:a16="http://schemas.microsoft.com/office/drawing/2014/main" id="{CC25BD39-E5D6-446B-BE1C-856DA7FB6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2034"/>
              <a:ext cx="6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3" name="Oval 569">
              <a:extLst>
                <a:ext uri="{FF2B5EF4-FFF2-40B4-BE49-F238E27FC236}">
                  <a16:creationId xmlns:a16="http://schemas.microsoft.com/office/drawing/2014/main" id="{A8C6836D-65F3-4CC1-AB36-00B019F5E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2091"/>
              <a:ext cx="8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4" name="Oval 570">
              <a:extLst>
                <a:ext uri="{FF2B5EF4-FFF2-40B4-BE49-F238E27FC236}">
                  <a16:creationId xmlns:a16="http://schemas.microsoft.com/office/drawing/2014/main" id="{0846F486-091F-4943-98A6-BE6344360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2133"/>
              <a:ext cx="11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5" name="Oval 571">
              <a:extLst>
                <a:ext uri="{FF2B5EF4-FFF2-40B4-BE49-F238E27FC236}">
                  <a16:creationId xmlns:a16="http://schemas.microsoft.com/office/drawing/2014/main" id="{CC9AF9AE-5A5D-4A9D-9A53-C483C8CAE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3" y="2127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2176" name="Oval 572">
              <a:extLst>
                <a:ext uri="{FF2B5EF4-FFF2-40B4-BE49-F238E27FC236}">
                  <a16:creationId xmlns:a16="http://schemas.microsoft.com/office/drawing/2014/main" id="{FA17D380-ECFC-4408-BB1B-D4697EFC3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2109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19460" name="Text Box 573">
            <a:extLst>
              <a:ext uri="{FF2B5EF4-FFF2-40B4-BE49-F238E27FC236}">
                <a16:creationId xmlns:a16="http://schemas.microsoft.com/office/drawing/2014/main" id="{1069501F-9EE8-4702-8735-F925814720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5486400"/>
            <a:ext cx="1346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Nephropathy</a:t>
            </a:r>
          </a:p>
        </p:txBody>
      </p:sp>
      <p:grpSp>
        <p:nvGrpSpPr>
          <p:cNvPr id="41988" name="Group 574">
            <a:extLst>
              <a:ext uri="{FF2B5EF4-FFF2-40B4-BE49-F238E27FC236}">
                <a16:creationId xmlns:a16="http://schemas.microsoft.com/office/drawing/2014/main" id="{EBCAAABA-E379-4E32-86F4-59DE57FE50A6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1828800"/>
            <a:ext cx="2362200" cy="3381375"/>
            <a:chOff x="3521" y="1492"/>
            <a:chExt cx="1756" cy="2514"/>
          </a:xfrm>
        </p:grpSpPr>
        <p:sp>
          <p:nvSpPr>
            <p:cNvPr id="41990" name="Freeform 575">
              <a:extLst>
                <a:ext uri="{FF2B5EF4-FFF2-40B4-BE49-F238E27FC236}">
                  <a16:creationId xmlns:a16="http://schemas.microsoft.com/office/drawing/2014/main" id="{D9106F30-4B30-4B0A-BB2D-5A2B2F873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492"/>
              <a:ext cx="1561" cy="2514"/>
            </a:xfrm>
            <a:custGeom>
              <a:avLst/>
              <a:gdLst>
                <a:gd name="T0" fmla="*/ 866 w 503"/>
                <a:gd name="T1" fmla="*/ 18240 h 760"/>
                <a:gd name="T2" fmla="*/ 1704 w 503"/>
                <a:gd name="T3" fmla="*/ 20922 h 760"/>
                <a:gd name="T4" fmla="*/ 8581 w 503"/>
                <a:gd name="T5" fmla="*/ 26930 h 760"/>
                <a:gd name="T6" fmla="*/ 8581 w 503"/>
                <a:gd name="T7" fmla="*/ 26930 h 760"/>
                <a:gd name="T8" fmla="*/ 9350 w 503"/>
                <a:gd name="T9" fmla="*/ 26820 h 760"/>
                <a:gd name="T10" fmla="*/ 13512 w 503"/>
                <a:gd name="T11" fmla="*/ 22583 h 760"/>
                <a:gd name="T12" fmla="*/ 13540 w 503"/>
                <a:gd name="T13" fmla="*/ 17234 h 760"/>
                <a:gd name="T14" fmla="*/ 12761 w 503"/>
                <a:gd name="T15" fmla="*/ 14115 h 760"/>
                <a:gd name="T16" fmla="*/ 13627 w 503"/>
                <a:gd name="T17" fmla="*/ 10602 h 760"/>
                <a:gd name="T18" fmla="*/ 14946 w 503"/>
                <a:gd name="T19" fmla="*/ 5832 h 760"/>
                <a:gd name="T20" fmla="*/ 9447 w 503"/>
                <a:gd name="T21" fmla="*/ 33 h 760"/>
                <a:gd name="T22" fmla="*/ 3553 w 503"/>
                <a:gd name="T23" fmla="*/ 3152 h 760"/>
                <a:gd name="T24" fmla="*/ 2784 w 503"/>
                <a:gd name="T25" fmla="*/ 4704 h 760"/>
                <a:gd name="T26" fmla="*/ 1493 w 503"/>
                <a:gd name="T27" fmla="*/ 7965 h 760"/>
                <a:gd name="T28" fmla="*/ 568 w 503"/>
                <a:gd name="T29" fmla="*/ 11545 h 760"/>
                <a:gd name="T30" fmla="*/ 866 w 503"/>
                <a:gd name="T31" fmla="*/ 18240 h 7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3" h="760">
                  <a:moveTo>
                    <a:pt x="29" y="504"/>
                  </a:moveTo>
                  <a:cubicBezTo>
                    <a:pt x="38" y="531"/>
                    <a:pt x="53" y="567"/>
                    <a:pt x="57" y="578"/>
                  </a:cubicBezTo>
                  <a:cubicBezTo>
                    <a:pt x="75" y="633"/>
                    <a:pt x="151" y="760"/>
                    <a:pt x="287" y="744"/>
                  </a:cubicBezTo>
                  <a:cubicBezTo>
                    <a:pt x="287" y="744"/>
                    <a:pt x="287" y="744"/>
                    <a:pt x="287" y="744"/>
                  </a:cubicBezTo>
                  <a:cubicBezTo>
                    <a:pt x="296" y="744"/>
                    <a:pt x="304" y="743"/>
                    <a:pt x="313" y="741"/>
                  </a:cubicBezTo>
                  <a:cubicBezTo>
                    <a:pt x="401" y="727"/>
                    <a:pt x="440" y="674"/>
                    <a:pt x="452" y="624"/>
                  </a:cubicBezTo>
                  <a:cubicBezTo>
                    <a:pt x="461" y="585"/>
                    <a:pt x="466" y="513"/>
                    <a:pt x="453" y="476"/>
                  </a:cubicBezTo>
                  <a:cubicBezTo>
                    <a:pt x="441" y="439"/>
                    <a:pt x="429" y="426"/>
                    <a:pt x="427" y="390"/>
                  </a:cubicBezTo>
                  <a:cubicBezTo>
                    <a:pt x="426" y="353"/>
                    <a:pt x="440" y="316"/>
                    <a:pt x="456" y="293"/>
                  </a:cubicBezTo>
                  <a:cubicBezTo>
                    <a:pt x="472" y="270"/>
                    <a:pt x="503" y="230"/>
                    <a:pt x="500" y="161"/>
                  </a:cubicBezTo>
                  <a:cubicBezTo>
                    <a:pt x="493" y="86"/>
                    <a:pt x="448" y="5"/>
                    <a:pt x="316" y="1"/>
                  </a:cubicBezTo>
                  <a:cubicBezTo>
                    <a:pt x="237" y="0"/>
                    <a:pt x="164" y="23"/>
                    <a:pt x="119" y="87"/>
                  </a:cubicBezTo>
                  <a:cubicBezTo>
                    <a:pt x="106" y="105"/>
                    <a:pt x="98" y="119"/>
                    <a:pt x="93" y="130"/>
                  </a:cubicBezTo>
                  <a:cubicBezTo>
                    <a:pt x="82" y="157"/>
                    <a:pt x="62" y="197"/>
                    <a:pt x="50" y="220"/>
                  </a:cubicBezTo>
                  <a:cubicBezTo>
                    <a:pt x="40" y="241"/>
                    <a:pt x="28" y="272"/>
                    <a:pt x="19" y="319"/>
                  </a:cubicBezTo>
                  <a:cubicBezTo>
                    <a:pt x="0" y="416"/>
                    <a:pt x="19" y="478"/>
                    <a:pt x="29" y="504"/>
                  </a:cubicBezTo>
                  <a:close/>
                </a:path>
              </a:pathLst>
            </a:custGeom>
            <a:solidFill>
              <a:srgbClr val="802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1" name="Freeform 576">
              <a:extLst>
                <a:ext uri="{FF2B5EF4-FFF2-40B4-BE49-F238E27FC236}">
                  <a16:creationId xmlns:a16="http://schemas.microsoft.com/office/drawing/2014/main" id="{EB354194-7507-47CE-B77E-5CE649483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462"/>
              <a:ext cx="434" cy="1452"/>
            </a:xfrm>
            <a:custGeom>
              <a:avLst/>
              <a:gdLst>
                <a:gd name="T0" fmla="*/ 806 w 140"/>
                <a:gd name="T1" fmla="*/ 6618 h 439"/>
                <a:gd name="T2" fmla="*/ 28 w 140"/>
                <a:gd name="T3" fmla="*/ 3513 h 439"/>
                <a:gd name="T4" fmla="*/ 893 w 140"/>
                <a:gd name="T5" fmla="*/ 0 h 439"/>
                <a:gd name="T6" fmla="*/ 924 w 140"/>
                <a:gd name="T7" fmla="*/ 33 h 439"/>
                <a:gd name="T8" fmla="*/ 4055 w 140"/>
                <a:gd name="T9" fmla="*/ 7779 h 439"/>
                <a:gd name="T10" fmla="*/ 4055 w 140"/>
                <a:gd name="T11" fmla="*/ 15886 h 439"/>
                <a:gd name="T12" fmla="*/ 2892 w 140"/>
                <a:gd name="T13" fmla="*/ 15886 h 439"/>
                <a:gd name="T14" fmla="*/ 2536 w 140"/>
                <a:gd name="T15" fmla="*/ 10022 h 439"/>
                <a:gd name="T16" fmla="*/ 1011 w 140"/>
                <a:gd name="T17" fmla="*/ 7888 h 439"/>
                <a:gd name="T18" fmla="*/ 806 w 140"/>
                <a:gd name="T19" fmla="*/ 6618 h 4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" h="439">
                  <a:moveTo>
                    <a:pt x="27" y="183"/>
                  </a:moveTo>
                  <a:cubicBezTo>
                    <a:pt x="15" y="146"/>
                    <a:pt x="3" y="133"/>
                    <a:pt x="1" y="97"/>
                  </a:cubicBezTo>
                  <a:cubicBezTo>
                    <a:pt x="0" y="60"/>
                    <a:pt x="14" y="23"/>
                    <a:pt x="30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82" y="40"/>
                    <a:pt x="132" y="76"/>
                    <a:pt x="136" y="215"/>
                  </a:cubicBezTo>
                  <a:cubicBezTo>
                    <a:pt x="140" y="367"/>
                    <a:pt x="136" y="439"/>
                    <a:pt x="136" y="439"/>
                  </a:cubicBezTo>
                  <a:cubicBezTo>
                    <a:pt x="97" y="439"/>
                    <a:pt x="97" y="439"/>
                    <a:pt x="97" y="439"/>
                  </a:cubicBezTo>
                  <a:cubicBezTo>
                    <a:pt x="97" y="384"/>
                    <a:pt x="96" y="338"/>
                    <a:pt x="85" y="277"/>
                  </a:cubicBezTo>
                  <a:cubicBezTo>
                    <a:pt x="79" y="249"/>
                    <a:pt x="62" y="221"/>
                    <a:pt x="34" y="218"/>
                  </a:cubicBezTo>
                  <a:cubicBezTo>
                    <a:pt x="33" y="205"/>
                    <a:pt x="31" y="193"/>
                    <a:pt x="27" y="183"/>
                  </a:cubicBezTo>
                  <a:close/>
                </a:path>
              </a:pathLst>
            </a:custGeom>
            <a:solidFill>
              <a:srgbClr val="FDC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2" name="Freeform 577">
              <a:extLst>
                <a:ext uri="{FF2B5EF4-FFF2-40B4-BE49-F238E27FC236}">
                  <a16:creationId xmlns:a16="http://schemas.microsoft.com/office/drawing/2014/main" id="{CE0BF8A4-B5D0-4549-98E6-9CDB0DFD0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506"/>
              <a:ext cx="916" cy="1356"/>
            </a:xfrm>
            <a:custGeom>
              <a:avLst/>
              <a:gdLst>
                <a:gd name="T0" fmla="*/ 1978 w 295"/>
                <a:gd name="T1" fmla="*/ 8685 h 410"/>
                <a:gd name="T2" fmla="*/ 4164 w 295"/>
                <a:gd name="T3" fmla="*/ 3939 h 410"/>
                <a:gd name="T4" fmla="*/ 8831 w 295"/>
                <a:gd name="T5" fmla="*/ 394 h 410"/>
                <a:gd name="T6" fmla="*/ 2931 w 295"/>
                <a:gd name="T7" fmla="*/ 3982 h 410"/>
                <a:gd name="T8" fmla="*/ 1438 w 295"/>
                <a:gd name="T9" fmla="*/ 7888 h 410"/>
                <a:gd name="T10" fmla="*/ 155 w 295"/>
                <a:gd name="T11" fmla="*/ 14833 h 410"/>
                <a:gd name="T12" fmla="*/ 1978 w 295"/>
                <a:gd name="T13" fmla="*/ 8685 h 4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410">
                  <a:moveTo>
                    <a:pt x="66" y="240"/>
                  </a:moveTo>
                  <a:cubicBezTo>
                    <a:pt x="81" y="210"/>
                    <a:pt x="107" y="154"/>
                    <a:pt x="139" y="109"/>
                  </a:cubicBezTo>
                  <a:cubicBezTo>
                    <a:pt x="184" y="46"/>
                    <a:pt x="266" y="13"/>
                    <a:pt x="295" y="11"/>
                  </a:cubicBezTo>
                  <a:cubicBezTo>
                    <a:pt x="224" y="0"/>
                    <a:pt x="126" y="51"/>
                    <a:pt x="98" y="110"/>
                  </a:cubicBezTo>
                  <a:cubicBezTo>
                    <a:pt x="70" y="169"/>
                    <a:pt x="63" y="189"/>
                    <a:pt x="48" y="218"/>
                  </a:cubicBezTo>
                  <a:cubicBezTo>
                    <a:pt x="32" y="247"/>
                    <a:pt x="0" y="333"/>
                    <a:pt x="5" y="410"/>
                  </a:cubicBezTo>
                  <a:cubicBezTo>
                    <a:pt x="13" y="366"/>
                    <a:pt x="54" y="255"/>
                    <a:pt x="66" y="240"/>
                  </a:cubicBezTo>
                  <a:close/>
                </a:path>
              </a:pathLst>
            </a:custGeom>
            <a:solidFill>
              <a:srgbClr val="A45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3" name="Freeform 578">
              <a:extLst>
                <a:ext uri="{FF2B5EF4-FFF2-40B4-BE49-F238E27FC236}">
                  <a16:creationId xmlns:a16="http://schemas.microsoft.com/office/drawing/2014/main" id="{96EA82E0-132D-419D-A372-7FA16CBA1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506"/>
              <a:ext cx="767" cy="721"/>
            </a:xfrm>
            <a:custGeom>
              <a:avLst/>
              <a:gdLst>
                <a:gd name="T0" fmla="*/ 1438 w 247"/>
                <a:gd name="T1" fmla="*/ 3949 h 218"/>
                <a:gd name="T2" fmla="*/ 683 w 247"/>
                <a:gd name="T3" fmla="*/ 6006 h 218"/>
                <a:gd name="T4" fmla="*/ 0 w 247"/>
                <a:gd name="T5" fmla="*/ 7888 h 218"/>
                <a:gd name="T6" fmla="*/ 0 w 247"/>
                <a:gd name="T7" fmla="*/ 7888 h 218"/>
                <a:gd name="T8" fmla="*/ 783 w 247"/>
                <a:gd name="T9" fmla="*/ 6039 h 218"/>
                <a:gd name="T10" fmla="*/ 1553 w 247"/>
                <a:gd name="T11" fmla="*/ 4015 h 218"/>
                <a:gd name="T12" fmla="*/ 7397 w 247"/>
                <a:gd name="T13" fmla="*/ 394 h 218"/>
                <a:gd name="T14" fmla="*/ 7397 w 247"/>
                <a:gd name="T15" fmla="*/ 394 h 218"/>
                <a:gd name="T16" fmla="*/ 1438 w 247"/>
                <a:gd name="T17" fmla="*/ 3949 h 2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7" h="218">
                  <a:moveTo>
                    <a:pt x="48" y="109"/>
                  </a:moveTo>
                  <a:cubicBezTo>
                    <a:pt x="23" y="166"/>
                    <a:pt x="23" y="166"/>
                    <a:pt x="23" y="166"/>
                  </a:cubicBezTo>
                  <a:cubicBezTo>
                    <a:pt x="13" y="187"/>
                    <a:pt x="9" y="201"/>
                    <a:pt x="0" y="218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9" y="201"/>
                    <a:pt x="17" y="188"/>
                    <a:pt x="26" y="167"/>
                  </a:cubicBezTo>
                  <a:cubicBezTo>
                    <a:pt x="52" y="111"/>
                    <a:pt x="52" y="111"/>
                    <a:pt x="52" y="111"/>
                  </a:cubicBezTo>
                  <a:cubicBezTo>
                    <a:pt x="80" y="52"/>
                    <a:pt x="178" y="0"/>
                    <a:pt x="247" y="11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176" y="0"/>
                    <a:pt x="77" y="47"/>
                    <a:pt x="48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4" name="Freeform 579">
              <a:extLst>
                <a:ext uri="{FF2B5EF4-FFF2-40B4-BE49-F238E27FC236}">
                  <a16:creationId xmlns:a16="http://schemas.microsoft.com/office/drawing/2014/main" id="{7A7495FC-6D93-4A26-A44D-474DCC7DF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991"/>
              <a:ext cx="1108" cy="956"/>
            </a:xfrm>
            <a:custGeom>
              <a:avLst/>
              <a:gdLst>
                <a:gd name="T0" fmla="*/ 10192 w 357"/>
                <a:gd name="T1" fmla="*/ 1224 h 289"/>
                <a:gd name="T2" fmla="*/ 9749 w 357"/>
                <a:gd name="T3" fmla="*/ 6917 h 289"/>
                <a:gd name="T4" fmla="*/ 4122 w 357"/>
                <a:gd name="T5" fmla="*/ 9881 h 289"/>
                <a:gd name="T6" fmla="*/ 0 w 357"/>
                <a:gd name="T7" fmla="*/ 6619 h 289"/>
                <a:gd name="T8" fmla="*/ 5885 w 357"/>
                <a:gd name="T9" fmla="*/ 7059 h 289"/>
                <a:gd name="T10" fmla="*/ 9891 w 357"/>
                <a:gd name="T11" fmla="*/ 1664 h 289"/>
                <a:gd name="T12" fmla="*/ 9323 w 357"/>
                <a:gd name="T13" fmla="*/ 0 h 289"/>
                <a:gd name="T14" fmla="*/ 10192 w 357"/>
                <a:gd name="T15" fmla="*/ 1224 h 2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7" h="289">
                  <a:moveTo>
                    <a:pt x="341" y="34"/>
                  </a:moveTo>
                  <a:cubicBezTo>
                    <a:pt x="357" y="70"/>
                    <a:pt x="345" y="149"/>
                    <a:pt x="326" y="191"/>
                  </a:cubicBezTo>
                  <a:cubicBezTo>
                    <a:pt x="308" y="233"/>
                    <a:pt x="236" y="289"/>
                    <a:pt x="138" y="273"/>
                  </a:cubicBezTo>
                  <a:cubicBezTo>
                    <a:pt x="89" y="265"/>
                    <a:pt x="29" y="231"/>
                    <a:pt x="0" y="183"/>
                  </a:cubicBezTo>
                  <a:cubicBezTo>
                    <a:pt x="27" y="204"/>
                    <a:pt x="126" y="226"/>
                    <a:pt x="197" y="195"/>
                  </a:cubicBezTo>
                  <a:cubicBezTo>
                    <a:pt x="268" y="163"/>
                    <a:pt x="346" y="123"/>
                    <a:pt x="331" y="46"/>
                  </a:cubicBezTo>
                  <a:cubicBezTo>
                    <a:pt x="324" y="9"/>
                    <a:pt x="320" y="6"/>
                    <a:pt x="312" y="0"/>
                  </a:cubicBezTo>
                  <a:cubicBezTo>
                    <a:pt x="323" y="2"/>
                    <a:pt x="335" y="14"/>
                    <a:pt x="341" y="34"/>
                  </a:cubicBezTo>
                  <a:close/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5" name="Freeform 580">
              <a:extLst>
                <a:ext uri="{FF2B5EF4-FFF2-40B4-BE49-F238E27FC236}">
                  <a16:creationId xmlns:a16="http://schemas.microsoft.com/office/drawing/2014/main" id="{02099AFC-4325-4065-989D-7A030C87B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565"/>
              <a:ext cx="351" cy="986"/>
            </a:xfrm>
            <a:custGeom>
              <a:avLst/>
              <a:gdLst>
                <a:gd name="T0" fmla="*/ 0 w 113"/>
                <a:gd name="T1" fmla="*/ 0 h 298"/>
                <a:gd name="T2" fmla="*/ 3271 w 113"/>
                <a:gd name="T3" fmla="*/ 5003 h 298"/>
                <a:gd name="T4" fmla="*/ 1861 w 113"/>
                <a:gd name="T5" fmla="*/ 9820 h 298"/>
                <a:gd name="T6" fmla="*/ 183 w 113"/>
                <a:gd name="T7" fmla="*/ 10684 h 298"/>
                <a:gd name="T8" fmla="*/ 1823 w 113"/>
                <a:gd name="T9" fmla="*/ 8407 h 298"/>
                <a:gd name="T10" fmla="*/ 2162 w 113"/>
                <a:gd name="T11" fmla="*/ 3765 h 298"/>
                <a:gd name="T12" fmla="*/ 0 w 113"/>
                <a:gd name="T13" fmla="*/ 0 h 2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298">
                  <a:moveTo>
                    <a:pt x="0" y="0"/>
                  </a:moveTo>
                  <a:cubicBezTo>
                    <a:pt x="36" y="14"/>
                    <a:pt x="106" y="47"/>
                    <a:pt x="109" y="138"/>
                  </a:cubicBezTo>
                  <a:cubicBezTo>
                    <a:pt x="113" y="228"/>
                    <a:pt x="77" y="256"/>
                    <a:pt x="62" y="271"/>
                  </a:cubicBezTo>
                  <a:cubicBezTo>
                    <a:pt x="48" y="285"/>
                    <a:pt x="18" y="298"/>
                    <a:pt x="6" y="295"/>
                  </a:cubicBezTo>
                  <a:cubicBezTo>
                    <a:pt x="25" y="286"/>
                    <a:pt x="50" y="261"/>
                    <a:pt x="61" y="232"/>
                  </a:cubicBezTo>
                  <a:cubicBezTo>
                    <a:pt x="74" y="198"/>
                    <a:pt x="85" y="164"/>
                    <a:pt x="72" y="104"/>
                  </a:cubicBezTo>
                  <a:cubicBezTo>
                    <a:pt x="60" y="50"/>
                    <a:pt x="43" y="24"/>
                    <a:pt x="0" y="0"/>
                  </a:cubicBezTo>
                  <a:close/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6" name="Freeform 581">
              <a:extLst>
                <a:ext uri="{FF2B5EF4-FFF2-40B4-BE49-F238E27FC236}">
                  <a16:creationId xmlns:a16="http://schemas.microsoft.com/office/drawing/2014/main" id="{61D2E559-01AE-4868-95E8-6E17078EC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1671"/>
              <a:ext cx="515" cy="850"/>
            </a:xfrm>
            <a:custGeom>
              <a:avLst/>
              <a:gdLst>
                <a:gd name="T0" fmla="*/ 4958 w 166"/>
                <a:gd name="T1" fmla="*/ 0 h 257"/>
                <a:gd name="T2" fmla="*/ 2870 w 166"/>
                <a:gd name="T3" fmla="*/ 3182 h 257"/>
                <a:gd name="T4" fmla="*/ 1973 w 166"/>
                <a:gd name="T5" fmla="*/ 6191 h 257"/>
                <a:gd name="T6" fmla="*/ 0 w 166"/>
                <a:gd name="T7" fmla="*/ 9297 h 257"/>
                <a:gd name="T8" fmla="*/ 866 w 166"/>
                <a:gd name="T9" fmla="*/ 5252 h 257"/>
                <a:gd name="T10" fmla="*/ 2628 w 166"/>
                <a:gd name="T11" fmla="*/ 2067 h 2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257">
                  <a:moveTo>
                    <a:pt x="166" y="0"/>
                  </a:moveTo>
                  <a:cubicBezTo>
                    <a:pt x="141" y="16"/>
                    <a:pt x="103" y="60"/>
                    <a:pt x="96" y="88"/>
                  </a:cubicBezTo>
                  <a:cubicBezTo>
                    <a:pt x="88" y="120"/>
                    <a:pt x="93" y="145"/>
                    <a:pt x="66" y="171"/>
                  </a:cubicBezTo>
                  <a:cubicBezTo>
                    <a:pt x="44" y="191"/>
                    <a:pt x="12" y="228"/>
                    <a:pt x="0" y="257"/>
                  </a:cubicBezTo>
                  <a:cubicBezTo>
                    <a:pt x="13" y="226"/>
                    <a:pt x="13" y="174"/>
                    <a:pt x="29" y="145"/>
                  </a:cubicBezTo>
                  <a:cubicBezTo>
                    <a:pt x="46" y="114"/>
                    <a:pt x="65" y="83"/>
                    <a:pt x="88" y="57"/>
                  </a:cubicBezTo>
                </a:path>
              </a:pathLst>
            </a:custGeom>
            <a:solidFill>
              <a:srgbClr val="A45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7" name="Freeform 582">
              <a:extLst>
                <a:ext uri="{FF2B5EF4-FFF2-40B4-BE49-F238E27FC236}">
                  <a16:creationId xmlns:a16="http://schemas.microsoft.com/office/drawing/2014/main" id="{0F792FF7-F2F3-445A-ABD2-15F273B97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495"/>
              <a:ext cx="357" cy="1399"/>
            </a:xfrm>
            <a:custGeom>
              <a:avLst/>
              <a:gdLst>
                <a:gd name="T0" fmla="*/ 723 w 115"/>
                <a:gd name="T1" fmla="*/ 437 h 423"/>
                <a:gd name="T2" fmla="*/ 3325 w 115"/>
                <a:gd name="T3" fmla="*/ 8391 h 423"/>
                <a:gd name="T4" fmla="*/ 3353 w 115"/>
                <a:gd name="T5" fmla="*/ 15303 h 423"/>
                <a:gd name="T6" fmla="*/ 2574 w 115"/>
                <a:gd name="T7" fmla="*/ 5252 h 423"/>
                <a:gd name="T8" fmla="*/ 413 w 115"/>
                <a:gd name="T9" fmla="*/ 1333 h 423"/>
                <a:gd name="T10" fmla="*/ 723 w 115"/>
                <a:gd name="T11" fmla="*/ 437 h 4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423">
                  <a:moveTo>
                    <a:pt x="24" y="12"/>
                  </a:moveTo>
                  <a:cubicBezTo>
                    <a:pt x="52" y="31"/>
                    <a:pt x="102" y="65"/>
                    <a:pt x="111" y="232"/>
                  </a:cubicBezTo>
                  <a:cubicBezTo>
                    <a:pt x="114" y="296"/>
                    <a:pt x="112" y="423"/>
                    <a:pt x="112" y="423"/>
                  </a:cubicBezTo>
                  <a:cubicBezTo>
                    <a:pt x="115" y="350"/>
                    <a:pt x="103" y="198"/>
                    <a:pt x="86" y="145"/>
                  </a:cubicBezTo>
                  <a:cubicBezTo>
                    <a:pt x="69" y="91"/>
                    <a:pt x="29" y="49"/>
                    <a:pt x="14" y="37"/>
                  </a:cubicBezTo>
                  <a:cubicBezTo>
                    <a:pt x="0" y="25"/>
                    <a:pt x="7" y="0"/>
                    <a:pt x="24" y="12"/>
                  </a:cubicBezTo>
                  <a:close/>
                </a:path>
              </a:pathLst>
            </a:custGeom>
            <a:solidFill>
              <a:srgbClr val="FED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8" name="Freeform 583">
              <a:extLst>
                <a:ext uri="{FF2B5EF4-FFF2-40B4-BE49-F238E27FC236}">
                  <a16:creationId xmlns:a16="http://schemas.microsoft.com/office/drawing/2014/main" id="{39C09021-D7A6-4C17-AACD-EA4ACBB1B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2746"/>
              <a:ext cx="289" cy="781"/>
            </a:xfrm>
            <a:custGeom>
              <a:avLst/>
              <a:gdLst>
                <a:gd name="T0" fmla="*/ 115 w 93"/>
                <a:gd name="T1" fmla="*/ 109 h 236"/>
                <a:gd name="T2" fmla="*/ 569 w 93"/>
                <a:gd name="T3" fmla="*/ 2542 h 236"/>
                <a:gd name="T4" fmla="*/ 1081 w 93"/>
                <a:gd name="T5" fmla="*/ 4282 h 236"/>
                <a:gd name="T6" fmla="*/ 2104 w 93"/>
                <a:gd name="T7" fmla="*/ 5477 h 236"/>
                <a:gd name="T8" fmla="*/ 2791 w 93"/>
                <a:gd name="T9" fmla="*/ 8555 h 236"/>
                <a:gd name="T10" fmla="*/ 2607 w 93"/>
                <a:gd name="T11" fmla="*/ 6450 h 236"/>
                <a:gd name="T12" fmla="*/ 2461 w 93"/>
                <a:gd name="T13" fmla="*/ 5368 h 236"/>
                <a:gd name="T14" fmla="*/ 1380 w 93"/>
                <a:gd name="T15" fmla="*/ 3438 h 236"/>
                <a:gd name="T16" fmla="*/ 656 w 93"/>
                <a:gd name="T17" fmla="*/ 1489 h 236"/>
                <a:gd name="T18" fmla="*/ 183 w 93"/>
                <a:gd name="T19" fmla="*/ 0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3" h="236">
                  <a:moveTo>
                    <a:pt x="4" y="3"/>
                  </a:moveTo>
                  <a:cubicBezTo>
                    <a:pt x="0" y="26"/>
                    <a:pt x="11" y="48"/>
                    <a:pt x="19" y="70"/>
                  </a:cubicBezTo>
                  <a:cubicBezTo>
                    <a:pt x="26" y="86"/>
                    <a:pt x="28" y="102"/>
                    <a:pt x="36" y="118"/>
                  </a:cubicBezTo>
                  <a:cubicBezTo>
                    <a:pt x="45" y="133"/>
                    <a:pt x="60" y="136"/>
                    <a:pt x="70" y="151"/>
                  </a:cubicBezTo>
                  <a:cubicBezTo>
                    <a:pt x="83" y="171"/>
                    <a:pt x="87" y="205"/>
                    <a:pt x="93" y="236"/>
                  </a:cubicBezTo>
                  <a:cubicBezTo>
                    <a:pt x="93" y="223"/>
                    <a:pt x="91" y="191"/>
                    <a:pt x="87" y="178"/>
                  </a:cubicBezTo>
                  <a:cubicBezTo>
                    <a:pt x="84" y="166"/>
                    <a:pt x="86" y="159"/>
                    <a:pt x="82" y="148"/>
                  </a:cubicBezTo>
                  <a:cubicBezTo>
                    <a:pt x="75" y="129"/>
                    <a:pt x="55" y="112"/>
                    <a:pt x="46" y="95"/>
                  </a:cubicBezTo>
                  <a:cubicBezTo>
                    <a:pt x="35" y="73"/>
                    <a:pt x="36" y="62"/>
                    <a:pt x="22" y="41"/>
                  </a:cubicBezTo>
                  <a:cubicBezTo>
                    <a:pt x="14" y="29"/>
                    <a:pt x="4" y="15"/>
                    <a:pt x="6" y="0"/>
                  </a:cubicBezTo>
                </a:path>
              </a:pathLst>
            </a:custGeom>
            <a:solidFill>
              <a:srgbClr val="FEA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9" name="Freeform 584">
              <a:extLst>
                <a:ext uri="{FF2B5EF4-FFF2-40B4-BE49-F238E27FC236}">
                  <a16:creationId xmlns:a16="http://schemas.microsoft.com/office/drawing/2014/main" id="{2F4B8BED-3664-48F1-BB55-811E193D8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2491"/>
              <a:ext cx="109" cy="215"/>
            </a:xfrm>
            <a:custGeom>
              <a:avLst/>
              <a:gdLst>
                <a:gd name="T0" fmla="*/ 757 w 35"/>
                <a:gd name="T1" fmla="*/ 437 h 65"/>
                <a:gd name="T2" fmla="*/ 87 w 35"/>
                <a:gd name="T3" fmla="*/ 2352 h 65"/>
                <a:gd name="T4" fmla="*/ 427 w 35"/>
                <a:gd name="T5" fmla="*/ 1488 h 65"/>
                <a:gd name="T6" fmla="*/ 1000 w 35"/>
                <a:gd name="T7" fmla="*/ 1849 h 65"/>
                <a:gd name="T8" fmla="*/ 903 w 35"/>
                <a:gd name="T9" fmla="*/ 83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5">
                  <a:moveTo>
                    <a:pt x="25" y="12"/>
                  </a:moveTo>
                  <a:cubicBezTo>
                    <a:pt x="0" y="0"/>
                    <a:pt x="1" y="55"/>
                    <a:pt x="3" y="65"/>
                  </a:cubicBezTo>
                  <a:cubicBezTo>
                    <a:pt x="6" y="58"/>
                    <a:pt x="5" y="43"/>
                    <a:pt x="14" y="41"/>
                  </a:cubicBezTo>
                  <a:cubicBezTo>
                    <a:pt x="21" y="39"/>
                    <a:pt x="29" y="47"/>
                    <a:pt x="33" y="51"/>
                  </a:cubicBezTo>
                  <a:cubicBezTo>
                    <a:pt x="35" y="41"/>
                    <a:pt x="35" y="32"/>
                    <a:pt x="30" y="23"/>
                  </a:cubicBezTo>
                </a:path>
              </a:pathLst>
            </a:custGeom>
            <a:solidFill>
              <a:srgbClr val="FED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0" name="Freeform 585">
              <a:extLst>
                <a:ext uri="{FF2B5EF4-FFF2-40B4-BE49-F238E27FC236}">
                  <a16:creationId xmlns:a16="http://schemas.microsoft.com/office/drawing/2014/main" id="{78C1B429-D87D-41ED-8EC2-D8E5896AC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2796"/>
              <a:ext cx="152" cy="182"/>
            </a:xfrm>
            <a:custGeom>
              <a:avLst/>
              <a:gdLst>
                <a:gd name="T0" fmla="*/ 0 w 49"/>
                <a:gd name="T1" fmla="*/ 801 h 55"/>
                <a:gd name="T2" fmla="*/ 242 w 49"/>
                <a:gd name="T3" fmla="*/ 1195 h 55"/>
                <a:gd name="T4" fmla="*/ 627 w 49"/>
                <a:gd name="T5" fmla="*/ 1380 h 55"/>
                <a:gd name="T6" fmla="*/ 1464 w 49"/>
                <a:gd name="T7" fmla="*/ 1992 h 55"/>
                <a:gd name="T8" fmla="*/ 1011 w 49"/>
                <a:gd name="T9" fmla="*/ 0 h 55"/>
                <a:gd name="T10" fmla="*/ 298 w 49"/>
                <a:gd name="T11" fmla="*/ 943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55">
                  <a:moveTo>
                    <a:pt x="0" y="22"/>
                  </a:moveTo>
                  <a:cubicBezTo>
                    <a:pt x="3" y="25"/>
                    <a:pt x="5" y="30"/>
                    <a:pt x="8" y="33"/>
                  </a:cubicBezTo>
                  <a:cubicBezTo>
                    <a:pt x="11" y="36"/>
                    <a:pt x="17" y="37"/>
                    <a:pt x="21" y="38"/>
                  </a:cubicBezTo>
                  <a:cubicBezTo>
                    <a:pt x="31" y="43"/>
                    <a:pt x="40" y="49"/>
                    <a:pt x="49" y="55"/>
                  </a:cubicBezTo>
                  <a:cubicBezTo>
                    <a:pt x="33" y="41"/>
                    <a:pt x="34" y="20"/>
                    <a:pt x="34" y="0"/>
                  </a:cubicBezTo>
                  <a:cubicBezTo>
                    <a:pt x="33" y="12"/>
                    <a:pt x="26" y="35"/>
                    <a:pt x="10" y="26"/>
                  </a:cubicBezTo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1" name="Freeform 586">
              <a:extLst>
                <a:ext uri="{FF2B5EF4-FFF2-40B4-BE49-F238E27FC236}">
                  <a16:creationId xmlns:a16="http://schemas.microsoft.com/office/drawing/2014/main" id="{DD2925DA-E82B-46FC-A71A-E9F3EFEF9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647"/>
              <a:ext cx="295" cy="394"/>
            </a:xfrm>
            <a:custGeom>
              <a:avLst/>
              <a:gdLst>
                <a:gd name="T0" fmla="*/ 1407 w 95"/>
                <a:gd name="T1" fmla="*/ 0 h 119"/>
                <a:gd name="T2" fmla="*/ 1081 w 95"/>
                <a:gd name="T3" fmla="*/ 3046 h 119"/>
                <a:gd name="T4" fmla="*/ 2844 w 95"/>
                <a:gd name="T5" fmla="*/ 3738 h 119"/>
                <a:gd name="T6" fmla="*/ 953 w 95"/>
                <a:gd name="T7" fmla="*/ 3771 h 119"/>
                <a:gd name="T8" fmla="*/ 1407 w 95"/>
                <a:gd name="T9" fmla="*/ 0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9">
                  <a:moveTo>
                    <a:pt x="47" y="0"/>
                  </a:moveTo>
                  <a:cubicBezTo>
                    <a:pt x="28" y="33"/>
                    <a:pt x="25" y="69"/>
                    <a:pt x="36" y="84"/>
                  </a:cubicBezTo>
                  <a:cubicBezTo>
                    <a:pt x="50" y="101"/>
                    <a:pt x="78" y="84"/>
                    <a:pt x="95" y="103"/>
                  </a:cubicBezTo>
                  <a:cubicBezTo>
                    <a:pt x="83" y="97"/>
                    <a:pt x="63" y="119"/>
                    <a:pt x="32" y="104"/>
                  </a:cubicBezTo>
                  <a:cubicBezTo>
                    <a:pt x="1" y="88"/>
                    <a:pt x="0" y="36"/>
                    <a:pt x="47" y="0"/>
                  </a:cubicBezTo>
                  <a:close/>
                </a:path>
              </a:pathLst>
            </a:custGeom>
            <a:solidFill>
              <a:srgbClr val="98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2" name="Freeform 587">
              <a:extLst>
                <a:ext uri="{FF2B5EF4-FFF2-40B4-BE49-F238E27FC236}">
                  <a16:creationId xmlns:a16="http://schemas.microsoft.com/office/drawing/2014/main" id="{3D63FB9C-1F94-4A79-AF83-20B82AD5A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2558"/>
              <a:ext cx="242" cy="314"/>
            </a:xfrm>
            <a:custGeom>
              <a:avLst/>
              <a:gdLst>
                <a:gd name="T0" fmla="*/ 568 w 78"/>
                <a:gd name="T1" fmla="*/ 3431 h 95"/>
                <a:gd name="T2" fmla="*/ 897 w 78"/>
                <a:gd name="T3" fmla="*/ 2786 h 95"/>
                <a:gd name="T4" fmla="*/ 2088 w 78"/>
                <a:gd name="T5" fmla="*/ 2885 h 95"/>
                <a:gd name="T6" fmla="*/ 2215 w 78"/>
                <a:gd name="T7" fmla="*/ 1801 h 95"/>
                <a:gd name="T8" fmla="*/ 2032 w 78"/>
                <a:gd name="T9" fmla="*/ 502 h 95"/>
                <a:gd name="T10" fmla="*/ 596 w 78"/>
                <a:gd name="T11" fmla="*/ 1114 h 95"/>
                <a:gd name="T12" fmla="*/ 0 w 78"/>
                <a:gd name="T13" fmla="*/ 3322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95">
                  <a:moveTo>
                    <a:pt x="19" y="95"/>
                  </a:moveTo>
                  <a:cubicBezTo>
                    <a:pt x="16" y="87"/>
                    <a:pt x="24" y="82"/>
                    <a:pt x="30" y="77"/>
                  </a:cubicBezTo>
                  <a:cubicBezTo>
                    <a:pt x="44" y="66"/>
                    <a:pt x="63" y="84"/>
                    <a:pt x="70" y="80"/>
                  </a:cubicBezTo>
                  <a:cubicBezTo>
                    <a:pt x="78" y="76"/>
                    <a:pt x="75" y="64"/>
                    <a:pt x="74" y="50"/>
                  </a:cubicBezTo>
                  <a:cubicBezTo>
                    <a:pt x="74" y="37"/>
                    <a:pt x="76" y="22"/>
                    <a:pt x="68" y="14"/>
                  </a:cubicBezTo>
                  <a:cubicBezTo>
                    <a:pt x="55" y="0"/>
                    <a:pt x="29" y="20"/>
                    <a:pt x="20" y="31"/>
                  </a:cubicBezTo>
                  <a:cubicBezTo>
                    <a:pt x="4" y="50"/>
                    <a:pt x="0" y="67"/>
                    <a:pt x="0" y="92"/>
                  </a:cubicBezTo>
                </a:path>
              </a:pathLst>
            </a:custGeom>
            <a:solidFill>
              <a:srgbClr val="98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3" name="Freeform 588">
              <a:extLst>
                <a:ext uri="{FF2B5EF4-FFF2-40B4-BE49-F238E27FC236}">
                  <a16:creationId xmlns:a16="http://schemas.microsoft.com/office/drawing/2014/main" id="{BBD91C50-7706-4DBB-9D46-12E47D64D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492"/>
              <a:ext cx="1561" cy="2514"/>
            </a:xfrm>
            <a:custGeom>
              <a:avLst/>
              <a:gdLst>
                <a:gd name="T0" fmla="*/ 866 w 503"/>
                <a:gd name="T1" fmla="*/ 18240 h 760"/>
                <a:gd name="T2" fmla="*/ 1704 w 503"/>
                <a:gd name="T3" fmla="*/ 20922 h 760"/>
                <a:gd name="T4" fmla="*/ 8581 w 503"/>
                <a:gd name="T5" fmla="*/ 26930 h 760"/>
                <a:gd name="T6" fmla="*/ 8581 w 503"/>
                <a:gd name="T7" fmla="*/ 26930 h 760"/>
                <a:gd name="T8" fmla="*/ 9350 w 503"/>
                <a:gd name="T9" fmla="*/ 26820 h 760"/>
                <a:gd name="T10" fmla="*/ 13512 w 503"/>
                <a:gd name="T11" fmla="*/ 22583 h 760"/>
                <a:gd name="T12" fmla="*/ 13540 w 503"/>
                <a:gd name="T13" fmla="*/ 17234 h 760"/>
                <a:gd name="T14" fmla="*/ 12761 w 503"/>
                <a:gd name="T15" fmla="*/ 14115 h 760"/>
                <a:gd name="T16" fmla="*/ 13627 w 503"/>
                <a:gd name="T17" fmla="*/ 10602 h 760"/>
                <a:gd name="T18" fmla="*/ 14946 w 503"/>
                <a:gd name="T19" fmla="*/ 5832 h 760"/>
                <a:gd name="T20" fmla="*/ 9447 w 503"/>
                <a:gd name="T21" fmla="*/ 33 h 760"/>
                <a:gd name="T22" fmla="*/ 3553 w 503"/>
                <a:gd name="T23" fmla="*/ 3152 h 760"/>
                <a:gd name="T24" fmla="*/ 2784 w 503"/>
                <a:gd name="T25" fmla="*/ 4704 h 760"/>
                <a:gd name="T26" fmla="*/ 1493 w 503"/>
                <a:gd name="T27" fmla="*/ 7965 h 760"/>
                <a:gd name="T28" fmla="*/ 568 w 503"/>
                <a:gd name="T29" fmla="*/ 11545 h 760"/>
                <a:gd name="T30" fmla="*/ 866 w 503"/>
                <a:gd name="T31" fmla="*/ 18240 h 7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3" h="760">
                  <a:moveTo>
                    <a:pt x="29" y="504"/>
                  </a:moveTo>
                  <a:cubicBezTo>
                    <a:pt x="38" y="531"/>
                    <a:pt x="53" y="567"/>
                    <a:pt x="57" y="578"/>
                  </a:cubicBezTo>
                  <a:cubicBezTo>
                    <a:pt x="75" y="633"/>
                    <a:pt x="151" y="760"/>
                    <a:pt x="287" y="744"/>
                  </a:cubicBezTo>
                  <a:cubicBezTo>
                    <a:pt x="287" y="744"/>
                    <a:pt x="287" y="744"/>
                    <a:pt x="287" y="744"/>
                  </a:cubicBezTo>
                  <a:cubicBezTo>
                    <a:pt x="296" y="744"/>
                    <a:pt x="304" y="743"/>
                    <a:pt x="313" y="741"/>
                  </a:cubicBezTo>
                  <a:cubicBezTo>
                    <a:pt x="401" y="727"/>
                    <a:pt x="440" y="674"/>
                    <a:pt x="452" y="624"/>
                  </a:cubicBezTo>
                  <a:cubicBezTo>
                    <a:pt x="461" y="585"/>
                    <a:pt x="466" y="513"/>
                    <a:pt x="453" y="476"/>
                  </a:cubicBezTo>
                  <a:cubicBezTo>
                    <a:pt x="441" y="439"/>
                    <a:pt x="429" y="426"/>
                    <a:pt x="427" y="390"/>
                  </a:cubicBezTo>
                  <a:cubicBezTo>
                    <a:pt x="426" y="353"/>
                    <a:pt x="440" y="316"/>
                    <a:pt x="456" y="293"/>
                  </a:cubicBezTo>
                  <a:cubicBezTo>
                    <a:pt x="472" y="270"/>
                    <a:pt x="503" y="230"/>
                    <a:pt x="500" y="161"/>
                  </a:cubicBezTo>
                  <a:cubicBezTo>
                    <a:pt x="493" y="86"/>
                    <a:pt x="448" y="5"/>
                    <a:pt x="316" y="1"/>
                  </a:cubicBezTo>
                  <a:cubicBezTo>
                    <a:pt x="237" y="0"/>
                    <a:pt x="164" y="23"/>
                    <a:pt x="119" y="87"/>
                  </a:cubicBezTo>
                  <a:cubicBezTo>
                    <a:pt x="106" y="105"/>
                    <a:pt x="98" y="119"/>
                    <a:pt x="93" y="130"/>
                  </a:cubicBezTo>
                  <a:cubicBezTo>
                    <a:pt x="82" y="157"/>
                    <a:pt x="62" y="197"/>
                    <a:pt x="50" y="220"/>
                  </a:cubicBezTo>
                  <a:cubicBezTo>
                    <a:pt x="40" y="241"/>
                    <a:pt x="28" y="272"/>
                    <a:pt x="19" y="319"/>
                  </a:cubicBezTo>
                  <a:cubicBezTo>
                    <a:pt x="0" y="416"/>
                    <a:pt x="19" y="478"/>
                    <a:pt x="29" y="504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4" name="Freeform 589">
              <a:extLst>
                <a:ext uri="{FF2B5EF4-FFF2-40B4-BE49-F238E27FC236}">
                  <a16:creationId xmlns:a16="http://schemas.microsoft.com/office/drawing/2014/main" id="{E87C1295-3BC9-40D8-BAF1-DB3A7C343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462"/>
              <a:ext cx="434" cy="1452"/>
            </a:xfrm>
            <a:custGeom>
              <a:avLst/>
              <a:gdLst>
                <a:gd name="T0" fmla="*/ 806 w 140"/>
                <a:gd name="T1" fmla="*/ 6618 h 439"/>
                <a:gd name="T2" fmla="*/ 28 w 140"/>
                <a:gd name="T3" fmla="*/ 3513 h 439"/>
                <a:gd name="T4" fmla="*/ 893 w 140"/>
                <a:gd name="T5" fmla="*/ 0 h 439"/>
                <a:gd name="T6" fmla="*/ 924 w 140"/>
                <a:gd name="T7" fmla="*/ 33 h 439"/>
                <a:gd name="T8" fmla="*/ 4055 w 140"/>
                <a:gd name="T9" fmla="*/ 7779 h 439"/>
                <a:gd name="T10" fmla="*/ 4055 w 140"/>
                <a:gd name="T11" fmla="*/ 15886 h 439"/>
                <a:gd name="T12" fmla="*/ 2892 w 140"/>
                <a:gd name="T13" fmla="*/ 15886 h 439"/>
                <a:gd name="T14" fmla="*/ 2536 w 140"/>
                <a:gd name="T15" fmla="*/ 10022 h 439"/>
                <a:gd name="T16" fmla="*/ 1011 w 140"/>
                <a:gd name="T17" fmla="*/ 7888 h 439"/>
                <a:gd name="T18" fmla="*/ 806 w 140"/>
                <a:gd name="T19" fmla="*/ 6618 h 4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" h="439">
                  <a:moveTo>
                    <a:pt x="27" y="183"/>
                  </a:moveTo>
                  <a:cubicBezTo>
                    <a:pt x="15" y="146"/>
                    <a:pt x="3" y="133"/>
                    <a:pt x="1" y="97"/>
                  </a:cubicBezTo>
                  <a:cubicBezTo>
                    <a:pt x="0" y="60"/>
                    <a:pt x="14" y="23"/>
                    <a:pt x="30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82" y="40"/>
                    <a:pt x="132" y="76"/>
                    <a:pt x="136" y="215"/>
                  </a:cubicBezTo>
                  <a:cubicBezTo>
                    <a:pt x="140" y="367"/>
                    <a:pt x="136" y="439"/>
                    <a:pt x="136" y="439"/>
                  </a:cubicBezTo>
                  <a:cubicBezTo>
                    <a:pt x="97" y="439"/>
                    <a:pt x="97" y="439"/>
                    <a:pt x="97" y="439"/>
                  </a:cubicBezTo>
                  <a:cubicBezTo>
                    <a:pt x="97" y="384"/>
                    <a:pt x="96" y="338"/>
                    <a:pt x="85" y="277"/>
                  </a:cubicBezTo>
                  <a:cubicBezTo>
                    <a:pt x="79" y="249"/>
                    <a:pt x="62" y="221"/>
                    <a:pt x="34" y="218"/>
                  </a:cubicBezTo>
                  <a:cubicBezTo>
                    <a:pt x="33" y="205"/>
                    <a:pt x="31" y="193"/>
                    <a:pt x="27" y="183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5" name="Freeform 590">
              <a:extLst>
                <a:ext uri="{FF2B5EF4-FFF2-40B4-BE49-F238E27FC236}">
                  <a16:creationId xmlns:a16="http://schemas.microsoft.com/office/drawing/2014/main" id="{68B28891-B3BF-4181-970A-DFD045E4B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462"/>
              <a:ext cx="177" cy="115"/>
            </a:xfrm>
            <a:custGeom>
              <a:avLst/>
              <a:gdLst>
                <a:gd name="T0" fmla="*/ 1708 w 57"/>
                <a:gd name="T1" fmla="*/ 0 h 35"/>
                <a:gd name="T2" fmla="*/ 0 w 57"/>
                <a:gd name="T3" fmla="*/ 1242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35">
                  <a:moveTo>
                    <a:pt x="57" y="0"/>
                  </a:moveTo>
                  <a:cubicBezTo>
                    <a:pt x="49" y="10"/>
                    <a:pt x="30" y="34"/>
                    <a:pt x="0" y="3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6" name="Freeform 591">
              <a:extLst>
                <a:ext uri="{FF2B5EF4-FFF2-40B4-BE49-F238E27FC236}">
                  <a16:creationId xmlns:a16="http://schemas.microsoft.com/office/drawing/2014/main" id="{33A592B4-38DE-4FBA-B51F-454567444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908"/>
              <a:ext cx="255" cy="179"/>
            </a:xfrm>
            <a:custGeom>
              <a:avLst/>
              <a:gdLst>
                <a:gd name="T0" fmla="*/ 2466 w 82"/>
                <a:gd name="T1" fmla="*/ 1966 h 54"/>
                <a:gd name="T2" fmla="*/ 0 w 82"/>
                <a:gd name="T3" fmla="*/ 186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54">
                  <a:moveTo>
                    <a:pt x="82" y="54"/>
                  </a:moveTo>
                  <a:cubicBezTo>
                    <a:pt x="74" y="27"/>
                    <a:pt x="34" y="0"/>
                    <a:pt x="0" y="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7" name="Freeform 592">
              <a:extLst>
                <a:ext uri="{FF2B5EF4-FFF2-40B4-BE49-F238E27FC236}">
                  <a16:creationId xmlns:a16="http://schemas.microsoft.com/office/drawing/2014/main" id="{EF0715CD-561D-4A51-AF46-661DD1533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869"/>
              <a:ext cx="59" cy="59"/>
            </a:xfrm>
            <a:custGeom>
              <a:avLst/>
              <a:gdLst>
                <a:gd name="T0" fmla="*/ 568 w 19"/>
                <a:gd name="T1" fmla="*/ 633 h 18"/>
                <a:gd name="T2" fmla="*/ 0 w 19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8">
                  <a:moveTo>
                    <a:pt x="19" y="18"/>
                  </a:moveTo>
                  <a:cubicBezTo>
                    <a:pt x="10" y="13"/>
                    <a:pt x="8" y="4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62" name="Text Box 593">
            <a:extLst>
              <a:ext uri="{FF2B5EF4-FFF2-40B4-BE49-F238E27FC236}">
                <a16:creationId xmlns:a16="http://schemas.microsoft.com/office/drawing/2014/main" id="{0A249350-373A-4CA8-86E2-521320EFEB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562600"/>
            <a:ext cx="14811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Normal kidney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67544248-7E3A-4B3F-B508-2861546E92D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Glomerulonephritis</a:t>
            </a:r>
          </a:p>
        </p:txBody>
      </p:sp>
      <p:grpSp>
        <p:nvGrpSpPr>
          <p:cNvPr id="43010" name="Group 3">
            <a:extLst>
              <a:ext uri="{FF2B5EF4-FFF2-40B4-BE49-F238E27FC236}">
                <a16:creationId xmlns:a16="http://schemas.microsoft.com/office/drawing/2014/main" id="{ABF49110-51A1-4852-BE11-4658EAC8010D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2022475"/>
            <a:ext cx="2362200" cy="3381375"/>
            <a:chOff x="3521" y="1492"/>
            <a:chExt cx="1756" cy="2514"/>
          </a:xfrm>
        </p:grpSpPr>
        <p:sp>
          <p:nvSpPr>
            <p:cNvPr id="43110" name="Freeform 4">
              <a:extLst>
                <a:ext uri="{FF2B5EF4-FFF2-40B4-BE49-F238E27FC236}">
                  <a16:creationId xmlns:a16="http://schemas.microsoft.com/office/drawing/2014/main" id="{05F67B7B-CB95-4788-9218-D25A034C2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492"/>
              <a:ext cx="1561" cy="2514"/>
            </a:xfrm>
            <a:custGeom>
              <a:avLst/>
              <a:gdLst>
                <a:gd name="T0" fmla="*/ 866 w 503"/>
                <a:gd name="T1" fmla="*/ 18240 h 760"/>
                <a:gd name="T2" fmla="*/ 1704 w 503"/>
                <a:gd name="T3" fmla="*/ 20922 h 760"/>
                <a:gd name="T4" fmla="*/ 8581 w 503"/>
                <a:gd name="T5" fmla="*/ 26930 h 760"/>
                <a:gd name="T6" fmla="*/ 8581 w 503"/>
                <a:gd name="T7" fmla="*/ 26930 h 760"/>
                <a:gd name="T8" fmla="*/ 9350 w 503"/>
                <a:gd name="T9" fmla="*/ 26820 h 760"/>
                <a:gd name="T10" fmla="*/ 13512 w 503"/>
                <a:gd name="T11" fmla="*/ 22583 h 760"/>
                <a:gd name="T12" fmla="*/ 13540 w 503"/>
                <a:gd name="T13" fmla="*/ 17234 h 760"/>
                <a:gd name="T14" fmla="*/ 12761 w 503"/>
                <a:gd name="T15" fmla="*/ 14115 h 760"/>
                <a:gd name="T16" fmla="*/ 13627 w 503"/>
                <a:gd name="T17" fmla="*/ 10602 h 760"/>
                <a:gd name="T18" fmla="*/ 14946 w 503"/>
                <a:gd name="T19" fmla="*/ 5832 h 760"/>
                <a:gd name="T20" fmla="*/ 9447 w 503"/>
                <a:gd name="T21" fmla="*/ 33 h 760"/>
                <a:gd name="T22" fmla="*/ 3553 w 503"/>
                <a:gd name="T23" fmla="*/ 3152 h 760"/>
                <a:gd name="T24" fmla="*/ 2784 w 503"/>
                <a:gd name="T25" fmla="*/ 4704 h 760"/>
                <a:gd name="T26" fmla="*/ 1493 w 503"/>
                <a:gd name="T27" fmla="*/ 7965 h 760"/>
                <a:gd name="T28" fmla="*/ 568 w 503"/>
                <a:gd name="T29" fmla="*/ 11545 h 760"/>
                <a:gd name="T30" fmla="*/ 866 w 503"/>
                <a:gd name="T31" fmla="*/ 18240 h 7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3" h="760">
                  <a:moveTo>
                    <a:pt x="29" y="504"/>
                  </a:moveTo>
                  <a:cubicBezTo>
                    <a:pt x="38" y="531"/>
                    <a:pt x="53" y="567"/>
                    <a:pt x="57" y="578"/>
                  </a:cubicBezTo>
                  <a:cubicBezTo>
                    <a:pt x="75" y="633"/>
                    <a:pt x="151" y="760"/>
                    <a:pt x="287" y="744"/>
                  </a:cubicBezTo>
                  <a:cubicBezTo>
                    <a:pt x="287" y="744"/>
                    <a:pt x="287" y="744"/>
                    <a:pt x="287" y="744"/>
                  </a:cubicBezTo>
                  <a:cubicBezTo>
                    <a:pt x="296" y="744"/>
                    <a:pt x="304" y="743"/>
                    <a:pt x="313" y="741"/>
                  </a:cubicBezTo>
                  <a:cubicBezTo>
                    <a:pt x="401" y="727"/>
                    <a:pt x="440" y="674"/>
                    <a:pt x="452" y="624"/>
                  </a:cubicBezTo>
                  <a:cubicBezTo>
                    <a:pt x="461" y="585"/>
                    <a:pt x="466" y="513"/>
                    <a:pt x="453" y="476"/>
                  </a:cubicBezTo>
                  <a:cubicBezTo>
                    <a:pt x="441" y="439"/>
                    <a:pt x="429" y="426"/>
                    <a:pt x="427" y="390"/>
                  </a:cubicBezTo>
                  <a:cubicBezTo>
                    <a:pt x="426" y="353"/>
                    <a:pt x="440" y="316"/>
                    <a:pt x="456" y="293"/>
                  </a:cubicBezTo>
                  <a:cubicBezTo>
                    <a:pt x="472" y="270"/>
                    <a:pt x="503" y="230"/>
                    <a:pt x="500" y="161"/>
                  </a:cubicBezTo>
                  <a:cubicBezTo>
                    <a:pt x="493" y="86"/>
                    <a:pt x="448" y="5"/>
                    <a:pt x="316" y="1"/>
                  </a:cubicBezTo>
                  <a:cubicBezTo>
                    <a:pt x="237" y="0"/>
                    <a:pt x="164" y="23"/>
                    <a:pt x="119" y="87"/>
                  </a:cubicBezTo>
                  <a:cubicBezTo>
                    <a:pt x="106" y="105"/>
                    <a:pt x="98" y="119"/>
                    <a:pt x="93" y="130"/>
                  </a:cubicBezTo>
                  <a:cubicBezTo>
                    <a:pt x="82" y="157"/>
                    <a:pt x="62" y="197"/>
                    <a:pt x="50" y="220"/>
                  </a:cubicBezTo>
                  <a:cubicBezTo>
                    <a:pt x="40" y="241"/>
                    <a:pt x="28" y="272"/>
                    <a:pt x="19" y="319"/>
                  </a:cubicBezTo>
                  <a:cubicBezTo>
                    <a:pt x="0" y="416"/>
                    <a:pt x="19" y="478"/>
                    <a:pt x="29" y="504"/>
                  </a:cubicBezTo>
                  <a:close/>
                </a:path>
              </a:pathLst>
            </a:custGeom>
            <a:solidFill>
              <a:srgbClr val="802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1" name="Freeform 5">
              <a:extLst>
                <a:ext uri="{FF2B5EF4-FFF2-40B4-BE49-F238E27FC236}">
                  <a16:creationId xmlns:a16="http://schemas.microsoft.com/office/drawing/2014/main" id="{6D217C8D-F348-416C-B660-94C241575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462"/>
              <a:ext cx="434" cy="1452"/>
            </a:xfrm>
            <a:custGeom>
              <a:avLst/>
              <a:gdLst>
                <a:gd name="T0" fmla="*/ 806 w 140"/>
                <a:gd name="T1" fmla="*/ 6618 h 439"/>
                <a:gd name="T2" fmla="*/ 28 w 140"/>
                <a:gd name="T3" fmla="*/ 3513 h 439"/>
                <a:gd name="T4" fmla="*/ 893 w 140"/>
                <a:gd name="T5" fmla="*/ 0 h 439"/>
                <a:gd name="T6" fmla="*/ 924 w 140"/>
                <a:gd name="T7" fmla="*/ 33 h 439"/>
                <a:gd name="T8" fmla="*/ 4055 w 140"/>
                <a:gd name="T9" fmla="*/ 7779 h 439"/>
                <a:gd name="T10" fmla="*/ 4055 w 140"/>
                <a:gd name="T11" fmla="*/ 15886 h 439"/>
                <a:gd name="T12" fmla="*/ 2892 w 140"/>
                <a:gd name="T13" fmla="*/ 15886 h 439"/>
                <a:gd name="T14" fmla="*/ 2536 w 140"/>
                <a:gd name="T15" fmla="*/ 10022 h 439"/>
                <a:gd name="T16" fmla="*/ 1011 w 140"/>
                <a:gd name="T17" fmla="*/ 7888 h 439"/>
                <a:gd name="T18" fmla="*/ 806 w 140"/>
                <a:gd name="T19" fmla="*/ 6618 h 4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" h="439">
                  <a:moveTo>
                    <a:pt x="27" y="183"/>
                  </a:moveTo>
                  <a:cubicBezTo>
                    <a:pt x="15" y="146"/>
                    <a:pt x="3" y="133"/>
                    <a:pt x="1" y="97"/>
                  </a:cubicBezTo>
                  <a:cubicBezTo>
                    <a:pt x="0" y="60"/>
                    <a:pt x="14" y="23"/>
                    <a:pt x="30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82" y="40"/>
                    <a:pt x="132" y="76"/>
                    <a:pt x="136" y="215"/>
                  </a:cubicBezTo>
                  <a:cubicBezTo>
                    <a:pt x="140" y="367"/>
                    <a:pt x="136" y="439"/>
                    <a:pt x="136" y="439"/>
                  </a:cubicBezTo>
                  <a:cubicBezTo>
                    <a:pt x="97" y="439"/>
                    <a:pt x="97" y="439"/>
                    <a:pt x="97" y="439"/>
                  </a:cubicBezTo>
                  <a:cubicBezTo>
                    <a:pt x="97" y="384"/>
                    <a:pt x="96" y="338"/>
                    <a:pt x="85" y="277"/>
                  </a:cubicBezTo>
                  <a:cubicBezTo>
                    <a:pt x="79" y="249"/>
                    <a:pt x="62" y="221"/>
                    <a:pt x="34" y="218"/>
                  </a:cubicBezTo>
                  <a:cubicBezTo>
                    <a:pt x="33" y="205"/>
                    <a:pt x="31" y="193"/>
                    <a:pt x="27" y="183"/>
                  </a:cubicBezTo>
                  <a:close/>
                </a:path>
              </a:pathLst>
            </a:custGeom>
            <a:solidFill>
              <a:srgbClr val="FDC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2" name="Freeform 6">
              <a:extLst>
                <a:ext uri="{FF2B5EF4-FFF2-40B4-BE49-F238E27FC236}">
                  <a16:creationId xmlns:a16="http://schemas.microsoft.com/office/drawing/2014/main" id="{3CC82784-F1A6-4E8B-8C18-D35FA96C7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506"/>
              <a:ext cx="916" cy="1356"/>
            </a:xfrm>
            <a:custGeom>
              <a:avLst/>
              <a:gdLst>
                <a:gd name="T0" fmla="*/ 1978 w 295"/>
                <a:gd name="T1" fmla="*/ 8685 h 410"/>
                <a:gd name="T2" fmla="*/ 4164 w 295"/>
                <a:gd name="T3" fmla="*/ 3939 h 410"/>
                <a:gd name="T4" fmla="*/ 8831 w 295"/>
                <a:gd name="T5" fmla="*/ 394 h 410"/>
                <a:gd name="T6" fmla="*/ 2931 w 295"/>
                <a:gd name="T7" fmla="*/ 3982 h 410"/>
                <a:gd name="T8" fmla="*/ 1438 w 295"/>
                <a:gd name="T9" fmla="*/ 7888 h 410"/>
                <a:gd name="T10" fmla="*/ 155 w 295"/>
                <a:gd name="T11" fmla="*/ 14833 h 410"/>
                <a:gd name="T12" fmla="*/ 1978 w 295"/>
                <a:gd name="T13" fmla="*/ 8685 h 4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410">
                  <a:moveTo>
                    <a:pt x="66" y="240"/>
                  </a:moveTo>
                  <a:cubicBezTo>
                    <a:pt x="81" y="210"/>
                    <a:pt x="107" y="154"/>
                    <a:pt x="139" y="109"/>
                  </a:cubicBezTo>
                  <a:cubicBezTo>
                    <a:pt x="184" y="46"/>
                    <a:pt x="266" y="13"/>
                    <a:pt x="295" y="11"/>
                  </a:cubicBezTo>
                  <a:cubicBezTo>
                    <a:pt x="224" y="0"/>
                    <a:pt x="126" y="51"/>
                    <a:pt x="98" y="110"/>
                  </a:cubicBezTo>
                  <a:cubicBezTo>
                    <a:pt x="70" y="169"/>
                    <a:pt x="63" y="189"/>
                    <a:pt x="48" y="218"/>
                  </a:cubicBezTo>
                  <a:cubicBezTo>
                    <a:pt x="32" y="247"/>
                    <a:pt x="0" y="333"/>
                    <a:pt x="5" y="410"/>
                  </a:cubicBezTo>
                  <a:cubicBezTo>
                    <a:pt x="13" y="366"/>
                    <a:pt x="54" y="255"/>
                    <a:pt x="66" y="240"/>
                  </a:cubicBezTo>
                  <a:close/>
                </a:path>
              </a:pathLst>
            </a:custGeom>
            <a:solidFill>
              <a:srgbClr val="A45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3" name="Freeform 7">
              <a:extLst>
                <a:ext uri="{FF2B5EF4-FFF2-40B4-BE49-F238E27FC236}">
                  <a16:creationId xmlns:a16="http://schemas.microsoft.com/office/drawing/2014/main" id="{9E319046-2EE3-42CE-8A44-A2E0D9DE0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506"/>
              <a:ext cx="767" cy="721"/>
            </a:xfrm>
            <a:custGeom>
              <a:avLst/>
              <a:gdLst>
                <a:gd name="T0" fmla="*/ 1438 w 247"/>
                <a:gd name="T1" fmla="*/ 3949 h 218"/>
                <a:gd name="T2" fmla="*/ 683 w 247"/>
                <a:gd name="T3" fmla="*/ 6006 h 218"/>
                <a:gd name="T4" fmla="*/ 0 w 247"/>
                <a:gd name="T5" fmla="*/ 7888 h 218"/>
                <a:gd name="T6" fmla="*/ 0 w 247"/>
                <a:gd name="T7" fmla="*/ 7888 h 218"/>
                <a:gd name="T8" fmla="*/ 783 w 247"/>
                <a:gd name="T9" fmla="*/ 6039 h 218"/>
                <a:gd name="T10" fmla="*/ 1553 w 247"/>
                <a:gd name="T11" fmla="*/ 4015 h 218"/>
                <a:gd name="T12" fmla="*/ 7397 w 247"/>
                <a:gd name="T13" fmla="*/ 394 h 218"/>
                <a:gd name="T14" fmla="*/ 7397 w 247"/>
                <a:gd name="T15" fmla="*/ 394 h 218"/>
                <a:gd name="T16" fmla="*/ 1438 w 247"/>
                <a:gd name="T17" fmla="*/ 3949 h 2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7" h="218">
                  <a:moveTo>
                    <a:pt x="48" y="109"/>
                  </a:moveTo>
                  <a:cubicBezTo>
                    <a:pt x="23" y="166"/>
                    <a:pt x="23" y="166"/>
                    <a:pt x="23" y="166"/>
                  </a:cubicBezTo>
                  <a:cubicBezTo>
                    <a:pt x="13" y="187"/>
                    <a:pt x="9" y="201"/>
                    <a:pt x="0" y="218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9" y="201"/>
                    <a:pt x="17" y="188"/>
                    <a:pt x="26" y="167"/>
                  </a:cubicBezTo>
                  <a:cubicBezTo>
                    <a:pt x="52" y="111"/>
                    <a:pt x="52" y="111"/>
                    <a:pt x="52" y="111"/>
                  </a:cubicBezTo>
                  <a:cubicBezTo>
                    <a:pt x="80" y="52"/>
                    <a:pt x="178" y="0"/>
                    <a:pt x="247" y="11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176" y="0"/>
                    <a:pt x="77" y="47"/>
                    <a:pt x="48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4" name="Freeform 8">
              <a:extLst>
                <a:ext uri="{FF2B5EF4-FFF2-40B4-BE49-F238E27FC236}">
                  <a16:creationId xmlns:a16="http://schemas.microsoft.com/office/drawing/2014/main" id="{A626F40D-E3C1-411F-9237-28CF7F34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991"/>
              <a:ext cx="1108" cy="956"/>
            </a:xfrm>
            <a:custGeom>
              <a:avLst/>
              <a:gdLst>
                <a:gd name="T0" fmla="*/ 10192 w 357"/>
                <a:gd name="T1" fmla="*/ 1224 h 289"/>
                <a:gd name="T2" fmla="*/ 9749 w 357"/>
                <a:gd name="T3" fmla="*/ 6917 h 289"/>
                <a:gd name="T4" fmla="*/ 4122 w 357"/>
                <a:gd name="T5" fmla="*/ 9881 h 289"/>
                <a:gd name="T6" fmla="*/ 0 w 357"/>
                <a:gd name="T7" fmla="*/ 6619 h 289"/>
                <a:gd name="T8" fmla="*/ 5885 w 357"/>
                <a:gd name="T9" fmla="*/ 7059 h 289"/>
                <a:gd name="T10" fmla="*/ 9891 w 357"/>
                <a:gd name="T11" fmla="*/ 1664 h 289"/>
                <a:gd name="T12" fmla="*/ 9323 w 357"/>
                <a:gd name="T13" fmla="*/ 0 h 289"/>
                <a:gd name="T14" fmla="*/ 10192 w 357"/>
                <a:gd name="T15" fmla="*/ 1224 h 2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7" h="289">
                  <a:moveTo>
                    <a:pt x="341" y="34"/>
                  </a:moveTo>
                  <a:cubicBezTo>
                    <a:pt x="357" y="70"/>
                    <a:pt x="345" y="149"/>
                    <a:pt x="326" y="191"/>
                  </a:cubicBezTo>
                  <a:cubicBezTo>
                    <a:pt x="308" y="233"/>
                    <a:pt x="236" y="289"/>
                    <a:pt x="138" y="273"/>
                  </a:cubicBezTo>
                  <a:cubicBezTo>
                    <a:pt x="89" y="265"/>
                    <a:pt x="29" y="231"/>
                    <a:pt x="0" y="183"/>
                  </a:cubicBezTo>
                  <a:cubicBezTo>
                    <a:pt x="27" y="204"/>
                    <a:pt x="126" y="226"/>
                    <a:pt x="197" y="195"/>
                  </a:cubicBezTo>
                  <a:cubicBezTo>
                    <a:pt x="268" y="163"/>
                    <a:pt x="346" y="123"/>
                    <a:pt x="331" y="46"/>
                  </a:cubicBezTo>
                  <a:cubicBezTo>
                    <a:pt x="324" y="9"/>
                    <a:pt x="320" y="6"/>
                    <a:pt x="312" y="0"/>
                  </a:cubicBezTo>
                  <a:cubicBezTo>
                    <a:pt x="323" y="2"/>
                    <a:pt x="335" y="14"/>
                    <a:pt x="341" y="34"/>
                  </a:cubicBezTo>
                  <a:close/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5" name="Freeform 9">
              <a:extLst>
                <a:ext uri="{FF2B5EF4-FFF2-40B4-BE49-F238E27FC236}">
                  <a16:creationId xmlns:a16="http://schemas.microsoft.com/office/drawing/2014/main" id="{7883F5B8-7AA7-43E3-8479-1AD2A36AC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565"/>
              <a:ext cx="351" cy="986"/>
            </a:xfrm>
            <a:custGeom>
              <a:avLst/>
              <a:gdLst>
                <a:gd name="T0" fmla="*/ 0 w 113"/>
                <a:gd name="T1" fmla="*/ 0 h 298"/>
                <a:gd name="T2" fmla="*/ 3271 w 113"/>
                <a:gd name="T3" fmla="*/ 5003 h 298"/>
                <a:gd name="T4" fmla="*/ 1861 w 113"/>
                <a:gd name="T5" fmla="*/ 9820 h 298"/>
                <a:gd name="T6" fmla="*/ 183 w 113"/>
                <a:gd name="T7" fmla="*/ 10684 h 298"/>
                <a:gd name="T8" fmla="*/ 1823 w 113"/>
                <a:gd name="T9" fmla="*/ 8407 h 298"/>
                <a:gd name="T10" fmla="*/ 2162 w 113"/>
                <a:gd name="T11" fmla="*/ 3765 h 298"/>
                <a:gd name="T12" fmla="*/ 0 w 113"/>
                <a:gd name="T13" fmla="*/ 0 h 2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298">
                  <a:moveTo>
                    <a:pt x="0" y="0"/>
                  </a:moveTo>
                  <a:cubicBezTo>
                    <a:pt x="36" y="14"/>
                    <a:pt x="106" y="47"/>
                    <a:pt x="109" y="138"/>
                  </a:cubicBezTo>
                  <a:cubicBezTo>
                    <a:pt x="113" y="228"/>
                    <a:pt x="77" y="256"/>
                    <a:pt x="62" y="271"/>
                  </a:cubicBezTo>
                  <a:cubicBezTo>
                    <a:pt x="48" y="285"/>
                    <a:pt x="18" y="298"/>
                    <a:pt x="6" y="295"/>
                  </a:cubicBezTo>
                  <a:cubicBezTo>
                    <a:pt x="25" y="286"/>
                    <a:pt x="50" y="261"/>
                    <a:pt x="61" y="232"/>
                  </a:cubicBezTo>
                  <a:cubicBezTo>
                    <a:pt x="74" y="198"/>
                    <a:pt x="85" y="164"/>
                    <a:pt x="72" y="104"/>
                  </a:cubicBezTo>
                  <a:cubicBezTo>
                    <a:pt x="60" y="50"/>
                    <a:pt x="43" y="24"/>
                    <a:pt x="0" y="0"/>
                  </a:cubicBezTo>
                  <a:close/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6" name="Freeform 10">
              <a:extLst>
                <a:ext uri="{FF2B5EF4-FFF2-40B4-BE49-F238E27FC236}">
                  <a16:creationId xmlns:a16="http://schemas.microsoft.com/office/drawing/2014/main" id="{025792F2-3D4B-435E-A904-14CC28FC5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1671"/>
              <a:ext cx="515" cy="850"/>
            </a:xfrm>
            <a:custGeom>
              <a:avLst/>
              <a:gdLst>
                <a:gd name="T0" fmla="*/ 4958 w 166"/>
                <a:gd name="T1" fmla="*/ 0 h 257"/>
                <a:gd name="T2" fmla="*/ 2870 w 166"/>
                <a:gd name="T3" fmla="*/ 3182 h 257"/>
                <a:gd name="T4" fmla="*/ 1973 w 166"/>
                <a:gd name="T5" fmla="*/ 6191 h 257"/>
                <a:gd name="T6" fmla="*/ 0 w 166"/>
                <a:gd name="T7" fmla="*/ 9297 h 257"/>
                <a:gd name="T8" fmla="*/ 866 w 166"/>
                <a:gd name="T9" fmla="*/ 5252 h 257"/>
                <a:gd name="T10" fmla="*/ 2628 w 166"/>
                <a:gd name="T11" fmla="*/ 2067 h 2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257">
                  <a:moveTo>
                    <a:pt x="166" y="0"/>
                  </a:moveTo>
                  <a:cubicBezTo>
                    <a:pt x="141" y="16"/>
                    <a:pt x="103" y="60"/>
                    <a:pt x="96" y="88"/>
                  </a:cubicBezTo>
                  <a:cubicBezTo>
                    <a:pt x="88" y="120"/>
                    <a:pt x="93" y="145"/>
                    <a:pt x="66" y="171"/>
                  </a:cubicBezTo>
                  <a:cubicBezTo>
                    <a:pt x="44" y="191"/>
                    <a:pt x="12" y="228"/>
                    <a:pt x="0" y="257"/>
                  </a:cubicBezTo>
                  <a:cubicBezTo>
                    <a:pt x="13" y="226"/>
                    <a:pt x="13" y="174"/>
                    <a:pt x="29" y="145"/>
                  </a:cubicBezTo>
                  <a:cubicBezTo>
                    <a:pt x="46" y="114"/>
                    <a:pt x="65" y="83"/>
                    <a:pt x="88" y="57"/>
                  </a:cubicBezTo>
                </a:path>
              </a:pathLst>
            </a:custGeom>
            <a:solidFill>
              <a:srgbClr val="A45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7" name="Freeform 11">
              <a:extLst>
                <a:ext uri="{FF2B5EF4-FFF2-40B4-BE49-F238E27FC236}">
                  <a16:creationId xmlns:a16="http://schemas.microsoft.com/office/drawing/2014/main" id="{EB9ADEFF-240A-4C49-8BD8-07EA0959D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495"/>
              <a:ext cx="357" cy="1399"/>
            </a:xfrm>
            <a:custGeom>
              <a:avLst/>
              <a:gdLst>
                <a:gd name="T0" fmla="*/ 723 w 115"/>
                <a:gd name="T1" fmla="*/ 437 h 423"/>
                <a:gd name="T2" fmla="*/ 3325 w 115"/>
                <a:gd name="T3" fmla="*/ 8391 h 423"/>
                <a:gd name="T4" fmla="*/ 3353 w 115"/>
                <a:gd name="T5" fmla="*/ 15303 h 423"/>
                <a:gd name="T6" fmla="*/ 2574 w 115"/>
                <a:gd name="T7" fmla="*/ 5252 h 423"/>
                <a:gd name="T8" fmla="*/ 413 w 115"/>
                <a:gd name="T9" fmla="*/ 1333 h 423"/>
                <a:gd name="T10" fmla="*/ 723 w 115"/>
                <a:gd name="T11" fmla="*/ 437 h 4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423">
                  <a:moveTo>
                    <a:pt x="24" y="12"/>
                  </a:moveTo>
                  <a:cubicBezTo>
                    <a:pt x="52" y="31"/>
                    <a:pt x="102" y="65"/>
                    <a:pt x="111" y="232"/>
                  </a:cubicBezTo>
                  <a:cubicBezTo>
                    <a:pt x="114" y="296"/>
                    <a:pt x="112" y="423"/>
                    <a:pt x="112" y="423"/>
                  </a:cubicBezTo>
                  <a:cubicBezTo>
                    <a:pt x="115" y="350"/>
                    <a:pt x="103" y="198"/>
                    <a:pt x="86" y="145"/>
                  </a:cubicBezTo>
                  <a:cubicBezTo>
                    <a:pt x="69" y="91"/>
                    <a:pt x="29" y="49"/>
                    <a:pt x="14" y="37"/>
                  </a:cubicBezTo>
                  <a:cubicBezTo>
                    <a:pt x="0" y="25"/>
                    <a:pt x="7" y="0"/>
                    <a:pt x="24" y="12"/>
                  </a:cubicBezTo>
                  <a:close/>
                </a:path>
              </a:pathLst>
            </a:custGeom>
            <a:solidFill>
              <a:srgbClr val="FED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8" name="Freeform 12">
              <a:extLst>
                <a:ext uri="{FF2B5EF4-FFF2-40B4-BE49-F238E27FC236}">
                  <a16:creationId xmlns:a16="http://schemas.microsoft.com/office/drawing/2014/main" id="{30FD330B-E387-409B-9073-C5B29561C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2746"/>
              <a:ext cx="289" cy="781"/>
            </a:xfrm>
            <a:custGeom>
              <a:avLst/>
              <a:gdLst>
                <a:gd name="T0" fmla="*/ 115 w 93"/>
                <a:gd name="T1" fmla="*/ 109 h 236"/>
                <a:gd name="T2" fmla="*/ 569 w 93"/>
                <a:gd name="T3" fmla="*/ 2542 h 236"/>
                <a:gd name="T4" fmla="*/ 1081 w 93"/>
                <a:gd name="T5" fmla="*/ 4282 h 236"/>
                <a:gd name="T6" fmla="*/ 2104 w 93"/>
                <a:gd name="T7" fmla="*/ 5477 h 236"/>
                <a:gd name="T8" fmla="*/ 2791 w 93"/>
                <a:gd name="T9" fmla="*/ 8555 h 236"/>
                <a:gd name="T10" fmla="*/ 2607 w 93"/>
                <a:gd name="T11" fmla="*/ 6450 h 236"/>
                <a:gd name="T12" fmla="*/ 2461 w 93"/>
                <a:gd name="T13" fmla="*/ 5368 h 236"/>
                <a:gd name="T14" fmla="*/ 1380 w 93"/>
                <a:gd name="T15" fmla="*/ 3438 h 236"/>
                <a:gd name="T16" fmla="*/ 656 w 93"/>
                <a:gd name="T17" fmla="*/ 1489 h 236"/>
                <a:gd name="T18" fmla="*/ 183 w 93"/>
                <a:gd name="T19" fmla="*/ 0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3" h="236">
                  <a:moveTo>
                    <a:pt x="4" y="3"/>
                  </a:moveTo>
                  <a:cubicBezTo>
                    <a:pt x="0" y="26"/>
                    <a:pt x="11" y="48"/>
                    <a:pt x="19" y="70"/>
                  </a:cubicBezTo>
                  <a:cubicBezTo>
                    <a:pt x="26" y="86"/>
                    <a:pt x="28" y="102"/>
                    <a:pt x="36" y="118"/>
                  </a:cubicBezTo>
                  <a:cubicBezTo>
                    <a:pt x="45" y="133"/>
                    <a:pt x="60" y="136"/>
                    <a:pt x="70" y="151"/>
                  </a:cubicBezTo>
                  <a:cubicBezTo>
                    <a:pt x="83" y="171"/>
                    <a:pt x="87" y="205"/>
                    <a:pt x="93" y="236"/>
                  </a:cubicBezTo>
                  <a:cubicBezTo>
                    <a:pt x="93" y="223"/>
                    <a:pt x="91" y="191"/>
                    <a:pt x="87" y="178"/>
                  </a:cubicBezTo>
                  <a:cubicBezTo>
                    <a:pt x="84" y="166"/>
                    <a:pt x="86" y="159"/>
                    <a:pt x="82" y="148"/>
                  </a:cubicBezTo>
                  <a:cubicBezTo>
                    <a:pt x="75" y="129"/>
                    <a:pt x="55" y="112"/>
                    <a:pt x="46" y="95"/>
                  </a:cubicBezTo>
                  <a:cubicBezTo>
                    <a:pt x="35" y="73"/>
                    <a:pt x="36" y="62"/>
                    <a:pt x="22" y="41"/>
                  </a:cubicBezTo>
                  <a:cubicBezTo>
                    <a:pt x="14" y="29"/>
                    <a:pt x="4" y="15"/>
                    <a:pt x="6" y="0"/>
                  </a:cubicBezTo>
                </a:path>
              </a:pathLst>
            </a:custGeom>
            <a:solidFill>
              <a:srgbClr val="FEA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9" name="Freeform 13">
              <a:extLst>
                <a:ext uri="{FF2B5EF4-FFF2-40B4-BE49-F238E27FC236}">
                  <a16:creationId xmlns:a16="http://schemas.microsoft.com/office/drawing/2014/main" id="{BC5AAF98-1590-4872-B862-D04DE592E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2491"/>
              <a:ext cx="109" cy="215"/>
            </a:xfrm>
            <a:custGeom>
              <a:avLst/>
              <a:gdLst>
                <a:gd name="T0" fmla="*/ 757 w 35"/>
                <a:gd name="T1" fmla="*/ 437 h 65"/>
                <a:gd name="T2" fmla="*/ 87 w 35"/>
                <a:gd name="T3" fmla="*/ 2352 h 65"/>
                <a:gd name="T4" fmla="*/ 427 w 35"/>
                <a:gd name="T5" fmla="*/ 1488 h 65"/>
                <a:gd name="T6" fmla="*/ 1000 w 35"/>
                <a:gd name="T7" fmla="*/ 1849 h 65"/>
                <a:gd name="T8" fmla="*/ 903 w 35"/>
                <a:gd name="T9" fmla="*/ 83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5">
                  <a:moveTo>
                    <a:pt x="25" y="12"/>
                  </a:moveTo>
                  <a:cubicBezTo>
                    <a:pt x="0" y="0"/>
                    <a:pt x="1" y="55"/>
                    <a:pt x="3" y="65"/>
                  </a:cubicBezTo>
                  <a:cubicBezTo>
                    <a:pt x="6" y="58"/>
                    <a:pt x="5" y="43"/>
                    <a:pt x="14" y="41"/>
                  </a:cubicBezTo>
                  <a:cubicBezTo>
                    <a:pt x="21" y="39"/>
                    <a:pt x="29" y="47"/>
                    <a:pt x="33" y="51"/>
                  </a:cubicBezTo>
                  <a:cubicBezTo>
                    <a:pt x="35" y="41"/>
                    <a:pt x="35" y="32"/>
                    <a:pt x="30" y="23"/>
                  </a:cubicBezTo>
                </a:path>
              </a:pathLst>
            </a:custGeom>
            <a:solidFill>
              <a:srgbClr val="FED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0" name="Freeform 14">
              <a:extLst>
                <a:ext uri="{FF2B5EF4-FFF2-40B4-BE49-F238E27FC236}">
                  <a16:creationId xmlns:a16="http://schemas.microsoft.com/office/drawing/2014/main" id="{A6E1C45A-FB9A-404F-82A3-2B03B3CB8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2796"/>
              <a:ext cx="152" cy="182"/>
            </a:xfrm>
            <a:custGeom>
              <a:avLst/>
              <a:gdLst>
                <a:gd name="T0" fmla="*/ 0 w 49"/>
                <a:gd name="T1" fmla="*/ 801 h 55"/>
                <a:gd name="T2" fmla="*/ 242 w 49"/>
                <a:gd name="T3" fmla="*/ 1195 h 55"/>
                <a:gd name="T4" fmla="*/ 627 w 49"/>
                <a:gd name="T5" fmla="*/ 1380 h 55"/>
                <a:gd name="T6" fmla="*/ 1464 w 49"/>
                <a:gd name="T7" fmla="*/ 1992 h 55"/>
                <a:gd name="T8" fmla="*/ 1011 w 49"/>
                <a:gd name="T9" fmla="*/ 0 h 55"/>
                <a:gd name="T10" fmla="*/ 298 w 49"/>
                <a:gd name="T11" fmla="*/ 943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55">
                  <a:moveTo>
                    <a:pt x="0" y="22"/>
                  </a:moveTo>
                  <a:cubicBezTo>
                    <a:pt x="3" y="25"/>
                    <a:pt x="5" y="30"/>
                    <a:pt x="8" y="33"/>
                  </a:cubicBezTo>
                  <a:cubicBezTo>
                    <a:pt x="11" y="36"/>
                    <a:pt x="17" y="37"/>
                    <a:pt x="21" y="38"/>
                  </a:cubicBezTo>
                  <a:cubicBezTo>
                    <a:pt x="31" y="43"/>
                    <a:pt x="40" y="49"/>
                    <a:pt x="49" y="55"/>
                  </a:cubicBezTo>
                  <a:cubicBezTo>
                    <a:pt x="33" y="41"/>
                    <a:pt x="34" y="20"/>
                    <a:pt x="34" y="0"/>
                  </a:cubicBezTo>
                  <a:cubicBezTo>
                    <a:pt x="33" y="12"/>
                    <a:pt x="26" y="35"/>
                    <a:pt x="10" y="26"/>
                  </a:cubicBezTo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1" name="Freeform 15">
              <a:extLst>
                <a:ext uri="{FF2B5EF4-FFF2-40B4-BE49-F238E27FC236}">
                  <a16:creationId xmlns:a16="http://schemas.microsoft.com/office/drawing/2014/main" id="{FC157A5E-B204-4BA3-9ECC-E3783B061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647"/>
              <a:ext cx="295" cy="394"/>
            </a:xfrm>
            <a:custGeom>
              <a:avLst/>
              <a:gdLst>
                <a:gd name="T0" fmla="*/ 1407 w 95"/>
                <a:gd name="T1" fmla="*/ 0 h 119"/>
                <a:gd name="T2" fmla="*/ 1081 w 95"/>
                <a:gd name="T3" fmla="*/ 3046 h 119"/>
                <a:gd name="T4" fmla="*/ 2844 w 95"/>
                <a:gd name="T5" fmla="*/ 3738 h 119"/>
                <a:gd name="T6" fmla="*/ 953 w 95"/>
                <a:gd name="T7" fmla="*/ 3771 h 119"/>
                <a:gd name="T8" fmla="*/ 1407 w 95"/>
                <a:gd name="T9" fmla="*/ 0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9">
                  <a:moveTo>
                    <a:pt x="47" y="0"/>
                  </a:moveTo>
                  <a:cubicBezTo>
                    <a:pt x="28" y="33"/>
                    <a:pt x="25" y="69"/>
                    <a:pt x="36" y="84"/>
                  </a:cubicBezTo>
                  <a:cubicBezTo>
                    <a:pt x="50" y="101"/>
                    <a:pt x="78" y="84"/>
                    <a:pt x="95" y="103"/>
                  </a:cubicBezTo>
                  <a:cubicBezTo>
                    <a:pt x="83" y="97"/>
                    <a:pt x="63" y="119"/>
                    <a:pt x="32" y="104"/>
                  </a:cubicBezTo>
                  <a:cubicBezTo>
                    <a:pt x="1" y="88"/>
                    <a:pt x="0" y="36"/>
                    <a:pt x="47" y="0"/>
                  </a:cubicBezTo>
                  <a:close/>
                </a:path>
              </a:pathLst>
            </a:custGeom>
            <a:solidFill>
              <a:srgbClr val="98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2" name="Freeform 16">
              <a:extLst>
                <a:ext uri="{FF2B5EF4-FFF2-40B4-BE49-F238E27FC236}">
                  <a16:creationId xmlns:a16="http://schemas.microsoft.com/office/drawing/2014/main" id="{873536A7-80D4-4E63-AE36-EC33D7135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2558"/>
              <a:ext cx="242" cy="314"/>
            </a:xfrm>
            <a:custGeom>
              <a:avLst/>
              <a:gdLst>
                <a:gd name="T0" fmla="*/ 568 w 78"/>
                <a:gd name="T1" fmla="*/ 3431 h 95"/>
                <a:gd name="T2" fmla="*/ 897 w 78"/>
                <a:gd name="T3" fmla="*/ 2786 h 95"/>
                <a:gd name="T4" fmla="*/ 2088 w 78"/>
                <a:gd name="T5" fmla="*/ 2885 h 95"/>
                <a:gd name="T6" fmla="*/ 2215 w 78"/>
                <a:gd name="T7" fmla="*/ 1801 h 95"/>
                <a:gd name="T8" fmla="*/ 2032 w 78"/>
                <a:gd name="T9" fmla="*/ 502 h 95"/>
                <a:gd name="T10" fmla="*/ 596 w 78"/>
                <a:gd name="T11" fmla="*/ 1114 h 95"/>
                <a:gd name="T12" fmla="*/ 0 w 78"/>
                <a:gd name="T13" fmla="*/ 3322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95">
                  <a:moveTo>
                    <a:pt x="19" y="95"/>
                  </a:moveTo>
                  <a:cubicBezTo>
                    <a:pt x="16" y="87"/>
                    <a:pt x="24" y="82"/>
                    <a:pt x="30" y="77"/>
                  </a:cubicBezTo>
                  <a:cubicBezTo>
                    <a:pt x="44" y="66"/>
                    <a:pt x="63" y="84"/>
                    <a:pt x="70" y="80"/>
                  </a:cubicBezTo>
                  <a:cubicBezTo>
                    <a:pt x="78" y="76"/>
                    <a:pt x="75" y="64"/>
                    <a:pt x="74" y="50"/>
                  </a:cubicBezTo>
                  <a:cubicBezTo>
                    <a:pt x="74" y="37"/>
                    <a:pt x="76" y="22"/>
                    <a:pt x="68" y="14"/>
                  </a:cubicBezTo>
                  <a:cubicBezTo>
                    <a:pt x="55" y="0"/>
                    <a:pt x="29" y="20"/>
                    <a:pt x="20" y="31"/>
                  </a:cubicBezTo>
                  <a:cubicBezTo>
                    <a:pt x="4" y="50"/>
                    <a:pt x="0" y="67"/>
                    <a:pt x="0" y="92"/>
                  </a:cubicBezTo>
                </a:path>
              </a:pathLst>
            </a:custGeom>
            <a:solidFill>
              <a:srgbClr val="98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3" name="Freeform 17">
              <a:extLst>
                <a:ext uri="{FF2B5EF4-FFF2-40B4-BE49-F238E27FC236}">
                  <a16:creationId xmlns:a16="http://schemas.microsoft.com/office/drawing/2014/main" id="{6A9ACD59-CFA0-4487-90ED-BDFBF9F0E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492"/>
              <a:ext cx="1561" cy="2514"/>
            </a:xfrm>
            <a:custGeom>
              <a:avLst/>
              <a:gdLst>
                <a:gd name="T0" fmla="*/ 866 w 503"/>
                <a:gd name="T1" fmla="*/ 18240 h 760"/>
                <a:gd name="T2" fmla="*/ 1704 w 503"/>
                <a:gd name="T3" fmla="*/ 20922 h 760"/>
                <a:gd name="T4" fmla="*/ 8581 w 503"/>
                <a:gd name="T5" fmla="*/ 26930 h 760"/>
                <a:gd name="T6" fmla="*/ 8581 w 503"/>
                <a:gd name="T7" fmla="*/ 26930 h 760"/>
                <a:gd name="T8" fmla="*/ 9350 w 503"/>
                <a:gd name="T9" fmla="*/ 26820 h 760"/>
                <a:gd name="T10" fmla="*/ 13512 w 503"/>
                <a:gd name="T11" fmla="*/ 22583 h 760"/>
                <a:gd name="T12" fmla="*/ 13540 w 503"/>
                <a:gd name="T13" fmla="*/ 17234 h 760"/>
                <a:gd name="T14" fmla="*/ 12761 w 503"/>
                <a:gd name="T15" fmla="*/ 14115 h 760"/>
                <a:gd name="T16" fmla="*/ 13627 w 503"/>
                <a:gd name="T17" fmla="*/ 10602 h 760"/>
                <a:gd name="T18" fmla="*/ 14946 w 503"/>
                <a:gd name="T19" fmla="*/ 5832 h 760"/>
                <a:gd name="T20" fmla="*/ 9447 w 503"/>
                <a:gd name="T21" fmla="*/ 33 h 760"/>
                <a:gd name="T22" fmla="*/ 3553 w 503"/>
                <a:gd name="T23" fmla="*/ 3152 h 760"/>
                <a:gd name="T24" fmla="*/ 2784 w 503"/>
                <a:gd name="T25" fmla="*/ 4704 h 760"/>
                <a:gd name="T26" fmla="*/ 1493 w 503"/>
                <a:gd name="T27" fmla="*/ 7965 h 760"/>
                <a:gd name="T28" fmla="*/ 568 w 503"/>
                <a:gd name="T29" fmla="*/ 11545 h 760"/>
                <a:gd name="T30" fmla="*/ 866 w 503"/>
                <a:gd name="T31" fmla="*/ 18240 h 7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3" h="760">
                  <a:moveTo>
                    <a:pt x="29" y="504"/>
                  </a:moveTo>
                  <a:cubicBezTo>
                    <a:pt x="38" y="531"/>
                    <a:pt x="53" y="567"/>
                    <a:pt x="57" y="578"/>
                  </a:cubicBezTo>
                  <a:cubicBezTo>
                    <a:pt x="75" y="633"/>
                    <a:pt x="151" y="760"/>
                    <a:pt x="287" y="744"/>
                  </a:cubicBezTo>
                  <a:cubicBezTo>
                    <a:pt x="287" y="744"/>
                    <a:pt x="287" y="744"/>
                    <a:pt x="287" y="744"/>
                  </a:cubicBezTo>
                  <a:cubicBezTo>
                    <a:pt x="296" y="744"/>
                    <a:pt x="304" y="743"/>
                    <a:pt x="313" y="741"/>
                  </a:cubicBezTo>
                  <a:cubicBezTo>
                    <a:pt x="401" y="727"/>
                    <a:pt x="440" y="674"/>
                    <a:pt x="452" y="624"/>
                  </a:cubicBezTo>
                  <a:cubicBezTo>
                    <a:pt x="461" y="585"/>
                    <a:pt x="466" y="513"/>
                    <a:pt x="453" y="476"/>
                  </a:cubicBezTo>
                  <a:cubicBezTo>
                    <a:pt x="441" y="439"/>
                    <a:pt x="429" y="426"/>
                    <a:pt x="427" y="390"/>
                  </a:cubicBezTo>
                  <a:cubicBezTo>
                    <a:pt x="426" y="353"/>
                    <a:pt x="440" y="316"/>
                    <a:pt x="456" y="293"/>
                  </a:cubicBezTo>
                  <a:cubicBezTo>
                    <a:pt x="472" y="270"/>
                    <a:pt x="503" y="230"/>
                    <a:pt x="500" y="161"/>
                  </a:cubicBezTo>
                  <a:cubicBezTo>
                    <a:pt x="493" y="86"/>
                    <a:pt x="448" y="5"/>
                    <a:pt x="316" y="1"/>
                  </a:cubicBezTo>
                  <a:cubicBezTo>
                    <a:pt x="237" y="0"/>
                    <a:pt x="164" y="23"/>
                    <a:pt x="119" y="87"/>
                  </a:cubicBezTo>
                  <a:cubicBezTo>
                    <a:pt x="106" y="105"/>
                    <a:pt x="98" y="119"/>
                    <a:pt x="93" y="130"/>
                  </a:cubicBezTo>
                  <a:cubicBezTo>
                    <a:pt x="82" y="157"/>
                    <a:pt x="62" y="197"/>
                    <a:pt x="50" y="220"/>
                  </a:cubicBezTo>
                  <a:cubicBezTo>
                    <a:pt x="40" y="241"/>
                    <a:pt x="28" y="272"/>
                    <a:pt x="19" y="319"/>
                  </a:cubicBezTo>
                  <a:cubicBezTo>
                    <a:pt x="0" y="416"/>
                    <a:pt x="19" y="478"/>
                    <a:pt x="29" y="504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4" name="Freeform 18">
              <a:extLst>
                <a:ext uri="{FF2B5EF4-FFF2-40B4-BE49-F238E27FC236}">
                  <a16:creationId xmlns:a16="http://schemas.microsoft.com/office/drawing/2014/main" id="{101469DA-F47E-4A23-8D10-64A442288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462"/>
              <a:ext cx="434" cy="1452"/>
            </a:xfrm>
            <a:custGeom>
              <a:avLst/>
              <a:gdLst>
                <a:gd name="T0" fmla="*/ 806 w 140"/>
                <a:gd name="T1" fmla="*/ 6618 h 439"/>
                <a:gd name="T2" fmla="*/ 28 w 140"/>
                <a:gd name="T3" fmla="*/ 3513 h 439"/>
                <a:gd name="T4" fmla="*/ 893 w 140"/>
                <a:gd name="T5" fmla="*/ 0 h 439"/>
                <a:gd name="T6" fmla="*/ 924 w 140"/>
                <a:gd name="T7" fmla="*/ 33 h 439"/>
                <a:gd name="T8" fmla="*/ 4055 w 140"/>
                <a:gd name="T9" fmla="*/ 7779 h 439"/>
                <a:gd name="T10" fmla="*/ 4055 w 140"/>
                <a:gd name="T11" fmla="*/ 15886 h 439"/>
                <a:gd name="T12" fmla="*/ 2892 w 140"/>
                <a:gd name="T13" fmla="*/ 15886 h 439"/>
                <a:gd name="T14" fmla="*/ 2536 w 140"/>
                <a:gd name="T15" fmla="*/ 10022 h 439"/>
                <a:gd name="T16" fmla="*/ 1011 w 140"/>
                <a:gd name="T17" fmla="*/ 7888 h 439"/>
                <a:gd name="T18" fmla="*/ 806 w 140"/>
                <a:gd name="T19" fmla="*/ 6618 h 4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" h="439">
                  <a:moveTo>
                    <a:pt x="27" y="183"/>
                  </a:moveTo>
                  <a:cubicBezTo>
                    <a:pt x="15" y="146"/>
                    <a:pt x="3" y="133"/>
                    <a:pt x="1" y="97"/>
                  </a:cubicBezTo>
                  <a:cubicBezTo>
                    <a:pt x="0" y="60"/>
                    <a:pt x="14" y="23"/>
                    <a:pt x="30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82" y="40"/>
                    <a:pt x="132" y="76"/>
                    <a:pt x="136" y="215"/>
                  </a:cubicBezTo>
                  <a:cubicBezTo>
                    <a:pt x="140" y="367"/>
                    <a:pt x="136" y="439"/>
                    <a:pt x="136" y="439"/>
                  </a:cubicBezTo>
                  <a:cubicBezTo>
                    <a:pt x="97" y="439"/>
                    <a:pt x="97" y="439"/>
                    <a:pt x="97" y="439"/>
                  </a:cubicBezTo>
                  <a:cubicBezTo>
                    <a:pt x="97" y="384"/>
                    <a:pt x="96" y="338"/>
                    <a:pt x="85" y="277"/>
                  </a:cubicBezTo>
                  <a:cubicBezTo>
                    <a:pt x="79" y="249"/>
                    <a:pt x="62" y="221"/>
                    <a:pt x="34" y="218"/>
                  </a:cubicBezTo>
                  <a:cubicBezTo>
                    <a:pt x="33" y="205"/>
                    <a:pt x="31" y="193"/>
                    <a:pt x="27" y="183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5" name="Freeform 19">
              <a:extLst>
                <a:ext uri="{FF2B5EF4-FFF2-40B4-BE49-F238E27FC236}">
                  <a16:creationId xmlns:a16="http://schemas.microsoft.com/office/drawing/2014/main" id="{86E9E62C-87DF-4376-9A17-164ADA7CA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462"/>
              <a:ext cx="177" cy="115"/>
            </a:xfrm>
            <a:custGeom>
              <a:avLst/>
              <a:gdLst>
                <a:gd name="T0" fmla="*/ 1708 w 57"/>
                <a:gd name="T1" fmla="*/ 0 h 35"/>
                <a:gd name="T2" fmla="*/ 0 w 57"/>
                <a:gd name="T3" fmla="*/ 1242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35">
                  <a:moveTo>
                    <a:pt x="57" y="0"/>
                  </a:moveTo>
                  <a:cubicBezTo>
                    <a:pt x="49" y="10"/>
                    <a:pt x="30" y="34"/>
                    <a:pt x="0" y="3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6" name="Freeform 20">
              <a:extLst>
                <a:ext uri="{FF2B5EF4-FFF2-40B4-BE49-F238E27FC236}">
                  <a16:creationId xmlns:a16="http://schemas.microsoft.com/office/drawing/2014/main" id="{B2C03667-400F-4691-9CD2-B1C6FC266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908"/>
              <a:ext cx="255" cy="179"/>
            </a:xfrm>
            <a:custGeom>
              <a:avLst/>
              <a:gdLst>
                <a:gd name="T0" fmla="*/ 2466 w 82"/>
                <a:gd name="T1" fmla="*/ 1966 h 54"/>
                <a:gd name="T2" fmla="*/ 0 w 82"/>
                <a:gd name="T3" fmla="*/ 186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54">
                  <a:moveTo>
                    <a:pt x="82" y="54"/>
                  </a:moveTo>
                  <a:cubicBezTo>
                    <a:pt x="74" y="27"/>
                    <a:pt x="34" y="0"/>
                    <a:pt x="0" y="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7" name="Freeform 21">
              <a:extLst>
                <a:ext uri="{FF2B5EF4-FFF2-40B4-BE49-F238E27FC236}">
                  <a16:creationId xmlns:a16="http://schemas.microsoft.com/office/drawing/2014/main" id="{FD102066-5E3F-453E-BE5E-A6C69C659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869"/>
              <a:ext cx="59" cy="59"/>
            </a:xfrm>
            <a:custGeom>
              <a:avLst/>
              <a:gdLst>
                <a:gd name="T0" fmla="*/ 568 w 19"/>
                <a:gd name="T1" fmla="*/ 633 h 18"/>
                <a:gd name="T2" fmla="*/ 0 w 19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8">
                  <a:moveTo>
                    <a:pt x="19" y="18"/>
                  </a:moveTo>
                  <a:cubicBezTo>
                    <a:pt x="10" y="13"/>
                    <a:pt x="8" y="4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484" name="Text Box 22">
            <a:extLst>
              <a:ext uri="{FF2B5EF4-FFF2-40B4-BE49-F238E27FC236}">
                <a16:creationId xmlns:a16="http://schemas.microsoft.com/office/drawing/2014/main" id="{F2B9CCFA-4612-4C83-B40F-AD5FB4B7A5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756275"/>
            <a:ext cx="14811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Normal kidney</a:t>
            </a:r>
          </a:p>
        </p:txBody>
      </p:sp>
      <p:sp>
        <p:nvSpPr>
          <p:cNvPr id="20485" name="Text Box 23">
            <a:extLst>
              <a:ext uri="{FF2B5EF4-FFF2-40B4-BE49-F238E27FC236}">
                <a16:creationId xmlns:a16="http://schemas.microsoft.com/office/drawing/2014/main" id="{80D52F75-8842-4770-9CFC-5D7B7BD876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2800" y="5756275"/>
            <a:ext cx="18875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Glomerulonephritis</a:t>
            </a:r>
          </a:p>
        </p:txBody>
      </p:sp>
      <p:grpSp>
        <p:nvGrpSpPr>
          <p:cNvPr id="43013" name="Group 24">
            <a:extLst>
              <a:ext uri="{FF2B5EF4-FFF2-40B4-BE49-F238E27FC236}">
                <a16:creationId xmlns:a16="http://schemas.microsoft.com/office/drawing/2014/main" id="{47CD2933-A564-4E6A-9B47-32C4B9033D86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1412875"/>
            <a:ext cx="2635250" cy="4341813"/>
            <a:chOff x="2865" y="812"/>
            <a:chExt cx="1660" cy="2735"/>
          </a:xfrm>
        </p:grpSpPr>
        <p:sp>
          <p:nvSpPr>
            <p:cNvPr id="43014" name="Freeform 25">
              <a:extLst>
                <a:ext uri="{FF2B5EF4-FFF2-40B4-BE49-F238E27FC236}">
                  <a16:creationId xmlns:a16="http://schemas.microsoft.com/office/drawing/2014/main" id="{106A37B9-67E1-4270-95F8-7DE31DF23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2094"/>
              <a:ext cx="305" cy="1207"/>
            </a:xfrm>
            <a:custGeom>
              <a:avLst/>
              <a:gdLst>
                <a:gd name="T0" fmla="*/ 97 w 350"/>
                <a:gd name="T1" fmla="*/ 0 h 1389"/>
                <a:gd name="T2" fmla="*/ 225 w 350"/>
                <a:gd name="T3" fmla="*/ 403 h 1389"/>
                <a:gd name="T4" fmla="*/ 211 w 350"/>
                <a:gd name="T5" fmla="*/ 881 h 1389"/>
                <a:gd name="T6" fmla="*/ 139 w 350"/>
                <a:gd name="T7" fmla="*/ 881 h 1389"/>
                <a:gd name="T8" fmla="*/ 0 w 350"/>
                <a:gd name="T9" fmla="*/ 394 h 1389"/>
                <a:gd name="T10" fmla="*/ 16 w 350"/>
                <a:gd name="T11" fmla="*/ 97 h 1389"/>
                <a:gd name="T12" fmla="*/ 97 w 350"/>
                <a:gd name="T13" fmla="*/ 0 h 13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0" h="1389">
                  <a:moveTo>
                    <a:pt x="146" y="0"/>
                  </a:moveTo>
                  <a:cubicBezTo>
                    <a:pt x="146" y="0"/>
                    <a:pt x="329" y="349"/>
                    <a:pt x="340" y="614"/>
                  </a:cubicBezTo>
                  <a:cubicBezTo>
                    <a:pt x="350" y="878"/>
                    <a:pt x="295" y="1191"/>
                    <a:pt x="319" y="1343"/>
                  </a:cubicBezTo>
                  <a:cubicBezTo>
                    <a:pt x="319" y="1343"/>
                    <a:pt x="256" y="1389"/>
                    <a:pt x="211" y="1343"/>
                  </a:cubicBezTo>
                  <a:cubicBezTo>
                    <a:pt x="211" y="1343"/>
                    <a:pt x="282" y="814"/>
                    <a:pt x="0" y="600"/>
                  </a:cubicBezTo>
                  <a:cubicBezTo>
                    <a:pt x="24" y="149"/>
                    <a:pt x="24" y="149"/>
                    <a:pt x="24" y="149"/>
                  </a:cubicBezTo>
                  <a:lnTo>
                    <a:pt x="146" y="0"/>
                  </a:lnTo>
                  <a:close/>
                </a:path>
              </a:pathLst>
            </a:custGeom>
            <a:solidFill>
              <a:srgbClr val="FCE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5" name="Freeform 26">
              <a:extLst>
                <a:ext uri="{FF2B5EF4-FFF2-40B4-BE49-F238E27FC236}">
                  <a16:creationId xmlns:a16="http://schemas.microsoft.com/office/drawing/2014/main" id="{D1DEB830-131E-4DF9-A8E4-D37447783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2094"/>
              <a:ext cx="246" cy="1178"/>
            </a:xfrm>
            <a:custGeom>
              <a:avLst/>
              <a:gdLst>
                <a:gd name="T0" fmla="*/ 38 w 282"/>
                <a:gd name="T1" fmla="*/ 394 h 1356"/>
                <a:gd name="T2" fmla="*/ 55 w 282"/>
                <a:gd name="T3" fmla="*/ 97 h 1356"/>
                <a:gd name="T4" fmla="*/ 112 w 282"/>
                <a:gd name="T5" fmla="*/ 29 h 1356"/>
                <a:gd name="T6" fmla="*/ 97 w 282"/>
                <a:gd name="T7" fmla="*/ 0 h 1356"/>
                <a:gd name="T8" fmla="*/ 16 w 282"/>
                <a:gd name="T9" fmla="*/ 97 h 1356"/>
                <a:gd name="T10" fmla="*/ 0 w 282"/>
                <a:gd name="T11" fmla="*/ 394 h 1356"/>
                <a:gd name="T12" fmla="*/ 140 w 282"/>
                <a:gd name="T13" fmla="*/ 881 h 1356"/>
                <a:gd name="T14" fmla="*/ 152 w 282"/>
                <a:gd name="T15" fmla="*/ 889 h 1356"/>
                <a:gd name="T16" fmla="*/ 173 w 282"/>
                <a:gd name="T17" fmla="*/ 647 h 1356"/>
                <a:gd name="T18" fmla="*/ 38 w 282"/>
                <a:gd name="T19" fmla="*/ 394 h 13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2" h="1356">
                  <a:moveTo>
                    <a:pt x="58" y="600"/>
                  </a:moveTo>
                  <a:cubicBezTo>
                    <a:pt x="82" y="149"/>
                    <a:pt x="82" y="149"/>
                    <a:pt x="82" y="149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55" y="16"/>
                    <a:pt x="146" y="0"/>
                    <a:pt x="146" y="0"/>
                  </a:cubicBezTo>
                  <a:cubicBezTo>
                    <a:pt x="24" y="149"/>
                    <a:pt x="24" y="149"/>
                    <a:pt x="24" y="149"/>
                  </a:cubicBezTo>
                  <a:cubicBezTo>
                    <a:pt x="0" y="600"/>
                    <a:pt x="0" y="600"/>
                    <a:pt x="0" y="600"/>
                  </a:cubicBezTo>
                  <a:cubicBezTo>
                    <a:pt x="282" y="814"/>
                    <a:pt x="211" y="1343"/>
                    <a:pt x="211" y="1343"/>
                  </a:cubicBezTo>
                  <a:cubicBezTo>
                    <a:pt x="216" y="1349"/>
                    <a:pt x="222" y="1353"/>
                    <a:pt x="228" y="1356"/>
                  </a:cubicBezTo>
                  <a:cubicBezTo>
                    <a:pt x="255" y="1235"/>
                    <a:pt x="276" y="1161"/>
                    <a:pt x="260" y="986"/>
                  </a:cubicBezTo>
                  <a:cubicBezTo>
                    <a:pt x="236" y="844"/>
                    <a:pt x="180" y="693"/>
                    <a:pt x="58" y="600"/>
                  </a:cubicBezTo>
                  <a:close/>
                </a:path>
              </a:pathLst>
            </a:custGeom>
            <a:solidFill>
              <a:srgbClr val="EFC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6" name="Freeform 27">
              <a:extLst>
                <a:ext uri="{FF2B5EF4-FFF2-40B4-BE49-F238E27FC236}">
                  <a16:creationId xmlns:a16="http://schemas.microsoft.com/office/drawing/2014/main" id="{982ED5D2-0FB6-4F3C-928B-78CE4C736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2094"/>
              <a:ext cx="305" cy="1167"/>
            </a:xfrm>
            <a:custGeom>
              <a:avLst/>
              <a:gdLst>
                <a:gd name="T0" fmla="*/ 139 w 350"/>
                <a:gd name="T1" fmla="*/ 881 h 1343"/>
                <a:gd name="T2" fmla="*/ 0 w 350"/>
                <a:gd name="T3" fmla="*/ 394 h 1343"/>
                <a:gd name="T4" fmla="*/ 16 w 350"/>
                <a:gd name="T5" fmla="*/ 97 h 1343"/>
                <a:gd name="T6" fmla="*/ 97 w 350"/>
                <a:gd name="T7" fmla="*/ 0 h 1343"/>
                <a:gd name="T8" fmla="*/ 225 w 350"/>
                <a:gd name="T9" fmla="*/ 403 h 1343"/>
                <a:gd name="T10" fmla="*/ 211 w 350"/>
                <a:gd name="T11" fmla="*/ 881 h 13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0" h="1343">
                  <a:moveTo>
                    <a:pt x="211" y="1343"/>
                  </a:moveTo>
                  <a:cubicBezTo>
                    <a:pt x="211" y="1343"/>
                    <a:pt x="282" y="814"/>
                    <a:pt x="0" y="600"/>
                  </a:cubicBezTo>
                  <a:cubicBezTo>
                    <a:pt x="24" y="149"/>
                    <a:pt x="24" y="149"/>
                    <a:pt x="24" y="149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329" y="349"/>
                    <a:pt x="340" y="614"/>
                  </a:cubicBezTo>
                  <a:cubicBezTo>
                    <a:pt x="350" y="878"/>
                    <a:pt x="295" y="1191"/>
                    <a:pt x="319" y="1343"/>
                  </a:cubicBezTo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7" name="Freeform 28">
              <a:extLst>
                <a:ext uri="{FF2B5EF4-FFF2-40B4-BE49-F238E27FC236}">
                  <a16:creationId xmlns:a16="http://schemas.microsoft.com/office/drawing/2014/main" id="{2BF01823-F8E8-454A-8FB3-F2F4FDFD8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824"/>
              <a:ext cx="1660" cy="2723"/>
            </a:xfrm>
            <a:custGeom>
              <a:avLst/>
              <a:gdLst>
                <a:gd name="T0" fmla="*/ 1091 w 1907"/>
                <a:gd name="T1" fmla="*/ 1063 h 3134"/>
                <a:gd name="T2" fmla="*/ 1189 w 1907"/>
                <a:gd name="T3" fmla="*/ 826 h 3134"/>
                <a:gd name="T4" fmla="*/ 1243 w 1907"/>
                <a:gd name="T5" fmla="*/ 470 h 3134"/>
                <a:gd name="T6" fmla="*/ 1149 w 1907"/>
                <a:gd name="T7" fmla="*/ 250 h 3134"/>
                <a:gd name="T8" fmla="*/ 998 w 1907"/>
                <a:gd name="T9" fmla="*/ 103 h 3134"/>
                <a:gd name="T10" fmla="*/ 609 w 1907"/>
                <a:gd name="T11" fmla="*/ 51 h 3134"/>
                <a:gd name="T12" fmla="*/ 245 w 1907"/>
                <a:gd name="T13" fmla="*/ 328 h 3134"/>
                <a:gd name="T14" fmla="*/ 57 w 1907"/>
                <a:gd name="T15" fmla="*/ 672 h 3134"/>
                <a:gd name="T16" fmla="*/ 15 w 1907"/>
                <a:gd name="T17" fmla="*/ 935 h 3134"/>
                <a:gd name="T18" fmla="*/ 51 w 1907"/>
                <a:gd name="T19" fmla="*/ 1335 h 3134"/>
                <a:gd name="T20" fmla="*/ 239 w 1907"/>
                <a:gd name="T21" fmla="*/ 1736 h 3134"/>
                <a:gd name="T22" fmla="*/ 718 w 1907"/>
                <a:gd name="T23" fmla="*/ 2017 h 3134"/>
                <a:gd name="T24" fmla="*/ 1049 w 1907"/>
                <a:gd name="T25" fmla="*/ 1666 h 3134"/>
                <a:gd name="T26" fmla="*/ 1004 w 1907"/>
                <a:gd name="T27" fmla="*/ 1438 h 3134"/>
                <a:gd name="T28" fmla="*/ 1091 w 1907"/>
                <a:gd name="T29" fmla="*/ 1063 h 31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07" h="3134">
                  <a:moveTo>
                    <a:pt x="1654" y="1622"/>
                  </a:moveTo>
                  <a:cubicBezTo>
                    <a:pt x="1654" y="1622"/>
                    <a:pt x="1737" y="1411"/>
                    <a:pt x="1802" y="1259"/>
                  </a:cubicBezTo>
                  <a:cubicBezTo>
                    <a:pt x="1866" y="1107"/>
                    <a:pt x="1907" y="850"/>
                    <a:pt x="1884" y="717"/>
                  </a:cubicBezTo>
                  <a:cubicBezTo>
                    <a:pt x="1861" y="584"/>
                    <a:pt x="1866" y="505"/>
                    <a:pt x="1742" y="381"/>
                  </a:cubicBezTo>
                  <a:cubicBezTo>
                    <a:pt x="1618" y="257"/>
                    <a:pt x="1558" y="211"/>
                    <a:pt x="1512" y="156"/>
                  </a:cubicBezTo>
                  <a:cubicBezTo>
                    <a:pt x="1466" y="101"/>
                    <a:pt x="1268" y="0"/>
                    <a:pt x="924" y="78"/>
                  </a:cubicBezTo>
                  <a:cubicBezTo>
                    <a:pt x="579" y="156"/>
                    <a:pt x="432" y="381"/>
                    <a:pt x="372" y="501"/>
                  </a:cubicBezTo>
                  <a:cubicBezTo>
                    <a:pt x="313" y="620"/>
                    <a:pt x="147" y="928"/>
                    <a:pt x="87" y="1025"/>
                  </a:cubicBezTo>
                  <a:cubicBezTo>
                    <a:pt x="28" y="1121"/>
                    <a:pt x="14" y="1278"/>
                    <a:pt x="23" y="1425"/>
                  </a:cubicBezTo>
                  <a:cubicBezTo>
                    <a:pt x="32" y="1572"/>
                    <a:pt x="0" y="1857"/>
                    <a:pt x="78" y="2036"/>
                  </a:cubicBezTo>
                  <a:cubicBezTo>
                    <a:pt x="156" y="2215"/>
                    <a:pt x="276" y="2518"/>
                    <a:pt x="363" y="2647"/>
                  </a:cubicBezTo>
                  <a:cubicBezTo>
                    <a:pt x="450" y="2776"/>
                    <a:pt x="699" y="3134"/>
                    <a:pt x="1089" y="3074"/>
                  </a:cubicBezTo>
                  <a:cubicBezTo>
                    <a:pt x="1480" y="3015"/>
                    <a:pt x="1590" y="2721"/>
                    <a:pt x="1590" y="2541"/>
                  </a:cubicBezTo>
                  <a:cubicBezTo>
                    <a:pt x="1590" y="2362"/>
                    <a:pt x="1521" y="2192"/>
                    <a:pt x="1521" y="2192"/>
                  </a:cubicBezTo>
                  <a:cubicBezTo>
                    <a:pt x="1521" y="2192"/>
                    <a:pt x="1668" y="2031"/>
                    <a:pt x="1654" y="1622"/>
                  </a:cubicBezTo>
                  <a:close/>
                </a:path>
              </a:pathLst>
            </a:custGeom>
            <a:solidFill>
              <a:srgbClr val="FFE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8" name="Freeform 29">
              <a:extLst>
                <a:ext uri="{FF2B5EF4-FFF2-40B4-BE49-F238E27FC236}">
                  <a16:creationId xmlns:a16="http://schemas.microsoft.com/office/drawing/2014/main" id="{9C6A23DA-A66C-4BB4-B9B6-DEEA4C892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725"/>
              <a:ext cx="1383" cy="1822"/>
            </a:xfrm>
            <a:custGeom>
              <a:avLst/>
              <a:gdLst>
                <a:gd name="T0" fmla="*/ 755 w 1588"/>
                <a:gd name="T1" fmla="*/ 1210 h 2097"/>
                <a:gd name="T2" fmla="*/ 275 w 1588"/>
                <a:gd name="T3" fmla="*/ 930 h 2097"/>
                <a:gd name="T4" fmla="*/ 87 w 1588"/>
                <a:gd name="T5" fmla="*/ 529 h 2097"/>
                <a:gd name="T6" fmla="*/ 51 w 1588"/>
                <a:gd name="T7" fmla="*/ 129 h 2097"/>
                <a:gd name="T8" fmla="*/ 53 w 1588"/>
                <a:gd name="T9" fmla="*/ 0 h 2097"/>
                <a:gd name="T10" fmla="*/ 15 w 1588"/>
                <a:gd name="T11" fmla="*/ 255 h 2097"/>
                <a:gd name="T12" fmla="*/ 51 w 1588"/>
                <a:gd name="T13" fmla="*/ 655 h 2097"/>
                <a:gd name="T14" fmla="*/ 239 w 1588"/>
                <a:gd name="T15" fmla="*/ 1057 h 2097"/>
                <a:gd name="T16" fmla="*/ 719 w 1588"/>
                <a:gd name="T17" fmla="*/ 1336 h 2097"/>
                <a:gd name="T18" fmla="*/ 1049 w 1588"/>
                <a:gd name="T19" fmla="*/ 1013 h 2097"/>
                <a:gd name="T20" fmla="*/ 755 w 1588"/>
                <a:gd name="T21" fmla="*/ 1210 h 20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88" h="2097">
                  <a:moveTo>
                    <a:pt x="1143" y="1845"/>
                  </a:moveTo>
                  <a:cubicBezTo>
                    <a:pt x="753" y="1905"/>
                    <a:pt x="504" y="1547"/>
                    <a:pt x="417" y="1418"/>
                  </a:cubicBezTo>
                  <a:cubicBezTo>
                    <a:pt x="330" y="1289"/>
                    <a:pt x="210" y="986"/>
                    <a:pt x="132" y="807"/>
                  </a:cubicBezTo>
                  <a:cubicBezTo>
                    <a:pt x="54" y="628"/>
                    <a:pt x="86" y="343"/>
                    <a:pt x="77" y="196"/>
                  </a:cubicBezTo>
                  <a:cubicBezTo>
                    <a:pt x="73" y="130"/>
                    <a:pt x="73" y="63"/>
                    <a:pt x="80" y="0"/>
                  </a:cubicBezTo>
                  <a:cubicBezTo>
                    <a:pt x="27" y="97"/>
                    <a:pt x="14" y="246"/>
                    <a:pt x="23" y="388"/>
                  </a:cubicBezTo>
                  <a:cubicBezTo>
                    <a:pt x="32" y="535"/>
                    <a:pt x="0" y="820"/>
                    <a:pt x="78" y="999"/>
                  </a:cubicBezTo>
                  <a:cubicBezTo>
                    <a:pt x="156" y="1178"/>
                    <a:pt x="276" y="1481"/>
                    <a:pt x="363" y="1610"/>
                  </a:cubicBezTo>
                  <a:cubicBezTo>
                    <a:pt x="450" y="1739"/>
                    <a:pt x="699" y="2097"/>
                    <a:pt x="1089" y="2037"/>
                  </a:cubicBezTo>
                  <a:cubicBezTo>
                    <a:pt x="1452" y="1982"/>
                    <a:pt x="1573" y="1725"/>
                    <a:pt x="1588" y="1545"/>
                  </a:cubicBezTo>
                  <a:cubicBezTo>
                    <a:pt x="1522" y="1680"/>
                    <a:pt x="1387" y="1808"/>
                    <a:pt x="1143" y="1845"/>
                  </a:cubicBezTo>
                  <a:close/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9" name="Freeform 30">
              <a:extLst>
                <a:ext uri="{FF2B5EF4-FFF2-40B4-BE49-F238E27FC236}">
                  <a16:creationId xmlns:a16="http://schemas.microsoft.com/office/drawing/2014/main" id="{8913783B-E78D-45C9-9A54-39C5757AC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824"/>
              <a:ext cx="1660" cy="2723"/>
            </a:xfrm>
            <a:custGeom>
              <a:avLst/>
              <a:gdLst>
                <a:gd name="T0" fmla="*/ 1091 w 1907"/>
                <a:gd name="T1" fmla="*/ 1063 h 3134"/>
                <a:gd name="T2" fmla="*/ 1189 w 1907"/>
                <a:gd name="T3" fmla="*/ 826 h 3134"/>
                <a:gd name="T4" fmla="*/ 1243 w 1907"/>
                <a:gd name="T5" fmla="*/ 470 h 3134"/>
                <a:gd name="T6" fmla="*/ 1149 w 1907"/>
                <a:gd name="T7" fmla="*/ 250 h 3134"/>
                <a:gd name="T8" fmla="*/ 998 w 1907"/>
                <a:gd name="T9" fmla="*/ 103 h 3134"/>
                <a:gd name="T10" fmla="*/ 609 w 1907"/>
                <a:gd name="T11" fmla="*/ 51 h 3134"/>
                <a:gd name="T12" fmla="*/ 245 w 1907"/>
                <a:gd name="T13" fmla="*/ 328 h 3134"/>
                <a:gd name="T14" fmla="*/ 57 w 1907"/>
                <a:gd name="T15" fmla="*/ 672 h 3134"/>
                <a:gd name="T16" fmla="*/ 15 w 1907"/>
                <a:gd name="T17" fmla="*/ 935 h 3134"/>
                <a:gd name="T18" fmla="*/ 51 w 1907"/>
                <a:gd name="T19" fmla="*/ 1335 h 3134"/>
                <a:gd name="T20" fmla="*/ 239 w 1907"/>
                <a:gd name="T21" fmla="*/ 1736 h 3134"/>
                <a:gd name="T22" fmla="*/ 718 w 1907"/>
                <a:gd name="T23" fmla="*/ 2017 h 3134"/>
                <a:gd name="T24" fmla="*/ 1049 w 1907"/>
                <a:gd name="T25" fmla="*/ 1666 h 3134"/>
                <a:gd name="T26" fmla="*/ 1004 w 1907"/>
                <a:gd name="T27" fmla="*/ 1438 h 3134"/>
                <a:gd name="T28" fmla="*/ 1091 w 1907"/>
                <a:gd name="T29" fmla="*/ 1063 h 31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07" h="3134">
                  <a:moveTo>
                    <a:pt x="1654" y="1622"/>
                  </a:moveTo>
                  <a:cubicBezTo>
                    <a:pt x="1654" y="1622"/>
                    <a:pt x="1737" y="1411"/>
                    <a:pt x="1802" y="1259"/>
                  </a:cubicBezTo>
                  <a:cubicBezTo>
                    <a:pt x="1866" y="1107"/>
                    <a:pt x="1907" y="850"/>
                    <a:pt x="1884" y="717"/>
                  </a:cubicBezTo>
                  <a:cubicBezTo>
                    <a:pt x="1861" y="584"/>
                    <a:pt x="1866" y="505"/>
                    <a:pt x="1742" y="381"/>
                  </a:cubicBezTo>
                  <a:cubicBezTo>
                    <a:pt x="1618" y="257"/>
                    <a:pt x="1558" y="211"/>
                    <a:pt x="1512" y="156"/>
                  </a:cubicBezTo>
                  <a:cubicBezTo>
                    <a:pt x="1466" y="101"/>
                    <a:pt x="1268" y="0"/>
                    <a:pt x="924" y="78"/>
                  </a:cubicBezTo>
                  <a:cubicBezTo>
                    <a:pt x="579" y="156"/>
                    <a:pt x="432" y="381"/>
                    <a:pt x="372" y="501"/>
                  </a:cubicBezTo>
                  <a:cubicBezTo>
                    <a:pt x="313" y="620"/>
                    <a:pt x="147" y="928"/>
                    <a:pt x="87" y="1025"/>
                  </a:cubicBezTo>
                  <a:cubicBezTo>
                    <a:pt x="28" y="1121"/>
                    <a:pt x="14" y="1278"/>
                    <a:pt x="23" y="1425"/>
                  </a:cubicBezTo>
                  <a:cubicBezTo>
                    <a:pt x="32" y="1572"/>
                    <a:pt x="0" y="1857"/>
                    <a:pt x="78" y="2036"/>
                  </a:cubicBezTo>
                  <a:cubicBezTo>
                    <a:pt x="156" y="2215"/>
                    <a:pt x="276" y="2518"/>
                    <a:pt x="363" y="2647"/>
                  </a:cubicBezTo>
                  <a:cubicBezTo>
                    <a:pt x="450" y="2776"/>
                    <a:pt x="699" y="3134"/>
                    <a:pt x="1089" y="3074"/>
                  </a:cubicBezTo>
                  <a:cubicBezTo>
                    <a:pt x="1480" y="3015"/>
                    <a:pt x="1590" y="2721"/>
                    <a:pt x="1590" y="2541"/>
                  </a:cubicBezTo>
                  <a:cubicBezTo>
                    <a:pt x="1590" y="2362"/>
                    <a:pt x="1521" y="2192"/>
                    <a:pt x="1521" y="2192"/>
                  </a:cubicBezTo>
                  <a:cubicBezTo>
                    <a:pt x="1521" y="2192"/>
                    <a:pt x="1668" y="2031"/>
                    <a:pt x="1654" y="1622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0" name="Freeform 31">
              <a:extLst>
                <a:ext uri="{FF2B5EF4-FFF2-40B4-BE49-F238E27FC236}">
                  <a16:creationId xmlns:a16="http://schemas.microsoft.com/office/drawing/2014/main" id="{F4FB3CA2-5AE5-4F95-B09F-815E6DDEF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1671"/>
              <a:ext cx="56" cy="559"/>
            </a:xfrm>
            <a:custGeom>
              <a:avLst/>
              <a:gdLst>
                <a:gd name="T0" fmla="*/ 43 w 64"/>
                <a:gd name="T1" fmla="*/ 423 h 643"/>
                <a:gd name="T2" fmla="*/ 6 w 64"/>
                <a:gd name="T3" fmla="*/ 193 h 643"/>
                <a:gd name="T4" fmla="*/ 37 w 64"/>
                <a:gd name="T5" fmla="*/ 43 h 6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643">
                  <a:moveTo>
                    <a:pt x="64" y="643"/>
                  </a:moveTo>
                  <a:cubicBezTo>
                    <a:pt x="60" y="516"/>
                    <a:pt x="9" y="413"/>
                    <a:pt x="9" y="293"/>
                  </a:cubicBezTo>
                  <a:cubicBezTo>
                    <a:pt x="9" y="274"/>
                    <a:pt x="0" y="0"/>
                    <a:pt x="55" y="64"/>
                  </a:cubicBezTo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Freeform 32">
              <a:extLst>
                <a:ext uri="{FF2B5EF4-FFF2-40B4-BE49-F238E27FC236}">
                  <a16:creationId xmlns:a16="http://schemas.microsoft.com/office/drawing/2014/main" id="{25D1C301-EF5A-43F3-8642-3C9033749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2728"/>
              <a:ext cx="64" cy="160"/>
            </a:xfrm>
            <a:custGeom>
              <a:avLst/>
              <a:gdLst>
                <a:gd name="T0" fmla="*/ 48 w 74"/>
                <a:gd name="T1" fmla="*/ 0 h 184"/>
                <a:gd name="T2" fmla="*/ 27 w 74"/>
                <a:gd name="T3" fmla="*/ 115 h 1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4" h="184">
                  <a:moveTo>
                    <a:pt x="74" y="0"/>
                  </a:moveTo>
                  <a:cubicBezTo>
                    <a:pt x="19" y="79"/>
                    <a:pt x="0" y="184"/>
                    <a:pt x="42" y="175"/>
                  </a:cubicBezTo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2" name="Freeform 33">
              <a:extLst>
                <a:ext uri="{FF2B5EF4-FFF2-40B4-BE49-F238E27FC236}">
                  <a16:creationId xmlns:a16="http://schemas.microsoft.com/office/drawing/2014/main" id="{7F10E9B6-6D90-4473-94ED-DBC53285F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742"/>
              <a:ext cx="272" cy="1120"/>
            </a:xfrm>
            <a:custGeom>
              <a:avLst/>
              <a:gdLst>
                <a:gd name="T0" fmla="*/ 156 w 313"/>
                <a:gd name="T1" fmla="*/ 0 h 1289"/>
                <a:gd name="T2" fmla="*/ 153 w 313"/>
                <a:gd name="T3" fmla="*/ 192 h 1289"/>
                <a:gd name="T4" fmla="*/ 173 w 313"/>
                <a:gd name="T5" fmla="*/ 555 h 1289"/>
                <a:gd name="T6" fmla="*/ 66 w 313"/>
                <a:gd name="T7" fmla="*/ 845 h 1289"/>
                <a:gd name="T8" fmla="*/ 37 w 313"/>
                <a:gd name="T9" fmla="*/ 732 h 1289"/>
                <a:gd name="T10" fmla="*/ 128 w 313"/>
                <a:gd name="T11" fmla="*/ 393 h 1289"/>
                <a:gd name="T12" fmla="*/ 156 w 313"/>
                <a:gd name="T13" fmla="*/ 0 h 12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3" h="1289">
                  <a:moveTo>
                    <a:pt x="238" y="0"/>
                  </a:moveTo>
                  <a:cubicBezTo>
                    <a:pt x="238" y="0"/>
                    <a:pt x="205" y="165"/>
                    <a:pt x="233" y="292"/>
                  </a:cubicBezTo>
                  <a:cubicBezTo>
                    <a:pt x="260" y="419"/>
                    <a:pt x="313" y="627"/>
                    <a:pt x="263" y="846"/>
                  </a:cubicBezTo>
                  <a:cubicBezTo>
                    <a:pt x="213" y="1066"/>
                    <a:pt x="53" y="1216"/>
                    <a:pt x="100" y="1289"/>
                  </a:cubicBezTo>
                  <a:cubicBezTo>
                    <a:pt x="100" y="1289"/>
                    <a:pt x="0" y="1271"/>
                    <a:pt x="58" y="1116"/>
                  </a:cubicBezTo>
                  <a:cubicBezTo>
                    <a:pt x="115" y="961"/>
                    <a:pt x="215" y="774"/>
                    <a:pt x="195" y="599"/>
                  </a:cubicBezTo>
                  <a:cubicBezTo>
                    <a:pt x="175" y="424"/>
                    <a:pt x="153" y="80"/>
                    <a:pt x="238" y="0"/>
                  </a:cubicBezTo>
                  <a:close/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3" name="Freeform 34">
              <a:extLst>
                <a:ext uri="{FF2B5EF4-FFF2-40B4-BE49-F238E27FC236}">
                  <a16:creationId xmlns:a16="http://schemas.microsoft.com/office/drawing/2014/main" id="{0D95E605-D0B8-4D12-9845-F826EE27E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2745"/>
              <a:ext cx="84" cy="230"/>
            </a:xfrm>
            <a:custGeom>
              <a:avLst/>
              <a:gdLst>
                <a:gd name="T0" fmla="*/ 32 w 97"/>
                <a:gd name="T1" fmla="*/ 0 h 265"/>
                <a:gd name="T2" fmla="*/ 42 w 97"/>
                <a:gd name="T3" fmla="*/ 37 h 265"/>
                <a:gd name="T4" fmla="*/ 53 w 97"/>
                <a:gd name="T5" fmla="*/ 81 h 265"/>
                <a:gd name="T6" fmla="*/ 63 w 97"/>
                <a:gd name="T7" fmla="*/ 174 h 265"/>
                <a:gd name="T8" fmla="*/ 29 w 97"/>
                <a:gd name="T9" fmla="*/ 91 h 265"/>
                <a:gd name="T10" fmla="*/ 3 w 97"/>
                <a:gd name="T11" fmla="*/ 83 h 265"/>
                <a:gd name="T12" fmla="*/ 10 w 97"/>
                <a:gd name="T13" fmla="*/ 43 h 265"/>
                <a:gd name="T14" fmla="*/ 30 w 97"/>
                <a:gd name="T15" fmla="*/ 3 h 2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" h="265">
                  <a:moveTo>
                    <a:pt x="50" y="0"/>
                  </a:moveTo>
                  <a:cubicBezTo>
                    <a:pt x="47" y="15"/>
                    <a:pt x="62" y="41"/>
                    <a:pt x="66" y="57"/>
                  </a:cubicBezTo>
                  <a:cubicBezTo>
                    <a:pt x="71" y="79"/>
                    <a:pt x="76" y="101"/>
                    <a:pt x="81" y="123"/>
                  </a:cubicBezTo>
                  <a:cubicBezTo>
                    <a:pt x="91" y="170"/>
                    <a:pt x="96" y="216"/>
                    <a:pt x="97" y="265"/>
                  </a:cubicBezTo>
                  <a:cubicBezTo>
                    <a:pt x="83" y="228"/>
                    <a:pt x="87" y="159"/>
                    <a:pt x="44" y="139"/>
                  </a:cubicBezTo>
                  <a:cubicBezTo>
                    <a:pt x="32" y="133"/>
                    <a:pt x="13" y="141"/>
                    <a:pt x="6" y="128"/>
                  </a:cubicBezTo>
                  <a:cubicBezTo>
                    <a:pt x="0" y="115"/>
                    <a:pt x="11" y="77"/>
                    <a:pt x="15" y="67"/>
                  </a:cubicBezTo>
                  <a:cubicBezTo>
                    <a:pt x="25" y="46"/>
                    <a:pt x="36" y="25"/>
                    <a:pt x="46" y="3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Freeform 35">
              <a:extLst>
                <a:ext uri="{FF2B5EF4-FFF2-40B4-BE49-F238E27FC236}">
                  <a16:creationId xmlns:a16="http://schemas.microsoft.com/office/drawing/2014/main" id="{DEE5CA94-EFAA-403E-89AB-6C0643C5D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" y="1740"/>
              <a:ext cx="82" cy="446"/>
            </a:xfrm>
            <a:custGeom>
              <a:avLst/>
              <a:gdLst>
                <a:gd name="T0" fmla="*/ 41 w 95"/>
                <a:gd name="T1" fmla="*/ 43 h 514"/>
                <a:gd name="T2" fmla="*/ 16 w 95"/>
                <a:gd name="T3" fmla="*/ 0 h 514"/>
                <a:gd name="T4" fmla="*/ 3 w 95"/>
                <a:gd name="T5" fmla="*/ 77 h 514"/>
                <a:gd name="T6" fmla="*/ 5 w 95"/>
                <a:gd name="T7" fmla="*/ 173 h 514"/>
                <a:gd name="T8" fmla="*/ 21 w 95"/>
                <a:gd name="T9" fmla="*/ 261 h 514"/>
                <a:gd name="T10" fmla="*/ 32 w 95"/>
                <a:gd name="T11" fmla="*/ 336 h 514"/>
                <a:gd name="T12" fmla="*/ 53 w 95"/>
                <a:gd name="T13" fmla="*/ 258 h 514"/>
                <a:gd name="T14" fmla="*/ 61 w 95"/>
                <a:gd name="T15" fmla="*/ 240 h 514"/>
                <a:gd name="T16" fmla="*/ 59 w 95"/>
                <a:gd name="T17" fmla="*/ 235 h 514"/>
                <a:gd name="T18" fmla="*/ 48 w 95"/>
                <a:gd name="T19" fmla="*/ 220 h 514"/>
                <a:gd name="T20" fmla="*/ 41 w 95"/>
                <a:gd name="T21" fmla="*/ 194 h 514"/>
                <a:gd name="T22" fmla="*/ 28 w 95"/>
                <a:gd name="T23" fmla="*/ 106 h 514"/>
                <a:gd name="T24" fmla="*/ 36 w 95"/>
                <a:gd name="T25" fmla="*/ 43 h 5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" h="514">
                  <a:moveTo>
                    <a:pt x="63" y="64"/>
                  </a:moveTo>
                  <a:cubicBezTo>
                    <a:pt x="59" y="48"/>
                    <a:pt x="48" y="0"/>
                    <a:pt x="26" y="0"/>
                  </a:cubicBezTo>
                  <a:cubicBezTo>
                    <a:pt x="0" y="0"/>
                    <a:pt x="5" y="98"/>
                    <a:pt x="5" y="118"/>
                  </a:cubicBezTo>
                  <a:cubicBezTo>
                    <a:pt x="4" y="166"/>
                    <a:pt x="3" y="216"/>
                    <a:pt x="8" y="264"/>
                  </a:cubicBezTo>
                  <a:cubicBezTo>
                    <a:pt x="12" y="310"/>
                    <a:pt x="26" y="354"/>
                    <a:pt x="33" y="400"/>
                  </a:cubicBezTo>
                  <a:cubicBezTo>
                    <a:pt x="38" y="437"/>
                    <a:pt x="52" y="476"/>
                    <a:pt x="50" y="514"/>
                  </a:cubicBezTo>
                  <a:cubicBezTo>
                    <a:pt x="50" y="473"/>
                    <a:pt x="63" y="430"/>
                    <a:pt x="82" y="394"/>
                  </a:cubicBezTo>
                  <a:cubicBezTo>
                    <a:pt x="86" y="387"/>
                    <a:pt x="95" y="376"/>
                    <a:pt x="95" y="368"/>
                  </a:cubicBezTo>
                  <a:cubicBezTo>
                    <a:pt x="95" y="360"/>
                    <a:pt x="94" y="365"/>
                    <a:pt x="91" y="359"/>
                  </a:cubicBezTo>
                  <a:cubicBezTo>
                    <a:pt x="87" y="352"/>
                    <a:pt x="79" y="346"/>
                    <a:pt x="75" y="338"/>
                  </a:cubicBezTo>
                  <a:cubicBezTo>
                    <a:pt x="69" y="326"/>
                    <a:pt x="66" y="311"/>
                    <a:pt x="63" y="297"/>
                  </a:cubicBezTo>
                  <a:cubicBezTo>
                    <a:pt x="55" y="253"/>
                    <a:pt x="52" y="208"/>
                    <a:pt x="43" y="163"/>
                  </a:cubicBezTo>
                  <a:cubicBezTo>
                    <a:pt x="36" y="129"/>
                    <a:pt x="38" y="96"/>
                    <a:pt x="57" y="66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Freeform 36">
              <a:extLst>
                <a:ext uri="{FF2B5EF4-FFF2-40B4-BE49-F238E27FC236}">
                  <a16:creationId xmlns:a16="http://schemas.microsoft.com/office/drawing/2014/main" id="{293556E7-E646-4A77-ABC9-443BFE37F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873"/>
              <a:ext cx="1181" cy="424"/>
            </a:xfrm>
            <a:custGeom>
              <a:avLst/>
              <a:gdLst>
                <a:gd name="T0" fmla="*/ 896 w 1356"/>
                <a:gd name="T1" fmla="*/ 320 h 488"/>
                <a:gd name="T2" fmla="*/ 819 w 1356"/>
                <a:gd name="T3" fmla="*/ 208 h 488"/>
                <a:gd name="T4" fmla="*/ 680 w 1356"/>
                <a:gd name="T5" fmla="*/ 77 h 488"/>
                <a:gd name="T6" fmla="*/ 392 w 1356"/>
                <a:gd name="T7" fmla="*/ 11 h 488"/>
                <a:gd name="T8" fmla="*/ 0 w 1356"/>
                <a:gd name="T9" fmla="*/ 216 h 488"/>
                <a:gd name="T10" fmla="*/ 374 w 1356"/>
                <a:gd name="T11" fmla="*/ 56 h 488"/>
                <a:gd name="T12" fmla="*/ 646 w 1356"/>
                <a:gd name="T13" fmla="*/ 123 h 488"/>
                <a:gd name="T14" fmla="*/ 802 w 1356"/>
                <a:gd name="T15" fmla="*/ 242 h 488"/>
                <a:gd name="T16" fmla="*/ 896 w 1356"/>
                <a:gd name="T17" fmla="*/ 320 h 4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56" h="488">
                  <a:moveTo>
                    <a:pt x="1356" y="488"/>
                  </a:moveTo>
                  <a:cubicBezTo>
                    <a:pt x="1356" y="488"/>
                    <a:pt x="1336" y="385"/>
                    <a:pt x="1239" y="316"/>
                  </a:cubicBezTo>
                  <a:cubicBezTo>
                    <a:pt x="1143" y="248"/>
                    <a:pt x="1054" y="155"/>
                    <a:pt x="1030" y="117"/>
                  </a:cubicBezTo>
                  <a:cubicBezTo>
                    <a:pt x="1006" y="79"/>
                    <a:pt x="848" y="0"/>
                    <a:pt x="594" y="17"/>
                  </a:cubicBezTo>
                  <a:cubicBezTo>
                    <a:pt x="340" y="35"/>
                    <a:pt x="110" y="172"/>
                    <a:pt x="0" y="330"/>
                  </a:cubicBezTo>
                  <a:cubicBezTo>
                    <a:pt x="0" y="330"/>
                    <a:pt x="309" y="55"/>
                    <a:pt x="566" y="86"/>
                  </a:cubicBezTo>
                  <a:cubicBezTo>
                    <a:pt x="824" y="117"/>
                    <a:pt x="886" y="96"/>
                    <a:pt x="978" y="189"/>
                  </a:cubicBezTo>
                  <a:cubicBezTo>
                    <a:pt x="1071" y="282"/>
                    <a:pt x="1150" y="320"/>
                    <a:pt x="1215" y="368"/>
                  </a:cubicBezTo>
                  <a:cubicBezTo>
                    <a:pt x="1281" y="416"/>
                    <a:pt x="1332" y="430"/>
                    <a:pt x="1356" y="488"/>
                  </a:cubicBezTo>
                  <a:close/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Freeform 37">
              <a:extLst>
                <a:ext uri="{FF2B5EF4-FFF2-40B4-BE49-F238E27FC236}">
                  <a16:creationId xmlns:a16="http://schemas.microsoft.com/office/drawing/2014/main" id="{C2B40E23-C282-44ED-8786-AF64C24E6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3271"/>
              <a:ext cx="792" cy="215"/>
            </a:xfrm>
            <a:custGeom>
              <a:avLst/>
              <a:gdLst>
                <a:gd name="T0" fmla="*/ 0 w 910"/>
                <a:gd name="T1" fmla="*/ 23 h 247"/>
                <a:gd name="T2" fmla="*/ 297 w 910"/>
                <a:gd name="T3" fmla="*/ 159 h 247"/>
                <a:gd name="T4" fmla="*/ 600 w 910"/>
                <a:gd name="T5" fmla="*/ 0 h 247"/>
                <a:gd name="T6" fmla="*/ 299 w 910"/>
                <a:gd name="T7" fmla="*/ 135 h 247"/>
                <a:gd name="T8" fmla="*/ 0 w 910"/>
                <a:gd name="T9" fmla="*/ 23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0" h="247">
                  <a:moveTo>
                    <a:pt x="0" y="34"/>
                  </a:moveTo>
                  <a:cubicBezTo>
                    <a:pt x="0" y="34"/>
                    <a:pt x="230" y="247"/>
                    <a:pt x="450" y="241"/>
                  </a:cubicBezTo>
                  <a:cubicBezTo>
                    <a:pt x="669" y="234"/>
                    <a:pt x="840" y="115"/>
                    <a:pt x="910" y="0"/>
                  </a:cubicBezTo>
                  <a:cubicBezTo>
                    <a:pt x="910" y="0"/>
                    <a:pt x="740" y="215"/>
                    <a:pt x="454" y="205"/>
                  </a:cubicBezTo>
                  <a:cubicBezTo>
                    <a:pt x="168" y="194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FCEB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7" name="Freeform 38">
              <a:extLst>
                <a:ext uri="{FF2B5EF4-FFF2-40B4-BE49-F238E27FC236}">
                  <a16:creationId xmlns:a16="http://schemas.microsoft.com/office/drawing/2014/main" id="{935C5593-A6A9-4714-AEEB-9F6CB4F38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2525"/>
              <a:ext cx="308" cy="620"/>
            </a:xfrm>
            <a:custGeom>
              <a:avLst/>
              <a:gdLst>
                <a:gd name="T0" fmla="*/ 30 w 354"/>
                <a:gd name="T1" fmla="*/ 0 h 714"/>
                <a:gd name="T2" fmla="*/ 50 w 354"/>
                <a:gd name="T3" fmla="*/ 30 h 714"/>
                <a:gd name="T4" fmla="*/ 66 w 354"/>
                <a:gd name="T5" fmla="*/ 69 h 714"/>
                <a:gd name="T6" fmla="*/ 119 w 354"/>
                <a:gd name="T7" fmla="*/ 101 h 714"/>
                <a:gd name="T8" fmla="*/ 128 w 354"/>
                <a:gd name="T9" fmla="*/ 160 h 714"/>
                <a:gd name="T10" fmla="*/ 139 w 354"/>
                <a:gd name="T11" fmla="*/ 167 h 714"/>
                <a:gd name="T12" fmla="*/ 137 w 354"/>
                <a:gd name="T13" fmla="*/ 176 h 714"/>
                <a:gd name="T14" fmla="*/ 144 w 354"/>
                <a:gd name="T15" fmla="*/ 201 h 714"/>
                <a:gd name="T16" fmla="*/ 129 w 354"/>
                <a:gd name="T17" fmla="*/ 224 h 714"/>
                <a:gd name="T18" fmla="*/ 148 w 354"/>
                <a:gd name="T19" fmla="*/ 243 h 714"/>
                <a:gd name="T20" fmla="*/ 150 w 354"/>
                <a:gd name="T21" fmla="*/ 266 h 714"/>
                <a:gd name="T22" fmla="*/ 171 w 354"/>
                <a:gd name="T23" fmla="*/ 297 h 714"/>
                <a:gd name="T24" fmla="*/ 182 w 354"/>
                <a:gd name="T25" fmla="*/ 329 h 714"/>
                <a:gd name="T26" fmla="*/ 196 w 354"/>
                <a:gd name="T27" fmla="*/ 343 h 714"/>
                <a:gd name="T28" fmla="*/ 196 w 354"/>
                <a:gd name="T29" fmla="*/ 366 h 714"/>
                <a:gd name="T30" fmla="*/ 211 w 354"/>
                <a:gd name="T31" fmla="*/ 381 h 714"/>
                <a:gd name="T32" fmla="*/ 224 w 354"/>
                <a:gd name="T33" fmla="*/ 424 h 714"/>
                <a:gd name="T34" fmla="*/ 134 w 354"/>
                <a:gd name="T35" fmla="*/ 346 h 714"/>
                <a:gd name="T36" fmla="*/ 0 w 354"/>
                <a:gd name="T37" fmla="*/ 42 h 7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54" h="714">
                  <a:moveTo>
                    <a:pt x="45" y="0"/>
                  </a:moveTo>
                  <a:cubicBezTo>
                    <a:pt x="20" y="9"/>
                    <a:pt x="58" y="66"/>
                    <a:pt x="77" y="46"/>
                  </a:cubicBezTo>
                  <a:cubicBezTo>
                    <a:pt x="60" y="64"/>
                    <a:pt x="70" y="109"/>
                    <a:pt x="100" y="106"/>
                  </a:cubicBezTo>
                  <a:cubicBezTo>
                    <a:pt x="102" y="160"/>
                    <a:pt x="133" y="192"/>
                    <a:pt x="180" y="154"/>
                  </a:cubicBezTo>
                  <a:cubicBezTo>
                    <a:pt x="183" y="189"/>
                    <a:pt x="164" y="217"/>
                    <a:pt x="194" y="244"/>
                  </a:cubicBezTo>
                  <a:cubicBezTo>
                    <a:pt x="197" y="248"/>
                    <a:pt x="208" y="249"/>
                    <a:pt x="211" y="254"/>
                  </a:cubicBezTo>
                  <a:cubicBezTo>
                    <a:pt x="215" y="261"/>
                    <a:pt x="207" y="263"/>
                    <a:pt x="209" y="269"/>
                  </a:cubicBezTo>
                  <a:cubicBezTo>
                    <a:pt x="212" y="281"/>
                    <a:pt x="217" y="296"/>
                    <a:pt x="220" y="308"/>
                  </a:cubicBezTo>
                  <a:cubicBezTo>
                    <a:pt x="205" y="312"/>
                    <a:pt x="193" y="327"/>
                    <a:pt x="195" y="342"/>
                  </a:cubicBezTo>
                  <a:cubicBezTo>
                    <a:pt x="198" y="360"/>
                    <a:pt x="216" y="360"/>
                    <a:pt x="224" y="371"/>
                  </a:cubicBezTo>
                  <a:cubicBezTo>
                    <a:pt x="235" y="385"/>
                    <a:pt x="230" y="383"/>
                    <a:pt x="228" y="405"/>
                  </a:cubicBezTo>
                  <a:cubicBezTo>
                    <a:pt x="226" y="441"/>
                    <a:pt x="238" y="437"/>
                    <a:pt x="260" y="454"/>
                  </a:cubicBezTo>
                  <a:cubicBezTo>
                    <a:pt x="281" y="469"/>
                    <a:pt x="264" y="482"/>
                    <a:pt x="276" y="502"/>
                  </a:cubicBezTo>
                  <a:cubicBezTo>
                    <a:pt x="285" y="518"/>
                    <a:pt x="294" y="503"/>
                    <a:pt x="298" y="524"/>
                  </a:cubicBezTo>
                  <a:cubicBezTo>
                    <a:pt x="301" y="539"/>
                    <a:pt x="291" y="546"/>
                    <a:pt x="298" y="560"/>
                  </a:cubicBezTo>
                  <a:cubicBezTo>
                    <a:pt x="303" y="568"/>
                    <a:pt x="314" y="575"/>
                    <a:pt x="320" y="582"/>
                  </a:cubicBezTo>
                  <a:cubicBezTo>
                    <a:pt x="333" y="598"/>
                    <a:pt x="354" y="627"/>
                    <a:pt x="341" y="647"/>
                  </a:cubicBezTo>
                  <a:cubicBezTo>
                    <a:pt x="299" y="714"/>
                    <a:pt x="215" y="553"/>
                    <a:pt x="204" y="529"/>
                  </a:cubicBezTo>
                  <a:cubicBezTo>
                    <a:pt x="135" y="384"/>
                    <a:pt x="1" y="231"/>
                    <a:pt x="0" y="63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8" name="Freeform 39">
              <a:extLst>
                <a:ext uri="{FF2B5EF4-FFF2-40B4-BE49-F238E27FC236}">
                  <a16:creationId xmlns:a16="http://schemas.microsoft.com/office/drawing/2014/main" id="{33658FB7-C89B-47A3-A2C2-A26B14C1C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2570"/>
              <a:ext cx="41" cy="44"/>
            </a:xfrm>
            <a:custGeom>
              <a:avLst/>
              <a:gdLst>
                <a:gd name="T0" fmla="*/ 2 w 47"/>
                <a:gd name="T1" fmla="*/ 18 h 50"/>
                <a:gd name="T2" fmla="*/ 27 w 47"/>
                <a:gd name="T3" fmla="*/ 34 h 50"/>
                <a:gd name="T4" fmla="*/ 24 w 47"/>
                <a:gd name="T5" fmla="*/ 6 h 50"/>
                <a:gd name="T6" fmla="*/ 0 w 47"/>
                <a:gd name="T7" fmla="*/ 18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50">
                  <a:moveTo>
                    <a:pt x="2" y="26"/>
                  </a:moveTo>
                  <a:cubicBezTo>
                    <a:pt x="20" y="5"/>
                    <a:pt x="40" y="31"/>
                    <a:pt x="40" y="50"/>
                  </a:cubicBezTo>
                  <a:cubicBezTo>
                    <a:pt x="42" y="39"/>
                    <a:pt x="47" y="17"/>
                    <a:pt x="35" y="9"/>
                  </a:cubicBezTo>
                  <a:cubicBezTo>
                    <a:pt x="22" y="0"/>
                    <a:pt x="4" y="13"/>
                    <a:pt x="0" y="26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9" name="Freeform 40">
              <a:extLst>
                <a:ext uri="{FF2B5EF4-FFF2-40B4-BE49-F238E27FC236}">
                  <a16:creationId xmlns:a16="http://schemas.microsoft.com/office/drawing/2014/main" id="{90EACADA-0F17-4266-BE8C-736647091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503"/>
              <a:ext cx="45" cy="57"/>
            </a:xfrm>
            <a:custGeom>
              <a:avLst/>
              <a:gdLst>
                <a:gd name="T0" fmla="*/ 2 w 52"/>
                <a:gd name="T1" fmla="*/ 27 h 65"/>
                <a:gd name="T2" fmla="*/ 23 w 52"/>
                <a:gd name="T3" fmla="*/ 44 h 65"/>
                <a:gd name="T4" fmla="*/ 0 w 52"/>
                <a:gd name="T5" fmla="*/ 22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65">
                  <a:moveTo>
                    <a:pt x="2" y="40"/>
                  </a:moveTo>
                  <a:cubicBezTo>
                    <a:pt x="20" y="11"/>
                    <a:pt x="38" y="41"/>
                    <a:pt x="35" y="65"/>
                  </a:cubicBezTo>
                  <a:cubicBezTo>
                    <a:pt x="52" y="29"/>
                    <a:pt x="33" y="0"/>
                    <a:pt x="0" y="33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Freeform 41">
              <a:extLst>
                <a:ext uri="{FF2B5EF4-FFF2-40B4-BE49-F238E27FC236}">
                  <a16:creationId xmlns:a16="http://schemas.microsoft.com/office/drawing/2014/main" id="{D45793E7-A247-4356-A0C2-9D975D735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2625"/>
              <a:ext cx="54" cy="68"/>
            </a:xfrm>
            <a:custGeom>
              <a:avLst/>
              <a:gdLst>
                <a:gd name="T0" fmla="*/ 2 w 62"/>
                <a:gd name="T1" fmla="*/ 21 h 78"/>
                <a:gd name="T2" fmla="*/ 25 w 62"/>
                <a:gd name="T3" fmla="*/ 51 h 78"/>
                <a:gd name="T4" fmla="*/ 0 w 62"/>
                <a:gd name="T5" fmla="*/ 22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78">
                  <a:moveTo>
                    <a:pt x="2" y="31"/>
                  </a:moveTo>
                  <a:cubicBezTo>
                    <a:pt x="29" y="18"/>
                    <a:pt x="54" y="58"/>
                    <a:pt x="38" y="78"/>
                  </a:cubicBezTo>
                  <a:cubicBezTo>
                    <a:pt x="62" y="46"/>
                    <a:pt x="39" y="0"/>
                    <a:pt x="0" y="33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Freeform 42">
              <a:extLst>
                <a:ext uri="{FF2B5EF4-FFF2-40B4-BE49-F238E27FC236}">
                  <a16:creationId xmlns:a16="http://schemas.microsoft.com/office/drawing/2014/main" id="{50EA4776-DC90-44F5-AE16-E64941B71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746"/>
              <a:ext cx="125" cy="147"/>
            </a:xfrm>
            <a:custGeom>
              <a:avLst/>
              <a:gdLst>
                <a:gd name="T0" fmla="*/ 4 w 144"/>
                <a:gd name="T1" fmla="*/ 0 h 170"/>
                <a:gd name="T2" fmla="*/ 15 w 144"/>
                <a:gd name="T3" fmla="*/ 41 h 170"/>
                <a:gd name="T4" fmla="*/ 19 w 144"/>
                <a:gd name="T5" fmla="*/ 58 h 170"/>
                <a:gd name="T6" fmla="*/ 0 w 144"/>
                <a:gd name="T7" fmla="*/ 69 h 170"/>
                <a:gd name="T8" fmla="*/ 3 w 144"/>
                <a:gd name="T9" fmla="*/ 95 h 170"/>
                <a:gd name="T10" fmla="*/ 8 w 144"/>
                <a:gd name="T11" fmla="*/ 93 h 170"/>
                <a:gd name="T12" fmla="*/ 16 w 144"/>
                <a:gd name="T13" fmla="*/ 107 h 170"/>
                <a:gd name="T14" fmla="*/ 59 w 144"/>
                <a:gd name="T15" fmla="*/ 110 h 170"/>
                <a:gd name="T16" fmla="*/ 95 w 144"/>
                <a:gd name="T17" fmla="*/ 107 h 170"/>
                <a:gd name="T18" fmla="*/ 89 w 144"/>
                <a:gd name="T19" fmla="*/ 74 h 170"/>
                <a:gd name="T20" fmla="*/ 77 w 144"/>
                <a:gd name="T21" fmla="*/ 92 h 170"/>
                <a:gd name="T22" fmla="*/ 56 w 144"/>
                <a:gd name="T23" fmla="*/ 87 h 170"/>
                <a:gd name="T24" fmla="*/ 27 w 144"/>
                <a:gd name="T25" fmla="*/ 86 h 170"/>
                <a:gd name="T26" fmla="*/ 15 w 144"/>
                <a:gd name="T27" fmla="*/ 92 h 170"/>
                <a:gd name="T28" fmla="*/ 31 w 144"/>
                <a:gd name="T29" fmla="*/ 46 h 170"/>
                <a:gd name="T30" fmla="*/ 49 w 144"/>
                <a:gd name="T31" fmla="*/ 42 h 170"/>
                <a:gd name="T32" fmla="*/ 37 w 144"/>
                <a:gd name="T33" fmla="*/ 35 h 170"/>
                <a:gd name="T34" fmla="*/ 33 w 144"/>
                <a:gd name="T35" fmla="*/ 18 h 170"/>
                <a:gd name="T36" fmla="*/ 9 w 144"/>
                <a:gd name="T37" fmla="*/ 2 h 17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4" h="170">
                  <a:moveTo>
                    <a:pt x="7" y="0"/>
                  </a:moveTo>
                  <a:cubicBezTo>
                    <a:pt x="36" y="12"/>
                    <a:pt x="39" y="38"/>
                    <a:pt x="23" y="63"/>
                  </a:cubicBezTo>
                  <a:cubicBezTo>
                    <a:pt x="39" y="58"/>
                    <a:pt x="37" y="79"/>
                    <a:pt x="29" y="89"/>
                  </a:cubicBezTo>
                  <a:cubicBezTo>
                    <a:pt x="23" y="99"/>
                    <a:pt x="8" y="102"/>
                    <a:pt x="0" y="107"/>
                  </a:cubicBezTo>
                  <a:cubicBezTo>
                    <a:pt x="19" y="115"/>
                    <a:pt x="14" y="134"/>
                    <a:pt x="5" y="147"/>
                  </a:cubicBezTo>
                  <a:cubicBezTo>
                    <a:pt x="6" y="147"/>
                    <a:pt x="10" y="145"/>
                    <a:pt x="12" y="145"/>
                  </a:cubicBezTo>
                  <a:cubicBezTo>
                    <a:pt x="17" y="151"/>
                    <a:pt x="23" y="156"/>
                    <a:pt x="25" y="165"/>
                  </a:cubicBezTo>
                  <a:cubicBezTo>
                    <a:pt x="37" y="141"/>
                    <a:pt x="80" y="146"/>
                    <a:pt x="90" y="170"/>
                  </a:cubicBezTo>
                  <a:cubicBezTo>
                    <a:pt x="97" y="151"/>
                    <a:pt x="140" y="144"/>
                    <a:pt x="144" y="165"/>
                  </a:cubicBezTo>
                  <a:cubicBezTo>
                    <a:pt x="127" y="155"/>
                    <a:pt x="126" y="130"/>
                    <a:pt x="137" y="115"/>
                  </a:cubicBezTo>
                  <a:cubicBezTo>
                    <a:pt x="132" y="125"/>
                    <a:pt x="125" y="133"/>
                    <a:pt x="119" y="142"/>
                  </a:cubicBezTo>
                  <a:cubicBezTo>
                    <a:pt x="106" y="145"/>
                    <a:pt x="94" y="145"/>
                    <a:pt x="85" y="135"/>
                  </a:cubicBezTo>
                  <a:cubicBezTo>
                    <a:pt x="69" y="151"/>
                    <a:pt x="56" y="148"/>
                    <a:pt x="42" y="133"/>
                  </a:cubicBezTo>
                  <a:cubicBezTo>
                    <a:pt x="37" y="136"/>
                    <a:pt x="28" y="138"/>
                    <a:pt x="23" y="142"/>
                  </a:cubicBezTo>
                  <a:cubicBezTo>
                    <a:pt x="4" y="108"/>
                    <a:pt x="73" y="101"/>
                    <a:pt x="47" y="70"/>
                  </a:cubicBezTo>
                  <a:cubicBezTo>
                    <a:pt x="56" y="64"/>
                    <a:pt x="67" y="57"/>
                    <a:pt x="76" y="65"/>
                  </a:cubicBezTo>
                  <a:cubicBezTo>
                    <a:pt x="73" y="63"/>
                    <a:pt x="59" y="56"/>
                    <a:pt x="57" y="53"/>
                  </a:cubicBezTo>
                  <a:cubicBezTo>
                    <a:pt x="51" y="44"/>
                    <a:pt x="54" y="35"/>
                    <a:pt x="51" y="28"/>
                  </a:cubicBezTo>
                  <a:cubicBezTo>
                    <a:pt x="42" y="9"/>
                    <a:pt x="23" y="12"/>
                    <a:pt x="14" y="2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Freeform 43">
              <a:extLst>
                <a:ext uri="{FF2B5EF4-FFF2-40B4-BE49-F238E27FC236}">
                  <a16:creationId xmlns:a16="http://schemas.microsoft.com/office/drawing/2014/main" id="{5A99D568-0D42-446E-B7B9-2FBA1ABDA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2107"/>
              <a:ext cx="78" cy="377"/>
            </a:xfrm>
            <a:custGeom>
              <a:avLst/>
              <a:gdLst>
                <a:gd name="T0" fmla="*/ 12 w 90"/>
                <a:gd name="T1" fmla="*/ 0 h 434"/>
                <a:gd name="T2" fmla="*/ 29 w 90"/>
                <a:gd name="T3" fmla="*/ 47 h 434"/>
                <a:gd name="T4" fmla="*/ 37 w 90"/>
                <a:gd name="T5" fmla="*/ 82 h 434"/>
                <a:gd name="T6" fmla="*/ 45 w 90"/>
                <a:gd name="T7" fmla="*/ 106 h 434"/>
                <a:gd name="T8" fmla="*/ 40 w 90"/>
                <a:gd name="T9" fmla="*/ 152 h 434"/>
                <a:gd name="T10" fmla="*/ 48 w 90"/>
                <a:gd name="T11" fmla="*/ 178 h 434"/>
                <a:gd name="T12" fmla="*/ 54 w 90"/>
                <a:gd name="T13" fmla="*/ 210 h 434"/>
                <a:gd name="T14" fmla="*/ 59 w 90"/>
                <a:gd name="T15" fmla="*/ 240 h 434"/>
                <a:gd name="T16" fmla="*/ 58 w 90"/>
                <a:gd name="T17" fmla="*/ 273 h 434"/>
                <a:gd name="T18" fmla="*/ 50 w 90"/>
                <a:gd name="T19" fmla="*/ 284 h 434"/>
                <a:gd name="T20" fmla="*/ 7 w 90"/>
                <a:gd name="T21" fmla="*/ 169 h 434"/>
                <a:gd name="T22" fmla="*/ 3 w 90"/>
                <a:gd name="T23" fmla="*/ 115 h 434"/>
                <a:gd name="T24" fmla="*/ 4 w 90"/>
                <a:gd name="T25" fmla="*/ 63 h 4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0" h="434">
                  <a:moveTo>
                    <a:pt x="19" y="0"/>
                  </a:moveTo>
                  <a:cubicBezTo>
                    <a:pt x="15" y="22"/>
                    <a:pt x="21" y="63"/>
                    <a:pt x="45" y="71"/>
                  </a:cubicBezTo>
                  <a:cubicBezTo>
                    <a:pt x="25" y="88"/>
                    <a:pt x="50" y="110"/>
                    <a:pt x="58" y="124"/>
                  </a:cubicBezTo>
                  <a:cubicBezTo>
                    <a:pt x="65" y="136"/>
                    <a:pt x="59" y="148"/>
                    <a:pt x="69" y="161"/>
                  </a:cubicBezTo>
                  <a:cubicBezTo>
                    <a:pt x="51" y="172"/>
                    <a:pt x="44" y="220"/>
                    <a:pt x="61" y="233"/>
                  </a:cubicBezTo>
                  <a:cubicBezTo>
                    <a:pt x="49" y="245"/>
                    <a:pt x="62" y="266"/>
                    <a:pt x="74" y="272"/>
                  </a:cubicBezTo>
                  <a:cubicBezTo>
                    <a:pt x="66" y="291"/>
                    <a:pt x="78" y="305"/>
                    <a:pt x="83" y="321"/>
                  </a:cubicBezTo>
                  <a:cubicBezTo>
                    <a:pt x="86" y="336"/>
                    <a:pt x="76" y="355"/>
                    <a:pt x="90" y="366"/>
                  </a:cubicBezTo>
                  <a:cubicBezTo>
                    <a:pt x="70" y="381"/>
                    <a:pt x="76" y="401"/>
                    <a:pt x="89" y="417"/>
                  </a:cubicBezTo>
                  <a:cubicBezTo>
                    <a:pt x="83" y="419"/>
                    <a:pt x="81" y="427"/>
                    <a:pt x="77" y="434"/>
                  </a:cubicBezTo>
                  <a:cubicBezTo>
                    <a:pt x="36" y="379"/>
                    <a:pt x="27" y="322"/>
                    <a:pt x="10" y="258"/>
                  </a:cubicBezTo>
                  <a:cubicBezTo>
                    <a:pt x="2" y="229"/>
                    <a:pt x="4" y="204"/>
                    <a:pt x="4" y="175"/>
                  </a:cubicBezTo>
                  <a:cubicBezTo>
                    <a:pt x="4" y="149"/>
                    <a:pt x="0" y="122"/>
                    <a:pt x="7" y="96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44">
              <a:extLst>
                <a:ext uri="{FF2B5EF4-FFF2-40B4-BE49-F238E27FC236}">
                  <a16:creationId xmlns:a16="http://schemas.microsoft.com/office/drawing/2014/main" id="{92C0962C-CBD8-48CA-8D33-309D0DD80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1641"/>
              <a:ext cx="135" cy="298"/>
            </a:xfrm>
            <a:custGeom>
              <a:avLst/>
              <a:gdLst>
                <a:gd name="T0" fmla="*/ 19 w 154"/>
                <a:gd name="T1" fmla="*/ 107 h 343"/>
                <a:gd name="T2" fmla="*/ 46 w 154"/>
                <a:gd name="T3" fmla="*/ 66 h 343"/>
                <a:gd name="T4" fmla="*/ 74 w 154"/>
                <a:gd name="T5" fmla="*/ 27 h 343"/>
                <a:gd name="T6" fmla="*/ 103 w 154"/>
                <a:gd name="T7" fmla="*/ 0 h 343"/>
                <a:gd name="T8" fmla="*/ 90 w 154"/>
                <a:gd name="T9" fmla="*/ 22 h 343"/>
                <a:gd name="T10" fmla="*/ 77 w 154"/>
                <a:gd name="T11" fmla="*/ 54 h 343"/>
                <a:gd name="T12" fmla="*/ 58 w 154"/>
                <a:gd name="T13" fmla="*/ 77 h 343"/>
                <a:gd name="T14" fmla="*/ 45 w 154"/>
                <a:gd name="T15" fmla="*/ 107 h 343"/>
                <a:gd name="T16" fmla="*/ 39 w 154"/>
                <a:gd name="T17" fmla="*/ 165 h 343"/>
                <a:gd name="T18" fmla="*/ 25 w 154"/>
                <a:gd name="T19" fmla="*/ 186 h 343"/>
                <a:gd name="T20" fmla="*/ 21 w 154"/>
                <a:gd name="T21" fmla="*/ 217 h 343"/>
                <a:gd name="T22" fmla="*/ 21 w 154"/>
                <a:gd name="T23" fmla="*/ 225 h 343"/>
                <a:gd name="T24" fmla="*/ 10 w 154"/>
                <a:gd name="T25" fmla="*/ 147 h 3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4" h="343">
                  <a:moveTo>
                    <a:pt x="28" y="163"/>
                  </a:moveTo>
                  <a:cubicBezTo>
                    <a:pt x="23" y="146"/>
                    <a:pt x="42" y="83"/>
                    <a:pt x="68" y="101"/>
                  </a:cubicBezTo>
                  <a:cubicBezTo>
                    <a:pt x="64" y="79"/>
                    <a:pt x="98" y="59"/>
                    <a:pt x="109" y="42"/>
                  </a:cubicBezTo>
                  <a:cubicBezTo>
                    <a:pt x="122" y="24"/>
                    <a:pt x="137" y="14"/>
                    <a:pt x="153" y="0"/>
                  </a:cubicBezTo>
                  <a:cubicBezTo>
                    <a:pt x="154" y="12"/>
                    <a:pt x="142" y="24"/>
                    <a:pt x="135" y="33"/>
                  </a:cubicBezTo>
                  <a:cubicBezTo>
                    <a:pt x="123" y="51"/>
                    <a:pt x="114" y="59"/>
                    <a:pt x="114" y="82"/>
                  </a:cubicBezTo>
                  <a:cubicBezTo>
                    <a:pt x="89" y="83"/>
                    <a:pt x="90" y="99"/>
                    <a:pt x="86" y="118"/>
                  </a:cubicBezTo>
                  <a:cubicBezTo>
                    <a:pt x="83" y="135"/>
                    <a:pt x="75" y="149"/>
                    <a:pt x="66" y="164"/>
                  </a:cubicBezTo>
                  <a:cubicBezTo>
                    <a:pt x="56" y="180"/>
                    <a:pt x="24" y="242"/>
                    <a:pt x="57" y="252"/>
                  </a:cubicBezTo>
                  <a:cubicBezTo>
                    <a:pt x="46" y="259"/>
                    <a:pt x="40" y="269"/>
                    <a:pt x="37" y="283"/>
                  </a:cubicBezTo>
                  <a:cubicBezTo>
                    <a:pt x="35" y="293"/>
                    <a:pt x="41" y="328"/>
                    <a:pt x="31" y="331"/>
                  </a:cubicBezTo>
                  <a:cubicBezTo>
                    <a:pt x="32" y="335"/>
                    <a:pt x="30" y="339"/>
                    <a:pt x="31" y="343"/>
                  </a:cubicBezTo>
                  <a:cubicBezTo>
                    <a:pt x="0" y="305"/>
                    <a:pt x="17" y="268"/>
                    <a:pt x="15" y="223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Freeform 45">
              <a:extLst>
                <a:ext uri="{FF2B5EF4-FFF2-40B4-BE49-F238E27FC236}">
                  <a16:creationId xmlns:a16="http://schemas.microsoft.com/office/drawing/2014/main" id="{3540D8E1-3663-480E-A53E-6DBC42E45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899"/>
              <a:ext cx="137" cy="224"/>
            </a:xfrm>
            <a:custGeom>
              <a:avLst/>
              <a:gdLst>
                <a:gd name="T0" fmla="*/ 9 w 157"/>
                <a:gd name="T1" fmla="*/ 16 h 258"/>
                <a:gd name="T2" fmla="*/ 13 w 157"/>
                <a:gd name="T3" fmla="*/ 14 h 258"/>
                <a:gd name="T4" fmla="*/ 24 w 157"/>
                <a:gd name="T5" fmla="*/ 23 h 258"/>
                <a:gd name="T6" fmla="*/ 21 w 157"/>
                <a:gd name="T7" fmla="*/ 45 h 258"/>
                <a:gd name="T8" fmla="*/ 21 w 157"/>
                <a:gd name="T9" fmla="*/ 65 h 258"/>
                <a:gd name="T10" fmla="*/ 0 w 157"/>
                <a:gd name="T11" fmla="*/ 82 h 258"/>
                <a:gd name="T12" fmla="*/ 6 w 157"/>
                <a:gd name="T13" fmla="*/ 118 h 258"/>
                <a:gd name="T14" fmla="*/ 33 w 157"/>
                <a:gd name="T15" fmla="*/ 168 h 258"/>
                <a:gd name="T16" fmla="*/ 68 w 157"/>
                <a:gd name="T17" fmla="*/ 155 h 258"/>
                <a:gd name="T18" fmla="*/ 98 w 157"/>
                <a:gd name="T19" fmla="*/ 148 h 258"/>
                <a:gd name="T20" fmla="*/ 105 w 157"/>
                <a:gd name="T21" fmla="*/ 145 h 258"/>
                <a:gd name="T22" fmla="*/ 93 w 157"/>
                <a:gd name="T23" fmla="*/ 127 h 258"/>
                <a:gd name="T24" fmla="*/ 65 w 157"/>
                <a:gd name="T25" fmla="*/ 109 h 258"/>
                <a:gd name="T26" fmla="*/ 65 w 157"/>
                <a:gd name="T27" fmla="*/ 132 h 258"/>
                <a:gd name="T28" fmla="*/ 68 w 157"/>
                <a:gd name="T29" fmla="*/ 132 h 258"/>
                <a:gd name="T30" fmla="*/ 53 w 157"/>
                <a:gd name="T31" fmla="*/ 142 h 258"/>
                <a:gd name="T32" fmla="*/ 41 w 157"/>
                <a:gd name="T33" fmla="*/ 145 h 258"/>
                <a:gd name="T34" fmla="*/ 40 w 157"/>
                <a:gd name="T35" fmla="*/ 130 h 258"/>
                <a:gd name="T36" fmla="*/ 28 w 157"/>
                <a:gd name="T37" fmla="*/ 107 h 258"/>
                <a:gd name="T38" fmla="*/ 32 w 157"/>
                <a:gd name="T39" fmla="*/ 87 h 258"/>
                <a:gd name="T40" fmla="*/ 33 w 157"/>
                <a:gd name="T41" fmla="*/ 78 h 258"/>
                <a:gd name="T42" fmla="*/ 65 w 157"/>
                <a:gd name="T43" fmla="*/ 68 h 258"/>
                <a:gd name="T44" fmla="*/ 65 w 157"/>
                <a:gd name="T45" fmla="*/ 48 h 258"/>
                <a:gd name="T46" fmla="*/ 39 w 157"/>
                <a:gd name="T47" fmla="*/ 40 h 258"/>
                <a:gd name="T48" fmla="*/ 33 w 157"/>
                <a:gd name="T49" fmla="*/ 23 h 258"/>
                <a:gd name="T50" fmla="*/ 33 w 157"/>
                <a:gd name="T51" fmla="*/ 15 h 258"/>
                <a:gd name="T52" fmla="*/ 26 w 157"/>
                <a:gd name="T53" fmla="*/ 14 h 258"/>
                <a:gd name="T54" fmla="*/ 17 w 157"/>
                <a:gd name="T55" fmla="*/ 2 h 258"/>
                <a:gd name="T56" fmla="*/ 5 w 157"/>
                <a:gd name="T57" fmla="*/ 14 h 2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57" h="258">
                  <a:moveTo>
                    <a:pt x="13" y="25"/>
                  </a:moveTo>
                  <a:cubicBezTo>
                    <a:pt x="8" y="25"/>
                    <a:pt x="18" y="22"/>
                    <a:pt x="19" y="22"/>
                  </a:cubicBezTo>
                  <a:cubicBezTo>
                    <a:pt x="28" y="22"/>
                    <a:pt x="34" y="25"/>
                    <a:pt x="37" y="34"/>
                  </a:cubicBezTo>
                  <a:cubicBezTo>
                    <a:pt x="42" y="45"/>
                    <a:pt x="38" y="60"/>
                    <a:pt x="31" y="69"/>
                  </a:cubicBezTo>
                  <a:cubicBezTo>
                    <a:pt x="37" y="56"/>
                    <a:pt x="53" y="102"/>
                    <a:pt x="31" y="99"/>
                  </a:cubicBezTo>
                  <a:cubicBezTo>
                    <a:pt x="41" y="119"/>
                    <a:pt x="20" y="137"/>
                    <a:pt x="0" y="126"/>
                  </a:cubicBezTo>
                  <a:cubicBezTo>
                    <a:pt x="13" y="141"/>
                    <a:pt x="23" y="163"/>
                    <a:pt x="9" y="181"/>
                  </a:cubicBezTo>
                  <a:cubicBezTo>
                    <a:pt x="35" y="194"/>
                    <a:pt x="53" y="228"/>
                    <a:pt x="50" y="258"/>
                  </a:cubicBezTo>
                  <a:cubicBezTo>
                    <a:pt x="44" y="239"/>
                    <a:pt x="89" y="225"/>
                    <a:pt x="102" y="236"/>
                  </a:cubicBezTo>
                  <a:cubicBezTo>
                    <a:pt x="101" y="216"/>
                    <a:pt x="139" y="216"/>
                    <a:pt x="147" y="227"/>
                  </a:cubicBezTo>
                  <a:cubicBezTo>
                    <a:pt x="147" y="221"/>
                    <a:pt x="152" y="218"/>
                    <a:pt x="157" y="221"/>
                  </a:cubicBezTo>
                  <a:cubicBezTo>
                    <a:pt x="149" y="215"/>
                    <a:pt x="145" y="202"/>
                    <a:pt x="141" y="193"/>
                  </a:cubicBezTo>
                  <a:cubicBezTo>
                    <a:pt x="125" y="216"/>
                    <a:pt x="102" y="178"/>
                    <a:pt x="98" y="166"/>
                  </a:cubicBezTo>
                  <a:cubicBezTo>
                    <a:pt x="99" y="176"/>
                    <a:pt x="110" y="196"/>
                    <a:pt x="99" y="202"/>
                  </a:cubicBezTo>
                  <a:cubicBezTo>
                    <a:pt x="100" y="202"/>
                    <a:pt x="101" y="202"/>
                    <a:pt x="102" y="202"/>
                  </a:cubicBezTo>
                  <a:cubicBezTo>
                    <a:pt x="111" y="221"/>
                    <a:pt x="88" y="217"/>
                    <a:pt x="80" y="218"/>
                  </a:cubicBezTo>
                  <a:cubicBezTo>
                    <a:pt x="73" y="219"/>
                    <a:pt x="69" y="227"/>
                    <a:pt x="62" y="221"/>
                  </a:cubicBezTo>
                  <a:cubicBezTo>
                    <a:pt x="56" y="216"/>
                    <a:pt x="57" y="205"/>
                    <a:pt x="61" y="199"/>
                  </a:cubicBezTo>
                  <a:cubicBezTo>
                    <a:pt x="43" y="190"/>
                    <a:pt x="34" y="184"/>
                    <a:pt x="42" y="164"/>
                  </a:cubicBezTo>
                  <a:cubicBezTo>
                    <a:pt x="21" y="157"/>
                    <a:pt x="27" y="126"/>
                    <a:pt x="48" y="133"/>
                  </a:cubicBezTo>
                  <a:cubicBezTo>
                    <a:pt x="47" y="128"/>
                    <a:pt x="48" y="124"/>
                    <a:pt x="49" y="120"/>
                  </a:cubicBezTo>
                  <a:cubicBezTo>
                    <a:pt x="56" y="96"/>
                    <a:pt x="78" y="107"/>
                    <a:pt x="98" y="104"/>
                  </a:cubicBezTo>
                  <a:cubicBezTo>
                    <a:pt x="94" y="94"/>
                    <a:pt x="94" y="83"/>
                    <a:pt x="98" y="73"/>
                  </a:cubicBezTo>
                  <a:cubicBezTo>
                    <a:pt x="80" y="78"/>
                    <a:pt x="51" y="92"/>
                    <a:pt x="60" y="61"/>
                  </a:cubicBezTo>
                  <a:cubicBezTo>
                    <a:pt x="45" y="68"/>
                    <a:pt x="50" y="43"/>
                    <a:pt x="50" y="35"/>
                  </a:cubicBezTo>
                  <a:cubicBezTo>
                    <a:pt x="50" y="30"/>
                    <a:pt x="53" y="28"/>
                    <a:pt x="49" y="23"/>
                  </a:cubicBezTo>
                  <a:cubicBezTo>
                    <a:pt x="46" y="19"/>
                    <a:pt x="42" y="23"/>
                    <a:pt x="39" y="21"/>
                  </a:cubicBezTo>
                  <a:cubicBezTo>
                    <a:pt x="34" y="17"/>
                    <a:pt x="32" y="3"/>
                    <a:pt x="26" y="2"/>
                  </a:cubicBezTo>
                  <a:cubicBezTo>
                    <a:pt x="17" y="0"/>
                    <a:pt x="14" y="16"/>
                    <a:pt x="8" y="21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46">
              <a:extLst>
                <a:ext uri="{FF2B5EF4-FFF2-40B4-BE49-F238E27FC236}">
                  <a16:creationId xmlns:a16="http://schemas.microsoft.com/office/drawing/2014/main" id="{FED1FA86-2F08-4119-B62F-6BAF9F52B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3131"/>
              <a:ext cx="427" cy="247"/>
            </a:xfrm>
            <a:custGeom>
              <a:avLst/>
              <a:gdLst>
                <a:gd name="T0" fmla="*/ 0 w 491"/>
                <a:gd name="T1" fmla="*/ 0 h 284"/>
                <a:gd name="T2" fmla="*/ 17 w 491"/>
                <a:gd name="T3" fmla="*/ 22 h 284"/>
                <a:gd name="T4" fmla="*/ 46 w 491"/>
                <a:gd name="T5" fmla="*/ 32 h 284"/>
                <a:gd name="T6" fmla="*/ 59 w 491"/>
                <a:gd name="T7" fmla="*/ 32 h 284"/>
                <a:gd name="T8" fmla="*/ 63 w 491"/>
                <a:gd name="T9" fmla="*/ 43 h 284"/>
                <a:gd name="T10" fmla="*/ 91 w 491"/>
                <a:gd name="T11" fmla="*/ 49 h 284"/>
                <a:gd name="T12" fmla="*/ 98 w 491"/>
                <a:gd name="T13" fmla="*/ 58 h 284"/>
                <a:gd name="T14" fmla="*/ 118 w 491"/>
                <a:gd name="T15" fmla="*/ 70 h 284"/>
                <a:gd name="T16" fmla="*/ 147 w 491"/>
                <a:gd name="T17" fmla="*/ 78 h 284"/>
                <a:gd name="T18" fmla="*/ 157 w 491"/>
                <a:gd name="T19" fmla="*/ 106 h 284"/>
                <a:gd name="T20" fmla="*/ 176 w 491"/>
                <a:gd name="T21" fmla="*/ 111 h 284"/>
                <a:gd name="T22" fmla="*/ 193 w 491"/>
                <a:gd name="T23" fmla="*/ 120 h 284"/>
                <a:gd name="T24" fmla="*/ 204 w 491"/>
                <a:gd name="T25" fmla="*/ 125 h 284"/>
                <a:gd name="T26" fmla="*/ 217 w 491"/>
                <a:gd name="T27" fmla="*/ 108 h 284"/>
                <a:gd name="T28" fmla="*/ 237 w 491"/>
                <a:gd name="T29" fmla="*/ 125 h 284"/>
                <a:gd name="T30" fmla="*/ 255 w 491"/>
                <a:gd name="T31" fmla="*/ 137 h 284"/>
                <a:gd name="T32" fmla="*/ 281 w 491"/>
                <a:gd name="T33" fmla="*/ 137 h 284"/>
                <a:gd name="T34" fmla="*/ 296 w 491"/>
                <a:gd name="T35" fmla="*/ 143 h 284"/>
                <a:gd name="T36" fmla="*/ 314 w 491"/>
                <a:gd name="T37" fmla="*/ 161 h 284"/>
                <a:gd name="T38" fmla="*/ 300 w 491"/>
                <a:gd name="T39" fmla="*/ 182 h 284"/>
                <a:gd name="T40" fmla="*/ 238 w 491"/>
                <a:gd name="T41" fmla="*/ 184 h 284"/>
                <a:gd name="T42" fmla="*/ 149 w 491"/>
                <a:gd name="T43" fmla="*/ 162 h 284"/>
                <a:gd name="T44" fmla="*/ 72 w 491"/>
                <a:gd name="T45" fmla="*/ 112 h 284"/>
                <a:gd name="T46" fmla="*/ 37 w 491"/>
                <a:gd name="T47" fmla="*/ 70 h 28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91" h="284">
                  <a:moveTo>
                    <a:pt x="0" y="0"/>
                  </a:moveTo>
                  <a:cubicBezTo>
                    <a:pt x="3" y="12"/>
                    <a:pt x="17" y="26"/>
                    <a:pt x="27" y="33"/>
                  </a:cubicBezTo>
                  <a:cubicBezTo>
                    <a:pt x="39" y="42"/>
                    <a:pt x="55" y="48"/>
                    <a:pt x="70" y="50"/>
                  </a:cubicBezTo>
                  <a:cubicBezTo>
                    <a:pt x="74" y="50"/>
                    <a:pt x="86" y="47"/>
                    <a:pt x="90" y="50"/>
                  </a:cubicBezTo>
                  <a:cubicBezTo>
                    <a:pt x="94" y="52"/>
                    <a:pt x="94" y="61"/>
                    <a:pt x="97" y="65"/>
                  </a:cubicBezTo>
                  <a:cubicBezTo>
                    <a:pt x="109" y="79"/>
                    <a:pt x="127" y="68"/>
                    <a:pt x="139" y="74"/>
                  </a:cubicBezTo>
                  <a:cubicBezTo>
                    <a:pt x="146" y="77"/>
                    <a:pt x="145" y="82"/>
                    <a:pt x="149" y="89"/>
                  </a:cubicBezTo>
                  <a:cubicBezTo>
                    <a:pt x="158" y="101"/>
                    <a:pt x="167" y="101"/>
                    <a:pt x="179" y="106"/>
                  </a:cubicBezTo>
                  <a:cubicBezTo>
                    <a:pt x="197" y="114"/>
                    <a:pt x="201" y="131"/>
                    <a:pt x="223" y="120"/>
                  </a:cubicBezTo>
                  <a:cubicBezTo>
                    <a:pt x="219" y="138"/>
                    <a:pt x="211" y="162"/>
                    <a:pt x="239" y="161"/>
                  </a:cubicBezTo>
                  <a:cubicBezTo>
                    <a:pt x="242" y="174"/>
                    <a:pt x="257" y="169"/>
                    <a:pt x="267" y="169"/>
                  </a:cubicBezTo>
                  <a:cubicBezTo>
                    <a:pt x="266" y="191"/>
                    <a:pt x="282" y="180"/>
                    <a:pt x="293" y="183"/>
                  </a:cubicBezTo>
                  <a:cubicBezTo>
                    <a:pt x="299" y="185"/>
                    <a:pt x="300" y="193"/>
                    <a:pt x="311" y="190"/>
                  </a:cubicBezTo>
                  <a:cubicBezTo>
                    <a:pt x="321" y="188"/>
                    <a:pt x="330" y="174"/>
                    <a:pt x="329" y="164"/>
                  </a:cubicBezTo>
                  <a:cubicBezTo>
                    <a:pt x="331" y="184"/>
                    <a:pt x="340" y="192"/>
                    <a:pt x="360" y="191"/>
                  </a:cubicBezTo>
                  <a:cubicBezTo>
                    <a:pt x="363" y="201"/>
                    <a:pt x="378" y="214"/>
                    <a:pt x="388" y="207"/>
                  </a:cubicBezTo>
                  <a:cubicBezTo>
                    <a:pt x="397" y="218"/>
                    <a:pt x="417" y="219"/>
                    <a:pt x="427" y="208"/>
                  </a:cubicBezTo>
                  <a:cubicBezTo>
                    <a:pt x="429" y="219"/>
                    <a:pt x="440" y="219"/>
                    <a:pt x="450" y="217"/>
                  </a:cubicBezTo>
                  <a:cubicBezTo>
                    <a:pt x="453" y="231"/>
                    <a:pt x="469" y="234"/>
                    <a:pt x="477" y="245"/>
                  </a:cubicBezTo>
                  <a:cubicBezTo>
                    <a:pt x="491" y="263"/>
                    <a:pt x="475" y="271"/>
                    <a:pt x="457" y="276"/>
                  </a:cubicBezTo>
                  <a:cubicBezTo>
                    <a:pt x="428" y="284"/>
                    <a:pt x="391" y="282"/>
                    <a:pt x="362" y="279"/>
                  </a:cubicBezTo>
                  <a:cubicBezTo>
                    <a:pt x="317" y="274"/>
                    <a:pt x="269" y="262"/>
                    <a:pt x="227" y="246"/>
                  </a:cubicBezTo>
                  <a:cubicBezTo>
                    <a:pt x="183" y="231"/>
                    <a:pt x="145" y="198"/>
                    <a:pt x="109" y="170"/>
                  </a:cubicBezTo>
                  <a:cubicBezTo>
                    <a:pt x="89" y="153"/>
                    <a:pt x="64" y="131"/>
                    <a:pt x="55" y="106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Freeform 47">
              <a:extLst>
                <a:ext uri="{FF2B5EF4-FFF2-40B4-BE49-F238E27FC236}">
                  <a16:creationId xmlns:a16="http://schemas.microsoft.com/office/drawing/2014/main" id="{BD5B698D-2F47-4530-B849-B138F3C85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998"/>
              <a:ext cx="37" cy="40"/>
            </a:xfrm>
            <a:custGeom>
              <a:avLst/>
              <a:gdLst>
                <a:gd name="T0" fmla="*/ 29 w 42"/>
                <a:gd name="T1" fmla="*/ 5 h 46"/>
                <a:gd name="T2" fmla="*/ 11 w 42"/>
                <a:gd name="T3" fmla="*/ 30 h 46"/>
                <a:gd name="T4" fmla="*/ 1 w 42"/>
                <a:gd name="T5" fmla="*/ 15 h 46"/>
                <a:gd name="T6" fmla="*/ 23 w 42"/>
                <a:gd name="T7" fmla="*/ 5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6">
                  <a:moveTo>
                    <a:pt x="42" y="8"/>
                  </a:moveTo>
                  <a:cubicBezTo>
                    <a:pt x="21" y="6"/>
                    <a:pt x="0" y="28"/>
                    <a:pt x="17" y="46"/>
                  </a:cubicBezTo>
                  <a:cubicBezTo>
                    <a:pt x="12" y="38"/>
                    <a:pt x="0" y="33"/>
                    <a:pt x="1" y="22"/>
                  </a:cubicBezTo>
                  <a:cubicBezTo>
                    <a:pt x="2" y="7"/>
                    <a:pt x="23" y="0"/>
                    <a:pt x="34" y="8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Freeform 48">
              <a:extLst>
                <a:ext uri="{FF2B5EF4-FFF2-40B4-BE49-F238E27FC236}">
                  <a16:creationId xmlns:a16="http://schemas.microsoft.com/office/drawing/2014/main" id="{3933E91D-0E09-450D-9A4C-F3BB27D62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905"/>
              <a:ext cx="33" cy="33"/>
            </a:xfrm>
            <a:custGeom>
              <a:avLst/>
              <a:gdLst>
                <a:gd name="T0" fmla="*/ 20 w 38"/>
                <a:gd name="T1" fmla="*/ 0 h 38"/>
                <a:gd name="T2" fmla="*/ 0 w 38"/>
                <a:gd name="T3" fmla="*/ 17 h 38"/>
                <a:gd name="T4" fmla="*/ 17 w 38"/>
                <a:gd name="T5" fmla="*/ 23 h 38"/>
                <a:gd name="T6" fmla="*/ 22 w 38"/>
                <a:gd name="T7" fmla="*/ 3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8">
                  <a:moveTo>
                    <a:pt x="30" y="0"/>
                  </a:moveTo>
                  <a:cubicBezTo>
                    <a:pt x="36" y="18"/>
                    <a:pt x="17" y="36"/>
                    <a:pt x="0" y="25"/>
                  </a:cubicBezTo>
                  <a:cubicBezTo>
                    <a:pt x="6" y="31"/>
                    <a:pt x="15" y="38"/>
                    <a:pt x="25" y="34"/>
                  </a:cubicBezTo>
                  <a:cubicBezTo>
                    <a:pt x="38" y="29"/>
                    <a:pt x="34" y="15"/>
                    <a:pt x="33" y="4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8" name="Freeform 49">
              <a:extLst>
                <a:ext uri="{FF2B5EF4-FFF2-40B4-BE49-F238E27FC236}">
                  <a16:creationId xmlns:a16="http://schemas.microsoft.com/office/drawing/2014/main" id="{DEAA6C8D-AC92-4169-85C6-CB46F7EE5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983"/>
              <a:ext cx="30" cy="45"/>
            </a:xfrm>
            <a:custGeom>
              <a:avLst/>
              <a:gdLst>
                <a:gd name="T0" fmla="*/ 22 w 35"/>
                <a:gd name="T1" fmla="*/ 9 h 52"/>
                <a:gd name="T2" fmla="*/ 12 w 35"/>
                <a:gd name="T3" fmla="*/ 34 h 52"/>
                <a:gd name="T4" fmla="*/ 18 w 35"/>
                <a:gd name="T5" fmla="*/ 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2">
                  <a:moveTo>
                    <a:pt x="35" y="14"/>
                  </a:moveTo>
                  <a:cubicBezTo>
                    <a:pt x="16" y="11"/>
                    <a:pt x="4" y="41"/>
                    <a:pt x="19" y="52"/>
                  </a:cubicBezTo>
                  <a:cubicBezTo>
                    <a:pt x="2" y="40"/>
                    <a:pt x="0" y="0"/>
                    <a:pt x="28" y="9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9" name="Freeform 50">
              <a:extLst>
                <a:ext uri="{FF2B5EF4-FFF2-40B4-BE49-F238E27FC236}">
                  <a16:creationId xmlns:a16="http://schemas.microsoft.com/office/drawing/2014/main" id="{C44FEF3A-181A-4795-8D90-D7548CF45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099"/>
              <a:ext cx="27" cy="53"/>
            </a:xfrm>
            <a:custGeom>
              <a:avLst/>
              <a:gdLst>
                <a:gd name="T0" fmla="*/ 4 w 31"/>
                <a:gd name="T1" fmla="*/ 0 h 61"/>
                <a:gd name="T2" fmla="*/ 0 w 31"/>
                <a:gd name="T3" fmla="*/ 37 h 61"/>
                <a:gd name="T4" fmla="*/ 7 w 31"/>
                <a:gd name="T5" fmla="*/ 3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61">
                  <a:moveTo>
                    <a:pt x="7" y="0"/>
                  </a:moveTo>
                  <a:cubicBezTo>
                    <a:pt x="17" y="15"/>
                    <a:pt x="26" y="52"/>
                    <a:pt x="0" y="56"/>
                  </a:cubicBezTo>
                  <a:cubicBezTo>
                    <a:pt x="31" y="61"/>
                    <a:pt x="30" y="15"/>
                    <a:pt x="10" y="3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0" name="Freeform 51">
              <a:extLst>
                <a:ext uri="{FF2B5EF4-FFF2-40B4-BE49-F238E27FC236}">
                  <a16:creationId xmlns:a16="http://schemas.microsoft.com/office/drawing/2014/main" id="{AA0D5A22-ED5C-4F1E-A547-834F6E4FA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614"/>
              <a:ext cx="28" cy="43"/>
            </a:xfrm>
            <a:custGeom>
              <a:avLst/>
              <a:gdLst>
                <a:gd name="T0" fmla="*/ 4 w 32"/>
                <a:gd name="T1" fmla="*/ 33 h 49"/>
                <a:gd name="T2" fmla="*/ 22 w 32"/>
                <a:gd name="T3" fmla="*/ 11 h 49"/>
                <a:gd name="T4" fmla="*/ 2 w 32"/>
                <a:gd name="T5" fmla="*/ 26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9">
                  <a:moveTo>
                    <a:pt x="6" y="49"/>
                  </a:moveTo>
                  <a:cubicBezTo>
                    <a:pt x="0" y="31"/>
                    <a:pt x="13" y="12"/>
                    <a:pt x="32" y="17"/>
                  </a:cubicBezTo>
                  <a:cubicBezTo>
                    <a:pt x="13" y="0"/>
                    <a:pt x="1" y="20"/>
                    <a:pt x="2" y="39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1" name="Freeform 52">
              <a:extLst>
                <a:ext uri="{FF2B5EF4-FFF2-40B4-BE49-F238E27FC236}">
                  <a16:creationId xmlns:a16="http://schemas.microsoft.com/office/drawing/2014/main" id="{A3A20B7A-8C83-4CE1-9D79-704F9155F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2507"/>
              <a:ext cx="37" cy="40"/>
            </a:xfrm>
            <a:custGeom>
              <a:avLst/>
              <a:gdLst>
                <a:gd name="T0" fmla="*/ 9 w 42"/>
                <a:gd name="T1" fmla="*/ 1 h 46"/>
                <a:gd name="T2" fmla="*/ 4 w 42"/>
                <a:gd name="T3" fmla="*/ 18 h 46"/>
                <a:gd name="T4" fmla="*/ 29 w 42"/>
                <a:gd name="T5" fmla="*/ 20 h 46"/>
                <a:gd name="T6" fmla="*/ 9 w 42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6">
                  <a:moveTo>
                    <a:pt x="12" y="1"/>
                  </a:moveTo>
                  <a:cubicBezTo>
                    <a:pt x="0" y="1"/>
                    <a:pt x="3" y="21"/>
                    <a:pt x="6" y="28"/>
                  </a:cubicBezTo>
                  <a:cubicBezTo>
                    <a:pt x="16" y="46"/>
                    <a:pt x="29" y="33"/>
                    <a:pt x="42" y="30"/>
                  </a:cubicBezTo>
                  <a:cubicBezTo>
                    <a:pt x="20" y="33"/>
                    <a:pt x="12" y="18"/>
                    <a:pt x="12" y="0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2" name="Freeform 53">
              <a:extLst>
                <a:ext uri="{FF2B5EF4-FFF2-40B4-BE49-F238E27FC236}">
                  <a16:creationId xmlns:a16="http://schemas.microsoft.com/office/drawing/2014/main" id="{45D44F93-E4E5-453F-A0DB-049789569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295"/>
              <a:ext cx="122" cy="132"/>
            </a:xfrm>
            <a:custGeom>
              <a:avLst/>
              <a:gdLst>
                <a:gd name="T0" fmla="*/ 0 w 140"/>
                <a:gd name="T1" fmla="*/ 9 h 152"/>
                <a:gd name="T2" fmla="*/ 17 w 140"/>
                <a:gd name="T3" fmla="*/ 23 h 152"/>
                <a:gd name="T4" fmla="*/ 34 w 140"/>
                <a:gd name="T5" fmla="*/ 50 h 152"/>
                <a:gd name="T6" fmla="*/ 29 w 140"/>
                <a:gd name="T7" fmla="*/ 67 h 152"/>
                <a:gd name="T8" fmla="*/ 34 w 140"/>
                <a:gd name="T9" fmla="*/ 80 h 152"/>
                <a:gd name="T10" fmla="*/ 62 w 140"/>
                <a:gd name="T11" fmla="*/ 100 h 152"/>
                <a:gd name="T12" fmla="*/ 67 w 140"/>
                <a:gd name="T13" fmla="*/ 79 h 152"/>
                <a:gd name="T14" fmla="*/ 90 w 140"/>
                <a:gd name="T15" fmla="*/ 75 h 152"/>
                <a:gd name="T16" fmla="*/ 92 w 140"/>
                <a:gd name="T17" fmla="*/ 64 h 152"/>
                <a:gd name="T18" fmla="*/ 76 w 140"/>
                <a:gd name="T19" fmla="*/ 68 h 152"/>
                <a:gd name="T20" fmla="*/ 69 w 140"/>
                <a:gd name="T21" fmla="*/ 71 h 152"/>
                <a:gd name="T22" fmla="*/ 62 w 140"/>
                <a:gd name="T23" fmla="*/ 77 h 152"/>
                <a:gd name="T24" fmla="*/ 44 w 140"/>
                <a:gd name="T25" fmla="*/ 72 h 152"/>
                <a:gd name="T26" fmla="*/ 55 w 140"/>
                <a:gd name="T27" fmla="*/ 59 h 152"/>
                <a:gd name="T28" fmla="*/ 69 w 140"/>
                <a:gd name="T29" fmla="*/ 51 h 152"/>
                <a:gd name="T30" fmla="*/ 55 w 140"/>
                <a:gd name="T31" fmla="*/ 25 h 152"/>
                <a:gd name="T32" fmla="*/ 42 w 140"/>
                <a:gd name="T33" fmla="*/ 25 h 152"/>
                <a:gd name="T34" fmla="*/ 34 w 140"/>
                <a:gd name="T35" fmla="*/ 10 h 152"/>
                <a:gd name="T36" fmla="*/ 16 w 140"/>
                <a:gd name="T37" fmla="*/ 0 h 152"/>
                <a:gd name="T38" fmla="*/ 3 w 140"/>
                <a:gd name="T39" fmla="*/ 5 h 15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40" h="152">
                  <a:moveTo>
                    <a:pt x="0" y="13"/>
                  </a:moveTo>
                  <a:cubicBezTo>
                    <a:pt x="13" y="1"/>
                    <a:pt x="26" y="24"/>
                    <a:pt x="25" y="35"/>
                  </a:cubicBezTo>
                  <a:cubicBezTo>
                    <a:pt x="47" y="26"/>
                    <a:pt x="59" y="61"/>
                    <a:pt x="52" y="77"/>
                  </a:cubicBezTo>
                  <a:cubicBezTo>
                    <a:pt x="67" y="80"/>
                    <a:pt x="56" y="101"/>
                    <a:pt x="44" y="103"/>
                  </a:cubicBezTo>
                  <a:cubicBezTo>
                    <a:pt x="48" y="108"/>
                    <a:pt x="53" y="115"/>
                    <a:pt x="52" y="122"/>
                  </a:cubicBezTo>
                  <a:cubicBezTo>
                    <a:pt x="75" y="113"/>
                    <a:pt x="86" y="135"/>
                    <a:pt x="93" y="152"/>
                  </a:cubicBezTo>
                  <a:cubicBezTo>
                    <a:pt x="88" y="142"/>
                    <a:pt x="93" y="129"/>
                    <a:pt x="101" y="121"/>
                  </a:cubicBezTo>
                  <a:cubicBezTo>
                    <a:pt x="111" y="112"/>
                    <a:pt x="124" y="118"/>
                    <a:pt x="135" y="114"/>
                  </a:cubicBezTo>
                  <a:cubicBezTo>
                    <a:pt x="133" y="108"/>
                    <a:pt x="136" y="102"/>
                    <a:pt x="140" y="98"/>
                  </a:cubicBezTo>
                  <a:cubicBezTo>
                    <a:pt x="134" y="107"/>
                    <a:pt x="124" y="103"/>
                    <a:pt x="115" y="104"/>
                  </a:cubicBezTo>
                  <a:cubicBezTo>
                    <a:pt x="107" y="105"/>
                    <a:pt x="112" y="100"/>
                    <a:pt x="104" y="108"/>
                  </a:cubicBezTo>
                  <a:cubicBezTo>
                    <a:pt x="98" y="114"/>
                    <a:pt x="103" y="117"/>
                    <a:pt x="93" y="118"/>
                  </a:cubicBezTo>
                  <a:cubicBezTo>
                    <a:pt x="91" y="118"/>
                    <a:pt x="70" y="113"/>
                    <a:pt x="68" y="111"/>
                  </a:cubicBezTo>
                  <a:cubicBezTo>
                    <a:pt x="62" y="105"/>
                    <a:pt x="76" y="95"/>
                    <a:pt x="83" y="90"/>
                  </a:cubicBezTo>
                  <a:cubicBezTo>
                    <a:pt x="79" y="79"/>
                    <a:pt x="97" y="80"/>
                    <a:pt x="104" y="78"/>
                  </a:cubicBezTo>
                  <a:cubicBezTo>
                    <a:pt x="81" y="73"/>
                    <a:pt x="68" y="58"/>
                    <a:pt x="83" y="38"/>
                  </a:cubicBezTo>
                  <a:cubicBezTo>
                    <a:pt x="75" y="40"/>
                    <a:pt x="69" y="44"/>
                    <a:pt x="63" y="38"/>
                  </a:cubicBezTo>
                  <a:cubicBezTo>
                    <a:pt x="58" y="34"/>
                    <a:pt x="53" y="21"/>
                    <a:pt x="52" y="15"/>
                  </a:cubicBezTo>
                  <a:cubicBezTo>
                    <a:pt x="37" y="18"/>
                    <a:pt x="28" y="16"/>
                    <a:pt x="24" y="0"/>
                  </a:cubicBezTo>
                  <a:cubicBezTo>
                    <a:pt x="18" y="1"/>
                    <a:pt x="11" y="8"/>
                    <a:pt x="5" y="8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3" name="Freeform 54">
              <a:extLst>
                <a:ext uri="{FF2B5EF4-FFF2-40B4-BE49-F238E27FC236}">
                  <a16:creationId xmlns:a16="http://schemas.microsoft.com/office/drawing/2014/main" id="{54B3366A-188E-45D2-8ABC-B815DD082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163"/>
              <a:ext cx="73" cy="74"/>
            </a:xfrm>
            <a:custGeom>
              <a:avLst/>
              <a:gdLst>
                <a:gd name="T0" fmla="*/ 3 w 84"/>
                <a:gd name="T1" fmla="*/ 11 h 86"/>
                <a:gd name="T2" fmla="*/ 14 w 84"/>
                <a:gd name="T3" fmla="*/ 25 h 86"/>
                <a:gd name="T4" fmla="*/ 6 w 84"/>
                <a:gd name="T5" fmla="*/ 52 h 86"/>
                <a:gd name="T6" fmla="*/ 22 w 84"/>
                <a:gd name="T7" fmla="*/ 53 h 86"/>
                <a:gd name="T8" fmla="*/ 25 w 84"/>
                <a:gd name="T9" fmla="*/ 39 h 86"/>
                <a:gd name="T10" fmla="*/ 55 w 84"/>
                <a:gd name="T11" fmla="*/ 44 h 86"/>
                <a:gd name="T12" fmla="*/ 38 w 84"/>
                <a:gd name="T13" fmla="*/ 34 h 86"/>
                <a:gd name="T14" fmla="*/ 30 w 84"/>
                <a:gd name="T15" fmla="*/ 34 h 86"/>
                <a:gd name="T16" fmla="*/ 25 w 84"/>
                <a:gd name="T17" fmla="*/ 22 h 86"/>
                <a:gd name="T18" fmla="*/ 18 w 84"/>
                <a:gd name="T19" fmla="*/ 11 h 86"/>
                <a:gd name="T20" fmla="*/ 0 w 84"/>
                <a:gd name="T21" fmla="*/ 7 h 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4" h="86">
                  <a:moveTo>
                    <a:pt x="4" y="17"/>
                  </a:moveTo>
                  <a:cubicBezTo>
                    <a:pt x="17" y="9"/>
                    <a:pt x="28" y="30"/>
                    <a:pt x="21" y="39"/>
                  </a:cubicBezTo>
                  <a:cubicBezTo>
                    <a:pt x="44" y="48"/>
                    <a:pt x="35" y="85"/>
                    <a:pt x="9" y="83"/>
                  </a:cubicBezTo>
                  <a:cubicBezTo>
                    <a:pt x="17" y="82"/>
                    <a:pt x="26" y="86"/>
                    <a:pt x="33" y="84"/>
                  </a:cubicBezTo>
                  <a:cubicBezTo>
                    <a:pt x="44" y="81"/>
                    <a:pt x="47" y="69"/>
                    <a:pt x="38" y="61"/>
                  </a:cubicBezTo>
                  <a:cubicBezTo>
                    <a:pt x="53" y="67"/>
                    <a:pt x="71" y="57"/>
                    <a:pt x="84" y="69"/>
                  </a:cubicBezTo>
                  <a:cubicBezTo>
                    <a:pt x="78" y="60"/>
                    <a:pt x="70" y="56"/>
                    <a:pt x="59" y="55"/>
                  </a:cubicBezTo>
                  <a:cubicBezTo>
                    <a:pt x="51" y="54"/>
                    <a:pt x="50" y="57"/>
                    <a:pt x="45" y="52"/>
                  </a:cubicBezTo>
                  <a:cubicBezTo>
                    <a:pt x="41" y="49"/>
                    <a:pt x="40" y="39"/>
                    <a:pt x="38" y="35"/>
                  </a:cubicBezTo>
                  <a:cubicBezTo>
                    <a:pt x="26" y="34"/>
                    <a:pt x="31" y="26"/>
                    <a:pt x="28" y="18"/>
                  </a:cubicBezTo>
                  <a:cubicBezTo>
                    <a:pt x="23" y="4"/>
                    <a:pt x="13" y="0"/>
                    <a:pt x="0" y="10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4" name="Freeform 55">
              <a:extLst>
                <a:ext uri="{FF2B5EF4-FFF2-40B4-BE49-F238E27FC236}">
                  <a16:creationId xmlns:a16="http://schemas.microsoft.com/office/drawing/2014/main" id="{60BE36DF-79C9-4F4C-BD42-C2455890D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2139"/>
              <a:ext cx="28" cy="33"/>
            </a:xfrm>
            <a:custGeom>
              <a:avLst/>
              <a:gdLst>
                <a:gd name="T0" fmla="*/ 3 w 33"/>
                <a:gd name="T1" fmla="*/ 16 h 38"/>
                <a:gd name="T2" fmla="*/ 20 w 33"/>
                <a:gd name="T3" fmla="*/ 25 h 38"/>
                <a:gd name="T4" fmla="*/ 15 w 33"/>
                <a:gd name="T5" fmla="*/ 6 h 38"/>
                <a:gd name="T6" fmla="*/ 0 w 33"/>
                <a:gd name="T7" fmla="*/ 13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8">
                  <a:moveTo>
                    <a:pt x="4" y="24"/>
                  </a:moveTo>
                  <a:cubicBezTo>
                    <a:pt x="11" y="8"/>
                    <a:pt x="33" y="26"/>
                    <a:pt x="33" y="38"/>
                  </a:cubicBezTo>
                  <a:cubicBezTo>
                    <a:pt x="30" y="29"/>
                    <a:pt x="33" y="16"/>
                    <a:pt x="25" y="9"/>
                  </a:cubicBezTo>
                  <a:cubicBezTo>
                    <a:pt x="15" y="0"/>
                    <a:pt x="5" y="11"/>
                    <a:pt x="0" y="19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5" name="Freeform 56">
              <a:extLst>
                <a:ext uri="{FF2B5EF4-FFF2-40B4-BE49-F238E27FC236}">
                  <a16:creationId xmlns:a16="http://schemas.microsoft.com/office/drawing/2014/main" id="{EB6B3162-5EFB-4CE9-9195-9E4B9281C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2589"/>
              <a:ext cx="56" cy="65"/>
            </a:xfrm>
            <a:custGeom>
              <a:avLst/>
              <a:gdLst>
                <a:gd name="T0" fmla="*/ 28 w 65"/>
                <a:gd name="T1" fmla="*/ 4 h 74"/>
                <a:gd name="T2" fmla="*/ 16 w 65"/>
                <a:gd name="T3" fmla="*/ 11 h 74"/>
                <a:gd name="T4" fmla="*/ 4 w 65"/>
                <a:gd name="T5" fmla="*/ 33 h 74"/>
                <a:gd name="T6" fmla="*/ 20 w 65"/>
                <a:gd name="T7" fmla="*/ 18 h 74"/>
                <a:gd name="T8" fmla="*/ 29 w 65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74">
                  <a:moveTo>
                    <a:pt x="44" y="6"/>
                  </a:moveTo>
                  <a:cubicBezTo>
                    <a:pt x="34" y="0"/>
                    <a:pt x="32" y="12"/>
                    <a:pt x="25" y="17"/>
                  </a:cubicBezTo>
                  <a:cubicBezTo>
                    <a:pt x="15" y="25"/>
                    <a:pt x="0" y="31"/>
                    <a:pt x="7" y="49"/>
                  </a:cubicBezTo>
                  <a:cubicBezTo>
                    <a:pt x="18" y="74"/>
                    <a:pt x="24" y="32"/>
                    <a:pt x="31" y="27"/>
                  </a:cubicBezTo>
                  <a:cubicBezTo>
                    <a:pt x="38" y="22"/>
                    <a:pt x="65" y="17"/>
                    <a:pt x="47" y="1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6" name="Freeform 57">
              <a:extLst>
                <a:ext uri="{FF2B5EF4-FFF2-40B4-BE49-F238E27FC236}">
                  <a16:creationId xmlns:a16="http://schemas.microsoft.com/office/drawing/2014/main" id="{2DB49C21-A0E3-49F3-8D8A-D8BB848A5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2654"/>
              <a:ext cx="40" cy="53"/>
            </a:xfrm>
            <a:custGeom>
              <a:avLst/>
              <a:gdLst>
                <a:gd name="T0" fmla="*/ 28 w 46"/>
                <a:gd name="T1" fmla="*/ 4 h 61"/>
                <a:gd name="T2" fmla="*/ 9 w 46"/>
                <a:gd name="T3" fmla="*/ 5 h 61"/>
                <a:gd name="T4" fmla="*/ 6 w 46"/>
                <a:gd name="T5" fmla="*/ 16 h 61"/>
                <a:gd name="T6" fmla="*/ 3 w 46"/>
                <a:gd name="T7" fmla="*/ 27 h 61"/>
                <a:gd name="T8" fmla="*/ 17 w 46"/>
                <a:gd name="T9" fmla="*/ 16 h 61"/>
                <a:gd name="T10" fmla="*/ 26 w 46"/>
                <a:gd name="T11" fmla="*/ 16 h 61"/>
                <a:gd name="T12" fmla="*/ 26 w 46"/>
                <a:gd name="T13" fmla="*/ 3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61">
                  <a:moveTo>
                    <a:pt x="42" y="7"/>
                  </a:moveTo>
                  <a:cubicBezTo>
                    <a:pt x="35" y="0"/>
                    <a:pt x="20" y="1"/>
                    <a:pt x="14" y="8"/>
                  </a:cubicBezTo>
                  <a:cubicBezTo>
                    <a:pt x="10" y="12"/>
                    <a:pt x="11" y="19"/>
                    <a:pt x="9" y="24"/>
                  </a:cubicBezTo>
                  <a:cubicBezTo>
                    <a:pt x="7" y="30"/>
                    <a:pt x="0" y="32"/>
                    <a:pt x="3" y="41"/>
                  </a:cubicBezTo>
                  <a:cubicBezTo>
                    <a:pt x="8" y="61"/>
                    <a:pt x="19" y="27"/>
                    <a:pt x="27" y="24"/>
                  </a:cubicBezTo>
                  <a:cubicBezTo>
                    <a:pt x="30" y="23"/>
                    <a:pt x="37" y="26"/>
                    <a:pt x="40" y="24"/>
                  </a:cubicBezTo>
                  <a:cubicBezTo>
                    <a:pt x="46" y="20"/>
                    <a:pt x="45" y="10"/>
                    <a:pt x="40" y="6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7" name="Freeform 58">
              <a:extLst>
                <a:ext uri="{FF2B5EF4-FFF2-40B4-BE49-F238E27FC236}">
                  <a16:creationId xmlns:a16="http://schemas.microsoft.com/office/drawing/2014/main" id="{30CFB9C6-8133-478D-83F3-1797F515C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752"/>
              <a:ext cx="28" cy="21"/>
            </a:xfrm>
            <a:custGeom>
              <a:avLst/>
              <a:gdLst>
                <a:gd name="T0" fmla="*/ 3 w 32"/>
                <a:gd name="T1" fmla="*/ 0 h 25"/>
                <a:gd name="T2" fmla="*/ 11 w 32"/>
                <a:gd name="T3" fmla="*/ 14 h 25"/>
                <a:gd name="T4" fmla="*/ 0 w 32"/>
                <a:gd name="T5" fmla="*/ 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5">
                  <a:moveTo>
                    <a:pt x="3" y="0"/>
                  </a:moveTo>
                  <a:cubicBezTo>
                    <a:pt x="15" y="0"/>
                    <a:pt x="32" y="23"/>
                    <a:pt x="16" y="24"/>
                  </a:cubicBezTo>
                  <a:cubicBezTo>
                    <a:pt x="7" y="25"/>
                    <a:pt x="12" y="7"/>
                    <a:pt x="0" y="5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8" name="Freeform 59">
              <a:extLst>
                <a:ext uri="{FF2B5EF4-FFF2-40B4-BE49-F238E27FC236}">
                  <a16:creationId xmlns:a16="http://schemas.microsoft.com/office/drawing/2014/main" id="{8620BC6D-2E91-4954-B4A3-FB83DDF7D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803"/>
              <a:ext cx="24" cy="23"/>
            </a:xfrm>
            <a:custGeom>
              <a:avLst/>
              <a:gdLst>
                <a:gd name="T0" fmla="*/ 0 w 28"/>
                <a:gd name="T1" fmla="*/ 11 h 27"/>
                <a:gd name="T2" fmla="*/ 11 w 28"/>
                <a:gd name="T3" fmla="*/ 13 h 27"/>
                <a:gd name="T4" fmla="*/ 3 w 28"/>
                <a:gd name="T5" fmla="*/ 7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7">
                  <a:moveTo>
                    <a:pt x="0" y="18"/>
                  </a:moveTo>
                  <a:cubicBezTo>
                    <a:pt x="1" y="27"/>
                    <a:pt x="13" y="26"/>
                    <a:pt x="18" y="21"/>
                  </a:cubicBezTo>
                  <a:cubicBezTo>
                    <a:pt x="28" y="8"/>
                    <a:pt x="14" y="0"/>
                    <a:pt x="4" y="11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9" name="Freeform 60">
              <a:extLst>
                <a:ext uri="{FF2B5EF4-FFF2-40B4-BE49-F238E27FC236}">
                  <a16:creationId xmlns:a16="http://schemas.microsoft.com/office/drawing/2014/main" id="{C4BBF0EE-3EF6-4C5F-8D83-A312A3E46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810"/>
              <a:ext cx="31" cy="36"/>
            </a:xfrm>
            <a:custGeom>
              <a:avLst/>
              <a:gdLst>
                <a:gd name="T0" fmla="*/ 17 w 35"/>
                <a:gd name="T1" fmla="*/ 0 h 42"/>
                <a:gd name="T2" fmla="*/ 22 w 35"/>
                <a:gd name="T3" fmla="*/ 3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42">
                  <a:moveTo>
                    <a:pt x="24" y="0"/>
                  </a:moveTo>
                  <a:cubicBezTo>
                    <a:pt x="0" y="7"/>
                    <a:pt x="35" y="42"/>
                    <a:pt x="32" y="3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Freeform 61">
              <a:extLst>
                <a:ext uri="{FF2B5EF4-FFF2-40B4-BE49-F238E27FC236}">
                  <a16:creationId xmlns:a16="http://schemas.microsoft.com/office/drawing/2014/main" id="{691AF7AE-F259-4323-8E83-FD12F1BE1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885"/>
              <a:ext cx="22" cy="36"/>
            </a:xfrm>
            <a:custGeom>
              <a:avLst/>
              <a:gdLst>
                <a:gd name="T0" fmla="*/ 16 w 26"/>
                <a:gd name="T1" fmla="*/ 4 h 41"/>
                <a:gd name="T2" fmla="*/ 6 w 26"/>
                <a:gd name="T3" fmla="*/ 21 h 41"/>
                <a:gd name="T4" fmla="*/ 13 w 26"/>
                <a:gd name="T5" fmla="*/ 6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1">
                  <a:moveTo>
                    <a:pt x="26" y="7"/>
                  </a:moveTo>
                  <a:cubicBezTo>
                    <a:pt x="13" y="0"/>
                    <a:pt x="0" y="21"/>
                    <a:pt x="10" y="31"/>
                  </a:cubicBezTo>
                  <a:cubicBezTo>
                    <a:pt x="19" y="41"/>
                    <a:pt x="22" y="15"/>
                    <a:pt x="21" y="9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Freeform 62">
              <a:extLst>
                <a:ext uri="{FF2B5EF4-FFF2-40B4-BE49-F238E27FC236}">
                  <a16:creationId xmlns:a16="http://schemas.microsoft.com/office/drawing/2014/main" id="{06951A3A-1AC4-42B1-9243-F5BD88C80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971"/>
              <a:ext cx="49" cy="27"/>
            </a:xfrm>
            <a:custGeom>
              <a:avLst/>
              <a:gdLst>
                <a:gd name="T0" fmla="*/ 20 w 56"/>
                <a:gd name="T1" fmla="*/ 0 h 32"/>
                <a:gd name="T2" fmla="*/ 9 w 56"/>
                <a:gd name="T3" fmla="*/ 5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32">
                  <a:moveTo>
                    <a:pt x="30" y="0"/>
                  </a:moveTo>
                  <a:cubicBezTo>
                    <a:pt x="56" y="15"/>
                    <a:pt x="0" y="32"/>
                    <a:pt x="13" y="8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Freeform 63">
              <a:extLst>
                <a:ext uri="{FF2B5EF4-FFF2-40B4-BE49-F238E27FC236}">
                  <a16:creationId xmlns:a16="http://schemas.microsoft.com/office/drawing/2014/main" id="{1D2DE515-9268-446D-B7C3-610F9285A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3115"/>
              <a:ext cx="244" cy="162"/>
            </a:xfrm>
            <a:custGeom>
              <a:avLst/>
              <a:gdLst>
                <a:gd name="T0" fmla="*/ 0 w 280"/>
                <a:gd name="T1" fmla="*/ 64 h 187"/>
                <a:gd name="T2" fmla="*/ 18 w 280"/>
                <a:gd name="T3" fmla="*/ 47 h 187"/>
                <a:gd name="T4" fmla="*/ 39 w 280"/>
                <a:gd name="T5" fmla="*/ 57 h 187"/>
                <a:gd name="T6" fmla="*/ 58 w 280"/>
                <a:gd name="T7" fmla="*/ 65 h 187"/>
                <a:gd name="T8" fmla="*/ 80 w 280"/>
                <a:gd name="T9" fmla="*/ 96 h 187"/>
                <a:gd name="T10" fmla="*/ 91 w 280"/>
                <a:gd name="T11" fmla="*/ 113 h 187"/>
                <a:gd name="T12" fmla="*/ 124 w 280"/>
                <a:gd name="T13" fmla="*/ 121 h 187"/>
                <a:gd name="T14" fmla="*/ 157 w 280"/>
                <a:gd name="T15" fmla="*/ 84 h 187"/>
                <a:gd name="T16" fmla="*/ 166 w 280"/>
                <a:gd name="T17" fmla="*/ 81 h 187"/>
                <a:gd name="T18" fmla="*/ 164 w 280"/>
                <a:gd name="T19" fmla="*/ 64 h 187"/>
                <a:gd name="T20" fmla="*/ 186 w 280"/>
                <a:gd name="T21" fmla="*/ 38 h 187"/>
                <a:gd name="T22" fmla="*/ 152 w 280"/>
                <a:gd name="T23" fmla="*/ 0 h 187"/>
                <a:gd name="T24" fmla="*/ 139 w 280"/>
                <a:gd name="T25" fmla="*/ 9 h 187"/>
                <a:gd name="T26" fmla="*/ 156 w 280"/>
                <a:gd name="T27" fmla="*/ 26 h 187"/>
                <a:gd name="T28" fmla="*/ 159 w 280"/>
                <a:gd name="T29" fmla="*/ 38 h 187"/>
                <a:gd name="T30" fmla="*/ 162 w 280"/>
                <a:gd name="T31" fmla="*/ 50 h 187"/>
                <a:gd name="T32" fmla="*/ 157 w 280"/>
                <a:gd name="T33" fmla="*/ 77 h 187"/>
                <a:gd name="T34" fmla="*/ 129 w 280"/>
                <a:gd name="T35" fmla="*/ 89 h 187"/>
                <a:gd name="T36" fmla="*/ 112 w 280"/>
                <a:gd name="T37" fmla="*/ 103 h 187"/>
                <a:gd name="T38" fmla="*/ 91 w 280"/>
                <a:gd name="T39" fmla="*/ 96 h 187"/>
                <a:gd name="T40" fmla="*/ 105 w 280"/>
                <a:gd name="T41" fmla="*/ 69 h 187"/>
                <a:gd name="T42" fmla="*/ 85 w 280"/>
                <a:gd name="T43" fmla="*/ 42 h 187"/>
                <a:gd name="T44" fmla="*/ 54 w 280"/>
                <a:gd name="T45" fmla="*/ 40 h 187"/>
                <a:gd name="T46" fmla="*/ 28 w 280"/>
                <a:gd name="T47" fmla="*/ 36 h 187"/>
                <a:gd name="T48" fmla="*/ 14 w 280"/>
                <a:gd name="T49" fmla="*/ 38 h 187"/>
                <a:gd name="T50" fmla="*/ 3 w 280"/>
                <a:gd name="T51" fmla="*/ 51 h 18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80" h="187">
                  <a:moveTo>
                    <a:pt x="0" y="98"/>
                  </a:moveTo>
                  <a:cubicBezTo>
                    <a:pt x="10" y="96"/>
                    <a:pt x="12" y="74"/>
                    <a:pt x="27" y="71"/>
                  </a:cubicBezTo>
                  <a:cubicBezTo>
                    <a:pt x="41" y="68"/>
                    <a:pt x="55" y="81"/>
                    <a:pt x="60" y="88"/>
                  </a:cubicBezTo>
                  <a:cubicBezTo>
                    <a:pt x="62" y="70"/>
                    <a:pt x="87" y="83"/>
                    <a:pt x="88" y="100"/>
                  </a:cubicBezTo>
                  <a:cubicBezTo>
                    <a:pt x="119" y="98"/>
                    <a:pt x="119" y="127"/>
                    <a:pt x="120" y="148"/>
                  </a:cubicBezTo>
                  <a:cubicBezTo>
                    <a:pt x="128" y="152"/>
                    <a:pt x="136" y="162"/>
                    <a:pt x="136" y="173"/>
                  </a:cubicBezTo>
                  <a:cubicBezTo>
                    <a:pt x="153" y="161"/>
                    <a:pt x="177" y="171"/>
                    <a:pt x="187" y="187"/>
                  </a:cubicBezTo>
                  <a:cubicBezTo>
                    <a:pt x="172" y="153"/>
                    <a:pt x="222" y="149"/>
                    <a:pt x="238" y="129"/>
                  </a:cubicBezTo>
                  <a:cubicBezTo>
                    <a:pt x="242" y="125"/>
                    <a:pt x="247" y="128"/>
                    <a:pt x="250" y="123"/>
                  </a:cubicBezTo>
                  <a:cubicBezTo>
                    <a:pt x="251" y="121"/>
                    <a:pt x="247" y="102"/>
                    <a:pt x="248" y="98"/>
                  </a:cubicBezTo>
                  <a:cubicBezTo>
                    <a:pt x="250" y="79"/>
                    <a:pt x="261" y="62"/>
                    <a:pt x="280" y="59"/>
                  </a:cubicBezTo>
                  <a:cubicBezTo>
                    <a:pt x="242" y="55"/>
                    <a:pt x="243" y="30"/>
                    <a:pt x="230" y="0"/>
                  </a:cubicBezTo>
                  <a:cubicBezTo>
                    <a:pt x="235" y="17"/>
                    <a:pt x="222" y="18"/>
                    <a:pt x="209" y="14"/>
                  </a:cubicBezTo>
                  <a:cubicBezTo>
                    <a:pt x="211" y="22"/>
                    <a:pt x="230" y="31"/>
                    <a:pt x="235" y="40"/>
                  </a:cubicBezTo>
                  <a:cubicBezTo>
                    <a:pt x="235" y="40"/>
                    <a:pt x="241" y="59"/>
                    <a:pt x="241" y="59"/>
                  </a:cubicBezTo>
                  <a:cubicBezTo>
                    <a:pt x="242" y="65"/>
                    <a:pt x="247" y="68"/>
                    <a:pt x="245" y="77"/>
                  </a:cubicBezTo>
                  <a:cubicBezTo>
                    <a:pt x="227" y="82"/>
                    <a:pt x="228" y="105"/>
                    <a:pt x="236" y="119"/>
                  </a:cubicBezTo>
                  <a:cubicBezTo>
                    <a:pt x="222" y="112"/>
                    <a:pt x="204" y="128"/>
                    <a:pt x="195" y="137"/>
                  </a:cubicBezTo>
                  <a:cubicBezTo>
                    <a:pt x="181" y="132"/>
                    <a:pt x="166" y="142"/>
                    <a:pt x="170" y="158"/>
                  </a:cubicBezTo>
                  <a:cubicBezTo>
                    <a:pt x="160" y="148"/>
                    <a:pt x="150" y="144"/>
                    <a:pt x="137" y="148"/>
                  </a:cubicBezTo>
                  <a:cubicBezTo>
                    <a:pt x="135" y="132"/>
                    <a:pt x="139" y="106"/>
                    <a:pt x="159" y="106"/>
                  </a:cubicBezTo>
                  <a:cubicBezTo>
                    <a:pt x="133" y="115"/>
                    <a:pt x="120" y="86"/>
                    <a:pt x="128" y="65"/>
                  </a:cubicBezTo>
                  <a:cubicBezTo>
                    <a:pt x="120" y="93"/>
                    <a:pt x="92" y="75"/>
                    <a:pt x="82" y="61"/>
                  </a:cubicBezTo>
                  <a:cubicBezTo>
                    <a:pt x="72" y="76"/>
                    <a:pt x="51" y="67"/>
                    <a:pt x="43" y="54"/>
                  </a:cubicBezTo>
                  <a:cubicBezTo>
                    <a:pt x="40" y="66"/>
                    <a:pt x="29" y="68"/>
                    <a:pt x="21" y="59"/>
                  </a:cubicBezTo>
                  <a:cubicBezTo>
                    <a:pt x="20" y="68"/>
                    <a:pt x="14" y="74"/>
                    <a:pt x="6" y="79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3" name="Freeform 64">
              <a:extLst>
                <a:ext uri="{FF2B5EF4-FFF2-40B4-BE49-F238E27FC236}">
                  <a16:creationId xmlns:a16="http://schemas.microsoft.com/office/drawing/2014/main" id="{1A02C4A1-10C6-447C-A65D-4C1879A85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011"/>
              <a:ext cx="91" cy="81"/>
            </a:xfrm>
            <a:custGeom>
              <a:avLst/>
              <a:gdLst>
                <a:gd name="T0" fmla="*/ 0 w 104"/>
                <a:gd name="T1" fmla="*/ 60 h 94"/>
                <a:gd name="T2" fmla="*/ 30 w 104"/>
                <a:gd name="T3" fmla="*/ 48 h 94"/>
                <a:gd name="T4" fmla="*/ 53 w 104"/>
                <a:gd name="T5" fmla="*/ 41 h 94"/>
                <a:gd name="T6" fmla="*/ 70 w 104"/>
                <a:gd name="T7" fmla="*/ 35 h 94"/>
                <a:gd name="T8" fmla="*/ 53 w 104"/>
                <a:gd name="T9" fmla="*/ 0 h 94"/>
                <a:gd name="T10" fmla="*/ 44 w 104"/>
                <a:gd name="T11" fmla="*/ 22 h 94"/>
                <a:gd name="T12" fmla="*/ 24 w 104"/>
                <a:gd name="T13" fmla="*/ 30 h 94"/>
                <a:gd name="T14" fmla="*/ 0 w 104"/>
                <a:gd name="T15" fmla="*/ 48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94">
                  <a:moveTo>
                    <a:pt x="0" y="94"/>
                  </a:moveTo>
                  <a:cubicBezTo>
                    <a:pt x="5" y="77"/>
                    <a:pt x="27" y="49"/>
                    <a:pt x="44" y="75"/>
                  </a:cubicBezTo>
                  <a:cubicBezTo>
                    <a:pt x="38" y="51"/>
                    <a:pt x="67" y="55"/>
                    <a:pt x="79" y="64"/>
                  </a:cubicBezTo>
                  <a:cubicBezTo>
                    <a:pt x="81" y="53"/>
                    <a:pt x="94" y="50"/>
                    <a:pt x="104" y="55"/>
                  </a:cubicBezTo>
                  <a:cubicBezTo>
                    <a:pt x="88" y="40"/>
                    <a:pt x="71" y="24"/>
                    <a:pt x="79" y="0"/>
                  </a:cubicBezTo>
                  <a:cubicBezTo>
                    <a:pt x="80" y="9"/>
                    <a:pt x="76" y="61"/>
                    <a:pt x="65" y="34"/>
                  </a:cubicBezTo>
                  <a:cubicBezTo>
                    <a:pt x="60" y="43"/>
                    <a:pt x="45" y="64"/>
                    <a:pt x="35" y="48"/>
                  </a:cubicBezTo>
                  <a:cubicBezTo>
                    <a:pt x="25" y="68"/>
                    <a:pt x="7" y="53"/>
                    <a:pt x="0" y="75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Freeform 65">
              <a:extLst>
                <a:ext uri="{FF2B5EF4-FFF2-40B4-BE49-F238E27FC236}">
                  <a16:creationId xmlns:a16="http://schemas.microsoft.com/office/drawing/2014/main" id="{66D6298C-9338-4A57-A70C-7CE8A3449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3084"/>
              <a:ext cx="213" cy="129"/>
            </a:xfrm>
            <a:custGeom>
              <a:avLst/>
              <a:gdLst>
                <a:gd name="T0" fmla="*/ 0 w 245"/>
                <a:gd name="T1" fmla="*/ 48 h 149"/>
                <a:gd name="T2" fmla="*/ 40 w 245"/>
                <a:gd name="T3" fmla="*/ 62 h 149"/>
                <a:gd name="T4" fmla="*/ 73 w 245"/>
                <a:gd name="T5" fmla="*/ 85 h 149"/>
                <a:gd name="T6" fmla="*/ 110 w 245"/>
                <a:gd name="T7" fmla="*/ 97 h 149"/>
                <a:gd name="T8" fmla="*/ 124 w 245"/>
                <a:gd name="T9" fmla="*/ 80 h 149"/>
                <a:gd name="T10" fmla="*/ 144 w 245"/>
                <a:gd name="T11" fmla="*/ 39 h 149"/>
                <a:gd name="T12" fmla="*/ 161 w 245"/>
                <a:gd name="T13" fmla="*/ 0 h 149"/>
                <a:gd name="T14" fmla="*/ 144 w 245"/>
                <a:gd name="T15" fmla="*/ 24 h 149"/>
                <a:gd name="T16" fmla="*/ 133 w 245"/>
                <a:gd name="T17" fmla="*/ 25 h 149"/>
                <a:gd name="T18" fmla="*/ 118 w 245"/>
                <a:gd name="T19" fmla="*/ 70 h 149"/>
                <a:gd name="T20" fmla="*/ 102 w 245"/>
                <a:gd name="T21" fmla="*/ 70 h 149"/>
                <a:gd name="T22" fmla="*/ 99 w 245"/>
                <a:gd name="T23" fmla="*/ 44 h 149"/>
                <a:gd name="T24" fmla="*/ 91 w 245"/>
                <a:gd name="T25" fmla="*/ 21 h 149"/>
                <a:gd name="T26" fmla="*/ 89 w 245"/>
                <a:gd name="T27" fmla="*/ 52 h 149"/>
                <a:gd name="T28" fmla="*/ 90 w 245"/>
                <a:gd name="T29" fmla="*/ 61 h 149"/>
                <a:gd name="T30" fmla="*/ 57 w 245"/>
                <a:gd name="T31" fmla="*/ 60 h 149"/>
                <a:gd name="T32" fmla="*/ 43 w 245"/>
                <a:gd name="T33" fmla="*/ 54 h 149"/>
                <a:gd name="T34" fmla="*/ 8 w 245"/>
                <a:gd name="T35" fmla="*/ 57 h 1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45" h="149">
                  <a:moveTo>
                    <a:pt x="0" y="75"/>
                  </a:moveTo>
                  <a:cubicBezTo>
                    <a:pt x="18" y="70"/>
                    <a:pt x="54" y="57"/>
                    <a:pt x="61" y="96"/>
                  </a:cubicBezTo>
                  <a:cubicBezTo>
                    <a:pt x="89" y="80"/>
                    <a:pt x="106" y="107"/>
                    <a:pt x="112" y="130"/>
                  </a:cubicBezTo>
                  <a:cubicBezTo>
                    <a:pt x="120" y="93"/>
                    <a:pt x="163" y="128"/>
                    <a:pt x="168" y="149"/>
                  </a:cubicBezTo>
                  <a:cubicBezTo>
                    <a:pt x="173" y="140"/>
                    <a:pt x="178" y="125"/>
                    <a:pt x="190" y="123"/>
                  </a:cubicBezTo>
                  <a:cubicBezTo>
                    <a:pt x="186" y="102"/>
                    <a:pt x="193" y="62"/>
                    <a:pt x="220" y="60"/>
                  </a:cubicBezTo>
                  <a:cubicBezTo>
                    <a:pt x="216" y="40"/>
                    <a:pt x="222" y="8"/>
                    <a:pt x="245" y="0"/>
                  </a:cubicBezTo>
                  <a:cubicBezTo>
                    <a:pt x="238" y="17"/>
                    <a:pt x="217" y="14"/>
                    <a:pt x="220" y="37"/>
                  </a:cubicBezTo>
                  <a:cubicBezTo>
                    <a:pt x="214" y="37"/>
                    <a:pt x="210" y="41"/>
                    <a:pt x="203" y="38"/>
                  </a:cubicBezTo>
                  <a:cubicBezTo>
                    <a:pt x="195" y="66"/>
                    <a:pt x="175" y="81"/>
                    <a:pt x="179" y="108"/>
                  </a:cubicBezTo>
                  <a:cubicBezTo>
                    <a:pt x="171" y="100"/>
                    <a:pt x="158" y="92"/>
                    <a:pt x="155" y="108"/>
                  </a:cubicBezTo>
                  <a:cubicBezTo>
                    <a:pt x="146" y="94"/>
                    <a:pt x="148" y="84"/>
                    <a:pt x="151" y="68"/>
                  </a:cubicBezTo>
                  <a:cubicBezTo>
                    <a:pt x="154" y="56"/>
                    <a:pt x="166" y="29"/>
                    <a:pt x="139" y="32"/>
                  </a:cubicBezTo>
                  <a:cubicBezTo>
                    <a:pt x="137" y="46"/>
                    <a:pt x="152" y="73"/>
                    <a:pt x="135" y="80"/>
                  </a:cubicBezTo>
                  <a:cubicBezTo>
                    <a:pt x="136" y="84"/>
                    <a:pt x="135" y="90"/>
                    <a:pt x="136" y="94"/>
                  </a:cubicBezTo>
                  <a:cubicBezTo>
                    <a:pt x="118" y="92"/>
                    <a:pt x="103" y="83"/>
                    <a:pt x="86" y="92"/>
                  </a:cubicBezTo>
                  <a:cubicBezTo>
                    <a:pt x="83" y="82"/>
                    <a:pt x="72" y="76"/>
                    <a:pt x="64" y="83"/>
                  </a:cubicBezTo>
                  <a:cubicBezTo>
                    <a:pt x="53" y="63"/>
                    <a:pt x="4" y="54"/>
                    <a:pt x="11" y="88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66">
              <a:extLst>
                <a:ext uri="{FF2B5EF4-FFF2-40B4-BE49-F238E27FC236}">
                  <a16:creationId xmlns:a16="http://schemas.microsoft.com/office/drawing/2014/main" id="{F5A6DAF6-97C1-42EC-A6F6-5E8B75268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3125"/>
              <a:ext cx="161" cy="144"/>
            </a:xfrm>
            <a:custGeom>
              <a:avLst/>
              <a:gdLst>
                <a:gd name="T0" fmla="*/ 0 w 185"/>
                <a:gd name="T1" fmla="*/ 108 h 166"/>
                <a:gd name="T2" fmla="*/ 32 w 185"/>
                <a:gd name="T3" fmla="*/ 66 h 166"/>
                <a:gd name="T4" fmla="*/ 54 w 185"/>
                <a:gd name="T5" fmla="*/ 42 h 166"/>
                <a:gd name="T6" fmla="*/ 72 w 185"/>
                <a:gd name="T7" fmla="*/ 23 h 166"/>
                <a:gd name="T8" fmla="*/ 84 w 185"/>
                <a:gd name="T9" fmla="*/ 27 h 166"/>
                <a:gd name="T10" fmla="*/ 93 w 185"/>
                <a:gd name="T11" fmla="*/ 14 h 166"/>
                <a:gd name="T12" fmla="*/ 112 w 185"/>
                <a:gd name="T13" fmla="*/ 2 h 166"/>
                <a:gd name="T14" fmla="*/ 119 w 185"/>
                <a:gd name="T15" fmla="*/ 0 h 166"/>
                <a:gd name="T16" fmla="*/ 94 w 185"/>
                <a:gd name="T17" fmla="*/ 42 h 166"/>
                <a:gd name="T18" fmla="*/ 57 w 185"/>
                <a:gd name="T19" fmla="*/ 87 h 1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5" h="166">
                  <a:moveTo>
                    <a:pt x="0" y="166"/>
                  </a:moveTo>
                  <a:cubicBezTo>
                    <a:pt x="28" y="156"/>
                    <a:pt x="50" y="130"/>
                    <a:pt x="49" y="101"/>
                  </a:cubicBezTo>
                  <a:cubicBezTo>
                    <a:pt x="75" y="104"/>
                    <a:pt x="79" y="85"/>
                    <a:pt x="82" y="63"/>
                  </a:cubicBezTo>
                  <a:cubicBezTo>
                    <a:pt x="101" y="66"/>
                    <a:pt x="103" y="46"/>
                    <a:pt x="109" y="35"/>
                  </a:cubicBezTo>
                  <a:cubicBezTo>
                    <a:pt x="114" y="40"/>
                    <a:pt x="121" y="43"/>
                    <a:pt x="128" y="42"/>
                  </a:cubicBezTo>
                  <a:cubicBezTo>
                    <a:pt x="142" y="38"/>
                    <a:pt x="135" y="26"/>
                    <a:pt x="141" y="21"/>
                  </a:cubicBezTo>
                  <a:cubicBezTo>
                    <a:pt x="152" y="13"/>
                    <a:pt x="166" y="23"/>
                    <a:pt x="170" y="2"/>
                  </a:cubicBezTo>
                  <a:cubicBezTo>
                    <a:pt x="173" y="1"/>
                    <a:pt x="178" y="0"/>
                    <a:pt x="180" y="0"/>
                  </a:cubicBezTo>
                  <a:cubicBezTo>
                    <a:pt x="185" y="25"/>
                    <a:pt x="158" y="48"/>
                    <a:pt x="143" y="63"/>
                  </a:cubicBezTo>
                  <a:cubicBezTo>
                    <a:pt x="122" y="84"/>
                    <a:pt x="106" y="112"/>
                    <a:pt x="86" y="132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67">
              <a:extLst>
                <a:ext uri="{FF2B5EF4-FFF2-40B4-BE49-F238E27FC236}">
                  <a16:creationId xmlns:a16="http://schemas.microsoft.com/office/drawing/2014/main" id="{B8B1FD94-D9AA-4B32-8622-D25326507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2854"/>
              <a:ext cx="58" cy="151"/>
            </a:xfrm>
            <a:custGeom>
              <a:avLst/>
              <a:gdLst>
                <a:gd name="T0" fmla="*/ 38 w 67"/>
                <a:gd name="T1" fmla="*/ 57 h 174"/>
                <a:gd name="T2" fmla="*/ 42 w 67"/>
                <a:gd name="T3" fmla="*/ 114 h 174"/>
                <a:gd name="T4" fmla="*/ 35 w 67"/>
                <a:gd name="T5" fmla="*/ 108 h 174"/>
                <a:gd name="T6" fmla="*/ 26 w 67"/>
                <a:gd name="T7" fmla="*/ 86 h 174"/>
                <a:gd name="T8" fmla="*/ 21 w 67"/>
                <a:gd name="T9" fmla="*/ 62 h 174"/>
                <a:gd name="T10" fmla="*/ 2 w 67"/>
                <a:gd name="T11" fmla="*/ 38 h 174"/>
                <a:gd name="T12" fmla="*/ 0 w 67"/>
                <a:gd name="T13" fmla="*/ 3 h 174"/>
                <a:gd name="T14" fmla="*/ 38 w 67"/>
                <a:gd name="T15" fmla="*/ 57 h 1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174">
                  <a:moveTo>
                    <a:pt x="59" y="88"/>
                  </a:moveTo>
                  <a:cubicBezTo>
                    <a:pt x="61" y="114"/>
                    <a:pt x="58" y="153"/>
                    <a:pt x="65" y="174"/>
                  </a:cubicBezTo>
                  <a:cubicBezTo>
                    <a:pt x="67" y="163"/>
                    <a:pt x="55" y="148"/>
                    <a:pt x="53" y="165"/>
                  </a:cubicBezTo>
                  <a:cubicBezTo>
                    <a:pt x="54" y="153"/>
                    <a:pt x="53" y="136"/>
                    <a:pt x="41" y="131"/>
                  </a:cubicBezTo>
                  <a:cubicBezTo>
                    <a:pt x="46" y="119"/>
                    <a:pt x="48" y="99"/>
                    <a:pt x="32" y="96"/>
                  </a:cubicBezTo>
                  <a:cubicBezTo>
                    <a:pt x="43" y="85"/>
                    <a:pt x="28" y="57"/>
                    <a:pt x="2" y="59"/>
                  </a:cubicBezTo>
                  <a:cubicBezTo>
                    <a:pt x="6" y="41"/>
                    <a:pt x="9" y="1"/>
                    <a:pt x="0" y="4"/>
                  </a:cubicBezTo>
                  <a:cubicBezTo>
                    <a:pt x="0" y="4"/>
                    <a:pt x="51" y="0"/>
                    <a:pt x="59" y="88"/>
                  </a:cubicBezTo>
                  <a:close/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68">
              <a:extLst>
                <a:ext uri="{FF2B5EF4-FFF2-40B4-BE49-F238E27FC236}">
                  <a16:creationId xmlns:a16="http://schemas.microsoft.com/office/drawing/2014/main" id="{7B99D863-F1B5-4E34-B85A-AA533C5C9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3228"/>
              <a:ext cx="31" cy="45"/>
            </a:xfrm>
            <a:custGeom>
              <a:avLst/>
              <a:gdLst>
                <a:gd name="T0" fmla="*/ 19 w 36"/>
                <a:gd name="T1" fmla="*/ 1 h 52"/>
                <a:gd name="T2" fmla="*/ 21 w 36"/>
                <a:gd name="T3" fmla="*/ 34 h 52"/>
                <a:gd name="T4" fmla="*/ 23 w 36"/>
                <a:gd name="T5" fmla="*/ 1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52">
                  <a:moveTo>
                    <a:pt x="29" y="1"/>
                  </a:moveTo>
                  <a:cubicBezTo>
                    <a:pt x="0" y="0"/>
                    <a:pt x="14" y="46"/>
                    <a:pt x="33" y="52"/>
                  </a:cubicBezTo>
                  <a:cubicBezTo>
                    <a:pt x="25" y="41"/>
                    <a:pt x="17" y="4"/>
                    <a:pt x="36" y="1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69">
              <a:extLst>
                <a:ext uri="{FF2B5EF4-FFF2-40B4-BE49-F238E27FC236}">
                  <a16:creationId xmlns:a16="http://schemas.microsoft.com/office/drawing/2014/main" id="{45F47CFD-EEBD-45E2-97CD-5C497FE2E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3031"/>
              <a:ext cx="49" cy="36"/>
            </a:xfrm>
            <a:custGeom>
              <a:avLst/>
              <a:gdLst>
                <a:gd name="T0" fmla="*/ 9 w 57"/>
                <a:gd name="T1" fmla="*/ 25 h 42"/>
                <a:gd name="T2" fmla="*/ 13 w 57"/>
                <a:gd name="T3" fmla="*/ 13 h 42"/>
                <a:gd name="T4" fmla="*/ 36 w 57"/>
                <a:gd name="T5" fmla="*/ 22 h 42"/>
                <a:gd name="T6" fmla="*/ 4 w 57"/>
                <a:gd name="T7" fmla="*/ 2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42">
                  <a:moveTo>
                    <a:pt x="15" y="40"/>
                  </a:moveTo>
                  <a:cubicBezTo>
                    <a:pt x="3" y="37"/>
                    <a:pt x="11" y="25"/>
                    <a:pt x="21" y="21"/>
                  </a:cubicBezTo>
                  <a:cubicBezTo>
                    <a:pt x="31" y="18"/>
                    <a:pt x="52" y="27"/>
                    <a:pt x="57" y="35"/>
                  </a:cubicBezTo>
                  <a:cubicBezTo>
                    <a:pt x="56" y="0"/>
                    <a:pt x="0" y="12"/>
                    <a:pt x="7" y="42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70">
              <a:extLst>
                <a:ext uri="{FF2B5EF4-FFF2-40B4-BE49-F238E27FC236}">
                  <a16:creationId xmlns:a16="http://schemas.microsoft.com/office/drawing/2014/main" id="{FBA72193-B917-4DDA-A4DA-6E8889193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2946"/>
              <a:ext cx="120" cy="108"/>
            </a:xfrm>
            <a:custGeom>
              <a:avLst/>
              <a:gdLst>
                <a:gd name="T0" fmla="*/ 0 w 138"/>
                <a:gd name="T1" fmla="*/ 23 h 124"/>
                <a:gd name="T2" fmla="*/ 25 w 138"/>
                <a:gd name="T3" fmla="*/ 38 h 124"/>
                <a:gd name="T4" fmla="*/ 25 w 138"/>
                <a:gd name="T5" fmla="*/ 33 h 124"/>
                <a:gd name="T6" fmla="*/ 37 w 138"/>
                <a:gd name="T7" fmla="*/ 49 h 124"/>
                <a:gd name="T8" fmla="*/ 61 w 138"/>
                <a:gd name="T9" fmla="*/ 82 h 124"/>
                <a:gd name="T10" fmla="*/ 81 w 138"/>
                <a:gd name="T11" fmla="*/ 60 h 124"/>
                <a:gd name="T12" fmla="*/ 90 w 138"/>
                <a:gd name="T13" fmla="*/ 23 h 124"/>
                <a:gd name="T14" fmla="*/ 73 w 138"/>
                <a:gd name="T15" fmla="*/ 56 h 124"/>
                <a:gd name="T16" fmla="*/ 56 w 138"/>
                <a:gd name="T17" fmla="*/ 48 h 124"/>
                <a:gd name="T18" fmla="*/ 37 w 138"/>
                <a:gd name="T19" fmla="*/ 35 h 124"/>
                <a:gd name="T20" fmla="*/ 2 w 138"/>
                <a:gd name="T21" fmla="*/ 21 h 1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8" h="124">
                  <a:moveTo>
                    <a:pt x="0" y="34"/>
                  </a:moveTo>
                  <a:cubicBezTo>
                    <a:pt x="17" y="19"/>
                    <a:pt x="50" y="36"/>
                    <a:pt x="38" y="59"/>
                  </a:cubicBezTo>
                  <a:cubicBezTo>
                    <a:pt x="38" y="57"/>
                    <a:pt x="38" y="54"/>
                    <a:pt x="38" y="51"/>
                  </a:cubicBezTo>
                  <a:cubicBezTo>
                    <a:pt x="52" y="47"/>
                    <a:pt x="61" y="59"/>
                    <a:pt x="58" y="73"/>
                  </a:cubicBezTo>
                  <a:cubicBezTo>
                    <a:pt x="80" y="69"/>
                    <a:pt x="88" y="108"/>
                    <a:pt x="92" y="124"/>
                  </a:cubicBezTo>
                  <a:cubicBezTo>
                    <a:pt x="92" y="107"/>
                    <a:pt x="107" y="93"/>
                    <a:pt x="123" y="91"/>
                  </a:cubicBezTo>
                  <a:cubicBezTo>
                    <a:pt x="122" y="70"/>
                    <a:pt x="110" y="41"/>
                    <a:pt x="138" y="35"/>
                  </a:cubicBezTo>
                  <a:cubicBezTo>
                    <a:pt x="114" y="38"/>
                    <a:pt x="113" y="66"/>
                    <a:pt x="112" y="84"/>
                  </a:cubicBezTo>
                  <a:cubicBezTo>
                    <a:pt x="103" y="99"/>
                    <a:pt x="88" y="90"/>
                    <a:pt x="85" y="72"/>
                  </a:cubicBezTo>
                  <a:cubicBezTo>
                    <a:pt x="71" y="72"/>
                    <a:pt x="70" y="30"/>
                    <a:pt x="55" y="53"/>
                  </a:cubicBezTo>
                  <a:cubicBezTo>
                    <a:pt x="53" y="28"/>
                    <a:pt x="17" y="0"/>
                    <a:pt x="2" y="32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Freeform 71">
              <a:extLst>
                <a:ext uri="{FF2B5EF4-FFF2-40B4-BE49-F238E27FC236}">
                  <a16:creationId xmlns:a16="http://schemas.microsoft.com/office/drawing/2014/main" id="{11B55EF4-BC68-496C-89F0-22317CECB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1527"/>
              <a:ext cx="152" cy="130"/>
            </a:xfrm>
            <a:custGeom>
              <a:avLst/>
              <a:gdLst>
                <a:gd name="T0" fmla="*/ 10 w 174"/>
                <a:gd name="T1" fmla="*/ 46 h 150"/>
                <a:gd name="T2" fmla="*/ 9 w 174"/>
                <a:gd name="T3" fmla="*/ 51 h 150"/>
                <a:gd name="T4" fmla="*/ 47 w 174"/>
                <a:gd name="T5" fmla="*/ 62 h 150"/>
                <a:gd name="T6" fmla="*/ 73 w 174"/>
                <a:gd name="T7" fmla="*/ 44 h 150"/>
                <a:gd name="T8" fmla="*/ 116 w 174"/>
                <a:gd name="T9" fmla="*/ 98 h 150"/>
                <a:gd name="T10" fmla="*/ 114 w 174"/>
                <a:gd name="T11" fmla="*/ 36 h 150"/>
                <a:gd name="T12" fmla="*/ 68 w 174"/>
                <a:gd name="T13" fmla="*/ 21 h 150"/>
                <a:gd name="T14" fmla="*/ 28 w 174"/>
                <a:gd name="T15" fmla="*/ 29 h 150"/>
                <a:gd name="T16" fmla="*/ 24 w 174"/>
                <a:gd name="T17" fmla="*/ 33 h 150"/>
                <a:gd name="T18" fmla="*/ 19 w 174"/>
                <a:gd name="T19" fmla="*/ 0 h 150"/>
                <a:gd name="T20" fmla="*/ 0 w 174"/>
                <a:gd name="T21" fmla="*/ 49 h 1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4" h="150">
                  <a:moveTo>
                    <a:pt x="16" y="70"/>
                  </a:moveTo>
                  <a:cubicBezTo>
                    <a:pt x="14" y="74"/>
                    <a:pt x="11" y="74"/>
                    <a:pt x="13" y="79"/>
                  </a:cubicBezTo>
                  <a:cubicBezTo>
                    <a:pt x="34" y="64"/>
                    <a:pt x="61" y="71"/>
                    <a:pt x="71" y="95"/>
                  </a:cubicBezTo>
                  <a:cubicBezTo>
                    <a:pt x="64" y="69"/>
                    <a:pt x="89" y="63"/>
                    <a:pt x="109" y="68"/>
                  </a:cubicBezTo>
                  <a:cubicBezTo>
                    <a:pt x="143" y="76"/>
                    <a:pt x="168" y="119"/>
                    <a:pt x="174" y="150"/>
                  </a:cubicBezTo>
                  <a:cubicBezTo>
                    <a:pt x="166" y="129"/>
                    <a:pt x="132" y="61"/>
                    <a:pt x="170" y="57"/>
                  </a:cubicBezTo>
                  <a:cubicBezTo>
                    <a:pt x="138" y="44"/>
                    <a:pt x="128" y="69"/>
                    <a:pt x="102" y="32"/>
                  </a:cubicBezTo>
                  <a:cubicBezTo>
                    <a:pt x="85" y="41"/>
                    <a:pt x="58" y="81"/>
                    <a:pt x="42" y="45"/>
                  </a:cubicBezTo>
                  <a:cubicBezTo>
                    <a:pt x="40" y="47"/>
                    <a:pt x="37" y="49"/>
                    <a:pt x="35" y="51"/>
                  </a:cubicBezTo>
                  <a:cubicBezTo>
                    <a:pt x="25" y="40"/>
                    <a:pt x="23" y="16"/>
                    <a:pt x="29" y="0"/>
                  </a:cubicBezTo>
                  <a:cubicBezTo>
                    <a:pt x="31" y="24"/>
                    <a:pt x="19" y="62"/>
                    <a:pt x="0" y="76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1" name="Freeform 72">
              <a:extLst>
                <a:ext uri="{FF2B5EF4-FFF2-40B4-BE49-F238E27FC236}">
                  <a16:creationId xmlns:a16="http://schemas.microsoft.com/office/drawing/2014/main" id="{F4CFA36F-3B7E-4A8D-ADF7-B05383E61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1411"/>
              <a:ext cx="47" cy="81"/>
            </a:xfrm>
            <a:custGeom>
              <a:avLst/>
              <a:gdLst>
                <a:gd name="T0" fmla="*/ 3 w 54"/>
                <a:gd name="T1" fmla="*/ 56 h 93"/>
                <a:gd name="T2" fmla="*/ 36 w 54"/>
                <a:gd name="T3" fmla="*/ 62 h 93"/>
                <a:gd name="T4" fmla="*/ 0 w 54"/>
                <a:gd name="T5" fmla="*/ 47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93">
                  <a:moveTo>
                    <a:pt x="6" y="84"/>
                  </a:moveTo>
                  <a:cubicBezTo>
                    <a:pt x="14" y="49"/>
                    <a:pt x="51" y="67"/>
                    <a:pt x="54" y="93"/>
                  </a:cubicBezTo>
                  <a:cubicBezTo>
                    <a:pt x="42" y="78"/>
                    <a:pt x="7" y="0"/>
                    <a:pt x="0" y="71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73">
              <a:extLst>
                <a:ext uri="{FF2B5EF4-FFF2-40B4-BE49-F238E27FC236}">
                  <a16:creationId xmlns:a16="http://schemas.microsoft.com/office/drawing/2014/main" id="{58C58A26-F138-40AF-AD79-A74EF4800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1380"/>
              <a:ext cx="37" cy="48"/>
            </a:xfrm>
            <a:custGeom>
              <a:avLst/>
              <a:gdLst>
                <a:gd name="T0" fmla="*/ 8 w 42"/>
                <a:gd name="T1" fmla="*/ 0 h 55"/>
                <a:gd name="T2" fmla="*/ 29 w 42"/>
                <a:gd name="T3" fmla="*/ 37 h 55"/>
                <a:gd name="T4" fmla="*/ 10 w 42"/>
                <a:gd name="T5" fmla="*/ 7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55">
                  <a:moveTo>
                    <a:pt x="11" y="0"/>
                  </a:moveTo>
                  <a:cubicBezTo>
                    <a:pt x="0" y="22"/>
                    <a:pt x="22" y="48"/>
                    <a:pt x="42" y="55"/>
                  </a:cubicBezTo>
                  <a:cubicBezTo>
                    <a:pt x="35" y="36"/>
                    <a:pt x="36" y="17"/>
                    <a:pt x="15" y="10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74">
              <a:extLst>
                <a:ext uri="{FF2B5EF4-FFF2-40B4-BE49-F238E27FC236}">
                  <a16:creationId xmlns:a16="http://schemas.microsoft.com/office/drawing/2014/main" id="{2FD5EBAE-CE8B-4FE3-A1A6-9C66C87C1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683"/>
              <a:ext cx="165" cy="302"/>
            </a:xfrm>
            <a:custGeom>
              <a:avLst/>
              <a:gdLst>
                <a:gd name="T0" fmla="*/ 0 w 190"/>
                <a:gd name="T1" fmla="*/ 131 h 347"/>
                <a:gd name="T2" fmla="*/ 43 w 190"/>
                <a:gd name="T3" fmla="*/ 161 h 347"/>
                <a:gd name="T4" fmla="*/ 68 w 190"/>
                <a:gd name="T5" fmla="*/ 196 h 347"/>
                <a:gd name="T6" fmla="*/ 118 w 190"/>
                <a:gd name="T7" fmla="*/ 229 h 347"/>
                <a:gd name="T8" fmla="*/ 110 w 190"/>
                <a:gd name="T9" fmla="*/ 200 h 347"/>
                <a:gd name="T10" fmla="*/ 89 w 190"/>
                <a:gd name="T11" fmla="*/ 189 h 347"/>
                <a:gd name="T12" fmla="*/ 56 w 190"/>
                <a:gd name="T13" fmla="*/ 156 h 347"/>
                <a:gd name="T14" fmla="*/ 77 w 190"/>
                <a:gd name="T15" fmla="*/ 119 h 347"/>
                <a:gd name="T16" fmla="*/ 78 w 190"/>
                <a:gd name="T17" fmla="*/ 89 h 347"/>
                <a:gd name="T18" fmla="*/ 102 w 190"/>
                <a:gd name="T19" fmla="*/ 65 h 347"/>
                <a:gd name="T20" fmla="*/ 102 w 190"/>
                <a:gd name="T21" fmla="*/ 23 h 347"/>
                <a:gd name="T22" fmla="*/ 124 w 190"/>
                <a:gd name="T23" fmla="*/ 0 h 347"/>
                <a:gd name="T24" fmla="*/ 95 w 190"/>
                <a:gd name="T25" fmla="*/ 37 h 347"/>
                <a:gd name="T26" fmla="*/ 91 w 190"/>
                <a:gd name="T27" fmla="*/ 58 h 347"/>
                <a:gd name="T28" fmla="*/ 83 w 190"/>
                <a:gd name="T29" fmla="*/ 72 h 347"/>
                <a:gd name="T30" fmla="*/ 55 w 190"/>
                <a:gd name="T31" fmla="*/ 140 h 347"/>
                <a:gd name="T32" fmla="*/ 32 w 190"/>
                <a:gd name="T33" fmla="*/ 146 h 347"/>
                <a:gd name="T34" fmla="*/ 10 w 190"/>
                <a:gd name="T35" fmla="*/ 134 h 34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0" h="347">
                  <a:moveTo>
                    <a:pt x="0" y="200"/>
                  </a:moveTo>
                  <a:cubicBezTo>
                    <a:pt x="30" y="196"/>
                    <a:pt x="64" y="212"/>
                    <a:pt x="65" y="245"/>
                  </a:cubicBezTo>
                  <a:cubicBezTo>
                    <a:pt x="99" y="240"/>
                    <a:pt x="106" y="269"/>
                    <a:pt x="104" y="296"/>
                  </a:cubicBezTo>
                  <a:cubicBezTo>
                    <a:pt x="139" y="297"/>
                    <a:pt x="177" y="304"/>
                    <a:pt x="181" y="347"/>
                  </a:cubicBezTo>
                  <a:cubicBezTo>
                    <a:pt x="176" y="335"/>
                    <a:pt x="174" y="314"/>
                    <a:pt x="168" y="303"/>
                  </a:cubicBezTo>
                  <a:cubicBezTo>
                    <a:pt x="155" y="281"/>
                    <a:pt x="156" y="299"/>
                    <a:pt x="136" y="286"/>
                  </a:cubicBezTo>
                  <a:cubicBezTo>
                    <a:pt x="117" y="275"/>
                    <a:pt x="109" y="250"/>
                    <a:pt x="85" y="237"/>
                  </a:cubicBezTo>
                  <a:cubicBezTo>
                    <a:pt x="91" y="218"/>
                    <a:pt x="100" y="188"/>
                    <a:pt x="119" y="180"/>
                  </a:cubicBezTo>
                  <a:cubicBezTo>
                    <a:pt x="120" y="166"/>
                    <a:pt x="116" y="148"/>
                    <a:pt x="120" y="135"/>
                  </a:cubicBezTo>
                  <a:cubicBezTo>
                    <a:pt x="126" y="118"/>
                    <a:pt x="150" y="111"/>
                    <a:pt x="155" y="99"/>
                  </a:cubicBezTo>
                  <a:cubicBezTo>
                    <a:pt x="161" y="82"/>
                    <a:pt x="146" y="57"/>
                    <a:pt x="156" y="35"/>
                  </a:cubicBezTo>
                  <a:cubicBezTo>
                    <a:pt x="162" y="21"/>
                    <a:pt x="173" y="1"/>
                    <a:pt x="190" y="0"/>
                  </a:cubicBezTo>
                  <a:cubicBezTo>
                    <a:pt x="171" y="12"/>
                    <a:pt x="153" y="33"/>
                    <a:pt x="145" y="55"/>
                  </a:cubicBezTo>
                  <a:cubicBezTo>
                    <a:pt x="141" y="65"/>
                    <a:pt x="143" y="80"/>
                    <a:pt x="139" y="89"/>
                  </a:cubicBezTo>
                  <a:cubicBezTo>
                    <a:pt x="135" y="98"/>
                    <a:pt x="129" y="102"/>
                    <a:pt x="126" y="109"/>
                  </a:cubicBezTo>
                  <a:cubicBezTo>
                    <a:pt x="111" y="140"/>
                    <a:pt x="88" y="176"/>
                    <a:pt x="84" y="212"/>
                  </a:cubicBezTo>
                  <a:cubicBezTo>
                    <a:pt x="71" y="215"/>
                    <a:pt x="61" y="219"/>
                    <a:pt x="49" y="222"/>
                  </a:cubicBezTo>
                  <a:cubicBezTo>
                    <a:pt x="46" y="205"/>
                    <a:pt x="32" y="194"/>
                    <a:pt x="16" y="203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75">
              <a:extLst>
                <a:ext uri="{FF2B5EF4-FFF2-40B4-BE49-F238E27FC236}">
                  <a16:creationId xmlns:a16="http://schemas.microsoft.com/office/drawing/2014/main" id="{12665252-C21D-411B-8510-9C1A43AFB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814"/>
              <a:ext cx="37" cy="53"/>
            </a:xfrm>
            <a:custGeom>
              <a:avLst/>
              <a:gdLst>
                <a:gd name="T0" fmla="*/ 0 w 43"/>
                <a:gd name="T1" fmla="*/ 7 h 61"/>
                <a:gd name="T2" fmla="*/ 14 w 43"/>
                <a:gd name="T3" fmla="*/ 40 h 61"/>
                <a:gd name="T4" fmla="*/ 3 w 43"/>
                <a:gd name="T5" fmla="*/ 3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61">
                  <a:moveTo>
                    <a:pt x="0" y="10"/>
                  </a:moveTo>
                  <a:cubicBezTo>
                    <a:pt x="30" y="5"/>
                    <a:pt x="38" y="43"/>
                    <a:pt x="22" y="61"/>
                  </a:cubicBezTo>
                  <a:cubicBezTo>
                    <a:pt x="34" y="42"/>
                    <a:pt x="43" y="0"/>
                    <a:pt x="6" y="4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76">
              <a:extLst>
                <a:ext uri="{FF2B5EF4-FFF2-40B4-BE49-F238E27FC236}">
                  <a16:creationId xmlns:a16="http://schemas.microsoft.com/office/drawing/2014/main" id="{658778EE-1496-4017-A581-D04E76AD0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1662"/>
              <a:ext cx="43" cy="90"/>
            </a:xfrm>
            <a:custGeom>
              <a:avLst/>
              <a:gdLst>
                <a:gd name="T0" fmla="*/ 0 w 50"/>
                <a:gd name="T1" fmla="*/ 31 h 103"/>
                <a:gd name="T2" fmla="*/ 19 w 50"/>
                <a:gd name="T3" fmla="*/ 69 h 103"/>
                <a:gd name="T4" fmla="*/ 0 w 50"/>
                <a:gd name="T5" fmla="*/ 27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03">
                  <a:moveTo>
                    <a:pt x="0" y="46"/>
                  </a:moveTo>
                  <a:cubicBezTo>
                    <a:pt x="32" y="43"/>
                    <a:pt x="38" y="81"/>
                    <a:pt x="30" y="103"/>
                  </a:cubicBezTo>
                  <a:cubicBezTo>
                    <a:pt x="36" y="84"/>
                    <a:pt x="50" y="0"/>
                    <a:pt x="0" y="40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77">
              <a:extLst>
                <a:ext uri="{FF2B5EF4-FFF2-40B4-BE49-F238E27FC236}">
                  <a16:creationId xmlns:a16="http://schemas.microsoft.com/office/drawing/2014/main" id="{CCFC642F-DB10-449D-8946-05E3652AA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202"/>
              <a:ext cx="125" cy="124"/>
            </a:xfrm>
            <a:custGeom>
              <a:avLst/>
              <a:gdLst>
                <a:gd name="T0" fmla="*/ 0 w 144"/>
                <a:gd name="T1" fmla="*/ 56 h 143"/>
                <a:gd name="T2" fmla="*/ 48 w 144"/>
                <a:gd name="T3" fmla="*/ 62 h 143"/>
                <a:gd name="T4" fmla="*/ 87 w 144"/>
                <a:gd name="T5" fmla="*/ 94 h 143"/>
                <a:gd name="T6" fmla="*/ 71 w 144"/>
                <a:gd name="T7" fmla="*/ 44 h 143"/>
                <a:gd name="T8" fmla="*/ 67 w 144"/>
                <a:gd name="T9" fmla="*/ 54 h 143"/>
                <a:gd name="T10" fmla="*/ 56 w 144"/>
                <a:gd name="T11" fmla="*/ 56 h 143"/>
                <a:gd name="T12" fmla="*/ 69 w 144"/>
                <a:gd name="T13" fmla="*/ 0 h 143"/>
                <a:gd name="T14" fmla="*/ 43 w 144"/>
                <a:gd name="T15" fmla="*/ 42 h 143"/>
                <a:gd name="T16" fmla="*/ 4 w 144"/>
                <a:gd name="T17" fmla="*/ 63 h 1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43">
                  <a:moveTo>
                    <a:pt x="0" y="87"/>
                  </a:moveTo>
                  <a:cubicBezTo>
                    <a:pt x="23" y="60"/>
                    <a:pt x="63" y="54"/>
                    <a:pt x="72" y="96"/>
                  </a:cubicBezTo>
                  <a:cubicBezTo>
                    <a:pt x="108" y="81"/>
                    <a:pt x="138" y="103"/>
                    <a:pt x="133" y="143"/>
                  </a:cubicBezTo>
                  <a:cubicBezTo>
                    <a:pt x="144" y="125"/>
                    <a:pt x="137" y="79"/>
                    <a:pt x="110" y="68"/>
                  </a:cubicBezTo>
                  <a:cubicBezTo>
                    <a:pt x="109" y="73"/>
                    <a:pt x="104" y="77"/>
                    <a:pt x="103" y="83"/>
                  </a:cubicBezTo>
                  <a:cubicBezTo>
                    <a:pt x="98" y="86"/>
                    <a:pt x="90" y="87"/>
                    <a:pt x="85" y="86"/>
                  </a:cubicBezTo>
                  <a:cubicBezTo>
                    <a:pt x="80" y="50"/>
                    <a:pt x="90" y="33"/>
                    <a:pt x="106" y="0"/>
                  </a:cubicBezTo>
                  <a:cubicBezTo>
                    <a:pt x="81" y="10"/>
                    <a:pt x="67" y="38"/>
                    <a:pt x="67" y="64"/>
                  </a:cubicBezTo>
                  <a:cubicBezTo>
                    <a:pt x="41" y="36"/>
                    <a:pt x="4" y="59"/>
                    <a:pt x="7" y="97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7" name="Freeform 78">
              <a:extLst>
                <a:ext uri="{FF2B5EF4-FFF2-40B4-BE49-F238E27FC236}">
                  <a16:creationId xmlns:a16="http://schemas.microsoft.com/office/drawing/2014/main" id="{BFE53162-ADD9-4887-A0A6-8D49D97DF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455"/>
              <a:ext cx="56" cy="102"/>
            </a:xfrm>
            <a:custGeom>
              <a:avLst/>
              <a:gdLst>
                <a:gd name="T0" fmla="*/ 0 w 64"/>
                <a:gd name="T1" fmla="*/ 21 h 117"/>
                <a:gd name="T2" fmla="*/ 23 w 64"/>
                <a:gd name="T3" fmla="*/ 50 h 117"/>
                <a:gd name="T4" fmla="*/ 40 w 64"/>
                <a:gd name="T5" fmla="*/ 78 h 117"/>
                <a:gd name="T6" fmla="*/ 42 w 64"/>
                <a:gd name="T7" fmla="*/ 31 h 117"/>
                <a:gd name="T8" fmla="*/ 29 w 64"/>
                <a:gd name="T9" fmla="*/ 35 h 117"/>
                <a:gd name="T10" fmla="*/ 9 w 64"/>
                <a:gd name="T11" fmla="*/ 14 h 1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117">
                  <a:moveTo>
                    <a:pt x="0" y="31"/>
                  </a:moveTo>
                  <a:cubicBezTo>
                    <a:pt x="25" y="3"/>
                    <a:pt x="40" y="54"/>
                    <a:pt x="34" y="75"/>
                  </a:cubicBezTo>
                  <a:cubicBezTo>
                    <a:pt x="56" y="57"/>
                    <a:pt x="64" y="102"/>
                    <a:pt x="59" y="117"/>
                  </a:cubicBezTo>
                  <a:cubicBezTo>
                    <a:pt x="57" y="94"/>
                    <a:pt x="58" y="70"/>
                    <a:pt x="63" y="47"/>
                  </a:cubicBezTo>
                  <a:cubicBezTo>
                    <a:pt x="59" y="50"/>
                    <a:pt x="47" y="50"/>
                    <a:pt x="43" y="53"/>
                  </a:cubicBezTo>
                  <a:cubicBezTo>
                    <a:pt x="42" y="33"/>
                    <a:pt x="40" y="0"/>
                    <a:pt x="13" y="21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8" name="Freeform 79">
              <a:extLst>
                <a:ext uri="{FF2B5EF4-FFF2-40B4-BE49-F238E27FC236}">
                  <a16:creationId xmlns:a16="http://schemas.microsoft.com/office/drawing/2014/main" id="{3CF976BF-E8AB-40D9-915F-77B5E4E8F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2651"/>
              <a:ext cx="55" cy="75"/>
            </a:xfrm>
            <a:custGeom>
              <a:avLst/>
              <a:gdLst>
                <a:gd name="T0" fmla="*/ 42 w 63"/>
                <a:gd name="T1" fmla="*/ 17 h 86"/>
                <a:gd name="T2" fmla="*/ 28 w 63"/>
                <a:gd name="T3" fmla="*/ 57 h 86"/>
                <a:gd name="T4" fmla="*/ 3 w 63"/>
                <a:gd name="T5" fmla="*/ 33 h 86"/>
                <a:gd name="T6" fmla="*/ 24 w 63"/>
                <a:gd name="T7" fmla="*/ 8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86">
                  <a:moveTo>
                    <a:pt x="63" y="25"/>
                  </a:moveTo>
                  <a:cubicBezTo>
                    <a:pt x="22" y="17"/>
                    <a:pt x="8" y="68"/>
                    <a:pt x="42" y="86"/>
                  </a:cubicBezTo>
                  <a:cubicBezTo>
                    <a:pt x="26" y="79"/>
                    <a:pt x="8" y="69"/>
                    <a:pt x="4" y="51"/>
                  </a:cubicBezTo>
                  <a:cubicBezTo>
                    <a:pt x="0" y="34"/>
                    <a:pt x="16" y="0"/>
                    <a:pt x="37" y="12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9" name="Freeform 80">
              <a:extLst>
                <a:ext uri="{FF2B5EF4-FFF2-40B4-BE49-F238E27FC236}">
                  <a16:creationId xmlns:a16="http://schemas.microsoft.com/office/drawing/2014/main" id="{4208EC9C-FDC0-4420-B14B-BA649EEA4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823"/>
              <a:ext cx="51" cy="54"/>
            </a:xfrm>
            <a:custGeom>
              <a:avLst/>
              <a:gdLst>
                <a:gd name="T0" fmla="*/ 11 w 58"/>
                <a:gd name="T1" fmla="*/ 30 h 62"/>
                <a:gd name="T2" fmla="*/ 40 w 58"/>
                <a:gd name="T3" fmla="*/ 41 h 62"/>
                <a:gd name="T4" fmla="*/ 0 w 58"/>
                <a:gd name="T5" fmla="*/ 16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62">
                  <a:moveTo>
                    <a:pt x="16" y="46"/>
                  </a:moveTo>
                  <a:cubicBezTo>
                    <a:pt x="26" y="18"/>
                    <a:pt x="54" y="43"/>
                    <a:pt x="58" y="62"/>
                  </a:cubicBezTo>
                  <a:cubicBezTo>
                    <a:pt x="57" y="32"/>
                    <a:pt x="30" y="0"/>
                    <a:pt x="0" y="24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0" name="Freeform 81">
              <a:extLst>
                <a:ext uri="{FF2B5EF4-FFF2-40B4-BE49-F238E27FC236}">
                  <a16:creationId xmlns:a16="http://schemas.microsoft.com/office/drawing/2014/main" id="{28AD35B0-139E-4812-89B0-3C02EAC95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727"/>
              <a:ext cx="121" cy="317"/>
            </a:xfrm>
            <a:custGeom>
              <a:avLst/>
              <a:gdLst>
                <a:gd name="T0" fmla="*/ 50 w 139"/>
                <a:gd name="T1" fmla="*/ 239 h 365"/>
                <a:gd name="T2" fmla="*/ 62 w 139"/>
                <a:gd name="T3" fmla="*/ 155 h 365"/>
                <a:gd name="T4" fmla="*/ 43 w 139"/>
                <a:gd name="T5" fmla="*/ 112 h 365"/>
                <a:gd name="T6" fmla="*/ 41 w 139"/>
                <a:gd name="T7" fmla="*/ 72 h 365"/>
                <a:gd name="T8" fmla="*/ 51 w 139"/>
                <a:gd name="T9" fmla="*/ 37 h 365"/>
                <a:gd name="T10" fmla="*/ 91 w 139"/>
                <a:gd name="T11" fmla="*/ 37 h 365"/>
                <a:gd name="T12" fmla="*/ 70 w 139"/>
                <a:gd name="T13" fmla="*/ 0 h 365"/>
                <a:gd name="T14" fmla="*/ 37 w 139"/>
                <a:gd name="T15" fmla="*/ 33 h 365"/>
                <a:gd name="T16" fmla="*/ 30 w 139"/>
                <a:gd name="T17" fmla="*/ 10 h 365"/>
                <a:gd name="T18" fmla="*/ 9 w 139"/>
                <a:gd name="T19" fmla="*/ 125 h 365"/>
                <a:gd name="T20" fmla="*/ 36 w 139"/>
                <a:gd name="T21" fmla="*/ 227 h 3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9" h="365">
                  <a:moveTo>
                    <a:pt x="75" y="365"/>
                  </a:moveTo>
                  <a:cubicBezTo>
                    <a:pt x="58" y="320"/>
                    <a:pt x="63" y="277"/>
                    <a:pt x="93" y="237"/>
                  </a:cubicBezTo>
                  <a:cubicBezTo>
                    <a:pt x="57" y="236"/>
                    <a:pt x="60" y="196"/>
                    <a:pt x="64" y="171"/>
                  </a:cubicBezTo>
                  <a:cubicBezTo>
                    <a:pt x="69" y="141"/>
                    <a:pt x="65" y="136"/>
                    <a:pt x="62" y="109"/>
                  </a:cubicBezTo>
                  <a:cubicBezTo>
                    <a:pt x="61" y="94"/>
                    <a:pt x="67" y="67"/>
                    <a:pt x="78" y="57"/>
                  </a:cubicBezTo>
                  <a:cubicBezTo>
                    <a:pt x="101" y="36"/>
                    <a:pt x="113" y="57"/>
                    <a:pt x="139" y="57"/>
                  </a:cubicBezTo>
                  <a:cubicBezTo>
                    <a:pt x="133" y="36"/>
                    <a:pt x="106" y="27"/>
                    <a:pt x="106" y="0"/>
                  </a:cubicBezTo>
                  <a:cubicBezTo>
                    <a:pt x="108" y="26"/>
                    <a:pt x="70" y="45"/>
                    <a:pt x="55" y="51"/>
                  </a:cubicBezTo>
                  <a:cubicBezTo>
                    <a:pt x="51" y="39"/>
                    <a:pt x="48" y="27"/>
                    <a:pt x="45" y="15"/>
                  </a:cubicBezTo>
                  <a:cubicBezTo>
                    <a:pt x="0" y="49"/>
                    <a:pt x="9" y="140"/>
                    <a:pt x="14" y="191"/>
                  </a:cubicBezTo>
                  <a:cubicBezTo>
                    <a:pt x="19" y="244"/>
                    <a:pt x="43" y="308"/>
                    <a:pt x="54" y="347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1" name="Freeform 82">
              <a:extLst>
                <a:ext uri="{FF2B5EF4-FFF2-40B4-BE49-F238E27FC236}">
                  <a16:creationId xmlns:a16="http://schemas.microsoft.com/office/drawing/2014/main" id="{179C07E4-FFB0-4273-8E66-7AED9ECF6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1280"/>
              <a:ext cx="339" cy="390"/>
            </a:xfrm>
            <a:custGeom>
              <a:avLst/>
              <a:gdLst>
                <a:gd name="T0" fmla="*/ 230 w 389"/>
                <a:gd name="T1" fmla="*/ 294 h 449"/>
                <a:gd name="T2" fmla="*/ 200 w 389"/>
                <a:gd name="T3" fmla="*/ 217 h 449"/>
                <a:gd name="T4" fmla="*/ 127 w 389"/>
                <a:gd name="T5" fmla="*/ 169 h 449"/>
                <a:gd name="T6" fmla="*/ 98 w 389"/>
                <a:gd name="T7" fmla="*/ 147 h 449"/>
                <a:gd name="T8" fmla="*/ 52 w 389"/>
                <a:gd name="T9" fmla="*/ 169 h 449"/>
                <a:gd name="T10" fmla="*/ 31 w 389"/>
                <a:gd name="T11" fmla="*/ 130 h 449"/>
                <a:gd name="T12" fmla="*/ 0 w 389"/>
                <a:gd name="T13" fmla="*/ 122 h 449"/>
                <a:gd name="T14" fmla="*/ 33 w 389"/>
                <a:gd name="T15" fmla="*/ 118 h 449"/>
                <a:gd name="T16" fmla="*/ 62 w 389"/>
                <a:gd name="T17" fmla="*/ 157 h 449"/>
                <a:gd name="T18" fmla="*/ 77 w 389"/>
                <a:gd name="T19" fmla="*/ 128 h 449"/>
                <a:gd name="T20" fmla="*/ 115 w 389"/>
                <a:gd name="T21" fmla="*/ 142 h 449"/>
                <a:gd name="T22" fmla="*/ 146 w 389"/>
                <a:gd name="T23" fmla="*/ 56 h 449"/>
                <a:gd name="T24" fmla="*/ 124 w 389"/>
                <a:gd name="T25" fmla="*/ 0 h 449"/>
                <a:gd name="T26" fmla="*/ 208 w 389"/>
                <a:gd name="T27" fmla="*/ 1 h 449"/>
                <a:gd name="T28" fmla="*/ 198 w 389"/>
                <a:gd name="T29" fmla="*/ 15 h 449"/>
                <a:gd name="T30" fmla="*/ 180 w 389"/>
                <a:gd name="T31" fmla="*/ 20 h 449"/>
                <a:gd name="T32" fmla="*/ 170 w 389"/>
                <a:gd name="T33" fmla="*/ 49 h 449"/>
                <a:gd name="T34" fmla="*/ 164 w 389"/>
                <a:gd name="T35" fmla="*/ 92 h 449"/>
                <a:gd name="T36" fmla="*/ 195 w 389"/>
                <a:gd name="T37" fmla="*/ 124 h 449"/>
                <a:gd name="T38" fmla="*/ 169 w 389"/>
                <a:gd name="T39" fmla="*/ 158 h 449"/>
                <a:gd name="T40" fmla="*/ 220 w 389"/>
                <a:gd name="T41" fmla="*/ 175 h 449"/>
                <a:gd name="T42" fmla="*/ 229 w 389"/>
                <a:gd name="T43" fmla="*/ 218 h 449"/>
                <a:gd name="T44" fmla="*/ 238 w 389"/>
                <a:gd name="T45" fmla="*/ 247 h 449"/>
                <a:gd name="T46" fmla="*/ 233 w 389"/>
                <a:gd name="T47" fmla="*/ 287 h 4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89" h="449">
                  <a:moveTo>
                    <a:pt x="348" y="449"/>
                  </a:moveTo>
                  <a:cubicBezTo>
                    <a:pt x="389" y="426"/>
                    <a:pt x="338" y="340"/>
                    <a:pt x="303" y="332"/>
                  </a:cubicBezTo>
                  <a:cubicBezTo>
                    <a:pt x="337" y="282"/>
                    <a:pt x="229" y="211"/>
                    <a:pt x="192" y="257"/>
                  </a:cubicBezTo>
                  <a:cubicBezTo>
                    <a:pt x="179" y="246"/>
                    <a:pt x="166" y="227"/>
                    <a:pt x="147" y="223"/>
                  </a:cubicBezTo>
                  <a:cubicBezTo>
                    <a:pt x="114" y="216"/>
                    <a:pt x="101" y="263"/>
                    <a:pt x="79" y="257"/>
                  </a:cubicBezTo>
                  <a:cubicBezTo>
                    <a:pt x="63" y="253"/>
                    <a:pt x="57" y="210"/>
                    <a:pt x="46" y="199"/>
                  </a:cubicBezTo>
                  <a:cubicBezTo>
                    <a:pt x="27" y="181"/>
                    <a:pt x="10" y="187"/>
                    <a:pt x="0" y="187"/>
                  </a:cubicBezTo>
                  <a:cubicBezTo>
                    <a:pt x="16" y="187"/>
                    <a:pt x="34" y="176"/>
                    <a:pt x="50" y="181"/>
                  </a:cubicBezTo>
                  <a:cubicBezTo>
                    <a:pt x="71" y="188"/>
                    <a:pt x="85" y="222"/>
                    <a:pt x="94" y="240"/>
                  </a:cubicBezTo>
                  <a:cubicBezTo>
                    <a:pt x="92" y="223"/>
                    <a:pt x="98" y="202"/>
                    <a:pt x="116" y="195"/>
                  </a:cubicBezTo>
                  <a:cubicBezTo>
                    <a:pt x="143" y="185"/>
                    <a:pt x="152" y="211"/>
                    <a:pt x="174" y="217"/>
                  </a:cubicBezTo>
                  <a:cubicBezTo>
                    <a:pt x="249" y="238"/>
                    <a:pt x="235" y="124"/>
                    <a:pt x="220" y="86"/>
                  </a:cubicBezTo>
                  <a:cubicBezTo>
                    <a:pt x="271" y="79"/>
                    <a:pt x="205" y="11"/>
                    <a:pt x="187" y="0"/>
                  </a:cubicBezTo>
                  <a:cubicBezTo>
                    <a:pt x="235" y="1"/>
                    <a:pt x="272" y="50"/>
                    <a:pt x="314" y="1"/>
                  </a:cubicBezTo>
                  <a:cubicBezTo>
                    <a:pt x="311" y="6"/>
                    <a:pt x="305" y="18"/>
                    <a:pt x="300" y="22"/>
                  </a:cubicBezTo>
                  <a:cubicBezTo>
                    <a:pt x="290" y="29"/>
                    <a:pt x="281" y="25"/>
                    <a:pt x="272" y="31"/>
                  </a:cubicBezTo>
                  <a:cubicBezTo>
                    <a:pt x="249" y="45"/>
                    <a:pt x="259" y="44"/>
                    <a:pt x="257" y="74"/>
                  </a:cubicBezTo>
                  <a:cubicBezTo>
                    <a:pt x="254" y="102"/>
                    <a:pt x="238" y="111"/>
                    <a:pt x="248" y="141"/>
                  </a:cubicBezTo>
                  <a:cubicBezTo>
                    <a:pt x="257" y="166"/>
                    <a:pt x="270" y="182"/>
                    <a:pt x="295" y="190"/>
                  </a:cubicBezTo>
                  <a:cubicBezTo>
                    <a:pt x="274" y="195"/>
                    <a:pt x="237" y="212"/>
                    <a:pt x="256" y="241"/>
                  </a:cubicBezTo>
                  <a:cubicBezTo>
                    <a:pt x="265" y="254"/>
                    <a:pt x="315" y="268"/>
                    <a:pt x="333" y="266"/>
                  </a:cubicBezTo>
                  <a:cubicBezTo>
                    <a:pt x="320" y="284"/>
                    <a:pt x="308" y="340"/>
                    <a:pt x="347" y="333"/>
                  </a:cubicBezTo>
                  <a:cubicBezTo>
                    <a:pt x="338" y="353"/>
                    <a:pt x="356" y="358"/>
                    <a:pt x="359" y="376"/>
                  </a:cubicBezTo>
                  <a:cubicBezTo>
                    <a:pt x="364" y="395"/>
                    <a:pt x="361" y="421"/>
                    <a:pt x="351" y="437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2" name="Freeform 83">
              <a:extLst>
                <a:ext uri="{FF2B5EF4-FFF2-40B4-BE49-F238E27FC236}">
                  <a16:creationId xmlns:a16="http://schemas.microsoft.com/office/drawing/2014/main" id="{AD903E4E-A64C-45EA-A478-501D7366A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1312"/>
              <a:ext cx="175" cy="101"/>
            </a:xfrm>
            <a:custGeom>
              <a:avLst/>
              <a:gdLst>
                <a:gd name="T0" fmla="*/ 132 w 201"/>
                <a:gd name="T1" fmla="*/ 74 h 116"/>
                <a:gd name="T2" fmla="*/ 98 w 201"/>
                <a:gd name="T3" fmla="*/ 37 h 116"/>
                <a:gd name="T4" fmla="*/ 66 w 201"/>
                <a:gd name="T5" fmla="*/ 28 h 116"/>
                <a:gd name="T6" fmla="*/ 57 w 201"/>
                <a:gd name="T7" fmla="*/ 40 h 116"/>
                <a:gd name="T8" fmla="*/ 0 w 201"/>
                <a:gd name="T9" fmla="*/ 0 h 116"/>
                <a:gd name="T10" fmla="*/ 28 w 201"/>
                <a:gd name="T11" fmla="*/ 46 h 116"/>
                <a:gd name="T12" fmla="*/ 76 w 201"/>
                <a:gd name="T13" fmla="*/ 51 h 116"/>
                <a:gd name="T14" fmla="*/ 120 w 201"/>
                <a:gd name="T15" fmla="*/ 74 h 116"/>
                <a:gd name="T16" fmla="*/ 120 w 201"/>
                <a:gd name="T17" fmla="*/ 74 h 116"/>
                <a:gd name="T18" fmla="*/ 126 w 201"/>
                <a:gd name="T19" fmla="*/ 73 h 1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1" h="116">
                  <a:moveTo>
                    <a:pt x="201" y="113"/>
                  </a:moveTo>
                  <a:cubicBezTo>
                    <a:pt x="189" y="90"/>
                    <a:pt x="172" y="69"/>
                    <a:pt x="149" y="55"/>
                  </a:cubicBezTo>
                  <a:cubicBezTo>
                    <a:pt x="133" y="45"/>
                    <a:pt x="119" y="36"/>
                    <a:pt x="100" y="42"/>
                  </a:cubicBezTo>
                  <a:cubicBezTo>
                    <a:pt x="95" y="44"/>
                    <a:pt x="92" y="60"/>
                    <a:pt x="87" y="61"/>
                  </a:cubicBezTo>
                  <a:cubicBezTo>
                    <a:pt x="41" y="70"/>
                    <a:pt x="28" y="12"/>
                    <a:pt x="0" y="0"/>
                  </a:cubicBezTo>
                  <a:cubicBezTo>
                    <a:pt x="3" y="18"/>
                    <a:pt x="22" y="64"/>
                    <a:pt x="43" y="70"/>
                  </a:cubicBezTo>
                  <a:cubicBezTo>
                    <a:pt x="68" y="76"/>
                    <a:pt x="93" y="42"/>
                    <a:pt x="115" y="77"/>
                  </a:cubicBezTo>
                  <a:cubicBezTo>
                    <a:pt x="137" y="45"/>
                    <a:pt x="175" y="92"/>
                    <a:pt x="182" y="113"/>
                  </a:cubicBezTo>
                  <a:cubicBezTo>
                    <a:pt x="182" y="116"/>
                    <a:pt x="182" y="116"/>
                    <a:pt x="182" y="113"/>
                  </a:cubicBezTo>
                  <a:cubicBezTo>
                    <a:pt x="185" y="107"/>
                    <a:pt x="187" y="113"/>
                    <a:pt x="191" y="110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3" name="Freeform 84">
              <a:extLst>
                <a:ext uri="{FF2B5EF4-FFF2-40B4-BE49-F238E27FC236}">
                  <a16:creationId xmlns:a16="http://schemas.microsoft.com/office/drawing/2014/main" id="{F5830B4A-E6D0-4E7D-A3F7-C860B5999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1158"/>
              <a:ext cx="53" cy="78"/>
            </a:xfrm>
            <a:custGeom>
              <a:avLst/>
              <a:gdLst>
                <a:gd name="T0" fmla="*/ 36 w 60"/>
                <a:gd name="T1" fmla="*/ 59 h 90"/>
                <a:gd name="T2" fmla="*/ 0 w 60"/>
                <a:gd name="T3" fmla="*/ 20 h 90"/>
                <a:gd name="T4" fmla="*/ 32 w 60"/>
                <a:gd name="T5" fmla="*/ 59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90">
                  <a:moveTo>
                    <a:pt x="52" y="90"/>
                  </a:moveTo>
                  <a:cubicBezTo>
                    <a:pt x="60" y="67"/>
                    <a:pt x="17" y="0"/>
                    <a:pt x="0" y="31"/>
                  </a:cubicBezTo>
                  <a:cubicBezTo>
                    <a:pt x="22" y="47"/>
                    <a:pt x="51" y="56"/>
                    <a:pt x="46" y="90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4" name="Freeform 85">
              <a:extLst>
                <a:ext uri="{FF2B5EF4-FFF2-40B4-BE49-F238E27FC236}">
                  <a16:creationId xmlns:a16="http://schemas.microsoft.com/office/drawing/2014/main" id="{7AC26644-9453-404E-84CB-2E551662A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1458"/>
              <a:ext cx="72" cy="71"/>
            </a:xfrm>
            <a:custGeom>
              <a:avLst/>
              <a:gdLst>
                <a:gd name="T0" fmla="*/ 54 w 83"/>
                <a:gd name="T1" fmla="*/ 0 h 81"/>
                <a:gd name="T2" fmla="*/ 31 w 83"/>
                <a:gd name="T3" fmla="*/ 14 h 81"/>
                <a:gd name="T4" fmla="*/ 32 w 83"/>
                <a:gd name="T5" fmla="*/ 54 h 81"/>
                <a:gd name="T6" fmla="*/ 50 w 83"/>
                <a:gd name="T7" fmla="*/ 3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81">
                  <a:moveTo>
                    <a:pt x="83" y="0"/>
                  </a:moveTo>
                  <a:cubicBezTo>
                    <a:pt x="79" y="10"/>
                    <a:pt x="58" y="5"/>
                    <a:pt x="47" y="21"/>
                  </a:cubicBezTo>
                  <a:cubicBezTo>
                    <a:pt x="34" y="38"/>
                    <a:pt x="41" y="64"/>
                    <a:pt x="49" y="81"/>
                  </a:cubicBezTo>
                  <a:cubicBezTo>
                    <a:pt x="0" y="51"/>
                    <a:pt x="36" y="14"/>
                    <a:pt x="77" y="3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5" name="Freeform 86">
              <a:extLst>
                <a:ext uri="{FF2B5EF4-FFF2-40B4-BE49-F238E27FC236}">
                  <a16:creationId xmlns:a16="http://schemas.microsoft.com/office/drawing/2014/main" id="{54AB3810-C51C-4266-9D55-A384547F7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1150"/>
              <a:ext cx="247" cy="258"/>
            </a:xfrm>
            <a:custGeom>
              <a:avLst/>
              <a:gdLst>
                <a:gd name="T0" fmla="*/ 126 w 283"/>
                <a:gd name="T1" fmla="*/ 5 h 297"/>
                <a:gd name="T2" fmla="*/ 78 w 283"/>
                <a:gd name="T3" fmla="*/ 80 h 297"/>
                <a:gd name="T4" fmla="*/ 29 w 283"/>
                <a:gd name="T5" fmla="*/ 137 h 297"/>
                <a:gd name="T6" fmla="*/ 37 w 283"/>
                <a:gd name="T7" fmla="*/ 162 h 297"/>
                <a:gd name="T8" fmla="*/ 0 w 283"/>
                <a:gd name="T9" fmla="*/ 195 h 297"/>
                <a:gd name="T10" fmla="*/ 70 w 283"/>
                <a:gd name="T11" fmla="*/ 161 h 297"/>
                <a:gd name="T12" fmla="*/ 65 w 283"/>
                <a:gd name="T13" fmla="*/ 119 h 297"/>
                <a:gd name="T14" fmla="*/ 97 w 283"/>
                <a:gd name="T15" fmla="*/ 116 h 297"/>
                <a:gd name="T16" fmla="*/ 129 w 283"/>
                <a:gd name="T17" fmla="*/ 145 h 297"/>
                <a:gd name="T18" fmla="*/ 173 w 283"/>
                <a:gd name="T19" fmla="*/ 181 h 297"/>
                <a:gd name="T20" fmla="*/ 189 w 283"/>
                <a:gd name="T21" fmla="*/ 114 h 297"/>
                <a:gd name="T22" fmla="*/ 139 w 283"/>
                <a:gd name="T23" fmla="*/ 103 h 297"/>
                <a:gd name="T24" fmla="*/ 93 w 283"/>
                <a:gd name="T25" fmla="*/ 63 h 297"/>
                <a:gd name="T26" fmla="*/ 86 w 283"/>
                <a:gd name="T27" fmla="*/ 29 h 297"/>
                <a:gd name="T28" fmla="*/ 115 w 283"/>
                <a:gd name="T29" fmla="*/ 0 h 29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3" h="297">
                  <a:moveTo>
                    <a:pt x="189" y="8"/>
                  </a:moveTo>
                  <a:cubicBezTo>
                    <a:pt x="120" y="2"/>
                    <a:pt x="98" y="64"/>
                    <a:pt x="117" y="122"/>
                  </a:cubicBezTo>
                  <a:cubicBezTo>
                    <a:pt x="80" y="95"/>
                    <a:pt x="69" y="189"/>
                    <a:pt x="43" y="209"/>
                  </a:cubicBezTo>
                  <a:cubicBezTo>
                    <a:pt x="61" y="204"/>
                    <a:pt x="61" y="227"/>
                    <a:pt x="55" y="246"/>
                  </a:cubicBezTo>
                  <a:cubicBezTo>
                    <a:pt x="46" y="267"/>
                    <a:pt x="16" y="282"/>
                    <a:pt x="0" y="297"/>
                  </a:cubicBezTo>
                  <a:cubicBezTo>
                    <a:pt x="37" y="268"/>
                    <a:pt x="54" y="245"/>
                    <a:pt x="105" y="245"/>
                  </a:cubicBezTo>
                  <a:cubicBezTo>
                    <a:pt x="88" y="221"/>
                    <a:pt x="82" y="209"/>
                    <a:pt x="98" y="182"/>
                  </a:cubicBezTo>
                  <a:cubicBezTo>
                    <a:pt x="109" y="163"/>
                    <a:pt x="140" y="141"/>
                    <a:pt x="145" y="177"/>
                  </a:cubicBezTo>
                  <a:cubicBezTo>
                    <a:pt x="176" y="149"/>
                    <a:pt x="180" y="208"/>
                    <a:pt x="194" y="221"/>
                  </a:cubicBezTo>
                  <a:cubicBezTo>
                    <a:pt x="215" y="241"/>
                    <a:pt x="263" y="235"/>
                    <a:pt x="260" y="276"/>
                  </a:cubicBezTo>
                  <a:cubicBezTo>
                    <a:pt x="258" y="234"/>
                    <a:pt x="237" y="207"/>
                    <a:pt x="283" y="174"/>
                  </a:cubicBezTo>
                  <a:cubicBezTo>
                    <a:pt x="254" y="209"/>
                    <a:pt x="195" y="223"/>
                    <a:pt x="209" y="156"/>
                  </a:cubicBezTo>
                  <a:cubicBezTo>
                    <a:pt x="165" y="191"/>
                    <a:pt x="151" y="117"/>
                    <a:pt x="141" y="95"/>
                  </a:cubicBezTo>
                  <a:cubicBezTo>
                    <a:pt x="134" y="76"/>
                    <a:pt x="119" y="76"/>
                    <a:pt x="131" y="44"/>
                  </a:cubicBezTo>
                  <a:cubicBezTo>
                    <a:pt x="138" y="22"/>
                    <a:pt x="150" y="5"/>
                    <a:pt x="173" y="0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6" name="Freeform 87">
              <a:extLst>
                <a:ext uri="{FF2B5EF4-FFF2-40B4-BE49-F238E27FC236}">
                  <a16:creationId xmlns:a16="http://schemas.microsoft.com/office/drawing/2014/main" id="{8B8ECE7E-3535-47E5-AAEA-EECF761B1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981"/>
              <a:ext cx="148" cy="285"/>
            </a:xfrm>
            <a:custGeom>
              <a:avLst/>
              <a:gdLst>
                <a:gd name="T0" fmla="*/ 0 w 170"/>
                <a:gd name="T1" fmla="*/ 83 h 328"/>
                <a:gd name="T2" fmla="*/ 50 w 170"/>
                <a:gd name="T3" fmla="*/ 132 h 328"/>
                <a:gd name="T4" fmla="*/ 50 w 170"/>
                <a:gd name="T5" fmla="*/ 119 h 328"/>
                <a:gd name="T6" fmla="*/ 85 w 170"/>
                <a:gd name="T7" fmla="*/ 215 h 328"/>
                <a:gd name="T8" fmla="*/ 112 w 170"/>
                <a:gd name="T9" fmla="*/ 112 h 328"/>
                <a:gd name="T10" fmla="*/ 78 w 170"/>
                <a:gd name="T11" fmla="*/ 103 h 328"/>
                <a:gd name="T12" fmla="*/ 58 w 170"/>
                <a:gd name="T13" fmla="*/ 108 h 328"/>
                <a:gd name="T14" fmla="*/ 57 w 170"/>
                <a:gd name="T15" fmla="*/ 0 h 328"/>
                <a:gd name="T16" fmla="*/ 32 w 170"/>
                <a:gd name="T17" fmla="*/ 47 h 328"/>
                <a:gd name="T18" fmla="*/ 36 w 170"/>
                <a:gd name="T19" fmla="*/ 64 h 328"/>
                <a:gd name="T20" fmla="*/ 3 w 170"/>
                <a:gd name="T21" fmla="*/ 77 h 3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0" h="328">
                  <a:moveTo>
                    <a:pt x="0" y="126"/>
                  </a:moveTo>
                  <a:cubicBezTo>
                    <a:pt x="44" y="78"/>
                    <a:pt x="78" y="164"/>
                    <a:pt x="75" y="201"/>
                  </a:cubicBezTo>
                  <a:cubicBezTo>
                    <a:pt x="74" y="195"/>
                    <a:pt x="75" y="188"/>
                    <a:pt x="75" y="182"/>
                  </a:cubicBezTo>
                  <a:cubicBezTo>
                    <a:pt x="127" y="190"/>
                    <a:pt x="149" y="287"/>
                    <a:pt x="130" y="328"/>
                  </a:cubicBezTo>
                  <a:cubicBezTo>
                    <a:pt x="96" y="284"/>
                    <a:pt x="132" y="199"/>
                    <a:pt x="170" y="171"/>
                  </a:cubicBezTo>
                  <a:cubicBezTo>
                    <a:pt x="151" y="177"/>
                    <a:pt x="126" y="182"/>
                    <a:pt x="118" y="158"/>
                  </a:cubicBezTo>
                  <a:cubicBezTo>
                    <a:pt x="107" y="170"/>
                    <a:pt x="101" y="168"/>
                    <a:pt x="88" y="165"/>
                  </a:cubicBezTo>
                  <a:cubicBezTo>
                    <a:pt x="85" y="119"/>
                    <a:pt x="73" y="42"/>
                    <a:pt x="87" y="0"/>
                  </a:cubicBezTo>
                  <a:cubicBezTo>
                    <a:pt x="81" y="19"/>
                    <a:pt x="79" y="97"/>
                    <a:pt x="48" y="71"/>
                  </a:cubicBezTo>
                  <a:cubicBezTo>
                    <a:pt x="58" y="80"/>
                    <a:pt x="53" y="84"/>
                    <a:pt x="54" y="98"/>
                  </a:cubicBezTo>
                  <a:cubicBezTo>
                    <a:pt x="41" y="113"/>
                    <a:pt x="20" y="114"/>
                    <a:pt x="4" y="118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7" name="Freeform 88">
              <a:extLst>
                <a:ext uri="{FF2B5EF4-FFF2-40B4-BE49-F238E27FC236}">
                  <a16:creationId xmlns:a16="http://schemas.microsoft.com/office/drawing/2014/main" id="{2CC63AA2-1684-478B-9275-553E96EB1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540"/>
              <a:ext cx="69" cy="112"/>
            </a:xfrm>
            <a:custGeom>
              <a:avLst/>
              <a:gdLst>
                <a:gd name="T0" fmla="*/ 3 w 79"/>
                <a:gd name="T1" fmla="*/ 56 h 129"/>
                <a:gd name="T2" fmla="*/ 52 w 79"/>
                <a:gd name="T3" fmla="*/ 84 h 129"/>
                <a:gd name="T4" fmla="*/ 0 w 79"/>
                <a:gd name="T5" fmla="*/ 54 h 1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129">
                  <a:moveTo>
                    <a:pt x="4" y="86"/>
                  </a:moveTo>
                  <a:cubicBezTo>
                    <a:pt x="34" y="38"/>
                    <a:pt x="79" y="91"/>
                    <a:pt x="79" y="129"/>
                  </a:cubicBezTo>
                  <a:cubicBezTo>
                    <a:pt x="67" y="96"/>
                    <a:pt x="41" y="0"/>
                    <a:pt x="0" y="82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Freeform 89">
              <a:extLst>
                <a:ext uri="{FF2B5EF4-FFF2-40B4-BE49-F238E27FC236}">
                  <a16:creationId xmlns:a16="http://schemas.microsoft.com/office/drawing/2014/main" id="{3F7C74B8-5DC2-4CAB-8560-6F261CCBD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1086"/>
              <a:ext cx="43" cy="100"/>
            </a:xfrm>
            <a:custGeom>
              <a:avLst/>
              <a:gdLst>
                <a:gd name="T0" fmla="*/ 0 w 50"/>
                <a:gd name="T1" fmla="*/ 29 h 116"/>
                <a:gd name="T2" fmla="*/ 21 w 50"/>
                <a:gd name="T3" fmla="*/ 74 h 116"/>
                <a:gd name="T4" fmla="*/ 30 w 50"/>
                <a:gd name="T5" fmla="*/ 40 h 116"/>
                <a:gd name="T6" fmla="*/ 5 w 50"/>
                <a:gd name="T7" fmla="*/ 24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16">
                  <a:moveTo>
                    <a:pt x="0" y="46"/>
                  </a:moveTo>
                  <a:cubicBezTo>
                    <a:pt x="38" y="41"/>
                    <a:pt x="33" y="91"/>
                    <a:pt x="32" y="116"/>
                  </a:cubicBezTo>
                  <a:cubicBezTo>
                    <a:pt x="40" y="101"/>
                    <a:pt x="50" y="79"/>
                    <a:pt x="48" y="61"/>
                  </a:cubicBezTo>
                  <a:cubicBezTo>
                    <a:pt x="46" y="40"/>
                    <a:pt x="22" y="0"/>
                    <a:pt x="8" y="38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9" name="Freeform 90">
              <a:extLst>
                <a:ext uri="{FF2B5EF4-FFF2-40B4-BE49-F238E27FC236}">
                  <a16:creationId xmlns:a16="http://schemas.microsoft.com/office/drawing/2014/main" id="{74069583-C60F-4033-B6E2-7724B5A1F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614"/>
              <a:ext cx="102" cy="99"/>
            </a:xfrm>
            <a:custGeom>
              <a:avLst/>
              <a:gdLst>
                <a:gd name="T0" fmla="*/ 24 w 117"/>
                <a:gd name="T1" fmla="*/ 8 h 115"/>
                <a:gd name="T2" fmla="*/ 78 w 117"/>
                <a:gd name="T3" fmla="*/ 24 h 115"/>
                <a:gd name="T4" fmla="*/ 27 w 117"/>
                <a:gd name="T5" fmla="*/ 0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115">
                  <a:moveTo>
                    <a:pt x="37" y="12"/>
                  </a:moveTo>
                  <a:cubicBezTo>
                    <a:pt x="54" y="43"/>
                    <a:pt x="86" y="53"/>
                    <a:pt x="117" y="37"/>
                  </a:cubicBezTo>
                  <a:cubicBezTo>
                    <a:pt x="89" y="115"/>
                    <a:pt x="0" y="14"/>
                    <a:pt x="41" y="0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Freeform 91">
              <a:extLst>
                <a:ext uri="{FF2B5EF4-FFF2-40B4-BE49-F238E27FC236}">
                  <a16:creationId xmlns:a16="http://schemas.microsoft.com/office/drawing/2014/main" id="{78C17E5F-A8F6-4726-B7C5-B0EC265F1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336"/>
              <a:ext cx="61" cy="110"/>
            </a:xfrm>
            <a:custGeom>
              <a:avLst/>
              <a:gdLst>
                <a:gd name="T0" fmla="*/ 0 w 70"/>
                <a:gd name="T1" fmla="*/ 28 h 126"/>
                <a:gd name="T2" fmla="*/ 29 w 70"/>
                <a:gd name="T3" fmla="*/ 84 h 126"/>
                <a:gd name="T4" fmla="*/ 43 w 70"/>
                <a:gd name="T5" fmla="*/ 41 h 126"/>
                <a:gd name="T6" fmla="*/ 0 w 70"/>
                <a:gd name="T7" fmla="*/ 28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126">
                  <a:moveTo>
                    <a:pt x="0" y="42"/>
                  </a:moveTo>
                  <a:cubicBezTo>
                    <a:pt x="48" y="0"/>
                    <a:pt x="51" y="100"/>
                    <a:pt x="44" y="126"/>
                  </a:cubicBezTo>
                  <a:cubicBezTo>
                    <a:pt x="45" y="109"/>
                    <a:pt x="70" y="89"/>
                    <a:pt x="64" y="62"/>
                  </a:cubicBezTo>
                  <a:cubicBezTo>
                    <a:pt x="56" y="30"/>
                    <a:pt x="29" y="28"/>
                    <a:pt x="0" y="42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1" name="Freeform 92">
              <a:extLst>
                <a:ext uri="{FF2B5EF4-FFF2-40B4-BE49-F238E27FC236}">
                  <a16:creationId xmlns:a16="http://schemas.microsoft.com/office/drawing/2014/main" id="{6EE6B19D-FC0D-4C33-A427-99D40CD00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810"/>
              <a:ext cx="79" cy="112"/>
            </a:xfrm>
            <a:custGeom>
              <a:avLst/>
              <a:gdLst>
                <a:gd name="T0" fmla="*/ 26 w 91"/>
                <a:gd name="T1" fmla="*/ 5 h 129"/>
                <a:gd name="T2" fmla="*/ 60 w 91"/>
                <a:gd name="T3" fmla="*/ 49 h 129"/>
                <a:gd name="T4" fmla="*/ 15 w 91"/>
                <a:gd name="T5" fmla="*/ 0 h 1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129">
                  <a:moveTo>
                    <a:pt x="39" y="8"/>
                  </a:moveTo>
                  <a:cubicBezTo>
                    <a:pt x="10" y="40"/>
                    <a:pt x="57" y="80"/>
                    <a:pt x="91" y="76"/>
                  </a:cubicBezTo>
                  <a:cubicBezTo>
                    <a:pt x="56" y="129"/>
                    <a:pt x="0" y="45"/>
                    <a:pt x="23" y="0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2" name="Freeform 93">
              <a:extLst>
                <a:ext uri="{FF2B5EF4-FFF2-40B4-BE49-F238E27FC236}">
                  <a16:creationId xmlns:a16="http://schemas.microsoft.com/office/drawing/2014/main" id="{C1AC10BF-7909-4C11-97F4-8488D7F51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1945"/>
              <a:ext cx="58" cy="86"/>
            </a:xfrm>
            <a:custGeom>
              <a:avLst/>
              <a:gdLst>
                <a:gd name="T0" fmla="*/ 0 w 67"/>
                <a:gd name="T1" fmla="*/ 19 h 99"/>
                <a:gd name="T2" fmla="*/ 23 w 67"/>
                <a:gd name="T3" fmla="*/ 65 h 99"/>
                <a:gd name="T4" fmla="*/ 42 w 67"/>
                <a:gd name="T5" fmla="*/ 26 h 99"/>
                <a:gd name="T6" fmla="*/ 0 w 67"/>
                <a:gd name="T7" fmla="*/ 17 h 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99">
                  <a:moveTo>
                    <a:pt x="0" y="29"/>
                  </a:moveTo>
                  <a:cubicBezTo>
                    <a:pt x="40" y="22"/>
                    <a:pt x="47" y="72"/>
                    <a:pt x="35" y="99"/>
                  </a:cubicBezTo>
                  <a:cubicBezTo>
                    <a:pt x="46" y="82"/>
                    <a:pt x="67" y="61"/>
                    <a:pt x="64" y="40"/>
                  </a:cubicBezTo>
                  <a:cubicBezTo>
                    <a:pt x="59" y="8"/>
                    <a:pt x="19" y="0"/>
                    <a:pt x="0" y="25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3" name="Freeform 94">
              <a:extLst>
                <a:ext uri="{FF2B5EF4-FFF2-40B4-BE49-F238E27FC236}">
                  <a16:creationId xmlns:a16="http://schemas.microsoft.com/office/drawing/2014/main" id="{DD34FEB7-D752-40D2-B6A5-40DF1F5A0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1642"/>
              <a:ext cx="244" cy="311"/>
            </a:xfrm>
            <a:custGeom>
              <a:avLst/>
              <a:gdLst>
                <a:gd name="T0" fmla="*/ 186 w 280"/>
                <a:gd name="T1" fmla="*/ 43 h 358"/>
                <a:gd name="T2" fmla="*/ 136 w 280"/>
                <a:gd name="T3" fmla="*/ 86 h 358"/>
                <a:gd name="T4" fmla="*/ 107 w 280"/>
                <a:gd name="T5" fmla="*/ 138 h 358"/>
                <a:gd name="T6" fmla="*/ 96 w 280"/>
                <a:gd name="T7" fmla="*/ 181 h 358"/>
                <a:gd name="T8" fmla="*/ 99 w 280"/>
                <a:gd name="T9" fmla="*/ 235 h 358"/>
                <a:gd name="T10" fmla="*/ 81 w 280"/>
                <a:gd name="T11" fmla="*/ 162 h 358"/>
                <a:gd name="T12" fmla="*/ 84 w 280"/>
                <a:gd name="T13" fmla="*/ 133 h 358"/>
                <a:gd name="T14" fmla="*/ 91 w 280"/>
                <a:gd name="T15" fmla="*/ 104 h 358"/>
                <a:gd name="T16" fmla="*/ 62 w 280"/>
                <a:gd name="T17" fmla="*/ 57 h 358"/>
                <a:gd name="T18" fmla="*/ 0 w 280"/>
                <a:gd name="T19" fmla="*/ 24 h 358"/>
                <a:gd name="T20" fmla="*/ 21 w 280"/>
                <a:gd name="T21" fmla="*/ 9 h 358"/>
                <a:gd name="T22" fmla="*/ 80 w 280"/>
                <a:gd name="T23" fmla="*/ 0 h 358"/>
                <a:gd name="T24" fmla="*/ 47 w 280"/>
                <a:gd name="T25" fmla="*/ 37 h 358"/>
                <a:gd name="T26" fmla="*/ 104 w 280"/>
                <a:gd name="T27" fmla="*/ 96 h 358"/>
                <a:gd name="T28" fmla="*/ 137 w 280"/>
                <a:gd name="T29" fmla="*/ 57 h 358"/>
                <a:gd name="T30" fmla="*/ 180 w 280"/>
                <a:gd name="T31" fmla="*/ 34 h 3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0" h="358">
                  <a:moveTo>
                    <a:pt x="280" y="64"/>
                  </a:moveTo>
                  <a:cubicBezTo>
                    <a:pt x="234" y="58"/>
                    <a:pt x="216" y="90"/>
                    <a:pt x="205" y="131"/>
                  </a:cubicBezTo>
                  <a:cubicBezTo>
                    <a:pt x="158" y="133"/>
                    <a:pt x="172" y="183"/>
                    <a:pt x="162" y="211"/>
                  </a:cubicBezTo>
                  <a:cubicBezTo>
                    <a:pt x="150" y="240"/>
                    <a:pt x="142" y="242"/>
                    <a:pt x="145" y="275"/>
                  </a:cubicBezTo>
                  <a:cubicBezTo>
                    <a:pt x="147" y="303"/>
                    <a:pt x="160" y="332"/>
                    <a:pt x="150" y="358"/>
                  </a:cubicBezTo>
                  <a:cubicBezTo>
                    <a:pt x="133" y="332"/>
                    <a:pt x="120" y="280"/>
                    <a:pt x="123" y="248"/>
                  </a:cubicBezTo>
                  <a:cubicBezTo>
                    <a:pt x="124" y="235"/>
                    <a:pt x="125" y="208"/>
                    <a:pt x="126" y="203"/>
                  </a:cubicBezTo>
                  <a:cubicBezTo>
                    <a:pt x="127" y="193"/>
                    <a:pt x="137" y="169"/>
                    <a:pt x="137" y="159"/>
                  </a:cubicBezTo>
                  <a:cubicBezTo>
                    <a:pt x="137" y="136"/>
                    <a:pt x="113" y="102"/>
                    <a:pt x="93" y="87"/>
                  </a:cubicBezTo>
                  <a:cubicBezTo>
                    <a:pt x="53" y="57"/>
                    <a:pt x="24" y="87"/>
                    <a:pt x="0" y="37"/>
                  </a:cubicBezTo>
                  <a:cubicBezTo>
                    <a:pt x="18" y="53"/>
                    <a:pt x="29" y="34"/>
                    <a:pt x="31" y="14"/>
                  </a:cubicBezTo>
                  <a:cubicBezTo>
                    <a:pt x="19" y="69"/>
                    <a:pt x="107" y="21"/>
                    <a:pt x="120" y="0"/>
                  </a:cubicBezTo>
                  <a:cubicBezTo>
                    <a:pt x="106" y="22"/>
                    <a:pt x="74" y="29"/>
                    <a:pt x="71" y="56"/>
                  </a:cubicBezTo>
                  <a:cubicBezTo>
                    <a:pt x="105" y="66"/>
                    <a:pt x="148" y="114"/>
                    <a:pt x="157" y="147"/>
                  </a:cubicBezTo>
                  <a:cubicBezTo>
                    <a:pt x="157" y="124"/>
                    <a:pt x="191" y="102"/>
                    <a:pt x="206" y="88"/>
                  </a:cubicBezTo>
                  <a:cubicBezTo>
                    <a:pt x="224" y="72"/>
                    <a:pt x="244" y="38"/>
                    <a:pt x="273" y="52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4" name="Freeform 95">
              <a:extLst>
                <a:ext uri="{FF2B5EF4-FFF2-40B4-BE49-F238E27FC236}">
                  <a16:creationId xmlns:a16="http://schemas.microsoft.com/office/drawing/2014/main" id="{69A4BB06-48B0-45A4-A44D-C54475BB2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801"/>
              <a:ext cx="201" cy="293"/>
            </a:xfrm>
            <a:custGeom>
              <a:avLst/>
              <a:gdLst>
                <a:gd name="T0" fmla="*/ 0 w 231"/>
                <a:gd name="T1" fmla="*/ 35 h 337"/>
                <a:gd name="T2" fmla="*/ 44 w 231"/>
                <a:gd name="T3" fmla="*/ 106 h 337"/>
                <a:gd name="T4" fmla="*/ 60 w 231"/>
                <a:gd name="T5" fmla="*/ 156 h 337"/>
                <a:gd name="T6" fmla="*/ 26 w 231"/>
                <a:gd name="T7" fmla="*/ 222 h 337"/>
                <a:gd name="T8" fmla="*/ 101 w 231"/>
                <a:gd name="T9" fmla="*/ 166 h 337"/>
                <a:gd name="T10" fmla="*/ 97 w 231"/>
                <a:gd name="T11" fmla="*/ 169 h 337"/>
                <a:gd name="T12" fmla="*/ 152 w 231"/>
                <a:gd name="T13" fmla="*/ 120 h 337"/>
                <a:gd name="T14" fmla="*/ 88 w 231"/>
                <a:gd name="T15" fmla="*/ 153 h 337"/>
                <a:gd name="T16" fmla="*/ 84 w 231"/>
                <a:gd name="T17" fmla="*/ 137 h 337"/>
                <a:gd name="T18" fmla="*/ 75 w 231"/>
                <a:gd name="T19" fmla="*/ 153 h 337"/>
                <a:gd name="T20" fmla="*/ 66 w 231"/>
                <a:gd name="T21" fmla="*/ 97 h 337"/>
                <a:gd name="T22" fmla="*/ 57 w 231"/>
                <a:gd name="T23" fmla="*/ 100 h 337"/>
                <a:gd name="T24" fmla="*/ 115 w 231"/>
                <a:gd name="T25" fmla="*/ 26 h 337"/>
                <a:gd name="T26" fmla="*/ 71 w 231"/>
                <a:gd name="T27" fmla="*/ 37 h 337"/>
                <a:gd name="T28" fmla="*/ 58 w 231"/>
                <a:gd name="T29" fmla="*/ 14 h 337"/>
                <a:gd name="T30" fmla="*/ 3 w 231"/>
                <a:gd name="T31" fmla="*/ 26 h 3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31" h="337">
                  <a:moveTo>
                    <a:pt x="0" y="53"/>
                  </a:moveTo>
                  <a:cubicBezTo>
                    <a:pt x="88" y="0"/>
                    <a:pt x="58" y="130"/>
                    <a:pt x="65" y="161"/>
                  </a:cubicBezTo>
                  <a:cubicBezTo>
                    <a:pt x="72" y="190"/>
                    <a:pt x="95" y="199"/>
                    <a:pt x="91" y="238"/>
                  </a:cubicBezTo>
                  <a:cubicBezTo>
                    <a:pt x="88" y="273"/>
                    <a:pt x="68" y="314"/>
                    <a:pt x="40" y="337"/>
                  </a:cubicBezTo>
                  <a:cubicBezTo>
                    <a:pt x="76" y="287"/>
                    <a:pt x="76" y="241"/>
                    <a:pt x="153" y="253"/>
                  </a:cubicBezTo>
                  <a:cubicBezTo>
                    <a:pt x="151" y="256"/>
                    <a:pt x="149" y="257"/>
                    <a:pt x="146" y="256"/>
                  </a:cubicBezTo>
                  <a:cubicBezTo>
                    <a:pt x="143" y="221"/>
                    <a:pt x="199" y="169"/>
                    <a:pt x="231" y="183"/>
                  </a:cubicBezTo>
                  <a:cubicBezTo>
                    <a:pt x="189" y="181"/>
                    <a:pt x="164" y="215"/>
                    <a:pt x="133" y="234"/>
                  </a:cubicBezTo>
                  <a:cubicBezTo>
                    <a:pt x="132" y="225"/>
                    <a:pt x="127" y="218"/>
                    <a:pt x="127" y="208"/>
                  </a:cubicBezTo>
                  <a:cubicBezTo>
                    <a:pt x="124" y="218"/>
                    <a:pt x="118" y="224"/>
                    <a:pt x="114" y="233"/>
                  </a:cubicBezTo>
                  <a:cubicBezTo>
                    <a:pt x="114" y="208"/>
                    <a:pt x="115" y="169"/>
                    <a:pt x="100" y="148"/>
                  </a:cubicBezTo>
                  <a:cubicBezTo>
                    <a:pt x="95" y="150"/>
                    <a:pt x="91" y="151"/>
                    <a:pt x="87" y="152"/>
                  </a:cubicBezTo>
                  <a:cubicBezTo>
                    <a:pt x="92" y="81"/>
                    <a:pt x="119" y="76"/>
                    <a:pt x="175" y="40"/>
                  </a:cubicBezTo>
                  <a:cubicBezTo>
                    <a:pt x="153" y="47"/>
                    <a:pt x="120" y="25"/>
                    <a:pt x="108" y="57"/>
                  </a:cubicBezTo>
                  <a:cubicBezTo>
                    <a:pt x="103" y="47"/>
                    <a:pt x="93" y="35"/>
                    <a:pt x="89" y="21"/>
                  </a:cubicBezTo>
                  <a:cubicBezTo>
                    <a:pt x="64" y="30"/>
                    <a:pt x="30" y="48"/>
                    <a:pt x="5" y="39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5" name="Freeform 96">
              <a:extLst>
                <a:ext uri="{FF2B5EF4-FFF2-40B4-BE49-F238E27FC236}">
                  <a16:creationId xmlns:a16="http://schemas.microsoft.com/office/drawing/2014/main" id="{07133D4E-050A-4387-9EFF-73CB0A9B1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693"/>
              <a:ext cx="73" cy="85"/>
            </a:xfrm>
            <a:custGeom>
              <a:avLst/>
              <a:gdLst>
                <a:gd name="T0" fmla="*/ 55 w 84"/>
                <a:gd name="T1" fmla="*/ 9 h 98"/>
                <a:gd name="T2" fmla="*/ 44 w 84"/>
                <a:gd name="T3" fmla="*/ 64 h 98"/>
                <a:gd name="T4" fmla="*/ 47 w 84"/>
                <a:gd name="T5" fmla="*/ 1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98">
                  <a:moveTo>
                    <a:pt x="84" y="14"/>
                  </a:moveTo>
                  <a:cubicBezTo>
                    <a:pt x="40" y="28"/>
                    <a:pt x="45" y="67"/>
                    <a:pt x="68" y="98"/>
                  </a:cubicBezTo>
                  <a:cubicBezTo>
                    <a:pt x="45" y="75"/>
                    <a:pt x="0" y="0"/>
                    <a:pt x="71" y="1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6" name="Freeform 97">
              <a:extLst>
                <a:ext uri="{FF2B5EF4-FFF2-40B4-BE49-F238E27FC236}">
                  <a16:creationId xmlns:a16="http://schemas.microsoft.com/office/drawing/2014/main" id="{E83AACEB-3A8B-4EC1-93ED-850E930E6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285"/>
              <a:ext cx="87" cy="161"/>
            </a:xfrm>
            <a:custGeom>
              <a:avLst/>
              <a:gdLst>
                <a:gd name="T0" fmla="*/ 66 w 100"/>
                <a:gd name="T1" fmla="*/ 38 h 185"/>
                <a:gd name="T2" fmla="*/ 23 w 100"/>
                <a:gd name="T3" fmla="*/ 56 h 185"/>
                <a:gd name="T4" fmla="*/ 35 w 100"/>
                <a:gd name="T5" fmla="*/ 122 h 185"/>
                <a:gd name="T6" fmla="*/ 3 w 100"/>
                <a:gd name="T7" fmla="*/ 73 h 185"/>
                <a:gd name="T8" fmla="*/ 50 w 100"/>
                <a:gd name="T9" fmla="*/ 38 h 1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185">
                  <a:moveTo>
                    <a:pt x="100" y="57"/>
                  </a:moveTo>
                  <a:cubicBezTo>
                    <a:pt x="70" y="39"/>
                    <a:pt x="49" y="54"/>
                    <a:pt x="35" y="84"/>
                  </a:cubicBezTo>
                  <a:cubicBezTo>
                    <a:pt x="18" y="122"/>
                    <a:pt x="36" y="152"/>
                    <a:pt x="53" y="185"/>
                  </a:cubicBezTo>
                  <a:cubicBezTo>
                    <a:pt x="34" y="169"/>
                    <a:pt x="9" y="137"/>
                    <a:pt x="6" y="112"/>
                  </a:cubicBezTo>
                  <a:cubicBezTo>
                    <a:pt x="0" y="71"/>
                    <a:pt x="42" y="0"/>
                    <a:pt x="77" y="57"/>
                  </a:cubicBezTo>
                </a:path>
              </a:pathLst>
            </a:custGeom>
            <a:solidFill>
              <a:srgbClr val="F7D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7" name="Freeform 98">
              <a:extLst>
                <a:ext uri="{FF2B5EF4-FFF2-40B4-BE49-F238E27FC236}">
                  <a16:creationId xmlns:a16="http://schemas.microsoft.com/office/drawing/2014/main" id="{CC9B32E0-C232-41C0-92A2-271B3A13A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1054"/>
              <a:ext cx="227" cy="219"/>
            </a:xfrm>
            <a:custGeom>
              <a:avLst/>
              <a:gdLst>
                <a:gd name="T0" fmla="*/ 171 w 260"/>
                <a:gd name="T1" fmla="*/ 112 h 252"/>
                <a:gd name="T2" fmla="*/ 125 w 260"/>
                <a:gd name="T3" fmla="*/ 148 h 252"/>
                <a:gd name="T4" fmla="*/ 99 w 260"/>
                <a:gd name="T5" fmla="*/ 149 h 252"/>
                <a:gd name="T6" fmla="*/ 100 w 260"/>
                <a:gd name="T7" fmla="*/ 120 h 252"/>
                <a:gd name="T8" fmla="*/ 61 w 260"/>
                <a:gd name="T9" fmla="*/ 88 h 252"/>
                <a:gd name="T10" fmla="*/ 41 w 260"/>
                <a:gd name="T11" fmla="*/ 35 h 252"/>
                <a:gd name="T12" fmla="*/ 23 w 260"/>
                <a:gd name="T13" fmla="*/ 21 h 252"/>
                <a:gd name="T14" fmla="*/ 34 w 260"/>
                <a:gd name="T15" fmla="*/ 2 h 252"/>
                <a:gd name="T16" fmla="*/ 53 w 260"/>
                <a:gd name="T17" fmla="*/ 10 h 252"/>
                <a:gd name="T18" fmla="*/ 77 w 260"/>
                <a:gd name="T19" fmla="*/ 30 h 252"/>
                <a:gd name="T20" fmla="*/ 116 w 260"/>
                <a:gd name="T21" fmla="*/ 59 h 252"/>
                <a:gd name="T22" fmla="*/ 143 w 260"/>
                <a:gd name="T23" fmla="*/ 73 h 252"/>
                <a:gd name="T24" fmla="*/ 173 w 260"/>
                <a:gd name="T25" fmla="*/ 90 h 2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0" h="252">
                  <a:moveTo>
                    <a:pt x="256" y="171"/>
                  </a:moveTo>
                  <a:cubicBezTo>
                    <a:pt x="258" y="194"/>
                    <a:pt x="210" y="251"/>
                    <a:pt x="188" y="226"/>
                  </a:cubicBezTo>
                  <a:cubicBezTo>
                    <a:pt x="189" y="252"/>
                    <a:pt x="157" y="236"/>
                    <a:pt x="148" y="228"/>
                  </a:cubicBezTo>
                  <a:cubicBezTo>
                    <a:pt x="129" y="209"/>
                    <a:pt x="131" y="200"/>
                    <a:pt x="150" y="183"/>
                  </a:cubicBezTo>
                  <a:cubicBezTo>
                    <a:pt x="121" y="224"/>
                    <a:pt x="87" y="165"/>
                    <a:pt x="92" y="133"/>
                  </a:cubicBezTo>
                  <a:cubicBezTo>
                    <a:pt x="38" y="149"/>
                    <a:pt x="0" y="72"/>
                    <a:pt x="62" y="53"/>
                  </a:cubicBezTo>
                  <a:cubicBezTo>
                    <a:pt x="53" y="49"/>
                    <a:pt x="38" y="43"/>
                    <a:pt x="34" y="32"/>
                  </a:cubicBezTo>
                  <a:cubicBezTo>
                    <a:pt x="29" y="19"/>
                    <a:pt x="37" y="0"/>
                    <a:pt x="52" y="2"/>
                  </a:cubicBezTo>
                  <a:cubicBezTo>
                    <a:pt x="56" y="3"/>
                    <a:pt x="75" y="12"/>
                    <a:pt x="80" y="15"/>
                  </a:cubicBezTo>
                  <a:cubicBezTo>
                    <a:pt x="92" y="23"/>
                    <a:pt x="105" y="37"/>
                    <a:pt x="116" y="46"/>
                  </a:cubicBezTo>
                  <a:cubicBezTo>
                    <a:pt x="135" y="62"/>
                    <a:pt x="154" y="76"/>
                    <a:pt x="174" y="90"/>
                  </a:cubicBezTo>
                  <a:cubicBezTo>
                    <a:pt x="188" y="101"/>
                    <a:pt x="200" y="104"/>
                    <a:pt x="215" y="112"/>
                  </a:cubicBezTo>
                  <a:cubicBezTo>
                    <a:pt x="225" y="117"/>
                    <a:pt x="251" y="144"/>
                    <a:pt x="260" y="137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8" name="Freeform 99">
              <a:extLst>
                <a:ext uri="{FF2B5EF4-FFF2-40B4-BE49-F238E27FC236}">
                  <a16:creationId xmlns:a16="http://schemas.microsoft.com/office/drawing/2014/main" id="{38B594CF-A482-4AFA-96A1-D562B2A47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924"/>
              <a:ext cx="400" cy="190"/>
            </a:xfrm>
            <a:custGeom>
              <a:avLst/>
              <a:gdLst>
                <a:gd name="T0" fmla="*/ 46 w 459"/>
                <a:gd name="T1" fmla="*/ 8 h 219"/>
                <a:gd name="T2" fmla="*/ 38 w 459"/>
                <a:gd name="T3" fmla="*/ 62 h 219"/>
                <a:gd name="T4" fmla="*/ 38 w 459"/>
                <a:gd name="T5" fmla="*/ 118 h 219"/>
                <a:gd name="T6" fmla="*/ 50 w 459"/>
                <a:gd name="T7" fmla="*/ 142 h 219"/>
                <a:gd name="T8" fmla="*/ 80 w 459"/>
                <a:gd name="T9" fmla="*/ 111 h 219"/>
                <a:gd name="T10" fmla="*/ 131 w 459"/>
                <a:gd name="T11" fmla="*/ 106 h 219"/>
                <a:gd name="T12" fmla="*/ 120 w 459"/>
                <a:gd name="T13" fmla="*/ 75 h 219"/>
                <a:gd name="T14" fmla="*/ 108 w 459"/>
                <a:gd name="T15" fmla="*/ 72 h 219"/>
                <a:gd name="T16" fmla="*/ 142 w 459"/>
                <a:gd name="T17" fmla="*/ 66 h 219"/>
                <a:gd name="T18" fmla="*/ 167 w 459"/>
                <a:gd name="T19" fmla="*/ 43 h 219"/>
                <a:gd name="T20" fmla="*/ 203 w 459"/>
                <a:gd name="T21" fmla="*/ 43 h 219"/>
                <a:gd name="T22" fmla="*/ 245 w 459"/>
                <a:gd name="T23" fmla="*/ 39 h 219"/>
                <a:gd name="T24" fmla="*/ 282 w 459"/>
                <a:gd name="T25" fmla="*/ 32 h 219"/>
                <a:gd name="T26" fmla="*/ 302 w 459"/>
                <a:gd name="T27" fmla="*/ 32 h 219"/>
                <a:gd name="T28" fmla="*/ 278 w 459"/>
                <a:gd name="T29" fmla="*/ 18 h 219"/>
                <a:gd name="T30" fmla="*/ 220 w 459"/>
                <a:gd name="T31" fmla="*/ 8 h 219"/>
                <a:gd name="T32" fmla="*/ 139 w 459"/>
                <a:gd name="T33" fmla="*/ 3 h 219"/>
                <a:gd name="T34" fmla="*/ 113 w 459"/>
                <a:gd name="T35" fmla="*/ 3 h 219"/>
                <a:gd name="T36" fmla="*/ 98 w 459"/>
                <a:gd name="T37" fmla="*/ 6 h 2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59" h="219">
                  <a:moveTo>
                    <a:pt x="70" y="11"/>
                  </a:moveTo>
                  <a:cubicBezTo>
                    <a:pt x="11" y="10"/>
                    <a:pt x="0" y="103"/>
                    <a:pt x="59" y="95"/>
                  </a:cubicBezTo>
                  <a:cubicBezTo>
                    <a:pt x="18" y="97"/>
                    <a:pt x="5" y="183"/>
                    <a:pt x="57" y="181"/>
                  </a:cubicBezTo>
                  <a:cubicBezTo>
                    <a:pt x="40" y="195"/>
                    <a:pt x="55" y="219"/>
                    <a:pt x="75" y="218"/>
                  </a:cubicBezTo>
                  <a:cubicBezTo>
                    <a:pt x="103" y="218"/>
                    <a:pt x="111" y="192"/>
                    <a:pt x="121" y="171"/>
                  </a:cubicBezTo>
                  <a:cubicBezTo>
                    <a:pt x="125" y="210"/>
                    <a:pt x="187" y="189"/>
                    <a:pt x="197" y="162"/>
                  </a:cubicBezTo>
                  <a:cubicBezTo>
                    <a:pt x="204" y="142"/>
                    <a:pt x="201" y="121"/>
                    <a:pt x="181" y="114"/>
                  </a:cubicBezTo>
                  <a:cubicBezTo>
                    <a:pt x="174" y="111"/>
                    <a:pt x="169" y="115"/>
                    <a:pt x="163" y="111"/>
                  </a:cubicBezTo>
                  <a:cubicBezTo>
                    <a:pt x="182" y="93"/>
                    <a:pt x="192" y="100"/>
                    <a:pt x="215" y="102"/>
                  </a:cubicBezTo>
                  <a:cubicBezTo>
                    <a:pt x="239" y="104"/>
                    <a:pt x="256" y="92"/>
                    <a:pt x="253" y="66"/>
                  </a:cubicBezTo>
                  <a:cubicBezTo>
                    <a:pt x="265" y="94"/>
                    <a:pt x="317" y="83"/>
                    <a:pt x="306" y="64"/>
                  </a:cubicBezTo>
                  <a:cubicBezTo>
                    <a:pt x="298" y="103"/>
                    <a:pt x="361" y="83"/>
                    <a:pt x="371" y="60"/>
                  </a:cubicBezTo>
                  <a:cubicBezTo>
                    <a:pt x="378" y="92"/>
                    <a:pt x="417" y="62"/>
                    <a:pt x="427" y="49"/>
                  </a:cubicBezTo>
                  <a:cubicBezTo>
                    <a:pt x="433" y="60"/>
                    <a:pt x="459" y="68"/>
                    <a:pt x="457" y="50"/>
                  </a:cubicBezTo>
                  <a:cubicBezTo>
                    <a:pt x="456" y="40"/>
                    <a:pt x="426" y="30"/>
                    <a:pt x="420" y="28"/>
                  </a:cubicBezTo>
                  <a:cubicBezTo>
                    <a:pt x="392" y="17"/>
                    <a:pt x="362" y="16"/>
                    <a:pt x="333" y="12"/>
                  </a:cubicBezTo>
                  <a:cubicBezTo>
                    <a:pt x="292" y="8"/>
                    <a:pt x="251" y="9"/>
                    <a:pt x="211" y="4"/>
                  </a:cubicBezTo>
                  <a:cubicBezTo>
                    <a:pt x="198" y="3"/>
                    <a:pt x="183" y="0"/>
                    <a:pt x="171" y="3"/>
                  </a:cubicBezTo>
                  <a:cubicBezTo>
                    <a:pt x="162" y="4"/>
                    <a:pt x="155" y="9"/>
                    <a:pt x="147" y="9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9" name="Freeform 100">
              <a:extLst>
                <a:ext uri="{FF2B5EF4-FFF2-40B4-BE49-F238E27FC236}">
                  <a16:creationId xmlns:a16="http://schemas.microsoft.com/office/drawing/2014/main" id="{7E3F4185-9CCA-4FA8-AB0F-0ADC7B6BC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973"/>
              <a:ext cx="141" cy="133"/>
            </a:xfrm>
            <a:custGeom>
              <a:avLst/>
              <a:gdLst>
                <a:gd name="T0" fmla="*/ 20 w 162"/>
                <a:gd name="T1" fmla="*/ 4 h 153"/>
                <a:gd name="T2" fmla="*/ 49 w 162"/>
                <a:gd name="T3" fmla="*/ 60 h 153"/>
                <a:gd name="T4" fmla="*/ 46 w 162"/>
                <a:gd name="T5" fmla="*/ 95 h 153"/>
                <a:gd name="T6" fmla="*/ 87 w 162"/>
                <a:gd name="T7" fmla="*/ 90 h 153"/>
                <a:gd name="T8" fmla="*/ 99 w 162"/>
                <a:gd name="T9" fmla="*/ 57 h 153"/>
                <a:gd name="T10" fmla="*/ 71 w 162"/>
                <a:gd name="T11" fmla="*/ 35 h 153"/>
                <a:gd name="T12" fmla="*/ 44 w 162"/>
                <a:gd name="T13" fmla="*/ 17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153">
                  <a:moveTo>
                    <a:pt x="30" y="7"/>
                  </a:moveTo>
                  <a:cubicBezTo>
                    <a:pt x="0" y="0"/>
                    <a:pt x="18" y="98"/>
                    <a:pt x="73" y="91"/>
                  </a:cubicBezTo>
                  <a:cubicBezTo>
                    <a:pt x="45" y="94"/>
                    <a:pt x="50" y="133"/>
                    <a:pt x="70" y="144"/>
                  </a:cubicBezTo>
                  <a:cubicBezTo>
                    <a:pt x="88" y="153"/>
                    <a:pt x="115" y="143"/>
                    <a:pt x="132" y="136"/>
                  </a:cubicBezTo>
                  <a:cubicBezTo>
                    <a:pt x="149" y="129"/>
                    <a:pt x="162" y="112"/>
                    <a:pt x="151" y="88"/>
                  </a:cubicBezTo>
                  <a:cubicBezTo>
                    <a:pt x="143" y="70"/>
                    <a:pt x="122" y="64"/>
                    <a:pt x="107" y="53"/>
                  </a:cubicBezTo>
                  <a:cubicBezTo>
                    <a:pt x="96" y="45"/>
                    <a:pt x="83" y="26"/>
                    <a:pt x="68" y="26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0" name="Freeform 101">
              <a:extLst>
                <a:ext uri="{FF2B5EF4-FFF2-40B4-BE49-F238E27FC236}">
                  <a16:creationId xmlns:a16="http://schemas.microsoft.com/office/drawing/2014/main" id="{4F8774B5-B6BF-4BD3-8FE6-941CF45E7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919"/>
              <a:ext cx="362" cy="300"/>
            </a:xfrm>
            <a:custGeom>
              <a:avLst/>
              <a:gdLst>
                <a:gd name="T0" fmla="*/ 271 w 416"/>
                <a:gd name="T1" fmla="*/ 16 h 346"/>
                <a:gd name="T2" fmla="*/ 264 w 416"/>
                <a:gd name="T3" fmla="*/ 49 h 346"/>
                <a:gd name="T4" fmla="*/ 207 w 416"/>
                <a:gd name="T5" fmla="*/ 59 h 346"/>
                <a:gd name="T6" fmla="*/ 161 w 416"/>
                <a:gd name="T7" fmla="*/ 101 h 346"/>
                <a:gd name="T8" fmla="*/ 184 w 416"/>
                <a:gd name="T9" fmla="*/ 121 h 346"/>
                <a:gd name="T10" fmla="*/ 142 w 416"/>
                <a:gd name="T11" fmla="*/ 151 h 346"/>
                <a:gd name="T12" fmla="*/ 162 w 416"/>
                <a:gd name="T13" fmla="*/ 173 h 346"/>
                <a:gd name="T14" fmla="*/ 138 w 416"/>
                <a:gd name="T15" fmla="*/ 195 h 346"/>
                <a:gd name="T16" fmla="*/ 134 w 416"/>
                <a:gd name="T17" fmla="*/ 224 h 346"/>
                <a:gd name="T18" fmla="*/ 118 w 416"/>
                <a:gd name="T19" fmla="*/ 128 h 346"/>
                <a:gd name="T20" fmla="*/ 75 w 416"/>
                <a:gd name="T21" fmla="*/ 136 h 346"/>
                <a:gd name="T22" fmla="*/ 38 w 416"/>
                <a:gd name="T23" fmla="*/ 151 h 346"/>
                <a:gd name="T24" fmla="*/ 16 w 416"/>
                <a:gd name="T25" fmla="*/ 170 h 346"/>
                <a:gd name="T26" fmla="*/ 18 w 416"/>
                <a:gd name="T27" fmla="*/ 146 h 346"/>
                <a:gd name="T28" fmla="*/ 90 w 416"/>
                <a:gd name="T29" fmla="*/ 86 h 346"/>
                <a:gd name="T30" fmla="*/ 173 w 416"/>
                <a:gd name="T31" fmla="*/ 29 h 346"/>
                <a:gd name="T32" fmla="*/ 254 w 416"/>
                <a:gd name="T33" fmla="*/ 0 h 3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6" h="346">
                  <a:moveTo>
                    <a:pt x="410" y="24"/>
                  </a:moveTo>
                  <a:cubicBezTo>
                    <a:pt x="416" y="40"/>
                    <a:pt x="412" y="62"/>
                    <a:pt x="400" y="75"/>
                  </a:cubicBezTo>
                  <a:cubicBezTo>
                    <a:pt x="376" y="101"/>
                    <a:pt x="345" y="88"/>
                    <a:pt x="315" y="91"/>
                  </a:cubicBezTo>
                  <a:cubicBezTo>
                    <a:pt x="327" y="122"/>
                    <a:pt x="265" y="146"/>
                    <a:pt x="245" y="154"/>
                  </a:cubicBezTo>
                  <a:cubicBezTo>
                    <a:pt x="263" y="152"/>
                    <a:pt x="281" y="165"/>
                    <a:pt x="280" y="185"/>
                  </a:cubicBezTo>
                  <a:cubicBezTo>
                    <a:pt x="277" y="218"/>
                    <a:pt x="239" y="223"/>
                    <a:pt x="215" y="232"/>
                  </a:cubicBezTo>
                  <a:cubicBezTo>
                    <a:pt x="229" y="241"/>
                    <a:pt x="245" y="245"/>
                    <a:pt x="246" y="266"/>
                  </a:cubicBezTo>
                  <a:cubicBezTo>
                    <a:pt x="247" y="280"/>
                    <a:pt x="224" y="314"/>
                    <a:pt x="210" y="300"/>
                  </a:cubicBezTo>
                  <a:cubicBezTo>
                    <a:pt x="254" y="282"/>
                    <a:pt x="241" y="346"/>
                    <a:pt x="203" y="343"/>
                  </a:cubicBezTo>
                  <a:cubicBezTo>
                    <a:pt x="133" y="337"/>
                    <a:pt x="159" y="234"/>
                    <a:pt x="179" y="197"/>
                  </a:cubicBezTo>
                  <a:cubicBezTo>
                    <a:pt x="170" y="209"/>
                    <a:pt x="115" y="237"/>
                    <a:pt x="114" y="209"/>
                  </a:cubicBezTo>
                  <a:cubicBezTo>
                    <a:pt x="104" y="222"/>
                    <a:pt x="73" y="249"/>
                    <a:pt x="57" y="232"/>
                  </a:cubicBezTo>
                  <a:cubicBezTo>
                    <a:pt x="52" y="244"/>
                    <a:pt x="40" y="263"/>
                    <a:pt x="24" y="261"/>
                  </a:cubicBezTo>
                  <a:cubicBezTo>
                    <a:pt x="0" y="257"/>
                    <a:pt x="20" y="235"/>
                    <a:pt x="28" y="224"/>
                  </a:cubicBezTo>
                  <a:cubicBezTo>
                    <a:pt x="59" y="182"/>
                    <a:pt x="93" y="161"/>
                    <a:pt x="136" y="132"/>
                  </a:cubicBezTo>
                  <a:cubicBezTo>
                    <a:pt x="179" y="103"/>
                    <a:pt x="220" y="71"/>
                    <a:pt x="263" y="44"/>
                  </a:cubicBezTo>
                  <a:cubicBezTo>
                    <a:pt x="300" y="21"/>
                    <a:pt x="342" y="3"/>
                    <a:pt x="385" y="0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1" name="Freeform 102">
              <a:extLst>
                <a:ext uri="{FF2B5EF4-FFF2-40B4-BE49-F238E27FC236}">
                  <a16:creationId xmlns:a16="http://schemas.microsoft.com/office/drawing/2014/main" id="{F423C2E9-5F2B-4663-86A1-1AE93F04F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1346"/>
              <a:ext cx="138" cy="277"/>
            </a:xfrm>
            <a:custGeom>
              <a:avLst/>
              <a:gdLst>
                <a:gd name="T0" fmla="*/ 60 w 159"/>
                <a:gd name="T1" fmla="*/ 9 h 319"/>
                <a:gd name="T2" fmla="*/ 16 w 159"/>
                <a:gd name="T3" fmla="*/ 31 h 319"/>
                <a:gd name="T4" fmla="*/ 38 w 159"/>
                <a:gd name="T5" fmla="*/ 58 h 319"/>
                <a:gd name="T6" fmla="*/ 12 w 159"/>
                <a:gd name="T7" fmla="*/ 71 h 319"/>
                <a:gd name="T8" fmla="*/ 16 w 159"/>
                <a:gd name="T9" fmla="*/ 98 h 319"/>
                <a:gd name="T10" fmla="*/ 67 w 159"/>
                <a:gd name="T11" fmla="*/ 114 h 319"/>
                <a:gd name="T12" fmla="*/ 49 w 159"/>
                <a:gd name="T13" fmla="*/ 157 h 319"/>
                <a:gd name="T14" fmla="*/ 82 w 159"/>
                <a:gd name="T15" fmla="*/ 174 h 319"/>
                <a:gd name="T16" fmla="*/ 82 w 159"/>
                <a:gd name="T17" fmla="*/ 201 h 319"/>
                <a:gd name="T18" fmla="*/ 100 w 159"/>
                <a:gd name="T19" fmla="*/ 186 h 319"/>
                <a:gd name="T20" fmla="*/ 94 w 159"/>
                <a:gd name="T21" fmla="*/ 164 h 319"/>
                <a:gd name="T22" fmla="*/ 100 w 159"/>
                <a:gd name="T23" fmla="*/ 117 h 319"/>
                <a:gd name="T24" fmla="*/ 98 w 159"/>
                <a:gd name="T25" fmla="*/ 99 h 319"/>
                <a:gd name="T26" fmla="*/ 89 w 159"/>
                <a:gd name="T27" fmla="*/ 68 h 319"/>
                <a:gd name="T28" fmla="*/ 71 w 159"/>
                <a:gd name="T29" fmla="*/ 13 h 3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9" h="319">
                  <a:moveTo>
                    <a:pt x="91" y="13"/>
                  </a:moveTo>
                  <a:cubicBezTo>
                    <a:pt x="65" y="0"/>
                    <a:pt x="24" y="14"/>
                    <a:pt x="25" y="48"/>
                  </a:cubicBezTo>
                  <a:cubicBezTo>
                    <a:pt x="25" y="69"/>
                    <a:pt x="60" y="73"/>
                    <a:pt x="59" y="89"/>
                  </a:cubicBezTo>
                  <a:cubicBezTo>
                    <a:pt x="58" y="98"/>
                    <a:pt x="24" y="102"/>
                    <a:pt x="18" y="108"/>
                  </a:cubicBezTo>
                  <a:cubicBezTo>
                    <a:pt x="6" y="118"/>
                    <a:pt x="0" y="162"/>
                    <a:pt x="24" y="150"/>
                  </a:cubicBezTo>
                  <a:cubicBezTo>
                    <a:pt x="13" y="177"/>
                    <a:pt x="87" y="182"/>
                    <a:pt x="103" y="174"/>
                  </a:cubicBezTo>
                  <a:cubicBezTo>
                    <a:pt x="92" y="195"/>
                    <a:pt x="70" y="213"/>
                    <a:pt x="74" y="239"/>
                  </a:cubicBezTo>
                  <a:cubicBezTo>
                    <a:pt x="77" y="262"/>
                    <a:pt x="109" y="268"/>
                    <a:pt x="127" y="265"/>
                  </a:cubicBezTo>
                  <a:cubicBezTo>
                    <a:pt x="121" y="272"/>
                    <a:pt x="116" y="298"/>
                    <a:pt x="124" y="306"/>
                  </a:cubicBezTo>
                  <a:cubicBezTo>
                    <a:pt x="137" y="319"/>
                    <a:pt x="149" y="297"/>
                    <a:pt x="153" y="285"/>
                  </a:cubicBezTo>
                  <a:cubicBezTo>
                    <a:pt x="159" y="268"/>
                    <a:pt x="152" y="266"/>
                    <a:pt x="144" y="251"/>
                  </a:cubicBezTo>
                  <a:cubicBezTo>
                    <a:pt x="130" y="224"/>
                    <a:pt x="145" y="205"/>
                    <a:pt x="152" y="179"/>
                  </a:cubicBezTo>
                  <a:cubicBezTo>
                    <a:pt x="156" y="165"/>
                    <a:pt x="153" y="162"/>
                    <a:pt x="150" y="151"/>
                  </a:cubicBezTo>
                  <a:cubicBezTo>
                    <a:pt x="145" y="136"/>
                    <a:pt x="142" y="120"/>
                    <a:pt x="137" y="104"/>
                  </a:cubicBezTo>
                  <a:cubicBezTo>
                    <a:pt x="134" y="91"/>
                    <a:pt x="117" y="20"/>
                    <a:pt x="109" y="20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Freeform 103">
              <a:extLst>
                <a:ext uri="{FF2B5EF4-FFF2-40B4-BE49-F238E27FC236}">
                  <a16:creationId xmlns:a16="http://schemas.microsoft.com/office/drawing/2014/main" id="{EDAC0F28-05AC-4236-A23D-AEB0A1DDC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1789"/>
              <a:ext cx="96" cy="223"/>
            </a:xfrm>
            <a:custGeom>
              <a:avLst/>
              <a:gdLst>
                <a:gd name="T0" fmla="*/ 73 w 110"/>
                <a:gd name="T1" fmla="*/ 13 h 256"/>
                <a:gd name="T2" fmla="*/ 66 w 110"/>
                <a:gd name="T3" fmla="*/ 40 h 256"/>
                <a:gd name="T4" fmla="*/ 39 w 110"/>
                <a:gd name="T5" fmla="*/ 119 h 256"/>
                <a:gd name="T6" fmla="*/ 32 w 110"/>
                <a:gd name="T7" fmla="*/ 169 h 256"/>
                <a:gd name="T8" fmla="*/ 15 w 110"/>
                <a:gd name="T9" fmla="*/ 151 h 256"/>
                <a:gd name="T10" fmla="*/ 44 w 110"/>
                <a:gd name="T11" fmla="*/ 95 h 256"/>
                <a:gd name="T12" fmla="*/ 30 w 110"/>
                <a:gd name="T13" fmla="*/ 68 h 256"/>
                <a:gd name="T14" fmla="*/ 25 w 110"/>
                <a:gd name="T15" fmla="*/ 44 h 256"/>
                <a:gd name="T16" fmla="*/ 23 w 110"/>
                <a:gd name="T17" fmla="*/ 16 h 256"/>
                <a:gd name="T18" fmla="*/ 66 w 110"/>
                <a:gd name="T19" fmla="*/ 18 h 256"/>
                <a:gd name="T20" fmla="*/ 72 w 110"/>
                <a:gd name="T21" fmla="*/ 8 h 2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0" h="256">
                  <a:moveTo>
                    <a:pt x="110" y="19"/>
                  </a:moveTo>
                  <a:cubicBezTo>
                    <a:pt x="103" y="28"/>
                    <a:pt x="102" y="49"/>
                    <a:pt x="100" y="61"/>
                  </a:cubicBezTo>
                  <a:cubicBezTo>
                    <a:pt x="90" y="102"/>
                    <a:pt x="71" y="140"/>
                    <a:pt x="58" y="180"/>
                  </a:cubicBezTo>
                  <a:cubicBezTo>
                    <a:pt x="49" y="205"/>
                    <a:pt x="49" y="230"/>
                    <a:pt x="48" y="256"/>
                  </a:cubicBezTo>
                  <a:cubicBezTo>
                    <a:pt x="40" y="244"/>
                    <a:pt x="30" y="241"/>
                    <a:pt x="23" y="229"/>
                  </a:cubicBezTo>
                  <a:cubicBezTo>
                    <a:pt x="0" y="197"/>
                    <a:pt x="41" y="159"/>
                    <a:pt x="65" y="144"/>
                  </a:cubicBezTo>
                  <a:cubicBezTo>
                    <a:pt x="43" y="142"/>
                    <a:pt x="41" y="120"/>
                    <a:pt x="45" y="103"/>
                  </a:cubicBezTo>
                  <a:cubicBezTo>
                    <a:pt x="51" y="76"/>
                    <a:pt x="66" y="75"/>
                    <a:pt x="38" y="68"/>
                  </a:cubicBezTo>
                  <a:cubicBezTo>
                    <a:pt x="3" y="59"/>
                    <a:pt x="11" y="43"/>
                    <a:pt x="34" y="24"/>
                  </a:cubicBezTo>
                  <a:cubicBezTo>
                    <a:pt x="64" y="0"/>
                    <a:pt x="71" y="20"/>
                    <a:pt x="100" y="27"/>
                  </a:cubicBezTo>
                  <a:cubicBezTo>
                    <a:pt x="92" y="20"/>
                    <a:pt x="97" y="10"/>
                    <a:pt x="108" y="12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3" name="Freeform 104">
              <a:extLst>
                <a:ext uri="{FF2B5EF4-FFF2-40B4-BE49-F238E27FC236}">
                  <a16:creationId xmlns:a16="http://schemas.microsoft.com/office/drawing/2014/main" id="{284E126A-16E3-4F03-B757-671DDEBF1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1033"/>
              <a:ext cx="262" cy="300"/>
            </a:xfrm>
            <a:custGeom>
              <a:avLst/>
              <a:gdLst>
                <a:gd name="T0" fmla="*/ 172 w 301"/>
                <a:gd name="T1" fmla="*/ 23 h 345"/>
                <a:gd name="T2" fmla="*/ 118 w 301"/>
                <a:gd name="T3" fmla="*/ 83 h 345"/>
                <a:gd name="T4" fmla="*/ 58 w 301"/>
                <a:gd name="T5" fmla="*/ 142 h 345"/>
                <a:gd name="T6" fmla="*/ 27 w 301"/>
                <a:gd name="T7" fmla="*/ 171 h 345"/>
                <a:gd name="T8" fmla="*/ 108 w 301"/>
                <a:gd name="T9" fmla="*/ 170 h 345"/>
                <a:gd name="T10" fmla="*/ 131 w 301"/>
                <a:gd name="T11" fmla="*/ 128 h 345"/>
                <a:gd name="T12" fmla="*/ 166 w 301"/>
                <a:gd name="T13" fmla="*/ 85 h 345"/>
                <a:gd name="T14" fmla="*/ 166 w 301"/>
                <a:gd name="T15" fmla="*/ 25 h 3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1" h="345">
                  <a:moveTo>
                    <a:pt x="261" y="34"/>
                  </a:moveTo>
                  <a:cubicBezTo>
                    <a:pt x="210" y="0"/>
                    <a:pt x="127" y="77"/>
                    <a:pt x="179" y="127"/>
                  </a:cubicBezTo>
                  <a:cubicBezTo>
                    <a:pt x="133" y="123"/>
                    <a:pt x="21" y="196"/>
                    <a:pt x="88" y="216"/>
                  </a:cubicBezTo>
                  <a:cubicBezTo>
                    <a:pt x="55" y="210"/>
                    <a:pt x="0" y="218"/>
                    <a:pt x="41" y="261"/>
                  </a:cubicBezTo>
                  <a:cubicBezTo>
                    <a:pt x="72" y="293"/>
                    <a:pt x="129" y="264"/>
                    <a:pt x="163" y="258"/>
                  </a:cubicBezTo>
                  <a:cubicBezTo>
                    <a:pt x="206" y="345"/>
                    <a:pt x="259" y="181"/>
                    <a:pt x="198" y="194"/>
                  </a:cubicBezTo>
                  <a:cubicBezTo>
                    <a:pt x="233" y="195"/>
                    <a:pt x="245" y="157"/>
                    <a:pt x="252" y="130"/>
                  </a:cubicBezTo>
                  <a:cubicBezTo>
                    <a:pt x="286" y="133"/>
                    <a:pt x="301" y="48"/>
                    <a:pt x="252" y="38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4" name="Freeform 105">
              <a:extLst>
                <a:ext uri="{FF2B5EF4-FFF2-40B4-BE49-F238E27FC236}">
                  <a16:creationId xmlns:a16="http://schemas.microsoft.com/office/drawing/2014/main" id="{7AA7F700-93BC-4464-82F3-36C0057C2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1158"/>
              <a:ext cx="175" cy="241"/>
            </a:xfrm>
            <a:custGeom>
              <a:avLst/>
              <a:gdLst>
                <a:gd name="T0" fmla="*/ 32 w 201"/>
                <a:gd name="T1" fmla="*/ 50 h 277"/>
                <a:gd name="T2" fmla="*/ 63 w 201"/>
                <a:gd name="T3" fmla="*/ 9 h 277"/>
                <a:gd name="T4" fmla="*/ 65 w 201"/>
                <a:gd name="T5" fmla="*/ 68 h 277"/>
                <a:gd name="T6" fmla="*/ 91 w 201"/>
                <a:gd name="T7" fmla="*/ 114 h 277"/>
                <a:gd name="T8" fmla="*/ 112 w 201"/>
                <a:gd name="T9" fmla="*/ 164 h 277"/>
                <a:gd name="T10" fmla="*/ 77 w 201"/>
                <a:gd name="T11" fmla="*/ 131 h 277"/>
                <a:gd name="T12" fmla="*/ 27 w 201"/>
                <a:gd name="T13" fmla="*/ 149 h 277"/>
                <a:gd name="T14" fmla="*/ 54 w 201"/>
                <a:gd name="T15" fmla="*/ 111 h 277"/>
                <a:gd name="T16" fmla="*/ 3 w 201"/>
                <a:gd name="T17" fmla="*/ 110 h 277"/>
                <a:gd name="T18" fmla="*/ 34 w 201"/>
                <a:gd name="T19" fmla="*/ 48 h 2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1" h="277">
                  <a:moveTo>
                    <a:pt x="48" y="76"/>
                  </a:moveTo>
                  <a:cubicBezTo>
                    <a:pt x="35" y="47"/>
                    <a:pt x="59" y="0"/>
                    <a:pt x="95" y="13"/>
                  </a:cubicBezTo>
                  <a:cubicBezTo>
                    <a:pt x="131" y="27"/>
                    <a:pt x="114" y="83"/>
                    <a:pt x="99" y="104"/>
                  </a:cubicBezTo>
                  <a:cubicBezTo>
                    <a:pt x="147" y="85"/>
                    <a:pt x="157" y="140"/>
                    <a:pt x="138" y="174"/>
                  </a:cubicBezTo>
                  <a:cubicBezTo>
                    <a:pt x="162" y="181"/>
                    <a:pt x="201" y="226"/>
                    <a:pt x="170" y="249"/>
                  </a:cubicBezTo>
                  <a:cubicBezTo>
                    <a:pt x="134" y="277"/>
                    <a:pt x="108" y="228"/>
                    <a:pt x="117" y="198"/>
                  </a:cubicBezTo>
                  <a:cubicBezTo>
                    <a:pt x="110" y="224"/>
                    <a:pt x="65" y="230"/>
                    <a:pt x="41" y="227"/>
                  </a:cubicBezTo>
                  <a:cubicBezTo>
                    <a:pt x="37" y="201"/>
                    <a:pt x="60" y="182"/>
                    <a:pt x="81" y="169"/>
                  </a:cubicBezTo>
                  <a:cubicBezTo>
                    <a:pt x="63" y="200"/>
                    <a:pt x="13" y="208"/>
                    <a:pt x="5" y="168"/>
                  </a:cubicBezTo>
                  <a:cubicBezTo>
                    <a:pt x="0" y="146"/>
                    <a:pt x="38" y="83"/>
                    <a:pt x="52" y="72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5" name="Freeform 106">
              <a:extLst>
                <a:ext uri="{FF2B5EF4-FFF2-40B4-BE49-F238E27FC236}">
                  <a16:creationId xmlns:a16="http://schemas.microsoft.com/office/drawing/2014/main" id="{795D693A-6273-4734-A502-FAEE20895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1374"/>
              <a:ext cx="285" cy="162"/>
            </a:xfrm>
            <a:custGeom>
              <a:avLst/>
              <a:gdLst>
                <a:gd name="T0" fmla="*/ 107 w 327"/>
                <a:gd name="T1" fmla="*/ 20 h 187"/>
                <a:gd name="T2" fmla="*/ 78 w 327"/>
                <a:gd name="T3" fmla="*/ 82 h 187"/>
                <a:gd name="T4" fmla="*/ 29 w 327"/>
                <a:gd name="T5" fmla="*/ 105 h 187"/>
                <a:gd name="T6" fmla="*/ 85 w 327"/>
                <a:gd name="T7" fmla="*/ 100 h 187"/>
                <a:gd name="T8" fmla="*/ 139 w 327"/>
                <a:gd name="T9" fmla="*/ 75 h 187"/>
                <a:gd name="T10" fmla="*/ 186 w 327"/>
                <a:gd name="T11" fmla="*/ 75 h 187"/>
                <a:gd name="T12" fmla="*/ 166 w 327"/>
                <a:gd name="T13" fmla="*/ 34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7" h="187">
                  <a:moveTo>
                    <a:pt x="162" y="31"/>
                  </a:moveTo>
                  <a:cubicBezTo>
                    <a:pt x="95" y="0"/>
                    <a:pt x="68" y="122"/>
                    <a:pt x="118" y="127"/>
                  </a:cubicBezTo>
                  <a:cubicBezTo>
                    <a:pt x="89" y="112"/>
                    <a:pt x="0" y="110"/>
                    <a:pt x="44" y="162"/>
                  </a:cubicBezTo>
                  <a:cubicBezTo>
                    <a:pt x="65" y="187"/>
                    <a:pt x="107" y="167"/>
                    <a:pt x="127" y="155"/>
                  </a:cubicBezTo>
                  <a:cubicBezTo>
                    <a:pt x="161" y="133"/>
                    <a:pt x="170" y="121"/>
                    <a:pt x="209" y="115"/>
                  </a:cubicBezTo>
                  <a:cubicBezTo>
                    <a:pt x="223" y="113"/>
                    <a:pt x="270" y="120"/>
                    <a:pt x="280" y="114"/>
                  </a:cubicBezTo>
                  <a:cubicBezTo>
                    <a:pt x="327" y="83"/>
                    <a:pt x="293" y="47"/>
                    <a:pt x="251" y="52"/>
                  </a:cubicBezTo>
                </a:path>
              </a:pathLst>
            </a:custGeom>
            <a:solidFill>
              <a:srgbClr val="FCE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6" name="Freeform 107">
              <a:extLst>
                <a:ext uri="{FF2B5EF4-FFF2-40B4-BE49-F238E27FC236}">
                  <a16:creationId xmlns:a16="http://schemas.microsoft.com/office/drawing/2014/main" id="{2052FFC3-3684-43E0-B404-E160EE1D5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119"/>
              <a:ext cx="132" cy="528"/>
            </a:xfrm>
            <a:custGeom>
              <a:avLst/>
              <a:gdLst>
                <a:gd name="T0" fmla="*/ 53 w 152"/>
                <a:gd name="T1" fmla="*/ 0 h 608"/>
                <a:gd name="T2" fmla="*/ 0 w 152"/>
                <a:gd name="T3" fmla="*/ 399 h 608"/>
                <a:gd name="T4" fmla="*/ 53 w 152"/>
                <a:gd name="T5" fmla="*/ 0 h 6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2" h="608">
                  <a:moveTo>
                    <a:pt x="81" y="0"/>
                  </a:moveTo>
                  <a:cubicBezTo>
                    <a:pt x="81" y="0"/>
                    <a:pt x="152" y="357"/>
                    <a:pt x="0" y="608"/>
                  </a:cubicBezTo>
                  <a:cubicBezTo>
                    <a:pt x="0" y="608"/>
                    <a:pt x="115" y="38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Freeform 108">
              <a:extLst>
                <a:ext uri="{FF2B5EF4-FFF2-40B4-BE49-F238E27FC236}">
                  <a16:creationId xmlns:a16="http://schemas.microsoft.com/office/drawing/2014/main" id="{670FB303-94F1-4311-9D11-CCBA7F0A0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693"/>
              <a:ext cx="61" cy="121"/>
            </a:xfrm>
            <a:custGeom>
              <a:avLst/>
              <a:gdLst>
                <a:gd name="T0" fmla="*/ 46 w 70"/>
                <a:gd name="T1" fmla="*/ 13 h 139"/>
                <a:gd name="T2" fmla="*/ 1 w 70"/>
                <a:gd name="T3" fmla="*/ 91 h 139"/>
                <a:gd name="T4" fmla="*/ 10 w 70"/>
                <a:gd name="T5" fmla="*/ 28 h 139"/>
                <a:gd name="T6" fmla="*/ 38 w 70"/>
                <a:gd name="T7" fmla="*/ 13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139">
                  <a:moveTo>
                    <a:pt x="70" y="20"/>
                  </a:moveTo>
                  <a:cubicBezTo>
                    <a:pt x="0" y="12"/>
                    <a:pt x="28" y="110"/>
                    <a:pt x="1" y="139"/>
                  </a:cubicBezTo>
                  <a:cubicBezTo>
                    <a:pt x="0" y="107"/>
                    <a:pt x="1" y="72"/>
                    <a:pt x="15" y="42"/>
                  </a:cubicBezTo>
                  <a:cubicBezTo>
                    <a:pt x="22" y="27"/>
                    <a:pt x="44" y="0"/>
                    <a:pt x="59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8" name="Freeform 109">
              <a:extLst>
                <a:ext uri="{FF2B5EF4-FFF2-40B4-BE49-F238E27FC236}">
                  <a16:creationId xmlns:a16="http://schemas.microsoft.com/office/drawing/2014/main" id="{508A02B6-2F80-476B-810C-865C2C95C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2790"/>
              <a:ext cx="55" cy="100"/>
            </a:xfrm>
            <a:custGeom>
              <a:avLst/>
              <a:gdLst>
                <a:gd name="T0" fmla="*/ 35 w 63"/>
                <a:gd name="T1" fmla="*/ 2 h 115"/>
                <a:gd name="T2" fmla="*/ 42 w 63"/>
                <a:gd name="T3" fmla="*/ 76 h 115"/>
                <a:gd name="T4" fmla="*/ 33 w 63"/>
                <a:gd name="T5" fmla="*/ 0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115">
                  <a:moveTo>
                    <a:pt x="53" y="2"/>
                  </a:moveTo>
                  <a:cubicBezTo>
                    <a:pt x="29" y="13"/>
                    <a:pt x="30" y="106"/>
                    <a:pt x="63" y="115"/>
                  </a:cubicBezTo>
                  <a:cubicBezTo>
                    <a:pt x="37" y="83"/>
                    <a:pt x="0" y="37"/>
                    <a:pt x="4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9" name="Freeform 110">
              <a:extLst>
                <a:ext uri="{FF2B5EF4-FFF2-40B4-BE49-F238E27FC236}">
                  <a16:creationId xmlns:a16="http://schemas.microsoft.com/office/drawing/2014/main" id="{4B0FFDE6-E5F1-41E7-A480-1330677D8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812"/>
              <a:ext cx="558" cy="201"/>
            </a:xfrm>
            <a:custGeom>
              <a:avLst/>
              <a:gdLst>
                <a:gd name="T0" fmla="*/ 0 w 641"/>
                <a:gd name="T1" fmla="*/ 99 h 231"/>
                <a:gd name="T2" fmla="*/ 423 w 641"/>
                <a:gd name="T3" fmla="*/ 152 h 231"/>
                <a:gd name="T4" fmla="*/ 0 w 641"/>
                <a:gd name="T5" fmla="*/ 99 h 2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1" h="231">
                  <a:moveTo>
                    <a:pt x="0" y="151"/>
                  </a:moveTo>
                  <a:cubicBezTo>
                    <a:pt x="0" y="151"/>
                    <a:pt x="396" y="0"/>
                    <a:pt x="641" y="231"/>
                  </a:cubicBezTo>
                  <a:cubicBezTo>
                    <a:pt x="641" y="231"/>
                    <a:pt x="470" y="26"/>
                    <a:pt x="0" y="1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0" name="Freeform 111">
              <a:extLst>
                <a:ext uri="{FF2B5EF4-FFF2-40B4-BE49-F238E27FC236}">
                  <a16:creationId xmlns:a16="http://schemas.microsoft.com/office/drawing/2014/main" id="{DC551DA3-A99F-4586-AB51-AE5CA90F8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2330"/>
              <a:ext cx="114" cy="572"/>
            </a:xfrm>
            <a:custGeom>
              <a:avLst/>
              <a:gdLst>
                <a:gd name="T0" fmla="*/ 10 w 131"/>
                <a:gd name="T1" fmla="*/ 0 h 658"/>
                <a:gd name="T2" fmla="*/ 56 w 131"/>
                <a:gd name="T3" fmla="*/ 432 h 658"/>
                <a:gd name="T4" fmla="*/ 0 w 131"/>
                <a:gd name="T5" fmla="*/ 123 h 658"/>
                <a:gd name="T6" fmla="*/ 10 w 131"/>
                <a:gd name="T7" fmla="*/ 0 h 6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1" h="658">
                  <a:moveTo>
                    <a:pt x="15" y="0"/>
                  </a:moveTo>
                  <a:cubicBezTo>
                    <a:pt x="15" y="0"/>
                    <a:pt x="131" y="214"/>
                    <a:pt x="85" y="658"/>
                  </a:cubicBezTo>
                  <a:cubicBezTo>
                    <a:pt x="85" y="658"/>
                    <a:pt x="106" y="184"/>
                    <a:pt x="0" y="188"/>
                  </a:cubicBezTo>
                  <a:cubicBezTo>
                    <a:pt x="0" y="188"/>
                    <a:pt x="24" y="67"/>
                    <a:pt x="15" y="0"/>
                  </a:cubicBezTo>
                  <a:close/>
                </a:path>
              </a:pathLst>
            </a:custGeom>
            <a:solidFill>
              <a:srgbClr val="FDE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1" name="Freeform 112">
              <a:extLst>
                <a:ext uri="{FF2B5EF4-FFF2-40B4-BE49-F238E27FC236}">
                  <a16:creationId xmlns:a16="http://schemas.microsoft.com/office/drawing/2014/main" id="{CDCDA93F-F63C-4B6B-986F-B02E729F8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2393"/>
              <a:ext cx="59" cy="363"/>
            </a:xfrm>
            <a:custGeom>
              <a:avLst/>
              <a:gdLst>
                <a:gd name="T0" fmla="*/ 3 w 68"/>
                <a:gd name="T1" fmla="*/ 0 h 418"/>
                <a:gd name="T2" fmla="*/ 42 w 68"/>
                <a:gd name="T3" fmla="*/ 274 h 418"/>
                <a:gd name="T4" fmla="*/ 0 w 68"/>
                <a:gd name="T5" fmla="*/ 13 h 418"/>
                <a:gd name="T6" fmla="*/ 3 w 68"/>
                <a:gd name="T7" fmla="*/ 0 h 4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418">
                  <a:moveTo>
                    <a:pt x="5" y="0"/>
                  </a:moveTo>
                  <a:cubicBezTo>
                    <a:pt x="5" y="0"/>
                    <a:pt x="68" y="109"/>
                    <a:pt x="63" y="418"/>
                  </a:cubicBezTo>
                  <a:cubicBezTo>
                    <a:pt x="63" y="418"/>
                    <a:pt x="67" y="143"/>
                    <a:pt x="0" y="19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2" name="Oval 113">
              <a:extLst>
                <a:ext uri="{FF2B5EF4-FFF2-40B4-BE49-F238E27FC236}">
                  <a16:creationId xmlns:a16="http://schemas.microsoft.com/office/drawing/2014/main" id="{34AD5AEB-6D83-43C6-8053-950A8B45E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0" y="2652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3" name="Oval 114">
              <a:extLst>
                <a:ext uri="{FF2B5EF4-FFF2-40B4-BE49-F238E27FC236}">
                  <a16:creationId xmlns:a16="http://schemas.microsoft.com/office/drawing/2014/main" id="{0C3A57F6-02EA-4B37-931F-12F459319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2" y="2672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4" name="Oval 115">
              <a:extLst>
                <a:ext uri="{FF2B5EF4-FFF2-40B4-BE49-F238E27FC236}">
                  <a16:creationId xmlns:a16="http://schemas.microsoft.com/office/drawing/2014/main" id="{98926219-384B-4555-8C27-C572D20EA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2096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105" name="Freeform 116">
              <a:extLst>
                <a:ext uri="{FF2B5EF4-FFF2-40B4-BE49-F238E27FC236}">
                  <a16:creationId xmlns:a16="http://schemas.microsoft.com/office/drawing/2014/main" id="{D1AD4687-836F-4742-B1F0-9A0A5C9EA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1712"/>
              <a:ext cx="25" cy="28"/>
            </a:xfrm>
            <a:custGeom>
              <a:avLst/>
              <a:gdLst>
                <a:gd name="T0" fmla="*/ 19 w 29"/>
                <a:gd name="T1" fmla="*/ 11 h 32"/>
                <a:gd name="T2" fmla="*/ 3 w 29"/>
                <a:gd name="T3" fmla="*/ 7 h 32"/>
                <a:gd name="T4" fmla="*/ 13 w 29"/>
                <a:gd name="T5" fmla="*/ 2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2">
                  <a:moveTo>
                    <a:pt x="29" y="17"/>
                  </a:moveTo>
                  <a:cubicBezTo>
                    <a:pt x="24" y="9"/>
                    <a:pt x="10" y="0"/>
                    <a:pt x="5" y="10"/>
                  </a:cubicBezTo>
                  <a:cubicBezTo>
                    <a:pt x="0" y="21"/>
                    <a:pt x="16" y="29"/>
                    <a:pt x="20" y="32"/>
                  </a:cubicBezTo>
                </a:path>
              </a:pathLst>
            </a:custGeom>
            <a:noFill/>
            <a:ln w="17463" cap="flat">
              <a:solidFill>
                <a:srgbClr val="FFEC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6" name="Freeform 117">
              <a:extLst>
                <a:ext uri="{FF2B5EF4-FFF2-40B4-BE49-F238E27FC236}">
                  <a16:creationId xmlns:a16="http://schemas.microsoft.com/office/drawing/2014/main" id="{889B4766-1981-4639-BB3E-B97C70958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1753"/>
              <a:ext cx="13" cy="8"/>
            </a:xfrm>
            <a:custGeom>
              <a:avLst/>
              <a:gdLst>
                <a:gd name="T0" fmla="*/ 11 w 14"/>
                <a:gd name="T1" fmla="*/ 6 h 9"/>
                <a:gd name="T2" fmla="*/ 0 w 1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14" y="9"/>
                  </a:moveTo>
                  <a:cubicBezTo>
                    <a:pt x="8" y="9"/>
                    <a:pt x="5" y="4"/>
                    <a:pt x="0" y="0"/>
                  </a:cubicBezTo>
                </a:path>
              </a:pathLst>
            </a:custGeom>
            <a:noFill/>
            <a:ln w="17463" cap="flat">
              <a:solidFill>
                <a:srgbClr val="FFEC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7" name="Freeform 118">
              <a:extLst>
                <a:ext uri="{FF2B5EF4-FFF2-40B4-BE49-F238E27FC236}">
                  <a16:creationId xmlns:a16="http://schemas.microsoft.com/office/drawing/2014/main" id="{E81A23C7-AC61-4873-97C5-7AAD7F829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1802"/>
              <a:ext cx="12" cy="4"/>
            </a:xfrm>
            <a:custGeom>
              <a:avLst/>
              <a:gdLst>
                <a:gd name="T0" fmla="*/ 10 w 13"/>
                <a:gd name="T1" fmla="*/ 4 h 4"/>
                <a:gd name="T2" fmla="*/ 0 w 1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cubicBezTo>
                    <a:pt x="9" y="2"/>
                    <a:pt x="4" y="0"/>
                    <a:pt x="0" y="0"/>
                  </a:cubicBezTo>
                </a:path>
              </a:pathLst>
            </a:custGeom>
            <a:noFill/>
            <a:ln w="17463" cap="flat">
              <a:solidFill>
                <a:srgbClr val="FFEC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8" name="Freeform 119">
              <a:extLst>
                <a:ext uri="{FF2B5EF4-FFF2-40B4-BE49-F238E27FC236}">
                  <a16:creationId xmlns:a16="http://schemas.microsoft.com/office/drawing/2014/main" id="{52A86690-92C5-4EBB-BF1D-AD858CDB8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864"/>
              <a:ext cx="33" cy="27"/>
            </a:xfrm>
            <a:custGeom>
              <a:avLst/>
              <a:gdLst>
                <a:gd name="T0" fmla="*/ 25 w 38"/>
                <a:gd name="T1" fmla="*/ 4 h 31"/>
                <a:gd name="T2" fmla="*/ 8 w 38"/>
                <a:gd name="T3" fmla="*/ 15 h 31"/>
                <a:gd name="T4" fmla="*/ 17 w 38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1">
                  <a:moveTo>
                    <a:pt x="38" y="7"/>
                  </a:moveTo>
                  <a:cubicBezTo>
                    <a:pt x="32" y="13"/>
                    <a:pt x="21" y="31"/>
                    <a:pt x="11" y="22"/>
                  </a:cubicBezTo>
                  <a:cubicBezTo>
                    <a:pt x="0" y="11"/>
                    <a:pt x="17" y="1"/>
                    <a:pt x="26" y="0"/>
                  </a:cubicBezTo>
                </a:path>
              </a:pathLst>
            </a:custGeom>
            <a:noFill/>
            <a:ln w="17463" cap="flat">
              <a:solidFill>
                <a:srgbClr val="FFEC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9" name="Freeform 120">
              <a:extLst>
                <a:ext uri="{FF2B5EF4-FFF2-40B4-BE49-F238E27FC236}">
                  <a16:creationId xmlns:a16="http://schemas.microsoft.com/office/drawing/2014/main" id="{22236FE2-9726-482C-8996-8BD51D4D2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2841"/>
              <a:ext cx="13" cy="5"/>
            </a:xfrm>
            <a:custGeom>
              <a:avLst/>
              <a:gdLst>
                <a:gd name="T0" fmla="*/ 10 w 15"/>
                <a:gd name="T1" fmla="*/ 3 h 6"/>
                <a:gd name="T2" fmla="*/ 0 w 1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">
                  <a:moveTo>
                    <a:pt x="15" y="6"/>
                  </a:moveTo>
                  <a:cubicBezTo>
                    <a:pt x="10" y="6"/>
                    <a:pt x="5" y="3"/>
                    <a:pt x="0" y="0"/>
                  </a:cubicBezTo>
                </a:path>
              </a:pathLst>
            </a:custGeom>
            <a:noFill/>
            <a:ln w="17463" cap="flat">
              <a:solidFill>
                <a:srgbClr val="FFEC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666562D5-F7B7-48AC-8BB9-36BC384401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Pyelonephritis</a:t>
            </a:r>
          </a:p>
        </p:txBody>
      </p:sp>
      <p:sp>
        <p:nvSpPr>
          <p:cNvPr id="21507" name="Text Box 3">
            <a:extLst>
              <a:ext uri="{FF2B5EF4-FFF2-40B4-BE49-F238E27FC236}">
                <a16:creationId xmlns:a16="http://schemas.microsoft.com/office/drawing/2014/main" id="{A2EF3C56-03D3-4BD9-9FB2-B728355C17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562600"/>
            <a:ext cx="20113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Acute pyelonephritis</a:t>
            </a:r>
          </a:p>
        </p:txBody>
      </p:sp>
      <p:sp>
        <p:nvSpPr>
          <p:cNvPr id="21508" name="Text Box 4">
            <a:extLst>
              <a:ext uri="{FF2B5EF4-FFF2-40B4-BE49-F238E27FC236}">
                <a16:creationId xmlns:a16="http://schemas.microsoft.com/office/drawing/2014/main" id="{34810175-2CB0-431D-A109-88574B00AC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2800" y="5562600"/>
            <a:ext cx="21907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Chronic pyelonephritis</a:t>
            </a:r>
          </a:p>
        </p:txBody>
      </p:sp>
      <p:grpSp>
        <p:nvGrpSpPr>
          <p:cNvPr id="44036" name="Group 5">
            <a:extLst>
              <a:ext uri="{FF2B5EF4-FFF2-40B4-BE49-F238E27FC236}">
                <a16:creationId xmlns:a16="http://schemas.microsoft.com/office/drawing/2014/main" id="{C135740A-A0D7-4A73-9A98-5B44F4D44299}"/>
              </a:ext>
            </a:extLst>
          </p:cNvPr>
          <p:cNvGrpSpPr>
            <a:grpSpLocks/>
          </p:cNvGrpSpPr>
          <p:nvPr/>
        </p:nvGrpSpPr>
        <p:grpSpPr bwMode="auto">
          <a:xfrm>
            <a:off x="2873375" y="1905000"/>
            <a:ext cx="2636838" cy="3352800"/>
            <a:chOff x="308" y="761"/>
            <a:chExt cx="2446" cy="3110"/>
          </a:xfrm>
        </p:grpSpPr>
        <p:grpSp>
          <p:nvGrpSpPr>
            <p:cNvPr id="44221" name="Group 6">
              <a:extLst>
                <a:ext uri="{FF2B5EF4-FFF2-40B4-BE49-F238E27FC236}">
                  <a16:creationId xmlns:a16="http://schemas.microsoft.com/office/drawing/2014/main" id="{7B30E6C8-9394-438D-80B0-9F5102ED74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8" y="761"/>
              <a:ext cx="2446" cy="3110"/>
              <a:chOff x="308" y="761"/>
              <a:chExt cx="2446" cy="3110"/>
            </a:xfrm>
          </p:grpSpPr>
          <p:sp>
            <p:nvSpPr>
              <p:cNvPr id="44246" name="Freeform 7">
                <a:extLst>
                  <a:ext uri="{FF2B5EF4-FFF2-40B4-BE49-F238E27FC236}">
                    <a16:creationId xmlns:a16="http://schemas.microsoft.com/office/drawing/2014/main" id="{3A1AC500-93DF-438C-8EFF-17520CCAB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1921"/>
                <a:ext cx="1070" cy="1950"/>
              </a:xfrm>
              <a:custGeom>
                <a:avLst/>
                <a:gdLst>
                  <a:gd name="T0" fmla="*/ 3063 w 428"/>
                  <a:gd name="T1" fmla="*/ 0 h 780"/>
                  <a:gd name="T2" fmla="*/ 4125 w 428"/>
                  <a:gd name="T3" fmla="*/ 1220 h 780"/>
                  <a:gd name="T4" fmla="*/ 5000 w 428"/>
                  <a:gd name="T5" fmla="*/ 2845 h 780"/>
                  <a:gd name="T6" fmla="*/ 5783 w 428"/>
                  <a:gd name="T7" fmla="*/ 4720 h 780"/>
                  <a:gd name="T8" fmla="*/ 6250 w 428"/>
                  <a:gd name="T9" fmla="*/ 8345 h 780"/>
                  <a:gd name="T10" fmla="*/ 5720 w 428"/>
                  <a:gd name="T11" fmla="*/ 11500 h 780"/>
                  <a:gd name="T12" fmla="*/ 4220 w 428"/>
                  <a:gd name="T13" fmla="*/ 11500 h 780"/>
                  <a:gd name="T14" fmla="*/ 4000 w 428"/>
                  <a:gd name="T15" fmla="*/ 9375 h 780"/>
                  <a:gd name="T16" fmla="*/ 3313 w 428"/>
                  <a:gd name="T17" fmla="*/ 7688 h 780"/>
                  <a:gd name="T18" fmla="*/ 1625 w 428"/>
                  <a:gd name="T19" fmla="*/ 6063 h 780"/>
                  <a:gd name="T20" fmla="*/ 595 w 428"/>
                  <a:gd name="T21" fmla="*/ 4345 h 780"/>
                  <a:gd name="T22" fmla="*/ 845 w 428"/>
                  <a:gd name="T23" fmla="*/ 500 h 780"/>
                  <a:gd name="T24" fmla="*/ 3063 w 428"/>
                  <a:gd name="T25" fmla="*/ 0 h 7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8" h="780">
                    <a:moveTo>
                      <a:pt x="196" y="0"/>
                    </a:moveTo>
                    <a:cubicBezTo>
                      <a:pt x="196" y="0"/>
                      <a:pt x="244" y="52"/>
                      <a:pt x="264" y="78"/>
                    </a:cubicBezTo>
                    <a:cubicBezTo>
                      <a:pt x="284" y="104"/>
                      <a:pt x="310" y="128"/>
                      <a:pt x="320" y="182"/>
                    </a:cubicBezTo>
                    <a:cubicBezTo>
                      <a:pt x="330" y="236"/>
                      <a:pt x="350" y="272"/>
                      <a:pt x="370" y="302"/>
                    </a:cubicBezTo>
                    <a:cubicBezTo>
                      <a:pt x="390" y="332"/>
                      <a:pt x="428" y="426"/>
                      <a:pt x="400" y="534"/>
                    </a:cubicBezTo>
                    <a:cubicBezTo>
                      <a:pt x="372" y="642"/>
                      <a:pt x="366" y="736"/>
                      <a:pt x="366" y="736"/>
                    </a:cubicBezTo>
                    <a:cubicBezTo>
                      <a:pt x="366" y="736"/>
                      <a:pt x="312" y="780"/>
                      <a:pt x="270" y="736"/>
                    </a:cubicBezTo>
                    <a:cubicBezTo>
                      <a:pt x="270" y="736"/>
                      <a:pt x="282" y="640"/>
                      <a:pt x="256" y="600"/>
                    </a:cubicBezTo>
                    <a:cubicBezTo>
                      <a:pt x="230" y="560"/>
                      <a:pt x="216" y="524"/>
                      <a:pt x="212" y="492"/>
                    </a:cubicBezTo>
                    <a:cubicBezTo>
                      <a:pt x="208" y="460"/>
                      <a:pt x="162" y="412"/>
                      <a:pt x="104" y="388"/>
                    </a:cubicBezTo>
                    <a:cubicBezTo>
                      <a:pt x="104" y="388"/>
                      <a:pt x="20" y="336"/>
                      <a:pt x="38" y="278"/>
                    </a:cubicBezTo>
                    <a:cubicBezTo>
                      <a:pt x="56" y="220"/>
                      <a:pt x="0" y="42"/>
                      <a:pt x="54" y="32"/>
                    </a:cubicBezTo>
                    <a:cubicBezTo>
                      <a:pt x="108" y="22"/>
                      <a:pt x="196" y="0"/>
                      <a:pt x="196" y="0"/>
                    </a:cubicBezTo>
                  </a:path>
                </a:pathLst>
              </a:custGeom>
              <a:solidFill>
                <a:srgbClr val="F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7" name="Freeform 8">
                <a:extLst>
                  <a:ext uri="{FF2B5EF4-FFF2-40B4-BE49-F238E27FC236}">
                    <a16:creationId xmlns:a16="http://schemas.microsoft.com/office/drawing/2014/main" id="{C71A0E0B-C246-40F9-B1D4-53F884BB9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" y="1996"/>
                <a:ext cx="593" cy="1780"/>
              </a:xfrm>
              <a:custGeom>
                <a:avLst/>
                <a:gdLst>
                  <a:gd name="T0" fmla="*/ 2805 w 237"/>
                  <a:gd name="T1" fmla="*/ 4250 h 712"/>
                  <a:gd name="T2" fmla="*/ 2022 w 237"/>
                  <a:gd name="T3" fmla="*/ 2375 h 712"/>
                  <a:gd name="T4" fmla="*/ 1146 w 237"/>
                  <a:gd name="T5" fmla="*/ 750 h 712"/>
                  <a:gd name="T6" fmla="*/ 500 w 237"/>
                  <a:gd name="T7" fmla="*/ 0 h 712"/>
                  <a:gd name="T8" fmla="*/ 0 w 237"/>
                  <a:gd name="T9" fmla="*/ 708 h 712"/>
                  <a:gd name="T10" fmla="*/ 313 w 237"/>
                  <a:gd name="T11" fmla="*/ 1175 h 712"/>
                  <a:gd name="T12" fmla="*/ 1459 w 237"/>
                  <a:gd name="T13" fmla="*/ 2533 h 712"/>
                  <a:gd name="T14" fmla="*/ 2597 w 237"/>
                  <a:gd name="T15" fmla="*/ 4283 h 712"/>
                  <a:gd name="T16" fmla="*/ 2710 w 237"/>
                  <a:gd name="T17" fmla="*/ 8033 h 712"/>
                  <a:gd name="T18" fmla="*/ 2617 w 237"/>
                  <a:gd name="T19" fmla="*/ 11125 h 712"/>
                  <a:gd name="T20" fmla="*/ 2742 w 237"/>
                  <a:gd name="T21" fmla="*/ 11033 h 712"/>
                  <a:gd name="T22" fmla="*/ 3275 w 237"/>
                  <a:gd name="T23" fmla="*/ 7875 h 712"/>
                  <a:gd name="T24" fmla="*/ 2805 w 237"/>
                  <a:gd name="T25" fmla="*/ 4250 h 7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7" h="712">
                    <a:moveTo>
                      <a:pt x="179" y="272"/>
                    </a:moveTo>
                    <a:cubicBezTo>
                      <a:pt x="159" y="242"/>
                      <a:pt x="139" y="206"/>
                      <a:pt x="129" y="152"/>
                    </a:cubicBezTo>
                    <a:cubicBezTo>
                      <a:pt x="119" y="98"/>
                      <a:pt x="93" y="74"/>
                      <a:pt x="73" y="48"/>
                    </a:cubicBezTo>
                    <a:cubicBezTo>
                      <a:pt x="63" y="35"/>
                      <a:pt x="47" y="16"/>
                      <a:pt x="32" y="0"/>
                    </a:cubicBezTo>
                    <a:cubicBezTo>
                      <a:pt x="13" y="14"/>
                      <a:pt x="7" y="22"/>
                      <a:pt x="0" y="45"/>
                    </a:cubicBezTo>
                    <a:cubicBezTo>
                      <a:pt x="1" y="66"/>
                      <a:pt x="15" y="68"/>
                      <a:pt x="20" y="75"/>
                    </a:cubicBezTo>
                    <a:cubicBezTo>
                      <a:pt x="40" y="101"/>
                      <a:pt x="83" y="108"/>
                      <a:pt x="93" y="162"/>
                    </a:cubicBezTo>
                    <a:cubicBezTo>
                      <a:pt x="103" y="216"/>
                      <a:pt x="146" y="244"/>
                      <a:pt x="166" y="274"/>
                    </a:cubicBezTo>
                    <a:cubicBezTo>
                      <a:pt x="186" y="304"/>
                      <a:pt x="201" y="406"/>
                      <a:pt x="173" y="514"/>
                    </a:cubicBezTo>
                    <a:cubicBezTo>
                      <a:pt x="145" y="622"/>
                      <a:pt x="167" y="712"/>
                      <a:pt x="167" y="712"/>
                    </a:cubicBezTo>
                    <a:cubicBezTo>
                      <a:pt x="175" y="706"/>
                      <a:pt x="175" y="706"/>
                      <a:pt x="175" y="706"/>
                    </a:cubicBezTo>
                    <a:cubicBezTo>
                      <a:pt x="175" y="706"/>
                      <a:pt x="181" y="612"/>
                      <a:pt x="209" y="504"/>
                    </a:cubicBezTo>
                    <a:cubicBezTo>
                      <a:pt x="237" y="396"/>
                      <a:pt x="199" y="302"/>
                      <a:pt x="179" y="272"/>
                    </a:cubicBezTo>
                    <a:close/>
                  </a:path>
                </a:pathLst>
              </a:custGeom>
              <a:solidFill>
                <a:srgbClr val="F4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8" name="Freeform 9">
                <a:extLst>
                  <a:ext uri="{FF2B5EF4-FFF2-40B4-BE49-F238E27FC236}">
                    <a16:creationId xmlns:a16="http://schemas.microsoft.com/office/drawing/2014/main" id="{09D64F28-40CE-41CB-A65F-258ACDF0A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1911"/>
                <a:ext cx="966" cy="1858"/>
              </a:xfrm>
              <a:custGeom>
                <a:avLst/>
                <a:gdLst>
                  <a:gd name="T0" fmla="*/ 3902 w 386"/>
                  <a:gd name="T1" fmla="*/ 10788 h 743"/>
                  <a:gd name="T2" fmla="*/ 3639 w 386"/>
                  <a:gd name="T3" fmla="*/ 9413 h 743"/>
                  <a:gd name="T4" fmla="*/ 2775 w 386"/>
                  <a:gd name="T5" fmla="*/ 7317 h 743"/>
                  <a:gd name="T6" fmla="*/ 1209 w 386"/>
                  <a:gd name="T7" fmla="*/ 6129 h 743"/>
                  <a:gd name="T8" fmla="*/ 1221 w 386"/>
                  <a:gd name="T9" fmla="*/ 6084 h 743"/>
                  <a:gd name="T10" fmla="*/ 333 w 386"/>
                  <a:gd name="T11" fmla="*/ 5179 h 743"/>
                  <a:gd name="T12" fmla="*/ 220 w 386"/>
                  <a:gd name="T13" fmla="*/ 4426 h 743"/>
                  <a:gd name="T14" fmla="*/ 188 w 386"/>
                  <a:gd name="T15" fmla="*/ 2688 h 743"/>
                  <a:gd name="T16" fmla="*/ 175 w 386"/>
                  <a:gd name="T17" fmla="*/ 863 h 743"/>
                  <a:gd name="T18" fmla="*/ 438 w 386"/>
                  <a:gd name="T19" fmla="*/ 613 h 743"/>
                  <a:gd name="T20" fmla="*/ 2650 w 386"/>
                  <a:gd name="T21" fmla="*/ 63 h 743"/>
                  <a:gd name="T22" fmla="*/ 2743 w 386"/>
                  <a:gd name="T23" fmla="*/ 220 h 743"/>
                  <a:gd name="T24" fmla="*/ 4547 w 386"/>
                  <a:gd name="T25" fmla="*/ 2908 h 743"/>
                  <a:gd name="T26" fmla="*/ 5736 w 386"/>
                  <a:gd name="T27" fmla="*/ 5692 h 743"/>
                  <a:gd name="T28" fmla="*/ 5799 w 386"/>
                  <a:gd name="T29" fmla="*/ 8397 h 743"/>
                  <a:gd name="T30" fmla="*/ 5310 w 386"/>
                  <a:gd name="T31" fmla="*/ 11618 h 743"/>
                  <a:gd name="T32" fmla="*/ 5361 w 386"/>
                  <a:gd name="T33" fmla="*/ 11506 h 743"/>
                  <a:gd name="T34" fmla="*/ 6051 w 386"/>
                  <a:gd name="T35" fmla="*/ 7179 h 743"/>
                  <a:gd name="T36" fmla="*/ 5423 w 386"/>
                  <a:gd name="T37" fmla="*/ 4754 h 743"/>
                  <a:gd name="T38" fmla="*/ 3746 w 386"/>
                  <a:gd name="T39" fmla="*/ 1250 h 743"/>
                  <a:gd name="T40" fmla="*/ 2680 w 386"/>
                  <a:gd name="T41" fmla="*/ 33 h 743"/>
                  <a:gd name="T42" fmla="*/ 2630 w 386"/>
                  <a:gd name="T43" fmla="*/ 20 h 743"/>
                  <a:gd name="T44" fmla="*/ 425 w 386"/>
                  <a:gd name="T45" fmla="*/ 520 h 743"/>
                  <a:gd name="T46" fmla="*/ 50 w 386"/>
                  <a:gd name="T47" fmla="*/ 970 h 743"/>
                  <a:gd name="T48" fmla="*/ 95 w 386"/>
                  <a:gd name="T49" fmla="*/ 2688 h 743"/>
                  <a:gd name="T50" fmla="*/ 125 w 386"/>
                  <a:gd name="T51" fmla="*/ 4396 h 743"/>
                  <a:gd name="T52" fmla="*/ 270 w 386"/>
                  <a:gd name="T53" fmla="*/ 5254 h 743"/>
                  <a:gd name="T54" fmla="*/ 1176 w 386"/>
                  <a:gd name="T55" fmla="*/ 6159 h 743"/>
                  <a:gd name="T56" fmla="*/ 1189 w 386"/>
                  <a:gd name="T57" fmla="*/ 6159 h 743"/>
                  <a:gd name="T58" fmla="*/ 2693 w 386"/>
                  <a:gd name="T59" fmla="*/ 7367 h 743"/>
                  <a:gd name="T60" fmla="*/ 3556 w 386"/>
                  <a:gd name="T61" fmla="*/ 9463 h 743"/>
                  <a:gd name="T62" fmla="*/ 3809 w 386"/>
                  <a:gd name="T63" fmla="*/ 10788 h 743"/>
                  <a:gd name="T64" fmla="*/ 3776 w 386"/>
                  <a:gd name="T65" fmla="*/ 11493 h 743"/>
                  <a:gd name="T66" fmla="*/ 3809 w 386"/>
                  <a:gd name="T67" fmla="*/ 11618 h 743"/>
                  <a:gd name="T68" fmla="*/ 3859 w 386"/>
                  <a:gd name="T69" fmla="*/ 11568 h 7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86" h="743">
                    <a:moveTo>
                      <a:pt x="246" y="740"/>
                    </a:moveTo>
                    <a:cubicBezTo>
                      <a:pt x="246" y="740"/>
                      <a:pt x="249" y="718"/>
                      <a:pt x="249" y="690"/>
                    </a:cubicBezTo>
                    <a:cubicBezTo>
                      <a:pt x="249" y="675"/>
                      <a:pt x="248" y="659"/>
                      <a:pt x="245" y="643"/>
                    </a:cubicBezTo>
                    <a:cubicBezTo>
                      <a:pt x="243" y="628"/>
                      <a:pt x="239" y="613"/>
                      <a:pt x="232" y="602"/>
                    </a:cubicBezTo>
                    <a:cubicBezTo>
                      <a:pt x="206" y="562"/>
                      <a:pt x="192" y="527"/>
                      <a:pt x="188" y="495"/>
                    </a:cubicBezTo>
                    <a:cubicBezTo>
                      <a:pt x="187" y="487"/>
                      <a:pt x="183" y="477"/>
                      <a:pt x="177" y="468"/>
                    </a:cubicBezTo>
                    <a:cubicBezTo>
                      <a:pt x="159" y="439"/>
                      <a:pt x="122" y="407"/>
                      <a:pt x="78" y="389"/>
                    </a:cubicBezTo>
                    <a:cubicBezTo>
                      <a:pt x="77" y="392"/>
                      <a:pt x="77" y="392"/>
                      <a:pt x="77" y="392"/>
                    </a:cubicBezTo>
                    <a:cubicBezTo>
                      <a:pt x="79" y="389"/>
                      <a:pt x="79" y="389"/>
                      <a:pt x="79" y="389"/>
                    </a:cubicBezTo>
                    <a:cubicBezTo>
                      <a:pt x="79" y="389"/>
                      <a:pt x="78" y="389"/>
                      <a:pt x="78" y="389"/>
                    </a:cubicBezTo>
                    <a:cubicBezTo>
                      <a:pt x="74" y="386"/>
                      <a:pt x="57" y="375"/>
                      <a:pt x="42" y="359"/>
                    </a:cubicBezTo>
                    <a:cubicBezTo>
                      <a:pt x="34" y="351"/>
                      <a:pt x="26" y="341"/>
                      <a:pt x="21" y="331"/>
                    </a:cubicBezTo>
                    <a:cubicBezTo>
                      <a:pt x="15" y="321"/>
                      <a:pt x="12" y="310"/>
                      <a:pt x="12" y="298"/>
                    </a:cubicBezTo>
                    <a:cubicBezTo>
                      <a:pt x="12" y="293"/>
                      <a:pt x="12" y="288"/>
                      <a:pt x="14" y="283"/>
                    </a:cubicBezTo>
                    <a:cubicBezTo>
                      <a:pt x="17" y="273"/>
                      <a:pt x="18" y="262"/>
                      <a:pt x="18" y="249"/>
                    </a:cubicBezTo>
                    <a:cubicBezTo>
                      <a:pt x="18" y="226"/>
                      <a:pt x="15" y="199"/>
                      <a:pt x="12" y="172"/>
                    </a:cubicBezTo>
                    <a:cubicBezTo>
                      <a:pt x="9" y="145"/>
                      <a:pt x="6" y="117"/>
                      <a:pt x="6" y="94"/>
                    </a:cubicBezTo>
                    <a:cubicBezTo>
                      <a:pt x="6" y="79"/>
                      <a:pt x="7" y="65"/>
                      <a:pt x="11" y="55"/>
                    </a:cubicBezTo>
                    <a:cubicBezTo>
                      <a:pt x="13" y="51"/>
                      <a:pt x="15" y="47"/>
                      <a:pt x="18" y="44"/>
                    </a:cubicBezTo>
                    <a:cubicBezTo>
                      <a:pt x="20" y="41"/>
                      <a:pt x="24" y="39"/>
                      <a:pt x="28" y="39"/>
                    </a:cubicBezTo>
                    <a:cubicBezTo>
                      <a:pt x="82" y="29"/>
                      <a:pt x="170" y="7"/>
                      <a:pt x="170" y="7"/>
                    </a:cubicBezTo>
                    <a:cubicBezTo>
                      <a:pt x="169" y="4"/>
                      <a:pt x="169" y="4"/>
                      <a:pt x="169" y="4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7" y="6"/>
                      <a:pt x="170" y="9"/>
                      <a:pt x="175" y="14"/>
                    </a:cubicBezTo>
                    <a:cubicBezTo>
                      <a:pt x="189" y="30"/>
                      <a:pt x="220" y="64"/>
                      <a:pt x="235" y="83"/>
                    </a:cubicBezTo>
                    <a:cubicBezTo>
                      <a:pt x="255" y="110"/>
                      <a:pt x="280" y="133"/>
                      <a:pt x="290" y="186"/>
                    </a:cubicBezTo>
                    <a:cubicBezTo>
                      <a:pt x="300" y="241"/>
                      <a:pt x="320" y="277"/>
                      <a:pt x="341" y="307"/>
                    </a:cubicBezTo>
                    <a:cubicBezTo>
                      <a:pt x="348" y="318"/>
                      <a:pt x="358" y="338"/>
                      <a:pt x="366" y="364"/>
                    </a:cubicBezTo>
                    <a:cubicBezTo>
                      <a:pt x="374" y="391"/>
                      <a:pt x="380" y="423"/>
                      <a:pt x="380" y="459"/>
                    </a:cubicBezTo>
                    <a:cubicBezTo>
                      <a:pt x="380" y="484"/>
                      <a:pt x="377" y="510"/>
                      <a:pt x="370" y="537"/>
                    </a:cubicBezTo>
                    <a:cubicBezTo>
                      <a:pt x="342" y="645"/>
                      <a:pt x="336" y="739"/>
                      <a:pt x="336" y="739"/>
                    </a:cubicBezTo>
                    <a:cubicBezTo>
                      <a:pt x="336" y="741"/>
                      <a:pt x="337" y="743"/>
                      <a:pt x="339" y="743"/>
                    </a:cubicBezTo>
                    <a:cubicBezTo>
                      <a:pt x="341" y="743"/>
                      <a:pt x="342" y="741"/>
                      <a:pt x="342" y="740"/>
                    </a:cubicBezTo>
                    <a:cubicBezTo>
                      <a:pt x="342" y="740"/>
                      <a:pt x="342" y="738"/>
                      <a:pt x="342" y="736"/>
                    </a:cubicBezTo>
                    <a:cubicBezTo>
                      <a:pt x="344" y="716"/>
                      <a:pt x="352" y="633"/>
                      <a:pt x="376" y="538"/>
                    </a:cubicBezTo>
                    <a:cubicBezTo>
                      <a:pt x="383" y="511"/>
                      <a:pt x="386" y="484"/>
                      <a:pt x="386" y="459"/>
                    </a:cubicBezTo>
                    <a:cubicBezTo>
                      <a:pt x="386" y="422"/>
                      <a:pt x="380" y="389"/>
                      <a:pt x="371" y="363"/>
                    </a:cubicBezTo>
                    <a:cubicBezTo>
                      <a:pt x="363" y="336"/>
                      <a:pt x="353" y="316"/>
                      <a:pt x="346" y="304"/>
                    </a:cubicBezTo>
                    <a:cubicBezTo>
                      <a:pt x="326" y="274"/>
                      <a:pt x="306" y="239"/>
                      <a:pt x="296" y="185"/>
                    </a:cubicBezTo>
                    <a:cubicBezTo>
                      <a:pt x="286" y="130"/>
                      <a:pt x="259" y="105"/>
                      <a:pt x="239" y="80"/>
                    </a:cubicBezTo>
                    <a:cubicBezTo>
                      <a:pt x="229" y="67"/>
                      <a:pt x="212" y="47"/>
                      <a:pt x="198" y="31"/>
                    </a:cubicBezTo>
                    <a:cubicBezTo>
                      <a:pt x="183" y="15"/>
                      <a:pt x="171" y="2"/>
                      <a:pt x="171" y="2"/>
                    </a:cubicBezTo>
                    <a:cubicBezTo>
                      <a:pt x="170" y="0"/>
                      <a:pt x="170" y="0"/>
                      <a:pt x="170" y="0"/>
                    </a:cubicBezTo>
                    <a:cubicBezTo>
                      <a:pt x="168" y="1"/>
                      <a:pt x="168" y="1"/>
                      <a:pt x="168" y="1"/>
                    </a:cubicBezTo>
                    <a:cubicBezTo>
                      <a:pt x="168" y="1"/>
                      <a:pt x="163" y="2"/>
                      <a:pt x="154" y="4"/>
                    </a:cubicBezTo>
                    <a:cubicBezTo>
                      <a:pt x="126" y="11"/>
                      <a:pt x="67" y="25"/>
                      <a:pt x="27" y="33"/>
                    </a:cubicBezTo>
                    <a:cubicBezTo>
                      <a:pt x="21" y="34"/>
                      <a:pt x="17" y="36"/>
                      <a:pt x="13" y="40"/>
                    </a:cubicBezTo>
                    <a:cubicBezTo>
                      <a:pt x="8" y="45"/>
                      <a:pt x="5" y="53"/>
                      <a:pt x="3" y="62"/>
                    </a:cubicBezTo>
                    <a:cubicBezTo>
                      <a:pt x="1" y="71"/>
                      <a:pt x="0" y="82"/>
                      <a:pt x="0" y="94"/>
                    </a:cubicBezTo>
                    <a:cubicBezTo>
                      <a:pt x="0" y="118"/>
                      <a:pt x="3" y="145"/>
                      <a:pt x="6" y="172"/>
                    </a:cubicBezTo>
                    <a:cubicBezTo>
                      <a:pt x="9" y="200"/>
                      <a:pt x="12" y="227"/>
                      <a:pt x="12" y="249"/>
                    </a:cubicBezTo>
                    <a:cubicBezTo>
                      <a:pt x="12" y="261"/>
                      <a:pt x="11" y="273"/>
                      <a:pt x="8" y="281"/>
                    </a:cubicBezTo>
                    <a:cubicBezTo>
                      <a:pt x="6" y="287"/>
                      <a:pt x="6" y="293"/>
                      <a:pt x="6" y="298"/>
                    </a:cubicBezTo>
                    <a:cubicBezTo>
                      <a:pt x="6" y="312"/>
                      <a:pt x="10" y="324"/>
                      <a:pt x="17" y="336"/>
                    </a:cubicBezTo>
                    <a:cubicBezTo>
                      <a:pt x="27" y="353"/>
                      <a:pt x="41" y="368"/>
                      <a:pt x="53" y="378"/>
                    </a:cubicBezTo>
                    <a:cubicBezTo>
                      <a:pt x="66" y="388"/>
                      <a:pt x="75" y="394"/>
                      <a:pt x="75" y="394"/>
                    </a:cubicBezTo>
                    <a:cubicBezTo>
                      <a:pt x="76" y="394"/>
                      <a:pt x="76" y="394"/>
                      <a:pt x="76" y="394"/>
                    </a:cubicBezTo>
                    <a:cubicBezTo>
                      <a:pt x="76" y="394"/>
                      <a:pt x="76" y="394"/>
                      <a:pt x="76" y="394"/>
                    </a:cubicBezTo>
                    <a:cubicBezTo>
                      <a:pt x="105" y="406"/>
                      <a:pt x="130" y="424"/>
                      <a:pt x="149" y="443"/>
                    </a:cubicBezTo>
                    <a:cubicBezTo>
                      <a:pt x="159" y="452"/>
                      <a:pt x="166" y="462"/>
                      <a:pt x="172" y="471"/>
                    </a:cubicBezTo>
                    <a:cubicBezTo>
                      <a:pt x="178" y="480"/>
                      <a:pt x="181" y="489"/>
                      <a:pt x="182" y="496"/>
                    </a:cubicBezTo>
                    <a:cubicBezTo>
                      <a:pt x="186" y="529"/>
                      <a:pt x="200" y="565"/>
                      <a:pt x="227" y="605"/>
                    </a:cubicBezTo>
                    <a:cubicBezTo>
                      <a:pt x="233" y="615"/>
                      <a:pt x="237" y="629"/>
                      <a:pt x="240" y="644"/>
                    </a:cubicBezTo>
                    <a:cubicBezTo>
                      <a:pt x="242" y="659"/>
                      <a:pt x="243" y="675"/>
                      <a:pt x="243" y="690"/>
                    </a:cubicBezTo>
                    <a:cubicBezTo>
                      <a:pt x="243" y="704"/>
                      <a:pt x="242" y="716"/>
                      <a:pt x="241" y="725"/>
                    </a:cubicBezTo>
                    <a:cubicBezTo>
                      <a:pt x="241" y="729"/>
                      <a:pt x="241" y="733"/>
                      <a:pt x="241" y="735"/>
                    </a:cubicBezTo>
                    <a:cubicBezTo>
                      <a:pt x="240" y="738"/>
                      <a:pt x="240" y="739"/>
                      <a:pt x="240" y="739"/>
                    </a:cubicBezTo>
                    <a:cubicBezTo>
                      <a:pt x="240" y="741"/>
                      <a:pt x="241" y="742"/>
                      <a:pt x="243" y="743"/>
                    </a:cubicBezTo>
                    <a:cubicBezTo>
                      <a:pt x="244" y="743"/>
                      <a:pt x="246" y="742"/>
                      <a:pt x="246" y="740"/>
                    </a:cubicBezTo>
                    <a:cubicBezTo>
                      <a:pt x="246" y="740"/>
                      <a:pt x="246" y="740"/>
                      <a:pt x="246" y="74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9" name="Freeform 10">
                <a:extLst>
                  <a:ext uri="{FF2B5EF4-FFF2-40B4-BE49-F238E27FC236}">
                    <a16:creationId xmlns:a16="http://schemas.microsoft.com/office/drawing/2014/main" id="{51512539-DD20-4975-B31C-49716AEF2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" y="761"/>
                <a:ext cx="2096" cy="3015"/>
              </a:xfrm>
              <a:custGeom>
                <a:avLst/>
                <a:gdLst>
                  <a:gd name="T0" fmla="*/ 9610 w 838"/>
                  <a:gd name="T1" fmla="*/ 8220 h 1206"/>
                  <a:gd name="T2" fmla="*/ 12048 w 838"/>
                  <a:gd name="T3" fmla="*/ 7375 h 1206"/>
                  <a:gd name="T4" fmla="*/ 12644 w 838"/>
                  <a:gd name="T5" fmla="*/ 4220 h 1206"/>
                  <a:gd name="T6" fmla="*/ 11205 w 838"/>
                  <a:gd name="T7" fmla="*/ 1470 h 1206"/>
                  <a:gd name="T8" fmla="*/ 8234 w 838"/>
                  <a:gd name="T9" fmla="*/ 125 h 1206"/>
                  <a:gd name="T10" fmla="*/ 6005 w 838"/>
                  <a:gd name="T11" fmla="*/ 408 h 1206"/>
                  <a:gd name="T12" fmla="*/ 3066 w 838"/>
                  <a:gd name="T13" fmla="*/ 1970 h 1206"/>
                  <a:gd name="T14" fmla="*/ 533 w 838"/>
                  <a:gd name="T15" fmla="*/ 7158 h 1206"/>
                  <a:gd name="T16" fmla="*/ 283 w 838"/>
                  <a:gd name="T17" fmla="*/ 10813 h 1206"/>
                  <a:gd name="T18" fmla="*/ 1221 w 838"/>
                  <a:gd name="T19" fmla="*/ 15375 h 1206"/>
                  <a:gd name="T20" fmla="*/ 4004 w 838"/>
                  <a:gd name="T21" fmla="*/ 18438 h 1206"/>
                  <a:gd name="T22" fmla="*/ 7138 w 838"/>
                  <a:gd name="T23" fmla="*/ 18563 h 1206"/>
                  <a:gd name="T24" fmla="*/ 10518 w 838"/>
                  <a:gd name="T25" fmla="*/ 16500 h 1206"/>
                  <a:gd name="T26" fmla="*/ 10485 w 838"/>
                  <a:gd name="T27" fmla="*/ 13313 h 1206"/>
                  <a:gd name="T28" fmla="*/ 9702 w 838"/>
                  <a:gd name="T29" fmla="*/ 12438 h 1206"/>
                  <a:gd name="T30" fmla="*/ 9702 w 838"/>
                  <a:gd name="T31" fmla="*/ 11470 h 1206"/>
                  <a:gd name="T32" fmla="*/ 9922 w 838"/>
                  <a:gd name="T33" fmla="*/ 9533 h 1206"/>
                  <a:gd name="T34" fmla="*/ 9610 w 838"/>
                  <a:gd name="T35" fmla="*/ 8220 h 12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38" h="1206">
                    <a:moveTo>
                      <a:pt x="614" y="526"/>
                    </a:moveTo>
                    <a:cubicBezTo>
                      <a:pt x="614" y="526"/>
                      <a:pt x="712" y="528"/>
                      <a:pt x="770" y="472"/>
                    </a:cubicBezTo>
                    <a:cubicBezTo>
                      <a:pt x="828" y="416"/>
                      <a:pt x="838" y="350"/>
                      <a:pt x="808" y="270"/>
                    </a:cubicBezTo>
                    <a:cubicBezTo>
                      <a:pt x="778" y="190"/>
                      <a:pt x="752" y="134"/>
                      <a:pt x="716" y="94"/>
                    </a:cubicBezTo>
                    <a:cubicBezTo>
                      <a:pt x="680" y="54"/>
                      <a:pt x="598" y="16"/>
                      <a:pt x="526" y="8"/>
                    </a:cubicBezTo>
                    <a:cubicBezTo>
                      <a:pt x="454" y="0"/>
                      <a:pt x="426" y="26"/>
                      <a:pt x="384" y="26"/>
                    </a:cubicBezTo>
                    <a:cubicBezTo>
                      <a:pt x="342" y="26"/>
                      <a:pt x="250" y="58"/>
                      <a:pt x="196" y="126"/>
                    </a:cubicBezTo>
                    <a:cubicBezTo>
                      <a:pt x="142" y="194"/>
                      <a:pt x="44" y="338"/>
                      <a:pt x="34" y="458"/>
                    </a:cubicBezTo>
                    <a:cubicBezTo>
                      <a:pt x="24" y="578"/>
                      <a:pt x="36" y="614"/>
                      <a:pt x="18" y="692"/>
                    </a:cubicBezTo>
                    <a:cubicBezTo>
                      <a:pt x="0" y="770"/>
                      <a:pt x="34" y="932"/>
                      <a:pt x="78" y="984"/>
                    </a:cubicBezTo>
                    <a:cubicBezTo>
                      <a:pt x="176" y="1099"/>
                      <a:pt x="190" y="1154"/>
                      <a:pt x="256" y="1180"/>
                    </a:cubicBezTo>
                    <a:cubicBezTo>
                      <a:pt x="322" y="1206"/>
                      <a:pt x="380" y="1206"/>
                      <a:pt x="456" y="1188"/>
                    </a:cubicBezTo>
                    <a:cubicBezTo>
                      <a:pt x="532" y="1170"/>
                      <a:pt x="630" y="1118"/>
                      <a:pt x="672" y="1056"/>
                    </a:cubicBezTo>
                    <a:cubicBezTo>
                      <a:pt x="714" y="994"/>
                      <a:pt x="692" y="888"/>
                      <a:pt x="670" y="852"/>
                    </a:cubicBezTo>
                    <a:cubicBezTo>
                      <a:pt x="648" y="816"/>
                      <a:pt x="620" y="796"/>
                      <a:pt x="620" y="796"/>
                    </a:cubicBezTo>
                    <a:cubicBezTo>
                      <a:pt x="620" y="796"/>
                      <a:pt x="604" y="772"/>
                      <a:pt x="620" y="734"/>
                    </a:cubicBezTo>
                    <a:cubicBezTo>
                      <a:pt x="636" y="696"/>
                      <a:pt x="644" y="636"/>
                      <a:pt x="634" y="610"/>
                    </a:cubicBezTo>
                    <a:cubicBezTo>
                      <a:pt x="624" y="584"/>
                      <a:pt x="600" y="546"/>
                      <a:pt x="614" y="526"/>
                    </a:cubicBezTo>
                  </a:path>
                </a:pathLst>
              </a:custGeom>
              <a:solidFill>
                <a:srgbClr val="E14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0" name="Freeform 11">
                <a:extLst>
                  <a:ext uri="{FF2B5EF4-FFF2-40B4-BE49-F238E27FC236}">
                    <a16:creationId xmlns:a16="http://schemas.microsoft.com/office/drawing/2014/main" id="{85773503-0E04-45D7-A3B1-43C10281A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" y="761"/>
                <a:ext cx="1763" cy="2928"/>
              </a:xfrm>
              <a:custGeom>
                <a:avLst/>
                <a:gdLst>
                  <a:gd name="T0" fmla="*/ 1658 w 705"/>
                  <a:gd name="T1" fmla="*/ 15713 h 1171"/>
                  <a:gd name="T2" fmla="*/ 395 w 705"/>
                  <a:gd name="T3" fmla="*/ 10804 h 1171"/>
                  <a:gd name="T4" fmla="*/ 750 w 705"/>
                  <a:gd name="T5" fmla="*/ 7554 h 1171"/>
                  <a:gd name="T6" fmla="*/ 3501 w 705"/>
                  <a:gd name="T7" fmla="*/ 2300 h 1171"/>
                  <a:gd name="T8" fmla="*/ 6442 w 705"/>
                  <a:gd name="T9" fmla="*/ 738 h 1171"/>
                  <a:gd name="T10" fmla="*/ 8660 w 705"/>
                  <a:gd name="T11" fmla="*/ 458 h 1171"/>
                  <a:gd name="T12" fmla="*/ 11026 w 705"/>
                  <a:gd name="T13" fmla="*/ 1300 h 1171"/>
                  <a:gd name="T14" fmla="*/ 8222 w 705"/>
                  <a:gd name="T15" fmla="*/ 125 h 1171"/>
                  <a:gd name="T16" fmla="*/ 6004 w 705"/>
                  <a:gd name="T17" fmla="*/ 408 h 1171"/>
                  <a:gd name="T18" fmla="*/ 3063 w 705"/>
                  <a:gd name="T19" fmla="*/ 1970 h 1171"/>
                  <a:gd name="T20" fmla="*/ 533 w 705"/>
                  <a:gd name="T21" fmla="*/ 7159 h 1171"/>
                  <a:gd name="T22" fmla="*/ 283 w 705"/>
                  <a:gd name="T23" fmla="*/ 10817 h 1171"/>
                  <a:gd name="T24" fmla="*/ 1220 w 705"/>
                  <a:gd name="T25" fmla="*/ 15380 h 1171"/>
                  <a:gd name="T26" fmla="*/ 3709 w 705"/>
                  <a:gd name="T27" fmla="*/ 18306 h 1171"/>
                  <a:gd name="T28" fmla="*/ 1658 w 705"/>
                  <a:gd name="T29" fmla="*/ 15713 h 117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05" h="1171">
                    <a:moveTo>
                      <a:pt x="106" y="1005"/>
                    </a:moveTo>
                    <a:cubicBezTo>
                      <a:pt x="62" y="953"/>
                      <a:pt x="7" y="769"/>
                      <a:pt x="25" y="691"/>
                    </a:cubicBezTo>
                    <a:cubicBezTo>
                      <a:pt x="39" y="629"/>
                      <a:pt x="36" y="621"/>
                      <a:pt x="48" y="483"/>
                    </a:cubicBezTo>
                    <a:cubicBezTo>
                      <a:pt x="58" y="363"/>
                      <a:pt x="170" y="215"/>
                      <a:pt x="224" y="147"/>
                    </a:cubicBezTo>
                    <a:cubicBezTo>
                      <a:pt x="278" y="79"/>
                      <a:pt x="370" y="47"/>
                      <a:pt x="412" y="47"/>
                    </a:cubicBezTo>
                    <a:cubicBezTo>
                      <a:pt x="454" y="47"/>
                      <a:pt x="482" y="21"/>
                      <a:pt x="554" y="29"/>
                    </a:cubicBezTo>
                    <a:cubicBezTo>
                      <a:pt x="606" y="35"/>
                      <a:pt x="664" y="56"/>
                      <a:pt x="705" y="83"/>
                    </a:cubicBezTo>
                    <a:cubicBezTo>
                      <a:pt x="665" y="47"/>
                      <a:pt x="591" y="15"/>
                      <a:pt x="526" y="8"/>
                    </a:cubicBezTo>
                    <a:cubicBezTo>
                      <a:pt x="454" y="0"/>
                      <a:pt x="426" y="26"/>
                      <a:pt x="384" y="26"/>
                    </a:cubicBezTo>
                    <a:cubicBezTo>
                      <a:pt x="342" y="26"/>
                      <a:pt x="250" y="58"/>
                      <a:pt x="196" y="126"/>
                    </a:cubicBezTo>
                    <a:cubicBezTo>
                      <a:pt x="142" y="194"/>
                      <a:pt x="44" y="338"/>
                      <a:pt x="34" y="458"/>
                    </a:cubicBezTo>
                    <a:cubicBezTo>
                      <a:pt x="24" y="578"/>
                      <a:pt x="36" y="614"/>
                      <a:pt x="18" y="692"/>
                    </a:cubicBezTo>
                    <a:cubicBezTo>
                      <a:pt x="0" y="770"/>
                      <a:pt x="34" y="932"/>
                      <a:pt x="78" y="984"/>
                    </a:cubicBezTo>
                    <a:cubicBezTo>
                      <a:pt x="166" y="1087"/>
                      <a:pt x="186" y="1142"/>
                      <a:pt x="237" y="1171"/>
                    </a:cubicBezTo>
                    <a:cubicBezTo>
                      <a:pt x="203" y="1138"/>
                      <a:pt x="176" y="1087"/>
                      <a:pt x="106" y="1005"/>
                    </a:cubicBezTo>
                    <a:close/>
                  </a:path>
                </a:pathLst>
              </a:custGeom>
              <a:solidFill>
                <a:srgbClr val="E850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1" name="Freeform 12">
                <a:extLst>
                  <a:ext uri="{FF2B5EF4-FFF2-40B4-BE49-F238E27FC236}">
                    <a16:creationId xmlns:a16="http://schemas.microsoft.com/office/drawing/2014/main" id="{7C36BF05-310B-4534-919A-6DF4A51EE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" y="768"/>
                <a:ext cx="2046" cy="3001"/>
              </a:xfrm>
              <a:custGeom>
                <a:avLst/>
                <a:gdLst>
                  <a:gd name="T0" fmla="*/ 9452 w 818"/>
                  <a:gd name="T1" fmla="*/ 8225 h 1200"/>
                  <a:gd name="T2" fmla="*/ 10435 w 818"/>
                  <a:gd name="T3" fmla="*/ 8100 h 1200"/>
                  <a:gd name="T4" fmla="*/ 12801 w 818"/>
                  <a:gd name="T5" fmla="*/ 5442 h 1200"/>
                  <a:gd name="T6" fmla="*/ 11080 w 818"/>
                  <a:gd name="T7" fmla="*/ 1395 h 1200"/>
                  <a:gd name="T8" fmla="*/ 8076 w 818"/>
                  <a:gd name="T9" fmla="*/ 33 h 1200"/>
                  <a:gd name="T10" fmla="*/ 6651 w 818"/>
                  <a:gd name="T11" fmla="*/ 158 h 1200"/>
                  <a:gd name="T12" fmla="*/ 4430 w 818"/>
                  <a:gd name="T13" fmla="*/ 688 h 1200"/>
                  <a:gd name="T14" fmla="*/ 1346 w 818"/>
                  <a:gd name="T15" fmla="*/ 4191 h 1200"/>
                  <a:gd name="T16" fmla="*/ 250 w 818"/>
                  <a:gd name="T17" fmla="*/ 9181 h 1200"/>
                  <a:gd name="T18" fmla="*/ 0 w 818"/>
                  <a:gd name="T19" fmla="*/ 11576 h 1200"/>
                  <a:gd name="T20" fmla="*/ 1033 w 818"/>
                  <a:gd name="T21" fmla="*/ 15373 h 1200"/>
                  <a:gd name="T22" fmla="*/ 3159 w 818"/>
                  <a:gd name="T23" fmla="*/ 18049 h 1200"/>
                  <a:gd name="T24" fmla="*/ 5493 w 818"/>
                  <a:gd name="T25" fmla="*/ 18769 h 1200"/>
                  <a:gd name="T26" fmla="*/ 8889 w 818"/>
                  <a:gd name="T27" fmla="*/ 17798 h 1200"/>
                  <a:gd name="T28" fmla="*/ 10780 w 818"/>
                  <a:gd name="T29" fmla="*/ 15030 h 1200"/>
                  <a:gd name="T30" fmla="*/ 10373 w 818"/>
                  <a:gd name="T31" fmla="*/ 13247 h 1200"/>
                  <a:gd name="T32" fmla="*/ 9547 w 818"/>
                  <a:gd name="T33" fmla="*/ 12402 h 1200"/>
                  <a:gd name="T34" fmla="*/ 9590 w 818"/>
                  <a:gd name="T35" fmla="*/ 12372 h 1200"/>
                  <a:gd name="T36" fmla="*/ 9590 w 818"/>
                  <a:gd name="T37" fmla="*/ 12372 h 1200"/>
                  <a:gd name="T38" fmla="*/ 9590 w 818"/>
                  <a:gd name="T39" fmla="*/ 12372 h 1200"/>
                  <a:gd name="T40" fmla="*/ 9590 w 818"/>
                  <a:gd name="T41" fmla="*/ 11451 h 1200"/>
                  <a:gd name="T42" fmla="*/ 9810 w 818"/>
                  <a:gd name="T43" fmla="*/ 9481 h 1200"/>
                  <a:gd name="T44" fmla="*/ 9435 w 818"/>
                  <a:gd name="T45" fmla="*/ 8413 h 1200"/>
                  <a:gd name="T46" fmla="*/ 9452 w 818"/>
                  <a:gd name="T47" fmla="*/ 8180 h 1200"/>
                  <a:gd name="T48" fmla="*/ 9452 w 818"/>
                  <a:gd name="T49" fmla="*/ 8180 h 1200"/>
                  <a:gd name="T50" fmla="*/ 9340 w 818"/>
                  <a:gd name="T51" fmla="*/ 8413 h 1200"/>
                  <a:gd name="T52" fmla="*/ 9715 w 818"/>
                  <a:gd name="T53" fmla="*/ 9513 h 1200"/>
                  <a:gd name="T54" fmla="*/ 9497 w 818"/>
                  <a:gd name="T55" fmla="*/ 11401 h 1200"/>
                  <a:gd name="T56" fmla="*/ 9515 w 818"/>
                  <a:gd name="T57" fmla="*/ 12422 h 1200"/>
                  <a:gd name="T58" fmla="*/ 9515 w 818"/>
                  <a:gd name="T59" fmla="*/ 12434 h 1200"/>
                  <a:gd name="T60" fmla="*/ 10280 w 818"/>
                  <a:gd name="T61" fmla="*/ 13297 h 1200"/>
                  <a:gd name="T62" fmla="*/ 10685 w 818"/>
                  <a:gd name="T63" fmla="*/ 15030 h 1200"/>
                  <a:gd name="T64" fmla="*/ 8839 w 818"/>
                  <a:gd name="T65" fmla="*/ 17718 h 1200"/>
                  <a:gd name="T66" fmla="*/ 5493 w 818"/>
                  <a:gd name="T67" fmla="*/ 18674 h 1200"/>
                  <a:gd name="T68" fmla="*/ 3222 w 818"/>
                  <a:gd name="T69" fmla="*/ 17968 h 1200"/>
                  <a:gd name="T70" fmla="*/ 1096 w 818"/>
                  <a:gd name="T71" fmla="*/ 15310 h 1200"/>
                  <a:gd name="T72" fmla="*/ 95 w 818"/>
                  <a:gd name="T73" fmla="*/ 11576 h 1200"/>
                  <a:gd name="T74" fmla="*/ 345 w 818"/>
                  <a:gd name="T75" fmla="*/ 9181 h 1200"/>
                  <a:gd name="T76" fmla="*/ 1426 w 818"/>
                  <a:gd name="T77" fmla="*/ 4241 h 1200"/>
                  <a:gd name="T78" fmla="*/ 4472 w 818"/>
                  <a:gd name="T79" fmla="*/ 783 h 1200"/>
                  <a:gd name="T80" fmla="*/ 6668 w 818"/>
                  <a:gd name="T81" fmla="*/ 250 h 1200"/>
                  <a:gd name="T82" fmla="*/ 8076 w 818"/>
                  <a:gd name="T83" fmla="*/ 125 h 1200"/>
                  <a:gd name="T84" fmla="*/ 11018 w 818"/>
                  <a:gd name="T85" fmla="*/ 1458 h 1200"/>
                  <a:gd name="T86" fmla="*/ 12706 w 818"/>
                  <a:gd name="T87" fmla="*/ 5442 h 1200"/>
                  <a:gd name="T88" fmla="*/ 10423 w 818"/>
                  <a:gd name="T89" fmla="*/ 8005 h 1200"/>
                  <a:gd name="T90" fmla="*/ 9452 w 818"/>
                  <a:gd name="T91" fmla="*/ 8130 h 1200"/>
                  <a:gd name="T92" fmla="*/ 9422 w 818"/>
                  <a:gd name="T93" fmla="*/ 8150 h 12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18" h="1200">
                    <a:moveTo>
                      <a:pt x="604" y="523"/>
                    </a:moveTo>
                    <a:cubicBezTo>
                      <a:pt x="604" y="526"/>
                      <a:pt x="604" y="526"/>
                      <a:pt x="604" y="526"/>
                    </a:cubicBezTo>
                    <a:cubicBezTo>
                      <a:pt x="604" y="526"/>
                      <a:pt x="604" y="526"/>
                      <a:pt x="605" y="526"/>
                    </a:cubicBezTo>
                    <a:cubicBezTo>
                      <a:pt x="611" y="526"/>
                      <a:pt x="637" y="525"/>
                      <a:pt x="667" y="518"/>
                    </a:cubicBezTo>
                    <a:cubicBezTo>
                      <a:pt x="698" y="511"/>
                      <a:pt x="734" y="497"/>
                      <a:pt x="762" y="471"/>
                    </a:cubicBezTo>
                    <a:cubicBezTo>
                      <a:pt x="800" y="435"/>
                      <a:pt x="818" y="394"/>
                      <a:pt x="818" y="348"/>
                    </a:cubicBezTo>
                    <a:cubicBezTo>
                      <a:pt x="818" y="322"/>
                      <a:pt x="812" y="295"/>
                      <a:pt x="801" y="266"/>
                    </a:cubicBezTo>
                    <a:cubicBezTo>
                      <a:pt x="771" y="185"/>
                      <a:pt x="745" y="129"/>
                      <a:pt x="708" y="89"/>
                    </a:cubicBezTo>
                    <a:cubicBezTo>
                      <a:pt x="690" y="68"/>
                      <a:pt x="660" y="49"/>
                      <a:pt x="626" y="33"/>
                    </a:cubicBezTo>
                    <a:cubicBezTo>
                      <a:pt x="592" y="17"/>
                      <a:pt x="553" y="6"/>
                      <a:pt x="516" y="2"/>
                    </a:cubicBezTo>
                    <a:cubicBezTo>
                      <a:pt x="507" y="1"/>
                      <a:pt x="498" y="0"/>
                      <a:pt x="489" y="0"/>
                    </a:cubicBezTo>
                    <a:cubicBezTo>
                      <a:pt x="463" y="0"/>
                      <a:pt x="442" y="5"/>
                      <a:pt x="425" y="10"/>
                    </a:cubicBezTo>
                    <a:cubicBezTo>
                      <a:pt x="407" y="15"/>
                      <a:pt x="392" y="20"/>
                      <a:pt x="374" y="20"/>
                    </a:cubicBezTo>
                    <a:cubicBezTo>
                      <a:pt x="352" y="20"/>
                      <a:pt x="319" y="28"/>
                      <a:pt x="283" y="44"/>
                    </a:cubicBezTo>
                    <a:cubicBezTo>
                      <a:pt x="248" y="61"/>
                      <a:pt x="211" y="86"/>
                      <a:pt x="184" y="121"/>
                    </a:cubicBezTo>
                    <a:cubicBezTo>
                      <a:pt x="157" y="155"/>
                      <a:pt x="119" y="208"/>
                      <a:pt x="86" y="268"/>
                    </a:cubicBezTo>
                    <a:cubicBezTo>
                      <a:pt x="53" y="327"/>
                      <a:pt x="26" y="394"/>
                      <a:pt x="21" y="454"/>
                    </a:cubicBezTo>
                    <a:cubicBezTo>
                      <a:pt x="16" y="515"/>
                      <a:pt x="17" y="554"/>
                      <a:pt x="16" y="587"/>
                    </a:cubicBezTo>
                    <a:cubicBezTo>
                      <a:pt x="16" y="621"/>
                      <a:pt x="14" y="649"/>
                      <a:pt x="5" y="688"/>
                    </a:cubicBezTo>
                    <a:cubicBezTo>
                      <a:pt x="2" y="703"/>
                      <a:pt x="0" y="721"/>
                      <a:pt x="0" y="740"/>
                    </a:cubicBezTo>
                    <a:cubicBezTo>
                      <a:pt x="0" y="782"/>
                      <a:pt x="7" y="832"/>
                      <a:pt x="19" y="877"/>
                    </a:cubicBezTo>
                    <a:cubicBezTo>
                      <a:pt x="31" y="921"/>
                      <a:pt x="47" y="961"/>
                      <a:pt x="66" y="983"/>
                    </a:cubicBezTo>
                    <a:cubicBezTo>
                      <a:pt x="115" y="1040"/>
                      <a:pt x="142" y="1083"/>
                      <a:pt x="167" y="1114"/>
                    </a:cubicBezTo>
                    <a:cubicBezTo>
                      <a:pt x="179" y="1130"/>
                      <a:pt x="190" y="1143"/>
                      <a:pt x="202" y="1154"/>
                    </a:cubicBezTo>
                    <a:cubicBezTo>
                      <a:pt x="215" y="1164"/>
                      <a:pt x="228" y="1173"/>
                      <a:pt x="245" y="1179"/>
                    </a:cubicBezTo>
                    <a:cubicBezTo>
                      <a:pt x="281" y="1194"/>
                      <a:pt x="315" y="1200"/>
                      <a:pt x="351" y="1200"/>
                    </a:cubicBezTo>
                    <a:cubicBezTo>
                      <a:pt x="381" y="1200"/>
                      <a:pt x="412" y="1196"/>
                      <a:pt x="447" y="1188"/>
                    </a:cubicBezTo>
                    <a:cubicBezTo>
                      <a:pt x="485" y="1178"/>
                      <a:pt x="529" y="1161"/>
                      <a:pt x="568" y="1138"/>
                    </a:cubicBezTo>
                    <a:cubicBezTo>
                      <a:pt x="608" y="1115"/>
                      <a:pt x="643" y="1086"/>
                      <a:pt x="665" y="1054"/>
                    </a:cubicBezTo>
                    <a:cubicBezTo>
                      <a:pt x="682" y="1028"/>
                      <a:pt x="689" y="994"/>
                      <a:pt x="689" y="961"/>
                    </a:cubicBezTo>
                    <a:cubicBezTo>
                      <a:pt x="689" y="938"/>
                      <a:pt x="686" y="915"/>
                      <a:pt x="681" y="895"/>
                    </a:cubicBezTo>
                    <a:cubicBezTo>
                      <a:pt x="676" y="875"/>
                      <a:pt x="669" y="858"/>
                      <a:pt x="663" y="847"/>
                    </a:cubicBezTo>
                    <a:cubicBezTo>
                      <a:pt x="640" y="811"/>
                      <a:pt x="612" y="790"/>
                      <a:pt x="612" y="790"/>
                    </a:cubicBezTo>
                    <a:cubicBezTo>
                      <a:pt x="610" y="793"/>
                      <a:pt x="610" y="793"/>
                      <a:pt x="610" y="793"/>
                    </a:cubicBezTo>
                    <a:cubicBezTo>
                      <a:pt x="613" y="791"/>
                      <a:pt x="613" y="791"/>
                      <a:pt x="613" y="791"/>
                    </a:cubicBezTo>
                    <a:cubicBezTo>
                      <a:pt x="613" y="791"/>
                      <a:pt x="613" y="791"/>
                      <a:pt x="613" y="791"/>
                    </a:cubicBezTo>
                    <a:cubicBezTo>
                      <a:pt x="613" y="791"/>
                      <a:pt x="613" y="791"/>
                      <a:pt x="613" y="791"/>
                    </a:cubicBezTo>
                    <a:cubicBezTo>
                      <a:pt x="613" y="791"/>
                      <a:pt x="613" y="791"/>
                      <a:pt x="613" y="791"/>
                    </a:cubicBezTo>
                    <a:cubicBezTo>
                      <a:pt x="613" y="791"/>
                      <a:pt x="613" y="791"/>
                      <a:pt x="613" y="791"/>
                    </a:cubicBezTo>
                    <a:cubicBezTo>
                      <a:pt x="613" y="791"/>
                      <a:pt x="613" y="791"/>
                      <a:pt x="613" y="791"/>
                    </a:cubicBezTo>
                    <a:cubicBezTo>
                      <a:pt x="612" y="791"/>
                      <a:pt x="606" y="781"/>
                      <a:pt x="606" y="764"/>
                    </a:cubicBezTo>
                    <a:cubicBezTo>
                      <a:pt x="606" y="755"/>
                      <a:pt x="608" y="744"/>
                      <a:pt x="613" y="732"/>
                    </a:cubicBezTo>
                    <a:cubicBezTo>
                      <a:pt x="624" y="705"/>
                      <a:pt x="631" y="668"/>
                      <a:pt x="631" y="638"/>
                    </a:cubicBezTo>
                    <a:cubicBezTo>
                      <a:pt x="631" y="625"/>
                      <a:pt x="630" y="614"/>
                      <a:pt x="627" y="606"/>
                    </a:cubicBezTo>
                    <a:cubicBezTo>
                      <a:pt x="623" y="595"/>
                      <a:pt x="617" y="583"/>
                      <a:pt x="612" y="571"/>
                    </a:cubicBezTo>
                    <a:cubicBezTo>
                      <a:pt x="607" y="559"/>
                      <a:pt x="603" y="547"/>
                      <a:pt x="603" y="538"/>
                    </a:cubicBezTo>
                    <a:cubicBezTo>
                      <a:pt x="603" y="533"/>
                      <a:pt x="604" y="528"/>
                      <a:pt x="607" y="524"/>
                    </a:cubicBezTo>
                    <a:cubicBezTo>
                      <a:pt x="604" y="523"/>
                      <a:pt x="604" y="523"/>
                      <a:pt x="604" y="523"/>
                    </a:cubicBezTo>
                    <a:cubicBezTo>
                      <a:pt x="604" y="526"/>
                      <a:pt x="604" y="526"/>
                      <a:pt x="604" y="526"/>
                    </a:cubicBezTo>
                    <a:cubicBezTo>
                      <a:pt x="604" y="523"/>
                      <a:pt x="604" y="523"/>
                      <a:pt x="604" y="523"/>
                    </a:cubicBezTo>
                    <a:cubicBezTo>
                      <a:pt x="602" y="521"/>
                      <a:pt x="602" y="521"/>
                      <a:pt x="602" y="521"/>
                    </a:cubicBezTo>
                    <a:cubicBezTo>
                      <a:pt x="598" y="526"/>
                      <a:pt x="597" y="532"/>
                      <a:pt x="597" y="538"/>
                    </a:cubicBezTo>
                    <a:cubicBezTo>
                      <a:pt x="597" y="549"/>
                      <a:pt x="601" y="561"/>
                      <a:pt x="606" y="574"/>
                    </a:cubicBezTo>
                    <a:cubicBezTo>
                      <a:pt x="611" y="586"/>
                      <a:pt x="617" y="598"/>
                      <a:pt x="621" y="608"/>
                    </a:cubicBezTo>
                    <a:cubicBezTo>
                      <a:pt x="624" y="615"/>
                      <a:pt x="625" y="626"/>
                      <a:pt x="625" y="638"/>
                    </a:cubicBezTo>
                    <a:cubicBezTo>
                      <a:pt x="625" y="667"/>
                      <a:pt x="618" y="703"/>
                      <a:pt x="607" y="729"/>
                    </a:cubicBezTo>
                    <a:cubicBezTo>
                      <a:pt x="602" y="742"/>
                      <a:pt x="600" y="754"/>
                      <a:pt x="600" y="764"/>
                    </a:cubicBezTo>
                    <a:cubicBezTo>
                      <a:pt x="600" y="783"/>
                      <a:pt x="607" y="794"/>
                      <a:pt x="608" y="794"/>
                    </a:cubicBezTo>
                    <a:cubicBezTo>
                      <a:pt x="608" y="795"/>
                      <a:pt x="608" y="795"/>
                      <a:pt x="608" y="795"/>
                    </a:cubicBezTo>
                    <a:cubicBezTo>
                      <a:pt x="608" y="795"/>
                      <a:pt x="608" y="795"/>
                      <a:pt x="608" y="795"/>
                    </a:cubicBezTo>
                    <a:cubicBezTo>
                      <a:pt x="609" y="795"/>
                      <a:pt x="609" y="795"/>
                      <a:pt x="609" y="795"/>
                    </a:cubicBezTo>
                    <a:cubicBezTo>
                      <a:pt x="612" y="797"/>
                      <a:pt x="637" y="817"/>
                      <a:pt x="657" y="850"/>
                    </a:cubicBezTo>
                    <a:cubicBezTo>
                      <a:pt x="664" y="860"/>
                      <a:pt x="670" y="877"/>
                      <a:pt x="675" y="896"/>
                    </a:cubicBezTo>
                    <a:cubicBezTo>
                      <a:pt x="680" y="916"/>
                      <a:pt x="683" y="938"/>
                      <a:pt x="683" y="961"/>
                    </a:cubicBezTo>
                    <a:cubicBezTo>
                      <a:pt x="683" y="993"/>
                      <a:pt x="676" y="1026"/>
                      <a:pt x="660" y="1051"/>
                    </a:cubicBezTo>
                    <a:cubicBezTo>
                      <a:pt x="639" y="1081"/>
                      <a:pt x="604" y="1110"/>
                      <a:pt x="565" y="1133"/>
                    </a:cubicBezTo>
                    <a:cubicBezTo>
                      <a:pt x="526" y="1155"/>
                      <a:pt x="483" y="1173"/>
                      <a:pt x="445" y="1182"/>
                    </a:cubicBezTo>
                    <a:cubicBezTo>
                      <a:pt x="411" y="1190"/>
                      <a:pt x="380" y="1194"/>
                      <a:pt x="351" y="1194"/>
                    </a:cubicBezTo>
                    <a:cubicBezTo>
                      <a:pt x="316" y="1194"/>
                      <a:pt x="283" y="1188"/>
                      <a:pt x="247" y="1174"/>
                    </a:cubicBezTo>
                    <a:cubicBezTo>
                      <a:pt x="231" y="1167"/>
                      <a:pt x="218" y="1159"/>
                      <a:pt x="206" y="1149"/>
                    </a:cubicBezTo>
                    <a:cubicBezTo>
                      <a:pt x="188" y="1133"/>
                      <a:pt x="173" y="1113"/>
                      <a:pt x="152" y="1085"/>
                    </a:cubicBezTo>
                    <a:cubicBezTo>
                      <a:pt x="132" y="1057"/>
                      <a:pt x="107" y="1022"/>
                      <a:pt x="70" y="979"/>
                    </a:cubicBezTo>
                    <a:cubicBezTo>
                      <a:pt x="53" y="958"/>
                      <a:pt x="37" y="919"/>
                      <a:pt x="25" y="875"/>
                    </a:cubicBezTo>
                    <a:cubicBezTo>
                      <a:pt x="13" y="831"/>
                      <a:pt x="6" y="781"/>
                      <a:pt x="6" y="740"/>
                    </a:cubicBezTo>
                    <a:cubicBezTo>
                      <a:pt x="6" y="721"/>
                      <a:pt x="8" y="704"/>
                      <a:pt x="11" y="689"/>
                    </a:cubicBezTo>
                    <a:cubicBezTo>
                      <a:pt x="20" y="650"/>
                      <a:pt x="22" y="621"/>
                      <a:pt x="22" y="587"/>
                    </a:cubicBezTo>
                    <a:cubicBezTo>
                      <a:pt x="23" y="554"/>
                      <a:pt x="22" y="515"/>
                      <a:pt x="27" y="455"/>
                    </a:cubicBezTo>
                    <a:cubicBezTo>
                      <a:pt x="32" y="396"/>
                      <a:pt x="59" y="330"/>
                      <a:pt x="91" y="271"/>
                    </a:cubicBezTo>
                    <a:cubicBezTo>
                      <a:pt x="124" y="211"/>
                      <a:pt x="161" y="158"/>
                      <a:pt x="188" y="125"/>
                    </a:cubicBezTo>
                    <a:cubicBezTo>
                      <a:pt x="215" y="91"/>
                      <a:pt x="251" y="66"/>
                      <a:pt x="286" y="50"/>
                    </a:cubicBezTo>
                    <a:cubicBezTo>
                      <a:pt x="320" y="33"/>
                      <a:pt x="354" y="26"/>
                      <a:pt x="374" y="26"/>
                    </a:cubicBezTo>
                    <a:cubicBezTo>
                      <a:pt x="393" y="26"/>
                      <a:pt x="409" y="21"/>
                      <a:pt x="426" y="16"/>
                    </a:cubicBezTo>
                    <a:cubicBezTo>
                      <a:pt x="444" y="11"/>
                      <a:pt x="463" y="6"/>
                      <a:pt x="489" y="6"/>
                    </a:cubicBezTo>
                    <a:cubicBezTo>
                      <a:pt x="498" y="6"/>
                      <a:pt x="506" y="7"/>
                      <a:pt x="516" y="8"/>
                    </a:cubicBezTo>
                    <a:cubicBezTo>
                      <a:pt x="551" y="12"/>
                      <a:pt x="590" y="23"/>
                      <a:pt x="623" y="38"/>
                    </a:cubicBezTo>
                    <a:cubicBezTo>
                      <a:pt x="657" y="54"/>
                      <a:pt x="686" y="73"/>
                      <a:pt x="704" y="93"/>
                    </a:cubicBezTo>
                    <a:cubicBezTo>
                      <a:pt x="739" y="132"/>
                      <a:pt x="765" y="188"/>
                      <a:pt x="795" y="268"/>
                    </a:cubicBezTo>
                    <a:cubicBezTo>
                      <a:pt x="806" y="296"/>
                      <a:pt x="812" y="323"/>
                      <a:pt x="812" y="348"/>
                    </a:cubicBezTo>
                    <a:cubicBezTo>
                      <a:pt x="811" y="392"/>
                      <a:pt x="795" y="431"/>
                      <a:pt x="758" y="466"/>
                    </a:cubicBezTo>
                    <a:cubicBezTo>
                      <a:pt x="732" y="492"/>
                      <a:pt x="696" y="505"/>
                      <a:pt x="666" y="512"/>
                    </a:cubicBezTo>
                    <a:cubicBezTo>
                      <a:pt x="636" y="519"/>
                      <a:pt x="611" y="520"/>
                      <a:pt x="605" y="520"/>
                    </a:cubicBezTo>
                    <a:cubicBezTo>
                      <a:pt x="605" y="520"/>
                      <a:pt x="604" y="520"/>
                      <a:pt x="604" y="520"/>
                    </a:cubicBezTo>
                    <a:cubicBezTo>
                      <a:pt x="603" y="520"/>
                      <a:pt x="603" y="520"/>
                      <a:pt x="603" y="520"/>
                    </a:cubicBezTo>
                    <a:cubicBezTo>
                      <a:pt x="602" y="521"/>
                      <a:pt x="602" y="521"/>
                      <a:pt x="602" y="521"/>
                    </a:cubicBezTo>
                    <a:lnTo>
                      <a:pt x="604" y="5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2" name="Freeform 13">
                <a:extLst>
                  <a:ext uri="{FF2B5EF4-FFF2-40B4-BE49-F238E27FC236}">
                    <a16:creationId xmlns:a16="http://schemas.microsoft.com/office/drawing/2014/main" id="{63D03984-BC3B-4530-AF42-3673CC295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1676"/>
                <a:ext cx="548" cy="410"/>
              </a:xfrm>
              <a:custGeom>
                <a:avLst/>
                <a:gdLst>
                  <a:gd name="T0" fmla="*/ 3431 w 219"/>
                  <a:gd name="T1" fmla="*/ 2470 h 164"/>
                  <a:gd name="T2" fmla="*/ 2585 w 219"/>
                  <a:gd name="T3" fmla="*/ 2250 h 164"/>
                  <a:gd name="T4" fmla="*/ 1772 w 219"/>
                  <a:gd name="T5" fmla="*/ 1738 h 164"/>
                  <a:gd name="T6" fmla="*/ 988 w 219"/>
                  <a:gd name="T7" fmla="*/ 908 h 164"/>
                  <a:gd name="T8" fmla="*/ 801 w 219"/>
                  <a:gd name="T9" fmla="*/ 0 h 164"/>
                  <a:gd name="T10" fmla="*/ 1959 w 219"/>
                  <a:gd name="T11" fmla="*/ 1958 h 164"/>
                  <a:gd name="T12" fmla="*/ 971 w 219"/>
                  <a:gd name="T13" fmla="*/ 1625 h 164"/>
                  <a:gd name="T14" fmla="*/ 0 w 219"/>
                  <a:gd name="T15" fmla="*/ 1863 h 164"/>
                  <a:gd name="T16" fmla="*/ 1114 w 219"/>
                  <a:gd name="T17" fmla="*/ 1800 h 164"/>
                  <a:gd name="T18" fmla="*/ 1867 w 219"/>
                  <a:gd name="T19" fmla="*/ 1988 h 164"/>
                  <a:gd name="T20" fmla="*/ 3368 w 219"/>
                  <a:gd name="T21" fmla="*/ 2500 h 1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9" h="164">
                    <a:moveTo>
                      <a:pt x="219" y="158"/>
                    </a:moveTo>
                    <a:cubicBezTo>
                      <a:pt x="202" y="151"/>
                      <a:pt x="183" y="152"/>
                      <a:pt x="165" y="144"/>
                    </a:cubicBezTo>
                    <a:cubicBezTo>
                      <a:pt x="146" y="137"/>
                      <a:pt x="128" y="126"/>
                      <a:pt x="113" y="111"/>
                    </a:cubicBezTo>
                    <a:cubicBezTo>
                      <a:pt x="99" y="97"/>
                      <a:pt x="72" y="76"/>
                      <a:pt x="63" y="58"/>
                    </a:cubicBezTo>
                    <a:cubicBezTo>
                      <a:pt x="55" y="41"/>
                      <a:pt x="59" y="18"/>
                      <a:pt x="51" y="0"/>
                    </a:cubicBezTo>
                    <a:cubicBezTo>
                      <a:pt x="43" y="60"/>
                      <a:pt x="83" y="96"/>
                      <a:pt x="125" y="125"/>
                    </a:cubicBezTo>
                    <a:cubicBezTo>
                      <a:pt x="102" y="114"/>
                      <a:pt x="87" y="101"/>
                      <a:pt x="62" y="104"/>
                    </a:cubicBezTo>
                    <a:cubicBezTo>
                      <a:pt x="48" y="105"/>
                      <a:pt x="5" y="106"/>
                      <a:pt x="0" y="119"/>
                    </a:cubicBezTo>
                    <a:cubicBezTo>
                      <a:pt x="22" y="122"/>
                      <a:pt x="49" y="116"/>
                      <a:pt x="71" y="115"/>
                    </a:cubicBezTo>
                    <a:cubicBezTo>
                      <a:pt x="93" y="115"/>
                      <a:pt x="100" y="118"/>
                      <a:pt x="119" y="127"/>
                    </a:cubicBezTo>
                    <a:cubicBezTo>
                      <a:pt x="145" y="138"/>
                      <a:pt x="185" y="164"/>
                      <a:pt x="215" y="160"/>
                    </a:cubicBezTo>
                  </a:path>
                </a:pathLst>
              </a:custGeom>
              <a:solidFill>
                <a:srgbClr val="AA1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3" name="Freeform 14">
                <a:extLst>
                  <a:ext uri="{FF2B5EF4-FFF2-40B4-BE49-F238E27FC236}">
                    <a16:creationId xmlns:a16="http://schemas.microsoft.com/office/drawing/2014/main" id="{0B33008F-4897-4CFF-9997-F141802D0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2633"/>
                <a:ext cx="448" cy="180"/>
              </a:xfrm>
              <a:custGeom>
                <a:avLst/>
                <a:gdLst>
                  <a:gd name="T0" fmla="*/ 2713 w 179"/>
                  <a:gd name="T1" fmla="*/ 550 h 72"/>
                  <a:gd name="T2" fmla="*/ 1271 w 179"/>
                  <a:gd name="T3" fmla="*/ 270 h 72"/>
                  <a:gd name="T4" fmla="*/ 0 w 179"/>
                  <a:gd name="T5" fmla="*/ 0 h 72"/>
                  <a:gd name="T6" fmla="*/ 1271 w 179"/>
                  <a:gd name="T7" fmla="*/ 363 h 72"/>
                  <a:gd name="T8" fmla="*/ 2305 w 179"/>
                  <a:gd name="T9" fmla="*/ 395 h 72"/>
                  <a:gd name="T10" fmla="*/ 345 w 179"/>
                  <a:gd name="T11" fmla="*/ 1125 h 72"/>
                  <a:gd name="T12" fmla="*/ 2806 w 179"/>
                  <a:gd name="T13" fmla="*/ 58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72">
                    <a:moveTo>
                      <a:pt x="173" y="35"/>
                    </a:moveTo>
                    <a:cubicBezTo>
                      <a:pt x="141" y="17"/>
                      <a:pt x="116" y="17"/>
                      <a:pt x="81" y="17"/>
                    </a:cubicBezTo>
                    <a:cubicBezTo>
                      <a:pt x="52" y="17"/>
                      <a:pt x="26" y="5"/>
                      <a:pt x="0" y="0"/>
                    </a:cubicBezTo>
                    <a:cubicBezTo>
                      <a:pt x="29" y="3"/>
                      <a:pt x="53" y="23"/>
                      <a:pt x="81" y="23"/>
                    </a:cubicBezTo>
                    <a:cubicBezTo>
                      <a:pt x="106" y="22"/>
                      <a:pt x="123" y="14"/>
                      <a:pt x="147" y="25"/>
                    </a:cubicBezTo>
                    <a:cubicBezTo>
                      <a:pt x="100" y="36"/>
                      <a:pt x="54" y="28"/>
                      <a:pt x="22" y="72"/>
                    </a:cubicBezTo>
                    <a:cubicBezTo>
                      <a:pt x="70" y="57"/>
                      <a:pt x="128" y="10"/>
                      <a:pt x="179" y="37"/>
                    </a:cubicBezTo>
                  </a:path>
                </a:pathLst>
              </a:custGeom>
              <a:solidFill>
                <a:srgbClr val="AA1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4" name="Freeform 15">
                <a:extLst>
                  <a:ext uri="{FF2B5EF4-FFF2-40B4-BE49-F238E27FC236}">
                    <a16:creationId xmlns:a16="http://schemas.microsoft.com/office/drawing/2014/main" id="{0310A658-642F-4D10-9672-41A77EBC3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1328"/>
                <a:ext cx="707" cy="288"/>
              </a:xfrm>
              <a:custGeom>
                <a:avLst/>
                <a:gdLst>
                  <a:gd name="T0" fmla="*/ 4382 w 283"/>
                  <a:gd name="T1" fmla="*/ 1285 h 115"/>
                  <a:gd name="T2" fmla="*/ 2603 w 283"/>
                  <a:gd name="T3" fmla="*/ 646 h 115"/>
                  <a:gd name="T4" fmla="*/ 1821 w 283"/>
                  <a:gd name="T5" fmla="*/ 551 h 115"/>
                  <a:gd name="T6" fmla="*/ 1217 w 283"/>
                  <a:gd name="T7" fmla="*/ 0 h 115"/>
                  <a:gd name="T8" fmla="*/ 1666 w 283"/>
                  <a:gd name="T9" fmla="*/ 551 h 115"/>
                  <a:gd name="T10" fmla="*/ 2308 w 283"/>
                  <a:gd name="T11" fmla="*/ 784 h 115"/>
                  <a:gd name="T12" fmla="*/ 1249 w 283"/>
                  <a:gd name="T13" fmla="*/ 1117 h 115"/>
                  <a:gd name="T14" fmla="*/ 0 w 283"/>
                  <a:gd name="T15" fmla="*/ 1806 h 115"/>
                  <a:gd name="T16" fmla="*/ 937 w 283"/>
                  <a:gd name="T17" fmla="*/ 1410 h 115"/>
                  <a:gd name="T18" fmla="*/ 1541 w 283"/>
                  <a:gd name="T19" fmla="*/ 1067 h 115"/>
                  <a:gd name="T20" fmla="*/ 2446 w 283"/>
                  <a:gd name="T21" fmla="*/ 754 h 115"/>
                  <a:gd name="T22" fmla="*/ 4412 w 283"/>
                  <a:gd name="T23" fmla="*/ 1285 h 1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3" h="115">
                    <a:moveTo>
                      <a:pt x="281" y="82"/>
                    </a:moveTo>
                    <a:cubicBezTo>
                      <a:pt x="266" y="44"/>
                      <a:pt x="199" y="45"/>
                      <a:pt x="167" y="41"/>
                    </a:cubicBezTo>
                    <a:cubicBezTo>
                      <a:pt x="153" y="39"/>
                      <a:pt x="129" y="40"/>
                      <a:pt x="117" y="35"/>
                    </a:cubicBezTo>
                    <a:cubicBezTo>
                      <a:pt x="101" y="29"/>
                      <a:pt x="91" y="10"/>
                      <a:pt x="78" y="0"/>
                    </a:cubicBezTo>
                    <a:cubicBezTo>
                      <a:pt x="87" y="11"/>
                      <a:pt x="96" y="26"/>
                      <a:pt x="107" y="35"/>
                    </a:cubicBezTo>
                    <a:cubicBezTo>
                      <a:pt x="118" y="43"/>
                      <a:pt x="135" y="46"/>
                      <a:pt x="148" y="50"/>
                    </a:cubicBezTo>
                    <a:cubicBezTo>
                      <a:pt x="123" y="50"/>
                      <a:pt x="100" y="59"/>
                      <a:pt x="80" y="71"/>
                    </a:cubicBezTo>
                    <a:cubicBezTo>
                      <a:pt x="56" y="85"/>
                      <a:pt x="20" y="97"/>
                      <a:pt x="0" y="115"/>
                    </a:cubicBezTo>
                    <a:cubicBezTo>
                      <a:pt x="21" y="98"/>
                      <a:pt x="41" y="96"/>
                      <a:pt x="60" y="90"/>
                    </a:cubicBezTo>
                    <a:cubicBezTo>
                      <a:pt x="77" y="85"/>
                      <a:pt x="83" y="76"/>
                      <a:pt x="99" y="68"/>
                    </a:cubicBezTo>
                    <a:cubicBezTo>
                      <a:pt x="118" y="59"/>
                      <a:pt x="138" y="54"/>
                      <a:pt x="157" y="48"/>
                    </a:cubicBezTo>
                    <a:cubicBezTo>
                      <a:pt x="187" y="40"/>
                      <a:pt x="261" y="51"/>
                      <a:pt x="283" y="82"/>
                    </a:cubicBezTo>
                  </a:path>
                </a:pathLst>
              </a:custGeom>
              <a:solidFill>
                <a:srgbClr val="AA1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5" name="Freeform 16">
                <a:extLst>
                  <a:ext uri="{FF2B5EF4-FFF2-40B4-BE49-F238E27FC236}">
                    <a16:creationId xmlns:a16="http://schemas.microsoft.com/office/drawing/2014/main" id="{13F5B2D0-55FB-42CF-81B4-618432F8C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3073"/>
                <a:ext cx="503" cy="438"/>
              </a:xfrm>
              <a:custGeom>
                <a:avLst/>
                <a:gdLst>
                  <a:gd name="T0" fmla="*/ 0 w 201"/>
                  <a:gd name="T1" fmla="*/ 63 h 175"/>
                  <a:gd name="T2" fmla="*/ 833 w 201"/>
                  <a:gd name="T3" fmla="*/ 208 h 175"/>
                  <a:gd name="T4" fmla="*/ 1647 w 201"/>
                  <a:gd name="T5" fmla="*/ 0 h 175"/>
                  <a:gd name="T6" fmla="*/ 751 w 201"/>
                  <a:gd name="T7" fmla="*/ 283 h 175"/>
                  <a:gd name="T8" fmla="*/ 1346 w 201"/>
                  <a:gd name="T9" fmla="*/ 846 h 175"/>
                  <a:gd name="T10" fmla="*/ 1804 w 201"/>
                  <a:gd name="T11" fmla="*/ 1617 h 175"/>
                  <a:gd name="T12" fmla="*/ 2472 w 201"/>
                  <a:gd name="T13" fmla="*/ 2213 h 175"/>
                  <a:gd name="T14" fmla="*/ 3151 w 201"/>
                  <a:gd name="T15" fmla="*/ 2743 h 175"/>
                  <a:gd name="T16" fmla="*/ 2242 w 201"/>
                  <a:gd name="T17" fmla="*/ 2085 h 175"/>
                  <a:gd name="T18" fmla="*/ 1879 w 201"/>
                  <a:gd name="T19" fmla="*/ 1805 h 175"/>
                  <a:gd name="T20" fmla="*/ 1567 w 201"/>
                  <a:gd name="T21" fmla="*/ 1379 h 175"/>
                  <a:gd name="T22" fmla="*/ 876 w 201"/>
                  <a:gd name="T23" fmla="*/ 521 h 175"/>
                  <a:gd name="T24" fmla="*/ 583 w 201"/>
                  <a:gd name="T25" fmla="*/ 208 h 175"/>
                  <a:gd name="T26" fmla="*/ 125 w 201"/>
                  <a:gd name="T27" fmla="*/ 63 h 1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01" h="175">
                    <a:moveTo>
                      <a:pt x="0" y="4"/>
                    </a:moveTo>
                    <a:cubicBezTo>
                      <a:pt x="18" y="13"/>
                      <a:pt x="35" y="14"/>
                      <a:pt x="53" y="13"/>
                    </a:cubicBezTo>
                    <a:cubicBezTo>
                      <a:pt x="73" y="13"/>
                      <a:pt x="86" y="4"/>
                      <a:pt x="105" y="0"/>
                    </a:cubicBezTo>
                    <a:cubicBezTo>
                      <a:pt x="88" y="9"/>
                      <a:pt x="67" y="21"/>
                      <a:pt x="48" y="18"/>
                    </a:cubicBezTo>
                    <a:cubicBezTo>
                      <a:pt x="60" y="30"/>
                      <a:pt x="76" y="40"/>
                      <a:pt x="86" y="54"/>
                    </a:cubicBezTo>
                    <a:cubicBezTo>
                      <a:pt x="96" y="70"/>
                      <a:pt x="105" y="87"/>
                      <a:pt x="115" y="103"/>
                    </a:cubicBezTo>
                    <a:cubicBezTo>
                      <a:pt x="127" y="123"/>
                      <a:pt x="140" y="128"/>
                      <a:pt x="158" y="141"/>
                    </a:cubicBezTo>
                    <a:cubicBezTo>
                      <a:pt x="173" y="153"/>
                      <a:pt x="184" y="166"/>
                      <a:pt x="201" y="175"/>
                    </a:cubicBezTo>
                    <a:cubicBezTo>
                      <a:pt x="179" y="165"/>
                      <a:pt x="162" y="146"/>
                      <a:pt x="143" y="133"/>
                    </a:cubicBezTo>
                    <a:cubicBezTo>
                      <a:pt x="131" y="125"/>
                      <a:pt x="129" y="127"/>
                      <a:pt x="120" y="115"/>
                    </a:cubicBezTo>
                    <a:cubicBezTo>
                      <a:pt x="113" y="106"/>
                      <a:pt x="107" y="97"/>
                      <a:pt x="100" y="88"/>
                    </a:cubicBezTo>
                    <a:cubicBezTo>
                      <a:pt x="85" y="69"/>
                      <a:pt x="71" y="51"/>
                      <a:pt x="56" y="33"/>
                    </a:cubicBezTo>
                    <a:cubicBezTo>
                      <a:pt x="48" y="24"/>
                      <a:pt x="49" y="18"/>
                      <a:pt x="37" y="13"/>
                    </a:cubicBezTo>
                    <a:cubicBezTo>
                      <a:pt x="26" y="9"/>
                      <a:pt x="18" y="11"/>
                      <a:pt x="8" y="4"/>
                    </a:cubicBezTo>
                  </a:path>
                </a:pathLst>
              </a:custGeom>
              <a:solidFill>
                <a:srgbClr val="AA1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6" name="Freeform 17">
                <a:extLst>
                  <a:ext uri="{FF2B5EF4-FFF2-40B4-BE49-F238E27FC236}">
                    <a16:creationId xmlns:a16="http://schemas.microsoft.com/office/drawing/2014/main" id="{F63AF241-DCA9-4F54-AFE6-EB3A9CCF7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1666"/>
                <a:ext cx="202" cy="307"/>
              </a:xfrm>
              <a:custGeom>
                <a:avLst/>
                <a:gdLst>
                  <a:gd name="T0" fmla="*/ 416 w 81"/>
                  <a:gd name="T1" fmla="*/ 105 h 123"/>
                  <a:gd name="T2" fmla="*/ 12 w 81"/>
                  <a:gd name="T3" fmla="*/ 499 h 123"/>
                  <a:gd name="T4" fmla="*/ 75 w 81"/>
                  <a:gd name="T5" fmla="*/ 841 h 123"/>
                  <a:gd name="T6" fmla="*/ 466 w 81"/>
                  <a:gd name="T7" fmla="*/ 871 h 123"/>
                  <a:gd name="T8" fmla="*/ 1037 w 81"/>
                  <a:gd name="T9" fmla="*/ 1745 h 123"/>
                  <a:gd name="T10" fmla="*/ 1087 w 81"/>
                  <a:gd name="T11" fmla="*/ 978 h 123"/>
                  <a:gd name="T12" fmla="*/ 571 w 81"/>
                  <a:gd name="T13" fmla="*/ 871 h 123"/>
                  <a:gd name="T14" fmla="*/ 292 w 81"/>
                  <a:gd name="T15" fmla="*/ 75 h 1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123">
                    <a:moveTo>
                      <a:pt x="27" y="7"/>
                    </a:moveTo>
                    <a:cubicBezTo>
                      <a:pt x="10" y="0"/>
                      <a:pt x="3" y="16"/>
                      <a:pt x="1" y="32"/>
                    </a:cubicBezTo>
                    <a:cubicBezTo>
                      <a:pt x="0" y="38"/>
                      <a:pt x="0" y="49"/>
                      <a:pt x="5" y="54"/>
                    </a:cubicBezTo>
                    <a:cubicBezTo>
                      <a:pt x="16" y="65"/>
                      <a:pt x="21" y="55"/>
                      <a:pt x="30" y="56"/>
                    </a:cubicBezTo>
                    <a:cubicBezTo>
                      <a:pt x="49" y="59"/>
                      <a:pt x="40" y="123"/>
                      <a:pt x="67" y="112"/>
                    </a:cubicBezTo>
                    <a:cubicBezTo>
                      <a:pt x="81" y="107"/>
                      <a:pt x="78" y="72"/>
                      <a:pt x="70" y="63"/>
                    </a:cubicBezTo>
                    <a:cubicBezTo>
                      <a:pt x="59" y="51"/>
                      <a:pt x="48" y="63"/>
                      <a:pt x="37" y="56"/>
                    </a:cubicBezTo>
                    <a:cubicBezTo>
                      <a:pt x="17" y="43"/>
                      <a:pt x="46" y="12"/>
                      <a:pt x="19" y="5"/>
                    </a:cubicBezTo>
                  </a:path>
                </a:pathLst>
              </a:custGeom>
              <a:solidFill>
                <a:srgbClr val="D92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7" name="Freeform 18">
                <a:extLst>
                  <a:ext uri="{FF2B5EF4-FFF2-40B4-BE49-F238E27FC236}">
                    <a16:creationId xmlns:a16="http://schemas.microsoft.com/office/drawing/2014/main" id="{42DFD3E4-9D49-41EB-9803-D4031399A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1686"/>
                <a:ext cx="75" cy="100"/>
              </a:xfrm>
              <a:custGeom>
                <a:avLst/>
                <a:gdLst>
                  <a:gd name="T0" fmla="*/ 345 w 30"/>
                  <a:gd name="T1" fmla="*/ 95 h 40"/>
                  <a:gd name="T2" fmla="*/ 175 w 30"/>
                  <a:gd name="T3" fmla="*/ 583 h 40"/>
                  <a:gd name="T4" fmla="*/ 345 w 30"/>
                  <a:gd name="T5" fmla="*/ 125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40">
                    <a:moveTo>
                      <a:pt x="22" y="6"/>
                    </a:moveTo>
                    <a:cubicBezTo>
                      <a:pt x="7" y="0"/>
                      <a:pt x="0" y="33"/>
                      <a:pt x="11" y="37"/>
                    </a:cubicBezTo>
                    <a:cubicBezTo>
                      <a:pt x="19" y="40"/>
                      <a:pt x="30" y="12"/>
                      <a:pt x="22" y="8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8" name="Freeform 19">
                <a:extLst>
                  <a:ext uri="{FF2B5EF4-FFF2-40B4-BE49-F238E27FC236}">
                    <a16:creationId xmlns:a16="http://schemas.microsoft.com/office/drawing/2014/main" id="{3458B7AF-A85E-4518-B437-8CFEB868D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1808"/>
                <a:ext cx="63" cy="123"/>
              </a:xfrm>
              <a:custGeom>
                <a:avLst/>
                <a:gdLst>
                  <a:gd name="T0" fmla="*/ 242 w 25"/>
                  <a:gd name="T1" fmla="*/ 176 h 49"/>
                  <a:gd name="T2" fmla="*/ 33 w 25"/>
                  <a:gd name="T3" fmla="*/ 221 h 49"/>
                  <a:gd name="T4" fmla="*/ 159 w 25"/>
                  <a:gd name="T5" fmla="*/ 663 h 49"/>
                  <a:gd name="T6" fmla="*/ 242 w 25"/>
                  <a:gd name="T7" fmla="*/ 146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49">
                    <a:moveTo>
                      <a:pt x="15" y="11"/>
                    </a:moveTo>
                    <a:cubicBezTo>
                      <a:pt x="13" y="0"/>
                      <a:pt x="4" y="7"/>
                      <a:pt x="2" y="14"/>
                    </a:cubicBezTo>
                    <a:cubicBezTo>
                      <a:pt x="0" y="21"/>
                      <a:pt x="2" y="38"/>
                      <a:pt x="10" y="42"/>
                    </a:cubicBezTo>
                    <a:cubicBezTo>
                      <a:pt x="25" y="49"/>
                      <a:pt x="17" y="16"/>
                      <a:pt x="15" y="9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9" name="Freeform 20">
                <a:extLst>
                  <a:ext uri="{FF2B5EF4-FFF2-40B4-BE49-F238E27FC236}">
                    <a16:creationId xmlns:a16="http://schemas.microsoft.com/office/drawing/2014/main" id="{3F90B789-3A1E-4893-9AB9-598789433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531"/>
                <a:ext cx="80" cy="82"/>
              </a:xfrm>
              <a:custGeom>
                <a:avLst/>
                <a:gdLst>
                  <a:gd name="T0" fmla="*/ 220 w 32"/>
                  <a:gd name="T1" fmla="*/ 124 h 33"/>
                  <a:gd name="T2" fmla="*/ 300 w 32"/>
                  <a:gd name="T3" fmla="*/ 445 h 33"/>
                  <a:gd name="T4" fmla="*/ 238 w 32"/>
                  <a:gd name="T5" fmla="*/ 137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3">
                    <a:moveTo>
                      <a:pt x="14" y="8"/>
                    </a:moveTo>
                    <a:cubicBezTo>
                      <a:pt x="0" y="0"/>
                      <a:pt x="2" y="33"/>
                      <a:pt x="19" y="29"/>
                    </a:cubicBezTo>
                    <a:cubicBezTo>
                      <a:pt x="32" y="25"/>
                      <a:pt x="19" y="11"/>
                      <a:pt x="15" y="9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0" name="Freeform 21">
                <a:extLst>
                  <a:ext uri="{FF2B5EF4-FFF2-40B4-BE49-F238E27FC236}">
                    <a16:creationId xmlns:a16="http://schemas.microsoft.com/office/drawing/2014/main" id="{8EC56255-E6A3-4780-AA13-D32C2E8ED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2556"/>
                <a:ext cx="58" cy="65"/>
              </a:xfrm>
              <a:custGeom>
                <a:avLst/>
                <a:gdLst>
                  <a:gd name="T0" fmla="*/ 285 w 23"/>
                  <a:gd name="T1" fmla="*/ 50 h 26"/>
                  <a:gd name="T2" fmla="*/ 50 w 23"/>
                  <a:gd name="T3" fmla="*/ 83 h 26"/>
                  <a:gd name="T4" fmla="*/ 159 w 23"/>
                  <a:gd name="T5" fmla="*/ 363 h 26"/>
                  <a:gd name="T6" fmla="*/ 272 w 23"/>
                  <a:gd name="T7" fmla="*/ 63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6">
                    <a:moveTo>
                      <a:pt x="18" y="3"/>
                    </a:moveTo>
                    <a:cubicBezTo>
                      <a:pt x="13" y="2"/>
                      <a:pt x="6" y="0"/>
                      <a:pt x="3" y="5"/>
                    </a:cubicBezTo>
                    <a:cubicBezTo>
                      <a:pt x="0" y="9"/>
                      <a:pt x="6" y="22"/>
                      <a:pt x="10" y="23"/>
                    </a:cubicBezTo>
                    <a:cubicBezTo>
                      <a:pt x="19" y="26"/>
                      <a:pt x="23" y="9"/>
                      <a:pt x="17" y="4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1" name="Freeform 22">
                <a:extLst>
                  <a:ext uri="{FF2B5EF4-FFF2-40B4-BE49-F238E27FC236}">
                    <a16:creationId xmlns:a16="http://schemas.microsoft.com/office/drawing/2014/main" id="{059906E2-93F7-4DD5-9E30-E97B76672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2338"/>
                <a:ext cx="60" cy="63"/>
              </a:xfrm>
              <a:custGeom>
                <a:avLst/>
                <a:gdLst>
                  <a:gd name="T0" fmla="*/ 270 w 24"/>
                  <a:gd name="T1" fmla="*/ 63 h 25"/>
                  <a:gd name="T2" fmla="*/ 145 w 24"/>
                  <a:gd name="T3" fmla="*/ 350 h 25"/>
                  <a:gd name="T4" fmla="*/ 333 w 24"/>
                  <a:gd name="T5" fmla="*/ 63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17" y="4"/>
                    </a:moveTo>
                    <a:cubicBezTo>
                      <a:pt x="8" y="0"/>
                      <a:pt x="0" y="19"/>
                      <a:pt x="9" y="22"/>
                    </a:cubicBezTo>
                    <a:cubicBezTo>
                      <a:pt x="18" y="25"/>
                      <a:pt x="24" y="10"/>
                      <a:pt x="21" y="4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2" name="Freeform 23">
                <a:extLst>
                  <a:ext uri="{FF2B5EF4-FFF2-40B4-BE49-F238E27FC236}">
                    <a16:creationId xmlns:a16="http://schemas.microsoft.com/office/drawing/2014/main" id="{D809D63F-5D26-43A4-8B47-3AEE7B25A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406"/>
                <a:ext cx="57" cy="97"/>
              </a:xfrm>
              <a:custGeom>
                <a:avLst/>
                <a:gdLst>
                  <a:gd name="T0" fmla="*/ 320 w 23"/>
                  <a:gd name="T1" fmla="*/ 154 h 39"/>
                  <a:gd name="T2" fmla="*/ 124 w 23"/>
                  <a:gd name="T3" fmla="*/ 537 h 39"/>
                  <a:gd name="T4" fmla="*/ 337 w 23"/>
                  <a:gd name="T5" fmla="*/ 137 h 39"/>
                  <a:gd name="T6" fmla="*/ 287 w 23"/>
                  <a:gd name="T7" fmla="*/ 124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9">
                    <a:moveTo>
                      <a:pt x="21" y="10"/>
                    </a:moveTo>
                    <a:cubicBezTo>
                      <a:pt x="7" y="0"/>
                      <a:pt x="0" y="31"/>
                      <a:pt x="8" y="35"/>
                    </a:cubicBezTo>
                    <a:cubicBezTo>
                      <a:pt x="19" y="39"/>
                      <a:pt x="23" y="15"/>
                      <a:pt x="22" y="9"/>
                    </a:cubicBezTo>
                    <a:cubicBezTo>
                      <a:pt x="21" y="8"/>
                      <a:pt x="20" y="8"/>
                      <a:pt x="19" y="8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3" name="Freeform 24">
                <a:extLst>
                  <a:ext uri="{FF2B5EF4-FFF2-40B4-BE49-F238E27FC236}">
                    <a16:creationId xmlns:a16="http://schemas.microsoft.com/office/drawing/2014/main" id="{00872BFB-4BEF-4AC0-9AC0-4DF86FF71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1656"/>
                <a:ext cx="62" cy="87"/>
              </a:xfrm>
              <a:custGeom>
                <a:avLst/>
                <a:gdLst>
                  <a:gd name="T0" fmla="*/ 154 w 25"/>
                  <a:gd name="T1" fmla="*/ 124 h 35"/>
                  <a:gd name="T2" fmla="*/ 278 w 25"/>
                  <a:gd name="T3" fmla="*/ 321 h 35"/>
                  <a:gd name="T4" fmla="*/ 136 w 25"/>
                  <a:gd name="T5" fmla="*/ 124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35">
                    <a:moveTo>
                      <a:pt x="10" y="8"/>
                    </a:moveTo>
                    <a:cubicBezTo>
                      <a:pt x="0" y="16"/>
                      <a:pt x="6" y="35"/>
                      <a:pt x="18" y="21"/>
                    </a:cubicBezTo>
                    <a:cubicBezTo>
                      <a:pt x="25" y="13"/>
                      <a:pt x="17" y="0"/>
                      <a:pt x="9" y="8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4" name="Freeform 25">
                <a:extLst>
                  <a:ext uri="{FF2B5EF4-FFF2-40B4-BE49-F238E27FC236}">
                    <a16:creationId xmlns:a16="http://schemas.microsoft.com/office/drawing/2014/main" id="{8033F54D-3220-478A-A9BA-1C2278483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1821"/>
                <a:ext cx="65" cy="45"/>
              </a:xfrm>
              <a:custGeom>
                <a:avLst/>
                <a:gdLst>
                  <a:gd name="T0" fmla="*/ 113 w 26"/>
                  <a:gd name="T1" fmla="*/ 113 h 18"/>
                  <a:gd name="T2" fmla="*/ 238 w 26"/>
                  <a:gd name="T3" fmla="*/ 250 h 18"/>
                  <a:gd name="T4" fmla="*/ 113 w 26"/>
                  <a:gd name="T5" fmla="*/ 11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8">
                    <a:moveTo>
                      <a:pt x="7" y="7"/>
                    </a:moveTo>
                    <a:cubicBezTo>
                      <a:pt x="16" y="0"/>
                      <a:pt x="26" y="12"/>
                      <a:pt x="15" y="16"/>
                    </a:cubicBezTo>
                    <a:cubicBezTo>
                      <a:pt x="9" y="18"/>
                      <a:pt x="0" y="11"/>
                      <a:pt x="7" y="7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5" name="Freeform 26">
                <a:extLst>
                  <a:ext uri="{FF2B5EF4-FFF2-40B4-BE49-F238E27FC236}">
                    <a16:creationId xmlns:a16="http://schemas.microsoft.com/office/drawing/2014/main" id="{4B58FB94-2FDD-49A2-A02E-FECE4565C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" y="2001"/>
                <a:ext cx="63" cy="45"/>
              </a:xfrm>
              <a:custGeom>
                <a:avLst/>
                <a:gdLst>
                  <a:gd name="T0" fmla="*/ 368 w 25"/>
                  <a:gd name="T1" fmla="*/ 175 h 18"/>
                  <a:gd name="T2" fmla="*/ 83 w 25"/>
                  <a:gd name="T3" fmla="*/ 20 h 18"/>
                  <a:gd name="T4" fmla="*/ 20 w 25"/>
                  <a:gd name="T5" fmla="*/ 33 h 18"/>
                  <a:gd name="T6" fmla="*/ 33 w 25"/>
                  <a:gd name="T7" fmla="*/ 95 h 18"/>
                  <a:gd name="T8" fmla="*/ 338 w 25"/>
                  <a:gd name="T9" fmla="*/ 270 h 18"/>
                  <a:gd name="T10" fmla="*/ 401 w 25"/>
                  <a:gd name="T11" fmla="*/ 238 h 18"/>
                  <a:gd name="T12" fmla="*/ 368 w 25"/>
                  <a:gd name="T13" fmla="*/ 175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8">
                    <a:moveTo>
                      <a:pt x="23" y="11"/>
                    </a:moveTo>
                    <a:cubicBezTo>
                      <a:pt x="17" y="9"/>
                      <a:pt x="11" y="5"/>
                      <a:pt x="5" y="1"/>
                    </a:cubicBezTo>
                    <a:cubicBezTo>
                      <a:pt x="4" y="0"/>
                      <a:pt x="2" y="1"/>
                      <a:pt x="1" y="2"/>
                    </a:cubicBezTo>
                    <a:cubicBezTo>
                      <a:pt x="0" y="3"/>
                      <a:pt x="0" y="5"/>
                      <a:pt x="2" y="6"/>
                    </a:cubicBezTo>
                    <a:cubicBezTo>
                      <a:pt x="8" y="10"/>
                      <a:pt x="14" y="14"/>
                      <a:pt x="21" y="17"/>
                    </a:cubicBezTo>
                    <a:cubicBezTo>
                      <a:pt x="22" y="18"/>
                      <a:pt x="24" y="17"/>
                      <a:pt x="25" y="15"/>
                    </a:cubicBezTo>
                    <a:cubicBezTo>
                      <a:pt x="25" y="14"/>
                      <a:pt x="25" y="12"/>
                      <a:pt x="23" y="1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6" name="Freeform 27">
                <a:extLst>
                  <a:ext uri="{FF2B5EF4-FFF2-40B4-BE49-F238E27FC236}">
                    <a16:creationId xmlns:a16="http://schemas.microsoft.com/office/drawing/2014/main" id="{C55A1E59-D070-4B55-9EAD-407E8E16B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2041"/>
                <a:ext cx="185" cy="40"/>
              </a:xfrm>
              <a:custGeom>
                <a:avLst/>
                <a:gdLst>
                  <a:gd name="T0" fmla="*/ 1113 w 74"/>
                  <a:gd name="T1" fmla="*/ 158 h 16"/>
                  <a:gd name="T2" fmla="*/ 1095 w 74"/>
                  <a:gd name="T3" fmla="*/ 158 h 16"/>
                  <a:gd name="T4" fmla="*/ 63 w 74"/>
                  <a:gd name="T5" fmla="*/ 0 h 16"/>
                  <a:gd name="T6" fmla="*/ 0 w 74"/>
                  <a:gd name="T7" fmla="*/ 33 h 16"/>
                  <a:gd name="T8" fmla="*/ 33 w 74"/>
                  <a:gd name="T9" fmla="*/ 95 h 16"/>
                  <a:gd name="T10" fmla="*/ 1095 w 74"/>
                  <a:gd name="T11" fmla="*/ 250 h 16"/>
                  <a:gd name="T12" fmla="*/ 1113 w 74"/>
                  <a:gd name="T13" fmla="*/ 250 h 16"/>
                  <a:gd name="T14" fmla="*/ 1158 w 74"/>
                  <a:gd name="T15" fmla="*/ 208 h 16"/>
                  <a:gd name="T16" fmla="*/ 1113 w 74"/>
                  <a:gd name="T17" fmla="*/ 158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16">
                    <a:moveTo>
                      <a:pt x="71" y="10"/>
                    </a:moveTo>
                    <a:cubicBezTo>
                      <a:pt x="71" y="10"/>
                      <a:pt x="71" y="10"/>
                      <a:pt x="70" y="10"/>
                    </a:cubicBezTo>
                    <a:cubicBezTo>
                      <a:pt x="63" y="10"/>
                      <a:pt x="33" y="10"/>
                      <a:pt x="4" y="0"/>
                    </a:cubicBezTo>
                    <a:cubicBezTo>
                      <a:pt x="3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2" y="16"/>
                      <a:pt x="63" y="16"/>
                      <a:pt x="70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3" y="16"/>
                      <a:pt x="74" y="15"/>
                      <a:pt x="74" y="13"/>
                    </a:cubicBezTo>
                    <a:cubicBezTo>
                      <a:pt x="74" y="11"/>
                      <a:pt x="73" y="10"/>
                      <a:pt x="71" y="1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7" name="Freeform 28">
                <a:extLst>
                  <a:ext uri="{FF2B5EF4-FFF2-40B4-BE49-F238E27FC236}">
                    <a16:creationId xmlns:a16="http://schemas.microsoft.com/office/drawing/2014/main" id="{D658AE9C-7B4C-4E25-9DD5-71839D66D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2676"/>
                <a:ext cx="55" cy="20"/>
              </a:xfrm>
              <a:custGeom>
                <a:avLst/>
                <a:gdLst>
                  <a:gd name="T0" fmla="*/ 300 w 22"/>
                  <a:gd name="T1" fmla="*/ 33 h 8"/>
                  <a:gd name="T2" fmla="*/ 50 w 22"/>
                  <a:gd name="T3" fmla="*/ 0 h 8"/>
                  <a:gd name="T4" fmla="*/ 0 w 22"/>
                  <a:gd name="T5" fmla="*/ 50 h 8"/>
                  <a:gd name="T6" fmla="*/ 50 w 22"/>
                  <a:gd name="T7" fmla="*/ 95 h 8"/>
                  <a:gd name="T8" fmla="*/ 283 w 22"/>
                  <a:gd name="T9" fmla="*/ 125 h 8"/>
                  <a:gd name="T10" fmla="*/ 333 w 22"/>
                  <a:gd name="T11" fmla="*/ 83 h 8"/>
                  <a:gd name="T12" fmla="*/ 300 w 22"/>
                  <a:gd name="T13" fmla="*/ 33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8">
                    <a:moveTo>
                      <a:pt x="19" y="2"/>
                    </a:moveTo>
                    <a:cubicBezTo>
                      <a:pt x="14" y="1"/>
                      <a:pt x="9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6"/>
                      <a:pt x="3" y="6"/>
                    </a:cubicBezTo>
                    <a:cubicBezTo>
                      <a:pt x="8" y="6"/>
                      <a:pt x="13" y="7"/>
                      <a:pt x="18" y="8"/>
                    </a:cubicBezTo>
                    <a:cubicBezTo>
                      <a:pt x="20" y="8"/>
                      <a:pt x="21" y="7"/>
                      <a:pt x="21" y="5"/>
                    </a:cubicBezTo>
                    <a:cubicBezTo>
                      <a:pt x="22" y="4"/>
                      <a:pt x="21" y="2"/>
                      <a:pt x="19" y="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8" name="Freeform 29">
                <a:extLst>
                  <a:ext uri="{FF2B5EF4-FFF2-40B4-BE49-F238E27FC236}">
                    <a16:creationId xmlns:a16="http://schemas.microsoft.com/office/drawing/2014/main" id="{6A3A2113-942F-42A7-8091-F35322633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2696"/>
                <a:ext cx="107" cy="75"/>
              </a:xfrm>
              <a:custGeom>
                <a:avLst/>
                <a:gdLst>
                  <a:gd name="T0" fmla="*/ 649 w 43"/>
                  <a:gd name="T1" fmla="*/ 375 h 30"/>
                  <a:gd name="T2" fmla="*/ 75 w 43"/>
                  <a:gd name="T3" fmla="*/ 0 h 30"/>
                  <a:gd name="T4" fmla="*/ 12 w 43"/>
                  <a:gd name="T5" fmla="*/ 33 h 30"/>
                  <a:gd name="T6" fmla="*/ 42 w 43"/>
                  <a:gd name="T7" fmla="*/ 95 h 30"/>
                  <a:gd name="T8" fmla="*/ 445 w 43"/>
                  <a:gd name="T9" fmla="*/ 333 h 30"/>
                  <a:gd name="T10" fmla="*/ 557 w 43"/>
                  <a:gd name="T11" fmla="*/ 408 h 30"/>
                  <a:gd name="T12" fmla="*/ 570 w 43"/>
                  <a:gd name="T13" fmla="*/ 438 h 30"/>
                  <a:gd name="T14" fmla="*/ 587 w 43"/>
                  <a:gd name="T15" fmla="*/ 438 h 30"/>
                  <a:gd name="T16" fmla="*/ 587 w 43"/>
                  <a:gd name="T17" fmla="*/ 458 h 30"/>
                  <a:gd name="T18" fmla="*/ 649 w 43"/>
                  <a:gd name="T19" fmla="*/ 458 h 30"/>
                  <a:gd name="T20" fmla="*/ 649 w 43"/>
                  <a:gd name="T21" fmla="*/ 375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" h="30">
                    <a:moveTo>
                      <a:pt x="42" y="24"/>
                    </a:moveTo>
                    <a:cubicBezTo>
                      <a:pt x="42" y="24"/>
                      <a:pt x="28" y="10"/>
                      <a:pt x="5" y="0"/>
                    </a:cubicBezTo>
                    <a:cubicBezTo>
                      <a:pt x="3" y="0"/>
                      <a:pt x="2" y="0"/>
                      <a:pt x="1" y="2"/>
                    </a:cubicBezTo>
                    <a:cubicBezTo>
                      <a:pt x="0" y="4"/>
                      <a:pt x="1" y="5"/>
                      <a:pt x="3" y="6"/>
                    </a:cubicBezTo>
                    <a:cubicBezTo>
                      <a:pt x="14" y="11"/>
                      <a:pt x="22" y="16"/>
                      <a:pt x="29" y="21"/>
                    </a:cubicBezTo>
                    <a:cubicBezTo>
                      <a:pt x="32" y="23"/>
                      <a:pt x="34" y="25"/>
                      <a:pt x="36" y="26"/>
                    </a:cubicBezTo>
                    <a:cubicBezTo>
                      <a:pt x="36" y="27"/>
                      <a:pt x="37" y="28"/>
                      <a:pt x="37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41" y="30"/>
                      <a:pt x="42" y="29"/>
                    </a:cubicBezTo>
                    <a:cubicBezTo>
                      <a:pt x="43" y="27"/>
                      <a:pt x="43" y="25"/>
                      <a:pt x="42" y="24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9" name="Freeform 30">
                <a:extLst>
                  <a:ext uri="{FF2B5EF4-FFF2-40B4-BE49-F238E27FC236}">
                    <a16:creationId xmlns:a16="http://schemas.microsoft.com/office/drawing/2014/main" id="{3B77A97D-5940-4ED4-8F07-2BCA4573E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6" y="2351"/>
                <a:ext cx="25" cy="22"/>
              </a:xfrm>
              <a:custGeom>
                <a:avLst/>
                <a:gdLst>
                  <a:gd name="T0" fmla="*/ 95 w 10"/>
                  <a:gd name="T1" fmla="*/ 29 h 9"/>
                  <a:gd name="T2" fmla="*/ 0 w 10"/>
                  <a:gd name="T3" fmla="*/ 132 h 9"/>
                  <a:gd name="T4" fmla="*/ 113 w 10"/>
                  <a:gd name="T5" fmla="*/ 2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6" y="2"/>
                    </a:moveTo>
                    <a:cubicBezTo>
                      <a:pt x="1" y="0"/>
                      <a:pt x="1" y="5"/>
                      <a:pt x="0" y="9"/>
                    </a:cubicBezTo>
                    <a:cubicBezTo>
                      <a:pt x="1" y="9"/>
                      <a:pt x="10" y="4"/>
                      <a:pt x="7" y="2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0" name="Freeform 31">
                <a:extLst>
                  <a:ext uri="{FF2B5EF4-FFF2-40B4-BE49-F238E27FC236}">
                    <a16:creationId xmlns:a16="http://schemas.microsoft.com/office/drawing/2014/main" id="{8D8F050A-9440-4B1F-85EE-35E928679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2426"/>
                <a:ext cx="33" cy="37"/>
              </a:xfrm>
              <a:custGeom>
                <a:avLst/>
                <a:gdLst>
                  <a:gd name="T0" fmla="*/ 160 w 13"/>
                  <a:gd name="T1" fmla="*/ 62 h 15"/>
                  <a:gd name="T2" fmla="*/ 63 w 13"/>
                  <a:gd name="T3" fmla="*/ 224 h 15"/>
                  <a:gd name="T4" fmla="*/ 147 w 13"/>
                  <a:gd name="T5" fmla="*/ 104 h 15"/>
                  <a:gd name="T6" fmla="*/ 193 w 13"/>
                  <a:gd name="T7" fmla="*/ 3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10" y="4"/>
                    </a:moveTo>
                    <a:cubicBezTo>
                      <a:pt x="4" y="0"/>
                      <a:pt x="0" y="11"/>
                      <a:pt x="4" y="15"/>
                    </a:cubicBezTo>
                    <a:cubicBezTo>
                      <a:pt x="6" y="13"/>
                      <a:pt x="7" y="9"/>
                      <a:pt x="9" y="7"/>
                    </a:cubicBezTo>
                    <a:cubicBezTo>
                      <a:pt x="10" y="4"/>
                      <a:pt x="13" y="6"/>
                      <a:pt x="12" y="2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1" name="Freeform 32">
                <a:extLst>
                  <a:ext uri="{FF2B5EF4-FFF2-40B4-BE49-F238E27FC236}">
                    <a16:creationId xmlns:a16="http://schemas.microsoft.com/office/drawing/2014/main" id="{C09B27D9-94FB-4585-BA65-F04C8E368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561"/>
                <a:ext cx="32" cy="42"/>
              </a:xfrm>
              <a:custGeom>
                <a:avLst/>
                <a:gdLst>
                  <a:gd name="T0" fmla="*/ 12 w 13"/>
                  <a:gd name="T1" fmla="*/ 121 h 17"/>
                  <a:gd name="T2" fmla="*/ 182 w 13"/>
                  <a:gd name="T3" fmla="*/ 133 h 17"/>
                  <a:gd name="T4" fmla="*/ 42 w 13"/>
                  <a:gd name="T5" fmla="*/ 10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1" y="8"/>
                    </a:moveTo>
                    <a:cubicBezTo>
                      <a:pt x="0" y="0"/>
                      <a:pt x="11" y="3"/>
                      <a:pt x="12" y="9"/>
                    </a:cubicBezTo>
                    <a:cubicBezTo>
                      <a:pt x="13" y="17"/>
                      <a:pt x="7" y="6"/>
                      <a:pt x="3" y="7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2" name="Freeform 33">
                <a:extLst>
                  <a:ext uri="{FF2B5EF4-FFF2-40B4-BE49-F238E27FC236}">
                    <a16:creationId xmlns:a16="http://schemas.microsoft.com/office/drawing/2014/main" id="{53EDE1FD-8E8F-4789-BE1E-7E08BF1A1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2546"/>
                <a:ext cx="50" cy="42"/>
              </a:xfrm>
              <a:custGeom>
                <a:avLst/>
                <a:gdLst>
                  <a:gd name="T0" fmla="*/ 63 w 20"/>
                  <a:gd name="T1" fmla="*/ 153 h 17"/>
                  <a:gd name="T2" fmla="*/ 238 w 20"/>
                  <a:gd name="T3" fmla="*/ 104 h 17"/>
                  <a:gd name="T4" fmla="*/ 95 w 20"/>
                  <a:gd name="T5" fmla="*/ 133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7">
                    <a:moveTo>
                      <a:pt x="4" y="10"/>
                    </a:moveTo>
                    <a:cubicBezTo>
                      <a:pt x="0" y="1"/>
                      <a:pt x="11" y="0"/>
                      <a:pt x="15" y="7"/>
                    </a:cubicBezTo>
                    <a:cubicBezTo>
                      <a:pt x="20" y="17"/>
                      <a:pt x="9" y="7"/>
                      <a:pt x="6" y="9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3" name="Freeform 34">
                <a:extLst>
                  <a:ext uri="{FF2B5EF4-FFF2-40B4-BE49-F238E27FC236}">
                    <a16:creationId xmlns:a16="http://schemas.microsoft.com/office/drawing/2014/main" id="{8E437E90-8072-4BAE-872B-569939DD4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1703"/>
                <a:ext cx="27" cy="35"/>
              </a:xfrm>
              <a:custGeom>
                <a:avLst/>
                <a:gdLst>
                  <a:gd name="T0" fmla="*/ 0 w 11"/>
                  <a:gd name="T1" fmla="*/ 220 h 14"/>
                  <a:gd name="T2" fmla="*/ 120 w 11"/>
                  <a:gd name="T3" fmla="*/ 33 h 14"/>
                  <a:gd name="T4" fmla="*/ 150 w 11"/>
                  <a:gd name="T5" fmla="*/ 208 h 14"/>
                  <a:gd name="T6" fmla="*/ 29 w 11"/>
                  <a:gd name="T7" fmla="*/ 208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0" y="14"/>
                    </a:moveTo>
                    <a:cubicBezTo>
                      <a:pt x="0" y="10"/>
                      <a:pt x="3" y="0"/>
                      <a:pt x="8" y="2"/>
                    </a:cubicBezTo>
                    <a:cubicBezTo>
                      <a:pt x="10" y="3"/>
                      <a:pt x="11" y="11"/>
                      <a:pt x="10" y="13"/>
                    </a:cubicBezTo>
                    <a:cubicBezTo>
                      <a:pt x="6" y="12"/>
                      <a:pt x="6" y="5"/>
                      <a:pt x="2" y="13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4" name="Freeform 35">
                <a:extLst>
                  <a:ext uri="{FF2B5EF4-FFF2-40B4-BE49-F238E27FC236}">
                    <a16:creationId xmlns:a16="http://schemas.microsoft.com/office/drawing/2014/main" id="{5C7741EB-3AFE-4FA2-B4D3-E5331E5A6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1663"/>
                <a:ext cx="33" cy="33"/>
              </a:xfrm>
              <a:custGeom>
                <a:avLst/>
                <a:gdLst>
                  <a:gd name="T0" fmla="*/ 84 w 13"/>
                  <a:gd name="T1" fmla="*/ 213 h 13"/>
                  <a:gd name="T2" fmla="*/ 213 w 13"/>
                  <a:gd name="T3" fmla="*/ 160 h 13"/>
                  <a:gd name="T4" fmla="*/ 84 w 13"/>
                  <a:gd name="T5" fmla="*/ 21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5" y="13"/>
                    </a:moveTo>
                    <a:cubicBezTo>
                      <a:pt x="0" y="7"/>
                      <a:pt x="13" y="0"/>
                      <a:pt x="13" y="10"/>
                    </a:cubicBezTo>
                    <a:cubicBezTo>
                      <a:pt x="10" y="7"/>
                      <a:pt x="6" y="9"/>
                      <a:pt x="5" y="13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5" name="Freeform 36">
                <a:extLst>
                  <a:ext uri="{FF2B5EF4-FFF2-40B4-BE49-F238E27FC236}">
                    <a16:creationId xmlns:a16="http://schemas.microsoft.com/office/drawing/2014/main" id="{DE10CAED-38B5-4360-818A-AE0DEA9D2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1831"/>
                <a:ext cx="25" cy="20"/>
              </a:xfrm>
              <a:custGeom>
                <a:avLst/>
                <a:gdLst>
                  <a:gd name="T0" fmla="*/ 50 w 10"/>
                  <a:gd name="T1" fmla="*/ 83 h 8"/>
                  <a:gd name="T2" fmla="*/ 158 w 10"/>
                  <a:gd name="T3" fmla="*/ 83 h 8"/>
                  <a:gd name="T4" fmla="*/ 33 w 10"/>
                  <a:gd name="T5" fmla="*/ 8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3" y="5"/>
                    </a:moveTo>
                    <a:cubicBezTo>
                      <a:pt x="0" y="0"/>
                      <a:pt x="10" y="0"/>
                      <a:pt x="10" y="5"/>
                    </a:cubicBezTo>
                    <a:cubicBezTo>
                      <a:pt x="10" y="8"/>
                      <a:pt x="4" y="5"/>
                      <a:pt x="2" y="5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6" name="Freeform 37">
                <a:extLst>
                  <a:ext uri="{FF2B5EF4-FFF2-40B4-BE49-F238E27FC236}">
                    <a16:creationId xmlns:a16="http://schemas.microsoft.com/office/drawing/2014/main" id="{F060DA69-CEC3-4088-830B-01D73997A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" y="1806"/>
                <a:ext cx="35" cy="55"/>
              </a:xfrm>
              <a:custGeom>
                <a:avLst/>
                <a:gdLst>
                  <a:gd name="T0" fmla="*/ 83 w 14"/>
                  <a:gd name="T1" fmla="*/ 345 h 22"/>
                  <a:gd name="T2" fmla="*/ 220 w 14"/>
                  <a:gd name="T3" fmla="*/ 283 h 22"/>
                  <a:gd name="T4" fmla="*/ 95 w 14"/>
                  <a:gd name="T5" fmla="*/ 345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2">
                    <a:moveTo>
                      <a:pt x="5" y="22"/>
                    </a:moveTo>
                    <a:cubicBezTo>
                      <a:pt x="0" y="15"/>
                      <a:pt x="14" y="0"/>
                      <a:pt x="14" y="18"/>
                    </a:cubicBezTo>
                    <a:cubicBezTo>
                      <a:pt x="10" y="17"/>
                      <a:pt x="5" y="16"/>
                      <a:pt x="6" y="22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7" name="Freeform 38">
                <a:extLst>
                  <a:ext uri="{FF2B5EF4-FFF2-40B4-BE49-F238E27FC236}">
                    <a16:creationId xmlns:a16="http://schemas.microsoft.com/office/drawing/2014/main" id="{AEE42A12-B77D-4033-AF59-C9D9EF500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1221"/>
                <a:ext cx="390" cy="435"/>
              </a:xfrm>
              <a:custGeom>
                <a:avLst/>
                <a:gdLst>
                  <a:gd name="T0" fmla="*/ 1613 w 156"/>
                  <a:gd name="T1" fmla="*/ 250 h 174"/>
                  <a:gd name="T2" fmla="*/ 1595 w 156"/>
                  <a:gd name="T3" fmla="*/ 688 h 174"/>
                  <a:gd name="T4" fmla="*/ 1845 w 156"/>
                  <a:gd name="T5" fmla="*/ 1050 h 174"/>
                  <a:gd name="T6" fmla="*/ 2438 w 156"/>
                  <a:gd name="T7" fmla="*/ 1408 h 174"/>
                  <a:gd name="T8" fmla="*/ 1238 w 156"/>
                  <a:gd name="T9" fmla="*/ 1095 h 174"/>
                  <a:gd name="T10" fmla="*/ 813 w 156"/>
                  <a:gd name="T11" fmla="*/ 1688 h 174"/>
                  <a:gd name="T12" fmla="*/ 645 w 156"/>
                  <a:gd name="T13" fmla="*/ 2113 h 174"/>
                  <a:gd name="T14" fmla="*/ 875 w 156"/>
                  <a:gd name="T15" fmla="*/ 1988 h 174"/>
                  <a:gd name="T16" fmla="*/ 1113 w 156"/>
                  <a:gd name="T17" fmla="*/ 1895 h 174"/>
                  <a:gd name="T18" fmla="*/ 1488 w 156"/>
                  <a:gd name="T19" fmla="*/ 1770 h 174"/>
                  <a:gd name="T20" fmla="*/ 1270 w 156"/>
                  <a:gd name="T21" fmla="*/ 1875 h 174"/>
                  <a:gd name="T22" fmla="*/ 1095 w 156"/>
                  <a:gd name="T23" fmla="*/ 2000 h 174"/>
                  <a:gd name="T24" fmla="*/ 800 w 156"/>
                  <a:gd name="T25" fmla="*/ 2125 h 174"/>
                  <a:gd name="T26" fmla="*/ 425 w 156"/>
                  <a:gd name="T27" fmla="*/ 2375 h 174"/>
                  <a:gd name="T28" fmla="*/ 83 w 156"/>
                  <a:gd name="T29" fmla="*/ 2720 h 174"/>
                  <a:gd name="T30" fmla="*/ 313 w 156"/>
                  <a:gd name="T31" fmla="*/ 2175 h 174"/>
                  <a:gd name="T32" fmla="*/ 738 w 156"/>
                  <a:gd name="T33" fmla="*/ 1345 h 174"/>
                  <a:gd name="T34" fmla="*/ 1520 w 156"/>
                  <a:gd name="T35" fmla="*/ 0 h 1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6" h="174">
                    <a:moveTo>
                      <a:pt x="103" y="16"/>
                    </a:moveTo>
                    <a:cubicBezTo>
                      <a:pt x="95" y="20"/>
                      <a:pt x="99" y="38"/>
                      <a:pt x="102" y="44"/>
                    </a:cubicBezTo>
                    <a:cubicBezTo>
                      <a:pt x="105" y="52"/>
                      <a:pt x="112" y="62"/>
                      <a:pt x="118" y="67"/>
                    </a:cubicBezTo>
                    <a:cubicBezTo>
                      <a:pt x="128" y="76"/>
                      <a:pt x="144" y="85"/>
                      <a:pt x="156" y="90"/>
                    </a:cubicBezTo>
                    <a:cubicBezTo>
                      <a:pt x="132" y="89"/>
                      <a:pt x="101" y="50"/>
                      <a:pt x="79" y="70"/>
                    </a:cubicBezTo>
                    <a:cubicBezTo>
                      <a:pt x="68" y="81"/>
                      <a:pt x="59" y="94"/>
                      <a:pt x="52" y="108"/>
                    </a:cubicBezTo>
                    <a:cubicBezTo>
                      <a:pt x="48" y="117"/>
                      <a:pt x="41" y="125"/>
                      <a:pt x="41" y="135"/>
                    </a:cubicBezTo>
                    <a:cubicBezTo>
                      <a:pt x="47" y="136"/>
                      <a:pt x="51" y="129"/>
                      <a:pt x="56" y="127"/>
                    </a:cubicBezTo>
                    <a:cubicBezTo>
                      <a:pt x="61" y="124"/>
                      <a:pt x="66" y="123"/>
                      <a:pt x="71" y="121"/>
                    </a:cubicBezTo>
                    <a:cubicBezTo>
                      <a:pt x="80" y="117"/>
                      <a:pt x="87" y="115"/>
                      <a:pt x="95" y="113"/>
                    </a:cubicBezTo>
                    <a:cubicBezTo>
                      <a:pt x="90" y="115"/>
                      <a:pt x="85" y="117"/>
                      <a:pt x="81" y="120"/>
                    </a:cubicBezTo>
                    <a:cubicBezTo>
                      <a:pt x="77" y="123"/>
                      <a:pt x="74" y="126"/>
                      <a:pt x="70" y="128"/>
                    </a:cubicBezTo>
                    <a:cubicBezTo>
                      <a:pt x="63" y="131"/>
                      <a:pt x="57" y="133"/>
                      <a:pt x="51" y="136"/>
                    </a:cubicBezTo>
                    <a:cubicBezTo>
                      <a:pt x="42" y="140"/>
                      <a:pt x="34" y="145"/>
                      <a:pt x="27" y="152"/>
                    </a:cubicBezTo>
                    <a:cubicBezTo>
                      <a:pt x="21" y="159"/>
                      <a:pt x="14" y="170"/>
                      <a:pt x="5" y="174"/>
                    </a:cubicBezTo>
                    <a:cubicBezTo>
                      <a:pt x="0" y="164"/>
                      <a:pt x="15" y="147"/>
                      <a:pt x="20" y="139"/>
                    </a:cubicBezTo>
                    <a:cubicBezTo>
                      <a:pt x="30" y="122"/>
                      <a:pt x="38" y="103"/>
                      <a:pt x="47" y="86"/>
                    </a:cubicBezTo>
                    <a:cubicBezTo>
                      <a:pt x="62" y="56"/>
                      <a:pt x="84" y="30"/>
                      <a:pt x="97" y="0"/>
                    </a:cubicBezTo>
                  </a:path>
                </a:pathLst>
              </a:custGeom>
              <a:solidFill>
                <a:srgbClr val="E850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8" name="Freeform 39">
                <a:extLst>
                  <a:ext uri="{FF2B5EF4-FFF2-40B4-BE49-F238E27FC236}">
                    <a16:creationId xmlns:a16="http://schemas.microsoft.com/office/drawing/2014/main" id="{0AC16E6D-DB36-4716-9137-FB41E2910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" y="2918"/>
                <a:ext cx="388" cy="436"/>
              </a:xfrm>
              <a:custGeom>
                <a:avLst/>
                <a:gdLst>
                  <a:gd name="T0" fmla="*/ 0 w 155"/>
                  <a:gd name="T1" fmla="*/ 0 h 174"/>
                  <a:gd name="T2" fmla="*/ 596 w 155"/>
                  <a:gd name="T3" fmla="*/ 910 h 174"/>
                  <a:gd name="T4" fmla="*/ 1284 w 155"/>
                  <a:gd name="T5" fmla="*/ 1225 h 174"/>
                  <a:gd name="T6" fmla="*/ 1897 w 155"/>
                  <a:gd name="T7" fmla="*/ 1451 h 174"/>
                  <a:gd name="T8" fmla="*/ 2431 w 155"/>
                  <a:gd name="T9" fmla="*/ 2027 h 174"/>
                  <a:gd name="T10" fmla="*/ 1897 w 155"/>
                  <a:gd name="T11" fmla="*/ 1639 h 174"/>
                  <a:gd name="T12" fmla="*/ 1409 w 155"/>
                  <a:gd name="T13" fmla="*/ 1401 h 174"/>
                  <a:gd name="T14" fmla="*/ 814 w 155"/>
                  <a:gd name="T15" fmla="*/ 1451 h 174"/>
                  <a:gd name="T16" fmla="*/ 1442 w 155"/>
                  <a:gd name="T17" fmla="*/ 2739 h 174"/>
                  <a:gd name="T18" fmla="*/ 1004 w 155"/>
                  <a:gd name="T19" fmla="*/ 2268 h 174"/>
                  <a:gd name="T20" fmla="*/ 676 w 155"/>
                  <a:gd name="T21" fmla="*/ 1809 h 174"/>
                  <a:gd name="T22" fmla="*/ 50 w 155"/>
                  <a:gd name="T23" fmla="*/ 301 h 17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5" h="174">
                    <a:moveTo>
                      <a:pt x="0" y="0"/>
                    </a:moveTo>
                    <a:cubicBezTo>
                      <a:pt x="5" y="21"/>
                      <a:pt x="21" y="45"/>
                      <a:pt x="38" y="58"/>
                    </a:cubicBezTo>
                    <a:cubicBezTo>
                      <a:pt x="51" y="69"/>
                      <a:pt x="66" y="73"/>
                      <a:pt x="82" y="78"/>
                    </a:cubicBezTo>
                    <a:cubicBezTo>
                      <a:pt x="95" y="82"/>
                      <a:pt x="110" y="82"/>
                      <a:pt x="121" y="92"/>
                    </a:cubicBezTo>
                    <a:cubicBezTo>
                      <a:pt x="132" y="102"/>
                      <a:pt x="149" y="115"/>
                      <a:pt x="155" y="129"/>
                    </a:cubicBezTo>
                    <a:cubicBezTo>
                      <a:pt x="142" y="123"/>
                      <a:pt x="132" y="112"/>
                      <a:pt x="121" y="104"/>
                    </a:cubicBezTo>
                    <a:cubicBezTo>
                      <a:pt x="112" y="98"/>
                      <a:pt x="101" y="93"/>
                      <a:pt x="90" y="89"/>
                    </a:cubicBezTo>
                    <a:cubicBezTo>
                      <a:pt x="80" y="85"/>
                      <a:pt x="51" y="72"/>
                      <a:pt x="52" y="92"/>
                    </a:cubicBezTo>
                    <a:cubicBezTo>
                      <a:pt x="53" y="123"/>
                      <a:pt x="82" y="146"/>
                      <a:pt x="92" y="174"/>
                    </a:cubicBezTo>
                    <a:cubicBezTo>
                      <a:pt x="80" y="168"/>
                      <a:pt x="72" y="154"/>
                      <a:pt x="64" y="144"/>
                    </a:cubicBezTo>
                    <a:cubicBezTo>
                      <a:pt x="56" y="134"/>
                      <a:pt x="49" y="125"/>
                      <a:pt x="43" y="115"/>
                    </a:cubicBezTo>
                    <a:cubicBezTo>
                      <a:pt x="23" y="86"/>
                      <a:pt x="18" y="50"/>
                      <a:pt x="3" y="19"/>
                    </a:cubicBezTo>
                  </a:path>
                </a:pathLst>
              </a:custGeom>
              <a:solidFill>
                <a:srgbClr val="E850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9" name="Freeform 40">
                <a:extLst>
                  <a:ext uri="{FF2B5EF4-FFF2-40B4-BE49-F238E27FC236}">
                    <a16:creationId xmlns:a16="http://schemas.microsoft.com/office/drawing/2014/main" id="{E4AC6BF8-0270-40AC-A0D8-3D5408228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1566"/>
                <a:ext cx="62" cy="185"/>
              </a:xfrm>
              <a:custGeom>
                <a:avLst/>
                <a:gdLst>
                  <a:gd name="T0" fmla="*/ 0 w 25"/>
                  <a:gd name="T1" fmla="*/ 988 h 74"/>
                  <a:gd name="T2" fmla="*/ 228 w 25"/>
                  <a:gd name="T3" fmla="*/ 625 h 74"/>
                  <a:gd name="T4" fmla="*/ 382 w 25"/>
                  <a:gd name="T5" fmla="*/ 1158 h 74"/>
                  <a:gd name="T6" fmla="*/ 278 w 25"/>
                  <a:gd name="T7" fmla="*/ 395 h 74"/>
                  <a:gd name="T8" fmla="*/ 30 w 25"/>
                  <a:gd name="T9" fmla="*/ 800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74">
                    <a:moveTo>
                      <a:pt x="0" y="63"/>
                    </a:moveTo>
                    <a:cubicBezTo>
                      <a:pt x="0" y="55"/>
                      <a:pt x="2" y="25"/>
                      <a:pt x="15" y="40"/>
                    </a:cubicBezTo>
                    <a:cubicBezTo>
                      <a:pt x="22" y="49"/>
                      <a:pt x="19" y="64"/>
                      <a:pt x="25" y="74"/>
                    </a:cubicBezTo>
                    <a:cubicBezTo>
                      <a:pt x="17" y="61"/>
                      <a:pt x="24" y="39"/>
                      <a:pt x="18" y="25"/>
                    </a:cubicBezTo>
                    <a:cubicBezTo>
                      <a:pt x="9" y="0"/>
                      <a:pt x="1" y="41"/>
                      <a:pt x="2" y="51"/>
                    </a:cubicBezTo>
                  </a:path>
                </a:pathLst>
              </a:custGeom>
              <a:solidFill>
                <a:srgbClr val="E850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0" name="Freeform 41">
                <a:extLst>
                  <a:ext uri="{FF2B5EF4-FFF2-40B4-BE49-F238E27FC236}">
                    <a16:creationId xmlns:a16="http://schemas.microsoft.com/office/drawing/2014/main" id="{6809E439-5CD2-45AC-9ABD-9F12FEDE9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1926"/>
                <a:ext cx="132" cy="85"/>
              </a:xfrm>
              <a:custGeom>
                <a:avLst/>
                <a:gdLst>
                  <a:gd name="T0" fmla="*/ 757 w 53"/>
                  <a:gd name="T1" fmla="*/ 0 h 34"/>
                  <a:gd name="T2" fmla="*/ 384 w 53"/>
                  <a:gd name="T3" fmla="*/ 283 h 34"/>
                  <a:gd name="T4" fmla="*/ 819 w 53"/>
                  <a:gd name="T5" fmla="*/ 458 h 34"/>
                  <a:gd name="T6" fmla="*/ 217 w 53"/>
                  <a:gd name="T7" fmla="*/ 375 h 34"/>
                  <a:gd name="T8" fmla="*/ 653 w 53"/>
                  <a:gd name="T9" fmla="*/ 5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34">
                    <a:moveTo>
                      <a:pt x="49" y="0"/>
                    </a:moveTo>
                    <a:cubicBezTo>
                      <a:pt x="40" y="1"/>
                      <a:pt x="24" y="7"/>
                      <a:pt x="25" y="18"/>
                    </a:cubicBezTo>
                    <a:cubicBezTo>
                      <a:pt x="26" y="31"/>
                      <a:pt x="44" y="26"/>
                      <a:pt x="53" y="29"/>
                    </a:cubicBezTo>
                    <a:cubicBezTo>
                      <a:pt x="46" y="34"/>
                      <a:pt x="20" y="32"/>
                      <a:pt x="14" y="24"/>
                    </a:cubicBezTo>
                    <a:cubicBezTo>
                      <a:pt x="0" y="7"/>
                      <a:pt x="33" y="3"/>
                      <a:pt x="42" y="3"/>
                    </a:cubicBezTo>
                  </a:path>
                </a:pathLst>
              </a:custGeom>
              <a:solidFill>
                <a:srgbClr val="E850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1" name="Freeform 42">
                <a:extLst>
                  <a:ext uri="{FF2B5EF4-FFF2-40B4-BE49-F238E27FC236}">
                    <a16:creationId xmlns:a16="http://schemas.microsoft.com/office/drawing/2014/main" id="{41E22951-AF4C-4C10-A81A-832043EBD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2583"/>
                <a:ext cx="122" cy="73"/>
              </a:xfrm>
              <a:custGeom>
                <a:avLst/>
                <a:gdLst>
                  <a:gd name="T0" fmla="*/ 650 w 49"/>
                  <a:gd name="T1" fmla="*/ 413 h 29"/>
                  <a:gd name="T2" fmla="*/ 279 w 49"/>
                  <a:gd name="T3" fmla="*/ 146 h 29"/>
                  <a:gd name="T4" fmla="*/ 757 w 49"/>
                  <a:gd name="T5" fmla="*/ 209 h 29"/>
                  <a:gd name="T6" fmla="*/ 446 w 49"/>
                  <a:gd name="T7" fmla="*/ 83 h 29"/>
                  <a:gd name="T8" fmla="*/ 92 w 49"/>
                  <a:gd name="T9" fmla="*/ 20 h 29"/>
                  <a:gd name="T10" fmla="*/ 632 w 49"/>
                  <a:gd name="T11" fmla="*/ 38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29">
                    <a:moveTo>
                      <a:pt x="42" y="26"/>
                    </a:moveTo>
                    <a:cubicBezTo>
                      <a:pt x="38" y="29"/>
                      <a:pt x="19" y="17"/>
                      <a:pt x="18" y="9"/>
                    </a:cubicBezTo>
                    <a:cubicBezTo>
                      <a:pt x="28" y="5"/>
                      <a:pt x="39" y="13"/>
                      <a:pt x="49" y="13"/>
                    </a:cubicBezTo>
                    <a:cubicBezTo>
                      <a:pt x="42" y="13"/>
                      <a:pt x="36" y="8"/>
                      <a:pt x="29" y="5"/>
                    </a:cubicBezTo>
                    <a:cubicBezTo>
                      <a:pt x="21" y="1"/>
                      <a:pt x="15" y="0"/>
                      <a:pt x="6" y="1"/>
                    </a:cubicBezTo>
                    <a:cubicBezTo>
                      <a:pt x="0" y="14"/>
                      <a:pt x="31" y="23"/>
                      <a:pt x="41" y="24"/>
                    </a:cubicBezTo>
                  </a:path>
                </a:pathLst>
              </a:custGeom>
              <a:solidFill>
                <a:srgbClr val="E850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2" name="Freeform 43">
                <a:extLst>
                  <a:ext uri="{FF2B5EF4-FFF2-40B4-BE49-F238E27FC236}">
                    <a16:creationId xmlns:a16="http://schemas.microsoft.com/office/drawing/2014/main" id="{57DEC1F5-1A63-4CCA-9CF9-3AEF52AEA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728"/>
                <a:ext cx="195" cy="150"/>
              </a:xfrm>
              <a:custGeom>
                <a:avLst/>
                <a:gdLst>
                  <a:gd name="T0" fmla="*/ 533 w 78"/>
                  <a:gd name="T1" fmla="*/ 33 h 60"/>
                  <a:gd name="T2" fmla="*/ 220 w 78"/>
                  <a:gd name="T3" fmla="*/ 438 h 60"/>
                  <a:gd name="T4" fmla="*/ 458 w 78"/>
                  <a:gd name="T5" fmla="*/ 625 h 60"/>
                  <a:gd name="T6" fmla="*/ 1220 w 78"/>
                  <a:gd name="T7" fmla="*/ 270 h 60"/>
                  <a:gd name="T8" fmla="*/ 770 w 78"/>
                  <a:gd name="T9" fmla="*/ 583 h 60"/>
                  <a:gd name="T10" fmla="*/ 345 w 78"/>
                  <a:gd name="T11" fmla="*/ 863 h 60"/>
                  <a:gd name="T12" fmla="*/ 50 w 78"/>
                  <a:gd name="T13" fmla="*/ 688 h 60"/>
                  <a:gd name="T14" fmla="*/ 533 w 78"/>
                  <a:gd name="T15" fmla="*/ 0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" h="60">
                    <a:moveTo>
                      <a:pt x="34" y="2"/>
                    </a:moveTo>
                    <a:cubicBezTo>
                      <a:pt x="31" y="12"/>
                      <a:pt x="18" y="16"/>
                      <a:pt x="14" y="28"/>
                    </a:cubicBezTo>
                    <a:cubicBezTo>
                      <a:pt x="9" y="45"/>
                      <a:pt x="16" y="50"/>
                      <a:pt x="29" y="40"/>
                    </a:cubicBezTo>
                    <a:cubicBezTo>
                      <a:pt x="41" y="30"/>
                      <a:pt x="61" y="16"/>
                      <a:pt x="78" y="17"/>
                    </a:cubicBezTo>
                    <a:cubicBezTo>
                      <a:pt x="70" y="25"/>
                      <a:pt x="59" y="31"/>
                      <a:pt x="49" y="37"/>
                    </a:cubicBezTo>
                    <a:cubicBezTo>
                      <a:pt x="40" y="43"/>
                      <a:pt x="32" y="50"/>
                      <a:pt x="22" y="55"/>
                    </a:cubicBezTo>
                    <a:cubicBezTo>
                      <a:pt x="11" y="60"/>
                      <a:pt x="0" y="59"/>
                      <a:pt x="3" y="44"/>
                    </a:cubicBezTo>
                    <a:cubicBezTo>
                      <a:pt x="6" y="31"/>
                      <a:pt x="22" y="4"/>
                      <a:pt x="34" y="0"/>
                    </a:cubicBezTo>
                  </a:path>
                </a:pathLst>
              </a:custGeom>
              <a:solidFill>
                <a:srgbClr val="E850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3" name="Freeform 44">
                <a:extLst>
                  <a:ext uri="{FF2B5EF4-FFF2-40B4-BE49-F238E27FC236}">
                    <a16:creationId xmlns:a16="http://schemas.microsoft.com/office/drawing/2014/main" id="{A80D26DD-5CFA-4CEE-B947-86023D256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853"/>
                <a:ext cx="528" cy="338"/>
              </a:xfrm>
              <a:custGeom>
                <a:avLst/>
                <a:gdLst>
                  <a:gd name="T0" fmla="*/ 0 w 211"/>
                  <a:gd name="T1" fmla="*/ 2118 h 135"/>
                  <a:gd name="T2" fmla="*/ 3306 w 211"/>
                  <a:gd name="T3" fmla="*/ 20 h 135"/>
                  <a:gd name="T4" fmla="*/ 0 w 211"/>
                  <a:gd name="T5" fmla="*/ 2118 h 1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1" h="135">
                    <a:moveTo>
                      <a:pt x="0" y="135"/>
                    </a:moveTo>
                    <a:cubicBezTo>
                      <a:pt x="0" y="135"/>
                      <a:pt x="69" y="0"/>
                      <a:pt x="211" y="1"/>
                    </a:cubicBezTo>
                    <a:cubicBezTo>
                      <a:pt x="211" y="1"/>
                      <a:pt x="95" y="1"/>
                      <a:pt x="0" y="135"/>
                    </a:cubicBezTo>
                    <a:close/>
                  </a:path>
                </a:pathLst>
              </a:custGeom>
              <a:solidFill>
                <a:srgbClr val="F3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4" name="Freeform 45">
                <a:extLst>
                  <a:ext uri="{FF2B5EF4-FFF2-40B4-BE49-F238E27FC236}">
                    <a16:creationId xmlns:a16="http://schemas.microsoft.com/office/drawing/2014/main" id="{BF0CCA87-4641-4B91-AA64-CC67CA9BA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" y="1528"/>
                <a:ext cx="297" cy="455"/>
              </a:xfrm>
              <a:custGeom>
                <a:avLst/>
                <a:gdLst>
                  <a:gd name="T0" fmla="*/ 1153 w 119"/>
                  <a:gd name="T1" fmla="*/ 0 h 182"/>
                  <a:gd name="T2" fmla="*/ 0 w 119"/>
                  <a:gd name="T3" fmla="*/ 2845 h 182"/>
                  <a:gd name="T4" fmla="*/ 1153 w 119"/>
                  <a:gd name="T5" fmla="*/ 0 h 1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9" h="182">
                    <a:moveTo>
                      <a:pt x="74" y="0"/>
                    </a:moveTo>
                    <a:cubicBezTo>
                      <a:pt x="74" y="0"/>
                      <a:pt x="119" y="102"/>
                      <a:pt x="0" y="182"/>
                    </a:cubicBezTo>
                    <a:cubicBezTo>
                      <a:pt x="0" y="182"/>
                      <a:pt x="103" y="115"/>
                      <a:pt x="74" y="0"/>
                    </a:cubicBezTo>
                    <a:close/>
                  </a:path>
                </a:pathLst>
              </a:custGeom>
              <a:solidFill>
                <a:srgbClr val="F3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5" name="Freeform 46">
                <a:extLst>
                  <a:ext uri="{FF2B5EF4-FFF2-40B4-BE49-F238E27FC236}">
                    <a16:creationId xmlns:a16="http://schemas.microsoft.com/office/drawing/2014/main" id="{643D5E22-E36F-4324-91A8-FBFEDF7AA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" y="2803"/>
                <a:ext cx="40" cy="65"/>
              </a:xfrm>
              <a:custGeom>
                <a:avLst/>
                <a:gdLst>
                  <a:gd name="T0" fmla="*/ 95 w 16"/>
                  <a:gd name="T1" fmla="*/ 0 h 26"/>
                  <a:gd name="T2" fmla="*/ 250 w 16"/>
                  <a:gd name="T3" fmla="*/ 313 h 26"/>
                  <a:gd name="T4" fmla="*/ 95 w 16"/>
                  <a:gd name="T5" fmla="*/ 5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6">
                    <a:moveTo>
                      <a:pt x="6" y="0"/>
                    </a:moveTo>
                    <a:cubicBezTo>
                      <a:pt x="4" y="9"/>
                      <a:pt x="3" y="20"/>
                      <a:pt x="16" y="20"/>
                    </a:cubicBezTo>
                    <a:cubicBezTo>
                      <a:pt x="4" y="26"/>
                      <a:pt x="0" y="12"/>
                      <a:pt x="6" y="3"/>
                    </a:cubicBezTo>
                  </a:path>
                </a:pathLst>
              </a:custGeom>
              <a:solidFill>
                <a:srgbClr val="F3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6" name="Freeform 47">
                <a:extLst>
                  <a:ext uri="{FF2B5EF4-FFF2-40B4-BE49-F238E27FC236}">
                    <a16:creationId xmlns:a16="http://schemas.microsoft.com/office/drawing/2014/main" id="{AB145A26-DF9B-408F-9450-C5FCE1511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1936"/>
                <a:ext cx="38" cy="60"/>
              </a:xfrm>
              <a:custGeom>
                <a:avLst/>
                <a:gdLst>
                  <a:gd name="T0" fmla="*/ 213 w 15"/>
                  <a:gd name="T1" fmla="*/ 83 h 24"/>
                  <a:gd name="T2" fmla="*/ 243 w 15"/>
                  <a:gd name="T3" fmla="*/ 363 h 24"/>
                  <a:gd name="T4" fmla="*/ 180 w 15"/>
                  <a:gd name="T5" fmla="*/ 63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4">
                    <a:moveTo>
                      <a:pt x="13" y="5"/>
                    </a:moveTo>
                    <a:cubicBezTo>
                      <a:pt x="5" y="6"/>
                      <a:pt x="5" y="21"/>
                      <a:pt x="15" y="23"/>
                    </a:cubicBezTo>
                    <a:cubicBezTo>
                      <a:pt x="0" y="24"/>
                      <a:pt x="2" y="0"/>
                      <a:pt x="11" y="4"/>
                    </a:cubicBezTo>
                  </a:path>
                </a:pathLst>
              </a:custGeom>
              <a:solidFill>
                <a:srgbClr val="F3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7" name="Freeform 48">
                <a:extLst>
                  <a:ext uri="{FF2B5EF4-FFF2-40B4-BE49-F238E27FC236}">
                    <a16:creationId xmlns:a16="http://schemas.microsoft.com/office/drawing/2014/main" id="{729F329B-1AC2-49EF-A90E-3BD20CEF3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1603"/>
                <a:ext cx="707" cy="430"/>
              </a:xfrm>
              <a:custGeom>
                <a:avLst/>
                <a:gdLst>
                  <a:gd name="T0" fmla="*/ 3995 w 283"/>
                  <a:gd name="T1" fmla="*/ 563 h 172"/>
                  <a:gd name="T2" fmla="*/ 3570 w 283"/>
                  <a:gd name="T3" fmla="*/ 738 h 172"/>
                  <a:gd name="T4" fmla="*/ 3120 w 283"/>
                  <a:gd name="T5" fmla="*/ 1020 h 172"/>
                  <a:gd name="T6" fmla="*/ 2621 w 283"/>
                  <a:gd name="T7" fmla="*/ 1425 h 172"/>
                  <a:gd name="T8" fmla="*/ 2541 w 283"/>
                  <a:gd name="T9" fmla="*/ 1488 h 172"/>
                  <a:gd name="T10" fmla="*/ 2183 w 283"/>
                  <a:gd name="T11" fmla="*/ 1738 h 172"/>
                  <a:gd name="T12" fmla="*/ 2121 w 283"/>
                  <a:gd name="T13" fmla="*/ 1908 h 172"/>
                  <a:gd name="T14" fmla="*/ 1699 w 283"/>
                  <a:gd name="T15" fmla="*/ 1770 h 172"/>
                  <a:gd name="T16" fmla="*/ 1279 w 283"/>
                  <a:gd name="T17" fmla="*/ 1738 h 172"/>
                  <a:gd name="T18" fmla="*/ 1167 w 283"/>
                  <a:gd name="T19" fmla="*/ 1550 h 172"/>
                  <a:gd name="T20" fmla="*/ 967 w 283"/>
                  <a:gd name="T21" fmla="*/ 1500 h 172"/>
                  <a:gd name="T22" fmla="*/ 530 w 283"/>
                  <a:gd name="T23" fmla="*/ 1313 h 172"/>
                  <a:gd name="T24" fmla="*/ 530 w 283"/>
                  <a:gd name="T25" fmla="*/ 1050 h 172"/>
                  <a:gd name="T26" fmla="*/ 500 w 283"/>
                  <a:gd name="T27" fmla="*/ 675 h 172"/>
                  <a:gd name="T28" fmla="*/ 417 w 283"/>
                  <a:gd name="T29" fmla="*/ 313 h 172"/>
                  <a:gd name="T30" fmla="*/ 217 w 283"/>
                  <a:gd name="T31" fmla="*/ 0 h 172"/>
                  <a:gd name="T32" fmla="*/ 187 w 283"/>
                  <a:gd name="T33" fmla="*/ 1113 h 172"/>
                  <a:gd name="T34" fmla="*/ 605 w 283"/>
                  <a:gd name="T35" fmla="*/ 1863 h 172"/>
                  <a:gd name="T36" fmla="*/ 1841 w 283"/>
                  <a:gd name="T37" fmla="*/ 2125 h 172"/>
                  <a:gd name="T38" fmla="*/ 2353 w 283"/>
                  <a:gd name="T39" fmla="*/ 2550 h 172"/>
                  <a:gd name="T40" fmla="*/ 2683 w 283"/>
                  <a:gd name="T41" fmla="*/ 2158 h 172"/>
                  <a:gd name="T42" fmla="*/ 3195 w 283"/>
                  <a:gd name="T43" fmla="*/ 2550 h 172"/>
                  <a:gd name="T44" fmla="*/ 3870 w 283"/>
                  <a:gd name="T45" fmla="*/ 2688 h 172"/>
                  <a:gd name="T46" fmla="*/ 3650 w 283"/>
                  <a:gd name="T47" fmla="*/ 2188 h 172"/>
                  <a:gd name="T48" fmla="*/ 3820 w 283"/>
                  <a:gd name="T49" fmla="*/ 1738 h 172"/>
                  <a:gd name="T50" fmla="*/ 4120 w 283"/>
                  <a:gd name="T51" fmla="*/ 1408 h 172"/>
                  <a:gd name="T52" fmla="*/ 4087 w 283"/>
                  <a:gd name="T53" fmla="*/ 1020 h 172"/>
                  <a:gd name="T54" fmla="*/ 4319 w 283"/>
                  <a:gd name="T55" fmla="*/ 675 h 172"/>
                  <a:gd name="T56" fmla="*/ 3870 w 283"/>
                  <a:gd name="T57" fmla="*/ 500 h 1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83" h="172">
                    <a:moveTo>
                      <a:pt x="256" y="36"/>
                    </a:moveTo>
                    <a:cubicBezTo>
                      <a:pt x="245" y="36"/>
                      <a:pt x="227" y="30"/>
                      <a:pt x="229" y="47"/>
                    </a:cubicBezTo>
                    <a:cubicBezTo>
                      <a:pt x="208" y="40"/>
                      <a:pt x="208" y="47"/>
                      <a:pt x="200" y="65"/>
                    </a:cubicBezTo>
                    <a:cubicBezTo>
                      <a:pt x="182" y="54"/>
                      <a:pt x="150" y="69"/>
                      <a:pt x="168" y="91"/>
                    </a:cubicBezTo>
                    <a:cubicBezTo>
                      <a:pt x="166" y="93"/>
                      <a:pt x="166" y="94"/>
                      <a:pt x="163" y="95"/>
                    </a:cubicBezTo>
                    <a:cubicBezTo>
                      <a:pt x="165" y="108"/>
                      <a:pt x="151" y="116"/>
                      <a:pt x="140" y="111"/>
                    </a:cubicBezTo>
                    <a:cubicBezTo>
                      <a:pt x="139" y="115"/>
                      <a:pt x="136" y="117"/>
                      <a:pt x="136" y="122"/>
                    </a:cubicBezTo>
                    <a:cubicBezTo>
                      <a:pt x="127" y="120"/>
                      <a:pt x="120" y="113"/>
                      <a:pt x="109" y="113"/>
                    </a:cubicBezTo>
                    <a:cubicBezTo>
                      <a:pt x="96" y="113"/>
                      <a:pt x="96" y="122"/>
                      <a:pt x="82" y="111"/>
                    </a:cubicBezTo>
                    <a:cubicBezTo>
                      <a:pt x="77" y="108"/>
                      <a:pt x="80" y="102"/>
                      <a:pt x="75" y="99"/>
                    </a:cubicBezTo>
                    <a:cubicBezTo>
                      <a:pt x="73" y="97"/>
                      <a:pt x="66" y="98"/>
                      <a:pt x="62" y="96"/>
                    </a:cubicBezTo>
                    <a:cubicBezTo>
                      <a:pt x="54" y="93"/>
                      <a:pt x="43" y="84"/>
                      <a:pt x="34" y="84"/>
                    </a:cubicBezTo>
                    <a:cubicBezTo>
                      <a:pt x="31" y="77"/>
                      <a:pt x="34" y="73"/>
                      <a:pt x="34" y="67"/>
                    </a:cubicBezTo>
                    <a:cubicBezTo>
                      <a:pt x="34" y="54"/>
                      <a:pt x="34" y="54"/>
                      <a:pt x="32" y="43"/>
                    </a:cubicBezTo>
                    <a:cubicBezTo>
                      <a:pt x="30" y="37"/>
                      <a:pt x="29" y="26"/>
                      <a:pt x="27" y="20"/>
                    </a:cubicBezTo>
                    <a:cubicBezTo>
                      <a:pt x="23" y="13"/>
                      <a:pt x="16" y="9"/>
                      <a:pt x="14" y="0"/>
                    </a:cubicBezTo>
                    <a:cubicBezTo>
                      <a:pt x="3" y="27"/>
                      <a:pt x="0" y="44"/>
                      <a:pt x="12" y="71"/>
                    </a:cubicBezTo>
                    <a:cubicBezTo>
                      <a:pt x="18" y="84"/>
                      <a:pt x="28" y="109"/>
                      <a:pt x="39" y="119"/>
                    </a:cubicBezTo>
                    <a:cubicBezTo>
                      <a:pt x="60" y="138"/>
                      <a:pt x="98" y="121"/>
                      <a:pt x="118" y="136"/>
                    </a:cubicBezTo>
                    <a:cubicBezTo>
                      <a:pt x="130" y="145"/>
                      <a:pt x="134" y="165"/>
                      <a:pt x="151" y="163"/>
                    </a:cubicBezTo>
                    <a:cubicBezTo>
                      <a:pt x="173" y="161"/>
                      <a:pt x="152" y="136"/>
                      <a:pt x="172" y="138"/>
                    </a:cubicBezTo>
                    <a:cubicBezTo>
                      <a:pt x="179" y="139"/>
                      <a:pt x="197" y="158"/>
                      <a:pt x="205" y="163"/>
                    </a:cubicBezTo>
                    <a:cubicBezTo>
                      <a:pt x="220" y="171"/>
                      <a:pt x="231" y="172"/>
                      <a:pt x="248" y="172"/>
                    </a:cubicBezTo>
                    <a:cubicBezTo>
                      <a:pt x="252" y="155"/>
                      <a:pt x="234" y="152"/>
                      <a:pt x="234" y="140"/>
                    </a:cubicBezTo>
                    <a:cubicBezTo>
                      <a:pt x="234" y="127"/>
                      <a:pt x="252" y="125"/>
                      <a:pt x="245" y="111"/>
                    </a:cubicBezTo>
                    <a:cubicBezTo>
                      <a:pt x="250" y="106"/>
                      <a:pt x="263" y="97"/>
                      <a:pt x="264" y="90"/>
                    </a:cubicBezTo>
                    <a:cubicBezTo>
                      <a:pt x="267" y="78"/>
                      <a:pt x="256" y="77"/>
                      <a:pt x="262" y="65"/>
                    </a:cubicBezTo>
                    <a:cubicBezTo>
                      <a:pt x="267" y="57"/>
                      <a:pt x="283" y="60"/>
                      <a:pt x="277" y="43"/>
                    </a:cubicBezTo>
                    <a:cubicBezTo>
                      <a:pt x="272" y="32"/>
                      <a:pt x="259" y="31"/>
                      <a:pt x="248" y="32"/>
                    </a:cubicBezTo>
                  </a:path>
                </a:pathLst>
              </a:custGeom>
              <a:solidFill>
                <a:srgbClr val="D92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8" name="Freeform 49">
                <a:extLst>
                  <a:ext uri="{FF2B5EF4-FFF2-40B4-BE49-F238E27FC236}">
                    <a16:creationId xmlns:a16="http://schemas.microsoft.com/office/drawing/2014/main" id="{D8A72CAD-A54D-49EE-8C3F-7E07A163B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1648"/>
                <a:ext cx="47" cy="120"/>
              </a:xfrm>
              <a:custGeom>
                <a:avLst/>
                <a:gdLst>
                  <a:gd name="T0" fmla="*/ 215 w 19"/>
                  <a:gd name="T1" fmla="*/ 95 h 48"/>
                  <a:gd name="T2" fmla="*/ 62 w 19"/>
                  <a:gd name="T3" fmla="*/ 33 h 48"/>
                  <a:gd name="T4" fmla="*/ 0 w 19"/>
                  <a:gd name="T5" fmla="*/ 270 h 48"/>
                  <a:gd name="T6" fmla="*/ 30 w 19"/>
                  <a:gd name="T7" fmla="*/ 550 h 48"/>
                  <a:gd name="T8" fmla="*/ 215 w 19"/>
                  <a:gd name="T9" fmla="*/ 675 h 48"/>
                  <a:gd name="T10" fmla="*/ 257 w 19"/>
                  <a:gd name="T11" fmla="*/ 300 h 48"/>
                  <a:gd name="T12" fmla="*/ 195 w 19"/>
                  <a:gd name="T13" fmla="*/ 83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48">
                    <a:moveTo>
                      <a:pt x="14" y="6"/>
                    </a:moveTo>
                    <a:cubicBezTo>
                      <a:pt x="13" y="1"/>
                      <a:pt x="8" y="0"/>
                      <a:pt x="4" y="2"/>
                    </a:cubicBezTo>
                    <a:cubicBezTo>
                      <a:pt x="0" y="5"/>
                      <a:pt x="0" y="12"/>
                      <a:pt x="0" y="17"/>
                    </a:cubicBezTo>
                    <a:cubicBezTo>
                      <a:pt x="0" y="23"/>
                      <a:pt x="0" y="29"/>
                      <a:pt x="2" y="35"/>
                    </a:cubicBezTo>
                    <a:cubicBezTo>
                      <a:pt x="4" y="40"/>
                      <a:pt x="9" y="48"/>
                      <a:pt x="14" y="43"/>
                    </a:cubicBezTo>
                    <a:cubicBezTo>
                      <a:pt x="19" y="39"/>
                      <a:pt x="18" y="24"/>
                      <a:pt x="17" y="19"/>
                    </a:cubicBezTo>
                    <a:cubicBezTo>
                      <a:pt x="17" y="16"/>
                      <a:pt x="16" y="6"/>
                      <a:pt x="13" y="5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9" name="Freeform 50">
                <a:extLst>
                  <a:ext uri="{FF2B5EF4-FFF2-40B4-BE49-F238E27FC236}">
                    <a16:creationId xmlns:a16="http://schemas.microsoft.com/office/drawing/2014/main" id="{A4253186-3ED2-4BD1-9F08-66BBE0327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1738"/>
                <a:ext cx="53" cy="63"/>
              </a:xfrm>
              <a:custGeom>
                <a:avLst/>
                <a:gdLst>
                  <a:gd name="T0" fmla="*/ 179 w 21"/>
                  <a:gd name="T1" fmla="*/ 63 h 25"/>
                  <a:gd name="T2" fmla="*/ 209 w 21"/>
                  <a:gd name="T3" fmla="*/ 381 h 25"/>
                  <a:gd name="T4" fmla="*/ 192 w 21"/>
                  <a:gd name="T5" fmla="*/ 63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5">
                    <a:moveTo>
                      <a:pt x="11" y="4"/>
                    </a:moveTo>
                    <a:cubicBezTo>
                      <a:pt x="0" y="3"/>
                      <a:pt x="3" y="25"/>
                      <a:pt x="13" y="24"/>
                    </a:cubicBezTo>
                    <a:cubicBezTo>
                      <a:pt x="21" y="23"/>
                      <a:pt x="20" y="0"/>
                      <a:pt x="12" y="4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0" name="Freeform 51">
                <a:extLst>
                  <a:ext uri="{FF2B5EF4-FFF2-40B4-BE49-F238E27FC236}">
                    <a16:creationId xmlns:a16="http://schemas.microsoft.com/office/drawing/2014/main" id="{3D42CE2C-74A9-4528-B331-0FAEB3DAF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1826"/>
                <a:ext cx="103" cy="82"/>
              </a:xfrm>
              <a:custGeom>
                <a:avLst/>
                <a:gdLst>
                  <a:gd name="T0" fmla="*/ 430 w 41"/>
                  <a:gd name="T1" fmla="*/ 75 h 33"/>
                  <a:gd name="T2" fmla="*/ 63 w 41"/>
                  <a:gd name="T3" fmla="*/ 62 h 33"/>
                  <a:gd name="T4" fmla="*/ 63 w 41"/>
                  <a:gd name="T5" fmla="*/ 291 h 33"/>
                  <a:gd name="T6" fmla="*/ 334 w 41"/>
                  <a:gd name="T7" fmla="*/ 445 h 33"/>
                  <a:gd name="T8" fmla="*/ 568 w 41"/>
                  <a:gd name="T9" fmla="*/ 432 h 33"/>
                  <a:gd name="T10" fmla="*/ 631 w 41"/>
                  <a:gd name="T11" fmla="*/ 229 h 33"/>
                  <a:gd name="T12" fmla="*/ 397 w 41"/>
                  <a:gd name="T13" fmla="*/ 92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33">
                    <a:moveTo>
                      <a:pt x="27" y="5"/>
                    </a:moveTo>
                    <a:cubicBezTo>
                      <a:pt x="21" y="4"/>
                      <a:pt x="10" y="0"/>
                      <a:pt x="4" y="4"/>
                    </a:cubicBezTo>
                    <a:cubicBezTo>
                      <a:pt x="0" y="7"/>
                      <a:pt x="2" y="15"/>
                      <a:pt x="4" y="19"/>
                    </a:cubicBezTo>
                    <a:cubicBezTo>
                      <a:pt x="8" y="25"/>
                      <a:pt x="15" y="26"/>
                      <a:pt x="21" y="29"/>
                    </a:cubicBezTo>
                    <a:cubicBezTo>
                      <a:pt x="26" y="32"/>
                      <a:pt x="32" y="33"/>
                      <a:pt x="36" y="28"/>
                    </a:cubicBezTo>
                    <a:cubicBezTo>
                      <a:pt x="39" y="25"/>
                      <a:pt x="41" y="20"/>
                      <a:pt x="40" y="15"/>
                    </a:cubicBezTo>
                    <a:cubicBezTo>
                      <a:pt x="38" y="8"/>
                      <a:pt x="31" y="8"/>
                      <a:pt x="25" y="6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1" name="Freeform 52">
                <a:extLst>
                  <a:ext uri="{FF2B5EF4-FFF2-40B4-BE49-F238E27FC236}">
                    <a16:creationId xmlns:a16="http://schemas.microsoft.com/office/drawing/2014/main" id="{7B1AD98C-4CAD-4580-81E3-7E401D775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9" y="1773"/>
                <a:ext cx="92" cy="78"/>
              </a:xfrm>
              <a:custGeom>
                <a:avLst/>
                <a:gdLst>
                  <a:gd name="T0" fmla="*/ 341 w 37"/>
                  <a:gd name="T1" fmla="*/ 33 h 31"/>
                  <a:gd name="T2" fmla="*/ 137 w 37"/>
                  <a:gd name="T3" fmla="*/ 50 h 31"/>
                  <a:gd name="T4" fmla="*/ 30 w 37"/>
                  <a:gd name="T5" fmla="*/ 272 h 31"/>
                  <a:gd name="T6" fmla="*/ 229 w 37"/>
                  <a:gd name="T7" fmla="*/ 430 h 31"/>
                  <a:gd name="T8" fmla="*/ 415 w 37"/>
                  <a:gd name="T9" fmla="*/ 463 h 31"/>
                  <a:gd name="T10" fmla="*/ 569 w 37"/>
                  <a:gd name="T11" fmla="*/ 159 h 31"/>
                  <a:gd name="T12" fmla="*/ 278 w 37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31">
                    <a:moveTo>
                      <a:pt x="22" y="2"/>
                    </a:moveTo>
                    <a:cubicBezTo>
                      <a:pt x="17" y="1"/>
                      <a:pt x="14" y="0"/>
                      <a:pt x="9" y="3"/>
                    </a:cubicBezTo>
                    <a:cubicBezTo>
                      <a:pt x="4" y="6"/>
                      <a:pt x="0" y="10"/>
                      <a:pt x="2" y="17"/>
                    </a:cubicBezTo>
                    <a:cubicBezTo>
                      <a:pt x="4" y="23"/>
                      <a:pt x="9" y="26"/>
                      <a:pt x="15" y="27"/>
                    </a:cubicBezTo>
                    <a:cubicBezTo>
                      <a:pt x="18" y="29"/>
                      <a:pt x="24" y="31"/>
                      <a:pt x="27" y="29"/>
                    </a:cubicBezTo>
                    <a:cubicBezTo>
                      <a:pt x="32" y="26"/>
                      <a:pt x="37" y="15"/>
                      <a:pt x="37" y="10"/>
                    </a:cubicBezTo>
                    <a:cubicBezTo>
                      <a:pt x="35" y="1"/>
                      <a:pt x="26" y="0"/>
                      <a:pt x="18" y="0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2" name="Freeform 53">
                <a:extLst>
                  <a:ext uri="{FF2B5EF4-FFF2-40B4-BE49-F238E27FC236}">
                    <a16:creationId xmlns:a16="http://schemas.microsoft.com/office/drawing/2014/main" id="{687B497F-03C1-4D6A-BDDA-EC1C5C687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1733"/>
                <a:ext cx="77" cy="60"/>
              </a:xfrm>
              <a:custGeom>
                <a:avLst/>
                <a:gdLst>
                  <a:gd name="T0" fmla="*/ 258 w 31"/>
                  <a:gd name="T1" fmla="*/ 50 h 24"/>
                  <a:gd name="T2" fmla="*/ 12 w 31"/>
                  <a:gd name="T3" fmla="*/ 158 h 24"/>
                  <a:gd name="T4" fmla="*/ 258 w 31"/>
                  <a:gd name="T5" fmla="*/ 345 h 24"/>
                  <a:gd name="T6" fmla="*/ 462 w 31"/>
                  <a:gd name="T7" fmla="*/ 188 h 24"/>
                  <a:gd name="T8" fmla="*/ 196 w 31"/>
                  <a:gd name="T9" fmla="*/ 5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24">
                    <a:moveTo>
                      <a:pt x="17" y="3"/>
                    </a:moveTo>
                    <a:cubicBezTo>
                      <a:pt x="11" y="0"/>
                      <a:pt x="0" y="1"/>
                      <a:pt x="1" y="10"/>
                    </a:cubicBezTo>
                    <a:cubicBezTo>
                      <a:pt x="1" y="17"/>
                      <a:pt x="10" y="24"/>
                      <a:pt x="17" y="22"/>
                    </a:cubicBezTo>
                    <a:cubicBezTo>
                      <a:pt x="22" y="21"/>
                      <a:pt x="30" y="18"/>
                      <a:pt x="30" y="12"/>
                    </a:cubicBezTo>
                    <a:cubicBezTo>
                      <a:pt x="31" y="5"/>
                      <a:pt x="17" y="0"/>
                      <a:pt x="13" y="3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3" name="Freeform 54">
                <a:extLst>
                  <a:ext uri="{FF2B5EF4-FFF2-40B4-BE49-F238E27FC236}">
                    <a16:creationId xmlns:a16="http://schemas.microsoft.com/office/drawing/2014/main" id="{D0162D1F-9ADC-480E-B84C-9573E00AC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1798"/>
                <a:ext cx="88" cy="115"/>
              </a:xfrm>
              <a:custGeom>
                <a:avLst/>
                <a:gdLst>
                  <a:gd name="T0" fmla="*/ 241 w 35"/>
                  <a:gd name="T1" fmla="*/ 50 h 46"/>
                  <a:gd name="T2" fmla="*/ 33 w 35"/>
                  <a:gd name="T3" fmla="*/ 113 h 46"/>
                  <a:gd name="T4" fmla="*/ 83 w 35"/>
                  <a:gd name="T5" fmla="*/ 345 h 46"/>
                  <a:gd name="T6" fmla="*/ 410 w 35"/>
                  <a:gd name="T7" fmla="*/ 613 h 46"/>
                  <a:gd name="T8" fmla="*/ 463 w 35"/>
                  <a:gd name="T9" fmla="*/ 220 h 46"/>
                  <a:gd name="T10" fmla="*/ 272 w 35"/>
                  <a:gd name="T11" fmla="*/ 33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46">
                    <a:moveTo>
                      <a:pt x="15" y="3"/>
                    </a:moveTo>
                    <a:cubicBezTo>
                      <a:pt x="11" y="0"/>
                      <a:pt x="4" y="3"/>
                      <a:pt x="2" y="7"/>
                    </a:cubicBezTo>
                    <a:cubicBezTo>
                      <a:pt x="0" y="11"/>
                      <a:pt x="4" y="18"/>
                      <a:pt x="5" y="22"/>
                    </a:cubicBezTo>
                    <a:cubicBezTo>
                      <a:pt x="8" y="31"/>
                      <a:pt x="15" y="46"/>
                      <a:pt x="26" y="39"/>
                    </a:cubicBezTo>
                    <a:cubicBezTo>
                      <a:pt x="35" y="34"/>
                      <a:pt x="34" y="23"/>
                      <a:pt x="29" y="14"/>
                    </a:cubicBezTo>
                    <a:cubicBezTo>
                      <a:pt x="28" y="11"/>
                      <a:pt x="21" y="1"/>
                      <a:pt x="17" y="2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4" name="Freeform 55">
                <a:extLst>
                  <a:ext uri="{FF2B5EF4-FFF2-40B4-BE49-F238E27FC236}">
                    <a16:creationId xmlns:a16="http://schemas.microsoft.com/office/drawing/2014/main" id="{730AA876-5EF1-45AC-A564-5F695F6A2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1848"/>
                <a:ext cx="117" cy="100"/>
              </a:xfrm>
              <a:custGeom>
                <a:avLst/>
                <a:gdLst>
                  <a:gd name="T0" fmla="*/ 341 w 47"/>
                  <a:gd name="T1" fmla="*/ 158 h 40"/>
                  <a:gd name="T2" fmla="*/ 0 w 47"/>
                  <a:gd name="T3" fmla="*/ 188 h 40"/>
                  <a:gd name="T4" fmla="*/ 383 w 47"/>
                  <a:gd name="T5" fmla="*/ 563 h 40"/>
                  <a:gd name="T6" fmla="*/ 662 w 47"/>
                  <a:gd name="T7" fmla="*/ 438 h 40"/>
                  <a:gd name="T8" fmla="*/ 341 w 47"/>
                  <a:gd name="T9" fmla="*/ 175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0">
                    <a:moveTo>
                      <a:pt x="22" y="10"/>
                    </a:moveTo>
                    <a:cubicBezTo>
                      <a:pt x="17" y="4"/>
                      <a:pt x="1" y="0"/>
                      <a:pt x="0" y="12"/>
                    </a:cubicBezTo>
                    <a:cubicBezTo>
                      <a:pt x="0" y="22"/>
                      <a:pt x="18" y="32"/>
                      <a:pt x="25" y="36"/>
                    </a:cubicBezTo>
                    <a:cubicBezTo>
                      <a:pt x="33" y="40"/>
                      <a:pt x="41" y="36"/>
                      <a:pt x="43" y="28"/>
                    </a:cubicBezTo>
                    <a:cubicBezTo>
                      <a:pt x="47" y="15"/>
                      <a:pt x="30" y="14"/>
                      <a:pt x="22" y="11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5" name="Freeform 56">
                <a:extLst>
                  <a:ext uri="{FF2B5EF4-FFF2-40B4-BE49-F238E27FC236}">
                    <a16:creationId xmlns:a16="http://schemas.microsoft.com/office/drawing/2014/main" id="{660E8BF4-AA4C-4049-BC66-C9AB49E75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1958"/>
                <a:ext cx="90" cy="63"/>
              </a:xfrm>
              <a:custGeom>
                <a:avLst/>
                <a:gdLst>
                  <a:gd name="T0" fmla="*/ 313 w 36"/>
                  <a:gd name="T1" fmla="*/ 33 h 25"/>
                  <a:gd name="T2" fmla="*/ 208 w 36"/>
                  <a:gd name="T3" fmla="*/ 33 h 25"/>
                  <a:gd name="T4" fmla="*/ 63 w 36"/>
                  <a:gd name="T5" fmla="*/ 33 h 25"/>
                  <a:gd name="T6" fmla="*/ 50 w 36"/>
                  <a:gd name="T7" fmla="*/ 179 h 25"/>
                  <a:gd name="T8" fmla="*/ 425 w 36"/>
                  <a:gd name="T9" fmla="*/ 381 h 25"/>
                  <a:gd name="T10" fmla="*/ 550 w 36"/>
                  <a:gd name="T11" fmla="*/ 222 h 25"/>
                  <a:gd name="T12" fmla="*/ 283 w 36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25">
                    <a:moveTo>
                      <a:pt x="20" y="2"/>
                    </a:moveTo>
                    <a:cubicBezTo>
                      <a:pt x="18" y="1"/>
                      <a:pt x="15" y="2"/>
                      <a:pt x="13" y="2"/>
                    </a:cubicBezTo>
                    <a:cubicBezTo>
                      <a:pt x="10" y="2"/>
                      <a:pt x="7" y="1"/>
                      <a:pt x="4" y="2"/>
                    </a:cubicBezTo>
                    <a:cubicBezTo>
                      <a:pt x="0" y="4"/>
                      <a:pt x="1" y="8"/>
                      <a:pt x="3" y="11"/>
                    </a:cubicBezTo>
                    <a:cubicBezTo>
                      <a:pt x="7" y="18"/>
                      <a:pt x="20" y="23"/>
                      <a:pt x="27" y="24"/>
                    </a:cubicBezTo>
                    <a:cubicBezTo>
                      <a:pt x="33" y="25"/>
                      <a:pt x="36" y="20"/>
                      <a:pt x="35" y="14"/>
                    </a:cubicBezTo>
                    <a:cubicBezTo>
                      <a:pt x="32" y="5"/>
                      <a:pt x="25" y="2"/>
                      <a:pt x="18" y="0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6" name="Freeform 57">
                <a:extLst>
                  <a:ext uri="{FF2B5EF4-FFF2-40B4-BE49-F238E27FC236}">
                    <a16:creationId xmlns:a16="http://schemas.microsoft.com/office/drawing/2014/main" id="{1DC82FB6-1A0D-451A-9661-636DD18AF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6" y="1701"/>
                <a:ext cx="68" cy="50"/>
              </a:xfrm>
              <a:custGeom>
                <a:avLst/>
                <a:gdLst>
                  <a:gd name="T0" fmla="*/ 254 w 27"/>
                  <a:gd name="T1" fmla="*/ 33 h 20"/>
                  <a:gd name="T2" fmla="*/ 50 w 27"/>
                  <a:gd name="T3" fmla="*/ 125 h 20"/>
                  <a:gd name="T4" fmla="*/ 159 w 27"/>
                  <a:gd name="T5" fmla="*/ 300 h 20"/>
                  <a:gd name="T6" fmla="*/ 380 w 27"/>
                  <a:gd name="T7" fmla="*/ 250 h 20"/>
                  <a:gd name="T8" fmla="*/ 305 w 27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16" y="2"/>
                    </a:moveTo>
                    <a:cubicBezTo>
                      <a:pt x="11" y="2"/>
                      <a:pt x="6" y="3"/>
                      <a:pt x="3" y="8"/>
                    </a:cubicBezTo>
                    <a:cubicBezTo>
                      <a:pt x="0" y="15"/>
                      <a:pt x="4" y="18"/>
                      <a:pt x="10" y="19"/>
                    </a:cubicBezTo>
                    <a:cubicBezTo>
                      <a:pt x="14" y="19"/>
                      <a:pt x="21" y="20"/>
                      <a:pt x="24" y="16"/>
                    </a:cubicBezTo>
                    <a:cubicBezTo>
                      <a:pt x="27" y="11"/>
                      <a:pt x="25" y="1"/>
                      <a:pt x="19" y="0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7" name="Freeform 58">
                <a:extLst>
                  <a:ext uri="{FF2B5EF4-FFF2-40B4-BE49-F238E27FC236}">
                    <a16:creationId xmlns:a16="http://schemas.microsoft.com/office/drawing/2014/main" id="{0B81540B-79E8-4475-B58A-F1B66C7CD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903"/>
                <a:ext cx="83" cy="105"/>
              </a:xfrm>
              <a:custGeom>
                <a:avLst/>
                <a:gdLst>
                  <a:gd name="T0" fmla="*/ 430 w 33"/>
                  <a:gd name="T1" fmla="*/ 158 h 42"/>
                  <a:gd name="T2" fmla="*/ 126 w 33"/>
                  <a:gd name="T3" fmla="*/ 63 h 42"/>
                  <a:gd name="T4" fmla="*/ 335 w 33"/>
                  <a:gd name="T5" fmla="*/ 408 h 42"/>
                  <a:gd name="T6" fmla="*/ 526 w 33"/>
                  <a:gd name="T7" fmla="*/ 438 h 42"/>
                  <a:gd name="T8" fmla="*/ 410 w 33"/>
                  <a:gd name="T9" fmla="*/ 188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42">
                    <a:moveTo>
                      <a:pt x="27" y="10"/>
                    </a:moveTo>
                    <a:cubicBezTo>
                      <a:pt x="25" y="6"/>
                      <a:pt x="12" y="0"/>
                      <a:pt x="8" y="4"/>
                    </a:cubicBezTo>
                    <a:cubicBezTo>
                      <a:pt x="0" y="12"/>
                      <a:pt x="18" y="22"/>
                      <a:pt x="21" y="26"/>
                    </a:cubicBezTo>
                    <a:cubicBezTo>
                      <a:pt x="26" y="31"/>
                      <a:pt x="32" y="42"/>
                      <a:pt x="33" y="28"/>
                    </a:cubicBezTo>
                    <a:cubicBezTo>
                      <a:pt x="33" y="24"/>
                      <a:pt x="30" y="13"/>
                      <a:pt x="26" y="12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8" name="Freeform 59">
                <a:extLst>
                  <a:ext uri="{FF2B5EF4-FFF2-40B4-BE49-F238E27FC236}">
                    <a16:creationId xmlns:a16="http://schemas.microsoft.com/office/drawing/2014/main" id="{80C52A7F-F8E3-4462-BE6D-5EB0CFD41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1663"/>
                <a:ext cx="45" cy="38"/>
              </a:xfrm>
              <a:custGeom>
                <a:avLst/>
                <a:gdLst>
                  <a:gd name="T0" fmla="*/ 145 w 18"/>
                  <a:gd name="T1" fmla="*/ 20 h 15"/>
                  <a:gd name="T2" fmla="*/ 63 w 18"/>
                  <a:gd name="T3" fmla="*/ 160 h 15"/>
                  <a:gd name="T4" fmla="*/ 208 w 18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9" y="1"/>
                    </a:moveTo>
                    <a:cubicBezTo>
                      <a:pt x="4" y="0"/>
                      <a:pt x="0" y="6"/>
                      <a:pt x="4" y="10"/>
                    </a:cubicBezTo>
                    <a:cubicBezTo>
                      <a:pt x="9" y="15"/>
                      <a:pt x="18" y="4"/>
                      <a:pt x="13" y="0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9" name="Freeform 60">
                <a:extLst>
                  <a:ext uri="{FF2B5EF4-FFF2-40B4-BE49-F238E27FC236}">
                    <a16:creationId xmlns:a16="http://schemas.microsoft.com/office/drawing/2014/main" id="{71B0F5B9-91B9-4884-933A-868279823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1658"/>
                <a:ext cx="98" cy="88"/>
              </a:xfrm>
              <a:custGeom>
                <a:avLst/>
                <a:gdLst>
                  <a:gd name="T0" fmla="*/ 442 w 39"/>
                  <a:gd name="T1" fmla="*/ 33 h 35"/>
                  <a:gd name="T2" fmla="*/ 254 w 39"/>
                  <a:gd name="T3" fmla="*/ 475 h 35"/>
                  <a:gd name="T4" fmla="*/ 493 w 39"/>
                  <a:gd name="T5" fmla="*/ 96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35">
                    <a:moveTo>
                      <a:pt x="28" y="2"/>
                    </a:moveTo>
                    <a:cubicBezTo>
                      <a:pt x="14" y="0"/>
                      <a:pt x="0" y="23"/>
                      <a:pt x="16" y="30"/>
                    </a:cubicBezTo>
                    <a:cubicBezTo>
                      <a:pt x="28" y="35"/>
                      <a:pt x="39" y="15"/>
                      <a:pt x="31" y="6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0" name="Freeform 61">
                <a:extLst>
                  <a:ext uri="{FF2B5EF4-FFF2-40B4-BE49-F238E27FC236}">
                    <a16:creationId xmlns:a16="http://schemas.microsoft.com/office/drawing/2014/main" id="{6762A199-0744-4AFF-B51E-EFEC66C98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1883"/>
                <a:ext cx="43" cy="55"/>
              </a:xfrm>
              <a:custGeom>
                <a:avLst/>
                <a:gdLst>
                  <a:gd name="T0" fmla="*/ 192 w 17"/>
                  <a:gd name="T1" fmla="*/ 83 h 22"/>
                  <a:gd name="T2" fmla="*/ 116 w 17"/>
                  <a:gd name="T3" fmla="*/ 283 h 22"/>
                  <a:gd name="T4" fmla="*/ 210 w 17"/>
                  <a:gd name="T5" fmla="*/ 95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2">
                    <a:moveTo>
                      <a:pt x="12" y="5"/>
                    </a:moveTo>
                    <a:cubicBezTo>
                      <a:pt x="3" y="0"/>
                      <a:pt x="0" y="14"/>
                      <a:pt x="7" y="18"/>
                    </a:cubicBezTo>
                    <a:cubicBezTo>
                      <a:pt x="14" y="22"/>
                      <a:pt x="17" y="11"/>
                      <a:pt x="13" y="6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1" name="Freeform 62">
                <a:extLst>
                  <a:ext uri="{FF2B5EF4-FFF2-40B4-BE49-F238E27FC236}">
                    <a16:creationId xmlns:a16="http://schemas.microsoft.com/office/drawing/2014/main" id="{5B3E9254-B120-4A6E-B55E-D3382C042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6" y="1783"/>
                <a:ext cx="60" cy="53"/>
              </a:xfrm>
              <a:custGeom>
                <a:avLst/>
                <a:gdLst>
                  <a:gd name="T0" fmla="*/ 113 w 24"/>
                  <a:gd name="T1" fmla="*/ 83 h 21"/>
                  <a:gd name="T2" fmla="*/ 220 w 24"/>
                  <a:gd name="T3" fmla="*/ 209 h 21"/>
                  <a:gd name="T4" fmla="*/ 333 w 24"/>
                  <a:gd name="T5" fmla="*/ 50 h 21"/>
                  <a:gd name="T6" fmla="*/ 125 w 24"/>
                  <a:gd name="T7" fmla="*/ 9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1">
                    <a:moveTo>
                      <a:pt x="7" y="5"/>
                    </a:moveTo>
                    <a:cubicBezTo>
                      <a:pt x="0" y="5"/>
                      <a:pt x="1" y="21"/>
                      <a:pt x="14" y="13"/>
                    </a:cubicBezTo>
                    <a:cubicBezTo>
                      <a:pt x="16" y="11"/>
                      <a:pt x="24" y="7"/>
                      <a:pt x="21" y="3"/>
                    </a:cubicBezTo>
                    <a:cubicBezTo>
                      <a:pt x="19" y="0"/>
                      <a:pt x="10" y="3"/>
                      <a:pt x="8" y="6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2" name="Freeform 63">
                <a:extLst>
                  <a:ext uri="{FF2B5EF4-FFF2-40B4-BE49-F238E27FC236}">
                    <a16:creationId xmlns:a16="http://schemas.microsoft.com/office/drawing/2014/main" id="{AB3EA05F-12C7-4732-BC3B-575EBD5B0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1738"/>
                <a:ext cx="37" cy="33"/>
              </a:xfrm>
              <a:custGeom>
                <a:avLst/>
                <a:gdLst>
                  <a:gd name="T0" fmla="*/ 121 w 15"/>
                  <a:gd name="T1" fmla="*/ 51 h 13"/>
                  <a:gd name="T2" fmla="*/ 91 w 15"/>
                  <a:gd name="T3" fmla="*/ 213 h 13"/>
                  <a:gd name="T4" fmla="*/ 212 w 15"/>
                  <a:gd name="T5" fmla="*/ 147 h 13"/>
                  <a:gd name="T6" fmla="*/ 133 w 15"/>
                  <a:gd name="T7" fmla="*/ 51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8" y="3"/>
                    </a:moveTo>
                    <a:cubicBezTo>
                      <a:pt x="2" y="0"/>
                      <a:pt x="0" y="11"/>
                      <a:pt x="6" y="13"/>
                    </a:cubicBezTo>
                    <a:cubicBezTo>
                      <a:pt x="7" y="9"/>
                      <a:pt x="11" y="9"/>
                      <a:pt x="14" y="9"/>
                    </a:cubicBezTo>
                    <a:cubicBezTo>
                      <a:pt x="15" y="6"/>
                      <a:pt x="12" y="3"/>
                      <a:pt x="9" y="3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3" name="Freeform 64">
                <a:extLst>
                  <a:ext uri="{FF2B5EF4-FFF2-40B4-BE49-F238E27FC236}">
                    <a16:creationId xmlns:a16="http://schemas.microsoft.com/office/drawing/2014/main" id="{A1E88819-BB20-4FB9-9103-E8260A119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1703"/>
                <a:ext cx="35" cy="18"/>
              </a:xfrm>
              <a:custGeom>
                <a:avLst/>
                <a:gdLst>
                  <a:gd name="T0" fmla="*/ 95 w 14"/>
                  <a:gd name="T1" fmla="*/ 54 h 7"/>
                  <a:gd name="T2" fmla="*/ 20 w 14"/>
                  <a:gd name="T3" fmla="*/ 100 h 7"/>
                  <a:gd name="T4" fmla="*/ 158 w 14"/>
                  <a:gd name="T5" fmla="*/ 2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7">
                    <a:moveTo>
                      <a:pt x="6" y="3"/>
                    </a:moveTo>
                    <a:cubicBezTo>
                      <a:pt x="5" y="0"/>
                      <a:pt x="0" y="2"/>
                      <a:pt x="1" y="6"/>
                    </a:cubicBezTo>
                    <a:cubicBezTo>
                      <a:pt x="4" y="7"/>
                      <a:pt x="14" y="3"/>
                      <a:pt x="10" y="1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4" name="Freeform 65">
                <a:extLst>
                  <a:ext uri="{FF2B5EF4-FFF2-40B4-BE49-F238E27FC236}">
                    <a16:creationId xmlns:a16="http://schemas.microsoft.com/office/drawing/2014/main" id="{95752837-9354-42E7-BAAA-EC0CAA5C4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1671"/>
                <a:ext cx="47" cy="27"/>
              </a:xfrm>
              <a:custGeom>
                <a:avLst/>
                <a:gdLst>
                  <a:gd name="T0" fmla="*/ 134 w 19"/>
                  <a:gd name="T1" fmla="*/ 29 h 11"/>
                  <a:gd name="T2" fmla="*/ 12 w 19"/>
                  <a:gd name="T3" fmla="*/ 162 h 11"/>
                  <a:gd name="T4" fmla="*/ 134 w 19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1">
                    <a:moveTo>
                      <a:pt x="9" y="2"/>
                    </a:moveTo>
                    <a:cubicBezTo>
                      <a:pt x="2" y="0"/>
                      <a:pt x="0" y="6"/>
                      <a:pt x="1" y="11"/>
                    </a:cubicBezTo>
                    <a:cubicBezTo>
                      <a:pt x="3" y="10"/>
                      <a:pt x="19" y="5"/>
                      <a:pt x="9" y="2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5" name="Freeform 66">
                <a:extLst>
                  <a:ext uri="{FF2B5EF4-FFF2-40B4-BE49-F238E27FC236}">
                    <a16:creationId xmlns:a16="http://schemas.microsoft.com/office/drawing/2014/main" id="{04ED7744-C90C-4B36-8831-F38D4CAF2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1806"/>
                <a:ext cx="37" cy="42"/>
              </a:xfrm>
              <a:custGeom>
                <a:avLst/>
                <a:gdLst>
                  <a:gd name="T0" fmla="*/ 224 w 15"/>
                  <a:gd name="T1" fmla="*/ 104 h 17"/>
                  <a:gd name="T2" fmla="*/ 121 w 15"/>
                  <a:gd name="T3" fmla="*/ 257 h 17"/>
                  <a:gd name="T4" fmla="*/ 212 w 15"/>
                  <a:gd name="T5" fmla="*/ 62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15" y="7"/>
                    </a:moveTo>
                    <a:cubicBezTo>
                      <a:pt x="5" y="0"/>
                      <a:pt x="0" y="11"/>
                      <a:pt x="8" y="17"/>
                    </a:cubicBezTo>
                    <a:cubicBezTo>
                      <a:pt x="10" y="14"/>
                      <a:pt x="15" y="7"/>
                      <a:pt x="14" y="4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6" name="Freeform 67">
                <a:extLst>
                  <a:ext uri="{FF2B5EF4-FFF2-40B4-BE49-F238E27FC236}">
                    <a16:creationId xmlns:a16="http://schemas.microsoft.com/office/drawing/2014/main" id="{57CDD296-A9A2-43E2-BBC3-AF2DC1EAC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4" y="1873"/>
                <a:ext cx="80" cy="50"/>
              </a:xfrm>
              <a:custGeom>
                <a:avLst/>
                <a:gdLst>
                  <a:gd name="T0" fmla="*/ 20 w 32"/>
                  <a:gd name="T1" fmla="*/ 158 h 20"/>
                  <a:gd name="T2" fmla="*/ 188 w 32"/>
                  <a:gd name="T3" fmla="*/ 50 h 20"/>
                  <a:gd name="T4" fmla="*/ 500 w 32"/>
                  <a:gd name="T5" fmla="*/ 175 h 20"/>
                  <a:gd name="T6" fmla="*/ 270 w 32"/>
                  <a:gd name="T7" fmla="*/ 125 h 20"/>
                  <a:gd name="T8" fmla="*/ 50 w 32"/>
                  <a:gd name="T9" fmla="*/ 6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0">
                    <a:moveTo>
                      <a:pt x="1" y="10"/>
                    </a:moveTo>
                    <a:cubicBezTo>
                      <a:pt x="0" y="0"/>
                      <a:pt x="5" y="0"/>
                      <a:pt x="12" y="3"/>
                    </a:cubicBezTo>
                    <a:cubicBezTo>
                      <a:pt x="19" y="6"/>
                      <a:pt x="25" y="8"/>
                      <a:pt x="32" y="11"/>
                    </a:cubicBezTo>
                    <a:cubicBezTo>
                      <a:pt x="32" y="20"/>
                      <a:pt x="20" y="10"/>
                      <a:pt x="17" y="8"/>
                    </a:cubicBezTo>
                    <a:cubicBezTo>
                      <a:pt x="13" y="5"/>
                      <a:pt x="8" y="3"/>
                      <a:pt x="3" y="4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7" name="Freeform 68">
                <a:extLst>
                  <a:ext uri="{FF2B5EF4-FFF2-40B4-BE49-F238E27FC236}">
                    <a16:creationId xmlns:a16="http://schemas.microsoft.com/office/drawing/2014/main" id="{DB386F87-9BC0-49B9-8D05-C5992AA8A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1896"/>
                <a:ext cx="52" cy="65"/>
              </a:xfrm>
              <a:custGeom>
                <a:avLst/>
                <a:gdLst>
                  <a:gd name="T0" fmla="*/ 30 w 21"/>
                  <a:gd name="T1" fmla="*/ 188 h 26"/>
                  <a:gd name="T2" fmla="*/ 319 w 21"/>
                  <a:gd name="T3" fmla="*/ 238 h 26"/>
                  <a:gd name="T4" fmla="*/ 42 w 21"/>
                  <a:gd name="T5" fmla="*/ 145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6">
                    <a:moveTo>
                      <a:pt x="2" y="12"/>
                    </a:moveTo>
                    <a:cubicBezTo>
                      <a:pt x="0" y="0"/>
                      <a:pt x="21" y="10"/>
                      <a:pt x="21" y="15"/>
                    </a:cubicBezTo>
                    <a:cubicBezTo>
                      <a:pt x="21" y="26"/>
                      <a:pt x="7" y="9"/>
                      <a:pt x="3" y="9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8" name="Freeform 69">
                <a:extLst>
                  <a:ext uri="{FF2B5EF4-FFF2-40B4-BE49-F238E27FC236}">
                    <a16:creationId xmlns:a16="http://schemas.microsoft.com/office/drawing/2014/main" id="{B360EA77-1341-4A2E-8DBB-97195FC36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" y="1833"/>
                <a:ext cx="82" cy="30"/>
              </a:xfrm>
              <a:custGeom>
                <a:avLst/>
                <a:gdLst>
                  <a:gd name="T0" fmla="*/ 137 w 33"/>
                  <a:gd name="T1" fmla="*/ 188 h 12"/>
                  <a:gd name="T2" fmla="*/ 246 w 33"/>
                  <a:gd name="T3" fmla="*/ 63 h 12"/>
                  <a:gd name="T4" fmla="*/ 507 w 33"/>
                  <a:gd name="T5" fmla="*/ 188 h 12"/>
                  <a:gd name="T6" fmla="*/ 124 w 33"/>
                  <a:gd name="T7" fmla="*/ 17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2">
                    <a:moveTo>
                      <a:pt x="9" y="12"/>
                    </a:moveTo>
                    <a:cubicBezTo>
                      <a:pt x="0" y="6"/>
                      <a:pt x="12" y="4"/>
                      <a:pt x="16" y="4"/>
                    </a:cubicBezTo>
                    <a:cubicBezTo>
                      <a:pt x="22" y="5"/>
                      <a:pt x="33" y="5"/>
                      <a:pt x="33" y="12"/>
                    </a:cubicBezTo>
                    <a:cubicBezTo>
                      <a:pt x="28" y="12"/>
                      <a:pt x="10" y="0"/>
                      <a:pt x="8" y="11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9" name="Freeform 70">
                <a:extLst>
                  <a:ext uri="{FF2B5EF4-FFF2-40B4-BE49-F238E27FC236}">
                    <a16:creationId xmlns:a16="http://schemas.microsoft.com/office/drawing/2014/main" id="{AB19B978-1E05-484F-9048-EDCC988CA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1653"/>
                <a:ext cx="28" cy="35"/>
              </a:xfrm>
              <a:custGeom>
                <a:avLst/>
                <a:gdLst>
                  <a:gd name="T0" fmla="*/ 0 w 11"/>
                  <a:gd name="T1" fmla="*/ 188 h 14"/>
                  <a:gd name="T2" fmla="*/ 117 w 11"/>
                  <a:gd name="T3" fmla="*/ 20 h 14"/>
                  <a:gd name="T4" fmla="*/ 181 w 11"/>
                  <a:gd name="T5" fmla="*/ 220 h 14"/>
                  <a:gd name="T6" fmla="*/ 33 w 11"/>
                  <a:gd name="T7" fmla="*/ 113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0" y="12"/>
                    </a:moveTo>
                    <a:cubicBezTo>
                      <a:pt x="0" y="9"/>
                      <a:pt x="2" y="0"/>
                      <a:pt x="7" y="1"/>
                    </a:cubicBezTo>
                    <a:cubicBezTo>
                      <a:pt x="11" y="2"/>
                      <a:pt x="11" y="11"/>
                      <a:pt x="11" y="14"/>
                    </a:cubicBezTo>
                    <a:cubicBezTo>
                      <a:pt x="8" y="12"/>
                      <a:pt x="5" y="7"/>
                      <a:pt x="2" y="7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0" name="Freeform 71">
                <a:extLst>
                  <a:ext uri="{FF2B5EF4-FFF2-40B4-BE49-F238E27FC236}">
                    <a16:creationId xmlns:a16="http://schemas.microsoft.com/office/drawing/2014/main" id="{11D69524-2BB1-4D74-BC84-01AEC6AEE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1666"/>
                <a:ext cx="15" cy="12"/>
              </a:xfrm>
              <a:custGeom>
                <a:avLst/>
                <a:gdLst>
                  <a:gd name="T0" fmla="*/ 33 w 6"/>
                  <a:gd name="T1" fmla="*/ 29 h 5"/>
                  <a:gd name="T2" fmla="*/ 20 w 6"/>
                  <a:gd name="T3" fmla="*/ 70 h 5"/>
                  <a:gd name="T4" fmla="*/ 95 w 6"/>
                  <a:gd name="T5" fmla="*/ 0 h 5"/>
                  <a:gd name="T6" fmla="*/ 33 w 6"/>
                  <a:gd name="T7" fmla="*/ 1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2"/>
                    </a:moveTo>
                    <a:cubicBezTo>
                      <a:pt x="1" y="4"/>
                      <a:pt x="0" y="4"/>
                      <a:pt x="1" y="5"/>
                    </a:cubicBezTo>
                    <a:cubicBezTo>
                      <a:pt x="4" y="5"/>
                      <a:pt x="6" y="4"/>
                      <a:pt x="6" y="0"/>
                    </a:cubicBezTo>
                    <a:cubicBezTo>
                      <a:pt x="4" y="0"/>
                      <a:pt x="4" y="0"/>
                      <a:pt x="2" y="1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1" name="Freeform 72">
                <a:extLst>
                  <a:ext uri="{FF2B5EF4-FFF2-40B4-BE49-F238E27FC236}">
                    <a16:creationId xmlns:a16="http://schemas.microsoft.com/office/drawing/2014/main" id="{F5A64FA3-4830-43E8-BDFC-52F9A95C5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" y="1748"/>
                <a:ext cx="20" cy="23"/>
              </a:xfrm>
              <a:custGeom>
                <a:avLst/>
                <a:gdLst>
                  <a:gd name="T0" fmla="*/ 50 w 8"/>
                  <a:gd name="T1" fmla="*/ 33 h 9"/>
                  <a:gd name="T2" fmla="*/ 20 w 8"/>
                  <a:gd name="T3" fmla="*/ 118 h 9"/>
                  <a:gd name="T4" fmla="*/ 83 w 8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3" y="2"/>
                    </a:moveTo>
                    <a:cubicBezTo>
                      <a:pt x="1" y="4"/>
                      <a:pt x="0" y="5"/>
                      <a:pt x="1" y="7"/>
                    </a:cubicBezTo>
                    <a:cubicBezTo>
                      <a:pt x="6" y="9"/>
                      <a:pt x="8" y="3"/>
                      <a:pt x="5" y="0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2" name="Oval 73">
                <a:extLst>
                  <a:ext uri="{FF2B5EF4-FFF2-40B4-BE49-F238E27FC236}">
                    <a16:creationId xmlns:a16="http://schemas.microsoft.com/office/drawing/2014/main" id="{F8F99357-23E1-42E1-B394-521A0736D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6" y="1851"/>
                <a:ext cx="18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3" name="Oval 74">
                <a:extLst>
                  <a:ext uri="{FF2B5EF4-FFF2-40B4-BE49-F238E27FC236}">
                    <a16:creationId xmlns:a16="http://schemas.microsoft.com/office/drawing/2014/main" id="{52AD4A04-51CF-4A3A-8395-992BBC609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" y="1668"/>
                <a:ext cx="18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4" name="Oval 75">
                <a:extLst>
                  <a:ext uri="{FF2B5EF4-FFF2-40B4-BE49-F238E27FC236}">
                    <a16:creationId xmlns:a16="http://schemas.microsoft.com/office/drawing/2014/main" id="{78763467-C44A-4E7C-AAD7-DFDB792AF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1" y="1921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5" name="Oval 76">
                <a:extLst>
                  <a:ext uri="{FF2B5EF4-FFF2-40B4-BE49-F238E27FC236}">
                    <a16:creationId xmlns:a16="http://schemas.microsoft.com/office/drawing/2014/main" id="{21C58798-92F1-4361-9E21-7AED9C070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4" y="1896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6" name="Oval 77">
                <a:extLst>
                  <a:ext uri="{FF2B5EF4-FFF2-40B4-BE49-F238E27FC236}">
                    <a16:creationId xmlns:a16="http://schemas.microsoft.com/office/drawing/2014/main" id="{8AE173FE-AEE0-46BB-9F28-876B8424A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" y="1801"/>
                <a:ext cx="17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7" name="Oval 78">
                <a:extLst>
                  <a:ext uri="{FF2B5EF4-FFF2-40B4-BE49-F238E27FC236}">
                    <a16:creationId xmlns:a16="http://schemas.microsoft.com/office/drawing/2014/main" id="{A013F6E0-4F15-41EC-A3CF-6BAE49FBA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1753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8" name="Oval 79">
                <a:extLst>
                  <a:ext uri="{FF2B5EF4-FFF2-40B4-BE49-F238E27FC236}">
                    <a16:creationId xmlns:a16="http://schemas.microsoft.com/office/drawing/2014/main" id="{D2E13287-C4C5-43DD-83CF-A1465A1DC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" y="171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9" name="Oval 80">
                <a:extLst>
                  <a:ext uri="{FF2B5EF4-FFF2-40B4-BE49-F238E27FC236}">
                    <a16:creationId xmlns:a16="http://schemas.microsoft.com/office/drawing/2014/main" id="{E35B29AD-F3C9-4293-805C-6F2F3B9D6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6" y="1823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0" name="Oval 81">
                <a:extLst>
                  <a:ext uri="{FF2B5EF4-FFF2-40B4-BE49-F238E27FC236}">
                    <a16:creationId xmlns:a16="http://schemas.microsoft.com/office/drawing/2014/main" id="{503E89FD-C294-4919-8CB8-C8AF2B699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198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1" name="Oval 82">
                <a:extLst>
                  <a:ext uri="{FF2B5EF4-FFF2-40B4-BE49-F238E27FC236}">
                    <a16:creationId xmlns:a16="http://schemas.microsoft.com/office/drawing/2014/main" id="{EE85C206-ADB2-4138-A77F-8CF09BF51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" y="190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2" name="Oval 83">
                <a:extLst>
                  <a:ext uri="{FF2B5EF4-FFF2-40B4-BE49-F238E27FC236}">
                    <a16:creationId xmlns:a16="http://schemas.microsoft.com/office/drawing/2014/main" id="{19C725DB-716B-4417-9A05-6942BC4C3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4" y="1683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3" name="Freeform 84">
                <a:extLst>
                  <a:ext uri="{FF2B5EF4-FFF2-40B4-BE49-F238E27FC236}">
                    <a16:creationId xmlns:a16="http://schemas.microsoft.com/office/drawing/2014/main" id="{08D97AE9-765B-4971-B31E-DBDCFAB38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976"/>
                <a:ext cx="160" cy="137"/>
              </a:xfrm>
              <a:custGeom>
                <a:avLst/>
                <a:gdLst>
                  <a:gd name="T0" fmla="*/ 363 w 64"/>
                  <a:gd name="T1" fmla="*/ 0 h 55"/>
                  <a:gd name="T2" fmla="*/ 688 w 64"/>
                  <a:gd name="T3" fmla="*/ 695 h 55"/>
                  <a:gd name="T4" fmla="*/ 395 w 64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55">
                    <a:moveTo>
                      <a:pt x="23" y="0"/>
                    </a:moveTo>
                    <a:cubicBezTo>
                      <a:pt x="0" y="1"/>
                      <a:pt x="26" y="55"/>
                      <a:pt x="44" y="45"/>
                    </a:cubicBezTo>
                    <a:cubicBezTo>
                      <a:pt x="64" y="34"/>
                      <a:pt x="37" y="1"/>
                      <a:pt x="25" y="0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4" name="Freeform 85">
                <a:extLst>
                  <a:ext uri="{FF2B5EF4-FFF2-40B4-BE49-F238E27FC236}">
                    <a16:creationId xmlns:a16="http://schemas.microsoft.com/office/drawing/2014/main" id="{608F87BC-9543-4B16-A6E0-6654E4A29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1131"/>
                <a:ext cx="100" cy="142"/>
              </a:xfrm>
              <a:custGeom>
                <a:avLst/>
                <a:gdLst>
                  <a:gd name="T0" fmla="*/ 283 w 40"/>
                  <a:gd name="T1" fmla="*/ 42 h 57"/>
                  <a:gd name="T2" fmla="*/ 145 w 40"/>
                  <a:gd name="T3" fmla="*/ 62 h 57"/>
                  <a:gd name="T4" fmla="*/ 283 w 40"/>
                  <a:gd name="T5" fmla="*/ 837 h 57"/>
                  <a:gd name="T6" fmla="*/ 283 w 40"/>
                  <a:gd name="T7" fmla="*/ 42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7">
                    <a:moveTo>
                      <a:pt x="18" y="3"/>
                    </a:moveTo>
                    <a:cubicBezTo>
                      <a:pt x="15" y="0"/>
                      <a:pt x="13" y="7"/>
                      <a:pt x="9" y="4"/>
                    </a:cubicBezTo>
                    <a:cubicBezTo>
                      <a:pt x="0" y="12"/>
                      <a:pt x="3" y="52"/>
                      <a:pt x="18" y="54"/>
                    </a:cubicBezTo>
                    <a:cubicBezTo>
                      <a:pt x="40" y="57"/>
                      <a:pt x="28" y="10"/>
                      <a:pt x="18" y="3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5" name="Freeform 86">
                <a:extLst>
                  <a:ext uri="{FF2B5EF4-FFF2-40B4-BE49-F238E27FC236}">
                    <a16:creationId xmlns:a16="http://schemas.microsoft.com/office/drawing/2014/main" id="{BCF1D814-A998-4B07-89EA-D7B38A045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148"/>
                <a:ext cx="70" cy="83"/>
              </a:xfrm>
              <a:custGeom>
                <a:avLst/>
                <a:gdLst>
                  <a:gd name="T0" fmla="*/ 250 w 28"/>
                  <a:gd name="T1" fmla="*/ 50 h 33"/>
                  <a:gd name="T2" fmla="*/ 238 w 28"/>
                  <a:gd name="T3" fmla="*/ 493 h 33"/>
                  <a:gd name="T4" fmla="*/ 283 w 28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33">
                    <a:moveTo>
                      <a:pt x="16" y="3"/>
                    </a:moveTo>
                    <a:cubicBezTo>
                      <a:pt x="1" y="2"/>
                      <a:pt x="0" y="33"/>
                      <a:pt x="15" y="31"/>
                    </a:cubicBezTo>
                    <a:cubicBezTo>
                      <a:pt x="26" y="29"/>
                      <a:pt x="28" y="3"/>
                      <a:pt x="18" y="0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6" name="Freeform 87">
                <a:extLst>
                  <a:ext uri="{FF2B5EF4-FFF2-40B4-BE49-F238E27FC236}">
                    <a16:creationId xmlns:a16="http://schemas.microsoft.com/office/drawing/2014/main" id="{5C6AF91C-8325-4793-B1D2-E5F5E8E8F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401"/>
                <a:ext cx="80" cy="95"/>
              </a:xfrm>
              <a:custGeom>
                <a:avLst/>
                <a:gdLst>
                  <a:gd name="T0" fmla="*/ 345 w 32"/>
                  <a:gd name="T1" fmla="*/ 188 h 38"/>
                  <a:gd name="T2" fmla="*/ 238 w 32"/>
                  <a:gd name="T3" fmla="*/ 500 h 38"/>
                  <a:gd name="T4" fmla="*/ 345 w 32"/>
                  <a:gd name="T5" fmla="*/ 125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8">
                    <a:moveTo>
                      <a:pt x="22" y="12"/>
                    </a:moveTo>
                    <a:cubicBezTo>
                      <a:pt x="11" y="0"/>
                      <a:pt x="0" y="25"/>
                      <a:pt x="15" y="32"/>
                    </a:cubicBezTo>
                    <a:cubicBezTo>
                      <a:pt x="28" y="38"/>
                      <a:pt x="32" y="16"/>
                      <a:pt x="22" y="8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7" name="Freeform 88">
                <a:extLst>
                  <a:ext uri="{FF2B5EF4-FFF2-40B4-BE49-F238E27FC236}">
                    <a16:creationId xmlns:a16="http://schemas.microsoft.com/office/drawing/2014/main" id="{244ED2D2-073C-47AA-8053-192D835A3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986"/>
                <a:ext cx="62" cy="67"/>
              </a:xfrm>
              <a:custGeom>
                <a:avLst/>
                <a:gdLst>
                  <a:gd name="T0" fmla="*/ 30 w 25"/>
                  <a:gd name="T1" fmla="*/ 216 h 27"/>
                  <a:gd name="T2" fmla="*/ 136 w 25"/>
                  <a:gd name="T3" fmla="*/ 30 h 27"/>
                  <a:gd name="T4" fmla="*/ 382 w 25"/>
                  <a:gd name="T5" fmla="*/ 412 h 27"/>
                  <a:gd name="T6" fmla="*/ 42 w 25"/>
                  <a:gd name="T7" fmla="*/ 166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7">
                    <a:moveTo>
                      <a:pt x="2" y="14"/>
                    </a:moveTo>
                    <a:cubicBezTo>
                      <a:pt x="0" y="8"/>
                      <a:pt x="1" y="0"/>
                      <a:pt x="9" y="2"/>
                    </a:cubicBezTo>
                    <a:cubicBezTo>
                      <a:pt x="15" y="4"/>
                      <a:pt x="24" y="21"/>
                      <a:pt x="25" y="27"/>
                    </a:cubicBezTo>
                    <a:cubicBezTo>
                      <a:pt x="19" y="23"/>
                      <a:pt x="13" y="7"/>
                      <a:pt x="3" y="11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8" name="Freeform 89">
                <a:extLst>
                  <a:ext uri="{FF2B5EF4-FFF2-40B4-BE49-F238E27FC236}">
                    <a16:creationId xmlns:a16="http://schemas.microsoft.com/office/drawing/2014/main" id="{6261D7BF-6E8D-4989-AC23-9F267978B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1166"/>
                <a:ext cx="28" cy="32"/>
              </a:xfrm>
              <a:custGeom>
                <a:avLst/>
                <a:gdLst>
                  <a:gd name="T0" fmla="*/ 0 w 11"/>
                  <a:gd name="T1" fmla="*/ 194 h 13"/>
                  <a:gd name="T2" fmla="*/ 181 w 11"/>
                  <a:gd name="T3" fmla="*/ 182 h 13"/>
                  <a:gd name="T4" fmla="*/ 0 w 11"/>
                  <a:gd name="T5" fmla="*/ 18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0" y="13"/>
                    </a:moveTo>
                    <a:cubicBezTo>
                      <a:pt x="0" y="1"/>
                      <a:pt x="8" y="0"/>
                      <a:pt x="11" y="12"/>
                    </a:cubicBezTo>
                    <a:cubicBezTo>
                      <a:pt x="7" y="9"/>
                      <a:pt x="0" y="5"/>
                      <a:pt x="0" y="12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9" name="Freeform 90">
                <a:extLst>
                  <a:ext uri="{FF2B5EF4-FFF2-40B4-BE49-F238E27FC236}">
                    <a16:creationId xmlns:a16="http://schemas.microsoft.com/office/drawing/2014/main" id="{B48517F4-725C-49DC-B8CD-BFB87F601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" y="1153"/>
                <a:ext cx="35" cy="58"/>
              </a:xfrm>
              <a:custGeom>
                <a:avLst/>
                <a:gdLst>
                  <a:gd name="T0" fmla="*/ 20 w 14"/>
                  <a:gd name="T1" fmla="*/ 285 h 23"/>
                  <a:gd name="T2" fmla="*/ 83 w 14"/>
                  <a:gd name="T3" fmla="*/ 0 h 23"/>
                  <a:gd name="T4" fmla="*/ 220 w 14"/>
                  <a:gd name="T5" fmla="*/ 368 h 23"/>
                  <a:gd name="T6" fmla="*/ 63 w 14"/>
                  <a:gd name="T7" fmla="*/ 159 h 23"/>
                  <a:gd name="T8" fmla="*/ 33 w 14"/>
                  <a:gd name="T9" fmla="*/ 255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3">
                    <a:moveTo>
                      <a:pt x="1" y="18"/>
                    </a:moveTo>
                    <a:cubicBezTo>
                      <a:pt x="0" y="16"/>
                      <a:pt x="3" y="5"/>
                      <a:pt x="5" y="0"/>
                    </a:cubicBezTo>
                    <a:cubicBezTo>
                      <a:pt x="12" y="2"/>
                      <a:pt x="13" y="18"/>
                      <a:pt x="14" y="23"/>
                    </a:cubicBezTo>
                    <a:cubicBezTo>
                      <a:pt x="12" y="19"/>
                      <a:pt x="9" y="9"/>
                      <a:pt x="4" y="10"/>
                    </a:cubicBezTo>
                    <a:cubicBezTo>
                      <a:pt x="3" y="12"/>
                      <a:pt x="2" y="14"/>
                      <a:pt x="2" y="16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0" name="Freeform 91">
                <a:extLst>
                  <a:ext uri="{FF2B5EF4-FFF2-40B4-BE49-F238E27FC236}">
                    <a16:creationId xmlns:a16="http://schemas.microsoft.com/office/drawing/2014/main" id="{26184AD4-C48A-4163-AD21-D16D15B3D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1428"/>
                <a:ext cx="27" cy="25"/>
              </a:xfrm>
              <a:custGeom>
                <a:avLst/>
                <a:gdLst>
                  <a:gd name="T0" fmla="*/ 29 w 11"/>
                  <a:gd name="T1" fmla="*/ 158 h 10"/>
                  <a:gd name="T2" fmla="*/ 71 w 11"/>
                  <a:gd name="T3" fmla="*/ 0 h 10"/>
                  <a:gd name="T4" fmla="*/ 162 w 11"/>
                  <a:gd name="T5" fmla="*/ 158 h 10"/>
                  <a:gd name="T6" fmla="*/ 61 w 11"/>
                  <a:gd name="T7" fmla="*/ 113 h 10"/>
                  <a:gd name="T8" fmla="*/ 42 w 11"/>
                  <a:gd name="T9" fmla="*/ 15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1" y="7"/>
                      <a:pt x="0" y="0"/>
                      <a:pt x="5" y="0"/>
                    </a:cubicBezTo>
                    <a:cubicBezTo>
                      <a:pt x="9" y="0"/>
                      <a:pt x="11" y="7"/>
                      <a:pt x="11" y="10"/>
                    </a:cubicBezTo>
                    <a:cubicBezTo>
                      <a:pt x="9" y="9"/>
                      <a:pt x="7" y="7"/>
                      <a:pt x="4" y="7"/>
                    </a:cubicBezTo>
                    <a:cubicBezTo>
                      <a:pt x="4" y="8"/>
                      <a:pt x="3" y="10"/>
                      <a:pt x="3" y="10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1" name="Oval 92">
                <a:extLst>
                  <a:ext uri="{FF2B5EF4-FFF2-40B4-BE49-F238E27FC236}">
                    <a16:creationId xmlns:a16="http://schemas.microsoft.com/office/drawing/2014/main" id="{B4727F5A-6EAA-48F3-91C0-8CD135C17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4" y="1003"/>
                <a:ext cx="25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2" name="Oval 93">
                <a:extLst>
                  <a:ext uri="{FF2B5EF4-FFF2-40B4-BE49-F238E27FC236}">
                    <a16:creationId xmlns:a16="http://schemas.microsoft.com/office/drawing/2014/main" id="{D20CA5D9-E25E-4F33-BA30-865862DF9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6" y="1176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3" name="Oval 94">
                <a:extLst>
                  <a:ext uri="{FF2B5EF4-FFF2-40B4-BE49-F238E27FC236}">
                    <a16:creationId xmlns:a16="http://schemas.microsoft.com/office/drawing/2014/main" id="{57D53BB3-7A5B-4D41-8111-FFA4255D4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6" y="1158"/>
                <a:ext cx="25" cy="2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4" name="Oval 95">
                <a:extLst>
                  <a:ext uri="{FF2B5EF4-FFF2-40B4-BE49-F238E27FC236}">
                    <a16:creationId xmlns:a16="http://schemas.microsoft.com/office/drawing/2014/main" id="{33F69C47-D695-43CE-B006-B0A1EABB2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1" y="1433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5" name="Oval 96">
                <a:extLst>
                  <a:ext uri="{FF2B5EF4-FFF2-40B4-BE49-F238E27FC236}">
                    <a16:creationId xmlns:a16="http://schemas.microsoft.com/office/drawing/2014/main" id="{01A5A071-A5E6-4708-8606-FA30C430F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" y="1841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6" name="Oval 97">
                <a:extLst>
                  <a:ext uri="{FF2B5EF4-FFF2-40B4-BE49-F238E27FC236}">
                    <a16:creationId xmlns:a16="http://schemas.microsoft.com/office/drawing/2014/main" id="{9CE7BDA9-BEF3-4D2C-9904-EB38CE0DE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4" y="1723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7" name="Oval 98">
                <a:extLst>
                  <a:ext uri="{FF2B5EF4-FFF2-40B4-BE49-F238E27FC236}">
                    <a16:creationId xmlns:a16="http://schemas.microsoft.com/office/drawing/2014/main" id="{D03C32F2-E6D6-444F-9891-A98DBBD3F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9" y="1681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8" name="Freeform 99">
                <a:extLst>
                  <a:ext uri="{FF2B5EF4-FFF2-40B4-BE49-F238E27FC236}">
                    <a16:creationId xmlns:a16="http://schemas.microsoft.com/office/drawing/2014/main" id="{C7CF988B-CCD9-4D81-99A1-D1DB375FD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2358"/>
                <a:ext cx="445" cy="615"/>
              </a:xfrm>
              <a:custGeom>
                <a:avLst/>
                <a:gdLst>
                  <a:gd name="T0" fmla="*/ 2313 w 178"/>
                  <a:gd name="T1" fmla="*/ 83 h 246"/>
                  <a:gd name="T2" fmla="*/ 1845 w 178"/>
                  <a:gd name="T3" fmla="*/ 938 h 246"/>
                  <a:gd name="T4" fmla="*/ 1908 w 178"/>
                  <a:gd name="T5" fmla="*/ 1313 h 246"/>
                  <a:gd name="T6" fmla="*/ 1613 w 178"/>
                  <a:gd name="T7" fmla="*/ 1688 h 246"/>
                  <a:gd name="T8" fmla="*/ 1050 w 178"/>
                  <a:gd name="T9" fmla="*/ 1988 h 246"/>
                  <a:gd name="T10" fmla="*/ 595 w 178"/>
                  <a:gd name="T11" fmla="*/ 1688 h 246"/>
                  <a:gd name="T12" fmla="*/ 95 w 178"/>
                  <a:gd name="T13" fmla="*/ 1988 h 246"/>
                  <a:gd name="T14" fmla="*/ 925 w 178"/>
                  <a:gd name="T15" fmla="*/ 2645 h 246"/>
                  <a:gd name="T16" fmla="*/ 1395 w 178"/>
                  <a:gd name="T17" fmla="*/ 3595 h 246"/>
                  <a:gd name="T18" fmla="*/ 1783 w 178"/>
                  <a:gd name="T19" fmla="*/ 3145 h 246"/>
                  <a:gd name="T20" fmla="*/ 2425 w 178"/>
                  <a:gd name="T21" fmla="*/ 3345 h 246"/>
                  <a:gd name="T22" fmla="*/ 2595 w 178"/>
                  <a:gd name="T23" fmla="*/ 2583 h 246"/>
                  <a:gd name="T24" fmla="*/ 1938 w 178"/>
                  <a:gd name="T25" fmla="*/ 2188 h 246"/>
                  <a:gd name="T26" fmla="*/ 2020 w 178"/>
                  <a:gd name="T27" fmla="*/ 1813 h 246"/>
                  <a:gd name="T28" fmla="*/ 1925 w 178"/>
                  <a:gd name="T29" fmla="*/ 1595 h 246"/>
                  <a:gd name="T30" fmla="*/ 2113 w 178"/>
                  <a:gd name="T31" fmla="*/ 1033 h 246"/>
                  <a:gd name="T32" fmla="*/ 2595 w 178"/>
                  <a:gd name="T33" fmla="*/ 1033 h 246"/>
                  <a:gd name="T34" fmla="*/ 2283 w 178"/>
                  <a:gd name="T35" fmla="*/ 145 h 2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78" h="246">
                    <a:moveTo>
                      <a:pt x="148" y="5"/>
                    </a:moveTo>
                    <a:cubicBezTo>
                      <a:pt x="111" y="0"/>
                      <a:pt x="113" y="37"/>
                      <a:pt x="118" y="60"/>
                    </a:cubicBezTo>
                    <a:cubicBezTo>
                      <a:pt x="120" y="67"/>
                      <a:pt x="125" y="76"/>
                      <a:pt x="122" y="84"/>
                    </a:cubicBezTo>
                    <a:cubicBezTo>
                      <a:pt x="118" y="96"/>
                      <a:pt x="103" y="90"/>
                      <a:pt x="103" y="108"/>
                    </a:cubicBezTo>
                    <a:cubicBezTo>
                      <a:pt x="96" y="111"/>
                      <a:pt x="73" y="126"/>
                      <a:pt x="67" y="127"/>
                    </a:cubicBezTo>
                    <a:cubicBezTo>
                      <a:pt x="56" y="127"/>
                      <a:pt x="49" y="111"/>
                      <a:pt x="38" y="108"/>
                    </a:cubicBezTo>
                    <a:cubicBezTo>
                      <a:pt x="26" y="105"/>
                      <a:pt x="9" y="113"/>
                      <a:pt x="6" y="127"/>
                    </a:cubicBezTo>
                    <a:cubicBezTo>
                      <a:pt x="0" y="158"/>
                      <a:pt x="41" y="159"/>
                      <a:pt x="59" y="169"/>
                    </a:cubicBezTo>
                    <a:cubicBezTo>
                      <a:pt x="58" y="187"/>
                      <a:pt x="48" y="246"/>
                      <a:pt x="89" y="230"/>
                    </a:cubicBezTo>
                    <a:cubicBezTo>
                      <a:pt x="104" y="224"/>
                      <a:pt x="97" y="202"/>
                      <a:pt x="114" y="201"/>
                    </a:cubicBezTo>
                    <a:cubicBezTo>
                      <a:pt x="129" y="200"/>
                      <a:pt x="134" y="223"/>
                      <a:pt x="155" y="214"/>
                    </a:cubicBezTo>
                    <a:cubicBezTo>
                      <a:pt x="173" y="206"/>
                      <a:pt x="178" y="180"/>
                      <a:pt x="166" y="165"/>
                    </a:cubicBezTo>
                    <a:cubicBezTo>
                      <a:pt x="158" y="154"/>
                      <a:pt x="130" y="152"/>
                      <a:pt x="124" y="140"/>
                    </a:cubicBezTo>
                    <a:cubicBezTo>
                      <a:pt x="122" y="133"/>
                      <a:pt x="129" y="123"/>
                      <a:pt x="129" y="116"/>
                    </a:cubicBezTo>
                    <a:cubicBezTo>
                      <a:pt x="128" y="109"/>
                      <a:pt x="123" y="108"/>
                      <a:pt x="123" y="102"/>
                    </a:cubicBezTo>
                    <a:cubicBezTo>
                      <a:pt x="123" y="89"/>
                      <a:pt x="131" y="78"/>
                      <a:pt x="135" y="66"/>
                    </a:cubicBezTo>
                    <a:cubicBezTo>
                      <a:pt x="146" y="66"/>
                      <a:pt x="156" y="66"/>
                      <a:pt x="166" y="66"/>
                    </a:cubicBezTo>
                    <a:cubicBezTo>
                      <a:pt x="166" y="47"/>
                      <a:pt x="172" y="14"/>
                      <a:pt x="146" y="9"/>
                    </a:cubicBezTo>
                  </a:path>
                </a:pathLst>
              </a:custGeom>
              <a:solidFill>
                <a:srgbClr val="D92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9" name="Freeform 100">
                <a:extLst>
                  <a:ext uri="{FF2B5EF4-FFF2-40B4-BE49-F238E27FC236}">
                    <a16:creationId xmlns:a16="http://schemas.microsoft.com/office/drawing/2014/main" id="{AF65A4B8-2648-410A-9B6B-BABEF89ED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" y="2883"/>
                <a:ext cx="130" cy="155"/>
              </a:xfrm>
              <a:custGeom>
                <a:avLst/>
                <a:gdLst>
                  <a:gd name="T0" fmla="*/ 583 w 52"/>
                  <a:gd name="T1" fmla="*/ 95 h 62"/>
                  <a:gd name="T2" fmla="*/ 145 w 52"/>
                  <a:gd name="T3" fmla="*/ 283 h 62"/>
                  <a:gd name="T4" fmla="*/ 345 w 52"/>
                  <a:gd name="T5" fmla="*/ 720 h 62"/>
                  <a:gd name="T6" fmla="*/ 675 w 52"/>
                  <a:gd name="T7" fmla="*/ 95 h 62"/>
                  <a:gd name="T8" fmla="*/ 645 w 52"/>
                  <a:gd name="T9" fmla="*/ 95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62">
                    <a:moveTo>
                      <a:pt x="37" y="6"/>
                    </a:moveTo>
                    <a:cubicBezTo>
                      <a:pt x="26" y="0"/>
                      <a:pt x="14" y="9"/>
                      <a:pt x="9" y="18"/>
                    </a:cubicBezTo>
                    <a:cubicBezTo>
                      <a:pt x="1" y="30"/>
                      <a:pt x="0" y="62"/>
                      <a:pt x="22" y="46"/>
                    </a:cubicBezTo>
                    <a:cubicBezTo>
                      <a:pt x="30" y="40"/>
                      <a:pt x="52" y="18"/>
                      <a:pt x="43" y="6"/>
                    </a:cubicBezTo>
                    <a:cubicBezTo>
                      <a:pt x="42" y="6"/>
                      <a:pt x="41" y="6"/>
                      <a:pt x="41" y="6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0" name="Freeform 101">
                <a:extLst>
                  <a:ext uri="{FF2B5EF4-FFF2-40B4-BE49-F238E27FC236}">
                    <a16:creationId xmlns:a16="http://schemas.microsoft.com/office/drawing/2014/main" id="{A844F89F-3DC8-41A2-8D11-B097474D8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768"/>
                <a:ext cx="118" cy="135"/>
              </a:xfrm>
              <a:custGeom>
                <a:avLst/>
                <a:gdLst>
                  <a:gd name="T0" fmla="*/ 158 w 47"/>
                  <a:gd name="T1" fmla="*/ 738 h 54"/>
                  <a:gd name="T2" fmla="*/ 367 w 47"/>
                  <a:gd name="T3" fmla="*/ 220 h 54"/>
                  <a:gd name="T4" fmla="*/ 316 w 47"/>
                  <a:gd name="T5" fmla="*/ 813 h 54"/>
                  <a:gd name="T6" fmla="*/ 158 w 47"/>
                  <a:gd name="T7" fmla="*/ 738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54">
                    <a:moveTo>
                      <a:pt x="10" y="47"/>
                    </a:moveTo>
                    <a:cubicBezTo>
                      <a:pt x="0" y="34"/>
                      <a:pt x="0" y="0"/>
                      <a:pt x="23" y="14"/>
                    </a:cubicBezTo>
                    <a:cubicBezTo>
                      <a:pt x="37" y="23"/>
                      <a:pt x="47" y="54"/>
                      <a:pt x="20" y="52"/>
                    </a:cubicBezTo>
                    <a:cubicBezTo>
                      <a:pt x="16" y="51"/>
                      <a:pt x="12" y="49"/>
                      <a:pt x="10" y="47"/>
                    </a:cubicBezTo>
                    <a:close/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1" name="Freeform 102">
                <a:extLst>
                  <a:ext uri="{FF2B5EF4-FFF2-40B4-BE49-F238E27FC236}">
                    <a16:creationId xmlns:a16="http://schemas.microsoft.com/office/drawing/2014/main" id="{5EBA8D3A-1251-4274-83F0-6926EE716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2748"/>
                <a:ext cx="162" cy="160"/>
              </a:xfrm>
              <a:custGeom>
                <a:avLst/>
                <a:gdLst>
                  <a:gd name="T0" fmla="*/ 603 w 65"/>
                  <a:gd name="T1" fmla="*/ 0 h 64"/>
                  <a:gd name="T2" fmla="*/ 900 w 65"/>
                  <a:gd name="T3" fmla="*/ 613 h 64"/>
                  <a:gd name="T4" fmla="*/ 912 w 65"/>
                  <a:gd name="T5" fmla="*/ 238 h 64"/>
                  <a:gd name="T6" fmla="*/ 621 w 65"/>
                  <a:gd name="T7" fmla="*/ 50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64">
                    <a:moveTo>
                      <a:pt x="39" y="0"/>
                    </a:moveTo>
                    <a:cubicBezTo>
                      <a:pt x="0" y="1"/>
                      <a:pt x="38" y="64"/>
                      <a:pt x="58" y="39"/>
                    </a:cubicBezTo>
                    <a:cubicBezTo>
                      <a:pt x="65" y="31"/>
                      <a:pt x="65" y="23"/>
                      <a:pt x="59" y="15"/>
                    </a:cubicBezTo>
                    <a:cubicBezTo>
                      <a:pt x="54" y="6"/>
                      <a:pt x="48" y="7"/>
                      <a:pt x="40" y="3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2" name="Freeform 103">
                <a:extLst>
                  <a:ext uri="{FF2B5EF4-FFF2-40B4-BE49-F238E27FC236}">
                    <a16:creationId xmlns:a16="http://schemas.microsoft.com/office/drawing/2014/main" id="{44739B36-169D-48D6-907E-7D71A77EF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2658"/>
                <a:ext cx="160" cy="125"/>
              </a:xfrm>
              <a:custGeom>
                <a:avLst/>
                <a:gdLst>
                  <a:gd name="T0" fmla="*/ 533 w 64"/>
                  <a:gd name="T1" fmla="*/ 33 h 50"/>
                  <a:gd name="T2" fmla="*/ 175 w 64"/>
                  <a:gd name="T3" fmla="*/ 583 h 50"/>
                  <a:gd name="T4" fmla="*/ 845 w 64"/>
                  <a:gd name="T5" fmla="*/ 425 h 50"/>
                  <a:gd name="T6" fmla="*/ 613 w 64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50">
                    <a:moveTo>
                      <a:pt x="34" y="2"/>
                    </a:moveTo>
                    <a:cubicBezTo>
                      <a:pt x="19" y="1"/>
                      <a:pt x="0" y="24"/>
                      <a:pt x="11" y="37"/>
                    </a:cubicBezTo>
                    <a:cubicBezTo>
                      <a:pt x="20" y="50"/>
                      <a:pt x="47" y="38"/>
                      <a:pt x="54" y="27"/>
                    </a:cubicBezTo>
                    <a:cubicBezTo>
                      <a:pt x="64" y="12"/>
                      <a:pt x="53" y="1"/>
                      <a:pt x="39" y="0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3" name="Freeform 104">
                <a:extLst>
                  <a:ext uri="{FF2B5EF4-FFF2-40B4-BE49-F238E27FC236}">
                    <a16:creationId xmlns:a16="http://schemas.microsoft.com/office/drawing/2014/main" id="{B282D7ED-D3E7-4660-986A-2F150AAB2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" y="2388"/>
                <a:ext cx="98" cy="135"/>
              </a:xfrm>
              <a:custGeom>
                <a:avLst/>
                <a:gdLst>
                  <a:gd name="T0" fmla="*/ 254 w 39"/>
                  <a:gd name="T1" fmla="*/ 83 h 54"/>
                  <a:gd name="T2" fmla="*/ 188 w 39"/>
                  <a:gd name="T3" fmla="*/ 720 h 54"/>
                  <a:gd name="T4" fmla="*/ 601 w 39"/>
                  <a:gd name="T5" fmla="*/ 533 h 54"/>
                  <a:gd name="T6" fmla="*/ 254 w 39"/>
                  <a:gd name="T7" fmla="*/ 20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4">
                    <a:moveTo>
                      <a:pt x="16" y="5"/>
                    </a:moveTo>
                    <a:cubicBezTo>
                      <a:pt x="0" y="0"/>
                      <a:pt x="2" y="39"/>
                      <a:pt x="12" y="46"/>
                    </a:cubicBezTo>
                    <a:cubicBezTo>
                      <a:pt x="23" y="54"/>
                      <a:pt x="36" y="47"/>
                      <a:pt x="38" y="34"/>
                    </a:cubicBezTo>
                    <a:cubicBezTo>
                      <a:pt x="39" y="18"/>
                      <a:pt x="34" y="0"/>
                      <a:pt x="16" y="1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4" name="Freeform 105">
                <a:extLst>
                  <a:ext uri="{FF2B5EF4-FFF2-40B4-BE49-F238E27FC236}">
                    <a16:creationId xmlns:a16="http://schemas.microsoft.com/office/drawing/2014/main" id="{1D56FF4D-70DB-4BEB-822B-222B2B48C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646"/>
                <a:ext cx="180" cy="120"/>
              </a:xfrm>
              <a:custGeom>
                <a:avLst/>
                <a:gdLst>
                  <a:gd name="T0" fmla="*/ 520 w 72"/>
                  <a:gd name="T1" fmla="*/ 50 h 48"/>
                  <a:gd name="T2" fmla="*/ 895 w 72"/>
                  <a:gd name="T3" fmla="*/ 470 h 48"/>
                  <a:gd name="T4" fmla="*/ 533 w 72"/>
                  <a:gd name="T5" fmla="*/ 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48">
                    <a:moveTo>
                      <a:pt x="33" y="3"/>
                    </a:moveTo>
                    <a:cubicBezTo>
                      <a:pt x="0" y="7"/>
                      <a:pt x="37" y="48"/>
                      <a:pt x="57" y="30"/>
                    </a:cubicBezTo>
                    <a:cubicBezTo>
                      <a:pt x="72" y="17"/>
                      <a:pt x="47" y="0"/>
                      <a:pt x="34" y="3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5" name="Freeform 106">
                <a:extLst>
                  <a:ext uri="{FF2B5EF4-FFF2-40B4-BE49-F238E27FC236}">
                    <a16:creationId xmlns:a16="http://schemas.microsoft.com/office/drawing/2014/main" id="{E7395B7B-4E24-4F15-9328-9E4A0B66D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6" y="2536"/>
                <a:ext cx="58" cy="75"/>
              </a:xfrm>
              <a:custGeom>
                <a:avLst/>
                <a:gdLst>
                  <a:gd name="T0" fmla="*/ 20 w 23"/>
                  <a:gd name="T1" fmla="*/ 175 h 30"/>
                  <a:gd name="T2" fmla="*/ 192 w 23"/>
                  <a:gd name="T3" fmla="*/ 470 h 30"/>
                  <a:gd name="T4" fmla="*/ 368 w 23"/>
                  <a:gd name="T5" fmla="*/ 238 h 30"/>
                  <a:gd name="T6" fmla="*/ 0 w 23"/>
                  <a:gd name="T7" fmla="*/ 17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0">
                    <a:moveTo>
                      <a:pt x="1" y="11"/>
                    </a:moveTo>
                    <a:cubicBezTo>
                      <a:pt x="3" y="15"/>
                      <a:pt x="8" y="29"/>
                      <a:pt x="12" y="30"/>
                    </a:cubicBezTo>
                    <a:cubicBezTo>
                      <a:pt x="17" y="30"/>
                      <a:pt x="23" y="20"/>
                      <a:pt x="23" y="15"/>
                    </a:cubicBezTo>
                    <a:cubicBezTo>
                      <a:pt x="22" y="3"/>
                      <a:pt x="6" y="0"/>
                      <a:pt x="0" y="11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6" name="Freeform 107">
                <a:extLst>
                  <a:ext uri="{FF2B5EF4-FFF2-40B4-BE49-F238E27FC236}">
                    <a16:creationId xmlns:a16="http://schemas.microsoft.com/office/drawing/2014/main" id="{EA36B5F4-0647-473F-9CFA-E28E6F52F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" y="2381"/>
                <a:ext cx="50" cy="87"/>
              </a:xfrm>
              <a:custGeom>
                <a:avLst/>
                <a:gdLst>
                  <a:gd name="T0" fmla="*/ 20 w 20"/>
                  <a:gd name="T1" fmla="*/ 75 h 35"/>
                  <a:gd name="T2" fmla="*/ 188 w 20"/>
                  <a:gd name="T3" fmla="*/ 291 h 35"/>
                  <a:gd name="T4" fmla="*/ 20 w 20"/>
                  <a:gd name="T5" fmla="*/ 92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5">
                    <a:moveTo>
                      <a:pt x="1" y="5"/>
                    </a:moveTo>
                    <a:cubicBezTo>
                      <a:pt x="1" y="15"/>
                      <a:pt x="0" y="35"/>
                      <a:pt x="12" y="19"/>
                    </a:cubicBezTo>
                    <a:cubicBezTo>
                      <a:pt x="20" y="8"/>
                      <a:pt x="11" y="0"/>
                      <a:pt x="1" y="6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7" name="Freeform 108">
                <a:extLst>
                  <a:ext uri="{FF2B5EF4-FFF2-40B4-BE49-F238E27FC236}">
                    <a16:creationId xmlns:a16="http://schemas.microsoft.com/office/drawing/2014/main" id="{CCC4F4D0-DAC1-4FEB-9213-9EE319BFB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2911"/>
                <a:ext cx="70" cy="42"/>
              </a:xfrm>
              <a:custGeom>
                <a:avLst/>
                <a:gdLst>
                  <a:gd name="T0" fmla="*/ 0 w 28"/>
                  <a:gd name="T1" fmla="*/ 225 h 17"/>
                  <a:gd name="T2" fmla="*/ 238 w 28"/>
                  <a:gd name="T3" fmla="*/ 12 h 17"/>
                  <a:gd name="T4" fmla="*/ 425 w 28"/>
                  <a:gd name="T5" fmla="*/ 121 h 17"/>
                  <a:gd name="T6" fmla="*/ 220 w 28"/>
                  <a:gd name="T7" fmla="*/ 74 h 17"/>
                  <a:gd name="T8" fmla="*/ 20 w 28"/>
                  <a:gd name="T9" fmla="*/ 25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17">
                    <a:moveTo>
                      <a:pt x="0" y="15"/>
                    </a:moveTo>
                    <a:cubicBezTo>
                      <a:pt x="2" y="7"/>
                      <a:pt x="6" y="2"/>
                      <a:pt x="15" y="1"/>
                    </a:cubicBezTo>
                    <a:cubicBezTo>
                      <a:pt x="20" y="0"/>
                      <a:pt x="28" y="0"/>
                      <a:pt x="27" y="8"/>
                    </a:cubicBezTo>
                    <a:cubicBezTo>
                      <a:pt x="22" y="6"/>
                      <a:pt x="20" y="3"/>
                      <a:pt x="14" y="5"/>
                    </a:cubicBezTo>
                    <a:cubicBezTo>
                      <a:pt x="9" y="6"/>
                      <a:pt x="3" y="13"/>
                      <a:pt x="1" y="17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8" name="Freeform 109">
                <a:extLst>
                  <a:ext uri="{FF2B5EF4-FFF2-40B4-BE49-F238E27FC236}">
                    <a16:creationId xmlns:a16="http://schemas.microsoft.com/office/drawing/2014/main" id="{B1DE6FE2-9186-4408-86B1-1DFA45BA1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676"/>
                <a:ext cx="88" cy="50"/>
              </a:xfrm>
              <a:custGeom>
                <a:avLst/>
                <a:gdLst>
                  <a:gd name="T0" fmla="*/ 0 w 35"/>
                  <a:gd name="T1" fmla="*/ 313 h 20"/>
                  <a:gd name="T2" fmla="*/ 304 w 35"/>
                  <a:gd name="T3" fmla="*/ 20 h 20"/>
                  <a:gd name="T4" fmla="*/ 556 w 35"/>
                  <a:gd name="T5" fmla="*/ 145 h 20"/>
                  <a:gd name="T6" fmla="*/ 50 w 35"/>
                  <a:gd name="T7" fmla="*/ 313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0">
                    <a:moveTo>
                      <a:pt x="0" y="20"/>
                    </a:moveTo>
                    <a:cubicBezTo>
                      <a:pt x="3" y="10"/>
                      <a:pt x="6" y="2"/>
                      <a:pt x="19" y="1"/>
                    </a:cubicBezTo>
                    <a:cubicBezTo>
                      <a:pt x="25" y="0"/>
                      <a:pt x="35" y="2"/>
                      <a:pt x="35" y="9"/>
                    </a:cubicBezTo>
                    <a:cubicBezTo>
                      <a:pt x="25" y="11"/>
                      <a:pt x="5" y="3"/>
                      <a:pt x="3" y="20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9" name="Freeform 110">
                <a:extLst>
                  <a:ext uri="{FF2B5EF4-FFF2-40B4-BE49-F238E27FC236}">
                    <a16:creationId xmlns:a16="http://schemas.microsoft.com/office/drawing/2014/main" id="{9F61B94E-C7E1-4FE5-85E6-9278CE789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2401"/>
                <a:ext cx="83" cy="50"/>
              </a:xfrm>
              <a:custGeom>
                <a:avLst/>
                <a:gdLst>
                  <a:gd name="T0" fmla="*/ 126 w 33"/>
                  <a:gd name="T1" fmla="*/ 270 h 20"/>
                  <a:gd name="T2" fmla="*/ 475 w 33"/>
                  <a:gd name="T3" fmla="*/ 313 h 20"/>
                  <a:gd name="T4" fmla="*/ 126 w 33"/>
                  <a:gd name="T5" fmla="*/ 30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0">
                    <a:moveTo>
                      <a:pt x="8" y="17"/>
                    </a:moveTo>
                    <a:cubicBezTo>
                      <a:pt x="0" y="0"/>
                      <a:pt x="33" y="2"/>
                      <a:pt x="30" y="20"/>
                    </a:cubicBezTo>
                    <a:cubicBezTo>
                      <a:pt x="21" y="15"/>
                      <a:pt x="15" y="8"/>
                      <a:pt x="8" y="19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0" name="Freeform 111">
                <a:extLst>
                  <a:ext uri="{FF2B5EF4-FFF2-40B4-BE49-F238E27FC236}">
                    <a16:creationId xmlns:a16="http://schemas.microsoft.com/office/drawing/2014/main" id="{08C2C262-6D25-495E-8EF7-ED34DC612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" y="2771"/>
                <a:ext cx="70" cy="45"/>
              </a:xfrm>
              <a:custGeom>
                <a:avLst/>
                <a:gdLst>
                  <a:gd name="T0" fmla="*/ 50 w 28"/>
                  <a:gd name="T1" fmla="*/ 158 h 18"/>
                  <a:gd name="T2" fmla="*/ 145 w 28"/>
                  <a:gd name="T3" fmla="*/ 0 h 18"/>
                  <a:gd name="T4" fmla="*/ 438 w 28"/>
                  <a:gd name="T5" fmla="*/ 283 h 18"/>
                  <a:gd name="T6" fmla="*/ 63 w 28"/>
                  <a:gd name="T7" fmla="*/ 14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8">
                    <a:moveTo>
                      <a:pt x="3" y="10"/>
                    </a:moveTo>
                    <a:cubicBezTo>
                      <a:pt x="0" y="7"/>
                      <a:pt x="2" y="0"/>
                      <a:pt x="9" y="0"/>
                    </a:cubicBezTo>
                    <a:cubicBezTo>
                      <a:pt x="17" y="0"/>
                      <a:pt x="26" y="11"/>
                      <a:pt x="28" y="18"/>
                    </a:cubicBezTo>
                    <a:cubicBezTo>
                      <a:pt x="21" y="15"/>
                      <a:pt x="13" y="5"/>
                      <a:pt x="4" y="9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1" name="Freeform 112">
                <a:extLst>
                  <a:ext uri="{FF2B5EF4-FFF2-40B4-BE49-F238E27FC236}">
                    <a16:creationId xmlns:a16="http://schemas.microsoft.com/office/drawing/2014/main" id="{EF487212-1543-412B-94E8-4C266BA29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2803"/>
                <a:ext cx="70" cy="50"/>
              </a:xfrm>
              <a:custGeom>
                <a:avLst/>
                <a:gdLst>
                  <a:gd name="T0" fmla="*/ 33 w 28"/>
                  <a:gd name="T1" fmla="*/ 313 h 20"/>
                  <a:gd name="T2" fmla="*/ 113 w 28"/>
                  <a:gd name="T3" fmla="*/ 33 h 20"/>
                  <a:gd name="T4" fmla="*/ 438 w 28"/>
                  <a:gd name="T5" fmla="*/ 313 h 20"/>
                  <a:gd name="T6" fmla="*/ 20 w 28"/>
                  <a:gd name="T7" fmla="*/ 20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0">
                    <a:moveTo>
                      <a:pt x="2" y="20"/>
                    </a:moveTo>
                    <a:cubicBezTo>
                      <a:pt x="0" y="15"/>
                      <a:pt x="0" y="3"/>
                      <a:pt x="7" y="2"/>
                    </a:cubicBezTo>
                    <a:cubicBezTo>
                      <a:pt x="14" y="0"/>
                      <a:pt x="23" y="15"/>
                      <a:pt x="28" y="20"/>
                    </a:cubicBezTo>
                    <a:cubicBezTo>
                      <a:pt x="20" y="19"/>
                      <a:pt x="9" y="4"/>
                      <a:pt x="1" y="13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2" name="Freeform 113">
                <a:extLst>
                  <a:ext uri="{FF2B5EF4-FFF2-40B4-BE49-F238E27FC236}">
                    <a16:creationId xmlns:a16="http://schemas.microsoft.com/office/drawing/2014/main" id="{D1577DBB-058E-4284-9191-79F8EBBE0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658"/>
                <a:ext cx="88" cy="28"/>
              </a:xfrm>
              <a:custGeom>
                <a:avLst/>
                <a:gdLst>
                  <a:gd name="T0" fmla="*/ 146 w 35"/>
                  <a:gd name="T1" fmla="*/ 181 h 11"/>
                  <a:gd name="T2" fmla="*/ 209 w 35"/>
                  <a:gd name="T3" fmla="*/ 20 h 11"/>
                  <a:gd name="T4" fmla="*/ 556 w 35"/>
                  <a:gd name="T5" fmla="*/ 150 h 11"/>
                  <a:gd name="T6" fmla="*/ 146 w 35"/>
                  <a:gd name="T7" fmla="*/ 15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11">
                    <a:moveTo>
                      <a:pt x="9" y="11"/>
                    </a:moveTo>
                    <a:cubicBezTo>
                      <a:pt x="0" y="10"/>
                      <a:pt x="8" y="2"/>
                      <a:pt x="13" y="1"/>
                    </a:cubicBezTo>
                    <a:cubicBezTo>
                      <a:pt x="21" y="0"/>
                      <a:pt x="29" y="4"/>
                      <a:pt x="35" y="9"/>
                    </a:cubicBezTo>
                    <a:cubicBezTo>
                      <a:pt x="28" y="11"/>
                      <a:pt x="13" y="2"/>
                      <a:pt x="9" y="9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3" name="Freeform 114">
                <a:extLst>
                  <a:ext uri="{FF2B5EF4-FFF2-40B4-BE49-F238E27FC236}">
                    <a16:creationId xmlns:a16="http://schemas.microsoft.com/office/drawing/2014/main" id="{B603B4A5-E801-4DC3-BE63-CD2778ABC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2553"/>
                <a:ext cx="52" cy="35"/>
              </a:xfrm>
              <a:custGeom>
                <a:avLst/>
                <a:gdLst>
                  <a:gd name="T0" fmla="*/ 134 w 21"/>
                  <a:gd name="T1" fmla="*/ 220 h 14"/>
                  <a:gd name="T2" fmla="*/ 319 w 21"/>
                  <a:gd name="T3" fmla="*/ 158 h 14"/>
                  <a:gd name="T4" fmla="*/ 134 w 21"/>
                  <a:gd name="T5" fmla="*/ 20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9" y="14"/>
                    </a:moveTo>
                    <a:cubicBezTo>
                      <a:pt x="0" y="1"/>
                      <a:pt x="15" y="0"/>
                      <a:pt x="21" y="10"/>
                    </a:cubicBezTo>
                    <a:cubicBezTo>
                      <a:pt x="17" y="8"/>
                      <a:pt x="9" y="7"/>
                      <a:pt x="9" y="13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4" name="Freeform 115">
                <a:extLst>
                  <a:ext uri="{FF2B5EF4-FFF2-40B4-BE49-F238E27FC236}">
                    <a16:creationId xmlns:a16="http://schemas.microsoft.com/office/drawing/2014/main" id="{9078EB45-E8C4-4244-9E67-01326E234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2401"/>
                <a:ext cx="22" cy="20"/>
              </a:xfrm>
              <a:custGeom>
                <a:avLst/>
                <a:gdLst>
                  <a:gd name="T0" fmla="*/ 0 w 9"/>
                  <a:gd name="T1" fmla="*/ 83 h 8"/>
                  <a:gd name="T2" fmla="*/ 29 w 9"/>
                  <a:gd name="T3" fmla="*/ 20 h 8"/>
                  <a:gd name="T4" fmla="*/ 132 w 9"/>
                  <a:gd name="T5" fmla="*/ 95 h 8"/>
                  <a:gd name="T6" fmla="*/ 12 w 9"/>
                  <a:gd name="T7" fmla="*/ 12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0" y="4"/>
                      <a:pt x="2" y="3"/>
                      <a:pt x="2" y="1"/>
                    </a:cubicBezTo>
                    <a:cubicBezTo>
                      <a:pt x="6" y="0"/>
                      <a:pt x="9" y="2"/>
                      <a:pt x="9" y="6"/>
                    </a:cubicBezTo>
                    <a:cubicBezTo>
                      <a:pt x="5" y="5"/>
                      <a:pt x="2" y="5"/>
                      <a:pt x="1" y="8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5" name="Oval 116">
                <a:extLst>
                  <a:ext uri="{FF2B5EF4-FFF2-40B4-BE49-F238E27FC236}">
                    <a16:creationId xmlns:a16="http://schemas.microsoft.com/office/drawing/2014/main" id="{E9FEC746-141E-4F1B-A484-103550B60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426"/>
                <a:ext cx="20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56" name="Oval 117">
                <a:extLst>
                  <a:ext uri="{FF2B5EF4-FFF2-40B4-BE49-F238E27FC236}">
                    <a16:creationId xmlns:a16="http://schemas.microsoft.com/office/drawing/2014/main" id="{F1212C1E-8281-497B-BFA8-025277486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1" y="2693"/>
                <a:ext cx="28" cy="2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57" name="Oval 118">
                <a:extLst>
                  <a:ext uri="{FF2B5EF4-FFF2-40B4-BE49-F238E27FC236}">
                    <a16:creationId xmlns:a16="http://schemas.microsoft.com/office/drawing/2014/main" id="{90174568-DDB3-4A7F-A7D1-283B7B1D6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4" y="2673"/>
                <a:ext cx="17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58" name="Oval 119">
                <a:extLst>
                  <a:ext uri="{FF2B5EF4-FFF2-40B4-BE49-F238E27FC236}">
                    <a16:creationId xmlns:a16="http://schemas.microsoft.com/office/drawing/2014/main" id="{1948C8B9-542D-4DD8-B217-5C6F2AF54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" y="2826"/>
                <a:ext cx="25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59" name="Oval 120">
                <a:extLst>
                  <a:ext uri="{FF2B5EF4-FFF2-40B4-BE49-F238E27FC236}">
                    <a16:creationId xmlns:a16="http://schemas.microsoft.com/office/drawing/2014/main" id="{AB5C2D43-D9B2-4148-B69B-41F3A99C5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4" y="2791"/>
                <a:ext cx="15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60" name="Oval 121">
                <a:extLst>
                  <a:ext uri="{FF2B5EF4-FFF2-40B4-BE49-F238E27FC236}">
                    <a16:creationId xmlns:a16="http://schemas.microsoft.com/office/drawing/2014/main" id="{79ABD885-3104-4B3B-BE08-119E35ECC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" y="240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61" name="Oval 122">
                <a:extLst>
                  <a:ext uri="{FF2B5EF4-FFF2-40B4-BE49-F238E27FC236}">
                    <a16:creationId xmlns:a16="http://schemas.microsoft.com/office/drawing/2014/main" id="{7D7BB553-60A2-406A-87BE-ED868A076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" y="256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62" name="Oval 123">
                <a:extLst>
                  <a:ext uri="{FF2B5EF4-FFF2-40B4-BE49-F238E27FC236}">
                    <a16:creationId xmlns:a16="http://schemas.microsoft.com/office/drawing/2014/main" id="{F03F4825-78D2-4DD9-A492-1020EB3BD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2918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63" name="Freeform 124">
                <a:extLst>
                  <a:ext uri="{FF2B5EF4-FFF2-40B4-BE49-F238E27FC236}">
                    <a16:creationId xmlns:a16="http://schemas.microsoft.com/office/drawing/2014/main" id="{8FBA2A2F-A971-425B-9C0A-68830129A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3006"/>
                <a:ext cx="390" cy="400"/>
              </a:xfrm>
              <a:custGeom>
                <a:avLst/>
                <a:gdLst>
                  <a:gd name="T0" fmla="*/ 1095 w 156"/>
                  <a:gd name="T1" fmla="*/ 770 h 160"/>
                  <a:gd name="T2" fmla="*/ 813 w 156"/>
                  <a:gd name="T3" fmla="*/ 1270 h 160"/>
                  <a:gd name="T4" fmla="*/ 563 w 156"/>
                  <a:gd name="T5" fmla="*/ 2033 h 160"/>
                  <a:gd name="T6" fmla="*/ 875 w 156"/>
                  <a:gd name="T7" fmla="*/ 1845 h 160"/>
                  <a:gd name="T8" fmla="*/ 1063 w 156"/>
                  <a:gd name="T9" fmla="*/ 2145 h 160"/>
                  <a:gd name="T10" fmla="*/ 1688 w 156"/>
                  <a:gd name="T11" fmla="*/ 1970 h 160"/>
                  <a:gd name="T12" fmla="*/ 1708 w 156"/>
                  <a:gd name="T13" fmla="*/ 1625 h 160"/>
                  <a:gd name="T14" fmla="*/ 1908 w 156"/>
                  <a:gd name="T15" fmla="*/ 1408 h 160"/>
                  <a:gd name="T16" fmla="*/ 1958 w 156"/>
                  <a:gd name="T17" fmla="*/ 1095 h 160"/>
                  <a:gd name="T18" fmla="*/ 2188 w 156"/>
                  <a:gd name="T19" fmla="*/ 925 h 160"/>
                  <a:gd name="T20" fmla="*/ 1645 w 156"/>
                  <a:gd name="T21" fmla="*/ 783 h 160"/>
                  <a:gd name="T22" fmla="*/ 1063 w 156"/>
                  <a:gd name="T23" fmla="*/ 770 h 1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6" h="160">
                    <a:moveTo>
                      <a:pt x="70" y="49"/>
                    </a:moveTo>
                    <a:cubicBezTo>
                      <a:pt x="55" y="52"/>
                      <a:pt x="45" y="65"/>
                      <a:pt x="52" y="81"/>
                    </a:cubicBezTo>
                    <a:cubicBezTo>
                      <a:pt x="6" y="69"/>
                      <a:pt x="0" y="136"/>
                      <a:pt x="36" y="130"/>
                    </a:cubicBezTo>
                    <a:cubicBezTo>
                      <a:pt x="44" y="129"/>
                      <a:pt x="48" y="117"/>
                      <a:pt x="56" y="118"/>
                    </a:cubicBezTo>
                    <a:cubicBezTo>
                      <a:pt x="64" y="119"/>
                      <a:pt x="64" y="132"/>
                      <a:pt x="68" y="137"/>
                    </a:cubicBezTo>
                    <a:cubicBezTo>
                      <a:pt x="84" y="160"/>
                      <a:pt x="101" y="157"/>
                      <a:pt x="108" y="126"/>
                    </a:cubicBezTo>
                    <a:cubicBezTo>
                      <a:pt x="109" y="120"/>
                      <a:pt x="107" y="110"/>
                      <a:pt x="109" y="104"/>
                    </a:cubicBezTo>
                    <a:cubicBezTo>
                      <a:pt x="113" y="96"/>
                      <a:pt x="118" y="97"/>
                      <a:pt x="122" y="90"/>
                    </a:cubicBezTo>
                    <a:cubicBezTo>
                      <a:pt x="125" y="82"/>
                      <a:pt x="121" y="76"/>
                      <a:pt x="125" y="70"/>
                    </a:cubicBezTo>
                    <a:cubicBezTo>
                      <a:pt x="128" y="65"/>
                      <a:pt x="137" y="67"/>
                      <a:pt x="140" y="59"/>
                    </a:cubicBezTo>
                    <a:cubicBezTo>
                      <a:pt x="156" y="26"/>
                      <a:pt x="113" y="0"/>
                      <a:pt x="105" y="50"/>
                    </a:cubicBezTo>
                    <a:cubicBezTo>
                      <a:pt x="92" y="50"/>
                      <a:pt x="79" y="29"/>
                      <a:pt x="68" y="49"/>
                    </a:cubicBezTo>
                  </a:path>
                </a:pathLst>
              </a:custGeom>
              <a:solidFill>
                <a:srgbClr val="D92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4" name="Freeform 125">
                <a:extLst>
                  <a:ext uri="{FF2B5EF4-FFF2-40B4-BE49-F238E27FC236}">
                    <a16:creationId xmlns:a16="http://schemas.microsoft.com/office/drawing/2014/main" id="{FD1EF26A-5C67-4E76-BB6F-4B5C81EC1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3093"/>
                <a:ext cx="82" cy="63"/>
              </a:xfrm>
              <a:custGeom>
                <a:avLst/>
                <a:gdLst>
                  <a:gd name="T0" fmla="*/ 308 w 33"/>
                  <a:gd name="T1" fmla="*/ 20 h 25"/>
                  <a:gd name="T2" fmla="*/ 278 w 33"/>
                  <a:gd name="T3" fmla="*/ 318 h 25"/>
                  <a:gd name="T4" fmla="*/ 340 w 33"/>
                  <a:gd name="T5" fmla="*/ 2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5">
                    <a:moveTo>
                      <a:pt x="20" y="1"/>
                    </a:moveTo>
                    <a:cubicBezTo>
                      <a:pt x="5" y="0"/>
                      <a:pt x="0" y="25"/>
                      <a:pt x="18" y="20"/>
                    </a:cubicBezTo>
                    <a:cubicBezTo>
                      <a:pt x="24" y="19"/>
                      <a:pt x="33" y="3"/>
                      <a:pt x="22" y="1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5" name="Freeform 126">
                <a:extLst>
                  <a:ext uri="{FF2B5EF4-FFF2-40B4-BE49-F238E27FC236}">
                    <a16:creationId xmlns:a16="http://schemas.microsoft.com/office/drawing/2014/main" id="{6CF60A81-8E30-47FC-A48F-F089CFE49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3188"/>
                <a:ext cx="83" cy="65"/>
              </a:xfrm>
              <a:custGeom>
                <a:avLst/>
                <a:gdLst>
                  <a:gd name="T0" fmla="*/ 284 w 33"/>
                  <a:gd name="T1" fmla="*/ 33 h 26"/>
                  <a:gd name="T2" fmla="*/ 304 w 33"/>
                  <a:gd name="T3" fmla="*/ 333 h 26"/>
                  <a:gd name="T4" fmla="*/ 317 w 33"/>
                  <a:gd name="T5" fmla="*/ 63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18" y="2"/>
                    </a:moveTo>
                    <a:cubicBezTo>
                      <a:pt x="0" y="0"/>
                      <a:pt x="2" y="26"/>
                      <a:pt x="19" y="21"/>
                    </a:cubicBezTo>
                    <a:cubicBezTo>
                      <a:pt x="27" y="18"/>
                      <a:pt x="33" y="2"/>
                      <a:pt x="20" y="4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6" name="Freeform 127">
                <a:extLst>
                  <a:ext uri="{FF2B5EF4-FFF2-40B4-BE49-F238E27FC236}">
                    <a16:creationId xmlns:a16="http://schemas.microsoft.com/office/drawing/2014/main" id="{D7BA8352-48B9-4243-8E5D-564A74472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3141"/>
                <a:ext cx="130" cy="70"/>
              </a:xfrm>
              <a:custGeom>
                <a:avLst/>
                <a:gdLst>
                  <a:gd name="T0" fmla="*/ 595 w 52"/>
                  <a:gd name="T1" fmla="*/ 0 h 28"/>
                  <a:gd name="T2" fmla="*/ 145 w 52"/>
                  <a:gd name="T3" fmla="*/ 220 h 28"/>
                  <a:gd name="T4" fmla="*/ 425 w 52"/>
                  <a:gd name="T5" fmla="*/ 408 h 28"/>
                  <a:gd name="T6" fmla="*/ 800 w 52"/>
                  <a:gd name="T7" fmla="*/ 175 h 28"/>
                  <a:gd name="T8" fmla="*/ 595 w 52"/>
                  <a:gd name="T9" fmla="*/ 2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8">
                    <a:moveTo>
                      <a:pt x="38" y="0"/>
                    </a:moveTo>
                    <a:cubicBezTo>
                      <a:pt x="28" y="3"/>
                      <a:pt x="16" y="3"/>
                      <a:pt x="9" y="14"/>
                    </a:cubicBezTo>
                    <a:cubicBezTo>
                      <a:pt x="0" y="27"/>
                      <a:pt x="18" y="28"/>
                      <a:pt x="27" y="26"/>
                    </a:cubicBezTo>
                    <a:cubicBezTo>
                      <a:pt x="34" y="25"/>
                      <a:pt x="49" y="19"/>
                      <a:pt x="51" y="11"/>
                    </a:cubicBezTo>
                    <a:cubicBezTo>
                      <a:pt x="52" y="4"/>
                      <a:pt x="44" y="0"/>
                      <a:pt x="38" y="1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7" name="Freeform 128">
                <a:extLst>
                  <a:ext uri="{FF2B5EF4-FFF2-40B4-BE49-F238E27FC236}">
                    <a16:creationId xmlns:a16="http://schemas.microsoft.com/office/drawing/2014/main" id="{DB7ED768-4421-4A03-AE23-329848AE6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" y="3236"/>
                <a:ext cx="108" cy="145"/>
              </a:xfrm>
              <a:custGeom>
                <a:avLst/>
                <a:gdLst>
                  <a:gd name="T0" fmla="*/ 284 w 43"/>
                  <a:gd name="T1" fmla="*/ 0 h 58"/>
                  <a:gd name="T2" fmla="*/ 126 w 43"/>
                  <a:gd name="T3" fmla="*/ 63 h 58"/>
                  <a:gd name="T4" fmla="*/ 20 w 43"/>
                  <a:gd name="T5" fmla="*/ 375 h 58"/>
                  <a:gd name="T6" fmla="*/ 251 w 43"/>
                  <a:gd name="T7" fmla="*/ 783 h 58"/>
                  <a:gd name="T8" fmla="*/ 347 w 43"/>
                  <a:gd name="T9" fmla="*/ 2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58">
                    <a:moveTo>
                      <a:pt x="18" y="0"/>
                    </a:moveTo>
                    <a:cubicBezTo>
                      <a:pt x="15" y="2"/>
                      <a:pt x="11" y="1"/>
                      <a:pt x="8" y="4"/>
                    </a:cubicBezTo>
                    <a:cubicBezTo>
                      <a:pt x="3" y="9"/>
                      <a:pt x="2" y="18"/>
                      <a:pt x="1" y="24"/>
                    </a:cubicBezTo>
                    <a:cubicBezTo>
                      <a:pt x="0" y="34"/>
                      <a:pt x="2" y="58"/>
                      <a:pt x="16" y="50"/>
                    </a:cubicBezTo>
                    <a:cubicBezTo>
                      <a:pt x="30" y="43"/>
                      <a:pt x="43" y="8"/>
                      <a:pt x="22" y="1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8" name="Freeform 129">
                <a:extLst>
                  <a:ext uri="{FF2B5EF4-FFF2-40B4-BE49-F238E27FC236}">
                    <a16:creationId xmlns:a16="http://schemas.microsoft.com/office/drawing/2014/main" id="{57C3273C-EC0C-49EC-8D15-813C7E709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3226"/>
                <a:ext cx="105" cy="93"/>
              </a:xfrm>
              <a:custGeom>
                <a:avLst/>
                <a:gdLst>
                  <a:gd name="T0" fmla="*/ 425 w 42"/>
                  <a:gd name="T1" fmla="*/ 63 h 37"/>
                  <a:gd name="T2" fmla="*/ 50 w 42"/>
                  <a:gd name="T3" fmla="*/ 334 h 37"/>
                  <a:gd name="T4" fmla="*/ 363 w 42"/>
                  <a:gd name="T5" fmla="*/ 475 h 37"/>
                  <a:gd name="T6" fmla="*/ 438 w 42"/>
                  <a:gd name="T7" fmla="*/ 63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37">
                    <a:moveTo>
                      <a:pt x="27" y="4"/>
                    </a:moveTo>
                    <a:cubicBezTo>
                      <a:pt x="16" y="0"/>
                      <a:pt x="4" y="10"/>
                      <a:pt x="3" y="21"/>
                    </a:cubicBezTo>
                    <a:cubicBezTo>
                      <a:pt x="0" y="37"/>
                      <a:pt x="13" y="34"/>
                      <a:pt x="23" y="30"/>
                    </a:cubicBezTo>
                    <a:cubicBezTo>
                      <a:pt x="35" y="24"/>
                      <a:pt x="42" y="13"/>
                      <a:pt x="28" y="4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9" name="Freeform 130">
                <a:extLst>
                  <a:ext uri="{FF2B5EF4-FFF2-40B4-BE49-F238E27FC236}">
                    <a16:creationId xmlns:a16="http://schemas.microsoft.com/office/drawing/2014/main" id="{B7F0A95B-2AA4-42C9-B5B2-E1CD00C43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3191"/>
                <a:ext cx="43" cy="30"/>
              </a:xfrm>
              <a:custGeom>
                <a:avLst/>
                <a:gdLst>
                  <a:gd name="T0" fmla="*/ 51 w 17"/>
                  <a:gd name="T1" fmla="*/ 188 h 12"/>
                  <a:gd name="T2" fmla="*/ 276 w 17"/>
                  <a:gd name="T3" fmla="*/ 158 h 12"/>
                  <a:gd name="T4" fmla="*/ 83 w 17"/>
                  <a:gd name="T5" fmla="*/ 158 h 12"/>
                  <a:gd name="T6" fmla="*/ 83 w 17"/>
                  <a:gd name="T7" fmla="*/ 18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2">
                    <a:moveTo>
                      <a:pt x="3" y="12"/>
                    </a:moveTo>
                    <a:cubicBezTo>
                      <a:pt x="0" y="0"/>
                      <a:pt x="13" y="4"/>
                      <a:pt x="17" y="10"/>
                    </a:cubicBezTo>
                    <a:cubicBezTo>
                      <a:pt x="13" y="12"/>
                      <a:pt x="9" y="11"/>
                      <a:pt x="5" y="10"/>
                    </a:cubicBezTo>
                    <a:cubicBezTo>
                      <a:pt x="5" y="10"/>
                      <a:pt x="5" y="11"/>
                      <a:pt x="5" y="12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0" name="Freeform 131">
                <a:extLst>
                  <a:ext uri="{FF2B5EF4-FFF2-40B4-BE49-F238E27FC236}">
                    <a16:creationId xmlns:a16="http://schemas.microsoft.com/office/drawing/2014/main" id="{A6D7BFC0-527C-4BDC-963E-810A2E31F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3098"/>
                <a:ext cx="32" cy="23"/>
              </a:xfrm>
              <a:custGeom>
                <a:avLst/>
                <a:gdLst>
                  <a:gd name="T0" fmla="*/ 0 w 13"/>
                  <a:gd name="T1" fmla="*/ 151 h 9"/>
                  <a:gd name="T2" fmla="*/ 182 w 13"/>
                  <a:gd name="T3" fmla="*/ 33 h 9"/>
                  <a:gd name="T4" fmla="*/ 194 w 13"/>
                  <a:gd name="T5" fmla="*/ 66 h 9"/>
                  <a:gd name="T6" fmla="*/ 30 w 13"/>
                  <a:gd name="T7" fmla="*/ 11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0" y="9"/>
                    </a:moveTo>
                    <a:cubicBezTo>
                      <a:pt x="1" y="2"/>
                      <a:pt x="6" y="0"/>
                      <a:pt x="12" y="2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9" y="4"/>
                      <a:pt x="5" y="5"/>
                      <a:pt x="2" y="7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1" name="Freeform 132">
                <a:extLst>
                  <a:ext uri="{FF2B5EF4-FFF2-40B4-BE49-F238E27FC236}">
                    <a16:creationId xmlns:a16="http://schemas.microsoft.com/office/drawing/2014/main" id="{A0B50713-B87D-454E-A4F3-064FF7D3E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128"/>
                <a:ext cx="83" cy="50"/>
              </a:xfrm>
              <a:custGeom>
                <a:avLst/>
                <a:gdLst>
                  <a:gd name="T0" fmla="*/ 0 w 33"/>
                  <a:gd name="T1" fmla="*/ 250 h 20"/>
                  <a:gd name="T2" fmla="*/ 463 w 33"/>
                  <a:gd name="T3" fmla="*/ 300 h 20"/>
                  <a:gd name="T4" fmla="*/ 20 w 33"/>
                  <a:gd name="T5" fmla="*/ 313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0">
                    <a:moveTo>
                      <a:pt x="0" y="16"/>
                    </a:moveTo>
                    <a:cubicBezTo>
                      <a:pt x="5" y="10"/>
                      <a:pt x="33" y="0"/>
                      <a:pt x="29" y="19"/>
                    </a:cubicBezTo>
                    <a:cubicBezTo>
                      <a:pt x="20" y="13"/>
                      <a:pt x="11" y="15"/>
                      <a:pt x="1" y="20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2" name="Freeform 133">
                <a:extLst>
                  <a:ext uri="{FF2B5EF4-FFF2-40B4-BE49-F238E27FC236}">
                    <a16:creationId xmlns:a16="http://schemas.microsoft.com/office/drawing/2014/main" id="{14B9B002-3DB2-4DF3-A6BD-E62364C6D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6" y="3251"/>
                <a:ext cx="58" cy="30"/>
              </a:xfrm>
              <a:custGeom>
                <a:avLst/>
                <a:gdLst>
                  <a:gd name="T0" fmla="*/ 50 w 23"/>
                  <a:gd name="T1" fmla="*/ 175 h 12"/>
                  <a:gd name="T2" fmla="*/ 179 w 23"/>
                  <a:gd name="T3" fmla="*/ 0 h 12"/>
                  <a:gd name="T4" fmla="*/ 368 w 23"/>
                  <a:gd name="T5" fmla="*/ 188 h 12"/>
                  <a:gd name="T6" fmla="*/ 83 w 23"/>
                  <a:gd name="T7" fmla="*/ 18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2">
                    <a:moveTo>
                      <a:pt x="3" y="11"/>
                    </a:moveTo>
                    <a:cubicBezTo>
                      <a:pt x="0" y="10"/>
                      <a:pt x="5" y="0"/>
                      <a:pt x="11" y="0"/>
                    </a:cubicBezTo>
                    <a:cubicBezTo>
                      <a:pt x="17" y="0"/>
                      <a:pt x="23" y="6"/>
                      <a:pt x="23" y="12"/>
                    </a:cubicBezTo>
                    <a:cubicBezTo>
                      <a:pt x="17" y="10"/>
                      <a:pt x="10" y="3"/>
                      <a:pt x="5" y="12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3" name="Freeform 134">
                <a:extLst>
                  <a:ext uri="{FF2B5EF4-FFF2-40B4-BE49-F238E27FC236}">
                    <a16:creationId xmlns:a16="http://schemas.microsoft.com/office/drawing/2014/main" id="{07F0E645-2B3D-4AC7-8662-06B5594E8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3228"/>
                <a:ext cx="55" cy="43"/>
              </a:xfrm>
              <a:custGeom>
                <a:avLst/>
                <a:gdLst>
                  <a:gd name="T0" fmla="*/ 0 w 22"/>
                  <a:gd name="T1" fmla="*/ 255 h 17"/>
                  <a:gd name="T2" fmla="*/ 345 w 22"/>
                  <a:gd name="T3" fmla="*/ 243 h 17"/>
                  <a:gd name="T4" fmla="*/ 63 w 22"/>
                  <a:gd name="T5" fmla="*/ 27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7">
                    <a:moveTo>
                      <a:pt x="0" y="16"/>
                    </a:moveTo>
                    <a:cubicBezTo>
                      <a:pt x="4" y="6"/>
                      <a:pt x="19" y="0"/>
                      <a:pt x="22" y="15"/>
                    </a:cubicBezTo>
                    <a:cubicBezTo>
                      <a:pt x="15" y="10"/>
                      <a:pt x="9" y="10"/>
                      <a:pt x="4" y="17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4" name="Oval 135">
                <a:extLst>
                  <a:ext uri="{FF2B5EF4-FFF2-40B4-BE49-F238E27FC236}">
                    <a16:creationId xmlns:a16="http://schemas.microsoft.com/office/drawing/2014/main" id="{706F3AC1-2117-4082-8F32-9C68A0C89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3153"/>
                <a:ext cx="27" cy="2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75" name="Oval 136">
                <a:extLst>
                  <a:ext uri="{FF2B5EF4-FFF2-40B4-BE49-F238E27FC236}">
                    <a16:creationId xmlns:a16="http://schemas.microsoft.com/office/drawing/2014/main" id="{F706A3B9-903D-4358-B0DD-3CD101A03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" y="3253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76" name="Oval 137">
                <a:extLst>
                  <a:ext uri="{FF2B5EF4-FFF2-40B4-BE49-F238E27FC236}">
                    <a16:creationId xmlns:a16="http://schemas.microsoft.com/office/drawing/2014/main" id="{D2E04DF8-B5CC-405B-A3D0-78B4FB8ED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4" y="3263"/>
                <a:ext cx="17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77" name="Oval 138">
                <a:extLst>
                  <a:ext uri="{FF2B5EF4-FFF2-40B4-BE49-F238E27FC236}">
                    <a16:creationId xmlns:a16="http://schemas.microsoft.com/office/drawing/2014/main" id="{7902A0F0-B7CB-44C7-9017-CABE9FE17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" y="3106"/>
                <a:ext cx="10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78" name="Oval 139">
                <a:extLst>
                  <a:ext uri="{FF2B5EF4-FFF2-40B4-BE49-F238E27FC236}">
                    <a16:creationId xmlns:a16="http://schemas.microsoft.com/office/drawing/2014/main" id="{2B5CE802-260A-4184-ACC6-6432F8B6F8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3193"/>
                <a:ext cx="18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79" name="Freeform 140">
                <a:extLst>
                  <a:ext uri="{FF2B5EF4-FFF2-40B4-BE49-F238E27FC236}">
                    <a16:creationId xmlns:a16="http://schemas.microsoft.com/office/drawing/2014/main" id="{1E8C8955-57A9-45DF-BC69-BB6B0412C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" y="3251"/>
                <a:ext cx="303" cy="415"/>
              </a:xfrm>
              <a:custGeom>
                <a:avLst/>
                <a:gdLst>
                  <a:gd name="T0" fmla="*/ 551 w 121"/>
                  <a:gd name="T1" fmla="*/ 395 h 166"/>
                  <a:gd name="T2" fmla="*/ 220 w 121"/>
                  <a:gd name="T3" fmla="*/ 1050 h 166"/>
                  <a:gd name="T4" fmla="*/ 533 w 121"/>
                  <a:gd name="T5" fmla="*/ 1438 h 166"/>
                  <a:gd name="T6" fmla="*/ 488 w 121"/>
                  <a:gd name="T7" fmla="*/ 1688 h 166"/>
                  <a:gd name="T8" fmla="*/ 1147 w 121"/>
                  <a:gd name="T9" fmla="*/ 2158 h 166"/>
                  <a:gd name="T10" fmla="*/ 1725 w 121"/>
                  <a:gd name="T11" fmla="*/ 2313 h 166"/>
                  <a:gd name="T12" fmla="*/ 1492 w 121"/>
                  <a:gd name="T13" fmla="*/ 1783 h 166"/>
                  <a:gd name="T14" fmla="*/ 1367 w 121"/>
                  <a:gd name="T15" fmla="*/ 1095 h 166"/>
                  <a:gd name="T16" fmla="*/ 1022 w 121"/>
                  <a:gd name="T17" fmla="*/ 613 h 166"/>
                  <a:gd name="T18" fmla="*/ 346 w 121"/>
                  <a:gd name="T19" fmla="*/ 425 h 1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1" h="166">
                    <a:moveTo>
                      <a:pt x="35" y="25"/>
                    </a:moveTo>
                    <a:cubicBezTo>
                      <a:pt x="12" y="32"/>
                      <a:pt x="0" y="39"/>
                      <a:pt x="14" y="67"/>
                    </a:cubicBezTo>
                    <a:cubicBezTo>
                      <a:pt x="18" y="75"/>
                      <a:pt x="31" y="83"/>
                      <a:pt x="34" y="92"/>
                    </a:cubicBezTo>
                    <a:cubicBezTo>
                      <a:pt x="36" y="99"/>
                      <a:pt x="31" y="103"/>
                      <a:pt x="31" y="108"/>
                    </a:cubicBezTo>
                    <a:cubicBezTo>
                      <a:pt x="36" y="142"/>
                      <a:pt x="50" y="130"/>
                      <a:pt x="73" y="138"/>
                    </a:cubicBezTo>
                    <a:cubicBezTo>
                      <a:pt x="86" y="144"/>
                      <a:pt x="99" y="166"/>
                      <a:pt x="110" y="148"/>
                    </a:cubicBezTo>
                    <a:cubicBezTo>
                      <a:pt x="121" y="130"/>
                      <a:pt x="99" y="126"/>
                      <a:pt x="95" y="114"/>
                    </a:cubicBezTo>
                    <a:cubicBezTo>
                      <a:pt x="90" y="97"/>
                      <a:pt x="103" y="88"/>
                      <a:pt x="87" y="70"/>
                    </a:cubicBezTo>
                    <a:cubicBezTo>
                      <a:pt x="74" y="56"/>
                      <a:pt x="73" y="56"/>
                      <a:pt x="65" y="39"/>
                    </a:cubicBezTo>
                    <a:cubicBezTo>
                      <a:pt x="57" y="21"/>
                      <a:pt x="35" y="0"/>
                      <a:pt x="22" y="27"/>
                    </a:cubicBezTo>
                  </a:path>
                </a:pathLst>
              </a:custGeom>
              <a:solidFill>
                <a:srgbClr val="D92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0" name="Freeform 141">
                <a:extLst>
                  <a:ext uri="{FF2B5EF4-FFF2-40B4-BE49-F238E27FC236}">
                    <a16:creationId xmlns:a16="http://schemas.microsoft.com/office/drawing/2014/main" id="{492E97C8-8FBC-4BD8-9313-507457605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3296"/>
                <a:ext cx="112" cy="170"/>
              </a:xfrm>
              <a:custGeom>
                <a:avLst/>
                <a:gdLst>
                  <a:gd name="T0" fmla="*/ 403 w 45"/>
                  <a:gd name="T1" fmla="*/ 145 h 68"/>
                  <a:gd name="T2" fmla="*/ 42 w 45"/>
                  <a:gd name="T3" fmla="*/ 583 h 68"/>
                  <a:gd name="T4" fmla="*/ 217 w 45"/>
                  <a:gd name="T5" fmla="*/ 988 h 68"/>
                  <a:gd name="T6" fmla="*/ 558 w 45"/>
                  <a:gd name="T7" fmla="*/ 925 h 68"/>
                  <a:gd name="T8" fmla="*/ 558 w 45"/>
                  <a:gd name="T9" fmla="*/ 250 h 68"/>
                  <a:gd name="T10" fmla="*/ 249 w 45"/>
                  <a:gd name="T11" fmla="*/ 145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8">
                    <a:moveTo>
                      <a:pt x="26" y="9"/>
                    </a:moveTo>
                    <a:cubicBezTo>
                      <a:pt x="8" y="8"/>
                      <a:pt x="0" y="20"/>
                      <a:pt x="3" y="37"/>
                    </a:cubicBezTo>
                    <a:cubicBezTo>
                      <a:pt x="5" y="45"/>
                      <a:pt x="8" y="58"/>
                      <a:pt x="14" y="63"/>
                    </a:cubicBezTo>
                    <a:cubicBezTo>
                      <a:pt x="21" y="68"/>
                      <a:pt x="31" y="65"/>
                      <a:pt x="36" y="59"/>
                    </a:cubicBezTo>
                    <a:cubicBezTo>
                      <a:pt x="45" y="46"/>
                      <a:pt x="43" y="29"/>
                      <a:pt x="36" y="16"/>
                    </a:cubicBezTo>
                    <a:cubicBezTo>
                      <a:pt x="33" y="10"/>
                      <a:pt x="22" y="0"/>
                      <a:pt x="16" y="9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1" name="Freeform 142">
                <a:extLst>
                  <a:ext uri="{FF2B5EF4-FFF2-40B4-BE49-F238E27FC236}">
                    <a16:creationId xmlns:a16="http://schemas.microsoft.com/office/drawing/2014/main" id="{E06DDA82-6C0C-4565-AB1F-31ECCF075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3434"/>
                <a:ext cx="62" cy="85"/>
              </a:xfrm>
              <a:custGeom>
                <a:avLst/>
                <a:gdLst>
                  <a:gd name="T0" fmla="*/ 246 w 25"/>
                  <a:gd name="T1" fmla="*/ 63 h 34"/>
                  <a:gd name="T2" fmla="*/ 290 w 25"/>
                  <a:gd name="T3" fmla="*/ 408 h 34"/>
                  <a:gd name="T4" fmla="*/ 216 w 25"/>
                  <a:gd name="T5" fmla="*/ 63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34">
                    <a:moveTo>
                      <a:pt x="16" y="4"/>
                    </a:moveTo>
                    <a:cubicBezTo>
                      <a:pt x="0" y="0"/>
                      <a:pt x="7" y="34"/>
                      <a:pt x="19" y="26"/>
                    </a:cubicBezTo>
                    <a:cubicBezTo>
                      <a:pt x="25" y="21"/>
                      <a:pt x="21" y="5"/>
                      <a:pt x="14" y="4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2" name="Freeform 143">
                <a:extLst>
                  <a:ext uri="{FF2B5EF4-FFF2-40B4-BE49-F238E27FC236}">
                    <a16:creationId xmlns:a16="http://schemas.microsoft.com/office/drawing/2014/main" id="{4BBF7296-2CCB-4AFB-87B1-3031D9D54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3476"/>
                <a:ext cx="100" cy="115"/>
              </a:xfrm>
              <a:custGeom>
                <a:avLst/>
                <a:gdLst>
                  <a:gd name="T0" fmla="*/ 345 w 40"/>
                  <a:gd name="T1" fmla="*/ 125 h 46"/>
                  <a:gd name="T2" fmla="*/ 425 w 40"/>
                  <a:gd name="T3" fmla="*/ 595 h 46"/>
                  <a:gd name="T4" fmla="*/ 363 w 40"/>
                  <a:gd name="T5" fmla="*/ 113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46">
                    <a:moveTo>
                      <a:pt x="22" y="8"/>
                    </a:moveTo>
                    <a:cubicBezTo>
                      <a:pt x="0" y="0"/>
                      <a:pt x="8" y="46"/>
                      <a:pt x="27" y="38"/>
                    </a:cubicBezTo>
                    <a:cubicBezTo>
                      <a:pt x="40" y="32"/>
                      <a:pt x="28" y="14"/>
                      <a:pt x="23" y="7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3" name="Freeform 144">
                <a:extLst>
                  <a:ext uri="{FF2B5EF4-FFF2-40B4-BE49-F238E27FC236}">
                    <a16:creationId xmlns:a16="http://schemas.microsoft.com/office/drawing/2014/main" id="{79B04DEA-65D7-4E26-8826-4A37ADF6C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3549"/>
                <a:ext cx="102" cy="72"/>
              </a:xfrm>
              <a:custGeom>
                <a:avLst/>
                <a:gdLst>
                  <a:gd name="T0" fmla="*/ 353 w 41"/>
                  <a:gd name="T1" fmla="*/ 92 h 29"/>
                  <a:gd name="T2" fmla="*/ 433 w 41"/>
                  <a:gd name="T3" fmla="*/ 432 h 29"/>
                  <a:gd name="T4" fmla="*/ 371 w 41"/>
                  <a:gd name="T5" fmla="*/ 92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29">
                    <a:moveTo>
                      <a:pt x="23" y="6"/>
                    </a:moveTo>
                    <a:cubicBezTo>
                      <a:pt x="0" y="0"/>
                      <a:pt x="15" y="28"/>
                      <a:pt x="28" y="28"/>
                    </a:cubicBezTo>
                    <a:cubicBezTo>
                      <a:pt x="41" y="29"/>
                      <a:pt x="34" y="7"/>
                      <a:pt x="24" y="6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4" name="Freeform 145">
                <a:extLst>
                  <a:ext uri="{FF2B5EF4-FFF2-40B4-BE49-F238E27FC236}">
                    <a16:creationId xmlns:a16="http://schemas.microsoft.com/office/drawing/2014/main" id="{71E40A38-E189-41FA-9E68-FCC2EE736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3554"/>
                <a:ext cx="45" cy="52"/>
              </a:xfrm>
              <a:custGeom>
                <a:avLst/>
                <a:gdLst>
                  <a:gd name="T0" fmla="*/ 0 w 18"/>
                  <a:gd name="T1" fmla="*/ 154 h 21"/>
                  <a:gd name="T2" fmla="*/ 250 w 18"/>
                  <a:gd name="T3" fmla="*/ 319 h 21"/>
                  <a:gd name="T4" fmla="*/ 33 w 18"/>
                  <a:gd name="T5" fmla="*/ 154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1">
                    <a:moveTo>
                      <a:pt x="0" y="10"/>
                    </a:moveTo>
                    <a:cubicBezTo>
                      <a:pt x="2" y="0"/>
                      <a:pt x="18" y="12"/>
                      <a:pt x="16" y="21"/>
                    </a:cubicBezTo>
                    <a:cubicBezTo>
                      <a:pt x="11" y="19"/>
                      <a:pt x="8" y="7"/>
                      <a:pt x="2" y="10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5" name="Freeform 146">
                <a:extLst>
                  <a:ext uri="{FF2B5EF4-FFF2-40B4-BE49-F238E27FC236}">
                    <a16:creationId xmlns:a16="http://schemas.microsoft.com/office/drawing/2014/main" id="{D3909A53-B9FD-42B0-9474-7887FDEAB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3454"/>
                <a:ext cx="25" cy="22"/>
              </a:xfrm>
              <a:custGeom>
                <a:avLst/>
                <a:gdLst>
                  <a:gd name="T0" fmla="*/ 20 w 10"/>
                  <a:gd name="T1" fmla="*/ 71 h 9"/>
                  <a:gd name="T2" fmla="*/ 0 w 10"/>
                  <a:gd name="T3" fmla="*/ 0 h 9"/>
                  <a:gd name="T4" fmla="*/ 158 w 10"/>
                  <a:gd name="T5" fmla="*/ 132 h 9"/>
                  <a:gd name="T6" fmla="*/ 0 w 10"/>
                  <a:gd name="T7" fmla="*/ 7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1" y="5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6" y="0"/>
                      <a:pt x="10" y="4"/>
                      <a:pt x="10" y="9"/>
                    </a:cubicBezTo>
                    <a:cubicBezTo>
                      <a:pt x="5" y="9"/>
                      <a:pt x="5" y="4"/>
                      <a:pt x="0" y="5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6" name="Freeform 147">
                <a:extLst>
                  <a:ext uri="{FF2B5EF4-FFF2-40B4-BE49-F238E27FC236}">
                    <a16:creationId xmlns:a16="http://schemas.microsoft.com/office/drawing/2014/main" id="{0A3EB2F8-2584-48C5-B46C-637519E43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3324"/>
                <a:ext cx="58" cy="60"/>
              </a:xfrm>
              <a:custGeom>
                <a:avLst/>
                <a:gdLst>
                  <a:gd name="T0" fmla="*/ 50 w 23"/>
                  <a:gd name="T1" fmla="*/ 270 h 24"/>
                  <a:gd name="T2" fmla="*/ 242 w 23"/>
                  <a:gd name="T3" fmla="*/ 63 h 24"/>
                  <a:gd name="T4" fmla="*/ 368 w 23"/>
                  <a:gd name="T5" fmla="*/ 375 h 24"/>
                  <a:gd name="T6" fmla="*/ 63 w 23"/>
                  <a:gd name="T7" fmla="*/ 22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4">
                    <a:moveTo>
                      <a:pt x="3" y="17"/>
                    </a:moveTo>
                    <a:cubicBezTo>
                      <a:pt x="0" y="10"/>
                      <a:pt x="7" y="0"/>
                      <a:pt x="15" y="4"/>
                    </a:cubicBezTo>
                    <a:cubicBezTo>
                      <a:pt x="20" y="7"/>
                      <a:pt x="22" y="19"/>
                      <a:pt x="23" y="24"/>
                    </a:cubicBezTo>
                    <a:cubicBezTo>
                      <a:pt x="19" y="20"/>
                      <a:pt x="11" y="9"/>
                      <a:pt x="4" y="14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7" name="Freeform 148">
                <a:extLst>
                  <a:ext uri="{FF2B5EF4-FFF2-40B4-BE49-F238E27FC236}">
                    <a16:creationId xmlns:a16="http://schemas.microsoft.com/office/drawing/2014/main" id="{00CACA8F-9643-46EE-BC86-69D12210F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3496"/>
                <a:ext cx="40" cy="40"/>
              </a:xfrm>
              <a:custGeom>
                <a:avLst/>
                <a:gdLst>
                  <a:gd name="T0" fmla="*/ 33 w 16"/>
                  <a:gd name="T1" fmla="*/ 250 h 16"/>
                  <a:gd name="T2" fmla="*/ 250 w 16"/>
                  <a:gd name="T3" fmla="*/ 238 h 16"/>
                  <a:gd name="T4" fmla="*/ 63 w 16"/>
                  <a:gd name="T5" fmla="*/ 25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2" y="16"/>
                    </a:moveTo>
                    <a:cubicBezTo>
                      <a:pt x="0" y="0"/>
                      <a:pt x="11" y="2"/>
                      <a:pt x="16" y="15"/>
                    </a:cubicBezTo>
                    <a:cubicBezTo>
                      <a:pt x="12" y="14"/>
                      <a:pt x="7" y="9"/>
                      <a:pt x="4" y="16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8" name="Oval 149">
                <a:extLst>
                  <a:ext uri="{FF2B5EF4-FFF2-40B4-BE49-F238E27FC236}">
                    <a16:creationId xmlns:a16="http://schemas.microsoft.com/office/drawing/2014/main" id="{019609C6-BD1F-4929-A11A-315FCB65E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1" y="3351"/>
                <a:ext cx="23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89" name="Oval 150">
                <a:extLst>
                  <a:ext uri="{FF2B5EF4-FFF2-40B4-BE49-F238E27FC236}">
                    <a16:creationId xmlns:a16="http://schemas.microsoft.com/office/drawing/2014/main" id="{42C4E3B3-D53A-4E71-A29F-7E5EC8EA2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" y="3454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90" name="Oval 151">
                <a:extLst>
                  <a:ext uri="{FF2B5EF4-FFF2-40B4-BE49-F238E27FC236}">
                    <a16:creationId xmlns:a16="http://schemas.microsoft.com/office/drawing/2014/main" id="{146A43DB-5CEF-4DB0-9FF7-66C5E5D81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" y="3519"/>
                <a:ext cx="12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91" name="Oval 152">
                <a:extLst>
                  <a:ext uri="{FF2B5EF4-FFF2-40B4-BE49-F238E27FC236}">
                    <a16:creationId xmlns:a16="http://schemas.microsoft.com/office/drawing/2014/main" id="{F5A0D924-DC7D-458A-9482-806CA3267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" y="3576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92" name="Freeform 153">
                <a:extLst>
                  <a:ext uri="{FF2B5EF4-FFF2-40B4-BE49-F238E27FC236}">
                    <a16:creationId xmlns:a16="http://schemas.microsoft.com/office/drawing/2014/main" id="{CC97036C-35B0-4DFF-84C8-BA3D90AAB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3439"/>
                <a:ext cx="87" cy="77"/>
              </a:xfrm>
              <a:custGeom>
                <a:avLst/>
                <a:gdLst>
                  <a:gd name="T0" fmla="*/ 246 w 35"/>
                  <a:gd name="T1" fmla="*/ 62 h 31"/>
                  <a:gd name="T2" fmla="*/ 75 w 35"/>
                  <a:gd name="T3" fmla="*/ 340 h 31"/>
                  <a:gd name="T4" fmla="*/ 462 w 35"/>
                  <a:gd name="T5" fmla="*/ 353 h 31"/>
                  <a:gd name="T6" fmla="*/ 259 w 35"/>
                  <a:gd name="T7" fmla="*/ 62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31">
                    <a:moveTo>
                      <a:pt x="16" y="4"/>
                    </a:moveTo>
                    <a:cubicBezTo>
                      <a:pt x="6" y="0"/>
                      <a:pt x="0" y="14"/>
                      <a:pt x="5" y="22"/>
                    </a:cubicBezTo>
                    <a:cubicBezTo>
                      <a:pt x="11" y="30"/>
                      <a:pt x="24" y="31"/>
                      <a:pt x="30" y="23"/>
                    </a:cubicBezTo>
                    <a:cubicBezTo>
                      <a:pt x="35" y="15"/>
                      <a:pt x="25" y="2"/>
                      <a:pt x="17" y="4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3" name="Freeform 154">
                <a:extLst>
                  <a:ext uri="{FF2B5EF4-FFF2-40B4-BE49-F238E27FC236}">
                    <a16:creationId xmlns:a16="http://schemas.microsoft.com/office/drawing/2014/main" id="{ABB6007A-6FE4-4F0F-90AB-EB488AE52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3566"/>
                <a:ext cx="170" cy="100"/>
              </a:xfrm>
              <a:custGeom>
                <a:avLst/>
                <a:gdLst>
                  <a:gd name="T0" fmla="*/ 458 w 68"/>
                  <a:gd name="T1" fmla="*/ 0 h 40"/>
                  <a:gd name="T2" fmla="*/ 95 w 68"/>
                  <a:gd name="T3" fmla="*/ 458 h 40"/>
                  <a:gd name="T4" fmla="*/ 750 w 68"/>
                  <a:gd name="T5" fmla="*/ 375 h 40"/>
                  <a:gd name="T6" fmla="*/ 470 w 68"/>
                  <a:gd name="T7" fmla="*/ 2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40">
                    <a:moveTo>
                      <a:pt x="29" y="0"/>
                    </a:moveTo>
                    <a:cubicBezTo>
                      <a:pt x="17" y="2"/>
                      <a:pt x="0" y="14"/>
                      <a:pt x="6" y="29"/>
                    </a:cubicBezTo>
                    <a:cubicBezTo>
                      <a:pt x="11" y="40"/>
                      <a:pt x="40" y="30"/>
                      <a:pt x="48" y="24"/>
                    </a:cubicBezTo>
                    <a:cubicBezTo>
                      <a:pt x="68" y="9"/>
                      <a:pt x="42" y="1"/>
                      <a:pt x="30" y="1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4" name="Freeform 155">
                <a:extLst>
                  <a:ext uri="{FF2B5EF4-FFF2-40B4-BE49-F238E27FC236}">
                    <a16:creationId xmlns:a16="http://schemas.microsoft.com/office/drawing/2014/main" id="{B1ED05B8-75A1-49F4-8CCA-F4C7AC723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3544"/>
                <a:ext cx="85" cy="72"/>
              </a:xfrm>
              <a:custGeom>
                <a:avLst/>
                <a:gdLst>
                  <a:gd name="T0" fmla="*/ 250 w 34"/>
                  <a:gd name="T1" fmla="*/ 62 h 29"/>
                  <a:gd name="T2" fmla="*/ 313 w 34"/>
                  <a:gd name="T3" fmla="*/ 308 h 29"/>
                  <a:gd name="T4" fmla="*/ 300 w 34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9">
                    <a:moveTo>
                      <a:pt x="16" y="4"/>
                    </a:moveTo>
                    <a:cubicBezTo>
                      <a:pt x="0" y="4"/>
                      <a:pt x="1" y="29"/>
                      <a:pt x="20" y="20"/>
                    </a:cubicBezTo>
                    <a:cubicBezTo>
                      <a:pt x="29" y="15"/>
                      <a:pt x="34" y="0"/>
                      <a:pt x="19" y="0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5" name="Freeform 156">
                <a:extLst>
                  <a:ext uri="{FF2B5EF4-FFF2-40B4-BE49-F238E27FC236}">
                    <a16:creationId xmlns:a16="http://schemas.microsoft.com/office/drawing/2014/main" id="{E839BAED-758C-4D1F-A56B-A921998EC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3441"/>
                <a:ext cx="45" cy="38"/>
              </a:xfrm>
              <a:custGeom>
                <a:avLst/>
                <a:gdLst>
                  <a:gd name="T0" fmla="*/ 50 w 18"/>
                  <a:gd name="T1" fmla="*/ 193 h 15"/>
                  <a:gd name="T2" fmla="*/ 283 w 18"/>
                  <a:gd name="T3" fmla="*/ 243 h 15"/>
                  <a:gd name="T4" fmla="*/ 63 w 18"/>
                  <a:gd name="T5" fmla="*/ 1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3" y="12"/>
                    </a:moveTo>
                    <a:cubicBezTo>
                      <a:pt x="0" y="0"/>
                      <a:pt x="17" y="8"/>
                      <a:pt x="18" y="15"/>
                    </a:cubicBezTo>
                    <a:cubicBezTo>
                      <a:pt x="14" y="14"/>
                      <a:pt x="8" y="7"/>
                      <a:pt x="4" y="12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6" name="Freeform 157">
                <a:extLst>
                  <a:ext uri="{FF2B5EF4-FFF2-40B4-BE49-F238E27FC236}">
                    <a16:creationId xmlns:a16="http://schemas.microsoft.com/office/drawing/2014/main" id="{CF7B1009-976D-4BE6-A1E4-5F4501CC0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3541"/>
                <a:ext cx="33" cy="35"/>
              </a:xfrm>
              <a:custGeom>
                <a:avLst/>
                <a:gdLst>
                  <a:gd name="T0" fmla="*/ 33 w 13"/>
                  <a:gd name="T1" fmla="*/ 220 h 14"/>
                  <a:gd name="T2" fmla="*/ 213 w 13"/>
                  <a:gd name="T3" fmla="*/ 145 h 14"/>
                  <a:gd name="T4" fmla="*/ 63 w 13"/>
                  <a:gd name="T5" fmla="*/ 18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2" y="14"/>
                    </a:moveTo>
                    <a:cubicBezTo>
                      <a:pt x="0" y="7"/>
                      <a:pt x="11" y="0"/>
                      <a:pt x="13" y="9"/>
                    </a:cubicBezTo>
                    <a:cubicBezTo>
                      <a:pt x="9" y="9"/>
                      <a:pt x="5" y="9"/>
                      <a:pt x="4" y="12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7" name="Freeform 158">
                <a:extLst>
                  <a:ext uri="{FF2B5EF4-FFF2-40B4-BE49-F238E27FC236}">
                    <a16:creationId xmlns:a16="http://schemas.microsoft.com/office/drawing/2014/main" id="{24FE7DC0-7BA2-4DE6-8575-38912D9C2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3569"/>
                <a:ext cx="90" cy="42"/>
              </a:xfrm>
              <a:custGeom>
                <a:avLst/>
                <a:gdLst>
                  <a:gd name="T0" fmla="*/ 95 w 36"/>
                  <a:gd name="T1" fmla="*/ 257 h 17"/>
                  <a:gd name="T2" fmla="*/ 563 w 36"/>
                  <a:gd name="T3" fmla="*/ 225 h 17"/>
                  <a:gd name="T4" fmla="*/ 175 w 36"/>
                  <a:gd name="T5" fmla="*/ 257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7">
                    <a:moveTo>
                      <a:pt x="6" y="17"/>
                    </a:moveTo>
                    <a:cubicBezTo>
                      <a:pt x="0" y="0"/>
                      <a:pt x="32" y="0"/>
                      <a:pt x="36" y="15"/>
                    </a:cubicBezTo>
                    <a:cubicBezTo>
                      <a:pt x="29" y="15"/>
                      <a:pt x="15" y="9"/>
                      <a:pt x="11" y="17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8" name="Oval 159">
                <a:extLst>
                  <a:ext uri="{FF2B5EF4-FFF2-40B4-BE49-F238E27FC236}">
                    <a16:creationId xmlns:a16="http://schemas.microsoft.com/office/drawing/2014/main" id="{5A902E1C-73EF-4A33-909B-47DCC4AC1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" y="3594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99" name="Oval 160">
                <a:extLst>
                  <a:ext uri="{FF2B5EF4-FFF2-40B4-BE49-F238E27FC236}">
                    <a16:creationId xmlns:a16="http://schemas.microsoft.com/office/drawing/2014/main" id="{7975ED71-8C73-473B-97BF-BD9E0A7C5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3466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00" name="Oval 161">
                <a:extLst>
                  <a:ext uri="{FF2B5EF4-FFF2-40B4-BE49-F238E27FC236}">
                    <a16:creationId xmlns:a16="http://schemas.microsoft.com/office/drawing/2014/main" id="{C97B3E1B-25E2-487D-BB07-3F430E9B8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" y="3559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01" name="Freeform 162">
                <a:extLst>
                  <a:ext uri="{FF2B5EF4-FFF2-40B4-BE49-F238E27FC236}">
                    <a16:creationId xmlns:a16="http://schemas.microsoft.com/office/drawing/2014/main" id="{B377E503-7E51-4E59-9254-EE5F7823A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3106"/>
                <a:ext cx="500" cy="383"/>
              </a:xfrm>
              <a:custGeom>
                <a:avLst/>
                <a:gdLst>
                  <a:gd name="T0" fmla="*/ 2408 w 200"/>
                  <a:gd name="T1" fmla="*/ 145 h 153"/>
                  <a:gd name="T2" fmla="*/ 2020 w 200"/>
                  <a:gd name="T3" fmla="*/ 583 h 153"/>
                  <a:gd name="T4" fmla="*/ 2158 w 200"/>
                  <a:gd name="T5" fmla="*/ 896 h 153"/>
                  <a:gd name="T6" fmla="*/ 2145 w 200"/>
                  <a:gd name="T7" fmla="*/ 1192 h 153"/>
                  <a:gd name="T8" fmla="*/ 1675 w 200"/>
                  <a:gd name="T9" fmla="*/ 1084 h 153"/>
                  <a:gd name="T10" fmla="*/ 1458 w 200"/>
                  <a:gd name="T11" fmla="*/ 1146 h 153"/>
                  <a:gd name="T12" fmla="*/ 1158 w 200"/>
                  <a:gd name="T13" fmla="*/ 1254 h 153"/>
                  <a:gd name="T14" fmla="*/ 863 w 200"/>
                  <a:gd name="T15" fmla="*/ 1660 h 153"/>
                  <a:gd name="T16" fmla="*/ 220 w 200"/>
                  <a:gd name="T17" fmla="*/ 1772 h 153"/>
                  <a:gd name="T18" fmla="*/ 895 w 200"/>
                  <a:gd name="T19" fmla="*/ 1943 h 153"/>
                  <a:gd name="T20" fmla="*/ 1113 w 200"/>
                  <a:gd name="T21" fmla="*/ 2368 h 153"/>
                  <a:gd name="T22" fmla="*/ 1458 w 200"/>
                  <a:gd name="T23" fmla="*/ 1785 h 153"/>
                  <a:gd name="T24" fmla="*/ 1925 w 200"/>
                  <a:gd name="T25" fmla="*/ 2150 h 153"/>
                  <a:gd name="T26" fmla="*/ 2375 w 200"/>
                  <a:gd name="T27" fmla="*/ 1722 h 153"/>
                  <a:gd name="T28" fmla="*/ 2658 w 200"/>
                  <a:gd name="T29" fmla="*/ 1159 h 153"/>
                  <a:gd name="T30" fmla="*/ 2750 w 200"/>
                  <a:gd name="T31" fmla="*/ 771 h 153"/>
                  <a:gd name="T32" fmla="*/ 2470 w 200"/>
                  <a:gd name="T33" fmla="*/ 646 h 153"/>
                  <a:gd name="T34" fmla="*/ 2470 w 200"/>
                  <a:gd name="T35" fmla="*/ 0 h 1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0" h="153">
                    <a:moveTo>
                      <a:pt x="154" y="9"/>
                    </a:moveTo>
                    <a:cubicBezTo>
                      <a:pt x="139" y="20"/>
                      <a:pt x="125" y="14"/>
                      <a:pt x="129" y="37"/>
                    </a:cubicBezTo>
                    <a:cubicBezTo>
                      <a:pt x="130" y="45"/>
                      <a:pt x="137" y="49"/>
                      <a:pt x="138" y="57"/>
                    </a:cubicBezTo>
                    <a:cubicBezTo>
                      <a:pt x="140" y="63"/>
                      <a:pt x="136" y="69"/>
                      <a:pt x="137" y="76"/>
                    </a:cubicBezTo>
                    <a:cubicBezTo>
                      <a:pt x="127" y="76"/>
                      <a:pt x="117" y="70"/>
                      <a:pt x="107" y="69"/>
                    </a:cubicBezTo>
                    <a:cubicBezTo>
                      <a:pt x="103" y="81"/>
                      <a:pt x="100" y="71"/>
                      <a:pt x="93" y="73"/>
                    </a:cubicBezTo>
                    <a:cubicBezTo>
                      <a:pt x="79" y="76"/>
                      <a:pt x="83" y="72"/>
                      <a:pt x="74" y="80"/>
                    </a:cubicBezTo>
                    <a:cubicBezTo>
                      <a:pt x="68" y="85"/>
                      <a:pt x="57" y="98"/>
                      <a:pt x="55" y="106"/>
                    </a:cubicBezTo>
                    <a:cubicBezTo>
                      <a:pt x="38" y="106"/>
                      <a:pt x="23" y="91"/>
                      <a:pt x="14" y="113"/>
                    </a:cubicBezTo>
                    <a:cubicBezTo>
                      <a:pt x="0" y="147"/>
                      <a:pt x="43" y="125"/>
                      <a:pt x="57" y="124"/>
                    </a:cubicBezTo>
                    <a:cubicBezTo>
                      <a:pt x="54" y="139"/>
                      <a:pt x="49" y="153"/>
                      <a:pt x="71" y="151"/>
                    </a:cubicBezTo>
                    <a:cubicBezTo>
                      <a:pt x="102" y="148"/>
                      <a:pt x="82" y="125"/>
                      <a:pt x="93" y="114"/>
                    </a:cubicBezTo>
                    <a:cubicBezTo>
                      <a:pt x="104" y="103"/>
                      <a:pt x="110" y="135"/>
                      <a:pt x="123" y="137"/>
                    </a:cubicBezTo>
                    <a:cubicBezTo>
                      <a:pt x="140" y="141"/>
                      <a:pt x="149" y="123"/>
                      <a:pt x="152" y="110"/>
                    </a:cubicBezTo>
                    <a:cubicBezTo>
                      <a:pt x="179" y="128"/>
                      <a:pt x="200" y="69"/>
                      <a:pt x="170" y="74"/>
                    </a:cubicBezTo>
                    <a:cubicBezTo>
                      <a:pt x="170" y="66"/>
                      <a:pt x="179" y="57"/>
                      <a:pt x="176" y="49"/>
                    </a:cubicBezTo>
                    <a:cubicBezTo>
                      <a:pt x="172" y="39"/>
                      <a:pt x="161" y="45"/>
                      <a:pt x="158" y="41"/>
                    </a:cubicBezTo>
                    <a:cubicBezTo>
                      <a:pt x="150" y="29"/>
                      <a:pt x="165" y="13"/>
                      <a:pt x="158" y="0"/>
                    </a:cubicBezTo>
                  </a:path>
                </a:pathLst>
              </a:custGeom>
              <a:solidFill>
                <a:srgbClr val="D92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2" name="Freeform 163">
                <a:extLst>
                  <a:ext uri="{FF2B5EF4-FFF2-40B4-BE49-F238E27FC236}">
                    <a16:creationId xmlns:a16="http://schemas.microsoft.com/office/drawing/2014/main" id="{D82CEE3F-0898-45E8-9764-397A1E040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9" y="3141"/>
                <a:ext cx="80" cy="67"/>
              </a:xfrm>
              <a:custGeom>
                <a:avLst/>
                <a:gdLst>
                  <a:gd name="T0" fmla="*/ 375 w 32"/>
                  <a:gd name="T1" fmla="*/ 74 h 27"/>
                  <a:gd name="T2" fmla="*/ 208 w 32"/>
                  <a:gd name="T3" fmla="*/ 382 h 27"/>
                  <a:gd name="T4" fmla="*/ 363 w 32"/>
                  <a:gd name="T5" fmla="*/ 74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7">
                    <a:moveTo>
                      <a:pt x="24" y="5"/>
                    </a:moveTo>
                    <a:cubicBezTo>
                      <a:pt x="14" y="0"/>
                      <a:pt x="0" y="21"/>
                      <a:pt x="13" y="25"/>
                    </a:cubicBezTo>
                    <a:cubicBezTo>
                      <a:pt x="21" y="27"/>
                      <a:pt x="32" y="8"/>
                      <a:pt x="23" y="5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3" name="Freeform 164">
                <a:extLst>
                  <a:ext uri="{FF2B5EF4-FFF2-40B4-BE49-F238E27FC236}">
                    <a16:creationId xmlns:a16="http://schemas.microsoft.com/office/drawing/2014/main" id="{3B5522CF-8FEF-4BFC-B6A1-0F055993D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3223"/>
                <a:ext cx="58" cy="83"/>
              </a:xfrm>
              <a:custGeom>
                <a:avLst/>
                <a:gdLst>
                  <a:gd name="T0" fmla="*/ 192 w 23"/>
                  <a:gd name="T1" fmla="*/ 96 h 33"/>
                  <a:gd name="T2" fmla="*/ 0 w 23"/>
                  <a:gd name="T3" fmla="*/ 317 h 33"/>
                  <a:gd name="T4" fmla="*/ 255 w 23"/>
                  <a:gd name="T5" fmla="*/ 397 h 33"/>
                  <a:gd name="T6" fmla="*/ 209 w 23"/>
                  <a:gd name="T7" fmla="*/ 96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3">
                    <a:moveTo>
                      <a:pt x="12" y="6"/>
                    </a:moveTo>
                    <a:cubicBezTo>
                      <a:pt x="4" y="0"/>
                      <a:pt x="0" y="14"/>
                      <a:pt x="0" y="20"/>
                    </a:cubicBezTo>
                    <a:cubicBezTo>
                      <a:pt x="0" y="30"/>
                      <a:pt x="10" y="33"/>
                      <a:pt x="16" y="25"/>
                    </a:cubicBezTo>
                    <a:cubicBezTo>
                      <a:pt x="21" y="19"/>
                      <a:pt x="23" y="7"/>
                      <a:pt x="13" y="6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4" name="Freeform 165">
                <a:extLst>
                  <a:ext uri="{FF2B5EF4-FFF2-40B4-BE49-F238E27FC236}">
                    <a16:creationId xmlns:a16="http://schemas.microsoft.com/office/drawing/2014/main" id="{B209AD30-67D7-4F7A-B0EA-A23E74CD1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3306"/>
                <a:ext cx="57" cy="68"/>
              </a:xfrm>
              <a:custGeom>
                <a:avLst/>
                <a:gdLst>
                  <a:gd name="T0" fmla="*/ 258 w 23"/>
                  <a:gd name="T1" fmla="*/ 63 h 27"/>
                  <a:gd name="T2" fmla="*/ 12 w 23"/>
                  <a:gd name="T3" fmla="*/ 254 h 27"/>
                  <a:gd name="T4" fmla="*/ 278 w 23"/>
                  <a:gd name="T5" fmla="*/ 272 h 27"/>
                  <a:gd name="T6" fmla="*/ 349 w 23"/>
                  <a:gd name="T7" fmla="*/ 96 h 27"/>
                  <a:gd name="T8" fmla="*/ 245 w 23"/>
                  <a:gd name="T9" fmla="*/ 63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7">
                    <a:moveTo>
                      <a:pt x="17" y="4"/>
                    </a:moveTo>
                    <a:cubicBezTo>
                      <a:pt x="10" y="0"/>
                      <a:pt x="0" y="9"/>
                      <a:pt x="1" y="16"/>
                    </a:cubicBezTo>
                    <a:cubicBezTo>
                      <a:pt x="3" y="27"/>
                      <a:pt x="14" y="23"/>
                      <a:pt x="18" y="17"/>
                    </a:cubicBezTo>
                    <a:cubicBezTo>
                      <a:pt x="20" y="15"/>
                      <a:pt x="23" y="9"/>
                      <a:pt x="23" y="6"/>
                    </a:cubicBezTo>
                    <a:cubicBezTo>
                      <a:pt x="23" y="1"/>
                      <a:pt x="19" y="3"/>
                      <a:pt x="16" y="4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5" name="Freeform 166">
                <a:extLst>
                  <a:ext uri="{FF2B5EF4-FFF2-40B4-BE49-F238E27FC236}">
                    <a16:creationId xmlns:a16="http://schemas.microsoft.com/office/drawing/2014/main" id="{F2D80D44-65B4-41AA-A555-305CFF98B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" y="3303"/>
                <a:ext cx="115" cy="71"/>
              </a:xfrm>
              <a:custGeom>
                <a:avLst/>
                <a:gdLst>
                  <a:gd name="T0" fmla="*/ 520 w 46"/>
                  <a:gd name="T1" fmla="*/ 51 h 28"/>
                  <a:gd name="T2" fmla="*/ 95 w 46"/>
                  <a:gd name="T3" fmla="*/ 193 h 28"/>
                  <a:gd name="T4" fmla="*/ 438 w 46"/>
                  <a:gd name="T5" fmla="*/ 327 h 28"/>
                  <a:gd name="T6" fmla="*/ 658 w 46"/>
                  <a:gd name="T7" fmla="*/ 63 h 28"/>
                  <a:gd name="T8" fmla="*/ 500 w 46"/>
                  <a:gd name="T9" fmla="*/ 51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28">
                    <a:moveTo>
                      <a:pt x="33" y="3"/>
                    </a:moveTo>
                    <a:cubicBezTo>
                      <a:pt x="24" y="2"/>
                      <a:pt x="11" y="2"/>
                      <a:pt x="6" y="12"/>
                    </a:cubicBezTo>
                    <a:cubicBezTo>
                      <a:pt x="0" y="28"/>
                      <a:pt x="21" y="24"/>
                      <a:pt x="28" y="20"/>
                    </a:cubicBezTo>
                    <a:cubicBezTo>
                      <a:pt x="32" y="18"/>
                      <a:pt x="46" y="10"/>
                      <a:pt x="42" y="4"/>
                    </a:cubicBezTo>
                    <a:cubicBezTo>
                      <a:pt x="40" y="0"/>
                      <a:pt x="34" y="6"/>
                      <a:pt x="32" y="3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6" name="Freeform 167">
                <a:extLst>
                  <a:ext uri="{FF2B5EF4-FFF2-40B4-BE49-F238E27FC236}">
                    <a16:creationId xmlns:a16="http://schemas.microsoft.com/office/drawing/2014/main" id="{46FCDD94-072C-44BE-8E27-CD8C47D9F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3349"/>
                <a:ext cx="80" cy="72"/>
              </a:xfrm>
              <a:custGeom>
                <a:avLst/>
                <a:gdLst>
                  <a:gd name="T0" fmla="*/ 375 w 32"/>
                  <a:gd name="T1" fmla="*/ 12 h 29"/>
                  <a:gd name="T2" fmla="*/ 238 w 32"/>
                  <a:gd name="T3" fmla="*/ 12 h 29"/>
                  <a:gd name="T4" fmla="*/ 50 w 32"/>
                  <a:gd name="T5" fmla="*/ 166 h 29"/>
                  <a:gd name="T6" fmla="*/ 63 w 32"/>
                  <a:gd name="T7" fmla="*/ 382 h 29"/>
                  <a:gd name="T8" fmla="*/ 283 w 32"/>
                  <a:gd name="T9" fmla="*/ 353 h 29"/>
                  <a:gd name="T10" fmla="*/ 500 w 32"/>
                  <a:gd name="T11" fmla="*/ 104 h 29"/>
                  <a:gd name="T12" fmla="*/ 395 w 32"/>
                  <a:gd name="T13" fmla="*/ 3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29">
                    <a:moveTo>
                      <a:pt x="24" y="1"/>
                    </a:moveTo>
                    <a:cubicBezTo>
                      <a:pt x="21" y="2"/>
                      <a:pt x="18" y="0"/>
                      <a:pt x="15" y="1"/>
                    </a:cubicBezTo>
                    <a:cubicBezTo>
                      <a:pt x="9" y="2"/>
                      <a:pt x="6" y="6"/>
                      <a:pt x="3" y="11"/>
                    </a:cubicBezTo>
                    <a:cubicBezTo>
                      <a:pt x="2" y="15"/>
                      <a:pt x="0" y="22"/>
                      <a:pt x="4" y="25"/>
                    </a:cubicBezTo>
                    <a:cubicBezTo>
                      <a:pt x="8" y="29"/>
                      <a:pt x="14" y="26"/>
                      <a:pt x="18" y="23"/>
                    </a:cubicBezTo>
                    <a:cubicBezTo>
                      <a:pt x="22" y="20"/>
                      <a:pt x="32" y="13"/>
                      <a:pt x="32" y="7"/>
                    </a:cubicBezTo>
                    <a:cubicBezTo>
                      <a:pt x="32" y="4"/>
                      <a:pt x="28" y="1"/>
                      <a:pt x="25" y="2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7" name="Freeform 168">
                <a:extLst>
                  <a:ext uri="{FF2B5EF4-FFF2-40B4-BE49-F238E27FC236}">
                    <a16:creationId xmlns:a16="http://schemas.microsoft.com/office/drawing/2014/main" id="{4E0DF6DC-EE1E-4BCD-955B-161549776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3394"/>
                <a:ext cx="55" cy="77"/>
              </a:xfrm>
              <a:custGeom>
                <a:avLst/>
                <a:gdLst>
                  <a:gd name="T0" fmla="*/ 208 w 22"/>
                  <a:gd name="T1" fmla="*/ 0 h 31"/>
                  <a:gd name="T2" fmla="*/ 20 w 22"/>
                  <a:gd name="T3" fmla="*/ 308 h 31"/>
                  <a:gd name="T4" fmla="*/ 238 w 22"/>
                  <a:gd name="T5" fmla="*/ 291 h 31"/>
                  <a:gd name="T6" fmla="*/ 313 w 22"/>
                  <a:gd name="T7" fmla="*/ 62 h 31"/>
                  <a:gd name="T8" fmla="*/ 208 w 22"/>
                  <a:gd name="T9" fmla="*/ 12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13" y="0"/>
                    </a:moveTo>
                    <a:cubicBezTo>
                      <a:pt x="5" y="2"/>
                      <a:pt x="0" y="12"/>
                      <a:pt x="1" y="20"/>
                    </a:cubicBezTo>
                    <a:cubicBezTo>
                      <a:pt x="3" y="31"/>
                      <a:pt x="11" y="25"/>
                      <a:pt x="15" y="19"/>
                    </a:cubicBezTo>
                    <a:cubicBezTo>
                      <a:pt x="17" y="16"/>
                      <a:pt x="22" y="8"/>
                      <a:pt x="20" y="4"/>
                    </a:cubicBezTo>
                    <a:cubicBezTo>
                      <a:pt x="19" y="3"/>
                      <a:pt x="14" y="2"/>
                      <a:pt x="13" y="1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8" name="Freeform 169">
                <a:extLst>
                  <a:ext uri="{FF2B5EF4-FFF2-40B4-BE49-F238E27FC236}">
                    <a16:creationId xmlns:a16="http://schemas.microsoft.com/office/drawing/2014/main" id="{CC178965-DC59-4498-93FB-FB7D0FEE3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3366"/>
                <a:ext cx="57" cy="60"/>
              </a:xfrm>
              <a:custGeom>
                <a:avLst/>
                <a:gdLst>
                  <a:gd name="T0" fmla="*/ 216 w 23"/>
                  <a:gd name="T1" fmla="*/ 50 h 24"/>
                  <a:gd name="T2" fmla="*/ 62 w 23"/>
                  <a:gd name="T3" fmla="*/ 283 h 24"/>
                  <a:gd name="T4" fmla="*/ 320 w 23"/>
                  <a:gd name="T5" fmla="*/ 250 h 24"/>
                  <a:gd name="T6" fmla="*/ 196 w 23"/>
                  <a:gd name="T7" fmla="*/ 5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4">
                    <a:moveTo>
                      <a:pt x="14" y="3"/>
                    </a:moveTo>
                    <a:cubicBezTo>
                      <a:pt x="8" y="3"/>
                      <a:pt x="0" y="11"/>
                      <a:pt x="4" y="18"/>
                    </a:cubicBezTo>
                    <a:cubicBezTo>
                      <a:pt x="7" y="24"/>
                      <a:pt x="18" y="20"/>
                      <a:pt x="21" y="16"/>
                    </a:cubicBezTo>
                    <a:cubicBezTo>
                      <a:pt x="23" y="12"/>
                      <a:pt x="19" y="0"/>
                      <a:pt x="13" y="3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9" name="Freeform 170">
                <a:extLst>
                  <a:ext uri="{FF2B5EF4-FFF2-40B4-BE49-F238E27FC236}">
                    <a16:creationId xmlns:a16="http://schemas.microsoft.com/office/drawing/2014/main" id="{14301CE0-5F3A-41F5-85E8-C965F4CB3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" y="3153"/>
                <a:ext cx="23" cy="28"/>
              </a:xfrm>
              <a:custGeom>
                <a:avLst/>
                <a:gdLst>
                  <a:gd name="T0" fmla="*/ 0 w 9"/>
                  <a:gd name="T1" fmla="*/ 117 h 11"/>
                  <a:gd name="T2" fmla="*/ 97 w 9"/>
                  <a:gd name="T3" fmla="*/ 0 h 11"/>
                  <a:gd name="T4" fmla="*/ 130 w 9"/>
                  <a:gd name="T5" fmla="*/ 181 h 11"/>
                  <a:gd name="T6" fmla="*/ 20 w 9"/>
                  <a:gd name="T7" fmla="*/ 97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0" y="7"/>
                    </a:moveTo>
                    <a:cubicBezTo>
                      <a:pt x="2" y="5"/>
                      <a:pt x="4" y="2"/>
                      <a:pt x="6" y="0"/>
                    </a:cubicBezTo>
                    <a:cubicBezTo>
                      <a:pt x="9" y="3"/>
                      <a:pt x="8" y="7"/>
                      <a:pt x="8" y="11"/>
                    </a:cubicBezTo>
                    <a:cubicBezTo>
                      <a:pt x="5" y="11"/>
                      <a:pt x="2" y="9"/>
                      <a:pt x="1" y="6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0" name="Freeform 171">
                <a:extLst>
                  <a:ext uri="{FF2B5EF4-FFF2-40B4-BE49-F238E27FC236}">
                    <a16:creationId xmlns:a16="http://schemas.microsoft.com/office/drawing/2014/main" id="{4300B88D-6A0A-4134-9B3E-E5B9A3FC3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3241"/>
                <a:ext cx="23" cy="20"/>
              </a:xfrm>
              <a:custGeom>
                <a:avLst/>
                <a:gdLst>
                  <a:gd name="T0" fmla="*/ 20 w 9"/>
                  <a:gd name="T1" fmla="*/ 125 h 8"/>
                  <a:gd name="T2" fmla="*/ 130 w 9"/>
                  <a:gd name="T3" fmla="*/ 0 h 8"/>
                  <a:gd name="T4" fmla="*/ 151 w 9"/>
                  <a:gd name="T5" fmla="*/ 125 h 8"/>
                  <a:gd name="T6" fmla="*/ 0 w 9"/>
                  <a:gd name="T7" fmla="*/ 9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1" y="8"/>
                    </a:moveTo>
                    <a:cubicBezTo>
                      <a:pt x="0" y="4"/>
                      <a:pt x="3" y="0"/>
                      <a:pt x="8" y="0"/>
                    </a:cubicBezTo>
                    <a:cubicBezTo>
                      <a:pt x="9" y="3"/>
                      <a:pt x="9" y="6"/>
                      <a:pt x="9" y="8"/>
                    </a:cubicBezTo>
                    <a:cubicBezTo>
                      <a:pt x="5" y="8"/>
                      <a:pt x="3" y="7"/>
                      <a:pt x="0" y="6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1" name="Freeform 172">
                <a:extLst>
                  <a:ext uri="{FF2B5EF4-FFF2-40B4-BE49-F238E27FC236}">
                    <a16:creationId xmlns:a16="http://schemas.microsoft.com/office/drawing/2014/main" id="{3ED53574-C2D3-480D-83BC-E5FAD8A4E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3306"/>
                <a:ext cx="30" cy="28"/>
              </a:xfrm>
              <a:custGeom>
                <a:avLst/>
                <a:gdLst>
                  <a:gd name="T0" fmla="*/ 83 w 12"/>
                  <a:gd name="T1" fmla="*/ 181 h 11"/>
                  <a:gd name="T2" fmla="*/ 188 w 12"/>
                  <a:gd name="T3" fmla="*/ 117 h 11"/>
                  <a:gd name="T4" fmla="*/ 20 w 12"/>
                  <a:gd name="T5" fmla="*/ 15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5" y="11"/>
                    </a:moveTo>
                    <a:cubicBezTo>
                      <a:pt x="0" y="7"/>
                      <a:pt x="10" y="0"/>
                      <a:pt x="12" y="7"/>
                    </a:cubicBezTo>
                    <a:cubicBezTo>
                      <a:pt x="9" y="9"/>
                      <a:pt x="5" y="9"/>
                      <a:pt x="1" y="9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2" name="Freeform 173">
                <a:extLst>
                  <a:ext uri="{FF2B5EF4-FFF2-40B4-BE49-F238E27FC236}">
                    <a16:creationId xmlns:a16="http://schemas.microsoft.com/office/drawing/2014/main" id="{A77C679A-CE2C-4B10-9E8F-ED9896130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3311"/>
                <a:ext cx="48" cy="33"/>
              </a:xfrm>
              <a:custGeom>
                <a:avLst/>
                <a:gdLst>
                  <a:gd name="T0" fmla="*/ 0 w 19"/>
                  <a:gd name="T1" fmla="*/ 193 h 13"/>
                  <a:gd name="T2" fmla="*/ 306 w 19"/>
                  <a:gd name="T3" fmla="*/ 129 h 13"/>
                  <a:gd name="T4" fmla="*/ 51 w 19"/>
                  <a:gd name="T5" fmla="*/ 21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0" y="12"/>
                    </a:moveTo>
                    <a:cubicBezTo>
                      <a:pt x="1" y="4"/>
                      <a:pt x="18" y="0"/>
                      <a:pt x="19" y="8"/>
                    </a:cubicBezTo>
                    <a:cubicBezTo>
                      <a:pt x="13" y="11"/>
                      <a:pt x="5" y="6"/>
                      <a:pt x="3" y="13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3" name="Freeform 174">
                <a:extLst>
                  <a:ext uri="{FF2B5EF4-FFF2-40B4-BE49-F238E27FC236}">
                    <a16:creationId xmlns:a16="http://schemas.microsoft.com/office/drawing/2014/main" id="{5A8B4A7B-9E35-4724-9C7C-C8E5A91A0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3344"/>
                <a:ext cx="40" cy="52"/>
              </a:xfrm>
              <a:custGeom>
                <a:avLst/>
                <a:gdLst>
                  <a:gd name="T0" fmla="*/ 95 w 16"/>
                  <a:gd name="T1" fmla="*/ 319 h 21"/>
                  <a:gd name="T2" fmla="*/ 250 w 16"/>
                  <a:gd name="T3" fmla="*/ 104 h 21"/>
                  <a:gd name="T4" fmla="*/ 50 w 16"/>
                  <a:gd name="T5" fmla="*/ 31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6" y="21"/>
                    </a:moveTo>
                    <a:cubicBezTo>
                      <a:pt x="0" y="14"/>
                      <a:pt x="8" y="0"/>
                      <a:pt x="16" y="7"/>
                    </a:cubicBezTo>
                    <a:cubicBezTo>
                      <a:pt x="13" y="13"/>
                      <a:pt x="0" y="11"/>
                      <a:pt x="3" y="21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4" name="Freeform 175">
                <a:extLst>
                  <a:ext uri="{FF2B5EF4-FFF2-40B4-BE49-F238E27FC236}">
                    <a16:creationId xmlns:a16="http://schemas.microsoft.com/office/drawing/2014/main" id="{14E5A3C9-F435-42A5-8FAE-1390B50D0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3391"/>
                <a:ext cx="25" cy="35"/>
              </a:xfrm>
              <a:custGeom>
                <a:avLst/>
                <a:gdLst>
                  <a:gd name="T0" fmla="*/ 0 w 10"/>
                  <a:gd name="T1" fmla="*/ 220 h 14"/>
                  <a:gd name="T2" fmla="*/ 145 w 10"/>
                  <a:gd name="T3" fmla="*/ 158 h 14"/>
                  <a:gd name="T4" fmla="*/ 20 w 10"/>
                  <a:gd name="T5" fmla="*/ 17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0" y="14"/>
                    </a:moveTo>
                    <a:cubicBezTo>
                      <a:pt x="0" y="6"/>
                      <a:pt x="10" y="0"/>
                      <a:pt x="9" y="10"/>
                    </a:cubicBezTo>
                    <a:cubicBezTo>
                      <a:pt x="6" y="10"/>
                      <a:pt x="3" y="11"/>
                      <a:pt x="1" y="11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5" name="Freeform 176">
                <a:extLst>
                  <a:ext uri="{FF2B5EF4-FFF2-40B4-BE49-F238E27FC236}">
                    <a16:creationId xmlns:a16="http://schemas.microsoft.com/office/drawing/2014/main" id="{AFDC01B0-2849-4453-A2A9-6F39EFFC5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" y="3376"/>
                <a:ext cx="27" cy="25"/>
              </a:xfrm>
              <a:custGeom>
                <a:avLst/>
                <a:gdLst>
                  <a:gd name="T0" fmla="*/ 29 w 11"/>
                  <a:gd name="T1" fmla="*/ 125 h 10"/>
                  <a:gd name="T2" fmla="*/ 162 w 11"/>
                  <a:gd name="T3" fmla="*/ 158 h 10"/>
                  <a:gd name="T4" fmla="*/ 61 w 11"/>
                  <a:gd name="T5" fmla="*/ 125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5"/>
                      <a:pt x="11" y="0"/>
                      <a:pt x="11" y="10"/>
                    </a:cubicBezTo>
                    <a:cubicBezTo>
                      <a:pt x="9" y="10"/>
                      <a:pt x="6" y="10"/>
                      <a:pt x="4" y="8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6" name="Oval 177">
                <a:extLst>
                  <a:ext uri="{FF2B5EF4-FFF2-40B4-BE49-F238E27FC236}">
                    <a16:creationId xmlns:a16="http://schemas.microsoft.com/office/drawing/2014/main" id="{89A9D542-DE8E-4816-8762-3A4935949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" y="332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17" name="Oval 178">
                <a:extLst>
                  <a:ext uri="{FF2B5EF4-FFF2-40B4-BE49-F238E27FC236}">
                    <a16:creationId xmlns:a16="http://schemas.microsoft.com/office/drawing/2014/main" id="{C3BCEC06-6F0B-4064-93DD-CEC7E1F84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6" y="340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18" name="Oval 179">
                <a:extLst>
                  <a:ext uri="{FF2B5EF4-FFF2-40B4-BE49-F238E27FC236}">
                    <a16:creationId xmlns:a16="http://schemas.microsoft.com/office/drawing/2014/main" id="{BBFE2893-0E23-4E74-9D10-E8CF74BEE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3384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19" name="Oval 180">
                <a:extLst>
                  <a:ext uri="{FF2B5EF4-FFF2-40B4-BE49-F238E27FC236}">
                    <a16:creationId xmlns:a16="http://schemas.microsoft.com/office/drawing/2014/main" id="{3E707980-52A7-4C4F-8354-DB77EDD7C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9" y="3359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0" name="Oval 181">
                <a:extLst>
                  <a:ext uri="{FF2B5EF4-FFF2-40B4-BE49-F238E27FC236}">
                    <a16:creationId xmlns:a16="http://schemas.microsoft.com/office/drawing/2014/main" id="{60D1E1B4-EDC9-477B-8C66-EC9B3B8AE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" y="3256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1" name="Oval 182">
                <a:extLst>
                  <a:ext uri="{FF2B5EF4-FFF2-40B4-BE49-F238E27FC236}">
                    <a16:creationId xmlns:a16="http://schemas.microsoft.com/office/drawing/2014/main" id="{628A0A7B-433F-4C3E-9185-921D51D27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6" y="3166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2" name="Oval 183">
                <a:extLst>
                  <a:ext uri="{FF2B5EF4-FFF2-40B4-BE49-F238E27FC236}">
                    <a16:creationId xmlns:a16="http://schemas.microsoft.com/office/drawing/2014/main" id="{9134C382-C67E-4745-8AF2-839B96C1C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1" y="2561"/>
                <a:ext cx="5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3" name="Oval 184">
                <a:extLst>
                  <a:ext uri="{FF2B5EF4-FFF2-40B4-BE49-F238E27FC236}">
                    <a16:creationId xmlns:a16="http://schemas.microsoft.com/office/drawing/2014/main" id="{47C4D32B-C898-47DE-B836-B01C0763D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259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4" name="Oval 185">
                <a:extLst>
                  <a:ext uri="{FF2B5EF4-FFF2-40B4-BE49-F238E27FC236}">
                    <a16:creationId xmlns:a16="http://schemas.microsoft.com/office/drawing/2014/main" id="{1BABBD2B-17EC-49FF-BDF0-82FB26AFC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9" y="244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5" name="Oval 186">
                <a:extLst>
                  <a:ext uri="{FF2B5EF4-FFF2-40B4-BE49-F238E27FC236}">
                    <a16:creationId xmlns:a16="http://schemas.microsoft.com/office/drawing/2014/main" id="{87057EDE-F8E4-4447-873B-26DF13DE7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9" y="2368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6" name="Oval 187">
                <a:extLst>
                  <a:ext uri="{FF2B5EF4-FFF2-40B4-BE49-F238E27FC236}">
                    <a16:creationId xmlns:a16="http://schemas.microsoft.com/office/drawing/2014/main" id="{3806E6FF-58BF-44A9-9204-1C73F3C6D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" y="2576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7" name="Freeform 188">
                <a:extLst>
                  <a:ext uri="{FF2B5EF4-FFF2-40B4-BE49-F238E27FC236}">
                    <a16:creationId xmlns:a16="http://schemas.microsoft.com/office/drawing/2014/main" id="{43AA0B90-7B77-4027-AD39-51CC253E1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" y="2156"/>
                <a:ext cx="123" cy="175"/>
              </a:xfrm>
              <a:custGeom>
                <a:avLst/>
                <a:gdLst>
                  <a:gd name="T0" fmla="*/ 492 w 49"/>
                  <a:gd name="T1" fmla="*/ 300 h 70"/>
                  <a:gd name="T2" fmla="*/ 95 w 49"/>
                  <a:gd name="T3" fmla="*/ 395 h 70"/>
                  <a:gd name="T4" fmla="*/ 251 w 49"/>
                  <a:gd name="T5" fmla="*/ 1033 h 70"/>
                  <a:gd name="T6" fmla="*/ 522 w 49"/>
                  <a:gd name="T7" fmla="*/ 220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70">
                    <a:moveTo>
                      <a:pt x="31" y="19"/>
                    </a:moveTo>
                    <a:cubicBezTo>
                      <a:pt x="31" y="0"/>
                      <a:pt x="9" y="14"/>
                      <a:pt x="6" y="25"/>
                    </a:cubicBezTo>
                    <a:cubicBezTo>
                      <a:pt x="2" y="36"/>
                      <a:pt x="0" y="64"/>
                      <a:pt x="16" y="66"/>
                    </a:cubicBezTo>
                    <a:cubicBezTo>
                      <a:pt x="41" y="70"/>
                      <a:pt x="49" y="26"/>
                      <a:pt x="33" y="14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8" name="Freeform 189">
                <a:extLst>
                  <a:ext uri="{FF2B5EF4-FFF2-40B4-BE49-F238E27FC236}">
                    <a16:creationId xmlns:a16="http://schemas.microsoft.com/office/drawing/2014/main" id="{E47D0CC2-BA64-46D5-A3FC-E2DF228A7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" y="2466"/>
                <a:ext cx="102" cy="130"/>
              </a:xfrm>
              <a:custGeom>
                <a:avLst/>
                <a:gdLst>
                  <a:gd name="T0" fmla="*/ 433 w 41"/>
                  <a:gd name="T1" fmla="*/ 0 h 52"/>
                  <a:gd name="T2" fmla="*/ 30 w 41"/>
                  <a:gd name="T3" fmla="*/ 250 h 52"/>
                  <a:gd name="T4" fmla="*/ 75 w 41"/>
                  <a:gd name="T5" fmla="*/ 738 h 52"/>
                  <a:gd name="T6" fmla="*/ 433 w 41"/>
                  <a:gd name="T7" fmla="*/ 50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52">
                    <a:moveTo>
                      <a:pt x="28" y="0"/>
                    </a:moveTo>
                    <a:cubicBezTo>
                      <a:pt x="19" y="2"/>
                      <a:pt x="6" y="8"/>
                      <a:pt x="2" y="16"/>
                    </a:cubicBezTo>
                    <a:cubicBezTo>
                      <a:pt x="0" y="21"/>
                      <a:pt x="0" y="44"/>
                      <a:pt x="5" y="47"/>
                    </a:cubicBezTo>
                    <a:cubicBezTo>
                      <a:pt x="16" y="52"/>
                      <a:pt x="41" y="13"/>
                      <a:pt x="28" y="3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9" name="Freeform 190">
                <a:extLst>
                  <a:ext uri="{FF2B5EF4-FFF2-40B4-BE49-F238E27FC236}">
                    <a16:creationId xmlns:a16="http://schemas.microsoft.com/office/drawing/2014/main" id="{CBA311BC-CB61-4AA9-8BC4-A673ABF8A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386"/>
                <a:ext cx="122" cy="132"/>
              </a:xfrm>
              <a:custGeom>
                <a:avLst/>
                <a:gdLst>
                  <a:gd name="T0" fmla="*/ 558 w 49"/>
                  <a:gd name="T1" fmla="*/ 217 h 53"/>
                  <a:gd name="T2" fmla="*/ 478 w 49"/>
                  <a:gd name="T3" fmla="*/ 682 h 53"/>
                  <a:gd name="T4" fmla="*/ 558 w 49"/>
                  <a:gd name="T5" fmla="*/ 187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53">
                    <a:moveTo>
                      <a:pt x="36" y="14"/>
                    </a:moveTo>
                    <a:cubicBezTo>
                      <a:pt x="16" y="0"/>
                      <a:pt x="0" y="53"/>
                      <a:pt x="31" y="44"/>
                    </a:cubicBezTo>
                    <a:cubicBezTo>
                      <a:pt x="44" y="40"/>
                      <a:pt x="49" y="17"/>
                      <a:pt x="36" y="12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0" name="Freeform 191">
                <a:extLst>
                  <a:ext uri="{FF2B5EF4-FFF2-40B4-BE49-F238E27FC236}">
                    <a16:creationId xmlns:a16="http://schemas.microsoft.com/office/drawing/2014/main" id="{255391F8-94C2-4A18-A567-194C7FABC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2418"/>
                <a:ext cx="52" cy="40"/>
              </a:xfrm>
              <a:custGeom>
                <a:avLst/>
                <a:gdLst>
                  <a:gd name="T0" fmla="*/ 0 w 21"/>
                  <a:gd name="T1" fmla="*/ 250 h 16"/>
                  <a:gd name="T2" fmla="*/ 319 w 21"/>
                  <a:gd name="T3" fmla="*/ 238 h 16"/>
                  <a:gd name="T4" fmla="*/ 42 w 21"/>
                  <a:gd name="T5" fmla="*/ 20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0" y="16"/>
                    </a:moveTo>
                    <a:cubicBezTo>
                      <a:pt x="0" y="0"/>
                      <a:pt x="19" y="1"/>
                      <a:pt x="21" y="15"/>
                    </a:cubicBezTo>
                    <a:cubicBezTo>
                      <a:pt x="15" y="12"/>
                      <a:pt x="11" y="4"/>
                      <a:pt x="3" y="13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1" name="Freeform 192">
                <a:extLst>
                  <a:ext uri="{FF2B5EF4-FFF2-40B4-BE49-F238E27FC236}">
                    <a16:creationId xmlns:a16="http://schemas.microsoft.com/office/drawing/2014/main" id="{64F63C54-8027-43D2-B691-54B114EDA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" y="2203"/>
                <a:ext cx="63" cy="45"/>
              </a:xfrm>
              <a:custGeom>
                <a:avLst/>
                <a:gdLst>
                  <a:gd name="T0" fmla="*/ 0 w 25"/>
                  <a:gd name="T1" fmla="*/ 283 h 18"/>
                  <a:gd name="T2" fmla="*/ 209 w 25"/>
                  <a:gd name="T3" fmla="*/ 20 h 18"/>
                  <a:gd name="T4" fmla="*/ 401 w 25"/>
                  <a:gd name="T5" fmla="*/ 283 h 18"/>
                  <a:gd name="T6" fmla="*/ 20 w 25"/>
                  <a:gd name="T7" fmla="*/ 238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8">
                    <a:moveTo>
                      <a:pt x="0" y="18"/>
                    </a:moveTo>
                    <a:cubicBezTo>
                      <a:pt x="0" y="11"/>
                      <a:pt x="4" y="0"/>
                      <a:pt x="13" y="1"/>
                    </a:cubicBezTo>
                    <a:cubicBezTo>
                      <a:pt x="21" y="2"/>
                      <a:pt x="23" y="12"/>
                      <a:pt x="25" y="18"/>
                    </a:cubicBezTo>
                    <a:cubicBezTo>
                      <a:pt x="16" y="10"/>
                      <a:pt x="10" y="0"/>
                      <a:pt x="1" y="15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2" name="Freeform 193">
                <a:extLst>
                  <a:ext uri="{FF2B5EF4-FFF2-40B4-BE49-F238E27FC236}">
                    <a16:creationId xmlns:a16="http://schemas.microsoft.com/office/drawing/2014/main" id="{C0E7FB49-0757-44EC-9600-4089D0409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" y="2463"/>
                <a:ext cx="58" cy="70"/>
              </a:xfrm>
              <a:custGeom>
                <a:avLst/>
                <a:gdLst>
                  <a:gd name="T0" fmla="*/ 33 w 23"/>
                  <a:gd name="T1" fmla="*/ 425 h 28"/>
                  <a:gd name="T2" fmla="*/ 368 w 23"/>
                  <a:gd name="T3" fmla="*/ 208 h 28"/>
                  <a:gd name="T4" fmla="*/ 50 w 23"/>
                  <a:gd name="T5" fmla="*/ 43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8">
                    <a:moveTo>
                      <a:pt x="2" y="27"/>
                    </a:moveTo>
                    <a:cubicBezTo>
                      <a:pt x="0" y="14"/>
                      <a:pt x="13" y="0"/>
                      <a:pt x="23" y="13"/>
                    </a:cubicBezTo>
                    <a:cubicBezTo>
                      <a:pt x="13" y="10"/>
                      <a:pt x="4" y="17"/>
                      <a:pt x="3" y="28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3" name="Oval 194">
                <a:extLst>
                  <a:ext uri="{FF2B5EF4-FFF2-40B4-BE49-F238E27FC236}">
                    <a16:creationId xmlns:a16="http://schemas.microsoft.com/office/drawing/2014/main" id="{7C8D687F-357A-4C9F-951A-AC3E7E673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" y="2218"/>
                <a:ext cx="35" cy="3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34" name="Oval 195">
                <a:extLst>
                  <a:ext uri="{FF2B5EF4-FFF2-40B4-BE49-F238E27FC236}">
                    <a16:creationId xmlns:a16="http://schemas.microsoft.com/office/drawing/2014/main" id="{00A71B96-F1B8-4D3B-B39A-02B959143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" y="2488"/>
                <a:ext cx="25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35" name="Oval 196">
                <a:extLst>
                  <a:ext uri="{FF2B5EF4-FFF2-40B4-BE49-F238E27FC236}">
                    <a16:creationId xmlns:a16="http://schemas.microsoft.com/office/drawing/2014/main" id="{45503256-A329-4B6F-8B07-B29EB5588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" y="2443"/>
                <a:ext cx="25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36" name="Freeform 197">
                <a:extLst>
                  <a:ext uri="{FF2B5EF4-FFF2-40B4-BE49-F238E27FC236}">
                    <a16:creationId xmlns:a16="http://schemas.microsoft.com/office/drawing/2014/main" id="{5F35A683-AA59-4325-9B96-7A0369935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1266"/>
                <a:ext cx="150" cy="105"/>
              </a:xfrm>
              <a:custGeom>
                <a:avLst/>
                <a:gdLst>
                  <a:gd name="T0" fmla="*/ 645 w 60"/>
                  <a:gd name="T1" fmla="*/ 145 h 42"/>
                  <a:gd name="T2" fmla="*/ 425 w 60"/>
                  <a:gd name="T3" fmla="*/ 625 h 42"/>
                  <a:gd name="T4" fmla="*/ 863 w 60"/>
                  <a:gd name="T5" fmla="*/ 438 h 42"/>
                  <a:gd name="T6" fmla="*/ 625 w 60"/>
                  <a:gd name="T7" fmla="*/ 125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42">
                    <a:moveTo>
                      <a:pt x="41" y="9"/>
                    </a:moveTo>
                    <a:cubicBezTo>
                      <a:pt x="22" y="0"/>
                      <a:pt x="0" y="34"/>
                      <a:pt x="27" y="40"/>
                    </a:cubicBezTo>
                    <a:cubicBezTo>
                      <a:pt x="37" y="42"/>
                      <a:pt x="51" y="37"/>
                      <a:pt x="55" y="28"/>
                    </a:cubicBezTo>
                    <a:cubicBezTo>
                      <a:pt x="60" y="14"/>
                      <a:pt x="50" y="12"/>
                      <a:pt x="40" y="8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7" name="Freeform 198">
                <a:extLst>
                  <a:ext uri="{FF2B5EF4-FFF2-40B4-BE49-F238E27FC236}">
                    <a16:creationId xmlns:a16="http://schemas.microsoft.com/office/drawing/2014/main" id="{F29F010A-339F-4E47-BEE4-E4AF4CD1C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1288"/>
                <a:ext cx="93" cy="53"/>
              </a:xfrm>
              <a:custGeom>
                <a:avLst/>
                <a:gdLst>
                  <a:gd name="T0" fmla="*/ 146 w 37"/>
                  <a:gd name="T1" fmla="*/ 338 h 21"/>
                  <a:gd name="T2" fmla="*/ 588 w 37"/>
                  <a:gd name="T3" fmla="*/ 222 h 21"/>
                  <a:gd name="T4" fmla="*/ 126 w 37"/>
                  <a:gd name="T5" fmla="*/ 305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21">
                    <a:moveTo>
                      <a:pt x="9" y="21"/>
                    </a:moveTo>
                    <a:cubicBezTo>
                      <a:pt x="0" y="2"/>
                      <a:pt x="29" y="0"/>
                      <a:pt x="37" y="14"/>
                    </a:cubicBezTo>
                    <a:cubicBezTo>
                      <a:pt x="26" y="14"/>
                      <a:pt x="14" y="1"/>
                      <a:pt x="8" y="19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8" name="Oval 199">
                <a:extLst>
                  <a:ext uri="{FF2B5EF4-FFF2-40B4-BE49-F238E27FC236}">
                    <a16:creationId xmlns:a16="http://schemas.microsoft.com/office/drawing/2014/main" id="{92281109-A89D-46EB-A217-17E9AFCA7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1" y="1298"/>
                <a:ext cx="33" cy="3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39" name="Freeform 200">
                <a:extLst>
                  <a:ext uri="{FF2B5EF4-FFF2-40B4-BE49-F238E27FC236}">
                    <a16:creationId xmlns:a16="http://schemas.microsoft.com/office/drawing/2014/main" id="{6F0F69ED-ADB6-4103-9F09-AE61279AC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1213"/>
                <a:ext cx="90" cy="193"/>
              </a:xfrm>
              <a:custGeom>
                <a:avLst/>
                <a:gdLst>
                  <a:gd name="T0" fmla="*/ 63 w 36"/>
                  <a:gd name="T1" fmla="*/ 409 h 77"/>
                  <a:gd name="T2" fmla="*/ 345 w 36"/>
                  <a:gd name="T3" fmla="*/ 1181 h 77"/>
                  <a:gd name="T4" fmla="*/ 533 w 36"/>
                  <a:gd name="T5" fmla="*/ 742 h 77"/>
                  <a:gd name="T6" fmla="*/ 63 w 36"/>
                  <a:gd name="T7" fmla="*/ 42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77">
                    <a:moveTo>
                      <a:pt x="4" y="26"/>
                    </a:moveTo>
                    <a:cubicBezTo>
                      <a:pt x="0" y="37"/>
                      <a:pt x="5" y="73"/>
                      <a:pt x="22" y="75"/>
                    </a:cubicBezTo>
                    <a:cubicBezTo>
                      <a:pt x="36" y="77"/>
                      <a:pt x="36" y="56"/>
                      <a:pt x="34" y="47"/>
                    </a:cubicBezTo>
                    <a:cubicBezTo>
                      <a:pt x="32" y="35"/>
                      <a:pt x="7" y="0"/>
                      <a:pt x="4" y="27"/>
                    </a:cubicBezTo>
                  </a:path>
                </a:pathLst>
              </a:custGeom>
              <a:solidFill>
                <a:srgbClr val="EE6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0" name="Freeform 201">
                <a:extLst>
                  <a:ext uri="{FF2B5EF4-FFF2-40B4-BE49-F238E27FC236}">
                    <a16:creationId xmlns:a16="http://schemas.microsoft.com/office/drawing/2014/main" id="{5B94BB94-31E5-4B1C-B618-CF2F3DAF1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1271"/>
                <a:ext cx="55" cy="65"/>
              </a:xfrm>
              <a:custGeom>
                <a:avLst/>
                <a:gdLst>
                  <a:gd name="T0" fmla="*/ 83 w 22"/>
                  <a:gd name="T1" fmla="*/ 408 h 26"/>
                  <a:gd name="T2" fmla="*/ 50 w 22"/>
                  <a:gd name="T3" fmla="*/ 0 h 26"/>
                  <a:gd name="T4" fmla="*/ 345 w 22"/>
                  <a:gd name="T5" fmla="*/ 333 h 26"/>
                  <a:gd name="T6" fmla="*/ 95 w 22"/>
                  <a:gd name="T7" fmla="*/ 30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6">
                    <a:moveTo>
                      <a:pt x="5" y="26"/>
                    </a:moveTo>
                    <a:cubicBezTo>
                      <a:pt x="3" y="18"/>
                      <a:pt x="0" y="8"/>
                      <a:pt x="3" y="0"/>
                    </a:cubicBezTo>
                    <a:cubicBezTo>
                      <a:pt x="14" y="0"/>
                      <a:pt x="18" y="13"/>
                      <a:pt x="22" y="21"/>
                    </a:cubicBezTo>
                    <a:cubicBezTo>
                      <a:pt x="18" y="18"/>
                      <a:pt x="4" y="5"/>
                      <a:pt x="6" y="19"/>
                    </a:cubicBezTo>
                  </a:path>
                </a:pathLst>
              </a:custGeom>
              <a:solidFill>
                <a:srgbClr val="F49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1" name="Oval 202">
                <a:extLst>
                  <a:ext uri="{FF2B5EF4-FFF2-40B4-BE49-F238E27FC236}">
                    <a16:creationId xmlns:a16="http://schemas.microsoft.com/office/drawing/2014/main" id="{3F2CB307-39BC-4CCB-A735-53663C722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" y="1298"/>
                <a:ext cx="28" cy="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42" name="Freeform 203">
                <a:extLst>
                  <a:ext uri="{FF2B5EF4-FFF2-40B4-BE49-F238E27FC236}">
                    <a16:creationId xmlns:a16="http://schemas.microsoft.com/office/drawing/2014/main" id="{3BF69B78-24BE-416F-8B1E-489CC2F71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13"/>
                <a:ext cx="532" cy="448"/>
              </a:xfrm>
              <a:custGeom>
                <a:avLst/>
                <a:gdLst>
                  <a:gd name="T0" fmla="*/ 1012 w 213"/>
                  <a:gd name="T1" fmla="*/ 0 h 179"/>
                  <a:gd name="T2" fmla="*/ 62 w 213"/>
                  <a:gd name="T3" fmla="*/ 345 h 179"/>
                  <a:gd name="T4" fmla="*/ 1091 w 213"/>
                  <a:gd name="T5" fmla="*/ 1084 h 179"/>
                  <a:gd name="T6" fmla="*/ 2071 w 213"/>
                  <a:gd name="T7" fmla="*/ 1942 h 179"/>
                  <a:gd name="T8" fmla="*/ 2757 w 213"/>
                  <a:gd name="T9" fmla="*/ 2806 h 179"/>
                  <a:gd name="T10" fmla="*/ 2870 w 213"/>
                  <a:gd name="T11" fmla="*/ 2743 h 179"/>
                  <a:gd name="T12" fmla="*/ 2850 w 213"/>
                  <a:gd name="T13" fmla="*/ 2210 h 179"/>
                  <a:gd name="T14" fmla="*/ 3212 w 213"/>
                  <a:gd name="T15" fmla="*/ 1942 h 179"/>
                  <a:gd name="T16" fmla="*/ 3257 w 213"/>
                  <a:gd name="T17" fmla="*/ 1847 h 179"/>
                  <a:gd name="T18" fmla="*/ 3319 w 213"/>
                  <a:gd name="T19" fmla="*/ 1709 h 179"/>
                  <a:gd name="T20" fmla="*/ 2850 w 213"/>
                  <a:gd name="T21" fmla="*/ 676 h 179"/>
                  <a:gd name="T22" fmla="*/ 2121 w 213"/>
                  <a:gd name="T23" fmla="*/ 425 h 179"/>
                  <a:gd name="T24" fmla="*/ 1384 w 213"/>
                  <a:gd name="T25" fmla="*/ 50 h 179"/>
                  <a:gd name="T26" fmla="*/ 1012 w 213"/>
                  <a:gd name="T27" fmla="*/ 0 h 17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3" h="179">
                    <a:moveTo>
                      <a:pt x="65" y="0"/>
                    </a:moveTo>
                    <a:cubicBezTo>
                      <a:pt x="40" y="0"/>
                      <a:pt x="7" y="6"/>
                      <a:pt x="4" y="22"/>
                    </a:cubicBezTo>
                    <a:cubicBezTo>
                      <a:pt x="0" y="44"/>
                      <a:pt x="57" y="62"/>
                      <a:pt x="70" y="69"/>
                    </a:cubicBezTo>
                    <a:cubicBezTo>
                      <a:pt x="94" y="83"/>
                      <a:pt x="116" y="102"/>
                      <a:pt x="133" y="124"/>
                    </a:cubicBezTo>
                    <a:cubicBezTo>
                      <a:pt x="138" y="132"/>
                      <a:pt x="161" y="179"/>
                      <a:pt x="177" y="179"/>
                    </a:cubicBezTo>
                    <a:cubicBezTo>
                      <a:pt x="180" y="179"/>
                      <a:pt x="182" y="178"/>
                      <a:pt x="184" y="175"/>
                    </a:cubicBezTo>
                    <a:cubicBezTo>
                      <a:pt x="190" y="167"/>
                      <a:pt x="180" y="149"/>
                      <a:pt x="183" y="141"/>
                    </a:cubicBezTo>
                    <a:cubicBezTo>
                      <a:pt x="186" y="133"/>
                      <a:pt x="199" y="126"/>
                      <a:pt x="206" y="124"/>
                    </a:cubicBezTo>
                    <a:cubicBezTo>
                      <a:pt x="207" y="122"/>
                      <a:pt x="208" y="121"/>
                      <a:pt x="209" y="118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192" y="103"/>
                      <a:pt x="203" y="55"/>
                      <a:pt x="183" y="43"/>
                    </a:cubicBezTo>
                    <a:cubicBezTo>
                      <a:pt x="169" y="35"/>
                      <a:pt x="151" y="34"/>
                      <a:pt x="136" y="27"/>
                    </a:cubicBezTo>
                    <a:cubicBezTo>
                      <a:pt x="120" y="20"/>
                      <a:pt x="105" y="9"/>
                      <a:pt x="89" y="3"/>
                    </a:cubicBezTo>
                    <a:cubicBezTo>
                      <a:pt x="84" y="1"/>
                      <a:pt x="75" y="0"/>
                      <a:pt x="65" y="0"/>
                    </a:cubicBezTo>
                  </a:path>
                </a:pathLst>
              </a:custGeom>
              <a:solidFill>
                <a:srgbClr val="E54A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3" name="Freeform 204">
                <a:extLst>
                  <a:ext uri="{FF2B5EF4-FFF2-40B4-BE49-F238E27FC236}">
                    <a16:creationId xmlns:a16="http://schemas.microsoft.com/office/drawing/2014/main" id="{46D290C9-C380-4A2F-BB0B-060A0762A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2736"/>
                <a:ext cx="415" cy="262"/>
              </a:xfrm>
              <a:custGeom>
                <a:avLst/>
                <a:gdLst>
                  <a:gd name="T0" fmla="*/ 1958 w 166"/>
                  <a:gd name="T1" fmla="*/ 0 h 105"/>
                  <a:gd name="T2" fmla="*/ 1908 w 166"/>
                  <a:gd name="T3" fmla="*/ 0 h 105"/>
                  <a:gd name="T4" fmla="*/ 1220 w 166"/>
                  <a:gd name="T5" fmla="*/ 312 h 105"/>
                  <a:gd name="T6" fmla="*/ 458 w 166"/>
                  <a:gd name="T7" fmla="*/ 1495 h 105"/>
                  <a:gd name="T8" fmla="*/ 675 w 166"/>
                  <a:gd name="T9" fmla="*/ 1632 h 105"/>
                  <a:gd name="T10" fmla="*/ 1595 w 166"/>
                  <a:gd name="T11" fmla="*/ 512 h 105"/>
                  <a:gd name="T12" fmla="*/ 1645 w 166"/>
                  <a:gd name="T13" fmla="*/ 512 h 105"/>
                  <a:gd name="T14" fmla="*/ 1970 w 166"/>
                  <a:gd name="T15" fmla="*/ 666 h 105"/>
                  <a:gd name="T16" fmla="*/ 2238 w 166"/>
                  <a:gd name="T17" fmla="*/ 841 h 105"/>
                  <a:gd name="T18" fmla="*/ 2250 w 166"/>
                  <a:gd name="T19" fmla="*/ 841 h 105"/>
                  <a:gd name="T20" fmla="*/ 2375 w 166"/>
                  <a:gd name="T21" fmla="*/ 561 h 105"/>
                  <a:gd name="T22" fmla="*/ 2595 w 166"/>
                  <a:gd name="T23" fmla="*/ 387 h 105"/>
                  <a:gd name="T24" fmla="*/ 2595 w 166"/>
                  <a:gd name="T25" fmla="*/ 250 h 105"/>
                  <a:gd name="T26" fmla="*/ 1958 w 166"/>
                  <a:gd name="T27" fmla="*/ 0 h 10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6" h="105">
                    <a:moveTo>
                      <a:pt x="125" y="0"/>
                    </a:moveTo>
                    <a:cubicBezTo>
                      <a:pt x="124" y="0"/>
                      <a:pt x="123" y="0"/>
                      <a:pt x="122" y="0"/>
                    </a:cubicBezTo>
                    <a:cubicBezTo>
                      <a:pt x="100" y="1"/>
                      <a:pt x="94" y="7"/>
                      <a:pt x="78" y="20"/>
                    </a:cubicBezTo>
                    <a:cubicBezTo>
                      <a:pt x="54" y="40"/>
                      <a:pt x="0" y="57"/>
                      <a:pt x="29" y="96"/>
                    </a:cubicBezTo>
                    <a:cubicBezTo>
                      <a:pt x="34" y="103"/>
                      <a:pt x="39" y="105"/>
                      <a:pt x="43" y="105"/>
                    </a:cubicBezTo>
                    <a:cubicBezTo>
                      <a:pt x="64" y="105"/>
                      <a:pt x="78" y="37"/>
                      <a:pt x="102" y="33"/>
                    </a:cubicBezTo>
                    <a:cubicBezTo>
                      <a:pt x="103" y="33"/>
                      <a:pt x="104" y="33"/>
                      <a:pt x="105" y="33"/>
                    </a:cubicBezTo>
                    <a:cubicBezTo>
                      <a:pt x="112" y="33"/>
                      <a:pt x="119" y="38"/>
                      <a:pt x="126" y="43"/>
                    </a:cubicBezTo>
                    <a:cubicBezTo>
                      <a:pt x="133" y="49"/>
                      <a:pt x="138" y="54"/>
                      <a:pt x="143" y="54"/>
                    </a:cubicBezTo>
                    <a:cubicBezTo>
                      <a:pt x="143" y="54"/>
                      <a:pt x="144" y="54"/>
                      <a:pt x="144" y="54"/>
                    </a:cubicBezTo>
                    <a:cubicBezTo>
                      <a:pt x="153" y="52"/>
                      <a:pt x="149" y="41"/>
                      <a:pt x="152" y="36"/>
                    </a:cubicBezTo>
                    <a:cubicBezTo>
                      <a:pt x="155" y="31"/>
                      <a:pt x="161" y="28"/>
                      <a:pt x="166" y="25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56" y="4"/>
                      <a:pt x="140" y="0"/>
                      <a:pt x="125" y="0"/>
                    </a:cubicBezTo>
                  </a:path>
                </a:pathLst>
              </a:custGeom>
              <a:solidFill>
                <a:srgbClr val="E54A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4" name="Freeform 205">
                <a:extLst>
                  <a:ext uri="{FF2B5EF4-FFF2-40B4-BE49-F238E27FC236}">
                    <a16:creationId xmlns:a16="http://schemas.microsoft.com/office/drawing/2014/main" id="{77C5BDE7-7187-4E97-BA10-C887D6999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6" y="2003"/>
                <a:ext cx="335" cy="870"/>
              </a:xfrm>
              <a:custGeom>
                <a:avLst/>
                <a:gdLst>
                  <a:gd name="T0" fmla="*/ 2063 w 134"/>
                  <a:gd name="T1" fmla="*/ 0 h 348"/>
                  <a:gd name="T2" fmla="*/ 720 w 134"/>
                  <a:gd name="T3" fmla="*/ 488 h 348"/>
                  <a:gd name="T4" fmla="*/ 113 w 134"/>
                  <a:gd name="T5" fmla="*/ 625 h 348"/>
                  <a:gd name="T6" fmla="*/ 283 w 134"/>
                  <a:gd name="T7" fmla="*/ 1333 h 348"/>
                  <a:gd name="T8" fmla="*/ 533 w 134"/>
                  <a:gd name="T9" fmla="*/ 2938 h 348"/>
                  <a:gd name="T10" fmla="*/ 300 w 134"/>
                  <a:gd name="T11" fmla="*/ 3875 h 348"/>
                  <a:gd name="T12" fmla="*/ 313 w 134"/>
                  <a:gd name="T13" fmla="*/ 4563 h 348"/>
                  <a:gd name="T14" fmla="*/ 1095 w 134"/>
                  <a:gd name="T15" fmla="*/ 5438 h 348"/>
                  <a:gd name="T16" fmla="*/ 675 w 134"/>
                  <a:gd name="T17" fmla="*/ 4645 h 348"/>
                  <a:gd name="T18" fmla="*/ 595 w 134"/>
                  <a:gd name="T19" fmla="*/ 3708 h 348"/>
                  <a:gd name="T20" fmla="*/ 875 w 134"/>
                  <a:gd name="T21" fmla="*/ 1738 h 348"/>
                  <a:gd name="T22" fmla="*/ 738 w 134"/>
                  <a:gd name="T23" fmla="*/ 1020 h 348"/>
                  <a:gd name="T24" fmla="*/ 1238 w 134"/>
                  <a:gd name="T25" fmla="*/ 488 h 348"/>
                  <a:gd name="T26" fmla="*/ 2095 w 134"/>
                  <a:gd name="T27" fmla="*/ 20 h 3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348">
                    <a:moveTo>
                      <a:pt x="132" y="0"/>
                    </a:moveTo>
                    <a:cubicBezTo>
                      <a:pt x="106" y="19"/>
                      <a:pt x="77" y="25"/>
                      <a:pt x="46" y="31"/>
                    </a:cubicBezTo>
                    <a:cubicBezTo>
                      <a:pt x="37" y="33"/>
                      <a:pt x="12" y="31"/>
                      <a:pt x="7" y="40"/>
                    </a:cubicBezTo>
                    <a:cubicBezTo>
                      <a:pt x="0" y="51"/>
                      <a:pt x="13" y="76"/>
                      <a:pt x="18" y="85"/>
                    </a:cubicBezTo>
                    <a:cubicBezTo>
                      <a:pt x="33" y="117"/>
                      <a:pt x="43" y="152"/>
                      <a:pt x="34" y="188"/>
                    </a:cubicBezTo>
                    <a:cubicBezTo>
                      <a:pt x="29" y="208"/>
                      <a:pt x="23" y="228"/>
                      <a:pt x="19" y="248"/>
                    </a:cubicBezTo>
                    <a:cubicBezTo>
                      <a:pt x="16" y="264"/>
                      <a:pt x="7" y="277"/>
                      <a:pt x="20" y="292"/>
                    </a:cubicBezTo>
                    <a:cubicBezTo>
                      <a:pt x="36" y="308"/>
                      <a:pt x="61" y="326"/>
                      <a:pt x="70" y="348"/>
                    </a:cubicBezTo>
                    <a:cubicBezTo>
                      <a:pt x="60" y="332"/>
                      <a:pt x="49" y="315"/>
                      <a:pt x="43" y="297"/>
                    </a:cubicBezTo>
                    <a:cubicBezTo>
                      <a:pt x="36" y="279"/>
                      <a:pt x="37" y="256"/>
                      <a:pt x="38" y="237"/>
                    </a:cubicBezTo>
                    <a:cubicBezTo>
                      <a:pt x="41" y="197"/>
                      <a:pt x="71" y="151"/>
                      <a:pt x="56" y="111"/>
                    </a:cubicBezTo>
                    <a:cubicBezTo>
                      <a:pt x="50" y="95"/>
                      <a:pt x="39" y="83"/>
                      <a:pt x="47" y="65"/>
                    </a:cubicBezTo>
                    <a:cubicBezTo>
                      <a:pt x="54" y="50"/>
                      <a:pt x="64" y="39"/>
                      <a:pt x="79" y="31"/>
                    </a:cubicBezTo>
                    <a:cubicBezTo>
                      <a:pt x="96" y="22"/>
                      <a:pt x="120" y="16"/>
                      <a:pt x="134" y="1"/>
                    </a:cubicBezTo>
                  </a:path>
                </a:pathLst>
              </a:custGeom>
              <a:solidFill>
                <a:srgbClr val="E5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5" name="Freeform 206">
                <a:extLst>
                  <a:ext uri="{FF2B5EF4-FFF2-40B4-BE49-F238E27FC236}">
                    <a16:creationId xmlns:a16="http://schemas.microsoft.com/office/drawing/2014/main" id="{776ACDCA-3BDC-400C-999D-9F98FE6BF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1976"/>
                <a:ext cx="112" cy="157"/>
              </a:xfrm>
              <a:custGeom>
                <a:avLst/>
                <a:gdLst>
                  <a:gd name="T0" fmla="*/ 137 w 45"/>
                  <a:gd name="T1" fmla="*/ 974 h 63"/>
                  <a:gd name="T2" fmla="*/ 187 w 45"/>
                  <a:gd name="T3" fmla="*/ 374 h 63"/>
                  <a:gd name="T4" fmla="*/ 229 w 45"/>
                  <a:gd name="T5" fmla="*/ 137 h 63"/>
                  <a:gd name="T6" fmla="*/ 416 w 45"/>
                  <a:gd name="T7" fmla="*/ 0 h 63"/>
                  <a:gd name="T8" fmla="*/ 558 w 45"/>
                  <a:gd name="T9" fmla="*/ 155 h 63"/>
                  <a:gd name="T10" fmla="*/ 309 w 45"/>
                  <a:gd name="T11" fmla="*/ 787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3">
                    <a:moveTo>
                      <a:pt x="9" y="63"/>
                    </a:moveTo>
                    <a:cubicBezTo>
                      <a:pt x="0" y="51"/>
                      <a:pt x="8" y="37"/>
                      <a:pt x="12" y="24"/>
                    </a:cubicBezTo>
                    <a:cubicBezTo>
                      <a:pt x="13" y="20"/>
                      <a:pt x="12" y="13"/>
                      <a:pt x="15" y="9"/>
                    </a:cubicBezTo>
                    <a:cubicBezTo>
                      <a:pt x="17" y="5"/>
                      <a:pt x="23" y="3"/>
                      <a:pt x="27" y="0"/>
                    </a:cubicBezTo>
                    <a:cubicBezTo>
                      <a:pt x="29" y="4"/>
                      <a:pt x="33" y="6"/>
                      <a:pt x="36" y="10"/>
                    </a:cubicBezTo>
                    <a:cubicBezTo>
                      <a:pt x="45" y="23"/>
                      <a:pt x="22" y="38"/>
                      <a:pt x="20" y="51"/>
                    </a:cubicBezTo>
                  </a:path>
                </a:pathLst>
              </a:custGeom>
              <a:solidFill>
                <a:srgbClr val="F4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222" name="Freeform 207">
              <a:extLst>
                <a:ext uri="{FF2B5EF4-FFF2-40B4-BE49-F238E27FC236}">
                  <a16:creationId xmlns:a16="http://schemas.microsoft.com/office/drawing/2014/main" id="{6E651928-6F75-45BE-BE20-F22F16157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866"/>
              <a:ext cx="443" cy="900"/>
            </a:xfrm>
            <a:custGeom>
              <a:avLst/>
              <a:gdLst>
                <a:gd name="T0" fmla="*/ 0 w 177"/>
                <a:gd name="T1" fmla="*/ 0 h 360"/>
                <a:gd name="T2" fmla="*/ 1129 w 177"/>
                <a:gd name="T3" fmla="*/ 625 h 360"/>
                <a:gd name="T4" fmla="*/ 1867 w 177"/>
                <a:gd name="T5" fmla="*/ 800 h 360"/>
                <a:gd name="T6" fmla="*/ 1992 w 177"/>
                <a:gd name="T7" fmla="*/ 1188 h 360"/>
                <a:gd name="T8" fmla="*/ 1742 w 177"/>
                <a:gd name="T9" fmla="*/ 1863 h 360"/>
                <a:gd name="T10" fmla="*/ 2097 w 177"/>
                <a:gd name="T11" fmla="*/ 3000 h 360"/>
                <a:gd name="T12" fmla="*/ 2493 w 177"/>
                <a:gd name="T13" fmla="*/ 3488 h 360"/>
                <a:gd name="T14" fmla="*/ 2713 w 177"/>
                <a:gd name="T15" fmla="*/ 3895 h 360"/>
                <a:gd name="T16" fmla="*/ 2475 w 177"/>
                <a:gd name="T17" fmla="*/ 5625 h 360"/>
                <a:gd name="T18" fmla="*/ 2380 w 177"/>
                <a:gd name="T19" fmla="*/ 4625 h 360"/>
                <a:gd name="T20" fmla="*/ 2350 w 177"/>
                <a:gd name="T21" fmla="*/ 4033 h 360"/>
                <a:gd name="T22" fmla="*/ 1942 w 177"/>
                <a:gd name="T23" fmla="*/ 3050 h 360"/>
                <a:gd name="T24" fmla="*/ 1534 w 177"/>
                <a:gd name="T25" fmla="*/ 2175 h 360"/>
                <a:gd name="T26" fmla="*/ 1221 w 177"/>
                <a:gd name="T27" fmla="*/ 1175 h 360"/>
                <a:gd name="T28" fmla="*/ 721 w 177"/>
                <a:gd name="T29" fmla="*/ 658 h 360"/>
                <a:gd name="T30" fmla="*/ 0 w 177"/>
                <a:gd name="T31" fmla="*/ 20 h 3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7" h="360">
                  <a:moveTo>
                    <a:pt x="0" y="0"/>
                  </a:moveTo>
                  <a:cubicBezTo>
                    <a:pt x="17" y="12"/>
                    <a:pt x="53" y="32"/>
                    <a:pt x="72" y="40"/>
                  </a:cubicBezTo>
                  <a:cubicBezTo>
                    <a:pt x="87" y="45"/>
                    <a:pt x="104" y="46"/>
                    <a:pt x="119" y="51"/>
                  </a:cubicBezTo>
                  <a:cubicBezTo>
                    <a:pt x="134" y="56"/>
                    <a:pt x="135" y="62"/>
                    <a:pt x="127" y="76"/>
                  </a:cubicBezTo>
                  <a:cubicBezTo>
                    <a:pt x="118" y="90"/>
                    <a:pt x="110" y="102"/>
                    <a:pt x="111" y="119"/>
                  </a:cubicBezTo>
                  <a:cubicBezTo>
                    <a:pt x="112" y="144"/>
                    <a:pt x="122" y="172"/>
                    <a:pt x="134" y="192"/>
                  </a:cubicBezTo>
                  <a:cubicBezTo>
                    <a:pt x="141" y="205"/>
                    <a:pt x="147" y="214"/>
                    <a:pt x="159" y="223"/>
                  </a:cubicBezTo>
                  <a:cubicBezTo>
                    <a:pt x="172" y="233"/>
                    <a:pt x="177" y="233"/>
                    <a:pt x="173" y="249"/>
                  </a:cubicBezTo>
                  <a:cubicBezTo>
                    <a:pt x="163" y="286"/>
                    <a:pt x="161" y="323"/>
                    <a:pt x="158" y="360"/>
                  </a:cubicBezTo>
                  <a:cubicBezTo>
                    <a:pt x="148" y="344"/>
                    <a:pt x="153" y="316"/>
                    <a:pt x="152" y="296"/>
                  </a:cubicBezTo>
                  <a:cubicBezTo>
                    <a:pt x="151" y="284"/>
                    <a:pt x="151" y="270"/>
                    <a:pt x="150" y="258"/>
                  </a:cubicBezTo>
                  <a:cubicBezTo>
                    <a:pt x="146" y="235"/>
                    <a:pt x="134" y="215"/>
                    <a:pt x="124" y="195"/>
                  </a:cubicBezTo>
                  <a:cubicBezTo>
                    <a:pt x="115" y="176"/>
                    <a:pt x="105" y="158"/>
                    <a:pt x="98" y="139"/>
                  </a:cubicBezTo>
                  <a:cubicBezTo>
                    <a:pt x="91" y="119"/>
                    <a:pt x="90" y="94"/>
                    <a:pt x="78" y="75"/>
                  </a:cubicBezTo>
                  <a:cubicBezTo>
                    <a:pt x="70" y="62"/>
                    <a:pt x="58" y="51"/>
                    <a:pt x="46" y="42"/>
                  </a:cubicBezTo>
                  <a:cubicBezTo>
                    <a:pt x="35" y="33"/>
                    <a:pt x="8" y="25"/>
                    <a:pt x="0" y="1"/>
                  </a:cubicBezTo>
                </a:path>
              </a:pathLst>
            </a:custGeom>
            <a:solidFill>
              <a:srgbClr val="E5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3" name="Freeform 208">
              <a:extLst>
                <a:ext uri="{FF2B5EF4-FFF2-40B4-BE49-F238E27FC236}">
                  <a16:creationId xmlns:a16="http://schemas.microsoft.com/office/drawing/2014/main" id="{AD59BD89-FC2B-42B1-A23E-A2885593F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2036"/>
              <a:ext cx="295" cy="542"/>
            </a:xfrm>
            <a:custGeom>
              <a:avLst/>
              <a:gdLst>
                <a:gd name="T0" fmla="*/ 0 w 118"/>
                <a:gd name="T1" fmla="*/ 0 h 217"/>
                <a:gd name="T2" fmla="*/ 1363 w 118"/>
                <a:gd name="T3" fmla="*/ 1978 h 217"/>
                <a:gd name="T4" fmla="*/ 1845 w 118"/>
                <a:gd name="T5" fmla="*/ 3382 h 217"/>
                <a:gd name="T6" fmla="*/ 1363 w 118"/>
                <a:gd name="T7" fmla="*/ 2445 h 217"/>
                <a:gd name="T8" fmla="*/ 0 w 118"/>
                <a:gd name="T9" fmla="*/ 0 h 2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217">
                  <a:moveTo>
                    <a:pt x="0" y="0"/>
                  </a:moveTo>
                  <a:cubicBezTo>
                    <a:pt x="0" y="0"/>
                    <a:pt x="78" y="76"/>
                    <a:pt x="87" y="127"/>
                  </a:cubicBezTo>
                  <a:cubicBezTo>
                    <a:pt x="97" y="178"/>
                    <a:pt x="110" y="210"/>
                    <a:pt x="118" y="217"/>
                  </a:cubicBezTo>
                  <a:cubicBezTo>
                    <a:pt x="118" y="217"/>
                    <a:pt x="91" y="184"/>
                    <a:pt x="87" y="157"/>
                  </a:cubicBezTo>
                  <a:cubicBezTo>
                    <a:pt x="83" y="131"/>
                    <a:pt x="86" y="8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4" name="Freeform 209">
              <a:extLst>
                <a:ext uri="{FF2B5EF4-FFF2-40B4-BE49-F238E27FC236}">
                  <a16:creationId xmlns:a16="http://schemas.microsoft.com/office/drawing/2014/main" id="{9EE6F5BD-0F47-45FA-AB4E-C96238978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806"/>
              <a:ext cx="88" cy="457"/>
            </a:xfrm>
            <a:custGeom>
              <a:avLst/>
              <a:gdLst>
                <a:gd name="T0" fmla="*/ 0 w 35"/>
                <a:gd name="T1" fmla="*/ 0 h 183"/>
                <a:gd name="T2" fmla="*/ 96 w 35"/>
                <a:gd name="T3" fmla="*/ 2849 h 183"/>
                <a:gd name="T4" fmla="*/ 0 w 35"/>
                <a:gd name="T5" fmla="*/ 0 h 1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83">
                  <a:moveTo>
                    <a:pt x="0" y="0"/>
                  </a:moveTo>
                  <a:cubicBezTo>
                    <a:pt x="0" y="0"/>
                    <a:pt x="35" y="88"/>
                    <a:pt x="6" y="183"/>
                  </a:cubicBezTo>
                  <a:cubicBezTo>
                    <a:pt x="6" y="183"/>
                    <a:pt x="30" y="7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5" name="Freeform 210">
              <a:extLst>
                <a:ext uri="{FF2B5EF4-FFF2-40B4-BE49-F238E27FC236}">
                  <a16:creationId xmlns:a16="http://schemas.microsoft.com/office/drawing/2014/main" id="{783C66C6-6AF7-4C9B-A780-2B12F81E8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2853"/>
              <a:ext cx="333" cy="328"/>
            </a:xfrm>
            <a:custGeom>
              <a:avLst/>
              <a:gdLst>
                <a:gd name="T0" fmla="*/ 866 w 133"/>
                <a:gd name="T1" fmla="*/ 113 h 131"/>
                <a:gd name="T2" fmla="*/ 408 w 133"/>
                <a:gd name="T3" fmla="*/ 501 h 131"/>
                <a:gd name="T4" fmla="*/ 658 w 133"/>
                <a:gd name="T5" fmla="*/ 1147 h 131"/>
                <a:gd name="T6" fmla="*/ 63 w 133"/>
                <a:gd name="T7" fmla="*/ 1713 h 131"/>
                <a:gd name="T8" fmla="*/ 709 w 133"/>
                <a:gd name="T9" fmla="*/ 1818 h 131"/>
                <a:gd name="T10" fmla="*/ 689 w 133"/>
                <a:gd name="T11" fmla="*/ 1597 h 131"/>
                <a:gd name="T12" fmla="*/ 814 w 133"/>
                <a:gd name="T13" fmla="*/ 1430 h 131"/>
                <a:gd name="T14" fmla="*/ 1084 w 133"/>
                <a:gd name="T15" fmla="*/ 1284 h 131"/>
                <a:gd name="T16" fmla="*/ 1555 w 133"/>
                <a:gd name="T17" fmla="*/ 1397 h 131"/>
                <a:gd name="T18" fmla="*/ 1054 w 133"/>
                <a:gd name="T19" fmla="*/ 971 h 131"/>
                <a:gd name="T20" fmla="*/ 801 w 133"/>
                <a:gd name="T21" fmla="*/ 50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3" h="131">
                  <a:moveTo>
                    <a:pt x="55" y="7"/>
                  </a:moveTo>
                  <a:cubicBezTo>
                    <a:pt x="37" y="0"/>
                    <a:pt x="23" y="14"/>
                    <a:pt x="26" y="32"/>
                  </a:cubicBezTo>
                  <a:cubicBezTo>
                    <a:pt x="28" y="50"/>
                    <a:pt x="51" y="54"/>
                    <a:pt x="42" y="73"/>
                  </a:cubicBezTo>
                  <a:cubicBezTo>
                    <a:pt x="27" y="70"/>
                    <a:pt x="0" y="95"/>
                    <a:pt x="4" y="109"/>
                  </a:cubicBezTo>
                  <a:cubicBezTo>
                    <a:pt x="9" y="127"/>
                    <a:pt x="36" y="131"/>
                    <a:pt x="45" y="116"/>
                  </a:cubicBezTo>
                  <a:cubicBezTo>
                    <a:pt x="48" y="112"/>
                    <a:pt x="43" y="107"/>
                    <a:pt x="44" y="102"/>
                  </a:cubicBezTo>
                  <a:cubicBezTo>
                    <a:pt x="46" y="96"/>
                    <a:pt x="50" y="95"/>
                    <a:pt x="52" y="91"/>
                  </a:cubicBezTo>
                  <a:cubicBezTo>
                    <a:pt x="60" y="79"/>
                    <a:pt x="55" y="77"/>
                    <a:pt x="69" y="82"/>
                  </a:cubicBezTo>
                  <a:cubicBezTo>
                    <a:pt x="81" y="86"/>
                    <a:pt x="82" y="98"/>
                    <a:pt x="99" y="89"/>
                  </a:cubicBezTo>
                  <a:cubicBezTo>
                    <a:pt x="133" y="72"/>
                    <a:pt x="89" y="53"/>
                    <a:pt x="67" y="62"/>
                  </a:cubicBezTo>
                  <a:cubicBezTo>
                    <a:pt x="62" y="42"/>
                    <a:pt x="78" y="13"/>
                    <a:pt x="51" y="3"/>
                  </a:cubicBezTo>
                </a:path>
              </a:pathLst>
            </a:custGeom>
            <a:solidFill>
              <a:srgbClr val="D92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6" name="Freeform 211">
              <a:extLst>
                <a:ext uri="{FF2B5EF4-FFF2-40B4-BE49-F238E27FC236}">
                  <a16:creationId xmlns:a16="http://schemas.microsoft.com/office/drawing/2014/main" id="{1DD3FBC0-2A28-4AF9-8634-16E5C7B3B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2838"/>
              <a:ext cx="95" cy="155"/>
            </a:xfrm>
            <a:custGeom>
              <a:avLst/>
              <a:gdLst>
                <a:gd name="T0" fmla="*/ 425 w 38"/>
                <a:gd name="T1" fmla="*/ 313 h 62"/>
                <a:gd name="T2" fmla="*/ 395 w 38"/>
                <a:gd name="T3" fmla="*/ 895 h 62"/>
                <a:gd name="T4" fmla="*/ 425 w 38"/>
                <a:gd name="T5" fmla="*/ 25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62">
                  <a:moveTo>
                    <a:pt x="27" y="20"/>
                  </a:moveTo>
                  <a:cubicBezTo>
                    <a:pt x="7" y="0"/>
                    <a:pt x="0" y="62"/>
                    <a:pt x="25" y="57"/>
                  </a:cubicBezTo>
                  <a:cubicBezTo>
                    <a:pt x="37" y="55"/>
                    <a:pt x="38" y="20"/>
                    <a:pt x="27" y="16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7" name="Freeform 212">
              <a:extLst>
                <a:ext uri="{FF2B5EF4-FFF2-40B4-BE49-F238E27FC236}">
                  <a16:creationId xmlns:a16="http://schemas.microsoft.com/office/drawing/2014/main" id="{75F4284A-9DEB-4D99-8E17-BECDEC288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2811"/>
              <a:ext cx="97" cy="102"/>
            </a:xfrm>
            <a:custGeom>
              <a:avLst/>
              <a:gdLst>
                <a:gd name="T0" fmla="*/ 291 w 39"/>
                <a:gd name="T1" fmla="*/ 167 h 41"/>
                <a:gd name="T2" fmla="*/ 279 w 39"/>
                <a:gd name="T3" fmla="*/ 508 h 41"/>
                <a:gd name="T4" fmla="*/ 557 w 39"/>
                <a:gd name="T5" fmla="*/ 321 h 41"/>
                <a:gd name="T6" fmla="*/ 308 w 39"/>
                <a:gd name="T7" fmla="*/ 137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1">
                  <a:moveTo>
                    <a:pt x="19" y="11"/>
                  </a:moveTo>
                  <a:cubicBezTo>
                    <a:pt x="11" y="0"/>
                    <a:pt x="0" y="23"/>
                    <a:pt x="18" y="33"/>
                  </a:cubicBezTo>
                  <a:cubicBezTo>
                    <a:pt x="30" y="41"/>
                    <a:pt x="39" y="35"/>
                    <a:pt x="36" y="21"/>
                  </a:cubicBezTo>
                  <a:cubicBezTo>
                    <a:pt x="31" y="17"/>
                    <a:pt x="24" y="13"/>
                    <a:pt x="20" y="9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8" name="Freeform 213">
              <a:extLst>
                <a:ext uri="{FF2B5EF4-FFF2-40B4-BE49-F238E27FC236}">
                  <a16:creationId xmlns:a16="http://schemas.microsoft.com/office/drawing/2014/main" id="{63A5C4FD-37FF-40AC-A027-574E471A0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933"/>
              <a:ext cx="75" cy="100"/>
            </a:xfrm>
            <a:custGeom>
              <a:avLst/>
              <a:gdLst>
                <a:gd name="T0" fmla="*/ 188 w 30"/>
                <a:gd name="T1" fmla="*/ 145 h 40"/>
                <a:gd name="T2" fmla="*/ 50 w 30"/>
                <a:gd name="T3" fmla="*/ 313 h 40"/>
                <a:gd name="T4" fmla="*/ 363 w 30"/>
                <a:gd name="T5" fmla="*/ 625 h 40"/>
                <a:gd name="T6" fmla="*/ 188 w 30"/>
                <a:gd name="T7" fmla="*/ 15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0">
                  <a:moveTo>
                    <a:pt x="12" y="9"/>
                  </a:moveTo>
                  <a:cubicBezTo>
                    <a:pt x="2" y="0"/>
                    <a:pt x="0" y="13"/>
                    <a:pt x="3" y="20"/>
                  </a:cubicBezTo>
                  <a:cubicBezTo>
                    <a:pt x="5" y="27"/>
                    <a:pt x="15" y="39"/>
                    <a:pt x="23" y="40"/>
                  </a:cubicBezTo>
                  <a:cubicBezTo>
                    <a:pt x="30" y="29"/>
                    <a:pt x="20" y="17"/>
                    <a:pt x="12" y="10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9" name="Freeform 214">
              <a:extLst>
                <a:ext uri="{FF2B5EF4-FFF2-40B4-BE49-F238E27FC236}">
                  <a16:creationId xmlns:a16="http://schemas.microsoft.com/office/drawing/2014/main" id="{80C593CC-BD5B-4E10-9E48-30EECCD0B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3083"/>
              <a:ext cx="105" cy="58"/>
            </a:xfrm>
            <a:custGeom>
              <a:avLst/>
              <a:gdLst>
                <a:gd name="T0" fmla="*/ 425 w 42"/>
                <a:gd name="T1" fmla="*/ 33 h 23"/>
                <a:gd name="T2" fmla="*/ 345 w 42"/>
                <a:gd name="T3" fmla="*/ 351 h 23"/>
                <a:gd name="T4" fmla="*/ 395 w 42"/>
                <a:gd name="T5" fmla="*/ 2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3">
                  <a:moveTo>
                    <a:pt x="27" y="2"/>
                  </a:moveTo>
                  <a:cubicBezTo>
                    <a:pt x="11" y="0"/>
                    <a:pt x="0" y="23"/>
                    <a:pt x="22" y="22"/>
                  </a:cubicBezTo>
                  <a:cubicBezTo>
                    <a:pt x="35" y="21"/>
                    <a:pt x="42" y="2"/>
                    <a:pt x="25" y="1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0" name="Freeform 215">
              <a:extLst>
                <a:ext uri="{FF2B5EF4-FFF2-40B4-BE49-F238E27FC236}">
                  <a16:creationId xmlns:a16="http://schemas.microsoft.com/office/drawing/2014/main" id="{D672D6F5-046A-4D34-8CF9-6BC5E89D7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3036"/>
              <a:ext cx="80" cy="62"/>
            </a:xfrm>
            <a:custGeom>
              <a:avLst/>
              <a:gdLst>
                <a:gd name="T0" fmla="*/ 270 w 32"/>
                <a:gd name="T1" fmla="*/ 30 h 25"/>
                <a:gd name="T2" fmla="*/ 363 w 32"/>
                <a:gd name="T3" fmla="*/ 258 h 25"/>
                <a:gd name="T4" fmla="*/ 220 w 32"/>
                <a:gd name="T5" fmla="*/ 1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5">
                  <a:moveTo>
                    <a:pt x="17" y="2"/>
                  </a:moveTo>
                  <a:cubicBezTo>
                    <a:pt x="0" y="4"/>
                    <a:pt x="11" y="25"/>
                    <a:pt x="23" y="17"/>
                  </a:cubicBezTo>
                  <a:cubicBezTo>
                    <a:pt x="32" y="10"/>
                    <a:pt x="23" y="0"/>
                    <a:pt x="14" y="1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1" name="Freeform 216">
              <a:extLst>
                <a:ext uri="{FF2B5EF4-FFF2-40B4-BE49-F238E27FC236}">
                  <a16:creationId xmlns:a16="http://schemas.microsoft.com/office/drawing/2014/main" id="{88C72589-EF6C-4B95-9EE4-75ABE9055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3016"/>
              <a:ext cx="155" cy="62"/>
            </a:xfrm>
            <a:custGeom>
              <a:avLst/>
              <a:gdLst>
                <a:gd name="T0" fmla="*/ 438 w 62"/>
                <a:gd name="T1" fmla="*/ 12 h 25"/>
                <a:gd name="T2" fmla="*/ 583 w 62"/>
                <a:gd name="T3" fmla="*/ 320 h 25"/>
                <a:gd name="T4" fmla="*/ 425 w 62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5">
                  <a:moveTo>
                    <a:pt x="28" y="1"/>
                  </a:moveTo>
                  <a:cubicBezTo>
                    <a:pt x="0" y="1"/>
                    <a:pt x="18" y="25"/>
                    <a:pt x="37" y="21"/>
                  </a:cubicBezTo>
                  <a:cubicBezTo>
                    <a:pt x="62" y="16"/>
                    <a:pt x="35" y="4"/>
                    <a:pt x="27" y="0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2" name="Freeform 217">
              <a:extLst>
                <a:ext uri="{FF2B5EF4-FFF2-40B4-BE49-F238E27FC236}">
                  <a16:creationId xmlns:a16="http://schemas.microsoft.com/office/drawing/2014/main" id="{B792D039-8604-4E55-B5E5-B3B60D19C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3153"/>
              <a:ext cx="107" cy="48"/>
            </a:xfrm>
            <a:custGeom>
              <a:avLst/>
              <a:gdLst>
                <a:gd name="T0" fmla="*/ 403 w 43"/>
                <a:gd name="T1" fmla="*/ 20 h 19"/>
                <a:gd name="T2" fmla="*/ 291 w 43"/>
                <a:gd name="T3" fmla="*/ 275 h 19"/>
                <a:gd name="T4" fmla="*/ 445 w 43"/>
                <a:gd name="T5" fmla="*/ 2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9">
                  <a:moveTo>
                    <a:pt x="26" y="1"/>
                  </a:moveTo>
                  <a:cubicBezTo>
                    <a:pt x="12" y="0"/>
                    <a:pt x="0" y="15"/>
                    <a:pt x="19" y="17"/>
                  </a:cubicBezTo>
                  <a:cubicBezTo>
                    <a:pt x="30" y="19"/>
                    <a:pt x="43" y="5"/>
                    <a:pt x="29" y="1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3" name="Freeform 218">
              <a:extLst>
                <a:ext uri="{FF2B5EF4-FFF2-40B4-BE49-F238E27FC236}">
                  <a16:creationId xmlns:a16="http://schemas.microsoft.com/office/drawing/2014/main" id="{DC499197-3BD7-4B90-B1BF-BBF0BCD7B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871"/>
              <a:ext cx="55" cy="65"/>
            </a:xfrm>
            <a:custGeom>
              <a:avLst/>
              <a:gdLst>
                <a:gd name="T0" fmla="*/ 95 w 22"/>
                <a:gd name="T1" fmla="*/ 283 h 26"/>
                <a:gd name="T2" fmla="*/ 333 w 22"/>
                <a:gd name="T3" fmla="*/ 208 h 26"/>
                <a:gd name="T4" fmla="*/ 125 w 22"/>
                <a:gd name="T5" fmla="*/ 313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6">
                  <a:moveTo>
                    <a:pt x="6" y="18"/>
                  </a:moveTo>
                  <a:cubicBezTo>
                    <a:pt x="0" y="6"/>
                    <a:pt x="19" y="0"/>
                    <a:pt x="21" y="13"/>
                  </a:cubicBezTo>
                  <a:cubicBezTo>
                    <a:pt x="22" y="26"/>
                    <a:pt x="8" y="8"/>
                    <a:pt x="8" y="20"/>
                  </a:cubicBezTo>
                </a:path>
              </a:pathLst>
            </a:custGeom>
            <a:solidFill>
              <a:srgbClr val="F49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4" name="Freeform 219">
              <a:extLst>
                <a:ext uri="{FF2B5EF4-FFF2-40B4-BE49-F238E27FC236}">
                  <a16:creationId xmlns:a16="http://schemas.microsoft.com/office/drawing/2014/main" id="{7444D4EE-0430-4801-9CC3-2034015D2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843"/>
              <a:ext cx="50" cy="35"/>
            </a:xfrm>
            <a:custGeom>
              <a:avLst/>
              <a:gdLst>
                <a:gd name="T0" fmla="*/ 33 w 20"/>
                <a:gd name="T1" fmla="*/ 113 h 14"/>
                <a:gd name="T2" fmla="*/ 125 w 20"/>
                <a:gd name="T3" fmla="*/ 0 h 14"/>
                <a:gd name="T4" fmla="*/ 313 w 20"/>
                <a:gd name="T5" fmla="*/ 175 h 14"/>
                <a:gd name="T6" fmla="*/ 63 w 20"/>
                <a:gd name="T7" fmla="*/ 12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4">
                  <a:moveTo>
                    <a:pt x="2" y="7"/>
                  </a:moveTo>
                  <a:cubicBezTo>
                    <a:pt x="0" y="1"/>
                    <a:pt x="4" y="0"/>
                    <a:pt x="8" y="0"/>
                  </a:cubicBezTo>
                  <a:cubicBezTo>
                    <a:pt x="11" y="1"/>
                    <a:pt x="19" y="8"/>
                    <a:pt x="20" y="11"/>
                  </a:cubicBezTo>
                  <a:cubicBezTo>
                    <a:pt x="13" y="14"/>
                    <a:pt x="9" y="3"/>
                    <a:pt x="4" y="8"/>
                  </a:cubicBezTo>
                </a:path>
              </a:pathLst>
            </a:custGeom>
            <a:solidFill>
              <a:srgbClr val="F49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5" name="Freeform 220">
              <a:extLst>
                <a:ext uri="{FF2B5EF4-FFF2-40B4-BE49-F238E27FC236}">
                  <a16:creationId xmlns:a16="http://schemas.microsoft.com/office/drawing/2014/main" id="{DB9882F4-E1C1-4C16-BD65-0FEAF8BD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956"/>
              <a:ext cx="48" cy="45"/>
            </a:xfrm>
            <a:custGeom>
              <a:avLst/>
              <a:gdLst>
                <a:gd name="T0" fmla="*/ 114 w 19"/>
                <a:gd name="T1" fmla="*/ 188 h 18"/>
                <a:gd name="T2" fmla="*/ 129 w 19"/>
                <a:gd name="T3" fmla="*/ 33 h 18"/>
                <a:gd name="T4" fmla="*/ 306 w 19"/>
                <a:gd name="T5" fmla="*/ 250 h 18"/>
                <a:gd name="T6" fmla="*/ 114 w 19"/>
                <a:gd name="T7" fmla="*/ 125 h 18"/>
                <a:gd name="T8" fmla="*/ 96 w 19"/>
                <a:gd name="T9" fmla="*/ 14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8">
                  <a:moveTo>
                    <a:pt x="7" y="12"/>
                  </a:moveTo>
                  <a:cubicBezTo>
                    <a:pt x="3" y="9"/>
                    <a:pt x="0" y="0"/>
                    <a:pt x="8" y="2"/>
                  </a:cubicBezTo>
                  <a:cubicBezTo>
                    <a:pt x="12" y="2"/>
                    <a:pt x="18" y="12"/>
                    <a:pt x="19" y="16"/>
                  </a:cubicBezTo>
                  <a:cubicBezTo>
                    <a:pt x="15" y="18"/>
                    <a:pt x="11" y="10"/>
                    <a:pt x="7" y="8"/>
                  </a:cubicBezTo>
                  <a:cubicBezTo>
                    <a:pt x="7" y="8"/>
                    <a:pt x="6" y="9"/>
                    <a:pt x="6" y="9"/>
                  </a:cubicBezTo>
                </a:path>
              </a:pathLst>
            </a:custGeom>
            <a:solidFill>
              <a:srgbClr val="F49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6" name="Freeform 221">
              <a:extLst>
                <a:ext uri="{FF2B5EF4-FFF2-40B4-BE49-F238E27FC236}">
                  <a16:creationId xmlns:a16="http://schemas.microsoft.com/office/drawing/2014/main" id="{3BFA9EE9-7816-4974-A67D-3665220C9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3031"/>
              <a:ext cx="27" cy="25"/>
            </a:xfrm>
            <a:custGeom>
              <a:avLst/>
              <a:gdLst>
                <a:gd name="T0" fmla="*/ 42 w 11"/>
                <a:gd name="T1" fmla="*/ 158 h 10"/>
                <a:gd name="T2" fmla="*/ 150 w 11"/>
                <a:gd name="T3" fmla="*/ 125 h 10"/>
                <a:gd name="T4" fmla="*/ 42 w 11"/>
                <a:gd name="T5" fmla="*/ 14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3" y="10"/>
                  </a:moveTo>
                  <a:cubicBezTo>
                    <a:pt x="0" y="4"/>
                    <a:pt x="11" y="0"/>
                    <a:pt x="10" y="8"/>
                  </a:cubicBezTo>
                  <a:cubicBezTo>
                    <a:pt x="8" y="9"/>
                    <a:pt x="5" y="9"/>
                    <a:pt x="3" y="9"/>
                  </a:cubicBezTo>
                </a:path>
              </a:pathLst>
            </a:custGeom>
            <a:solidFill>
              <a:srgbClr val="F49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7" name="Freeform 222">
              <a:extLst>
                <a:ext uri="{FF2B5EF4-FFF2-40B4-BE49-F238E27FC236}">
                  <a16:creationId xmlns:a16="http://schemas.microsoft.com/office/drawing/2014/main" id="{5F0D68A1-8A44-4D9E-AECF-730F4C7C1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3013"/>
              <a:ext cx="62" cy="38"/>
            </a:xfrm>
            <a:custGeom>
              <a:avLst/>
              <a:gdLst>
                <a:gd name="T0" fmla="*/ 92 w 25"/>
                <a:gd name="T1" fmla="*/ 180 h 15"/>
                <a:gd name="T2" fmla="*/ 350 w 25"/>
                <a:gd name="T3" fmla="*/ 147 h 15"/>
                <a:gd name="T4" fmla="*/ 92 w 25"/>
                <a:gd name="T5" fmla="*/ 16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5">
                  <a:moveTo>
                    <a:pt x="6" y="11"/>
                  </a:moveTo>
                  <a:cubicBezTo>
                    <a:pt x="0" y="0"/>
                    <a:pt x="22" y="1"/>
                    <a:pt x="23" y="9"/>
                  </a:cubicBezTo>
                  <a:cubicBezTo>
                    <a:pt x="25" y="15"/>
                    <a:pt x="9" y="4"/>
                    <a:pt x="6" y="10"/>
                  </a:cubicBezTo>
                </a:path>
              </a:pathLst>
            </a:custGeom>
            <a:solidFill>
              <a:srgbClr val="F49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8" name="Freeform 223">
              <a:extLst>
                <a:ext uri="{FF2B5EF4-FFF2-40B4-BE49-F238E27FC236}">
                  <a16:creationId xmlns:a16="http://schemas.microsoft.com/office/drawing/2014/main" id="{E7A212AC-35D9-4FDF-967B-F9E248C26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3076"/>
              <a:ext cx="43" cy="47"/>
            </a:xfrm>
            <a:custGeom>
              <a:avLst/>
              <a:gdLst>
                <a:gd name="T0" fmla="*/ 20 w 17"/>
                <a:gd name="T1" fmla="*/ 275 h 19"/>
                <a:gd name="T2" fmla="*/ 0 w 17"/>
                <a:gd name="T3" fmla="*/ 275 h 19"/>
                <a:gd name="T4" fmla="*/ 225 w 17"/>
                <a:gd name="T5" fmla="*/ 134 h 19"/>
                <a:gd name="T6" fmla="*/ 33 w 17"/>
                <a:gd name="T7" fmla="*/ 275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9">
                  <a:moveTo>
                    <a:pt x="1" y="18"/>
                  </a:moveTo>
                  <a:cubicBezTo>
                    <a:pt x="1" y="19"/>
                    <a:pt x="0" y="18"/>
                    <a:pt x="0" y="18"/>
                  </a:cubicBezTo>
                  <a:cubicBezTo>
                    <a:pt x="1" y="14"/>
                    <a:pt x="10" y="0"/>
                    <a:pt x="14" y="9"/>
                  </a:cubicBezTo>
                  <a:cubicBezTo>
                    <a:pt x="17" y="16"/>
                    <a:pt x="2" y="13"/>
                    <a:pt x="2" y="18"/>
                  </a:cubicBezTo>
                </a:path>
              </a:pathLst>
            </a:custGeom>
            <a:solidFill>
              <a:srgbClr val="F49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9" name="Freeform 224">
              <a:extLst>
                <a:ext uri="{FF2B5EF4-FFF2-40B4-BE49-F238E27FC236}">
                  <a16:creationId xmlns:a16="http://schemas.microsoft.com/office/drawing/2014/main" id="{A143DF56-C0E8-44CC-A16B-A4EE3C03C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3161"/>
              <a:ext cx="35" cy="17"/>
            </a:xfrm>
            <a:custGeom>
              <a:avLst/>
              <a:gdLst>
                <a:gd name="T0" fmla="*/ 20 w 14"/>
                <a:gd name="T1" fmla="*/ 100 h 7"/>
                <a:gd name="T2" fmla="*/ 20 w 14"/>
                <a:gd name="T3" fmla="*/ 70 h 7"/>
                <a:gd name="T4" fmla="*/ 220 w 14"/>
                <a:gd name="T5" fmla="*/ 87 h 7"/>
                <a:gd name="T6" fmla="*/ 50 w 14"/>
                <a:gd name="T7" fmla="*/ 8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7">
                  <a:moveTo>
                    <a:pt x="1" y="7"/>
                  </a:moveTo>
                  <a:cubicBezTo>
                    <a:pt x="1" y="6"/>
                    <a:pt x="0" y="6"/>
                    <a:pt x="1" y="5"/>
                  </a:cubicBezTo>
                  <a:cubicBezTo>
                    <a:pt x="4" y="3"/>
                    <a:pt x="12" y="0"/>
                    <a:pt x="14" y="6"/>
                  </a:cubicBezTo>
                  <a:cubicBezTo>
                    <a:pt x="10" y="7"/>
                    <a:pt x="6" y="7"/>
                    <a:pt x="3" y="6"/>
                  </a:cubicBezTo>
                </a:path>
              </a:pathLst>
            </a:custGeom>
            <a:solidFill>
              <a:srgbClr val="F49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0" name="Oval 225">
              <a:extLst>
                <a:ext uri="{FF2B5EF4-FFF2-40B4-BE49-F238E27FC236}">
                  <a16:creationId xmlns:a16="http://schemas.microsoft.com/office/drawing/2014/main" id="{FFA8A2F3-41DB-47E6-889E-7DF86CCC0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" y="3103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1" name="Oval 226">
              <a:extLst>
                <a:ext uri="{FF2B5EF4-FFF2-40B4-BE49-F238E27FC236}">
                  <a16:creationId xmlns:a16="http://schemas.microsoft.com/office/drawing/2014/main" id="{B162F3E6-8404-4757-8BBD-E0F4D7A21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9" y="2906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2" name="Oval 227">
              <a:extLst>
                <a:ext uri="{FF2B5EF4-FFF2-40B4-BE49-F238E27FC236}">
                  <a16:creationId xmlns:a16="http://schemas.microsoft.com/office/drawing/2014/main" id="{27040488-DC8F-4D3B-94EB-ADB50B517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304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3" name="Oval 228">
              <a:extLst>
                <a:ext uri="{FF2B5EF4-FFF2-40B4-BE49-F238E27FC236}">
                  <a16:creationId xmlns:a16="http://schemas.microsoft.com/office/drawing/2014/main" id="{76C3F17F-68BA-4151-9A79-A69F51066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3026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4" name="Oval 229">
              <a:extLst>
                <a:ext uri="{FF2B5EF4-FFF2-40B4-BE49-F238E27FC236}">
                  <a16:creationId xmlns:a16="http://schemas.microsoft.com/office/drawing/2014/main" id="{B830D5A0-292A-4C9B-BB6F-455C728EB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9" y="2861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5" name="Oval 230">
              <a:extLst>
                <a:ext uri="{FF2B5EF4-FFF2-40B4-BE49-F238E27FC236}">
                  <a16:creationId xmlns:a16="http://schemas.microsoft.com/office/drawing/2014/main" id="{A5D6BD10-BDAF-4AFF-BF09-99838738F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2978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44037" name="Group 231">
            <a:extLst>
              <a:ext uri="{FF2B5EF4-FFF2-40B4-BE49-F238E27FC236}">
                <a16:creationId xmlns:a16="http://schemas.microsoft.com/office/drawing/2014/main" id="{60890500-1EEE-44A8-8940-AF49254899A0}"/>
              </a:ext>
            </a:extLst>
          </p:cNvPr>
          <p:cNvGrpSpPr>
            <a:grpSpLocks/>
          </p:cNvGrpSpPr>
          <p:nvPr/>
        </p:nvGrpSpPr>
        <p:grpSpPr bwMode="auto">
          <a:xfrm>
            <a:off x="6756400" y="2057400"/>
            <a:ext cx="2392363" cy="3192463"/>
            <a:chOff x="2757" y="688"/>
            <a:chExt cx="2420" cy="3228"/>
          </a:xfrm>
        </p:grpSpPr>
        <p:sp>
          <p:nvSpPr>
            <p:cNvPr id="44038" name="Freeform 232">
              <a:extLst>
                <a:ext uri="{FF2B5EF4-FFF2-40B4-BE49-F238E27FC236}">
                  <a16:creationId xmlns:a16="http://schemas.microsoft.com/office/drawing/2014/main" id="{710047BC-92B4-4602-BD23-174CB9E25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805"/>
              <a:ext cx="1215" cy="2111"/>
            </a:xfrm>
            <a:custGeom>
              <a:avLst/>
              <a:gdLst>
                <a:gd name="T0" fmla="*/ 3488 w 486"/>
                <a:gd name="T1" fmla="*/ 0 h 844"/>
                <a:gd name="T2" fmla="*/ 4688 w 486"/>
                <a:gd name="T3" fmla="*/ 1313 h 844"/>
                <a:gd name="T4" fmla="*/ 5688 w 486"/>
                <a:gd name="T5" fmla="*/ 3084 h 844"/>
                <a:gd name="T6" fmla="*/ 6583 w 486"/>
                <a:gd name="T7" fmla="*/ 5117 h 844"/>
                <a:gd name="T8" fmla="*/ 7113 w 486"/>
                <a:gd name="T9" fmla="*/ 9047 h 844"/>
                <a:gd name="T10" fmla="*/ 6500 w 486"/>
                <a:gd name="T11" fmla="*/ 12456 h 844"/>
                <a:gd name="T12" fmla="*/ 4800 w 486"/>
                <a:gd name="T13" fmla="*/ 12456 h 844"/>
                <a:gd name="T14" fmla="*/ 4550 w 486"/>
                <a:gd name="T15" fmla="*/ 10152 h 844"/>
                <a:gd name="T16" fmla="*/ 3770 w 486"/>
                <a:gd name="T17" fmla="*/ 8326 h 844"/>
                <a:gd name="T18" fmla="*/ 1845 w 486"/>
                <a:gd name="T19" fmla="*/ 6568 h 844"/>
                <a:gd name="T20" fmla="*/ 675 w 486"/>
                <a:gd name="T21" fmla="*/ 4710 h 844"/>
                <a:gd name="T22" fmla="*/ 958 w 486"/>
                <a:gd name="T23" fmla="*/ 533 h 844"/>
                <a:gd name="T24" fmla="*/ 3488 w 486"/>
                <a:gd name="T25" fmla="*/ 0 h 8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86" h="844">
                  <a:moveTo>
                    <a:pt x="223" y="0"/>
                  </a:moveTo>
                  <a:cubicBezTo>
                    <a:pt x="223" y="0"/>
                    <a:pt x="277" y="56"/>
                    <a:pt x="300" y="84"/>
                  </a:cubicBezTo>
                  <a:cubicBezTo>
                    <a:pt x="323" y="112"/>
                    <a:pt x="352" y="138"/>
                    <a:pt x="364" y="197"/>
                  </a:cubicBezTo>
                  <a:cubicBezTo>
                    <a:pt x="375" y="255"/>
                    <a:pt x="398" y="294"/>
                    <a:pt x="421" y="327"/>
                  </a:cubicBezTo>
                  <a:cubicBezTo>
                    <a:pt x="443" y="359"/>
                    <a:pt x="486" y="461"/>
                    <a:pt x="455" y="578"/>
                  </a:cubicBezTo>
                  <a:cubicBezTo>
                    <a:pt x="423" y="695"/>
                    <a:pt x="416" y="796"/>
                    <a:pt x="416" y="796"/>
                  </a:cubicBezTo>
                  <a:cubicBezTo>
                    <a:pt x="416" y="796"/>
                    <a:pt x="355" y="844"/>
                    <a:pt x="307" y="796"/>
                  </a:cubicBezTo>
                  <a:cubicBezTo>
                    <a:pt x="307" y="796"/>
                    <a:pt x="321" y="693"/>
                    <a:pt x="291" y="649"/>
                  </a:cubicBezTo>
                  <a:cubicBezTo>
                    <a:pt x="261" y="606"/>
                    <a:pt x="246" y="567"/>
                    <a:pt x="241" y="532"/>
                  </a:cubicBezTo>
                  <a:cubicBezTo>
                    <a:pt x="236" y="498"/>
                    <a:pt x="184" y="446"/>
                    <a:pt x="118" y="420"/>
                  </a:cubicBezTo>
                  <a:cubicBezTo>
                    <a:pt x="118" y="420"/>
                    <a:pt x="23" y="363"/>
                    <a:pt x="43" y="301"/>
                  </a:cubicBezTo>
                  <a:cubicBezTo>
                    <a:pt x="64" y="238"/>
                    <a:pt x="0" y="45"/>
                    <a:pt x="61" y="34"/>
                  </a:cubicBezTo>
                  <a:cubicBezTo>
                    <a:pt x="123" y="24"/>
                    <a:pt x="223" y="0"/>
                    <a:pt x="223" y="0"/>
                  </a:cubicBezTo>
                  <a:close/>
                </a:path>
              </a:pathLst>
            </a:custGeom>
            <a:solidFill>
              <a:srgbClr val="F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9" name="Freeform 233">
              <a:extLst>
                <a:ext uri="{FF2B5EF4-FFF2-40B4-BE49-F238E27FC236}">
                  <a16:creationId xmlns:a16="http://schemas.microsoft.com/office/drawing/2014/main" id="{A92E067D-AE28-41F5-8732-16F23D71A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1885"/>
              <a:ext cx="673" cy="1928"/>
            </a:xfrm>
            <a:custGeom>
              <a:avLst/>
              <a:gdLst>
                <a:gd name="T0" fmla="*/ 3192 w 269"/>
                <a:gd name="T1" fmla="*/ 4614 h 771"/>
                <a:gd name="T2" fmla="*/ 2304 w 269"/>
                <a:gd name="T3" fmla="*/ 2583 h 771"/>
                <a:gd name="T4" fmla="*/ 1301 w 269"/>
                <a:gd name="T5" fmla="*/ 813 h 771"/>
                <a:gd name="T6" fmla="*/ 583 w 269"/>
                <a:gd name="T7" fmla="*/ 0 h 771"/>
                <a:gd name="T8" fmla="*/ 0 w 269"/>
                <a:gd name="T9" fmla="*/ 783 h 771"/>
                <a:gd name="T10" fmla="*/ 363 w 269"/>
                <a:gd name="T11" fmla="*/ 1283 h 771"/>
                <a:gd name="T12" fmla="*/ 1659 w 269"/>
                <a:gd name="T13" fmla="*/ 2751 h 771"/>
                <a:gd name="T14" fmla="*/ 2960 w 269"/>
                <a:gd name="T15" fmla="*/ 4646 h 771"/>
                <a:gd name="T16" fmla="*/ 3085 w 269"/>
                <a:gd name="T17" fmla="*/ 8710 h 771"/>
                <a:gd name="T18" fmla="*/ 2972 w 269"/>
                <a:gd name="T19" fmla="*/ 12056 h 771"/>
                <a:gd name="T20" fmla="*/ 3117 w 269"/>
                <a:gd name="T21" fmla="*/ 11943 h 771"/>
                <a:gd name="T22" fmla="*/ 3725 w 269"/>
                <a:gd name="T23" fmla="*/ 8535 h 771"/>
                <a:gd name="T24" fmla="*/ 3192 w 269"/>
                <a:gd name="T25" fmla="*/ 4614 h 7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9" h="771">
                  <a:moveTo>
                    <a:pt x="204" y="295"/>
                  </a:moveTo>
                  <a:cubicBezTo>
                    <a:pt x="181" y="262"/>
                    <a:pt x="158" y="223"/>
                    <a:pt x="147" y="165"/>
                  </a:cubicBezTo>
                  <a:cubicBezTo>
                    <a:pt x="135" y="106"/>
                    <a:pt x="106" y="80"/>
                    <a:pt x="83" y="52"/>
                  </a:cubicBezTo>
                  <a:cubicBezTo>
                    <a:pt x="72" y="38"/>
                    <a:pt x="53" y="18"/>
                    <a:pt x="37" y="0"/>
                  </a:cubicBezTo>
                  <a:cubicBezTo>
                    <a:pt x="15" y="15"/>
                    <a:pt x="8" y="25"/>
                    <a:pt x="0" y="50"/>
                  </a:cubicBezTo>
                  <a:cubicBezTo>
                    <a:pt x="1" y="72"/>
                    <a:pt x="17" y="75"/>
                    <a:pt x="23" y="82"/>
                  </a:cubicBezTo>
                  <a:cubicBezTo>
                    <a:pt x="45" y="110"/>
                    <a:pt x="95" y="118"/>
                    <a:pt x="106" y="176"/>
                  </a:cubicBezTo>
                  <a:cubicBezTo>
                    <a:pt x="118" y="235"/>
                    <a:pt x="166" y="265"/>
                    <a:pt x="189" y="297"/>
                  </a:cubicBezTo>
                  <a:cubicBezTo>
                    <a:pt x="212" y="330"/>
                    <a:pt x="229" y="440"/>
                    <a:pt x="197" y="557"/>
                  </a:cubicBezTo>
                  <a:cubicBezTo>
                    <a:pt x="165" y="674"/>
                    <a:pt x="190" y="771"/>
                    <a:pt x="190" y="771"/>
                  </a:cubicBezTo>
                  <a:cubicBezTo>
                    <a:pt x="199" y="764"/>
                    <a:pt x="199" y="764"/>
                    <a:pt x="199" y="764"/>
                  </a:cubicBezTo>
                  <a:cubicBezTo>
                    <a:pt x="199" y="764"/>
                    <a:pt x="206" y="663"/>
                    <a:pt x="238" y="546"/>
                  </a:cubicBezTo>
                  <a:cubicBezTo>
                    <a:pt x="269" y="429"/>
                    <a:pt x="226" y="327"/>
                    <a:pt x="204" y="295"/>
                  </a:cubicBezTo>
                  <a:close/>
                </a:path>
              </a:pathLst>
            </a:custGeom>
            <a:solidFill>
              <a:srgbClr val="F4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0" name="Freeform 234">
              <a:extLst>
                <a:ext uri="{FF2B5EF4-FFF2-40B4-BE49-F238E27FC236}">
                  <a16:creationId xmlns:a16="http://schemas.microsoft.com/office/drawing/2014/main" id="{E07C13B9-0E68-49F8-AAD6-EB12F9049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805"/>
              <a:ext cx="1215" cy="1991"/>
            </a:xfrm>
            <a:custGeom>
              <a:avLst/>
              <a:gdLst>
                <a:gd name="T0" fmla="*/ 4800 w 486"/>
                <a:gd name="T1" fmla="*/ 12456 h 796"/>
                <a:gd name="T2" fmla="*/ 4550 w 486"/>
                <a:gd name="T3" fmla="*/ 10155 h 796"/>
                <a:gd name="T4" fmla="*/ 3770 w 486"/>
                <a:gd name="T5" fmla="*/ 8327 h 796"/>
                <a:gd name="T6" fmla="*/ 1845 w 486"/>
                <a:gd name="T7" fmla="*/ 6576 h 796"/>
                <a:gd name="T8" fmla="*/ 675 w 486"/>
                <a:gd name="T9" fmla="*/ 4710 h 796"/>
                <a:gd name="T10" fmla="*/ 958 w 486"/>
                <a:gd name="T11" fmla="*/ 533 h 796"/>
                <a:gd name="T12" fmla="*/ 3488 w 486"/>
                <a:gd name="T13" fmla="*/ 0 h 796"/>
                <a:gd name="T14" fmla="*/ 4688 w 486"/>
                <a:gd name="T15" fmla="*/ 1313 h 796"/>
                <a:gd name="T16" fmla="*/ 5688 w 486"/>
                <a:gd name="T17" fmla="*/ 3084 h 796"/>
                <a:gd name="T18" fmla="*/ 6583 w 486"/>
                <a:gd name="T19" fmla="*/ 5118 h 796"/>
                <a:gd name="T20" fmla="*/ 7113 w 486"/>
                <a:gd name="T21" fmla="*/ 9047 h 796"/>
                <a:gd name="T22" fmla="*/ 6500 w 486"/>
                <a:gd name="T23" fmla="*/ 12456 h 7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6" h="796">
                  <a:moveTo>
                    <a:pt x="307" y="796"/>
                  </a:moveTo>
                  <a:cubicBezTo>
                    <a:pt x="307" y="796"/>
                    <a:pt x="321" y="693"/>
                    <a:pt x="291" y="649"/>
                  </a:cubicBezTo>
                  <a:cubicBezTo>
                    <a:pt x="261" y="606"/>
                    <a:pt x="246" y="567"/>
                    <a:pt x="241" y="532"/>
                  </a:cubicBezTo>
                  <a:cubicBezTo>
                    <a:pt x="236" y="498"/>
                    <a:pt x="184" y="446"/>
                    <a:pt x="118" y="420"/>
                  </a:cubicBezTo>
                  <a:cubicBezTo>
                    <a:pt x="118" y="420"/>
                    <a:pt x="23" y="363"/>
                    <a:pt x="43" y="301"/>
                  </a:cubicBezTo>
                  <a:cubicBezTo>
                    <a:pt x="64" y="238"/>
                    <a:pt x="0" y="45"/>
                    <a:pt x="61" y="34"/>
                  </a:cubicBezTo>
                  <a:cubicBezTo>
                    <a:pt x="123" y="24"/>
                    <a:pt x="223" y="0"/>
                    <a:pt x="223" y="0"/>
                  </a:cubicBezTo>
                  <a:cubicBezTo>
                    <a:pt x="223" y="0"/>
                    <a:pt x="277" y="56"/>
                    <a:pt x="300" y="84"/>
                  </a:cubicBezTo>
                  <a:cubicBezTo>
                    <a:pt x="323" y="112"/>
                    <a:pt x="352" y="138"/>
                    <a:pt x="364" y="197"/>
                  </a:cubicBezTo>
                  <a:cubicBezTo>
                    <a:pt x="375" y="255"/>
                    <a:pt x="398" y="294"/>
                    <a:pt x="421" y="327"/>
                  </a:cubicBezTo>
                  <a:cubicBezTo>
                    <a:pt x="443" y="359"/>
                    <a:pt x="486" y="461"/>
                    <a:pt x="455" y="578"/>
                  </a:cubicBezTo>
                  <a:cubicBezTo>
                    <a:pt x="423" y="695"/>
                    <a:pt x="416" y="796"/>
                    <a:pt x="416" y="796"/>
                  </a:cubicBezTo>
                </a:path>
              </a:pathLst>
            </a:custGeom>
            <a:noFill/>
            <a:ln w="2698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1" name="Freeform 235">
              <a:extLst>
                <a:ext uri="{FF2B5EF4-FFF2-40B4-BE49-F238E27FC236}">
                  <a16:creationId xmlns:a16="http://schemas.microsoft.com/office/drawing/2014/main" id="{5D1B96C3-266A-4833-A620-94385356F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2830"/>
              <a:ext cx="503" cy="973"/>
            </a:xfrm>
            <a:custGeom>
              <a:avLst/>
              <a:gdLst>
                <a:gd name="T0" fmla="*/ 0 w 201"/>
                <a:gd name="T1" fmla="*/ 0 h 389"/>
                <a:gd name="T2" fmla="*/ 1284 w 201"/>
                <a:gd name="T3" fmla="*/ 658 h 389"/>
                <a:gd name="T4" fmla="*/ 2097 w 201"/>
                <a:gd name="T5" fmla="*/ 863 h 389"/>
                <a:gd name="T6" fmla="*/ 2255 w 201"/>
                <a:gd name="T7" fmla="*/ 1271 h 389"/>
                <a:gd name="T8" fmla="*/ 1972 w 201"/>
                <a:gd name="T9" fmla="*/ 2021 h 389"/>
                <a:gd name="T10" fmla="*/ 2367 w 201"/>
                <a:gd name="T11" fmla="*/ 3242 h 389"/>
                <a:gd name="T12" fmla="*/ 2818 w 201"/>
                <a:gd name="T13" fmla="*/ 3772 h 389"/>
                <a:gd name="T14" fmla="*/ 3068 w 201"/>
                <a:gd name="T15" fmla="*/ 4210 h 389"/>
                <a:gd name="T16" fmla="*/ 2805 w 201"/>
                <a:gd name="T17" fmla="*/ 6088 h 389"/>
                <a:gd name="T18" fmla="*/ 2693 w 201"/>
                <a:gd name="T19" fmla="*/ 5005 h 389"/>
                <a:gd name="T20" fmla="*/ 2663 w 201"/>
                <a:gd name="T21" fmla="*/ 4367 h 389"/>
                <a:gd name="T22" fmla="*/ 2210 w 201"/>
                <a:gd name="T23" fmla="*/ 3284 h 389"/>
                <a:gd name="T24" fmla="*/ 1742 w 201"/>
                <a:gd name="T25" fmla="*/ 2346 h 389"/>
                <a:gd name="T26" fmla="*/ 1379 w 201"/>
                <a:gd name="T27" fmla="*/ 1251 h 389"/>
                <a:gd name="T28" fmla="*/ 813 w 201"/>
                <a:gd name="T29" fmla="*/ 708 h 389"/>
                <a:gd name="T30" fmla="*/ 0 w 201"/>
                <a:gd name="T31" fmla="*/ 20 h 3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1" h="389">
                  <a:moveTo>
                    <a:pt x="0" y="0"/>
                  </a:moveTo>
                  <a:cubicBezTo>
                    <a:pt x="19" y="12"/>
                    <a:pt x="59" y="34"/>
                    <a:pt x="82" y="42"/>
                  </a:cubicBezTo>
                  <a:cubicBezTo>
                    <a:pt x="99" y="48"/>
                    <a:pt x="118" y="49"/>
                    <a:pt x="134" y="55"/>
                  </a:cubicBezTo>
                  <a:cubicBezTo>
                    <a:pt x="152" y="60"/>
                    <a:pt x="153" y="66"/>
                    <a:pt x="144" y="81"/>
                  </a:cubicBezTo>
                  <a:cubicBezTo>
                    <a:pt x="134" y="97"/>
                    <a:pt x="124" y="110"/>
                    <a:pt x="126" y="129"/>
                  </a:cubicBezTo>
                  <a:cubicBezTo>
                    <a:pt x="127" y="156"/>
                    <a:pt x="138" y="186"/>
                    <a:pt x="151" y="207"/>
                  </a:cubicBezTo>
                  <a:cubicBezTo>
                    <a:pt x="159" y="221"/>
                    <a:pt x="166" y="231"/>
                    <a:pt x="180" y="241"/>
                  </a:cubicBezTo>
                  <a:cubicBezTo>
                    <a:pt x="195" y="251"/>
                    <a:pt x="201" y="251"/>
                    <a:pt x="196" y="269"/>
                  </a:cubicBezTo>
                  <a:cubicBezTo>
                    <a:pt x="185" y="309"/>
                    <a:pt x="182" y="349"/>
                    <a:pt x="179" y="389"/>
                  </a:cubicBezTo>
                  <a:cubicBezTo>
                    <a:pt x="167" y="371"/>
                    <a:pt x="173" y="341"/>
                    <a:pt x="172" y="320"/>
                  </a:cubicBezTo>
                  <a:cubicBezTo>
                    <a:pt x="171" y="307"/>
                    <a:pt x="171" y="292"/>
                    <a:pt x="170" y="279"/>
                  </a:cubicBezTo>
                  <a:cubicBezTo>
                    <a:pt x="166" y="254"/>
                    <a:pt x="152" y="232"/>
                    <a:pt x="141" y="210"/>
                  </a:cubicBezTo>
                  <a:cubicBezTo>
                    <a:pt x="130" y="190"/>
                    <a:pt x="119" y="171"/>
                    <a:pt x="111" y="150"/>
                  </a:cubicBezTo>
                  <a:cubicBezTo>
                    <a:pt x="103" y="128"/>
                    <a:pt x="102" y="101"/>
                    <a:pt x="88" y="80"/>
                  </a:cubicBezTo>
                  <a:cubicBezTo>
                    <a:pt x="79" y="67"/>
                    <a:pt x="65" y="54"/>
                    <a:pt x="52" y="45"/>
                  </a:cubicBezTo>
                  <a:cubicBezTo>
                    <a:pt x="39" y="35"/>
                    <a:pt x="8" y="27"/>
                    <a:pt x="0" y="1"/>
                  </a:cubicBezTo>
                </a:path>
              </a:pathLst>
            </a:custGeom>
            <a:solidFill>
              <a:srgbClr val="E5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2" name="Freeform 236">
              <a:extLst>
                <a:ext uri="{FF2B5EF4-FFF2-40B4-BE49-F238E27FC236}">
                  <a16:creationId xmlns:a16="http://schemas.microsoft.com/office/drawing/2014/main" id="{82FDBF98-5DB0-4557-85BB-AC7E267AB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1930"/>
              <a:ext cx="335" cy="585"/>
            </a:xfrm>
            <a:custGeom>
              <a:avLst/>
              <a:gdLst>
                <a:gd name="T0" fmla="*/ 0 w 134"/>
                <a:gd name="T1" fmla="*/ 0 h 234"/>
                <a:gd name="T2" fmla="*/ 1550 w 134"/>
                <a:gd name="T3" fmla="*/ 2145 h 234"/>
                <a:gd name="T4" fmla="*/ 2095 w 134"/>
                <a:gd name="T5" fmla="*/ 3658 h 234"/>
                <a:gd name="T6" fmla="*/ 1550 w 134"/>
                <a:gd name="T7" fmla="*/ 2658 h 234"/>
                <a:gd name="T8" fmla="*/ 0 w 134"/>
                <a:gd name="T9" fmla="*/ 0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234">
                  <a:moveTo>
                    <a:pt x="0" y="0"/>
                  </a:moveTo>
                  <a:cubicBezTo>
                    <a:pt x="0" y="0"/>
                    <a:pt x="89" y="82"/>
                    <a:pt x="99" y="137"/>
                  </a:cubicBezTo>
                  <a:cubicBezTo>
                    <a:pt x="110" y="193"/>
                    <a:pt x="125" y="227"/>
                    <a:pt x="134" y="234"/>
                  </a:cubicBezTo>
                  <a:cubicBezTo>
                    <a:pt x="134" y="234"/>
                    <a:pt x="104" y="199"/>
                    <a:pt x="99" y="170"/>
                  </a:cubicBezTo>
                  <a:cubicBezTo>
                    <a:pt x="95" y="142"/>
                    <a:pt x="98" y="9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3" name="Freeform 237">
              <a:extLst>
                <a:ext uri="{FF2B5EF4-FFF2-40B4-BE49-F238E27FC236}">
                  <a16:creationId xmlns:a16="http://schemas.microsoft.com/office/drawing/2014/main" id="{3AECDB33-7E98-4F49-99F0-921BF9C50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" y="2763"/>
              <a:ext cx="100" cy="498"/>
            </a:xfrm>
            <a:custGeom>
              <a:avLst/>
              <a:gdLst>
                <a:gd name="T0" fmla="*/ 0 w 40"/>
                <a:gd name="T1" fmla="*/ 0 h 199"/>
                <a:gd name="T2" fmla="*/ 125 w 40"/>
                <a:gd name="T3" fmla="*/ 3118 h 199"/>
                <a:gd name="T4" fmla="*/ 0 w 40"/>
                <a:gd name="T5" fmla="*/ 0 h 1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99">
                  <a:moveTo>
                    <a:pt x="0" y="0"/>
                  </a:moveTo>
                  <a:cubicBezTo>
                    <a:pt x="0" y="0"/>
                    <a:pt x="40" y="96"/>
                    <a:pt x="8" y="199"/>
                  </a:cubicBezTo>
                  <a:cubicBezTo>
                    <a:pt x="8" y="199"/>
                    <a:pt x="35" y="8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Freeform 238">
              <a:extLst>
                <a:ext uri="{FF2B5EF4-FFF2-40B4-BE49-F238E27FC236}">
                  <a16:creationId xmlns:a16="http://schemas.microsoft.com/office/drawing/2014/main" id="{AE6A0FFD-B914-4DFD-8D4D-193E93CBD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688"/>
              <a:ext cx="1840" cy="3160"/>
            </a:xfrm>
            <a:custGeom>
              <a:avLst/>
              <a:gdLst>
                <a:gd name="T0" fmla="*/ 7550 w 736"/>
                <a:gd name="T1" fmla="*/ 345 h 1264"/>
                <a:gd name="T2" fmla="*/ 8645 w 736"/>
                <a:gd name="T3" fmla="*/ 533 h 1264"/>
                <a:gd name="T4" fmla="*/ 8938 w 736"/>
                <a:gd name="T5" fmla="*/ 688 h 1264"/>
                <a:gd name="T6" fmla="*/ 9563 w 736"/>
                <a:gd name="T7" fmla="*/ 1395 h 1264"/>
                <a:gd name="T8" fmla="*/ 10113 w 736"/>
                <a:gd name="T9" fmla="*/ 2283 h 1264"/>
                <a:gd name="T10" fmla="*/ 10563 w 736"/>
                <a:gd name="T11" fmla="*/ 3645 h 1264"/>
                <a:gd name="T12" fmla="*/ 11050 w 736"/>
                <a:gd name="T13" fmla="*/ 4895 h 1264"/>
                <a:gd name="T14" fmla="*/ 11300 w 736"/>
                <a:gd name="T15" fmla="*/ 6188 h 1264"/>
                <a:gd name="T16" fmla="*/ 10938 w 736"/>
                <a:gd name="T17" fmla="*/ 7020 h 1264"/>
                <a:gd name="T18" fmla="*/ 10300 w 736"/>
                <a:gd name="T19" fmla="*/ 8113 h 1264"/>
                <a:gd name="T20" fmla="*/ 9845 w 736"/>
                <a:gd name="T21" fmla="*/ 8375 h 1264"/>
                <a:gd name="T22" fmla="*/ 10095 w 736"/>
                <a:gd name="T23" fmla="*/ 9333 h 1264"/>
                <a:gd name="T24" fmla="*/ 10125 w 736"/>
                <a:gd name="T25" fmla="*/ 10250 h 1264"/>
                <a:gd name="T26" fmla="*/ 9925 w 736"/>
                <a:gd name="T27" fmla="*/ 11000 h 1264"/>
                <a:gd name="T28" fmla="*/ 9863 w 736"/>
                <a:gd name="T29" fmla="*/ 11658 h 1264"/>
                <a:gd name="T30" fmla="*/ 9708 w 736"/>
                <a:gd name="T31" fmla="*/ 12613 h 1264"/>
                <a:gd name="T32" fmla="*/ 10333 w 736"/>
                <a:gd name="T33" fmla="*/ 13533 h 1264"/>
                <a:gd name="T34" fmla="*/ 10533 w 736"/>
                <a:gd name="T35" fmla="*/ 14488 h 1264"/>
                <a:gd name="T36" fmla="*/ 10095 w 736"/>
                <a:gd name="T37" fmla="*/ 16238 h 1264"/>
                <a:gd name="T38" fmla="*/ 9863 w 736"/>
                <a:gd name="T39" fmla="*/ 16658 h 1264"/>
                <a:gd name="T40" fmla="*/ 9438 w 736"/>
                <a:gd name="T41" fmla="*/ 17395 h 1264"/>
                <a:gd name="T42" fmla="*/ 8220 w 736"/>
                <a:gd name="T43" fmla="*/ 18175 h 1264"/>
                <a:gd name="T44" fmla="*/ 6783 w 736"/>
                <a:gd name="T45" fmla="*/ 18833 h 1264"/>
                <a:gd name="T46" fmla="*/ 6113 w 736"/>
                <a:gd name="T47" fmla="*/ 18813 h 1264"/>
                <a:gd name="T48" fmla="*/ 5250 w 736"/>
                <a:gd name="T49" fmla="*/ 19050 h 1264"/>
                <a:gd name="T50" fmla="*/ 3283 w 736"/>
                <a:gd name="T51" fmla="*/ 18283 h 1264"/>
                <a:gd name="T52" fmla="*/ 2425 w 736"/>
                <a:gd name="T53" fmla="*/ 16783 h 1264"/>
                <a:gd name="T54" fmla="*/ 1645 w 736"/>
                <a:gd name="T55" fmla="*/ 15625 h 1264"/>
                <a:gd name="T56" fmla="*/ 908 w 736"/>
                <a:gd name="T57" fmla="*/ 14238 h 1264"/>
                <a:gd name="T58" fmla="*/ 708 w 736"/>
                <a:gd name="T59" fmla="*/ 13158 h 1264"/>
                <a:gd name="T60" fmla="*/ 720 w 736"/>
                <a:gd name="T61" fmla="*/ 11863 h 1264"/>
                <a:gd name="T62" fmla="*/ 520 w 736"/>
                <a:gd name="T63" fmla="*/ 11083 h 1264"/>
                <a:gd name="T64" fmla="*/ 458 w 736"/>
                <a:gd name="T65" fmla="*/ 10175 h 1264"/>
                <a:gd name="T66" fmla="*/ 270 w 736"/>
                <a:gd name="T67" fmla="*/ 9113 h 1264"/>
                <a:gd name="T68" fmla="*/ 658 w 736"/>
                <a:gd name="T69" fmla="*/ 7363 h 1264"/>
                <a:gd name="T70" fmla="*/ 1438 w 736"/>
                <a:gd name="T71" fmla="*/ 5988 h 1264"/>
                <a:gd name="T72" fmla="*/ 2220 w 736"/>
                <a:gd name="T73" fmla="*/ 4738 h 1264"/>
                <a:gd name="T74" fmla="*/ 2833 w 736"/>
                <a:gd name="T75" fmla="*/ 4063 h 1264"/>
                <a:gd name="T76" fmla="*/ 3938 w 736"/>
                <a:gd name="T77" fmla="*/ 3208 h 1264"/>
                <a:gd name="T78" fmla="*/ 4720 w 736"/>
                <a:gd name="T79" fmla="*/ 2563 h 1264"/>
                <a:gd name="T80" fmla="*/ 5375 w 736"/>
                <a:gd name="T81" fmla="*/ 1813 h 1264"/>
                <a:gd name="T82" fmla="*/ 6208 w 736"/>
                <a:gd name="T83" fmla="*/ 988 h 1264"/>
                <a:gd name="T84" fmla="*/ 6783 w 736"/>
                <a:gd name="T85" fmla="*/ 375 h 1264"/>
                <a:gd name="T86" fmla="*/ 7550 w 736"/>
                <a:gd name="T87" fmla="*/ 345 h 12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36" h="1264">
                  <a:moveTo>
                    <a:pt x="483" y="22"/>
                  </a:moveTo>
                  <a:cubicBezTo>
                    <a:pt x="500" y="21"/>
                    <a:pt x="519" y="0"/>
                    <a:pt x="553" y="34"/>
                  </a:cubicBezTo>
                  <a:cubicBezTo>
                    <a:pt x="553" y="34"/>
                    <a:pt x="561" y="47"/>
                    <a:pt x="572" y="44"/>
                  </a:cubicBezTo>
                  <a:cubicBezTo>
                    <a:pt x="582" y="42"/>
                    <a:pt x="620" y="48"/>
                    <a:pt x="612" y="89"/>
                  </a:cubicBezTo>
                  <a:cubicBezTo>
                    <a:pt x="604" y="129"/>
                    <a:pt x="646" y="102"/>
                    <a:pt x="647" y="146"/>
                  </a:cubicBezTo>
                  <a:cubicBezTo>
                    <a:pt x="648" y="190"/>
                    <a:pt x="672" y="182"/>
                    <a:pt x="676" y="233"/>
                  </a:cubicBezTo>
                  <a:cubicBezTo>
                    <a:pt x="680" y="284"/>
                    <a:pt x="719" y="271"/>
                    <a:pt x="707" y="313"/>
                  </a:cubicBezTo>
                  <a:cubicBezTo>
                    <a:pt x="695" y="354"/>
                    <a:pt x="736" y="365"/>
                    <a:pt x="723" y="396"/>
                  </a:cubicBezTo>
                  <a:cubicBezTo>
                    <a:pt x="723" y="396"/>
                    <a:pt x="732" y="437"/>
                    <a:pt x="700" y="449"/>
                  </a:cubicBezTo>
                  <a:cubicBezTo>
                    <a:pt x="669" y="461"/>
                    <a:pt x="713" y="499"/>
                    <a:pt x="659" y="519"/>
                  </a:cubicBezTo>
                  <a:cubicBezTo>
                    <a:pt x="659" y="519"/>
                    <a:pt x="633" y="526"/>
                    <a:pt x="630" y="536"/>
                  </a:cubicBezTo>
                  <a:cubicBezTo>
                    <a:pt x="628" y="547"/>
                    <a:pt x="634" y="579"/>
                    <a:pt x="646" y="597"/>
                  </a:cubicBezTo>
                  <a:cubicBezTo>
                    <a:pt x="658" y="616"/>
                    <a:pt x="656" y="644"/>
                    <a:pt x="648" y="656"/>
                  </a:cubicBezTo>
                  <a:cubicBezTo>
                    <a:pt x="641" y="668"/>
                    <a:pt x="629" y="681"/>
                    <a:pt x="635" y="704"/>
                  </a:cubicBezTo>
                  <a:cubicBezTo>
                    <a:pt x="642" y="728"/>
                    <a:pt x="647" y="728"/>
                    <a:pt x="631" y="746"/>
                  </a:cubicBezTo>
                  <a:cubicBezTo>
                    <a:pt x="616" y="764"/>
                    <a:pt x="621" y="807"/>
                    <a:pt x="621" y="807"/>
                  </a:cubicBezTo>
                  <a:cubicBezTo>
                    <a:pt x="621" y="807"/>
                    <a:pt x="661" y="826"/>
                    <a:pt x="661" y="866"/>
                  </a:cubicBezTo>
                  <a:cubicBezTo>
                    <a:pt x="661" y="866"/>
                    <a:pt x="684" y="899"/>
                    <a:pt x="674" y="927"/>
                  </a:cubicBezTo>
                  <a:cubicBezTo>
                    <a:pt x="665" y="954"/>
                    <a:pt x="704" y="993"/>
                    <a:pt x="646" y="1039"/>
                  </a:cubicBezTo>
                  <a:cubicBezTo>
                    <a:pt x="646" y="1039"/>
                    <a:pt x="646" y="1058"/>
                    <a:pt x="631" y="1066"/>
                  </a:cubicBezTo>
                  <a:cubicBezTo>
                    <a:pt x="617" y="1074"/>
                    <a:pt x="647" y="1097"/>
                    <a:pt x="604" y="1113"/>
                  </a:cubicBezTo>
                  <a:cubicBezTo>
                    <a:pt x="561" y="1128"/>
                    <a:pt x="563" y="1170"/>
                    <a:pt x="526" y="1163"/>
                  </a:cubicBezTo>
                  <a:cubicBezTo>
                    <a:pt x="490" y="1157"/>
                    <a:pt x="462" y="1223"/>
                    <a:pt x="434" y="1205"/>
                  </a:cubicBezTo>
                  <a:cubicBezTo>
                    <a:pt x="434" y="1205"/>
                    <a:pt x="417" y="1208"/>
                    <a:pt x="391" y="1204"/>
                  </a:cubicBezTo>
                  <a:cubicBezTo>
                    <a:pt x="365" y="1200"/>
                    <a:pt x="361" y="1235"/>
                    <a:pt x="336" y="1219"/>
                  </a:cubicBezTo>
                  <a:cubicBezTo>
                    <a:pt x="311" y="1204"/>
                    <a:pt x="250" y="1264"/>
                    <a:pt x="210" y="1170"/>
                  </a:cubicBezTo>
                  <a:cubicBezTo>
                    <a:pt x="188" y="1154"/>
                    <a:pt x="158" y="1137"/>
                    <a:pt x="155" y="1074"/>
                  </a:cubicBezTo>
                  <a:cubicBezTo>
                    <a:pt x="142" y="1046"/>
                    <a:pt x="108" y="1067"/>
                    <a:pt x="105" y="1000"/>
                  </a:cubicBezTo>
                  <a:cubicBezTo>
                    <a:pt x="103" y="974"/>
                    <a:pt x="63" y="962"/>
                    <a:pt x="58" y="911"/>
                  </a:cubicBezTo>
                  <a:cubicBezTo>
                    <a:pt x="52" y="860"/>
                    <a:pt x="51" y="856"/>
                    <a:pt x="45" y="842"/>
                  </a:cubicBezTo>
                  <a:cubicBezTo>
                    <a:pt x="38" y="828"/>
                    <a:pt x="24" y="778"/>
                    <a:pt x="46" y="759"/>
                  </a:cubicBezTo>
                  <a:cubicBezTo>
                    <a:pt x="46" y="759"/>
                    <a:pt x="25" y="730"/>
                    <a:pt x="33" y="709"/>
                  </a:cubicBezTo>
                  <a:cubicBezTo>
                    <a:pt x="41" y="689"/>
                    <a:pt x="19" y="673"/>
                    <a:pt x="29" y="651"/>
                  </a:cubicBezTo>
                  <a:cubicBezTo>
                    <a:pt x="39" y="629"/>
                    <a:pt x="0" y="613"/>
                    <a:pt x="17" y="583"/>
                  </a:cubicBezTo>
                  <a:cubicBezTo>
                    <a:pt x="17" y="583"/>
                    <a:pt x="0" y="497"/>
                    <a:pt x="42" y="471"/>
                  </a:cubicBezTo>
                  <a:cubicBezTo>
                    <a:pt x="84" y="445"/>
                    <a:pt x="41" y="400"/>
                    <a:pt x="92" y="383"/>
                  </a:cubicBezTo>
                  <a:cubicBezTo>
                    <a:pt x="92" y="383"/>
                    <a:pt x="82" y="329"/>
                    <a:pt x="142" y="303"/>
                  </a:cubicBezTo>
                  <a:cubicBezTo>
                    <a:pt x="142" y="303"/>
                    <a:pt x="162" y="270"/>
                    <a:pt x="181" y="260"/>
                  </a:cubicBezTo>
                  <a:cubicBezTo>
                    <a:pt x="201" y="251"/>
                    <a:pt x="222" y="205"/>
                    <a:pt x="252" y="205"/>
                  </a:cubicBezTo>
                  <a:cubicBezTo>
                    <a:pt x="252" y="205"/>
                    <a:pt x="259" y="152"/>
                    <a:pt x="302" y="164"/>
                  </a:cubicBezTo>
                  <a:cubicBezTo>
                    <a:pt x="302" y="164"/>
                    <a:pt x="319" y="125"/>
                    <a:pt x="344" y="116"/>
                  </a:cubicBezTo>
                  <a:cubicBezTo>
                    <a:pt x="369" y="107"/>
                    <a:pt x="370" y="71"/>
                    <a:pt x="397" y="63"/>
                  </a:cubicBezTo>
                  <a:cubicBezTo>
                    <a:pt x="425" y="55"/>
                    <a:pt x="409" y="37"/>
                    <a:pt x="434" y="24"/>
                  </a:cubicBezTo>
                  <a:cubicBezTo>
                    <a:pt x="458" y="11"/>
                    <a:pt x="483" y="22"/>
                    <a:pt x="483" y="22"/>
                  </a:cubicBezTo>
                  <a:close/>
                </a:path>
              </a:pathLst>
            </a:custGeom>
            <a:solidFill>
              <a:srgbClr val="E85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Freeform 239">
              <a:extLst>
                <a:ext uri="{FF2B5EF4-FFF2-40B4-BE49-F238E27FC236}">
                  <a16:creationId xmlns:a16="http://schemas.microsoft.com/office/drawing/2014/main" id="{E5F12F89-F597-48AE-A6CF-E63DBBE6F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1823"/>
              <a:ext cx="235" cy="1180"/>
            </a:xfrm>
            <a:custGeom>
              <a:avLst/>
              <a:gdLst>
                <a:gd name="T0" fmla="*/ 1095 w 94"/>
                <a:gd name="T1" fmla="*/ 33 h 472"/>
                <a:gd name="T2" fmla="*/ 958 w 94"/>
                <a:gd name="T3" fmla="*/ 688 h 472"/>
                <a:gd name="T4" fmla="*/ 675 w 94"/>
                <a:gd name="T5" fmla="*/ 1125 h 472"/>
                <a:gd name="T6" fmla="*/ 238 w 94"/>
                <a:gd name="T7" fmla="*/ 1363 h 472"/>
                <a:gd name="T8" fmla="*/ 313 w 94"/>
                <a:gd name="T9" fmla="*/ 2033 h 472"/>
                <a:gd name="T10" fmla="*/ 550 w 94"/>
                <a:gd name="T11" fmla="*/ 2958 h 472"/>
                <a:gd name="T12" fmla="*/ 375 w 94"/>
                <a:gd name="T13" fmla="*/ 3395 h 472"/>
                <a:gd name="T14" fmla="*/ 333 w 94"/>
                <a:gd name="T15" fmla="*/ 4000 h 472"/>
                <a:gd name="T16" fmla="*/ 175 w 94"/>
                <a:gd name="T17" fmla="*/ 4688 h 472"/>
                <a:gd name="T18" fmla="*/ 0 w 94"/>
                <a:gd name="T19" fmla="*/ 5283 h 472"/>
                <a:gd name="T20" fmla="*/ 208 w 94"/>
                <a:gd name="T21" fmla="*/ 5533 h 472"/>
                <a:gd name="T22" fmla="*/ 625 w 94"/>
                <a:gd name="T23" fmla="*/ 6145 h 472"/>
                <a:gd name="T24" fmla="*/ 770 w 94"/>
                <a:gd name="T25" fmla="*/ 6738 h 472"/>
                <a:gd name="T26" fmla="*/ 1470 w 94"/>
                <a:gd name="T27" fmla="*/ 7375 h 472"/>
                <a:gd name="T28" fmla="*/ 925 w 94"/>
                <a:gd name="T29" fmla="*/ 6613 h 472"/>
                <a:gd name="T30" fmla="*/ 750 w 94"/>
                <a:gd name="T31" fmla="*/ 5813 h 472"/>
                <a:gd name="T32" fmla="*/ 520 w 94"/>
                <a:gd name="T33" fmla="*/ 5458 h 472"/>
                <a:gd name="T34" fmla="*/ 533 w 94"/>
                <a:gd name="T35" fmla="*/ 4908 h 472"/>
                <a:gd name="T36" fmla="*/ 863 w 94"/>
                <a:gd name="T37" fmla="*/ 3845 h 472"/>
                <a:gd name="T38" fmla="*/ 708 w 94"/>
                <a:gd name="T39" fmla="*/ 3645 h 472"/>
                <a:gd name="T40" fmla="*/ 813 w 94"/>
                <a:gd name="T41" fmla="*/ 3363 h 472"/>
                <a:gd name="T42" fmla="*/ 645 w 94"/>
                <a:gd name="T43" fmla="*/ 2408 h 472"/>
                <a:gd name="T44" fmla="*/ 595 w 94"/>
                <a:gd name="T45" fmla="*/ 1520 h 472"/>
                <a:gd name="T46" fmla="*/ 1033 w 94"/>
                <a:gd name="T47" fmla="*/ 770 h 472"/>
                <a:gd name="T48" fmla="*/ 1175 w 94"/>
                <a:gd name="T49" fmla="*/ 0 h 47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4" h="472">
                  <a:moveTo>
                    <a:pt x="70" y="2"/>
                  </a:moveTo>
                  <a:cubicBezTo>
                    <a:pt x="67" y="0"/>
                    <a:pt x="62" y="38"/>
                    <a:pt x="61" y="44"/>
                  </a:cubicBezTo>
                  <a:cubicBezTo>
                    <a:pt x="59" y="56"/>
                    <a:pt x="54" y="66"/>
                    <a:pt x="43" y="72"/>
                  </a:cubicBezTo>
                  <a:cubicBezTo>
                    <a:pt x="35" y="77"/>
                    <a:pt x="21" y="79"/>
                    <a:pt x="15" y="87"/>
                  </a:cubicBezTo>
                  <a:cubicBezTo>
                    <a:pt x="5" y="98"/>
                    <a:pt x="16" y="117"/>
                    <a:pt x="20" y="130"/>
                  </a:cubicBezTo>
                  <a:cubicBezTo>
                    <a:pt x="26" y="149"/>
                    <a:pt x="35" y="169"/>
                    <a:pt x="35" y="189"/>
                  </a:cubicBezTo>
                  <a:cubicBezTo>
                    <a:pt x="35" y="202"/>
                    <a:pt x="30" y="207"/>
                    <a:pt x="24" y="217"/>
                  </a:cubicBezTo>
                  <a:cubicBezTo>
                    <a:pt x="16" y="230"/>
                    <a:pt x="16" y="242"/>
                    <a:pt x="21" y="256"/>
                  </a:cubicBezTo>
                  <a:cubicBezTo>
                    <a:pt x="27" y="275"/>
                    <a:pt x="20" y="284"/>
                    <a:pt x="11" y="300"/>
                  </a:cubicBezTo>
                  <a:cubicBezTo>
                    <a:pt x="6" y="311"/>
                    <a:pt x="0" y="327"/>
                    <a:pt x="0" y="338"/>
                  </a:cubicBezTo>
                  <a:cubicBezTo>
                    <a:pt x="0" y="350"/>
                    <a:pt x="5" y="349"/>
                    <a:pt x="13" y="354"/>
                  </a:cubicBezTo>
                  <a:cubicBezTo>
                    <a:pt x="25" y="362"/>
                    <a:pt x="35" y="380"/>
                    <a:pt x="40" y="393"/>
                  </a:cubicBezTo>
                  <a:cubicBezTo>
                    <a:pt x="45" y="406"/>
                    <a:pt x="44" y="419"/>
                    <a:pt x="49" y="431"/>
                  </a:cubicBezTo>
                  <a:cubicBezTo>
                    <a:pt x="56" y="448"/>
                    <a:pt x="79" y="464"/>
                    <a:pt x="94" y="472"/>
                  </a:cubicBezTo>
                  <a:cubicBezTo>
                    <a:pt x="80" y="461"/>
                    <a:pt x="66" y="440"/>
                    <a:pt x="59" y="423"/>
                  </a:cubicBezTo>
                  <a:cubicBezTo>
                    <a:pt x="53" y="406"/>
                    <a:pt x="57" y="388"/>
                    <a:pt x="48" y="372"/>
                  </a:cubicBezTo>
                  <a:cubicBezTo>
                    <a:pt x="44" y="364"/>
                    <a:pt x="36" y="358"/>
                    <a:pt x="33" y="349"/>
                  </a:cubicBezTo>
                  <a:cubicBezTo>
                    <a:pt x="29" y="338"/>
                    <a:pt x="31" y="326"/>
                    <a:pt x="34" y="314"/>
                  </a:cubicBezTo>
                  <a:cubicBezTo>
                    <a:pt x="40" y="295"/>
                    <a:pt x="66" y="266"/>
                    <a:pt x="55" y="246"/>
                  </a:cubicBezTo>
                  <a:cubicBezTo>
                    <a:pt x="52" y="241"/>
                    <a:pt x="45" y="240"/>
                    <a:pt x="45" y="233"/>
                  </a:cubicBezTo>
                  <a:cubicBezTo>
                    <a:pt x="45" y="229"/>
                    <a:pt x="51" y="220"/>
                    <a:pt x="52" y="215"/>
                  </a:cubicBezTo>
                  <a:cubicBezTo>
                    <a:pt x="58" y="194"/>
                    <a:pt x="45" y="175"/>
                    <a:pt x="41" y="154"/>
                  </a:cubicBezTo>
                  <a:cubicBezTo>
                    <a:pt x="37" y="137"/>
                    <a:pt x="29" y="113"/>
                    <a:pt x="38" y="97"/>
                  </a:cubicBezTo>
                  <a:cubicBezTo>
                    <a:pt x="47" y="81"/>
                    <a:pt x="61" y="68"/>
                    <a:pt x="66" y="49"/>
                  </a:cubicBezTo>
                  <a:cubicBezTo>
                    <a:pt x="70" y="31"/>
                    <a:pt x="63" y="16"/>
                    <a:pt x="75" y="0"/>
                  </a:cubicBezTo>
                </a:path>
              </a:pathLst>
            </a:custGeom>
            <a:solidFill>
              <a:srgbClr val="E5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6" name="Freeform 240">
              <a:extLst>
                <a:ext uri="{FF2B5EF4-FFF2-40B4-BE49-F238E27FC236}">
                  <a16:creationId xmlns:a16="http://schemas.microsoft.com/office/drawing/2014/main" id="{8D0A03E5-FA3D-4590-BF58-84D57A2AC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1678"/>
              <a:ext cx="577" cy="527"/>
            </a:xfrm>
            <a:custGeom>
              <a:avLst/>
              <a:gdLst>
                <a:gd name="T0" fmla="*/ 3599 w 231"/>
                <a:gd name="T1" fmla="*/ 1946 h 211"/>
                <a:gd name="T2" fmla="*/ 3287 w 231"/>
                <a:gd name="T3" fmla="*/ 1946 h 211"/>
                <a:gd name="T4" fmla="*/ 3025 w 231"/>
                <a:gd name="T5" fmla="*/ 1446 h 211"/>
                <a:gd name="T6" fmla="*/ 2433 w 231"/>
                <a:gd name="T7" fmla="*/ 1354 h 211"/>
                <a:gd name="T8" fmla="*/ 2133 w 231"/>
                <a:gd name="T9" fmla="*/ 405 h 211"/>
                <a:gd name="T10" fmla="*/ 1436 w 231"/>
                <a:gd name="T11" fmla="*/ 0 h 211"/>
                <a:gd name="T12" fmla="*/ 1604 w 231"/>
                <a:gd name="T13" fmla="*/ 437 h 211"/>
                <a:gd name="T14" fmla="*/ 1933 w 231"/>
                <a:gd name="T15" fmla="*/ 937 h 211"/>
                <a:gd name="T16" fmla="*/ 1291 w 231"/>
                <a:gd name="T17" fmla="*/ 967 h 211"/>
                <a:gd name="T18" fmla="*/ 999 w 231"/>
                <a:gd name="T19" fmla="*/ 1434 h 211"/>
                <a:gd name="T20" fmla="*/ 480 w 231"/>
                <a:gd name="T21" fmla="*/ 1229 h 211"/>
                <a:gd name="T22" fmla="*/ 0 w 231"/>
                <a:gd name="T23" fmla="*/ 2258 h 211"/>
                <a:gd name="T24" fmla="*/ 624 w 231"/>
                <a:gd name="T25" fmla="*/ 2912 h 211"/>
                <a:gd name="T26" fmla="*/ 575 w 231"/>
                <a:gd name="T27" fmla="*/ 2478 h 211"/>
                <a:gd name="T28" fmla="*/ 417 w 231"/>
                <a:gd name="T29" fmla="*/ 2153 h 211"/>
                <a:gd name="T30" fmla="*/ 1092 w 231"/>
                <a:gd name="T31" fmla="*/ 2041 h 211"/>
                <a:gd name="T32" fmla="*/ 842 w 231"/>
                <a:gd name="T33" fmla="*/ 1621 h 211"/>
                <a:gd name="T34" fmla="*/ 1249 w 231"/>
                <a:gd name="T35" fmla="*/ 1778 h 211"/>
                <a:gd name="T36" fmla="*/ 1311 w 231"/>
                <a:gd name="T37" fmla="*/ 1311 h 211"/>
                <a:gd name="T38" fmla="*/ 1604 w 231"/>
                <a:gd name="T39" fmla="*/ 1541 h 211"/>
                <a:gd name="T40" fmla="*/ 1883 w 231"/>
                <a:gd name="T41" fmla="*/ 1466 h 211"/>
                <a:gd name="T42" fmla="*/ 1903 w 231"/>
                <a:gd name="T43" fmla="*/ 1341 h 211"/>
                <a:gd name="T44" fmla="*/ 1978 w 231"/>
                <a:gd name="T45" fmla="*/ 2308 h 211"/>
                <a:gd name="T46" fmla="*/ 1903 w 231"/>
                <a:gd name="T47" fmla="*/ 3162 h 211"/>
                <a:gd name="T48" fmla="*/ 2715 w 231"/>
                <a:gd name="T49" fmla="*/ 3287 h 211"/>
                <a:gd name="T50" fmla="*/ 2353 w 231"/>
                <a:gd name="T51" fmla="*/ 2370 h 211"/>
                <a:gd name="T52" fmla="*/ 2291 w 231"/>
                <a:gd name="T53" fmla="*/ 2383 h 211"/>
                <a:gd name="T54" fmla="*/ 2790 w 231"/>
                <a:gd name="T55" fmla="*/ 2403 h 211"/>
                <a:gd name="T56" fmla="*/ 2478 w 231"/>
                <a:gd name="T57" fmla="*/ 2120 h 211"/>
                <a:gd name="T58" fmla="*/ 2495 w 231"/>
                <a:gd name="T59" fmla="*/ 1791 h 211"/>
                <a:gd name="T60" fmla="*/ 2320 w 231"/>
                <a:gd name="T61" fmla="*/ 1341 h 211"/>
                <a:gd name="T62" fmla="*/ 2820 w 231"/>
                <a:gd name="T63" fmla="*/ 1559 h 211"/>
                <a:gd name="T64" fmla="*/ 3070 w 231"/>
                <a:gd name="T65" fmla="*/ 1903 h 211"/>
                <a:gd name="T66" fmla="*/ 3494 w 231"/>
                <a:gd name="T67" fmla="*/ 2071 h 2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31" h="211">
                  <a:moveTo>
                    <a:pt x="231" y="125"/>
                  </a:moveTo>
                  <a:cubicBezTo>
                    <a:pt x="225" y="131"/>
                    <a:pt x="218" y="129"/>
                    <a:pt x="211" y="125"/>
                  </a:cubicBezTo>
                  <a:cubicBezTo>
                    <a:pt x="196" y="117"/>
                    <a:pt x="199" y="105"/>
                    <a:pt x="194" y="93"/>
                  </a:cubicBezTo>
                  <a:cubicBezTo>
                    <a:pt x="183" y="97"/>
                    <a:pt x="166" y="94"/>
                    <a:pt x="156" y="87"/>
                  </a:cubicBezTo>
                  <a:cubicBezTo>
                    <a:pt x="134" y="73"/>
                    <a:pt x="137" y="45"/>
                    <a:pt x="137" y="26"/>
                  </a:cubicBezTo>
                  <a:cubicBezTo>
                    <a:pt x="120" y="48"/>
                    <a:pt x="102" y="1"/>
                    <a:pt x="92" y="0"/>
                  </a:cubicBezTo>
                  <a:cubicBezTo>
                    <a:pt x="99" y="8"/>
                    <a:pt x="106" y="18"/>
                    <a:pt x="103" y="28"/>
                  </a:cubicBezTo>
                  <a:cubicBezTo>
                    <a:pt x="120" y="33"/>
                    <a:pt x="130" y="40"/>
                    <a:pt x="124" y="60"/>
                  </a:cubicBezTo>
                  <a:cubicBezTo>
                    <a:pt x="115" y="90"/>
                    <a:pt x="99" y="77"/>
                    <a:pt x="83" y="62"/>
                  </a:cubicBezTo>
                  <a:cubicBezTo>
                    <a:pt x="83" y="74"/>
                    <a:pt x="75" y="88"/>
                    <a:pt x="64" y="92"/>
                  </a:cubicBezTo>
                  <a:cubicBezTo>
                    <a:pt x="48" y="99"/>
                    <a:pt x="39" y="90"/>
                    <a:pt x="31" y="79"/>
                  </a:cubicBezTo>
                  <a:cubicBezTo>
                    <a:pt x="44" y="102"/>
                    <a:pt x="24" y="138"/>
                    <a:pt x="0" y="145"/>
                  </a:cubicBezTo>
                  <a:cubicBezTo>
                    <a:pt x="30" y="129"/>
                    <a:pt x="35" y="169"/>
                    <a:pt x="40" y="187"/>
                  </a:cubicBezTo>
                  <a:cubicBezTo>
                    <a:pt x="37" y="178"/>
                    <a:pt x="40" y="168"/>
                    <a:pt x="37" y="159"/>
                  </a:cubicBezTo>
                  <a:cubicBezTo>
                    <a:pt x="35" y="152"/>
                    <a:pt x="27" y="146"/>
                    <a:pt x="27" y="138"/>
                  </a:cubicBezTo>
                  <a:cubicBezTo>
                    <a:pt x="28" y="114"/>
                    <a:pt x="58" y="115"/>
                    <a:pt x="70" y="131"/>
                  </a:cubicBezTo>
                  <a:cubicBezTo>
                    <a:pt x="60" y="125"/>
                    <a:pt x="44" y="114"/>
                    <a:pt x="54" y="104"/>
                  </a:cubicBezTo>
                  <a:cubicBezTo>
                    <a:pt x="63" y="94"/>
                    <a:pt x="80" y="100"/>
                    <a:pt x="80" y="114"/>
                  </a:cubicBezTo>
                  <a:cubicBezTo>
                    <a:pt x="78" y="106"/>
                    <a:pt x="76" y="88"/>
                    <a:pt x="84" y="84"/>
                  </a:cubicBezTo>
                  <a:cubicBezTo>
                    <a:pt x="94" y="77"/>
                    <a:pt x="102" y="90"/>
                    <a:pt x="103" y="99"/>
                  </a:cubicBezTo>
                  <a:cubicBezTo>
                    <a:pt x="102" y="87"/>
                    <a:pt x="115" y="86"/>
                    <a:pt x="121" y="94"/>
                  </a:cubicBezTo>
                  <a:cubicBezTo>
                    <a:pt x="121" y="92"/>
                    <a:pt x="122" y="88"/>
                    <a:pt x="122" y="86"/>
                  </a:cubicBezTo>
                  <a:cubicBezTo>
                    <a:pt x="149" y="79"/>
                    <a:pt x="148" y="139"/>
                    <a:pt x="127" y="148"/>
                  </a:cubicBezTo>
                  <a:cubicBezTo>
                    <a:pt x="146" y="162"/>
                    <a:pt x="139" y="190"/>
                    <a:pt x="122" y="203"/>
                  </a:cubicBezTo>
                  <a:cubicBezTo>
                    <a:pt x="139" y="182"/>
                    <a:pt x="159" y="189"/>
                    <a:pt x="174" y="211"/>
                  </a:cubicBezTo>
                  <a:cubicBezTo>
                    <a:pt x="163" y="198"/>
                    <a:pt x="136" y="172"/>
                    <a:pt x="151" y="152"/>
                  </a:cubicBezTo>
                  <a:cubicBezTo>
                    <a:pt x="149" y="152"/>
                    <a:pt x="149" y="152"/>
                    <a:pt x="147" y="153"/>
                  </a:cubicBezTo>
                  <a:cubicBezTo>
                    <a:pt x="141" y="133"/>
                    <a:pt x="174" y="146"/>
                    <a:pt x="179" y="154"/>
                  </a:cubicBezTo>
                  <a:cubicBezTo>
                    <a:pt x="170" y="144"/>
                    <a:pt x="176" y="135"/>
                    <a:pt x="159" y="136"/>
                  </a:cubicBezTo>
                  <a:cubicBezTo>
                    <a:pt x="155" y="130"/>
                    <a:pt x="151" y="120"/>
                    <a:pt x="160" y="115"/>
                  </a:cubicBezTo>
                  <a:cubicBezTo>
                    <a:pt x="152" y="113"/>
                    <a:pt x="147" y="94"/>
                    <a:pt x="149" y="86"/>
                  </a:cubicBezTo>
                  <a:cubicBezTo>
                    <a:pt x="155" y="97"/>
                    <a:pt x="170" y="112"/>
                    <a:pt x="181" y="100"/>
                  </a:cubicBezTo>
                  <a:cubicBezTo>
                    <a:pt x="187" y="107"/>
                    <a:pt x="191" y="116"/>
                    <a:pt x="197" y="122"/>
                  </a:cubicBezTo>
                  <a:cubicBezTo>
                    <a:pt x="204" y="130"/>
                    <a:pt x="216" y="129"/>
                    <a:pt x="224" y="133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7" name="Freeform 241">
              <a:extLst>
                <a:ext uri="{FF2B5EF4-FFF2-40B4-BE49-F238E27FC236}">
                  <a16:creationId xmlns:a16="http://schemas.microsoft.com/office/drawing/2014/main" id="{67A1B066-A214-4519-976A-6407BFFDF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698"/>
              <a:ext cx="682" cy="545"/>
            </a:xfrm>
            <a:custGeom>
              <a:avLst/>
              <a:gdLst>
                <a:gd name="T0" fmla="*/ 4257 w 273"/>
                <a:gd name="T1" fmla="*/ 188 h 218"/>
                <a:gd name="T2" fmla="*/ 3757 w 273"/>
                <a:gd name="T3" fmla="*/ 625 h 218"/>
                <a:gd name="T4" fmla="*/ 3557 w 273"/>
                <a:gd name="T5" fmla="*/ 1238 h 218"/>
                <a:gd name="T6" fmla="*/ 3070 w 273"/>
                <a:gd name="T7" fmla="*/ 1188 h 218"/>
                <a:gd name="T8" fmla="*/ 3070 w 273"/>
                <a:gd name="T9" fmla="*/ 1675 h 218"/>
                <a:gd name="T10" fmla="*/ 3403 w 273"/>
                <a:gd name="T11" fmla="*/ 2270 h 218"/>
                <a:gd name="T12" fmla="*/ 3850 w 273"/>
                <a:gd name="T13" fmla="*/ 2708 h 218"/>
                <a:gd name="T14" fmla="*/ 3340 w 273"/>
                <a:gd name="T15" fmla="*/ 2908 h 218"/>
                <a:gd name="T16" fmla="*/ 3215 w 273"/>
                <a:gd name="T17" fmla="*/ 3408 h 218"/>
                <a:gd name="T18" fmla="*/ 3353 w 273"/>
                <a:gd name="T19" fmla="*/ 2750 h 218"/>
                <a:gd name="T20" fmla="*/ 3320 w 273"/>
                <a:gd name="T21" fmla="*/ 2375 h 218"/>
                <a:gd name="T22" fmla="*/ 2945 w 273"/>
                <a:gd name="T23" fmla="*/ 2533 h 218"/>
                <a:gd name="T24" fmla="*/ 2696 w 273"/>
                <a:gd name="T25" fmla="*/ 1750 h 218"/>
                <a:gd name="T26" fmla="*/ 2808 w 273"/>
                <a:gd name="T27" fmla="*/ 1520 h 218"/>
                <a:gd name="T28" fmla="*/ 2571 w 273"/>
                <a:gd name="T29" fmla="*/ 1333 h 218"/>
                <a:gd name="T30" fmla="*/ 2091 w 273"/>
                <a:gd name="T31" fmla="*/ 1645 h 218"/>
                <a:gd name="T32" fmla="*/ 979 w 273"/>
                <a:gd name="T33" fmla="*/ 2270 h 218"/>
                <a:gd name="T34" fmla="*/ 592 w 273"/>
                <a:gd name="T35" fmla="*/ 2688 h 218"/>
                <a:gd name="T36" fmla="*/ 0 w 273"/>
                <a:gd name="T37" fmla="*/ 2083 h 218"/>
                <a:gd name="T38" fmla="*/ 592 w 273"/>
                <a:gd name="T39" fmla="*/ 1800 h 218"/>
                <a:gd name="T40" fmla="*/ 904 w 273"/>
                <a:gd name="T41" fmla="*/ 1270 h 218"/>
                <a:gd name="T42" fmla="*/ 904 w 273"/>
                <a:gd name="T43" fmla="*/ 1283 h 218"/>
                <a:gd name="T44" fmla="*/ 1636 w 273"/>
                <a:gd name="T45" fmla="*/ 845 h 218"/>
                <a:gd name="T46" fmla="*/ 2321 w 273"/>
                <a:gd name="T47" fmla="*/ 988 h 218"/>
                <a:gd name="T48" fmla="*/ 2683 w 273"/>
                <a:gd name="T49" fmla="*/ 1188 h 218"/>
                <a:gd name="T50" fmla="*/ 2945 w 273"/>
                <a:gd name="T51" fmla="*/ 925 h 218"/>
                <a:gd name="T52" fmla="*/ 3245 w 273"/>
                <a:gd name="T53" fmla="*/ 1020 h 218"/>
                <a:gd name="T54" fmla="*/ 3308 w 273"/>
                <a:gd name="T55" fmla="*/ 333 h 218"/>
                <a:gd name="T56" fmla="*/ 3725 w 273"/>
                <a:gd name="T57" fmla="*/ 113 h 218"/>
                <a:gd name="T58" fmla="*/ 4244 w 273"/>
                <a:gd name="T59" fmla="*/ 220 h 21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73" h="218">
                  <a:moveTo>
                    <a:pt x="273" y="12"/>
                  </a:moveTo>
                  <a:cubicBezTo>
                    <a:pt x="255" y="0"/>
                    <a:pt x="225" y="18"/>
                    <a:pt x="241" y="40"/>
                  </a:cubicBezTo>
                  <a:cubicBezTo>
                    <a:pt x="213" y="37"/>
                    <a:pt x="213" y="63"/>
                    <a:pt x="228" y="79"/>
                  </a:cubicBezTo>
                  <a:cubicBezTo>
                    <a:pt x="218" y="80"/>
                    <a:pt x="207" y="71"/>
                    <a:pt x="197" y="76"/>
                  </a:cubicBezTo>
                  <a:cubicBezTo>
                    <a:pt x="182" y="83"/>
                    <a:pt x="189" y="98"/>
                    <a:pt x="197" y="107"/>
                  </a:cubicBezTo>
                  <a:cubicBezTo>
                    <a:pt x="186" y="125"/>
                    <a:pt x="196" y="147"/>
                    <a:pt x="218" y="145"/>
                  </a:cubicBezTo>
                  <a:cubicBezTo>
                    <a:pt x="217" y="166"/>
                    <a:pt x="228" y="173"/>
                    <a:pt x="247" y="173"/>
                  </a:cubicBezTo>
                  <a:cubicBezTo>
                    <a:pt x="239" y="179"/>
                    <a:pt x="223" y="175"/>
                    <a:pt x="214" y="186"/>
                  </a:cubicBezTo>
                  <a:cubicBezTo>
                    <a:pt x="208" y="194"/>
                    <a:pt x="206" y="209"/>
                    <a:pt x="206" y="218"/>
                  </a:cubicBezTo>
                  <a:cubicBezTo>
                    <a:pt x="199" y="206"/>
                    <a:pt x="202" y="183"/>
                    <a:pt x="215" y="176"/>
                  </a:cubicBezTo>
                  <a:cubicBezTo>
                    <a:pt x="208" y="169"/>
                    <a:pt x="209" y="160"/>
                    <a:pt x="213" y="152"/>
                  </a:cubicBezTo>
                  <a:cubicBezTo>
                    <a:pt x="202" y="151"/>
                    <a:pt x="190" y="154"/>
                    <a:pt x="189" y="162"/>
                  </a:cubicBezTo>
                  <a:cubicBezTo>
                    <a:pt x="189" y="143"/>
                    <a:pt x="199" y="117"/>
                    <a:pt x="173" y="112"/>
                  </a:cubicBezTo>
                  <a:cubicBezTo>
                    <a:pt x="181" y="111"/>
                    <a:pt x="182" y="105"/>
                    <a:pt x="180" y="97"/>
                  </a:cubicBezTo>
                  <a:cubicBezTo>
                    <a:pt x="179" y="86"/>
                    <a:pt x="174" y="87"/>
                    <a:pt x="165" y="85"/>
                  </a:cubicBezTo>
                  <a:cubicBezTo>
                    <a:pt x="148" y="80"/>
                    <a:pt x="133" y="86"/>
                    <a:pt x="134" y="105"/>
                  </a:cubicBezTo>
                  <a:cubicBezTo>
                    <a:pt x="103" y="78"/>
                    <a:pt x="32" y="95"/>
                    <a:pt x="63" y="145"/>
                  </a:cubicBezTo>
                  <a:cubicBezTo>
                    <a:pt x="43" y="135"/>
                    <a:pt x="36" y="153"/>
                    <a:pt x="38" y="172"/>
                  </a:cubicBezTo>
                  <a:cubicBezTo>
                    <a:pt x="40" y="149"/>
                    <a:pt x="20" y="137"/>
                    <a:pt x="0" y="133"/>
                  </a:cubicBezTo>
                  <a:cubicBezTo>
                    <a:pt x="18" y="142"/>
                    <a:pt x="68" y="145"/>
                    <a:pt x="38" y="115"/>
                  </a:cubicBezTo>
                  <a:cubicBezTo>
                    <a:pt x="53" y="127"/>
                    <a:pt x="62" y="91"/>
                    <a:pt x="58" y="81"/>
                  </a:cubicBezTo>
                  <a:cubicBezTo>
                    <a:pt x="57" y="81"/>
                    <a:pt x="57" y="81"/>
                    <a:pt x="58" y="82"/>
                  </a:cubicBezTo>
                  <a:cubicBezTo>
                    <a:pt x="80" y="101"/>
                    <a:pt x="100" y="72"/>
                    <a:pt x="105" y="54"/>
                  </a:cubicBezTo>
                  <a:cubicBezTo>
                    <a:pt x="103" y="89"/>
                    <a:pt x="148" y="99"/>
                    <a:pt x="149" y="63"/>
                  </a:cubicBezTo>
                  <a:cubicBezTo>
                    <a:pt x="152" y="74"/>
                    <a:pt x="161" y="77"/>
                    <a:pt x="172" y="76"/>
                  </a:cubicBezTo>
                  <a:cubicBezTo>
                    <a:pt x="184" y="75"/>
                    <a:pt x="186" y="71"/>
                    <a:pt x="189" y="59"/>
                  </a:cubicBezTo>
                  <a:cubicBezTo>
                    <a:pt x="194" y="65"/>
                    <a:pt x="201" y="67"/>
                    <a:pt x="208" y="65"/>
                  </a:cubicBezTo>
                  <a:cubicBezTo>
                    <a:pt x="212" y="52"/>
                    <a:pt x="218" y="35"/>
                    <a:pt x="212" y="21"/>
                  </a:cubicBezTo>
                  <a:cubicBezTo>
                    <a:pt x="226" y="31"/>
                    <a:pt x="229" y="12"/>
                    <a:pt x="239" y="7"/>
                  </a:cubicBezTo>
                  <a:cubicBezTo>
                    <a:pt x="250" y="2"/>
                    <a:pt x="265" y="8"/>
                    <a:pt x="272" y="14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Freeform 242">
              <a:extLst>
                <a:ext uri="{FF2B5EF4-FFF2-40B4-BE49-F238E27FC236}">
                  <a16:creationId xmlns:a16="http://schemas.microsoft.com/office/drawing/2014/main" id="{9B2BEE6D-F341-4FD3-B828-83DFAFD29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2030"/>
              <a:ext cx="538" cy="445"/>
            </a:xfrm>
            <a:custGeom>
              <a:avLst/>
              <a:gdLst>
                <a:gd name="T0" fmla="*/ 3368 w 215"/>
                <a:gd name="T1" fmla="*/ 50 h 178"/>
                <a:gd name="T2" fmla="*/ 2505 w 215"/>
                <a:gd name="T3" fmla="*/ 0 h 178"/>
                <a:gd name="T4" fmla="*/ 2084 w 215"/>
                <a:gd name="T5" fmla="*/ 375 h 178"/>
                <a:gd name="T6" fmla="*/ 2084 w 215"/>
                <a:gd name="T7" fmla="*/ 375 h 178"/>
                <a:gd name="T8" fmla="*/ 1521 w 215"/>
                <a:gd name="T9" fmla="*/ 720 h 178"/>
                <a:gd name="T10" fmla="*/ 395 w 215"/>
                <a:gd name="T11" fmla="*/ 95 h 178"/>
                <a:gd name="T12" fmla="*/ 113 w 215"/>
                <a:gd name="T13" fmla="*/ 645 h 178"/>
                <a:gd name="T14" fmla="*/ 0 w 215"/>
                <a:gd name="T15" fmla="*/ 1583 h 178"/>
                <a:gd name="T16" fmla="*/ 50 w 215"/>
                <a:gd name="T17" fmla="*/ 2783 h 178"/>
                <a:gd name="T18" fmla="*/ 1033 w 215"/>
                <a:gd name="T19" fmla="*/ 2688 h 178"/>
                <a:gd name="T20" fmla="*/ 395 w 215"/>
                <a:gd name="T21" fmla="*/ 2270 h 178"/>
                <a:gd name="T22" fmla="*/ 300 w 215"/>
                <a:gd name="T23" fmla="*/ 1583 h 178"/>
                <a:gd name="T24" fmla="*/ 613 w 215"/>
                <a:gd name="T25" fmla="*/ 1833 h 178"/>
                <a:gd name="T26" fmla="*/ 438 w 215"/>
                <a:gd name="T27" fmla="*/ 1550 h 178"/>
                <a:gd name="T28" fmla="*/ 395 w 215"/>
                <a:gd name="T29" fmla="*/ 1533 h 178"/>
                <a:gd name="T30" fmla="*/ 458 w 215"/>
                <a:gd name="T31" fmla="*/ 845 h 178"/>
                <a:gd name="T32" fmla="*/ 833 w 215"/>
                <a:gd name="T33" fmla="*/ 1083 h 178"/>
                <a:gd name="T34" fmla="*/ 751 w 215"/>
                <a:gd name="T35" fmla="*/ 813 h 178"/>
                <a:gd name="T36" fmla="*/ 1409 w 215"/>
                <a:gd name="T37" fmla="*/ 1675 h 178"/>
                <a:gd name="T38" fmla="*/ 2210 w 215"/>
                <a:gd name="T39" fmla="*/ 970 h 178"/>
                <a:gd name="T40" fmla="*/ 2788 w 215"/>
                <a:gd name="T41" fmla="*/ 845 h 178"/>
                <a:gd name="T42" fmla="*/ 3243 w 215"/>
                <a:gd name="T43" fmla="*/ 220 h 17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15" h="178">
                  <a:moveTo>
                    <a:pt x="215" y="3"/>
                  </a:moveTo>
                  <a:cubicBezTo>
                    <a:pt x="210" y="24"/>
                    <a:pt x="172" y="8"/>
                    <a:pt x="160" y="0"/>
                  </a:cubicBezTo>
                  <a:cubicBezTo>
                    <a:pt x="162" y="18"/>
                    <a:pt x="150" y="26"/>
                    <a:pt x="133" y="24"/>
                  </a:cubicBezTo>
                  <a:cubicBezTo>
                    <a:pt x="132" y="23"/>
                    <a:pt x="132" y="23"/>
                    <a:pt x="133" y="24"/>
                  </a:cubicBezTo>
                  <a:cubicBezTo>
                    <a:pt x="148" y="40"/>
                    <a:pt x="107" y="46"/>
                    <a:pt x="97" y="46"/>
                  </a:cubicBezTo>
                  <a:cubicBezTo>
                    <a:pt x="60" y="45"/>
                    <a:pt x="50" y="24"/>
                    <a:pt x="25" y="6"/>
                  </a:cubicBezTo>
                  <a:cubicBezTo>
                    <a:pt x="32" y="22"/>
                    <a:pt x="27" y="37"/>
                    <a:pt x="7" y="41"/>
                  </a:cubicBezTo>
                  <a:cubicBezTo>
                    <a:pt x="25" y="50"/>
                    <a:pt x="12" y="87"/>
                    <a:pt x="0" y="101"/>
                  </a:cubicBezTo>
                  <a:cubicBezTo>
                    <a:pt x="32" y="87"/>
                    <a:pt x="4" y="170"/>
                    <a:pt x="3" y="178"/>
                  </a:cubicBezTo>
                  <a:cubicBezTo>
                    <a:pt x="10" y="150"/>
                    <a:pt x="54" y="144"/>
                    <a:pt x="66" y="172"/>
                  </a:cubicBezTo>
                  <a:cubicBezTo>
                    <a:pt x="51" y="161"/>
                    <a:pt x="41" y="153"/>
                    <a:pt x="25" y="145"/>
                  </a:cubicBezTo>
                  <a:cubicBezTo>
                    <a:pt x="24" y="128"/>
                    <a:pt x="22" y="116"/>
                    <a:pt x="19" y="101"/>
                  </a:cubicBezTo>
                  <a:cubicBezTo>
                    <a:pt x="25" y="105"/>
                    <a:pt x="33" y="111"/>
                    <a:pt x="39" y="117"/>
                  </a:cubicBezTo>
                  <a:cubicBezTo>
                    <a:pt x="33" y="112"/>
                    <a:pt x="29" y="106"/>
                    <a:pt x="28" y="99"/>
                  </a:cubicBezTo>
                  <a:cubicBezTo>
                    <a:pt x="27" y="99"/>
                    <a:pt x="26" y="98"/>
                    <a:pt x="25" y="98"/>
                  </a:cubicBezTo>
                  <a:cubicBezTo>
                    <a:pt x="20" y="84"/>
                    <a:pt x="23" y="68"/>
                    <a:pt x="29" y="54"/>
                  </a:cubicBezTo>
                  <a:cubicBezTo>
                    <a:pt x="41" y="51"/>
                    <a:pt x="48" y="59"/>
                    <a:pt x="53" y="69"/>
                  </a:cubicBezTo>
                  <a:cubicBezTo>
                    <a:pt x="50" y="64"/>
                    <a:pt x="50" y="57"/>
                    <a:pt x="48" y="52"/>
                  </a:cubicBezTo>
                  <a:cubicBezTo>
                    <a:pt x="81" y="48"/>
                    <a:pt x="100" y="77"/>
                    <a:pt x="90" y="107"/>
                  </a:cubicBezTo>
                  <a:cubicBezTo>
                    <a:pt x="89" y="65"/>
                    <a:pt x="105" y="56"/>
                    <a:pt x="141" y="62"/>
                  </a:cubicBezTo>
                  <a:cubicBezTo>
                    <a:pt x="120" y="33"/>
                    <a:pt x="163" y="32"/>
                    <a:pt x="178" y="54"/>
                  </a:cubicBezTo>
                  <a:cubicBezTo>
                    <a:pt x="139" y="22"/>
                    <a:pt x="192" y="26"/>
                    <a:pt x="207" y="14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Freeform 243">
              <a:extLst>
                <a:ext uri="{FF2B5EF4-FFF2-40B4-BE49-F238E27FC236}">
                  <a16:creationId xmlns:a16="http://schemas.microsoft.com/office/drawing/2014/main" id="{02670932-DC87-458C-A76A-68ECF1A9B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1275"/>
              <a:ext cx="408" cy="355"/>
            </a:xfrm>
            <a:custGeom>
              <a:avLst/>
              <a:gdLst>
                <a:gd name="T0" fmla="*/ 1459 w 163"/>
                <a:gd name="T1" fmla="*/ 2220 h 142"/>
                <a:gd name="T2" fmla="*/ 626 w 163"/>
                <a:gd name="T3" fmla="*/ 1833 h 142"/>
                <a:gd name="T4" fmla="*/ 813 w 163"/>
                <a:gd name="T5" fmla="*/ 1783 h 142"/>
                <a:gd name="T6" fmla="*/ 0 w 163"/>
                <a:gd name="T7" fmla="*/ 1033 h 142"/>
                <a:gd name="T8" fmla="*/ 721 w 163"/>
                <a:gd name="T9" fmla="*/ 175 h 142"/>
                <a:gd name="T10" fmla="*/ 2430 w 163"/>
                <a:gd name="T11" fmla="*/ 0 h 142"/>
                <a:gd name="T12" fmla="*/ 2556 w 163"/>
                <a:gd name="T13" fmla="*/ 720 h 142"/>
                <a:gd name="T14" fmla="*/ 1584 w 163"/>
                <a:gd name="T15" fmla="*/ 1020 h 142"/>
                <a:gd name="T16" fmla="*/ 959 w 163"/>
                <a:gd name="T17" fmla="*/ 988 h 142"/>
                <a:gd name="T18" fmla="*/ 1179 w 163"/>
                <a:gd name="T19" fmla="*/ 1095 h 142"/>
                <a:gd name="T20" fmla="*/ 959 w 163"/>
                <a:gd name="T21" fmla="*/ 1063 h 142"/>
                <a:gd name="T22" fmla="*/ 1096 w 163"/>
                <a:gd name="T23" fmla="*/ 1425 h 142"/>
                <a:gd name="T24" fmla="*/ 1096 w 163"/>
                <a:gd name="T25" fmla="*/ 1750 h 142"/>
                <a:gd name="T26" fmla="*/ 1179 w 163"/>
                <a:gd name="T27" fmla="*/ 1770 h 142"/>
                <a:gd name="T28" fmla="*/ 1367 w 163"/>
                <a:gd name="T29" fmla="*/ 2020 h 142"/>
                <a:gd name="T30" fmla="*/ 1522 w 163"/>
                <a:gd name="T31" fmla="*/ 2125 h 1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3" h="142">
                  <a:moveTo>
                    <a:pt x="93" y="142"/>
                  </a:moveTo>
                  <a:cubicBezTo>
                    <a:pt x="91" y="122"/>
                    <a:pt x="57" y="110"/>
                    <a:pt x="40" y="117"/>
                  </a:cubicBezTo>
                  <a:cubicBezTo>
                    <a:pt x="44" y="117"/>
                    <a:pt x="48" y="115"/>
                    <a:pt x="52" y="114"/>
                  </a:cubicBezTo>
                  <a:cubicBezTo>
                    <a:pt x="77" y="79"/>
                    <a:pt x="23" y="66"/>
                    <a:pt x="0" y="66"/>
                  </a:cubicBezTo>
                  <a:cubicBezTo>
                    <a:pt x="19" y="60"/>
                    <a:pt x="74" y="46"/>
                    <a:pt x="46" y="11"/>
                  </a:cubicBezTo>
                  <a:cubicBezTo>
                    <a:pt x="70" y="46"/>
                    <a:pt x="133" y="31"/>
                    <a:pt x="155" y="0"/>
                  </a:cubicBezTo>
                  <a:cubicBezTo>
                    <a:pt x="134" y="19"/>
                    <a:pt x="150" y="31"/>
                    <a:pt x="163" y="46"/>
                  </a:cubicBezTo>
                  <a:cubicBezTo>
                    <a:pt x="139" y="38"/>
                    <a:pt x="98" y="19"/>
                    <a:pt x="101" y="65"/>
                  </a:cubicBezTo>
                  <a:cubicBezTo>
                    <a:pt x="108" y="34"/>
                    <a:pt x="52" y="27"/>
                    <a:pt x="61" y="63"/>
                  </a:cubicBezTo>
                  <a:cubicBezTo>
                    <a:pt x="65" y="65"/>
                    <a:pt x="73" y="69"/>
                    <a:pt x="75" y="70"/>
                  </a:cubicBezTo>
                  <a:cubicBezTo>
                    <a:pt x="71" y="67"/>
                    <a:pt x="66" y="69"/>
                    <a:pt x="61" y="68"/>
                  </a:cubicBezTo>
                  <a:cubicBezTo>
                    <a:pt x="59" y="80"/>
                    <a:pt x="68" y="82"/>
                    <a:pt x="70" y="91"/>
                  </a:cubicBezTo>
                  <a:cubicBezTo>
                    <a:pt x="71" y="98"/>
                    <a:pt x="70" y="104"/>
                    <a:pt x="70" y="112"/>
                  </a:cubicBezTo>
                  <a:cubicBezTo>
                    <a:pt x="72" y="113"/>
                    <a:pt x="73" y="112"/>
                    <a:pt x="75" y="113"/>
                  </a:cubicBezTo>
                  <a:cubicBezTo>
                    <a:pt x="79" y="118"/>
                    <a:pt x="83" y="123"/>
                    <a:pt x="87" y="129"/>
                  </a:cubicBezTo>
                  <a:cubicBezTo>
                    <a:pt x="93" y="129"/>
                    <a:pt x="94" y="133"/>
                    <a:pt x="97" y="136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Freeform 244">
              <a:extLst>
                <a:ext uri="{FF2B5EF4-FFF2-40B4-BE49-F238E27FC236}">
                  <a16:creationId xmlns:a16="http://schemas.microsoft.com/office/drawing/2014/main" id="{570E2839-FD77-4A61-A772-61F6DDD93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853"/>
              <a:ext cx="300" cy="145"/>
            </a:xfrm>
            <a:custGeom>
              <a:avLst/>
              <a:gdLst>
                <a:gd name="T0" fmla="*/ 20 w 120"/>
                <a:gd name="T1" fmla="*/ 63 h 58"/>
                <a:gd name="T2" fmla="*/ 750 w 120"/>
                <a:gd name="T3" fmla="*/ 0 h 58"/>
                <a:gd name="T4" fmla="*/ 1313 w 120"/>
                <a:gd name="T5" fmla="*/ 50 h 58"/>
                <a:gd name="T6" fmla="*/ 1875 w 120"/>
                <a:gd name="T7" fmla="*/ 908 h 58"/>
                <a:gd name="T8" fmla="*/ 1313 w 120"/>
                <a:gd name="T9" fmla="*/ 783 h 58"/>
                <a:gd name="T10" fmla="*/ 1270 w 120"/>
                <a:gd name="T11" fmla="*/ 333 h 58"/>
                <a:gd name="T12" fmla="*/ 908 w 120"/>
                <a:gd name="T13" fmla="*/ 313 h 58"/>
                <a:gd name="T14" fmla="*/ 908 w 120"/>
                <a:gd name="T15" fmla="*/ 845 h 58"/>
                <a:gd name="T16" fmla="*/ 783 w 120"/>
                <a:gd name="T17" fmla="*/ 563 h 58"/>
                <a:gd name="T18" fmla="*/ 83 w 120"/>
                <a:gd name="T19" fmla="*/ 158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0" h="58">
                  <a:moveTo>
                    <a:pt x="1" y="4"/>
                  </a:moveTo>
                  <a:cubicBezTo>
                    <a:pt x="0" y="41"/>
                    <a:pt x="46" y="33"/>
                    <a:pt x="48" y="0"/>
                  </a:cubicBezTo>
                  <a:cubicBezTo>
                    <a:pt x="55" y="10"/>
                    <a:pt x="79" y="16"/>
                    <a:pt x="84" y="3"/>
                  </a:cubicBezTo>
                  <a:cubicBezTo>
                    <a:pt x="84" y="39"/>
                    <a:pt x="92" y="41"/>
                    <a:pt x="120" y="58"/>
                  </a:cubicBezTo>
                  <a:cubicBezTo>
                    <a:pt x="107" y="57"/>
                    <a:pt x="97" y="53"/>
                    <a:pt x="84" y="50"/>
                  </a:cubicBezTo>
                  <a:cubicBezTo>
                    <a:pt x="83" y="41"/>
                    <a:pt x="81" y="31"/>
                    <a:pt x="81" y="21"/>
                  </a:cubicBezTo>
                  <a:cubicBezTo>
                    <a:pt x="74" y="27"/>
                    <a:pt x="61" y="29"/>
                    <a:pt x="58" y="20"/>
                  </a:cubicBezTo>
                  <a:cubicBezTo>
                    <a:pt x="58" y="33"/>
                    <a:pt x="51" y="43"/>
                    <a:pt x="58" y="54"/>
                  </a:cubicBezTo>
                  <a:cubicBezTo>
                    <a:pt x="53" y="50"/>
                    <a:pt x="50" y="43"/>
                    <a:pt x="50" y="36"/>
                  </a:cubicBezTo>
                  <a:cubicBezTo>
                    <a:pt x="24" y="38"/>
                    <a:pt x="19" y="36"/>
                    <a:pt x="5" y="10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Freeform 245">
              <a:extLst>
                <a:ext uri="{FF2B5EF4-FFF2-40B4-BE49-F238E27FC236}">
                  <a16:creationId xmlns:a16="http://schemas.microsoft.com/office/drawing/2014/main" id="{B109F334-F01D-476B-8B46-D02B7D90F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3263"/>
              <a:ext cx="385" cy="400"/>
            </a:xfrm>
            <a:custGeom>
              <a:avLst/>
              <a:gdLst>
                <a:gd name="T0" fmla="*/ 0 w 154"/>
                <a:gd name="T1" fmla="*/ 1988 h 160"/>
                <a:gd name="T2" fmla="*/ 1470 w 154"/>
                <a:gd name="T3" fmla="*/ 2500 h 160"/>
                <a:gd name="T4" fmla="*/ 1938 w 154"/>
                <a:gd name="T5" fmla="*/ 2125 h 160"/>
                <a:gd name="T6" fmla="*/ 2220 w 154"/>
                <a:gd name="T7" fmla="*/ 895 h 160"/>
                <a:gd name="T8" fmla="*/ 2408 w 154"/>
                <a:gd name="T9" fmla="*/ 175 h 160"/>
                <a:gd name="T10" fmla="*/ 1688 w 154"/>
                <a:gd name="T11" fmla="*/ 0 h 160"/>
                <a:gd name="T12" fmla="*/ 2095 w 154"/>
                <a:gd name="T13" fmla="*/ 408 h 160"/>
                <a:gd name="T14" fmla="*/ 2020 w 154"/>
                <a:gd name="T15" fmla="*/ 750 h 160"/>
                <a:gd name="T16" fmla="*/ 1708 w 154"/>
                <a:gd name="T17" fmla="*/ 770 h 160"/>
                <a:gd name="T18" fmla="*/ 1658 w 154"/>
                <a:gd name="T19" fmla="*/ 1313 h 160"/>
                <a:gd name="T20" fmla="*/ 1375 w 154"/>
                <a:gd name="T21" fmla="*/ 1738 h 160"/>
                <a:gd name="T22" fmla="*/ 938 w 154"/>
                <a:gd name="T23" fmla="*/ 1875 h 160"/>
                <a:gd name="T24" fmla="*/ 625 w 154"/>
                <a:gd name="T25" fmla="*/ 1333 h 160"/>
                <a:gd name="T26" fmla="*/ 0 w 154"/>
                <a:gd name="T27" fmla="*/ 2020 h 1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" h="160">
                  <a:moveTo>
                    <a:pt x="0" y="127"/>
                  </a:moveTo>
                  <a:cubicBezTo>
                    <a:pt x="25" y="113"/>
                    <a:pt x="80" y="118"/>
                    <a:pt x="94" y="160"/>
                  </a:cubicBezTo>
                  <a:cubicBezTo>
                    <a:pt x="85" y="140"/>
                    <a:pt x="107" y="128"/>
                    <a:pt x="124" y="136"/>
                  </a:cubicBezTo>
                  <a:cubicBezTo>
                    <a:pt x="97" y="115"/>
                    <a:pt x="111" y="65"/>
                    <a:pt x="142" y="57"/>
                  </a:cubicBezTo>
                  <a:cubicBezTo>
                    <a:pt x="129" y="38"/>
                    <a:pt x="149" y="27"/>
                    <a:pt x="154" y="11"/>
                  </a:cubicBezTo>
                  <a:cubicBezTo>
                    <a:pt x="135" y="13"/>
                    <a:pt x="120" y="26"/>
                    <a:pt x="108" y="0"/>
                  </a:cubicBezTo>
                  <a:cubicBezTo>
                    <a:pt x="112" y="8"/>
                    <a:pt x="118" y="22"/>
                    <a:pt x="134" y="26"/>
                  </a:cubicBezTo>
                  <a:cubicBezTo>
                    <a:pt x="129" y="32"/>
                    <a:pt x="129" y="40"/>
                    <a:pt x="129" y="48"/>
                  </a:cubicBezTo>
                  <a:cubicBezTo>
                    <a:pt x="123" y="53"/>
                    <a:pt x="115" y="55"/>
                    <a:pt x="109" y="49"/>
                  </a:cubicBezTo>
                  <a:cubicBezTo>
                    <a:pt x="131" y="54"/>
                    <a:pt x="109" y="73"/>
                    <a:pt x="106" y="84"/>
                  </a:cubicBezTo>
                  <a:cubicBezTo>
                    <a:pt x="104" y="93"/>
                    <a:pt x="108" y="135"/>
                    <a:pt x="88" y="111"/>
                  </a:cubicBezTo>
                  <a:cubicBezTo>
                    <a:pt x="100" y="132"/>
                    <a:pt x="70" y="127"/>
                    <a:pt x="60" y="120"/>
                  </a:cubicBezTo>
                  <a:cubicBezTo>
                    <a:pt x="47" y="111"/>
                    <a:pt x="46" y="98"/>
                    <a:pt x="40" y="85"/>
                  </a:cubicBezTo>
                  <a:cubicBezTo>
                    <a:pt x="38" y="115"/>
                    <a:pt x="4" y="103"/>
                    <a:pt x="0" y="129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Freeform 246">
              <a:extLst>
                <a:ext uri="{FF2B5EF4-FFF2-40B4-BE49-F238E27FC236}">
                  <a16:creationId xmlns:a16="http://schemas.microsoft.com/office/drawing/2014/main" id="{754735F0-70CC-406F-A77F-6AA067DD7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3353"/>
              <a:ext cx="142" cy="78"/>
            </a:xfrm>
            <a:custGeom>
              <a:avLst/>
              <a:gdLst>
                <a:gd name="T0" fmla="*/ 75 w 57"/>
                <a:gd name="T1" fmla="*/ 400 h 31"/>
                <a:gd name="T2" fmla="*/ 882 w 57"/>
                <a:gd name="T3" fmla="*/ 493 h 31"/>
                <a:gd name="T4" fmla="*/ 433 w 57"/>
                <a:gd name="T5" fmla="*/ 63 h 31"/>
                <a:gd name="T6" fmla="*/ 12 w 57"/>
                <a:gd name="T7" fmla="*/ 40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31">
                  <a:moveTo>
                    <a:pt x="5" y="25"/>
                  </a:moveTo>
                  <a:cubicBezTo>
                    <a:pt x="11" y="0"/>
                    <a:pt x="51" y="15"/>
                    <a:pt x="57" y="31"/>
                  </a:cubicBezTo>
                  <a:cubicBezTo>
                    <a:pt x="47" y="22"/>
                    <a:pt x="42" y="7"/>
                    <a:pt x="28" y="4"/>
                  </a:cubicBezTo>
                  <a:cubicBezTo>
                    <a:pt x="13" y="0"/>
                    <a:pt x="0" y="10"/>
                    <a:pt x="1" y="25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Freeform 247">
              <a:extLst>
                <a:ext uri="{FF2B5EF4-FFF2-40B4-BE49-F238E27FC236}">
                  <a16:creationId xmlns:a16="http://schemas.microsoft.com/office/drawing/2014/main" id="{2C966DFF-D0B1-4063-A911-F3D13C561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2268"/>
              <a:ext cx="128" cy="125"/>
            </a:xfrm>
            <a:custGeom>
              <a:avLst/>
              <a:gdLst>
                <a:gd name="T0" fmla="*/ 806 w 51"/>
                <a:gd name="T1" fmla="*/ 520 h 50"/>
                <a:gd name="T2" fmla="*/ 146 w 51"/>
                <a:gd name="T3" fmla="*/ 0 h 50"/>
                <a:gd name="T4" fmla="*/ 776 w 51"/>
                <a:gd name="T5" fmla="*/ 595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50">
                  <a:moveTo>
                    <a:pt x="51" y="33"/>
                  </a:moveTo>
                  <a:cubicBezTo>
                    <a:pt x="28" y="49"/>
                    <a:pt x="7" y="22"/>
                    <a:pt x="9" y="0"/>
                  </a:cubicBezTo>
                  <a:cubicBezTo>
                    <a:pt x="0" y="30"/>
                    <a:pt x="26" y="50"/>
                    <a:pt x="49" y="38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Freeform 248">
              <a:extLst>
                <a:ext uri="{FF2B5EF4-FFF2-40B4-BE49-F238E27FC236}">
                  <a16:creationId xmlns:a16="http://schemas.microsoft.com/office/drawing/2014/main" id="{BF94570D-0ADE-4183-B6EB-591F4C609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2475"/>
              <a:ext cx="250" cy="150"/>
            </a:xfrm>
            <a:custGeom>
              <a:avLst/>
              <a:gdLst>
                <a:gd name="T0" fmla="*/ 1563 w 100"/>
                <a:gd name="T1" fmla="*/ 113 h 60"/>
                <a:gd name="T2" fmla="*/ 925 w 100"/>
                <a:gd name="T3" fmla="*/ 675 h 60"/>
                <a:gd name="T4" fmla="*/ 270 w 100"/>
                <a:gd name="T5" fmla="*/ 938 h 60"/>
                <a:gd name="T6" fmla="*/ 0 w 100"/>
                <a:gd name="T7" fmla="*/ 175 h 60"/>
                <a:gd name="T8" fmla="*/ 470 w 100"/>
                <a:gd name="T9" fmla="*/ 613 h 60"/>
                <a:gd name="T10" fmla="*/ 470 w 100"/>
                <a:gd name="T11" fmla="*/ 520 h 60"/>
                <a:gd name="T12" fmla="*/ 833 w 100"/>
                <a:gd name="T13" fmla="*/ 250 h 60"/>
                <a:gd name="T14" fmla="*/ 1300 w 100"/>
                <a:gd name="T15" fmla="*/ 113 h 60"/>
                <a:gd name="T16" fmla="*/ 1563 w 100"/>
                <a:gd name="T17" fmla="*/ 25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" h="60">
                  <a:moveTo>
                    <a:pt x="100" y="7"/>
                  </a:moveTo>
                  <a:cubicBezTo>
                    <a:pt x="81" y="0"/>
                    <a:pt x="39" y="21"/>
                    <a:pt x="59" y="43"/>
                  </a:cubicBezTo>
                  <a:cubicBezTo>
                    <a:pt x="42" y="31"/>
                    <a:pt x="19" y="38"/>
                    <a:pt x="17" y="60"/>
                  </a:cubicBezTo>
                  <a:cubicBezTo>
                    <a:pt x="23" y="35"/>
                    <a:pt x="22" y="26"/>
                    <a:pt x="0" y="11"/>
                  </a:cubicBezTo>
                  <a:cubicBezTo>
                    <a:pt x="11" y="19"/>
                    <a:pt x="24" y="25"/>
                    <a:pt x="30" y="39"/>
                  </a:cubicBezTo>
                  <a:cubicBezTo>
                    <a:pt x="30" y="37"/>
                    <a:pt x="30" y="35"/>
                    <a:pt x="30" y="33"/>
                  </a:cubicBezTo>
                  <a:cubicBezTo>
                    <a:pt x="49" y="35"/>
                    <a:pt x="43" y="24"/>
                    <a:pt x="53" y="16"/>
                  </a:cubicBezTo>
                  <a:cubicBezTo>
                    <a:pt x="63" y="10"/>
                    <a:pt x="73" y="10"/>
                    <a:pt x="83" y="7"/>
                  </a:cubicBezTo>
                  <a:cubicBezTo>
                    <a:pt x="89" y="11"/>
                    <a:pt x="94" y="12"/>
                    <a:pt x="100" y="16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5" name="Freeform 249">
              <a:extLst>
                <a:ext uri="{FF2B5EF4-FFF2-40B4-BE49-F238E27FC236}">
                  <a16:creationId xmlns:a16="http://schemas.microsoft.com/office/drawing/2014/main" id="{B6C6D5B8-F8AF-4BB5-80AB-85F6B4127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315"/>
              <a:ext cx="463" cy="435"/>
            </a:xfrm>
            <a:custGeom>
              <a:avLst/>
              <a:gdLst>
                <a:gd name="T0" fmla="*/ 0 w 185"/>
                <a:gd name="T1" fmla="*/ 2238 h 174"/>
                <a:gd name="T2" fmla="*/ 813 w 185"/>
                <a:gd name="T3" fmla="*/ 1845 h 174"/>
                <a:gd name="T4" fmla="*/ 1804 w 185"/>
                <a:gd name="T5" fmla="*/ 1625 h 174"/>
                <a:gd name="T6" fmla="*/ 2350 w 185"/>
                <a:gd name="T7" fmla="*/ 1833 h 174"/>
                <a:gd name="T8" fmla="*/ 2055 w 185"/>
                <a:gd name="T9" fmla="*/ 938 h 174"/>
                <a:gd name="T10" fmla="*/ 2210 w 185"/>
                <a:gd name="T11" fmla="*/ 95 h 174"/>
                <a:gd name="T12" fmla="*/ 2901 w 185"/>
                <a:gd name="T13" fmla="*/ 0 h 174"/>
                <a:gd name="T14" fmla="*/ 2555 w 185"/>
                <a:gd name="T15" fmla="*/ 238 h 174"/>
                <a:gd name="T16" fmla="*/ 2463 w 185"/>
                <a:gd name="T17" fmla="*/ 658 h 174"/>
                <a:gd name="T18" fmla="*/ 2380 w 185"/>
                <a:gd name="T19" fmla="*/ 1020 h 174"/>
                <a:gd name="T20" fmla="*/ 2788 w 185"/>
                <a:gd name="T21" fmla="*/ 1125 h 174"/>
                <a:gd name="T22" fmla="*/ 2400 w 185"/>
                <a:gd name="T23" fmla="*/ 1125 h 174"/>
                <a:gd name="T24" fmla="*/ 2525 w 185"/>
                <a:gd name="T25" fmla="*/ 1720 h 174"/>
                <a:gd name="T26" fmla="*/ 2693 w 185"/>
                <a:gd name="T27" fmla="*/ 2375 h 174"/>
                <a:gd name="T28" fmla="*/ 2350 w 185"/>
                <a:gd name="T29" fmla="*/ 2083 h 174"/>
                <a:gd name="T30" fmla="*/ 1960 w 185"/>
                <a:gd name="T31" fmla="*/ 1938 h 174"/>
                <a:gd name="T32" fmla="*/ 1897 w 185"/>
                <a:gd name="T33" fmla="*/ 2438 h 174"/>
                <a:gd name="T34" fmla="*/ 1817 w 185"/>
                <a:gd name="T35" fmla="*/ 2125 h 174"/>
                <a:gd name="T36" fmla="*/ 1114 w 185"/>
                <a:gd name="T37" fmla="*/ 2720 h 174"/>
                <a:gd name="T38" fmla="*/ 896 w 185"/>
                <a:gd name="T39" fmla="*/ 2208 h 174"/>
                <a:gd name="T40" fmla="*/ 63 w 185"/>
                <a:gd name="T41" fmla="*/ 2300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85" h="174">
                  <a:moveTo>
                    <a:pt x="0" y="143"/>
                  </a:moveTo>
                  <a:cubicBezTo>
                    <a:pt x="12" y="173"/>
                    <a:pt x="55" y="144"/>
                    <a:pt x="52" y="118"/>
                  </a:cubicBezTo>
                  <a:cubicBezTo>
                    <a:pt x="69" y="132"/>
                    <a:pt x="116" y="138"/>
                    <a:pt x="115" y="104"/>
                  </a:cubicBezTo>
                  <a:cubicBezTo>
                    <a:pt x="122" y="115"/>
                    <a:pt x="136" y="124"/>
                    <a:pt x="150" y="117"/>
                  </a:cubicBezTo>
                  <a:cubicBezTo>
                    <a:pt x="162" y="96"/>
                    <a:pt x="149" y="74"/>
                    <a:pt x="131" y="60"/>
                  </a:cubicBezTo>
                  <a:cubicBezTo>
                    <a:pt x="148" y="57"/>
                    <a:pt x="158" y="14"/>
                    <a:pt x="141" y="6"/>
                  </a:cubicBezTo>
                  <a:cubicBezTo>
                    <a:pt x="159" y="12"/>
                    <a:pt x="169" y="16"/>
                    <a:pt x="185" y="0"/>
                  </a:cubicBezTo>
                  <a:cubicBezTo>
                    <a:pt x="179" y="8"/>
                    <a:pt x="168" y="8"/>
                    <a:pt x="163" y="15"/>
                  </a:cubicBezTo>
                  <a:cubicBezTo>
                    <a:pt x="156" y="23"/>
                    <a:pt x="159" y="32"/>
                    <a:pt x="157" y="42"/>
                  </a:cubicBezTo>
                  <a:cubicBezTo>
                    <a:pt x="154" y="53"/>
                    <a:pt x="145" y="55"/>
                    <a:pt x="152" y="65"/>
                  </a:cubicBezTo>
                  <a:cubicBezTo>
                    <a:pt x="156" y="70"/>
                    <a:pt x="174" y="73"/>
                    <a:pt x="178" y="72"/>
                  </a:cubicBezTo>
                  <a:cubicBezTo>
                    <a:pt x="171" y="76"/>
                    <a:pt x="161" y="74"/>
                    <a:pt x="153" y="72"/>
                  </a:cubicBezTo>
                  <a:cubicBezTo>
                    <a:pt x="154" y="85"/>
                    <a:pt x="161" y="95"/>
                    <a:pt x="161" y="110"/>
                  </a:cubicBezTo>
                  <a:cubicBezTo>
                    <a:pt x="161" y="127"/>
                    <a:pt x="161" y="139"/>
                    <a:pt x="172" y="152"/>
                  </a:cubicBezTo>
                  <a:cubicBezTo>
                    <a:pt x="163" y="147"/>
                    <a:pt x="157" y="137"/>
                    <a:pt x="150" y="133"/>
                  </a:cubicBezTo>
                  <a:cubicBezTo>
                    <a:pt x="142" y="127"/>
                    <a:pt x="134" y="127"/>
                    <a:pt x="125" y="124"/>
                  </a:cubicBezTo>
                  <a:cubicBezTo>
                    <a:pt x="123" y="134"/>
                    <a:pt x="120" y="145"/>
                    <a:pt x="121" y="156"/>
                  </a:cubicBezTo>
                  <a:cubicBezTo>
                    <a:pt x="120" y="149"/>
                    <a:pt x="119" y="142"/>
                    <a:pt x="116" y="136"/>
                  </a:cubicBezTo>
                  <a:cubicBezTo>
                    <a:pt x="83" y="134"/>
                    <a:pt x="71" y="139"/>
                    <a:pt x="71" y="174"/>
                  </a:cubicBezTo>
                  <a:cubicBezTo>
                    <a:pt x="68" y="163"/>
                    <a:pt x="66" y="148"/>
                    <a:pt x="57" y="141"/>
                  </a:cubicBezTo>
                  <a:cubicBezTo>
                    <a:pt x="42" y="156"/>
                    <a:pt x="22" y="162"/>
                    <a:pt x="4" y="147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Freeform 250">
              <a:extLst>
                <a:ext uri="{FF2B5EF4-FFF2-40B4-BE49-F238E27FC236}">
                  <a16:creationId xmlns:a16="http://schemas.microsoft.com/office/drawing/2014/main" id="{C5158BE9-5187-4E00-AEB5-2D0CB0668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560"/>
              <a:ext cx="520" cy="753"/>
            </a:xfrm>
            <a:custGeom>
              <a:avLst/>
              <a:gdLst>
                <a:gd name="T0" fmla="*/ 0 w 208"/>
                <a:gd name="T1" fmla="*/ 375 h 301"/>
                <a:gd name="T2" fmla="*/ 863 w 208"/>
                <a:gd name="T3" fmla="*/ 1238 h 301"/>
                <a:gd name="T4" fmla="*/ 1613 w 208"/>
                <a:gd name="T5" fmla="*/ 1771 h 301"/>
                <a:gd name="T6" fmla="*/ 2750 w 208"/>
                <a:gd name="T7" fmla="*/ 2116 h 301"/>
                <a:gd name="T8" fmla="*/ 2595 w 208"/>
                <a:gd name="T9" fmla="*/ 2942 h 301"/>
                <a:gd name="T10" fmla="*/ 1938 w 208"/>
                <a:gd name="T11" fmla="*/ 3055 h 301"/>
                <a:gd name="T12" fmla="*/ 1813 w 208"/>
                <a:gd name="T13" fmla="*/ 3585 h 301"/>
                <a:gd name="T14" fmla="*/ 1613 w 208"/>
                <a:gd name="T15" fmla="*/ 4305 h 301"/>
                <a:gd name="T16" fmla="*/ 2658 w 208"/>
                <a:gd name="T17" fmla="*/ 4693 h 301"/>
                <a:gd name="T18" fmla="*/ 2658 w 208"/>
                <a:gd name="T19" fmla="*/ 4693 h 301"/>
                <a:gd name="T20" fmla="*/ 2270 w 208"/>
                <a:gd name="T21" fmla="*/ 4243 h 301"/>
                <a:gd name="T22" fmla="*/ 1925 w 208"/>
                <a:gd name="T23" fmla="*/ 3975 h 301"/>
                <a:gd name="T24" fmla="*/ 2020 w 208"/>
                <a:gd name="T25" fmla="*/ 3410 h 301"/>
                <a:gd name="T26" fmla="*/ 2500 w 208"/>
                <a:gd name="T27" fmla="*/ 3505 h 301"/>
                <a:gd name="T28" fmla="*/ 2395 w 208"/>
                <a:gd name="T29" fmla="*/ 3272 h 301"/>
                <a:gd name="T30" fmla="*/ 3250 w 208"/>
                <a:gd name="T31" fmla="*/ 2096 h 301"/>
                <a:gd name="T32" fmla="*/ 2425 w 208"/>
                <a:gd name="T33" fmla="*/ 1458 h 301"/>
                <a:gd name="T34" fmla="*/ 1958 w 208"/>
                <a:gd name="T35" fmla="*/ 846 h 301"/>
                <a:gd name="T36" fmla="*/ 1188 w 208"/>
                <a:gd name="T37" fmla="*/ 1051 h 301"/>
                <a:gd name="T38" fmla="*/ 1238 w 208"/>
                <a:gd name="T39" fmla="*/ 708 h 301"/>
                <a:gd name="T40" fmla="*/ 1083 w 208"/>
                <a:gd name="T41" fmla="*/ 926 h 301"/>
                <a:gd name="T42" fmla="*/ 33 w 208"/>
                <a:gd name="T43" fmla="*/ 345 h 30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8" h="301">
                  <a:moveTo>
                    <a:pt x="0" y="24"/>
                  </a:moveTo>
                  <a:cubicBezTo>
                    <a:pt x="27" y="0"/>
                    <a:pt x="68" y="51"/>
                    <a:pt x="55" y="79"/>
                  </a:cubicBezTo>
                  <a:cubicBezTo>
                    <a:pt x="76" y="57"/>
                    <a:pt x="109" y="89"/>
                    <a:pt x="103" y="113"/>
                  </a:cubicBezTo>
                  <a:cubicBezTo>
                    <a:pt x="128" y="85"/>
                    <a:pt x="166" y="103"/>
                    <a:pt x="176" y="135"/>
                  </a:cubicBezTo>
                  <a:cubicBezTo>
                    <a:pt x="181" y="152"/>
                    <a:pt x="180" y="175"/>
                    <a:pt x="166" y="188"/>
                  </a:cubicBezTo>
                  <a:cubicBezTo>
                    <a:pt x="154" y="200"/>
                    <a:pt x="139" y="194"/>
                    <a:pt x="124" y="195"/>
                  </a:cubicBezTo>
                  <a:cubicBezTo>
                    <a:pt x="135" y="205"/>
                    <a:pt x="123" y="219"/>
                    <a:pt x="116" y="229"/>
                  </a:cubicBezTo>
                  <a:cubicBezTo>
                    <a:pt x="128" y="243"/>
                    <a:pt x="105" y="261"/>
                    <a:pt x="103" y="275"/>
                  </a:cubicBezTo>
                  <a:cubicBezTo>
                    <a:pt x="126" y="270"/>
                    <a:pt x="157" y="279"/>
                    <a:pt x="170" y="300"/>
                  </a:cubicBezTo>
                  <a:cubicBezTo>
                    <a:pt x="171" y="301"/>
                    <a:pt x="171" y="301"/>
                    <a:pt x="170" y="300"/>
                  </a:cubicBezTo>
                  <a:cubicBezTo>
                    <a:pt x="160" y="292"/>
                    <a:pt x="157" y="279"/>
                    <a:pt x="145" y="271"/>
                  </a:cubicBezTo>
                  <a:cubicBezTo>
                    <a:pt x="129" y="261"/>
                    <a:pt x="125" y="271"/>
                    <a:pt x="123" y="254"/>
                  </a:cubicBezTo>
                  <a:cubicBezTo>
                    <a:pt x="122" y="247"/>
                    <a:pt x="126" y="224"/>
                    <a:pt x="129" y="218"/>
                  </a:cubicBezTo>
                  <a:cubicBezTo>
                    <a:pt x="139" y="199"/>
                    <a:pt x="148" y="211"/>
                    <a:pt x="160" y="224"/>
                  </a:cubicBezTo>
                  <a:cubicBezTo>
                    <a:pt x="154" y="219"/>
                    <a:pt x="155" y="215"/>
                    <a:pt x="153" y="209"/>
                  </a:cubicBezTo>
                  <a:cubicBezTo>
                    <a:pt x="187" y="202"/>
                    <a:pt x="167" y="144"/>
                    <a:pt x="208" y="134"/>
                  </a:cubicBezTo>
                  <a:cubicBezTo>
                    <a:pt x="186" y="142"/>
                    <a:pt x="174" y="99"/>
                    <a:pt x="155" y="93"/>
                  </a:cubicBezTo>
                  <a:cubicBezTo>
                    <a:pt x="132" y="85"/>
                    <a:pt x="115" y="87"/>
                    <a:pt x="125" y="54"/>
                  </a:cubicBezTo>
                  <a:cubicBezTo>
                    <a:pt x="122" y="80"/>
                    <a:pt x="93" y="76"/>
                    <a:pt x="76" y="67"/>
                  </a:cubicBezTo>
                  <a:cubicBezTo>
                    <a:pt x="77" y="60"/>
                    <a:pt x="78" y="53"/>
                    <a:pt x="79" y="45"/>
                  </a:cubicBezTo>
                  <a:cubicBezTo>
                    <a:pt x="79" y="49"/>
                    <a:pt x="75" y="55"/>
                    <a:pt x="69" y="59"/>
                  </a:cubicBezTo>
                  <a:cubicBezTo>
                    <a:pt x="62" y="26"/>
                    <a:pt x="32" y="22"/>
                    <a:pt x="2" y="22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Freeform 251">
              <a:extLst>
                <a:ext uri="{FF2B5EF4-FFF2-40B4-BE49-F238E27FC236}">
                  <a16:creationId xmlns:a16="http://schemas.microsoft.com/office/drawing/2014/main" id="{3D54D418-3E74-47B6-9B9B-2B4AFF102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898"/>
              <a:ext cx="97" cy="135"/>
            </a:xfrm>
            <a:custGeom>
              <a:avLst/>
              <a:gdLst>
                <a:gd name="T0" fmla="*/ 433 w 39"/>
                <a:gd name="T1" fmla="*/ 0 h 54"/>
                <a:gd name="T2" fmla="*/ 599 w 39"/>
                <a:gd name="T3" fmla="*/ 845 h 54"/>
                <a:gd name="T4" fmla="*/ 341 w 39"/>
                <a:gd name="T5" fmla="*/ 33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54">
                  <a:moveTo>
                    <a:pt x="28" y="0"/>
                  </a:moveTo>
                  <a:cubicBezTo>
                    <a:pt x="11" y="19"/>
                    <a:pt x="27" y="40"/>
                    <a:pt x="39" y="54"/>
                  </a:cubicBezTo>
                  <a:cubicBezTo>
                    <a:pt x="24" y="47"/>
                    <a:pt x="0" y="6"/>
                    <a:pt x="22" y="2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Freeform 252">
              <a:extLst>
                <a:ext uri="{FF2B5EF4-FFF2-40B4-BE49-F238E27FC236}">
                  <a16:creationId xmlns:a16="http://schemas.microsoft.com/office/drawing/2014/main" id="{AEEF491E-9DA8-4F1A-87D7-4498E2CE7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2790"/>
              <a:ext cx="155" cy="170"/>
            </a:xfrm>
            <a:custGeom>
              <a:avLst/>
              <a:gdLst>
                <a:gd name="T0" fmla="*/ 0 w 62"/>
                <a:gd name="T1" fmla="*/ 395 h 68"/>
                <a:gd name="T2" fmla="*/ 970 w 62"/>
                <a:gd name="T3" fmla="*/ 1063 h 68"/>
                <a:gd name="T4" fmla="*/ 938 w 62"/>
                <a:gd name="T5" fmla="*/ 0 h 68"/>
                <a:gd name="T6" fmla="*/ 95 w 62"/>
                <a:gd name="T7" fmla="*/ 395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68">
                  <a:moveTo>
                    <a:pt x="0" y="25"/>
                  </a:moveTo>
                  <a:cubicBezTo>
                    <a:pt x="32" y="28"/>
                    <a:pt x="49" y="36"/>
                    <a:pt x="62" y="68"/>
                  </a:cubicBezTo>
                  <a:cubicBezTo>
                    <a:pt x="47" y="49"/>
                    <a:pt x="46" y="19"/>
                    <a:pt x="60" y="0"/>
                  </a:cubicBezTo>
                  <a:cubicBezTo>
                    <a:pt x="46" y="28"/>
                    <a:pt x="29" y="18"/>
                    <a:pt x="6" y="25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Freeform 253">
              <a:extLst>
                <a:ext uri="{FF2B5EF4-FFF2-40B4-BE49-F238E27FC236}">
                  <a16:creationId xmlns:a16="http://schemas.microsoft.com/office/drawing/2014/main" id="{7738E4A0-CC31-4C60-95B5-E2F50D4AF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3213"/>
              <a:ext cx="107" cy="145"/>
            </a:xfrm>
            <a:custGeom>
              <a:avLst/>
              <a:gdLst>
                <a:gd name="T0" fmla="*/ 0 w 43"/>
                <a:gd name="T1" fmla="*/ 658 h 58"/>
                <a:gd name="T2" fmla="*/ 309 w 43"/>
                <a:gd name="T3" fmla="*/ 0 h 58"/>
                <a:gd name="T4" fmla="*/ 445 w 43"/>
                <a:gd name="T5" fmla="*/ 283 h 58"/>
                <a:gd name="T6" fmla="*/ 649 w 43"/>
                <a:gd name="T7" fmla="*/ 300 h 58"/>
                <a:gd name="T8" fmla="*/ 662 w 43"/>
                <a:gd name="T9" fmla="*/ 908 h 58"/>
                <a:gd name="T10" fmla="*/ 154 w 43"/>
                <a:gd name="T11" fmla="*/ 688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58">
                  <a:moveTo>
                    <a:pt x="0" y="42"/>
                  </a:moveTo>
                  <a:cubicBezTo>
                    <a:pt x="21" y="42"/>
                    <a:pt x="28" y="15"/>
                    <a:pt x="20" y="0"/>
                  </a:cubicBezTo>
                  <a:cubicBezTo>
                    <a:pt x="23" y="6"/>
                    <a:pt x="26" y="12"/>
                    <a:pt x="29" y="18"/>
                  </a:cubicBezTo>
                  <a:cubicBezTo>
                    <a:pt x="33" y="18"/>
                    <a:pt x="38" y="20"/>
                    <a:pt x="42" y="19"/>
                  </a:cubicBezTo>
                  <a:cubicBezTo>
                    <a:pt x="28" y="29"/>
                    <a:pt x="38" y="45"/>
                    <a:pt x="43" y="58"/>
                  </a:cubicBezTo>
                  <a:cubicBezTo>
                    <a:pt x="35" y="52"/>
                    <a:pt x="23" y="27"/>
                    <a:pt x="10" y="44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Freeform 254">
              <a:extLst>
                <a:ext uri="{FF2B5EF4-FFF2-40B4-BE49-F238E27FC236}">
                  <a16:creationId xmlns:a16="http://schemas.microsoft.com/office/drawing/2014/main" id="{0CB8AF63-E1F3-4BE3-A3AD-CDD5215F3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3146"/>
              <a:ext cx="93" cy="127"/>
            </a:xfrm>
            <a:custGeom>
              <a:avLst/>
              <a:gdLst>
                <a:gd name="T0" fmla="*/ 0 w 37"/>
                <a:gd name="T1" fmla="*/ 62 h 51"/>
                <a:gd name="T2" fmla="*/ 113 w 37"/>
                <a:gd name="T3" fmla="*/ 787 h 51"/>
                <a:gd name="T4" fmla="*/ 588 w 37"/>
                <a:gd name="T5" fmla="*/ 508 h 51"/>
                <a:gd name="T6" fmla="*/ 493 w 37"/>
                <a:gd name="T7" fmla="*/ 0 h 51"/>
                <a:gd name="T8" fmla="*/ 126 w 37"/>
                <a:gd name="T9" fmla="*/ 62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0" y="4"/>
                  </a:moveTo>
                  <a:cubicBezTo>
                    <a:pt x="23" y="12"/>
                    <a:pt x="16" y="34"/>
                    <a:pt x="7" y="51"/>
                  </a:cubicBezTo>
                  <a:cubicBezTo>
                    <a:pt x="12" y="39"/>
                    <a:pt x="23" y="23"/>
                    <a:pt x="37" y="33"/>
                  </a:cubicBezTo>
                  <a:cubicBezTo>
                    <a:pt x="21" y="26"/>
                    <a:pt x="20" y="13"/>
                    <a:pt x="31" y="0"/>
                  </a:cubicBezTo>
                  <a:cubicBezTo>
                    <a:pt x="23" y="5"/>
                    <a:pt x="14" y="6"/>
                    <a:pt x="8" y="4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Freeform 255">
              <a:extLst>
                <a:ext uri="{FF2B5EF4-FFF2-40B4-BE49-F238E27FC236}">
                  <a16:creationId xmlns:a16="http://schemas.microsoft.com/office/drawing/2014/main" id="{25D64E9D-8FEA-42A0-9002-39F65646D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1305"/>
              <a:ext cx="168" cy="238"/>
            </a:xfrm>
            <a:custGeom>
              <a:avLst/>
              <a:gdLst>
                <a:gd name="T0" fmla="*/ 1056 w 67"/>
                <a:gd name="T1" fmla="*/ 0 h 95"/>
                <a:gd name="T2" fmla="*/ 534 w 67"/>
                <a:gd name="T3" fmla="*/ 271 h 95"/>
                <a:gd name="T4" fmla="*/ 376 w 67"/>
                <a:gd name="T5" fmla="*/ 754 h 95"/>
                <a:gd name="T6" fmla="*/ 113 w 67"/>
                <a:gd name="T7" fmla="*/ 1243 h 95"/>
                <a:gd name="T8" fmla="*/ 0 w 67"/>
                <a:gd name="T9" fmla="*/ 1338 h 95"/>
                <a:gd name="T10" fmla="*/ 251 w 67"/>
                <a:gd name="T11" fmla="*/ 1035 h 95"/>
                <a:gd name="T12" fmla="*/ 742 w 67"/>
                <a:gd name="T13" fmla="*/ 1493 h 95"/>
                <a:gd name="T14" fmla="*/ 930 w 67"/>
                <a:gd name="T15" fmla="*/ 1493 h 95"/>
                <a:gd name="T16" fmla="*/ 441 w 67"/>
                <a:gd name="T17" fmla="*/ 1035 h 95"/>
                <a:gd name="T18" fmla="*/ 692 w 67"/>
                <a:gd name="T19" fmla="*/ 501 h 95"/>
                <a:gd name="T20" fmla="*/ 963 w 67"/>
                <a:gd name="T21" fmla="*/ 158 h 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95">
                  <a:moveTo>
                    <a:pt x="67" y="0"/>
                  </a:moveTo>
                  <a:cubicBezTo>
                    <a:pt x="66" y="17"/>
                    <a:pt x="44" y="34"/>
                    <a:pt x="34" y="17"/>
                  </a:cubicBezTo>
                  <a:cubicBezTo>
                    <a:pt x="38" y="28"/>
                    <a:pt x="33" y="40"/>
                    <a:pt x="24" y="48"/>
                  </a:cubicBezTo>
                  <a:cubicBezTo>
                    <a:pt x="11" y="62"/>
                    <a:pt x="8" y="58"/>
                    <a:pt x="7" y="79"/>
                  </a:cubicBezTo>
                  <a:cubicBezTo>
                    <a:pt x="6" y="81"/>
                    <a:pt x="2" y="84"/>
                    <a:pt x="0" y="85"/>
                  </a:cubicBezTo>
                  <a:cubicBezTo>
                    <a:pt x="6" y="79"/>
                    <a:pt x="11" y="73"/>
                    <a:pt x="16" y="66"/>
                  </a:cubicBezTo>
                  <a:cubicBezTo>
                    <a:pt x="31" y="64"/>
                    <a:pt x="42" y="83"/>
                    <a:pt x="47" y="95"/>
                  </a:cubicBezTo>
                  <a:cubicBezTo>
                    <a:pt x="49" y="95"/>
                    <a:pt x="58" y="95"/>
                    <a:pt x="59" y="95"/>
                  </a:cubicBezTo>
                  <a:cubicBezTo>
                    <a:pt x="52" y="84"/>
                    <a:pt x="41" y="72"/>
                    <a:pt x="28" y="66"/>
                  </a:cubicBezTo>
                  <a:cubicBezTo>
                    <a:pt x="26" y="49"/>
                    <a:pt x="47" y="51"/>
                    <a:pt x="44" y="32"/>
                  </a:cubicBezTo>
                  <a:cubicBezTo>
                    <a:pt x="53" y="29"/>
                    <a:pt x="58" y="19"/>
                    <a:pt x="61" y="10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Freeform 256">
              <a:extLst>
                <a:ext uri="{FF2B5EF4-FFF2-40B4-BE49-F238E27FC236}">
                  <a16:creationId xmlns:a16="http://schemas.microsoft.com/office/drawing/2014/main" id="{C93EFC29-0D80-442C-BD27-6E0E16BDC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1725"/>
              <a:ext cx="108" cy="90"/>
            </a:xfrm>
            <a:custGeom>
              <a:avLst/>
              <a:gdLst>
                <a:gd name="T0" fmla="*/ 681 w 43"/>
                <a:gd name="T1" fmla="*/ 425 h 36"/>
                <a:gd name="T2" fmla="*/ 522 w 43"/>
                <a:gd name="T3" fmla="*/ 563 h 36"/>
                <a:gd name="T4" fmla="*/ 0 w 43"/>
                <a:gd name="T5" fmla="*/ 0 h 36"/>
                <a:gd name="T6" fmla="*/ 618 w 43"/>
                <a:gd name="T7" fmla="*/ 33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6">
                  <a:moveTo>
                    <a:pt x="43" y="27"/>
                  </a:moveTo>
                  <a:cubicBezTo>
                    <a:pt x="36" y="29"/>
                    <a:pt x="31" y="26"/>
                    <a:pt x="33" y="36"/>
                  </a:cubicBezTo>
                  <a:cubicBezTo>
                    <a:pt x="34" y="19"/>
                    <a:pt x="11" y="9"/>
                    <a:pt x="0" y="0"/>
                  </a:cubicBezTo>
                  <a:cubicBezTo>
                    <a:pt x="11" y="6"/>
                    <a:pt x="26" y="17"/>
                    <a:pt x="39" y="21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Freeform 257">
              <a:extLst>
                <a:ext uri="{FF2B5EF4-FFF2-40B4-BE49-F238E27FC236}">
                  <a16:creationId xmlns:a16="http://schemas.microsoft.com/office/drawing/2014/main" id="{B6EEB127-D25E-4820-9562-7E9356244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1133"/>
              <a:ext cx="123" cy="137"/>
            </a:xfrm>
            <a:custGeom>
              <a:avLst/>
              <a:gdLst>
                <a:gd name="T0" fmla="*/ 0 w 49"/>
                <a:gd name="T1" fmla="*/ 0 h 55"/>
                <a:gd name="T2" fmla="*/ 188 w 49"/>
                <a:gd name="T3" fmla="*/ 787 h 55"/>
                <a:gd name="T4" fmla="*/ 251 w 49"/>
                <a:gd name="T5" fmla="*/ 590 h 55"/>
                <a:gd name="T6" fmla="*/ 776 w 49"/>
                <a:gd name="T7" fmla="*/ 849 h 55"/>
                <a:gd name="T8" fmla="*/ 618 w 49"/>
                <a:gd name="T9" fmla="*/ 249 h 55"/>
                <a:gd name="T10" fmla="*/ 126 w 49"/>
                <a:gd name="T11" fmla="*/ 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55">
                  <a:moveTo>
                    <a:pt x="0" y="0"/>
                  </a:moveTo>
                  <a:cubicBezTo>
                    <a:pt x="16" y="16"/>
                    <a:pt x="16" y="31"/>
                    <a:pt x="12" y="51"/>
                  </a:cubicBezTo>
                  <a:cubicBezTo>
                    <a:pt x="12" y="46"/>
                    <a:pt x="14" y="43"/>
                    <a:pt x="16" y="38"/>
                  </a:cubicBezTo>
                  <a:cubicBezTo>
                    <a:pt x="30" y="35"/>
                    <a:pt x="41" y="45"/>
                    <a:pt x="49" y="55"/>
                  </a:cubicBezTo>
                  <a:cubicBezTo>
                    <a:pt x="42" y="45"/>
                    <a:pt x="16" y="24"/>
                    <a:pt x="39" y="16"/>
                  </a:cubicBezTo>
                  <a:cubicBezTo>
                    <a:pt x="26" y="27"/>
                    <a:pt x="12" y="11"/>
                    <a:pt x="8" y="0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Freeform 258">
              <a:extLst>
                <a:ext uri="{FF2B5EF4-FFF2-40B4-BE49-F238E27FC236}">
                  <a16:creationId xmlns:a16="http://schemas.microsoft.com/office/drawing/2014/main" id="{0609046C-300B-40EE-9743-C0BF73260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1093"/>
              <a:ext cx="97" cy="152"/>
            </a:xfrm>
            <a:custGeom>
              <a:avLst/>
              <a:gdLst>
                <a:gd name="T0" fmla="*/ 478 w 39"/>
                <a:gd name="T1" fmla="*/ 0 h 61"/>
                <a:gd name="T2" fmla="*/ 92 w 39"/>
                <a:gd name="T3" fmla="*/ 249 h 61"/>
                <a:gd name="T4" fmla="*/ 0 w 39"/>
                <a:gd name="T5" fmla="*/ 944 h 61"/>
                <a:gd name="T6" fmla="*/ 507 w 39"/>
                <a:gd name="T7" fmla="*/ 528 h 61"/>
                <a:gd name="T8" fmla="*/ 599 w 39"/>
                <a:gd name="T9" fmla="*/ 633 h 61"/>
                <a:gd name="T10" fmla="*/ 507 w 39"/>
                <a:gd name="T11" fmla="*/ 92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61">
                  <a:moveTo>
                    <a:pt x="31" y="0"/>
                  </a:moveTo>
                  <a:cubicBezTo>
                    <a:pt x="31" y="13"/>
                    <a:pt x="17" y="21"/>
                    <a:pt x="6" y="16"/>
                  </a:cubicBezTo>
                  <a:cubicBezTo>
                    <a:pt x="24" y="29"/>
                    <a:pt x="5" y="50"/>
                    <a:pt x="0" y="61"/>
                  </a:cubicBezTo>
                  <a:cubicBezTo>
                    <a:pt x="9" y="49"/>
                    <a:pt x="16" y="36"/>
                    <a:pt x="33" y="34"/>
                  </a:cubicBezTo>
                  <a:cubicBezTo>
                    <a:pt x="35" y="37"/>
                    <a:pt x="37" y="38"/>
                    <a:pt x="39" y="41"/>
                  </a:cubicBezTo>
                  <a:cubicBezTo>
                    <a:pt x="25" y="33"/>
                    <a:pt x="24" y="17"/>
                    <a:pt x="33" y="6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Freeform 259">
              <a:extLst>
                <a:ext uri="{FF2B5EF4-FFF2-40B4-BE49-F238E27FC236}">
                  <a16:creationId xmlns:a16="http://schemas.microsoft.com/office/drawing/2014/main" id="{3E7A7541-58F0-4D36-87A2-38908647F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2238"/>
              <a:ext cx="183" cy="210"/>
            </a:xfrm>
            <a:custGeom>
              <a:avLst/>
              <a:gdLst>
                <a:gd name="T0" fmla="*/ 95 w 73"/>
                <a:gd name="T1" fmla="*/ 0 h 84"/>
                <a:gd name="T2" fmla="*/ 0 w 73"/>
                <a:gd name="T3" fmla="*/ 833 h 84"/>
                <a:gd name="T4" fmla="*/ 521 w 73"/>
                <a:gd name="T5" fmla="*/ 675 h 84"/>
                <a:gd name="T6" fmla="*/ 1151 w 73"/>
                <a:gd name="T7" fmla="*/ 1313 h 84"/>
                <a:gd name="T8" fmla="*/ 722 w 73"/>
                <a:gd name="T9" fmla="*/ 708 h 84"/>
                <a:gd name="T10" fmla="*/ 584 w 73"/>
                <a:gd name="T11" fmla="*/ 188 h 84"/>
                <a:gd name="T12" fmla="*/ 145 w 73"/>
                <a:gd name="T13" fmla="*/ 113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84">
                  <a:moveTo>
                    <a:pt x="6" y="0"/>
                  </a:moveTo>
                  <a:cubicBezTo>
                    <a:pt x="23" y="24"/>
                    <a:pt x="12" y="31"/>
                    <a:pt x="0" y="53"/>
                  </a:cubicBezTo>
                  <a:cubicBezTo>
                    <a:pt x="11" y="37"/>
                    <a:pt x="19" y="31"/>
                    <a:pt x="33" y="43"/>
                  </a:cubicBezTo>
                  <a:cubicBezTo>
                    <a:pt x="47" y="55"/>
                    <a:pt x="62" y="69"/>
                    <a:pt x="73" y="84"/>
                  </a:cubicBezTo>
                  <a:cubicBezTo>
                    <a:pt x="61" y="73"/>
                    <a:pt x="56" y="57"/>
                    <a:pt x="46" y="45"/>
                  </a:cubicBezTo>
                  <a:cubicBezTo>
                    <a:pt x="38" y="35"/>
                    <a:pt x="22" y="24"/>
                    <a:pt x="37" y="12"/>
                  </a:cubicBezTo>
                  <a:cubicBezTo>
                    <a:pt x="28" y="22"/>
                    <a:pt x="16" y="12"/>
                    <a:pt x="9" y="7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Freeform 260">
              <a:extLst>
                <a:ext uri="{FF2B5EF4-FFF2-40B4-BE49-F238E27FC236}">
                  <a16:creationId xmlns:a16="http://schemas.microsoft.com/office/drawing/2014/main" id="{151A2514-699A-4157-9856-0D44D004E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2505"/>
              <a:ext cx="148" cy="233"/>
            </a:xfrm>
            <a:custGeom>
              <a:avLst/>
              <a:gdLst>
                <a:gd name="T0" fmla="*/ 901 w 59"/>
                <a:gd name="T1" fmla="*/ 0 h 93"/>
                <a:gd name="T2" fmla="*/ 346 w 59"/>
                <a:gd name="T3" fmla="*/ 534 h 93"/>
                <a:gd name="T4" fmla="*/ 0 w 59"/>
                <a:gd name="T5" fmla="*/ 1213 h 93"/>
                <a:gd name="T6" fmla="*/ 597 w 59"/>
                <a:gd name="T7" fmla="*/ 847 h 93"/>
                <a:gd name="T8" fmla="*/ 755 w 59"/>
                <a:gd name="T9" fmla="*/ 1463 h 93"/>
                <a:gd name="T10" fmla="*/ 931 w 59"/>
                <a:gd name="T11" fmla="*/ 1443 h 93"/>
                <a:gd name="T12" fmla="*/ 868 w 59"/>
                <a:gd name="T13" fmla="*/ 1022 h 93"/>
                <a:gd name="T14" fmla="*/ 660 w 59"/>
                <a:gd name="T15" fmla="*/ 867 h 93"/>
                <a:gd name="T16" fmla="*/ 775 w 59"/>
                <a:gd name="T17" fmla="*/ 691 h 93"/>
                <a:gd name="T18" fmla="*/ 901 w 59"/>
                <a:gd name="T19" fmla="*/ 376 h 93"/>
                <a:gd name="T20" fmla="*/ 901 w 59"/>
                <a:gd name="T21" fmla="*/ 175 h 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" h="93">
                  <a:moveTo>
                    <a:pt x="57" y="0"/>
                  </a:moveTo>
                  <a:cubicBezTo>
                    <a:pt x="58" y="18"/>
                    <a:pt x="48" y="56"/>
                    <a:pt x="22" y="34"/>
                  </a:cubicBezTo>
                  <a:cubicBezTo>
                    <a:pt x="46" y="43"/>
                    <a:pt x="6" y="70"/>
                    <a:pt x="0" y="77"/>
                  </a:cubicBezTo>
                  <a:cubicBezTo>
                    <a:pt x="8" y="72"/>
                    <a:pt x="28" y="51"/>
                    <a:pt x="38" y="54"/>
                  </a:cubicBezTo>
                  <a:cubicBezTo>
                    <a:pt x="49" y="57"/>
                    <a:pt x="57" y="87"/>
                    <a:pt x="48" y="93"/>
                  </a:cubicBezTo>
                  <a:cubicBezTo>
                    <a:pt x="50" y="93"/>
                    <a:pt x="56" y="92"/>
                    <a:pt x="59" y="92"/>
                  </a:cubicBezTo>
                  <a:cubicBezTo>
                    <a:pt x="57" y="83"/>
                    <a:pt x="56" y="75"/>
                    <a:pt x="55" y="65"/>
                  </a:cubicBezTo>
                  <a:cubicBezTo>
                    <a:pt x="52" y="64"/>
                    <a:pt x="43" y="60"/>
                    <a:pt x="42" y="55"/>
                  </a:cubicBezTo>
                  <a:cubicBezTo>
                    <a:pt x="39" y="45"/>
                    <a:pt x="45" y="51"/>
                    <a:pt x="49" y="44"/>
                  </a:cubicBezTo>
                  <a:cubicBezTo>
                    <a:pt x="53" y="38"/>
                    <a:pt x="56" y="31"/>
                    <a:pt x="57" y="24"/>
                  </a:cubicBezTo>
                  <a:cubicBezTo>
                    <a:pt x="58" y="21"/>
                    <a:pt x="57" y="5"/>
                    <a:pt x="57" y="11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Freeform 261">
              <a:extLst>
                <a:ext uri="{FF2B5EF4-FFF2-40B4-BE49-F238E27FC236}">
                  <a16:creationId xmlns:a16="http://schemas.microsoft.com/office/drawing/2014/main" id="{896008A4-A3F4-4BFA-908D-86A89CE9A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1798"/>
              <a:ext cx="138" cy="177"/>
            </a:xfrm>
            <a:custGeom>
              <a:avLst/>
              <a:gdLst>
                <a:gd name="T0" fmla="*/ 647 w 55"/>
                <a:gd name="T1" fmla="*/ 975 h 71"/>
                <a:gd name="T2" fmla="*/ 221 w 55"/>
                <a:gd name="T3" fmla="*/ 912 h 71"/>
                <a:gd name="T4" fmla="*/ 0 w 55"/>
                <a:gd name="T5" fmla="*/ 0 h 71"/>
                <a:gd name="T6" fmla="*/ 868 w 55"/>
                <a:gd name="T7" fmla="*/ 633 h 71"/>
                <a:gd name="T8" fmla="*/ 597 w 55"/>
                <a:gd name="T9" fmla="*/ 745 h 71"/>
                <a:gd name="T10" fmla="*/ 725 w 55"/>
                <a:gd name="T11" fmla="*/ 109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71">
                  <a:moveTo>
                    <a:pt x="41" y="63"/>
                  </a:moveTo>
                  <a:cubicBezTo>
                    <a:pt x="32" y="55"/>
                    <a:pt x="25" y="46"/>
                    <a:pt x="14" y="59"/>
                  </a:cubicBezTo>
                  <a:cubicBezTo>
                    <a:pt x="38" y="40"/>
                    <a:pt x="8" y="20"/>
                    <a:pt x="0" y="0"/>
                  </a:cubicBezTo>
                  <a:cubicBezTo>
                    <a:pt x="11" y="14"/>
                    <a:pt x="36" y="43"/>
                    <a:pt x="55" y="41"/>
                  </a:cubicBezTo>
                  <a:cubicBezTo>
                    <a:pt x="48" y="42"/>
                    <a:pt x="43" y="44"/>
                    <a:pt x="38" y="48"/>
                  </a:cubicBezTo>
                  <a:cubicBezTo>
                    <a:pt x="41" y="56"/>
                    <a:pt x="40" y="65"/>
                    <a:pt x="46" y="71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Freeform 262">
              <a:extLst>
                <a:ext uri="{FF2B5EF4-FFF2-40B4-BE49-F238E27FC236}">
                  <a16:creationId xmlns:a16="http://schemas.microsoft.com/office/drawing/2014/main" id="{1C334D54-DF43-48EB-8D18-D57D15262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060"/>
              <a:ext cx="113" cy="180"/>
            </a:xfrm>
            <a:custGeom>
              <a:avLst/>
              <a:gdLst>
                <a:gd name="T0" fmla="*/ 0 w 45"/>
                <a:gd name="T1" fmla="*/ 488 h 72"/>
                <a:gd name="T2" fmla="*/ 713 w 45"/>
                <a:gd name="T3" fmla="*/ 0 h 72"/>
                <a:gd name="T4" fmla="*/ 681 w 45"/>
                <a:gd name="T5" fmla="*/ 1125 h 72"/>
                <a:gd name="T6" fmla="*/ 492 w 45"/>
                <a:gd name="T7" fmla="*/ 688 h 72"/>
                <a:gd name="T8" fmla="*/ 83 w 45"/>
                <a:gd name="T9" fmla="*/ 52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72">
                  <a:moveTo>
                    <a:pt x="0" y="31"/>
                  </a:moveTo>
                  <a:cubicBezTo>
                    <a:pt x="21" y="31"/>
                    <a:pt x="41" y="24"/>
                    <a:pt x="45" y="0"/>
                  </a:cubicBezTo>
                  <a:cubicBezTo>
                    <a:pt x="32" y="19"/>
                    <a:pt x="38" y="53"/>
                    <a:pt x="43" y="72"/>
                  </a:cubicBezTo>
                  <a:cubicBezTo>
                    <a:pt x="36" y="65"/>
                    <a:pt x="38" y="51"/>
                    <a:pt x="31" y="44"/>
                  </a:cubicBezTo>
                  <a:cubicBezTo>
                    <a:pt x="25" y="37"/>
                    <a:pt x="13" y="38"/>
                    <a:pt x="5" y="33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Freeform 263">
              <a:extLst>
                <a:ext uri="{FF2B5EF4-FFF2-40B4-BE49-F238E27FC236}">
                  <a16:creationId xmlns:a16="http://schemas.microsoft.com/office/drawing/2014/main" id="{CFC97678-34A8-477D-9DC9-DDEE45CEB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1223"/>
              <a:ext cx="50" cy="65"/>
            </a:xfrm>
            <a:custGeom>
              <a:avLst/>
              <a:gdLst>
                <a:gd name="T0" fmla="*/ 145 w 20"/>
                <a:gd name="T1" fmla="*/ 0 h 26"/>
                <a:gd name="T2" fmla="*/ 0 w 20"/>
                <a:gd name="T3" fmla="*/ 408 h 26"/>
                <a:gd name="T4" fmla="*/ 313 w 20"/>
                <a:gd name="T5" fmla="*/ 375 h 26"/>
                <a:gd name="T6" fmla="*/ 145 w 20"/>
                <a:gd name="T7" fmla="*/ 3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6">
                  <a:moveTo>
                    <a:pt x="9" y="0"/>
                  </a:moveTo>
                  <a:cubicBezTo>
                    <a:pt x="7" y="9"/>
                    <a:pt x="7" y="19"/>
                    <a:pt x="0" y="26"/>
                  </a:cubicBezTo>
                  <a:cubicBezTo>
                    <a:pt x="6" y="24"/>
                    <a:pt x="13" y="24"/>
                    <a:pt x="20" y="24"/>
                  </a:cubicBezTo>
                  <a:cubicBezTo>
                    <a:pt x="13" y="20"/>
                    <a:pt x="9" y="11"/>
                    <a:pt x="9" y="2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Freeform 264">
              <a:extLst>
                <a:ext uri="{FF2B5EF4-FFF2-40B4-BE49-F238E27FC236}">
                  <a16:creationId xmlns:a16="http://schemas.microsoft.com/office/drawing/2014/main" id="{0664300E-C7CE-4BD3-B427-F5489991F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513"/>
              <a:ext cx="50" cy="173"/>
            </a:xfrm>
            <a:custGeom>
              <a:avLst/>
              <a:gdLst>
                <a:gd name="T0" fmla="*/ 0 w 20"/>
                <a:gd name="T1" fmla="*/ 1038 h 69"/>
                <a:gd name="T2" fmla="*/ 313 w 20"/>
                <a:gd name="T3" fmla="*/ 1088 h 69"/>
                <a:gd name="T4" fmla="*/ 220 w 20"/>
                <a:gd name="T5" fmla="*/ 647 h 69"/>
                <a:gd name="T6" fmla="*/ 313 w 20"/>
                <a:gd name="T7" fmla="*/ 0 h 69"/>
                <a:gd name="T8" fmla="*/ 95 w 20"/>
                <a:gd name="T9" fmla="*/ 1068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69">
                  <a:moveTo>
                    <a:pt x="0" y="66"/>
                  </a:moveTo>
                  <a:cubicBezTo>
                    <a:pt x="6" y="68"/>
                    <a:pt x="14" y="67"/>
                    <a:pt x="20" y="69"/>
                  </a:cubicBezTo>
                  <a:cubicBezTo>
                    <a:pt x="19" y="60"/>
                    <a:pt x="14" y="51"/>
                    <a:pt x="14" y="41"/>
                  </a:cubicBezTo>
                  <a:cubicBezTo>
                    <a:pt x="14" y="27"/>
                    <a:pt x="17" y="13"/>
                    <a:pt x="20" y="0"/>
                  </a:cubicBezTo>
                  <a:cubicBezTo>
                    <a:pt x="18" y="20"/>
                    <a:pt x="18" y="52"/>
                    <a:pt x="6" y="68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Freeform 265">
              <a:extLst>
                <a:ext uri="{FF2B5EF4-FFF2-40B4-BE49-F238E27FC236}">
                  <a16:creationId xmlns:a16="http://schemas.microsoft.com/office/drawing/2014/main" id="{F7BF0D25-AE64-4351-9ACC-CA4F87A99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3393"/>
              <a:ext cx="85" cy="108"/>
            </a:xfrm>
            <a:custGeom>
              <a:avLst/>
              <a:gdLst>
                <a:gd name="T0" fmla="*/ 250 w 34"/>
                <a:gd name="T1" fmla="*/ 618 h 43"/>
                <a:gd name="T2" fmla="*/ 220 w 34"/>
                <a:gd name="T3" fmla="*/ 651 h 43"/>
                <a:gd name="T4" fmla="*/ 533 w 34"/>
                <a:gd name="T5" fmla="*/ 429 h 43"/>
                <a:gd name="T6" fmla="*/ 0 w 34"/>
                <a:gd name="T7" fmla="*/ 0 h 43"/>
                <a:gd name="T8" fmla="*/ 220 w 34"/>
                <a:gd name="T9" fmla="*/ 66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3">
                  <a:moveTo>
                    <a:pt x="16" y="39"/>
                  </a:moveTo>
                  <a:cubicBezTo>
                    <a:pt x="15" y="40"/>
                    <a:pt x="14" y="43"/>
                    <a:pt x="14" y="41"/>
                  </a:cubicBezTo>
                  <a:cubicBezTo>
                    <a:pt x="17" y="32"/>
                    <a:pt x="25" y="26"/>
                    <a:pt x="34" y="27"/>
                  </a:cubicBezTo>
                  <a:cubicBezTo>
                    <a:pt x="17" y="29"/>
                    <a:pt x="5" y="17"/>
                    <a:pt x="0" y="0"/>
                  </a:cubicBezTo>
                  <a:cubicBezTo>
                    <a:pt x="8" y="11"/>
                    <a:pt x="15" y="28"/>
                    <a:pt x="14" y="42"/>
                  </a:cubicBezTo>
                </a:path>
              </a:pathLst>
            </a:custGeom>
            <a:solidFill>
              <a:srgbClr val="C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Freeform 266">
              <a:extLst>
                <a:ext uri="{FF2B5EF4-FFF2-40B4-BE49-F238E27FC236}">
                  <a16:creationId xmlns:a16="http://schemas.microsoft.com/office/drawing/2014/main" id="{0DF25E18-BAAD-49A1-95DB-E5CD3B642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1955"/>
              <a:ext cx="245" cy="398"/>
            </a:xfrm>
            <a:custGeom>
              <a:avLst/>
              <a:gdLst>
                <a:gd name="T0" fmla="*/ 783 w 98"/>
                <a:gd name="T1" fmla="*/ 1534 h 159"/>
                <a:gd name="T2" fmla="*/ 583 w 98"/>
                <a:gd name="T3" fmla="*/ 1960 h 159"/>
                <a:gd name="T4" fmla="*/ 833 w 98"/>
                <a:gd name="T5" fmla="*/ 2431 h 159"/>
                <a:gd name="T6" fmla="*/ 1395 w 98"/>
                <a:gd name="T7" fmla="*/ 2180 h 159"/>
                <a:gd name="T8" fmla="*/ 1520 w 98"/>
                <a:gd name="T9" fmla="*/ 1772 h 159"/>
                <a:gd name="T10" fmla="*/ 1300 w 98"/>
                <a:gd name="T11" fmla="*/ 1442 h 159"/>
                <a:gd name="T12" fmla="*/ 1125 w 98"/>
                <a:gd name="T13" fmla="*/ 1254 h 159"/>
                <a:gd name="T14" fmla="*/ 1158 w 98"/>
                <a:gd name="T15" fmla="*/ 814 h 159"/>
                <a:gd name="T16" fmla="*/ 1033 w 98"/>
                <a:gd name="T17" fmla="*/ 688 h 159"/>
                <a:gd name="T18" fmla="*/ 970 w 98"/>
                <a:gd name="T19" fmla="*/ 533 h 159"/>
                <a:gd name="T20" fmla="*/ 533 w 98"/>
                <a:gd name="T21" fmla="*/ 270 h 159"/>
                <a:gd name="T22" fmla="*/ 438 w 98"/>
                <a:gd name="T23" fmla="*/ 83 h 159"/>
                <a:gd name="T24" fmla="*/ 188 w 98"/>
                <a:gd name="T25" fmla="*/ 83 h 159"/>
                <a:gd name="T26" fmla="*/ 425 w 98"/>
                <a:gd name="T27" fmla="*/ 375 h 159"/>
                <a:gd name="T28" fmla="*/ 583 w 98"/>
                <a:gd name="T29" fmla="*/ 783 h 159"/>
                <a:gd name="T30" fmla="*/ 283 w 98"/>
                <a:gd name="T31" fmla="*/ 771 h 159"/>
                <a:gd name="T32" fmla="*/ 95 w 98"/>
                <a:gd name="T33" fmla="*/ 846 h 159"/>
                <a:gd name="T34" fmla="*/ 470 w 98"/>
                <a:gd name="T35" fmla="*/ 1409 h 159"/>
                <a:gd name="T36" fmla="*/ 500 w 98"/>
                <a:gd name="T37" fmla="*/ 1630 h 159"/>
                <a:gd name="T38" fmla="*/ 770 w 98"/>
                <a:gd name="T39" fmla="*/ 1567 h 1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8" h="159">
                  <a:moveTo>
                    <a:pt x="50" y="98"/>
                  </a:moveTo>
                  <a:cubicBezTo>
                    <a:pt x="40" y="99"/>
                    <a:pt x="38" y="117"/>
                    <a:pt x="37" y="125"/>
                  </a:cubicBezTo>
                  <a:cubicBezTo>
                    <a:pt x="36" y="136"/>
                    <a:pt x="42" y="151"/>
                    <a:pt x="53" y="155"/>
                  </a:cubicBezTo>
                  <a:cubicBezTo>
                    <a:pt x="65" y="159"/>
                    <a:pt x="82" y="148"/>
                    <a:pt x="89" y="139"/>
                  </a:cubicBezTo>
                  <a:cubicBezTo>
                    <a:pt x="94" y="132"/>
                    <a:pt x="98" y="121"/>
                    <a:pt x="97" y="113"/>
                  </a:cubicBezTo>
                  <a:cubicBezTo>
                    <a:pt x="96" y="105"/>
                    <a:pt x="89" y="97"/>
                    <a:pt x="83" y="92"/>
                  </a:cubicBezTo>
                  <a:cubicBezTo>
                    <a:pt x="77" y="89"/>
                    <a:pt x="72" y="88"/>
                    <a:pt x="72" y="80"/>
                  </a:cubicBezTo>
                  <a:cubicBezTo>
                    <a:pt x="71" y="71"/>
                    <a:pt x="77" y="61"/>
                    <a:pt x="74" y="52"/>
                  </a:cubicBezTo>
                  <a:cubicBezTo>
                    <a:pt x="73" y="47"/>
                    <a:pt x="69" y="48"/>
                    <a:pt x="66" y="44"/>
                  </a:cubicBezTo>
                  <a:cubicBezTo>
                    <a:pt x="62" y="41"/>
                    <a:pt x="63" y="39"/>
                    <a:pt x="62" y="34"/>
                  </a:cubicBezTo>
                  <a:cubicBezTo>
                    <a:pt x="60" y="26"/>
                    <a:pt x="42" y="3"/>
                    <a:pt x="34" y="17"/>
                  </a:cubicBezTo>
                  <a:cubicBezTo>
                    <a:pt x="30" y="15"/>
                    <a:pt x="31" y="9"/>
                    <a:pt x="28" y="5"/>
                  </a:cubicBezTo>
                  <a:cubicBezTo>
                    <a:pt x="23" y="0"/>
                    <a:pt x="16" y="1"/>
                    <a:pt x="12" y="5"/>
                  </a:cubicBezTo>
                  <a:cubicBezTo>
                    <a:pt x="0" y="18"/>
                    <a:pt x="20" y="19"/>
                    <a:pt x="27" y="24"/>
                  </a:cubicBezTo>
                  <a:cubicBezTo>
                    <a:pt x="22" y="32"/>
                    <a:pt x="32" y="45"/>
                    <a:pt x="37" y="50"/>
                  </a:cubicBezTo>
                  <a:cubicBezTo>
                    <a:pt x="31" y="50"/>
                    <a:pt x="24" y="50"/>
                    <a:pt x="18" y="49"/>
                  </a:cubicBezTo>
                  <a:cubicBezTo>
                    <a:pt x="12" y="49"/>
                    <a:pt x="8" y="48"/>
                    <a:pt x="6" y="54"/>
                  </a:cubicBezTo>
                  <a:cubicBezTo>
                    <a:pt x="0" y="67"/>
                    <a:pt x="19" y="88"/>
                    <a:pt x="30" y="90"/>
                  </a:cubicBezTo>
                  <a:cubicBezTo>
                    <a:pt x="28" y="94"/>
                    <a:pt x="27" y="102"/>
                    <a:pt x="32" y="104"/>
                  </a:cubicBezTo>
                  <a:cubicBezTo>
                    <a:pt x="37" y="107"/>
                    <a:pt x="45" y="102"/>
                    <a:pt x="49" y="100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Freeform 267">
              <a:extLst>
                <a:ext uri="{FF2B5EF4-FFF2-40B4-BE49-F238E27FC236}">
                  <a16:creationId xmlns:a16="http://schemas.microsoft.com/office/drawing/2014/main" id="{360099FB-4BF4-4C80-9CB9-14E177F8C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1388"/>
              <a:ext cx="555" cy="572"/>
            </a:xfrm>
            <a:custGeom>
              <a:avLst/>
              <a:gdLst>
                <a:gd name="T0" fmla="*/ 1270 w 222"/>
                <a:gd name="T1" fmla="*/ 250 h 229"/>
                <a:gd name="T2" fmla="*/ 770 w 222"/>
                <a:gd name="T3" fmla="*/ 30 h 229"/>
                <a:gd name="T4" fmla="*/ 583 w 222"/>
                <a:gd name="T5" fmla="*/ 467 h 229"/>
                <a:gd name="T6" fmla="*/ 113 w 222"/>
                <a:gd name="T7" fmla="*/ 262 h 229"/>
                <a:gd name="T8" fmla="*/ 0 w 222"/>
                <a:gd name="T9" fmla="*/ 592 h 229"/>
                <a:gd name="T10" fmla="*/ 238 w 222"/>
                <a:gd name="T11" fmla="*/ 967 h 229"/>
                <a:gd name="T12" fmla="*/ 333 w 222"/>
                <a:gd name="T13" fmla="*/ 1216 h 229"/>
                <a:gd name="T14" fmla="*/ 783 w 222"/>
                <a:gd name="T15" fmla="*/ 1541 h 229"/>
                <a:gd name="T16" fmla="*/ 938 w 222"/>
                <a:gd name="T17" fmla="*/ 1946 h 229"/>
                <a:gd name="T18" fmla="*/ 1375 w 222"/>
                <a:gd name="T19" fmla="*/ 1684 h 229"/>
                <a:gd name="T20" fmla="*/ 1520 w 222"/>
                <a:gd name="T21" fmla="*/ 2745 h 229"/>
                <a:gd name="T22" fmla="*/ 2270 w 222"/>
                <a:gd name="T23" fmla="*/ 2695 h 229"/>
                <a:gd name="T24" fmla="*/ 2375 w 222"/>
                <a:gd name="T25" fmla="*/ 3382 h 229"/>
                <a:gd name="T26" fmla="*/ 3000 w 222"/>
                <a:gd name="T27" fmla="*/ 3195 h 229"/>
                <a:gd name="T28" fmla="*/ 3345 w 222"/>
                <a:gd name="T29" fmla="*/ 3257 h 229"/>
                <a:gd name="T30" fmla="*/ 3333 w 222"/>
                <a:gd name="T31" fmla="*/ 2603 h 229"/>
                <a:gd name="T32" fmla="*/ 2845 w 222"/>
                <a:gd name="T33" fmla="*/ 2246 h 229"/>
                <a:gd name="T34" fmla="*/ 2625 w 222"/>
                <a:gd name="T35" fmla="*/ 1978 h 229"/>
                <a:gd name="T36" fmla="*/ 2688 w 222"/>
                <a:gd name="T37" fmla="*/ 1728 h 229"/>
                <a:gd name="T38" fmla="*/ 2333 w 222"/>
                <a:gd name="T39" fmla="*/ 1634 h 229"/>
                <a:gd name="T40" fmla="*/ 2095 w 222"/>
                <a:gd name="T41" fmla="*/ 1012 h 229"/>
                <a:gd name="T42" fmla="*/ 1675 w 222"/>
                <a:gd name="T43" fmla="*/ 405 h 229"/>
                <a:gd name="T44" fmla="*/ 1438 w 222"/>
                <a:gd name="T45" fmla="*/ 325 h 229"/>
                <a:gd name="T46" fmla="*/ 1270 w 222"/>
                <a:gd name="T47" fmla="*/ 167 h 22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22" h="229">
                  <a:moveTo>
                    <a:pt x="81" y="16"/>
                  </a:moveTo>
                  <a:cubicBezTo>
                    <a:pt x="74" y="9"/>
                    <a:pt x="60" y="0"/>
                    <a:pt x="49" y="2"/>
                  </a:cubicBezTo>
                  <a:cubicBezTo>
                    <a:pt x="37" y="4"/>
                    <a:pt x="37" y="19"/>
                    <a:pt x="37" y="30"/>
                  </a:cubicBezTo>
                  <a:cubicBezTo>
                    <a:pt x="30" y="25"/>
                    <a:pt x="16" y="10"/>
                    <a:pt x="7" y="17"/>
                  </a:cubicBezTo>
                  <a:cubicBezTo>
                    <a:pt x="3" y="20"/>
                    <a:pt x="0" y="33"/>
                    <a:pt x="0" y="38"/>
                  </a:cubicBezTo>
                  <a:cubicBezTo>
                    <a:pt x="0" y="50"/>
                    <a:pt x="7" y="54"/>
                    <a:pt x="15" y="62"/>
                  </a:cubicBezTo>
                  <a:cubicBezTo>
                    <a:pt x="24" y="69"/>
                    <a:pt x="18" y="68"/>
                    <a:pt x="21" y="78"/>
                  </a:cubicBezTo>
                  <a:cubicBezTo>
                    <a:pt x="25" y="92"/>
                    <a:pt x="43" y="90"/>
                    <a:pt x="50" y="99"/>
                  </a:cubicBezTo>
                  <a:cubicBezTo>
                    <a:pt x="55" y="105"/>
                    <a:pt x="50" y="121"/>
                    <a:pt x="60" y="125"/>
                  </a:cubicBezTo>
                  <a:cubicBezTo>
                    <a:pt x="71" y="128"/>
                    <a:pt x="79" y="111"/>
                    <a:pt x="88" y="108"/>
                  </a:cubicBezTo>
                  <a:cubicBezTo>
                    <a:pt x="88" y="129"/>
                    <a:pt x="84" y="158"/>
                    <a:pt x="97" y="176"/>
                  </a:cubicBezTo>
                  <a:cubicBezTo>
                    <a:pt x="109" y="193"/>
                    <a:pt x="134" y="190"/>
                    <a:pt x="145" y="173"/>
                  </a:cubicBezTo>
                  <a:cubicBezTo>
                    <a:pt x="145" y="187"/>
                    <a:pt x="139" y="206"/>
                    <a:pt x="152" y="217"/>
                  </a:cubicBezTo>
                  <a:cubicBezTo>
                    <a:pt x="166" y="229"/>
                    <a:pt x="186" y="219"/>
                    <a:pt x="192" y="205"/>
                  </a:cubicBezTo>
                  <a:cubicBezTo>
                    <a:pt x="197" y="215"/>
                    <a:pt x="207" y="220"/>
                    <a:pt x="214" y="209"/>
                  </a:cubicBezTo>
                  <a:cubicBezTo>
                    <a:pt x="222" y="197"/>
                    <a:pt x="221" y="178"/>
                    <a:pt x="213" y="167"/>
                  </a:cubicBezTo>
                  <a:cubicBezTo>
                    <a:pt x="204" y="154"/>
                    <a:pt x="195" y="151"/>
                    <a:pt x="182" y="144"/>
                  </a:cubicBezTo>
                  <a:cubicBezTo>
                    <a:pt x="175" y="140"/>
                    <a:pt x="169" y="135"/>
                    <a:pt x="168" y="127"/>
                  </a:cubicBezTo>
                  <a:cubicBezTo>
                    <a:pt x="168" y="121"/>
                    <a:pt x="172" y="117"/>
                    <a:pt x="172" y="111"/>
                  </a:cubicBezTo>
                  <a:cubicBezTo>
                    <a:pt x="165" y="109"/>
                    <a:pt x="155" y="109"/>
                    <a:pt x="149" y="105"/>
                  </a:cubicBezTo>
                  <a:cubicBezTo>
                    <a:pt x="135" y="96"/>
                    <a:pt x="136" y="78"/>
                    <a:pt x="134" y="65"/>
                  </a:cubicBezTo>
                  <a:cubicBezTo>
                    <a:pt x="131" y="50"/>
                    <a:pt x="120" y="34"/>
                    <a:pt x="107" y="26"/>
                  </a:cubicBezTo>
                  <a:cubicBezTo>
                    <a:pt x="102" y="23"/>
                    <a:pt x="96" y="24"/>
                    <a:pt x="92" y="21"/>
                  </a:cubicBezTo>
                  <a:cubicBezTo>
                    <a:pt x="87" y="18"/>
                    <a:pt x="86" y="13"/>
                    <a:pt x="81" y="11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Freeform 268">
              <a:extLst>
                <a:ext uri="{FF2B5EF4-FFF2-40B4-BE49-F238E27FC236}">
                  <a16:creationId xmlns:a16="http://schemas.microsoft.com/office/drawing/2014/main" id="{475E8D81-156C-4716-B679-058BF5F78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1368"/>
              <a:ext cx="137" cy="172"/>
            </a:xfrm>
            <a:custGeom>
              <a:avLst/>
              <a:gdLst>
                <a:gd name="T0" fmla="*/ 187 w 55"/>
                <a:gd name="T1" fmla="*/ 312 h 69"/>
                <a:gd name="T2" fmla="*/ 590 w 55"/>
                <a:gd name="T3" fmla="*/ 75 h 69"/>
                <a:gd name="T4" fmla="*/ 807 w 55"/>
                <a:gd name="T5" fmla="*/ 312 h 69"/>
                <a:gd name="T6" fmla="*/ 807 w 55"/>
                <a:gd name="T7" fmla="*/ 621 h 69"/>
                <a:gd name="T8" fmla="*/ 745 w 55"/>
                <a:gd name="T9" fmla="*/ 715 h 69"/>
                <a:gd name="T10" fmla="*/ 712 w 55"/>
                <a:gd name="T11" fmla="*/ 853 h 69"/>
                <a:gd name="T12" fmla="*/ 249 w 55"/>
                <a:gd name="T13" fmla="*/ 728 h 69"/>
                <a:gd name="T14" fmla="*/ 62 w 55"/>
                <a:gd name="T15" fmla="*/ 653 h 69"/>
                <a:gd name="T16" fmla="*/ 105 w 55"/>
                <a:gd name="T17" fmla="*/ 374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69">
                  <a:moveTo>
                    <a:pt x="12" y="20"/>
                  </a:moveTo>
                  <a:cubicBezTo>
                    <a:pt x="11" y="7"/>
                    <a:pt x="27" y="0"/>
                    <a:pt x="38" y="5"/>
                  </a:cubicBezTo>
                  <a:cubicBezTo>
                    <a:pt x="45" y="8"/>
                    <a:pt x="50" y="13"/>
                    <a:pt x="52" y="20"/>
                  </a:cubicBezTo>
                  <a:cubicBezTo>
                    <a:pt x="55" y="27"/>
                    <a:pt x="55" y="34"/>
                    <a:pt x="52" y="40"/>
                  </a:cubicBezTo>
                  <a:cubicBezTo>
                    <a:pt x="51" y="42"/>
                    <a:pt x="49" y="43"/>
                    <a:pt x="48" y="46"/>
                  </a:cubicBezTo>
                  <a:cubicBezTo>
                    <a:pt x="47" y="48"/>
                    <a:pt x="47" y="53"/>
                    <a:pt x="46" y="55"/>
                  </a:cubicBezTo>
                  <a:cubicBezTo>
                    <a:pt x="38" y="69"/>
                    <a:pt x="26" y="51"/>
                    <a:pt x="16" y="47"/>
                  </a:cubicBezTo>
                  <a:cubicBezTo>
                    <a:pt x="11" y="45"/>
                    <a:pt x="8" y="47"/>
                    <a:pt x="4" y="42"/>
                  </a:cubicBezTo>
                  <a:cubicBezTo>
                    <a:pt x="0" y="37"/>
                    <a:pt x="1" y="27"/>
                    <a:pt x="7" y="24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Freeform 269">
              <a:extLst>
                <a:ext uri="{FF2B5EF4-FFF2-40B4-BE49-F238E27FC236}">
                  <a16:creationId xmlns:a16="http://schemas.microsoft.com/office/drawing/2014/main" id="{119810D9-C56D-4C90-BE38-91B3F98CA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508"/>
              <a:ext cx="355" cy="262"/>
            </a:xfrm>
            <a:custGeom>
              <a:avLst/>
              <a:gdLst>
                <a:gd name="T0" fmla="*/ 1395 w 142"/>
                <a:gd name="T1" fmla="*/ 374 h 105"/>
                <a:gd name="T2" fmla="*/ 2158 w 142"/>
                <a:gd name="T3" fmla="*/ 624 h 105"/>
                <a:gd name="T4" fmla="*/ 1970 w 142"/>
                <a:gd name="T5" fmla="*/ 1090 h 105"/>
                <a:gd name="T6" fmla="*/ 1970 w 142"/>
                <a:gd name="T7" fmla="*/ 1587 h 105"/>
                <a:gd name="T8" fmla="*/ 1375 w 142"/>
                <a:gd name="T9" fmla="*/ 1165 h 105"/>
                <a:gd name="T10" fmla="*/ 1020 w 142"/>
                <a:gd name="T11" fmla="*/ 996 h 105"/>
                <a:gd name="T12" fmla="*/ 720 w 142"/>
                <a:gd name="T13" fmla="*/ 1215 h 105"/>
                <a:gd name="T14" fmla="*/ 220 w 142"/>
                <a:gd name="T15" fmla="*/ 841 h 105"/>
                <a:gd name="T16" fmla="*/ 145 w 142"/>
                <a:gd name="T17" fmla="*/ 187 h 105"/>
                <a:gd name="T18" fmla="*/ 675 w 142"/>
                <a:gd name="T19" fmla="*/ 342 h 105"/>
                <a:gd name="T20" fmla="*/ 645 w 142"/>
                <a:gd name="T21" fmla="*/ 42 h 105"/>
                <a:gd name="T22" fmla="*/ 908 w 142"/>
                <a:gd name="T23" fmla="*/ 105 h 105"/>
                <a:gd name="T24" fmla="*/ 1438 w 142"/>
                <a:gd name="T25" fmla="*/ 342 h 1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2" h="105">
                  <a:moveTo>
                    <a:pt x="89" y="24"/>
                  </a:moveTo>
                  <a:cubicBezTo>
                    <a:pt x="99" y="4"/>
                    <a:pt x="136" y="23"/>
                    <a:pt x="138" y="40"/>
                  </a:cubicBezTo>
                  <a:cubicBezTo>
                    <a:pt x="140" y="54"/>
                    <a:pt x="131" y="60"/>
                    <a:pt x="126" y="70"/>
                  </a:cubicBezTo>
                  <a:cubicBezTo>
                    <a:pt x="142" y="74"/>
                    <a:pt x="142" y="99"/>
                    <a:pt x="126" y="102"/>
                  </a:cubicBezTo>
                  <a:cubicBezTo>
                    <a:pt x="111" y="105"/>
                    <a:pt x="93" y="88"/>
                    <a:pt x="88" y="75"/>
                  </a:cubicBezTo>
                  <a:cubicBezTo>
                    <a:pt x="80" y="83"/>
                    <a:pt x="60" y="77"/>
                    <a:pt x="65" y="64"/>
                  </a:cubicBezTo>
                  <a:cubicBezTo>
                    <a:pt x="59" y="68"/>
                    <a:pt x="54" y="78"/>
                    <a:pt x="46" y="78"/>
                  </a:cubicBezTo>
                  <a:cubicBezTo>
                    <a:pt x="37" y="78"/>
                    <a:pt x="19" y="60"/>
                    <a:pt x="14" y="54"/>
                  </a:cubicBezTo>
                  <a:cubicBezTo>
                    <a:pt x="8" y="45"/>
                    <a:pt x="0" y="22"/>
                    <a:pt x="9" y="12"/>
                  </a:cubicBezTo>
                  <a:cubicBezTo>
                    <a:pt x="16" y="4"/>
                    <a:pt x="38" y="13"/>
                    <a:pt x="43" y="22"/>
                  </a:cubicBezTo>
                  <a:cubicBezTo>
                    <a:pt x="39" y="19"/>
                    <a:pt x="36" y="7"/>
                    <a:pt x="41" y="3"/>
                  </a:cubicBezTo>
                  <a:cubicBezTo>
                    <a:pt x="45" y="0"/>
                    <a:pt x="55" y="5"/>
                    <a:pt x="58" y="7"/>
                  </a:cubicBezTo>
                  <a:cubicBezTo>
                    <a:pt x="71" y="16"/>
                    <a:pt x="75" y="26"/>
                    <a:pt x="92" y="22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Freeform 270">
              <a:extLst>
                <a:ext uri="{FF2B5EF4-FFF2-40B4-BE49-F238E27FC236}">
                  <a16:creationId xmlns:a16="http://schemas.microsoft.com/office/drawing/2014/main" id="{6BF6BF6C-80E2-4932-9D78-AE18D4866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975"/>
              <a:ext cx="345" cy="593"/>
            </a:xfrm>
            <a:custGeom>
              <a:avLst/>
              <a:gdLst>
                <a:gd name="T0" fmla="*/ 1720 w 138"/>
                <a:gd name="T1" fmla="*/ 583 h 237"/>
                <a:gd name="T2" fmla="*/ 1375 w 138"/>
                <a:gd name="T3" fmla="*/ 33 h 237"/>
                <a:gd name="T4" fmla="*/ 1063 w 138"/>
                <a:gd name="T5" fmla="*/ 300 h 237"/>
                <a:gd name="T6" fmla="*/ 613 w 138"/>
                <a:gd name="T7" fmla="*/ 333 h 237"/>
                <a:gd name="T8" fmla="*/ 845 w 138"/>
                <a:gd name="T9" fmla="*/ 896 h 237"/>
                <a:gd name="T10" fmla="*/ 875 w 138"/>
                <a:gd name="T11" fmla="*/ 1409 h 237"/>
                <a:gd name="T12" fmla="*/ 438 w 138"/>
                <a:gd name="T13" fmla="*/ 1471 h 237"/>
                <a:gd name="T14" fmla="*/ 158 w 138"/>
                <a:gd name="T15" fmla="*/ 1804 h 237"/>
                <a:gd name="T16" fmla="*/ 33 w 138"/>
                <a:gd name="T17" fmla="*/ 2209 h 237"/>
                <a:gd name="T18" fmla="*/ 438 w 138"/>
                <a:gd name="T19" fmla="*/ 2630 h 237"/>
                <a:gd name="T20" fmla="*/ 158 w 138"/>
                <a:gd name="T21" fmla="*/ 3118 h 237"/>
                <a:gd name="T22" fmla="*/ 938 w 138"/>
                <a:gd name="T23" fmla="*/ 3430 h 237"/>
                <a:gd name="T24" fmla="*/ 1095 w 138"/>
                <a:gd name="T25" fmla="*/ 3025 h 237"/>
                <a:gd name="T26" fmla="*/ 1238 w 138"/>
                <a:gd name="T27" fmla="*/ 2817 h 237"/>
                <a:gd name="T28" fmla="*/ 1550 w 138"/>
                <a:gd name="T29" fmla="*/ 2129 h 237"/>
                <a:gd name="T30" fmla="*/ 2050 w 138"/>
                <a:gd name="T31" fmla="*/ 1491 h 237"/>
                <a:gd name="T32" fmla="*/ 1908 w 138"/>
                <a:gd name="T33" fmla="*/ 1271 h 237"/>
                <a:gd name="T34" fmla="*/ 1895 w 138"/>
                <a:gd name="T35" fmla="*/ 971 h 237"/>
                <a:gd name="T36" fmla="*/ 1833 w 138"/>
                <a:gd name="T37" fmla="*/ 801 h 237"/>
                <a:gd name="T38" fmla="*/ 1738 w 138"/>
                <a:gd name="T39" fmla="*/ 520 h 23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8" h="237">
                  <a:moveTo>
                    <a:pt x="110" y="37"/>
                  </a:moveTo>
                  <a:cubicBezTo>
                    <a:pt x="116" y="20"/>
                    <a:pt x="104" y="6"/>
                    <a:pt x="88" y="2"/>
                  </a:cubicBezTo>
                  <a:cubicBezTo>
                    <a:pt x="78" y="0"/>
                    <a:pt x="64" y="6"/>
                    <a:pt x="68" y="19"/>
                  </a:cubicBezTo>
                  <a:cubicBezTo>
                    <a:pt x="60" y="10"/>
                    <a:pt x="45" y="10"/>
                    <a:pt x="39" y="21"/>
                  </a:cubicBezTo>
                  <a:cubicBezTo>
                    <a:pt x="30" y="38"/>
                    <a:pt x="44" y="46"/>
                    <a:pt x="54" y="57"/>
                  </a:cubicBezTo>
                  <a:cubicBezTo>
                    <a:pt x="33" y="59"/>
                    <a:pt x="41" y="86"/>
                    <a:pt x="56" y="90"/>
                  </a:cubicBezTo>
                  <a:cubicBezTo>
                    <a:pt x="48" y="93"/>
                    <a:pt x="37" y="89"/>
                    <a:pt x="28" y="94"/>
                  </a:cubicBezTo>
                  <a:cubicBezTo>
                    <a:pt x="20" y="98"/>
                    <a:pt x="14" y="107"/>
                    <a:pt x="10" y="115"/>
                  </a:cubicBezTo>
                  <a:cubicBezTo>
                    <a:pt x="5" y="122"/>
                    <a:pt x="0" y="132"/>
                    <a:pt x="2" y="141"/>
                  </a:cubicBezTo>
                  <a:cubicBezTo>
                    <a:pt x="4" y="153"/>
                    <a:pt x="19" y="161"/>
                    <a:pt x="28" y="168"/>
                  </a:cubicBezTo>
                  <a:cubicBezTo>
                    <a:pt x="19" y="178"/>
                    <a:pt x="1" y="181"/>
                    <a:pt x="10" y="199"/>
                  </a:cubicBezTo>
                  <a:cubicBezTo>
                    <a:pt x="21" y="219"/>
                    <a:pt x="41" y="237"/>
                    <a:pt x="60" y="219"/>
                  </a:cubicBezTo>
                  <a:cubicBezTo>
                    <a:pt x="68" y="212"/>
                    <a:pt x="70" y="202"/>
                    <a:pt x="70" y="193"/>
                  </a:cubicBezTo>
                  <a:cubicBezTo>
                    <a:pt x="70" y="181"/>
                    <a:pt x="68" y="184"/>
                    <a:pt x="79" y="180"/>
                  </a:cubicBezTo>
                  <a:cubicBezTo>
                    <a:pt x="100" y="172"/>
                    <a:pt x="94" y="153"/>
                    <a:pt x="99" y="136"/>
                  </a:cubicBezTo>
                  <a:cubicBezTo>
                    <a:pt x="125" y="164"/>
                    <a:pt x="138" y="116"/>
                    <a:pt x="131" y="95"/>
                  </a:cubicBezTo>
                  <a:cubicBezTo>
                    <a:pt x="129" y="89"/>
                    <a:pt x="125" y="86"/>
                    <a:pt x="122" y="81"/>
                  </a:cubicBezTo>
                  <a:cubicBezTo>
                    <a:pt x="119" y="74"/>
                    <a:pt x="121" y="68"/>
                    <a:pt x="121" y="62"/>
                  </a:cubicBezTo>
                  <a:cubicBezTo>
                    <a:pt x="121" y="55"/>
                    <a:pt x="120" y="57"/>
                    <a:pt x="117" y="51"/>
                  </a:cubicBezTo>
                  <a:cubicBezTo>
                    <a:pt x="114" y="44"/>
                    <a:pt x="111" y="41"/>
                    <a:pt x="111" y="33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7" name="Freeform 271">
              <a:extLst>
                <a:ext uri="{FF2B5EF4-FFF2-40B4-BE49-F238E27FC236}">
                  <a16:creationId xmlns:a16="http://schemas.microsoft.com/office/drawing/2014/main" id="{E214C090-4FEF-46E1-BB91-6C35181E9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803"/>
              <a:ext cx="207" cy="192"/>
            </a:xfrm>
            <a:custGeom>
              <a:avLst/>
              <a:gdLst>
                <a:gd name="T0" fmla="*/ 529 w 83"/>
                <a:gd name="T1" fmla="*/ 187 h 77"/>
                <a:gd name="T2" fmla="*/ 1028 w 83"/>
                <a:gd name="T3" fmla="*/ 229 h 77"/>
                <a:gd name="T4" fmla="*/ 1037 w 83"/>
                <a:gd name="T5" fmla="*/ 728 h 77"/>
                <a:gd name="T6" fmla="*/ 903 w 83"/>
                <a:gd name="T7" fmla="*/ 1100 h 77"/>
                <a:gd name="T8" fmla="*/ 374 w 83"/>
                <a:gd name="T9" fmla="*/ 1057 h 77"/>
                <a:gd name="T10" fmla="*/ 137 w 83"/>
                <a:gd name="T11" fmla="*/ 436 h 77"/>
                <a:gd name="T12" fmla="*/ 633 w 83"/>
                <a:gd name="T13" fmla="*/ 137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77">
                  <a:moveTo>
                    <a:pt x="34" y="12"/>
                  </a:moveTo>
                  <a:cubicBezTo>
                    <a:pt x="42" y="0"/>
                    <a:pt x="59" y="5"/>
                    <a:pt x="66" y="15"/>
                  </a:cubicBezTo>
                  <a:cubicBezTo>
                    <a:pt x="74" y="25"/>
                    <a:pt x="71" y="36"/>
                    <a:pt x="67" y="47"/>
                  </a:cubicBezTo>
                  <a:cubicBezTo>
                    <a:pt x="83" y="48"/>
                    <a:pt x="63" y="68"/>
                    <a:pt x="58" y="71"/>
                  </a:cubicBezTo>
                  <a:cubicBezTo>
                    <a:pt x="48" y="77"/>
                    <a:pt x="34" y="74"/>
                    <a:pt x="24" y="68"/>
                  </a:cubicBezTo>
                  <a:cubicBezTo>
                    <a:pt x="10" y="59"/>
                    <a:pt x="0" y="44"/>
                    <a:pt x="9" y="28"/>
                  </a:cubicBezTo>
                  <a:cubicBezTo>
                    <a:pt x="16" y="14"/>
                    <a:pt x="35" y="20"/>
                    <a:pt x="41" y="9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8" name="Freeform 272">
              <a:extLst>
                <a:ext uri="{FF2B5EF4-FFF2-40B4-BE49-F238E27FC236}">
                  <a16:creationId xmlns:a16="http://schemas.microsoft.com/office/drawing/2014/main" id="{CEEC821B-8BDB-4AFA-B979-EF2CC1A54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730"/>
              <a:ext cx="197" cy="138"/>
            </a:xfrm>
            <a:custGeom>
              <a:avLst/>
              <a:gdLst>
                <a:gd name="T0" fmla="*/ 529 w 79"/>
                <a:gd name="T1" fmla="*/ 113 h 55"/>
                <a:gd name="T2" fmla="*/ 92 w 79"/>
                <a:gd name="T3" fmla="*/ 597 h 55"/>
                <a:gd name="T4" fmla="*/ 374 w 79"/>
                <a:gd name="T5" fmla="*/ 868 h 55"/>
                <a:gd name="T6" fmla="*/ 496 w 79"/>
                <a:gd name="T7" fmla="*/ 775 h 55"/>
                <a:gd name="T8" fmla="*/ 666 w 79"/>
                <a:gd name="T9" fmla="*/ 743 h 55"/>
                <a:gd name="T10" fmla="*/ 1037 w 79"/>
                <a:gd name="T11" fmla="*/ 680 h 55"/>
                <a:gd name="T12" fmla="*/ 1162 w 79"/>
                <a:gd name="T13" fmla="*/ 366 h 55"/>
                <a:gd name="T14" fmla="*/ 529 w 79"/>
                <a:gd name="T15" fmla="*/ 83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55">
                  <a:moveTo>
                    <a:pt x="34" y="7"/>
                  </a:moveTo>
                  <a:cubicBezTo>
                    <a:pt x="16" y="0"/>
                    <a:pt x="0" y="20"/>
                    <a:pt x="6" y="38"/>
                  </a:cubicBezTo>
                  <a:cubicBezTo>
                    <a:pt x="7" y="44"/>
                    <a:pt x="18" y="55"/>
                    <a:pt x="24" y="55"/>
                  </a:cubicBezTo>
                  <a:cubicBezTo>
                    <a:pt x="25" y="55"/>
                    <a:pt x="30" y="50"/>
                    <a:pt x="32" y="49"/>
                  </a:cubicBezTo>
                  <a:cubicBezTo>
                    <a:pt x="37" y="47"/>
                    <a:pt x="38" y="47"/>
                    <a:pt x="43" y="47"/>
                  </a:cubicBezTo>
                  <a:cubicBezTo>
                    <a:pt x="53" y="48"/>
                    <a:pt x="57" y="51"/>
                    <a:pt x="67" y="43"/>
                  </a:cubicBezTo>
                  <a:cubicBezTo>
                    <a:pt x="75" y="37"/>
                    <a:pt x="79" y="32"/>
                    <a:pt x="75" y="23"/>
                  </a:cubicBezTo>
                  <a:cubicBezTo>
                    <a:pt x="69" y="10"/>
                    <a:pt x="48" y="0"/>
                    <a:pt x="34" y="5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9" name="Freeform 273">
              <a:extLst>
                <a:ext uri="{FF2B5EF4-FFF2-40B4-BE49-F238E27FC236}">
                  <a16:creationId xmlns:a16="http://schemas.microsoft.com/office/drawing/2014/main" id="{7F155813-9101-40A1-A746-829DAF54E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730"/>
              <a:ext cx="170" cy="185"/>
            </a:xfrm>
            <a:custGeom>
              <a:avLst/>
              <a:gdLst>
                <a:gd name="T0" fmla="*/ 813 w 68"/>
                <a:gd name="T1" fmla="*/ 158 h 74"/>
                <a:gd name="T2" fmla="*/ 63 w 68"/>
                <a:gd name="T3" fmla="*/ 345 h 74"/>
                <a:gd name="T4" fmla="*/ 250 w 68"/>
                <a:gd name="T5" fmla="*/ 595 h 74"/>
                <a:gd name="T6" fmla="*/ 488 w 68"/>
                <a:gd name="T7" fmla="*/ 895 h 74"/>
                <a:gd name="T8" fmla="*/ 875 w 68"/>
                <a:gd name="T9" fmla="*/ 613 h 74"/>
                <a:gd name="T10" fmla="*/ 1050 w 68"/>
                <a:gd name="T11" fmla="*/ 408 h 74"/>
                <a:gd name="T12" fmla="*/ 833 w 68"/>
                <a:gd name="T13" fmla="*/ 175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74">
                  <a:moveTo>
                    <a:pt x="52" y="10"/>
                  </a:moveTo>
                  <a:cubicBezTo>
                    <a:pt x="35" y="4"/>
                    <a:pt x="9" y="0"/>
                    <a:pt x="4" y="22"/>
                  </a:cubicBezTo>
                  <a:cubicBezTo>
                    <a:pt x="0" y="34"/>
                    <a:pt x="7" y="32"/>
                    <a:pt x="16" y="38"/>
                  </a:cubicBezTo>
                  <a:cubicBezTo>
                    <a:pt x="24" y="44"/>
                    <a:pt x="26" y="51"/>
                    <a:pt x="31" y="57"/>
                  </a:cubicBezTo>
                  <a:cubicBezTo>
                    <a:pt x="47" y="74"/>
                    <a:pt x="49" y="49"/>
                    <a:pt x="56" y="39"/>
                  </a:cubicBezTo>
                  <a:cubicBezTo>
                    <a:pt x="59" y="34"/>
                    <a:pt x="68" y="34"/>
                    <a:pt x="67" y="26"/>
                  </a:cubicBezTo>
                  <a:cubicBezTo>
                    <a:pt x="66" y="23"/>
                    <a:pt x="55" y="13"/>
                    <a:pt x="53" y="11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0" name="Freeform 274">
              <a:extLst>
                <a:ext uri="{FF2B5EF4-FFF2-40B4-BE49-F238E27FC236}">
                  <a16:creationId xmlns:a16="http://schemas.microsoft.com/office/drawing/2014/main" id="{FA64D15D-D3E0-4326-A370-961750FF7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843"/>
              <a:ext cx="567" cy="500"/>
            </a:xfrm>
            <a:custGeom>
              <a:avLst/>
              <a:gdLst>
                <a:gd name="T0" fmla="*/ 2633 w 227"/>
                <a:gd name="T1" fmla="*/ 720 h 200"/>
                <a:gd name="T2" fmla="*/ 2758 w 227"/>
                <a:gd name="T3" fmla="*/ 613 h 200"/>
                <a:gd name="T4" fmla="*/ 2837 w 227"/>
                <a:gd name="T5" fmla="*/ 970 h 200"/>
                <a:gd name="T6" fmla="*/ 3494 w 227"/>
                <a:gd name="T7" fmla="*/ 1363 h 200"/>
                <a:gd name="T8" fmla="*/ 3087 w 227"/>
                <a:gd name="T9" fmla="*/ 1688 h 200"/>
                <a:gd name="T10" fmla="*/ 3132 w 227"/>
                <a:gd name="T11" fmla="*/ 2033 h 200"/>
                <a:gd name="T12" fmla="*/ 2850 w 227"/>
                <a:gd name="T13" fmla="*/ 2488 h 200"/>
                <a:gd name="T14" fmla="*/ 2590 w 227"/>
                <a:gd name="T15" fmla="*/ 2863 h 200"/>
                <a:gd name="T16" fmla="*/ 2216 w 227"/>
                <a:gd name="T17" fmla="*/ 2875 h 200"/>
                <a:gd name="T18" fmla="*/ 1808 w 227"/>
                <a:gd name="T19" fmla="*/ 3050 h 200"/>
                <a:gd name="T20" fmla="*/ 1416 w 227"/>
                <a:gd name="T21" fmla="*/ 2675 h 200"/>
                <a:gd name="T22" fmla="*/ 1229 w 227"/>
                <a:gd name="T23" fmla="*/ 2113 h 200"/>
                <a:gd name="T24" fmla="*/ 1074 w 227"/>
                <a:gd name="T25" fmla="*/ 1970 h 200"/>
                <a:gd name="T26" fmla="*/ 887 w 227"/>
                <a:gd name="T27" fmla="*/ 1970 h 200"/>
                <a:gd name="T28" fmla="*/ 687 w 227"/>
                <a:gd name="T29" fmla="*/ 1595 h 200"/>
                <a:gd name="T30" fmla="*/ 75 w 227"/>
                <a:gd name="T31" fmla="*/ 1408 h 200"/>
                <a:gd name="T32" fmla="*/ 562 w 227"/>
                <a:gd name="T33" fmla="*/ 863 h 200"/>
                <a:gd name="T34" fmla="*/ 792 w 227"/>
                <a:gd name="T35" fmla="*/ 333 h 200"/>
                <a:gd name="T36" fmla="*/ 1279 w 227"/>
                <a:gd name="T37" fmla="*/ 158 h 200"/>
                <a:gd name="T38" fmla="*/ 1446 w 227"/>
                <a:gd name="T39" fmla="*/ 33 h 200"/>
                <a:gd name="T40" fmla="*/ 1529 w 227"/>
                <a:gd name="T41" fmla="*/ 283 h 200"/>
                <a:gd name="T42" fmla="*/ 1966 w 227"/>
                <a:gd name="T43" fmla="*/ 688 h 200"/>
                <a:gd name="T44" fmla="*/ 2196 w 227"/>
                <a:gd name="T45" fmla="*/ 688 h 200"/>
                <a:gd name="T46" fmla="*/ 2383 w 227"/>
                <a:gd name="T47" fmla="*/ 925 h 200"/>
                <a:gd name="T48" fmla="*/ 2653 w 227"/>
                <a:gd name="T49" fmla="*/ 708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7" h="200">
                  <a:moveTo>
                    <a:pt x="169" y="46"/>
                  </a:moveTo>
                  <a:cubicBezTo>
                    <a:pt x="168" y="39"/>
                    <a:pt x="171" y="32"/>
                    <a:pt x="177" y="39"/>
                  </a:cubicBezTo>
                  <a:cubicBezTo>
                    <a:pt x="181" y="44"/>
                    <a:pt x="179" y="56"/>
                    <a:pt x="182" y="62"/>
                  </a:cubicBezTo>
                  <a:cubicBezTo>
                    <a:pt x="199" y="58"/>
                    <a:pt x="220" y="69"/>
                    <a:pt x="224" y="87"/>
                  </a:cubicBezTo>
                  <a:cubicBezTo>
                    <a:pt x="227" y="105"/>
                    <a:pt x="212" y="108"/>
                    <a:pt x="198" y="108"/>
                  </a:cubicBezTo>
                  <a:cubicBezTo>
                    <a:pt x="199" y="114"/>
                    <a:pt x="203" y="124"/>
                    <a:pt x="201" y="130"/>
                  </a:cubicBezTo>
                  <a:cubicBezTo>
                    <a:pt x="200" y="140"/>
                    <a:pt x="187" y="149"/>
                    <a:pt x="183" y="159"/>
                  </a:cubicBezTo>
                  <a:cubicBezTo>
                    <a:pt x="179" y="170"/>
                    <a:pt x="176" y="177"/>
                    <a:pt x="166" y="183"/>
                  </a:cubicBezTo>
                  <a:cubicBezTo>
                    <a:pt x="161" y="186"/>
                    <a:pt x="144" y="193"/>
                    <a:pt x="142" y="184"/>
                  </a:cubicBezTo>
                  <a:cubicBezTo>
                    <a:pt x="135" y="195"/>
                    <a:pt x="129" y="200"/>
                    <a:pt x="116" y="195"/>
                  </a:cubicBezTo>
                  <a:cubicBezTo>
                    <a:pt x="106" y="191"/>
                    <a:pt x="96" y="180"/>
                    <a:pt x="91" y="171"/>
                  </a:cubicBezTo>
                  <a:cubicBezTo>
                    <a:pt x="82" y="158"/>
                    <a:pt x="63" y="148"/>
                    <a:pt x="79" y="135"/>
                  </a:cubicBezTo>
                  <a:cubicBezTo>
                    <a:pt x="74" y="133"/>
                    <a:pt x="73" y="128"/>
                    <a:pt x="69" y="126"/>
                  </a:cubicBezTo>
                  <a:cubicBezTo>
                    <a:pt x="65" y="124"/>
                    <a:pt x="61" y="127"/>
                    <a:pt x="57" y="126"/>
                  </a:cubicBezTo>
                  <a:cubicBezTo>
                    <a:pt x="44" y="124"/>
                    <a:pt x="45" y="113"/>
                    <a:pt x="44" y="102"/>
                  </a:cubicBezTo>
                  <a:cubicBezTo>
                    <a:pt x="29" y="106"/>
                    <a:pt x="11" y="112"/>
                    <a:pt x="5" y="90"/>
                  </a:cubicBezTo>
                  <a:cubicBezTo>
                    <a:pt x="0" y="72"/>
                    <a:pt x="19" y="54"/>
                    <a:pt x="36" y="55"/>
                  </a:cubicBezTo>
                  <a:cubicBezTo>
                    <a:pt x="33" y="46"/>
                    <a:pt x="45" y="28"/>
                    <a:pt x="51" y="21"/>
                  </a:cubicBezTo>
                  <a:cubicBezTo>
                    <a:pt x="58" y="13"/>
                    <a:pt x="70" y="4"/>
                    <a:pt x="82" y="10"/>
                  </a:cubicBezTo>
                  <a:cubicBezTo>
                    <a:pt x="84" y="5"/>
                    <a:pt x="87" y="0"/>
                    <a:pt x="93" y="2"/>
                  </a:cubicBezTo>
                  <a:cubicBezTo>
                    <a:pt x="99" y="4"/>
                    <a:pt x="96" y="12"/>
                    <a:pt x="98" y="18"/>
                  </a:cubicBezTo>
                  <a:cubicBezTo>
                    <a:pt x="101" y="29"/>
                    <a:pt x="114" y="42"/>
                    <a:pt x="126" y="44"/>
                  </a:cubicBezTo>
                  <a:cubicBezTo>
                    <a:pt x="131" y="45"/>
                    <a:pt x="137" y="43"/>
                    <a:pt x="141" y="44"/>
                  </a:cubicBezTo>
                  <a:cubicBezTo>
                    <a:pt x="146" y="47"/>
                    <a:pt x="148" y="55"/>
                    <a:pt x="153" y="59"/>
                  </a:cubicBezTo>
                  <a:cubicBezTo>
                    <a:pt x="167" y="71"/>
                    <a:pt x="174" y="60"/>
                    <a:pt x="170" y="45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1" name="Freeform 275">
              <a:extLst>
                <a:ext uri="{FF2B5EF4-FFF2-40B4-BE49-F238E27FC236}">
                  <a16:creationId xmlns:a16="http://schemas.microsoft.com/office/drawing/2014/main" id="{7FF7AE85-F6C8-4D45-B6CF-0D370BE17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075"/>
              <a:ext cx="630" cy="973"/>
            </a:xfrm>
            <a:custGeom>
              <a:avLst/>
              <a:gdLst>
                <a:gd name="T0" fmla="*/ 645 w 252"/>
                <a:gd name="T1" fmla="*/ 238 h 389"/>
                <a:gd name="T2" fmla="*/ 63 w 252"/>
                <a:gd name="T3" fmla="*/ 1021 h 389"/>
                <a:gd name="T4" fmla="*/ 345 w 252"/>
                <a:gd name="T5" fmla="*/ 1458 h 389"/>
                <a:gd name="T6" fmla="*/ 813 w 252"/>
                <a:gd name="T7" fmla="*/ 1346 h 389"/>
                <a:gd name="T8" fmla="*/ 675 w 252"/>
                <a:gd name="T9" fmla="*/ 1646 h 389"/>
                <a:gd name="T10" fmla="*/ 395 w 252"/>
                <a:gd name="T11" fmla="*/ 1959 h 389"/>
                <a:gd name="T12" fmla="*/ 363 w 252"/>
                <a:gd name="T13" fmla="*/ 2159 h 389"/>
                <a:gd name="T14" fmla="*/ 283 w 252"/>
                <a:gd name="T15" fmla="*/ 2314 h 389"/>
                <a:gd name="T16" fmla="*/ 750 w 252"/>
                <a:gd name="T17" fmla="*/ 2471 h 389"/>
                <a:gd name="T18" fmla="*/ 425 w 252"/>
                <a:gd name="T19" fmla="*/ 2691 h 389"/>
                <a:gd name="T20" fmla="*/ 408 w 252"/>
                <a:gd name="T21" fmla="*/ 3054 h 389"/>
                <a:gd name="T22" fmla="*/ 458 w 252"/>
                <a:gd name="T23" fmla="*/ 3367 h 389"/>
                <a:gd name="T24" fmla="*/ 458 w 252"/>
                <a:gd name="T25" fmla="*/ 3647 h 389"/>
                <a:gd name="T26" fmla="*/ 908 w 252"/>
                <a:gd name="T27" fmla="*/ 3897 h 389"/>
                <a:gd name="T28" fmla="*/ 800 w 252"/>
                <a:gd name="T29" fmla="*/ 4535 h 389"/>
                <a:gd name="T30" fmla="*/ 1533 w 252"/>
                <a:gd name="T31" fmla="*/ 4785 h 389"/>
                <a:gd name="T32" fmla="*/ 1345 w 252"/>
                <a:gd name="T33" fmla="*/ 5038 h 389"/>
                <a:gd name="T34" fmla="*/ 1175 w 252"/>
                <a:gd name="T35" fmla="*/ 5380 h 389"/>
                <a:gd name="T36" fmla="*/ 1113 w 252"/>
                <a:gd name="T37" fmla="*/ 5805 h 389"/>
                <a:gd name="T38" fmla="*/ 1970 w 252"/>
                <a:gd name="T39" fmla="*/ 5775 h 389"/>
                <a:gd name="T40" fmla="*/ 2158 w 252"/>
                <a:gd name="T41" fmla="*/ 5868 h 389"/>
                <a:gd name="T42" fmla="*/ 2408 w 252"/>
                <a:gd name="T43" fmla="*/ 5493 h 389"/>
                <a:gd name="T44" fmla="*/ 2458 w 252"/>
                <a:gd name="T45" fmla="*/ 5038 h 389"/>
                <a:gd name="T46" fmla="*/ 2363 w 252"/>
                <a:gd name="T47" fmla="*/ 4755 h 389"/>
                <a:gd name="T48" fmla="*/ 2938 w 252"/>
                <a:gd name="T49" fmla="*/ 5025 h 389"/>
                <a:gd name="T50" fmla="*/ 3238 w 252"/>
                <a:gd name="T51" fmla="*/ 4772 h 389"/>
                <a:gd name="T52" fmla="*/ 3270 w 252"/>
                <a:gd name="T53" fmla="*/ 4472 h 389"/>
                <a:gd name="T54" fmla="*/ 3925 w 252"/>
                <a:gd name="T55" fmla="*/ 4585 h 389"/>
                <a:gd name="T56" fmla="*/ 3738 w 252"/>
                <a:gd name="T57" fmla="*/ 4242 h 389"/>
                <a:gd name="T58" fmla="*/ 3470 w 252"/>
                <a:gd name="T59" fmla="*/ 4160 h 389"/>
                <a:gd name="T60" fmla="*/ 3270 w 252"/>
                <a:gd name="T61" fmla="*/ 3567 h 389"/>
                <a:gd name="T62" fmla="*/ 2770 w 252"/>
                <a:gd name="T63" fmla="*/ 3317 h 389"/>
                <a:gd name="T64" fmla="*/ 2863 w 252"/>
                <a:gd name="T65" fmla="*/ 3304 h 389"/>
                <a:gd name="T66" fmla="*/ 2345 w 252"/>
                <a:gd name="T67" fmla="*/ 3159 h 389"/>
                <a:gd name="T68" fmla="*/ 2595 w 252"/>
                <a:gd name="T69" fmla="*/ 2929 h 389"/>
                <a:gd name="T70" fmla="*/ 2408 w 252"/>
                <a:gd name="T71" fmla="*/ 2616 h 389"/>
                <a:gd name="T72" fmla="*/ 1958 w 252"/>
                <a:gd name="T73" fmla="*/ 2426 h 389"/>
                <a:gd name="T74" fmla="*/ 1738 w 252"/>
                <a:gd name="T75" fmla="*/ 2189 h 389"/>
                <a:gd name="T76" fmla="*/ 2020 w 252"/>
                <a:gd name="T77" fmla="*/ 2096 h 389"/>
                <a:gd name="T78" fmla="*/ 2333 w 252"/>
                <a:gd name="T79" fmla="*/ 2001 h 389"/>
                <a:gd name="T80" fmla="*/ 2425 w 252"/>
                <a:gd name="T81" fmla="*/ 1846 h 389"/>
                <a:gd name="T82" fmla="*/ 2425 w 252"/>
                <a:gd name="T83" fmla="*/ 1583 h 389"/>
                <a:gd name="T84" fmla="*/ 2063 w 252"/>
                <a:gd name="T85" fmla="*/ 1221 h 389"/>
                <a:gd name="T86" fmla="*/ 1783 w 252"/>
                <a:gd name="T87" fmla="*/ 1333 h 389"/>
                <a:gd name="T88" fmla="*/ 1333 w 252"/>
                <a:gd name="T89" fmla="*/ 188 h 389"/>
                <a:gd name="T90" fmla="*/ 938 w 252"/>
                <a:gd name="T91" fmla="*/ 283 h 389"/>
                <a:gd name="T92" fmla="*/ 813 w 252"/>
                <a:gd name="T93" fmla="*/ 283 h 389"/>
                <a:gd name="T94" fmla="*/ 645 w 252"/>
                <a:gd name="T95" fmla="*/ 250 h 38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52" h="389">
                  <a:moveTo>
                    <a:pt x="41" y="15"/>
                  </a:moveTo>
                  <a:cubicBezTo>
                    <a:pt x="11" y="0"/>
                    <a:pt x="0" y="45"/>
                    <a:pt x="4" y="65"/>
                  </a:cubicBezTo>
                  <a:cubicBezTo>
                    <a:pt x="6" y="77"/>
                    <a:pt x="12" y="87"/>
                    <a:pt x="22" y="93"/>
                  </a:cubicBezTo>
                  <a:cubicBezTo>
                    <a:pt x="34" y="99"/>
                    <a:pt x="42" y="92"/>
                    <a:pt x="52" y="86"/>
                  </a:cubicBezTo>
                  <a:cubicBezTo>
                    <a:pt x="53" y="94"/>
                    <a:pt x="49" y="101"/>
                    <a:pt x="43" y="105"/>
                  </a:cubicBezTo>
                  <a:cubicBezTo>
                    <a:pt x="35" y="112"/>
                    <a:pt x="29" y="114"/>
                    <a:pt x="25" y="125"/>
                  </a:cubicBezTo>
                  <a:cubicBezTo>
                    <a:pt x="24" y="129"/>
                    <a:pt x="24" y="134"/>
                    <a:pt x="23" y="138"/>
                  </a:cubicBezTo>
                  <a:cubicBezTo>
                    <a:pt x="22" y="141"/>
                    <a:pt x="17" y="144"/>
                    <a:pt x="18" y="148"/>
                  </a:cubicBezTo>
                  <a:cubicBezTo>
                    <a:pt x="19" y="156"/>
                    <a:pt x="42" y="158"/>
                    <a:pt x="48" y="158"/>
                  </a:cubicBezTo>
                  <a:cubicBezTo>
                    <a:pt x="49" y="168"/>
                    <a:pt x="32" y="168"/>
                    <a:pt x="27" y="172"/>
                  </a:cubicBezTo>
                  <a:cubicBezTo>
                    <a:pt x="21" y="177"/>
                    <a:pt x="24" y="188"/>
                    <a:pt x="26" y="195"/>
                  </a:cubicBezTo>
                  <a:cubicBezTo>
                    <a:pt x="29" y="202"/>
                    <a:pt x="30" y="207"/>
                    <a:pt x="29" y="215"/>
                  </a:cubicBezTo>
                  <a:cubicBezTo>
                    <a:pt x="28" y="220"/>
                    <a:pt x="26" y="227"/>
                    <a:pt x="29" y="233"/>
                  </a:cubicBezTo>
                  <a:cubicBezTo>
                    <a:pt x="33" y="245"/>
                    <a:pt x="47" y="246"/>
                    <a:pt x="58" y="249"/>
                  </a:cubicBezTo>
                  <a:cubicBezTo>
                    <a:pt x="45" y="259"/>
                    <a:pt x="46" y="275"/>
                    <a:pt x="51" y="290"/>
                  </a:cubicBezTo>
                  <a:cubicBezTo>
                    <a:pt x="56" y="306"/>
                    <a:pt x="85" y="322"/>
                    <a:pt x="98" y="306"/>
                  </a:cubicBezTo>
                  <a:cubicBezTo>
                    <a:pt x="98" y="312"/>
                    <a:pt x="89" y="317"/>
                    <a:pt x="86" y="322"/>
                  </a:cubicBezTo>
                  <a:cubicBezTo>
                    <a:pt x="81" y="329"/>
                    <a:pt x="78" y="336"/>
                    <a:pt x="75" y="344"/>
                  </a:cubicBezTo>
                  <a:cubicBezTo>
                    <a:pt x="72" y="352"/>
                    <a:pt x="67" y="362"/>
                    <a:pt x="71" y="371"/>
                  </a:cubicBezTo>
                  <a:cubicBezTo>
                    <a:pt x="78" y="389"/>
                    <a:pt x="123" y="388"/>
                    <a:pt x="126" y="369"/>
                  </a:cubicBezTo>
                  <a:cubicBezTo>
                    <a:pt x="127" y="378"/>
                    <a:pt x="132" y="378"/>
                    <a:pt x="138" y="375"/>
                  </a:cubicBezTo>
                  <a:cubicBezTo>
                    <a:pt x="148" y="370"/>
                    <a:pt x="152" y="361"/>
                    <a:pt x="154" y="351"/>
                  </a:cubicBezTo>
                  <a:cubicBezTo>
                    <a:pt x="155" y="342"/>
                    <a:pt x="159" y="330"/>
                    <a:pt x="157" y="322"/>
                  </a:cubicBezTo>
                  <a:cubicBezTo>
                    <a:pt x="156" y="315"/>
                    <a:pt x="151" y="311"/>
                    <a:pt x="151" y="304"/>
                  </a:cubicBezTo>
                  <a:cubicBezTo>
                    <a:pt x="166" y="301"/>
                    <a:pt x="173" y="322"/>
                    <a:pt x="188" y="321"/>
                  </a:cubicBezTo>
                  <a:cubicBezTo>
                    <a:pt x="197" y="320"/>
                    <a:pt x="204" y="313"/>
                    <a:pt x="207" y="305"/>
                  </a:cubicBezTo>
                  <a:cubicBezTo>
                    <a:pt x="211" y="298"/>
                    <a:pt x="209" y="294"/>
                    <a:pt x="209" y="286"/>
                  </a:cubicBezTo>
                  <a:cubicBezTo>
                    <a:pt x="216" y="295"/>
                    <a:pt x="247" y="315"/>
                    <a:pt x="251" y="293"/>
                  </a:cubicBezTo>
                  <a:cubicBezTo>
                    <a:pt x="252" y="284"/>
                    <a:pt x="245" y="276"/>
                    <a:pt x="239" y="271"/>
                  </a:cubicBezTo>
                  <a:cubicBezTo>
                    <a:pt x="233" y="267"/>
                    <a:pt x="228" y="269"/>
                    <a:pt x="222" y="266"/>
                  </a:cubicBezTo>
                  <a:cubicBezTo>
                    <a:pt x="227" y="250"/>
                    <a:pt x="224" y="238"/>
                    <a:pt x="209" y="228"/>
                  </a:cubicBezTo>
                  <a:cubicBezTo>
                    <a:pt x="202" y="223"/>
                    <a:pt x="186" y="211"/>
                    <a:pt x="177" y="212"/>
                  </a:cubicBezTo>
                  <a:cubicBezTo>
                    <a:pt x="179" y="212"/>
                    <a:pt x="181" y="212"/>
                    <a:pt x="183" y="211"/>
                  </a:cubicBezTo>
                  <a:cubicBezTo>
                    <a:pt x="181" y="201"/>
                    <a:pt x="157" y="204"/>
                    <a:pt x="150" y="202"/>
                  </a:cubicBezTo>
                  <a:cubicBezTo>
                    <a:pt x="148" y="194"/>
                    <a:pt x="162" y="193"/>
                    <a:pt x="166" y="187"/>
                  </a:cubicBezTo>
                  <a:cubicBezTo>
                    <a:pt x="172" y="177"/>
                    <a:pt x="162" y="171"/>
                    <a:pt x="154" y="167"/>
                  </a:cubicBezTo>
                  <a:cubicBezTo>
                    <a:pt x="144" y="162"/>
                    <a:pt x="135" y="159"/>
                    <a:pt x="125" y="155"/>
                  </a:cubicBezTo>
                  <a:cubicBezTo>
                    <a:pt x="116" y="152"/>
                    <a:pt x="103" y="152"/>
                    <a:pt x="111" y="140"/>
                  </a:cubicBezTo>
                  <a:cubicBezTo>
                    <a:pt x="116" y="132"/>
                    <a:pt x="120" y="134"/>
                    <a:pt x="129" y="134"/>
                  </a:cubicBezTo>
                  <a:cubicBezTo>
                    <a:pt x="136" y="134"/>
                    <a:pt x="142" y="132"/>
                    <a:pt x="149" y="128"/>
                  </a:cubicBezTo>
                  <a:cubicBezTo>
                    <a:pt x="156" y="124"/>
                    <a:pt x="154" y="125"/>
                    <a:pt x="155" y="118"/>
                  </a:cubicBezTo>
                  <a:cubicBezTo>
                    <a:pt x="156" y="111"/>
                    <a:pt x="158" y="107"/>
                    <a:pt x="155" y="101"/>
                  </a:cubicBezTo>
                  <a:cubicBezTo>
                    <a:pt x="151" y="95"/>
                    <a:pt x="140" y="80"/>
                    <a:pt x="132" y="78"/>
                  </a:cubicBezTo>
                  <a:cubicBezTo>
                    <a:pt x="125" y="75"/>
                    <a:pt x="120" y="83"/>
                    <a:pt x="114" y="85"/>
                  </a:cubicBezTo>
                  <a:cubicBezTo>
                    <a:pt x="110" y="60"/>
                    <a:pt x="110" y="26"/>
                    <a:pt x="85" y="12"/>
                  </a:cubicBezTo>
                  <a:cubicBezTo>
                    <a:pt x="75" y="7"/>
                    <a:pt x="69" y="13"/>
                    <a:pt x="60" y="18"/>
                  </a:cubicBezTo>
                  <a:cubicBezTo>
                    <a:pt x="54" y="22"/>
                    <a:pt x="57" y="20"/>
                    <a:pt x="52" y="18"/>
                  </a:cubicBezTo>
                  <a:cubicBezTo>
                    <a:pt x="48" y="16"/>
                    <a:pt x="46" y="14"/>
                    <a:pt x="41" y="16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2" name="Freeform 276">
              <a:extLst>
                <a:ext uri="{FF2B5EF4-FFF2-40B4-BE49-F238E27FC236}">
                  <a16:creationId xmlns:a16="http://schemas.microsoft.com/office/drawing/2014/main" id="{0D9D88DE-62B0-4301-B702-CF7C5ECBE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645"/>
              <a:ext cx="410" cy="488"/>
            </a:xfrm>
            <a:custGeom>
              <a:avLst/>
              <a:gdLst>
                <a:gd name="T0" fmla="*/ 1833 w 164"/>
                <a:gd name="T1" fmla="*/ 345 h 195"/>
                <a:gd name="T2" fmla="*/ 1363 w 164"/>
                <a:gd name="T3" fmla="*/ 50 h 195"/>
                <a:gd name="T4" fmla="*/ 1270 w 164"/>
                <a:gd name="T5" fmla="*/ 488 h 195"/>
                <a:gd name="T6" fmla="*/ 1033 w 164"/>
                <a:gd name="T7" fmla="*/ 270 h 195"/>
                <a:gd name="T8" fmla="*/ 675 w 164"/>
                <a:gd name="T9" fmla="*/ 270 h 195"/>
                <a:gd name="T10" fmla="*/ 520 w 164"/>
                <a:gd name="T11" fmla="*/ 926 h 195"/>
                <a:gd name="T12" fmla="*/ 125 w 164"/>
                <a:gd name="T13" fmla="*/ 1126 h 195"/>
                <a:gd name="T14" fmla="*/ 438 w 164"/>
                <a:gd name="T15" fmla="*/ 1629 h 195"/>
                <a:gd name="T16" fmla="*/ 188 w 164"/>
                <a:gd name="T17" fmla="*/ 1960 h 195"/>
                <a:gd name="T18" fmla="*/ 833 w 164"/>
                <a:gd name="T19" fmla="*/ 2818 h 195"/>
                <a:gd name="T20" fmla="*/ 1563 w 164"/>
                <a:gd name="T21" fmla="*/ 2963 h 195"/>
                <a:gd name="T22" fmla="*/ 1738 w 164"/>
                <a:gd name="T23" fmla="*/ 2505 h 195"/>
                <a:gd name="T24" fmla="*/ 2033 w 164"/>
                <a:gd name="T25" fmla="*/ 2600 h 195"/>
                <a:gd name="T26" fmla="*/ 2145 w 164"/>
                <a:gd name="T27" fmla="*/ 2085 h 195"/>
                <a:gd name="T28" fmla="*/ 2333 w 164"/>
                <a:gd name="T29" fmla="*/ 2272 h 195"/>
                <a:gd name="T30" fmla="*/ 2488 w 164"/>
                <a:gd name="T31" fmla="*/ 1972 h 195"/>
                <a:gd name="T32" fmla="*/ 2425 w 164"/>
                <a:gd name="T33" fmla="*/ 1459 h 195"/>
                <a:gd name="T34" fmla="*/ 2050 w 164"/>
                <a:gd name="T35" fmla="*/ 1304 h 195"/>
                <a:gd name="T36" fmla="*/ 2083 w 164"/>
                <a:gd name="T37" fmla="*/ 1304 h 195"/>
                <a:gd name="T38" fmla="*/ 2158 w 164"/>
                <a:gd name="T39" fmla="*/ 846 h 195"/>
                <a:gd name="T40" fmla="*/ 1813 w 164"/>
                <a:gd name="T41" fmla="*/ 363 h 1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4" h="195">
                  <a:moveTo>
                    <a:pt x="117" y="22"/>
                  </a:moveTo>
                  <a:cubicBezTo>
                    <a:pt x="116" y="14"/>
                    <a:pt x="97" y="0"/>
                    <a:pt x="87" y="3"/>
                  </a:cubicBezTo>
                  <a:cubicBezTo>
                    <a:pt x="79" y="5"/>
                    <a:pt x="81" y="22"/>
                    <a:pt x="81" y="31"/>
                  </a:cubicBezTo>
                  <a:cubicBezTo>
                    <a:pt x="75" y="28"/>
                    <a:pt x="72" y="20"/>
                    <a:pt x="66" y="17"/>
                  </a:cubicBezTo>
                  <a:cubicBezTo>
                    <a:pt x="59" y="13"/>
                    <a:pt x="50" y="13"/>
                    <a:pt x="43" y="17"/>
                  </a:cubicBezTo>
                  <a:cubicBezTo>
                    <a:pt x="26" y="27"/>
                    <a:pt x="32" y="44"/>
                    <a:pt x="33" y="59"/>
                  </a:cubicBezTo>
                  <a:cubicBezTo>
                    <a:pt x="26" y="50"/>
                    <a:pt x="11" y="65"/>
                    <a:pt x="8" y="72"/>
                  </a:cubicBezTo>
                  <a:cubicBezTo>
                    <a:pt x="0" y="90"/>
                    <a:pt x="15" y="98"/>
                    <a:pt x="28" y="104"/>
                  </a:cubicBezTo>
                  <a:cubicBezTo>
                    <a:pt x="15" y="106"/>
                    <a:pt x="9" y="111"/>
                    <a:pt x="12" y="125"/>
                  </a:cubicBezTo>
                  <a:cubicBezTo>
                    <a:pt x="15" y="147"/>
                    <a:pt x="33" y="170"/>
                    <a:pt x="53" y="180"/>
                  </a:cubicBezTo>
                  <a:cubicBezTo>
                    <a:pt x="64" y="186"/>
                    <a:pt x="87" y="195"/>
                    <a:pt x="100" y="189"/>
                  </a:cubicBezTo>
                  <a:cubicBezTo>
                    <a:pt x="109" y="186"/>
                    <a:pt x="119" y="169"/>
                    <a:pt x="111" y="160"/>
                  </a:cubicBezTo>
                  <a:cubicBezTo>
                    <a:pt x="116" y="167"/>
                    <a:pt x="121" y="174"/>
                    <a:pt x="130" y="166"/>
                  </a:cubicBezTo>
                  <a:cubicBezTo>
                    <a:pt x="136" y="160"/>
                    <a:pt x="141" y="141"/>
                    <a:pt x="137" y="133"/>
                  </a:cubicBezTo>
                  <a:cubicBezTo>
                    <a:pt x="138" y="137"/>
                    <a:pt x="143" y="146"/>
                    <a:pt x="149" y="145"/>
                  </a:cubicBezTo>
                  <a:cubicBezTo>
                    <a:pt x="153" y="143"/>
                    <a:pt x="158" y="131"/>
                    <a:pt x="159" y="126"/>
                  </a:cubicBezTo>
                  <a:cubicBezTo>
                    <a:pt x="162" y="115"/>
                    <a:pt x="164" y="103"/>
                    <a:pt x="155" y="93"/>
                  </a:cubicBezTo>
                  <a:cubicBezTo>
                    <a:pt x="149" y="87"/>
                    <a:pt x="139" y="82"/>
                    <a:pt x="131" y="83"/>
                  </a:cubicBezTo>
                  <a:cubicBezTo>
                    <a:pt x="131" y="82"/>
                    <a:pt x="132" y="83"/>
                    <a:pt x="133" y="83"/>
                  </a:cubicBezTo>
                  <a:cubicBezTo>
                    <a:pt x="136" y="72"/>
                    <a:pt x="140" y="65"/>
                    <a:pt x="138" y="54"/>
                  </a:cubicBezTo>
                  <a:cubicBezTo>
                    <a:pt x="136" y="43"/>
                    <a:pt x="127" y="28"/>
                    <a:pt x="116" y="23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3" name="Freeform 277">
              <a:extLst>
                <a:ext uri="{FF2B5EF4-FFF2-40B4-BE49-F238E27FC236}">
                  <a16:creationId xmlns:a16="http://schemas.microsoft.com/office/drawing/2014/main" id="{0C638983-BD3F-43D9-9AF2-B0EBB0D54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1255"/>
              <a:ext cx="440" cy="405"/>
            </a:xfrm>
            <a:custGeom>
              <a:avLst/>
              <a:gdLst>
                <a:gd name="T0" fmla="*/ 1720 w 176"/>
                <a:gd name="T1" fmla="*/ 300 h 162"/>
                <a:gd name="T2" fmla="*/ 2300 w 176"/>
                <a:gd name="T3" fmla="*/ 720 h 162"/>
                <a:gd name="T4" fmla="*/ 2000 w 176"/>
                <a:gd name="T5" fmla="*/ 1270 h 162"/>
                <a:gd name="T6" fmla="*/ 2595 w 176"/>
                <a:gd name="T7" fmla="*/ 1958 h 162"/>
                <a:gd name="T8" fmla="*/ 1908 w 176"/>
                <a:gd name="T9" fmla="*/ 1783 h 162"/>
                <a:gd name="T10" fmla="*/ 1595 w 176"/>
                <a:gd name="T11" fmla="*/ 2158 h 162"/>
                <a:gd name="T12" fmla="*/ 988 w 176"/>
                <a:gd name="T13" fmla="*/ 2020 h 162"/>
                <a:gd name="T14" fmla="*/ 470 w 176"/>
                <a:gd name="T15" fmla="*/ 2488 h 162"/>
                <a:gd name="T16" fmla="*/ 375 w 176"/>
                <a:gd name="T17" fmla="*/ 1583 h 162"/>
                <a:gd name="T18" fmla="*/ 625 w 176"/>
                <a:gd name="T19" fmla="*/ 1408 h 162"/>
                <a:gd name="T20" fmla="*/ 845 w 176"/>
                <a:gd name="T21" fmla="*/ 1375 h 162"/>
                <a:gd name="T22" fmla="*/ 833 w 176"/>
                <a:gd name="T23" fmla="*/ 1208 h 162"/>
                <a:gd name="T24" fmla="*/ 938 w 176"/>
                <a:gd name="T25" fmla="*/ 988 h 162"/>
                <a:gd name="T26" fmla="*/ 1645 w 176"/>
                <a:gd name="T27" fmla="*/ 270 h 1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6" h="162">
                  <a:moveTo>
                    <a:pt x="110" y="19"/>
                  </a:moveTo>
                  <a:cubicBezTo>
                    <a:pt x="123" y="0"/>
                    <a:pt x="143" y="32"/>
                    <a:pt x="147" y="46"/>
                  </a:cubicBezTo>
                  <a:cubicBezTo>
                    <a:pt x="152" y="65"/>
                    <a:pt x="140" y="70"/>
                    <a:pt x="128" y="81"/>
                  </a:cubicBezTo>
                  <a:cubicBezTo>
                    <a:pt x="138" y="89"/>
                    <a:pt x="176" y="105"/>
                    <a:pt x="166" y="125"/>
                  </a:cubicBezTo>
                  <a:cubicBezTo>
                    <a:pt x="158" y="142"/>
                    <a:pt x="130" y="120"/>
                    <a:pt x="122" y="114"/>
                  </a:cubicBezTo>
                  <a:cubicBezTo>
                    <a:pt x="118" y="128"/>
                    <a:pt x="118" y="136"/>
                    <a:pt x="102" y="138"/>
                  </a:cubicBezTo>
                  <a:cubicBezTo>
                    <a:pt x="88" y="141"/>
                    <a:pt x="74" y="138"/>
                    <a:pt x="63" y="129"/>
                  </a:cubicBezTo>
                  <a:cubicBezTo>
                    <a:pt x="50" y="141"/>
                    <a:pt x="54" y="162"/>
                    <a:pt x="30" y="159"/>
                  </a:cubicBezTo>
                  <a:cubicBezTo>
                    <a:pt x="0" y="155"/>
                    <a:pt x="10" y="117"/>
                    <a:pt x="24" y="101"/>
                  </a:cubicBezTo>
                  <a:cubicBezTo>
                    <a:pt x="28" y="98"/>
                    <a:pt x="35" y="92"/>
                    <a:pt x="40" y="90"/>
                  </a:cubicBezTo>
                  <a:cubicBezTo>
                    <a:pt x="43" y="89"/>
                    <a:pt x="52" y="91"/>
                    <a:pt x="54" y="88"/>
                  </a:cubicBezTo>
                  <a:cubicBezTo>
                    <a:pt x="57" y="85"/>
                    <a:pt x="52" y="82"/>
                    <a:pt x="53" y="77"/>
                  </a:cubicBezTo>
                  <a:cubicBezTo>
                    <a:pt x="54" y="71"/>
                    <a:pt x="57" y="68"/>
                    <a:pt x="60" y="63"/>
                  </a:cubicBezTo>
                  <a:cubicBezTo>
                    <a:pt x="72" y="45"/>
                    <a:pt x="90" y="32"/>
                    <a:pt x="105" y="17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Freeform 278">
              <a:extLst>
                <a:ext uri="{FF2B5EF4-FFF2-40B4-BE49-F238E27FC236}">
                  <a16:creationId xmlns:a16="http://schemas.microsoft.com/office/drawing/2014/main" id="{B09CB94D-3315-4458-B0D5-81EE35EF9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700"/>
              <a:ext cx="165" cy="153"/>
            </a:xfrm>
            <a:custGeom>
              <a:avLst/>
              <a:gdLst>
                <a:gd name="T0" fmla="*/ 800 w 66"/>
                <a:gd name="T1" fmla="*/ 913 h 61"/>
                <a:gd name="T2" fmla="*/ 908 w 66"/>
                <a:gd name="T3" fmla="*/ 567 h 61"/>
                <a:gd name="T4" fmla="*/ 1033 w 66"/>
                <a:gd name="T5" fmla="*/ 334 h 61"/>
                <a:gd name="T6" fmla="*/ 958 w 66"/>
                <a:gd name="T7" fmla="*/ 33 h 61"/>
                <a:gd name="T8" fmla="*/ 688 w 66"/>
                <a:gd name="T9" fmla="*/ 188 h 61"/>
                <a:gd name="T10" fmla="*/ 425 w 66"/>
                <a:gd name="T11" fmla="*/ 208 h 61"/>
                <a:gd name="T12" fmla="*/ 95 w 66"/>
                <a:gd name="T13" fmla="*/ 251 h 61"/>
                <a:gd name="T14" fmla="*/ 863 w 66"/>
                <a:gd name="T15" fmla="*/ 805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61">
                  <a:moveTo>
                    <a:pt x="51" y="58"/>
                  </a:moveTo>
                  <a:cubicBezTo>
                    <a:pt x="53" y="49"/>
                    <a:pt x="54" y="43"/>
                    <a:pt x="58" y="36"/>
                  </a:cubicBezTo>
                  <a:cubicBezTo>
                    <a:pt x="61" y="31"/>
                    <a:pt x="64" y="27"/>
                    <a:pt x="66" y="21"/>
                  </a:cubicBezTo>
                  <a:cubicBezTo>
                    <a:pt x="66" y="16"/>
                    <a:pt x="66" y="5"/>
                    <a:pt x="61" y="2"/>
                  </a:cubicBezTo>
                  <a:cubicBezTo>
                    <a:pt x="54" y="0"/>
                    <a:pt x="48" y="9"/>
                    <a:pt x="44" y="12"/>
                  </a:cubicBezTo>
                  <a:cubicBezTo>
                    <a:pt x="34" y="19"/>
                    <a:pt x="38" y="17"/>
                    <a:pt x="27" y="13"/>
                  </a:cubicBezTo>
                  <a:cubicBezTo>
                    <a:pt x="19" y="10"/>
                    <a:pt x="11" y="6"/>
                    <a:pt x="6" y="16"/>
                  </a:cubicBezTo>
                  <a:cubicBezTo>
                    <a:pt x="0" y="32"/>
                    <a:pt x="47" y="61"/>
                    <a:pt x="55" y="51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5" name="Freeform 279">
              <a:extLst>
                <a:ext uri="{FF2B5EF4-FFF2-40B4-BE49-F238E27FC236}">
                  <a16:creationId xmlns:a16="http://schemas.microsoft.com/office/drawing/2014/main" id="{EBDFD22E-3A60-41DA-BAAC-16599CE16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668"/>
              <a:ext cx="370" cy="660"/>
            </a:xfrm>
            <a:custGeom>
              <a:avLst/>
              <a:gdLst>
                <a:gd name="T0" fmla="*/ 1375 w 148"/>
                <a:gd name="T1" fmla="*/ 188 h 264"/>
                <a:gd name="T2" fmla="*/ 813 w 148"/>
                <a:gd name="T3" fmla="*/ 345 h 264"/>
                <a:gd name="T4" fmla="*/ 800 w 148"/>
                <a:gd name="T5" fmla="*/ 770 h 264"/>
                <a:gd name="T6" fmla="*/ 925 w 148"/>
                <a:gd name="T7" fmla="*/ 1125 h 264"/>
                <a:gd name="T8" fmla="*/ 95 w 148"/>
                <a:gd name="T9" fmla="*/ 2188 h 264"/>
                <a:gd name="T10" fmla="*/ 345 w 148"/>
                <a:gd name="T11" fmla="*/ 2800 h 264"/>
                <a:gd name="T12" fmla="*/ 783 w 148"/>
                <a:gd name="T13" fmla="*/ 2158 h 264"/>
                <a:gd name="T14" fmla="*/ 1220 w 148"/>
                <a:gd name="T15" fmla="*/ 3345 h 264"/>
                <a:gd name="T16" fmla="*/ 1000 w 148"/>
                <a:gd name="T17" fmla="*/ 3908 h 264"/>
                <a:gd name="T18" fmla="*/ 1675 w 148"/>
                <a:gd name="T19" fmla="*/ 3958 h 264"/>
                <a:gd name="T20" fmla="*/ 1813 w 148"/>
                <a:gd name="T21" fmla="*/ 2720 h 264"/>
                <a:gd name="T22" fmla="*/ 2250 w 148"/>
                <a:gd name="T23" fmla="*/ 2220 h 264"/>
                <a:gd name="T24" fmla="*/ 2113 w 148"/>
                <a:gd name="T25" fmla="*/ 1925 h 264"/>
                <a:gd name="T26" fmla="*/ 1720 w 148"/>
                <a:gd name="T27" fmla="*/ 1895 h 264"/>
                <a:gd name="T28" fmla="*/ 1770 w 148"/>
                <a:gd name="T29" fmla="*/ 1613 h 264"/>
                <a:gd name="T30" fmla="*/ 1658 w 148"/>
                <a:gd name="T31" fmla="*/ 1145 h 264"/>
                <a:gd name="T32" fmla="*/ 1425 w 148"/>
                <a:gd name="T33" fmla="*/ 800 h 264"/>
                <a:gd name="T34" fmla="*/ 1283 w 148"/>
                <a:gd name="T35" fmla="*/ 283 h 2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8" h="264">
                  <a:moveTo>
                    <a:pt x="88" y="12"/>
                  </a:moveTo>
                  <a:cubicBezTo>
                    <a:pt x="71" y="6"/>
                    <a:pt x="58" y="0"/>
                    <a:pt x="52" y="22"/>
                  </a:cubicBezTo>
                  <a:cubicBezTo>
                    <a:pt x="50" y="30"/>
                    <a:pt x="50" y="41"/>
                    <a:pt x="51" y="49"/>
                  </a:cubicBezTo>
                  <a:cubicBezTo>
                    <a:pt x="53" y="57"/>
                    <a:pt x="58" y="64"/>
                    <a:pt x="59" y="72"/>
                  </a:cubicBezTo>
                  <a:cubicBezTo>
                    <a:pt x="23" y="77"/>
                    <a:pt x="12" y="106"/>
                    <a:pt x="6" y="140"/>
                  </a:cubicBezTo>
                  <a:cubicBezTo>
                    <a:pt x="4" y="152"/>
                    <a:pt x="0" y="181"/>
                    <a:pt x="22" y="179"/>
                  </a:cubicBezTo>
                  <a:cubicBezTo>
                    <a:pt x="38" y="178"/>
                    <a:pt x="46" y="149"/>
                    <a:pt x="50" y="138"/>
                  </a:cubicBezTo>
                  <a:cubicBezTo>
                    <a:pt x="72" y="149"/>
                    <a:pt x="35" y="211"/>
                    <a:pt x="78" y="214"/>
                  </a:cubicBezTo>
                  <a:cubicBezTo>
                    <a:pt x="71" y="224"/>
                    <a:pt x="56" y="236"/>
                    <a:pt x="64" y="250"/>
                  </a:cubicBezTo>
                  <a:cubicBezTo>
                    <a:pt x="72" y="264"/>
                    <a:pt x="96" y="260"/>
                    <a:pt x="107" y="253"/>
                  </a:cubicBezTo>
                  <a:cubicBezTo>
                    <a:pt x="127" y="242"/>
                    <a:pt x="148" y="185"/>
                    <a:pt x="116" y="174"/>
                  </a:cubicBezTo>
                  <a:cubicBezTo>
                    <a:pt x="136" y="181"/>
                    <a:pt x="146" y="158"/>
                    <a:pt x="144" y="142"/>
                  </a:cubicBezTo>
                  <a:cubicBezTo>
                    <a:pt x="144" y="137"/>
                    <a:pt x="139" y="126"/>
                    <a:pt x="135" y="123"/>
                  </a:cubicBezTo>
                  <a:cubicBezTo>
                    <a:pt x="128" y="118"/>
                    <a:pt x="116" y="125"/>
                    <a:pt x="110" y="121"/>
                  </a:cubicBezTo>
                  <a:cubicBezTo>
                    <a:pt x="101" y="115"/>
                    <a:pt x="111" y="110"/>
                    <a:pt x="113" y="103"/>
                  </a:cubicBezTo>
                  <a:cubicBezTo>
                    <a:pt x="117" y="92"/>
                    <a:pt x="113" y="82"/>
                    <a:pt x="106" y="73"/>
                  </a:cubicBezTo>
                  <a:cubicBezTo>
                    <a:pt x="99" y="64"/>
                    <a:pt x="93" y="63"/>
                    <a:pt x="91" y="51"/>
                  </a:cubicBezTo>
                  <a:cubicBezTo>
                    <a:pt x="89" y="42"/>
                    <a:pt x="91" y="24"/>
                    <a:pt x="82" y="18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6" name="Freeform 280">
              <a:extLst>
                <a:ext uri="{FF2B5EF4-FFF2-40B4-BE49-F238E27FC236}">
                  <a16:creationId xmlns:a16="http://schemas.microsoft.com/office/drawing/2014/main" id="{369A5E73-A008-43CF-AE42-5222C5DE2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153"/>
              <a:ext cx="345" cy="687"/>
            </a:xfrm>
            <a:custGeom>
              <a:avLst/>
              <a:gdLst>
                <a:gd name="T0" fmla="*/ 583 w 138"/>
                <a:gd name="T1" fmla="*/ 450 h 275"/>
                <a:gd name="T2" fmla="*/ 63 w 138"/>
                <a:gd name="T3" fmla="*/ 342 h 275"/>
                <a:gd name="T4" fmla="*/ 363 w 138"/>
                <a:gd name="T5" fmla="*/ 1074 h 275"/>
                <a:gd name="T6" fmla="*/ 500 w 138"/>
                <a:gd name="T7" fmla="*/ 1841 h 275"/>
                <a:gd name="T8" fmla="*/ 345 w 138"/>
                <a:gd name="T9" fmla="*/ 2258 h 275"/>
                <a:gd name="T10" fmla="*/ 658 w 138"/>
                <a:gd name="T11" fmla="*/ 2746 h 275"/>
                <a:gd name="T12" fmla="*/ 645 w 138"/>
                <a:gd name="T13" fmla="*/ 3945 h 275"/>
                <a:gd name="T14" fmla="*/ 1050 w 138"/>
                <a:gd name="T15" fmla="*/ 4194 h 275"/>
                <a:gd name="T16" fmla="*/ 1720 w 138"/>
                <a:gd name="T17" fmla="*/ 3962 h 275"/>
                <a:gd name="T18" fmla="*/ 1770 w 138"/>
                <a:gd name="T19" fmla="*/ 3228 h 275"/>
                <a:gd name="T20" fmla="*/ 1158 w 138"/>
                <a:gd name="T21" fmla="*/ 2978 h 275"/>
                <a:gd name="T22" fmla="*/ 1470 w 138"/>
                <a:gd name="T23" fmla="*/ 2696 h 275"/>
                <a:gd name="T24" fmla="*/ 1800 w 138"/>
                <a:gd name="T25" fmla="*/ 2291 h 275"/>
                <a:gd name="T26" fmla="*/ 1875 w 138"/>
                <a:gd name="T27" fmla="*/ 1716 h 275"/>
                <a:gd name="T28" fmla="*/ 2095 w 138"/>
                <a:gd name="T29" fmla="*/ 949 h 275"/>
                <a:gd name="T30" fmla="*/ 1783 w 138"/>
                <a:gd name="T31" fmla="*/ 967 h 275"/>
                <a:gd name="T32" fmla="*/ 1363 w 138"/>
                <a:gd name="T33" fmla="*/ 1104 h 275"/>
                <a:gd name="T34" fmla="*/ 533 w 138"/>
                <a:gd name="T35" fmla="*/ 417 h 2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8" h="275">
                  <a:moveTo>
                    <a:pt x="37" y="29"/>
                  </a:moveTo>
                  <a:cubicBezTo>
                    <a:pt x="35" y="14"/>
                    <a:pt x="8" y="0"/>
                    <a:pt x="4" y="22"/>
                  </a:cubicBezTo>
                  <a:cubicBezTo>
                    <a:pt x="1" y="36"/>
                    <a:pt x="15" y="58"/>
                    <a:pt x="23" y="69"/>
                  </a:cubicBezTo>
                  <a:cubicBezTo>
                    <a:pt x="0" y="76"/>
                    <a:pt x="25" y="108"/>
                    <a:pt x="32" y="118"/>
                  </a:cubicBezTo>
                  <a:cubicBezTo>
                    <a:pt x="23" y="121"/>
                    <a:pt x="21" y="136"/>
                    <a:pt x="22" y="145"/>
                  </a:cubicBezTo>
                  <a:cubicBezTo>
                    <a:pt x="24" y="158"/>
                    <a:pt x="37" y="165"/>
                    <a:pt x="42" y="176"/>
                  </a:cubicBezTo>
                  <a:cubicBezTo>
                    <a:pt x="11" y="186"/>
                    <a:pt x="22" y="236"/>
                    <a:pt x="41" y="253"/>
                  </a:cubicBezTo>
                  <a:cubicBezTo>
                    <a:pt x="22" y="275"/>
                    <a:pt x="52" y="271"/>
                    <a:pt x="67" y="269"/>
                  </a:cubicBezTo>
                  <a:cubicBezTo>
                    <a:pt x="83" y="266"/>
                    <a:pt x="100" y="268"/>
                    <a:pt x="110" y="254"/>
                  </a:cubicBezTo>
                  <a:cubicBezTo>
                    <a:pt x="121" y="239"/>
                    <a:pt x="125" y="223"/>
                    <a:pt x="113" y="207"/>
                  </a:cubicBezTo>
                  <a:cubicBezTo>
                    <a:pt x="104" y="195"/>
                    <a:pt x="88" y="192"/>
                    <a:pt x="74" y="191"/>
                  </a:cubicBezTo>
                  <a:cubicBezTo>
                    <a:pt x="75" y="177"/>
                    <a:pt x="83" y="177"/>
                    <a:pt x="94" y="173"/>
                  </a:cubicBezTo>
                  <a:cubicBezTo>
                    <a:pt x="105" y="168"/>
                    <a:pt x="110" y="159"/>
                    <a:pt x="115" y="147"/>
                  </a:cubicBezTo>
                  <a:cubicBezTo>
                    <a:pt x="119" y="135"/>
                    <a:pt x="116" y="122"/>
                    <a:pt x="120" y="110"/>
                  </a:cubicBezTo>
                  <a:cubicBezTo>
                    <a:pt x="126" y="95"/>
                    <a:pt x="138" y="78"/>
                    <a:pt x="134" y="61"/>
                  </a:cubicBezTo>
                  <a:cubicBezTo>
                    <a:pt x="130" y="48"/>
                    <a:pt x="123" y="56"/>
                    <a:pt x="114" y="62"/>
                  </a:cubicBezTo>
                  <a:cubicBezTo>
                    <a:pt x="105" y="68"/>
                    <a:pt x="99" y="72"/>
                    <a:pt x="87" y="71"/>
                  </a:cubicBezTo>
                  <a:cubicBezTo>
                    <a:pt x="57" y="70"/>
                    <a:pt x="51" y="47"/>
                    <a:pt x="34" y="27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7" name="Freeform 281">
              <a:extLst>
                <a:ext uri="{FF2B5EF4-FFF2-40B4-BE49-F238E27FC236}">
                  <a16:creationId xmlns:a16="http://schemas.microsoft.com/office/drawing/2014/main" id="{02C71A8E-71AE-481B-94FF-F9A60A396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160"/>
              <a:ext cx="177" cy="280"/>
            </a:xfrm>
            <a:custGeom>
              <a:avLst/>
              <a:gdLst>
                <a:gd name="T0" fmla="*/ 912 w 71"/>
                <a:gd name="T1" fmla="*/ 770 h 112"/>
                <a:gd name="T2" fmla="*/ 728 w 71"/>
                <a:gd name="T3" fmla="*/ 125 h 112"/>
                <a:gd name="T4" fmla="*/ 529 w 71"/>
                <a:gd name="T5" fmla="*/ 375 h 112"/>
                <a:gd name="T6" fmla="*/ 155 w 71"/>
                <a:gd name="T7" fmla="*/ 363 h 112"/>
                <a:gd name="T8" fmla="*/ 416 w 71"/>
                <a:gd name="T9" fmla="*/ 988 h 112"/>
                <a:gd name="T10" fmla="*/ 42 w 71"/>
                <a:gd name="T11" fmla="*/ 1208 h 112"/>
                <a:gd name="T12" fmla="*/ 603 w 71"/>
                <a:gd name="T13" fmla="*/ 1675 h 112"/>
                <a:gd name="T14" fmla="*/ 912 w 71"/>
                <a:gd name="T15" fmla="*/ 1488 h 112"/>
                <a:gd name="T16" fmla="*/ 870 w 71"/>
                <a:gd name="T17" fmla="*/ 720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112">
                  <a:moveTo>
                    <a:pt x="59" y="49"/>
                  </a:moveTo>
                  <a:cubicBezTo>
                    <a:pt x="71" y="50"/>
                    <a:pt x="56" y="14"/>
                    <a:pt x="47" y="8"/>
                  </a:cubicBezTo>
                  <a:cubicBezTo>
                    <a:pt x="31" y="0"/>
                    <a:pt x="32" y="11"/>
                    <a:pt x="34" y="24"/>
                  </a:cubicBezTo>
                  <a:cubicBezTo>
                    <a:pt x="25" y="20"/>
                    <a:pt x="18" y="12"/>
                    <a:pt x="10" y="23"/>
                  </a:cubicBezTo>
                  <a:cubicBezTo>
                    <a:pt x="0" y="38"/>
                    <a:pt x="19" y="54"/>
                    <a:pt x="27" y="63"/>
                  </a:cubicBezTo>
                  <a:cubicBezTo>
                    <a:pt x="16" y="64"/>
                    <a:pt x="2" y="61"/>
                    <a:pt x="3" y="77"/>
                  </a:cubicBezTo>
                  <a:cubicBezTo>
                    <a:pt x="4" y="92"/>
                    <a:pt x="27" y="102"/>
                    <a:pt x="39" y="107"/>
                  </a:cubicBezTo>
                  <a:cubicBezTo>
                    <a:pt x="51" y="112"/>
                    <a:pt x="55" y="108"/>
                    <a:pt x="59" y="95"/>
                  </a:cubicBezTo>
                  <a:cubicBezTo>
                    <a:pt x="60" y="86"/>
                    <a:pt x="62" y="49"/>
                    <a:pt x="56" y="46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8" name="Freeform 282">
              <a:extLst>
                <a:ext uri="{FF2B5EF4-FFF2-40B4-BE49-F238E27FC236}">
                  <a16:creationId xmlns:a16="http://schemas.microsoft.com/office/drawing/2014/main" id="{8AD264BA-FE0F-491A-8167-D156EE82D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150"/>
              <a:ext cx="740" cy="906"/>
            </a:xfrm>
            <a:custGeom>
              <a:avLst/>
              <a:gdLst>
                <a:gd name="T0" fmla="*/ 1145 w 296"/>
                <a:gd name="T1" fmla="*/ 2035 h 362"/>
                <a:gd name="T2" fmla="*/ 500 w 296"/>
                <a:gd name="T3" fmla="*/ 1880 h 362"/>
                <a:gd name="T4" fmla="*/ 188 w 296"/>
                <a:gd name="T5" fmla="*/ 2368 h 362"/>
                <a:gd name="T6" fmla="*/ 300 w 296"/>
                <a:gd name="T7" fmla="*/ 2888 h 362"/>
                <a:gd name="T8" fmla="*/ 533 w 296"/>
                <a:gd name="T9" fmla="*/ 3026 h 362"/>
                <a:gd name="T10" fmla="*/ 738 w 296"/>
                <a:gd name="T11" fmla="*/ 3151 h 362"/>
                <a:gd name="T12" fmla="*/ 958 w 296"/>
                <a:gd name="T13" fmla="*/ 3546 h 362"/>
                <a:gd name="T14" fmla="*/ 1313 w 296"/>
                <a:gd name="T15" fmla="*/ 3168 h 362"/>
                <a:gd name="T16" fmla="*/ 1563 w 296"/>
                <a:gd name="T17" fmla="*/ 3652 h 362"/>
                <a:gd name="T18" fmla="*/ 2238 w 296"/>
                <a:gd name="T19" fmla="*/ 3827 h 362"/>
                <a:gd name="T20" fmla="*/ 2970 w 296"/>
                <a:gd name="T21" fmla="*/ 4610 h 362"/>
                <a:gd name="T22" fmla="*/ 3113 w 296"/>
                <a:gd name="T23" fmla="*/ 5499 h 362"/>
                <a:gd name="T24" fmla="*/ 3675 w 296"/>
                <a:gd name="T25" fmla="*/ 5561 h 362"/>
                <a:gd name="T26" fmla="*/ 3533 w 296"/>
                <a:gd name="T27" fmla="*/ 4905 h 362"/>
                <a:gd name="T28" fmla="*/ 4050 w 296"/>
                <a:gd name="T29" fmla="*/ 4247 h 362"/>
                <a:gd name="T30" fmla="*/ 4363 w 296"/>
                <a:gd name="T31" fmla="*/ 4515 h 362"/>
                <a:gd name="T32" fmla="*/ 4613 w 296"/>
                <a:gd name="T33" fmla="*/ 4152 h 362"/>
                <a:gd name="T34" fmla="*/ 4000 w 296"/>
                <a:gd name="T35" fmla="*/ 3684 h 362"/>
                <a:gd name="T36" fmla="*/ 3925 w 296"/>
                <a:gd name="T37" fmla="*/ 3244 h 362"/>
                <a:gd name="T38" fmla="*/ 3458 w 296"/>
                <a:gd name="T39" fmla="*/ 3559 h 362"/>
                <a:gd name="T40" fmla="*/ 3595 w 296"/>
                <a:gd name="T41" fmla="*/ 3076 h 362"/>
                <a:gd name="T42" fmla="*/ 3708 w 296"/>
                <a:gd name="T43" fmla="*/ 2568 h 362"/>
                <a:gd name="T44" fmla="*/ 4238 w 296"/>
                <a:gd name="T45" fmla="*/ 2568 h 362"/>
                <a:gd name="T46" fmla="*/ 4158 w 296"/>
                <a:gd name="T47" fmla="*/ 1880 h 362"/>
                <a:gd name="T48" fmla="*/ 3708 w 296"/>
                <a:gd name="T49" fmla="*/ 1442 h 362"/>
                <a:gd name="T50" fmla="*/ 3238 w 296"/>
                <a:gd name="T51" fmla="*/ 1492 h 362"/>
                <a:gd name="T52" fmla="*/ 3145 w 296"/>
                <a:gd name="T53" fmla="*/ 533 h 362"/>
                <a:gd name="T54" fmla="*/ 2595 w 296"/>
                <a:gd name="T55" fmla="*/ 20 h 362"/>
                <a:gd name="T56" fmla="*/ 2675 w 296"/>
                <a:gd name="T57" fmla="*/ 345 h 362"/>
                <a:gd name="T58" fmla="*/ 1845 w 296"/>
                <a:gd name="T59" fmla="*/ 926 h 362"/>
                <a:gd name="T60" fmla="*/ 1175 w 296"/>
                <a:gd name="T61" fmla="*/ 2067 h 3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96" h="362">
                  <a:moveTo>
                    <a:pt x="73" y="130"/>
                  </a:moveTo>
                  <a:cubicBezTo>
                    <a:pt x="66" y="120"/>
                    <a:pt x="43" y="115"/>
                    <a:pt x="32" y="120"/>
                  </a:cubicBezTo>
                  <a:cubicBezTo>
                    <a:pt x="21" y="125"/>
                    <a:pt x="18" y="141"/>
                    <a:pt x="12" y="151"/>
                  </a:cubicBezTo>
                  <a:cubicBezTo>
                    <a:pt x="4" y="166"/>
                    <a:pt x="0" y="175"/>
                    <a:pt x="19" y="184"/>
                  </a:cubicBezTo>
                  <a:cubicBezTo>
                    <a:pt x="25" y="188"/>
                    <a:pt x="29" y="188"/>
                    <a:pt x="34" y="193"/>
                  </a:cubicBezTo>
                  <a:cubicBezTo>
                    <a:pt x="39" y="197"/>
                    <a:pt x="38" y="205"/>
                    <a:pt x="47" y="201"/>
                  </a:cubicBezTo>
                  <a:cubicBezTo>
                    <a:pt x="44" y="214"/>
                    <a:pt x="44" y="224"/>
                    <a:pt x="61" y="226"/>
                  </a:cubicBezTo>
                  <a:cubicBezTo>
                    <a:pt x="75" y="228"/>
                    <a:pt x="81" y="214"/>
                    <a:pt x="84" y="202"/>
                  </a:cubicBezTo>
                  <a:cubicBezTo>
                    <a:pt x="95" y="209"/>
                    <a:pt x="91" y="224"/>
                    <a:pt x="100" y="233"/>
                  </a:cubicBezTo>
                  <a:cubicBezTo>
                    <a:pt x="108" y="242"/>
                    <a:pt x="132" y="250"/>
                    <a:pt x="143" y="244"/>
                  </a:cubicBezTo>
                  <a:cubicBezTo>
                    <a:pt x="125" y="270"/>
                    <a:pt x="168" y="299"/>
                    <a:pt x="190" y="294"/>
                  </a:cubicBezTo>
                  <a:cubicBezTo>
                    <a:pt x="158" y="310"/>
                    <a:pt x="170" y="338"/>
                    <a:pt x="199" y="351"/>
                  </a:cubicBezTo>
                  <a:cubicBezTo>
                    <a:pt x="207" y="355"/>
                    <a:pt x="227" y="362"/>
                    <a:pt x="235" y="355"/>
                  </a:cubicBezTo>
                  <a:cubicBezTo>
                    <a:pt x="246" y="344"/>
                    <a:pt x="233" y="322"/>
                    <a:pt x="226" y="313"/>
                  </a:cubicBezTo>
                  <a:cubicBezTo>
                    <a:pt x="244" y="333"/>
                    <a:pt x="269" y="284"/>
                    <a:pt x="259" y="271"/>
                  </a:cubicBezTo>
                  <a:cubicBezTo>
                    <a:pt x="262" y="277"/>
                    <a:pt x="271" y="289"/>
                    <a:pt x="279" y="288"/>
                  </a:cubicBezTo>
                  <a:cubicBezTo>
                    <a:pt x="287" y="287"/>
                    <a:pt x="296" y="272"/>
                    <a:pt x="295" y="265"/>
                  </a:cubicBezTo>
                  <a:cubicBezTo>
                    <a:pt x="292" y="247"/>
                    <a:pt x="266" y="244"/>
                    <a:pt x="256" y="235"/>
                  </a:cubicBezTo>
                  <a:cubicBezTo>
                    <a:pt x="267" y="227"/>
                    <a:pt x="266" y="206"/>
                    <a:pt x="251" y="207"/>
                  </a:cubicBezTo>
                  <a:cubicBezTo>
                    <a:pt x="239" y="207"/>
                    <a:pt x="233" y="224"/>
                    <a:pt x="221" y="227"/>
                  </a:cubicBezTo>
                  <a:cubicBezTo>
                    <a:pt x="201" y="232"/>
                    <a:pt x="224" y="202"/>
                    <a:pt x="230" y="196"/>
                  </a:cubicBezTo>
                  <a:cubicBezTo>
                    <a:pt x="237" y="188"/>
                    <a:pt x="245" y="174"/>
                    <a:pt x="237" y="164"/>
                  </a:cubicBezTo>
                  <a:cubicBezTo>
                    <a:pt x="250" y="158"/>
                    <a:pt x="261" y="174"/>
                    <a:pt x="271" y="164"/>
                  </a:cubicBezTo>
                  <a:cubicBezTo>
                    <a:pt x="282" y="153"/>
                    <a:pt x="275" y="130"/>
                    <a:pt x="266" y="120"/>
                  </a:cubicBezTo>
                  <a:cubicBezTo>
                    <a:pt x="258" y="111"/>
                    <a:pt x="246" y="99"/>
                    <a:pt x="237" y="92"/>
                  </a:cubicBezTo>
                  <a:cubicBezTo>
                    <a:pt x="226" y="83"/>
                    <a:pt x="218" y="89"/>
                    <a:pt x="207" y="95"/>
                  </a:cubicBezTo>
                  <a:cubicBezTo>
                    <a:pt x="206" y="72"/>
                    <a:pt x="213" y="56"/>
                    <a:pt x="201" y="34"/>
                  </a:cubicBezTo>
                  <a:cubicBezTo>
                    <a:pt x="194" y="20"/>
                    <a:pt x="182" y="6"/>
                    <a:pt x="166" y="1"/>
                  </a:cubicBezTo>
                  <a:cubicBezTo>
                    <a:pt x="163" y="8"/>
                    <a:pt x="167" y="16"/>
                    <a:pt x="171" y="22"/>
                  </a:cubicBezTo>
                  <a:cubicBezTo>
                    <a:pt x="142" y="0"/>
                    <a:pt x="118" y="33"/>
                    <a:pt x="118" y="59"/>
                  </a:cubicBezTo>
                  <a:cubicBezTo>
                    <a:pt x="118" y="82"/>
                    <a:pt x="100" y="128"/>
                    <a:pt x="75" y="132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9" name="Freeform 283">
              <a:extLst>
                <a:ext uri="{FF2B5EF4-FFF2-40B4-BE49-F238E27FC236}">
                  <a16:creationId xmlns:a16="http://schemas.microsoft.com/office/drawing/2014/main" id="{70434173-C598-4D51-8EBA-7EA83981C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1903"/>
              <a:ext cx="670" cy="1025"/>
            </a:xfrm>
            <a:custGeom>
              <a:avLst/>
              <a:gdLst>
                <a:gd name="T0" fmla="*/ 1363 w 268"/>
                <a:gd name="T1" fmla="*/ 1220 h 410"/>
                <a:gd name="T2" fmla="*/ 770 w 268"/>
                <a:gd name="T3" fmla="*/ 1033 h 410"/>
                <a:gd name="T4" fmla="*/ 458 w 268"/>
                <a:gd name="T5" fmla="*/ 1188 h 410"/>
                <a:gd name="T6" fmla="*/ 113 w 268"/>
                <a:gd name="T7" fmla="*/ 1283 h 410"/>
                <a:gd name="T8" fmla="*/ 500 w 268"/>
                <a:gd name="T9" fmla="*/ 1863 h 410"/>
                <a:gd name="T10" fmla="*/ 1063 w 268"/>
                <a:gd name="T11" fmla="*/ 1895 h 410"/>
                <a:gd name="T12" fmla="*/ 1708 w 268"/>
                <a:gd name="T13" fmla="*/ 3125 h 410"/>
                <a:gd name="T14" fmla="*/ 1783 w 268"/>
                <a:gd name="T15" fmla="*/ 4250 h 410"/>
                <a:gd name="T16" fmla="*/ 1408 w 268"/>
                <a:gd name="T17" fmla="*/ 4533 h 410"/>
                <a:gd name="T18" fmla="*/ 1770 w 268"/>
                <a:gd name="T19" fmla="*/ 5020 h 410"/>
                <a:gd name="T20" fmla="*/ 1875 w 268"/>
                <a:gd name="T21" fmla="*/ 5908 h 410"/>
                <a:gd name="T22" fmla="*/ 2375 w 268"/>
                <a:gd name="T23" fmla="*/ 5583 h 410"/>
                <a:gd name="T24" fmla="*/ 2675 w 268"/>
                <a:gd name="T25" fmla="*/ 5958 h 410"/>
                <a:gd name="T26" fmla="*/ 2958 w 268"/>
                <a:gd name="T27" fmla="*/ 5470 h 410"/>
                <a:gd name="T28" fmla="*/ 3238 w 268"/>
                <a:gd name="T29" fmla="*/ 5658 h 410"/>
                <a:gd name="T30" fmla="*/ 3283 w 268"/>
                <a:gd name="T31" fmla="*/ 5050 h 410"/>
                <a:gd name="T32" fmla="*/ 3688 w 268"/>
                <a:gd name="T33" fmla="*/ 4500 h 410"/>
                <a:gd name="T34" fmla="*/ 2908 w 268"/>
                <a:gd name="T35" fmla="*/ 4720 h 410"/>
                <a:gd name="T36" fmla="*/ 2938 w 268"/>
                <a:gd name="T37" fmla="*/ 4033 h 410"/>
                <a:gd name="T38" fmla="*/ 2563 w 268"/>
                <a:gd name="T39" fmla="*/ 3845 h 410"/>
                <a:gd name="T40" fmla="*/ 2845 w 268"/>
                <a:gd name="T41" fmla="*/ 3425 h 410"/>
                <a:gd name="T42" fmla="*/ 3270 w 268"/>
                <a:gd name="T43" fmla="*/ 3863 h 410"/>
                <a:gd name="T44" fmla="*/ 3408 w 268"/>
                <a:gd name="T45" fmla="*/ 3238 h 410"/>
                <a:gd name="T46" fmla="*/ 4033 w 268"/>
                <a:gd name="T47" fmla="*/ 3470 h 410"/>
                <a:gd name="T48" fmla="*/ 4033 w 268"/>
                <a:gd name="T49" fmla="*/ 3145 h 410"/>
                <a:gd name="T50" fmla="*/ 3613 w 268"/>
                <a:gd name="T51" fmla="*/ 3050 h 410"/>
                <a:gd name="T52" fmla="*/ 3563 w 268"/>
                <a:gd name="T53" fmla="*/ 2095 h 410"/>
                <a:gd name="T54" fmla="*/ 3250 w 268"/>
                <a:gd name="T55" fmla="*/ 1770 h 410"/>
                <a:gd name="T56" fmla="*/ 2738 w 268"/>
                <a:gd name="T57" fmla="*/ 1875 h 410"/>
                <a:gd name="T58" fmla="*/ 2875 w 268"/>
                <a:gd name="T59" fmla="*/ 1438 h 410"/>
                <a:gd name="T60" fmla="*/ 2645 w 268"/>
                <a:gd name="T61" fmla="*/ 958 h 410"/>
                <a:gd name="T62" fmla="*/ 3033 w 268"/>
                <a:gd name="T63" fmla="*/ 313 h 410"/>
                <a:gd name="T64" fmla="*/ 2658 w 268"/>
                <a:gd name="T65" fmla="*/ 333 h 410"/>
                <a:gd name="T66" fmla="*/ 2395 w 268"/>
                <a:gd name="T67" fmla="*/ 95 h 410"/>
                <a:gd name="T68" fmla="*/ 2313 w 268"/>
                <a:gd name="T69" fmla="*/ 488 h 410"/>
                <a:gd name="T70" fmla="*/ 1958 w 268"/>
                <a:gd name="T71" fmla="*/ 313 h 410"/>
                <a:gd name="T72" fmla="*/ 2208 w 268"/>
                <a:gd name="T73" fmla="*/ 783 h 410"/>
                <a:gd name="T74" fmla="*/ 1708 w 268"/>
                <a:gd name="T75" fmla="*/ 645 h 410"/>
                <a:gd name="T76" fmla="*/ 1595 w 268"/>
                <a:gd name="T77" fmla="*/ 1095 h 410"/>
                <a:gd name="T78" fmla="*/ 1500 w 268"/>
                <a:gd name="T79" fmla="*/ 1563 h 410"/>
                <a:gd name="T80" fmla="*/ 1333 w 268"/>
                <a:gd name="T81" fmla="*/ 1313 h 41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68" h="410">
                  <a:moveTo>
                    <a:pt x="87" y="78"/>
                  </a:moveTo>
                  <a:cubicBezTo>
                    <a:pt x="82" y="64"/>
                    <a:pt x="62" y="61"/>
                    <a:pt x="49" y="66"/>
                  </a:cubicBezTo>
                  <a:cubicBezTo>
                    <a:pt x="40" y="70"/>
                    <a:pt x="39" y="75"/>
                    <a:pt x="29" y="76"/>
                  </a:cubicBezTo>
                  <a:cubicBezTo>
                    <a:pt x="23" y="77"/>
                    <a:pt x="11" y="76"/>
                    <a:pt x="7" y="82"/>
                  </a:cubicBezTo>
                  <a:cubicBezTo>
                    <a:pt x="0" y="94"/>
                    <a:pt x="25" y="111"/>
                    <a:pt x="32" y="119"/>
                  </a:cubicBezTo>
                  <a:cubicBezTo>
                    <a:pt x="45" y="132"/>
                    <a:pt x="53" y="129"/>
                    <a:pt x="68" y="121"/>
                  </a:cubicBezTo>
                  <a:cubicBezTo>
                    <a:pt x="38" y="151"/>
                    <a:pt x="82" y="190"/>
                    <a:pt x="109" y="200"/>
                  </a:cubicBezTo>
                  <a:cubicBezTo>
                    <a:pt x="84" y="217"/>
                    <a:pt x="104" y="254"/>
                    <a:pt x="114" y="272"/>
                  </a:cubicBezTo>
                  <a:cubicBezTo>
                    <a:pt x="106" y="273"/>
                    <a:pt x="93" y="283"/>
                    <a:pt x="90" y="290"/>
                  </a:cubicBezTo>
                  <a:cubicBezTo>
                    <a:pt x="84" y="307"/>
                    <a:pt x="103" y="312"/>
                    <a:pt x="113" y="321"/>
                  </a:cubicBezTo>
                  <a:cubicBezTo>
                    <a:pt x="87" y="326"/>
                    <a:pt x="114" y="367"/>
                    <a:pt x="120" y="378"/>
                  </a:cubicBezTo>
                  <a:cubicBezTo>
                    <a:pt x="136" y="410"/>
                    <a:pt x="152" y="380"/>
                    <a:pt x="152" y="357"/>
                  </a:cubicBezTo>
                  <a:cubicBezTo>
                    <a:pt x="155" y="366"/>
                    <a:pt x="160" y="379"/>
                    <a:pt x="171" y="381"/>
                  </a:cubicBezTo>
                  <a:cubicBezTo>
                    <a:pt x="193" y="386"/>
                    <a:pt x="189" y="363"/>
                    <a:pt x="189" y="350"/>
                  </a:cubicBezTo>
                  <a:cubicBezTo>
                    <a:pt x="193" y="357"/>
                    <a:pt x="200" y="367"/>
                    <a:pt x="207" y="362"/>
                  </a:cubicBezTo>
                  <a:cubicBezTo>
                    <a:pt x="216" y="357"/>
                    <a:pt x="213" y="330"/>
                    <a:pt x="210" y="323"/>
                  </a:cubicBezTo>
                  <a:cubicBezTo>
                    <a:pt x="228" y="346"/>
                    <a:pt x="244" y="304"/>
                    <a:pt x="236" y="288"/>
                  </a:cubicBezTo>
                  <a:cubicBezTo>
                    <a:pt x="222" y="259"/>
                    <a:pt x="201" y="286"/>
                    <a:pt x="186" y="302"/>
                  </a:cubicBezTo>
                  <a:cubicBezTo>
                    <a:pt x="188" y="290"/>
                    <a:pt x="195" y="268"/>
                    <a:pt x="188" y="258"/>
                  </a:cubicBezTo>
                  <a:cubicBezTo>
                    <a:pt x="184" y="251"/>
                    <a:pt x="172" y="247"/>
                    <a:pt x="164" y="246"/>
                  </a:cubicBezTo>
                  <a:cubicBezTo>
                    <a:pt x="169" y="236"/>
                    <a:pt x="181" y="232"/>
                    <a:pt x="182" y="219"/>
                  </a:cubicBezTo>
                  <a:cubicBezTo>
                    <a:pt x="184" y="226"/>
                    <a:pt x="199" y="249"/>
                    <a:pt x="209" y="247"/>
                  </a:cubicBezTo>
                  <a:cubicBezTo>
                    <a:pt x="220" y="245"/>
                    <a:pt x="228" y="214"/>
                    <a:pt x="218" y="207"/>
                  </a:cubicBezTo>
                  <a:cubicBezTo>
                    <a:pt x="224" y="219"/>
                    <a:pt x="245" y="229"/>
                    <a:pt x="258" y="222"/>
                  </a:cubicBezTo>
                  <a:cubicBezTo>
                    <a:pt x="268" y="216"/>
                    <a:pt x="264" y="207"/>
                    <a:pt x="258" y="201"/>
                  </a:cubicBezTo>
                  <a:cubicBezTo>
                    <a:pt x="250" y="195"/>
                    <a:pt x="240" y="197"/>
                    <a:pt x="231" y="195"/>
                  </a:cubicBezTo>
                  <a:cubicBezTo>
                    <a:pt x="228" y="173"/>
                    <a:pt x="240" y="157"/>
                    <a:pt x="228" y="134"/>
                  </a:cubicBezTo>
                  <a:cubicBezTo>
                    <a:pt x="223" y="125"/>
                    <a:pt x="217" y="118"/>
                    <a:pt x="208" y="113"/>
                  </a:cubicBezTo>
                  <a:cubicBezTo>
                    <a:pt x="194" y="107"/>
                    <a:pt x="188" y="116"/>
                    <a:pt x="175" y="120"/>
                  </a:cubicBezTo>
                  <a:cubicBezTo>
                    <a:pt x="172" y="113"/>
                    <a:pt x="184" y="101"/>
                    <a:pt x="184" y="92"/>
                  </a:cubicBezTo>
                  <a:cubicBezTo>
                    <a:pt x="186" y="81"/>
                    <a:pt x="183" y="62"/>
                    <a:pt x="169" y="61"/>
                  </a:cubicBezTo>
                  <a:cubicBezTo>
                    <a:pt x="172" y="48"/>
                    <a:pt x="193" y="37"/>
                    <a:pt x="194" y="20"/>
                  </a:cubicBezTo>
                  <a:cubicBezTo>
                    <a:pt x="196" y="0"/>
                    <a:pt x="173" y="8"/>
                    <a:pt x="170" y="21"/>
                  </a:cubicBezTo>
                  <a:cubicBezTo>
                    <a:pt x="173" y="10"/>
                    <a:pt x="159" y="12"/>
                    <a:pt x="153" y="6"/>
                  </a:cubicBezTo>
                  <a:cubicBezTo>
                    <a:pt x="147" y="10"/>
                    <a:pt x="153" y="28"/>
                    <a:pt x="148" y="31"/>
                  </a:cubicBezTo>
                  <a:cubicBezTo>
                    <a:pt x="142" y="33"/>
                    <a:pt x="132" y="19"/>
                    <a:pt x="125" y="20"/>
                  </a:cubicBezTo>
                  <a:cubicBezTo>
                    <a:pt x="122" y="31"/>
                    <a:pt x="149" y="42"/>
                    <a:pt x="141" y="50"/>
                  </a:cubicBezTo>
                  <a:cubicBezTo>
                    <a:pt x="134" y="57"/>
                    <a:pt x="117" y="40"/>
                    <a:pt x="109" y="41"/>
                  </a:cubicBezTo>
                  <a:cubicBezTo>
                    <a:pt x="95" y="41"/>
                    <a:pt x="99" y="60"/>
                    <a:pt x="102" y="70"/>
                  </a:cubicBezTo>
                  <a:cubicBezTo>
                    <a:pt x="105" y="84"/>
                    <a:pt x="109" y="92"/>
                    <a:pt x="96" y="100"/>
                  </a:cubicBezTo>
                  <a:cubicBezTo>
                    <a:pt x="90" y="97"/>
                    <a:pt x="85" y="91"/>
                    <a:pt x="85" y="84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0" name="Freeform 284">
              <a:extLst>
                <a:ext uri="{FF2B5EF4-FFF2-40B4-BE49-F238E27FC236}">
                  <a16:creationId xmlns:a16="http://schemas.microsoft.com/office/drawing/2014/main" id="{7B1354D3-3240-4CD9-856D-66F7B55E1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2505"/>
              <a:ext cx="132" cy="198"/>
            </a:xfrm>
            <a:custGeom>
              <a:avLst/>
              <a:gdLst>
                <a:gd name="T0" fmla="*/ 807 w 53"/>
                <a:gd name="T1" fmla="*/ 251 h 79"/>
                <a:gd name="T2" fmla="*/ 291 w 53"/>
                <a:gd name="T3" fmla="*/ 175 h 79"/>
                <a:gd name="T4" fmla="*/ 384 w 53"/>
                <a:gd name="T5" fmla="*/ 722 h 79"/>
                <a:gd name="T6" fmla="*/ 540 w 53"/>
                <a:gd name="T7" fmla="*/ 1180 h 79"/>
                <a:gd name="T8" fmla="*/ 695 w 53"/>
                <a:gd name="T9" fmla="*/ 805 h 79"/>
                <a:gd name="T10" fmla="*/ 819 w 53"/>
                <a:gd name="T11" fmla="*/ 363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79">
                  <a:moveTo>
                    <a:pt x="52" y="16"/>
                  </a:moveTo>
                  <a:cubicBezTo>
                    <a:pt x="42" y="16"/>
                    <a:pt x="31" y="0"/>
                    <a:pt x="19" y="11"/>
                  </a:cubicBezTo>
                  <a:cubicBezTo>
                    <a:pt x="8" y="20"/>
                    <a:pt x="15" y="40"/>
                    <a:pt x="25" y="46"/>
                  </a:cubicBezTo>
                  <a:cubicBezTo>
                    <a:pt x="0" y="48"/>
                    <a:pt x="15" y="79"/>
                    <a:pt x="35" y="75"/>
                  </a:cubicBezTo>
                  <a:cubicBezTo>
                    <a:pt x="49" y="72"/>
                    <a:pt x="44" y="60"/>
                    <a:pt x="45" y="51"/>
                  </a:cubicBezTo>
                  <a:cubicBezTo>
                    <a:pt x="46" y="41"/>
                    <a:pt x="53" y="33"/>
                    <a:pt x="53" y="23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1" name="Freeform 285">
              <a:extLst>
                <a:ext uri="{FF2B5EF4-FFF2-40B4-BE49-F238E27FC236}">
                  <a16:creationId xmlns:a16="http://schemas.microsoft.com/office/drawing/2014/main" id="{7C61C8ED-4CF3-42A4-B819-164AFC9A1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2380"/>
              <a:ext cx="88" cy="133"/>
            </a:xfrm>
            <a:custGeom>
              <a:avLst/>
              <a:gdLst>
                <a:gd name="T0" fmla="*/ 254 w 35"/>
                <a:gd name="T1" fmla="*/ 50 h 53"/>
                <a:gd name="T2" fmla="*/ 0 w 35"/>
                <a:gd name="T3" fmla="*/ 208 h 53"/>
                <a:gd name="T4" fmla="*/ 254 w 35"/>
                <a:gd name="T5" fmla="*/ 585 h 53"/>
                <a:gd name="T6" fmla="*/ 334 w 35"/>
                <a:gd name="T7" fmla="*/ 146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53">
                  <a:moveTo>
                    <a:pt x="16" y="3"/>
                  </a:moveTo>
                  <a:cubicBezTo>
                    <a:pt x="8" y="0"/>
                    <a:pt x="1" y="4"/>
                    <a:pt x="0" y="13"/>
                  </a:cubicBezTo>
                  <a:cubicBezTo>
                    <a:pt x="0" y="20"/>
                    <a:pt x="10" y="33"/>
                    <a:pt x="16" y="37"/>
                  </a:cubicBezTo>
                  <a:cubicBezTo>
                    <a:pt x="35" y="53"/>
                    <a:pt x="26" y="13"/>
                    <a:pt x="21" y="9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2" name="Freeform 286">
              <a:extLst>
                <a:ext uri="{FF2B5EF4-FFF2-40B4-BE49-F238E27FC236}">
                  <a16:creationId xmlns:a16="http://schemas.microsoft.com/office/drawing/2014/main" id="{C153D3DE-32B4-47F8-BBEE-063FC3B87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753"/>
              <a:ext cx="165" cy="197"/>
            </a:xfrm>
            <a:custGeom>
              <a:avLst/>
              <a:gdLst>
                <a:gd name="T0" fmla="*/ 813 w 66"/>
                <a:gd name="T1" fmla="*/ 217 h 79"/>
                <a:gd name="T2" fmla="*/ 238 w 66"/>
                <a:gd name="T3" fmla="*/ 324 h 79"/>
                <a:gd name="T4" fmla="*/ 113 w 66"/>
                <a:gd name="T5" fmla="*/ 1037 h 79"/>
                <a:gd name="T6" fmla="*/ 363 w 66"/>
                <a:gd name="T7" fmla="*/ 1070 h 79"/>
                <a:gd name="T8" fmla="*/ 625 w 66"/>
                <a:gd name="T9" fmla="*/ 840 h 79"/>
                <a:gd name="T10" fmla="*/ 813 w 66"/>
                <a:gd name="T11" fmla="*/ 167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79">
                  <a:moveTo>
                    <a:pt x="52" y="14"/>
                  </a:moveTo>
                  <a:cubicBezTo>
                    <a:pt x="43" y="0"/>
                    <a:pt x="23" y="13"/>
                    <a:pt x="15" y="21"/>
                  </a:cubicBezTo>
                  <a:cubicBezTo>
                    <a:pt x="7" y="31"/>
                    <a:pt x="0" y="54"/>
                    <a:pt x="7" y="67"/>
                  </a:cubicBezTo>
                  <a:cubicBezTo>
                    <a:pt x="13" y="79"/>
                    <a:pt x="18" y="75"/>
                    <a:pt x="23" y="69"/>
                  </a:cubicBezTo>
                  <a:cubicBezTo>
                    <a:pt x="30" y="62"/>
                    <a:pt x="32" y="59"/>
                    <a:pt x="40" y="54"/>
                  </a:cubicBezTo>
                  <a:cubicBezTo>
                    <a:pt x="54" y="45"/>
                    <a:pt x="66" y="26"/>
                    <a:pt x="52" y="11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3" name="Freeform 287">
              <a:extLst>
                <a:ext uri="{FF2B5EF4-FFF2-40B4-BE49-F238E27FC236}">
                  <a16:creationId xmlns:a16="http://schemas.microsoft.com/office/drawing/2014/main" id="{62011312-D449-49AA-AC2F-FE35C854E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800"/>
              <a:ext cx="202" cy="251"/>
            </a:xfrm>
            <a:custGeom>
              <a:avLst/>
              <a:gdLst>
                <a:gd name="T0" fmla="*/ 853 w 81"/>
                <a:gd name="T1" fmla="*/ 251 h 100"/>
                <a:gd name="T2" fmla="*/ 92 w 81"/>
                <a:gd name="T3" fmla="*/ 743 h 100"/>
                <a:gd name="T4" fmla="*/ 683 w 81"/>
                <a:gd name="T5" fmla="*/ 1486 h 100"/>
                <a:gd name="T6" fmla="*/ 1120 w 81"/>
                <a:gd name="T7" fmla="*/ 1468 h 100"/>
                <a:gd name="T8" fmla="*/ 1244 w 81"/>
                <a:gd name="T9" fmla="*/ 964 h 100"/>
                <a:gd name="T10" fmla="*/ 728 w 81"/>
                <a:gd name="T11" fmla="*/ 221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00">
                  <a:moveTo>
                    <a:pt x="55" y="16"/>
                  </a:moveTo>
                  <a:cubicBezTo>
                    <a:pt x="33" y="0"/>
                    <a:pt x="10" y="28"/>
                    <a:pt x="6" y="47"/>
                  </a:cubicBezTo>
                  <a:cubicBezTo>
                    <a:pt x="0" y="76"/>
                    <a:pt x="18" y="89"/>
                    <a:pt x="44" y="94"/>
                  </a:cubicBezTo>
                  <a:cubicBezTo>
                    <a:pt x="52" y="96"/>
                    <a:pt x="65" y="100"/>
                    <a:pt x="72" y="93"/>
                  </a:cubicBezTo>
                  <a:cubicBezTo>
                    <a:pt x="78" y="86"/>
                    <a:pt x="81" y="69"/>
                    <a:pt x="80" y="61"/>
                  </a:cubicBezTo>
                  <a:cubicBezTo>
                    <a:pt x="77" y="39"/>
                    <a:pt x="70" y="20"/>
                    <a:pt x="47" y="14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4" name="Freeform 288">
              <a:extLst>
                <a:ext uri="{FF2B5EF4-FFF2-40B4-BE49-F238E27FC236}">
                  <a16:creationId xmlns:a16="http://schemas.microsoft.com/office/drawing/2014/main" id="{4D7FDC97-69EE-4ADD-8361-8DF104A1D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2875"/>
              <a:ext cx="383" cy="473"/>
            </a:xfrm>
            <a:custGeom>
              <a:avLst/>
              <a:gdLst>
                <a:gd name="T0" fmla="*/ 909 w 153"/>
                <a:gd name="T1" fmla="*/ 313 h 189"/>
                <a:gd name="T2" fmla="*/ 313 w 153"/>
                <a:gd name="T3" fmla="*/ 33 h 189"/>
                <a:gd name="T4" fmla="*/ 33 w 153"/>
                <a:gd name="T5" fmla="*/ 596 h 189"/>
                <a:gd name="T6" fmla="*/ 708 w 153"/>
                <a:gd name="T7" fmla="*/ 1534 h 189"/>
                <a:gd name="T8" fmla="*/ 1021 w 153"/>
                <a:gd name="T9" fmla="*/ 2600 h 189"/>
                <a:gd name="T10" fmla="*/ 1692 w 153"/>
                <a:gd name="T11" fmla="*/ 1897 h 189"/>
                <a:gd name="T12" fmla="*/ 2118 w 153"/>
                <a:gd name="T13" fmla="*/ 2067 h 189"/>
                <a:gd name="T14" fmla="*/ 2193 w 153"/>
                <a:gd name="T15" fmla="*/ 1459 h 189"/>
                <a:gd name="T16" fmla="*/ 2381 w 153"/>
                <a:gd name="T17" fmla="*/ 1146 h 189"/>
                <a:gd name="T18" fmla="*/ 1867 w 153"/>
                <a:gd name="T19" fmla="*/ 1064 h 189"/>
                <a:gd name="T20" fmla="*/ 1597 w 153"/>
                <a:gd name="T21" fmla="*/ 533 h 189"/>
                <a:gd name="T22" fmla="*/ 1242 w 153"/>
                <a:gd name="T23" fmla="*/ 688 h 189"/>
                <a:gd name="T24" fmla="*/ 909 w 153"/>
                <a:gd name="T25" fmla="*/ 313 h 1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3" h="189">
                  <a:moveTo>
                    <a:pt x="58" y="20"/>
                  </a:moveTo>
                  <a:cubicBezTo>
                    <a:pt x="53" y="10"/>
                    <a:pt x="32" y="0"/>
                    <a:pt x="20" y="2"/>
                  </a:cubicBezTo>
                  <a:cubicBezTo>
                    <a:pt x="5" y="5"/>
                    <a:pt x="0" y="24"/>
                    <a:pt x="2" y="38"/>
                  </a:cubicBezTo>
                  <a:cubicBezTo>
                    <a:pt x="6" y="67"/>
                    <a:pt x="26" y="79"/>
                    <a:pt x="45" y="98"/>
                  </a:cubicBezTo>
                  <a:cubicBezTo>
                    <a:pt x="63" y="116"/>
                    <a:pt x="39" y="148"/>
                    <a:pt x="65" y="166"/>
                  </a:cubicBezTo>
                  <a:cubicBezTo>
                    <a:pt x="98" y="189"/>
                    <a:pt x="107" y="144"/>
                    <a:pt x="108" y="121"/>
                  </a:cubicBezTo>
                  <a:cubicBezTo>
                    <a:pt x="118" y="126"/>
                    <a:pt x="124" y="145"/>
                    <a:pt x="135" y="132"/>
                  </a:cubicBezTo>
                  <a:cubicBezTo>
                    <a:pt x="143" y="124"/>
                    <a:pt x="144" y="102"/>
                    <a:pt x="140" y="93"/>
                  </a:cubicBezTo>
                  <a:cubicBezTo>
                    <a:pt x="150" y="94"/>
                    <a:pt x="153" y="80"/>
                    <a:pt x="152" y="73"/>
                  </a:cubicBezTo>
                  <a:cubicBezTo>
                    <a:pt x="141" y="69"/>
                    <a:pt x="130" y="76"/>
                    <a:pt x="119" y="68"/>
                  </a:cubicBezTo>
                  <a:cubicBezTo>
                    <a:pt x="106" y="60"/>
                    <a:pt x="106" y="47"/>
                    <a:pt x="102" y="34"/>
                  </a:cubicBezTo>
                  <a:cubicBezTo>
                    <a:pt x="94" y="38"/>
                    <a:pt x="88" y="45"/>
                    <a:pt x="79" y="44"/>
                  </a:cubicBezTo>
                  <a:cubicBezTo>
                    <a:pt x="66" y="43"/>
                    <a:pt x="66" y="29"/>
                    <a:pt x="58" y="20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5" name="Freeform 289">
              <a:extLst>
                <a:ext uri="{FF2B5EF4-FFF2-40B4-BE49-F238E27FC236}">
                  <a16:creationId xmlns:a16="http://schemas.microsoft.com/office/drawing/2014/main" id="{FF04925D-E494-460B-BB09-A8374A631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938"/>
              <a:ext cx="550" cy="640"/>
            </a:xfrm>
            <a:custGeom>
              <a:avLst/>
              <a:gdLst>
                <a:gd name="T0" fmla="*/ 2238 w 220"/>
                <a:gd name="T1" fmla="*/ 375 h 256"/>
                <a:gd name="T2" fmla="*/ 1875 w 220"/>
                <a:gd name="T3" fmla="*/ 738 h 256"/>
                <a:gd name="T4" fmla="*/ 1645 w 220"/>
                <a:gd name="T5" fmla="*/ 1020 h 256"/>
                <a:gd name="T6" fmla="*/ 1783 w 220"/>
                <a:gd name="T7" fmla="*/ 1363 h 256"/>
                <a:gd name="T8" fmla="*/ 1395 w 220"/>
                <a:gd name="T9" fmla="*/ 1158 h 256"/>
                <a:gd name="T10" fmla="*/ 1145 w 220"/>
                <a:gd name="T11" fmla="*/ 1658 h 256"/>
                <a:gd name="T12" fmla="*/ 1583 w 220"/>
                <a:gd name="T13" fmla="*/ 1958 h 256"/>
                <a:gd name="T14" fmla="*/ 1908 w 220"/>
                <a:gd name="T15" fmla="*/ 2470 h 256"/>
                <a:gd name="T16" fmla="*/ 958 w 220"/>
                <a:gd name="T17" fmla="*/ 2113 h 256"/>
                <a:gd name="T18" fmla="*/ 833 w 220"/>
                <a:gd name="T19" fmla="*/ 2833 h 256"/>
                <a:gd name="T20" fmla="*/ 63 w 220"/>
                <a:gd name="T21" fmla="*/ 2908 h 256"/>
                <a:gd name="T22" fmla="*/ 708 w 220"/>
                <a:gd name="T23" fmla="*/ 3958 h 256"/>
                <a:gd name="T24" fmla="*/ 1458 w 220"/>
                <a:gd name="T25" fmla="*/ 3220 h 256"/>
                <a:gd name="T26" fmla="*/ 1688 w 220"/>
                <a:gd name="T27" fmla="*/ 3083 h 256"/>
                <a:gd name="T28" fmla="*/ 1970 w 220"/>
                <a:gd name="T29" fmla="*/ 3625 h 256"/>
                <a:gd name="T30" fmla="*/ 2345 w 220"/>
                <a:gd name="T31" fmla="*/ 3813 h 256"/>
                <a:gd name="T32" fmla="*/ 2438 w 220"/>
                <a:gd name="T33" fmla="*/ 3333 h 256"/>
                <a:gd name="T34" fmla="*/ 2550 w 220"/>
                <a:gd name="T35" fmla="*/ 3488 h 256"/>
                <a:gd name="T36" fmla="*/ 2533 w 220"/>
                <a:gd name="T37" fmla="*/ 2645 h 256"/>
                <a:gd name="T38" fmla="*/ 2863 w 220"/>
                <a:gd name="T39" fmla="*/ 2583 h 256"/>
                <a:gd name="T40" fmla="*/ 2625 w 220"/>
                <a:gd name="T41" fmla="*/ 2113 h 256"/>
                <a:gd name="T42" fmla="*/ 2895 w 220"/>
                <a:gd name="T43" fmla="*/ 2000 h 256"/>
                <a:gd name="T44" fmla="*/ 3283 w 220"/>
                <a:gd name="T45" fmla="*/ 1925 h 256"/>
                <a:gd name="T46" fmla="*/ 2988 w 220"/>
                <a:gd name="T47" fmla="*/ 750 h 256"/>
                <a:gd name="T48" fmla="*/ 2583 w 220"/>
                <a:gd name="T49" fmla="*/ 595 h 256"/>
                <a:gd name="T50" fmla="*/ 2175 w 220"/>
                <a:gd name="T51" fmla="*/ 345 h 25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20" h="256">
                  <a:moveTo>
                    <a:pt x="143" y="24"/>
                  </a:moveTo>
                  <a:cubicBezTo>
                    <a:pt x="130" y="0"/>
                    <a:pt x="126" y="39"/>
                    <a:pt x="120" y="47"/>
                  </a:cubicBezTo>
                  <a:cubicBezTo>
                    <a:pt x="115" y="54"/>
                    <a:pt x="107" y="56"/>
                    <a:pt x="105" y="65"/>
                  </a:cubicBezTo>
                  <a:cubicBezTo>
                    <a:pt x="104" y="73"/>
                    <a:pt x="110" y="81"/>
                    <a:pt x="114" y="87"/>
                  </a:cubicBezTo>
                  <a:cubicBezTo>
                    <a:pt x="107" y="83"/>
                    <a:pt x="98" y="73"/>
                    <a:pt x="89" y="74"/>
                  </a:cubicBezTo>
                  <a:cubicBezTo>
                    <a:pt x="75" y="74"/>
                    <a:pt x="68" y="95"/>
                    <a:pt x="73" y="106"/>
                  </a:cubicBezTo>
                  <a:cubicBezTo>
                    <a:pt x="78" y="118"/>
                    <a:pt x="92" y="118"/>
                    <a:pt x="101" y="125"/>
                  </a:cubicBezTo>
                  <a:cubicBezTo>
                    <a:pt x="108" y="131"/>
                    <a:pt x="122" y="150"/>
                    <a:pt x="122" y="158"/>
                  </a:cubicBezTo>
                  <a:cubicBezTo>
                    <a:pt x="102" y="150"/>
                    <a:pt x="84" y="135"/>
                    <a:pt x="61" y="135"/>
                  </a:cubicBezTo>
                  <a:cubicBezTo>
                    <a:pt x="34" y="135"/>
                    <a:pt x="41" y="165"/>
                    <a:pt x="53" y="181"/>
                  </a:cubicBezTo>
                  <a:cubicBezTo>
                    <a:pt x="34" y="180"/>
                    <a:pt x="0" y="139"/>
                    <a:pt x="4" y="186"/>
                  </a:cubicBezTo>
                  <a:cubicBezTo>
                    <a:pt x="5" y="207"/>
                    <a:pt x="21" y="251"/>
                    <a:pt x="45" y="253"/>
                  </a:cubicBezTo>
                  <a:cubicBezTo>
                    <a:pt x="66" y="256"/>
                    <a:pt x="88" y="223"/>
                    <a:pt x="93" y="206"/>
                  </a:cubicBezTo>
                  <a:cubicBezTo>
                    <a:pt x="96" y="197"/>
                    <a:pt x="98" y="184"/>
                    <a:pt x="108" y="197"/>
                  </a:cubicBezTo>
                  <a:cubicBezTo>
                    <a:pt x="115" y="207"/>
                    <a:pt x="118" y="222"/>
                    <a:pt x="126" y="232"/>
                  </a:cubicBezTo>
                  <a:cubicBezTo>
                    <a:pt x="131" y="240"/>
                    <a:pt x="139" y="252"/>
                    <a:pt x="150" y="244"/>
                  </a:cubicBezTo>
                  <a:cubicBezTo>
                    <a:pt x="162" y="237"/>
                    <a:pt x="157" y="224"/>
                    <a:pt x="156" y="213"/>
                  </a:cubicBezTo>
                  <a:cubicBezTo>
                    <a:pt x="157" y="218"/>
                    <a:pt x="159" y="222"/>
                    <a:pt x="163" y="223"/>
                  </a:cubicBezTo>
                  <a:cubicBezTo>
                    <a:pt x="168" y="212"/>
                    <a:pt x="177" y="176"/>
                    <a:pt x="162" y="169"/>
                  </a:cubicBezTo>
                  <a:cubicBezTo>
                    <a:pt x="169" y="168"/>
                    <a:pt x="181" y="174"/>
                    <a:pt x="183" y="165"/>
                  </a:cubicBezTo>
                  <a:cubicBezTo>
                    <a:pt x="187" y="153"/>
                    <a:pt x="168" y="146"/>
                    <a:pt x="168" y="135"/>
                  </a:cubicBezTo>
                  <a:cubicBezTo>
                    <a:pt x="168" y="121"/>
                    <a:pt x="178" y="126"/>
                    <a:pt x="185" y="128"/>
                  </a:cubicBezTo>
                  <a:cubicBezTo>
                    <a:pt x="197" y="132"/>
                    <a:pt x="204" y="136"/>
                    <a:pt x="210" y="123"/>
                  </a:cubicBezTo>
                  <a:cubicBezTo>
                    <a:pt x="220" y="101"/>
                    <a:pt x="210" y="62"/>
                    <a:pt x="191" y="48"/>
                  </a:cubicBezTo>
                  <a:cubicBezTo>
                    <a:pt x="183" y="42"/>
                    <a:pt x="174" y="41"/>
                    <a:pt x="165" y="38"/>
                  </a:cubicBezTo>
                  <a:cubicBezTo>
                    <a:pt x="155" y="35"/>
                    <a:pt x="146" y="27"/>
                    <a:pt x="139" y="22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6" name="Freeform 290">
              <a:extLst>
                <a:ext uri="{FF2B5EF4-FFF2-40B4-BE49-F238E27FC236}">
                  <a16:creationId xmlns:a16="http://schemas.microsoft.com/office/drawing/2014/main" id="{AFB28637-712F-4ED9-9E75-06D34A0CF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3568"/>
              <a:ext cx="258" cy="155"/>
            </a:xfrm>
            <a:custGeom>
              <a:avLst/>
              <a:gdLst>
                <a:gd name="T0" fmla="*/ 817 w 103"/>
                <a:gd name="T1" fmla="*/ 125 h 62"/>
                <a:gd name="T2" fmla="*/ 125 w 103"/>
                <a:gd name="T3" fmla="*/ 250 h 62"/>
                <a:gd name="T4" fmla="*/ 679 w 103"/>
                <a:gd name="T5" fmla="*/ 863 h 62"/>
                <a:gd name="T6" fmla="*/ 1463 w 103"/>
                <a:gd name="T7" fmla="*/ 708 h 62"/>
                <a:gd name="T8" fmla="*/ 847 w 103"/>
                <a:gd name="T9" fmla="*/ 63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62">
                  <a:moveTo>
                    <a:pt x="52" y="8"/>
                  </a:moveTo>
                  <a:cubicBezTo>
                    <a:pt x="39" y="4"/>
                    <a:pt x="15" y="0"/>
                    <a:pt x="8" y="16"/>
                  </a:cubicBezTo>
                  <a:cubicBezTo>
                    <a:pt x="0" y="35"/>
                    <a:pt x="29" y="50"/>
                    <a:pt x="43" y="55"/>
                  </a:cubicBezTo>
                  <a:cubicBezTo>
                    <a:pt x="58" y="60"/>
                    <a:pt x="85" y="62"/>
                    <a:pt x="93" y="45"/>
                  </a:cubicBezTo>
                  <a:cubicBezTo>
                    <a:pt x="103" y="26"/>
                    <a:pt x="70" y="2"/>
                    <a:pt x="54" y="4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7" name="Freeform 291">
              <a:extLst>
                <a:ext uri="{FF2B5EF4-FFF2-40B4-BE49-F238E27FC236}">
                  <a16:creationId xmlns:a16="http://schemas.microsoft.com/office/drawing/2014/main" id="{4A9DBBBC-3D36-40D2-9BA8-31120E309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3603"/>
              <a:ext cx="145" cy="155"/>
            </a:xfrm>
            <a:custGeom>
              <a:avLst/>
              <a:gdLst>
                <a:gd name="T0" fmla="*/ 470 w 58"/>
                <a:gd name="T1" fmla="*/ 158 h 62"/>
                <a:gd name="T2" fmla="*/ 63 w 58"/>
                <a:gd name="T3" fmla="*/ 125 h 62"/>
                <a:gd name="T4" fmla="*/ 83 w 58"/>
                <a:gd name="T5" fmla="*/ 688 h 62"/>
                <a:gd name="T6" fmla="*/ 470 w 58"/>
                <a:gd name="T7" fmla="*/ 175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62">
                  <a:moveTo>
                    <a:pt x="30" y="10"/>
                  </a:moveTo>
                  <a:cubicBezTo>
                    <a:pt x="26" y="3"/>
                    <a:pt x="10" y="0"/>
                    <a:pt x="4" y="8"/>
                  </a:cubicBezTo>
                  <a:cubicBezTo>
                    <a:pt x="0" y="15"/>
                    <a:pt x="0" y="37"/>
                    <a:pt x="5" y="44"/>
                  </a:cubicBezTo>
                  <a:cubicBezTo>
                    <a:pt x="16" y="62"/>
                    <a:pt x="58" y="27"/>
                    <a:pt x="30" y="11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8" name="Freeform 292">
              <a:extLst>
                <a:ext uri="{FF2B5EF4-FFF2-40B4-BE49-F238E27FC236}">
                  <a16:creationId xmlns:a16="http://schemas.microsoft.com/office/drawing/2014/main" id="{584B40F5-2602-44EB-9E81-0022E688D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2918"/>
              <a:ext cx="517" cy="823"/>
            </a:xfrm>
            <a:custGeom>
              <a:avLst/>
              <a:gdLst>
                <a:gd name="T0" fmla="*/ 779 w 207"/>
                <a:gd name="T1" fmla="*/ 2441 h 329"/>
                <a:gd name="T2" fmla="*/ 500 w 207"/>
                <a:gd name="T3" fmla="*/ 2692 h 329"/>
                <a:gd name="T4" fmla="*/ 542 w 207"/>
                <a:gd name="T5" fmla="*/ 3147 h 329"/>
                <a:gd name="T6" fmla="*/ 30 w 207"/>
                <a:gd name="T7" fmla="*/ 3742 h 329"/>
                <a:gd name="T8" fmla="*/ 480 w 207"/>
                <a:gd name="T9" fmla="*/ 4588 h 329"/>
                <a:gd name="T10" fmla="*/ 1416 w 207"/>
                <a:gd name="T11" fmla="*/ 3460 h 329"/>
                <a:gd name="T12" fmla="*/ 1666 w 207"/>
                <a:gd name="T13" fmla="*/ 2722 h 329"/>
                <a:gd name="T14" fmla="*/ 2340 w 207"/>
                <a:gd name="T15" fmla="*/ 2992 h 329"/>
                <a:gd name="T16" fmla="*/ 2632 w 207"/>
                <a:gd name="T17" fmla="*/ 2959 h 329"/>
                <a:gd name="T18" fmla="*/ 3037 w 207"/>
                <a:gd name="T19" fmla="*/ 2584 h 329"/>
                <a:gd name="T20" fmla="*/ 3070 w 207"/>
                <a:gd name="T21" fmla="*/ 2221 h 329"/>
                <a:gd name="T22" fmla="*/ 2975 w 207"/>
                <a:gd name="T23" fmla="*/ 1989 h 329"/>
                <a:gd name="T24" fmla="*/ 3212 w 207"/>
                <a:gd name="T25" fmla="*/ 1083 h 329"/>
                <a:gd name="T26" fmla="*/ 2775 w 207"/>
                <a:gd name="T27" fmla="*/ 1333 h 329"/>
                <a:gd name="T28" fmla="*/ 2820 w 207"/>
                <a:gd name="T29" fmla="*/ 720 h 329"/>
                <a:gd name="T30" fmla="*/ 2415 w 207"/>
                <a:gd name="T31" fmla="*/ 470 h 329"/>
                <a:gd name="T32" fmla="*/ 2433 w 207"/>
                <a:gd name="T33" fmla="*/ 63 h 329"/>
                <a:gd name="T34" fmla="*/ 2120 w 207"/>
                <a:gd name="T35" fmla="*/ 345 h 329"/>
                <a:gd name="T36" fmla="*/ 1716 w 207"/>
                <a:gd name="T37" fmla="*/ 188 h 329"/>
                <a:gd name="T38" fmla="*/ 1216 w 207"/>
                <a:gd name="T39" fmla="*/ 270 h 329"/>
                <a:gd name="T40" fmla="*/ 1104 w 207"/>
                <a:gd name="T41" fmla="*/ 1021 h 329"/>
                <a:gd name="T42" fmla="*/ 654 w 207"/>
                <a:gd name="T43" fmla="*/ 1238 h 329"/>
                <a:gd name="T44" fmla="*/ 624 w 207"/>
                <a:gd name="T45" fmla="*/ 2001 h 329"/>
                <a:gd name="T46" fmla="*/ 842 w 207"/>
                <a:gd name="T47" fmla="*/ 2379 h 329"/>
                <a:gd name="T48" fmla="*/ 812 w 207"/>
                <a:gd name="T49" fmla="*/ 2396 h 3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7" h="329">
                  <a:moveTo>
                    <a:pt x="50" y="156"/>
                  </a:moveTo>
                  <a:cubicBezTo>
                    <a:pt x="44" y="146"/>
                    <a:pt x="33" y="167"/>
                    <a:pt x="32" y="172"/>
                  </a:cubicBezTo>
                  <a:cubicBezTo>
                    <a:pt x="29" y="182"/>
                    <a:pt x="31" y="192"/>
                    <a:pt x="35" y="201"/>
                  </a:cubicBezTo>
                  <a:cubicBezTo>
                    <a:pt x="15" y="195"/>
                    <a:pt x="3" y="222"/>
                    <a:pt x="2" y="239"/>
                  </a:cubicBezTo>
                  <a:cubicBezTo>
                    <a:pt x="0" y="259"/>
                    <a:pt x="14" y="281"/>
                    <a:pt x="31" y="293"/>
                  </a:cubicBezTo>
                  <a:cubicBezTo>
                    <a:pt x="83" y="329"/>
                    <a:pt x="67" y="239"/>
                    <a:pt x="91" y="221"/>
                  </a:cubicBezTo>
                  <a:cubicBezTo>
                    <a:pt x="75" y="207"/>
                    <a:pt x="101" y="186"/>
                    <a:pt x="107" y="174"/>
                  </a:cubicBezTo>
                  <a:cubicBezTo>
                    <a:pt x="123" y="178"/>
                    <a:pt x="135" y="183"/>
                    <a:pt x="150" y="191"/>
                  </a:cubicBezTo>
                  <a:cubicBezTo>
                    <a:pt x="159" y="195"/>
                    <a:pt x="160" y="194"/>
                    <a:pt x="169" y="189"/>
                  </a:cubicBezTo>
                  <a:cubicBezTo>
                    <a:pt x="180" y="183"/>
                    <a:pt x="191" y="177"/>
                    <a:pt x="195" y="165"/>
                  </a:cubicBezTo>
                  <a:cubicBezTo>
                    <a:pt x="198" y="158"/>
                    <a:pt x="199" y="149"/>
                    <a:pt x="197" y="142"/>
                  </a:cubicBezTo>
                  <a:cubicBezTo>
                    <a:pt x="196" y="136"/>
                    <a:pt x="192" y="133"/>
                    <a:pt x="191" y="127"/>
                  </a:cubicBezTo>
                  <a:cubicBezTo>
                    <a:pt x="190" y="108"/>
                    <a:pt x="207" y="89"/>
                    <a:pt x="206" y="69"/>
                  </a:cubicBezTo>
                  <a:cubicBezTo>
                    <a:pt x="199" y="76"/>
                    <a:pt x="181" y="74"/>
                    <a:pt x="178" y="85"/>
                  </a:cubicBezTo>
                  <a:cubicBezTo>
                    <a:pt x="178" y="72"/>
                    <a:pt x="184" y="59"/>
                    <a:pt x="181" y="46"/>
                  </a:cubicBezTo>
                  <a:cubicBezTo>
                    <a:pt x="179" y="36"/>
                    <a:pt x="165" y="22"/>
                    <a:pt x="155" y="30"/>
                  </a:cubicBezTo>
                  <a:cubicBezTo>
                    <a:pt x="162" y="21"/>
                    <a:pt x="173" y="9"/>
                    <a:pt x="156" y="4"/>
                  </a:cubicBezTo>
                  <a:cubicBezTo>
                    <a:pt x="145" y="0"/>
                    <a:pt x="132" y="11"/>
                    <a:pt x="136" y="22"/>
                  </a:cubicBezTo>
                  <a:cubicBezTo>
                    <a:pt x="127" y="20"/>
                    <a:pt x="120" y="13"/>
                    <a:pt x="110" y="12"/>
                  </a:cubicBezTo>
                  <a:cubicBezTo>
                    <a:pt x="101" y="11"/>
                    <a:pt x="86" y="13"/>
                    <a:pt x="78" y="17"/>
                  </a:cubicBezTo>
                  <a:cubicBezTo>
                    <a:pt x="53" y="27"/>
                    <a:pt x="65" y="47"/>
                    <a:pt x="71" y="65"/>
                  </a:cubicBezTo>
                  <a:cubicBezTo>
                    <a:pt x="54" y="59"/>
                    <a:pt x="49" y="62"/>
                    <a:pt x="42" y="79"/>
                  </a:cubicBezTo>
                  <a:cubicBezTo>
                    <a:pt x="36" y="94"/>
                    <a:pt x="30" y="114"/>
                    <a:pt x="40" y="128"/>
                  </a:cubicBezTo>
                  <a:cubicBezTo>
                    <a:pt x="24" y="143"/>
                    <a:pt x="49" y="138"/>
                    <a:pt x="54" y="152"/>
                  </a:cubicBezTo>
                  <a:cubicBezTo>
                    <a:pt x="54" y="154"/>
                    <a:pt x="53" y="152"/>
                    <a:pt x="52" y="153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9" name="Freeform 293">
              <a:extLst>
                <a:ext uri="{FF2B5EF4-FFF2-40B4-BE49-F238E27FC236}">
                  <a16:creationId xmlns:a16="http://schemas.microsoft.com/office/drawing/2014/main" id="{DEDED3E9-0EEB-458B-8DCC-68CA41D9B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3356"/>
              <a:ext cx="280" cy="330"/>
            </a:xfrm>
            <a:custGeom>
              <a:avLst/>
              <a:gdLst>
                <a:gd name="T0" fmla="*/ 908 w 112"/>
                <a:gd name="T1" fmla="*/ 533 h 132"/>
                <a:gd name="T2" fmla="*/ 425 w 112"/>
                <a:gd name="T3" fmla="*/ 363 h 132"/>
                <a:gd name="T4" fmla="*/ 220 w 112"/>
                <a:gd name="T5" fmla="*/ 813 h 132"/>
                <a:gd name="T6" fmla="*/ 95 w 112"/>
                <a:gd name="T7" fmla="*/ 1395 h 132"/>
                <a:gd name="T8" fmla="*/ 125 w 112"/>
                <a:gd name="T9" fmla="*/ 2000 h 132"/>
                <a:gd name="T10" fmla="*/ 675 w 112"/>
                <a:gd name="T11" fmla="*/ 1458 h 132"/>
                <a:gd name="T12" fmla="*/ 1208 w 112"/>
                <a:gd name="T13" fmla="*/ 1313 h 132"/>
                <a:gd name="T14" fmla="*/ 1625 w 112"/>
                <a:gd name="T15" fmla="*/ 1220 h 132"/>
                <a:gd name="T16" fmla="*/ 1750 w 112"/>
                <a:gd name="T17" fmla="*/ 720 h 132"/>
                <a:gd name="T18" fmla="*/ 1458 w 112"/>
                <a:gd name="T19" fmla="*/ 188 h 132"/>
                <a:gd name="T20" fmla="*/ 1220 w 112"/>
                <a:gd name="T21" fmla="*/ 488 h 132"/>
                <a:gd name="T22" fmla="*/ 875 w 112"/>
                <a:gd name="T23" fmla="*/ 500 h 1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2" h="132">
                  <a:moveTo>
                    <a:pt x="58" y="34"/>
                  </a:moveTo>
                  <a:cubicBezTo>
                    <a:pt x="52" y="24"/>
                    <a:pt x="38" y="19"/>
                    <a:pt x="27" y="23"/>
                  </a:cubicBezTo>
                  <a:cubicBezTo>
                    <a:pt x="13" y="27"/>
                    <a:pt x="16" y="40"/>
                    <a:pt x="14" y="52"/>
                  </a:cubicBezTo>
                  <a:cubicBezTo>
                    <a:pt x="11" y="64"/>
                    <a:pt x="7" y="77"/>
                    <a:pt x="6" y="89"/>
                  </a:cubicBezTo>
                  <a:cubicBezTo>
                    <a:pt x="5" y="96"/>
                    <a:pt x="0" y="123"/>
                    <a:pt x="8" y="128"/>
                  </a:cubicBezTo>
                  <a:cubicBezTo>
                    <a:pt x="16" y="132"/>
                    <a:pt x="35" y="99"/>
                    <a:pt x="43" y="93"/>
                  </a:cubicBezTo>
                  <a:cubicBezTo>
                    <a:pt x="53" y="86"/>
                    <a:pt x="65" y="85"/>
                    <a:pt x="77" y="84"/>
                  </a:cubicBezTo>
                  <a:cubicBezTo>
                    <a:pt x="89" y="84"/>
                    <a:pt x="97" y="88"/>
                    <a:pt x="104" y="78"/>
                  </a:cubicBezTo>
                  <a:cubicBezTo>
                    <a:pt x="111" y="70"/>
                    <a:pt x="112" y="57"/>
                    <a:pt x="112" y="46"/>
                  </a:cubicBezTo>
                  <a:cubicBezTo>
                    <a:pt x="112" y="35"/>
                    <a:pt x="111" y="0"/>
                    <a:pt x="93" y="12"/>
                  </a:cubicBezTo>
                  <a:cubicBezTo>
                    <a:pt x="86" y="16"/>
                    <a:pt x="85" y="27"/>
                    <a:pt x="78" y="31"/>
                  </a:cubicBezTo>
                  <a:cubicBezTo>
                    <a:pt x="69" y="37"/>
                    <a:pt x="65" y="31"/>
                    <a:pt x="56" y="32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Freeform 294">
              <a:extLst>
                <a:ext uri="{FF2B5EF4-FFF2-40B4-BE49-F238E27FC236}">
                  <a16:creationId xmlns:a16="http://schemas.microsoft.com/office/drawing/2014/main" id="{0B134C89-8FB8-4EE4-9A04-B517FF5F4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3143"/>
              <a:ext cx="233" cy="308"/>
            </a:xfrm>
            <a:custGeom>
              <a:avLst/>
              <a:gdLst>
                <a:gd name="T0" fmla="*/ 1067 w 93"/>
                <a:gd name="T1" fmla="*/ 408 h 123"/>
                <a:gd name="T2" fmla="*/ 271 w 93"/>
                <a:gd name="T3" fmla="*/ 188 h 123"/>
                <a:gd name="T4" fmla="*/ 271 w 93"/>
                <a:gd name="T5" fmla="*/ 959 h 123"/>
                <a:gd name="T6" fmla="*/ 471 w 93"/>
                <a:gd name="T7" fmla="*/ 1775 h 123"/>
                <a:gd name="T8" fmla="*/ 1117 w 93"/>
                <a:gd name="T9" fmla="*/ 1492 h 123"/>
                <a:gd name="T10" fmla="*/ 1117 w 93"/>
                <a:gd name="T11" fmla="*/ 1255 h 123"/>
                <a:gd name="T12" fmla="*/ 1288 w 93"/>
                <a:gd name="T13" fmla="*/ 1179 h 123"/>
                <a:gd name="T14" fmla="*/ 1463 w 93"/>
                <a:gd name="T15" fmla="*/ 834 h 123"/>
                <a:gd name="T16" fmla="*/ 960 w 93"/>
                <a:gd name="T17" fmla="*/ 929 h 123"/>
                <a:gd name="T18" fmla="*/ 1097 w 93"/>
                <a:gd name="T19" fmla="*/ 438 h 1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3" h="123">
                  <a:moveTo>
                    <a:pt x="68" y="26"/>
                  </a:moveTo>
                  <a:cubicBezTo>
                    <a:pt x="59" y="12"/>
                    <a:pt x="31" y="0"/>
                    <a:pt x="17" y="12"/>
                  </a:cubicBezTo>
                  <a:cubicBezTo>
                    <a:pt x="2" y="26"/>
                    <a:pt x="6" y="48"/>
                    <a:pt x="17" y="61"/>
                  </a:cubicBezTo>
                  <a:cubicBezTo>
                    <a:pt x="0" y="73"/>
                    <a:pt x="15" y="105"/>
                    <a:pt x="30" y="113"/>
                  </a:cubicBezTo>
                  <a:cubicBezTo>
                    <a:pt x="48" y="123"/>
                    <a:pt x="69" y="117"/>
                    <a:pt x="71" y="95"/>
                  </a:cubicBezTo>
                  <a:cubicBezTo>
                    <a:pt x="71" y="91"/>
                    <a:pt x="69" y="83"/>
                    <a:pt x="71" y="80"/>
                  </a:cubicBezTo>
                  <a:cubicBezTo>
                    <a:pt x="72" y="78"/>
                    <a:pt x="80" y="77"/>
                    <a:pt x="82" y="75"/>
                  </a:cubicBezTo>
                  <a:cubicBezTo>
                    <a:pt x="87" y="72"/>
                    <a:pt x="93" y="59"/>
                    <a:pt x="93" y="53"/>
                  </a:cubicBezTo>
                  <a:cubicBezTo>
                    <a:pt x="93" y="30"/>
                    <a:pt x="73" y="60"/>
                    <a:pt x="61" y="59"/>
                  </a:cubicBezTo>
                  <a:cubicBezTo>
                    <a:pt x="59" y="48"/>
                    <a:pt x="66" y="38"/>
                    <a:pt x="70" y="28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1" name="Freeform 295">
              <a:extLst>
                <a:ext uri="{FF2B5EF4-FFF2-40B4-BE49-F238E27FC236}">
                  <a16:creationId xmlns:a16="http://schemas.microsoft.com/office/drawing/2014/main" id="{04294C4B-256A-4395-B64E-489529D40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738"/>
              <a:ext cx="345" cy="498"/>
            </a:xfrm>
            <a:custGeom>
              <a:avLst/>
              <a:gdLst>
                <a:gd name="T0" fmla="*/ 1550 w 138"/>
                <a:gd name="T1" fmla="*/ 270 h 199"/>
                <a:gd name="T2" fmla="*/ 1000 w 138"/>
                <a:gd name="T3" fmla="*/ 20 h 199"/>
                <a:gd name="T4" fmla="*/ 895 w 138"/>
                <a:gd name="T5" fmla="*/ 395 h 199"/>
                <a:gd name="T6" fmla="*/ 550 w 138"/>
                <a:gd name="T7" fmla="*/ 551 h 199"/>
                <a:gd name="T8" fmla="*/ 708 w 138"/>
                <a:gd name="T9" fmla="*/ 1126 h 199"/>
                <a:gd name="T10" fmla="*/ 145 w 138"/>
                <a:gd name="T11" fmla="*/ 1064 h 199"/>
                <a:gd name="T12" fmla="*/ 313 w 138"/>
                <a:gd name="T13" fmla="*/ 1504 h 199"/>
                <a:gd name="T14" fmla="*/ 145 w 138"/>
                <a:gd name="T15" fmla="*/ 1742 h 199"/>
                <a:gd name="T16" fmla="*/ 533 w 138"/>
                <a:gd name="T17" fmla="*/ 1972 h 199"/>
                <a:gd name="T18" fmla="*/ 988 w 138"/>
                <a:gd name="T19" fmla="*/ 2442 h 199"/>
                <a:gd name="T20" fmla="*/ 1345 w 138"/>
                <a:gd name="T21" fmla="*/ 2505 h 199"/>
                <a:gd name="T22" fmla="*/ 1738 w 138"/>
                <a:gd name="T23" fmla="*/ 2472 h 199"/>
                <a:gd name="T24" fmla="*/ 1908 w 138"/>
                <a:gd name="T25" fmla="*/ 2900 h 199"/>
                <a:gd name="T26" fmla="*/ 2020 w 138"/>
                <a:gd name="T27" fmla="*/ 1992 h 199"/>
                <a:gd name="T28" fmla="*/ 2020 w 138"/>
                <a:gd name="T29" fmla="*/ 1114 h 199"/>
                <a:gd name="T30" fmla="*/ 1833 w 138"/>
                <a:gd name="T31" fmla="*/ 721 h 199"/>
                <a:gd name="T32" fmla="*/ 1583 w 138"/>
                <a:gd name="T33" fmla="*/ 345 h 1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8" h="199">
                  <a:moveTo>
                    <a:pt x="99" y="17"/>
                  </a:moveTo>
                  <a:cubicBezTo>
                    <a:pt x="88" y="12"/>
                    <a:pt x="77" y="1"/>
                    <a:pt x="64" y="1"/>
                  </a:cubicBezTo>
                  <a:cubicBezTo>
                    <a:pt x="46" y="0"/>
                    <a:pt x="52" y="15"/>
                    <a:pt x="57" y="25"/>
                  </a:cubicBezTo>
                  <a:cubicBezTo>
                    <a:pt x="46" y="22"/>
                    <a:pt x="39" y="24"/>
                    <a:pt x="35" y="35"/>
                  </a:cubicBezTo>
                  <a:cubicBezTo>
                    <a:pt x="29" y="49"/>
                    <a:pt x="39" y="59"/>
                    <a:pt x="45" y="72"/>
                  </a:cubicBezTo>
                  <a:cubicBezTo>
                    <a:pt x="36" y="71"/>
                    <a:pt x="16" y="62"/>
                    <a:pt x="9" y="68"/>
                  </a:cubicBezTo>
                  <a:cubicBezTo>
                    <a:pt x="0" y="77"/>
                    <a:pt x="12" y="92"/>
                    <a:pt x="20" y="96"/>
                  </a:cubicBezTo>
                  <a:cubicBezTo>
                    <a:pt x="14" y="97"/>
                    <a:pt x="7" y="104"/>
                    <a:pt x="9" y="111"/>
                  </a:cubicBezTo>
                  <a:cubicBezTo>
                    <a:pt x="12" y="121"/>
                    <a:pt x="25" y="122"/>
                    <a:pt x="34" y="126"/>
                  </a:cubicBezTo>
                  <a:cubicBezTo>
                    <a:pt x="25" y="149"/>
                    <a:pt x="46" y="153"/>
                    <a:pt x="63" y="156"/>
                  </a:cubicBezTo>
                  <a:cubicBezTo>
                    <a:pt x="71" y="157"/>
                    <a:pt x="78" y="160"/>
                    <a:pt x="86" y="160"/>
                  </a:cubicBezTo>
                  <a:cubicBezTo>
                    <a:pt x="95" y="160"/>
                    <a:pt x="103" y="157"/>
                    <a:pt x="111" y="158"/>
                  </a:cubicBezTo>
                  <a:cubicBezTo>
                    <a:pt x="97" y="170"/>
                    <a:pt x="104" y="199"/>
                    <a:pt x="122" y="185"/>
                  </a:cubicBezTo>
                  <a:cubicBezTo>
                    <a:pt x="138" y="172"/>
                    <a:pt x="134" y="142"/>
                    <a:pt x="129" y="127"/>
                  </a:cubicBezTo>
                  <a:cubicBezTo>
                    <a:pt x="123" y="107"/>
                    <a:pt x="134" y="89"/>
                    <a:pt x="129" y="71"/>
                  </a:cubicBezTo>
                  <a:cubicBezTo>
                    <a:pt x="126" y="62"/>
                    <a:pt x="120" y="55"/>
                    <a:pt x="117" y="46"/>
                  </a:cubicBezTo>
                  <a:cubicBezTo>
                    <a:pt x="114" y="38"/>
                    <a:pt x="111" y="22"/>
                    <a:pt x="101" y="22"/>
                  </a:cubicBezTo>
                </a:path>
              </a:pathLst>
            </a:custGeom>
            <a:solidFill>
              <a:srgbClr val="E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2" name="Freeform 296">
              <a:extLst>
                <a:ext uri="{FF2B5EF4-FFF2-40B4-BE49-F238E27FC236}">
                  <a16:creationId xmlns:a16="http://schemas.microsoft.com/office/drawing/2014/main" id="{C970E763-498A-42B0-965A-A28454FEE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750"/>
              <a:ext cx="90" cy="53"/>
            </a:xfrm>
            <a:custGeom>
              <a:avLst/>
              <a:gdLst>
                <a:gd name="T0" fmla="*/ 0 w 36"/>
                <a:gd name="T1" fmla="*/ 275 h 21"/>
                <a:gd name="T2" fmla="*/ 238 w 36"/>
                <a:gd name="T3" fmla="*/ 33 h 21"/>
                <a:gd name="T4" fmla="*/ 500 w 36"/>
                <a:gd name="T5" fmla="*/ 83 h 21"/>
                <a:gd name="T6" fmla="*/ 238 w 36"/>
                <a:gd name="T7" fmla="*/ 159 h 21"/>
                <a:gd name="T8" fmla="*/ 113 w 36"/>
                <a:gd name="T9" fmla="*/ 222 h 21"/>
                <a:gd name="T10" fmla="*/ 33 w 36"/>
                <a:gd name="T11" fmla="*/ 338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21">
                  <a:moveTo>
                    <a:pt x="0" y="17"/>
                  </a:moveTo>
                  <a:cubicBezTo>
                    <a:pt x="4" y="10"/>
                    <a:pt x="6" y="4"/>
                    <a:pt x="15" y="2"/>
                  </a:cubicBezTo>
                  <a:cubicBezTo>
                    <a:pt x="19" y="1"/>
                    <a:pt x="29" y="0"/>
                    <a:pt x="32" y="5"/>
                  </a:cubicBezTo>
                  <a:cubicBezTo>
                    <a:pt x="36" y="13"/>
                    <a:pt x="20" y="10"/>
                    <a:pt x="15" y="10"/>
                  </a:cubicBezTo>
                  <a:cubicBezTo>
                    <a:pt x="12" y="11"/>
                    <a:pt x="9" y="11"/>
                    <a:pt x="7" y="14"/>
                  </a:cubicBezTo>
                  <a:cubicBezTo>
                    <a:pt x="5" y="17"/>
                    <a:pt x="6" y="20"/>
                    <a:pt x="2" y="21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3" name="Freeform 297">
              <a:extLst>
                <a:ext uri="{FF2B5EF4-FFF2-40B4-BE49-F238E27FC236}">
                  <a16:creationId xmlns:a16="http://schemas.microsoft.com/office/drawing/2014/main" id="{F455AE41-521A-4D69-9919-3EA7B306A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740"/>
              <a:ext cx="88" cy="90"/>
            </a:xfrm>
            <a:custGeom>
              <a:avLst/>
              <a:gdLst>
                <a:gd name="T0" fmla="*/ 176 w 35"/>
                <a:gd name="T1" fmla="*/ 563 h 36"/>
                <a:gd name="T2" fmla="*/ 397 w 35"/>
                <a:gd name="T3" fmla="*/ 95 h 36"/>
                <a:gd name="T4" fmla="*/ 317 w 35"/>
                <a:gd name="T5" fmla="*/ 220 h 36"/>
                <a:gd name="T6" fmla="*/ 241 w 35"/>
                <a:gd name="T7" fmla="*/ 52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6">
                  <a:moveTo>
                    <a:pt x="11" y="36"/>
                  </a:moveTo>
                  <a:cubicBezTo>
                    <a:pt x="0" y="28"/>
                    <a:pt x="12" y="0"/>
                    <a:pt x="25" y="6"/>
                  </a:cubicBezTo>
                  <a:cubicBezTo>
                    <a:pt x="35" y="9"/>
                    <a:pt x="24" y="12"/>
                    <a:pt x="20" y="14"/>
                  </a:cubicBezTo>
                  <a:cubicBezTo>
                    <a:pt x="13" y="17"/>
                    <a:pt x="8" y="27"/>
                    <a:pt x="15" y="33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4" name="Freeform 298">
              <a:extLst>
                <a:ext uri="{FF2B5EF4-FFF2-40B4-BE49-F238E27FC236}">
                  <a16:creationId xmlns:a16="http://schemas.microsoft.com/office/drawing/2014/main" id="{F12678FD-A1F7-49C9-9D40-46F39A7D2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755"/>
              <a:ext cx="38" cy="48"/>
            </a:xfrm>
            <a:custGeom>
              <a:avLst/>
              <a:gdLst>
                <a:gd name="T0" fmla="*/ 0 w 15"/>
                <a:gd name="T1" fmla="*/ 0 h 19"/>
                <a:gd name="T2" fmla="*/ 129 w 15"/>
                <a:gd name="T3" fmla="*/ 83 h 19"/>
                <a:gd name="T4" fmla="*/ 160 w 15"/>
                <a:gd name="T5" fmla="*/ 288 h 19"/>
                <a:gd name="T6" fmla="*/ 117 w 15"/>
                <a:gd name="T7" fmla="*/ 147 h 19"/>
                <a:gd name="T8" fmla="*/ 20 w 15"/>
                <a:gd name="T9" fmla="*/ 6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9">
                  <a:moveTo>
                    <a:pt x="0" y="0"/>
                  </a:moveTo>
                  <a:cubicBezTo>
                    <a:pt x="1" y="2"/>
                    <a:pt x="5" y="2"/>
                    <a:pt x="8" y="5"/>
                  </a:cubicBezTo>
                  <a:cubicBezTo>
                    <a:pt x="9" y="7"/>
                    <a:pt x="15" y="16"/>
                    <a:pt x="10" y="18"/>
                  </a:cubicBezTo>
                  <a:cubicBezTo>
                    <a:pt x="4" y="19"/>
                    <a:pt x="8" y="11"/>
                    <a:pt x="7" y="9"/>
                  </a:cubicBezTo>
                  <a:cubicBezTo>
                    <a:pt x="6" y="5"/>
                    <a:pt x="4" y="5"/>
                    <a:pt x="1" y="4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5" name="Freeform 299">
              <a:extLst>
                <a:ext uri="{FF2B5EF4-FFF2-40B4-BE49-F238E27FC236}">
                  <a16:creationId xmlns:a16="http://schemas.microsoft.com/office/drawing/2014/main" id="{BF67DE57-08C5-46F2-90DC-1F2139B3A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853"/>
              <a:ext cx="48" cy="92"/>
            </a:xfrm>
            <a:custGeom>
              <a:avLst/>
              <a:gdLst>
                <a:gd name="T0" fmla="*/ 306 w 19"/>
                <a:gd name="T1" fmla="*/ 92 h 37"/>
                <a:gd name="T2" fmla="*/ 114 w 19"/>
                <a:gd name="T3" fmla="*/ 462 h 37"/>
                <a:gd name="T4" fmla="*/ 243 w 19"/>
                <a:gd name="T5" fmla="*/ 403 h 37"/>
                <a:gd name="T6" fmla="*/ 275 w 19"/>
                <a:gd name="T7" fmla="*/ 167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7">
                  <a:moveTo>
                    <a:pt x="19" y="6"/>
                  </a:moveTo>
                  <a:cubicBezTo>
                    <a:pt x="7" y="0"/>
                    <a:pt x="0" y="22"/>
                    <a:pt x="7" y="30"/>
                  </a:cubicBezTo>
                  <a:cubicBezTo>
                    <a:pt x="12" y="37"/>
                    <a:pt x="18" y="33"/>
                    <a:pt x="15" y="26"/>
                  </a:cubicBezTo>
                  <a:cubicBezTo>
                    <a:pt x="14" y="21"/>
                    <a:pt x="9" y="14"/>
                    <a:pt x="17" y="11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6" name="Freeform 300">
              <a:extLst>
                <a:ext uri="{FF2B5EF4-FFF2-40B4-BE49-F238E27FC236}">
                  <a16:creationId xmlns:a16="http://schemas.microsoft.com/office/drawing/2014/main" id="{2B3F197F-DE52-4A33-AC05-95167889D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990"/>
              <a:ext cx="80" cy="38"/>
            </a:xfrm>
            <a:custGeom>
              <a:avLst/>
              <a:gdLst>
                <a:gd name="T0" fmla="*/ 500 w 32"/>
                <a:gd name="T1" fmla="*/ 180 h 15"/>
                <a:gd name="T2" fmla="*/ 145 w 32"/>
                <a:gd name="T3" fmla="*/ 243 h 15"/>
                <a:gd name="T4" fmla="*/ 458 w 32"/>
                <a:gd name="T5" fmla="*/ 18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1"/>
                  </a:moveTo>
                  <a:cubicBezTo>
                    <a:pt x="28" y="0"/>
                    <a:pt x="0" y="1"/>
                    <a:pt x="9" y="15"/>
                  </a:cubicBezTo>
                  <a:cubicBezTo>
                    <a:pt x="7" y="7"/>
                    <a:pt x="24" y="9"/>
                    <a:pt x="29" y="11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7" name="Freeform 301">
              <a:extLst>
                <a:ext uri="{FF2B5EF4-FFF2-40B4-BE49-F238E27FC236}">
                  <a16:creationId xmlns:a16="http://schemas.microsoft.com/office/drawing/2014/main" id="{3376AAA7-3046-4C4A-AC73-4CBFB6119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1033"/>
              <a:ext cx="35" cy="57"/>
            </a:xfrm>
            <a:custGeom>
              <a:avLst/>
              <a:gdLst>
                <a:gd name="T0" fmla="*/ 158 w 14"/>
                <a:gd name="T1" fmla="*/ 0 h 23"/>
                <a:gd name="T2" fmla="*/ 113 w 14"/>
                <a:gd name="T3" fmla="*/ 307 h 23"/>
                <a:gd name="T4" fmla="*/ 208 w 14"/>
                <a:gd name="T5" fmla="*/ 228 h 23"/>
                <a:gd name="T6" fmla="*/ 158 w 14"/>
                <a:gd name="T7" fmla="*/ 6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3">
                  <a:moveTo>
                    <a:pt x="10" y="0"/>
                  </a:moveTo>
                  <a:cubicBezTo>
                    <a:pt x="2" y="2"/>
                    <a:pt x="0" y="16"/>
                    <a:pt x="7" y="20"/>
                  </a:cubicBezTo>
                  <a:cubicBezTo>
                    <a:pt x="12" y="23"/>
                    <a:pt x="14" y="20"/>
                    <a:pt x="13" y="15"/>
                  </a:cubicBezTo>
                  <a:cubicBezTo>
                    <a:pt x="12" y="11"/>
                    <a:pt x="7" y="8"/>
                    <a:pt x="10" y="4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Freeform 302">
              <a:extLst>
                <a:ext uri="{FF2B5EF4-FFF2-40B4-BE49-F238E27FC236}">
                  <a16:creationId xmlns:a16="http://schemas.microsoft.com/office/drawing/2014/main" id="{E1FDCB7C-B828-4652-9872-1739EC2A6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875"/>
              <a:ext cx="72" cy="103"/>
            </a:xfrm>
            <a:custGeom>
              <a:avLst/>
              <a:gdLst>
                <a:gd name="T0" fmla="*/ 444 w 29"/>
                <a:gd name="T1" fmla="*/ 95 h 41"/>
                <a:gd name="T2" fmla="*/ 42 w 29"/>
                <a:gd name="T3" fmla="*/ 430 h 41"/>
                <a:gd name="T4" fmla="*/ 184 w 29"/>
                <a:gd name="T5" fmla="*/ 492 h 41"/>
                <a:gd name="T6" fmla="*/ 216 w 29"/>
                <a:gd name="T7" fmla="*/ 304 h 41"/>
                <a:gd name="T8" fmla="*/ 370 w 29"/>
                <a:gd name="T9" fmla="*/ 83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29" y="6"/>
                  </a:moveTo>
                  <a:cubicBezTo>
                    <a:pt x="19" y="0"/>
                    <a:pt x="5" y="19"/>
                    <a:pt x="3" y="27"/>
                  </a:cubicBezTo>
                  <a:cubicBezTo>
                    <a:pt x="0" y="36"/>
                    <a:pt x="9" y="41"/>
                    <a:pt x="12" y="31"/>
                  </a:cubicBezTo>
                  <a:cubicBezTo>
                    <a:pt x="14" y="27"/>
                    <a:pt x="13" y="23"/>
                    <a:pt x="14" y="19"/>
                  </a:cubicBezTo>
                  <a:cubicBezTo>
                    <a:pt x="16" y="14"/>
                    <a:pt x="20" y="9"/>
                    <a:pt x="24" y="5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9" name="Freeform 303">
              <a:extLst>
                <a:ext uri="{FF2B5EF4-FFF2-40B4-BE49-F238E27FC236}">
                  <a16:creationId xmlns:a16="http://schemas.microsoft.com/office/drawing/2014/main" id="{9572C7A2-731F-40BD-8F65-CB343EBFD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030"/>
              <a:ext cx="42" cy="55"/>
            </a:xfrm>
            <a:custGeom>
              <a:avLst/>
              <a:gdLst>
                <a:gd name="T0" fmla="*/ 133 w 17"/>
                <a:gd name="T1" fmla="*/ 0 h 22"/>
                <a:gd name="T2" fmla="*/ 153 w 17"/>
                <a:gd name="T3" fmla="*/ 333 h 22"/>
                <a:gd name="T4" fmla="*/ 195 w 17"/>
                <a:gd name="T5" fmla="*/ 220 h 22"/>
                <a:gd name="T6" fmla="*/ 104 w 17"/>
                <a:gd name="T7" fmla="*/ 3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2">
                  <a:moveTo>
                    <a:pt x="9" y="0"/>
                  </a:moveTo>
                  <a:cubicBezTo>
                    <a:pt x="3" y="4"/>
                    <a:pt x="0" y="21"/>
                    <a:pt x="10" y="21"/>
                  </a:cubicBezTo>
                  <a:cubicBezTo>
                    <a:pt x="17" y="22"/>
                    <a:pt x="16" y="17"/>
                    <a:pt x="13" y="14"/>
                  </a:cubicBezTo>
                  <a:cubicBezTo>
                    <a:pt x="9" y="9"/>
                    <a:pt x="7" y="10"/>
                    <a:pt x="7" y="2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0" name="Freeform 304">
              <a:extLst>
                <a:ext uri="{FF2B5EF4-FFF2-40B4-BE49-F238E27FC236}">
                  <a16:creationId xmlns:a16="http://schemas.microsoft.com/office/drawing/2014/main" id="{306B4E38-0F8F-4A2F-AE79-37470BD25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105"/>
              <a:ext cx="40" cy="38"/>
            </a:xfrm>
            <a:custGeom>
              <a:avLst/>
              <a:gdLst>
                <a:gd name="T0" fmla="*/ 83 w 16"/>
                <a:gd name="T1" fmla="*/ 0 h 15"/>
                <a:gd name="T2" fmla="*/ 83 w 16"/>
                <a:gd name="T3" fmla="*/ 193 h 15"/>
                <a:gd name="T4" fmla="*/ 250 w 16"/>
                <a:gd name="T5" fmla="*/ 129 h 15"/>
                <a:gd name="T6" fmla="*/ 83 w 16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5">
                  <a:moveTo>
                    <a:pt x="5" y="0"/>
                  </a:moveTo>
                  <a:cubicBezTo>
                    <a:pt x="0" y="1"/>
                    <a:pt x="1" y="10"/>
                    <a:pt x="5" y="12"/>
                  </a:cubicBezTo>
                  <a:cubicBezTo>
                    <a:pt x="8" y="15"/>
                    <a:pt x="15" y="12"/>
                    <a:pt x="16" y="8"/>
                  </a:cubicBezTo>
                  <a:cubicBezTo>
                    <a:pt x="12" y="6"/>
                    <a:pt x="7" y="4"/>
                    <a:pt x="5" y="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1" name="Freeform 305">
              <a:extLst>
                <a:ext uri="{FF2B5EF4-FFF2-40B4-BE49-F238E27FC236}">
                  <a16:creationId xmlns:a16="http://schemas.microsoft.com/office/drawing/2014/main" id="{ECEFF3CE-A621-46D5-BF65-A41080DE9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948"/>
              <a:ext cx="75" cy="92"/>
            </a:xfrm>
            <a:custGeom>
              <a:avLst/>
              <a:gdLst>
                <a:gd name="T0" fmla="*/ 0 w 30"/>
                <a:gd name="T1" fmla="*/ 291 h 37"/>
                <a:gd name="T2" fmla="*/ 345 w 30"/>
                <a:gd name="T3" fmla="*/ 537 h 37"/>
                <a:gd name="T4" fmla="*/ 220 w 30"/>
                <a:gd name="T5" fmla="*/ 370 h 37"/>
                <a:gd name="T6" fmla="*/ 50 w 30"/>
                <a:gd name="T7" fmla="*/ 278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7">
                  <a:moveTo>
                    <a:pt x="0" y="19"/>
                  </a:moveTo>
                  <a:cubicBezTo>
                    <a:pt x="7" y="0"/>
                    <a:pt x="30" y="32"/>
                    <a:pt x="22" y="35"/>
                  </a:cubicBezTo>
                  <a:cubicBezTo>
                    <a:pt x="18" y="37"/>
                    <a:pt x="16" y="27"/>
                    <a:pt x="14" y="24"/>
                  </a:cubicBezTo>
                  <a:cubicBezTo>
                    <a:pt x="11" y="19"/>
                    <a:pt x="9" y="18"/>
                    <a:pt x="3" y="18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2" name="Freeform 306">
              <a:extLst>
                <a:ext uri="{FF2B5EF4-FFF2-40B4-BE49-F238E27FC236}">
                  <a16:creationId xmlns:a16="http://schemas.microsoft.com/office/drawing/2014/main" id="{DE2DFCF6-D384-4451-9891-60F2050B2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1030"/>
              <a:ext cx="48" cy="68"/>
            </a:xfrm>
            <a:custGeom>
              <a:avLst/>
              <a:gdLst>
                <a:gd name="T0" fmla="*/ 114 w 19"/>
                <a:gd name="T1" fmla="*/ 0 h 27"/>
                <a:gd name="T2" fmla="*/ 288 w 19"/>
                <a:gd name="T3" fmla="*/ 191 h 27"/>
                <a:gd name="T4" fmla="*/ 114 w 19"/>
                <a:gd name="T5" fmla="*/ 380 h 27"/>
                <a:gd name="T6" fmla="*/ 129 w 19"/>
                <a:gd name="T7" fmla="*/ 63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7">
                  <a:moveTo>
                    <a:pt x="7" y="0"/>
                  </a:moveTo>
                  <a:cubicBezTo>
                    <a:pt x="12" y="2"/>
                    <a:pt x="17" y="7"/>
                    <a:pt x="18" y="12"/>
                  </a:cubicBezTo>
                  <a:cubicBezTo>
                    <a:pt x="19" y="17"/>
                    <a:pt x="14" y="27"/>
                    <a:pt x="7" y="24"/>
                  </a:cubicBezTo>
                  <a:cubicBezTo>
                    <a:pt x="0" y="20"/>
                    <a:pt x="18" y="4"/>
                    <a:pt x="8" y="4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3" name="Freeform 307">
              <a:extLst>
                <a:ext uri="{FF2B5EF4-FFF2-40B4-BE49-F238E27FC236}">
                  <a16:creationId xmlns:a16="http://schemas.microsoft.com/office/drawing/2014/main" id="{5F6B0085-2F19-4652-9B93-44B7C7F17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1438"/>
              <a:ext cx="30" cy="87"/>
            </a:xfrm>
            <a:custGeom>
              <a:avLst/>
              <a:gdLst>
                <a:gd name="T0" fmla="*/ 188 w 12"/>
                <a:gd name="T1" fmla="*/ 104 h 35"/>
                <a:gd name="T2" fmla="*/ 63 w 12"/>
                <a:gd name="T3" fmla="*/ 445 h 35"/>
                <a:gd name="T4" fmla="*/ 175 w 12"/>
                <a:gd name="T5" fmla="*/ 433 h 35"/>
                <a:gd name="T6" fmla="*/ 125 w 12"/>
                <a:gd name="T7" fmla="*/ 13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5">
                  <a:moveTo>
                    <a:pt x="12" y="7"/>
                  </a:moveTo>
                  <a:cubicBezTo>
                    <a:pt x="1" y="0"/>
                    <a:pt x="0" y="23"/>
                    <a:pt x="4" y="29"/>
                  </a:cubicBezTo>
                  <a:cubicBezTo>
                    <a:pt x="7" y="34"/>
                    <a:pt x="12" y="35"/>
                    <a:pt x="11" y="28"/>
                  </a:cubicBezTo>
                  <a:cubicBezTo>
                    <a:pt x="10" y="21"/>
                    <a:pt x="3" y="16"/>
                    <a:pt x="8" y="9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4" name="Freeform 308">
              <a:extLst>
                <a:ext uri="{FF2B5EF4-FFF2-40B4-BE49-F238E27FC236}">
                  <a16:creationId xmlns:a16="http://schemas.microsoft.com/office/drawing/2014/main" id="{5F491404-1BBF-404E-B413-3B5BF4BD9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1218"/>
              <a:ext cx="68" cy="100"/>
            </a:xfrm>
            <a:custGeom>
              <a:avLst/>
              <a:gdLst>
                <a:gd name="T0" fmla="*/ 431 w 27"/>
                <a:gd name="T1" fmla="*/ 83 h 40"/>
                <a:gd name="T2" fmla="*/ 33 w 27"/>
                <a:gd name="T3" fmla="*/ 488 h 40"/>
                <a:gd name="T4" fmla="*/ 209 w 27"/>
                <a:gd name="T5" fmla="*/ 520 h 40"/>
                <a:gd name="T6" fmla="*/ 380 w 27"/>
                <a:gd name="T7" fmla="*/ 12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0">
                  <a:moveTo>
                    <a:pt x="27" y="5"/>
                  </a:moveTo>
                  <a:cubicBezTo>
                    <a:pt x="14" y="0"/>
                    <a:pt x="0" y="19"/>
                    <a:pt x="2" y="31"/>
                  </a:cubicBezTo>
                  <a:cubicBezTo>
                    <a:pt x="4" y="39"/>
                    <a:pt x="10" y="40"/>
                    <a:pt x="13" y="33"/>
                  </a:cubicBezTo>
                  <a:cubicBezTo>
                    <a:pt x="17" y="23"/>
                    <a:pt x="15" y="16"/>
                    <a:pt x="24" y="8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5" name="Freeform 309">
              <a:extLst>
                <a:ext uri="{FF2B5EF4-FFF2-40B4-BE49-F238E27FC236}">
                  <a16:creationId xmlns:a16="http://schemas.microsoft.com/office/drawing/2014/main" id="{D906C778-5D37-4BBF-8E05-A014FA3A4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1220"/>
              <a:ext cx="50" cy="95"/>
            </a:xfrm>
            <a:custGeom>
              <a:avLst/>
              <a:gdLst>
                <a:gd name="T0" fmla="*/ 95 w 20"/>
                <a:gd name="T1" fmla="*/ 0 h 38"/>
                <a:gd name="T2" fmla="*/ 220 w 20"/>
                <a:gd name="T3" fmla="*/ 188 h 38"/>
                <a:gd name="T4" fmla="*/ 188 w 20"/>
                <a:gd name="T5" fmla="*/ 533 h 38"/>
                <a:gd name="T6" fmla="*/ 125 w 20"/>
                <a:gd name="T7" fmla="*/ 83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8">
                  <a:moveTo>
                    <a:pt x="6" y="0"/>
                  </a:moveTo>
                  <a:cubicBezTo>
                    <a:pt x="7" y="5"/>
                    <a:pt x="12" y="8"/>
                    <a:pt x="14" y="12"/>
                  </a:cubicBezTo>
                  <a:cubicBezTo>
                    <a:pt x="17" y="17"/>
                    <a:pt x="20" y="31"/>
                    <a:pt x="12" y="34"/>
                  </a:cubicBezTo>
                  <a:cubicBezTo>
                    <a:pt x="0" y="38"/>
                    <a:pt x="10" y="11"/>
                    <a:pt x="8" y="5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6" name="Freeform 310">
              <a:extLst>
                <a:ext uri="{FF2B5EF4-FFF2-40B4-BE49-F238E27FC236}">
                  <a16:creationId xmlns:a16="http://schemas.microsoft.com/office/drawing/2014/main" id="{CAE82C36-7C41-41DF-8432-051C7E970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125"/>
              <a:ext cx="105" cy="105"/>
            </a:xfrm>
            <a:custGeom>
              <a:avLst/>
              <a:gdLst>
                <a:gd name="T0" fmla="*/ 658 w 42"/>
                <a:gd name="T1" fmla="*/ 250 h 42"/>
                <a:gd name="T2" fmla="*/ 33 w 42"/>
                <a:gd name="T3" fmla="*/ 345 h 42"/>
                <a:gd name="T4" fmla="*/ 613 w 42"/>
                <a:gd name="T5" fmla="*/ 27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42">
                  <a:moveTo>
                    <a:pt x="42" y="16"/>
                  </a:moveTo>
                  <a:cubicBezTo>
                    <a:pt x="32" y="8"/>
                    <a:pt x="4" y="4"/>
                    <a:pt x="2" y="22"/>
                  </a:cubicBezTo>
                  <a:cubicBezTo>
                    <a:pt x="0" y="42"/>
                    <a:pt x="28" y="0"/>
                    <a:pt x="39" y="17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7" name="Freeform 311">
              <a:extLst>
                <a:ext uri="{FF2B5EF4-FFF2-40B4-BE49-F238E27FC236}">
                  <a16:creationId xmlns:a16="http://schemas.microsoft.com/office/drawing/2014/main" id="{DF3F7A10-214F-41B1-BC7A-7E1414262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1123"/>
              <a:ext cx="67" cy="140"/>
            </a:xfrm>
            <a:custGeom>
              <a:avLst/>
              <a:gdLst>
                <a:gd name="T0" fmla="*/ 412 w 27"/>
                <a:gd name="T1" fmla="*/ 63 h 56"/>
                <a:gd name="T2" fmla="*/ 92 w 27"/>
                <a:gd name="T3" fmla="*/ 688 h 56"/>
                <a:gd name="T4" fmla="*/ 278 w 27"/>
                <a:gd name="T5" fmla="*/ 625 h 56"/>
                <a:gd name="T6" fmla="*/ 370 w 27"/>
                <a:gd name="T7" fmla="*/ 145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56">
                  <a:moveTo>
                    <a:pt x="27" y="4"/>
                  </a:moveTo>
                  <a:cubicBezTo>
                    <a:pt x="9" y="0"/>
                    <a:pt x="0" y="31"/>
                    <a:pt x="6" y="44"/>
                  </a:cubicBezTo>
                  <a:cubicBezTo>
                    <a:pt x="13" y="56"/>
                    <a:pt x="17" y="49"/>
                    <a:pt x="18" y="40"/>
                  </a:cubicBezTo>
                  <a:cubicBezTo>
                    <a:pt x="19" y="31"/>
                    <a:pt x="9" y="10"/>
                    <a:pt x="24" y="9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8" name="Freeform 312">
              <a:extLst>
                <a:ext uri="{FF2B5EF4-FFF2-40B4-BE49-F238E27FC236}">
                  <a16:creationId xmlns:a16="http://schemas.microsoft.com/office/drawing/2014/main" id="{5A102C00-343A-47FA-B95E-B8F9C46A3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153"/>
              <a:ext cx="58" cy="77"/>
            </a:xfrm>
            <a:custGeom>
              <a:avLst/>
              <a:gdLst>
                <a:gd name="T0" fmla="*/ 20 w 23"/>
                <a:gd name="T1" fmla="*/ 30 h 31"/>
                <a:gd name="T2" fmla="*/ 285 w 23"/>
                <a:gd name="T3" fmla="*/ 474 h 31"/>
                <a:gd name="T4" fmla="*/ 0 w 23"/>
                <a:gd name="T5" fmla="*/ 62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1">
                  <a:moveTo>
                    <a:pt x="1" y="2"/>
                  </a:moveTo>
                  <a:cubicBezTo>
                    <a:pt x="13" y="5"/>
                    <a:pt x="23" y="20"/>
                    <a:pt x="18" y="31"/>
                  </a:cubicBezTo>
                  <a:cubicBezTo>
                    <a:pt x="12" y="25"/>
                    <a:pt x="11" y="0"/>
                    <a:pt x="0" y="4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9" name="Freeform 313">
              <a:extLst>
                <a:ext uri="{FF2B5EF4-FFF2-40B4-BE49-F238E27FC236}">
                  <a16:creationId xmlns:a16="http://schemas.microsoft.com/office/drawing/2014/main" id="{36213F88-DC96-4985-829B-3541AD3F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1360"/>
              <a:ext cx="45" cy="83"/>
            </a:xfrm>
            <a:custGeom>
              <a:avLst/>
              <a:gdLst>
                <a:gd name="T0" fmla="*/ 283 w 18"/>
                <a:gd name="T1" fmla="*/ 20 h 33"/>
                <a:gd name="T2" fmla="*/ 20 w 18"/>
                <a:gd name="T3" fmla="*/ 430 h 33"/>
                <a:gd name="T4" fmla="*/ 283 w 18"/>
                <a:gd name="T5" fmla="*/ 5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3">
                  <a:moveTo>
                    <a:pt x="18" y="1"/>
                  </a:moveTo>
                  <a:cubicBezTo>
                    <a:pt x="4" y="0"/>
                    <a:pt x="0" y="16"/>
                    <a:pt x="1" y="27"/>
                  </a:cubicBezTo>
                  <a:cubicBezTo>
                    <a:pt x="13" y="33"/>
                    <a:pt x="9" y="10"/>
                    <a:pt x="18" y="3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0" name="Freeform 314">
              <a:extLst>
                <a:ext uri="{FF2B5EF4-FFF2-40B4-BE49-F238E27FC236}">
                  <a16:creationId xmlns:a16="http://schemas.microsoft.com/office/drawing/2014/main" id="{3FB5F1AB-9BC9-435B-8611-45294ED2E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290"/>
              <a:ext cx="60" cy="60"/>
            </a:xfrm>
            <a:custGeom>
              <a:avLst/>
              <a:gdLst>
                <a:gd name="T0" fmla="*/ 0 w 24"/>
                <a:gd name="T1" fmla="*/ 0 h 24"/>
                <a:gd name="T2" fmla="*/ 238 w 24"/>
                <a:gd name="T3" fmla="*/ 375 h 24"/>
                <a:gd name="T4" fmla="*/ 20 w 24"/>
                <a:gd name="T5" fmla="*/ 83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4">
                  <a:moveTo>
                    <a:pt x="0" y="0"/>
                  </a:moveTo>
                  <a:cubicBezTo>
                    <a:pt x="11" y="1"/>
                    <a:pt x="24" y="13"/>
                    <a:pt x="15" y="24"/>
                  </a:cubicBezTo>
                  <a:cubicBezTo>
                    <a:pt x="10" y="19"/>
                    <a:pt x="10" y="5"/>
                    <a:pt x="1" y="5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1" name="Freeform 315">
              <a:extLst>
                <a:ext uri="{FF2B5EF4-FFF2-40B4-BE49-F238E27FC236}">
                  <a16:creationId xmlns:a16="http://schemas.microsoft.com/office/drawing/2014/main" id="{5CC05E38-4A6A-4141-ADA0-2C5453830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570"/>
              <a:ext cx="105" cy="113"/>
            </a:xfrm>
            <a:custGeom>
              <a:avLst/>
              <a:gdLst>
                <a:gd name="T0" fmla="*/ 250 w 42"/>
                <a:gd name="T1" fmla="*/ 0 h 45"/>
                <a:gd name="T2" fmla="*/ 470 w 42"/>
                <a:gd name="T3" fmla="*/ 460 h 45"/>
                <a:gd name="T4" fmla="*/ 250 w 42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45">
                  <a:moveTo>
                    <a:pt x="16" y="0"/>
                  </a:moveTo>
                  <a:cubicBezTo>
                    <a:pt x="0" y="9"/>
                    <a:pt x="15" y="45"/>
                    <a:pt x="30" y="29"/>
                  </a:cubicBezTo>
                  <a:cubicBezTo>
                    <a:pt x="42" y="17"/>
                    <a:pt x="15" y="12"/>
                    <a:pt x="16" y="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2" name="Freeform 316">
              <a:extLst>
                <a:ext uri="{FF2B5EF4-FFF2-40B4-BE49-F238E27FC236}">
                  <a16:creationId xmlns:a16="http://schemas.microsoft.com/office/drawing/2014/main" id="{351AC3A9-9DFF-4105-B520-E7E552EC1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1585"/>
              <a:ext cx="125" cy="75"/>
            </a:xfrm>
            <a:custGeom>
              <a:avLst/>
              <a:gdLst>
                <a:gd name="T0" fmla="*/ 113 w 50"/>
                <a:gd name="T1" fmla="*/ 270 h 30"/>
                <a:gd name="T2" fmla="*/ 738 w 50"/>
                <a:gd name="T3" fmla="*/ 470 h 30"/>
                <a:gd name="T4" fmla="*/ 145 w 50"/>
                <a:gd name="T5" fmla="*/ 22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0">
                  <a:moveTo>
                    <a:pt x="7" y="17"/>
                  </a:moveTo>
                  <a:cubicBezTo>
                    <a:pt x="0" y="1"/>
                    <a:pt x="50" y="4"/>
                    <a:pt x="47" y="30"/>
                  </a:cubicBezTo>
                  <a:cubicBezTo>
                    <a:pt x="37" y="27"/>
                    <a:pt x="21" y="0"/>
                    <a:pt x="9" y="14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3" name="Freeform 317">
              <a:extLst>
                <a:ext uri="{FF2B5EF4-FFF2-40B4-BE49-F238E27FC236}">
                  <a16:creationId xmlns:a16="http://schemas.microsoft.com/office/drawing/2014/main" id="{5CE4EE47-45F2-4B0E-9748-CF8C1BAD2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700"/>
              <a:ext cx="80" cy="95"/>
            </a:xfrm>
            <a:custGeom>
              <a:avLst/>
              <a:gdLst>
                <a:gd name="T0" fmla="*/ 500 w 32"/>
                <a:gd name="T1" fmla="*/ 20 h 38"/>
                <a:gd name="T2" fmla="*/ 145 w 32"/>
                <a:gd name="T3" fmla="*/ 125 h 38"/>
                <a:gd name="T4" fmla="*/ 238 w 32"/>
                <a:gd name="T5" fmla="*/ 595 h 38"/>
                <a:gd name="T6" fmla="*/ 363 w 32"/>
                <a:gd name="T7" fmla="*/ 33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8">
                  <a:moveTo>
                    <a:pt x="32" y="1"/>
                  </a:moveTo>
                  <a:cubicBezTo>
                    <a:pt x="22" y="1"/>
                    <a:pt x="16" y="0"/>
                    <a:pt x="9" y="8"/>
                  </a:cubicBezTo>
                  <a:cubicBezTo>
                    <a:pt x="0" y="17"/>
                    <a:pt x="0" y="38"/>
                    <a:pt x="15" y="38"/>
                  </a:cubicBezTo>
                  <a:cubicBezTo>
                    <a:pt x="7" y="24"/>
                    <a:pt x="7" y="12"/>
                    <a:pt x="23" y="2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4" name="Freeform 318">
              <a:extLst>
                <a:ext uri="{FF2B5EF4-FFF2-40B4-BE49-F238E27FC236}">
                  <a16:creationId xmlns:a16="http://schemas.microsoft.com/office/drawing/2014/main" id="{4A663816-56A6-4D5F-85E6-37A1B3A8D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1863"/>
              <a:ext cx="105" cy="157"/>
            </a:xfrm>
            <a:custGeom>
              <a:avLst/>
              <a:gdLst>
                <a:gd name="T0" fmla="*/ 658 w 42"/>
                <a:gd name="T1" fmla="*/ 75 h 63"/>
                <a:gd name="T2" fmla="*/ 220 w 42"/>
                <a:gd name="T3" fmla="*/ 778 h 63"/>
                <a:gd name="T4" fmla="*/ 658 w 42"/>
                <a:gd name="T5" fmla="*/ 3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63">
                  <a:moveTo>
                    <a:pt x="42" y="5"/>
                  </a:moveTo>
                  <a:cubicBezTo>
                    <a:pt x="28" y="0"/>
                    <a:pt x="0" y="37"/>
                    <a:pt x="14" y="50"/>
                  </a:cubicBezTo>
                  <a:cubicBezTo>
                    <a:pt x="29" y="63"/>
                    <a:pt x="30" y="6"/>
                    <a:pt x="42" y="2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5" name="Freeform 319">
              <a:extLst>
                <a:ext uri="{FF2B5EF4-FFF2-40B4-BE49-F238E27FC236}">
                  <a16:creationId xmlns:a16="http://schemas.microsoft.com/office/drawing/2014/main" id="{0181BDCE-2AFD-486C-AB75-946D7CF66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1698"/>
              <a:ext cx="90" cy="85"/>
            </a:xfrm>
            <a:custGeom>
              <a:avLst/>
              <a:gdLst>
                <a:gd name="T0" fmla="*/ 125 w 36"/>
                <a:gd name="T1" fmla="*/ 533 h 34"/>
                <a:gd name="T2" fmla="*/ 188 w 36"/>
                <a:gd name="T3" fmla="*/ 95 h 34"/>
                <a:gd name="T4" fmla="*/ 563 w 36"/>
                <a:gd name="T5" fmla="*/ 238 h 34"/>
                <a:gd name="T6" fmla="*/ 158 w 36"/>
                <a:gd name="T7" fmla="*/ 47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4">
                  <a:moveTo>
                    <a:pt x="8" y="34"/>
                  </a:moveTo>
                  <a:cubicBezTo>
                    <a:pt x="7" y="25"/>
                    <a:pt x="3" y="12"/>
                    <a:pt x="12" y="6"/>
                  </a:cubicBezTo>
                  <a:cubicBezTo>
                    <a:pt x="20" y="0"/>
                    <a:pt x="35" y="5"/>
                    <a:pt x="36" y="15"/>
                  </a:cubicBezTo>
                  <a:cubicBezTo>
                    <a:pt x="23" y="15"/>
                    <a:pt x="0" y="3"/>
                    <a:pt x="10" y="3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6" name="Freeform 320">
              <a:extLst>
                <a:ext uri="{FF2B5EF4-FFF2-40B4-BE49-F238E27FC236}">
                  <a16:creationId xmlns:a16="http://schemas.microsoft.com/office/drawing/2014/main" id="{A47862DD-394A-4654-BDFA-0D4568408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1265"/>
              <a:ext cx="105" cy="135"/>
            </a:xfrm>
            <a:custGeom>
              <a:avLst/>
              <a:gdLst>
                <a:gd name="T0" fmla="*/ 0 w 42"/>
                <a:gd name="T1" fmla="*/ 470 h 54"/>
                <a:gd name="T2" fmla="*/ 488 w 42"/>
                <a:gd name="T3" fmla="*/ 845 h 54"/>
                <a:gd name="T4" fmla="*/ 113 w 42"/>
                <a:gd name="T5" fmla="*/ 425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54">
                  <a:moveTo>
                    <a:pt x="0" y="30"/>
                  </a:moveTo>
                  <a:cubicBezTo>
                    <a:pt x="9" y="0"/>
                    <a:pt x="42" y="29"/>
                    <a:pt x="31" y="54"/>
                  </a:cubicBezTo>
                  <a:cubicBezTo>
                    <a:pt x="29" y="46"/>
                    <a:pt x="21" y="14"/>
                    <a:pt x="7" y="27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7" name="Freeform 321">
              <a:extLst>
                <a:ext uri="{FF2B5EF4-FFF2-40B4-BE49-F238E27FC236}">
                  <a16:creationId xmlns:a16="http://schemas.microsoft.com/office/drawing/2014/main" id="{8F7DDB72-DD14-4AC7-8DE2-41FCE89F9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493"/>
              <a:ext cx="98" cy="120"/>
            </a:xfrm>
            <a:custGeom>
              <a:avLst/>
              <a:gdLst>
                <a:gd name="T0" fmla="*/ 126 w 39"/>
                <a:gd name="T1" fmla="*/ 708 h 48"/>
                <a:gd name="T2" fmla="*/ 334 w 39"/>
                <a:gd name="T3" fmla="*/ 63 h 48"/>
                <a:gd name="T4" fmla="*/ 618 w 39"/>
                <a:gd name="T5" fmla="*/ 158 h 48"/>
                <a:gd name="T6" fmla="*/ 209 w 39"/>
                <a:gd name="T7" fmla="*/ 750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8">
                  <a:moveTo>
                    <a:pt x="8" y="45"/>
                  </a:moveTo>
                  <a:cubicBezTo>
                    <a:pt x="14" y="34"/>
                    <a:pt x="9" y="11"/>
                    <a:pt x="21" y="4"/>
                  </a:cubicBezTo>
                  <a:cubicBezTo>
                    <a:pt x="28" y="0"/>
                    <a:pt x="37" y="3"/>
                    <a:pt x="39" y="10"/>
                  </a:cubicBezTo>
                  <a:cubicBezTo>
                    <a:pt x="23" y="10"/>
                    <a:pt x="0" y="34"/>
                    <a:pt x="13" y="48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8" name="Freeform 322">
              <a:extLst>
                <a:ext uri="{FF2B5EF4-FFF2-40B4-BE49-F238E27FC236}">
                  <a16:creationId xmlns:a16="http://schemas.microsoft.com/office/drawing/2014/main" id="{DB7D57A9-C8C0-4BCE-BFC8-5FE754FD4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700"/>
              <a:ext cx="48" cy="73"/>
            </a:xfrm>
            <a:custGeom>
              <a:avLst/>
              <a:gdLst>
                <a:gd name="T0" fmla="*/ 306 w 19"/>
                <a:gd name="T1" fmla="*/ 254 h 29"/>
                <a:gd name="T2" fmla="*/ 114 w 19"/>
                <a:gd name="T3" fmla="*/ 33 h 29"/>
                <a:gd name="T4" fmla="*/ 33 w 19"/>
                <a:gd name="T5" fmla="*/ 463 h 29"/>
                <a:gd name="T6" fmla="*/ 83 w 19"/>
                <a:gd name="T7" fmla="*/ 126 h 29"/>
                <a:gd name="T8" fmla="*/ 275 w 19"/>
                <a:gd name="T9" fmla="*/ 15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9">
                  <a:moveTo>
                    <a:pt x="19" y="16"/>
                  </a:moveTo>
                  <a:cubicBezTo>
                    <a:pt x="19" y="11"/>
                    <a:pt x="14" y="0"/>
                    <a:pt x="7" y="2"/>
                  </a:cubicBezTo>
                  <a:cubicBezTo>
                    <a:pt x="0" y="4"/>
                    <a:pt x="2" y="23"/>
                    <a:pt x="2" y="29"/>
                  </a:cubicBezTo>
                  <a:cubicBezTo>
                    <a:pt x="3" y="23"/>
                    <a:pt x="1" y="15"/>
                    <a:pt x="5" y="8"/>
                  </a:cubicBezTo>
                  <a:cubicBezTo>
                    <a:pt x="10" y="7"/>
                    <a:pt x="14" y="8"/>
                    <a:pt x="17" y="1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9" name="Freeform 323">
              <a:extLst>
                <a:ext uri="{FF2B5EF4-FFF2-40B4-BE49-F238E27FC236}">
                  <a16:creationId xmlns:a16="http://schemas.microsoft.com/office/drawing/2014/main" id="{F0A3380A-B406-4965-81CD-F3A9170A5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083"/>
              <a:ext cx="43" cy="82"/>
            </a:xfrm>
            <a:custGeom>
              <a:avLst/>
              <a:gdLst>
                <a:gd name="T0" fmla="*/ 116 w 17"/>
                <a:gd name="T1" fmla="*/ 12 h 33"/>
                <a:gd name="T2" fmla="*/ 276 w 17"/>
                <a:gd name="T3" fmla="*/ 507 h 33"/>
                <a:gd name="T4" fmla="*/ 147 w 17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3">
                  <a:moveTo>
                    <a:pt x="7" y="1"/>
                  </a:moveTo>
                  <a:cubicBezTo>
                    <a:pt x="3" y="12"/>
                    <a:pt x="6" y="27"/>
                    <a:pt x="17" y="33"/>
                  </a:cubicBezTo>
                  <a:cubicBezTo>
                    <a:pt x="17" y="24"/>
                    <a:pt x="0" y="6"/>
                    <a:pt x="9" y="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0" name="Freeform 324">
              <a:extLst>
                <a:ext uri="{FF2B5EF4-FFF2-40B4-BE49-F238E27FC236}">
                  <a16:creationId xmlns:a16="http://schemas.microsoft.com/office/drawing/2014/main" id="{3323FFA7-8D2A-412C-9FAC-76AA996AA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885"/>
              <a:ext cx="122" cy="78"/>
            </a:xfrm>
            <a:custGeom>
              <a:avLst/>
              <a:gdLst>
                <a:gd name="T0" fmla="*/ 0 w 49"/>
                <a:gd name="T1" fmla="*/ 367 h 31"/>
                <a:gd name="T2" fmla="*/ 757 w 49"/>
                <a:gd name="T3" fmla="*/ 493 h 31"/>
                <a:gd name="T4" fmla="*/ 92 w 49"/>
                <a:gd name="T5" fmla="*/ 38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1">
                  <a:moveTo>
                    <a:pt x="0" y="23"/>
                  </a:moveTo>
                  <a:cubicBezTo>
                    <a:pt x="2" y="0"/>
                    <a:pt x="48" y="8"/>
                    <a:pt x="49" y="31"/>
                  </a:cubicBezTo>
                  <a:cubicBezTo>
                    <a:pt x="42" y="30"/>
                    <a:pt x="13" y="3"/>
                    <a:pt x="6" y="24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1" name="Freeform 325">
              <a:extLst>
                <a:ext uri="{FF2B5EF4-FFF2-40B4-BE49-F238E27FC236}">
                  <a16:creationId xmlns:a16="http://schemas.microsoft.com/office/drawing/2014/main" id="{17E02931-46E4-456A-BDB2-63280E44C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928"/>
              <a:ext cx="88" cy="72"/>
            </a:xfrm>
            <a:custGeom>
              <a:avLst/>
              <a:gdLst>
                <a:gd name="T0" fmla="*/ 20 w 35"/>
                <a:gd name="T1" fmla="*/ 166 h 29"/>
                <a:gd name="T2" fmla="*/ 209 w 35"/>
                <a:gd name="T3" fmla="*/ 196 h 29"/>
                <a:gd name="T4" fmla="*/ 347 w 35"/>
                <a:gd name="T5" fmla="*/ 382 h 29"/>
                <a:gd name="T6" fmla="*/ 317 w 35"/>
                <a:gd name="T7" fmla="*/ 308 h 29"/>
                <a:gd name="T8" fmla="*/ 0 w 35"/>
                <a:gd name="T9" fmla="*/ 18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9">
                  <a:moveTo>
                    <a:pt x="1" y="11"/>
                  </a:moveTo>
                  <a:cubicBezTo>
                    <a:pt x="5" y="4"/>
                    <a:pt x="11" y="6"/>
                    <a:pt x="13" y="13"/>
                  </a:cubicBezTo>
                  <a:cubicBezTo>
                    <a:pt x="23" y="0"/>
                    <a:pt x="35" y="15"/>
                    <a:pt x="22" y="25"/>
                  </a:cubicBezTo>
                  <a:cubicBezTo>
                    <a:pt x="22" y="23"/>
                    <a:pt x="21" y="21"/>
                    <a:pt x="20" y="20"/>
                  </a:cubicBezTo>
                  <a:cubicBezTo>
                    <a:pt x="10" y="29"/>
                    <a:pt x="9" y="10"/>
                    <a:pt x="0" y="12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2" name="Freeform 326">
              <a:extLst>
                <a:ext uri="{FF2B5EF4-FFF2-40B4-BE49-F238E27FC236}">
                  <a16:creationId xmlns:a16="http://schemas.microsoft.com/office/drawing/2014/main" id="{93068090-5461-4EBD-86E0-FE2433B82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068"/>
              <a:ext cx="110" cy="55"/>
            </a:xfrm>
            <a:custGeom>
              <a:avLst/>
              <a:gdLst>
                <a:gd name="T0" fmla="*/ 0 w 44"/>
                <a:gd name="T1" fmla="*/ 345 h 22"/>
                <a:gd name="T2" fmla="*/ 408 w 44"/>
                <a:gd name="T3" fmla="*/ 33 h 22"/>
                <a:gd name="T4" fmla="*/ 688 w 44"/>
                <a:gd name="T5" fmla="*/ 283 h 22"/>
                <a:gd name="T6" fmla="*/ 188 w 44"/>
                <a:gd name="T7" fmla="*/ 31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22">
                  <a:moveTo>
                    <a:pt x="0" y="22"/>
                  </a:moveTo>
                  <a:cubicBezTo>
                    <a:pt x="13" y="19"/>
                    <a:pt x="15" y="4"/>
                    <a:pt x="26" y="2"/>
                  </a:cubicBezTo>
                  <a:cubicBezTo>
                    <a:pt x="38" y="0"/>
                    <a:pt x="41" y="9"/>
                    <a:pt x="44" y="18"/>
                  </a:cubicBezTo>
                  <a:cubicBezTo>
                    <a:pt x="32" y="3"/>
                    <a:pt x="27" y="12"/>
                    <a:pt x="12" y="2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3" name="Freeform 327">
              <a:extLst>
                <a:ext uri="{FF2B5EF4-FFF2-40B4-BE49-F238E27FC236}">
                  <a16:creationId xmlns:a16="http://schemas.microsoft.com/office/drawing/2014/main" id="{E0139DBA-9B6D-4817-8B3F-263DB2A27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1578"/>
              <a:ext cx="120" cy="80"/>
            </a:xfrm>
            <a:custGeom>
              <a:avLst/>
              <a:gdLst>
                <a:gd name="T0" fmla="*/ 0 w 48"/>
                <a:gd name="T1" fmla="*/ 438 h 32"/>
                <a:gd name="T2" fmla="*/ 750 w 48"/>
                <a:gd name="T3" fmla="*/ 500 h 32"/>
                <a:gd name="T4" fmla="*/ 113 w 48"/>
                <a:gd name="T5" fmla="*/ 425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2">
                  <a:moveTo>
                    <a:pt x="0" y="28"/>
                  </a:moveTo>
                  <a:cubicBezTo>
                    <a:pt x="5" y="0"/>
                    <a:pt x="48" y="1"/>
                    <a:pt x="48" y="32"/>
                  </a:cubicBezTo>
                  <a:cubicBezTo>
                    <a:pt x="35" y="20"/>
                    <a:pt x="21" y="2"/>
                    <a:pt x="7" y="27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4" name="Freeform 328">
              <a:extLst>
                <a:ext uri="{FF2B5EF4-FFF2-40B4-BE49-F238E27FC236}">
                  <a16:creationId xmlns:a16="http://schemas.microsoft.com/office/drawing/2014/main" id="{667A4C4D-C80E-4625-B49B-3D61D63D3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388"/>
              <a:ext cx="82" cy="57"/>
            </a:xfrm>
            <a:custGeom>
              <a:avLst/>
              <a:gdLst>
                <a:gd name="T0" fmla="*/ 0 w 33"/>
                <a:gd name="T1" fmla="*/ 216 h 23"/>
                <a:gd name="T2" fmla="*/ 278 w 33"/>
                <a:gd name="T3" fmla="*/ 12 h 23"/>
                <a:gd name="T4" fmla="*/ 494 w 33"/>
                <a:gd name="T5" fmla="*/ 349 h 23"/>
                <a:gd name="T6" fmla="*/ 0 w 33"/>
                <a:gd name="T7" fmla="*/ 154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3">
                  <a:moveTo>
                    <a:pt x="0" y="14"/>
                  </a:moveTo>
                  <a:cubicBezTo>
                    <a:pt x="5" y="7"/>
                    <a:pt x="8" y="0"/>
                    <a:pt x="18" y="1"/>
                  </a:cubicBezTo>
                  <a:cubicBezTo>
                    <a:pt x="29" y="2"/>
                    <a:pt x="33" y="13"/>
                    <a:pt x="32" y="23"/>
                  </a:cubicBezTo>
                  <a:cubicBezTo>
                    <a:pt x="17" y="14"/>
                    <a:pt x="20" y="5"/>
                    <a:pt x="0" y="1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5" name="Freeform 329">
              <a:extLst>
                <a:ext uri="{FF2B5EF4-FFF2-40B4-BE49-F238E27FC236}">
                  <a16:creationId xmlns:a16="http://schemas.microsoft.com/office/drawing/2014/main" id="{6FD2A7EB-A488-41EA-B3E4-AC893F6D2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1540"/>
              <a:ext cx="93" cy="68"/>
            </a:xfrm>
            <a:custGeom>
              <a:avLst/>
              <a:gdLst>
                <a:gd name="T0" fmla="*/ 588 w 37"/>
                <a:gd name="T1" fmla="*/ 380 h 27"/>
                <a:gd name="T2" fmla="*/ 0 w 37"/>
                <a:gd name="T3" fmla="*/ 242 h 27"/>
                <a:gd name="T4" fmla="*/ 588 w 37"/>
                <a:gd name="T5" fmla="*/ 43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7">
                  <a:moveTo>
                    <a:pt x="37" y="24"/>
                  </a:moveTo>
                  <a:cubicBezTo>
                    <a:pt x="37" y="11"/>
                    <a:pt x="5" y="0"/>
                    <a:pt x="0" y="15"/>
                  </a:cubicBezTo>
                  <a:cubicBezTo>
                    <a:pt x="12" y="12"/>
                    <a:pt x="30" y="15"/>
                    <a:pt x="37" y="27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6" name="Freeform 330">
              <a:extLst>
                <a:ext uri="{FF2B5EF4-FFF2-40B4-BE49-F238E27FC236}">
                  <a16:creationId xmlns:a16="http://schemas.microsoft.com/office/drawing/2014/main" id="{FA985511-A5AF-443D-B105-A733ED6A9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305"/>
              <a:ext cx="142" cy="158"/>
            </a:xfrm>
            <a:custGeom>
              <a:avLst/>
              <a:gdLst>
                <a:gd name="T0" fmla="*/ 0 w 57"/>
                <a:gd name="T1" fmla="*/ 396 h 63"/>
                <a:gd name="T2" fmla="*/ 882 w 57"/>
                <a:gd name="T3" fmla="*/ 993 h 63"/>
                <a:gd name="T4" fmla="*/ 633 w 57"/>
                <a:gd name="T5" fmla="*/ 313 h 63"/>
                <a:gd name="T6" fmla="*/ 125 w 57"/>
                <a:gd name="T7" fmla="*/ 334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63">
                  <a:moveTo>
                    <a:pt x="0" y="25"/>
                  </a:moveTo>
                  <a:cubicBezTo>
                    <a:pt x="25" y="0"/>
                    <a:pt x="57" y="34"/>
                    <a:pt x="57" y="63"/>
                  </a:cubicBezTo>
                  <a:cubicBezTo>
                    <a:pt x="48" y="51"/>
                    <a:pt x="54" y="33"/>
                    <a:pt x="41" y="20"/>
                  </a:cubicBezTo>
                  <a:cubicBezTo>
                    <a:pt x="31" y="10"/>
                    <a:pt x="15" y="5"/>
                    <a:pt x="8" y="21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7" name="Freeform 331">
              <a:extLst>
                <a:ext uri="{FF2B5EF4-FFF2-40B4-BE49-F238E27FC236}">
                  <a16:creationId xmlns:a16="http://schemas.microsoft.com/office/drawing/2014/main" id="{F794D5F3-7826-403F-819A-4D326E4A4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2320"/>
              <a:ext cx="143" cy="165"/>
            </a:xfrm>
            <a:custGeom>
              <a:avLst/>
              <a:gdLst>
                <a:gd name="T0" fmla="*/ 901 w 57"/>
                <a:gd name="T1" fmla="*/ 438 h 66"/>
                <a:gd name="T2" fmla="*/ 238 w 57"/>
                <a:gd name="T3" fmla="*/ 333 h 66"/>
                <a:gd name="T4" fmla="*/ 113 w 57"/>
                <a:gd name="T5" fmla="*/ 1033 h 66"/>
                <a:gd name="T6" fmla="*/ 125 w 57"/>
                <a:gd name="T7" fmla="*/ 363 h 66"/>
                <a:gd name="T8" fmla="*/ 868 w 57"/>
                <a:gd name="T9" fmla="*/ 363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6">
                  <a:moveTo>
                    <a:pt x="57" y="28"/>
                  </a:moveTo>
                  <a:cubicBezTo>
                    <a:pt x="46" y="19"/>
                    <a:pt x="27" y="12"/>
                    <a:pt x="15" y="21"/>
                  </a:cubicBezTo>
                  <a:cubicBezTo>
                    <a:pt x="3" y="29"/>
                    <a:pt x="0" y="54"/>
                    <a:pt x="7" y="66"/>
                  </a:cubicBezTo>
                  <a:cubicBezTo>
                    <a:pt x="2" y="55"/>
                    <a:pt x="1" y="34"/>
                    <a:pt x="8" y="23"/>
                  </a:cubicBezTo>
                  <a:cubicBezTo>
                    <a:pt x="21" y="0"/>
                    <a:pt x="38" y="12"/>
                    <a:pt x="55" y="23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8" name="Freeform 332">
              <a:extLst>
                <a:ext uri="{FF2B5EF4-FFF2-40B4-BE49-F238E27FC236}">
                  <a16:creationId xmlns:a16="http://schemas.microsoft.com/office/drawing/2014/main" id="{33D67F5B-4DAC-4FCF-8013-0955DEC85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215"/>
              <a:ext cx="75" cy="130"/>
            </a:xfrm>
            <a:custGeom>
              <a:avLst/>
              <a:gdLst>
                <a:gd name="T0" fmla="*/ 283 w 30"/>
                <a:gd name="T1" fmla="*/ 813 h 52"/>
                <a:gd name="T2" fmla="*/ 470 w 30"/>
                <a:gd name="T3" fmla="*/ 158 h 52"/>
                <a:gd name="T4" fmla="*/ 250 w 30"/>
                <a:gd name="T5" fmla="*/ 813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52">
                  <a:moveTo>
                    <a:pt x="18" y="52"/>
                  </a:moveTo>
                  <a:cubicBezTo>
                    <a:pt x="0" y="45"/>
                    <a:pt x="8" y="0"/>
                    <a:pt x="30" y="10"/>
                  </a:cubicBezTo>
                  <a:cubicBezTo>
                    <a:pt x="24" y="25"/>
                    <a:pt x="10" y="31"/>
                    <a:pt x="16" y="52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9" name="Freeform 333">
              <a:extLst>
                <a:ext uri="{FF2B5EF4-FFF2-40B4-BE49-F238E27FC236}">
                  <a16:creationId xmlns:a16="http://schemas.microsoft.com/office/drawing/2014/main" id="{C946156A-7900-4D8D-91E5-DD274F467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528"/>
              <a:ext cx="157" cy="122"/>
            </a:xfrm>
            <a:custGeom>
              <a:avLst/>
              <a:gdLst>
                <a:gd name="T0" fmla="*/ 0 w 63"/>
                <a:gd name="T1" fmla="*/ 650 h 49"/>
                <a:gd name="T2" fmla="*/ 962 w 63"/>
                <a:gd name="T3" fmla="*/ 757 h 49"/>
                <a:gd name="T4" fmla="*/ 653 w 63"/>
                <a:gd name="T5" fmla="*/ 199 h 49"/>
                <a:gd name="T6" fmla="*/ 92 w 63"/>
                <a:gd name="T7" fmla="*/ 558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49">
                  <a:moveTo>
                    <a:pt x="0" y="42"/>
                  </a:moveTo>
                  <a:cubicBezTo>
                    <a:pt x="8" y="5"/>
                    <a:pt x="63" y="10"/>
                    <a:pt x="62" y="49"/>
                  </a:cubicBezTo>
                  <a:cubicBezTo>
                    <a:pt x="55" y="37"/>
                    <a:pt x="56" y="21"/>
                    <a:pt x="42" y="13"/>
                  </a:cubicBezTo>
                  <a:cubicBezTo>
                    <a:pt x="21" y="0"/>
                    <a:pt x="11" y="18"/>
                    <a:pt x="6" y="36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0" name="Freeform 334">
              <a:extLst>
                <a:ext uri="{FF2B5EF4-FFF2-40B4-BE49-F238E27FC236}">
                  <a16:creationId xmlns:a16="http://schemas.microsoft.com/office/drawing/2014/main" id="{88AB1577-140B-43F1-890E-629B688CD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998"/>
              <a:ext cx="248" cy="278"/>
            </a:xfrm>
            <a:custGeom>
              <a:avLst/>
              <a:gdLst>
                <a:gd name="T0" fmla="*/ 0 w 99"/>
                <a:gd name="T1" fmla="*/ 488 h 111"/>
                <a:gd name="T2" fmla="*/ 521 w 99"/>
                <a:gd name="T3" fmla="*/ 250 h 111"/>
                <a:gd name="T4" fmla="*/ 691 w 99"/>
                <a:gd name="T5" fmla="*/ 1022 h 111"/>
                <a:gd name="T6" fmla="*/ 1035 w 99"/>
                <a:gd name="T7" fmla="*/ 1743 h 111"/>
                <a:gd name="T8" fmla="*/ 817 w 99"/>
                <a:gd name="T9" fmla="*/ 942 h 111"/>
                <a:gd name="T10" fmla="*/ 659 w 99"/>
                <a:gd name="T11" fmla="*/ 220 h 111"/>
                <a:gd name="T12" fmla="*/ 175 w 99"/>
                <a:gd name="T13" fmla="*/ 533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11">
                  <a:moveTo>
                    <a:pt x="0" y="31"/>
                  </a:moveTo>
                  <a:cubicBezTo>
                    <a:pt x="3" y="18"/>
                    <a:pt x="21" y="9"/>
                    <a:pt x="33" y="16"/>
                  </a:cubicBezTo>
                  <a:cubicBezTo>
                    <a:pt x="47" y="23"/>
                    <a:pt x="49" y="54"/>
                    <a:pt x="44" y="65"/>
                  </a:cubicBezTo>
                  <a:cubicBezTo>
                    <a:pt x="54" y="46"/>
                    <a:pt x="99" y="96"/>
                    <a:pt x="66" y="111"/>
                  </a:cubicBezTo>
                  <a:cubicBezTo>
                    <a:pt x="75" y="96"/>
                    <a:pt x="79" y="58"/>
                    <a:pt x="52" y="60"/>
                  </a:cubicBezTo>
                  <a:cubicBezTo>
                    <a:pt x="51" y="45"/>
                    <a:pt x="54" y="25"/>
                    <a:pt x="42" y="14"/>
                  </a:cubicBezTo>
                  <a:cubicBezTo>
                    <a:pt x="26" y="0"/>
                    <a:pt x="16" y="17"/>
                    <a:pt x="11" y="34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1" name="Freeform 335">
              <a:extLst>
                <a:ext uri="{FF2B5EF4-FFF2-40B4-BE49-F238E27FC236}">
                  <a16:creationId xmlns:a16="http://schemas.microsoft.com/office/drawing/2014/main" id="{84044D87-F093-4C90-A1A0-EEACDC1DA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2828"/>
              <a:ext cx="70" cy="160"/>
            </a:xfrm>
            <a:custGeom>
              <a:avLst/>
              <a:gdLst>
                <a:gd name="T0" fmla="*/ 208 w 28"/>
                <a:gd name="T1" fmla="*/ 925 h 64"/>
                <a:gd name="T2" fmla="*/ 438 w 28"/>
                <a:gd name="T3" fmla="*/ 238 h 64"/>
                <a:gd name="T4" fmla="*/ 270 w 28"/>
                <a:gd name="T5" fmla="*/ 100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64">
                  <a:moveTo>
                    <a:pt x="13" y="59"/>
                  </a:moveTo>
                  <a:cubicBezTo>
                    <a:pt x="0" y="45"/>
                    <a:pt x="5" y="0"/>
                    <a:pt x="28" y="15"/>
                  </a:cubicBezTo>
                  <a:cubicBezTo>
                    <a:pt x="16" y="25"/>
                    <a:pt x="9" y="49"/>
                    <a:pt x="17" y="64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2" name="Freeform 336">
              <a:extLst>
                <a:ext uri="{FF2B5EF4-FFF2-40B4-BE49-F238E27FC236}">
                  <a16:creationId xmlns:a16="http://schemas.microsoft.com/office/drawing/2014/main" id="{69B3E3EA-949D-47DE-9B81-49F968C6E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778"/>
              <a:ext cx="87" cy="60"/>
            </a:xfrm>
            <a:custGeom>
              <a:avLst/>
              <a:gdLst>
                <a:gd name="T0" fmla="*/ 0 w 35"/>
                <a:gd name="T1" fmla="*/ 345 h 24"/>
                <a:gd name="T2" fmla="*/ 445 w 35"/>
                <a:gd name="T3" fmla="*/ 375 h 24"/>
                <a:gd name="T4" fmla="*/ 42 w 35"/>
                <a:gd name="T5" fmla="*/ 17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4">
                  <a:moveTo>
                    <a:pt x="0" y="22"/>
                  </a:moveTo>
                  <a:cubicBezTo>
                    <a:pt x="2" y="0"/>
                    <a:pt x="35" y="2"/>
                    <a:pt x="29" y="24"/>
                  </a:cubicBezTo>
                  <a:cubicBezTo>
                    <a:pt x="21" y="21"/>
                    <a:pt x="13" y="14"/>
                    <a:pt x="3" y="11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3" name="Freeform 337">
              <a:extLst>
                <a:ext uri="{FF2B5EF4-FFF2-40B4-BE49-F238E27FC236}">
                  <a16:creationId xmlns:a16="http://schemas.microsoft.com/office/drawing/2014/main" id="{72BA63B9-2E5A-4857-977A-FF327F52C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2613"/>
              <a:ext cx="85" cy="105"/>
            </a:xfrm>
            <a:custGeom>
              <a:avLst/>
              <a:gdLst>
                <a:gd name="T0" fmla="*/ 0 w 34"/>
                <a:gd name="T1" fmla="*/ 300 h 42"/>
                <a:gd name="T2" fmla="*/ 520 w 34"/>
                <a:gd name="T3" fmla="*/ 658 h 42"/>
                <a:gd name="T4" fmla="*/ 83 w 34"/>
                <a:gd name="T5" fmla="*/ 33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2">
                  <a:moveTo>
                    <a:pt x="0" y="19"/>
                  </a:moveTo>
                  <a:cubicBezTo>
                    <a:pt x="16" y="0"/>
                    <a:pt x="34" y="25"/>
                    <a:pt x="33" y="42"/>
                  </a:cubicBezTo>
                  <a:cubicBezTo>
                    <a:pt x="23" y="36"/>
                    <a:pt x="21" y="18"/>
                    <a:pt x="5" y="21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4" name="Freeform 338">
              <a:extLst>
                <a:ext uri="{FF2B5EF4-FFF2-40B4-BE49-F238E27FC236}">
                  <a16:creationId xmlns:a16="http://schemas.microsoft.com/office/drawing/2014/main" id="{A427D808-B22C-41EE-A927-8DE4F59D7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2868"/>
              <a:ext cx="118" cy="138"/>
            </a:xfrm>
            <a:custGeom>
              <a:avLst/>
              <a:gdLst>
                <a:gd name="T0" fmla="*/ 379 w 47"/>
                <a:gd name="T1" fmla="*/ 851 h 55"/>
                <a:gd name="T2" fmla="*/ 743 w 47"/>
                <a:gd name="T3" fmla="*/ 522 h 55"/>
                <a:gd name="T4" fmla="*/ 379 w 47"/>
                <a:gd name="T5" fmla="*/ 868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55">
                  <a:moveTo>
                    <a:pt x="24" y="54"/>
                  </a:moveTo>
                  <a:cubicBezTo>
                    <a:pt x="0" y="28"/>
                    <a:pt x="37" y="0"/>
                    <a:pt x="47" y="33"/>
                  </a:cubicBezTo>
                  <a:cubicBezTo>
                    <a:pt x="28" y="25"/>
                    <a:pt x="17" y="34"/>
                    <a:pt x="24" y="55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5" name="Freeform 339">
              <a:extLst>
                <a:ext uri="{FF2B5EF4-FFF2-40B4-BE49-F238E27FC236}">
                  <a16:creationId xmlns:a16="http://schemas.microsoft.com/office/drawing/2014/main" id="{6B1FD203-8C93-4137-BED4-8D09CA52A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3008"/>
              <a:ext cx="168" cy="145"/>
            </a:xfrm>
            <a:custGeom>
              <a:avLst/>
              <a:gdLst>
                <a:gd name="T0" fmla="*/ 0 w 67"/>
                <a:gd name="T1" fmla="*/ 425 h 58"/>
                <a:gd name="T2" fmla="*/ 83 w 67"/>
                <a:gd name="T3" fmla="*/ 83 h 58"/>
                <a:gd name="T4" fmla="*/ 313 w 67"/>
                <a:gd name="T5" fmla="*/ 250 h 58"/>
                <a:gd name="T6" fmla="*/ 1026 w 67"/>
                <a:gd name="T7" fmla="*/ 908 h 58"/>
                <a:gd name="T8" fmla="*/ 504 w 67"/>
                <a:gd name="T9" fmla="*/ 470 h 58"/>
                <a:gd name="T10" fmla="*/ 113 w 67"/>
                <a:gd name="T11" fmla="*/ 188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58">
                  <a:moveTo>
                    <a:pt x="0" y="27"/>
                  </a:moveTo>
                  <a:cubicBezTo>
                    <a:pt x="1" y="22"/>
                    <a:pt x="0" y="8"/>
                    <a:pt x="5" y="5"/>
                  </a:cubicBezTo>
                  <a:cubicBezTo>
                    <a:pt x="13" y="0"/>
                    <a:pt x="19" y="8"/>
                    <a:pt x="20" y="16"/>
                  </a:cubicBezTo>
                  <a:cubicBezTo>
                    <a:pt x="41" y="14"/>
                    <a:pt x="67" y="35"/>
                    <a:pt x="65" y="58"/>
                  </a:cubicBezTo>
                  <a:cubicBezTo>
                    <a:pt x="55" y="54"/>
                    <a:pt x="41" y="35"/>
                    <a:pt x="32" y="30"/>
                  </a:cubicBezTo>
                  <a:cubicBezTo>
                    <a:pt x="25" y="26"/>
                    <a:pt x="6" y="22"/>
                    <a:pt x="7" y="12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6" name="Freeform 340">
              <a:extLst>
                <a:ext uri="{FF2B5EF4-FFF2-40B4-BE49-F238E27FC236}">
                  <a16:creationId xmlns:a16="http://schemas.microsoft.com/office/drawing/2014/main" id="{B18F77F6-0178-4E2D-992A-EC98B3E5C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3421"/>
              <a:ext cx="67" cy="110"/>
            </a:xfrm>
            <a:custGeom>
              <a:avLst/>
              <a:gdLst>
                <a:gd name="T0" fmla="*/ 62 w 27"/>
                <a:gd name="T1" fmla="*/ 645 h 44"/>
                <a:gd name="T2" fmla="*/ 92 w 27"/>
                <a:gd name="T3" fmla="*/ 95 h 44"/>
                <a:gd name="T4" fmla="*/ 412 w 27"/>
                <a:gd name="T5" fmla="*/ 238 h 44"/>
                <a:gd name="T6" fmla="*/ 92 w 27"/>
                <a:gd name="T7" fmla="*/ 68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4">
                  <a:moveTo>
                    <a:pt x="4" y="41"/>
                  </a:moveTo>
                  <a:cubicBezTo>
                    <a:pt x="4" y="33"/>
                    <a:pt x="0" y="10"/>
                    <a:pt x="6" y="6"/>
                  </a:cubicBezTo>
                  <a:cubicBezTo>
                    <a:pt x="13" y="0"/>
                    <a:pt x="25" y="8"/>
                    <a:pt x="27" y="15"/>
                  </a:cubicBezTo>
                  <a:cubicBezTo>
                    <a:pt x="6" y="6"/>
                    <a:pt x="0" y="25"/>
                    <a:pt x="6" y="44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7" name="Freeform 341">
              <a:extLst>
                <a:ext uri="{FF2B5EF4-FFF2-40B4-BE49-F238E27FC236}">
                  <a16:creationId xmlns:a16="http://schemas.microsoft.com/office/drawing/2014/main" id="{FD0909CD-7119-40E1-ABA7-F108DD626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3161"/>
              <a:ext cx="128" cy="60"/>
            </a:xfrm>
            <a:custGeom>
              <a:avLst/>
              <a:gdLst>
                <a:gd name="T0" fmla="*/ 208 w 51"/>
                <a:gd name="T1" fmla="*/ 375 h 24"/>
                <a:gd name="T2" fmla="*/ 806 w 51"/>
                <a:gd name="T3" fmla="*/ 375 h 24"/>
                <a:gd name="T4" fmla="*/ 251 w 51"/>
                <a:gd name="T5" fmla="*/ 27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24">
                  <a:moveTo>
                    <a:pt x="13" y="24"/>
                  </a:moveTo>
                  <a:cubicBezTo>
                    <a:pt x="0" y="1"/>
                    <a:pt x="49" y="0"/>
                    <a:pt x="51" y="24"/>
                  </a:cubicBezTo>
                  <a:cubicBezTo>
                    <a:pt x="40" y="19"/>
                    <a:pt x="27" y="1"/>
                    <a:pt x="16" y="17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8" name="Freeform 342">
              <a:extLst>
                <a:ext uri="{FF2B5EF4-FFF2-40B4-BE49-F238E27FC236}">
                  <a16:creationId xmlns:a16="http://schemas.microsoft.com/office/drawing/2014/main" id="{A685B517-DB5C-43CE-ADED-59AC26A2C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2718"/>
              <a:ext cx="105" cy="127"/>
            </a:xfrm>
            <a:custGeom>
              <a:avLst/>
              <a:gdLst>
                <a:gd name="T0" fmla="*/ 63 w 42"/>
                <a:gd name="T1" fmla="*/ 466 h 51"/>
                <a:gd name="T2" fmla="*/ 658 w 42"/>
                <a:gd name="T3" fmla="*/ 787 h 51"/>
                <a:gd name="T4" fmla="*/ 175 w 42"/>
                <a:gd name="T5" fmla="*/ 433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51">
                  <a:moveTo>
                    <a:pt x="4" y="30"/>
                  </a:moveTo>
                  <a:cubicBezTo>
                    <a:pt x="0" y="0"/>
                    <a:pt x="38" y="42"/>
                    <a:pt x="42" y="51"/>
                  </a:cubicBezTo>
                  <a:cubicBezTo>
                    <a:pt x="31" y="43"/>
                    <a:pt x="24" y="31"/>
                    <a:pt x="11" y="28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9" name="Freeform 343">
              <a:extLst>
                <a:ext uri="{FF2B5EF4-FFF2-40B4-BE49-F238E27FC236}">
                  <a16:creationId xmlns:a16="http://schemas.microsoft.com/office/drawing/2014/main" id="{B104E8FD-55E9-45A3-B5F3-573182806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578"/>
              <a:ext cx="112" cy="182"/>
            </a:xfrm>
            <a:custGeom>
              <a:avLst/>
              <a:gdLst>
                <a:gd name="T0" fmla="*/ 694 w 45"/>
                <a:gd name="T1" fmla="*/ 229 h 73"/>
                <a:gd name="T2" fmla="*/ 187 w 45"/>
                <a:gd name="T3" fmla="*/ 1132 h 73"/>
                <a:gd name="T4" fmla="*/ 620 w 45"/>
                <a:gd name="T5" fmla="*/ 105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73">
                  <a:moveTo>
                    <a:pt x="45" y="15"/>
                  </a:moveTo>
                  <a:cubicBezTo>
                    <a:pt x="14" y="0"/>
                    <a:pt x="0" y="53"/>
                    <a:pt x="12" y="73"/>
                  </a:cubicBezTo>
                  <a:cubicBezTo>
                    <a:pt x="14" y="50"/>
                    <a:pt x="15" y="19"/>
                    <a:pt x="40" y="7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0" name="Freeform 344">
              <a:extLst>
                <a:ext uri="{FF2B5EF4-FFF2-40B4-BE49-F238E27FC236}">
                  <a16:creationId xmlns:a16="http://schemas.microsoft.com/office/drawing/2014/main" id="{E74D5FDC-C942-4729-A2CB-814CC3A52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2208"/>
              <a:ext cx="58" cy="55"/>
            </a:xfrm>
            <a:custGeom>
              <a:avLst/>
              <a:gdLst>
                <a:gd name="T0" fmla="*/ 179 w 23"/>
                <a:gd name="T1" fmla="*/ 345 h 22"/>
                <a:gd name="T2" fmla="*/ 368 w 23"/>
                <a:gd name="T3" fmla="*/ 238 h 22"/>
                <a:gd name="T4" fmla="*/ 192 w 23"/>
                <a:gd name="T5" fmla="*/ 158 h 22"/>
                <a:gd name="T6" fmla="*/ 146 w 23"/>
                <a:gd name="T7" fmla="*/ 31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2">
                  <a:moveTo>
                    <a:pt x="11" y="22"/>
                  </a:moveTo>
                  <a:cubicBezTo>
                    <a:pt x="0" y="8"/>
                    <a:pt x="16" y="0"/>
                    <a:pt x="23" y="15"/>
                  </a:cubicBezTo>
                  <a:cubicBezTo>
                    <a:pt x="21" y="13"/>
                    <a:pt x="15" y="11"/>
                    <a:pt x="12" y="10"/>
                  </a:cubicBezTo>
                  <a:cubicBezTo>
                    <a:pt x="11" y="13"/>
                    <a:pt x="9" y="17"/>
                    <a:pt x="9" y="2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1" name="Freeform 345">
              <a:extLst>
                <a:ext uri="{FF2B5EF4-FFF2-40B4-BE49-F238E27FC236}">
                  <a16:creationId xmlns:a16="http://schemas.microsoft.com/office/drawing/2014/main" id="{983E08BB-1AF1-470E-9035-8FF967B42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1903"/>
              <a:ext cx="87" cy="170"/>
            </a:xfrm>
            <a:custGeom>
              <a:avLst/>
              <a:gdLst>
                <a:gd name="T0" fmla="*/ 537 w 35"/>
                <a:gd name="T1" fmla="*/ 0 h 68"/>
                <a:gd name="T2" fmla="*/ 353 w 35"/>
                <a:gd name="T3" fmla="*/ 1063 h 68"/>
                <a:gd name="T4" fmla="*/ 537 w 35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68">
                  <a:moveTo>
                    <a:pt x="35" y="0"/>
                  </a:moveTo>
                  <a:cubicBezTo>
                    <a:pt x="21" y="12"/>
                    <a:pt x="0" y="59"/>
                    <a:pt x="23" y="68"/>
                  </a:cubicBezTo>
                  <a:cubicBezTo>
                    <a:pt x="33" y="45"/>
                    <a:pt x="12" y="23"/>
                    <a:pt x="35" y="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2" name="Freeform 346">
              <a:extLst>
                <a:ext uri="{FF2B5EF4-FFF2-40B4-BE49-F238E27FC236}">
                  <a16:creationId xmlns:a16="http://schemas.microsoft.com/office/drawing/2014/main" id="{25CD819B-DA21-4A90-AAA1-0F205EE51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195"/>
              <a:ext cx="38" cy="63"/>
            </a:xfrm>
            <a:custGeom>
              <a:avLst/>
              <a:gdLst>
                <a:gd name="T0" fmla="*/ 160 w 15"/>
                <a:gd name="T1" fmla="*/ 401 h 25"/>
                <a:gd name="T2" fmla="*/ 20 w 15"/>
                <a:gd name="T3" fmla="*/ 0 h 25"/>
                <a:gd name="T4" fmla="*/ 243 w 15"/>
                <a:gd name="T5" fmla="*/ 179 h 25"/>
                <a:gd name="T6" fmla="*/ 51 w 15"/>
                <a:gd name="T7" fmla="*/ 318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5">
                  <a:moveTo>
                    <a:pt x="10" y="25"/>
                  </a:moveTo>
                  <a:cubicBezTo>
                    <a:pt x="3" y="20"/>
                    <a:pt x="0" y="9"/>
                    <a:pt x="1" y="0"/>
                  </a:cubicBezTo>
                  <a:cubicBezTo>
                    <a:pt x="6" y="2"/>
                    <a:pt x="11" y="6"/>
                    <a:pt x="15" y="11"/>
                  </a:cubicBezTo>
                  <a:cubicBezTo>
                    <a:pt x="7" y="7"/>
                    <a:pt x="2" y="10"/>
                    <a:pt x="3" y="2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3" name="Freeform 347">
              <a:extLst>
                <a:ext uri="{FF2B5EF4-FFF2-40B4-BE49-F238E27FC236}">
                  <a16:creationId xmlns:a16="http://schemas.microsoft.com/office/drawing/2014/main" id="{7862250B-977A-45F6-8E12-86FA2D189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2445"/>
              <a:ext cx="50" cy="95"/>
            </a:xfrm>
            <a:custGeom>
              <a:avLst/>
              <a:gdLst>
                <a:gd name="T0" fmla="*/ 208 w 20"/>
                <a:gd name="T1" fmla="*/ 595 h 38"/>
                <a:gd name="T2" fmla="*/ 113 w 20"/>
                <a:gd name="T3" fmla="*/ 83 h 38"/>
                <a:gd name="T4" fmla="*/ 313 w 20"/>
                <a:gd name="T5" fmla="*/ 125 h 38"/>
                <a:gd name="T6" fmla="*/ 208 w 20"/>
                <a:gd name="T7" fmla="*/ 40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8">
                  <a:moveTo>
                    <a:pt x="13" y="38"/>
                  </a:moveTo>
                  <a:cubicBezTo>
                    <a:pt x="7" y="30"/>
                    <a:pt x="0" y="13"/>
                    <a:pt x="7" y="5"/>
                  </a:cubicBezTo>
                  <a:cubicBezTo>
                    <a:pt x="12" y="0"/>
                    <a:pt x="17" y="3"/>
                    <a:pt x="20" y="8"/>
                  </a:cubicBezTo>
                  <a:cubicBezTo>
                    <a:pt x="11" y="9"/>
                    <a:pt x="9" y="18"/>
                    <a:pt x="13" y="26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4" name="Freeform 348">
              <a:extLst>
                <a:ext uri="{FF2B5EF4-FFF2-40B4-BE49-F238E27FC236}">
                  <a16:creationId xmlns:a16="http://schemas.microsoft.com/office/drawing/2014/main" id="{7517F3B5-DE39-498F-8528-3BB979320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005"/>
              <a:ext cx="48" cy="68"/>
            </a:xfrm>
            <a:custGeom>
              <a:avLst/>
              <a:gdLst>
                <a:gd name="T0" fmla="*/ 63 w 19"/>
                <a:gd name="T1" fmla="*/ 431 h 27"/>
                <a:gd name="T2" fmla="*/ 0 w 19"/>
                <a:gd name="T3" fmla="*/ 20 h 27"/>
                <a:gd name="T4" fmla="*/ 306 w 19"/>
                <a:gd name="T5" fmla="*/ 146 h 27"/>
                <a:gd name="T6" fmla="*/ 33 w 19"/>
                <a:gd name="T7" fmla="*/ 30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7">
                  <a:moveTo>
                    <a:pt x="4" y="27"/>
                  </a:moveTo>
                  <a:cubicBezTo>
                    <a:pt x="1" y="18"/>
                    <a:pt x="0" y="10"/>
                    <a:pt x="0" y="1"/>
                  </a:cubicBezTo>
                  <a:cubicBezTo>
                    <a:pt x="8" y="0"/>
                    <a:pt x="15" y="2"/>
                    <a:pt x="19" y="9"/>
                  </a:cubicBezTo>
                  <a:cubicBezTo>
                    <a:pt x="10" y="6"/>
                    <a:pt x="0" y="8"/>
                    <a:pt x="2" y="19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5" name="Freeform 349">
              <a:extLst>
                <a:ext uri="{FF2B5EF4-FFF2-40B4-BE49-F238E27FC236}">
                  <a16:creationId xmlns:a16="http://schemas.microsoft.com/office/drawing/2014/main" id="{257DE645-D6B8-4C18-BF12-F2B40C5FF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2805"/>
              <a:ext cx="45" cy="70"/>
            </a:xfrm>
            <a:custGeom>
              <a:avLst/>
              <a:gdLst>
                <a:gd name="T0" fmla="*/ 145 w 18"/>
                <a:gd name="T1" fmla="*/ 438 h 28"/>
                <a:gd name="T2" fmla="*/ 33 w 18"/>
                <a:gd name="T3" fmla="*/ 0 h 28"/>
                <a:gd name="T4" fmla="*/ 283 w 18"/>
                <a:gd name="T5" fmla="*/ 113 h 28"/>
                <a:gd name="T6" fmla="*/ 145 w 18"/>
                <a:gd name="T7" fmla="*/ 95 h 28"/>
                <a:gd name="T8" fmla="*/ 113 w 18"/>
                <a:gd name="T9" fmla="*/ 40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8">
                  <a:moveTo>
                    <a:pt x="9" y="28"/>
                  </a:moveTo>
                  <a:cubicBezTo>
                    <a:pt x="4" y="20"/>
                    <a:pt x="0" y="10"/>
                    <a:pt x="2" y="0"/>
                  </a:cubicBezTo>
                  <a:cubicBezTo>
                    <a:pt x="8" y="0"/>
                    <a:pt x="14" y="3"/>
                    <a:pt x="18" y="7"/>
                  </a:cubicBezTo>
                  <a:cubicBezTo>
                    <a:pt x="16" y="6"/>
                    <a:pt x="11" y="6"/>
                    <a:pt x="9" y="6"/>
                  </a:cubicBezTo>
                  <a:cubicBezTo>
                    <a:pt x="6" y="12"/>
                    <a:pt x="7" y="19"/>
                    <a:pt x="7" y="26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6" name="Freeform 350">
              <a:extLst>
                <a:ext uri="{FF2B5EF4-FFF2-40B4-BE49-F238E27FC236}">
                  <a16:creationId xmlns:a16="http://schemas.microsoft.com/office/drawing/2014/main" id="{19377924-C431-4A2A-8A76-D308426DA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913"/>
              <a:ext cx="77" cy="52"/>
            </a:xfrm>
            <a:custGeom>
              <a:avLst/>
              <a:gdLst>
                <a:gd name="T0" fmla="*/ 62 w 31"/>
                <a:gd name="T1" fmla="*/ 319 h 21"/>
                <a:gd name="T2" fmla="*/ 474 w 31"/>
                <a:gd name="T3" fmla="*/ 258 h 21"/>
                <a:gd name="T4" fmla="*/ 92 w 31"/>
                <a:gd name="T5" fmla="*/ 28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1">
                  <a:moveTo>
                    <a:pt x="4" y="21"/>
                  </a:moveTo>
                  <a:cubicBezTo>
                    <a:pt x="0" y="6"/>
                    <a:pt x="31" y="0"/>
                    <a:pt x="31" y="17"/>
                  </a:cubicBezTo>
                  <a:cubicBezTo>
                    <a:pt x="24" y="12"/>
                    <a:pt x="10" y="7"/>
                    <a:pt x="6" y="19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7" name="Freeform 351">
              <a:extLst>
                <a:ext uri="{FF2B5EF4-FFF2-40B4-BE49-F238E27FC236}">
                  <a16:creationId xmlns:a16="http://schemas.microsoft.com/office/drawing/2014/main" id="{1C344717-6708-4545-BFAF-CCA86FA5E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3073"/>
              <a:ext cx="75" cy="130"/>
            </a:xfrm>
            <a:custGeom>
              <a:avLst/>
              <a:gdLst>
                <a:gd name="T0" fmla="*/ 83 w 30"/>
                <a:gd name="T1" fmla="*/ 813 h 52"/>
                <a:gd name="T2" fmla="*/ 95 w 30"/>
                <a:gd name="T3" fmla="*/ 188 h 52"/>
                <a:gd name="T4" fmla="*/ 470 w 30"/>
                <a:gd name="T5" fmla="*/ 175 h 52"/>
                <a:gd name="T6" fmla="*/ 145 w 30"/>
                <a:gd name="T7" fmla="*/ 72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2">
                  <a:moveTo>
                    <a:pt x="5" y="52"/>
                  </a:moveTo>
                  <a:cubicBezTo>
                    <a:pt x="2" y="43"/>
                    <a:pt x="0" y="20"/>
                    <a:pt x="6" y="12"/>
                  </a:cubicBezTo>
                  <a:cubicBezTo>
                    <a:pt x="12" y="3"/>
                    <a:pt x="25" y="0"/>
                    <a:pt x="30" y="11"/>
                  </a:cubicBezTo>
                  <a:cubicBezTo>
                    <a:pt x="9" y="8"/>
                    <a:pt x="5" y="30"/>
                    <a:pt x="9" y="46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8" name="Freeform 352">
              <a:extLst>
                <a:ext uri="{FF2B5EF4-FFF2-40B4-BE49-F238E27FC236}">
                  <a16:creationId xmlns:a16="http://schemas.microsoft.com/office/drawing/2014/main" id="{C03FB778-6E80-433A-B280-091F54A9A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3376"/>
              <a:ext cx="75" cy="72"/>
            </a:xfrm>
            <a:custGeom>
              <a:avLst/>
              <a:gdLst>
                <a:gd name="T0" fmla="*/ 0 w 30"/>
                <a:gd name="T1" fmla="*/ 444 h 29"/>
                <a:gd name="T2" fmla="*/ 158 w 30"/>
                <a:gd name="T3" fmla="*/ 74 h 29"/>
                <a:gd name="T4" fmla="*/ 458 w 30"/>
                <a:gd name="T5" fmla="*/ 353 h 29"/>
                <a:gd name="T6" fmla="*/ 113 w 30"/>
                <a:gd name="T7" fmla="*/ 308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9">
                  <a:moveTo>
                    <a:pt x="0" y="29"/>
                  </a:moveTo>
                  <a:cubicBezTo>
                    <a:pt x="3" y="24"/>
                    <a:pt x="4" y="8"/>
                    <a:pt x="10" y="5"/>
                  </a:cubicBezTo>
                  <a:cubicBezTo>
                    <a:pt x="22" y="0"/>
                    <a:pt x="30" y="14"/>
                    <a:pt x="29" y="23"/>
                  </a:cubicBezTo>
                  <a:cubicBezTo>
                    <a:pt x="25" y="12"/>
                    <a:pt x="13" y="7"/>
                    <a:pt x="7" y="2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9" name="Freeform 353">
              <a:extLst>
                <a:ext uri="{FF2B5EF4-FFF2-40B4-BE49-F238E27FC236}">
                  <a16:creationId xmlns:a16="http://schemas.microsoft.com/office/drawing/2014/main" id="{8D3047CB-DFCA-45F1-850E-7022DE22E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3263"/>
              <a:ext cx="152" cy="90"/>
            </a:xfrm>
            <a:custGeom>
              <a:avLst/>
              <a:gdLst>
                <a:gd name="T0" fmla="*/ 354 w 61"/>
                <a:gd name="T1" fmla="*/ 563 h 36"/>
                <a:gd name="T2" fmla="*/ 944 w 61"/>
                <a:gd name="T3" fmla="*/ 300 h 36"/>
                <a:gd name="T4" fmla="*/ 324 w 61"/>
                <a:gd name="T5" fmla="*/ 425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36">
                  <a:moveTo>
                    <a:pt x="23" y="36"/>
                  </a:moveTo>
                  <a:cubicBezTo>
                    <a:pt x="0" y="4"/>
                    <a:pt x="43" y="0"/>
                    <a:pt x="61" y="19"/>
                  </a:cubicBezTo>
                  <a:cubicBezTo>
                    <a:pt x="50" y="15"/>
                    <a:pt x="19" y="2"/>
                    <a:pt x="21" y="27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0" name="Freeform 354">
              <a:extLst>
                <a:ext uri="{FF2B5EF4-FFF2-40B4-BE49-F238E27FC236}">
                  <a16:creationId xmlns:a16="http://schemas.microsoft.com/office/drawing/2014/main" id="{FF466F39-9866-4A06-8D33-F587A1EA5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3348"/>
              <a:ext cx="55" cy="73"/>
            </a:xfrm>
            <a:custGeom>
              <a:avLst/>
              <a:gdLst>
                <a:gd name="T0" fmla="*/ 95 w 22"/>
                <a:gd name="T1" fmla="*/ 463 h 29"/>
                <a:gd name="T2" fmla="*/ 50 w 22"/>
                <a:gd name="T3" fmla="*/ 20 h 29"/>
                <a:gd name="T4" fmla="*/ 345 w 22"/>
                <a:gd name="T5" fmla="*/ 146 h 29"/>
                <a:gd name="T6" fmla="*/ 63 w 22"/>
                <a:gd name="T7" fmla="*/ 413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9">
                  <a:moveTo>
                    <a:pt x="6" y="29"/>
                  </a:moveTo>
                  <a:cubicBezTo>
                    <a:pt x="1" y="21"/>
                    <a:pt x="0" y="10"/>
                    <a:pt x="3" y="1"/>
                  </a:cubicBezTo>
                  <a:cubicBezTo>
                    <a:pt x="10" y="0"/>
                    <a:pt x="17" y="5"/>
                    <a:pt x="22" y="9"/>
                  </a:cubicBezTo>
                  <a:cubicBezTo>
                    <a:pt x="9" y="4"/>
                    <a:pt x="4" y="13"/>
                    <a:pt x="4" y="26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1" name="Freeform 355">
              <a:extLst>
                <a:ext uri="{FF2B5EF4-FFF2-40B4-BE49-F238E27FC236}">
                  <a16:creationId xmlns:a16="http://schemas.microsoft.com/office/drawing/2014/main" id="{3B5702E8-6279-4BAE-81C3-E5CF76D53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3418"/>
              <a:ext cx="140" cy="108"/>
            </a:xfrm>
            <a:custGeom>
              <a:avLst/>
              <a:gdLst>
                <a:gd name="T0" fmla="*/ 50 w 56"/>
                <a:gd name="T1" fmla="*/ 681 h 43"/>
                <a:gd name="T2" fmla="*/ 333 w 56"/>
                <a:gd name="T3" fmla="*/ 63 h 43"/>
                <a:gd name="T4" fmla="*/ 875 w 56"/>
                <a:gd name="T5" fmla="*/ 429 h 43"/>
                <a:gd name="T6" fmla="*/ 313 w 56"/>
                <a:gd name="T7" fmla="*/ 113 h 43"/>
                <a:gd name="T8" fmla="*/ 83 w 56"/>
                <a:gd name="T9" fmla="*/ 60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3">
                  <a:moveTo>
                    <a:pt x="3" y="43"/>
                  </a:moveTo>
                  <a:cubicBezTo>
                    <a:pt x="3" y="26"/>
                    <a:pt x="0" y="8"/>
                    <a:pt x="21" y="4"/>
                  </a:cubicBezTo>
                  <a:cubicBezTo>
                    <a:pt x="38" y="0"/>
                    <a:pt x="50" y="12"/>
                    <a:pt x="56" y="27"/>
                  </a:cubicBezTo>
                  <a:cubicBezTo>
                    <a:pt x="43" y="22"/>
                    <a:pt x="33" y="11"/>
                    <a:pt x="20" y="7"/>
                  </a:cubicBezTo>
                  <a:cubicBezTo>
                    <a:pt x="9" y="15"/>
                    <a:pt x="7" y="24"/>
                    <a:pt x="5" y="38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2" name="Freeform 356">
              <a:extLst>
                <a:ext uri="{FF2B5EF4-FFF2-40B4-BE49-F238E27FC236}">
                  <a16:creationId xmlns:a16="http://schemas.microsoft.com/office/drawing/2014/main" id="{1EF8D4BB-4D50-45B1-81E1-F5A75A215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3586"/>
              <a:ext cx="75" cy="95"/>
            </a:xfrm>
            <a:custGeom>
              <a:avLst/>
              <a:gdLst>
                <a:gd name="T0" fmla="*/ 95 w 30"/>
                <a:gd name="T1" fmla="*/ 595 h 38"/>
                <a:gd name="T2" fmla="*/ 470 w 30"/>
                <a:gd name="T3" fmla="*/ 313 h 38"/>
                <a:gd name="T4" fmla="*/ 95 w 30"/>
                <a:gd name="T5" fmla="*/ 52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8">
                  <a:moveTo>
                    <a:pt x="6" y="38"/>
                  </a:moveTo>
                  <a:cubicBezTo>
                    <a:pt x="0" y="17"/>
                    <a:pt x="10" y="0"/>
                    <a:pt x="30" y="20"/>
                  </a:cubicBezTo>
                  <a:cubicBezTo>
                    <a:pt x="17" y="10"/>
                    <a:pt x="4" y="16"/>
                    <a:pt x="6" y="33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3" name="Freeform 357">
              <a:extLst>
                <a:ext uri="{FF2B5EF4-FFF2-40B4-BE49-F238E27FC236}">
                  <a16:creationId xmlns:a16="http://schemas.microsoft.com/office/drawing/2014/main" id="{515BCC54-6B85-4E8B-BBC0-C727F0B39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3551"/>
              <a:ext cx="155" cy="97"/>
            </a:xfrm>
            <a:custGeom>
              <a:avLst/>
              <a:gdLst>
                <a:gd name="T0" fmla="*/ 0 w 62"/>
                <a:gd name="T1" fmla="*/ 353 h 39"/>
                <a:gd name="T2" fmla="*/ 20 w 62"/>
                <a:gd name="T3" fmla="*/ 279 h 39"/>
                <a:gd name="T4" fmla="*/ 970 w 62"/>
                <a:gd name="T5" fmla="*/ 415 h 39"/>
                <a:gd name="T6" fmla="*/ 95 w 62"/>
                <a:gd name="T7" fmla="*/ 308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39">
                  <a:moveTo>
                    <a:pt x="0" y="23"/>
                  </a:moveTo>
                  <a:cubicBezTo>
                    <a:pt x="0" y="21"/>
                    <a:pt x="0" y="20"/>
                    <a:pt x="1" y="18"/>
                  </a:cubicBezTo>
                  <a:cubicBezTo>
                    <a:pt x="22" y="4"/>
                    <a:pt x="42" y="17"/>
                    <a:pt x="62" y="27"/>
                  </a:cubicBezTo>
                  <a:cubicBezTo>
                    <a:pt x="49" y="39"/>
                    <a:pt x="28" y="0"/>
                    <a:pt x="6" y="20"/>
                  </a:cubicBezTo>
                </a:path>
              </a:pathLst>
            </a:custGeom>
            <a:solidFill>
              <a:srgbClr val="F48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4" name="Oval 358">
              <a:extLst>
                <a:ext uri="{FF2B5EF4-FFF2-40B4-BE49-F238E27FC236}">
                  <a16:creationId xmlns:a16="http://schemas.microsoft.com/office/drawing/2014/main" id="{66FA7ADD-9FDB-4A04-B876-10131B4AA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4" y="763"/>
              <a:ext cx="25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5" name="Oval 359">
              <a:extLst>
                <a:ext uri="{FF2B5EF4-FFF2-40B4-BE49-F238E27FC236}">
                  <a16:creationId xmlns:a16="http://schemas.microsoft.com/office/drawing/2014/main" id="{86AA9E4A-6BC0-4EFA-9CED-02E8C4040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" y="765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6" name="Oval 360">
              <a:extLst>
                <a:ext uri="{FF2B5EF4-FFF2-40B4-BE49-F238E27FC236}">
                  <a16:creationId xmlns:a16="http://schemas.microsoft.com/office/drawing/2014/main" id="{CCAF5CC8-E2BA-45C5-B146-EA947AB7A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7" y="875"/>
              <a:ext cx="25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7" name="Oval 361">
              <a:extLst>
                <a:ext uri="{FF2B5EF4-FFF2-40B4-BE49-F238E27FC236}">
                  <a16:creationId xmlns:a16="http://schemas.microsoft.com/office/drawing/2014/main" id="{426282C5-EFAF-4F59-9ADD-4563751E6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900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8" name="Oval 362">
              <a:extLst>
                <a:ext uri="{FF2B5EF4-FFF2-40B4-BE49-F238E27FC236}">
                  <a16:creationId xmlns:a16="http://schemas.microsoft.com/office/drawing/2014/main" id="{C5E72EC4-D532-451F-8389-FA655CBB6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2" y="770"/>
              <a:ext cx="25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9" name="Oval 363">
              <a:extLst>
                <a:ext uri="{FF2B5EF4-FFF2-40B4-BE49-F238E27FC236}">
                  <a16:creationId xmlns:a16="http://schemas.microsoft.com/office/drawing/2014/main" id="{B132C729-BE17-4059-815D-44A077B31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9" y="1440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0" name="Oval 364">
              <a:extLst>
                <a:ext uri="{FF2B5EF4-FFF2-40B4-BE49-F238E27FC236}">
                  <a16:creationId xmlns:a16="http://schemas.microsoft.com/office/drawing/2014/main" id="{2323343A-D0EA-488B-AA1A-EED402020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" y="1473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1" name="Oval 365">
              <a:extLst>
                <a:ext uri="{FF2B5EF4-FFF2-40B4-BE49-F238E27FC236}">
                  <a16:creationId xmlns:a16="http://schemas.microsoft.com/office/drawing/2014/main" id="{FFA28E1A-9A5D-466A-8F52-3ADEC5A31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1133"/>
              <a:ext cx="30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2" name="Oval 366">
              <a:extLst>
                <a:ext uri="{FF2B5EF4-FFF2-40B4-BE49-F238E27FC236}">
                  <a16:creationId xmlns:a16="http://schemas.microsoft.com/office/drawing/2014/main" id="{9B2594B6-51C7-4BA5-88FA-78E64C63C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1143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3" name="Oval 367">
              <a:extLst>
                <a:ext uri="{FF2B5EF4-FFF2-40B4-BE49-F238E27FC236}">
                  <a16:creationId xmlns:a16="http://schemas.microsoft.com/office/drawing/2014/main" id="{0D0EE70F-890D-4BB6-8BD2-B40319786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1380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4" name="Oval 368">
              <a:extLst>
                <a:ext uri="{FF2B5EF4-FFF2-40B4-BE49-F238E27FC236}">
                  <a16:creationId xmlns:a16="http://schemas.microsoft.com/office/drawing/2014/main" id="{5240B301-E046-4E23-B728-2169C5CB6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" y="1290"/>
              <a:ext cx="22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5" name="Oval 369">
              <a:extLst>
                <a:ext uri="{FF2B5EF4-FFF2-40B4-BE49-F238E27FC236}">
                  <a16:creationId xmlns:a16="http://schemas.microsoft.com/office/drawing/2014/main" id="{A550E361-F8EC-49BC-8976-5DDEFC122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" y="1160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6" name="Oval 370">
              <a:extLst>
                <a:ext uri="{FF2B5EF4-FFF2-40B4-BE49-F238E27FC236}">
                  <a16:creationId xmlns:a16="http://schemas.microsoft.com/office/drawing/2014/main" id="{8758E153-6FB6-45C6-B295-66A4E529B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7" y="1250"/>
              <a:ext cx="32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7" name="Oval 371">
              <a:extLst>
                <a:ext uri="{FF2B5EF4-FFF2-40B4-BE49-F238E27FC236}">
                  <a16:creationId xmlns:a16="http://schemas.microsoft.com/office/drawing/2014/main" id="{C6176539-760A-4857-A1E9-0807B6D4C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9" y="1578"/>
              <a:ext cx="33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8" name="Oval 372">
              <a:extLst>
                <a:ext uri="{FF2B5EF4-FFF2-40B4-BE49-F238E27FC236}">
                  <a16:creationId xmlns:a16="http://schemas.microsoft.com/office/drawing/2014/main" id="{C7A4FFC4-6FD6-4DE2-9329-0A3FA6E6E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7" y="1905"/>
              <a:ext cx="35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9" name="Oval 373">
              <a:extLst>
                <a:ext uri="{FF2B5EF4-FFF2-40B4-BE49-F238E27FC236}">
                  <a16:creationId xmlns:a16="http://schemas.microsoft.com/office/drawing/2014/main" id="{1402DC16-31DE-4EC2-8C90-CB519682D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" y="1705"/>
              <a:ext cx="25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0" name="Oval 374">
              <a:extLst>
                <a:ext uri="{FF2B5EF4-FFF2-40B4-BE49-F238E27FC236}">
                  <a16:creationId xmlns:a16="http://schemas.microsoft.com/office/drawing/2014/main" id="{5D405F9C-B081-414A-92BD-914B58069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" y="1720"/>
              <a:ext cx="17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1" name="Oval 375">
              <a:extLst>
                <a:ext uri="{FF2B5EF4-FFF2-40B4-BE49-F238E27FC236}">
                  <a16:creationId xmlns:a16="http://schemas.microsoft.com/office/drawing/2014/main" id="{6EA725E9-DB07-4F43-BF12-16F3E978F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2" y="2293"/>
              <a:ext cx="27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2" name="Oval 376">
              <a:extLst>
                <a:ext uri="{FF2B5EF4-FFF2-40B4-BE49-F238E27FC236}">
                  <a16:creationId xmlns:a16="http://schemas.microsoft.com/office/drawing/2014/main" id="{44E84061-AB69-408D-BA91-70C775866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4" y="2350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3" name="Oval 377">
              <a:extLst>
                <a:ext uri="{FF2B5EF4-FFF2-40B4-BE49-F238E27FC236}">
                  <a16:creationId xmlns:a16="http://schemas.microsoft.com/office/drawing/2014/main" id="{F1CA41C9-CBEB-4834-8A42-D8BAACDA6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2" y="2233"/>
              <a:ext cx="25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4" name="Oval 378">
              <a:extLst>
                <a:ext uri="{FF2B5EF4-FFF2-40B4-BE49-F238E27FC236}">
                  <a16:creationId xmlns:a16="http://schemas.microsoft.com/office/drawing/2014/main" id="{323098CA-A1F5-4D6F-ACD5-CF9136711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1943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5" name="Oval 379">
              <a:extLst>
                <a:ext uri="{FF2B5EF4-FFF2-40B4-BE49-F238E27FC236}">
                  <a16:creationId xmlns:a16="http://schemas.microsoft.com/office/drawing/2014/main" id="{0F82C8E5-1474-419A-9700-EEFB258F6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4" y="2535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6" name="Oval 380">
              <a:extLst>
                <a:ext uri="{FF2B5EF4-FFF2-40B4-BE49-F238E27FC236}">
                  <a16:creationId xmlns:a16="http://schemas.microsoft.com/office/drawing/2014/main" id="{A59A2B18-A82D-448D-AB32-A3A55BC7F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2560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7" name="Oval 381">
              <a:extLst>
                <a:ext uri="{FF2B5EF4-FFF2-40B4-BE49-F238E27FC236}">
                  <a16:creationId xmlns:a16="http://schemas.microsoft.com/office/drawing/2014/main" id="{277A3636-4B79-4087-A5FB-0C38F852F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2373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8" name="Oval 382">
              <a:extLst>
                <a:ext uri="{FF2B5EF4-FFF2-40B4-BE49-F238E27FC236}">
                  <a16:creationId xmlns:a16="http://schemas.microsoft.com/office/drawing/2014/main" id="{A0817A15-895B-4B5C-A455-89441A431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2875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9" name="Oval 383">
              <a:extLst>
                <a:ext uri="{FF2B5EF4-FFF2-40B4-BE49-F238E27FC236}">
                  <a16:creationId xmlns:a16="http://schemas.microsoft.com/office/drawing/2014/main" id="{776B0EE9-693F-4ED0-BA15-99E3E5576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7" y="2845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0" name="Oval 384">
              <a:extLst>
                <a:ext uri="{FF2B5EF4-FFF2-40B4-BE49-F238E27FC236}">
                  <a16:creationId xmlns:a16="http://schemas.microsoft.com/office/drawing/2014/main" id="{108B1216-9BB5-4409-8F4F-1DFB6F41C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" y="2793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1" name="Oval 385">
              <a:extLst>
                <a:ext uri="{FF2B5EF4-FFF2-40B4-BE49-F238E27FC236}">
                  <a16:creationId xmlns:a16="http://schemas.microsoft.com/office/drawing/2014/main" id="{CE98E5AD-36F9-4884-8942-E22418C3E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2793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2" name="Oval 386">
              <a:extLst>
                <a:ext uri="{FF2B5EF4-FFF2-40B4-BE49-F238E27FC236}">
                  <a16:creationId xmlns:a16="http://schemas.microsoft.com/office/drawing/2014/main" id="{F04A4332-2081-48F9-8C16-1377C86CF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9" y="2933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3" name="Oval 387">
              <a:extLst>
                <a:ext uri="{FF2B5EF4-FFF2-40B4-BE49-F238E27FC236}">
                  <a16:creationId xmlns:a16="http://schemas.microsoft.com/office/drawing/2014/main" id="{5FBF29C4-B887-4CF7-95F5-0935E7F6E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2" y="2913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4" name="Oval 388">
              <a:extLst>
                <a:ext uri="{FF2B5EF4-FFF2-40B4-BE49-F238E27FC236}">
                  <a16:creationId xmlns:a16="http://schemas.microsoft.com/office/drawing/2014/main" id="{21B9FB11-664F-428B-A633-F37670066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" y="3031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5" name="Oval 389">
              <a:extLst>
                <a:ext uri="{FF2B5EF4-FFF2-40B4-BE49-F238E27FC236}">
                  <a16:creationId xmlns:a16="http://schemas.microsoft.com/office/drawing/2014/main" id="{8A04F77E-8BF9-4473-8E22-87E6809A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4" y="3016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6" name="Oval 390">
              <a:extLst>
                <a:ext uri="{FF2B5EF4-FFF2-40B4-BE49-F238E27FC236}">
                  <a16:creationId xmlns:a16="http://schemas.microsoft.com/office/drawing/2014/main" id="{5F62823C-0C41-40EF-A303-4A1861A2F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2" y="2823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7" name="Oval 391">
              <a:extLst>
                <a:ext uri="{FF2B5EF4-FFF2-40B4-BE49-F238E27FC236}">
                  <a16:creationId xmlns:a16="http://schemas.microsoft.com/office/drawing/2014/main" id="{1D6517EB-BC06-4D4B-AE6D-A23E36C4C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2" y="2805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8" name="Oval 392">
              <a:extLst>
                <a:ext uri="{FF2B5EF4-FFF2-40B4-BE49-F238E27FC236}">
                  <a16:creationId xmlns:a16="http://schemas.microsoft.com/office/drawing/2014/main" id="{968817D8-9B3F-4018-AC12-9F5259B75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2550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9" name="Oval 393">
              <a:extLst>
                <a:ext uri="{FF2B5EF4-FFF2-40B4-BE49-F238E27FC236}">
                  <a16:creationId xmlns:a16="http://schemas.microsoft.com/office/drawing/2014/main" id="{C72AADEB-C7E5-41E4-BADC-F857F5E30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2530"/>
              <a:ext cx="27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0" name="Oval 394">
              <a:extLst>
                <a:ext uri="{FF2B5EF4-FFF2-40B4-BE49-F238E27FC236}">
                  <a16:creationId xmlns:a16="http://schemas.microsoft.com/office/drawing/2014/main" id="{71D48CED-3F0D-441C-A639-862F72292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" y="3183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1" name="Oval 395">
              <a:extLst>
                <a:ext uri="{FF2B5EF4-FFF2-40B4-BE49-F238E27FC236}">
                  <a16:creationId xmlns:a16="http://schemas.microsoft.com/office/drawing/2014/main" id="{1460EE18-17EB-4B74-ABCA-840818DB9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3171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2" name="Oval 396">
              <a:extLst>
                <a:ext uri="{FF2B5EF4-FFF2-40B4-BE49-F238E27FC236}">
                  <a16:creationId xmlns:a16="http://schemas.microsoft.com/office/drawing/2014/main" id="{ACE20A0A-BFF1-49D5-ACE6-796FE4BBA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3436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3" name="Oval 397">
              <a:extLst>
                <a:ext uri="{FF2B5EF4-FFF2-40B4-BE49-F238E27FC236}">
                  <a16:creationId xmlns:a16="http://schemas.microsoft.com/office/drawing/2014/main" id="{0BACEFCC-5033-4C0B-9694-483E1BE77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7" y="3418"/>
              <a:ext cx="37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4" name="Oval 398">
              <a:extLst>
                <a:ext uri="{FF2B5EF4-FFF2-40B4-BE49-F238E27FC236}">
                  <a16:creationId xmlns:a16="http://schemas.microsoft.com/office/drawing/2014/main" id="{0F4E5094-7022-44DA-8736-381B5F463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9" y="3428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5" name="Oval 399">
              <a:extLst>
                <a:ext uri="{FF2B5EF4-FFF2-40B4-BE49-F238E27FC236}">
                  <a16:creationId xmlns:a16="http://schemas.microsoft.com/office/drawing/2014/main" id="{D36FE853-88BC-4273-8F00-CCE15D3CA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3433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6" name="Freeform 400">
              <a:extLst>
                <a:ext uri="{FF2B5EF4-FFF2-40B4-BE49-F238E27FC236}">
                  <a16:creationId xmlns:a16="http://schemas.microsoft.com/office/drawing/2014/main" id="{70A1D02C-2E11-4529-9382-9C5FD548C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688"/>
              <a:ext cx="1840" cy="3160"/>
            </a:xfrm>
            <a:custGeom>
              <a:avLst/>
              <a:gdLst>
                <a:gd name="T0" fmla="*/ 7550 w 736"/>
                <a:gd name="T1" fmla="*/ 345 h 1264"/>
                <a:gd name="T2" fmla="*/ 8645 w 736"/>
                <a:gd name="T3" fmla="*/ 533 h 1264"/>
                <a:gd name="T4" fmla="*/ 8938 w 736"/>
                <a:gd name="T5" fmla="*/ 688 h 1264"/>
                <a:gd name="T6" fmla="*/ 9563 w 736"/>
                <a:gd name="T7" fmla="*/ 1395 h 1264"/>
                <a:gd name="T8" fmla="*/ 10113 w 736"/>
                <a:gd name="T9" fmla="*/ 2283 h 1264"/>
                <a:gd name="T10" fmla="*/ 10563 w 736"/>
                <a:gd name="T11" fmla="*/ 3645 h 1264"/>
                <a:gd name="T12" fmla="*/ 11050 w 736"/>
                <a:gd name="T13" fmla="*/ 4895 h 1264"/>
                <a:gd name="T14" fmla="*/ 11300 w 736"/>
                <a:gd name="T15" fmla="*/ 6188 h 1264"/>
                <a:gd name="T16" fmla="*/ 10938 w 736"/>
                <a:gd name="T17" fmla="*/ 7020 h 1264"/>
                <a:gd name="T18" fmla="*/ 10300 w 736"/>
                <a:gd name="T19" fmla="*/ 8113 h 1264"/>
                <a:gd name="T20" fmla="*/ 9845 w 736"/>
                <a:gd name="T21" fmla="*/ 8375 h 1264"/>
                <a:gd name="T22" fmla="*/ 10095 w 736"/>
                <a:gd name="T23" fmla="*/ 9333 h 1264"/>
                <a:gd name="T24" fmla="*/ 10125 w 736"/>
                <a:gd name="T25" fmla="*/ 10250 h 1264"/>
                <a:gd name="T26" fmla="*/ 9925 w 736"/>
                <a:gd name="T27" fmla="*/ 11000 h 1264"/>
                <a:gd name="T28" fmla="*/ 9863 w 736"/>
                <a:gd name="T29" fmla="*/ 11658 h 1264"/>
                <a:gd name="T30" fmla="*/ 9708 w 736"/>
                <a:gd name="T31" fmla="*/ 12613 h 1264"/>
                <a:gd name="T32" fmla="*/ 10333 w 736"/>
                <a:gd name="T33" fmla="*/ 13533 h 1264"/>
                <a:gd name="T34" fmla="*/ 10533 w 736"/>
                <a:gd name="T35" fmla="*/ 14488 h 1264"/>
                <a:gd name="T36" fmla="*/ 10095 w 736"/>
                <a:gd name="T37" fmla="*/ 16238 h 1264"/>
                <a:gd name="T38" fmla="*/ 9863 w 736"/>
                <a:gd name="T39" fmla="*/ 16658 h 1264"/>
                <a:gd name="T40" fmla="*/ 9438 w 736"/>
                <a:gd name="T41" fmla="*/ 17395 h 1264"/>
                <a:gd name="T42" fmla="*/ 8220 w 736"/>
                <a:gd name="T43" fmla="*/ 18175 h 1264"/>
                <a:gd name="T44" fmla="*/ 6783 w 736"/>
                <a:gd name="T45" fmla="*/ 18833 h 1264"/>
                <a:gd name="T46" fmla="*/ 6113 w 736"/>
                <a:gd name="T47" fmla="*/ 18813 h 1264"/>
                <a:gd name="T48" fmla="*/ 5250 w 736"/>
                <a:gd name="T49" fmla="*/ 19050 h 1264"/>
                <a:gd name="T50" fmla="*/ 3283 w 736"/>
                <a:gd name="T51" fmla="*/ 18283 h 1264"/>
                <a:gd name="T52" fmla="*/ 2425 w 736"/>
                <a:gd name="T53" fmla="*/ 16783 h 1264"/>
                <a:gd name="T54" fmla="*/ 1645 w 736"/>
                <a:gd name="T55" fmla="*/ 15625 h 1264"/>
                <a:gd name="T56" fmla="*/ 908 w 736"/>
                <a:gd name="T57" fmla="*/ 14238 h 1264"/>
                <a:gd name="T58" fmla="*/ 708 w 736"/>
                <a:gd name="T59" fmla="*/ 13158 h 1264"/>
                <a:gd name="T60" fmla="*/ 720 w 736"/>
                <a:gd name="T61" fmla="*/ 11863 h 1264"/>
                <a:gd name="T62" fmla="*/ 520 w 736"/>
                <a:gd name="T63" fmla="*/ 11083 h 1264"/>
                <a:gd name="T64" fmla="*/ 458 w 736"/>
                <a:gd name="T65" fmla="*/ 10175 h 1264"/>
                <a:gd name="T66" fmla="*/ 270 w 736"/>
                <a:gd name="T67" fmla="*/ 9113 h 1264"/>
                <a:gd name="T68" fmla="*/ 658 w 736"/>
                <a:gd name="T69" fmla="*/ 7363 h 1264"/>
                <a:gd name="T70" fmla="*/ 1438 w 736"/>
                <a:gd name="T71" fmla="*/ 5988 h 1264"/>
                <a:gd name="T72" fmla="*/ 2220 w 736"/>
                <a:gd name="T73" fmla="*/ 4738 h 1264"/>
                <a:gd name="T74" fmla="*/ 2833 w 736"/>
                <a:gd name="T75" fmla="*/ 4063 h 1264"/>
                <a:gd name="T76" fmla="*/ 3938 w 736"/>
                <a:gd name="T77" fmla="*/ 3208 h 1264"/>
                <a:gd name="T78" fmla="*/ 4720 w 736"/>
                <a:gd name="T79" fmla="*/ 2563 h 1264"/>
                <a:gd name="T80" fmla="*/ 5375 w 736"/>
                <a:gd name="T81" fmla="*/ 1813 h 1264"/>
                <a:gd name="T82" fmla="*/ 6208 w 736"/>
                <a:gd name="T83" fmla="*/ 988 h 1264"/>
                <a:gd name="T84" fmla="*/ 6783 w 736"/>
                <a:gd name="T85" fmla="*/ 375 h 1264"/>
                <a:gd name="T86" fmla="*/ 7550 w 736"/>
                <a:gd name="T87" fmla="*/ 345 h 12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36" h="1264">
                  <a:moveTo>
                    <a:pt x="483" y="22"/>
                  </a:moveTo>
                  <a:cubicBezTo>
                    <a:pt x="500" y="21"/>
                    <a:pt x="519" y="0"/>
                    <a:pt x="553" y="34"/>
                  </a:cubicBezTo>
                  <a:cubicBezTo>
                    <a:pt x="553" y="34"/>
                    <a:pt x="561" y="47"/>
                    <a:pt x="572" y="44"/>
                  </a:cubicBezTo>
                  <a:cubicBezTo>
                    <a:pt x="582" y="42"/>
                    <a:pt x="620" y="48"/>
                    <a:pt x="612" y="89"/>
                  </a:cubicBezTo>
                  <a:cubicBezTo>
                    <a:pt x="604" y="129"/>
                    <a:pt x="646" y="102"/>
                    <a:pt x="647" y="146"/>
                  </a:cubicBezTo>
                  <a:cubicBezTo>
                    <a:pt x="648" y="190"/>
                    <a:pt x="672" y="182"/>
                    <a:pt x="676" y="233"/>
                  </a:cubicBezTo>
                  <a:cubicBezTo>
                    <a:pt x="680" y="284"/>
                    <a:pt x="719" y="271"/>
                    <a:pt x="707" y="313"/>
                  </a:cubicBezTo>
                  <a:cubicBezTo>
                    <a:pt x="695" y="354"/>
                    <a:pt x="736" y="365"/>
                    <a:pt x="723" y="396"/>
                  </a:cubicBezTo>
                  <a:cubicBezTo>
                    <a:pt x="723" y="396"/>
                    <a:pt x="732" y="437"/>
                    <a:pt x="700" y="449"/>
                  </a:cubicBezTo>
                  <a:cubicBezTo>
                    <a:pt x="669" y="461"/>
                    <a:pt x="713" y="499"/>
                    <a:pt x="659" y="519"/>
                  </a:cubicBezTo>
                  <a:cubicBezTo>
                    <a:pt x="659" y="519"/>
                    <a:pt x="633" y="526"/>
                    <a:pt x="630" y="536"/>
                  </a:cubicBezTo>
                  <a:cubicBezTo>
                    <a:pt x="628" y="547"/>
                    <a:pt x="634" y="579"/>
                    <a:pt x="646" y="597"/>
                  </a:cubicBezTo>
                  <a:cubicBezTo>
                    <a:pt x="658" y="616"/>
                    <a:pt x="656" y="644"/>
                    <a:pt x="648" y="656"/>
                  </a:cubicBezTo>
                  <a:cubicBezTo>
                    <a:pt x="641" y="668"/>
                    <a:pt x="629" y="681"/>
                    <a:pt x="635" y="704"/>
                  </a:cubicBezTo>
                  <a:cubicBezTo>
                    <a:pt x="642" y="728"/>
                    <a:pt x="647" y="728"/>
                    <a:pt x="631" y="746"/>
                  </a:cubicBezTo>
                  <a:cubicBezTo>
                    <a:pt x="616" y="764"/>
                    <a:pt x="621" y="807"/>
                    <a:pt x="621" y="807"/>
                  </a:cubicBezTo>
                  <a:cubicBezTo>
                    <a:pt x="621" y="807"/>
                    <a:pt x="661" y="826"/>
                    <a:pt x="661" y="866"/>
                  </a:cubicBezTo>
                  <a:cubicBezTo>
                    <a:pt x="661" y="866"/>
                    <a:pt x="684" y="899"/>
                    <a:pt x="674" y="927"/>
                  </a:cubicBezTo>
                  <a:cubicBezTo>
                    <a:pt x="665" y="954"/>
                    <a:pt x="704" y="993"/>
                    <a:pt x="646" y="1039"/>
                  </a:cubicBezTo>
                  <a:cubicBezTo>
                    <a:pt x="646" y="1039"/>
                    <a:pt x="646" y="1058"/>
                    <a:pt x="631" y="1066"/>
                  </a:cubicBezTo>
                  <a:cubicBezTo>
                    <a:pt x="617" y="1074"/>
                    <a:pt x="647" y="1097"/>
                    <a:pt x="604" y="1113"/>
                  </a:cubicBezTo>
                  <a:cubicBezTo>
                    <a:pt x="561" y="1128"/>
                    <a:pt x="563" y="1170"/>
                    <a:pt x="526" y="1163"/>
                  </a:cubicBezTo>
                  <a:cubicBezTo>
                    <a:pt x="490" y="1157"/>
                    <a:pt x="462" y="1223"/>
                    <a:pt x="434" y="1205"/>
                  </a:cubicBezTo>
                  <a:cubicBezTo>
                    <a:pt x="434" y="1205"/>
                    <a:pt x="417" y="1208"/>
                    <a:pt x="391" y="1204"/>
                  </a:cubicBezTo>
                  <a:cubicBezTo>
                    <a:pt x="365" y="1200"/>
                    <a:pt x="361" y="1235"/>
                    <a:pt x="336" y="1219"/>
                  </a:cubicBezTo>
                  <a:cubicBezTo>
                    <a:pt x="311" y="1204"/>
                    <a:pt x="250" y="1264"/>
                    <a:pt x="210" y="1170"/>
                  </a:cubicBezTo>
                  <a:cubicBezTo>
                    <a:pt x="188" y="1154"/>
                    <a:pt x="158" y="1137"/>
                    <a:pt x="155" y="1074"/>
                  </a:cubicBezTo>
                  <a:cubicBezTo>
                    <a:pt x="142" y="1046"/>
                    <a:pt x="108" y="1067"/>
                    <a:pt x="105" y="1000"/>
                  </a:cubicBezTo>
                  <a:cubicBezTo>
                    <a:pt x="103" y="974"/>
                    <a:pt x="63" y="962"/>
                    <a:pt x="58" y="911"/>
                  </a:cubicBezTo>
                  <a:cubicBezTo>
                    <a:pt x="52" y="860"/>
                    <a:pt x="51" y="856"/>
                    <a:pt x="45" y="842"/>
                  </a:cubicBezTo>
                  <a:cubicBezTo>
                    <a:pt x="38" y="828"/>
                    <a:pt x="24" y="778"/>
                    <a:pt x="46" y="759"/>
                  </a:cubicBezTo>
                  <a:cubicBezTo>
                    <a:pt x="46" y="759"/>
                    <a:pt x="25" y="730"/>
                    <a:pt x="33" y="709"/>
                  </a:cubicBezTo>
                  <a:cubicBezTo>
                    <a:pt x="41" y="689"/>
                    <a:pt x="19" y="673"/>
                    <a:pt x="29" y="651"/>
                  </a:cubicBezTo>
                  <a:cubicBezTo>
                    <a:pt x="39" y="629"/>
                    <a:pt x="0" y="613"/>
                    <a:pt x="17" y="583"/>
                  </a:cubicBezTo>
                  <a:cubicBezTo>
                    <a:pt x="17" y="583"/>
                    <a:pt x="0" y="497"/>
                    <a:pt x="42" y="471"/>
                  </a:cubicBezTo>
                  <a:cubicBezTo>
                    <a:pt x="84" y="445"/>
                    <a:pt x="41" y="400"/>
                    <a:pt x="92" y="383"/>
                  </a:cubicBezTo>
                  <a:cubicBezTo>
                    <a:pt x="92" y="383"/>
                    <a:pt x="82" y="329"/>
                    <a:pt x="142" y="303"/>
                  </a:cubicBezTo>
                  <a:cubicBezTo>
                    <a:pt x="142" y="303"/>
                    <a:pt x="162" y="270"/>
                    <a:pt x="181" y="260"/>
                  </a:cubicBezTo>
                  <a:cubicBezTo>
                    <a:pt x="201" y="251"/>
                    <a:pt x="222" y="205"/>
                    <a:pt x="252" y="205"/>
                  </a:cubicBezTo>
                  <a:cubicBezTo>
                    <a:pt x="252" y="205"/>
                    <a:pt x="259" y="152"/>
                    <a:pt x="302" y="164"/>
                  </a:cubicBezTo>
                  <a:cubicBezTo>
                    <a:pt x="302" y="164"/>
                    <a:pt x="319" y="125"/>
                    <a:pt x="344" y="116"/>
                  </a:cubicBezTo>
                  <a:cubicBezTo>
                    <a:pt x="369" y="107"/>
                    <a:pt x="370" y="71"/>
                    <a:pt x="397" y="63"/>
                  </a:cubicBezTo>
                  <a:cubicBezTo>
                    <a:pt x="425" y="55"/>
                    <a:pt x="409" y="37"/>
                    <a:pt x="434" y="24"/>
                  </a:cubicBezTo>
                  <a:cubicBezTo>
                    <a:pt x="458" y="11"/>
                    <a:pt x="483" y="22"/>
                    <a:pt x="483" y="22"/>
                  </a:cubicBezTo>
                  <a:close/>
                </a:path>
              </a:pathLst>
            </a:custGeom>
            <a:noFill/>
            <a:ln w="238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7" name="Freeform 401">
              <a:extLst>
                <a:ext uri="{FF2B5EF4-FFF2-40B4-BE49-F238E27FC236}">
                  <a16:creationId xmlns:a16="http://schemas.microsoft.com/office/drawing/2014/main" id="{C0531AD5-ADB5-452B-A695-5926679FC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093"/>
              <a:ext cx="122" cy="35"/>
            </a:xfrm>
            <a:custGeom>
              <a:avLst/>
              <a:gdLst>
                <a:gd name="T0" fmla="*/ 0 w 49"/>
                <a:gd name="T1" fmla="*/ 50 h 14"/>
                <a:gd name="T2" fmla="*/ 217 w 49"/>
                <a:gd name="T3" fmla="*/ 220 h 14"/>
                <a:gd name="T4" fmla="*/ 757 w 49"/>
                <a:gd name="T5" fmla="*/ 15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4">
                  <a:moveTo>
                    <a:pt x="0" y="3"/>
                  </a:moveTo>
                  <a:cubicBezTo>
                    <a:pt x="7" y="3"/>
                    <a:pt x="10" y="8"/>
                    <a:pt x="14" y="14"/>
                  </a:cubicBezTo>
                  <a:cubicBezTo>
                    <a:pt x="15" y="0"/>
                    <a:pt x="41" y="4"/>
                    <a:pt x="49" y="1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8" name="Freeform 402">
              <a:extLst>
                <a:ext uri="{FF2B5EF4-FFF2-40B4-BE49-F238E27FC236}">
                  <a16:creationId xmlns:a16="http://schemas.microsoft.com/office/drawing/2014/main" id="{8974F0A5-0277-4FD4-9F35-82EC993F6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3311"/>
              <a:ext cx="155" cy="47"/>
            </a:xfrm>
            <a:custGeom>
              <a:avLst/>
              <a:gdLst>
                <a:gd name="T0" fmla="*/ 0 w 62"/>
                <a:gd name="T1" fmla="*/ 134 h 19"/>
                <a:gd name="T2" fmla="*/ 300 w 62"/>
                <a:gd name="T3" fmla="*/ 134 h 19"/>
                <a:gd name="T4" fmla="*/ 520 w 62"/>
                <a:gd name="T5" fmla="*/ 30 h 19"/>
                <a:gd name="T6" fmla="*/ 970 w 62"/>
                <a:gd name="T7" fmla="*/ 287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19">
                  <a:moveTo>
                    <a:pt x="0" y="9"/>
                  </a:moveTo>
                  <a:cubicBezTo>
                    <a:pt x="6" y="10"/>
                    <a:pt x="13" y="10"/>
                    <a:pt x="19" y="9"/>
                  </a:cubicBezTo>
                  <a:cubicBezTo>
                    <a:pt x="25" y="8"/>
                    <a:pt x="28" y="4"/>
                    <a:pt x="33" y="2"/>
                  </a:cubicBezTo>
                  <a:cubicBezTo>
                    <a:pt x="40" y="0"/>
                    <a:pt x="57" y="10"/>
                    <a:pt x="62" y="19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9" name="Freeform 403">
              <a:extLst>
                <a:ext uri="{FF2B5EF4-FFF2-40B4-BE49-F238E27FC236}">
                  <a16:creationId xmlns:a16="http://schemas.microsoft.com/office/drawing/2014/main" id="{77470421-2C5D-4B9F-936F-5BC3BA0F3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3218"/>
              <a:ext cx="80" cy="75"/>
            </a:xfrm>
            <a:custGeom>
              <a:avLst/>
              <a:gdLst>
                <a:gd name="T0" fmla="*/ 458 w 32"/>
                <a:gd name="T1" fmla="*/ 470 h 30"/>
                <a:gd name="T2" fmla="*/ 345 w 32"/>
                <a:gd name="T3" fmla="*/ 83 h 30"/>
                <a:gd name="T4" fmla="*/ 20 w 32"/>
                <a:gd name="T5" fmla="*/ 363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0">
                  <a:moveTo>
                    <a:pt x="29" y="30"/>
                  </a:moveTo>
                  <a:cubicBezTo>
                    <a:pt x="32" y="25"/>
                    <a:pt x="28" y="8"/>
                    <a:pt x="22" y="5"/>
                  </a:cubicBezTo>
                  <a:cubicBezTo>
                    <a:pt x="13" y="0"/>
                    <a:pt x="0" y="13"/>
                    <a:pt x="1" y="23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0" name="Freeform 404">
              <a:extLst>
                <a:ext uri="{FF2B5EF4-FFF2-40B4-BE49-F238E27FC236}">
                  <a16:creationId xmlns:a16="http://schemas.microsoft.com/office/drawing/2014/main" id="{C2A37C5B-0B75-4EEC-A790-75F99DDA2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668"/>
              <a:ext cx="250" cy="182"/>
            </a:xfrm>
            <a:custGeom>
              <a:avLst/>
              <a:gdLst>
                <a:gd name="T0" fmla="*/ 1563 w 100"/>
                <a:gd name="T1" fmla="*/ 249 h 73"/>
                <a:gd name="T2" fmla="*/ 550 w 100"/>
                <a:gd name="T3" fmla="*/ 529 h 73"/>
                <a:gd name="T4" fmla="*/ 363 w 100"/>
                <a:gd name="T5" fmla="*/ 374 h 73"/>
                <a:gd name="T6" fmla="*/ 395 w 100"/>
                <a:gd name="T7" fmla="*/ 853 h 73"/>
                <a:gd name="T8" fmla="*/ 125 w 100"/>
                <a:gd name="T9" fmla="*/ 945 h 73"/>
                <a:gd name="T10" fmla="*/ 0 w 100"/>
                <a:gd name="T11" fmla="*/ 1132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73">
                  <a:moveTo>
                    <a:pt x="100" y="16"/>
                  </a:moveTo>
                  <a:cubicBezTo>
                    <a:pt x="80" y="12"/>
                    <a:pt x="39" y="0"/>
                    <a:pt x="35" y="34"/>
                  </a:cubicBezTo>
                  <a:cubicBezTo>
                    <a:pt x="30" y="33"/>
                    <a:pt x="25" y="28"/>
                    <a:pt x="23" y="24"/>
                  </a:cubicBezTo>
                  <a:cubicBezTo>
                    <a:pt x="24" y="34"/>
                    <a:pt x="27" y="46"/>
                    <a:pt x="25" y="55"/>
                  </a:cubicBezTo>
                  <a:cubicBezTo>
                    <a:pt x="24" y="66"/>
                    <a:pt x="15" y="71"/>
                    <a:pt x="8" y="61"/>
                  </a:cubicBezTo>
                  <a:cubicBezTo>
                    <a:pt x="5" y="65"/>
                    <a:pt x="4" y="70"/>
                    <a:pt x="0" y="73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1" name="Freeform 405">
              <a:extLst>
                <a:ext uri="{FF2B5EF4-FFF2-40B4-BE49-F238E27FC236}">
                  <a16:creationId xmlns:a16="http://schemas.microsoft.com/office/drawing/2014/main" id="{1C204D98-9BCD-4BF1-86CA-94F0E9219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1928"/>
              <a:ext cx="208" cy="112"/>
            </a:xfrm>
            <a:custGeom>
              <a:avLst/>
              <a:gdLst>
                <a:gd name="T0" fmla="*/ 1306 w 83"/>
                <a:gd name="T1" fmla="*/ 528 h 45"/>
                <a:gd name="T2" fmla="*/ 817 w 83"/>
                <a:gd name="T3" fmla="*/ 528 h 45"/>
                <a:gd name="T4" fmla="*/ 346 w 83"/>
                <a:gd name="T5" fmla="*/ 137 h 45"/>
                <a:gd name="T6" fmla="*/ 0 w 83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45">
                  <a:moveTo>
                    <a:pt x="83" y="34"/>
                  </a:moveTo>
                  <a:cubicBezTo>
                    <a:pt x="79" y="45"/>
                    <a:pt x="60" y="37"/>
                    <a:pt x="52" y="34"/>
                  </a:cubicBezTo>
                  <a:cubicBezTo>
                    <a:pt x="38" y="29"/>
                    <a:pt x="27" y="23"/>
                    <a:pt x="22" y="9"/>
                  </a:cubicBezTo>
                  <a:cubicBezTo>
                    <a:pt x="14" y="11"/>
                    <a:pt x="4" y="5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2" name="Freeform 406">
              <a:extLst>
                <a:ext uri="{FF2B5EF4-FFF2-40B4-BE49-F238E27FC236}">
                  <a16:creationId xmlns:a16="http://schemas.microsoft.com/office/drawing/2014/main" id="{FD2225CE-CA6C-4BFB-8ED5-F9E99D31A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895"/>
              <a:ext cx="8" cy="15"/>
            </a:xfrm>
            <a:custGeom>
              <a:avLst/>
              <a:gdLst>
                <a:gd name="T0" fmla="*/ 56 w 3"/>
                <a:gd name="T1" fmla="*/ 95 h 6"/>
                <a:gd name="T2" fmla="*/ 0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3" name="Freeform 407">
              <a:extLst>
                <a:ext uri="{FF2B5EF4-FFF2-40B4-BE49-F238E27FC236}">
                  <a16:creationId xmlns:a16="http://schemas.microsoft.com/office/drawing/2014/main" id="{FE01ADCA-BF33-4C51-A7C5-4E66151A5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2860"/>
              <a:ext cx="20" cy="13"/>
            </a:xfrm>
            <a:custGeom>
              <a:avLst/>
              <a:gdLst>
                <a:gd name="T0" fmla="*/ 125 w 8"/>
                <a:gd name="T1" fmla="*/ 0 h 5"/>
                <a:gd name="T2" fmla="*/ 0 w 8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6" y="2"/>
                    <a:pt x="3" y="4"/>
                    <a:pt x="0" y="5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4" name="Freeform 408">
              <a:extLst>
                <a:ext uri="{FF2B5EF4-FFF2-40B4-BE49-F238E27FC236}">
                  <a16:creationId xmlns:a16="http://schemas.microsoft.com/office/drawing/2014/main" id="{E20CD6ED-B5A6-42F9-AD9F-8742F41CD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128"/>
              <a:ext cx="22" cy="22"/>
            </a:xfrm>
            <a:custGeom>
              <a:avLst/>
              <a:gdLst>
                <a:gd name="T0" fmla="*/ 0 w 9"/>
                <a:gd name="T1" fmla="*/ 0 h 9"/>
                <a:gd name="T2" fmla="*/ 132 w 9"/>
                <a:gd name="T3" fmla="*/ 13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3" y="3"/>
                    <a:pt x="6" y="5"/>
                    <a:pt x="9" y="9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5" name="Freeform 409">
              <a:extLst>
                <a:ext uri="{FF2B5EF4-FFF2-40B4-BE49-F238E27FC236}">
                  <a16:creationId xmlns:a16="http://schemas.microsoft.com/office/drawing/2014/main" id="{F028C058-FD03-4610-84F2-20D33AD44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273"/>
              <a:ext cx="12" cy="13"/>
            </a:xfrm>
            <a:custGeom>
              <a:avLst/>
              <a:gdLst>
                <a:gd name="T0" fmla="*/ 70 w 5"/>
                <a:gd name="T1" fmla="*/ 88 h 5"/>
                <a:gd name="T2" fmla="*/ 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2" y="5"/>
                    <a:pt x="0" y="3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6" name="Freeform 410">
              <a:extLst>
                <a:ext uri="{FF2B5EF4-FFF2-40B4-BE49-F238E27FC236}">
                  <a16:creationId xmlns:a16="http://schemas.microsoft.com/office/drawing/2014/main" id="{6621DCA6-77BF-410C-A751-9EA5FF5AE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3371"/>
              <a:ext cx="22" cy="10"/>
            </a:xfrm>
            <a:custGeom>
              <a:avLst/>
              <a:gdLst>
                <a:gd name="T0" fmla="*/ 0 w 9"/>
                <a:gd name="T1" fmla="*/ 0 h 4"/>
                <a:gd name="T2" fmla="*/ 132 w 9"/>
                <a:gd name="T3" fmla="*/ 3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3" y="2"/>
                    <a:pt x="6" y="4"/>
                    <a:pt x="9" y="2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7" name="Freeform 411">
              <a:extLst>
                <a:ext uri="{FF2B5EF4-FFF2-40B4-BE49-F238E27FC236}">
                  <a16:creationId xmlns:a16="http://schemas.microsoft.com/office/drawing/2014/main" id="{218FDAEC-3F2A-4F77-B2D2-0A2F05FB3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123"/>
              <a:ext cx="110" cy="67"/>
            </a:xfrm>
            <a:custGeom>
              <a:avLst/>
              <a:gdLst>
                <a:gd name="T0" fmla="*/ 0 w 44"/>
                <a:gd name="T1" fmla="*/ 184 h 27"/>
                <a:gd name="T2" fmla="*/ 688 w 44"/>
                <a:gd name="T3" fmla="*/ 4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7">
                  <a:moveTo>
                    <a:pt x="0" y="12"/>
                  </a:moveTo>
                  <a:cubicBezTo>
                    <a:pt x="13" y="0"/>
                    <a:pt x="36" y="16"/>
                    <a:pt x="44" y="27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8" name="Freeform 412">
              <a:extLst>
                <a:ext uri="{FF2B5EF4-FFF2-40B4-BE49-F238E27FC236}">
                  <a16:creationId xmlns:a16="http://schemas.microsoft.com/office/drawing/2014/main" id="{D0F4376B-951B-48DC-91D2-08DDC3FE7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2213"/>
              <a:ext cx="8" cy="20"/>
            </a:xfrm>
            <a:custGeom>
              <a:avLst/>
              <a:gdLst>
                <a:gd name="T0" fmla="*/ 0 w 3"/>
                <a:gd name="T1" fmla="*/ 0 h 8"/>
                <a:gd name="T2" fmla="*/ 56 w 3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3"/>
                    <a:pt x="3" y="5"/>
                    <a:pt x="3" y="8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9" name="Freeform 413">
              <a:extLst>
                <a:ext uri="{FF2B5EF4-FFF2-40B4-BE49-F238E27FC236}">
                  <a16:creationId xmlns:a16="http://schemas.microsoft.com/office/drawing/2014/main" id="{D215B1D3-B85B-4F7B-9836-D40798AD6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813"/>
              <a:ext cx="177" cy="65"/>
            </a:xfrm>
            <a:custGeom>
              <a:avLst/>
              <a:gdLst>
                <a:gd name="T0" fmla="*/ 0 w 71"/>
                <a:gd name="T1" fmla="*/ 0 h 26"/>
                <a:gd name="T2" fmla="*/ 1099 w 71"/>
                <a:gd name="T3" fmla="*/ 113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26">
                  <a:moveTo>
                    <a:pt x="0" y="0"/>
                  </a:moveTo>
                  <a:cubicBezTo>
                    <a:pt x="13" y="26"/>
                    <a:pt x="51" y="15"/>
                    <a:pt x="71" y="7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0" name="Freeform 414">
              <a:extLst>
                <a:ext uri="{FF2B5EF4-FFF2-40B4-BE49-F238E27FC236}">
                  <a16:creationId xmlns:a16="http://schemas.microsoft.com/office/drawing/2014/main" id="{16685AC5-FA30-49D7-81A1-08286B0F6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773"/>
              <a:ext cx="20" cy="27"/>
            </a:xfrm>
            <a:custGeom>
              <a:avLst/>
              <a:gdLst>
                <a:gd name="T0" fmla="*/ 0 w 8"/>
                <a:gd name="T1" fmla="*/ 162 h 11"/>
                <a:gd name="T2" fmla="*/ 125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cubicBezTo>
                    <a:pt x="4" y="8"/>
                    <a:pt x="5" y="4"/>
                    <a:pt x="8" y="0"/>
                  </a:cubicBezTo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EDACD272-19F3-462F-9F80-B2C617DA05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3000"/>
              <a:t>Renovascular hypertension</a:t>
            </a:r>
          </a:p>
        </p:txBody>
      </p:sp>
      <p:grpSp>
        <p:nvGrpSpPr>
          <p:cNvPr id="45058" name="Group 5">
            <a:extLst>
              <a:ext uri="{FF2B5EF4-FFF2-40B4-BE49-F238E27FC236}">
                <a16:creationId xmlns:a16="http://schemas.microsoft.com/office/drawing/2014/main" id="{2D89D783-8BA5-4908-993B-88D79769AD09}"/>
              </a:ext>
            </a:extLst>
          </p:cNvPr>
          <p:cNvGrpSpPr>
            <a:grpSpLocks/>
          </p:cNvGrpSpPr>
          <p:nvPr/>
        </p:nvGrpSpPr>
        <p:grpSpPr bwMode="auto">
          <a:xfrm>
            <a:off x="3151188" y="1928813"/>
            <a:ext cx="2157412" cy="3536950"/>
            <a:chOff x="972" y="968"/>
            <a:chExt cx="1412" cy="2316"/>
          </a:xfrm>
        </p:grpSpPr>
        <p:grpSp>
          <p:nvGrpSpPr>
            <p:cNvPr id="45648" name="Group 6">
              <a:extLst>
                <a:ext uri="{FF2B5EF4-FFF2-40B4-BE49-F238E27FC236}">
                  <a16:creationId xmlns:a16="http://schemas.microsoft.com/office/drawing/2014/main" id="{7A1CC4AD-7E20-4EF4-8899-77F8094B88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2" y="968"/>
              <a:ext cx="1412" cy="2316"/>
              <a:chOff x="972" y="968"/>
              <a:chExt cx="1412" cy="2316"/>
            </a:xfrm>
          </p:grpSpPr>
          <p:sp>
            <p:nvSpPr>
              <p:cNvPr id="45823" name="Freeform 7">
                <a:extLst>
                  <a:ext uri="{FF2B5EF4-FFF2-40B4-BE49-F238E27FC236}">
                    <a16:creationId xmlns:a16="http://schemas.microsoft.com/office/drawing/2014/main" id="{7F7A1E9D-36AF-46F9-8A4D-6811B2738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1763"/>
                <a:ext cx="385" cy="1521"/>
              </a:xfrm>
              <a:custGeom>
                <a:avLst/>
                <a:gdLst>
                  <a:gd name="T0" fmla="*/ 231 w 322"/>
                  <a:gd name="T1" fmla="*/ 0 h 1278"/>
                  <a:gd name="T2" fmla="*/ 533 w 322"/>
                  <a:gd name="T3" fmla="*/ 952 h 1278"/>
                  <a:gd name="T4" fmla="*/ 503 w 322"/>
                  <a:gd name="T5" fmla="*/ 2084 h 1278"/>
                  <a:gd name="T6" fmla="*/ 331 w 322"/>
                  <a:gd name="T7" fmla="*/ 2084 h 1278"/>
                  <a:gd name="T8" fmla="*/ 0 w 322"/>
                  <a:gd name="T9" fmla="*/ 932 h 1278"/>
                  <a:gd name="T10" fmla="*/ 37 w 322"/>
                  <a:gd name="T11" fmla="*/ 232 h 1278"/>
                  <a:gd name="T12" fmla="*/ 231 w 322"/>
                  <a:gd name="T13" fmla="*/ 0 h 12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2" h="1278">
                    <a:moveTo>
                      <a:pt x="135" y="0"/>
                    </a:moveTo>
                    <a:cubicBezTo>
                      <a:pt x="135" y="0"/>
                      <a:pt x="303" y="322"/>
                      <a:pt x="312" y="565"/>
                    </a:cubicBezTo>
                    <a:cubicBezTo>
                      <a:pt x="322" y="808"/>
                      <a:pt x="272" y="1095"/>
                      <a:pt x="294" y="1236"/>
                    </a:cubicBezTo>
                    <a:cubicBezTo>
                      <a:pt x="294" y="1236"/>
                      <a:pt x="236" y="1278"/>
                      <a:pt x="194" y="1236"/>
                    </a:cubicBezTo>
                    <a:cubicBezTo>
                      <a:pt x="194" y="1236"/>
                      <a:pt x="259" y="749"/>
                      <a:pt x="0" y="553"/>
                    </a:cubicBezTo>
                    <a:cubicBezTo>
                      <a:pt x="22" y="138"/>
                      <a:pt x="22" y="138"/>
                      <a:pt x="22" y="138"/>
                    </a:cubicBez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F4D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4" name="Freeform 8">
                <a:extLst>
                  <a:ext uri="{FF2B5EF4-FFF2-40B4-BE49-F238E27FC236}">
                    <a16:creationId xmlns:a16="http://schemas.microsoft.com/office/drawing/2014/main" id="{9F9AB44C-99C5-4B8A-9D04-325939ED2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1763"/>
                <a:ext cx="310" cy="1484"/>
              </a:xfrm>
              <a:custGeom>
                <a:avLst/>
                <a:gdLst>
                  <a:gd name="T0" fmla="*/ 282 w 259"/>
                  <a:gd name="T1" fmla="*/ 1037 h 1247"/>
                  <a:gd name="T2" fmla="*/ 263 w 259"/>
                  <a:gd name="T3" fmla="*/ 638 h 1247"/>
                  <a:gd name="T4" fmla="*/ 130 w 259"/>
                  <a:gd name="T5" fmla="*/ 232 h 1247"/>
                  <a:gd name="T6" fmla="*/ 267 w 259"/>
                  <a:gd name="T7" fmla="*/ 69 h 1247"/>
                  <a:gd name="T8" fmla="*/ 232 w 259"/>
                  <a:gd name="T9" fmla="*/ 0 h 1247"/>
                  <a:gd name="T10" fmla="*/ 37 w 259"/>
                  <a:gd name="T11" fmla="*/ 232 h 1247"/>
                  <a:gd name="T12" fmla="*/ 0 w 259"/>
                  <a:gd name="T13" fmla="*/ 932 h 1247"/>
                  <a:gd name="T14" fmla="*/ 333 w 259"/>
                  <a:gd name="T15" fmla="*/ 2084 h 1247"/>
                  <a:gd name="T16" fmla="*/ 358 w 259"/>
                  <a:gd name="T17" fmla="*/ 2102 h 1247"/>
                  <a:gd name="T18" fmla="*/ 409 w 259"/>
                  <a:gd name="T19" fmla="*/ 1528 h 1247"/>
                  <a:gd name="T20" fmla="*/ 282 w 259"/>
                  <a:gd name="T21" fmla="*/ 1037 h 12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9" h="1247">
                    <a:moveTo>
                      <a:pt x="165" y="615"/>
                    </a:moveTo>
                    <a:cubicBezTo>
                      <a:pt x="144" y="570"/>
                      <a:pt x="147" y="470"/>
                      <a:pt x="154" y="37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42" y="15"/>
                      <a:pt x="135" y="0"/>
                      <a:pt x="135" y="0"/>
                    </a:cubicBezTo>
                    <a:cubicBezTo>
                      <a:pt x="22" y="138"/>
                      <a:pt x="22" y="138"/>
                      <a:pt x="22" y="138"/>
                    </a:cubicBezTo>
                    <a:cubicBezTo>
                      <a:pt x="0" y="553"/>
                      <a:pt x="0" y="553"/>
                      <a:pt x="0" y="553"/>
                    </a:cubicBezTo>
                    <a:cubicBezTo>
                      <a:pt x="259" y="749"/>
                      <a:pt x="194" y="1236"/>
                      <a:pt x="194" y="1236"/>
                    </a:cubicBezTo>
                    <a:cubicBezTo>
                      <a:pt x="199" y="1241"/>
                      <a:pt x="204" y="1245"/>
                      <a:pt x="209" y="1247"/>
                    </a:cubicBezTo>
                    <a:cubicBezTo>
                      <a:pt x="235" y="1137"/>
                      <a:pt x="254" y="1068"/>
                      <a:pt x="239" y="907"/>
                    </a:cubicBezTo>
                    <a:cubicBezTo>
                      <a:pt x="224" y="820"/>
                      <a:pt x="208" y="706"/>
                      <a:pt x="165" y="615"/>
                    </a:cubicBezTo>
                    <a:close/>
                  </a:path>
                </a:pathLst>
              </a:custGeom>
              <a:solidFill>
                <a:srgbClr val="F1C0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5" name="Freeform 9">
                <a:extLst>
                  <a:ext uri="{FF2B5EF4-FFF2-40B4-BE49-F238E27FC236}">
                    <a16:creationId xmlns:a16="http://schemas.microsoft.com/office/drawing/2014/main" id="{DCB0A351-0E9F-4505-8DC0-DBE4CE5D6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1763"/>
                <a:ext cx="385" cy="1471"/>
              </a:xfrm>
              <a:custGeom>
                <a:avLst/>
                <a:gdLst>
                  <a:gd name="T0" fmla="*/ 331 w 322"/>
                  <a:gd name="T1" fmla="*/ 2084 h 1236"/>
                  <a:gd name="T2" fmla="*/ 0 w 322"/>
                  <a:gd name="T3" fmla="*/ 932 h 1236"/>
                  <a:gd name="T4" fmla="*/ 37 w 322"/>
                  <a:gd name="T5" fmla="*/ 232 h 1236"/>
                  <a:gd name="T6" fmla="*/ 231 w 322"/>
                  <a:gd name="T7" fmla="*/ 0 h 1236"/>
                  <a:gd name="T8" fmla="*/ 533 w 322"/>
                  <a:gd name="T9" fmla="*/ 952 h 1236"/>
                  <a:gd name="T10" fmla="*/ 503 w 322"/>
                  <a:gd name="T11" fmla="*/ 2084 h 12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2" h="1236">
                    <a:moveTo>
                      <a:pt x="194" y="1236"/>
                    </a:moveTo>
                    <a:cubicBezTo>
                      <a:pt x="194" y="1236"/>
                      <a:pt x="259" y="749"/>
                      <a:pt x="0" y="553"/>
                    </a:cubicBezTo>
                    <a:cubicBezTo>
                      <a:pt x="22" y="138"/>
                      <a:pt x="22" y="138"/>
                      <a:pt x="22" y="138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5" y="0"/>
                      <a:pt x="303" y="322"/>
                      <a:pt x="312" y="565"/>
                    </a:cubicBezTo>
                    <a:cubicBezTo>
                      <a:pt x="322" y="808"/>
                      <a:pt x="272" y="1095"/>
                      <a:pt x="294" y="1236"/>
                    </a:cubicBezTo>
                  </a:path>
                </a:pathLst>
              </a:custGeom>
              <a:noFill/>
              <a:ln w="14288" cap="flat">
                <a:solidFill>
                  <a:srgbClr val="494F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6" name="Freeform 10">
                <a:extLst>
                  <a:ext uri="{FF2B5EF4-FFF2-40B4-BE49-F238E27FC236}">
                    <a16:creationId xmlns:a16="http://schemas.microsoft.com/office/drawing/2014/main" id="{898AAF36-D2DF-4C4A-BABE-CCA52305A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977"/>
                <a:ext cx="1354" cy="2199"/>
              </a:xfrm>
              <a:custGeom>
                <a:avLst/>
                <a:gdLst>
                  <a:gd name="T0" fmla="*/ 1676 w 1134"/>
                  <a:gd name="T1" fmla="*/ 1613 h 1847"/>
                  <a:gd name="T2" fmla="*/ 1824 w 1134"/>
                  <a:gd name="T3" fmla="*/ 1251 h 1847"/>
                  <a:gd name="T4" fmla="*/ 1908 w 1134"/>
                  <a:gd name="T5" fmla="*/ 712 h 1847"/>
                  <a:gd name="T6" fmla="*/ 1765 w 1134"/>
                  <a:gd name="T7" fmla="*/ 380 h 1847"/>
                  <a:gd name="T8" fmla="*/ 1534 w 1134"/>
                  <a:gd name="T9" fmla="*/ 156 h 1847"/>
                  <a:gd name="T10" fmla="*/ 946 w 1134"/>
                  <a:gd name="T11" fmla="*/ 77 h 1847"/>
                  <a:gd name="T12" fmla="*/ 392 w 1134"/>
                  <a:gd name="T13" fmla="*/ 498 h 1847"/>
                  <a:gd name="T14" fmla="*/ 97 w 1134"/>
                  <a:gd name="T15" fmla="*/ 2025 h 1847"/>
                  <a:gd name="T16" fmla="*/ 381 w 1134"/>
                  <a:gd name="T17" fmla="*/ 2632 h 1847"/>
                  <a:gd name="T18" fmla="*/ 1109 w 1134"/>
                  <a:gd name="T19" fmla="*/ 3057 h 1847"/>
                  <a:gd name="T20" fmla="*/ 1612 w 1134"/>
                  <a:gd name="T21" fmla="*/ 2526 h 1847"/>
                  <a:gd name="T22" fmla="*/ 1544 w 1134"/>
                  <a:gd name="T23" fmla="*/ 2180 h 1847"/>
                  <a:gd name="T24" fmla="*/ 1676 w 1134"/>
                  <a:gd name="T25" fmla="*/ 1613 h 184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34" h="1847">
                    <a:moveTo>
                      <a:pt x="985" y="956"/>
                    </a:moveTo>
                    <a:cubicBezTo>
                      <a:pt x="985" y="956"/>
                      <a:pt x="1034" y="831"/>
                      <a:pt x="1072" y="742"/>
                    </a:cubicBezTo>
                    <a:cubicBezTo>
                      <a:pt x="1110" y="653"/>
                      <a:pt x="1134" y="501"/>
                      <a:pt x="1121" y="422"/>
                    </a:cubicBezTo>
                    <a:cubicBezTo>
                      <a:pt x="1107" y="344"/>
                      <a:pt x="1110" y="298"/>
                      <a:pt x="1037" y="225"/>
                    </a:cubicBezTo>
                    <a:cubicBezTo>
                      <a:pt x="964" y="152"/>
                      <a:pt x="928" y="125"/>
                      <a:pt x="901" y="92"/>
                    </a:cubicBezTo>
                    <a:cubicBezTo>
                      <a:pt x="874" y="60"/>
                      <a:pt x="758" y="0"/>
                      <a:pt x="555" y="46"/>
                    </a:cubicBezTo>
                    <a:cubicBezTo>
                      <a:pt x="352" y="92"/>
                      <a:pt x="268" y="226"/>
                      <a:pt x="230" y="295"/>
                    </a:cubicBezTo>
                    <a:cubicBezTo>
                      <a:pt x="44" y="632"/>
                      <a:pt x="0" y="885"/>
                      <a:pt x="57" y="1200"/>
                    </a:cubicBezTo>
                    <a:cubicBezTo>
                      <a:pt x="77" y="1313"/>
                      <a:pt x="173" y="1484"/>
                      <a:pt x="224" y="1560"/>
                    </a:cubicBezTo>
                    <a:cubicBezTo>
                      <a:pt x="276" y="1635"/>
                      <a:pt x="422" y="1847"/>
                      <a:pt x="652" y="1812"/>
                    </a:cubicBezTo>
                    <a:cubicBezTo>
                      <a:pt x="882" y="1776"/>
                      <a:pt x="947" y="1603"/>
                      <a:pt x="947" y="1497"/>
                    </a:cubicBezTo>
                    <a:cubicBezTo>
                      <a:pt x="947" y="1392"/>
                      <a:pt x="907" y="1292"/>
                      <a:pt x="907" y="1292"/>
                    </a:cubicBezTo>
                    <a:cubicBezTo>
                      <a:pt x="907" y="1292"/>
                      <a:pt x="993" y="1197"/>
                      <a:pt x="985" y="956"/>
                    </a:cubicBezTo>
                    <a:close/>
                  </a:path>
                </a:pathLst>
              </a:custGeom>
              <a:solidFill>
                <a:srgbClr val="D052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7" name="Freeform 11">
                <a:extLst>
                  <a:ext uri="{FF2B5EF4-FFF2-40B4-BE49-F238E27FC236}">
                    <a16:creationId xmlns:a16="http://schemas.microsoft.com/office/drawing/2014/main" id="{DD4FB560-59A8-4B62-A415-5635C2F77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1549"/>
                <a:ext cx="1100" cy="1627"/>
              </a:xfrm>
              <a:custGeom>
                <a:avLst/>
                <a:gdLst>
                  <a:gd name="T0" fmla="*/ 1106 w 921"/>
                  <a:gd name="T1" fmla="*/ 2147 h 1367"/>
                  <a:gd name="T2" fmla="*/ 447 w 921"/>
                  <a:gd name="T3" fmla="*/ 1719 h 1367"/>
                  <a:gd name="T4" fmla="*/ 149 w 921"/>
                  <a:gd name="T5" fmla="*/ 1141 h 1367"/>
                  <a:gd name="T6" fmla="*/ 219 w 921"/>
                  <a:gd name="T7" fmla="*/ 0 h 1367"/>
                  <a:gd name="T8" fmla="*/ 79 w 921"/>
                  <a:gd name="T9" fmla="*/ 1214 h 1367"/>
                  <a:gd name="T10" fmla="*/ 362 w 921"/>
                  <a:gd name="T11" fmla="*/ 1820 h 1367"/>
                  <a:gd name="T12" fmla="*/ 1093 w 921"/>
                  <a:gd name="T13" fmla="*/ 2245 h 1367"/>
                  <a:gd name="T14" fmla="*/ 1569 w 921"/>
                  <a:gd name="T15" fmla="*/ 1875 h 1367"/>
                  <a:gd name="T16" fmla="*/ 1106 w 921"/>
                  <a:gd name="T17" fmla="*/ 2147 h 13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21" h="1367">
                    <a:moveTo>
                      <a:pt x="649" y="1274"/>
                    </a:moveTo>
                    <a:cubicBezTo>
                      <a:pt x="419" y="1310"/>
                      <a:pt x="313" y="1095"/>
                      <a:pt x="262" y="1019"/>
                    </a:cubicBezTo>
                    <a:cubicBezTo>
                      <a:pt x="211" y="943"/>
                      <a:pt x="113" y="790"/>
                      <a:pt x="88" y="677"/>
                    </a:cubicBezTo>
                    <a:cubicBezTo>
                      <a:pt x="21" y="390"/>
                      <a:pt x="36" y="233"/>
                      <a:pt x="128" y="0"/>
                    </a:cubicBezTo>
                    <a:cubicBezTo>
                      <a:pt x="20" y="251"/>
                      <a:pt x="0" y="465"/>
                      <a:pt x="46" y="720"/>
                    </a:cubicBezTo>
                    <a:cubicBezTo>
                      <a:pt x="66" y="833"/>
                      <a:pt x="162" y="1004"/>
                      <a:pt x="213" y="1080"/>
                    </a:cubicBezTo>
                    <a:cubicBezTo>
                      <a:pt x="265" y="1155"/>
                      <a:pt x="411" y="1367"/>
                      <a:pt x="641" y="1332"/>
                    </a:cubicBezTo>
                    <a:cubicBezTo>
                      <a:pt x="810" y="1306"/>
                      <a:pt x="890" y="1205"/>
                      <a:pt x="921" y="1112"/>
                    </a:cubicBezTo>
                    <a:cubicBezTo>
                      <a:pt x="881" y="1191"/>
                      <a:pt x="792" y="1253"/>
                      <a:pt x="649" y="1274"/>
                    </a:cubicBezTo>
                    <a:close/>
                  </a:path>
                </a:pathLst>
              </a:custGeom>
              <a:solidFill>
                <a:srgbClr val="BB38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8" name="Freeform 12">
                <a:extLst>
                  <a:ext uri="{FF2B5EF4-FFF2-40B4-BE49-F238E27FC236}">
                    <a16:creationId xmlns:a16="http://schemas.microsoft.com/office/drawing/2014/main" id="{64AF3653-A05E-49CE-BD69-EBD4E965C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662"/>
                <a:ext cx="45" cy="450"/>
              </a:xfrm>
              <a:custGeom>
                <a:avLst/>
                <a:gdLst>
                  <a:gd name="T0" fmla="*/ 67 w 37"/>
                  <a:gd name="T1" fmla="*/ 638 h 378"/>
                  <a:gd name="T2" fmla="*/ 9 w 37"/>
                  <a:gd name="T3" fmla="*/ 290 h 378"/>
                  <a:gd name="T4" fmla="*/ 57 w 37"/>
                  <a:gd name="T5" fmla="*/ 62 h 3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378">
                    <a:moveTo>
                      <a:pt x="37" y="378"/>
                    </a:moveTo>
                    <a:cubicBezTo>
                      <a:pt x="34" y="304"/>
                      <a:pt x="5" y="243"/>
                      <a:pt x="5" y="172"/>
                    </a:cubicBezTo>
                    <a:cubicBezTo>
                      <a:pt x="5" y="161"/>
                      <a:pt x="0" y="0"/>
                      <a:pt x="32" y="37"/>
                    </a:cubicBezTo>
                  </a:path>
                </a:pathLst>
              </a:custGeom>
              <a:noFill/>
              <a:ln w="15875" cap="rnd">
                <a:solidFill>
                  <a:srgbClr val="494F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9" name="Freeform 13">
                <a:extLst>
                  <a:ext uri="{FF2B5EF4-FFF2-40B4-BE49-F238E27FC236}">
                    <a16:creationId xmlns:a16="http://schemas.microsoft.com/office/drawing/2014/main" id="{C48B053D-330C-485F-8872-1A860F0EE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2515"/>
                <a:ext cx="52" cy="129"/>
              </a:xfrm>
              <a:custGeom>
                <a:avLst/>
                <a:gdLst>
                  <a:gd name="T0" fmla="*/ 72 w 44"/>
                  <a:gd name="T1" fmla="*/ 0 h 108"/>
                  <a:gd name="T2" fmla="*/ 41 w 44"/>
                  <a:gd name="T3" fmla="*/ 174 h 10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08">
                    <a:moveTo>
                      <a:pt x="44" y="0"/>
                    </a:moveTo>
                    <a:cubicBezTo>
                      <a:pt x="11" y="46"/>
                      <a:pt x="0" y="108"/>
                      <a:pt x="25" y="102"/>
                    </a:cubicBezTo>
                  </a:path>
                </a:pathLst>
              </a:custGeom>
              <a:noFill/>
              <a:ln w="15875" cap="rnd">
                <a:solidFill>
                  <a:srgbClr val="494F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0" name="Freeform 14">
                <a:extLst>
                  <a:ext uri="{FF2B5EF4-FFF2-40B4-BE49-F238E27FC236}">
                    <a16:creationId xmlns:a16="http://schemas.microsoft.com/office/drawing/2014/main" id="{67123435-A498-4CA6-B7AA-26C92A300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528"/>
                <a:ext cx="68" cy="186"/>
              </a:xfrm>
              <a:custGeom>
                <a:avLst/>
                <a:gdLst>
                  <a:gd name="T0" fmla="*/ 51 w 57"/>
                  <a:gd name="T1" fmla="*/ 0 h 156"/>
                  <a:gd name="T2" fmla="*/ 67 w 57"/>
                  <a:gd name="T3" fmla="*/ 56 h 156"/>
                  <a:gd name="T4" fmla="*/ 81 w 57"/>
                  <a:gd name="T5" fmla="*/ 123 h 156"/>
                  <a:gd name="T6" fmla="*/ 97 w 57"/>
                  <a:gd name="T7" fmla="*/ 265 h 156"/>
                  <a:gd name="T8" fmla="*/ 44 w 57"/>
                  <a:gd name="T9" fmla="*/ 140 h 156"/>
                  <a:gd name="T10" fmla="*/ 7 w 57"/>
                  <a:gd name="T11" fmla="*/ 126 h 156"/>
                  <a:gd name="T12" fmla="*/ 16 w 57"/>
                  <a:gd name="T13" fmla="*/ 67 h 156"/>
                  <a:gd name="T14" fmla="*/ 45 w 57"/>
                  <a:gd name="T15" fmla="*/ 2 h 1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156">
                    <a:moveTo>
                      <a:pt x="30" y="0"/>
                    </a:moveTo>
                    <a:cubicBezTo>
                      <a:pt x="28" y="8"/>
                      <a:pt x="37" y="24"/>
                      <a:pt x="39" y="33"/>
                    </a:cubicBezTo>
                    <a:cubicBezTo>
                      <a:pt x="42" y="46"/>
                      <a:pt x="45" y="59"/>
                      <a:pt x="48" y="72"/>
                    </a:cubicBezTo>
                    <a:cubicBezTo>
                      <a:pt x="54" y="100"/>
                      <a:pt x="57" y="127"/>
                      <a:pt x="57" y="156"/>
                    </a:cubicBezTo>
                    <a:cubicBezTo>
                      <a:pt x="49" y="134"/>
                      <a:pt x="51" y="93"/>
                      <a:pt x="26" y="82"/>
                    </a:cubicBezTo>
                    <a:cubicBezTo>
                      <a:pt x="19" y="78"/>
                      <a:pt x="8" y="83"/>
                      <a:pt x="4" y="75"/>
                    </a:cubicBezTo>
                    <a:cubicBezTo>
                      <a:pt x="0" y="68"/>
                      <a:pt x="7" y="45"/>
                      <a:pt x="9" y="39"/>
                    </a:cubicBezTo>
                    <a:cubicBezTo>
                      <a:pt x="15" y="27"/>
                      <a:pt x="21" y="14"/>
                      <a:pt x="27" y="2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1" name="Freeform 15">
                <a:extLst>
                  <a:ext uri="{FF2B5EF4-FFF2-40B4-BE49-F238E27FC236}">
                    <a16:creationId xmlns:a16="http://schemas.microsoft.com/office/drawing/2014/main" id="{F06C0805-9E39-4C07-B283-2132F1405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1716"/>
                <a:ext cx="67" cy="361"/>
              </a:xfrm>
              <a:custGeom>
                <a:avLst/>
                <a:gdLst>
                  <a:gd name="T0" fmla="*/ 63 w 56"/>
                  <a:gd name="T1" fmla="*/ 64 h 303"/>
                  <a:gd name="T2" fmla="*/ 26 w 56"/>
                  <a:gd name="T3" fmla="*/ 0 h 303"/>
                  <a:gd name="T4" fmla="*/ 6 w 56"/>
                  <a:gd name="T5" fmla="*/ 118 h 303"/>
                  <a:gd name="T6" fmla="*/ 7 w 56"/>
                  <a:gd name="T7" fmla="*/ 262 h 303"/>
                  <a:gd name="T8" fmla="*/ 34 w 56"/>
                  <a:gd name="T9" fmla="*/ 399 h 303"/>
                  <a:gd name="T10" fmla="*/ 50 w 56"/>
                  <a:gd name="T11" fmla="*/ 512 h 303"/>
                  <a:gd name="T12" fmla="*/ 81 w 56"/>
                  <a:gd name="T13" fmla="*/ 392 h 303"/>
                  <a:gd name="T14" fmla="*/ 96 w 56"/>
                  <a:gd name="T15" fmla="*/ 368 h 303"/>
                  <a:gd name="T16" fmla="*/ 90 w 56"/>
                  <a:gd name="T17" fmla="*/ 359 h 303"/>
                  <a:gd name="T18" fmla="*/ 75 w 56"/>
                  <a:gd name="T19" fmla="*/ 336 h 303"/>
                  <a:gd name="T20" fmla="*/ 63 w 56"/>
                  <a:gd name="T21" fmla="*/ 295 h 303"/>
                  <a:gd name="T22" fmla="*/ 43 w 56"/>
                  <a:gd name="T23" fmla="*/ 162 h 303"/>
                  <a:gd name="T24" fmla="*/ 56 w 56"/>
                  <a:gd name="T25" fmla="*/ 66 h 3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6" h="303">
                    <a:moveTo>
                      <a:pt x="37" y="38"/>
                    </a:moveTo>
                    <a:cubicBezTo>
                      <a:pt x="35" y="29"/>
                      <a:pt x="28" y="0"/>
                      <a:pt x="15" y="0"/>
                    </a:cubicBezTo>
                    <a:cubicBezTo>
                      <a:pt x="0" y="0"/>
                      <a:pt x="3" y="58"/>
                      <a:pt x="3" y="70"/>
                    </a:cubicBezTo>
                    <a:cubicBezTo>
                      <a:pt x="2" y="98"/>
                      <a:pt x="2" y="128"/>
                      <a:pt x="4" y="155"/>
                    </a:cubicBezTo>
                    <a:cubicBezTo>
                      <a:pt x="7" y="183"/>
                      <a:pt x="15" y="209"/>
                      <a:pt x="19" y="236"/>
                    </a:cubicBezTo>
                    <a:cubicBezTo>
                      <a:pt x="22" y="258"/>
                      <a:pt x="30" y="281"/>
                      <a:pt x="29" y="303"/>
                    </a:cubicBezTo>
                    <a:cubicBezTo>
                      <a:pt x="29" y="279"/>
                      <a:pt x="37" y="253"/>
                      <a:pt x="48" y="232"/>
                    </a:cubicBezTo>
                    <a:cubicBezTo>
                      <a:pt x="50" y="228"/>
                      <a:pt x="56" y="221"/>
                      <a:pt x="56" y="217"/>
                    </a:cubicBezTo>
                    <a:cubicBezTo>
                      <a:pt x="55" y="212"/>
                      <a:pt x="55" y="215"/>
                      <a:pt x="53" y="212"/>
                    </a:cubicBezTo>
                    <a:cubicBezTo>
                      <a:pt x="51" y="207"/>
                      <a:pt x="46" y="204"/>
                      <a:pt x="44" y="199"/>
                    </a:cubicBezTo>
                    <a:cubicBezTo>
                      <a:pt x="40" y="192"/>
                      <a:pt x="38" y="183"/>
                      <a:pt x="37" y="175"/>
                    </a:cubicBezTo>
                    <a:cubicBezTo>
                      <a:pt x="32" y="149"/>
                      <a:pt x="31" y="123"/>
                      <a:pt x="25" y="96"/>
                    </a:cubicBezTo>
                    <a:cubicBezTo>
                      <a:pt x="21" y="76"/>
                      <a:pt x="22" y="56"/>
                      <a:pt x="33" y="39"/>
                    </a:cubicBezTo>
                  </a:path>
                </a:pathLst>
              </a:custGeom>
              <a:solidFill>
                <a:srgbClr val="BB38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2" name="Freeform 16">
                <a:extLst>
                  <a:ext uri="{FF2B5EF4-FFF2-40B4-BE49-F238E27FC236}">
                    <a16:creationId xmlns:a16="http://schemas.microsoft.com/office/drawing/2014/main" id="{E95AA10D-1EB1-4A6E-9395-C5A580C7A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16"/>
                <a:ext cx="955" cy="343"/>
              </a:xfrm>
              <a:custGeom>
                <a:avLst/>
                <a:gdLst>
                  <a:gd name="T0" fmla="*/ 1364 w 799"/>
                  <a:gd name="T1" fmla="*/ 487 h 288"/>
                  <a:gd name="T2" fmla="*/ 1247 w 799"/>
                  <a:gd name="T3" fmla="*/ 314 h 288"/>
                  <a:gd name="T4" fmla="*/ 1037 w 799"/>
                  <a:gd name="T5" fmla="*/ 117 h 288"/>
                  <a:gd name="T6" fmla="*/ 598 w 799"/>
                  <a:gd name="T7" fmla="*/ 17 h 288"/>
                  <a:gd name="T8" fmla="*/ 0 w 799"/>
                  <a:gd name="T9" fmla="*/ 328 h 288"/>
                  <a:gd name="T10" fmla="*/ 570 w 799"/>
                  <a:gd name="T11" fmla="*/ 87 h 288"/>
                  <a:gd name="T12" fmla="*/ 982 w 799"/>
                  <a:gd name="T13" fmla="*/ 187 h 288"/>
                  <a:gd name="T14" fmla="*/ 1223 w 799"/>
                  <a:gd name="T15" fmla="*/ 366 h 288"/>
                  <a:gd name="T16" fmla="*/ 1364 w 799"/>
                  <a:gd name="T17" fmla="*/ 487 h 2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9" h="288">
                    <a:moveTo>
                      <a:pt x="799" y="288"/>
                    </a:moveTo>
                    <a:cubicBezTo>
                      <a:pt x="799" y="288"/>
                      <a:pt x="787" y="227"/>
                      <a:pt x="730" y="186"/>
                    </a:cubicBezTo>
                    <a:cubicBezTo>
                      <a:pt x="674" y="146"/>
                      <a:pt x="621" y="91"/>
                      <a:pt x="607" y="69"/>
                    </a:cubicBezTo>
                    <a:cubicBezTo>
                      <a:pt x="593" y="47"/>
                      <a:pt x="499" y="0"/>
                      <a:pt x="350" y="10"/>
                    </a:cubicBezTo>
                    <a:cubicBezTo>
                      <a:pt x="200" y="20"/>
                      <a:pt x="64" y="101"/>
                      <a:pt x="0" y="194"/>
                    </a:cubicBezTo>
                    <a:cubicBezTo>
                      <a:pt x="0" y="194"/>
                      <a:pt x="182" y="33"/>
                      <a:pt x="334" y="51"/>
                    </a:cubicBezTo>
                    <a:cubicBezTo>
                      <a:pt x="485" y="69"/>
                      <a:pt x="522" y="57"/>
                      <a:pt x="576" y="111"/>
                    </a:cubicBezTo>
                    <a:cubicBezTo>
                      <a:pt x="631" y="166"/>
                      <a:pt x="678" y="188"/>
                      <a:pt x="716" y="217"/>
                    </a:cubicBezTo>
                    <a:cubicBezTo>
                      <a:pt x="754" y="245"/>
                      <a:pt x="785" y="253"/>
                      <a:pt x="799" y="288"/>
                    </a:cubicBezTo>
                    <a:close/>
                  </a:path>
                </a:pathLst>
              </a:custGeom>
              <a:solidFill>
                <a:srgbClr val="D872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3" name="Freeform 17">
                <a:extLst>
                  <a:ext uri="{FF2B5EF4-FFF2-40B4-BE49-F238E27FC236}">
                    <a16:creationId xmlns:a16="http://schemas.microsoft.com/office/drawing/2014/main" id="{59DC61FE-61DC-4260-B09E-4B0749731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953"/>
                <a:ext cx="640" cy="173"/>
              </a:xfrm>
              <a:custGeom>
                <a:avLst/>
                <a:gdLst>
                  <a:gd name="T0" fmla="*/ 0 w 536"/>
                  <a:gd name="T1" fmla="*/ 35 h 145"/>
                  <a:gd name="T2" fmla="*/ 450 w 536"/>
                  <a:gd name="T3" fmla="*/ 241 h 145"/>
                  <a:gd name="T4" fmla="*/ 912 w 536"/>
                  <a:gd name="T5" fmla="*/ 0 h 145"/>
                  <a:gd name="T6" fmla="*/ 456 w 536"/>
                  <a:gd name="T7" fmla="*/ 204 h 145"/>
                  <a:gd name="T8" fmla="*/ 0 w 536"/>
                  <a:gd name="T9" fmla="*/ 35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6" h="145">
                    <a:moveTo>
                      <a:pt x="0" y="20"/>
                    </a:moveTo>
                    <a:cubicBezTo>
                      <a:pt x="0" y="20"/>
                      <a:pt x="136" y="145"/>
                      <a:pt x="265" y="142"/>
                    </a:cubicBezTo>
                    <a:cubicBezTo>
                      <a:pt x="394" y="138"/>
                      <a:pt x="495" y="68"/>
                      <a:pt x="536" y="0"/>
                    </a:cubicBezTo>
                    <a:cubicBezTo>
                      <a:pt x="536" y="0"/>
                      <a:pt x="436" y="127"/>
                      <a:pt x="268" y="120"/>
                    </a:cubicBezTo>
                    <a:cubicBezTo>
                      <a:pt x="99" y="114"/>
                      <a:pt x="0" y="20"/>
                      <a:pt x="0" y="20"/>
                    </a:cubicBezTo>
                    <a:close/>
                  </a:path>
                </a:pathLst>
              </a:custGeom>
              <a:solidFill>
                <a:srgbClr val="B02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4" name="Freeform 18">
                <a:extLst>
                  <a:ext uri="{FF2B5EF4-FFF2-40B4-BE49-F238E27FC236}">
                    <a16:creationId xmlns:a16="http://schemas.microsoft.com/office/drawing/2014/main" id="{99E66F06-93DB-47A4-B933-25DFE3C71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2022"/>
                <a:ext cx="107" cy="428"/>
              </a:xfrm>
              <a:custGeom>
                <a:avLst/>
                <a:gdLst>
                  <a:gd name="T0" fmla="*/ 80 w 90"/>
                  <a:gd name="T1" fmla="*/ 0 h 359"/>
                  <a:gd name="T2" fmla="*/ 0 w 90"/>
                  <a:gd name="T3" fmla="*/ 608 h 359"/>
                  <a:gd name="T4" fmla="*/ 80 w 90"/>
                  <a:gd name="T5" fmla="*/ 0 h 3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0" h="359">
                    <a:moveTo>
                      <a:pt x="47" y="0"/>
                    </a:moveTo>
                    <a:cubicBezTo>
                      <a:pt x="47" y="0"/>
                      <a:pt x="90" y="211"/>
                      <a:pt x="0" y="359"/>
                    </a:cubicBezTo>
                    <a:cubicBezTo>
                      <a:pt x="0" y="359"/>
                      <a:pt x="68" y="227"/>
                      <a:pt x="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5" name="Freeform 19">
                <a:extLst>
                  <a:ext uri="{FF2B5EF4-FFF2-40B4-BE49-F238E27FC236}">
                    <a16:creationId xmlns:a16="http://schemas.microsoft.com/office/drawing/2014/main" id="{89F9B915-E3D1-4AB9-864E-8EB3697E1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1674"/>
                <a:ext cx="49" cy="102"/>
              </a:xfrm>
              <a:custGeom>
                <a:avLst/>
                <a:gdLst>
                  <a:gd name="T0" fmla="*/ 71 w 41"/>
                  <a:gd name="T1" fmla="*/ 20 h 86"/>
                  <a:gd name="T2" fmla="*/ 7 w 41"/>
                  <a:gd name="T3" fmla="*/ 144 h 86"/>
                  <a:gd name="T4" fmla="*/ 20 w 41"/>
                  <a:gd name="T5" fmla="*/ 32 h 86"/>
                  <a:gd name="T6" fmla="*/ 71 w 41"/>
                  <a:gd name="T7" fmla="*/ 2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86">
                    <a:moveTo>
                      <a:pt x="41" y="12"/>
                    </a:moveTo>
                    <a:cubicBezTo>
                      <a:pt x="0" y="7"/>
                      <a:pt x="20" y="69"/>
                      <a:pt x="4" y="86"/>
                    </a:cubicBezTo>
                    <a:cubicBezTo>
                      <a:pt x="3" y="67"/>
                      <a:pt x="3" y="37"/>
                      <a:pt x="12" y="19"/>
                    </a:cubicBezTo>
                    <a:cubicBezTo>
                      <a:pt x="16" y="10"/>
                      <a:pt x="32" y="0"/>
                      <a:pt x="41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6" name="Freeform 20">
                <a:extLst>
                  <a:ext uri="{FF2B5EF4-FFF2-40B4-BE49-F238E27FC236}">
                    <a16:creationId xmlns:a16="http://schemas.microsoft.com/office/drawing/2014/main" id="{30D8C5C7-DD74-4FCE-99E2-9DCF079FD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968"/>
                <a:ext cx="451" cy="161"/>
              </a:xfrm>
              <a:custGeom>
                <a:avLst/>
                <a:gdLst>
                  <a:gd name="T0" fmla="*/ 0 w 378"/>
                  <a:gd name="T1" fmla="*/ 147 h 136"/>
                  <a:gd name="T2" fmla="*/ 642 w 378"/>
                  <a:gd name="T3" fmla="*/ 226 h 136"/>
                  <a:gd name="T4" fmla="*/ 0 w 378"/>
                  <a:gd name="T5" fmla="*/ 147 h 1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8" h="136">
                    <a:moveTo>
                      <a:pt x="0" y="89"/>
                    </a:moveTo>
                    <a:cubicBezTo>
                      <a:pt x="0" y="89"/>
                      <a:pt x="234" y="0"/>
                      <a:pt x="378" y="136"/>
                    </a:cubicBezTo>
                    <a:cubicBezTo>
                      <a:pt x="378" y="136"/>
                      <a:pt x="277" y="15"/>
                      <a:pt x="0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7" name="Freeform 21">
                <a:extLst>
                  <a:ext uri="{FF2B5EF4-FFF2-40B4-BE49-F238E27FC236}">
                    <a16:creationId xmlns:a16="http://schemas.microsoft.com/office/drawing/2014/main" id="{B42E7D09-8034-41BA-92F1-345B035E8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1981"/>
                <a:ext cx="225" cy="802"/>
              </a:xfrm>
              <a:custGeom>
                <a:avLst/>
                <a:gdLst>
                  <a:gd name="T0" fmla="*/ 79 w 188"/>
                  <a:gd name="T1" fmla="*/ 0 h 674"/>
                  <a:gd name="T2" fmla="*/ 229 w 188"/>
                  <a:gd name="T3" fmla="*/ 1135 h 674"/>
                  <a:gd name="T4" fmla="*/ 0 w 188"/>
                  <a:gd name="T5" fmla="*/ 194 h 674"/>
                  <a:gd name="T6" fmla="*/ 79 w 188"/>
                  <a:gd name="T7" fmla="*/ 0 h 6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8" h="674">
                    <a:moveTo>
                      <a:pt x="46" y="0"/>
                    </a:moveTo>
                    <a:cubicBezTo>
                      <a:pt x="46" y="0"/>
                      <a:pt x="188" y="283"/>
                      <a:pt x="134" y="674"/>
                    </a:cubicBezTo>
                    <a:cubicBezTo>
                      <a:pt x="134" y="674"/>
                      <a:pt x="98" y="111"/>
                      <a:pt x="0" y="115"/>
                    </a:cubicBezTo>
                    <a:cubicBezTo>
                      <a:pt x="0" y="115"/>
                      <a:pt x="30" y="30"/>
                      <a:pt x="46" y="0"/>
                    </a:cubicBezTo>
                    <a:close/>
                  </a:path>
                </a:pathLst>
              </a:custGeom>
              <a:solidFill>
                <a:srgbClr val="F3E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8" name="Oval 22">
                <a:extLst>
                  <a:ext uri="{FF2B5EF4-FFF2-40B4-BE49-F238E27FC236}">
                    <a16:creationId xmlns:a16="http://schemas.microsoft.com/office/drawing/2014/main" id="{E998E4DB-2414-448D-9B6C-20F8130D1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9" y="2452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839" name="Oval 23">
                <a:extLst>
                  <a:ext uri="{FF2B5EF4-FFF2-40B4-BE49-F238E27FC236}">
                    <a16:creationId xmlns:a16="http://schemas.microsoft.com/office/drawing/2014/main" id="{84298F1B-7651-4C9C-8BD9-396F8FFCB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3" y="2470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840" name="Oval 24">
                <a:extLst>
                  <a:ext uri="{FF2B5EF4-FFF2-40B4-BE49-F238E27FC236}">
                    <a16:creationId xmlns:a16="http://schemas.microsoft.com/office/drawing/2014/main" id="{64B1F5D0-1BA4-4069-A0A9-71BDD0828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2003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841" name="Freeform 25">
                <a:extLst>
                  <a:ext uri="{FF2B5EF4-FFF2-40B4-BE49-F238E27FC236}">
                    <a16:creationId xmlns:a16="http://schemas.microsoft.com/office/drawing/2014/main" id="{AC96F94C-AC54-4D50-9797-376246921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1694"/>
                <a:ext cx="21" cy="22"/>
              </a:xfrm>
              <a:custGeom>
                <a:avLst/>
                <a:gdLst>
                  <a:gd name="T0" fmla="*/ 29 w 18"/>
                  <a:gd name="T1" fmla="*/ 22 h 19"/>
                  <a:gd name="T2" fmla="*/ 6 w 18"/>
                  <a:gd name="T3" fmla="*/ 9 h 19"/>
                  <a:gd name="T4" fmla="*/ 19 w 18"/>
                  <a:gd name="T5" fmla="*/ 29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18" y="14"/>
                    </a:moveTo>
                    <a:cubicBezTo>
                      <a:pt x="16" y="10"/>
                      <a:pt x="6" y="0"/>
                      <a:pt x="3" y="6"/>
                    </a:cubicBezTo>
                    <a:cubicBezTo>
                      <a:pt x="0" y="12"/>
                      <a:pt x="10" y="17"/>
                      <a:pt x="12" y="19"/>
                    </a:cubicBezTo>
                  </a:path>
                </a:pathLst>
              </a:custGeom>
              <a:noFill/>
              <a:ln w="15875" cap="flat">
                <a:solidFill>
                  <a:srgbClr val="D052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2" name="Freeform 26">
                <a:extLst>
                  <a:ext uri="{FF2B5EF4-FFF2-40B4-BE49-F238E27FC236}">
                    <a16:creationId xmlns:a16="http://schemas.microsoft.com/office/drawing/2014/main" id="{CDFC26D0-B810-4B28-B35A-E1B15046E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9" y="1727"/>
                <a:ext cx="14" cy="6"/>
              </a:xfrm>
              <a:custGeom>
                <a:avLst/>
                <a:gdLst>
                  <a:gd name="T0" fmla="*/ 19 w 12"/>
                  <a:gd name="T1" fmla="*/ 8 h 5"/>
                  <a:gd name="T2" fmla="*/ 0 w 1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12" y="5"/>
                    </a:moveTo>
                    <a:cubicBezTo>
                      <a:pt x="9" y="5"/>
                      <a:pt x="3" y="2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D052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3" name="Freeform 27">
                <a:extLst>
                  <a:ext uri="{FF2B5EF4-FFF2-40B4-BE49-F238E27FC236}">
                    <a16:creationId xmlns:a16="http://schemas.microsoft.com/office/drawing/2014/main" id="{73D57D18-8B88-4EA5-A710-4DD5C1D2A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766"/>
                <a:ext cx="15" cy="6"/>
              </a:xfrm>
              <a:custGeom>
                <a:avLst/>
                <a:gdLst>
                  <a:gd name="T0" fmla="*/ 24 w 12"/>
                  <a:gd name="T1" fmla="*/ 8 h 5"/>
                  <a:gd name="T2" fmla="*/ 0 w 1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12" y="5"/>
                    </a:moveTo>
                    <a:cubicBezTo>
                      <a:pt x="9" y="4"/>
                      <a:pt x="2" y="1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D052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4" name="Freeform 28">
                <a:extLst>
                  <a:ext uri="{FF2B5EF4-FFF2-40B4-BE49-F238E27FC236}">
                    <a16:creationId xmlns:a16="http://schemas.microsoft.com/office/drawing/2014/main" id="{D1B67F64-5AFA-43CD-A307-C37FC6511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620"/>
                <a:ext cx="27" cy="26"/>
              </a:xfrm>
              <a:custGeom>
                <a:avLst/>
                <a:gdLst>
                  <a:gd name="T0" fmla="*/ 38 w 23"/>
                  <a:gd name="T1" fmla="*/ 13 h 22"/>
                  <a:gd name="T2" fmla="*/ 11 w 23"/>
                  <a:gd name="T3" fmla="*/ 26 h 22"/>
                  <a:gd name="T4" fmla="*/ 29 w 23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2">
                    <a:moveTo>
                      <a:pt x="23" y="8"/>
                    </a:moveTo>
                    <a:cubicBezTo>
                      <a:pt x="20" y="11"/>
                      <a:pt x="13" y="22"/>
                      <a:pt x="7" y="16"/>
                    </a:cubicBezTo>
                    <a:cubicBezTo>
                      <a:pt x="0" y="10"/>
                      <a:pt x="13" y="1"/>
                      <a:pt x="18" y="0"/>
                    </a:cubicBezTo>
                  </a:path>
                </a:pathLst>
              </a:custGeom>
              <a:noFill/>
              <a:ln w="15875" cap="flat">
                <a:solidFill>
                  <a:srgbClr val="D052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5" name="Freeform 29">
                <a:extLst>
                  <a:ext uri="{FF2B5EF4-FFF2-40B4-BE49-F238E27FC236}">
                    <a16:creationId xmlns:a16="http://schemas.microsoft.com/office/drawing/2014/main" id="{2F307974-CF43-4435-B4AF-D3FC877E5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601"/>
                <a:ext cx="12" cy="7"/>
              </a:xfrm>
              <a:custGeom>
                <a:avLst/>
                <a:gdLst>
                  <a:gd name="T0" fmla="*/ 17 w 10"/>
                  <a:gd name="T1" fmla="*/ 1 h 6"/>
                  <a:gd name="T2" fmla="*/ 0 w 10"/>
                  <a:gd name="T3" fmla="*/ 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">
                    <a:moveTo>
                      <a:pt x="10" y="1"/>
                    </a:moveTo>
                    <a:cubicBezTo>
                      <a:pt x="7" y="0"/>
                      <a:pt x="2" y="6"/>
                      <a:pt x="0" y="4"/>
                    </a:cubicBezTo>
                  </a:path>
                </a:pathLst>
              </a:custGeom>
              <a:noFill/>
              <a:ln w="15875" cap="flat">
                <a:solidFill>
                  <a:srgbClr val="D052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6" name="Freeform 30">
                <a:extLst>
                  <a:ext uri="{FF2B5EF4-FFF2-40B4-BE49-F238E27FC236}">
                    <a16:creationId xmlns:a16="http://schemas.microsoft.com/office/drawing/2014/main" id="{3F9310CA-FEB7-44BC-A39D-94874B23F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977"/>
                <a:ext cx="1354" cy="2199"/>
              </a:xfrm>
              <a:custGeom>
                <a:avLst/>
                <a:gdLst>
                  <a:gd name="T0" fmla="*/ 1676 w 1134"/>
                  <a:gd name="T1" fmla="*/ 1613 h 1847"/>
                  <a:gd name="T2" fmla="*/ 1824 w 1134"/>
                  <a:gd name="T3" fmla="*/ 1251 h 1847"/>
                  <a:gd name="T4" fmla="*/ 1908 w 1134"/>
                  <a:gd name="T5" fmla="*/ 712 h 1847"/>
                  <a:gd name="T6" fmla="*/ 1765 w 1134"/>
                  <a:gd name="T7" fmla="*/ 380 h 1847"/>
                  <a:gd name="T8" fmla="*/ 1534 w 1134"/>
                  <a:gd name="T9" fmla="*/ 156 h 1847"/>
                  <a:gd name="T10" fmla="*/ 946 w 1134"/>
                  <a:gd name="T11" fmla="*/ 77 h 1847"/>
                  <a:gd name="T12" fmla="*/ 392 w 1134"/>
                  <a:gd name="T13" fmla="*/ 498 h 1847"/>
                  <a:gd name="T14" fmla="*/ 97 w 1134"/>
                  <a:gd name="T15" fmla="*/ 2025 h 1847"/>
                  <a:gd name="T16" fmla="*/ 381 w 1134"/>
                  <a:gd name="T17" fmla="*/ 2632 h 1847"/>
                  <a:gd name="T18" fmla="*/ 1109 w 1134"/>
                  <a:gd name="T19" fmla="*/ 3057 h 1847"/>
                  <a:gd name="T20" fmla="*/ 1612 w 1134"/>
                  <a:gd name="T21" fmla="*/ 2526 h 1847"/>
                  <a:gd name="T22" fmla="*/ 1544 w 1134"/>
                  <a:gd name="T23" fmla="*/ 2180 h 1847"/>
                  <a:gd name="T24" fmla="*/ 1676 w 1134"/>
                  <a:gd name="T25" fmla="*/ 1613 h 184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34" h="1847">
                    <a:moveTo>
                      <a:pt x="985" y="956"/>
                    </a:moveTo>
                    <a:cubicBezTo>
                      <a:pt x="985" y="956"/>
                      <a:pt x="1034" y="831"/>
                      <a:pt x="1072" y="742"/>
                    </a:cubicBezTo>
                    <a:cubicBezTo>
                      <a:pt x="1110" y="653"/>
                      <a:pt x="1134" y="501"/>
                      <a:pt x="1121" y="422"/>
                    </a:cubicBezTo>
                    <a:cubicBezTo>
                      <a:pt x="1107" y="344"/>
                      <a:pt x="1110" y="298"/>
                      <a:pt x="1037" y="225"/>
                    </a:cubicBezTo>
                    <a:cubicBezTo>
                      <a:pt x="964" y="152"/>
                      <a:pt x="928" y="125"/>
                      <a:pt x="901" y="92"/>
                    </a:cubicBezTo>
                    <a:cubicBezTo>
                      <a:pt x="874" y="60"/>
                      <a:pt x="758" y="0"/>
                      <a:pt x="555" y="46"/>
                    </a:cubicBezTo>
                    <a:cubicBezTo>
                      <a:pt x="352" y="92"/>
                      <a:pt x="268" y="226"/>
                      <a:pt x="230" y="295"/>
                    </a:cubicBezTo>
                    <a:cubicBezTo>
                      <a:pt x="44" y="632"/>
                      <a:pt x="0" y="885"/>
                      <a:pt x="57" y="1200"/>
                    </a:cubicBezTo>
                    <a:cubicBezTo>
                      <a:pt x="77" y="1313"/>
                      <a:pt x="173" y="1484"/>
                      <a:pt x="224" y="1560"/>
                    </a:cubicBezTo>
                    <a:cubicBezTo>
                      <a:pt x="276" y="1635"/>
                      <a:pt x="422" y="1847"/>
                      <a:pt x="652" y="1812"/>
                    </a:cubicBezTo>
                    <a:cubicBezTo>
                      <a:pt x="882" y="1776"/>
                      <a:pt x="947" y="1603"/>
                      <a:pt x="947" y="1497"/>
                    </a:cubicBezTo>
                    <a:cubicBezTo>
                      <a:pt x="947" y="1392"/>
                      <a:pt x="907" y="1292"/>
                      <a:pt x="907" y="1292"/>
                    </a:cubicBezTo>
                    <a:cubicBezTo>
                      <a:pt x="907" y="1292"/>
                      <a:pt x="993" y="1197"/>
                      <a:pt x="985" y="956"/>
                    </a:cubicBezTo>
                    <a:close/>
                  </a:path>
                </a:pathLst>
              </a:custGeom>
              <a:noFill/>
              <a:ln w="15875" cap="flat">
                <a:solidFill>
                  <a:srgbClr val="494F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7" name="Freeform 31">
                <a:extLst>
                  <a:ext uri="{FF2B5EF4-FFF2-40B4-BE49-F238E27FC236}">
                    <a16:creationId xmlns:a16="http://schemas.microsoft.com/office/drawing/2014/main" id="{A7DBED26-9215-4E4A-B505-70C4299A7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994"/>
                <a:ext cx="115" cy="489"/>
              </a:xfrm>
              <a:custGeom>
                <a:avLst/>
                <a:gdLst>
                  <a:gd name="T0" fmla="*/ 0 w 96"/>
                  <a:gd name="T1" fmla="*/ 0 h 411"/>
                  <a:gd name="T2" fmla="*/ 165 w 96"/>
                  <a:gd name="T3" fmla="*/ 692 h 411"/>
                  <a:gd name="T4" fmla="*/ 0 w 96"/>
                  <a:gd name="T5" fmla="*/ 0 h 4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6" h="411">
                    <a:moveTo>
                      <a:pt x="0" y="0"/>
                    </a:moveTo>
                    <a:cubicBezTo>
                      <a:pt x="0" y="0"/>
                      <a:pt x="94" y="199"/>
                      <a:pt x="96" y="411"/>
                    </a:cubicBezTo>
                    <a:cubicBezTo>
                      <a:pt x="96" y="411"/>
                      <a:pt x="95" y="25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8" name="Freeform 32">
                <a:extLst>
                  <a:ext uri="{FF2B5EF4-FFF2-40B4-BE49-F238E27FC236}">
                    <a16:creationId xmlns:a16="http://schemas.microsoft.com/office/drawing/2014/main" id="{5D5443E6-2758-4E90-93D3-AFA6E22FD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4" y="2591"/>
                <a:ext cx="41" cy="67"/>
              </a:xfrm>
              <a:custGeom>
                <a:avLst/>
                <a:gdLst>
                  <a:gd name="T0" fmla="*/ 10 w 34"/>
                  <a:gd name="T1" fmla="*/ 0 h 56"/>
                  <a:gd name="T2" fmla="*/ 10 w 34"/>
                  <a:gd name="T3" fmla="*/ 31 h 56"/>
                  <a:gd name="T4" fmla="*/ 23 w 34"/>
                  <a:gd name="T5" fmla="*/ 67 h 56"/>
                  <a:gd name="T6" fmla="*/ 40 w 34"/>
                  <a:gd name="T7" fmla="*/ 86 h 56"/>
                  <a:gd name="T8" fmla="*/ 59 w 34"/>
                  <a:gd name="T9" fmla="*/ 93 h 56"/>
                  <a:gd name="T10" fmla="*/ 42 w 34"/>
                  <a:gd name="T11" fmla="*/ 90 h 56"/>
                  <a:gd name="T12" fmla="*/ 25 w 34"/>
                  <a:gd name="T13" fmla="*/ 80 h 56"/>
                  <a:gd name="T14" fmla="*/ 2 w 34"/>
                  <a:gd name="T15" fmla="*/ 50 h 56"/>
                  <a:gd name="T16" fmla="*/ 8 w 34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6" y="0"/>
                    </a:moveTo>
                    <a:cubicBezTo>
                      <a:pt x="4" y="6"/>
                      <a:pt x="5" y="12"/>
                      <a:pt x="6" y="18"/>
                    </a:cubicBezTo>
                    <a:cubicBezTo>
                      <a:pt x="8" y="25"/>
                      <a:pt x="10" y="32"/>
                      <a:pt x="13" y="39"/>
                    </a:cubicBezTo>
                    <a:cubicBezTo>
                      <a:pt x="15" y="43"/>
                      <a:pt x="18" y="47"/>
                      <a:pt x="22" y="50"/>
                    </a:cubicBezTo>
                    <a:cubicBezTo>
                      <a:pt x="26" y="52"/>
                      <a:pt x="30" y="53"/>
                      <a:pt x="34" y="54"/>
                    </a:cubicBezTo>
                    <a:cubicBezTo>
                      <a:pt x="32" y="56"/>
                      <a:pt x="26" y="54"/>
                      <a:pt x="24" y="53"/>
                    </a:cubicBezTo>
                    <a:cubicBezTo>
                      <a:pt x="21" y="52"/>
                      <a:pt x="17" y="49"/>
                      <a:pt x="14" y="47"/>
                    </a:cubicBezTo>
                    <a:cubicBezTo>
                      <a:pt x="9" y="42"/>
                      <a:pt x="4" y="36"/>
                      <a:pt x="2" y="29"/>
                    </a:cubicBezTo>
                    <a:cubicBezTo>
                      <a:pt x="0" y="19"/>
                      <a:pt x="1" y="9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9" name="Freeform 33">
                <a:extLst>
                  <a:ext uri="{FF2B5EF4-FFF2-40B4-BE49-F238E27FC236}">
                    <a16:creationId xmlns:a16="http://schemas.microsoft.com/office/drawing/2014/main" id="{4B2C5FC9-F9D9-416F-8CB0-DB310816C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1226"/>
                <a:ext cx="395" cy="346"/>
              </a:xfrm>
              <a:custGeom>
                <a:avLst/>
                <a:gdLst>
                  <a:gd name="T0" fmla="*/ 384 w 331"/>
                  <a:gd name="T1" fmla="*/ 0 h 291"/>
                  <a:gd name="T2" fmla="*/ 297 w 331"/>
                  <a:gd name="T3" fmla="*/ 74 h 291"/>
                  <a:gd name="T4" fmla="*/ 243 w 331"/>
                  <a:gd name="T5" fmla="*/ 118 h 291"/>
                  <a:gd name="T6" fmla="*/ 103 w 331"/>
                  <a:gd name="T7" fmla="*/ 165 h 291"/>
                  <a:gd name="T8" fmla="*/ 50 w 331"/>
                  <a:gd name="T9" fmla="*/ 259 h 291"/>
                  <a:gd name="T10" fmla="*/ 44 w 331"/>
                  <a:gd name="T11" fmla="*/ 321 h 291"/>
                  <a:gd name="T12" fmla="*/ 0 w 331"/>
                  <a:gd name="T13" fmla="*/ 386 h 291"/>
                  <a:gd name="T14" fmla="*/ 113 w 331"/>
                  <a:gd name="T15" fmla="*/ 411 h 291"/>
                  <a:gd name="T16" fmla="*/ 246 w 331"/>
                  <a:gd name="T17" fmla="*/ 455 h 291"/>
                  <a:gd name="T18" fmla="*/ 399 w 331"/>
                  <a:gd name="T19" fmla="*/ 489 h 291"/>
                  <a:gd name="T20" fmla="*/ 397 w 331"/>
                  <a:gd name="T21" fmla="*/ 371 h 291"/>
                  <a:gd name="T22" fmla="*/ 307 w 331"/>
                  <a:gd name="T23" fmla="*/ 427 h 291"/>
                  <a:gd name="T24" fmla="*/ 257 w 331"/>
                  <a:gd name="T25" fmla="*/ 346 h 291"/>
                  <a:gd name="T26" fmla="*/ 163 w 331"/>
                  <a:gd name="T27" fmla="*/ 336 h 291"/>
                  <a:gd name="T28" fmla="*/ 88 w 331"/>
                  <a:gd name="T29" fmla="*/ 327 h 291"/>
                  <a:gd name="T30" fmla="*/ 172 w 331"/>
                  <a:gd name="T31" fmla="*/ 270 h 291"/>
                  <a:gd name="T32" fmla="*/ 163 w 331"/>
                  <a:gd name="T33" fmla="*/ 189 h 291"/>
                  <a:gd name="T34" fmla="*/ 263 w 331"/>
                  <a:gd name="T35" fmla="*/ 232 h 291"/>
                  <a:gd name="T36" fmla="*/ 310 w 331"/>
                  <a:gd name="T37" fmla="*/ 158 h 291"/>
                  <a:gd name="T38" fmla="*/ 366 w 331"/>
                  <a:gd name="T39" fmla="*/ 122 h 291"/>
                  <a:gd name="T40" fmla="*/ 411 w 331"/>
                  <a:gd name="T41" fmla="*/ 212 h 291"/>
                  <a:gd name="T42" fmla="*/ 477 w 331"/>
                  <a:gd name="T43" fmla="*/ 259 h 291"/>
                  <a:gd name="T44" fmla="*/ 562 w 331"/>
                  <a:gd name="T45" fmla="*/ 170 h 291"/>
                  <a:gd name="T46" fmla="*/ 527 w 331"/>
                  <a:gd name="T47" fmla="*/ 114 h 291"/>
                  <a:gd name="T48" fmla="*/ 473 w 331"/>
                  <a:gd name="T49" fmla="*/ 170 h 291"/>
                  <a:gd name="T50" fmla="*/ 442 w 331"/>
                  <a:gd name="T51" fmla="*/ 113 h 291"/>
                  <a:gd name="T52" fmla="*/ 432 w 331"/>
                  <a:gd name="T53" fmla="*/ 17 h 291"/>
                  <a:gd name="T54" fmla="*/ 384 w 331"/>
                  <a:gd name="T55" fmla="*/ 10 h 29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31" h="291">
                    <a:moveTo>
                      <a:pt x="226" y="0"/>
                    </a:moveTo>
                    <a:cubicBezTo>
                      <a:pt x="228" y="32"/>
                      <a:pt x="210" y="70"/>
                      <a:pt x="175" y="44"/>
                    </a:cubicBezTo>
                    <a:cubicBezTo>
                      <a:pt x="191" y="66"/>
                      <a:pt x="162" y="78"/>
                      <a:pt x="143" y="70"/>
                    </a:cubicBezTo>
                    <a:cubicBezTo>
                      <a:pt x="138" y="101"/>
                      <a:pt x="84" y="114"/>
                      <a:pt x="60" y="98"/>
                    </a:cubicBezTo>
                    <a:cubicBezTo>
                      <a:pt x="79" y="123"/>
                      <a:pt x="35" y="138"/>
                      <a:pt x="29" y="154"/>
                    </a:cubicBezTo>
                    <a:cubicBezTo>
                      <a:pt x="26" y="163"/>
                      <a:pt x="32" y="179"/>
                      <a:pt x="26" y="191"/>
                    </a:cubicBezTo>
                    <a:cubicBezTo>
                      <a:pt x="20" y="206"/>
                      <a:pt x="8" y="217"/>
                      <a:pt x="0" y="230"/>
                    </a:cubicBezTo>
                    <a:cubicBezTo>
                      <a:pt x="16" y="201"/>
                      <a:pt x="64" y="213"/>
                      <a:pt x="67" y="245"/>
                    </a:cubicBezTo>
                    <a:cubicBezTo>
                      <a:pt x="86" y="202"/>
                      <a:pt x="139" y="238"/>
                      <a:pt x="145" y="271"/>
                    </a:cubicBezTo>
                    <a:cubicBezTo>
                      <a:pt x="170" y="240"/>
                      <a:pt x="215" y="270"/>
                      <a:pt x="235" y="291"/>
                    </a:cubicBezTo>
                    <a:cubicBezTo>
                      <a:pt x="203" y="272"/>
                      <a:pt x="217" y="241"/>
                      <a:pt x="234" y="220"/>
                    </a:cubicBezTo>
                    <a:cubicBezTo>
                      <a:pt x="212" y="230"/>
                      <a:pt x="207" y="253"/>
                      <a:pt x="180" y="254"/>
                    </a:cubicBezTo>
                    <a:cubicBezTo>
                      <a:pt x="146" y="256"/>
                      <a:pt x="151" y="236"/>
                      <a:pt x="151" y="206"/>
                    </a:cubicBezTo>
                    <a:cubicBezTo>
                      <a:pt x="151" y="239"/>
                      <a:pt x="102" y="223"/>
                      <a:pt x="96" y="200"/>
                    </a:cubicBezTo>
                    <a:cubicBezTo>
                      <a:pt x="86" y="223"/>
                      <a:pt x="55" y="213"/>
                      <a:pt x="52" y="194"/>
                    </a:cubicBezTo>
                    <a:cubicBezTo>
                      <a:pt x="49" y="174"/>
                      <a:pt x="81" y="145"/>
                      <a:pt x="101" y="161"/>
                    </a:cubicBezTo>
                    <a:cubicBezTo>
                      <a:pt x="68" y="158"/>
                      <a:pt x="69" y="124"/>
                      <a:pt x="96" y="113"/>
                    </a:cubicBezTo>
                    <a:cubicBezTo>
                      <a:pt x="122" y="102"/>
                      <a:pt x="143" y="114"/>
                      <a:pt x="154" y="138"/>
                    </a:cubicBezTo>
                    <a:cubicBezTo>
                      <a:pt x="140" y="108"/>
                      <a:pt x="143" y="83"/>
                      <a:pt x="183" y="94"/>
                    </a:cubicBezTo>
                    <a:cubicBezTo>
                      <a:pt x="171" y="69"/>
                      <a:pt x="196" y="61"/>
                      <a:pt x="215" y="73"/>
                    </a:cubicBezTo>
                    <a:cubicBezTo>
                      <a:pt x="234" y="84"/>
                      <a:pt x="238" y="108"/>
                      <a:pt x="241" y="126"/>
                    </a:cubicBezTo>
                    <a:cubicBezTo>
                      <a:pt x="247" y="86"/>
                      <a:pt x="286" y="132"/>
                      <a:pt x="281" y="154"/>
                    </a:cubicBezTo>
                    <a:cubicBezTo>
                      <a:pt x="281" y="120"/>
                      <a:pt x="289" y="87"/>
                      <a:pt x="331" y="101"/>
                    </a:cubicBezTo>
                    <a:cubicBezTo>
                      <a:pt x="321" y="98"/>
                      <a:pt x="306" y="85"/>
                      <a:pt x="310" y="68"/>
                    </a:cubicBezTo>
                    <a:cubicBezTo>
                      <a:pt x="304" y="83"/>
                      <a:pt x="297" y="98"/>
                      <a:pt x="278" y="101"/>
                    </a:cubicBezTo>
                    <a:cubicBezTo>
                      <a:pt x="252" y="106"/>
                      <a:pt x="242" y="86"/>
                      <a:pt x="260" y="67"/>
                    </a:cubicBezTo>
                    <a:cubicBezTo>
                      <a:pt x="226" y="94"/>
                      <a:pt x="229" y="26"/>
                      <a:pt x="254" y="10"/>
                    </a:cubicBezTo>
                    <a:cubicBezTo>
                      <a:pt x="244" y="23"/>
                      <a:pt x="229" y="23"/>
                      <a:pt x="226" y="6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0" name="Freeform 34">
                <a:extLst>
                  <a:ext uri="{FF2B5EF4-FFF2-40B4-BE49-F238E27FC236}">
                    <a16:creationId xmlns:a16="http://schemas.microsoft.com/office/drawing/2014/main" id="{1DE00A46-7EB8-4DBB-9D5C-AEFF7AF5C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290"/>
                <a:ext cx="371" cy="442"/>
              </a:xfrm>
              <a:custGeom>
                <a:avLst/>
                <a:gdLst>
                  <a:gd name="T0" fmla="*/ 260 w 310"/>
                  <a:gd name="T1" fmla="*/ 0 h 371"/>
                  <a:gd name="T2" fmla="*/ 315 w 310"/>
                  <a:gd name="T3" fmla="*/ 60 h 371"/>
                  <a:gd name="T4" fmla="*/ 241 w 310"/>
                  <a:gd name="T5" fmla="*/ 68 h 371"/>
                  <a:gd name="T6" fmla="*/ 272 w 310"/>
                  <a:gd name="T7" fmla="*/ 104 h 371"/>
                  <a:gd name="T8" fmla="*/ 225 w 310"/>
                  <a:gd name="T9" fmla="*/ 125 h 371"/>
                  <a:gd name="T10" fmla="*/ 235 w 310"/>
                  <a:gd name="T11" fmla="*/ 166 h 371"/>
                  <a:gd name="T12" fmla="*/ 158 w 310"/>
                  <a:gd name="T13" fmla="*/ 214 h 371"/>
                  <a:gd name="T14" fmla="*/ 227 w 310"/>
                  <a:gd name="T15" fmla="*/ 259 h 371"/>
                  <a:gd name="T16" fmla="*/ 243 w 310"/>
                  <a:gd name="T17" fmla="*/ 311 h 371"/>
                  <a:gd name="T18" fmla="*/ 305 w 310"/>
                  <a:gd name="T19" fmla="*/ 288 h 371"/>
                  <a:gd name="T20" fmla="*/ 365 w 310"/>
                  <a:gd name="T21" fmla="*/ 303 h 371"/>
                  <a:gd name="T22" fmla="*/ 399 w 310"/>
                  <a:gd name="T23" fmla="*/ 247 h 371"/>
                  <a:gd name="T24" fmla="*/ 480 w 310"/>
                  <a:gd name="T25" fmla="*/ 292 h 371"/>
                  <a:gd name="T26" fmla="*/ 531 w 310"/>
                  <a:gd name="T27" fmla="*/ 413 h 371"/>
                  <a:gd name="T28" fmla="*/ 475 w 310"/>
                  <a:gd name="T29" fmla="*/ 443 h 371"/>
                  <a:gd name="T30" fmla="*/ 480 w 310"/>
                  <a:gd name="T31" fmla="*/ 522 h 371"/>
                  <a:gd name="T32" fmla="*/ 427 w 310"/>
                  <a:gd name="T33" fmla="*/ 444 h 371"/>
                  <a:gd name="T34" fmla="*/ 425 w 310"/>
                  <a:gd name="T35" fmla="*/ 359 h 371"/>
                  <a:gd name="T36" fmla="*/ 427 w 310"/>
                  <a:gd name="T37" fmla="*/ 292 h 371"/>
                  <a:gd name="T38" fmla="*/ 372 w 310"/>
                  <a:gd name="T39" fmla="*/ 350 h 371"/>
                  <a:gd name="T40" fmla="*/ 311 w 310"/>
                  <a:gd name="T41" fmla="*/ 350 h 371"/>
                  <a:gd name="T42" fmla="*/ 278 w 310"/>
                  <a:gd name="T43" fmla="*/ 391 h 371"/>
                  <a:gd name="T44" fmla="*/ 191 w 310"/>
                  <a:gd name="T45" fmla="*/ 416 h 371"/>
                  <a:gd name="T46" fmla="*/ 194 w 310"/>
                  <a:gd name="T47" fmla="*/ 521 h 371"/>
                  <a:gd name="T48" fmla="*/ 107 w 310"/>
                  <a:gd name="T49" fmla="*/ 628 h 371"/>
                  <a:gd name="T50" fmla="*/ 29 w 310"/>
                  <a:gd name="T51" fmla="*/ 600 h 371"/>
                  <a:gd name="T52" fmla="*/ 96 w 310"/>
                  <a:gd name="T53" fmla="*/ 568 h 371"/>
                  <a:gd name="T54" fmla="*/ 72 w 310"/>
                  <a:gd name="T55" fmla="*/ 480 h 371"/>
                  <a:gd name="T56" fmla="*/ 65 w 310"/>
                  <a:gd name="T57" fmla="*/ 440 h 371"/>
                  <a:gd name="T58" fmla="*/ 0 w 310"/>
                  <a:gd name="T59" fmla="*/ 409 h 371"/>
                  <a:gd name="T60" fmla="*/ 50 w 310"/>
                  <a:gd name="T61" fmla="*/ 350 h 371"/>
                  <a:gd name="T62" fmla="*/ 99 w 310"/>
                  <a:gd name="T63" fmla="*/ 424 h 371"/>
                  <a:gd name="T64" fmla="*/ 130 w 310"/>
                  <a:gd name="T65" fmla="*/ 467 h 371"/>
                  <a:gd name="T66" fmla="*/ 153 w 310"/>
                  <a:gd name="T67" fmla="*/ 478 h 371"/>
                  <a:gd name="T68" fmla="*/ 153 w 310"/>
                  <a:gd name="T69" fmla="*/ 381 h 371"/>
                  <a:gd name="T70" fmla="*/ 229 w 310"/>
                  <a:gd name="T71" fmla="*/ 373 h 371"/>
                  <a:gd name="T72" fmla="*/ 195 w 310"/>
                  <a:gd name="T73" fmla="*/ 320 h 371"/>
                  <a:gd name="T74" fmla="*/ 129 w 310"/>
                  <a:gd name="T75" fmla="*/ 294 h 371"/>
                  <a:gd name="T76" fmla="*/ 116 w 310"/>
                  <a:gd name="T77" fmla="*/ 250 h 371"/>
                  <a:gd name="T78" fmla="*/ 139 w 310"/>
                  <a:gd name="T79" fmla="*/ 131 h 371"/>
                  <a:gd name="T80" fmla="*/ 116 w 310"/>
                  <a:gd name="T81" fmla="*/ 124 h 371"/>
                  <a:gd name="T82" fmla="*/ 190 w 310"/>
                  <a:gd name="T83" fmla="*/ 148 h 371"/>
                  <a:gd name="T84" fmla="*/ 190 w 310"/>
                  <a:gd name="T85" fmla="*/ 80 h 371"/>
                  <a:gd name="T86" fmla="*/ 261 w 310"/>
                  <a:gd name="T87" fmla="*/ 10 h 37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10" h="371">
                    <a:moveTo>
                      <a:pt x="151" y="0"/>
                    </a:moveTo>
                    <a:cubicBezTo>
                      <a:pt x="142" y="21"/>
                      <a:pt x="171" y="29"/>
                      <a:pt x="184" y="35"/>
                    </a:cubicBezTo>
                    <a:cubicBezTo>
                      <a:pt x="168" y="38"/>
                      <a:pt x="150" y="21"/>
                      <a:pt x="140" y="40"/>
                    </a:cubicBezTo>
                    <a:cubicBezTo>
                      <a:pt x="134" y="53"/>
                      <a:pt x="149" y="75"/>
                      <a:pt x="159" y="61"/>
                    </a:cubicBezTo>
                    <a:cubicBezTo>
                      <a:pt x="149" y="66"/>
                      <a:pt x="138" y="65"/>
                      <a:pt x="131" y="74"/>
                    </a:cubicBezTo>
                    <a:cubicBezTo>
                      <a:pt x="124" y="83"/>
                      <a:pt x="123" y="97"/>
                      <a:pt x="137" y="98"/>
                    </a:cubicBezTo>
                    <a:cubicBezTo>
                      <a:pt x="119" y="98"/>
                      <a:pt x="98" y="108"/>
                      <a:pt x="92" y="127"/>
                    </a:cubicBezTo>
                    <a:cubicBezTo>
                      <a:pt x="84" y="153"/>
                      <a:pt x="114" y="180"/>
                      <a:pt x="133" y="153"/>
                    </a:cubicBezTo>
                    <a:cubicBezTo>
                      <a:pt x="132" y="166"/>
                      <a:pt x="129" y="176"/>
                      <a:pt x="142" y="184"/>
                    </a:cubicBezTo>
                    <a:cubicBezTo>
                      <a:pt x="157" y="194"/>
                      <a:pt x="172" y="185"/>
                      <a:pt x="178" y="170"/>
                    </a:cubicBezTo>
                    <a:cubicBezTo>
                      <a:pt x="189" y="176"/>
                      <a:pt x="199" y="184"/>
                      <a:pt x="213" y="179"/>
                    </a:cubicBezTo>
                    <a:cubicBezTo>
                      <a:pt x="225" y="174"/>
                      <a:pt x="237" y="158"/>
                      <a:pt x="232" y="146"/>
                    </a:cubicBezTo>
                    <a:cubicBezTo>
                      <a:pt x="242" y="162"/>
                      <a:pt x="262" y="181"/>
                      <a:pt x="280" y="173"/>
                    </a:cubicBezTo>
                    <a:cubicBezTo>
                      <a:pt x="246" y="188"/>
                      <a:pt x="291" y="233"/>
                      <a:pt x="310" y="244"/>
                    </a:cubicBezTo>
                    <a:cubicBezTo>
                      <a:pt x="294" y="244"/>
                      <a:pt x="284" y="247"/>
                      <a:pt x="277" y="262"/>
                    </a:cubicBezTo>
                    <a:cubicBezTo>
                      <a:pt x="271" y="274"/>
                      <a:pt x="269" y="302"/>
                      <a:pt x="280" y="309"/>
                    </a:cubicBezTo>
                    <a:cubicBezTo>
                      <a:pt x="270" y="290"/>
                      <a:pt x="272" y="274"/>
                      <a:pt x="249" y="263"/>
                    </a:cubicBezTo>
                    <a:cubicBezTo>
                      <a:pt x="293" y="258"/>
                      <a:pt x="271" y="197"/>
                      <a:pt x="248" y="212"/>
                    </a:cubicBezTo>
                    <a:cubicBezTo>
                      <a:pt x="265" y="206"/>
                      <a:pt x="265" y="180"/>
                      <a:pt x="249" y="173"/>
                    </a:cubicBezTo>
                    <a:cubicBezTo>
                      <a:pt x="229" y="164"/>
                      <a:pt x="216" y="192"/>
                      <a:pt x="217" y="207"/>
                    </a:cubicBezTo>
                    <a:cubicBezTo>
                      <a:pt x="222" y="182"/>
                      <a:pt x="184" y="177"/>
                      <a:pt x="181" y="207"/>
                    </a:cubicBezTo>
                    <a:cubicBezTo>
                      <a:pt x="187" y="180"/>
                      <a:pt x="136" y="219"/>
                      <a:pt x="162" y="231"/>
                    </a:cubicBezTo>
                    <a:cubicBezTo>
                      <a:pt x="144" y="236"/>
                      <a:pt x="126" y="233"/>
                      <a:pt x="112" y="246"/>
                    </a:cubicBezTo>
                    <a:cubicBezTo>
                      <a:pt x="92" y="265"/>
                      <a:pt x="102" y="288"/>
                      <a:pt x="113" y="308"/>
                    </a:cubicBezTo>
                    <a:cubicBezTo>
                      <a:pt x="76" y="284"/>
                      <a:pt x="53" y="343"/>
                      <a:pt x="62" y="371"/>
                    </a:cubicBezTo>
                    <a:cubicBezTo>
                      <a:pt x="55" y="358"/>
                      <a:pt x="32" y="340"/>
                      <a:pt x="17" y="355"/>
                    </a:cubicBezTo>
                    <a:cubicBezTo>
                      <a:pt x="35" y="347"/>
                      <a:pt x="48" y="355"/>
                      <a:pt x="56" y="336"/>
                    </a:cubicBezTo>
                    <a:cubicBezTo>
                      <a:pt x="63" y="319"/>
                      <a:pt x="64" y="291"/>
                      <a:pt x="42" y="284"/>
                    </a:cubicBezTo>
                    <a:cubicBezTo>
                      <a:pt x="60" y="282"/>
                      <a:pt x="43" y="265"/>
                      <a:pt x="38" y="260"/>
                    </a:cubicBezTo>
                    <a:cubicBezTo>
                      <a:pt x="25" y="249"/>
                      <a:pt x="16" y="244"/>
                      <a:pt x="0" y="242"/>
                    </a:cubicBezTo>
                    <a:cubicBezTo>
                      <a:pt x="20" y="239"/>
                      <a:pt x="24" y="224"/>
                      <a:pt x="29" y="207"/>
                    </a:cubicBezTo>
                    <a:cubicBezTo>
                      <a:pt x="13" y="231"/>
                      <a:pt x="35" y="248"/>
                      <a:pt x="58" y="251"/>
                    </a:cubicBezTo>
                    <a:cubicBezTo>
                      <a:pt x="52" y="268"/>
                      <a:pt x="56" y="278"/>
                      <a:pt x="76" y="276"/>
                    </a:cubicBezTo>
                    <a:cubicBezTo>
                      <a:pt x="50" y="290"/>
                      <a:pt x="79" y="299"/>
                      <a:pt x="89" y="283"/>
                    </a:cubicBezTo>
                    <a:cubicBezTo>
                      <a:pt x="95" y="273"/>
                      <a:pt x="95" y="235"/>
                      <a:pt x="89" y="226"/>
                    </a:cubicBezTo>
                    <a:cubicBezTo>
                      <a:pt x="99" y="241"/>
                      <a:pt x="126" y="235"/>
                      <a:pt x="134" y="221"/>
                    </a:cubicBezTo>
                    <a:cubicBezTo>
                      <a:pt x="138" y="211"/>
                      <a:pt x="129" y="175"/>
                      <a:pt x="114" y="190"/>
                    </a:cubicBezTo>
                    <a:cubicBezTo>
                      <a:pt x="133" y="178"/>
                      <a:pt x="85" y="161"/>
                      <a:pt x="75" y="174"/>
                    </a:cubicBezTo>
                    <a:cubicBezTo>
                      <a:pt x="88" y="167"/>
                      <a:pt x="79" y="151"/>
                      <a:pt x="68" y="148"/>
                    </a:cubicBezTo>
                    <a:cubicBezTo>
                      <a:pt x="87" y="143"/>
                      <a:pt x="82" y="94"/>
                      <a:pt x="81" y="77"/>
                    </a:cubicBezTo>
                    <a:cubicBezTo>
                      <a:pt x="76" y="76"/>
                      <a:pt x="73" y="75"/>
                      <a:pt x="68" y="73"/>
                    </a:cubicBezTo>
                    <a:cubicBezTo>
                      <a:pt x="79" y="82"/>
                      <a:pt x="99" y="100"/>
                      <a:pt x="111" y="87"/>
                    </a:cubicBezTo>
                    <a:cubicBezTo>
                      <a:pt x="121" y="77"/>
                      <a:pt x="117" y="58"/>
                      <a:pt x="111" y="47"/>
                    </a:cubicBezTo>
                    <a:cubicBezTo>
                      <a:pt x="134" y="75"/>
                      <a:pt x="139" y="15"/>
                      <a:pt x="152" y="6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1" name="Freeform 35">
                <a:extLst>
                  <a:ext uri="{FF2B5EF4-FFF2-40B4-BE49-F238E27FC236}">
                    <a16:creationId xmlns:a16="http://schemas.microsoft.com/office/drawing/2014/main" id="{1535FE3D-1B9E-424A-B941-8DE33D5B9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1770"/>
                <a:ext cx="412" cy="644"/>
              </a:xfrm>
              <a:custGeom>
                <a:avLst/>
                <a:gdLst>
                  <a:gd name="T0" fmla="*/ 380 w 345"/>
                  <a:gd name="T1" fmla="*/ 0 h 541"/>
                  <a:gd name="T2" fmla="*/ 424 w 345"/>
                  <a:gd name="T3" fmla="*/ 126 h 541"/>
                  <a:gd name="T4" fmla="*/ 337 w 345"/>
                  <a:gd name="T5" fmla="*/ 185 h 541"/>
                  <a:gd name="T6" fmla="*/ 369 w 345"/>
                  <a:gd name="T7" fmla="*/ 269 h 541"/>
                  <a:gd name="T8" fmla="*/ 220 w 345"/>
                  <a:gd name="T9" fmla="*/ 344 h 541"/>
                  <a:gd name="T10" fmla="*/ 288 w 345"/>
                  <a:gd name="T11" fmla="*/ 490 h 541"/>
                  <a:gd name="T12" fmla="*/ 279 w 345"/>
                  <a:gd name="T13" fmla="*/ 580 h 541"/>
                  <a:gd name="T14" fmla="*/ 369 w 345"/>
                  <a:gd name="T15" fmla="*/ 586 h 541"/>
                  <a:gd name="T16" fmla="*/ 435 w 345"/>
                  <a:gd name="T17" fmla="*/ 665 h 541"/>
                  <a:gd name="T18" fmla="*/ 560 w 345"/>
                  <a:gd name="T19" fmla="*/ 623 h 541"/>
                  <a:gd name="T20" fmla="*/ 588 w 345"/>
                  <a:gd name="T21" fmla="*/ 662 h 541"/>
                  <a:gd name="T22" fmla="*/ 490 w 345"/>
                  <a:gd name="T23" fmla="*/ 693 h 541"/>
                  <a:gd name="T24" fmla="*/ 405 w 345"/>
                  <a:gd name="T25" fmla="*/ 782 h 541"/>
                  <a:gd name="T26" fmla="*/ 217 w 345"/>
                  <a:gd name="T27" fmla="*/ 752 h 541"/>
                  <a:gd name="T28" fmla="*/ 94 w 345"/>
                  <a:gd name="T29" fmla="*/ 913 h 541"/>
                  <a:gd name="T30" fmla="*/ 38 w 345"/>
                  <a:gd name="T31" fmla="*/ 824 h 541"/>
                  <a:gd name="T32" fmla="*/ 70 w 345"/>
                  <a:gd name="T33" fmla="*/ 730 h 541"/>
                  <a:gd name="T34" fmla="*/ 182 w 345"/>
                  <a:gd name="T35" fmla="*/ 730 h 541"/>
                  <a:gd name="T36" fmla="*/ 198 w 345"/>
                  <a:gd name="T37" fmla="*/ 636 h 541"/>
                  <a:gd name="T38" fmla="*/ 333 w 345"/>
                  <a:gd name="T39" fmla="*/ 686 h 541"/>
                  <a:gd name="T40" fmla="*/ 377 w 345"/>
                  <a:gd name="T41" fmla="*/ 698 h 541"/>
                  <a:gd name="T42" fmla="*/ 271 w 345"/>
                  <a:gd name="T43" fmla="*/ 648 h 541"/>
                  <a:gd name="T44" fmla="*/ 227 w 345"/>
                  <a:gd name="T45" fmla="*/ 573 h 541"/>
                  <a:gd name="T46" fmla="*/ 164 w 345"/>
                  <a:gd name="T47" fmla="*/ 496 h 541"/>
                  <a:gd name="T48" fmla="*/ 164 w 345"/>
                  <a:gd name="T49" fmla="*/ 407 h 541"/>
                  <a:gd name="T50" fmla="*/ 176 w 345"/>
                  <a:gd name="T51" fmla="*/ 327 h 541"/>
                  <a:gd name="T52" fmla="*/ 59 w 345"/>
                  <a:gd name="T53" fmla="*/ 289 h 541"/>
                  <a:gd name="T54" fmla="*/ 0 w 345"/>
                  <a:gd name="T55" fmla="*/ 204 h 541"/>
                  <a:gd name="T56" fmla="*/ 47 w 345"/>
                  <a:gd name="T57" fmla="*/ 187 h 541"/>
                  <a:gd name="T58" fmla="*/ 122 w 345"/>
                  <a:gd name="T59" fmla="*/ 214 h 541"/>
                  <a:gd name="T60" fmla="*/ 178 w 345"/>
                  <a:gd name="T61" fmla="*/ 258 h 541"/>
                  <a:gd name="T62" fmla="*/ 248 w 345"/>
                  <a:gd name="T63" fmla="*/ 156 h 541"/>
                  <a:gd name="T64" fmla="*/ 308 w 345"/>
                  <a:gd name="T65" fmla="*/ 105 h 541"/>
                  <a:gd name="T66" fmla="*/ 325 w 345"/>
                  <a:gd name="T67" fmla="*/ 107 h 541"/>
                  <a:gd name="T68" fmla="*/ 293 w 345"/>
                  <a:gd name="T69" fmla="*/ 51 h 541"/>
                  <a:gd name="T70" fmla="*/ 367 w 345"/>
                  <a:gd name="T71" fmla="*/ 18 h 54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45" h="541">
                    <a:moveTo>
                      <a:pt x="223" y="0"/>
                    </a:moveTo>
                    <a:cubicBezTo>
                      <a:pt x="186" y="10"/>
                      <a:pt x="207" y="82"/>
                      <a:pt x="249" y="75"/>
                    </a:cubicBezTo>
                    <a:cubicBezTo>
                      <a:pt x="229" y="82"/>
                      <a:pt x="208" y="87"/>
                      <a:pt x="198" y="109"/>
                    </a:cubicBezTo>
                    <a:cubicBezTo>
                      <a:pt x="190" y="127"/>
                      <a:pt x="189" y="161"/>
                      <a:pt x="217" y="160"/>
                    </a:cubicBezTo>
                    <a:cubicBezTo>
                      <a:pt x="185" y="170"/>
                      <a:pt x="146" y="169"/>
                      <a:pt x="129" y="204"/>
                    </a:cubicBezTo>
                    <a:cubicBezTo>
                      <a:pt x="112" y="240"/>
                      <a:pt x="129" y="285"/>
                      <a:pt x="169" y="291"/>
                    </a:cubicBezTo>
                    <a:cubicBezTo>
                      <a:pt x="164" y="307"/>
                      <a:pt x="151" y="328"/>
                      <a:pt x="164" y="344"/>
                    </a:cubicBezTo>
                    <a:cubicBezTo>
                      <a:pt x="178" y="361"/>
                      <a:pt x="201" y="355"/>
                      <a:pt x="217" y="347"/>
                    </a:cubicBezTo>
                    <a:cubicBezTo>
                      <a:pt x="222" y="369"/>
                      <a:pt x="232" y="386"/>
                      <a:pt x="255" y="395"/>
                    </a:cubicBezTo>
                    <a:cubicBezTo>
                      <a:pt x="291" y="410"/>
                      <a:pt x="306" y="389"/>
                      <a:pt x="329" y="369"/>
                    </a:cubicBezTo>
                    <a:cubicBezTo>
                      <a:pt x="328" y="380"/>
                      <a:pt x="334" y="389"/>
                      <a:pt x="345" y="392"/>
                    </a:cubicBezTo>
                    <a:cubicBezTo>
                      <a:pt x="324" y="394"/>
                      <a:pt x="306" y="403"/>
                      <a:pt x="287" y="411"/>
                    </a:cubicBezTo>
                    <a:cubicBezTo>
                      <a:pt x="255" y="425"/>
                      <a:pt x="237" y="429"/>
                      <a:pt x="238" y="464"/>
                    </a:cubicBezTo>
                    <a:cubicBezTo>
                      <a:pt x="201" y="453"/>
                      <a:pt x="172" y="433"/>
                      <a:pt x="127" y="446"/>
                    </a:cubicBezTo>
                    <a:cubicBezTo>
                      <a:pt x="81" y="460"/>
                      <a:pt x="67" y="501"/>
                      <a:pt x="55" y="541"/>
                    </a:cubicBezTo>
                    <a:cubicBezTo>
                      <a:pt x="54" y="523"/>
                      <a:pt x="54" y="471"/>
                      <a:pt x="23" y="488"/>
                    </a:cubicBezTo>
                    <a:cubicBezTo>
                      <a:pt x="44" y="483"/>
                      <a:pt x="48" y="451"/>
                      <a:pt x="41" y="433"/>
                    </a:cubicBezTo>
                    <a:cubicBezTo>
                      <a:pt x="43" y="474"/>
                      <a:pt x="88" y="445"/>
                      <a:pt x="106" y="433"/>
                    </a:cubicBezTo>
                    <a:cubicBezTo>
                      <a:pt x="142" y="408"/>
                      <a:pt x="131" y="409"/>
                      <a:pt x="116" y="377"/>
                    </a:cubicBezTo>
                    <a:cubicBezTo>
                      <a:pt x="132" y="398"/>
                      <a:pt x="166" y="441"/>
                      <a:pt x="196" y="407"/>
                    </a:cubicBezTo>
                    <a:cubicBezTo>
                      <a:pt x="203" y="414"/>
                      <a:pt x="212" y="416"/>
                      <a:pt x="222" y="413"/>
                    </a:cubicBezTo>
                    <a:cubicBezTo>
                      <a:pt x="227" y="389"/>
                      <a:pt x="174" y="363"/>
                      <a:pt x="159" y="384"/>
                    </a:cubicBezTo>
                    <a:cubicBezTo>
                      <a:pt x="163" y="365"/>
                      <a:pt x="152" y="342"/>
                      <a:pt x="133" y="339"/>
                    </a:cubicBezTo>
                    <a:cubicBezTo>
                      <a:pt x="161" y="310"/>
                      <a:pt x="121" y="298"/>
                      <a:pt x="96" y="294"/>
                    </a:cubicBezTo>
                    <a:cubicBezTo>
                      <a:pt x="132" y="293"/>
                      <a:pt x="101" y="255"/>
                      <a:pt x="96" y="241"/>
                    </a:cubicBezTo>
                    <a:cubicBezTo>
                      <a:pt x="109" y="233"/>
                      <a:pt x="109" y="208"/>
                      <a:pt x="103" y="194"/>
                    </a:cubicBezTo>
                    <a:cubicBezTo>
                      <a:pt x="92" y="170"/>
                      <a:pt x="57" y="165"/>
                      <a:pt x="34" y="171"/>
                    </a:cubicBezTo>
                    <a:cubicBezTo>
                      <a:pt x="50" y="137"/>
                      <a:pt x="22" y="133"/>
                      <a:pt x="0" y="121"/>
                    </a:cubicBezTo>
                    <a:cubicBezTo>
                      <a:pt x="9" y="119"/>
                      <a:pt x="20" y="116"/>
                      <a:pt x="28" y="111"/>
                    </a:cubicBezTo>
                    <a:cubicBezTo>
                      <a:pt x="29" y="137"/>
                      <a:pt x="52" y="138"/>
                      <a:pt x="71" y="127"/>
                    </a:cubicBezTo>
                    <a:cubicBezTo>
                      <a:pt x="61" y="147"/>
                      <a:pt x="90" y="151"/>
                      <a:pt x="105" y="153"/>
                    </a:cubicBezTo>
                    <a:cubicBezTo>
                      <a:pt x="113" y="180"/>
                      <a:pt x="175" y="131"/>
                      <a:pt x="146" y="92"/>
                    </a:cubicBezTo>
                    <a:cubicBezTo>
                      <a:pt x="170" y="137"/>
                      <a:pt x="212" y="90"/>
                      <a:pt x="181" y="62"/>
                    </a:cubicBezTo>
                    <a:cubicBezTo>
                      <a:pt x="183" y="63"/>
                      <a:pt x="189" y="63"/>
                      <a:pt x="191" y="64"/>
                    </a:cubicBezTo>
                    <a:cubicBezTo>
                      <a:pt x="200" y="47"/>
                      <a:pt x="180" y="34"/>
                      <a:pt x="172" y="30"/>
                    </a:cubicBezTo>
                    <a:cubicBezTo>
                      <a:pt x="191" y="32"/>
                      <a:pt x="204" y="26"/>
                      <a:pt x="215" y="11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2" name="Freeform 36">
                <a:extLst>
                  <a:ext uri="{FF2B5EF4-FFF2-40B4-BE49-F238E27FC236}">
                    <a16:creationId xmlns:a16="http://schemas.microsoft.com/office/drawing/2014/main" id="{12C2B985-24BB-4252-955C-FFCA88A68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924"/>
                <a:ext cx="296" cy="659"/>
              </a:xfrm>
              <a:custGeom>
                <a:avLst/>
                <a:gdLst>
                  <a:gd name="T0" fmla="*/ 161 w 248"/>
                  <a:gd name="T1" fmla="*/ 38 h 554"/>
                  <a:gd name="T2" fmla="*/ 238 w 248"/>
                  <a:gd name="T3" fmla="*/ 74 h 554"/>
                  <a:gd name="T4" fmla="*/ 212 w 248"/>
                  <a:gd name="T5" fmla="*/ 174 h 554"/>
                  <a:gd name="T6" fmla="*/ 148 w 248"/>
                  <a:gd name="T7" fmla="*/ 334 h 554"/>
                  <a:gd name="T8" fmla="*/ 158 w 248"/>
                  <a:gd name="T9" fmla="*/ 434 h 554"/>
                  <a:gd name="T10" fmla="*/ 73 w 248"/>
                  <a:gd name="T11" fmla="*/ 439 h 554"/>
                  <a:gd name="T12" fmla="*/ 0 w 248"/>
                  <a:gd name="T13" fmla="*/ 604 h 554"/>
                  <a:gd name="T14" fmla="*/ 98 w 248"/>
                  <a:gd name="T15" fmla="*/ 717 h 554"/>
                  <a:gd name="T16" fmla="*/ 125 w 248"/>
                  <a:gd name="T17" fmla="*/ 690 h 554"/>
                  <a:gd name="T18" fmla="*/ 211 w 248"/>
                  <a:gd name="T19" fmla="*/ 745 h 554"/>
                  <a:gd name="T20" fmla="*/ 266 w 248"/>
                  <a:gd name="T21" fmla="*/ 868 h 554"/>
                  <a:gd name="T22" fmla="*/ 266 w 248"/>
                  <a:gd name="T23" fmla="*/ 933 h 554"/>
                  <a:gd name="T24" fmla="*/ 345 w 248"/>
                  <a:gd name="T25" fmla="*/ 846 h 554"/>
                  <a:gd name="T26" fmla="*/ 326 w 248"/>
                  <a:gd name="T27" fmla="*/ 714 h 554"/>
                  <a:gd name="T28" fmla="*/ 386 w 248"/>
                  <a:gd name="T29" fmla="*/ 628 h 554"/>
                  <a:gd name="T30" fmla="*/ 322 w 248"/>
                  <a:gd name="T31" fmla="*/ 588 h 554"/>
                  <a:gd name="T32" fmla="*/ 315 w 248"/>
                  <a:gd name="T33" fmla="*/ 648 h 554"/>
                  <a:gd name="T34" fmla="*/ 284 w 248"/>
                  <a:gd name="T35" fmla="*/ 711 h 554"/>
                  <a:gd name="T36" fmla="*/ 229 w 248"/>
                  <a:gd name="T37" fmla="*/ 625 h 554"/>
                  <a:gd name="T38" fmla="*/ 90 w 248"/>
                  <a:gd name="T39" fmla="*/ 583 h 554"/>
                  <a:gd name="T40" fmla="*/ 119 w 248"/>
                  <a:gd name="T41" fmla="*/ 569 h 554"/>
                  <a:gd name="T42" fmla="*/ 103 w 248"/>
                  <a:gd name="T43" fmla="*/ 498 h 554"/>
                  <a:gd name="T44" fmla="*/ 201 w 248"/>
                  <a:gd name="T45" fmla="*/ 509 h 554"/>
                  <a:gd name="T46" fmla="*/ 326 w 248"/>
                  <a:gd name="T47" fmla="*/ 372 h 554"/>
                  <a:gd name="T48" fmla="*/ 421 w 248"/>
                  <a:gd name="T49" fmla="*/ 363 h 554"/>
                  <a:gd name="T50" fmla="*/ 420 w 248"/>
                  <a:gd name="T51" fmla="*/ 225 h 554"/>
                  <a:gd name="T52" fmla="*/ 323 w 248"/>
                  <a:gd name="T53" fmla="*/ 314 h 554"/>
                  <a:gd name="T54" fmla="*/ 353 w 248"/>
                  <a:gd name="T55" fmla="*/ 178 h 554"/>
                  <a:gd name="T56" fmla="*/ 301 w 248"/>
                  <a:gd name="T57" fmla="*/ 51 h 554"/>
                  <a:gd name="T58" fmla="*/ 235 w 248"/>
                  <a:gd name="T59" fmla="*/ 0 h 554"/>
                  <a:gd name="T60" fmla="*/ 161 w 248"/>
                  <a:gd name="T61" fmla="*/ 14 h 554"/>
                  <a:gd name="T62" fmla="*/ 161 w 248"/>
                  <a:gd name="T63" fmla="*/ 36 h 55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8" h="554">
                    <a:moveTo>
                      <a:pt x="95" y="23"/>
                    </a:moveTo>
                    <a:cubicBezTo>
                      <a:pt x="111" y="29"/>
                      <a:pt x="129" y="27"/>
                      <a:pt x="140" y="44"/>
                    </a:cubicBezTo>
                    <a:cubicBezTo>
                      <a:pt x="153" y="64"/>
                      <a:pt x="143" y="92"/>
                      <a:pt x="125" y="103"/>
                    </a:cubicBezTo>
                    <a:cubicBezTo>
                      <a:pt x="202" y="105"/>
                      <a:pt x="162" y="262"/>
                      <a:pt x="87" y="198"/>
                    </a:cubicBezTo>
                    <a:cubicBezTo>
                      <a:pt x="92" y="215"/>
                      <a:pt x="105" y="239"/>
                      <a:pt x="93" y="258"/>
                    </a:cubicBezTo>
                    <a:cubicBezTo>
                      <a:pt x="81" y="276"/>
                      <a:pt x="59" y="274"/>
                      <a:pt x="43" y="261"/>
                    </a:cubicBezTo>
                    <a:cubicBezTo>
                      <a:pt x="39" y="300"/>
                      <a:pt x="55" y="345"/>
                      <a:pt x="0" y="359"/>
                    </a:cubicBezTo>
                    <a:cubicBezTo>
                      <a:pt x="23" y="367"/>
                      <a:pt x="86" y="387"/>
                      <a:pt x="58" y="426"/>
                    </a:cubicBezTo>
                    <a:cubicBezTo>
                      <a:pt x="65" y="421"/>
                      <a:pt x="69" y="418"/>
                      <a:pt x="74" y="410"/>
                    </a:cubicBezTo>
                    <a:cubicBezTo>
                      <a:pt x="96" y="408"/>
                      <a:pt x="133" y="408"/>
                      <a:pt x="124" y="442"/>
                    </a:cubicBezTo>
                    <a:cubicBezTo>
                      <a:pt x="153" y="451"/>
                      <a:pt x="156" y="491"/>
                      <a:pt x="157" y="516"/>
                    </a:cubicBezTo>
                    <a:cubicBezTo>
                      <a:pt x="172" y="522"/>
                      <a:pt x="170" y="547"/>
                      <a:pt x="157" y="554"/>
                    </a:cubicBezTo>
                    <a:cubicBezTo>
                      <a:pt x="165" y="533"/>
                      <a:pt x="173" y="500"/>
                      <a:pt x="203" y="503"/>
                    </a:cubicBezTo>
                    <a:cubicBezTo>
                      <a:pt x="155" y="530"/>
                      <a:pt x="153" y="433"/>
                      <a:pt x="192" y="424"/>
                    </a:cubicBezTo>
                    <a:cubicBezTo>
                      <a:pt x="178" y="404"/>
                      <a:pt x="207" y="374"/>
                      <a:pt x="227" y="373"/>
                    </a:cubicBezTo>
                    <a:cubicBezTo>
                      <a:pt x="212" y="373"/>
                      <a:pt x="195" y="365"/>
                      <a:pt x="189" y="349"/>
                    </a:cubicBezTo>
                    <a:cubicBezTo>
                      <a:pt x="196" y="366"/>
                      <a:pt x="188" y="371"/>
                      <a:pt x="185" y="385"/>
                    </a:cubicBezTo>
                    <a:cubicBezTo>
                      <a:pt x="181" y="401"/>
                      <a:pt x="183" y="418"/>
                      <a:pt x="167" y="423"/>
                    </a:cubicBezTo>
                    <a:cubicBezTo>
                      <a:pt x="139" y="432"/>
                      <a:pt x="111" y="390"/>
                      <a:pt x="135" y="371"/>
                    </a:cubicBezTo>
                    <a:cubicBezTo>
                      <a:pt x="115" y="412"/>
                      <a:pt x="47" y="393"/>
                      <a:pt x="53" y="346"/>
                    </a:cubicBezTo>
                    <a:cubicBezTo>
                      <a:pt x="59" y="343"/>
                      <a:pt x="62" y="339"/>
                      <a:pt x="70" y="338"/>
                    </a:cubicBezTo>
                    <a:cubicBezTo>
                      <a:pt x="45" y="339"/>
                      <a:pt x="53" y="309"/>
                      <a:pt x="60" y="296"/>
                    </a:cubicBezTo>
                    <a:cubicBezTo>
                      <a:pt x="79" y="299"/>
                      <a:pt x="103" y="281"/>
                      <a:pt x="118" y="303"/>
                    </a:cubicBezTo>
                    <a:cubicBezTo>
                      <a:pt x="62" y="277"/>
                      <a:pt x="141" y="187"/>
                      <a:pt x="192" y="221"/>
                    </a:cubicBezTo>
                    <a:cubicBezTo>
                      <a:pt x="168" y="187"/>
                      <a:pt x="237" y="180"/>
                      <a:pt x="248" y="215"/>
                    </a:cubicBezTo>
                    <a:cubicBezTo>
                      <a:pt x="226" y="191"/>
                      <a:pt x="234" y="159"/>
                      <a:pt x="247" y="134"/>
                    </a:cubicBezTo>
                    <a:cubicBezTo>
                      <a:pt x="239" y="151"/>
                      <a:pt x="219" y="201"/>
                      <a:pt x="190" y="187"/>
                    </a:cubicBezTo>
                    <a:cubicBezTo>
                      <a:pt x="160" y="172"/>
                      <a:pt x="181" y="111"/>
                      <a:pt x="208" y="106"/>
                    </a:cubicBezTo>
                    <a:cubicBezTo>
                      <a:pt x="152" y="136"/>
                      <a:pt x="148" y="62"/>
                      <a:pt x="177" y="30"/>
                    </a:cubicBezTo>
                    <a:cubicBezTo>
                      <a:pt x="160" y="58"/>
                      <a:pt x="147" y="10"/>
                      <a:pt x="138" y="0"/>
                    </a:cubicBezTo>
                    <a:cubicBezTo>
                      <a:pt x="138" y="26"/>
                      <a:pt x="108" y="16"/>
                      <a:pt x="95" y="8"/>
                    </a:cubicBezTo>
                    <a:cubicBezTo>
                      <a:pt x="95" y="12"/>
                      <a:pt x="94" y="17"/>
                      <a:pt x="95" y="21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3" name="Freeform 37">
                <a:extLst>
                  <a:ext uri="{FF2B5EF4-FFF2-40B4-BE49-F238E27FC236}">
                    <a16:creationId xmlns:a16="http://schemas.microsoft.com/office/drawing/2014/main" id="{B609FC98-F4E5-4E4B-B3F2-5E3290FEB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2650"/>
                <a:ext cx="224" cy="321"/>
              </a:xfrm>
              <a:custGeom>
                <a:avLst/>
                <a:gdLst>
                  <a:gd name="T0" fmla="*/ 32 w 188"/>
                  <a:gd name="T1" fmla="*/ 92 h 270"/>
                  <a:gd name="T2" fmla="*/ 88 w 188"/>
                  <a:gd name="T3" fmla="*/ 96 h 270"/>
                  <a:gd name="T4" fmla="*/ 88 w 188"/>
                  <a:gd name="T5" fmla="*/ 168 h 270"/>
                  <a:gd name="T6" fmla="*/ 125 w 188"/>
                  <a:gd name="T7" fmla="*/ 202 h 270"/>
                  <a:gd name="T8" fmla="*/ 30 w 188"/>
                  <a:gd name="T9" fmla="*/ 247 h 270"/>
                  <a:gd name="T10" fmla="*/ 12 w 188"/>
                  <a:gd name="T11" fmla="*/ 285 h 270"/>
                  <a:gd name="T12" fmla="*/ 0 w 188"/>
                  <a:gd name="T13" fmla="*/ 323 h 270"/>
                  <a:gd name="T14" fmla="*/ 122 w 188"/>
                  <a:gd name="T15" fmla="*/ 402 h 270"/>
                  <a:gd name="T16" fmla="*/ 179 w 188"/>
                  <a:gd name="T17" fmla="*/ 391 h 270"/>
                  <a:gd name="T18" fmla="*/ 224 w 188"/>
                  <a:gd name="T19" fmla="*/ 454 h 270"/>
                  <a:gd name="T20" fmla="*/ 318 w 188"/>
                  <a:gd name="T21" fmla="*/ 440 h 270"/>
                  <a:gd name="T22" fmla="*/ 292 w 188"/>
                  <a:gd name="T23" fmla="*/ 350 h 270"/>
                  <a:gd name="T24" fmla="*/ 245 w 188"/>
                  <a:gd name="T25" fmla="*/ 407 h 270"/>
                  <a:gd name="T26" fmla="*/ 213 w 188"/>
                  <a:gd name="T27" fmla="*/ 344 h 270"/>
                  <a:gd name="T28" fmla="*/ 112 w 188"/>
                  <a:gd name="T29" fmla="*/ 309 h 270"/>
                  <a:gd name="T30" fmla="*/ 54 w 188"/>
                  <a:gd name="T31" fmla="*/ 292 h 270"/>
                  <a:gd name="T32" fmla="*/ 98 w 188"/>
                  <a:gd name="T33" fmla="*/ 240 h 270"/>
                  <a:gd name="T34" fmla="*/ 122 w 188"/>
                  <a:gd name="T35" fmla="*/ 262 h 270"/>
                  <a:gd name="T36" fmla="*/ 168 w 188"/>
                  <a:gd name="T37" fmla="*/ 216 h 270"/>
                  <a:gd name="T38" fmla="*/ 224 w 188"/>
                  <a:gd name="T39" fmla="*/ 180 h 270"/>
                  <a:gd name="T40" fmla="*/ 311 w 188"/>
                  <a:gd name="T41" fmla="*/ 166 h 270"/>
                  <a:gd name="T42" fmla="*/ 268 w 188"/>
                  <a:gd name="T43" fmla="*/ 64 h 270"/>
                  <a:gd name="T44" fmla="*/ 203 w 188"/>
                  <a:gd name="T45" fmla="*/ 149 h 270"/>
                  <a:gd name="T46" fmla="*/ 201 w 188"/>
                  <a:gd name="T47" fmla="*/ 137 h 270"/>
                  <a:gd name="T48" fmla="*/ 156 w 188"/>
                  <a:gd name="T49" fmla="*/ 144 h 270"/>
                  <a:gd name="T50" fmla="*/ 151 w 188"/>
                  <a:gd name="T51" fmla="*/ 100 h 270"/>
                  <a:gd name="T52" fmla="*/ 110 w 188"/>
                  <a:gd name="T53" fmla="*/ 114 h 270"/>
                  <a:gd name="T54" fmla="*/ 105 w 188"/>
                  <a:gd name="T55" fmla="*/ 0 h 270"/>
                  <a:gd name="T56" fmla="*/ 69 w 188"/>
                  <a:gd name="T57" fmla="*/ 61 h 270"/>
                  <a:gd name="T58" fmla="*/ 27 w 188"/>
                  <a:gd name="T59" fmla="*/ 97 h 27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88" h="270">
                    <a:moveTo>
                      <a:pt x="19" y="55"/>
                    </a:moveTo>
                    <a:cubicBezTo>
                      <a:pt x="24" y="58"/>
                      <a:pt x="40" y="42"/>
                      <a:pt x="52" y="57"/>
                    </a:cubicBezTo>
                    <a:cubicBezTo>
                      <a:pt x="64" y="70"/>
                      <a:pt x="58" y="86"/>
                      <a:pt x="52" y="100"/>
                    </a:cubicBezTo>
                    <a:cubicBezTo>
                      <a:pt x="65" y="86"/>
                      <a:pt x="79" y="107"/>
                      <a:pt x="74" y="120"/>
                    </a:cubicBezTo>
                    <a:cubicBezTo>
                      <a:pt x="66" y="143"/>
                      <a:pt x="40" y="155"/>
                      <a:pt x="18" y="147"/>
                    </a:cubicBezTo>
                    <a:cubicBezTo>
                      <a:pt x="45" y="149"/>
                      <a:pt x="20" y="183"/>
                      <a:pt x="7" y="170"/>
                    </a:cubicBezTo>
                    <a:cubicBezTo>
                      <a:pt x="19" y="179"/>
                      <a:pt x="8" y="188"/>
                      <a:pt x="0" y="193"/>
                    </a:cubicBezTo>
                    <a:cubicBezTo>
                      <a:pt x="29" y="179"/>
                      <a:pt x="74" y="204"/>
                      <a:pt x="72" y="239"/>
                    </a:cubicBezTo>
                    <a:cubicBezTo>
                      <a:pt x="71" y="220"/>
                      <a:pt x="97" y="226"/>
                      <a:pt x="106" y="233"/>
                    </a:cubicBezTo>
                    <a:cubicBezTo>
                      <a:pt x="117" y="240"/>
                      <a:pt x="130" y="257"/>
                      <a:pt x="133" y="270"/>
                    </a:cubicBezTo>
                    <a:cubicBezTo>
                      <a:pt x="127" y="237"/>
                      <a:pt x="175" y="257"/>
                      <a:pt x="188" y="262"/>
                    </a:cubicBezTo>
                    <a:cubicBezTo>
                      <a:pt x="172" y="253"/>
                      <a:pt x="151" y="223"/>
                      <a:pt x="173" y="208"/>
                    </a:cubicBezTo>
                    <a:cubicBezTo>
                      <a:pt x="168" y="217"/>
                      <a:pt x="155" y="239"/>
                      <a:pt x="145" y="242"/>
                    </a:cubicBezTo>
                    <a:cubicBezTo>
                      <a:pt x="123" y="246"/>
                      <a:pt x="120" y="217"/>
                      <a:pt x="126" y="204"/>
                    </a:cubicBezTo>
                    <a:cubicBezTo>
                      <a:pt x="119" y="239"/>
                      <a:pt x="39" y="220"/>
                      <a:pt x="66" y="184"/>
                    </a:cubicBezTo>
                    <a:cubicBezTo>
                      <a:pt x="54" y="182"/>
                      <a:pt x="38" y="190"/>
                      <a:pt x="32" y="174"/>
                    </a:cubicBezTo>
                    <a:cubicBezTo>
                      <a:pt x="26" y="157"/>
                      <a:pt x="45" y="145"/>
                      <a:pt x="58" y="143"/>
                    </a:cubicBezTo>
                    <a:cubicBezTo>
                      <a:pt x="63" y="147"/>
                      <a:pt x="70" y="149"/>
                      <a:pt x="72" y="156"/>
                    </a:cubicBezTo>
                    <a:cubicBezTo>
                      <a:pt x="58" y="142"/>
                      <a:pt x="88" y="128"/>
                      <a:pt x="99" y="129"/>
                    </a:cubicBezTo>
                    <a:cubicBezTo>
                      <a:pt x="86" y="106"/>
                      <a:pt x="118" y="98"/>
                      <a:pt x="133" y="107"/>
                    </a:cubicBezTo>
                    <a:cubicBezTo>
                      <a:pt x="128" y="78"/>
                      <a:pt x="172" y="84"/>
                      <a:pt x="184" y="99"/>
                    </a:cubicBezTo>
                    <a:cubicBezTo>
                      <a:pt x="168" y="87"/>
                      <a:pt x="152" y="59"/>
                      <a:pt x="159" y="38"/>
                    </a:cubicBezTo>
                    <a:cubicBezTo>
                      <a:pt x="156" y="52"/>
                      <a:pt x="143" y="94"/>
                      <a:pt x="120" y="88"/>
                    </a:cubicBezTo>
                    <a:cubicBezTo>
                      <a:pt x="120" y="86"/>
                      <a:pt x="119" y="84"/>
                      <a:pt x="119" y="82"/>
                    </a:cubicBezTo>
                    <a:cubicBezTo>
                      <a:pt x="120" y="105"/>
                      <a:pt x="94" y="108"/>
                      <a:pt x="92" y="86"/>
                    </a:cubicBezTo>
                    <a:cubicBezTo>
                      <a:pt x="71" y="100"/>
                      <a:pt x="75" y="70"/>
                      <a:pt x="90" y="60"/>
                    </a:cubicBezTo>
                    <a:cubicBezTo>
                      <a:pt x="80" y="65"/>
                      <a:pt x="77" y="83"/>
                      <a:pt x="65" y="68"/>
                    </a:cubicBezTo>
                    <a:cubicBezTo>
                      <a:pt x="51" y="52"/>
                      <a:pt x="57" y="17"/>
                      <a:pt x="62" y="0"/>
                    </a:cubicBezTo>
                    <a:cubicBezTo>
                      <a:pt x="55" y="12"/>
                      <a:pt x="52" y="25"/>
                      <a:pt x="41" y="36"/>
                    </a:cubicBezTo>
                    <a:cubicBezTo>
                      <a:pt x="34" y="43"/>
                      <a:pt x="21" y="48"/>
                      <a:pt x="16" y="58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4" name="Freeform 38">
                <a:extLst>
                  <a:ext uri="{FF2B5EF4-FFF2-40B4-BE49-F238E27FC236}">
                    <a16:creationId xmlns:a16="http://schemas.microsoft.com/office/drawing/2014/main" id="{BD40B9F5-E775-44F4-B0B1-B8324D4B1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1516"/>
                <a:ext cx="41" cy="43"/>
              </a:xfrm>
              <a:custGeom>
                <a:avLst/>
                <a:gdLst>
                  <a:gd name="T0" fmla="*/ 0 w 35"/>
                  <a:gd name="T1" fmla="*/ 0 h 36"/>
                  <a:gd name="T2" fmla="*/ 1 w 35"/>
                  <a:gd name="T3" fmla="*/ 56 h 36"/>
                  <a:gd name="T4" fmla="*/ 21 w 35"/>
                  <a:gd name="T5" fmla="*/ 61 h 36"/>
                  <a:gd name="T6" fmla="*/ 30 w 35"/>
                  <a:gd name="T7" fmla="*/ 20 h 36"/>
                  <a:gd name="T8" fmla="*/ 56 w 35"/>
                  <a:gd name="T9" fmla="*/ 12 h 36"/>
                  <a:gd name="T10" fmla="*/ 8 w 35"/>
                  <a:gd name="T11" fmla="*/ 6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36">
                    <a:moveTo>
                      <a:pt x="0" y="0"/>
                    </a:moveTo>
                    <a:cubicBezTo>
                      <a:pt x="7" y="10"/>
                      <a:pt x="12" y="24"/>
                      <a:pt x="1" y="33"/>
                    </a:cubicBezTo>
                    <a:cubicBezTo>
                      <a:pt x="4" y="32"/>
                      <a:pt x="12" y="32"/>
                      <a:pt x="13" y="36"/>
                    </a:cubicBezTo>
                    <a:cubicBezTo>
                      <a:pt x="12" y="27"/>
                      <a:pt x="11" y="19"/>
                      <a:pt x="19" y="12"/>
                    </a:cubicBezTo>
                    <a:cubicBezTo>
                      <a:pt x="23" y="9"/>
                      <a:pt x="32" y="6"/>
                      <a:pt x="35" y="7"/>
                    </a:cubicBezTo>
                    <a:cubicBezTo>
                      <a:pt x="25" y="7"/>
                      <a:pt x="13" y="13"/>
                      <a:pt x="5" y="3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5" name="Freeform 39">
                <a:extLst>
                  <a:ext uri="{FF2B5EF4-FFF2-40B4-BE49-F238E27FC236}">
                    <a16:creationId xmlns:a16="http://schemas.microsoft.com/office/drawing/2014/main" id="{E1FFC322-80C0-44BC-9DAE-5EF2ABE0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1406"/>
                <a:ext cx="37" cy="88"/>
              </a:xfrm>
              <a:custGeom>
                <a:avLst/>
                <a:gdLst>
                  <a:gd name="T0" fmla="*/ 12 w 31"/>
                  <a:gd name="T1" fmla="*/ 1 h 74"/>
                  <a:gd name="T2" fmla="*/ 1 w 31"/>
                  <a:gd name="T3" fmla="*/ 62 h 74"/>
                  <a:gd name="T4" fmla="*/ 0 w 31"/>
                  <a:gd name="T5" fmla="*/ 89 h 74"/>
                  <a:gd name="T6" fmla="*/ 7 w 31"/>
                  <a:gd name="T7" fmla="*/ 107 h 74"/>
                  <a:gd name="T8" fmla="*/ 25 w 31"/>
                  <a:gd name="T9" fmla="*/ 117 h 74"/>
                  <a:gd name="T10" fmla="*/ 53 w 31"/>
                  <a:gd name="T11" fmla="*/ 125 h 74"/>
                  <a:gd name="T12" fmla="*/ 14 w 31"/>
                  <a:gd name="T13" fmla="*/ 98 h 74"/>
                  <a:gd name="T14" fmla="*/ 8 w 31"/>
                  <a:gd name="T15" fmla="*/ 64 h 74"/>
                  <a:gd name="T16" fmla="*/ 16 w 31"/>
                  <a:gd name="T17" fmla="*/ 27 h 74"/>
                  <a:gd name="T18" fmla="*/ 43 w 31"/>
                  <a:gd name="T19" fmla="*/ 0 h 74"/>
                  <a:gd name="T20" fmla="*/ 14 w 31"/>
                  <a:gd name="T21" fmla="*/ 10 h 74"/>
                  <a:gd name="T22" fmla="*/ 14 w 31"/>
                  <a:gd name="T23" fmla="*/ 7 h 7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1" h="74">
                    <a:moveTo>
                      <a:pt x="7" y="1"/>
                    </a:moveTo>
                    <a:cubicBezTo>
                      <a:pt x="4" y="11"/>
                      <a:pt x="9" y="28"/>
                      <a:pt x="1" y="37"/>
                    </a:cubicBezTo>
                    <a:cubicBezTo>
                      <a:pt x="4" y="41"/>
                      <a:pt x="0" y="48"/>
                      <a:pt x="0" y="53"/>
                    </a:cubicBezTo>
                    <a:cubicBezTo>
                      <a:pt x="3" y="55"/>
                      <a:pt x="4" y="60"/>
                      <a:pt x="4" y="64"/>
                    </a:cubicBezTo>
                    <a:cubicBezTo>
                      <a:pt x="8" y="60"/>
                      <a:pt x="13" y="65"/>
                      <a:pt x="15" y="69"/>
                    </a:cubicBezTo>
                    <a:cubicBezTo>
                      <a:pt x="20" y="66"/>
                      <a:pt x="28" y="70"/>
                      <a:pt x="31" y="74"/>
                    </a:cubicBezTo>
                    <a:cubicBezTo>
                      <a:pt x="23" y="74"/>
                      <a:pt x="11" y="65"/>
                      <a:pt x="8" y="58"/>
                    </a:cubicBezTo>
                    <a:cubicBezTo>
                      <a:pt x="5" y="52"/>
                      <a:pt x="5" y="45"/>
                      <a:pt x="5" y="38"/>
                    </a:cubicBezTo>
                    <a:cubicBezTo>
                      <a:pt x="5" y="30"/>
                      <a:pt x="7" y="23"/>
                      <a:pt x="9" y="16"/>
                    </a:cubicBezTo>
                    <a:cubicBezTo>
                      <a:pt x="11" y="6"/>
                      <a:pt x="17" y="4"/>
                      <a:pt x="25" y="0"/>
                    </a:cubicBezTo>
                    <a:cubicBezTo>
                      <a:pt x="19" y="2"/>
                      <a:pt x="14" y="7"/>
                      <a:pt x="8" y="6"/>
                    </a:cubicBezTo>
                    <a:cubicBezTo>
                      <a:pt x="7" y="4"/>
                      <a:pt x="8" y="5"/>
                      <a:pt x="8" y="4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6" name="Freeform 40">
                <a:extLst>
                  <a:ext uri="{FF2B5EF4-FFF2-40B4-BE49-F238E27FC236}">
                    <a16:creationId xmlns:a16="http://schemas.microsoft.com/office/drawing/2014/main" id="{ADED4460-FF4A-4DF5-B53B-E2871B19C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1353"/>
                <a:ext cx="21" cy="35"/>
              </a:xfrm>
              <a:custGeom>
                <a:avLst/>
                <a:gdLst>
                  <a:gd name="T0" fmla="*/ 6 w 18"/>
                  <a:gd name="T1" fmla="*/ 10 h 29"/>
                  <a:gd name="T2" fmla="*/ 0 w 18"/>
                  <a:gd name="T3" fmla="*/ 51 h 29"/>
                  <a:gd name="T4" fmla="*/ 29 w 18"/>
                  <a:gd name="T5" fmla="*/ 16 h 29"/>
                  <a:gd name="T6" fmla="*/ 21 w 18"/>
                  <a:gd name="T7" fmla="*/ 0 h 29"/>
                  <a:gd name="T8" fmla="*/ 7 w 18"/>
                  <a:gd name="T9" fmla="*/ 1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9">
                    <a:moveTo>
                      <a:pt x="3" y="6"/>
                    </a:moveTo>
                    <a:cubicBezTo>
                      <a:pt x="3" y="14"/>
                      <a:pt x="4" y="20"/>
                      <a:pt x="0" y="29"/>
                    </a:cubicBezTo>
                    <a:cubicBezTo>
                      <a:pt x="4" y="18"/>
                      <a:pt x="7" y="12"/>
                      <a:pt x="18" y="9"/>
                    </a:cubicBezTo>
                    <a:cubicBezTo>
                      <a:pt x="15" y="9"/>
                      <a:pt x="12" y="4"/>
                      <a:pt x="13" y="0"/>
                    </a:cubicBezTo>
                    <a:cubicBezTo>
                      <a:pt x="11" y="4"/>
                      <a:pt x="8" y="8"/>
                      <a:pt x="4" y="9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7" name="Freeform 41">
                <a:extLst>
                  <a:ext uri="{FF2B5EF4-FFF2-40B4-BE49-F238E27FC236}">
                    <a16:creationId xmlns:a16="http://schemas.microsoft.com/office/drawing/2014/main" id="{275D7D1F-230F-4FD1-9900-ABCF694D0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479"/>
                <a:ext cx="15" cy="10"/>
              </a:xfrm>
              <a:custGeom>
                <a:avLst/>
                <a:gdLst>
                  <a:gd name="T0" fmla="*/ 0 w 12"/>
                  <a:gd name="T1" fmla="*/ 16 h 8"/>
                  <a:gd name="T2" fmla="*/ 24 w 12"/>
                  <a:gd name="T3" fmla="*/ 16 h 8"/>
                  <a:gd name="T4" fmla="*/ 6 w 12"/>
                  <a:gd name="T5" fmla="*/ 0 h 8"/>
                  <a:gd name="T6" fmla="*/ 1 w 12"/>
                  <a:gd name="T7" fmla="*/ 1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0" y="8"/>
                    </a:moveTo>
                    <a:cubicBezTo>
                      <a:pt x="4" y="5"/>
                      <a:pt x="8" y="6"/>
                      <a:pt x="12" y="8"/>
                    </a:cubicBezTo>
                    <a:cubicBezTo>
                      <a:pt x="9" y="7"/>
                      <a:pt x="4" y="4"/>
                      <a:pt x="3" y="0"/>
                    </a:cubicBezTo>
                    <a:cubicBezTo>
                      <a:pt x="4" y="3"/>
                      <a:pt x="4" y="5"/>
                      <a:pt x="1" y="7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8" name="Freeform 42">
                <a:extLst>
                  <a:ext uri="{FF2B5EF4-FFF2-40B4-BE49-F238E27FC236}">
                    <a16:creationId xmlns:a16="http://schemas.microsoft.com/office/drawing/2014/main" id="{D7EAEF55-A434-441F-B419-AC0C22D05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1584"/>
                <a:ext cx="83" cy="93"/>
              </a:xfrm>
              <a:custGeom>
                <a:avLst/>
                <a:gdLst>
                  <a:gd name="T0" fmla="*/ 0 w 69"/>
                  <a:gd name="T1" fmla="*/ 0 h 78"/>
                  <a:gd name="T2" fmla="*/ 34 w 69"/>
                  <a:gd name="T3" fmla="*/ 10 h 78"/>
                  <a:gd name="T4" fmla="*/ 41 w 69"/>
                  <a:gd name="T5" fmla="*/ 36 h 78"/>
                  <a:gd name="T6" fmla="*/ 55 w 69"/>
                  <a:gd name="T7" fmla="*/ 51 h 78"/>
                  <a:gd name="T8" fmla="*/ 113 w 69"/>
                  <a:gd name="T9" fmla="*/ 68 h 78"/>
                  <a:gd name="T10" fmla="*/ 120 w 69"/>
                  <a:gd name="T11" fmla="*/ 80 h 78"/>
                  <a:gd name="T12" fmla="*/ 83 w 69"/>
                  <a:gd name="T13" fmla="*/ 94 h 78"/>
                  <a:gd name="T14" fmla="*/ 58 w 69"/>
                  <a:gd name="T15" fmla="*/ 132 h 78"/>
                  <a:gd name="T16" fmla="*/ 41 w 69"/>
                  <a:gd name="T17" fmla="*/ 61 h 78"/>
                  <a:gd name="T18" fmla="*/ 31 w 69"/>
                  <a:gd name="T19" fmla="*/ 29 h 78"/>
                  <a:gd name="T20" fmla="*/ 2 w 69"/>
                  <a:gd name="T21" fmla="*/ 1 h 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78">
                    <a:moveTo>
                      <a:pt x="0" y="0"/>
                    </a:moveTo>
                    <a:cubicBezTo>
                      <a:pt x="6" y="2"/>
                      <a:pt x="12" y="7"/>
                      <a:pt x="19" y="6"/>
                    </a:cubicBezTo>
                    <a:cubicBezTo>
                      <a:pt x="15" y="14"/>
                      <a:pt x="20" y="15"/>
                      <a:pt x="23" y="21"/>
                    </a:cubicBezTo>
                    <a:cubicBezTo>
                      <a:pt x="26" y="25"/>
                      <a:pt x="25" y="29"/>
                      <a:pt x="32" y="30"/>
                    </a:cubicBezTo>
                    <a:cubicBezTo>
                      <a:pt x="22" y="51"/>
                      <a:pt x="56" y="60"/>
                      <a:pt x="65" y="40"/>
                    </a:cubicBezTo>
                    <a:cubicBezTo>
                      <a:pt x="66" y="42"/>
                      <a:pt x="67" y="45"/>
                      <a:pt x="69" y="47"/>
                    </a:cubicBezTo>
                    <a:cubicBezTo>
                      <a:pt x="61" y="48"/>
                      <a:pt x="53" y="50"/>
                      <a:pt x="47" y="55"/>
                    </a:cubicBezTo>
                    <a:cubicBezTo>
                      <a:pt x="39" y="61"/>
                      <a:pt x="38" y="70"/>
                      <a:pt x="33" y="78"/>
                    </a:cubicBezTo>
                    <a:cubicBezTo>
                      <a:pt x="37" y="60"/>
                      <a:pt x="37" y="49"/>
                      <a:pt x="23" y="36"/>
                    </a:cubicBezTo>
                    <a:cubicBezTo>
                      <a:pt x="27" y="29"/>
                      <a:pt x="22" y="24"/>
                      <a:pt x="18" y="17"/>
                    </a:cubicBezTo>
                    <a:cubicBezTo>
                      <a:pt x="15" y="10"/>
                      <a:pt x="9" y="6"/>
                      <a:pt x="2" y="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9" name="Freeform 43">
                <a:extLst>
                  <a:ext uri="{FF2B5EF4-FFF2-40B4-BE49-F238E27FC236}">
                    <a16:creationId xmlns:a16="http://schemas.microsoft.com/office/drawing/2014/main" id="{8A783EAA-A7D2-4725-99EF-A5FB4B53D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543"/>
                <a:ext cx="34" cy="71"/>
              </a:xfrm>
              <a:custGeom>
                <a:avLst/>
                <a:gdLst>
                  <a:gd name="T0" fmla="*/ 15 w 28"/>
                  <a:gd name="T1" fmla="*/ 0 h 60"/>
                  <a:gd name="T2" fmla="*/ 0 w 28"/>
                  <a:gd name="T3" fmla="*/ 86 h 60"/>
                  <a:gd name="T4" fmla="*/ 11 w 28"/>
                  <a:gd name="T5" fmla="*/ 93 h 60"/>
                  <a:gd name="T6" fmla="*/ 27 w 28"/>
                  <a:gd name="T7" fmla="*/ 60 h 60"/>
                  <a:gd name="T8" fmla="*/ 50 w 28"/>
                  <a:gd name="T9" fmla="*/ 44 h 60"/>
                  <a:gd name="T10" fmla="*/ 28 w 28"/>
                  <a:gd name="T11" fmla="*/ 25 h 60"/>
                  <a:gd name="T12" fmla="*/ 18 w 28"/>
                  <a:gd name="T13" fmla="*/ 6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60">
                    <a:moveTo>
                      <a:pt x="8" y="0"/>
                    </a:moveTo>
                    <a:cubicBezTo>
                      <a:pt x="14" y="8"/>
                      <a:pt x="18" y="60"/>
                      <a:pt x="0" y="52"/>
                    </a:cubicBezTo>
                    <a:cubicBezTo>
                      <a:pt x="2" y="53"/>
                      <a:pt x="4" y="56"/>
                      <a:pt x="6" y="57"/>
                    </a:cubicBezTo>
                    <a:cubicBezTo>
                      <a:pt x="6" y="51"/>
                      <a:pt x="12" y="42"/>
                      <a:pt x="15" y="36"/>
                    </a:cubicBezTo>
                    <a:cubicBezTo>
                      <a:pt x="18" y="31"/>
                      <a:pt x="21" y="26"/>
                      <a:pt x="28" y="26"/>
                    </a:cubicBezTo>
                    <a:cubicBezTo>
                      <a:pt x="21" y="24"/>
                      <a:pt x="19" y="21"/>
                      <a:pt x="16" y="15"/>
                    </a:cubicBezTo>
                    <a:cubicBezTo>
                      <a:pt x="15" y="11"/>
                      <a:pt x="15" y="4"/>
                      <a:pt x="10" y="3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0" name="Freeform 44">
                <a:extLst>
                  <a:ext uri="{FF2B5EF4-FFF2-40B4-BE49-F238E27FC236}">
                    <a16:creationId xmlns:a16="http://schemas.microsoft.com/office/drawing/2014/main" id="{E2E14A50-9BBA-4E96-AA8A-239E611DB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1366"/>
                <a:ext cx="52" cy="115"/>
              </a:xfrm>
              <a:custGeom>
                <a:avLst/>
                <a:gdLst>
                  <a:gd name="T0" fmla="*/ 66 w 44"/>
                  <a:gd name="T1" fmla="*/ 0 h 96"/>
                  <a:gd name="T2" fmla="*/ 48 w 44"/>
                  <a:gd name="T3" fmla="*/ 42 h 96"/>
                  <a:gd name="T4" fmla="*/ 21 w 44"/>
                  <a:gd name="T5" fmla="*/ 66 h 96"/>
                  <a:gd name="T6" fmla="*/ 0 w 44"/>
                  <a:gd name="T7" fmla="*/ 145 h 96"/>
                  <a:gd name="T8" fmla="*/ 45 w 44"/>
                  <a:gd name="T9" fmla="*/ 165 h 96"/>
                  <a:gd name="T10" fmla="*/ 35 w 44"/>
                  <a:gd name="T11" fmla="*/ 96 h 96"/>
                  <a:gd name="T12" fmla="*/ 44 w 44"/>
                  <a:gd name="T13" fmla="*/ 69 h 96"/>
                  <a:gd name="T14" fmla="*/ 67 w 44"/>
                  <a:gd name="T15" fmla="*/ 55 h 96"/>
                  <a:gd name="T16" fmla="*/ 72 w 44"/>
                  <a:gd name="T17" fmla="*/ 1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96">
                    <a:moveTo>
                      <a:pt x="40" y="0"/>
                    </a:moveTo>
                    <a:cubicBezTo>
                      <a:pt x="42" y="7"/>
                      <a:pt x="34" y="18"/>
                      <a:pt x="30" y="24"/>
                    </a:cubicBezTo>
                    <a:cubicBezTo>
                      <a:pt x="25" y="30"/>
                      <a:pt x="18" y="33"/>
                      <a:pt x="13" y="38"/>
                    </a:cubicBezTo>
                    <a:cubicBezTo>
                      <a:pt x="27" y="48"/>
                      <a:pt x="6" y="75"/>
                      <a:pt x="0" y="84"/>
                    </a:cubicBezTo>
                    <a:cubicBezTo>
                      <a:pt x="13" y="84"/>
                      <a:pt x="18" y="86"/>
                      <a:pt x="27" y="96"/>
                    </a:cubicBezTo>
                    <a:cubicBezTo>
                      <a:pt x="13" y="85"/>
                      <a:pt x="14" y="70"/>
                      <a:pt x="21" y="56"/>
                    </a:cubicBezTo>
                    <a:cubicBezTo>
                      <a:pt x="23" y="51"/>
                      <a:pt x="23" y="44"/>
                      <a:pt x="26" y="40"/>
                    </a:cubicBezTo>
                    <a:cubicBezTo>
                      <a:pt x="29" y="35"/>
                      <a:pt x="35" y="33"/>
                      <a:pt x="41" y="32"/>
                    </a:cubicBezTo>
                    <a:cubicBezTo>
                      <a:pt x="30" y="27"/>
                      <a:pt x="43" y="9"/>
                      <a:pt x="44" y="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1" name="Freeform 45">
                <a:extLst>
                  <a:ext uri="{FF2B5EF4-FFF2-40B4-BE49-F238E27FC236}">
                    <a16:creationId xmlns:a16="http://schemas.microsoft.com/office/drawing/2014/main" id="{56A39E64-1606-4E93-B31B-3F0E0981B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1310"/>
                <a:ext cx="67" cy="48"/>
              </a:xfrm>
              <a:custGeom>
                <a:avLst/>
                <a:gdLst>
                  <a:gd name="T0" fmla="*/ 0 w 56"/>
                  <a:gd name="T1" fmla="*/ 55 h 40"/>
                  <a:gd name="T2" fmla="*/ 26 w 56"/>
                  <a:gd name="T3" fmla="*/ 70 h 40"/>
                  <a:gd name="T4" fmla="*/ 96 w 56"/>
                  <a:gd name="T5" fmla="*/ 24 h 40"/>
                  <a:gd name="T6" fmla="*/ 96 w 56"/>
                  <a:gd name="T7" fmla="*/ 0 h 40"/>
                  <a:gd name="T8" fmla="*/ 44 w 56"/>
                  <a:gd name="T9" fmla="*/ 17 h 40"/>
                  <a:gd name="T10" fmla="*/ 7 w 56"/>
                  <a:gd name="T11" fmla="*/ 55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40">
                    <a:moveTo>
                      <a:pt x="0" y="32"/>
                    </a:moveTo>
                    <a:cubicBezTo>
                      <a:pt x="6" y="33"/>
                      <a:pt x="10" y="36"/>
                      <a:pt x="15" y="40"/>
                    </a:cubicBezTo>
                    <a:cubicBezTo>
                      <a:pt x="7" y="15"/>
                      <a:pt x="40" y="8"/>
                      <a:pt x="56" y="14"/>
                    </a:cubicBezTo>
                    <a:cubicBezTo>
                      <a:pt x="52" y="9"/>
                      <a:pt x="54" y="4"/>
                      <a:pt x="56" y="0"/>
                    </a:cubicBezTo>
                    <a:cubicBezTo>
                      <a:pt x="51" y="8"/>
                      <a:pt x="34" y="5"/>
                      <a:pt x="26" y="10"/>
                    </a:cubicBezTo>
                    <a:cubicBezTo>
                      <a:pt x="18" y="15"/>
                      <a:pt x="12" y="26"/>
                      <a:pt x="4" y="3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2" name="Freeform 46">
                <a:extLst>
                  <a:ext uri="{FF2B5EF4-FFF2-40B4-BE49-F238E27FC236}">
                    <a16:creationId xmlns:a16="http://schemas.microsoft.com/office/drawing/2014/main" id="{D7D8E306-96F8-4FB8-9291-4975C7BD2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1269"/>
                <a:ext cx="68" cy="83"/>
              </a:xfrm>
              <a:custGeom>
                <a:avLst/>
                <a:gdLst>
                  <a:gd name="T0" fmla="*/ 1 w 57"/>
                  <a:gd name="T1" fmla="*/ 38 h 70"/>
                  <a:gd name="T2" fmla="*/ 0 w 57"/>
                  <a:gd name="T3" fmla="*/ 39 h 70"/>
                  <a:gd name="T4" fmla="*/ 44 w 57"/>
                  <a:gd name="T5" fmla="*/ 74 h 70"/>
                  <a:gd name="T6" fmla="*/ 69 w 57"/>
                  <a:gd name="T7" fmla="*/ 115 h 70"/>
                  <a:gd name="T8" fmla="*/ 97 w 57"/>
                  <a:gd name="T9" fmla="*/ 116 h 70"/>
                  <a:gd name="T10" fmla="*/ 74 w 57"/>
                  <a:gd name="T11" fmla="*/ 75 h 70"/>
                  <a:gd name="T12" fmla="*/ 43 w 57"/>
                  <a:gd name="T13" fmla="*/ 53 h 70"/>
                  <a:gd name="T14" fmla="*/ 44 w 57"/>
                  <a:gd name="T15" fmla="*/ 0 h 70"/>
                  <a:gd name="T16" fmla="*/ 7 w 57"/>
                  <a:gd name="T17" fmla="*/ 37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" h="70">
                    <a:moveTo>
                      <a:pt x="1" y="23"/>
                    </a:moveTo>
                    <a:cubicBezTo>
                      <a:pt x="0" y="23"/>
                      <a:pt x="0" y="24"/>
                      <a:pt x="0" y="24"/>
                    </a:cubicBezTo>
                    <a:cubicBezTo>
                      <a:pt x="11" y="24"/>
                      <a:pt x="27" y="31"/>
                      <a:pt x="26" y="44"/>
                    </a:cubicBezTo>
                    <a:cubicBezTo>
                      <a:pt x="33" y="39"/>
                      <a:pt x="40" y="65"/>
                      <a:pt x="41" y="69"/>
                    </a:cubicBezTo>
                    <a:cubicBezTo>
                      <a:pt x="44" y="64"/>
                      <a:pt x="52" y="68"/>
                      <a:pt x="57" y="70"/>
                    </a:cubicBezTo>
                    <a:cubicBezTo>
                      <a:pt x="48" y="66"/>
                      <a:pt x="41" y="54"/>
                      <a:pt x="44" y="45"/>
                    </a:cubicBezTo>
                    <a:cubicBezTo>
                      <a:pt x="37" y="47"/>
                      <a:pt x="29" y="38"/>
                      <a:pt x="25" y="32"/>
                    </a:cubicBezTo>
                    <a:cubicBezTo>
                      <a:pt x="19" y="22"/>
                      <a:pt x="23" y="10"/>
                      <a:pt x="26" y="0"/>
                    </a:cubicBezTo>
                    <a:cubicBezTo>
                      <a:pt x="21" y="7"/>
                      <a:pt x="16" y="25"/>
                      <a:pt x="4" y="2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3" name="Freeform 47">
                <a:extLst>
                  <a:ext uri="{FF2B5EF4-FFF2-40B4-BE49-F238E27FC236}">
                    <a16:creationId xmlns:a16="http://schemas.microsoft.com/office/drawing/2014/main" id="{EA6F917B-3A88-4022-962C-7C5BC0967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1497"/>
                <a:ext cx="25" cy="34"/>
              </a:xfrm>
              <a:custGeom>
                <a:avLst/>
                <a:gdLst>
                  <a:gd name="T0" fmla="*/ 0 w 21"/>
                  <a:gd name="T1" fmla="*/ 6 h 28"/>
                  <a:gd name="T2" fmla="*/ 20 w 21"/>
                  <a:gd name="T3" fmla="*/ 23 h 28"/>
                  <a:gd name="T4" fmla="*/ 36 w 21"/>
                  <a:gd name="T5" fmla="*/ 50 h 28"/>
                  <a:gd name="T6" fmla="*/ 27 w 21"/>
                  <a:gd name="T7" fmla="*/ 1 h 28"/>
                  <a:gd name="T8" fmla="*/ 6 w 21"/>
                  <a:gd name="T9" fmla="*/ 2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8">
                    <a:moveTo>
                      <a:pt x="0" y="3"/>
                    </a:moveTo>
                    <a:cubicBezTo>
                      <a:pt x="0" y="4"/>
                      <a:pt x="10" y="10"/>
                      <a:pt x="12" y="13"/>
                    </a:cubicBezTo>
                    <a:cubicBezTo>
                      <a:pt x="15" y="17"/>
                      <a:pt x="21" y="23"/>
                      <a:pt x="21" y="28"/>
                    </a:cubicBezTo>
                    <a:cubicBezTo>
                      <a:pt x="19" y="20"/>
                      <a:pt x="13" y="10"/>
                      <a:pt x="16" y="1"/>
                    </a:cubicBezTo>
                    <a:cubicBezTo>
                      <a:pt x="11" y="0"/>
                      <a:pt x="7" y="5"/>
                      <a:pt x="3" y="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4" name="Freeform 48">
                <a:extLst>
                  <a:ext uri="{FF2B5EF4-FFF2-40B4-BE49-F238E27FC236}">
                    <a16:creationId xmlns:a16="http://schemas.microsoft.com/office/drawing/2014/main" id="{A2066DF2-D715-4965-9723-2DC15394E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7" y="1518"/>
                <a:ext cx="19" cy="19"/>
              </a:xfrm>
              <a:custGeom>
                <a:avLst/>
                <a:gdLst>
                  <a:gd name="T0" fmla="*/ 0 w 16"/>
                  <a:gd name="T1" fmla="*/ 20 h 16"/>
                  <a:gd name="T2" fmla="*/ 24 w 16"/>
                  <a:gd name="T3" fmla="*/ 27 h 16"/>
                  <a:gd name="T4" fmla="*/ 27 w 16"/>
                  <a:gd name="T5" fmla="*/ 0 h 16"/>
                  <a:gd name="T6" fmla="*/ 2 w 16"/>
                  <a:gd name="T7" fmla="*/ 2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12"/>
                    </a:moveTo>
                    <a:cubicBezTo>
                      <a:pt x="5" y="11"/>
                      <a:pt x="10" y="14"/>
                      <a:pt x="14" y="16"/>
                    </a:cubicBezTo>
                    <a:cubicBezTo>
                      <a:pt x="9" y="12"/>
                      <a:pt x="12" y="4"/>
                      <a:pt x="16" y="0"/>
                    </a:cubicBezTo>
                    <a:cubicBezTo>
                      <a:pt x="13" y="4"/>
                      <a:pt x="6" y="10"/>
                      <a:pt x="2" y="1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5" name="Freeform 49">
                <a:extLst>
                  <a:ext uri="{FF2B5EF4-FFF2-40B4-BE49-F238E27FC236}">
                    <a16:creationId xmlns:a16="http://schemas.microsoft.com/office/drawing/2014/main" id="{EB3728E7-55D1-440C-BCD3-98B0AAFA0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1351"/>
                <a:ext cx="18" cy="19"/>
              </a:xfrm>
              <a:custGeom>
                <a:avLst/>
                <a:gdLst>
                  <a:gd name="T0" fmla="*/ 0 w 15"/>
                  <a:gd name="T1" fmla="*/ 10 h 16"/>
                  <a:gd name="T2" fmla="*/ 17 w 15"/>
                  <a:gd name="T3" fmla="*/ 27 h 16"/>
                  <a:gd name="T4" fmla="*/ 26 w 15"/>
                  <a:gd name="T5" fmla="*/ 0 h 16"/>
                  <a:gd name="T6" fmla="*/ 2 w 15"/>
                  <a:gd name="T7" fmla="*/ 7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0" y="6"/>
                    </a:moveTo>
                    <a:cubicBezTo>
                      <a:pt x="4" y="8"/>
                      <a:pt x="9" y="12"/>
                      <a:pt x="10" y="16"/>
                    </a:cubicBezTo>
                    <a:cubicBezTo>
                      <a:pt x="9" y="9"/>
                      <a:pt x="10" y="5"/>
                      <a:pt x="15" y="0"/>
                    </a:cubicBezTo>
                    <a:cubicBezTo>
                      <a:pt x="11" y="2"/>
                      <a:pt x="7" y="3"/>
                      <a:pt x="2" y="4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6" name="Freeform 50">
                <a:extLst>
                  <a:ext uri="{FF2B5EF4-FFF2-40B4-BE49-F238E27FC236}">
                    <a16:creationId xmlns:a16="http://schemas.microsoft.com/office/drawing/2014/main" id="{C0599742-4F96-49B3-9916-D96316FC1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" y="1914"/>
                <a:ext cx="172" cy="113"/>
              </a:xfrm>
              <a:custGeom>
                <a:avLst/>
                <a:gdLst>
                  <a:gd name="T0" fmla="*/ 211 w 144"/>
                  <a:gd name="T1" fmla="*/ 0 h 95"/>
                  <a:gd name="T2" fmla="*/ 166 w 144"/>
                  <a:gd name="T3" fmla="*/ 80 h 95"/>
                  <a:gd name="T4" fmla="*/ 125 w 144"/>
                  <a:gd name="T5" fmla="*/ 90 h 95"/>
                  <a:gd name="T6" fmla="*/ 104 w 144"/>
                  <a:gd name="T7" fmla="*/ 70 h 95"/>
                  <a:gd name="T8" fmla="*/ 60 w 144"/>
                  <a:gd name="T9" fmla="*/ 64 h 95"/>
                  <a:gd name="T10" fmla="*/ 42 w 144"/>
                  <a:gd name="T11" fmla="*/ 29 h 95"/>
                  <a:gd name="T12" fmla="*/ 0 w 144"/>
                  <a:gd name="T13" fmla="*/ 34 h 95"/>
                  <a:gd name="T14" fmla="*/ 10 w 144"/>
                  <a:gd name="T15" fmla="*/ 74 h 95"/>
                  <a:gd name="T16" fmla="*/ 80 w 144"/>
                  <a:gd name="T17" fmla="*/ 83 h 95"/>
                  <a:gd name="T18" fmla="*/ 123 w 144"/>
                  <a:gd name="T19" fmla="*/ 159 h 95"/>
                  <a:gd name="T20" fmla="*/ 184 w 144"/>
                  <a:gd name="T21" fmla="*/ 74 h 95"/>
                  <a:gd name="T22" fmla="*/ 211 w 144"/>
                  <a:gd name="T23" fmla="*/ 57 h 95"/>
                  <a:gd name="T24" fmla="*/ 245 w 144"/>
                  <a:gd name="T25" fmla="*/ 55 h 95"/>
                  <a:gd name="T26" fmla="*/ 215 w 144"/>
                  <a:gd name="T27" fmla="*/ 38 h 95"/>
                  <a:gd name="T28" fmla="*/ 215 w 144"/>
                  <a:gd name="T29" fmla="*/ 2 h 9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4" h="95">
                    <a:moveTo>
                      <a:pt x="124" y="0"/>
                    </a:moveTo>
                    <a:cubicBezTo>
                      <a:pt x="124" y="17"/>
                      <a:pt x="111" y="36"/>
                      <a:pt x="97" y="47"/>
                    </a:cubicBezTo>
                    <a:cubicBezTo>
                      <a:pt x="90" y="53"/>
                      <a:pt x="83" y="56"/>
                      <a:pt x="74" y="54"/>
                    </a:cubicBezTo>
                    <a:cubicBezTo>
                      <a:pt x="69" y="53"/>
                      <a:pt x="61" y="48"/>
                      <a:pt x="61" y="42"/>
                    </a:cubicBezTo>
                    <a:cubicBezTo>
                      <a:pt x="53" y="47"/>
                      <a:pt x="42" y="42"/>
                      <a:pt x="35" y="38"/>
                    </a:cubicBezTo>
                    <a:cubicBezTo>
                      <a:pt x="26" y="32"/>
                      <a:pt x="28" y="26"/>
                      <a:pt x="24" y="17"/>
                    </a:cubicBezTo>
                    <a:cubicBezTo>
                      <a:pt x="19" y="32"/>
                      <a:pt x="10" y="30"/>
                      <a:pt x="0" y="20"/>
                    </a:cubicBezTo>
                    <a:cubicBezTo>
                      <a:pt x="5" y="28"/>
                      <a:pt x="8" y="35"/>
                      <a:pt x="6" y="44"/>
                    </a:cubicBezTo>
                    <a:cubicBezTo>
                      <a:pt x="20" y="30"/>
                      <a:pt x="33" y="43"/>
                      <a:pt x="47" y="50"/>
                    </a:cubicBezTo>
                    <a:cubicBezTo>
                      <a:pt x="67" y="60"/>
                      <a:pt x="73" y="71"/>
                      <a:pt x="72" y="95"/>
                    </a:cubicBezTo>
                    <a:cubicBezTo>
                      <a:pt x="72" y="71"/>
                      <a:pt x="90" y="55"/>
                      <a:pt x="108" y="44"/>
                    </a:cubicBezTo>
                    <a:cubicBezTo>
                      <a:pt x="114" y="41"/>
                      <a:pt x="118" y="36"/>
                      <a:pt x="124" y="34"/>
                    </a:cubicBezTo>
                    <a:cubicBezTo>
                      <a:pt x="130" y="33"/>
                      <a:pt x="138" y="35"/>
                      <a:pt x="144" y="33"/>
                    </a:cubicBezTo>
                    <a:cubicBezTo>
                      <a:pt x="138" y="33"/>
                      <a:pt x="128" y="29"/>
                      <a:pt x="126" y="23"/>
                    </a:cubicBezTo>
                    <a:cubicBezTo>
                      <a:pt x="124" y="17"/>
                      <a:pt x="128" y="9"/>
                      <a:pt x="126" y="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7" name="Freeform 51">
                <a:extLst>
                  <a:ext uri="{FF2B5EF4-FFF2-40B4-BE49-F238E27FC236}">
                    <a16:creationId xmlns:a16="http://schemas.microsoft.com/office/drawing/2014/main" id="{469EA1F4-A760-454C-80DA-1068CD2EE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838"/>
                <a:ext cx="33" cy="53"/>
              </a:xfrm>
              <a:custGeom>
                <a:avLst/>
                <a:gdLst>
                  <a:gd name="T0" fmla="*/ 11 w 27"/>
                  <a:gd name="T1" fmla="*/ 0 h 45"/>
                  <a:gd name="T2" fmla="*/ 7 w 27"/>
                  <a:gd name="T3" fmla="*/ 25 h 45"/>
                  <a:gd name="T4" fmla="*/ 0 w 27"/>
                  <a:gd name="T5" fmla="*/ 73 h 45"/>
                  <a:gd name="T6" fmla="*/ 49 w 27"/>
                  <a:gd name="T7" fmla="*/ 29 h 45"/>
                  <a:gd name="T8" fmla="*/ 24 w 27"/>
                  <a:gd name="T9" fmla="*/ 28 h 45"/>
                  <a:gd name="T10" fmla="*/ 20 w 27"/>
                  <a:gd name="T11" fmla="*/ 16 h 45"/>
                  <a:gd name="T12" fmla="*/ 9 w 27"/>
                  <a:gd name="T13" fmla="*/ 7 h 45"/>
                  <a:gd name="T14" fmla="*/ 11 w 27"/>
                  <a:gd name="T15" fmla="*/ 2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45">
                    <a:moveTo>
                      <a:pt x="6" y="0"/>
                    </a:moveTo>
                    <a:cubicBezTo>
                      <a:pt x="7" y="4"/>
                      <a:pt x="9" y="13"/>
                      <a:pt x="4" y="15"/>
                    </a:cubicBezTo>
                    <a:cubicBezTo>
                      <a:pt x="13" y="22"/>
                      <a:pt x="4" y="38"/>
                      <a:pt x="0" y="45"/>
                    </a:cubicBezTo>
                    <a:cubicBezTo>
                      <a:pt x="5" y="36"/>
                      <a:pt x="14" y="17"/>
                      <a:pt x="27" y="18"/>
                    </a:cubicBezTo>
                    <a:cubicBezTo>
                      <a:pt x="23" y="19"/>
                      <a:pt x="15" y="20"/>
                      <a:pt x="13" y="17"/>
                    </a:cubicBezTo>
                    <a:cubicBezTo>
                      <a:pt x="12" y="15"/>
                      <a:pt x="12" y="12"/>
                      <a:pt x="11" y="10"/>
                    </a:cubicBezTo>
                    <a:cubicBezTo>
                      <a:pt x="9" y="6"/>
                      <a:pt x="9" y="6"/>
                      <a:pt x="5" y="4"/>
                    </a:cubicBezTo>
                    <a:cubicBezTo>
                      <a:pt x="5" y="2"/>
                      <a:pt x="6" y="3"/>
                      <a:pt x="6" y="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8" name="Freeform 52">
                <a:extLst>
                  <a:ext uri="{FF2B5EF4-FFF2-40B4-BE49-F238E27FC236}">
                    <a16:creationId xmlns:a16="http://schemas.microsoft.com/office/drawing/2014/main" id="{A843A9B7-E1FB-4B15-AF6E-E421D8531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083"/>
                <a:ext cx="37" cy="57"/>
              </a:xfrm>
              <a:custGeom>
                <a:avLst/>
                <a:gdLst>
                  <a:gd name="T0" fmla="*/ 0 w 31"/>
                  <a:gd name="T1" fmla="*/ 0 h 48"/>
                  <a:gd name="T2" fmla="*/ 12 w 31"/>
                  <a:gd name="T3" fmla="*/ 48 h 48"/>
                  <a:gd name="T4" fmla="*/ 51 w 31"/>
                  <a:gd name="T5" fmla="*/ 81 h 48"/>
                  <a:gd name="T6" fmla="*/ 53 w 31"/>
                  <a:gd name="T7" fmla="*/ 51 h 48"/>
                  <a:gd name="T8" fmla="*/ 12 w 31"/>
                  <a:gd name="T9" fmla="*/ 12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48">
                    <a:moveTo>
                      <a:pt x="0" y="0"/>
                    </a:moveTo>
                    <a:cubicBezTo>
                      <a:pt x="5" y="8"/>
                      <a:pt x="13" y="19"/>
                      <a:pt x="7" y="29"/>
                    </a:cubicBezTo>
                    <a:cubicBezTo>
                      <a:pt x="13" y="18"/>
                      <a:pt x="29" y="43"/>
                      <a:pt x="30" y="48"/>
                    </a:cubicBezTo>
                    <a:cubicBezTo>
                      <a:pt x="29" y="43"/>
                      <a:pt x="27" y="34"/>
                      <a:pt x="31" y="30"/>
                    </a:cubicBezTo>
                    <a:cubicBezTo>
                      <a:pt x="21" y="28"/>
                      <a:pt x="6" y="19"/>
                      <a:pt x="7" y="7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9" name="Freeform 53">
                <a:extLst>
                  <a:ext uri="{FF2B5EF4-FFF2-40B4-BE49-F238E27FC236}">
                    <a16:creationId xmlns:a16="http://schemas.microsoft.com/office/drawing/2014/main" id="{7E8E42AE-392F-4F52-B927-010537AA0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191"/>
                <a:ext cx="27" cy="19"/>
              </a:xfrm>
              <a:custGeom>
                <a:avLst/>
                <a:gdLst>
                  <a:gd name="T0" fmla="*/ 0 w 22"/>
                  <a:gd name="T1" fmla="*/ 1 h 16"/>
                  <a:gd name="T2" fmla="*/ 9 w 22"/>
                  <a:gd name="T3" fmla="*/ 27 h 16"/>
                  <a:gd name="T4" fmla="*/ 41 w 22"/>
                  <a:gd name="T5" fmla="*/ 14 h 16"/>
                  <a:gd name="T6" fmla="*/ 6 w 22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0" y="1"/>
                    </a:moveTo>
                    <a:cubicBezTo>
                      <a:pt x="5" y="4"/>
                      <a:pt x="6" y="11"/>
                      <a:pt x="5" y="16"/>
                    </a:cubicBezTo>
                    <a:cubicBezTo>
                      <a:pt x="4" y="9"/>
                      <a:pt x="16" y="7"/>
                      <a:pt x="22" y="8"/>
                    </a:cubicBezTo>
                    <a:cubicBezTo>
                      <a:pt x="17" y="7"/>
                      <a:pt x="1" y="11"/>
                      <a:pt x="3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0" name="Freeform 54">
                <a:extLst>
                  <a:ext uri="{FF2B5EF4-FFF2-40B4-BE49-F238E27FC236}">
                    <a16:creationId xmlns:a16="http://schemas.microsoft.com/office/drawing/2014/main" id="{7540E4DA-704B-4982-BAD7-33E953B57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256"/>
                <a:ext cx="99" cy="51"/>
              </a:xfrm>
              <a:custGeom>
                <a:avLst/>
                <a:gdLst>
                  <a:gd name="T0" fmla="*/ 140 w 83"/>
                  <a:gd name="T1" fmla="*/ 0 h 43"/>
                  <a:gd name="T2" fmla="*/ 74 w 83"/>
                  <a:gd name="T3" fmla="*/ 17 h 43"/>
                  <a:gd name="T4" fmla="*/ 0 w 83"/>
                  <a:gd name="T5" fmla="*/ 30 h 43"/>
                  <a:gd name="T6" fmla="*/ 73 w 83"/>
                  <a:gd name="T7" fmla="*/ 46 h 43"/>
                  <a:gd name="T8" fmla="*/ 135 w 83"/>
                  <a:gd name="T9" fmla="*/ 71 h 43"/>
                  <a:gd name="T10" fmla="*/ 113 w 83"/>
                  <a:gd name="T11" fmla="*/ 38 h 43"/>
                  <a:gd name="T12" fmla="*/ 141 w 83"/>
                  <a:gd name="T13" fmla="*/ 6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43">
                    <a:moveTo>
                      <a:pt x="82" y="0"/>
                    </a:moveTo>
                    <a:cubicBezTo>
                      <a:pt x="79" y="16"/>
                      <a:pt x="56" y="20"/>
                      <a:pt x="44" y="10"/>
                    </a:cubicBezTo>
                    <a:cubicBezTo>
                      <a:pt x="42" y="33"/>
                      <a:pt x="12" y="19"/>
                      <a:pt x="0" y="18"/>
                    </a:cubicBezTo>
                    <a:cubicBezTo>
                      <a:pt x="11" y="26"/>
                      <a:pt x="30" y="27"/>
                      <a:pt x="43" y="28"/>
                    </a:cubicBezTo>
                    <a:cubicBezTo>
                      <a:pt x="53" y="29"/>
                      <a:pt x="76" y="34"/>
                      <a:pt x="80" y="43"/>
                    </a:cubicBezTo>
                    <a:cubicBezTo>
                      <a:pt x="73" y="37"/>
                      <a:pt x="62" y="33"/>
                      <a:pt x="67" y="23"/>
                    </a:cubicBezTo>
                    <a:cubicBezTo>
                      <a:pt x="70" y="15"/>
                      <a:pt x="83" y="12"/>
                      <a:pt x="83" y="3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1" name="Freeform 55">
                <a:extLst>
                  <a:ext uri="{FF2B5EF4-FFF2-40B4-BE49-F238E27FC236}">
                    <a16:creationId xmlns:a16="http://schemas.microsoft.com/office/drawing/2014/main" id="{43D44E01-4F95-4056-8128-FA9D8E1A3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321"/>
                <a:ext cx="25" cy="44"/>
              </a:xfrm>
              <a:custGeom>
                <a:avLst/>
                <a:gdLst>
                  <a:gd name="T0" fmla="*/ 30 w 21"/>
                  <a:gd name="T1" fmla="*/ 1 h 37"/>
                  <a:gd name="T2" fmla="*/ 0 w 21"/>
                  <a:gd name="T3" fmla="*/ 8 h 37"/>
                  <a:gd name="T4" fmla="*/ 14 w 21"/>
                  <a:gd name="T5" fmla="*/ 62 h 37"/>
                  <a:gd name="T6" fmla="*/ 36 w 21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7">
                    <a:moveTo>
                      <a:pt x="18" y="1"/>
                    </a:moveTo>
                    <a:cubicBezTo>
                      <a:pt x="15" y="7"/>
                      <a:pt x="7" y="8"/>
                      <a:pt x="0" y="5"/>
                    </a:cubicBezTo>
                    <a:cubicBezTo>
                      <a:pt x="5" y="16"/>
                      <a:pt x="8" y="25"/>
                      <a:pt x="8" y="37"/>
                    </a:cubicBezTo>
                    <a:cubicBezTo>
                      <a:pt x="10" y="28"/>
                      <a:pt x="13" y="5"/>
                      <a:pt x="21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2" name="Freeform 56">
                <a:extLst>
                  <a:ext uri="{FF2B5EF4-FFF2-40B4-BE49-F238E27FC236}">
                    <a16:creationId xmlns:a16="http://schemas.microsoft.com/office/drawing/2014/main" id="{A96F8223-6BAC-4DF9-9A7F-88472F7F8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1954"/>
                <a:ext cx="54" cy="129"/>
              </a:xfrm>
              <a:custGeom>
                <a:avLst/>
                <a:gdLst>
                  <a:gd name="T0" fmla="*/ 0 w 45"/>
                  <a:gd name="T1" fmla="*/ 0 h 108"/>
                  <a:gd name="T2" fmla="*/ 28 w 45"/>
                  <a:gd name="T3" fmla="*/ 123 h 108"/>
                  <a:gd name="T4" fmla="*/ 72 w 45"/>
                  <a:gd name="T5" fmla="*/ 184 h 108"/>
                  <a:gd name="T6" fmla="*/ 78 w 45"/>
                  <a:gd name="T7" fmla="*/ 156 h 108"/>
                  <a:gd name="T8" fmla="*/ 52 w 45"/>
                  <a:gd name="T9" fmla="*/ 131 h 108"/>
                  <a:gd name="T10" fmla="*/ 42 w 45"/>
                  <a:gd name="T11" fmla="*/ 103 h 108"/>
                  <a:gd name="T12" fmla="*/ 49 w 45"/>
                  <a:gd name="T13" fmla="*/ 26 h 108"/>
                  <a:gd name="T14" fmla="*/ 2 w 45"/>
                  <a:gd name="T15" fmla="*/ 6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108">
                    <a:moveTo>
                      <a:pt x="0" y="0"/>
                    </a:moveTo>
                    <a:cubicBezTo>
                      <a:pt x="25" y="10"/>
                      <a:pt x="28" y="52"/>
                      <a:pt x="16" y="72"/>
                    </a:cubicBezTo>
                    <a:cubicBezTo>
                      <a:pt x="31" y="70"/>
                      <a:pt x="41" y="97"/>
                      <a:pt x="42" y="108"/>
                    </a:cubicBezTo>
                    <a:cubicBezTo>
                      <a:pt x="42" y="103"/>
                      <a:pt x="42" y="97"/>
                      <a:pt x="45" y="92"/>
                    </a:cubicBezTo>
                    <a:cubicBezTo>
                      <a:pt x="38" y="92"/>
                      <a:pt x="34" y="82"/>
                      <a:pt x="30" y="77"/>
                    </a:cubicBezTo>
                    <a:cubicBezTo>
                      <a:pt x="25" y="71"/>
                      <a:pt x="24" y="69"/>
                      <a:pt x="24" y="60"/>
                    </a:cubicBezTo>
                    <a:cubicBezTo>
                      <a:pt x="24" y="45"/>
                      <a:pt x="21" y="28"/>
                      <a:pt x="28" y="15"/>
                    </a:cubicBezTo>
                    <a:cubicBezTo>
                      <a:pt x="19" y="18"/>
                      <a:pt x="11" y="4"/>
                      <a:pt x="2" y="3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3" name="Freeform 57">
                <a:extLst>
                  <a:ext uri="{FF2B5EF4-FFF2-40B4-BE49-F238E27FC236}">
                    <a16:creationId xmlns:a16="http://schemas.microsoft.com/office/drawing/2014/main" id="{562E5578-26D2-4621-AD8C-31CF68F8F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2129"/>
                <a:ext cx="37" cy="45"/>
              </a:xfrm>
              <a:custGeom>
                <a:avLst/>
                <a:gdLst>
                  <a:gd name="T0" fmla="*/ 29 w 31"/>
                  <a:gd name="T1" fmla="*/ 0 h 37"/>
                  <a:gd name="T2" fmla="*/ 23 w 31"/>
                  <a:gd name="T3" fmla="*/ 43 h 37"/>
                  <a:gd name="T4" fmla="*/ 0 w 31"/>
                  <a:gd name="T5" fmla="*/ 67 h 37"/>
                  <a:gd name="T6" fmla="*/ 47 w 31"/>
                  <a:gd name="T7" fmla="*/ 66 h 37"/>
                  <a:gd name="T8" fmla="*/ 53 w 31"/>
                  <a:gd name="T9" fmla="*/ 33 h 37"/>
                  <a:gd name="T10" fmla="*/ 37 w 31"/>
                  <a:gd name="T11" fmla="*/ 28 h 37"/>
                  <a:gd name="T12" fmla="*/ 29 w 31"/>
                  <a:gd name="T13" fmla="*/ 7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7">
                    <a:moveTo>
                      <a:pt x="17" y="0"/>
                    </a:moveTo>
                    <a:cubicBezTo>
                      <a:pt x="18" y="8"/>
                      <a:pt x="18" y="16"/>
                      <a:pt x="13" y="24"/>
                    </a:cubicBezTo>
                    <a:cubicBezTo>
                      <a:pt x="10" y="30"/>
                      <a:pt x="4" y="32"/>
                      <a:pt x="0" y="37"/>
                    </a:cubicBezTo>
                    <a:cubicBezTo>
                      <a:pt x="7" y="26"/>
                      <a:pt x="21" y="29"/>
                      <a:pt x="28" y="36"/>
                    </a:cubicBezTo>
                    <a:cubicBezTo>
                      <a:pt x="24" y="31"/>
                      <a:pt x="24" y="21"/>
                      <a:pt x="31" y="18"/>
                    </a:cubicBezTo>
                    <a:cubicBezTo>
                      <a:pt x="29" y="17"/>
                      <a:pt x="25" y="18"/>
                      <a:pt x="22" y="16"/>
                    </a:cubicBezTo>
                    <a:cubicBezTo>
                      <a:pt x="18" y="14"/>
                      <a:pt x="17" y="5"/>
                      <a:pt x="17" y="4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4" name="Freeform 58">
                <a:extLst>
                  <a:ext uri="{FF2B5EF4-FFF2-40B4-BE49-F238E27FC236}">
                    <a16:creationId xmlns:a16="http://schemas.microsoft.com/office/drawing/2014/main" id="{0ACD7E7B-B59D-4DA1-AB5C-02FD4A13F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2181"/>
                <a:ext cx="26" cy="31"/>
              </a:xfrm>
              <a:custGeom>
                <a:avLst/>
                <a:gdLst>
                  <a:gd name="T0" fmla="*/ 2 w 22"/>
                  <a:gd name="T1" fmla="*/ 2 h 26"/>
                  <a:gd name="T2" fmla="*/ 1 w 22"/>
                  <a:gd name="T3" fmla="*/ 0 h 26"/>
                  <a:gd name="T4" fmla="*/ 13 w 22"/>
                  <a:gd name="T5" fmla="*/ 44 h 26"/>
                  <a:gd name="T6" fmla="*/ 37 w 22"/>
                  <a:gd name="T7" fmla="*/ 12 h 26"/>
                  <a:gd name="T8" fmla="*/ 0 w 22"/>
                  <a:gd name="T9" fmla="*/ 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6">
                    <a:moveTo>
                      <a:pt x="2" y="2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9" y="6"/>
                      <a:pt x="8" y="17"/>
                      <a:pt x="8" y="26"/>
                    </a:cubicBezTo>
                    <a:cubicBezTo>
                      <a:pt x="10" y="17"/>
                      <a:pt x="14" y="11"/>
                      <a:pt x="22" y="7"/>
                    </a:cubicBezTo>
                    <a:cubicBezTo>
                      <a:pt x="15" y="5"/>
                      <a:pt x="6" y="7"/>
                      <a:pt x="0" y="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5" name="Freeform 59">
                <a:extLst>
                  <a:ext uri="{FF2B5EF4-FFF2-40B4-BE49-F238E27FC236}">
                    <a16:creationId xmlns:a16="http://schemas.microsoft.com/office/drawing/2014/main" id="{C51C6D30-C921-4053-AD20-8D384A4BB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251"/>
                <a:ext cx="54" cy="31"/>
              </a:xfrm>
              <a:custGeom>
                <a:avLst/>
                <a:gdLst>
                  <a:gd name="T0" fmla="*/ 2 w 45"/>
                  <a:gd name="T1" fmla="*/ 0 h 26"/>
                  <a:gd name="T2" fmla="*/ 64 w 45"/>
                  <a:gd name="T3" fmla="*/ 2 h 26"/>
                  <a:gd name="T4" fmla="*/ 78 w 45"/>
                  <a:gd name="T5" fmla="*/ 14 h 26"/>
                  <a:gd name="T6" fmla="*/ 31 w 45"/>
                  <a:gd name="T7" fmla="*/ 19 h 26"/>
                  <a:gd name="T8" fmla="*/ 16 w 45"/>
                  <a:gd name="T9" fmla="*/ 24 h 26"/>
                  <a:gd name="T10" fmla="*/ 1 w 45"/>
                  <a:gd name="T11" fmla="*/ 44 h 26"/>
                  <a:gd name="T12" fmla="*/ 2 w 45"/>
                  <a:gd name="T13" fmla="*/ 2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26">
                    <a:moveTo>
                      <a:pt x="2" y="0"/>
                    </a:moveTo>
                    <a:cubicBezTo>
                      <a:pt x="8" y="2"/>
                      <a:pt x="28" y="10"/>
                      <a:pt x="37" y="2"/>
                    </a:cubicBezTo>
                    <a:cubicBezTo>
                      <a:pt x="39" y="5"/>
                      <a:pt x="42" y="7"/>
                      <a:pt x="45" y="8"/>
                    </a:cubicBezTo>
                    <a:cubicBezTo>
                      <a:pt x="37" y="11"/>
                      <a:pt x="26" y="11"/>
                      <a:pt x="18" y="11"/>
                    </a:cubicBezTo>
                    <a:cubicBezTo>
                      <a:pt x="13" y="11"/>
                      <a:pt x="13" y="10"/>
                      <a:pt x="9" y="14"/>
                    </a:cubicBezTo>
                    <a:cubicBezTo>
                      <a:pt x="5" y="17"/>
                      <a:pt x="4" y="24"/>
                      <a:pt x="1" y="26"/>
                    </a:cubicBezTo>
                    <a:cubicBezTo>
                      <a:pt x="0" y="19"/>
                      <a:pt x="0" y="8"/>
                      <a:pt x="2" y="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6" name="Freeform 60">
                <a:extLst>
                  <a:ext uri="{FF2B5EF4-FFF2-40B4-BE49-F238E27FC236}">
                    <a16:creationId xmlns:a16="http://schemas.microsoft.com/office/drawing/2014/main" id="{C204A8E6-992C-440F-B57C-0B19B5C6A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322"/>
                <a:ext cx="33" cy="44"/>
              </a:xfrm>
              <a:custGeom>
                <a:avLst/>
                <a:gdLst>
                  <a:gd name="T0" fmla="*/ 46 w 28"/>
                  <a:gd name="T1" fmla="*/ 6 h 37"/>
                  <a:gd name="T2" fmla="*/ 46 w 28"/>
                  <a:gd name="T3" fmla="*/ 62 h 37"/>
                  <a:gd name="T4" fmla="*/ 0 w 28"/>
                  <a:gd name="T5" fmla="*/ 43 h 37"/>
                  <a:gd name="T6" fmla="*/ 40 w 28"/>
                  <a:gd name="T7" fmla="*/ 2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7">
                    <a:moveTo>
                      <a:pt x="28" y="3"/>
                    </a:moveTo>
                    <a:cubicBezTo>
                      <a:pt x="17" y="11"/>
                      <a:pt x="20" y="27"/>
                      <a:pt x="28" y="37"/>
                    </a:cubicBezTo>
                    <a:cubicBezTo>
                      <a:pt x="21" y="30"/>
                      <a:pt x="8" y="18"/>
                      <a:pt x="0" y="25"/>
                    </a:cubicBezTo>
                    <a:cubicBezTo>
                      <a:pt x="5" y="20"/>
                      <a:pt x="17" y="0"/>
                      <a:pt x="25" y="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7" name="Freeform 61">
                <a:extLst>
                  <a:ext uri="{FF2B5EF4-FFF2-40B4-BE49-F238E27FC236}">
                    <a16:creationId xmlns:a16="http://schemas.microsoft.com/office/drawing/2014/main" id="{65E11AFF-6652-4450-A274-87A73D2C6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395"/>
                <a:ext cx="85" cy="115"/>
              </a:xfrm>
              <a:custGeom>
                <a:avLst/>
                <a:gdLst>
                  <a:gd name="T0" fmla="*/ 89 w 71"/>
                  <a:gd name="T1" fmla="*/ 55 h 97"/>
                  <a:gd name="T2" fmla="*/ 122 w 71"/>
                  <a:gd name="T3" fmla="*/ 62 h 97"/>
                  <a:gd name="T4" fmla="*/ 116 w 71"/>
                  <a:gd name="T5" fmla="*/ 161 h 97"/>
                  <a:gd name="T6" fmla="*/ 86 w 71"/>
                  <a:gd name="T7" fmla="*/ 66 h 97"/>
                  <a:gd name="T8" fmla="*/ 65 w 71"/>
                  <a:gd name="T9" fmla="*/ 44 h 97"/>
                  <a:gd name="T10" fmla="*/ 41 w 71"/>
                  <a:gd name="T11" fmla="*/ 0 h 97"/>
                  <a:gd name="T12" fmla="*/ 0 w 71"/>
                  <a:gd name="T13" fmla="*/ 8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97">
                    <a:moveTo>
                      <a:pt x="52" y="33"/>
                    </a:moveTo>
                    <a:cubicBezTo>
                      <a:pt x="52" y="42"/>
                      <a:pt x="66" y="40"/>
                      <a:pt x="71" y="37"/>
                    </a:cubicBezTo>
                    <a:cubicBezTo>
                      <a:pt x="58" y="38"/>
                      <a:pt x="62" y="91"/>
                      <a:pt x="68" y="97"/>
                    </a:cubicBezTo>
                    <a:cubicBezTo>
                      <a:pt x="60" y="79"/>
                      <a:pt x="62" y="57"/>
                      <a:pt x="50" y="40"/>
                    </a:cubicBezTo>
                    <a:cubicBezTo>
                      <a:pt x="47" y="35"/>
                      <a:pt x="42" y="31"/>
                      <a:pt x="38" y="26"/>
                    </a:cubicBezTo>
                    <a:cubicBezTo>
                      <a:pt x="32" y="18"/>
                      <a:pt x="29" y="8"/>
                      <a:pt x="23" y="0"/>
                    </a:cubicBezTo>
                    <a:cubicBezTo>
                      <a:pt x="16" y="3"/>
                      <a:pt x="8" y="6"/>
                      <a:pt x="0" y="5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8" name="Freeform 62">
                <a:extLst>
                  <a:ext uri="{FF2B5EF4-FFF2-40B4-BE49-F238E27FC236}">
                    <a16:creationId xmlns:a16="http://schemas.microsoft.com/office/drawing/2014/main" id="{ED34637B-77FB-42E1-A298-5331A5E95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364"/>
                <a:ext cx="18" cy="25"/>
              </a:xfrm>
              <a:custGeom>
                <a:avLst/>
                <a:gdLst>
                  <a:gd name="T0" fmla="*/ 10 w 15"/>
                  <a:gd name="T1" fmla="*/ 0 h 21"/>
                  <a:gd name="T2" fmla="*/ 26 w 15"/>
                  <a:gd name="T3" fmla="*/ 7 h 21"/>
                  <a:gd name="T4" fmla="*/ 1 w 15"/>
                  <a:gd name="T5" fmla="*/ 36 h 21"/>
                  <a:gd name="T6" fmla="*/ 14 w 15"/>
                  <a:gd name="T7" fmla="*/ 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1">
                    <a:moveTo>
                      <a:pt x="6" y="0"/>
                    </a:moveTo>
                    <a:cubicBezTo>
                      <a:pt x="8" y="3"/>
                      <a:pt x="12" y="5"/>
                      <a:pt x="15" y="4"/>
                    </a:cubicBezTo>
                    <a:cubicBezTo>
                      <a:pt x="9" y="9"/>
                      <a:pt x="1" y="10"/>
                      <a:pt x="1" y="21"/>
                    </a:cubicBezTo>
                    <a:cubicBezTo>
                      <a:pt x="0" y="15"/>
                      <a:pt x="4" y="6"/>
                      <a:pt x="8" y="3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9" name="Freeform 63">
                <a:extLst>
                  <a:ext uri="{FF2B5EF4-FFF2-40B4-BE49-F238E27FC236}">
                    <a16:creationId xmlns:a16="http://schemas.microsoft.com/office/drawing/2014/main" id="{98335330-933C-4E37-88C9-E61B771DC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683"/>
                <a:ext cx="20" cy="27"/>
              </a:xfrm>
              <a:custGeom>
                <a:avLst/>
                <a:gdLst>
                  <a:gd name="T0" fmla="*/ 0 w 17"/>
                  <a:gd name="T1" fmla="*/ 27 h 23"/>
                  <a:gd name="T2" fmla="*/ 28 w 17"/>
                  <a:gd name="T3" fmla="*/ 38 h 23"/>
                  <a:gd name="T4" fmla="*/ 21 w 17"/>
                  <a:gd name="T5" fmla="*/ 0 h 23"/>
                  <a:gd name="T6" fmla="*/ 8 w 17"/>
                  <a:gd name="T7" fmla="*/ 18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3">
                    <a:moveTo>
                      <a:pt x="0" y="17"/>
                    </a:moveTo>
                    <a:cubicBezTo>
                      <a:pt x="8" y="15"/>
                      <a:pt x="13" y="15"/>
                      <a:pt x="17" y="23"/>
                    </a:cubicBezTo>
                    <a:cubicBezTo>
                      <a:pt x="14" y="16"/>
                      <a:pt x="12" y="7"/>
                      <a:pt x="13" y="0"/>
                    </a:cubicBezTo>
                    <a:cubicBezTo>
                      <a:pt x="11" y="4"/>
                      <a:pt x="9" y="9"/>
                      <a:pt x="5" y="1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0" name="Freeform 64">
                <a:extLst>
                  <a:ext uri="{FF2B5EF4-FFF2-40B4-BE49-F238E27FC236}">
                    <a16:creationId xmlns:a16="http://schemas.microsoft.com/office/drawing/2014/main" id="{6F81F055-DC27-4A7B-B81F-F02365549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2743"/>
                <a:ext cx="38" cy="52"/>
              </a:xfrm>
              <a:custGeom>
                <a:avLst/>
                <a:gdLst>
                  <a:gd name="T0" fmla="*/ 0 w 32"/>
                  <a:gd name="T1" fmla="*/ 0 h 44"/>
                  <a:gd name="T2" fmla="*/ 0 w 32"/>
                  <a:gd name="T3" fmla="*/ 21 h 44"/>
                  <a:gd name="T4" fmla="*/ 27 w 32"/>
                  <a:gd name="T5" fmla="*/ 39 h 44"/>
                  <a:gd name="T6" fmla="*/ 29 w 32"/>
                  <a:gd name="T7" fmla="*/ 72 h 44"/>
                  <a:gd name="T8" fmla="*/ 53 w 32"/>
                  <a:gd name="T9" fmla="*/ 35 h 44"/>
                  <a:gd name="T10" fmla="*/ 43 w 32"/>
                  <a:gd name="T11" fmla="*/ 25 h 44"/>
                  <a:gd name="T12" fmla="*/ 21 w 32"/>
                  <a:gd name="T13" fmla="*/ 25 h 44"/>
                  <a:gd name="T14" fmla="*/ 7 w 32"/>
                  <a:gd name="T15" fmla="*/ 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44">
                    <a:moveTo>
                      <a:pt x="0" y="0"/>
                    </a:moveTo>
                    <a:cubicBezTo>
                      <a:pt x="2" y="4"/>
                      <a:pt x="3" y="10"/>
                      <a:pt x="0" y="13"/>
                    </a:cubicBezTo>
                    <a:cubicBezTo>
                      <a:pt x="6" y="11"/>
                      <a:pt x="13" y="19"/>
                      <a:pt x="16" y="24"/>
                    </a:cubicBezTo>
                    <a:cubicBezTo>
                      <a:pt x="20" y="31"/>
                      <a:pt x="20" y="36"/>
                      <a:pt x="17" y="44"/>
                    </a:cubicBezTo>
                    <a:cubicBezTo>
                      <a:pt x="18" y="38"/>
                      <a:pt x="24" y="19"/>
                      <a:pt x="32" y="21"/>
                    </a:cubicBezTo>
                    <a:cubicBezTo>
                      <a:pt x="28" y="22"/>
                      <a:pt x="25" y="19"/>
                      <a:pt x="25" y="15"/>
                    </a:cubicBezTo>
                    <a:cubicBezTo>
                      <a:pt x="19" y="18"/>
                      <a:pt x="18" y="19"/>
                      <a:pt x="13" y="15"/>
                    </a:cubicBezTo>
                    <a:cubicBezTo>
                      <a:pt x="10" y="13"/>
                      <a:pt x="5" y="9"/>
                      <a:pt x="4" y="4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1" name="Freeform 65">
                <a:extLst>
                  <a:ext uri="{FF2B5EF4-FFF2-40B4-BE49-F238E27FC236}">
                    <a16:creationId xmlns:a16="http://schemas.microsoft.com/office/drawing/2014/main" id="{D9FF7E2A-8B49-4B10-B23A-D2805F69C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2730"/>
                <a:ext cx="21" cy="16"/>
              </a:xfrm>
              <a:custGeom>
                <a:avLst/>
                <a:gdLst>
                  <a:gd name="T0" fmla="*/ 15 w 18"/>
                  <a:gd name="T1" fmla="*/ 0 h 14"/>
                  <a:gd name="T2" fmla="*/ 0 w 18"/>
                  <a:gd name="T3" fmla="*/ 21 h 14"/>
                  <a:gd name="T4" fmla="*/ 29 w 18"/>
                  <a:gd name="T5" fmla="*/ 15 h 14"/>
                  <a:gd name="T6" fmla="*/ 18 w 18"/>
                  <a:gd name="T7" fmla="*/ 3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4">
                    <a:moveTo>
                      <a:pt x="9" y="0"/>
                    </a:moveTo>
                    <a:cubicBezTo>
                      <a:pt x="10" y="5"/>
                      <a:pt x="3" y="11"/>
                      <a:pt x="0" y="14"/>
                    </a:cubicBezTo>
                    <a:cubicBezTo>
                      <a:pt x="4" y="10"/>
                      <a:pt x="13" y="8"/>
                      <a:pt x="18" y="10"/>
                    </a:cubicBezTo>
                    <a:cubicBezTo>
                      <a:pt x="16" y="9"/>
                      <a:pt x="12" y="7"/>
                      <a:pt x="11" y="3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2" name="Freeform 66">
                <a:extLst>
                  <a:ext uri="{FF2B5EF4-FFF2-40B4-BE49-F238E27FC236}">
                    <a16:creationId xmlns:a16="http://schemas.microsoft.com/office/drawing/2014/main" id="{64772362-550D-4485-AA99-CFA75F317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2844"/>
                <a:ext cx="25" cy="27"/>
              </a:xfrm>
              <a:custGeom>
                <a:avLst/>
                <a:gdLst>
                  <a:gd name="T0" fmla="*/ 2 w 21"/>
                  <a:gd name="T1" fmla="*/ 18 h 23"/>
                  <a:gd name="T2" fmla="*/ 0 w 21"/>
                  <a:gd name="T3" fmla="*/ 29 h 23"/>
                  <a:gd name="T4" fmla="*/ 36 w 21"/>
                  <a:gd name="T5" fmla="*/ 38 h 23"/>
                  <a:gd name="T6" fmla="*/ 2 w 21"/>
                  <a:gd name="T7" fmla="*/ 19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3">
                    <a:moveTo>
                      <a:pt x="2" y="11"/>
                    </a:moveTo>
                    <a:cubicBezTo>
                      <a:pt x="3" y="14"/>
                      <a:pt x="2" y="17"/>
                      <a:pt x="0" y="18"/>
                    </a:cubicBezTo>
                    <a:cubicBezTo>
                      <a:pt x="6" y="14"/>
                      <a:pt x="16" y="19"/>
                      <a:pt x="21" y="23"/>
                    </a:cubicBezTo>
                    <a:cubicBezTo>
                      <a:pt x="13" y="23"/>
                      <a:pt x="8" y="0"/>
                      <a:pt x="2" y="1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3" name="Freeform 67">
                <a:extLst>
                  <a:ext uri="{FF2B5EF4-FFF2-40B4-BE49-F238E27FC236}">
                    <a16:creationId xmlns:a16="http://schemas.microsoft.com/office/drawing/2014/main" id="{24F54D00-D29B-42E6-A46B-DE40519C8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2913"/>
                <a:ext cx="65" cy="37"/>
              </a:xfrm>
              <a:custGeom>
                <a:avLst/>
                <a:gdLst>
                  <a:gd name="T0" fmla="*/ 0 w 55"/>
                  <a:gd name="T1" fmla="*/ 6 h 31"/>
                  <a:gd name="T2" fmla="*/ 13 w 55"/>
                  <a:gd name="T3" fmla="*/ 0 h 31"/>
                  <a:gd name="T4" fmla="*/ 39 w 55"/>
                  <a:gd name="T5" fmla="*/ 37 h 31"/>
                  <a:gd name="T6" fmla="*/ 83 w 55"/>
                  <a:gd name="T7" fmla="*/ 32 h 31"/>
                  <a:gd name="T8" fmla="*/ 91 w 55"/>
                  <a:gd name="T9" fmla="*/ 44 h 31"/>
                  <a:gd name="T10" fmla="*/ 33 w 55"/>
                  <a:gd name="T11" fmla="*/ 53 h 31"/>
                  <a:gd name="T12" fmla="*/ 18 w 55"/>
                  <a:gd name="T13" fmla="*/ 30 h 31"/>
                  <a:gd name="T14" fmla="*/ 1 w 55"/>
                  <a:gd name="T15" fmla="*/ 8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31">
                    <a:moveTo>
                      <a:pt x="0" y="3"/>
                    </a:moveTo>
                    <a:cubicBezTo>
                      <a:pt x="3" y="4"/>
                      <a:pt x="9" y="3"/>
                      <a:pt x="8" y="0"/>
                    </a:cubicBezTo>
                    <a:cubicBezTo>
                      <a:pt x="6" y="10"/>
                      <a:pt x="14" y="19"/>
                      <a:pt x="24" y="22"/>
                    </a:cubicBezTo>
                    <a:cubicBezTo>
                      <a:pt x="31" y="24"/>
                      <a:pt x="45" y="24"/>
                      <a:pt x="50" y="19"/>
                    </a:cubicBezTo>
                    <a:cubicBezTo>
                      <a:pt x="50" y="22"/>
                      <a:pt x="53" y="24"/>
                      <a:pt x="55" y="26"/>
                    </a:cubicBezTo>
                    <a:cubicBezTo>
                      <a:pt x="45" y="26"/>
                      <a:pt x="26" y="18"/>
                      <a:pt x="20" y="31"/>
                    </a:cubicBezTo>
                    <a:cubicBezTo>
                      <a:pt x="17" y="27"/>
                      <a:pt x="14" y="22"/>
                      <a:pt x="11" y="18"/>
                    </a:cubicBezTo>
                    <a:cubicBezTo>
                      <a:pt x="8" y="15"/>
                      <a:pt x="5" y="8"/>
                      <a:pt x="1" y="5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4" name="Freeform 68">
                <a:extLst>
                  <a:ext uri="{FF2B5EF4-FFF2-40B4-BE49-F238E27FC236}">
                    <a16:creationId xmlns:a16="http://schemas.microsoft.com/office/drawing/2014/main" id="{833B02F1-272D-4689-94E7-45C1C0D9C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2874"/>
                <a:ext cx="14" cy="11"/>
              </a:xfrm>
              <a:custGeom>
                <a:avLst/>
                <a:gdLst>
                  <a:gd name="T0" fmla="*/ 0 w 11"/>
                  <a:gd name="T1" fmla="*/ 0 h 10"/>
                  <a:gd name="T2" fmla="*/ 23 w 11"/>
                  <a:gd name="T3" fmla="*/ 0 h 10"/>
                  <a:gd name="T4" fmla="*/ 22 w 11"/>
                  <a:gd name="T5" fmla="*/ 13 h 10"/>
                  <a:gd name="T6" fmla="*/ 0 w 11"/>
                  <a:gd name="T7" fmla="*/ 1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cubicBezTo>
                      <a:pt x="3" y="0"/>
                      <a:pt x="7" y="2"/>
                      <a:pt x="11" y="0"/>
                    </a:cubicBezTo>
                    <a:cubicBezTo>
                      <a:pt x="11" y="3"/>
                      <a:pt x="10" y="7"/>
                      <a:pt x="10" y="10"/>
                    </a:cubicBezTo>
                    <a:cubicBezTo>
                      <a:pt x="7" y="7"/>
                      <a:pt x="4" y="3"/>
                      <a:pt x="0" y="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5" name="Freeform 69">
                <a:extLst>
                  <a:ext uri="{FF2B5EF4-FFF2-40B4-BE49-F238E27FC236}">
                    <a16:creationId xmlns:a16="http://schemas.microsoft.com/office/drawing/2014/main" id="{29268BA2-654E-4B30-9FA3-0E9DAC79D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2780"/>
                <a:ext cx="24" cy="30"/>
              </a:xfrm>
              <a:custGeom>
                <a:avLst/>
                <a:gdLst>
                  <a:gd name="T0" fmla="*/ 19 w 20"/>
                  <a:gd name="T1" fmla="*/ 9 h 26"/>
                  <a:gd name="T2" fmla="*/ 0 w 20"/>
                  <a:gd name="T3" fmla="*/ 40 h 26"/>
                  <a:gd name="T4" fmla="*/ 19 w 20"/>
                  <a:gd name="T5" fmla="*/ 29 h 26"/>
                  <a:gd name="T6" fmla="*/ 35 w 20"/>
                  <a:gd name="T7" fmla="*/ 23 h 26"/>
                  <a:gd name="T8" fmla="*/ 23 w 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6">
                    <a:moveTo>
                      <a:pt x="11" y="6"/>
                    </a:moveTo>
                    <a:cubicBezTo>
                      <a:pt x="10" y="13"/>
                      <a:pt x="4" y="21"/>
                      <a:pt x="0" y="26"/>
                    </a:cubicBezTo>
                    <a:cubicBezTo>
                      <a:pt x="4" y="24"/>
                      <a:pt x="7" y="21"/>
                      <a:pt x="11" y="19"/>
                    </a:cubicBezTo>
                    <a:cubicBezTo>
                      <a:pt x="14" y="17"/>
                      <a:pt x="17" y="17"/>
                      <a:pt x="20" y="15"/>
                    </a:cubicBezTo>
                    <a:cubicBezTo>
                      <a:pt x="15" y="12"/>
                      <a:pt x="13" y="6"/>
                      <a:pt x="13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6" name="Freeform 70">
                <a:extLst>
                  <a:ext uri="{FF2B5EF4-FFF2-40B4-BE49-F238E27FC236}">
                    <a16:creationId xmlns:a16="http://schemas.microsoft.com/office/drawing/2014/main" id="{ECF17850-DF55-4050-A688-76ECBE070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370"/>
                <a:ext cx="78" cy="56"/>
              </a:xfrm>
              <a:custGeom>
                <a:avLst/>
                <a:gdLst>
                  <a:gd name="T0" fmla="*/ 55 w 65"/>
                  <a:gd name="T1" fmla="*/ 10 h 47"/>
                  <a:gd name="T2" fmla="*/ 10 w 65"/>
                  <a:gd name="T3" fmla="*/ 27 h 47"/>
                  <a:gd name="T4" fmla="*/ 58 w 65"/>
                  <a:gd name="T5" fmla="*/ 71 h 47"/>
                  <a:gd name="T6" fmla="*/ 110 w 65"/>
                  <a:gd name="T7" fmla="*/ 50 h 47"/>
                  <a:gd name="T8" fmla="*/ 58 w 65"/>
                  <a:gd name="T9" fmla="*/ 6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47">
                    <a:moveTo>
                      <a:pt x="32" y="6"/>
                    </a:moveTo>
                    <a:cubicBezTo>
                      <a:pt x="25" y="0"/>
                      <a:pt x="9" y="8"/>
                      <a:pt x="6" y="16"/>
                    </a:cubicBezTo>
                    <a:cubicBezTo>
                      <a:pt x="0" y="33"/>
                      <a:pt x="20" y="39"/>
                      <a:pt x="33" y="42"/>
                    </a:cubicBezTo>
                    <a:cubicBezTo>
                      <a:pt x="45" y="44"/>
                      <a:pt x="65" y="47"/>
                      <a:pt x="64" y="29"/>
                    </a:cubicBezTo>
                    <a:cubicBezTo>
                      <a:pt x="63" y="13"/>
                      <a:pt x="46" y="8"/>
                      <a:pt x="33" y="3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7" name="Freeform 71">
                <a:extLst>
                  <a:ext uri="{FF2B5EF4-FFF2-40B4-BE49-F238E27FC236}">
                    <a16:creationId xmlns:a16="http://schemas.microsoft.com/office/drawing/2014/main" id="{7571F7A9-62D5-4EF4-B921-09F872AEB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1347"/>
                <a:ext cx="52" cy="72"/>
              </a:xfrm>
              <a:custGeom>
                <a:avLst/>
                <a:gdLst>
                  <a:gd name="T0" fmla="*/ 18 w 44"/>
                  <a:gd name="T1" fmla="*/ 2 h 60"/>
                  <a:gd name="T2" fmla="*/ 6 w 44"/>
                  <a:gd name="T3" fmla="*/ 31 h 60"/>
                  <a:gd name="T4" fmla="*/ 30 w 44"/>
                  <a:gd name="T5" fmla="*/ 96 h 60"/>
                  <a:gd name="T6" fmla="*/ 72 w 44"/>
                  <a:gd name="T7" fmla="*/ 60 h 60"/>
                  <a:gd name="T8" fmla="*/ 20 w 4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60">
                    <a:moveTo>
                      <a:pt x="11" y="2"/>
                    </a:moveTo>
                    <a:cubicBezTo>
                      <a:pt x="6" y="0"/>
                      <a:pt x="3" y="14"/>
                      <a:pt x="3" y="18"/>
                    </a:cubicBezTo>
                    <a:cubicBezTo>
                      <a:pt x="0" y="30"/>
                      <a:pt x="4" y="52"/>
                      <a:pt x="18" y="56"/>
                    </a:cubicBezTo>
                    <a:cubicBezTo>
                      <a:pt x="30" y="60"/>
                      <a:pt x="44" y="47"/>
                      <a:pt x="44" y="35"/>
                    </a:cubicBezTo>
                    <a:cubicBezTo>
                      <a:pt x="44" y="20"/>
                      <a:pt x="27" y="2"/>
                      <a:pt x="12" y="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8" name="Freeform 72">
                <a:extLst>
                  <a:ext uri="{FF2B5EF4-FFF2-40B4-BE49-F238E27FC236}">
                    <a16:creationId xmlns:a16="http://schemas.microsoft.com/office/drawing/2014/main" id="{EA90296C-CCDB-4206-9AA7-4072B3960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1426"/>
                <a:ext cx="87" cy="99"/>
              </a:xfrm>
              <a:custGeom>
                <a:avLst/>
                <a:gdLst>
                  <a:gd name="T0" fmla="*/ 58 w 73"/>
                  <a:gd name="T1" fmla="*/ 19 h 83"/>
                  <a:gd name="T2" fmla="*/ 32 w 73"/>
                  <a:gd name="T3" fmla="*/ 36 h 83"/>
                  <a:gd name="T4" fmla="*/ 10 w 73"/>
                  <a:gd name="T5" fmla="*/ 74 h 83"/>
                  <a:gd name="T6" fmla="*/ 1 w 73"/>
                  <a:gd name="T7" fmla="*/ 99 h 83"/>
                  <a:gd name="T8" fmla="*/ 74 w 73"/>
                  <a:gd name="T9" fmla="*/ 106 h 83"/>
                  <a:gd name="T10" fmla="*/ 117 w 73"/>
                  <a:gd name="T11" fmla="*/ 32 h 83"/>
                  <a:gd name="T12" fmla="*/ 50 w 73"/>
                  <a:gd name="T13" fmla="*/ 14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83">
                    <a:moveTo>
                      <a:pt x="34" y="11"/>
                    </a:moveTo>
                    <a:cubicBezTo>
                      <a:pt x="28" y="12"/>
                      <a:pt x="23" y="17"/>
                      <a:pt x="19" y="21"/>
                    </a:cubicBezTo>
                    <a:cubicBezTo>
                      <a:pt x="13" y="27"/>
                      <a:pt x="10" y="36"/>
                      <a:pt x="6" y="44"/>
                    </a:cubicBezTo>
                    <a:cubicBezTo>
                      <a:pt x="5" y="48"/>
                      <a:pt x="2" y="54"/>
                      <a:pt x="1" y="59"/>
                    </a:cubicBezTo>
                    <a:cubicBezTo>
                      <a:pt x="0" y="83"/>
                      <a:pt x="34" y="70"/>
                      <a:pt x="44" y="63"/>
                    </a:cubicBezTo>
                    <a:cubicBezTo>
                      <a:pt x="58" y="55"/>
                      <a:pt x="73" y="36"/>
                      <a:pt x="69" y="19"/>
                    </a:cubicBezTo>
                    <a:cubicBezTo>
                      <a:pt x="65" y="0"/>
                      <a:pt x="43" y="0"/>
                      <a:pt x="29" y="8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9" name="Freeform 73">
                <a:extLst>
                  <a:ext uri="{FF2B5EF4-FFF2-40B4-BE49-F238E27FC236}">
                    <a16:creationId xmlns:a16="http://schemas.microsoft.com/office/drawing/2014/main" id="{6EB500A2-07BB-409D-BC76-4023528A3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1427"/>
                <a:ext cx="60" cy="62"/>
              </a:xfrm>
              <a:custGeom>
                <a:avLst/>
                <a:gdLst>
                  <a:gd name="T0" fmla="*/ 71 w 50"/>
                  <a:gd name="T1" fmla="*/ 6 h 52"/>
                  <a:gd name="T2" fmla="*/ 28 w 50"/>
                  <a:gd name="T3" fmla="*/ 14 h 52"/>
                  <a:gd name="T4" fmla="*/ 19 w 50"/>
                  <a:gd name="T5" fmla="*/ 72 h 52"/>
                  <a:gd name="T6" fmla="*/ 78 w 50"/>
                  <a:gd name="T7" fmla="*/ 43 h 52"/>
                  <a:gd name="T8" fmla="*/ 62 w 50"/>
                  <a:gd name="T9" fmla="*/ 1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52">
                    <a:moveTo>
                      <a:pt x="41" y="3"/>
                    </a:moveTo>
                    <a:cubicBezTo>
                      <a:pt x="39" y="0"/>
                      <a:pt x="20" y="6"/>
                      <a:pt x="16" y="8"/>
                    </a:cubicBezTo>
                    <a:cubicBezTo>
                      <a:pt x="4" y="13"/>
                      <a:pt x="0" y="33"/>
                      <a:pt x="11" y="42"/>
                    </a:cubicBezTo>
                    <a:cubicBezTo>
                      <a:pt x="24" y="52"/>
                      <a:pt x="40" y="37"/>
                      <a:pt x="45" y="25"/>
                    </a:cubicBezTo>
                    <a:cubicBezTo>
                      <a:pt x="48" y="16"/>
                      <a:pt x="50" y="0"/>
                      <a:pt x="36" y="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0" name="Freeform 74">
                <a:extLst>
                  <a:ext uri="{FF2B5EF4-FFF2-40B4-BE49-F238E27FC236}">
                    <a16:creationId xmlns:a16="http://schemas.microsoft.com/office/drawing/2014/main" id="{82864A26-FD75-4ECC-B5B5-EB9C0BF46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1418"/>
                <a:ext cx="52" cy="57"/>
              </a:xfrm>
              <a:custGeom>
                <a:avLst/>
                <a:gdLst>
                  <a:gd name="T0" fmla="*/ 53 w 44"/>
                  <a:gd name="T1" fmla="*/ 14 h 48"/>
                  <a:gd name="T2" fmla="*/ 33 w 44"/>
                  <a:gd name="T3" fmla="*/ 20 h 48"/>
                  <a:gd name="T4" fmla="*/ 13 w 44"/>
                  <a:gd name="T5" fmla="*/ 68 h 48"/>
                  <a:gd name="T6" fmla="*/ 66 w 44"/>
                  <a:gd name="T7" fmla="*/ 45 h 48"/>
                  <a:gd name="T8" fmla="*/ 45 w 44"/>
                  <a:gd name="T9" fmla="*/ 14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8">
                    <a:moveTo>
                      <a:pt x="32" y="8"/>
                    </a:moveTo>
                    <a:cubicBezTo>
                      <a:pt x="31" y="5"/>
                      <a:pt x="22" y="10"/>
                      <a:pt x="20" y="12"/>
                    </a:cubicBezTo>
                    <a:cubicBezTo>
                      <a:pt x="13" y="16"/>
                      <a:pt x="0" y="32"/>
                      <a:pt x="8" y="40"/>
                    </a:cubicBezTo>
                    <a:cubicBezTo>
                      <a:pt x="17" y="48"/>
                      <a:pt x="36" y="35"/>
                      <a:pt x="40" y="27"/>
                    </a:cubicBezTo>
                    <a:cubicBezTo>
                      <a:pt x="44" y="18"/>
                      <a:pt x="41" y="0"/>
                      <a:pt x="27" y="8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1" name="Freeform 75">
                <a:extLst>
                  <a:ext uri="{FF2B5EF4-FFF2-40B4-BE49-F238E27FC236}">
                    <a16:creationId xmlns:a16="http://schemas.microsoft.com/office/drawing/2014/main" id="{B15B6797-E284-439A-A057-C9728D6C4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5" y="1332"/>
                <a:ext cx="30" cy="52"/>
              </a:xfrm>
              <a:custGeom>
                <a:avLst/>
                <a:gdLst>
                  <a:gd name="T0" fmla="*/ 0 w 25"/>
                  <a:gd name="T1" fmla="*/ 0 h 44"/>
                  <a:gd name="T2" fmla="*/ 1 w 25"/>
                  <a:gd name="T3" fmla="*/ 21 h 44"/>
                  <a:gd name="T4" fmla="*/ 19 w 25"/>
                  <a:gd name="T5" fmla="*/ 66 h 44"/>
                  <a:gd name="T6" fmla="*/ 42 w 25"/>
                  <a:gd name="T7" fmla="*/ 48 h 44"/>
                  <a:gd name="T8" fmla="*/ 16 w 25"/>
                  <a:gd name="T9" fmla="*/ 8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4">
                    <a:moveTo>
                      <a:pt x="0" y="0"/>
                    </a:moveTo>
                    <a:cubicBezTo>
                      <a:pt x="3" y="3"/>
                      <a:pt x="1" y="10"/>
                      <a:pt x="1" y="13"/>
                    </a:cubicBezTo>
                    <a:cubicBezTo>
                      <a:pt x="1" y="21"/>
                      <a:pt x="3" y="36"/>
                      <a:pt x="11" y="40"/>
                    </a:cubicBezTo>
                    <a:cubicBezTo>
                      <a:pt x="18" y="44"/>
                      <a:pt x="24" y="37"/>
                      <a:pt x="24" y="30"/>
                    </a:cubicBezTo>
                    <a:cubicBezTo>
                      <a:pt x="25" y="21"/>
                      <a:pt x="16" y="10"/>
                      <a:pt x="9" y="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2" name="Freeform 76">
                <a:extLst>
                  <a:ext uri="{FF2B5EF4-FFF2-40B4-BE49-F238E27FC236}">
                    <a16:creationId xmlns:a16="http://schemas.microsoft.com/office/drawing/2014/main" id="{5F1F875D-1681-4956-A115-AAAD18355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1393"/>
                <a:ext cx="55" cy="69"/>
              </a:xfrm>
              <a:custGeom>
                <a:avLst/>
                <a:gdLst>
                  <a:gd name="T0" fmla="*/ 26 w 46"/>
                  <a:gd name="T1" fmla="*/ 0 h 58"/>
                  <a:gd name="T2" fmla="*/ 7 w 46"/>
                  <a:gd name="T3" fmla="*/ 38 h 58"/>
                  <a:gd name="T4" fmla="*/ 28 w 46"/>
                  <a:gd name="T5" fmla="*/ 90 h 58"/>
                  <a:gd name="T6" fmla="*/ 75 w 46"/>
                  <a:gd name="T7" fmla="*/ 61 h 58"/>
                  <a:gd name="T8" fmla="*/ 36 w 46"/>
                  <a:gd name="T9" fmla="*/ 1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58">
                    <a:moveTo>
                      <a:pt x="15" y="0"/>
                    </a:moveTo>
                    <a:cubicBezTo>
                      <a:pt x="12" y="8"/>
                      <a:pt x="6" y="14"/>
                      <a:pt x="4" y="23"/>
                    </a:cubicBezTo>
                    <a:cubicBezTo>
                      <a:pt x="0" y="34"/>
                      <a:pt x="2" y="50"/>
                      <a:pt x="16" y="54"/>
                    </a:cubicBezTo>
                    <a:cubicBezTo>
                      <a:pt x="28" y="58"/>
                      <a:pt x="42" y="49"/>
                      <a:pt x="44" y="36"/>
                    </a:cubicBezTo>
                    <a:cubicBezTo>
                      <a:pt x="46" y="24"/>
                      <a:pt x="35" y="2"/>
                      <a:pt x="21" y="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3" name="Freeform 77">
                <a:extLst>
                  <a:ext uri="{FF2B5EF4-FFF2-40B4-BE49-F238E27FC236}">
                    <a16:creationId xmlns:a16="http://schemas.microsoft.com/office/drawing/2014/main" id="{D5DAE1C7-58D6-436E-AFB8-8564F75E9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1549"/>
                <a:ext cx="137" cy="160"/>
              </a:xfrm>
              <a:custGeom>
                <a:avLst/>
                <a:gdLst>
                  <a:gd name="T0" fmla="*/ 93 w 114"/>
                  <a:gd name="T1" fmla="*/ 17 h 135"/>
                  <a:gd name="T2" fmla="*/ 44 w 114"/>
                  <a:gd name="T3" fmla="*/ 1 h 135"/>
                  <a:gd name="T4" fmla="*/ 29 w 114"/>
                  <a:gd name="T5" fmla="*/ 114 h 135"/>
                  <a:gd name="T6" fmla="*/ 67 w 114"/>
                  <a:gd name="T7" fmla="*/ 20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4" h="135">
                    <a:moveTo>
                      <a:pt x="53" y="10"/>
                    </a:moveTo>
                    <a:cubicBezTo>
                      <a:pt x="45" y="8"/>
                      <a:pt x="34" y="0"/>
                      <a:pt x="26" y="1"/>
                    </a:cubicBezTo>
                    <a:cubicBezTo>
                      <a:pt x="0" y="7"/>
                      <a:pt x="7" y="54"/>
                      <a:pt x="17" y="68"/>
                    </a:cubicBezTo>
                    <a:cubicBezTo>
                      <a:pt x="63" y="135"/>
                      <a:pt x="114" y="2"/>
                      <a:pt x="39" y="12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4" name="Freeform 78">
                <a:extLst>
                  <a:ext uri="{FF2B5EF4-FFF2-40B4-BE49-F238E27FC236}">
                    <a16:creationId xmlns:a16="http://schemas.microsoft.com/office/drawing/2014/main" id="{080C876F-D25E-41F6-A9CD-361C7222C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1514"/>
                <a:ext cx="86" cy="129"/>
              </a:xfrm>
              <a:custGeom>
                <a:avLst/>
                <a:gdLst>
                  <a:gd name="T0" fmla="*/ 87 w 72"/>
                  <a:gd name="T1" fmla="*/ 26 h 108"/>
                  <a:gd name="T2" fmla="*/ 6 w 72"/>
                  <a:gd name="T3" fmla="*/ 122 h 108"/>
                  <a:gd name="T4" fmla="*/ 84 w 72"/>
                  <a:gd name="T5" fmla="*/ 155 h 108"/>
                  <a:gd name="T6" fmla="*/ 84 w 72"/>
                  <a:gd name="T7" fmla="*/ 19 h 10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108">
                    <a:moveTo>
                      <a:pt x="51" y="15"/>
                    </a:moveTo>
                    <a:cubicBezTo>
                      <a:pt x="21" y="0"/>
                      <a:pt x="0" y="44"/>
                      <a:pt x="3" y="71"/>
                    </a:cubicBezTo>
                    <a:cubicBezTo>
                      <a:pt x="6" y="96"/>
                      <a:pt x="28" y="108"/>
                      <a:pt x="49" y="91"/>
                    </a:cubicBezTo>
                    <a:cubicBezTo>
                      <a:pt x="72" y="72"/>
                      <a:pt x="69" y="30"/>
                      <a:pt x="49" y="1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5" name="Freeform 79">
                <a:extLst>
                  <a:ext uri="{FF2B5EF4-FFF2-40B4-BE49-F238E27FC236}">
                    <a16:creationId xmlns:a16="http://schemas.microsoft.com/office/drawing/2014/main" id="{6A21C6A2-0296-4A59-9BB7-E246C7945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1491"/>
                <a:ext cx="121" cy="158"/>
              </a:xfrm>
              <a:custGeom>
                <a:avLst/>
                <a:gdLst>
                  <a:gd name="T0" fmla="*/ 65 w 102"/>
                  <a:gd name="T1" fmla="*/ 37 h 132"/>
                  <a:gd name="T2" fmla="*/ 8 w 102"/>
                  <a:gd name="T3" fmla="*/ 97 h 132"/>
                  <a:gd name="T4" fmla="*/ 82 w 102"/>
                  <a:gd name="T5" fmla="*/ 31 h 1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132">
                    <a:moveTo>
                      <a:pt x="39" y="22"/>
                    </a:moveTo>
                    <a:cubicBezTo>
                      <a:pt x="19" y="0"/>
                      <a:pt x="0" y="39"/>
                      <a:pt x="5" y="57"/>
                    </a:cubicBezTo>
                    <a:cubicBezTo>
                      <a:pt x="26" y="132"/>
                      <a:pt x="102" y="5"/>
                      <a:pt x="49" y="18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6" name="Freeform 80">
                <a:extLst>
                  <a:ext uri="{FF2B5EF4-FFF2-40B4-BE49-F238E27FC236}">
                    <a16:creationId xmlns:a16="http://schemas.microsoft.com/office/drawing/2014/main" id="{A5B4260A-ACA8-4347-B4BA-8D9E71E96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1472"/>
                <a:ext cx="123" cy="74"/>
              </a:xfrm>
              <a:custGeom>
                <a:avLst/>
                <a:gdLst>
                  <a:gd name="T0" fmla="*/ 0 w 103"/>
                  <a:gd name="T1" fmla="*/ 79 h 62"/>
                  <a:gd name="T2" fmla="*/ 137 w 103"/>
                  <a:gd name="T3" fmla="*/ 61 h 62"/>
                  <a:gd name="T4" fmla="*/ 37 w 103"/>
                  <a:gd name="T5" fmla="*/ 37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62">
                    <a:moveTo>
                      <a:pt x="0" y="46"/>
                    </a:moveTo>
                    <a:cubicBezTo>
                      <a:pt x="22" y="62"/>
                      <a:pt x="63" y="62"/>
                      <a:pt x="80" y="36"/>
                    </a:cubicBezTo>
                    <a:cubicBezTo>
                      <a:pt x="103" y="0"/>
                      <a:pt x="40" y="4"/>
                      <a:pt x="22" y="22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7" name="Freeform 81">
                <a:extLst>
                  <a:ext uri="{FF2B5EF4-FFF2-40B4-BE49-F238E27FC236}">
                    <a16:creationId xmlns:a16="http://schemas.microsoft.com/office/drawing/2014/main" id="{A2BC9369-FD41-4E2B-8C09-0B3EAFD80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1578"/>
                <a:ext cx="111" cy="101"/>
              </a:xfrm>
              <a:custGeom>
                <a:avLst/>
                <a:gdLst>
                  <a:gd name="T0" fmla="*/ 0 w 93"/>
                  <a:gd name="T1" fmla="*/ 32 h 85"/>
                  <a:gd name="T2" fmla="*/ 134 w 93"/>
                  <a:gd name="T3" fmla="*/ 97 h 85"/>
                  <a:gd name="T4" fmla="*/ 135 w 93"/>
                  <a:gd name="T5" fmla="*/ 32 h 85"/>
                  <a:gd name="T6" fmla="*/ 30 w 93"/>
                  <a:gd name="T7" fmla="*/ 38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3" h="85">
                    <a:moveTo>
                      <a:pt x="0" y="19"/>
                    </a:moveTo>
                    <a:cubicBezTo>
                      <a:pt x="14" y="45"/>
                      <a:pt x="46" y="85"/>
                      <a:pt x="79" y="58"/>
                    </a:cubicBezTo>
                    <a:cubicBezTo>
                      <a:pt x="93" y="46"/>
                      <a:pt x="93" y="32"/>
                      <a:pt x="80" y="19"/>
                    </a:cubicBezTo>
                    <a:cubicBezTo>
                      <a:pt x="62" y="0"/>
                      <a:pt x="36" y="8"/>
                      <a:pt x="18" y="23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8" name="Freeform 82">
                <a:extLst>
                  <a:ext uri="{FF2B5EF4-FFF2-40B4-BE49-F238E27FC236}">
                    <a16:creationId xmlns:a16="http://schemas.microsoft.com/office/drawing/2014/main" id="{9B903E69-B06C-481E-AD10-7F66DA36A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1640"/>
                <a:ext cx="94" cy="144"/>
              </a:xfrm>
              <a:custGeom>
                <a:avLst/>
                <a:gdLst>
                  <a:gd name="T0" fmla="*/ 38 w 79"/>
                  <a:gd name="T1" fmla="*/ 92 h 121"/>
                  <a:gd name="T2" fmla="*/ 38 w 79"/>
                  <a:gd name="T3" fmla="*/ 179 h 121"/>
                  <a:gd name="T4" fmla="*/ 32 w 79"/>
                  <a:gd name="T5" fmla="*/ 96 h 1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121">
                    <a:moveTo>
                      <a:pt x="23" y="55"/>
                    </a:moveTo>
                    <a:cubicBezTo>
                      <a:pt x="2" y="57"/>
                      <a:pt x="0" y="101"/>
                      <a:pt x="23" y="106"/>
                    </a:cubicBezTo>
                    <a:cubicBezTo>
                      <a:pt x="79" y="121"/>
                      <a:pt x="59" y="0"/>
                      <a:pt x="19" y="57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9" name="Freeform 83">
                <a:extLst>
                  <a:ext uri="{FF2B5EF4-FFF2-40B4-BE49-F238E27FC236}">
                    <a16:creationId xmlns:a16="http://schemas.microsoft.com/office/drawing/2014/main" id="{CF59F7C9-692A-4F88-83CA-5B7A902EE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1722"/>
                <a:ext cx="89" cy="130"/>
              </a:xfrm>
              <a:custGeom>
                <a:avLst/>
                <a:gdLst>
                  <a:gd name="T0" fmla="*/ 70 w 74"/>
                  <a:gd name="T1" fmla="*/ 72 h 109"/>
                  <a:gd name="T2" fmla="*/ 37 w 74"/>
                  <a:gd name="T3" fmla="*/ 157 h 109"/>
                  <a:gd name="T4" fmla="*/ 121 w 74"/>
                  <a:gd name="T5" fmla="*/ 109 h 109"/>
                  <a:gd name="T6" fmla="*/ 59 w 74"/>
                  <a:gd name="T7" fmla="*/ 58 h 10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109">
                    <a:moveTo>
                      <a:pt x="40" y="42"/>
                    </a:moveTo>
                    <a:cubicBezTo>
                      <a:pt x="31" y="24"/>
                      <a:pt x="0" y="76"/>
                      <a:pt x="22" y="93"/>
                    </a:cubicBezTo>
                    <a:cubicBezTo>
                      <a:pt x="42" y="109"/>
                      <a:pt x="67" y="82"/>
                      <a:pt x="70" y="64"/>
                    </a:cubicBezTo>
                    <a:cubicBezTo>
                      <a:pt x="74" y="44"/>
                      <a:pt x="51" y="0"/>
                      <a:pt x="34" y="34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0" name="Freeform 84">
                <a:extLst>
                  <a:ext uri="{FF2B5EF4-FFF2-40B4-BE49-F238E27FC236}">
                    <a16:creationId xmlns:a16="http://schemas.microsoft.com/office/drawing/2014/main" id="{F7071FAA-2535-4474-9075-F8FDF80B4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1824"/>
                <a:ext cx="86" cy="128"/>
              </a:xfrm>
              <a:custGeom>
                <a:avLst/>
                <a:gdLst>
                  <a:gd name="T0" fmla="*/ 44 w 72"/>
                  <a:gd name="T1" fmla="*/ 69 h 108"/>
                  <a:gd name="T2" fmla="*/ 73 w 72"/>
                  <a:gd name="T3" fmla="*/ 119 h 108"/>
                  <a:gd name="T4" fmla="*/ 20 w 72"/>
                  <a:gd name="T5" fmla="*/ 58 h 1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108">
                    <a:moveTo>
                      <a:pt x="26" y="41"/>
                    </a:moveTo>
                    <a:cubicBezTo>
                      <a:pt x="0" y="29"/>
                      <a:pt x="5" y="108"/>
                      <a:pt x="43" y="71"/>
                    </a:cubicBezTo>
                    <a:cubicBezTo>
                      <a:pt x="72" y="44"/>
                      <a:pt x="23" y="0"/>
                      <a:pt x="12" y="3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1" name="Freeform 85">
                <a:extLst>
                  <a:ext uri="{FF2B5EF4-FFF2-40B4-BE49-F238E27FC236}">
                    <a16:creationId xmlns:a16="http://schemas.microsoft.com/office/drawing/2014/main" id="{B3D615A4-F237-4BBE-9DA8-11D039FB2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725"/>
                <a:ext cx="45" cy="60"/>
              </a:xfrm>
              <a:custGeom>
                <a:avLst/>
                <a:gdLst>
                  <a:gd name="T0" fmla="*/ 13 w 38"/>
                  <a:gd name="T1" fmla="*/ 62 h 51"/>
                  <a:gd name="T2" fmla="*/ 44 w 38"/>
                  <a:gd name="T3" fmla="*/ 68 h 51"/>
                  <a:gd name="T4" fmla="*/ 0 w 38"/>
                  <a:gd name="T5" fmla="*/ 29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51">
                    <a:moveTo>
                      <a:pt x="8" y="38"/>
                    </a:moveTo>
                    <a:cubicBezTo>
                      <a:pt x="10" y="49"/>
                      <a:pt x="19" y="51"/>
                      <a:pt x="26" y="42"/>
                    </a:cubicBezTo>
                    <a:cubicBezTo>
                      <a:pt x="38" y="28"/>
                      <a:pt x="16" y="0"/>
                      <a:pt x="0" y="18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2" name="Freeform 86">
                <a:extLst>
                  <a:ext uri="{FF2B5EF4-FFF2-40B4-BE49-F238E27FC236}">
                    <a16:creationId xmlns:a16="http://schemas.microsoft.com/office/drawing/2014/main" id="{5AA322D2-10DD-4A18-9987-2506BC906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1603"/>
                <a:ext cx="134" cy="134"/>
              </a:xfrm>
              <a:custGeom>
                <a:avLst/>
                <a:gdLst>
                  <a:gd name="T0" fmla="*/ 62 w 113"/>
                  <a:gd name="T1" fmla="*/ 86 h 112"/>
                  <a:gd name="T2" fmla="*/ 74 w 113"/>
                  <a:gd name="T3" fmla="*/ 189 h 112"/>
                  <a:gd name="T4" fmla="*/ 43 w 113"/>
                  <a:gd name="T5" fmla="*/ 114 h 1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3" h="112">
                    <a:moveTo>
                      <a:pt x="37" y="50"/>
                    </a:moveTo>
                    <a:cubicBezTo>
                      <a:pt x="9" y="63"/>
                      <a:pt x="0" y="112"/>
                      <a:pt x="44" y="110"/>
                    </a:cubicBezTo>
                    <a:cubicBezTo>
                      <a:pt x="113" y="105"/>
                      <a:pt x="49" y="0"/>
                      <a:pt x="25" y="6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3" name="Freeform 87">
                <a:extLst>
                  <a:ext uri="{FF2B5EF4-FFF2-40B4-BE49-F238E27FC236}">
                    <a16:creationId xmlns:a16="http://schemas.microsoft.com/office/drawing/2014/main" id="{BFC6F0CD-D12B-431F-96F6-F52FC8F84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1610"/>
                <a:ext cx="61" cy="73"/>
              </a:xfrm>
              <a:custGeom>
                <a:avLst/>
                <a:gdLst>
                  <a:gd name="T0" fmla="*/ 8 w 51"/>
                  <a:gd name="T1" fmla="*/ 51 h 61"/>
                  <a:gd name="T2" fmla="*/ 45 w 51"/>
                  <a:gd name="T3" fmla="*/ 86 h 61"/>
                  <a:gd name="T4" fmla="*/ 16 w 51"/>
                  <a:gd name="T5" fmla="*/ 72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61">
                    <a:moveTo>
                      <a:pt x="5" y="30"/>
                    </a:moveTo>
                    <a:cubicBezTo>
                      <a:pt x="0" y="35"/>
                      <a:pt x="13" y="61"/>
                      <a:pt x="27" y="50"/>
                    </a:cubicBezTo>
                    <a:cubicBezTo>
                      <a:pt x="51" y="32"/>
                      <a:pt x="5" y="0"/>
                      <a:pt x="9" y="42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4" name="Freeform 88">
                <a:extLst>
                  <a:ext uri="{FF2B5EF4-FFF2-40B4-BE49-F238E27FC236}">
                    <a16:creationId xmlns:a16="http://schemas.microsoft.com/office/drawing/2014/main" id="{396BA431-F81C-45D5-8276-D677426BC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1646"/>
                <a:ext cx="58" cy="53"/>
              </a:xfrm>
              <a:custGeom>
                <a:avLst/>
                <a:gdLst>
                  <a:gd name="T0" fmla="*/ 39 w 49"/>
                  <a:gd name="T1" fmla="*/ 77 h 44"/>
                  <a:gd name="T2" fmla="*/ 0 w 49"/>
                  <a:gd name="T3" fmla="*/ 52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44">
                    <a:moveTo>
                      <a:pt x="24" y="44"/>
                    </a:moveTo>
                    <a:cubicBezTo>
                      <a:pt x="49" y="34"/>
                      <a:pt x="20" y="0"/>
                      <a:pt x="0" y="3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5" name="Freeform 89">
                <a:extLst>
                  <a:ext uri="{FF2B5EF4-FFF2-40B4-BE49-F238E27FC236}">
                    <a16:creationId xmlns:a16="http://schemas.microsoft.com/office/drawing/2014/main" id="{E5AF898C-EA01-4E8B-849D-22B915CD1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1770"/>
                <a:ext cx="39" cy="67"/>
              </a:xfrm>
              <a:custGeom>
                <a:avLst/>
                <a:gdLst>
                  <a:gd name="T0" fmla="*/ 18 w 32"/>
                  <a:gd name="T1" fmla="*/ 61 h 56"/>
                  <a:gd name="T2" fmla="*/ 0 w 32"/>
                  <a:gd name="T3" fmla="*/ 49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56">
                    <a:moveTo>
                      <a:pt x="10" y="36"/>
                    </a:moveTo>
                    <a:cubicBezTo>
                      <a:pt x="32" y="56"/>
                      <a:pt x="31" y="0"/>
                      <a:pt x="0" y="28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6" name="Freeform 90">
                <a:extLst>
                  <a:ext uri="{FF2B5EF4-FFF2-40B4-BE49-F238E27FC236}">
                    <a16:creationId xmlns:a16="http://schemas.microsoft.com/office/drawing/2014/main" id="{A705CBAA-690F-495A-A3A6-F04CED025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5" y="1844"/>
                <a:ext cx="3" cy="7"/>
              </a:xfrm>
              <a:custGeom>
                <a:avLst/>
                <a:gdLst>
                  <a:gd name="T0" fmla="*/ 8 w 2"/>
                  <a:gd name="T1" fmla="*/ 0 h 6"/>
                  <a:gd name="T2" fmla="*/ 0 w 2"/>
                  <a:gd name="T3" fmla="*/ 9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7" name="Freeform 91">
                <a:extLst>
                  <a:ext uri="{FF2B5EF4-FFF2-40B4-BE49-F238E27FC236}">
                    <a16:creationId xmlns:a16="http://schemas.microsoft.com/office/drawing/2014/main" id="{57E5DD17-ACA9-49AF-9FEF-F3F5520B9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" y="1256"/>
                <a:ext cx="67" cy="76"/>
              </a:xfrm>
              <a:custGeom>
                <a:avLst/>
                <a:gdLst>
                  <a:gd name="T0" fmla="*/ 79 w 56"/>
                  <a:gd name="T1" fmla="*/ 7 h 64"/>
                  <a:gd name="T2" fmla="*/ 20 w 56"/>
                  <a:gd name="T3" fmla="*/ 89 h 64"/>
                  <a:gd name="T4" fmla="*/ 68 w 56"/>
                  <a:gd name="T5" fmla="*/ 90 h 64"/>
                  <a:gd name="T6" fmla="*/ 90 w 56"/>
                  <a:gd name="T7" fmla="*/ 2 h 64"/>
                  <a:gd name="T8" fmla="*/ 75 w 56"/>
                  <a:gd name="T9" fmla="*/ 1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64">
                    <a:moveTo>
                      <a:pt x="46" y="4"/>
                    </a:moveTo>
                    <a:cubicBezTo>
                      <a:pt x="34" y="13"/>
                      <a:pt x="0" y="33"/>
                      <a:pt x="12" y="53"/>
                    </a:cubicBezTo>
                    <a:cubicBezTo>
                      <a:pt x="18" y="64"/>
                      <a:pt x="31" y="60"/>
                      <a:pt x="40" y="54"/>
                    </a:cubicBezTo>
                    <a:cubicBezTo>
                      <a:pt x="55" y="42"/>
                      <a:pt x="56" y="19"/>
                      <a:pt x="53" y="2"/>
                    </a:cubicBezTo>
                    <a:cubicBezTo>
                      <a:pt x="49" y="0"/>
                      <a:pt x="48" y="3"/>
                      <a:pt x="44" y="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8" name="Freeform 92">
                <a:extLst>
                  <a:ext uri="{FF2B5EF4-FFF2-40B4-BE49-F238E27FC236}">
                    <a16:creationId xmlns:a16="http://schemas.microsoft.com/office/drawing/2014/main" id="{CE7A9E28-1DD3-4047-87CD-382B1FB09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225"/>
                <a:ext cx="39" cy="52"/>
              </a:xfrm>
              <a:custGeom>
                <a:avLst/>
                <a:gdLst>
                  <a:gd name="T0" fmla="*/ 49 w 32"/>
                  <a:gd name="T1" fmla="*/ 0 h 44"/>
                  <a:gd name="T2" fmla="*/ 1 w 32"/>
                  <a:gd name="T3" fmla="*/ 44 h 44"/>
                  <a:gd name="T4" fmla="*/ 52 w 32"/>
                  <a:gd name="T5" fmla="*/ 7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4">
                    <a:moveTo>
                      <a:pt x="27" y="0"/>
                    </a:moveTo>
                    <a:cubicBezTo>
                      <a:pt x="21" y="6"/>
                      <a:pt x="0" y="15"/>
                      <a:pt x="1" y="26"/>
                    </a:cubicBezTo>
                    <a:cubicBezTo>
                      <a:pt x="3" y="44"/>
                      <a:pt x="32" y="19"/>
                      <a:pt x="29" y="4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9" name="Freeform 93">
                <a:extLst>
                  <a:ext uri="{FF2B5EF4-FFF2-40B4-BE49-F238E27FC236}">
                    <a16:creationId xmlns:a16="http://schemas.microsoft.com/office/drawing/2014/main" id="{6FEE9FF8-15A5-485D-83F9-E7221BBBD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1169"/>
                <a:ext cx="81" cy="59"/>
              </a:xfrm>
              <a:custGeom>
                <a:avLst/>
                <a:gdLst>
                  <a:gd name="T0" fmla="*/ 7 w 68"/>
                  <a:gd name="T1" fmla="*/ 28 h 50"/>
                  <a:gd name="T2" fmla="*/ 0 w 68"/>
                  <a:gd name="T3" fmla="*/ 35 h 50"/>
                  <a:gd name="T4" fmla="*/ 62 w 68"/>
                  <a:gd name="T5" fmla="*/ 61 h 50"/>
                  <a:gd name="T6" fmla="*/ 10 w 68"/>
                  <a:gd name="T7" fmla="*/ 35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50">
                    <a:moveTo>
                      <a:pt x="4" y="17"/>
                    </a:moveTo>
                    <a:cubicBezTo>
                      <a:pt x="2" y="17"/>
                      <a:pt x="0" y="19"/>
                      <a:pt x="0" y="21"/>
                    </a:cubicBezTo>
                    <a:cubicBezTo>
                      <a:pt x="7" y="37"/>
                      <a:pt x="20" y="50"/>
                      <a:pt x="37" y="37"/>
                    </a:cubicBezTo>
                    <a:cubicBezTo>
                      <a:pt x="68" y="13"/>
                      <a:pt x="28" y="0"/>
                      <a:pt x="6" y="2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0" name="Freeform 94">
                <a:extLst>
                  <a:ext uri="{FF2B5EF4-FFF2-40B4-BE49-F238E27FC236}">
                    <a16:creationId xmlns:a16="http://schemas.microsoft.com/office/drawing/2014/main" id="{F99E591E-F054-46F3-9B7A-D8C056949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1170"/>
                <a:ext cx="72" cy="109"/>
              </a:xfrm>
              <a:custGeom>
                <a:avLst/>
                <a:gdLst>
                  <a:gd name="T0" fmla="*/ 2 w 61"/>
                  <a:gd name="T1" fmla="*/ 86 h 92"/>
                  <a:gd name="T2" fmla="*/ 74 w 61"/>
                  <a:gd name="T3" fmla="*/ 109 h 92"/>
                  <a:gd name="T4" fmla="*/ 0 w 61"/>
                  <a:gd name="T5" fmla="*/ 56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92">
                    <a:moveTo>
                      <a:pt x="2" y="52"/>
                    </a:moveTo>
                    <a:cubicBezTo>
                      <a:pt x="11" y="71"/>
                      <a:pt x="32" y="92"/>
                      <a:pt x="45" y="66"/>
                    </a:cubicBezTo>
                    <a:cubicBezTo>
                      <a:pt x="61" y="31"/>
                      <a:pt x="25" y="0"/>
                      <a:pt x="0" y="34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1" name="Freeform 95">
                <a:extLst>
                  <a:ext uri="{FF2B5EF4-FFF2-40B4-BE49-F238E27FC236}">
                    <a16:creationId xmlns:a16="http://schemas.microsoft.com/office/drawing/2014/main" id="{0F57DB56-C0B6-4357-8BCC-CC264D92F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1235"/>
                <a:ext cx="86" cy="115"/>
              </a:xfrm>
              <a:custGeom>
                <a:avLst/>
                <a:gdLst>
                  <a:gd name="T0" fmla="*/ 10 w 72"/>
                  <a:gd name="T1" fmla="*/ 80 h 96"/>
                  <a:gd name="T2" fmla="*/ 109 w 72"/>
                  <a:gd name="T3" fmla="*/ 96 h 96"/>
                  <a:gd name="T4" fmla="*/ 24 w 72"/>
                  <a:gd name="T5" fmla="*/ 43 h 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96">
                    <a:moveTo>
                      <a:pt x="6" y="47"/>
                    </a:moveTo>
                    <a:cubicBezTo>
                      <a:pt x="0" y="72"/>
                      <a:pt x="54" y="96"/>
                      <a:pt x="64" y="56"/>
                    </a:cubicBezTo>
                    <a:cubicBezTo>
                      <a:pt x="72" y="23"/>
                      <a:pt x="39" y="0"/>
                      <a:pt x="14" y="2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2" name="Freeform 96">
                <a:extLst>
                  <a:ext uri="{FF2B5EF4-FFF2-40B4-BE49-F238E27FC236}">
                    <a16:creationId xmlns:a16="http://schemas.microsoft.com/office/drawing/2014/main" id="{1862CC49-EB20-4F46-AEFE-9D0592450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1293"/>
                <a:ext cx="90" cy="91"/>
              </a:xfrm>
              <a:custGeom>
                <a:avLst/>
                <a:gdLst>
                  <a:gd name="T0" fmla="*/ 7 w 76"/>
                  <a:gd name="T1" fmla="*/ 87 h 77"/>
                  <a:gd name="T2" fmla="*/ 81 w 76"/>
                  <a:gd name="T3" fmla="*/ 106 h 77"/>
                  <a:gd name="T4" fmla="*/ 0 w 76"/>
                  <a:gd name="T5" fmla="*/ 57 h 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6" h="77">
                    <a:moveTo>
                      <a:pt x="4" y="53"/>
                    </a:moveTo>
                    <a:cubicBezTo>
                      <a:pt x="3" y="74"/>
                      <a:pt x="37" y="77"/>
                      <a:pt x="48" y="64"/>
                    </a:cubicBezTo>
                    <a:cubicBezTo>
                      <a:pt x="76" y="32"/>
                      <a:pt x="22" y="0"/>
                      <a:pt x="0" y="3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3" name="Freeform 97">
                <a:extLst>
                  <a:ext uri="{FF2B5EF4-FFF2-40B4-BE49-F238E27FC236}">
                    <a16:creationId xmlns:a16="http://schemas.microsoft.com/office/drawing/2014/main" id="{0A560315-8705-47F6-A89B-57844B95D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416"/>
                <a:ext cx="60" cy="55"/>
              </a:xfrm>
              <a:custGeom>
                <a:avLst/>
                <a:gdLst>
                  <a:gd name="T0" fmla="*/ 1 w 50"/>
                  <a:gd name="T1" fmla="*/ 36 h 46"/>
                  <a:gd name="T2" fmla="*/ 53 w 50"/>
                  <a:gd name="T3" fmla="*/ 60 h 46"/>
                  <a:gd name="T4" fmla="*/ 8 w 50"/>
                  <a:gd name="T5" fmla="*/ 6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46">
                    <a:moveTo>
                      <a:pt x="1" y="21"/>
                    </a:moveTo>
                    <a:cubicBezTo>
                      <a:pt x="0" y="36"/>
                      <a:pt x="19" y="46"/>
                      <a:pt x="31" y="35"/>
                    </a:cubicBezTo>
                    <a:cubicBezTo>
                      <a:pt x="50" y="17"/>
                      <a:pt x="21" y="0"/>
                      <a:pt x="5" y="3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4" name="Freeform 98">
                <a:extLst>
                  <a:ext uri="{FF2B5EF4-FFF2-40B4-BE49-F238E27FC236}">
                    <a16:creationId xmlns:a16="http://schemas.microsoft.com/office/drawing/2014/main" id="{B6088DAA-A46D-46A8-BCAB-07D6B2C3F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1382"/>
                <a:ext cx="36" cy="50"/>
              </a:xfrm>
              <a:custGeom>
                <a:avLst/>
                <a:gdLst>
                  <a:gd name="T0" fmla="*/ 0 w 30"/>
                  <a:gd name="T1" fmla="*/ 71 h 42"/>
                  <a:gd name="T2" fmla="*/ 10 w 30"/>
                  <a:gd name="T3" fmla="*/ 42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42">
                    <a:moveTo>
                      <a:pt x="0" y="42"/>
                    </a:moveTo>
                    <a:cubicBezTo>
                      <a:pt x="30" y="38"/>
                      <a:pt x="15" y="0"/>
                      <a:pt x="6" y="24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5" name="Freeform 99">
                <a:extLst>
                  <a:ext uri="{FF2B5EF4-FFF2-40B4-BE49-F238E27FC236}">
                    <a16:creationId xmlns:a16="http://schemas.microsoft.com/office/drawing/2014/main" id="{52B35B7B-3A76-4B6F-95FA-C04ED0AD2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259"/>
                <a:ext cx="40" cy="44"/>
              </a:xfrm>
              <a:custGeom>
                <a:avLst/>
                <a:gdLst>
                  <a:gd name="T0" fmla="*/ 0 w 33"/>
                  <a:gd name="T1" fmla="*/ 25 h 37"/>
                  <a:gd name="T2" fmla="*/ 50 w 33"/>
                  <a:gd name="T3" fmla="*/ 34 h 37"/>
                  <a:gd name="T4" fmla="*/ 15 w 33"/>
                  <a:gd name="T5" fmla="*/ 43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7">
                    <a:moveTo>
                      <a:pt x="0" y="15"/>
                    </a:moveTo>
                    <a:cubicBezTo>
                      <a:pt x="4" y="26"/>
                      <a:pt x="24" y="37"/>
                      <a:pt x="28" y="20"/>
                    </a:cubicBezTo>
                    <a:cubicBezTo>
                      <a:pt x="33" y="0"/>
                      <a:pt x="7" y="6"/>
                      <a:pt x="8" y="2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6" name="Freeform 100">
                <a:extLst>
                  <a:ext uri="{FF2B5EF4-FFF2-40B4-BE49-F238E27FC236}">
                    <a16:creationId xmlns:a16="http://schemas.microsoft.com/office/drawing/2014/main" id="{3167615A-8F8D-42C2-9AEB-A2846C3D2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1208"/>
                <a:ext cx="26" cy="19"/>
              </a:xfrm>
              <a:custGeom>
                <a:avLst/>
                <a:gdLst>
                  <a:gd name="T0" fmla="*/ 13 w 22"/>
                  <a:gd name="T1" fmla="*/ 10 h 16"/>
                  <a:gd name="T2" fmla="*/ 20 w 22"/>
                  <a:gd name="T3" fmla="*/ 24 h 16"/>
                  <a:gd name="T4" fmla="*/ 30 w 22"/>
                  <a:gd name="T5" fmla="*/ 0 h 16"/>
                  <a:gd name="T6" fmla="*/ 0 w 22"/>
                  <a:gd name="T7" fmla="*/ 27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8" y="6"/>
                    </a:moveTo>
                    <a:cubicBezTo>
                      <a:pt x="9" y="9"/>
                      <a:pt x="10" y="11"/>
                      <a:pt x="12" y="14"/>
                    </a:cubicBezTo>
                    <a:cubicBezTo>
                      <a:pt x="20" y="12"/>
                      <a:pt x="22" y="7"/>
                      <a:pt x="18" y="0"/>
                    </a:cubicBezTo>
                    <a:cubicBezTo>
                      <a:pt x="10" y="2"/>
                      <a:pt x="5" y="8"/>
                      <a:pt x="0" y="1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7" name="Freeform 101">
                <a:extLst>
                  <a:ext uri="{FF2B5EF4-FFF2-40B4-BE49-F238E27FC236}">
                    <a16:creationId xmlns:a16="http://schemas.microsoft.com/office/drawing/2014/main" id="{2C7A13AF-7D36-4403-B477-D313B911D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1497"/>
                <a:ext cx="70" cy="91"/>
              </a:xfrm>
              <a:custGeom>
                <a:avLst/>
                <a:gdLst>
                  <a:gd name="T0" fmla="*/ 38 w 59"/>
                  <a:gd name="T1" fmla="*/ 43 h 76"/>
                  <a:gd name="T2" fmla="*/ 46 w 59"/>
                  <a:gd name="T3" fmla="*/ 129 h 76"/>
                  <a:gd name="T4" fmla="*/ 82 w 59"/>
                  <a:gd name="T5" fmla="*/ 34 h 76"/>
                  <a:gd name="T6" fmla="*/ 21 w 59"/>
                  <a:gd name="T7" fmla="*/ 78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76">
                    <a:moveTo>
                      <a:pt x="23" y="25"/>
                    </a:moveTo>
                    <a:cubicBezTo>
                      <a:pt x="0" y="28"/>
                      <a:pt x="4" y="76"/>
                      <a:pt x="28" y="75"/>
                    </a:cubicBezTo>
                    <a:cubicBezTo>
                      <a:pt x="43" y="74"/>
                      <a:pt x="59" y="30"/>
                      <a:pt x="49" y="19"/>
                    </a:cubicBezTo>
                    <a:cubicBezTo>
                      <a:pt x="32" y="0"/>
                      <a:pt x="15" y="31"/>
                      <a:pt x="13" y="4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8" name="Freeform 102">
                <a:extLst>
                  <a:ext uri="{FF2B5EF4-FFF2-40B4-BE49-F238E27FC236}">
                    <a16:creationId xmlns:a16="http://schemas.microsoft.com/office/drawing/2014/main" id="{00421DFC-1978-4A64-A2C0-A000FD92B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1579"/>
                <a:ext cx="56" cy="60"/>
              </a:xfrm>
              <a:custGeom>
                <a:avLst/>
                <a:gdLst>
                  <a:gd name="T0" fmla="*/ 24 w 47"/>
                  <a:gd name="T1" fmla="*/ 72 h 50"/>
                  <a:gd name="T2" fmla="*/ 68 w 47"/>
                  <a:gd name="T3" fmla="*/ 58 h 50"/>
                  <a:gd name="T4" fmla="*/ 0 w 47"/>
                  <a:gd name="T5" fmla="*/ 62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50">
                    <a:moveTo>
                      <a:pt x="14" y="42"/>
                    </a:moveTo>
                    <a:cubicBezTo>
                      <a:pt x="23" y="50"/>
                      <a:pt x="38" y="47"/>
                      <a:pt x="40" y="33"/>
                    </a:cubicBezTo>
                    <a:cubicBezTo>
                      <a:pt x="47" y="0"/>
                      <a:pt x="8" y="21"/>
                      <a:pt x="0" y="3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9" name="Freeform 103">
                <a:extLst>
                  <a:ext uri="{FF2B5EF4-FFF2-40B4-BE49-F238E27FC236}">
                    <a16:creationId xmlns:a16="http://schemas.microsoft.com/office/drawing/2014/main" id="{15124F19-7BFD-4D4B-934B-FCD858EBF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1626"/>
                <a:ext cx="42" cy="46"/>
              </a:xfrm>
              <a:custGeom>
                <a:avLst/>
                <a:gdLst>
                  <a:gd name="T0" fmla="*/ 14 w 35"/>
                  <a:gd name="T1" fmla="*/ 64 h 39"/>
                  <a:gd name="T2" fmla="*/ 49 w 35"/>
                  <a:gd name="T3" fmla="*/ 38 h 39"/>
                  <a:gd name="T4" fmla="*/ 0 w 35"/>
                  <a:gd name="T5" fmla="*/ 38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9">
                    <a:moveTo>
                      <a:pt x="8" y="39"/>
                    </a:moveTo>
                    <a:cubicBezTo>
                      <a:pt x="2" y="36"/>
                      <a:pt x="24" y="34"/>
                      <a:pt x="28" y="23"/>
                    </a:cubicBezTo>
                    <a:cubicBezTo>
                      <a:pt x="35" y="0"/>
                      <a:pt x="7" y="8"/>
                      <a:pt x="0" y="23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0" name="Freeform 104">
                <a:extLst>
                  <a:ext uri="{FF2B5EF4-FFF2-40B4-BE49-F238E27FC236}">
                    <a16:creationId xmlns:a16="http://schemas.microsoft.com/office/drawing/2014/main" id="{9B0A9227-4BAC-464F-98D2-0903F7C09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702"/>
                <a:ext cx="34" cy="50"/>
              </a:xfrm>
              <a:custGeom>
                <a:avLst/>
                <a:gdLst>
                  <a:gd name="T0" fmla="*/ 0 w 28"/>
                  <a:gd name="T1" fmla="*/ 43 h 42"/>
                  <a:gd name="T2" fmla="*/ 18 w 28"/>
                  <a:gd name="T3" fmla="*/ 25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42">
                    <a:moveTo>
                      <a:pt x="0" y="25"/>
                    </a:moveTo>
                    <a:cubicBezTo>
                      <a:pt x="21" y="42"/>
                      <a:pt x="28" y="0"/>
                      <a:pt x="10" y="1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1" name="Freeform 105">
                <a:extLst>
                  <a:ext uri="{FF2B5EF4-FFF2-40B4-BE49-F238E27FC236}">
                    <a16:creationId xmlns:a16="http://schemas.microsoft.com/office/drawing/2014/main" id="{CE770840-624F-4F40-B023-311C6959C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" y="1787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2"/>
                      <a:pt x="0" y="4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2" name="Freeform 106">
                <a:extLst>
                  <a:ext uri="{FF2B5EF4-FFF2-40B4-BE49-F238E27FC236}">
                    <a16:creationId xmlns:a16="http://schemas.microsoft.com/office/drawing/2014/main" id="{B25F6ACC-92A5-4895-A8DE-EAEB0DC81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1096"/>
                <a:ext cx="73" cy="63"/>
              </a:xfrm>
              <a:custGeom>
                <a:avLst/>
                <a:gdLst>
                  <a:gd name="T0" fmla="*/ 8 w 61"/>
                  <a:gd name="T1" fmla="*/ 51 h 53"/>
                  <a:gd name="T2" fmla="*/ 43 w 61"/>
                  <a:gd name="T3" fmla="*/ 88 h 53"/>
                  <a:gd name="T4" fmla="*/ 19 w 61"/>
                  <a:gd name="T5" fmla="*/ 83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53">
                    <a:moveTo>
                      <a:pt x="5" y="30"/>
                    </a:moveTo>
                    <a:cubicBezTo>
                      <a:pt x="0" y="41"/>
                      <a:pt x="12" y="53"/>
                      <a:pt x="25" y="52"/>
                    </a:cubicBezTo>
                    <a:cubicBezTo>
                      <a:pt x="61" y="47"/>
                      <a:pt x="13" y="0"/>
                      <a:pt x="11" y="5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3" name="Freeform 107">
                <a:extLst>
                  <a:ext uri="{FF2B5EF4-FFF2-40B4-BE49-F238E27FC236}">
                    <a16:creationId xmlns:a16="http://schemas.microsoft.com/office/drawing/2014/main" id="{0BE5B9B2-1B21-4D29-B4D5-F49A3A34A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1154"/>
                <a:ext cx="54" cy="40"/>
              </a:xfrm>
              <a:custGeom>
                <a:avLst/>
                <a:gdLst>
                  <a:gd name="T0" fmla="*/ 9 w 46"/>
                  <a:gd name="T1" fmla="*/ 34 h 33"/>
                  <a:gd name="T2" fmla="*/ 53 w 46"/>
                  <a:gd name="T3" fmla="*/ 44 h 33"/>
                  <a:gd name="T4" fmla="*/ 0 w 46"/>
                  <a:gd name="T5" fmla="*/ 51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33">
                    <a:moveTo>
                      <a:pt x="6" y="19"/>
                    </a:moveTo>
                    <a:cubicBezTo>
                      <a:pt x="12" y="27"/>
                      <a:pt x="24" y="33"/>
                      <a:pt x="32" y="25"/>
                    </a:cubicBezTo>
                    <a:cubicBezTo>
                      <a:pt x="46" y="9"/>
                      <a:pt x="11" y="0"/>
                      <a:pt x="0" y="29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4" name="Freeform 108">
                <a:extLst>
                  <a:ext uri="{FF2B5EF4-FFF2-40B4-BE49-F238E27FC236}">
                    <a16:creationId xmlns:a16="http://schemas.microsoft.com/office/drawing/2014/main" id="{60ED1E54-6A71-4D56-8F0A-ACAB2D8B8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1208"/>
                <a:ext cx="52" cy="57"/>
              </a:xfrm>
              <a:custGeom>
                <a:avLst/>
                <a:gdLst>
                  <a:gd name="T0" fmla="*/ 1 w 44"/>
                  <a:gd name="T1" fmla="*/ 57 h 48"/>
                  <a:gd name="T2" fmla="*/ 64 w 44"/>
                  <a:gd name="T3" fmla="*/ 44 h 48"/>
                  <a:gd name="T4" fmla="*/ 31 w 44"/>
                  <a:gd name="T5" fmla="*/ 68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48">
                    <a:moveTo>
                      <a:pt x="1" y="34"/>
                    </a:moveTo>
                    <a:cubicBezTo>
                      <a:pt x="12" y="32"/>
                      <a:pt x="35" y="48"/>
                      <a:pt x="39" y="26"/>
                    </a:cubicBezTo>
                    <a:cubicBezTo>
                      <a:pt x="44" y="0"/>
                      <a:pt x="0" y="15"/>
                      <a:pt x="19" y="4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5" name="Freeform 109">
                <a:extLst>
                  <a:ext uri="{FF2B5EF4-FFF2-40B4-BE49-F238E27FC236}">
                    <a16:creationId xmlns:a16="http://schemas.microsoft.com/office/drawing/2014/main" id="{E3B86246-FB1F-4626-9917-66002AE8E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1275"/>
                <a:ext cx="52" cy="79"/>
              </a:xfrm>
              <a:custGeom>
                <a:avLst/>
                <a:gdLst>
                  <a:gd name="T0" fmla="*/ 0 w 44"/>
                  <a:gd name="T1" fmla="*/ 48 h 67"/>
                  <a:gd name="T2" fmla="*/ 26 w 44"/>
                  <a:gd name="T3" fmla="*/ 17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67">
                    <a:moveTo>
                      <a:pt x="0" y="30"/>
                    </a:moveTo>
                    <a:cubicBezTo>
                      <a:pt x="22" y="67"/>
                      <a:pt x="44" y="0"/>
                      <a:pt x="16" y="1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6" name="Freeform 110">
                <a:extLst>
                  <a:ext uri="{FF2B5EF4-FFF2-40B4-BE49-F238E27FC236}">
                    <a16:creationId xmlns:a16="http://schemas.microsoft.com/office/drawing/2014/main" id="{A4F2684D-4559-47BB-975B-BEE041081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1425"/>
                <a:ext cx="36" cy="35"/>
              </a:xfrm>
              <a:custGeom>
                <a:avLst/>
                <a:gdLst>
                  <a:gd name="T0" fmla="*/ 20 w 30"/>
                  <a:gd name="T1" fmla="*/ 35 h 30"/>
                  <a:gd name="T2" fmla="*/ 52 w 30"/>
                  <a:gd name="T3" fmla="*/ 18 h 30"/>
                  <a:gd name="T4" fmla="*/ 0 w 30"/>
                  <a:gd name="T5" fmla="*/ 48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12" y="22"/>
                    </a:moveTo>
                    <a:cubicBezTo>
                      <a:pt x="22" y="26"/>
                      <a:pt x="30" y="21"/>
                      <a:pt x="30" y="11"/>
                    </a:cubicBezTo>
                    <a:cubicBezTo>
                      <a:pt x="16" y="0"/>
                      <a:pt x="1" y="16"/>
                      <a:pt x="0" y="3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7" name="Freeform 111">
                <a:extLst>
                  <a:ext uri="{FF2B5EF4-FFF2-40B4-BE49-F238E27FC236}">
                    <a16:creationId xmlns:a16="http://schemas.microsoft.com/office/drawing/2014/main" id="{7179482D-4614-4273-9D04-CE098C624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1556"/>
                <a:ext cx="112" cy="129"/>
              </a:xfrm>
              <a:custGeom>
                <a:avLst/>
                <a:gdLst>
                  <a:gd name="T0" fmla="*/ 68 w 94"/>
                  <a:gd name="T1" fmla="*/ 45 h 109"/>
                  <a:gd name="T2" fmla="*/ 36 w 94"/>
                  <a:gd name="T3" fmla="*/ 135 h 109"/>
                  <a:gd name="T4" fmla="*/ 55 w 94"/>
                  <a:gd name="T5" fmla="*/ 43 h 10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109">
                    <a:moveTo>
                      <a:pt x="40" y="27"/>
                    </a:moveTo>
                    <a:cubicBezTo>
                      <a:pt x="16" y="22"/>
                      <a:pt x="0" y="69"/>
                      <a:pt x="21" y="81"/>
                    </a:cubicBezTo>
                    <a:cubicBezTo>
                      <a:pt x="67" y="109"/>
                      <a:pt x="94" y="0"/>
                      <a:pt x="33" y="2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8" name="Freeform 112">
                <a:extLst>
                  <a:ext uri="{FF2B5EF4-FFF2-40B4-BE49-F238E27FC236}">
                    <a16:creationId xmlns:a16="http://schemas.microsoft.com/office/drawing/2014/main" id="{D77E4EAB-F0CA-4792-B7C8-F770F3E0B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1510"/>
                <a:ext cx="68" cy="69"/>
              </a:xfrm>
              <a:custGeom>
                <a:avLst/>
                <a:gdLst>
                  <a:gd name="T0" fmla="*/ 16 w 57"/>
                  <a:gd name="T1" fmla="*/ 46 h 58"/>
                  <a:gd name="T2" fmla="*/ 37 w 57"/>
                  <a:gd name="T3" fmla="*/ 95 h 58"/>
                  <a:gd name="T4" fmla="*/ 8 w 57"/>
                  <a:gd name="T5" fmla="*/ 59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58">
                    <a:moveTo>
                      <a:pt x="9" y="28"/>
                    </a:moveTo>
                    <a:cubicBezTo>
                      <a:pt x="0" y="36"/>
                      <a:pt x="7" y="58"/>
                      <a:pt x="22" y="56"/>
                    </a:cubicBezTo>
                    <a:cubicBezTo>
                      <a:pt x="57" y="51"/>
                      <a:pt x="6" y="0"/>
                      <a:pt x="5" y="3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9" name="Freeform 113">
                <a:extLst>
                  <a:ext uri="{FF2B5EF4-FFF2-40B4-BE49-F238E27FC236}">
                    <a16:creationId xmlns:a16="http://schemas.microsoft.com/office/drawing/2014/main" id="{2B8AE254-A924-43DF-9BA3-FCCE0A20B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495"/>
                <a:ext cx="43" cy="58"/>
              </a:xfrm>
              <a:custGeom>
                <a:avLst/>
                <a:gdLst>
                  <a:gd name="T0" fmla="*/ 19 w 36"/>
                  <a:gd name="T1" fmla="*/ 28 h 49"/>
                  <a:gd name="T2" fmla="*/ 26 w 36"/>
                  <a:gd name="T3" fmla="*/ 79 h 49"/>
                  <a:gd name="T4" fmla="*/ 10 w 36"/>
                  <a:gd name="T5" fmla="*/ 58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11" y="17"/>
                    </a:moveTo>
                    <a:cubicBezTo>
                      <a:pt x="6" y="25"/>
                      <a:pt x="0" y="49"/>
                      <a:pt x="15" y="48"/>
                    </a:cubicBezTo>
                    <a:cubicBezTo>
                      <a:pt x="36" y="46"/>
                      <a:pt x="15" y="0"/>
                      <a:pt x="6" y="3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0" name="Freeform 114">
                <a:extLst>
                  <a:ext uri="{FF2B5EF4-FFF2-40B4-BE49-F238E27FC236}">
                    <a16:creationId xmlns:a16="http://schemas.microsoft.com/office/drawing/2014/main" id="{9A5F373A-B929-47C3-8568-DBFB5442A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1582"/>
                <a:ext cx="73" cy="78"/>
              </a:xfrm>
              <a:custGeom>
                <a:avLst/>
                <a:gdLst>
                  <a:gd name="T0" fmla="*/ 20 w 61"/>
                  <a:gd name="T1" fmla="*/ 67 h 66"/>
                  <a:gd name="T2" fmla="*/ 54 w 61"/>
                  <a:gd name="T3" fmla="*/ 92 h 66"/>
                  <a:gd name="T4" fmla="*/ 35 w 61"/>
                  <a:gd name="T5" fmla="*/ 71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66">
                    <a:moveTo>
                      <a:pt x="12" y="41"/>
                    </a:moveTo>
                    <a:cubicBezTo>
                      <a:pt x="0" y="52"/>
                      <a:pt x="19" y="66"/>
                      <a:pt x="32" y="56"/>
                    </a:cubicBezTo>
                    <a:cubicBezTo>
                      <a:pt x="61" y="33"/>
                      <a:pt x="14" y="0"/>
                      <a:pt x="20" y="43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1" name="Freeform 115">
                <a:extLst>
                  <a:ext uri="{FF2B5EF4-FFF2-40B4-BE49-F238E27FC236}">
                    <a16:creationId xmlns:a16="http://schemas.microsoft.com/office/drawing/2014/main" id="{CEA32E83-B168-4533-8DC6-5898293BA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669"/>
                <a:ext cx="94" cy="72"/>
              </a:xfrm>
              <a:custGeom>
                <a:avLst/>
                <a:gdLst>
                  <a:gd name="T0" fmla="*/ 41 w 78"/>
                  <a:gd name="T1" fmla="*/ 33 h 61"/>
                  <a:gd name="T2" fmla="*/ 59 w 78"/>
                  <a:gd name="T3" fmla="*/ 94 h 61"/>
                  <a:gd name="T4" fmla="*/ 116 w 78"/>
                  <a:gd name="T5" fmla="*/ 38 h 61"/>
                  <a:gd name="T6" fmla="*/ 36 w 78"/>
                  <a:gd name="T7" fmla="*/ 59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61">
                    <a:moveTo>
                      <a:pt x="23" y="20"/>
                    </a:moveTo>
                    <a:cubicBezTo>
                      <a:pt x="0" y="8"/>
                      <a:pt x="3" y="53"/>
                      <a:pt x="34" y="58"/>
                    </a:cubicBezTo>
                    <a:cubicBezTo>
                      <a:pt x="54" y="61"/>
                      <a:pt x="78" y="45"/>
                      <a:pt x="66" y="23"/>
                    </a:cubicBezTo>
                    <a:cubicBezTo>
                      <a:pt x="54" y="0"/>
                      <a:pt x="20" y="11"/>
                      <a:pt x="21" y="3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2" name="Freeform 116">
                <a:extLst>
                  <a:ext uri="{FF2B5EF4-FFF2-40B4-BE49-F238E27FC236}">
                    <a16:creationId xmlns:a16="http://schemas.microsoft.com/office/drawing/2014/main" id="{DA3DD2AF-6933-476A-9485-3BFA4F75E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754"/>
                <a:ext cx="73" cy="78"/>
              </a:xfrm>
              <a:custGeom>
                <a:avLst/>
                <a:gdLst>
                  <a:gd name="T0" fmla="*/ 19 w 61"/>
                  <a:gd name="T1" fmla="*/ 84 h 65"/>
                  <a:gd name="T2" fmla="*/ 61 w 61"/>
                  <a:gd name="T3" fmla="*/ 98 h 65"/>
                  <a:gd name="T4" fmla="*/ 0 w 61"/>
                  <a:gd name="T5" fmla="*/ 71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65">
                    <a:moveTo>
                      <a:pt x="11" y="48"/>
                    </a:moveTo>
                    <a:cubicBezTo>
                      <a:pt x="5" y="61"/>
                      <a:pt x="28" y="65"/>
                      <a:pt x="36" y="57"/>
                    </a:cubicBezTo>
                    <a:cubicBezTo>
                      <a:pt x="61" y="33"/>
                      <a:pt x="0" y="0"/>
                      <a:pt x="0" y="4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3" name="Freeform 117">
                <a:extLst>
                  <a:ext uri="{FF2B5EF4-FFF2-40B4-BE49-F238E27FC236}">
                    <a16:creationId xmlns:a16="http://schemas.microsoft.com/office/drawing/2014/main" id="{9DC143D0-1558-4EBA-81DB-8D2A08CD7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1859"/>
                <a:ext cx="74" cy="86"/>
              </a:xfrm>
              <a:custGeom>
                <a:avLst/>
                <a:gdLst>
                  <a:gd name="T0" fmla="*/ 14 w 62"/>
                  <a:gd name="T1" fmla="*/ 81 h 72"/>
                  <a:gd name="T2" fmla="*/ 54 w 62"/>
                  <a:gd name="T3" fmla="*/ 109 h 72"/>
                  <a:gd name="T4" fmla="*/ 20 w 62"/>
                  <a:gd name="T5" fmla="*/ 7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72">
                    <a:moveTo>
                      <a:pt x="8" y="48"/>
                    </a:moveTo>
                    <a:cubicBezTo>
                      <a:pt x="0" y="63"/>
                      <a:pt x="20" y="72"/>
                      <a:pt x="32" y="64"/>
                    </a:cubicBezTo>
                    <a:cubicBezTo>
                      <a:pt x="62" y="45"/>
                      <a:pt x="27" y="0"/>
                      <a:pt x="12" y="4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4" name="Freeform 118">
                <a:extLst>
                  <a:ext uri="{FF2B5EF4-FFF2-40B4-BE49-F238E27FC236}">
                    <a16:creationId xmlns:a16="http://schemas.microsoft.com/office/drawing/2014/main" id="{FCE20240-4DEA-4934-ACE2-28D96B7C1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1939"/>
                <a:ext cx="73" cy="100"/>
              </a:xfrm>
              <a:custGeom>
                <a:avLst/>
                <a:gdLst>
                  <a:gd name="T0" fmla="*/ 49 w 61"/>
                  <a:gd name="T1" fmla="*/ 98 h 84"/>
                  <a:gd name="T2" fmla="*/ 43 w 61"/>
                  <a:gd name="T3" fmla="*/ 139 h 84"/>
                  <a:gd name="T4" fmla="*/ 97 w 61"/>
                  <a:gd name="T5" fmla="*/ 60 h 84"/>
                  <a:gd name="T6" fmla="*/ 17 w 61"/>
                  <a:gd name="T7" fmla="*/ 77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84">
                    <a:moveTo>
                      <a:pt x="28" y="58"/>
                    </a:moveTo>
                    <a:cubicBezTo>
                      <a:pt x="10" y="43"/>
                      <a:pt x="0" y="80"/>
                      <a:pt x="25" y="82"/>
                    </a:cubicBezTo>
                    <a:cubicBezTo>
                      <a:pt x="45" y="84"/>
                      <a:pt x="61" y="51"/>
                      <a:pt x="57" y="35"/>
                    </a:cubicBezTo>
                    <a:cubicBezTo>
                      <a:pt x="48" y="0"/>
                      <a:pt x="17" y="24"/>
                      <a:pt x="10" y="4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5" name="Freeform 119">
                <a:extLst>
                  <a:ext uri="{FF2B5EF4-FFF2-40B4-BE49-F238E27FC236}">
                    <a16:creationId xmlns:a16="http://schemas.microsoft.com/office/drawing/2014/main" id="{C445628E-8524-4956-BDA5-9CBF2FB65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1909"/>
                <a:ext cx="118" cy="142"/>
              </a:xfrm>
              <a:custGeom>
                <a:avLst/>
                <a:gdLst>
                  <a:gd name="T0" fmla="*/ 38 w 99"/>
                  <a:gd name="T1" fmla="*/ 113 h 119"/>
                  <a:gd name="T2" fmla="*/ 87 w 99"/>
                  <a:gd name="T3" fmla="*/ 192 h 119"/>
                  <a:gd name="T4" fmla="*/ 25 w 99"/>
                  <a:gd name="T5" fmla="*/ 138 h 1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" h="119">
                    <a:moveTo>
                      <a:pt x="23" y="67"/>
                    </a:moveTo>
                    <a:cubicBezTo>
                      <a:pt x="0" y="73"/>
                      <a:pt x="30" y="119"/>
                      <a:pt x="51" y="113"/>
                    </a:cubicBezTo>
                    <a:cubicBezTo>
                      <a:pt x="99" y="100"/>
                      <a:pt x="52" y="0"/>
                      <a:pt x="15" y="8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6" name="Freeform 120">
                <a:extLst>
                  <a:ext uri="{FF2B5EF4-FFF2-40B4-BE49-F238E27FC236}">
                    <a16:creationId xmlns:a16="http://schemas.microsoft.com/office/drawing/2014/main" id="{9E0D47CA-6226-42CF-96F8-437384693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079"/>
                <a:ext cx="99" cy="73"/>
              </a:xfrm>
              <a:custGeom>
                <a:avLst/>
                <a:gdLst>
                  <a:gd name="T0" fmla="*/ 42 w 83"/>
                  <a:gd name="T1" fmla="*/ 90 h 61"/>
                  <a:gd name="T2" fmla="*/ 61 w 83"/>
                  <a:gd name="T3" fmla="*/ 102 h 61"/>
                  <a:gd name="T4" fmla="*/ 117 w 83"/>
                  <a:gd name="T5" fmla="*/ 80 h 61"/>
                  <a:gd name="T6" fmla="*/ 61 w 83"/>
                  <a:gd name="T7" fmla="*/ 2 h 61"/>
                  <a:gd name="T8" fmla="*/ 0 w 83"/>
                  <a:gd name="T9" fmla="*/ 67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1">
                    <a:moveTo>
                      <a:pt x="24" y="53"/>
                    </a:moveTo>
                    <a:cubicBezTo>
                      <a:pt x="19" y="56"/>
                      <a:pt x="31" y="58"/>
                      <a:pt x="36" y="59"/>
                    </a:cubicBezTo>
                    <a:cubicBezTo>
                      <a:pt x="50" y="61"/>
                      <a:pt x="61" y="61"/>
                      <a:pt x="69" y="47"/>
                    </a:cubicBezTo>
                    <a:cubicBezTo>
                      <a:pt x="83" y="24"/>
                      <a:pt x="58" y="4"/>
                      <a:pt x="36" y="2"/>
                    </a:cubicBezTo>
                    <a:cubicBezTo>
                      <a:pt x="12" y="0"/>
                      <a:pt x="4" y="17"/>
                      <a:pt x="0" y="39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7" name="Freeform 121">
                <a:extLst>
                  <a:ext uri="{FF2B5EF4-FFF2-40B4-BE49-F238E27FC236}">
                    <a16:creationId xmlns:a16="http://schemas.microsoft.com/office/drawing/2014/main" id="{4F16B808-0675-448D-ADD9-2036C71A2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2050"/>
                <a:ext cx="109" cy="87"/>
              </a:xfrm>
              <a:custGeom>
                <a:avLst/>
                <a:gdLst>
                  <a:gd name="T0" fmla="*/ 21 w 92"/>
                  <a:gd name="T1" fmla="*/ 62 h 73"/>
                  <a:gd name="T2" fmla="*/ 115 w 92"/>
                  <a:gd name="T3" fmla="*/ 98 h 73"/>
                  <a:gd name="T4" fmla="*/ 28 w 92"/>
                  <a:gd name="T5" fmla="*/ 68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73">
                    <a:moveTo>
                      <a:pt x="13" y="37"/>
                    </a:moveTo>
                    <a:cubicBezTo>
                      <a:pt x="0" y="54"/>
                      <a:pt x="57" y="73"/>
                      <a:pt x="69" y="58"/>
                    </a:cubicBezTo>
                    <a:cubicBezTo>
                      <a:pt x="92" y="29"/>
                      <a:pt x="21" y="0"/>
                      <a:pt x="17" y="4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8" name="Freeform 122">
                <a:extLst>
                  <a:ext uri="{FF2B5EF4-FFF2-40B4-BE49-F238E27FC236}">
                    <a16:creationId xmlns:a16="http://schemas.microsoft.com/office/drawing/2014/main" id="{52CEDF10-8988-4E69-A5D7-E1689ACE5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" y="1962"/>
                <a:ext cx="53" cy="37"/>
              </a:xfrm>
              <a:custGeom>
                <a:avLst/>
                <a:gdLst>
                  <a:gd name="T0" fmla="*/ 0 w 45"/>
                  <a:gd name="T1" fmla="*/ 12 h 31"/>
                  <a:gd name="T2" fmla="*/ 54 w 45"/>
                  <a:gd name="T3" fmla="*/ 30 h 31"/>
                  <a:gd name="T4" fmla="*/ 9 w 45"/>
                  <a:gd name="T5" fmla="*/ 27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31">
                    <a:moveTo>
                      <a:pt x="0" y="7"/>
                    </a:moveTo>
                    <a:cubicBezTo>
                      <a:pt x="6" y="17"/>
                      <a:pt x="24" y="31"/>
                      <a:pt x="33" y="18"/>
                    </a:cubicBezTo>
                    <a:cubicBezTo>
                      <a:pt x="45" y="0"/>
                      <a:pt x="12" y="10"/>
                      <a:pt x="6" y="1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9" name="Freeform 123">
                <a:extLst>
                  <a:ext uri="{FF2B5EF4-FFF2-40B4-BE49-F238E27FC236}">
                    <a16:creationId xmlns:a16="http://schemas.microsoft.com/office/drawing/2014/main" id="{5DFAEF36-5DBF-457E-99A0-B83AA4F8E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094"/>
                <a:ext cx="23" cy="24"/>
              </a:xfrm>
              <a:custGeom>
                <a:avLst/>
                <a:gdLst>
                  <a:gd name="T0" fmla="*/ 0 w 19"/>
                  <a:gd name="T1" fmla="*/ 16 h 20"/>
                  <a:gd name="T2" fmla="*/ 27 w 19"/>
                  <a:gd name="T3" fmla="*/ 26 h 20"/>
                  <a:gd name="T4" fmla="*/ 27 w 19"/>
                  <a:gd name="T5" fmla="*/ 0 h 20"/>
                  <a:gd name="T6" fmla="*/ 10 w 19"/>
                  <a:gd name="T7" fmla="*/ 3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9"/>
                    </a:moveTo>
                    <a:cubicBezTo>
                      <a:pt x="4" y="12"/>
                      <a:pt x="10" y="14"/>
                      <a:pt x="15" y="15"/>
                    </a:cubicBezTo>
                    <a:cubicBezTo>
                      <a:pt x="18" y="8"/>
                      <a:pt x="19" y="6"/>
                      <a:pt x="15" y="0"/>
                    </a:cubicBezTo>
                    <a:cubicBezTo>
                      <a:pt x="8" y="4"/>
                      <a:pt x="5" y="12"/>
                      <a:pt x="6" y="2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0" name="Freeform 124">
                <a:extLst>
                  <a:ext uri="{FF2B5EF4-FFF2-40B4-BE49-F238E27FC236}">
                    <a16:creationId xmlns:a16="http://schemas.microsoft.com/office/drawing/2014/main" id="{3430F4E4-9EB9-4194-8E36-550266270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1224"/>
                <a:ext cx="95" cy="103"/>
              </a:xfrm>
              <a:custGeom>
                <a:avLst/>
                <a:gdLst>
                  <a:gd name="T0" fmla="*/ 27 w 80"/>
                  <a:gd name="T1" fmla="*/ 73 h 87"/>
                  <a:gd name="T2" fmla="*/ 36 w 80"/>
                  <a:gd name="T3" fmla="*/ 128 h 87"/>
                  <a:gd name="T4" fmla="*/ 20 w 80"/>
                  <a:gd name="T5" fmla="*/ 83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87">
                    <a:moveTo>
                      <a:pt x="16" y="44"/>
                    </a:moveTo>
                    <a:cubicBezTo>
                      <a:pt x="0" y="48"/>
                      <a:pt x="3" y="73"/>
                      <a:pt x="21" y="77"/>
                    </a:cubicBezTo>
                    <a:cubicBezTo>
                      <a:pt x="80" y="87"/>
                      <a:pt x="24" y="0"/>
                      <a:pt x="12" y="5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1" name="Freeform 125">
                <a:extLst>
                  <a:ext uri="{FF2B5EF4-FFF2-40B4-BE49-F238E27FC236}">
                    <a16:creationId xmlns:a16="http://schemas.microsoft.com/office/drawing/2014/main" id="{7950DAF3-6BEB-4611-80DC-EDC51768C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291"/>
                <a:ext cx="51" cy="36"/>
              </a:xfrm>
              <a:custGeom>
                <a:avLst/>
                <a:gdLst>
                  <a:gd name="T0" fmla="*/ 0 w 42"/>
                  <a:gd name="T1" fmla="*/ 0 h 30"/>
                  <a:gd name="T2" fmla="*/ 49 w 42"/>
                  <a:gd name="T3" fmla="*/ 41 h 30"/>
                  <a:gd name="T4" fmla="*/ 0 w 42"/>
                  <a:gd name="T5" fmla="*/ 2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0">
                    <a:moveTo>
                      <a:pt x="0" y="0"/>
                    </a:moveTo>
                    <a:cubicBezTo>
                      <a:pt x="1" y="8"/>
                      <a:pt x="17" y="30"/>
                      <a:pt x="27" y="23"/>
                    </a:cubicBezTo>
                    <a:cubicBezTo>
                      <a:pt x="42" y="13"/>
                      <a:pt x="8" y="1"/>
                      <a:pt x="0" y="2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2" name="Freeform 126">
                <a:extLst>
                  <a:ext uri="{FF2B5EF4-FFF2-40B4-BE49-F238E27FC236}">
                    <a16:creationId xmlns:a16="http://schemas.microsoft.com/office/drawing/2014/main" id="{590B8A43-F8FF-42CD-B9FC-62BB8BB11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1188"/>
                <a:ext cx="37" cy="44"/>
              </a:xfrm>
              <a:custGeom>
                <a:avLst/>
                <a:gdLst>
                  <a:gd name="T0" fmla="*/ 8 w 31"/>
                  <a:gd name="T1" fmla="*/ 38 h 37"/>
                  <a:gd name="T2" fmla="*/ 32 w 31"/>
                  <a:gd name="T3" fmla="*/ 51 h 37"/>
                  <a:gd name="T4" fmla="*/ 0 w 31"/>
                  <a:gd name="T5" fmla="*/ 46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7">
                    <a:moveTo>
                      <a:pt x="5" y="23"/>
                    </a:moveTo>
                    <a:cubicBezTo>
                      <a:pt x="2" y="30"/>
                      <a:pt x="13" y="37"/>
                      <a:pt x="19" y="30"/>
                    </a:cubicBezTo>
                    <a:cubicBezTo>
                      <a:pt x="31" y="17"/>
                      <a:pt x="2" y="0"/>
                      <a:pt x="0" y="28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3" name="Freeform 127">
                <a:extLst>
                  <a:ext uri="{FF2B5EF4-FFF2-40B4-BE49-F238E27FC236}">
                    <a16:creationId xmlns:a16="http://schemas.microsoft.com/office/drawing/2014/main" id="{6E665421-AB6E-4166-B1FD-57EF4C21F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413"/>
                <a:ext cx="69" cy="69"/>
              </a:xfrm>
              <a:custGeom>
                <a:avLst/>
                <a:gdLst>
                  <a:gd name="T0" fmla="*/ 62 w 58"/>
                  <a:gd name="T1" fmla="*/ 18 h 58"/>
                  <a:gd name="T2" fmla="*/ 45 w 58"/>
                  <a:gd name="T3" fmla="*/ 96 h 58"/>
                  <a:gd name="T4" fmla="*/ 77 w 58"/>
                  <a:gd name="T5" fmla="*/ 18 h 58"/>
                  <a:gd name="T6" fmla="*/ 38 w 58"/>
                  <a:gd name="T7" fmla="*/ 5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58">
                    <a:moveTo>
                      <a:pt x="37" y="11"/>
                    </a:moveTo>
                    <a:cubicBezTo>
                      <a:pt x="13" y="13"/>
                      <a:pt x="0" y="58"/>
                      <a:pt x="27" y="57"/>
                    </a:cubicBezTo>
                    <a:cubicBezTo>
                      <a:pt x="41" y="57"/>
                      <a:pt x="58" y="21"/>
                      <a:pt x="46" y="11"/>
                    </a:cubicBezTo>
                    <a:cubicBezTo>
                      <a:pt x="33" y="0"/>
                      <a:pt x="22" y="17"/>
                      <a:pt x="23" y="29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4" name="Freeform 128">
                <a:extLst>
                  <a:ext uri="{FF2B5EF4-FFF2-40B4-BE49-F238E27FC236}">
                    <a16:creationId xmlns:a16="http://schemas.microsoft.com/office/drawing/2014/main" id="{70F354B4-EB7C-4904-ABBB-98E899933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1370"/>
                <a:ext cx="37" cy="45"/>
              </a:xfrm>
              <a:custGeom>
                <a:avLst/>
                <a:gdLst>
                  <a:gd name="T0" fmla="*/ 19 w 31"/>
                  <a:gd name="T1" fmla="*/ 27 h 38"/>
                  <a:gd name="T2" fmla="*/ 12 w 31"/>
                  <a:gd name="T3" fmla="*/ 33 h 38"/>
                  <a:gd name="T4" fmla="*/ 50 w 31"/>
                  <a:gd name="T5" fmla="*/ 37 h 38"/>
                  <a:gd name="T6" fmla="*/ 0 w 31"/>
                  <a:gd name="T7" fmla="*/ 54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38">
                    <a:moveTo>
                      <a:pt x="11" y="16"/>
                    </a:moveTo>
                    <a:cubicBezTo>
                      <a:pt x="9" y="17"/>
                      <a:pt x="7" y="18"/>
                      <a:pt x="7" y="20"/>
                    </a:cubicBezTo>
                    <a:cubicBezTo>
                      <a:pt x="11" y="29"/>
                      <a:pt x="31" y="38"/>
                      <a:pt x="29" y="22"/>
                    </a:cubicBezTo>
                    <a:cubicBezTo>
                      <a:pt x="26" y="0"/>
                      <a:pt x="2" y="20"/>
                      <a:pt x="0" y="33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5" name="Freeform 129">
                <a:extLst>
                  <a:ext uri="{FF2B5EF4-FFF2-40B4-BE49-F238E27FC236}">
                    <a16:creationId xmlns:a16="http://schemas.microsoft.com/office/drawing/2014/main" id="{4D2BA784-116F-4876-9505-37D96C337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434"/>
                <a:ext cx="16" cy="19"/>
              </a:xfrm>
              <a:custGeom>
                <a:avLst/>
                <a:gdLst>
                  <a:gd name="T0" fmla="*/ 7 w 14"/>
                  <a:gd name="T1" fmla="*/ 24 h 16"/>
                  <a:gd name="T2" fmla="*/ 18 w 14"/>
                  <a:gd name="T3" fmla="*/ 27 h 16"/>
                  <a:gd name="T4" fmla="*/ 10 w 14"/>
                  <a:gd name="T5" fmla="*/ 0 h 16"/>
                  <a:gd name="T6" fmla="*/ 0 w 14"/>
                  <a:gd name="T7" fmla="*/ 1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4" y="14"/>
                    </a:moveTo>
                    <a:cubicBezTo>
                      <a:pt x="6" y="15"/>
                      <a:pt x="10" y="15"/>
                      <a:pt x="12" y="16"/>
                    </a:cubicBezTo>
                    <a:cubicBezTo>
                      <a:pt x="14" y="10"/>
                      <a:pt x="12" y="4"/>
                      <a:pt x="7" y="0"/>
                    </a:cubicBezTo>
                    <a:cubicBezTo>
                      <a:pt x="3" y="1"/>
                      <a:pt x="2" y="4"/>
                      <a:pt x="0" y="7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6" name="Freeform 130">
                <a:extLst>
                  <a:ext uri="{FF2B5EF4-FFF2-40B4-BE49-F238E27FC236}">
                    <a16:creationId xmlns:a16="http://schemas.microsoft.com/office/drawing/2014/main" id="{FB300151-AA12-4236-869B-7B791E071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331"/>
                <a:ext cx="87" cy="95"/>
              </a:xfrm>
              <a:custGeom>
                <a:avLst/>
                <a:gdLst>
                  <a:gd name="T0" fmla="*/ 55 w 73"/>
                  <a:gd name="T1" fmla="*/ 0 h 80"/>
                  <a:gd name="T2" fmla="*/ 61 w 73"/>
                  <a:gd name="T3" fmla="*/ 133 h 80"/>
                  <a:gd name="T4" fmla="*/ 106 w 73"/>
                  <a:gd name="T5" fmla="*/ 34 h 80"/>
                  <a:gd name="T6" fmla="*/ 37 w 73"/>
                  <a:gd name="T7" fmla="*/ 45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80">
                    <a:moveTo>
                      <a:pt x="33" y="0"/>
                    </a:moveTo>
                    <a:cubicBezTo>
                      <a:pt x="14" y="15"/>
                      <a:pt x="0" y="78"/>
                      <a:pt x="36" y="79"/>
                    </a:cubicBezTo>
                    <a:cubicBezTo>
                      <a:pt x="58" y="80"/>
                      <a:pt x="73" y="36"/>
                      <a:pt x="63" y="20"/>
                    </a:cubicBezTo>
                    <a:cubicBezTo>
                      <a:pt x="51" y="1"/>
                      <a:pt x="29" y="9"/>
                      <a:pt x="22" y="27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7" name="Freeform 131">
                <a:extLst>
                  <a:ext uri="{FF2B5EF4-FFF2-40B4-BE49-F238E27FC236}">
                    <a16:creationId xmlns:a16="http://schemas.microsoft.com/office/drawing/2014/main" id="{77B1C7E7-DC80-41EF-B5E9-F399DF24D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285"/>
                <a:ext cx="73" cy="66"/>
              </a:xfrm>
              <a:custGeom>
                <a:avLst/>
                <a:gdLst>
                  <a:gd name="T0" fmla="*/ 12 w 61"/>
                  <a:gd name="T1" fmla="*/ 53 h 55"/>
                  <a:gd name="T2" fmla="*/ 93 w 61"/>
                  <a:gd name="T3" fmla="*/ 50 h 55"/>
                  <a:gd name="T4" fmla="*/ 0 w 61"/>
                  <a:gd name="T5" fmla="*/ 71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55">
                    <a:moveTo>
                      <a:pt x="7" y="31"/>
                    </a:moveTo>
                    <a:cubicBezTo>
                      <a:pt x="7" y="47"/>
                      <a:pt x="61" y="55"/>
                      <a:pt x="54" y="29"/>
                    </a:cubicBezTo>
                    <a:cubicBezTo>
                      <a:pt x="47" y="0"/>
                      <a:pt x="7" y="25"/>
                      <a:pt x="0" y="4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8" name="Freeform 132">
                <a:extLst>
                  <a:ext uri="{FF2B5EF4-FFF2-40B4-BE49-F238E27FC236}">
                    <a16:creationId xmlns:a16="http://schemas.microsoft.com/office/drawing/2014/main" id="{24CE65A7-2BBB-4093-91FA-A29F19AB2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350"/>
                <a:ext cx="79" cy="103"/>
              </a:xfrm>
              <a:custGeom>
                <a:avLst/>
                <a:gdLst>
                  <a:gd name="T0" fmla="*/ 37 w 66"/>
                  <a:gd name="T1" fmla="*/ 78 h 87"/>
                  <a:gd name="T2" fmla="*/ 29 w 66"/>
                  <a:gd name="T3" fmla="*/ 71 h 87"/>
                  <a:gd name="T4" fmla="*/ 93 w 66"/>
                  <a:gd name="T5" fmla="*/ 83 h 87"/>
                  <a:gd name="T6" fmla="*/ 37 w 66"/>
                  <a:gd name="T7" fmla="*/ 64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87">
                    <a:moveTo>
                      <a:pt x="22" y="47"/>
                    </a:moveTo>
                    <a:cubicBezTo>
                      <a:pt x="20" y="44"/>
                      <a:pt x="20" y="42"/>
                      <a:pt x="17" y="43"/>
                    </a:cubicBezTo>
                    <a:cubicBezTo>
                      <a:pt x="0" y="66"/>
                      <a:pt x="45" y="87"/>
                      <a:pt x="54" y="50"/>
                    </a:cubicBezTo>
                    <a:cubicBezTo>
                      <a:pt x="66" y="0"/>
                      <a:pt x="3" y="19"/>
                      <a:pt x="22" y="39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9" name="Freeform 133">
                <a:extLst>
                  <a:ext uri="{FF2B5EF4-FFF2-40B4-BE49-F238E27FC236}">
                    <a16:creationId xmlns:a16="http://schemas.microsoft.com/office/drawing/2014/main" id="{B5FA4307-023D-4635-9ACF-CEF3738E5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2331"/>
                <a:ext cx="60" cy="47"/>
              </a:xfrm>
              <a:custGeom>
                <a:avLst/>
                <a:gdLst>
                  <a:gd name="T0" fmla="*/ 2 w 50"/>
                  <a:gd name="T1" fmla="*/ 45 h 40"/>
                  <a:gd name="T2" fmla="*/ 49 w 50"/>
                  <a:gd name="T3" fmla="*/ 65 h 40"/>
                  <a:gd name="T4" fmla="*/ 0 w 50"/>
                  <a:gd name="T5" fmla="*/ 4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40">
                    <a:moveTo>
                      <a:pt x="2" y="27"/>
                    </a:moveTo>
                    <a:cubicBezTo>
                      <a:pt x="9" y="34"/>
                      <a:pt x="18" y="40"/>
                      <a:pt x="28" y="40"/>
                    </a:cubicBezTo>
                    <a:cubicBezTo>
                      <a:pt x="50" y="14"/>
                      <a:pt x="8" y="0"/>
                      <a:pt x="0" y="2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0" name="Freeform 134">
                <a:extLst>
                  <a:ext uri="{FF2B5EF4-FFF2-40B4-BE49-F238E27FC236}">
                    <a16:creationId xmlns:a16="http://schemas.microsoft.com/office/drawing/2014/main" id="{671595B2-7AE5-4FDA-AA57-097173322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2133"/>
                <a:ext cx="72" cy="49"/>
              </a:xfrm>
              <a:custGeom>
                <a:avLst/>
                <a:gdLst>
                  <a:gd name="T0" fmla="*/ 103 w 60"/>
                  <a:gd name="T1" fmla="*/ 20 h 41"/>
                  <a:gd name="T2" fmla="*/ 20 w 60"/>
                  <a:gd name="T3" fmla="*/ 26 h 41"/>
                  <a:gd name="T4" fmla="*/ 98 w 60"/>
                  <a:gd name="T5" fmla="*/ 26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41">
                    <a:moveTo>
                      <a:pt x="60" y="12"/>
                    </a:moveTo>
                    <a:cubicBezTo>
                      <a:pt x="49" y="6"/>
                      <a:pt x="19" y="0"/>
                      <a:pt x="12" y="15"/>
                    </a:cubicBezTo>
                    <a:cubicBezTo>
                      <a:pt x="0" y="41"/>
                      <a:pt x="47" y="34"/>
                      <a:pt x="57" y="1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1" name="Freeform 135">
                <a:extLst>
                  <a:ext uri="{FF2B5EF4-FFF2-40B4-BE49-F238E27FC236}">
                    <a16:creationId xmlns:a16="http://schemas.microsoft.com/office/drawing/2014/main" id="{54EC73EA-6B5C-4D03-B061-2BF66D982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1943"/>
                <a:ext cx="129" cy="148"/>
              </a:xfrm>
              <a:custGeom>
                <a:avLst/>
                <a:gdLst>
                  <a:gd name="T0" fmla="*/ 67 w 108"/>
                  <a:gd name="T1" fmla="*/ 94 h 125"/>
                  <a:gd name="T2" fmla="*/ 68 w 108"/>
                  <a:gd name="T3" fmla="*/ 201 h 125"/>
                  <a:gd name="T4" fmla="*/ 38 w 108"/>
                  <a:gd name="T5" fmla="*/ 133 h 1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8" h="125">
                    <a:moveTo>
                      <a:pt x="39" y="57"/>
                    </a:moveTo>
                    <a:cubicBezTo>
                      <a:pt x="6" y="63"/>
                      <a:pt x="0" y="120"/>
                      <a:pt x="40" y="122"/>
                    </a:cubicBezTo>
                    <a:cubicBezTo>
                      <a:pt x="108" y="125"/>
                      <a:pt x="41" y="0"/>
                      <a:pt x="23" y="8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2" name="Freeform 136">
                <a:extLst>
                  <a:ext uri="{FF2B5EF4-FFF2-40B4-BE49-F238E27FC236}">
                    <a16:creationId xmlns:a16="http://schemas.microsoft.com/office/drawing/2014/main" id="{86923364-26E8-46C3-BF4F-211DADA34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1987"/>
                <a:ext cx="43" cy="47"/>
              </a:xfrm>
              <a:custGeom>
                <a:avLst/>
                <a:gdLst>
                  <a:gd name="T0" fmla="*/ 35 w 36"/>
                  <a:gd name="T1" fmla="*/ 25 h 40"/>
                  <a:gd name="T2" fmla="*/ 16 w 36"/>
                  <a:gd name="T3" fmla="*/ 21 h 40"/>
                  <a:gd name="T4" fmla="*/ 59 w 36"/>
                  <a:gd name="T5" fmla="*/ 29 h 40"/>
                  <a:gd name="T6" fmla="*/ 31 w 36"/>
                  <a:gd name="T7" fmla="*/ 2 h 40"/>
                  <a:gd name="T8" fmla="*/ 0 w 36"/>
                  <a:gd name="T9" fmla="*/ 58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40">
                    <a:moveTo>
                      <a:pt x="20" y="15"/>
                    </a:moveTo>
                    <a:cubicBezTo>
                      <a:pt x="16" y="13"/>
                      <a:pt x="13" y="12"/>
                      <a:pt x="9" y="13"/>
                    </a:cubicBezTo>
                    <a:cubicBezTo>
                      <a:pt x="12" y="27"/>
                      <a:pt x="32" y="40"/>
                      <a:pt x="34" y="18"/>
                    </a:cubicBezTo>
                    <a:cubicBezTo>
                      <a:pt x="36" y="7"/>
                      <a:pt x="29" y="0"/>
                      <a:pt x="18" y="2"/>
                    </a:cubicBezTo>
                    <a:cubicBezTo>
                      <a:pt x="5" y="5"/>
                      <a:pt x="2" y="26"/>
                      <a:pt x="0" y="3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3" name="Freeform 137">
                <a:extLst>
                  <a:ext uri="{FF2B5EF4-FFF2-40B4-BE49-F238E27FC236}">
                    <a16:creationId xmlns:a16="http://schemas.microsoft.com/office/drawing/2014/main" id="{93637BBB-1957-4736-825A-A7CA37A3D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072"/>
                <a:ext cx="44" cy="56"/>
              </a:xfrm>
              <a:custGeom>
                <a:avLst/>
                <a:gdLst>
                  <a:gd name="T0" fmla="*/ 12 w 37"/>
                  <a:gd name="T1" fmla="*/ 50 h 47"/>
                  <a:gd name="T2" fmla="*/ 32 w 37"/>
                  <a:gd name="T3" fmla="*/ 66 h 47"/>
                  <a:gd name="T4" fmla="*/ 0 w 37"/>
                  <a:gd name="T5" fmla="*/ 54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7">
                    <a:moveTo>
                      <a:pt x="7" y="29"/>
                    </a:moveTo>
                    <a:cubicBezTo>
                      <a:pt x="2" y="38"/>
                      <a:pt x="10" y="47"/>
                      <a:pt x="19" y="39"/>
                    </a:cubicBezTo>
                    <a:cubicBezTo>
                      <a:pt x="37" y="24"/>
                      <a:pt x="3" y="0"/>
                      <a:pt x="0" y="32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4" name="Freeform 138">
                <a:extLst>
                  <a:ext uri="{FF2B5EF4-FFF2-40B4-BE49-F238E27FC236}">
                    <a16:creationId xmlns:a16="http://schemas.microsoft.com/office/drawing/2014/main" id="{8F0DFACD-C23B-4022-AAB8-A82C801A6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" y="1858"/>
                <a:ext cx="71" cy="81"/>
              </a:xfrm>
              <a:custGeom>
                <a:avLst/>
                <a:gdLst>
                  <a:gd name="T0" fmla="*/ 14 w 59"/>
                  <a:gd name="T1" fmla="*/ 98 h 68"/>
                  <a:gd name="T2" fmla="*/ 100 w 59"/>
                  <a:gd name="T3" fmla="*/ 71 h 68"/>
                  <a:gd name="T4" fmla="*/ 0 w 59"/>
                  <a:gd name="T5" fmla="*/ 71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68">
                    <a:moveTo>
                      <a:pt x="8" y="58"/>
                    </a:moveTo>
                    <a:cubicBezTo>
                      <a:pt x="26" y="67"/>
                      <a:pt x="56" y="68"/>
                      <a:pt x="57" y="42"/>
                    </a:cubicBezTo>
                    <a:cubicBezTo>
                      <a:pt x="59" y="0"/>
                      <a:pt x="12" y="18"/>
                      <a:pt x="0" y="42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5" name="Freeform 139">
                <a:extLst>
                  <a:ext uri="{FF2B5EF4-FFF2-40B4-BE49-F238E27FC236}">
                    <a16:creationId xmlns:a16="http://schemas.microsoft.com/office/drawing/2014/main" id="{A010FA3D-A405-4DB1-87B0-500091326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1935"/>
                <a:ext cx="66" cy="68"/>
              </a:xfrm>
              <a:custGeom>
                <a:avLst/>
                <a:gdLst>
                  <a:gd name="T0" fmla="*/ 24 w 55"/>
                  <a:gd name="T1" fmla="*/ 69 h 57"/>
                  <a:gd name="T2" fmla="*/ 94 w 55"/>
                  <a:gd name="T3" fmla="*/ 52 h 57"/>
                  <a:gd name="T4" fmla="*/ 0 w 55"/>
                  <a:gd name="T5" fmla="*/ 5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57">
                    <a:moveTo>
                      <a:pt x="14" y="41"/>
                    </a:moveTo>
                    <a:cubicBezTo>
                      <a:pt x="26" y="57"/>
                      <a:pt x="55" y="54"/>
                      <a:pt x="54" y="31"/>
                    </a:cubicBezTo>
                    <a:cubicBezTo>
                      <a:pt x="52" y="0"/>
                      <a:pt x="9" y="6"/>
                      <a:pt x="0" y="29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6" name="Freeform 140">
                <a:extLst>
                  <a:ext uri="{FF2B5EF4-FFF2-40B4-BE49-F238E27FC236}">
                    <a16:creationId xmlns:a16="http://schemas.microsoft.com/office/drawing/2014/main" id="{21D75BD9-F7EE-44CE-A528-04D5BF41F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2004"/>
                <a:ext cx="75" cy="75"/>
              </a:xfrm>
              <a:custGeom>
                <a:avLst/>
                <a:gdLst>
                  <a:gd name="T0" fmla="*/ 6 w 63"/>
                  <a:gd name="T1" fmla="*/ 65 h 63"/>
                  <a:gd name="T2" fmla="*/ 80 w 63"/>
                  <a:gd name="T3" fmla="*/ 46 h 63"/>
                  <a:gd name="T4" fmla="*/ 1 w 63"/>
                  <a:gd name="T5" fmla="*/ 85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63">
                    <a:moveTo>
                      <a:pt x="3" y="39"/>
                    </a:moveTo>
                    <a:cubicBezTo>
                      <a:pt x="2" y="63"/>
                      <a:pt x="63" y="58"/>
                      <a:pt x="47" y="28"/>
                    </a:cubicBezTo>
                    <a:cubicBezTo>
                      <a:pt x="32" y="0"/>
                      <a:pt x="0" y="27"/>
                      <a:pt x="1" y="5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7" name="Freeform 141">
                <a:extLst>
                  <a:ext uri="{FF2B5EF4-FFF2-40B4-BE49-F238E27FC236}">
                    <a16:creationId xmlns:a16="http://schemas.microsoft.com/office/drawing/2014/main" id="{6574DE00-311D-402A-B3C2-C626098D8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1978"/>
                <a:ext cx="87" cy="84"/>
              </a:xfrm>
              <a:custGeom>
                <a:avLst/>
                <a:gdLst>
                  <a:gd name="T0" fmla="*/ 50 w 73"/>
                  <a:gd name="T1" fmla="*/ 114 h 70"/>
                  <a:gd name="T2" fmla="*/ 95 w 73"/>
                  <a:gd name="T3" fmla="*/ 46 h 70"/>
                  <a:gd name="T4" fmla="*/ 0 w 73"/>
                  <a:gd name="T5" fmla="*/ 86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70">
                    <a:moveTo>
                      <a:pt x="29" y="66"/>
                    </a:moveTo>
                    <a:cubicBezTo>
                      <a:pt x="51" y="70"/>
                      <a:pt x="73" y="49"/>
                      <a:pt x="56" y="27"/>
                    </a:cubicBezTo>
                    <a:cubicBezTo>
                      <a:pt x="33" y="0"/>
                      <a:pt x="0" y="20"/>
                      <a:pt x="0" y="5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8" name="Freeform 142">
                <a:extLst>
                  <a:ext uri="{FF2B5EF4-FFF2-40B4-BE49-F238E27FC236}">
                    <a16:creationId xmlns:a16="http://schemas.microsoft.com/office/drawing/2014/main" id="{045A8AE2-A700-478B-9BD2-C8724DB67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076"/>
                <a:ext cx="52" cy="64"/>
              </a:xfrm>
              <a:custGeom>
                <a:avLst/>
                <a:gdLst>
                  <a:gd name="T0" fmla="*/ 17 w 44"/>
                  <a:gd name="T1" fmla="*/ 58 h 54"/>
                  <a:gd name="T2" fmla="*/ 64 w 44"/>
                  <a:gd name="T3" fmla="*/ 32 h 54"/>
                  <a:gd name="T4" fmla="*/ 20 w 44"/>
                  <a:gd name="T5" fmla="*/ 7 h 54"/>
                  <a:gd name="T6" fmla="*/ 1 w 44"/>
                  <a:gd name="T7" fmla="*/ 63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54">
                    <a:moveTo>
                      <a:pt x="10" y="35"/>
                    </a:moveTo>
                    <a:cubicBezTo>
                      <a:pt x="19" y="54"/>
                      <a:pt x="44" y="37"/>
                      <a:pt x="39" y="19"/>
                    </a:cubicBezTo>
                    <a:cubicBezTo>
                      <a:pt x="36" y="9"/>
                      <a:pt x="22" y="0"/>
                      <a:pt x="12" y="4"/>
                    </a:cubicBezTo>
                    <a:cubicBezTo>
                      <a:pt x="0" y="9"/>
                      <a:pt x="0" y="28"/>
                      <a:pt x="1" y="38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9" name="Freeform 143">
                <a:extLst>
                  <a:ext uri="{FF2B5EF4-FFF2-40B4-BE49-F238E27FC236}">
                    <a16:creationId xmlns:a16="http://schemas.microsoft.com/office/drawing/2014/main" id="{78287523-BD66-4B8F-A2BF-66BBC4A8D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2605"/>
                <a:ext cx="70" cy="127"/>
              </a:xfrm>
              <a:custGeom>
                <a:avLst/>
                <a:gdLst>
                  <a:gd name="T0" fmla="*/ 28 w 58"/>
                  <a:gd name="T1" fmla="*/ 96 h 107"/>
                  <a:gd name="T2" fmla="*/ 51 w 58"/>
                  <a:gd name="T3" fmla="*/ 150 h 107"/>
                  <a:gd name="T4" fmla="*/ 12 w 58"/>
                  <a:gd name="T5" fmla="*/ 119 h 1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107">
                    <a:moveTo>
                      <a:pt x="16" y="57"/>
                    </a:moveTo>
                    <a:cubicBezTo>
                      <a:pt x="0" y="68"/>
                      <a:pt x="5" y="107"/>
                      <a:pt x="29" y="89"/>
                    </a:cubicBezTo>
                    <a:cubicBezTo>
                      <a:pt x="58" y="66"/>
                      <a:pt x="14" y="0"/>
                      <a:pt x="7" y="7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0" name="Freeform 144">
                <a:extLst>
                  <a:ext uri="{FF2B5EF4-FFF2-40B4-BE49-F238E27FC236}">
                    <a16:creationId xmlns:a16="http://schemas.microsoft.com/office/drawing/2014/main" id="{E09C1997-CC6F-4035-A02B-ED0D6BD29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2652"/>
                <a:ext cx="58" cy="88"/>
              </a:xfrm>
              <a:custGeom>
                <a:avLst/>
                <a:gdLst>
                  <a:gd name="T0" fmla="*/ 24 w 49"/>
                  <a:gd name="T1" fmla="*/ 45 h 74"/>
                  <a:gd name="T2" fmla="*/ 64 w 49"/>
                  <a:gd name="T3" fmla="*/ 96 h 74"/>
                  <a:gd name="T4" fmla="*/ 0 w 49"/>
                  <a:gd name="T5" fmla="*/ 57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74">
                    <a:moveTo>
                      <a:pt x="14" y="27"/>
                    </a:moveTo>
                    <a:cubicBezTo>
                      <a:pt x="8" y="41"/>
                      <a:pt x="31" y="74"/>
                      <a:pt x="39" y="57"/>
                    </a:cubicBezTo>
                    <a:cubicBezTo>
                      <a:pt x="49" y="38"/>
                      <a:pt x="6" y="0"/>
                      <a:pt x="0" y="34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1" name="Freeform 145">
                <a:extLst>
                  <a:ext uri="{FF2B5EF4-FFF2-40B4-BE49-F238E27FC236}">
                    <a16:creationId xmlns:a16="http://schemas.microsoft.com/office/drawing/2014/main" id="{E58007C4-358A-4F99-94B7-36979BAD7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5" y="2712"/>
                <a:ext cx="26" cy="43"/>
              </a:xfrm>
              <a:custGeom>
                <a:avLst/>
                <a:gdLst>
                  <a:gd name="T0" fmla="*/ 7 w 21"/>
                  <a:gd name="T1" fmla="*/ 42 h 36"/>
                  <a:gd name="T2" fmla="*/ 33 w 21"/>
                  <a:gd name="T3" fmla="*/ 61 h 36"/>
                  <a:gd name="T4" fmla="*/ 30 w 21"/>
                  <a:gd name="T5" fmla="*/ 14 h 36"/>
                  <a:gd name="T6" fmla="*/ 2 w 21"/>
                  <a:gd name="T7" fmla="*/ 37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6">
                    <a:moveTo>
                      <a:pt x="4" y="24"/>
                    </a:moveTo>
                    <a:cubicBezTo>
                      <a:pt x="5" y="26"/>
                      <a:pt x="11" y="35"/>
                      <a:pt x="18" y="36"/>
                    </a:cubicBezTo>
                    <a:cubicBezTo>
                      <a:pt x="19" y="30"/>
                      <a:pt x="21" y="13"/>
                      <a:pt x="15" y="8"/>
                    </a:cubicBezTo>
                    <a:cubicBezTo>
                      <a:pt x="5" y="0"/>
                      <a:pt x="0" y="14"/>
                      <a:pt x="2" y="22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2" name="Freeform 146">
                <a:extLst>
                  <a:ext uri="{FF2B5EF4-FFF2-40B4-BE49-F238E27FC236}">
                    <a16:creationId xmlns:a16="http://schemas.microsoft.com/office/drawing/2014/main" id="{462D189E-7C16-4BE7-A693-814A3CB42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2828"/>
                <a:ext cx="41" cy="40"/>
              </a:xfrm>
              <a:custGeom>
                <a:avLst/>
                <a:gdLst>
                  <a:gd name="T0" fmla="*/ 11 w 35"/>
                  <a:gd name="T1" fmla="*/ 34 h 33"/>
                  <a:gd name="T2" fmla="*/ 55 w 35"/>
                  <a:gd name="T3" fmla="*/ 33 h 33"/>
                  <a:gd name="T4" fmla="*/ 8 w 35"/>
                  <a:gd name="T5" fmla="*/ 47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3">
                    <a:moveTo>
                      <a:pt x="7" y="19"/>
                    </a:moveTo>
                    <a:cubicBezTo>
                      <a:pt x="10" y="31"/>
                      <a:pt x="33" y="33"/>
                      <a:pt x="34" y="18"/>
                    </a:cubicBezTo>
                    <a:cubicBezTo>
                      <a:pt x="35" y="0"/>
                      <a:pt x="0" y="3"/>
                      <a:pt x="5" y="2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3" name="Freeform 147">
                <a:extLst>
                  <a:ext uri="{FF2B5EF4-FFF2-40B4-BE49-F238E27FC236}">
                    <a16:creationId xmlns:a16="http://schemas.microsoft.com/office/drawing/2014/main" id="{8DA77658-6CE1-46D2-8CF5-B94E121E8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2790"/>
                <a:ext cx="92" cy="124"/>
              </a:xfrm>
              <a:custGeom>
                <a:avLst/>
                <a:gdLst>
                  <a:gd name="T0" fmla="*/ 88 w 77"/>
                  <a:gd name="T1" fmla="*/ 89 h 104"/>
                  <a:gd name="T2" fmla="*/ 61 w 77"/>
                  <a:gd name="T3" fmla="*/ 169 h 104"/>
                  <a:gd name="T4" fmla="*/ 65 w 77"/>
                  <a:gd name="T5" fmla="*/ 103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104">
                    <a:moveTo>
                      <a:pt x="52" y="53"/>
                    </a:moveTo>
                    <a:cubicBezTo>
                      <a:pt x="38" y="57"/>
                      <a:pt x="0" y="95"/>
                      <a:pt x="36" y="100"/>
                    </a:cubicBezTo>
                    <a:cubicBezTo>
                      <a:pt x="77" y="104"/>
                      <a:pt x="74" y="0"/>
                      <a:pt x="38" y="6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4" name="Freeform 148">
                <a:extLst>
                  <a:ext uri="{FF2B5EF4-FFF2-40B4-BE49-F238E27FC236}">
                    <a16:creationId xmlns:a16="http://schemas.microsoft.com/office/drawing/2014/main" id="{9CAC456A-5EBF-443A-9B08-E0E312702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2777"/>
                <a:ext cx="82" cy="47"/>
              </a:xfrm>
              <a:custGeom>
                <a:avLst/>
                <a:gdLst>
                  <a:gd name="T0" fmla="*/ 43 w 68"/>
                  <a:gd name="T1" fmla="*/ 20 h 39"/>
                  <a:gd name="T2" fmla="*/ 80 w 68"/>
                  <a:gd name="T3" fmla="*/ 48 h 39"/>
                  <a:gd name="T4" fmla="*/ 41 w 68"/>
                  <a:gd name="T5" fmla="*/ 41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39">
                    <a:moveTo>
                      <a:pt x="25" y="12"/>
                    </a:moveTo>
                    <a:cubicBezTo>
                      <a:pt x="9" y="18"/>
                      <a:pt x="35" y="39"/>
                      <a:pt x="46" y="27"/>
                    </a:cubicBezTo>
                    <a:cubicBezTo>
                      <a:pt x="68" y="0"/>
                      <a:pt x="0" y="7"/>
                      <a:pt x="23" y="23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5" name="Freeform 149">
                <a:extLst>
                  <a:ext uri="{FF2B5EF4-FFF2-40B4-BE49-F238E27FC236}">
                    <a16:creationId xmlns:a16="http://schemas.microsoft.com/office/drawing/2014/main" id="{C20D21FF-5DCE-4D11-B686-DED47A958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2770"/>
                <a:ext cx="75" cy="136"/>
              </a:xfrm>
              <a:custGeom>
                <a:avLst/>
                <a:gdLst>
                  <a:gd name="T0" fmla="*/ 69 w 63"/>
                  <a:gd name="T1" fmla="*/ 97 h 114"/>
                  <a:gd name="T2" fmla="*/ 50 w 63"/>
                  <a:gd name="T3" fmla="*/ 183 h 114"/>
                  <a:gd name="T4" fmla="*/ 38 w 63"/>
                  <a:gd name="T5" fmla="*/ 106 h 1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114">
                    <a:moveTo>
                      <a:pt x="41" y="57"/>
                    </a:moveTo>
                    <a:cubicBezTo>
                      <a:pt x="35" y="65"/>
                      <a:pt x="0" y="101"/>
                      <a:pt x="29" y="107"/>
                    </a:cubicBezTo>
                    <a:cubicBezTo>
                      <a:pt x="62" y="114"/>
                      <a:pt x="63" y="0"/>
                      <a:pt x="23" y="63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6" name="Freeform 150">
                <a:extLst>
                  <a:ext uri="{FF2B5EF4-FFF2-40B4-BE49-F238E27FC236}">
                    <a16:creationId xmlns:a16="http://schemas.microsoft.com/office/drawing/2014/main" id="{4CC4E66A-6339-4C68-9A01-076E71E93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" y="2705"/>
                <a:ext cx="64" cy="78"/>
              </a:xfrm>
              <a:custGeom>
                <a:avLst/>
                <a:gdLst>
                  <a:gd name="T0" fmla="*/ 27 w 54"/>
                  <a:gd name="T1" fmla="*/ 46 h 66"/>
                  <a:gd name="T2" fmla="*/ 82 w 54"/>
                  <a:gd name="T3" fmla="*/ 61 h 66"/>
                  <a:gd name="T4" fmla="*/ 65 w 54"/>
                  <a:gd name="T5" fmla="*/ 8 h 66"/>
                  <a:gd name="T6" fmla="*/ 15 w 54"/>
                  <a:gd name="T7" fmla="*/ 64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66">
                    <a:moveTo>
                      <a:pt x="16" y="28"/>
                    </a:moveTo>
                    <a:cubicBezTo>
                      <a:pt x="0" y="35"/>
                      <a:pt x="33" y="66"/>
                      <a:pt x="49" y="37"/>
                    </a:cubicBezTo>
                    <a:cubicBezTo>
                      <a:pt x="54" y="26"/>
                      <a:pt x="53" y="9"/>
                      <a:pt x="39" y="5"/>
                    </a:cubicBezTo>
                    <a:cubicBezTo>
                      <a:pt x="21" y="0"/>
                      <a:pt x="11" y="26"/>
                      <a:pt x="9" y="39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7" name="Freeform 151">
                <a:extLst>
                  <a:ext uri="{FF2B5EF4-FFF2-40B4-BE49-F238E27FC236}">
                    <a16:creationId xmlns:a16="http://schemas.microsoft.com/office/drawing/2014/main" id="{B37CC455-A568-40F4-8D4F-2F3BB874B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734"/>
                <a:ext cx="56" cy="73"/>
              </a:xfrm>
              <a:custGeom>
                <a:avLst/>
                <a:gdLst>
                  <a:gd name="T0" fmla="*/ 18 w 47"/>
                  <a:gd name="T1" fmla="*/ 102 h 61"/>
                  <a:gd name="T2" fmla="*/ 80 w 47"/>
                  <a:gd name="T3" fmla="*/ 61 h 61"/>
                  <a:gd name="T4" fmla="*/ 0 w 47"/>
                  <a:gd name="T5" fmla="*/ 9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61">
                    <a:moveTo>
                      <a:pt x="11" y="59"/>
                    </a:moveTo>
                    <a:cubicBezTo>
                      <a:pt x="14" y="61"/>
                      <a:pt x="47" y="52"/>
                      <a:pt x="47" y="36"/>
                    </a:cubicBezTo>
                    <a:cubicBezTo>
                      <a:pt x="46" y="0"/>
                      <a:pt x="5" y="45"/>
                      <a:pt x="0" y="53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8" name="Freeform 152">
                <a:extLst>
                  <a:ext uri="{FF2B5EF4-FFF2-40B4-BE49-F238E27FC236}">
                    <a16:creationId xmlns:a16="http://schemas.microsoft.com/office/drawing/2014/main" id="{1636E2E3-08C4-454A-9D7F-55D1EEA07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751"/>
                <a:ext cx="69" cy="89"/>
              </a:xfrm>
              <a:custGeom>
                <a:avLst/>
                <a:gdLst>
                  <a:gd name="T0" fmla="*/ 17 w 58"/>
                  <a:gd name="T1" fmla="*/ 83 h 75"/>
                  <a:gd name="T2" fmla="*/ 88 w 58"/>
                  <a:gd name="T3" fmla="*/ 69 h 75"/>
                  <a:gd name="T4" fmla="*/ 17 w 58"/>
                  <a:gd name="T5" fmla="*/ 83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75">
                    <a:moveTo>
                      <a:pt x="10" y="50"/>
                    </a:moveTo>
                    <a:cubicBezTo>
                      <a:pt x="0" y="60"/>
                      <a:pt x="46" y="75"/>
                      <a:pt x="52" y="41"/>
                    </a:cubicBezTo>
                    <a:cubicBezTo>
                      <a:pt x="58" y="0"/>
                      <a:pt x="6" y="13"/>
                      <a:pt x="10" y="5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9" name="Freeform 153">
                <a:extLst>
                  <a:ext uri="{FF2B5EF4-FFF2-40B4-BE49-F238E27FC236}">
                    <a16:creationId xmlns:a16="http://schemas.microsoft.com/office/drawing/2014/main" id="{44DD360C-797F-44B1-A981-8CABB7B66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2664"/>
                <a:ext cx="65" cy="62"/>
              </a:xfrm>
              <a:custGeom>
                <a:avLst/>
                <a:gdLst>
                  <a:gd name="T0" fmla="*/ 14 w 54"/>
                  <a:gd name="T1" fmla="*/ 56 h 52"/>
                  <a:gd name="T2" fmla="*/ 0 w 54"/>
                  <a:gd name="T3" fmla="*/ 56 h 52"/>
                  <a:gd name="T4" fmla="*/ 76 w 54"/>
                  <a:gd name="T5" fmla="*/ 58 h 52"/>
                  <a:gd name="T6" fmla="*/ 0 w 54"/>
                  <a:gd name="T7" fmla="*/ 54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52">
                    <a:moveTo>
                      <a:pt x="8" y="33"/>
                    </a:moveTo>
                    <a:cubicBezTo>
                      <a:pt x="4" y="33"/>
                      <a:pt x="4" y="30"/>
                      <a:pt x="0" y="33"/>
                    </a:cubicBezTo>
                    <a:cubicBezTo>
                      <a:pt x="7" y="48"/>
                      <a:pt x="37" y="52"/>
                      <a:pt x="43" y="34"/>
                    </a:cubicBezTo>
                    <a:cubicBezTo>
                      <a:pt x="54" y="0"/>
                      <a:pt x="11" y="15"/>
                      <a:pt x="0" y="32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0" name="Freeform 154">
                <a:extLst>
                  <a:ext uri="{FF2B5EF4-FFF2-40B4-BE49-F238E27FC236}">
                    <a16:creationId xmlns:a16="http://schemas.microsoft.com/office/drawing/2014/main" id="{3AB007DC-1FA4-40DD-A5D3-572F1C01E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588"/>
                <a:ext cx="68" cy="82"/>
              </a:xfrm>
              <a:custGeom>
                <a:avLst/>
                <a:gdLst>
                  <a:gd name="T0" fmla="*/ 7 w 57"/>
                  <a:gd name="T1" fmla="*/ 55 h 69"/>
                  <a:gd name="T2" fmla="*/ 0 w 57"/>
                  <a:gd name="T3" fmla="*/ 59 h 69"/>
                  <a:gd name="T4" fmla="*/ 88 w 57"/>
                  <a:gd name="T5" fmla="*/ 52 h 69"/>
                  <a:gd name="T6" fmla="*/ 16 w 57"/>
                  <a:gd name="T7" fmla="*/ 74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69">
                    <a:moveTo>
                      <a:pt x="4" y="33"/>
                    </a:moveTo>
                    <a:cubicBezTo>
                      <a:pt x="2" y="32"/>
                      <a:pt x="0" y="33"/>
                      <a:pt x="0" y="35"/>
                    </a:cubicBezTo>
                    <a:cubicBezTo>
                      <a:pt x="12" y="54"/>
                      <a:pt x="57" y="69"/>
                      <a:pt x="52" y="31"/>
                    </a:cubicBezTo>
                    <a:cubicBezTo>
                      <a:pt x="48" y="0"/>
                      <a:pt x="7" y="17"/>
                      <a:pt x="9" y="44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1" name="Freeform 155">
                <a:extLst>
                  <a:ext uri="{FF2B5EF4-FFF2-40B4-BE49-F238E27FC236}">
                    <a16:creationId xmlns:a16="http://schemas.microsoft.com/office/drawing/2014/main" id="{8C276CD1-651A-44AF-B977-FAAC95179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2531"/>
                <a:ext cx="59" cy="59"/>
              </a:xfrm>
              <a:custGeom>
                <a:avLst/>
                <a:gdLst>
                  <a:gd name="T0" fmla="*/ 34 w 49"/>
                  <a:gd name="T1" fmla="*/ 52 h 50"/>
                  <a:gd name="T2" fmla="*/ 84 w 49"/>
                  <a:gd name="T3" fmla="*/ 44 h 50"/>
                  <a:gd name="T4" fmla="*/ 17 w 49"/>
                  <a:gd name="T5" fmla="*/ 83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50">
                    <a:moveTo>
                      <a:pt x="19" y="31"/>
                    </a:moveTo>
                    <a:cubicBezTo>
                      <a:pt x="25" y="45"/>
                      <a:pt x="49" y="43"/>
                      <a:pt x="48" y="26"/>
                    </a:cubicBezTo>
                    <a:cubicBezTo>
                      <a:pt x="47" y="0"/>
                      <a:pt x="0" y="26"/>
                      <a:pt x="10" y="5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2" name="Freeform 156">
                <a:extLst>
                  <a:ext uri="{FF2B5EF4-FFF2-40B4-BE49-F238E27FC236}">
                    <a16:creationId xmlns:a16="http://schemas.microsoft.com/office/drawing/2014/main" id="{DB3FC3B1-9EEE-4907-84A1-262F4553A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583"/>
                <a:ext cx="57" cy="52"/>
              </a:xfrm>
              <a:custGeom>
                <a:avLst/>
                <a:gdLst>
                  <a:gd name="T0" fmla="*/ 30 w 48"/>
                  <a:gd name="T1" fmla="*/ 72 h 44"/>
                  <a:gd name="T2" fmla="*/ 0 w 48"/>
                  <a:gd name="T3" fmla="*/ 53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44">
                    <a:moveTo>
                      <a:pt x="18" y="44"/>
                    </a:moveTo>
                    <a:cubicBezTo>
                      <a:pt x="48" y="39"/>
                      <a:pt x="25" y="0"/>
                      <a:pt x="0" y="32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3" name="Freeform 157">
                <a:extLst>
                  <a:ext uri="{FF2B5EF4-FFF2-40B4-BE49-F238E27FC236}">
                    <a16:creationId xmlns:a16="http://schemas.microsoft.com/office/drawing/2014/main" id="{F8583F86-5C61-4EC6-BB0F-2B7D4E985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566"/>
                <a:ext cx="43" cy="36"/>
              </a:xfrm>
              <a:custGeom>
                <a:avLst/>
                <a:gdLst>
                  <a:gd name="T0" fmla="*/ 10 w 36"/>
                  <a:gd name="T1" fmla="*/ 23 h 30"/>
                  <a:gd name="T2" fmla="*/ 51 w 36"/>
                  <a:gd name="T3" fmla="*/ 10 h 30"/>
                  <a:gd name="T4" fmla="*/ 19 w 36"/>
                  <a:gd name="T5" fmla="*/ 35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0">
                    <a:moveTo>
                      <a:pt x="6" y="13"/>
                    </a:moveTo>
                    <a:cubicBezTo>
                      <a:pt x="0" y="29"/>
                      <a:pt x="36" y="30"/>
                      <a:pt x="30" y="6"/>
                    </a:cubicBezTo>
                    <a:cubicBezTo>
                      <a:pt x="20" y="0"/>
                      <a:pt x="9" y="8"/>
                      <a:pt x="11" y="2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4" name="Freeform 158">
                <a:extLst>
                  <a:ext uri="{FF2B5EF4-FFF2-40B4-BE49-F238E27FC236}">
                    <a16:creationId xmlns:a16="http://schemas.microsoft.com/office/drawing/2014/main" id="{A6620C8E-A8FE-4DC8-9620-8298AD078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641"/>
                <a:ext cx="32" cy="53"/>
              </a:xfrm>
              <a:custGeom>
                <a:avLst/>
                <a:gdLst>
                  <a:gd name="T0" fmla="*/ 0 w 27"/>
                  <a:gd name="T1" fmla="*/ 45 h 44"/>
                  <a:gd name="T2" fmla="*/ 15 w 27"/>
                  <a:gd name="T3" fmla="*/ 23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44">
                    <a:moveTo>
                      <a:pt x="0" y="26"/>
                    </a:moveTo>
                    <a:cubicBezTo>
                      <a:pt x="17" y="44"/>
                      <a:pt x="27" y="0"/>
                      <a:pt x="9" y="13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5" name="Freeform 159">
                <a:extLst>
                  <a:ext uri="{FF2B5EF4-FFF2-40B4-BE49-F238E27FC236}">
                    <a16:creationId xmlns:a16="http://schemas.microsoft.com/office/drawing/2014/main" id="{3ACC940F-2900-44E5-BC52-4A5AC8071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2766"/>
                <a:ext cx="64" cy="78"/>
              </a:xfrm>
              <a:custGeom>
                <a:avLst/>
                <a:gdLst>
                  <a:gd name="T0" fmla="*/ 10 w 53"/>
                  <a:gd name="T1" fmla="*/ 71 h 65"/>
                  <a:gd name="T2" fmla="*/ 0 w 53"/>
                  <a:gd name="T3" fmla="*/ 72 h 65"/>
                  <a:gd name="T4" fmla="*/ 63 w 53"/>
                  <a:gd name="T5" fmla="*/ 78 h 65"/>
                  <a:gd name="T6" fmla="*/ 12 w 53"/>
                  <a:gd name="T7" fmla="*/ 60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65">
                    <a:moveTo>
                      <a:pt x="6" y="41"/>
                    </a:moveTo>
                    <a:cubicBezTo>
                      <a:pt x="3" y="40"/>
                      <a:pt x="1" y="40"/>
                      <a:pt x="0" y="42"/>
                    </a:cubicBezTo>
                    <a:cubicBezTo>
                      <a:pt x="9" y="58"/>
                      <a:pt x="26" y="65"/>
                      <a:pt x="36" y="45"/>
                    </a:cubicBezTo>
                    <a:cubicBezTo>
                      <a:pt x="53" y="15"/>
                      <a:pt x="9" y="0"/>
                      <a:pt x="7" y="3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6" name="Freeform 160">
                <a:extLst>
                  <a:ext uri="{FF2B5EF4-FFF2-40B4-BE49-F238E27FC236}">
                    <a16:creationId xmlns:a16="http://schemas.microsoft.com/office/drawing/2014/main" id="{9B2AD91C-4BFD-4DE7-9B10-247388BCD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" y="2939"/>
                <a:ext cx="75" cy="127"/>
              </a:xfrm>
              <a:custGeom>
                <a:avLst/>
                <a:gdLst>
                  <a:gd name="T0" fmla="*/ 29 w 63"/>
                  <a:gd name="T1" fmla="*/ 51 h 107"/>
                  <a:gd name="T2" fmla="*/ 21 w 63"/>
                  <a:gd name="T3" fmla="*/ 96 h 107"/>
                  <a:gd name="T4" fmla="*/ 8 w 63"/>
                  <a:gd name="T5" fmla="*/ 36 h 1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107">
                    <a:moveTo>
                      <a:pt x="17" y="30"/>
                    </a:moveTo>
                    <a:cubicBezTo>
                      <a:pt x="0" y="14"/>
                      <a:pt x="2" y="45"/>
                      <a:pt x="13" y="57"/>
                    </a:cubicBezTo>
                    <a:cubicBezTo>
                      <a:pt x="63" y="107"/>
                      <a:pt x="56" y="0"/>
                      <a:pt x="5" y="2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7" name="Freeform 161">
                <a:extLst>
                  <a:ext uri="{FF2B5EF4-FFF2-40B4-BE49-F238E27FC236}">
                    <a16:creationId xmlns:a16="http://schemas.microsoft.com/office/drawing/2014/main" id="{F5411AE0-10EE-421F-A416-EB5365A01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0" y="2938"/>
                <a:ext cx="98" cy="97"/>
              </a:xfrm>
              <a:custGeom>
                <a:avLst/>
                <a:gdLst>
                  <a:gd name="T0" fmla="*/ 50 w 82"/>
                  <a:gd name="T1" fmla="*/ 13 h 82"/>
                  <a:gd name="T2" fmla="*/ 43 w 82"/>
                  <a:gd name="T3" fmla="*/ 89 h 82"/>
                  <a:gd name="T4" fmla="*/ 43 w 82"/>
                  <a:gd name="T5" fmla="*/ 9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" h="82">
                    <a:moveTo>
                      <a:pt x="29" y="8"/>
                    </a:moveTo>
                    <a:cubicBezTo>
                      <a:pt x="0" y="0"/>
                      <a:pt x="13" y="43"/>
                      <a:pt x="25" y="53"/>
                    </a:cubicBezTo>
                    <a:cubicBezTo>
                      <a:pt x="61" y="82"/>
                      <a:pt x="82" y="3"/>
                      <a:pt x="25" y="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8" name="Freeform 162">
                <a:extLst>
                  <a:ext uri="{FF2B5EF4-FFF2-40B4-BE49-F238E27FC236}">
                    <a16:creationId xmlns:a16="http://schemas.microsoft.com/office/drawing/2014/main" id="{51A823AD-A7E7-41A1-B54B-06CA462B8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2909"/>
                <a:ext cx="69" cy="61"/>
              </a:xfrm>
              <a:custGeom>
                <a:avLst/>
                <a:gdLst>
                  <a:gd name="T0" fmla="*/ 30 w 58"/>
                  <a:gd name="T1" fmla="*/ 6 h 51"/>
                  <a:gd name="T2" fmla="*/ 61 w 58"/>
                  <a:gd name="T3" fmla="*/ 81 h 51"/>
                  <a:gd name="T4" fmla="*/ 83 w 58"/>
                  <a:gd name="T5" fmla="*/ 35 h 51"/>
                  <a:gd name="T6" fmla="*/ 15 w 58"/>
                  <a:gd name="T7" fmla="*/ 43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51">
                    <a:moveTo>
                      <a:pt x="18" y="3"/>
                    </a:moveTo>
                    <a:cubicBezTo>
                      <a:pt x="0" y="8"/>
                      <a:pt x="25" y="46"/>
                      <a:pt x="36" y="48"/>
                    </a:cubicBezTo>
                    <a:cubicBezTo>
                      <a:pt x="51" y="51"/>
                      <a:pt x="58" y="34"/>
                      <a:pt x="50" y="20"/>
                    </a:cubicBezTo>
                    <a:cubicBezTo>
                      <a:pt x="40" y="1"/>
                      <a:pt x="9" y="0"/>
                      <a:pt x="9" y="2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9" name="Freeform 163">
                <a:extLst>
                  <a:ext uri="{FF2B5EF4-FFF2-40B4-BE49-F238E27FC236}">
                    <a16:creationId xmlns:a16="http://schemas.microsoft.com/office/drawing/2014/main" id="{18D69269-3CD0-41C1-B9F6-5EECE1946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859"/>
                <a:ext cx="59" cy="79"/>
              </a:xfrm>
              <a:custGeom>
                <a:avLst/>
                <a:gdLst>
                  <a:gd name="T0" fmla="*/ 6 w 50"/>
                  <a:gd name="T1" fmla="*/ 68 h 66"/>
                  <a:gd name="T2" fmla="*/ 53 w 50"/>
                  <a:gd name="T3" fmla="*/ 89 h 66"/>
                  <a:gd name="T4" fmla="*/ 9 w 50"/>
                  <a:gd name="T5" fmla="*/ 85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66">
                    <a:moveTo>
                      <a:pt x="3" y="40"/>
                    </a:moveTo>
                    <a:cubicBezTo>
                      <a:pt x="0" y="58"/>
                      <a:pt x="21" y="66"/>
                      <a:pt x="32" y="52"/>
                    </a:cubicBezTo>
                    <a:cubicBezTo>
                      <a:pt x="50" y="29"/>
                      <a:pt x="1" y="0"/>
                      <a:pt x="6" y="49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0" name="Freeform 164">
                <a:extLst>
                  <a:ext uri="{FF2B5EF4-FFF2-40B4-BE49-F238E27FC236}">
                    <a16:creationId xmlns:a16="http://schemas.microsoft.com/office/drawing/2014/main" id="{9B49640E-53EB-44EF-865D-DD6A79902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2864"/>
                <a:ext cx="99" cy="94"/>
              </a:xfrm>
              <a:custGeom>
                <a:avLst/>
                <a:gdLst>
                  <a:gd name="T0" fmla="*/ 45 w 83"/>
                  <a:gd name="T1" fmla="*/ 73 h 79"/>
                  <a:gd name="T2" fmla="*/ 68 w 83"/>
                  <a:gd name="T3" fmla="*/ 127 h 79"/>
                  <a:gd name="T4" fmla="*/ 35 w 83"/>
                  <a:gd name="T5" fmla="*/ 88 h 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79">
                    <a:moveTo>
                      <a:pt x="27" y="43"/>
                    </a:moveTo>
                    <a:cubicBezTo>
                      <a:pt x="0" y="47"/>
                      <a:pt x="21" y="79"/>
                      <a:pt x="40" y="76"/>
                    </a:cubicBezTo>
                    <a:cubicBezTo>
                      <a:pt x="83" y="67"/>
                      <a:pt x="8" y="0"/>
                      <a:pt x="20" y="52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1" name="Freeform 165">
                <a:extLst>
                  <a:ext uri="{FF2B5EF4-FFF2-40B4-BE49-F238E27FC236}">
                    <a16:creationId xmlns:a16="http://schemas.microsoft.com/office/drawing/2014/main" id="{6EDD298E-A336-4321-9E55-215C4D588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2933"/>
                <a:ext cx="61" cy="104"/>
              </a:xfrm>
              <a:custGeom>
                <a:avLst/>
                <a:gdLst>
                  <a:gd name="T0" fmla="*/ 28 w 51"/>
                  <a:gd name="T1" fmla="*/ 103 h 87"/>
                  <a:gd name="T2" fmla="*/ 14 w 51"/>
                  <a:gd name="T3" fmla="*/ 98 h 87"/>
                  <a:gd name="T4" fmla="*/ 79 w 51"/>
                  <a:gd name="T5" fmla="*/ 67 h 87"/>
                  <a:gd name="T6" fmla="*/ 33 w 51"/>
                  <a:gd name="T7" fmla="*/ 85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87">
                    <a:moveTo>
                      <a:pt x="16" y="60"/>
                    </a:moveTo>
                    <a:cubicBezTo>
                      <a:pt x="13" y="59"/>
                      <a:pt x="11" y="58"/>
                      <a:pt x="8" y="58"/>
                    </a:cubicBezTo>
                    <a:cubicBezTo>
                      <a:pt x="19" y="87"/>
                      <a:pt x="51" y="64"/>
                      <a:pt x="46" y="39"/>
                    </a:cubicBezTo>
                    <a:cubicBezTo>
                      <a:pt x="38" y="0"/>
                      <a:pt x="0" y="31"/>
                      <a:pt x="19" y="49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2" name="Freeform 166">
                <a:extLst>
                  <a:ext uri="{FF2B5EF4-FFF2-40B4-BE49-F238E27FC236}">
                    <a16:creationId xmlns:a16="http://schemas.microsoft.com/office/drawing/2014/main" id="{20B74DCB-1A65-4FD4-897F-305FF153D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2914"/>
                <a:ext cx="32" cy="44"/>
              </a:xfrm>
              <a:custGeom>
                <a:avLst/>
                <a:gdLst>
                  <a:gd name="T0" fmla="*/ 0 w 27"/>
                  <a:gd name="T1" fmla="*/ 37 h 37"/>
                  <a:gd name="T2" fmla="*/ 38 w 27"/>
                  <a:gd name="T3" fmla="*/ 38 h 37"/>
                  <a:gd name="T4" fmla="*/ 18 w 27"/>
                  <a:gd name="T5" fmla="*/ 32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37">
                    <a:moveTo>
                      <a:pt x="0" y="22"/>
                    </a:moveTo>
                    <a:cubicBezTo>
                      <a:pt x="5" y="35"/>
                      <a:pt x="20" y="37"/>
                      <a:pt x="23" y="23"/>
                    </a:cubicBezTo>
                    <a:cubicBezTo>
                      <a:pt x="27" y="7"/>
                      <a:pt x="9" y="0"/>
                      <a:pt x="11" y="19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3" name="Freeform 167">
                <a:extLst>
                  <a:ext uri="{FF2B5EF4-FFF2-40B4-BE49-F238E27FC236}">
                    <a16:creationId xmlns:a16="http://schemas.microsoft.com/office/drawing/2014/main" id="{F0E0A82F-4B86-4DF5-908A-AFA9BE992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832"/>
                <a:ext cx="37" cy="46"/>
              </a:xfrm>
              <a:custGeom>
                <a:avLst/>
                <a:gdLst>
                  <a:gd name="T0" fmla="*/ 12 w 31"/>
                  <a:gd name="T1" fmla="*/ 64 h 39"/>
                  <a:gd name="T2" fmla="*/ 0 w 31"/>
                  <a:gd name="T3" fmla="*/ 38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9">
                    <a:moveTo>
                      <a:pt x="7" y="39"/>
                    </a:moveTo>
                    <a:cubicBezTo>
                      <a:pt x="31" y="30"/>
                      <a:pt x="1" y="0"/>
                      <a:pt x="0" y="23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4" name="Freeform 168">
                <a:extLst>
                  <a:ext uri="{FF2B5EF4-FFF2-40B4-BE49-F238E27FC236}">
                    <a16:creationId xmlns:a16="http://schemas.microsoft.com/office/drawing/2014/main" id="{0680BFED-8ED0-4EB8-B88A-58F36F6FE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270"/>
                <a:ext cx="129" cy="131"/>
              </a:xfrm>
              <a:custGeom>
                <a:avLst/>
                <a:gdLst>
                  <a:gd name="T0" fmla="*/ 53 w 108"/>
                  <a:gd name="T1" fmla="*/ 95 h 110"/>
                  <a:gd name="T2" fmla="*/ 94 w 108"/>
                  <a:gd name="T3" fmla="*/ 158 h 110"/>
                  <a:gd name="T4" fmla="*/ 29 w 108"/>
                  <a:gd name="T5" fmla="*/ 110 h 1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8" h="110">
                    <a:moveTo>
                      <a:pt x="31" y="56"/>
                    </a:moveTo>
                    <a:cubicBezTo>
                      <a:pt x="0" y="51"/>
                      <a:pt x="18" y="110"/>
                      <a:pt x="55" y="94"/>
                    </a:cubicBezTo>
                    <a:cubicBezTo>
                      <a:pt x="108" y="73"/>
                      <a:pt x="36" y="0"/>
                      <a:pt x="17" y="6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5" name="Freeform 169">
                <a:extLst>
                  <a:ext uri="{FF2B5EF4-FFF2-40B4-BE49-F238E27FC236}">
                    <a16:creationId xmlns:a16="http://schemas.microsoft.com/office/drawing/2014/main" id="{2EB3F4E9-792F-4877-80F8-AB6326108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2196"/>
                <a:ext cx="73" cy="93"/>
              </a:xfrm>
              <a:custGeom>
                <a:avLst/>
                <a:gdLst>
                  <a:gd name="T0" fmla="*/ 16 w 61"/>
                  <a:gd name="T1" fmla="*/ 73 h 78"/>
                  <a:gd name="T2" fmla="*/ 97 w 61"/>
                  <a:gd name="T3" fmla="*/ 56 h 78"/>
                  <a:gd name="T4" fmla="*/ 68 w 61"/>
                  <a:gd name="T5" fmla="*/ 7 h 78"/>
                  <a:gd name="T6" fmla="*/ 0 w 61"/>
                  <a:gd name="T7" fmla="*/ 69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78">
                    <a:moveTo>
                      <a:pt x="9" y="43"/>
                    </a:moveTo>
                    <a:cubicBezTo>
                      <a:pt x="6" y="78"/>
                      <a:pt x="52" y="55"/>
                      <a:pt x="57" y="33"/>
                    </a:cubicBezTo>
                    <a:cubicBezTo>
                      <a:pt x="61" y="18"/>
                      <a:pt x="56" y="6"/>
                      <a:pt x="40" y="4"/>
                    </a:cubicBezTo>
                    <a:cubicBezTo>
                      <a:pt x="18" y="0"/>
                      <a:pt x="8" y="25"/>
                      <a:pt x="0" y="4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6" name="Freeform 170">
                <a:extLst>
                  <a:ext uri="{FF2B5EF4-FFF2-40B4-BE49-F238E27FC236}">
                    <a16:creationId xmlns:a16="http://schemas.microsoft.com/office/drawing/2014/main" id="{F1EBA117-F690-4DE3-806A-CD05B701A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332"/>
                <a:ext cx="59" cy="80"/>
              </a:xfrm>
              <a:custGeom>
                <a:avLst/>
                <a:gdLst>
                  <a:gd name="T0" fmla="*/ 28 w 50"/>
                  <a:gd name="T1" fmla="*/ 29 h 67"/>
                  <a:gd name="T2" fmla="*/ 21 w 50"/>
                  <a:gd name="T3" fmla="*/ 98 h 67"/>
                  <a:gd name="T4" fmla="*/ 54 w 50"/>
                  <a:gd name="T5" fmla="*/ 0 h 67"/>
                  <a:gd name="T6" fmla="*/ 21 w 50"/>
                  <a:gd name="T7" fmla="*/ 44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17" y="17"/>
                    </a:moveTo>
                    <a:cubicBezTo>
                      <a:pt x="9" y="24"/>
                      <a:pt x="0" y="51"/>
                      <a:pt x="13" y="58"/>
                    </a:cubicBezTo>
                    <a:cubicBezTo>
                      <a:pt x="33" y="67"/>
                      <a:pt x="50" y="11"/>
                      <a:pt x="33" y="0"/>
                    </a:cubicBezTo>
                    <a:cubicBezTo>
                      <a:pt x="25" y="4"/>
                      <a:pt x="11" y="19"/>
                      <a:pt x="13" y="2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7" name="Freeform 171">
                <a:extLst>
                  <a:ext uri="{FF2B5EF4-FFF2-40B4-BE49-F238E27FC236}">
                    <a16:creationId xmlns:a16="http://schemas.microsoft.com/office/drawing/2014/main" id="{B4363B25-C4C8-4F48-8430-8A3C62DE3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2272"/>
                <a:ext cx="55" cy="61"/>
              </a:xfrm>
              <a:custGeom>
                <a:avLst/>
                <a:gdLst>
                  <a:gd name="T0" fmla="*/ 24 w 46"/>
                  <a:gd name="T1" fmla="*/ 31 h 51"/>
                  <a:gd name="T2" fmla="*/ 60 w 46"/>
                  <a:gd name="T3" fmla="*/ 45 h 51"/>
                  <a:gd name="T4" fmla="*/ 51 w 46"/>
                  <a:gd name="T5" fmla="*/ 1 h 51"/>
                  <a:gd name="T6" fmla="*/ 12 w 46"/>
                  <a:gd name="T7" fmla="*/ 5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51">
                    <a:moveTo>
                      <a:pt x="14" y="18"/>
                    </a:moveTo>
                    <a:cubicBezTo>
                      <a:pt x="0" y="26"/>
                      <a:pt x="20" y="51"/>
                      <a:pt x="35" y="27"/>
                    </a:cubicBezTo>
                    <a:cubicBezTo>
                      <a:pt x="42" y="17"/>
                      <a:pt x="46" y="0"/>
                      <a:pt x="30" y="1"/>
                    </a:cubicBezTo>
                    <a:cubicBezTo>
                      <a:pt x="20" y="1"/>
                      <a:pt x="11" y="22"/>
                      <a:pt x="7" y="29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8" name="Freeform 172">
                <a:extLst>
                  <a:ext uri="{FF2B5EF4-FFF2-40B4-BE49-F238E27FC236}">
                    <a16:creationId xmlns:a16="http://schemas.microsoft.com/office/drawing/2014/main" id="{1FE5C2AB-7C47-4C54-B144-7E7680C62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269"/>
                <a:ext cx="62" cy="41"/>
              </a:xfrm>
              <a:custGeom>
                <a:avLst/>
                <a:gdLst>
                  <a:gd name="T0" fmla="*/ 23 w 52"/>
                  <a:gd name="T1" fmla="*/ 15 h 35"/>
                  <a:gd name="T2" fmla="*/ 43 w 52"/>
                  <a:gd name="T3" fmla="*/ 49 h 35"/>
                  <a:gd name="T4" fmla="*/ 64 w 52"/>
                  <a:gd name="T5" fmla="*/ 13 h 35"/>
                  <a:gd name="T6" fmla="*/ 2 w 52"/>
                  <a:gd name="T7" fmla="*/ 48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35">
                    <a:moveTo>
                      <a:pt x="13" y="9"/>
                    </a:moveTo>
                    <a:cubicBezTo>
                      <a:pt x="0" y="20"/>
                      <a:pt x="6" y="35"/>
                      <a:pt x="25" y="31"/>
                    </a:cubicBezTo>
                    <a:cubicBezTo>
                      <a:pt x="38" y="28"/>
                      <a:pt x="52" y="16"/>
                      <a:pt x="38" y="8"/>
                    </a:cubicBezTo>
                    <a:cubicBezTo>
                      <a:pt x="22" y="0"/>
                      <a:pt x="11" y="22"/>
                      <a:pt x="2" y="3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9" name="Freeform 173">
                <a:extLst>
                  <a:ext uri="{FF2B5EF4-FFF2-40B4-BE49-F238E27FC236}">
                    <a16:creationId xmlns:a16="http://schemas.microsoft.com/office/drawing/2014/main" id="{D144AA44-AA79-4A26-861E-DFE4C8D39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232"/>
                <a:ext cx="67" cy="69"/>
              </a:xfrm>
              <a:custGeom>
                <a:avLst/>
                <a:gdLst>
                  <a:gd name="T0" fmla="*/ 0 w 56"/>
                  <a:gd name="T1" fmla="*/ 55 h 58"/>
                  <a:gd name="T2" fmla="*/ 81 w 56"/>
                  <a:gd name="T3" fmla="*/ 52 h 58"/>
                  <a:gd name="T4" fmla="*/ 19 w 56"/>
                  <a:gd name="T5" fmla="*/ 57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58">
                    <a:moveTo>
                      <a:pt x="0" y="33"/>
                    </a:moveTo>
                    <a:cubicBezTo>
                      <a:pt x="7" y="56"/>
                      <a:pt x="41" y="58"/>
                      <a:pt x="48" y="31"/>
                    </a:cubicBezTo>
                    <a:cubicBezTo>
                      <a:pt x="56" y="0"/>
                      <a:pt x="13" y="11"/>
                      <a:pt x="11" y="34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0" name="Freeform 174">
                <a:extLst>
                  <a:ext uri="{FF2B5EF4-FFF2-40B4-BE49-F238E27FC236}">
                    <a16:creationId xmlns:a16="http://schemas.microsoft.com/office/drawing/2014/main" id="{43D8FE97-99CA-479A-BE31-3C1A1C914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202"/>
                <a:ext cx="31" cy="26"/>
              </a:xfrm>
              <a:custGeom>
                <a:avLst/>
                <a:gdLst>
                  <a:gd name="T0" fmla="*/ 0 w 26"/>
                  <a:gd name="T1" fmla="*/ 25 h 22"/>
                  <a:gd name="T2" fmla="*/ 44 w 26"/>
                  <a:gd name="T3" fmla="*/ 9 h 22"/>
                  <a:gd name="T4" fmla="*/ 6 w 26"/>
                  <a:gd name="T5" fmla="*/ 33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0" y="15"/>
                    </a:moveTo>
                    <a:cubicBezTo>
                      <a:pt x="9" y="22"/>
                      <a:pt x="25" y="18"/>
                      <a:pt x="26" y="6"/>
                    </a:cubicBezTo>
                    <a:cubicBezTo>
                      <a:pt x="15" y="0"/>
                      <a:pt x="5" y="8"/>
                      <a:pt x="3" y="2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1" name="Freeform 175">
                <a:extLst>
                  <a:ext uri="{FF2B5EF4-FFF2-40B4-BE49-F238E27FC236}">
                    <a16:creationId xmlns:a16="http://schemas.microsoft.com/office/drawing/2014/main" id="{40C3E2F1-8A19-442C-B73A-384ED8FA5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339"/>
                <a:ext cx="28" cy="21"/>
              </a:xfrm>
              <a:custGeom>
                <a:avLst/>
                <a:gdLst>
                  <a:gd name="T0" fmla="*/ 0 w 23"/>
                  <a:gd name="T1" fmla="*/ 22 h 18"/>
                  <a:gd name="T2" fmla="*/ 13 w 23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8">
                    <a:moveTo>
                      <a:pt x="0" y="14"/>
                    </a:moveTo>
                    <a:cubicBezTo>
                      <a:pt x="15" y="18"/>
                      <a:pt x="23" y="0"/>
                      <a:pt x="7" y="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2" name="Freeform 176">
                <a:extLst>
                  <a:ext uri="{FF2B5EF4-FFF2-40B4-BE49-F238E27FC236}">
                    <a16:creationId xmlns:a16="http://schemas.microsoft.com/office/drawing/2014/main" id="{6E442E05-26A3-4F46-997B-3E1E5E376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2362"/>
                <a:ext cx="101" cy="96"/>
              </a:xfrm>
              <a:custGeom>
                <a:avLst/>
                <a:gdLst>
                  <a:gd name="T0" fmla="*/ 21 w 85"/>
                  <a:gd name="T1" fmla="*/ 46 h 81"/>
                  <a:gd name="T2" fmla="*/ 121 w 85"/>
                  <a:gd name="T3" fmla="*/ 78 h 81"/>
                  <a:gd name="T4" fmla="*/ 18 w 85"/>
                  <a:gd name="T5" fmla="*/ 62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5" h="81">
                    <a:moveTo>
                      <a:pt x="13" y="28"/>
                    </a:moveTo>
                    <a:cubicBezTo>
                      <a:pt x="0" y="53"/>
                      <a:pt x="60" y="81"/>
                      <a:pt x="72" y="47"/>
                    </a:cubicBezTo>
                    <a:cubicBezTo>
                      <a:pt x="85" y="11"/>
                      <a:pt x="22" y="0"/>
                      <a:pt x="11" y="37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3" name="Freeform 177">
                <a:extLst>
                  <a:ext uri="{FF2B5EF4-FFF2-40B4-BE49-F238E27FC236}">
                    <a16:creationId xmlns:a16="http://schemas.microsoft.com/office/drawing/2014/main" id="{B724BAB1-CAD4-4130-82B1-802B9EF04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410"/>
                <a:ext cx="77" cy="78"/>
              </a:xfrm>
              <a:custGeom>
                <a:avLst/>
                <a:gdLst>
                  <a:gd name="T0" fmla="*/ 34 w 64"/>
                  <a:gd name="T1" fmla="*/ 60 h 65"/>
                  <a:gd name="T2" fmla="*/ 20 w 64"/>
                  <a:gd name="T3" fmla="*/ 58 h 65"/>
                  <a:gd name="T4" fmla="*/ 78 w 64"/>
                  <a:gd name="T5" fmla="*/ 84 h 65"/>
                  <a:gd name="T6" fmla="*/ 8 w 64"/>
                  <a:gd name="T7" fmla="*/ 96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65">
                    <a:moveTo>
                      <a:pt x="19" y="35"/>
                    </a:moveTo>
                    <a:cubicBezTo>
                      <a:pt x="17" y="34"/>
                      <a:pt x="15" y="33"/>
                      <a:pt x="12" y="33"/>
                    </a:cubicBezTo>
                    <a:cubicBezTo>
                      <a:pt x="2" y="52"/>
                      <a:pt x="34" y="65"/>
                      <a:pt x="45" y="48"/>
                    </a:cubicBezTo>
                    <a:cubicBezTo>
                      <a:pt x="64" y="20"/>
                      <a:pt x="0" y="0"/>
                      <a:pt x="5" y="5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4" name="Freeform 178">
                <a:extLst>
                  <a:ext uri="{FF2B5EF4-FFF2-40B4-BE49-F238E27FC236}">
                    <a16:creationId xmlns:a16="http://schemas.microsoft.com/office/drawing/2014/main" id="{E1F9BA5E-B52D-4DD2-B60F-7600ADF86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2478"/>
                <a:ext cx="55" cy="66"/>
              </a:xfrm>
              <a:custGeom>
                <a:avLst/>
                <a:gdLst>
                  <a:gd name="T0" fmla="*/ 36 w 46"/>
                  <a:gd name="T1" fmla="*/ 88 h 55"/>
                  <a:gd name="T2" fmla="*/ 47 w 46"/>
                  <a:gd name="T3" fmla="*/ 95 h 55"/>
                  <a:gd name="T4" fmla="*/ 6 w 46"/>
                  <a:gd name="T5" fmla="*/ 71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55">
                    <a:moveTo>
                      <a:pt x="21" y="51"/>
                    </a:moveTo>
                    <a:cubicBezTo>
                      <a:pt x="24" y="53"/>
                      <a:pt x="25" y="55"/>
                      <a:pt x="28" y="55"/>
                    </a:cubicBezTo>
                    <a:cubicBezTo>
                      <a:pt x="46" y="29"/>
                      <a:pt x="0" y="0"/>
                      <a:pt x="3" y="4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5" name="Freeform 179">
                <a:extLst>
                  <a:ext uri="{FF2B5EF4-FFF2-40B4-BE49-F238E27FC236}">
                    <a16:creationId xmlns:a16="http://schemas.microsoft.com/office/drawing/2014/main" id="{8E68C73B-9B91-4108-8C53-FB54CD24A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120"/>
                <a:ext cx="85" cy="112"/>
              </a:xfrm>
              <a:custGeom>
                <a:avLst/>
                <a:gdLst>
                  <a:gd name="T0" fmla="*/ 8 w 71"/>
                  <a:gd name="T1" fmla="*/ 85 h 94"/>
                  <a:gd name="T2" fmla="*/ 102 w 71"/>
                  <a:gd name="T3" fmla="*/ 117 h 94"/>
                  <a:gd name="T4" fmla="*/ 0 w 71"/>
                  <a:gd name="T5" fmla="*/ 69 h 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94">
                    <a:moveTo>
                      <a:pt x="5" y="50"/>
                    </a:moveTo>
                    <a:cubicBezTo>
                      <a:pt x="8" y="69"/>
                      <a:pt x="49" y="94"/>
                      <a:pt x="59" y="69"/>
                    </a:cubicBezTo>
                    <a:cubicBezTo>
                      <a:pt x="71" y="39"/>
                      <a:pt x="10" y="0"/>
                      <a:pt x="0" y="41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6" name="Freeform 180">
                <a:extLst>
                  <a:ext uri="{FF2B5EF4-FFF2-40B4-BE49-F238E27FC236}">
                    <a16:creationId xmlns:a16="http://schemas.microsoft.com/office/drawing/2014/main" id="{110B2838-A21B-47F4-BFD0-C270BCC5C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2189"/>
                <a:ext cx="96" cy="114"/>
              </a:xfrm>
              <a:custGeom>
                <a:avLst/>
                <a:gdLst>
                  <a:gd name="T0" fmla="*/ 30 w 81"/>
                  <a:gd name="T1" fmla="*/ 106 h 96"/>
                  <a:gd name="T2" fmla="*/ 73 w 81"/>
                  <a:gd name="T3" fmla="*/ 148 h 96"/>
                  <a:gd name="T4" fmla="*/ 20 w 81"/>
                  <a:gd name="T5" fmla="*/ 68 h 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96">
                    <a:moveTo>
                      <a:pt x="18" y="63"/>
                    </a:moveTo>
                    <a:cubicBezTo>
                      <a:pt x="0" y="75"/>
                      <a:pt x="29" y="96"/>
                      <a:pt x="44" y="88"/>
                    </a:cubicBezTo>
                    <a:cubicBezTo>
                      <a:pt x="81" y="69"/>
                      <a:pt x="30" y="0"/>
                      <a:pt x="12" y="40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7" name="Freeform 181">
                <a:extLst>
                  <a:ext uri="{FF2B5EF4-FFF2-40B4-BE49-F238E27FC236}">
                    <a16:creationId xmlns:a16="http://schemas.microsoft.com/office/drawing/2014/main" id="{5D568144-1F56-4DED-80F5-97CD8A5E6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2034"/>
                <a:ext cx="43" cy="40"/>
              </a:xfrm>
              <a:custGeom>
                <a:avLst/>
                <a:gdLst>
                  <a:gd name="T0" fmla="*/ 19 w 36"/>
                  <a:gd name="T1" fmla="*/ 50 h 33"/>
                  <a:gd name="T2" fmla="*/ 0 w 36"/>
                  <a:gd name="T3" fmla="*/ 28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33">
                    <a:moveTo>
                      <a:pt x="11" y="28"/>
                    </a:moveTo>
                    <a:cubicBezTo>
                      <a:pt x="36" y="33"/>
                      <a:pt x="22" y="0"/>
                      <a:pt x="0" y="16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8" name="Freeform 182">
                <a:extLst>
                  <a:ext uri="{FF2B5EF4-FFF2-40B4-BE49-F238E27FC236}">
                    <a16:creationId xmlns:a16="http://schemas.microsoft.com/office/drawing/2014/main" id="{87DD4F19-C858-42DA-B033-9698551E1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2168"/>
                <a:ext cx="108" cy="85"/>
              </a:xfrm>
              <a:custGeom>
                <a:avLst/>
                <a:gdLst>
                  <a:gd name="T0" fmla="*/ 21 w 91"/>
                  <a:gd name="T1" fmla="*/ 44 h 72"/>
                  <a:gd name="T2" fmla="*/ 115 w 91"/>
                  <a:gd name="T3" fmla="*/ 65 h 72"/>
                  <a:gd name="T4" fmla="*/ 21 w 91"/>
                  <a:gd name="T5" fmla="*/ 57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" h="72">
                    <a:moveTo>
                      <a:pt x="13" y="26"/>
                    </a:moveTo>
                    <a:cubicBezTo>
                      <a:pt x="0" y="37"/>
                      <a:pt x="50" y="72"/>
                      <a:pt x="69" y="40"/>
                    </a:cubicBezTo>
                    <a:cubicBezTo>
                      <a:pt x="91" y="3"/>
                      <a:pt x="27" y="0"/>
                      <a:pt x="13" y="35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9" name="Freeform 183">
                <a:extLst>
                  <a:ext uri="{FF2B5EF4-FFF2-40B4-BE49-F238E27FC236}">
                    <a16:creationId xmlns:a16="http://schemas.microsoft.com/office/drawing/2014/main" id="{CFA57DA8-9927-4987-B573-3BBAE28B9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112"/>
                <a:ext cx="40" cy="40"/>
              </a:xfrm>
              <a:custGeom>
                <a:avLst/>
                <a:gdLst>
                  <a:gd name="T0" fmla="*/ 16 w 33"/>
                  <a:gd name="T1" fmla="*/ 25 h 34"/>
                  <a:gd name="T2" fmla="*/ 51 w 33"/>
                  <a:gd name="T3" fmla="*/ 31 h 34"/>
                  <a:gd name="T4" fmla="*/ 2 w 33"/>
                  <a:gd name="T5" fmla="*/ 46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4">
                    <a:moveTo>
                      <a:pt x="9" y="15"/>
                    </a:moveTo>
                    <a:cubicBezTo>
                      <a:pt x="10" y="27"/>
                      <a:pt x="25" y="34"/>
                      <a:pt x="29" y="19"/>
                    </a:cubicBezTo>
                    <a:cubicBezTo>
                      <a:pt x="33" y="0"/>
                      <a:pt x="0" y="3"/>
                      <a:pt x="2" y="28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0" name="Freeform 184">
                <a:extLst>
                  <a:ext uri="{FF2B5EF4-FFF2-40B4-BE49-F238E27FC236}">
                    <a16:creationId xmlns:a16="http://schemas.microsoft.com/office/drawing/2014/main" id="{9DE5F90B-DAD3-4A2C-A87E-7AC3739E8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2153"/>
                <a:ext cx="33" cy="41"/>
              </a:xfrm>
              <a:custGeom>
                <a:avLst/>
                <a:gdLst>
                  <a:gd name="T0" fmla="*/ 11 w 28"/>
                  <a:gd name="T1" fmla="*/ 57 h 34"/>
                  <a:gd name="T2" fmla="*/ 0 w 28"/>
                  <a:gd name="T3" fmla="*/ 4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4">
                    <a:moveTo>
                      <a:pt x="7" y="32"/>
                    </a:moveTo>
                    <a:cubicBezTo>
                      <a:pt x="28" y="34"/>
                      <a:pt x="6" y="0"/>
                      <a:pt x="0" y="22"/>
                    </a:cubicBezTo>
                  </a:path>
                </a:pathLst>
              </a:custGeom>
              <a:solidFill>
                <a:srgbClr val="D8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1" name="Freeform 185">
                <a:extLst>
                  <a:ext uri="{FF2B5EF4-FFF2-40B4-BE49-F238E27FC236}">
                    <a16:creationId xmlns:a16="http://schemas.microsoft.com/office/drawing/2014/main" id="{AA66CAF0-EF96-4967-9870-E1317B000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1326"/>
                <a:ext cx="162" cy="242"/>
              </a:xfrm>
              <a:custGeom>
                <a:avLst/>
                <a:gdLst>
                  <a:gd name="T0" fmla="*/ 2 w 136"/>
                  <a:gd name="T1" fmla="*/ 32 h 203"/>
                  <a:gd name="T2" fmla="*/ 36 w 136"/>
                  <a:gd name="T3" fmla="*/ 79 h 203"/>
                  <a:gd name="T4" fmla="*/ 0 w 136"/>
                  <a:gd name="T5" fmla="*/ 135 h 203"/>
                  <a:gd name="T6" fmla="*/ 60 w 136"/>
                  <a:gd name="T7" fmla="*/ 150 h 203"/>
                  <a:gd name="T8" fmla="*/ 89 w 136"/>
                  <a:gd name="T9" fmla="*/ 124 h 203"/>
                  <a:gd name="T10" fmla="*/ 157 w 136"/>
                  <a:gd name="T11" fmla="*/ 176 h 203"/>
                  <a:gd name="T12" fmla="*/ 141 w 136"/>
                  <a:gd name="T13" fmla="*/ 267 h 203"/>
                  <a:gd name="T14" fmla="*/ 177 w 136"/>
                  <a:gd name="T15" fmla="*/ 298 h 203"/>
                  <a:gd name="T16" fmla="*/ 151 w 136"/>
                  <a:gd name="T17" fmla="*/ 343 h 203"/>
                  <a:gd name="T18" fmla="*/ 200 w 136"/>
                  <a:gd name="T19" fmla="*/ 330 h 203"/>
                  <a:gd name="T20" fmla="*/ 206 w 136"/>
                  <a:gd name="T21" fmla="*/ 272 h 203"/>
                  <a:gd name="T22" fmla="*/ 230 w 136"/>
                  <a:gd name="T23" fmla="*/ 242 h 203"/>
                  <a:gd name="T24" fmla="*/ 177 w 136"/>
                  <a:gd name="T25" fmla="*/ 254 h 203"/>
                  <a:gd name="T26" fmla="*/ 216 w 136"/>
                  <a:gd name="T27" fmla="*/ 213 h 203"/>
                  <a:gd name="T28" fmla="*/ 220 w 136"/>
                  <a:gd name="T29" fmla="*/ 150 h 203"/>
                  <a:gd name="T30" fmla="*/ 218 w 136"/>
                  <a:gd name="T31" fmla="*/ 82 h 203"/>
                  <a:gd name="T32" fmla="*/ 175 w 136"/>
                  <a:gd name="T33" fmla="*/ 117 h 203"/>
                  <a:gd name="T34" fmla="*/ 148 w 136"/>
                  <a:gd name="T35" fmla="*/ 76 h 203"/>
                  <a:gd name="T36" fmla="*/ 104 w 136"/>
                  <a:gd name="T37" fmla="*/ 89 h 203"/>
                  <a:gd name="T38" fmla="*/ 71 w 136"/>
                  <a:gd name="T39" fmla="*/ 104 h 203"/>
                  <a:gd name="T40" fmla="*/ 76 w 136"/>
                  <a:gd name="T41" fmla="*/ 64 h 203"/>
                  <a:gd name="T42" fmla="*/ 69 w 136"/>
                  <a:gd name="T43" fmla="*/ 80 h 203"/>
                  <a:gd name="T44" fmla="*/ 64 w 136"/>
                  <a:gd name="T45" fmla="*/ 44 h 203"/>
                  <a:gd name="T46" fmla="*/ 43 w 136"/>
                  <a:gd name="T47" fmla="*/ 10 h 203"/>
                  <a:gd name="T48" fmla="*/ 14 w 136"/>
                  <a:gd name="T49" fmla="*/ 18 h 20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36" h="203">
                    <a:moveTo>
                      <a:pt x="2" y="19"/>
                    </a:moveTo>
                    <a:cubicBezTo>
                      <a:pt x="14" y="0"/>
                      <a:pt x="30" y="31"/>
                      <a:pt x="21" y="46"/>
                    </a:cubicBezTo>
                    <a:cubicBezTo>
                      <a:pt x="37" y="47"/>
                      <a:pt x="11" y="79"/>
                      <a:pt x="0" y="80"/>
                    </a:cubicBezTo>
                    <a:cubicBezTo>
                      <a:pt x="14" y="71"/>
                      <a:pt x="38" y="62"/>
                      <a:pt x="35" y="89"/>
                    </a:cubicBezTo>
                    <a:cubicBezTo>
                      <a:pt x="34" y="80"/>
                      <a:pt x="44" y="74"/>
                      <a:pt x="53" y="73"/>
                    </a:cubicBezTo>
                    <a:cubicBezTo>
                      <a:pt x="75" y="71"/>
                      <a:pt x="84" y="89"/>
                      <a:pt x="93" y="104"/>
                    </a:cubicBezTo>
                    <a:cubicBezTo>
                      <a:pt x="105" y="123"/>
                      <a:pt x="109" y="145"/>
                      <a:pt x="83" y="158"/>
                    </a:cubicBezTo>
                    <a:cubicBezTo>
                      <a:pt x="95" y="158"/>
                      <a:pt x="108" y="160"/>
                      <a:pt x="105" y="176"/>
                    </a:cubicBezTo>
                    <a:cubicBezTo>
                      <a:pt x="102" y="187"/>
                      <a:pt x="88" y="192"/>
                      <a:pt x="90" y="203"/>
                    </a:cubicBezTo>
                    <a:cubicBezTo>
                      <a:pt x="94" y="196"/>
                      <a:pt x="113" y="180"/>
                      <a:pt x="118" y="195"/>
                    </a:cubicBezTo>
                    <a:cubicBezTo>
                      <a:pt x="107" y="192"/>
                      <a:pt x="116" y="166"/>
                      <a:pt x="122" y="160"/>
                    </a:cubicBezTo>
                    <a:cubicBezTo>
                      <a:pt x="131" y="151"/>
                      <a:pt x="135" y="156"/>
                      <a:pt x="136" y="143"/>
                    </a:cubicBezTo>
                    <a:cubicBezTo>
                      <a:pt x="129" y="145"/>
                      <a:pt x="108" y="161"/>
                      <a:pt x="105" y="150"/>
                    </a:cubicBezTo>
                    <a:cubicBezTo>
                      <a:pt x="102" y="140"/>
                      <a:pt x="124" y="131"/>
                      <a:pt x="128" y="126"/>
                    </a:cubicBezTo>
                    <a:cubicBezTo>
                      <a:pt x="113" y="121"/>
                      <a:pt x="120" y="96"/>
                      <a:pt x="130" y="89"/>
                    </a:cubicBezTo>
                    <a:cubicBezTo>
                      <a:pt x="118" y="82"/>
                      <a:pt x="124" y="59"/>
                      <a:pt x="129" y="49"/>
                    </a:cubicBezTo>
                    <a:cubicBezTo>
                      <a:pt x="128" y="58"/>
                      <a:pt x="111" y="70"/>
                      <a:pt x="103" y="69"/>
                    </a:cubicBezTo>
                    <a:cubicBezTo>
                      <a:pt x="92" y="68"/>
                      <a:pt x="91" y="53"/>
                      <a:pt x="87" y="45"/>
                    </a:cubicBezTo>
                    <a:cubicBezTo>
                      <a:pt x="85" y="54"/>
                      <a:pt x="67" y="61"/>
                      <a:pt x="61" y="53"/>
                    </a:cubicBezTo>
                    <a:cubicBezTo>
                      <a:pt x="56" y="57"/>
                      <a:pt x="49" y="68"/>
                      <a:pt x="42" y="61"/>
                    </a:cubicBezTo>
                    <a:cubicBezTo>
                      <a:pt x="39" y="58"/>
                      <a:pt x="43" y="41"/>
                      <a:pt x="45" y="38"/>
                    </a:cubicBezTo>
                    <a:cubicBezTo>
                      <a:pt x="46" y="41"/>
                      <a:pt x="46" y="47"/>
                      <a:pt x="41" y="47"/>
                    </a:cubicBezTo>
                    <a:cubicBezTo>
                      <a:pt x="35" y="46"/>
                      <a:pt x="38" y="29"/>
                      <a:pt x="38" y="26"/>
                    </a:cubicBezTo>
                    <a:cubicBezTo>
                      <a:pt x="36" y="15"/>
                      <a:pt x="31" y="15"/>
                      <a:pt x="25" y="6"/>
                    </a:cubicBezTo>
                    <a:cubicBezTo>
                      <a:pt x="23" y="13"/>
                      <a:pt x="13" y="18"/>
                      <a:pt x="8" y="11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2" name="Freeform 186">
                <a:extLst>
                  <a:ext uri="{FF2B5EF4-FFF2-40B4-BE49-F238E27FC236}">
                    <a16:creationId xmlns:a16="http://schemas.microsoft.com/office/drawing/2014/main" id="{B69C4FE6-A9B7-4A5F-8389-EC9F476E3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1" y="1064"/>
                <a:ext cx="275" cy="296"/>
              </a:xfrm>
              <a:custGeom>
                <a:avLst/>
                <a:gdLst>
                  <a:gd name="T0" fmla="*/ 0 w 230"/>
                  <a:gd name="T1" fmla="*/ 184 h 249"/>
                  <a:gd name="T2" fmla="*/ 51 w 230"/>
                  <a:gd name="T3" fmla="*/ 145 h 249"/>
                  <a:gd name="T4" fmla="*/ 85 w 230"/>
                  <a:gd name="T5" fmla="*/ 126 h 249"/>
                  <a:gd name="T6" fmla="*/ 118 w 230"/>
                  <a:gd name="T7" fmla="*/ 44 h 249"/>
                  <a:gd name="T8" fmla="*/ 166 w 230"/>
                  <a:gd name="T9" fmla="*/ 24 h 249"/>
                  <a:gd name="T10" fmla="*/ 204 w 230"/>
                  <a:gd name="T11" fmla="*/ 12 h 249"/>
                  <a:gd name="T12" fmla="*/ 251 w 230"/>
                  <a:gd name="T13" fmla="*/ 0 h 249"/>
                  <a:gd name="T14" fmla="*/ 330 w 230"/>
                  <a:gd name="T15" fmla="*/ 34 h 249"/>
                  <a:gd name="T16" fmla="*/ 393 w 230"/>
                  <a:gd name="T17" fmla="*/ 59 h 249"/>
                  <a:gd name="T18" fmla="*/ 390 w 230"/>
                  <a:gd name="T19" fmla="*/ 99 h 249"/>
                  <a:gd name="T20" fmla="*/ 314 w 230"/>
                  <a:gd name="T21" fmla="*/ 52 h 249"/>
                  <a:gd name="T22" fmla="*/ 299 w 230"/>
                  <a:gd name="T23" fmla="*/ 46 h 249"/>
                  <a:gd name="T24" fmla="*/ 279 w 230"/>
                  <a:gd name="T25" fmla="*/ 34 h 249"/>
                  <a:gd name="T26" fmla="*/ 236 w 230"/>
                  <a:gd name="T27" fmla="*/ 37 h 249"/>
                  <a:gd name="T28" fmla="*/ 236 w 230"/>
                  <a:gd name="T29" fmla="*/ 82 h 249"/>
                  <a:gd name="T30" fmla="*/ 306 w 230"/>
                  <a:gd name="T31" fmla="*/ 149 h 249"/>
                  <a:gd name="T32" fmla="*/ 341 w 230"/>
                  <a:gd name="T33" fmla="*/ 219 h 249"/>
                  <a:gd name="T34" fmla="*/ 371 w 230"/>
                  <a:gd name="T35" fmla="*/ 289 h 249"/>
                  <a:gd name="T36" fmla="*/ 367 w 230"/>
                  <a:gd name="T37" fmla="*/ 289 h 249"/>
                  <a:gd name="T38" fmla="*/ 393 w 230"/>
                  <a:gd name="T39" fmla="*/ 301 h 249"/>
                  <a:gd name="T40" fmla="*/ 373 w 230"/>
                  <a:gd name="T41" fmla="*/ 374 h 249"/>
                  <a:gd name="T42" fmla="*/ 371 w 230"/>
                  <a:gd name="T43" fmla="*/ 397 h 249"/>
                  <a:gd name="T44" fmla="*/ 317 w 230"/>
                  <a:gd name="T45" fmla="*/ 418 h 249"/>
                  <a:gd name="T46" fmla="*/ 262 w 230"/>
                  <a:gd name="T47" fmla="*/ 390 h 249"/>
                  <a:gd name="T48" fmla="*/ 313 w 230"/>
                  <a:gd name="T49" fmla="*/ 377 h 249"/>
                  <a:gd name="T50" fmla="*/ 312 w 230"/>
                  <a:gd name="T51" fmla="*/ 345 h 249"/>
                  <a:gd name="T52" fmla="*/ 329 w 230"/>
                  <a:gd name="T53" fmla="*/ 295 h 249"/>
                  <a:gd name="T54" fmla="*/ 287 w 230"/>
                  <a:gd name="T55" fmla="*/ 265 h 249"/>
                  <a:gd name="T56" fmla="*/ 289 w 230"/>
                  <a:gd name="T57" fmla="*/ 189 h 249"/>
                  <a:gd name="T58" fmla="*/ 228 w 230"/>
                  <a:gd name="T59" fmla="*/ 187 h 249"/>
                  <a:gd name="T60" fmla="*/ 204 w 230"/>
                  <a:gd name="T61" fmla="*/ 134 h 249"/>
                  <a:gd name="T62" fmla="*/ 200 w 230"/>
                  <a:gd name="T63" fmla="*/ 75 h 249"/>
                  <a:gd name="T64" fmla="*/ 177 w 230"/>
                  <a:gd name="T65" fmla="*/ 89 h 249"/>
                  <a:gd name="T66" fmla="*/ 159 w 230"/>
                  <a:gd name="T67" fmla="*/ 83 h 249"/>
                  <a:gd name="T68" fmla="*/ 139 w 230"/>
                  <a:gd name="T69" fmla="*/ 121 h 249"/>
                  <a:gd name="T70" fmla="*/ 147 w 230"/>
                  <a:gd name="T71" fmla="*/ 225 h 249"/>
                  <a:gd name="T72" fmla="*/ 93 w 230"/>
                  <a:gd name="T73" fmla="*/ 189 h 249"/>
                  <a:gd name="T74" fmla="*/ 54 w 230"/>
                  <a:gd name="T75" fmla="*/ 220 h 249"/>
                  <a:gd name="T76" fmla="*/ 19 w 230"/>
                  <a:gd name="T77" fmla="*/ 232 h 249"/>
                  <a:gd name="T78" fmla="*/ 20 w 230"/>
                  <a:gd name="T79" fmla="*/ 189 h 249"/>
                  <a:gd name="T80" fmla="*/ 14 w 230"/>
                  <a:gd name="T81" fmla="*/ 188 h 24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30" h="249">
                    <a:moveTo>
                      <a:pt x="0" y="109"/>
                    </a:moveTo>
                    <a:cubicBezTo>
                      <a:pt x="10" y="122"/>
                      <a:pt x="40" y="103"/>
                      <a:pt x="30" y="87"/>
                    </a:cubicBezTo>
                    <a:cubicBezTo>
                      <a:pt x="37" y="104"/>
                      <a:pt x="48" y="83"/>
                      <a:pt x="49" y="75"/>
                    </a:cubicBezTo>
                    <a:cubicBezTo>
                      <a:pt x="74" y="75"/>
                      <a:pt x="79" y="46"/>
                      <a:pt x="69" y="26"/>
                    </a:cubicBezTo>
                    <a:cubicBezTo>
                      <a:pt x="84" y="35"/>
                      <a:pt x="98" y="37"/>
                      <a:pt x="97" y="14"/>
                    </a:cubicBezTo>
                    <a:cubicBezTo>
                      <a:pt x="111" y="23"/>
                      <a:pt x="111" y="13"/>
                      <a:pt x="120" y="7"/>
                    </a:cubicBezTo>
                    <a:cubicBezTo>
                      <a:pt x="127" y="2"/>
                      <a:pt x="140" y="7"/>
                      <a:pt x="147" y="0"/>
                    </a:cubicBezTo>
                    <a:cubicBezTo>
                      <a:pt x="131" y="12"/>
                      <a:pt x="181" y="28"/>
                      <a:pt x="193" y="20"/>
                    </a:cubicBezTo>
                    <a:cubicBezTo>
                      <a:pt x="200" y="36"/>
                      <a:pt x="218" y="36"/>
                      <a:pt x="230" y="35"/>
                    </a:cubicBezTo>
                    <a:cubicBezTo>
                      <a:pt x="224" y="39"/>
                      <a:pt x="225" y="52"/>
                      <a:pt x="228" y="59"/>
                    </a:cubicBezTo>
                    <a:cubicBezTo>
                      <a:pt x="215" y="45"/>
                      <a:pt x="200" y="37"/>
                      <a:pt x="184" y="31"/>
                    </a:cubicBezTo>
                    <a:cubicBezTo>
                      <a:pt x="180" y="29"/>
                      <a:pt x="179" y="30"/>
                      <a:pt x="175" y="28"/>
                    </a:cubicBezTo>
                    <a:cubicBezTo>
                      <a:pt x="171" y="26"/>
                      <a:pt x="169" y="21"/>
                      <a:pt x="163" y="20"/>
                    </a:cubicBezTo>
                    <a:cubicBezTo>
                      <a:pt x="160" y="37"/>
                      <a:pt x="146" y="19"/>
                      <a:pt x="138" y="22"/>
                    </a:cubicBezTo>
                    <a:cubicBezTo>
                      <a:pt x="125" y="26"/>
                      <a:pt x="125" y="48"/>
                      <a:pt x="138" y="49"/>
                    </a:cubicBezTo>
                    <a:cubicBezTo>
                      <a:pt x="118" y="69"/>
                      <a:pt x="170" y="82"/>
                      <a:pt x="179" y="88"/>
                    </a:cubicBezTo>
                    <a:cubicBezTo>
                      <a:pt x="158" y="102"/>
                      <a:pt x="183" y="127"/>
                      <a:pt x="199" y="130"/>
                    </a:cubicBezTo>
                    <a:cubicBezTo>
                      <a:pt x="173" y="146"/>
                      <a:pt x="196" y="168"/>
                      <a:pt x="217" y="172"/>
                    </a:cubicBezTo>
                    <a:cubicBezTo>
                      <a:pt x="216" y="172"/>
                      <a:pt x="216" y="172"/>
                      <a:pt x="215" y="172"/>
                    </a:cubicBezTo>
                    <a:cubicBezTo>
                      <a:pt x="219" y="175"/>
                      <a:pt x="224" y="179"/>
                      <a:pt x="230" y="179"/>
                    </a:cubicBezTo>
                    <a:cubicBezTo>
                      <a:pt x="199" y="176"/>
                      <a:pt x="197" y="208"/>
                      <a:pt x="218" y="223"/>
                    </a:cubicBezTo>
                    <a:cubicBezTo>
                      <a:pt x="209" y="223"/>
                      <a:pt x="212" y="232"/>
                      <a:pt x="217" y="236"/>
                    </a:cubicBezTo>
                    <a:cubicBezTo>
                      <a:pt x="209" y="236"/>
                      <a:pt x="178" y="234"/>
                      <a:pt x="186" y="249"/>
                    </a:cubicBezTo>
                    <a:cubicBezTo>
                      <a:pt x="187" y="232"/>
                      <a:pt x="164" y="231"/>
                      <a:pt x="153" y="232"/>
                    </a:cubicBezTo>
                    <a:cubicBezTo>
                      <a:pt x="161" y="225"/>
                      <a:pt x="175" y="232"/>
                      <a:pt x="183" y="225"/>
                    </a:cubicBezTo>
                    <a:cubicBezTo>
                      <a:pt x="189" y="220"/>
                      <a:pt x="190" y="209"/>
                      <a:pt x="182" y="205"/>
                    </a:cubicBezTo>
                    <a:cubicBezTo>
                      <a:pt x="193" y="204"/>
                      <a:pt x="196" y="185"/>
                      <a:pt x="192" y="176"/>
                    </a:cubicBezTo>
                    <a:cubicBezTo>
                      <a:pt x="188" y="167"/>
                      <a:pt x="178" y="163"/>
                      <a:pt x="168" y="158"/>
                    </a:cubicBezTo>
                    <a:cubicBezTo>
                      <a:pt x="173" y="146"/>
                      <a:pt x="186" y="122"/>
                      <a:pt x="169" y="113"/>
                    </a:cubicBezTo>
                    <a:cubicBezTo>
                      <a:pt x="161" y="108"/>
                      <a:pt x="144" y="112"/>
                      <a:pt x="134" y="111"/>
                    </a:cubicBezTo>
                    <a:cubicBezTo>
                      <a:pt x="143" y="98"/>
                      <a:pt x="141" y="64"/>
                      <a:pt x="120" y="80"/>
                    </a:cubicBezTo>
                    <a:cubicBezTo>
                      <a:pt x="121" y="68"/>
                      <a:pt x="127" y="55"/>
                      <a:pt x="117" y="45"/>
                    </a:cubicBezTo>
                    <a:cubicBezTo>
                      <a:pt x="108" y="35"/>
                      <a:pt x="108" y="42"/>
                      <a:pt x="104" y="53"/>
                    </a:cubicBezTo>
                    <a:cubicBezTo>
                      <a:pt x="102" y="52"/>
                      <a:pt x="96" y="49"/>
                      <a:pt x="93" y="50"/>
                    </a:cubicBezTo>
                    <a:cubicBezTo>
                      <a:pt x="88" y="51"/>
                      <a:pt x="82" y="67"/>
                      <a:pt x="81" y="72"/>
                    </a:cubicBezTo>
                    <a:cubicBezTo>
                      <a:pt x="73" y="95"/>
                      <a:pt x="78" y="112"/>
                      <a:pt x="86" y="134"/>
                    </a:cubicBezTo>
                    <a:cubicBezTo>
                      <a:pt x="74" y="132"/>
                      <a:pt x="67" y="117"/>
                      <a:pt x="54" y="113"/>
                    </a:cubicBezTo>
                    <a:cubicBezTo>
                      <a:pt x="41" y="110"/>
                      <a:pt x="34" y="118"/>
                      <a:pt x="32" y="131"/>
                    </a:cubicBezTo>
                    <a:cubicBezTo>
                      <a:pt x="23" y="118"/>
                      <a:pt x="16" y="128"/>
                      <a:pt x="11" y="138"/>
                    </a:cubicBezTo>
                    <a:cubicBezTo>
                      <a:pt x="10" y="130"/>
                      <a:pt x="13" y="121"/>
                      <a:pt x="12" y="113"/>
                    </a:cubicBezTo>
                    <a:cubicBezTo>
                      <a:pt x="10" y="112"/>
                      <a:pt x="9" y="113"/>
                      <a:pt x="8" y="112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3" name="Freeform 187">
                <a:extLst>
                  <a:ext uri="{FF2B5EF4-FFF2-40B4-BE49-F238E27FC236}">
                    <a16:creationId xmlns:a16="http://schemas.microsoft.com/office/drawing/2014/main" id="{D837D2FA-FC7B-446F-A886-5D4D3ED80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1108"/>
                <a:ext cx="267" cy="163"/>
              </a:xfrm>
              <a:custGeom>
                <a:avLst/>
                <a:gdLst>
                  <a:gd name="T0" fmla="*/ 73 w 224"/>
                  <a:gd name="T1" fmla="*/ 7 h 137"/>
                  <a:gd name="T2" fmla="*/ 149 w 224"/>
                  <a:gd name="T3" fmla="*/ 0 h 137"/>
                  <a:gd name="T4" fmla="*/ 160 w 224"/>
                  <a:gd name="T5" fmla="*/ 45 h 137"/>
                  <a:gd name="T6" fmla="*/ 246 w 224"/>
                  <a:gd name="T7" fmla="*/ 81 h 137"/>
                  <a:gd name="T8" fmla="*/ 246 w 224"/>
                  <a:gd name="T9" fmla="*/ 74 h 137"/>
                  <a:gd name="T10" fmla="*/ 277 w 224"/>
                  <a:gd name="T11" fmla="*/ 117 h 137"/>
                  <a:gd name="T12" fmla="*/ 330 w 224"/>
                  <a:gd name="T13" fmla="*/ 125 h 137"/>
                  <a:gd name="T14" fmla="*/ 284 w 224"/>
                  <a:gd name="T15" fmla="*/ 143 h 137"/>
                  <a:gd name="T16" fmla="*/ 336 w 224"/>
                  <a:gd name="T17" fmla="*/ 151 h 137"/>
                  <a:gd name="T18" fmla="*/ 379 w 224"/>
                  <a:gd name="T19" fmla="*/ 211 h 137"/>
                  <a:gd name="T20" fmla="*/ 250 w 224"/>
                  <a:gd name="T21" fmla="*/ 167 h 137"/>
                  <a:gd name="T22" fmla="*/ 213 w 224"/>
                  <a:gd name="T23" fmla="*/ 98 h 137"/>
                  <a:gd name="T24" fmla="*/ 182 w 224"/>
                  <a:gd name="T25" fmla="*/ 112 h 137"/>
                  <a:gd name="T26" fmla="*/ 194 w 224"/>
                  <a:gd name="T27" fmla="*/ 158 h 137"/>
                  <a:gd name="T28" fmla="*/ 178 w 224"/>
                  <a:gd name="T29" fmla="*/ 230 h 137"/>
                  <a:gd name="T30" fmla="*/ 173 w 224"/>
                  <a:gd name="T31" fmla="*/ 231 h 137"/>
                  <a:gd name="T32" fmla="*/ 138 w 224"/>
                  <a:gd name="T33" fmla="*/ 201 h 137"/>
                  <a:gd name="T34" fmla="*/ 157 w 224"/>
                  <a:gd name="T35" fmla="*/ 140 h 137"/>
                  <a:gd name="T36" fmla="*/ 149 w 224"/>
                  <a:gd name="T37" fmla="*/ 92 h 137"/>
                  <a:gd name="T38" fmla="*/ 99 w 224"/>
                  <a:gd name="T39" fmla="*/ 65 h 137"/>
                  <a:gd name="T40" fmla="*/ 36 w 224"/>
                  <a:gd name="T41" fmla="*/ 57 h 137"/>
                  <a:gd name="T42" fmla="*/ 0 w 224"/>
                  <a:gd name="T43" fmla="*/ 29 h 137"/>
                  <a:gd name="T44" fmla="*/ 54 w 224"/>
                  <a:gd name="T45" fmla="*/ 7 h 13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24" h="137">
                    <a:moveTo>
                      <a:pt x="43" y="4"/>
                    </a:moveTo>
                    <a:cubicBezTo>
                      <a:pt x="45" y="26"/>
                      <a:pt x="89" y="15"/>
                      <a:pt x="88" y="0"/>
                    </a:cubicBezTo>
                    <a:cubicBezTo>
                      <a:pt x="83" y="6"/>
                      <a:pt x="90" y="20"/>
                      <a:pt x="94" y="27"/>
                    </a:cubicBezTo>
                    <a:cubicBezTo>
                      <a:pt x="106" y="46"/>
                      <a:pt x="124" y="49"/>
                      <a:pt x="145" y="48"/>
                    </a:cubicBezTo>
                    <a:cubicBezTo>
                      <a:pt x="145" y="47"/>
                      <a:pt x="145" y="45"/>
                      <a:pt x="145" y="44"/>
                    </a:cubicBezTo>
                    <a:cubicBezTo>
                      <a:pt x="146" y="55"/>
                      <a:pt x="153" y="65"/>
                      <a:pt x="164" y="69"/>
                    </a:cubicBezTo>
                    <a:cubicBezTo>
                      <a:pt x="172" y="72"/>
                      <a:pt x="192" y="66"/>
                      <a:pt x="195" y="74"/>
                    </a:cubicBezTo>
                    <a:cubicBezTo>
                      <a:pt x="182" y="75"/>
                      <a:pt x="174" y="72"/>
                      <a:pt x="168" y="85"/>
                    </a:cubicBezTo>
                    <a:cubicBezTo>
                      <a:pt x="178" y="89"/>
                      <a:pt x="188" y="93"/>
                      <a:pt x="199" y="90"/>
                    </a:cubicBezTo>
                    <a:cubicBezTo>
                      <a:pt x="178" y="100"/>
                      <a:pt x="218" y="122"/>
                      <a:pt x="224" y="125"/>
                    </a:cubicBezTo>
                    <a:cubicBezTo>
                      <a:pt x="212" y="130"/>
                      <a:pt x="151" y="80"/>
                      <a:pt x="148" y="99"/>
                    </a:cubicBezTo>
                    <a:cubicBezTo>
                      <a:pt x="146" y="78"/>
                      <a:pt x="154" y="59"/>
                      <a:pt x="126" y="58"/>
                    </a:cubicBezTo>
                    <a:cubicBezTo>
                      <a:pt x="119" y="57"/>
                      <a:pt x="111" y="58"/>
                      <a:pt x="107" y="66"/>
                    </a:cubicBezTo>
                    <a:cubicBezTo>
                      <a:pt x="102" y="74"/>
                      <a:pt x="103" y="94"/>
                      <a:pt x="115" y="94"/>
                    </a:cubicBezTo>
                    <a:cubicBezTo>
                      <a:pt x="96" y="92"/>
                      <a:pt x="104" y="127"/>
                      <a:pt x="105" y="136"/>
                    </a:cubicBezTo>
                    <a:cubicBezTo>
                      <a:pt x="104" y="136"/>
                      <a:pt x="103" y="136"/>
                      <a:pt x="102" y="137"/>
                    </a:cubicBezTo>
                    <a:cubicBezTo>
                      <a:pt x="105" y="125"/>
                      <a:pt x="82" y="102"/>
                      <a:pt x="81" y="119"/>
                    </a:cubicBezTo>
                    <a:cubicBezTo>
                      <a:pt x="86" y="108"/>
                      <a:pt x="91" y="95"/>
                      <a:pt x="93" y="83"/>
                    </a:cubicBezTo>
                    <a:cubicBezTo>
                      <a:pt x="95" y="71"/>
                      <a:pt x="91" y="65"/>
                      <a:pt x="88" y="55"/>
                    </a:cubicBezTo>
                    <a:cubicBezTo>
                      <a:pt x="84" y="35"/>
                      <a:pt x="77" y="14"/>
                      <a:pt x="59" y="39"/>
                    </a:cubicBezTo>
                    <a:cubicBezTo>
                      <a:pt x="50" y="21"/>
                      <a:pt x="33" y="18"/>
                      <a:pt x="21" y="34"/>
                    </a:cubicBezTo>
                    <a:cubicBezTo>
                      <a:pt x="18" y="23"/>
                      <a:pt x="9" y="19"/>
                      <a:pt x="0" y="17"/>
                    </a:cubicBezTo>
                    <a:cubicBezTo>
                      <a:pt x="6" y="26"/>
                      <a:pt x="26" y="9"/>
                      <a:pt x="32" y="4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4" name="Freeform 188">
                <a:extLst>
                  <a:ext uri="{FF2B5EF4-FFF2-40B4-BE49-F238E27FC236}">
                    <a16:creationId xmlns:a16="http://schemas.microsoft.com/office/drawing/2014/main" id="{19DCE9DA-B287-4635-AC27-DE2899EA7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1254"/>
                <a:ext cx="243" cy="211"/>
              </a:xfrm>
              <a:custGeom>
                <a:avLst/>
                <a:gdLst>
                  <a:gd name="T0" fmla="*/ 0 w 203"/>
                  <a:gd name="T1" fmla="*/ 161 h 177"/>
                  <a:gd name="T2" fmla="*/ 75 w 203"/>
                  <a:gd name="T3" fmla="*/ 162 h 177"/>
                  <a:gd name="T4" fmla="*/ 130 w 203"/>
                  <a:gd name="T5" fmla="*/ 165 h 177"/>
                  <a:gd name="T6" fmla="*/ 140 w 203"/>
                  <a:gd name="T7" fmla="*/ 98 h 177"/>
                  <a:gd name="T8" fmla="*/ 148 w 203"/>
                  <a:gd name="T9" fmla="*/ 108 h 177"/>
                  <a:gd name="T10" fmla="*/ 119 w 203"/>
                  <a:gd name="T11" fmla="*/ 30 h 177"/>
                  <a:gd name="T12" fmla="*/ 129 w 203"/>
                  <a:gd name="T13" fmla="*/ 0 h 177"/>
                  <a:gd name="T14" fmla="*/ 190 w 203"/>
                  <a:gd name="T15" fmla="*/ 73 h 177"/>
                  <a:gd name="T16" fmla="*/ 198 w 203"/>
                  <a:gd name="T17" fmla="*/ 175 h 177"/>
                  <a:gd name="T18" fmla="*/ 182 w 203"/>
                  <a:gd name="T19" fmla="*/ 203 h 177"/>
                  <a:gd name="T20" fmla="*/ 245 w 203"/>
                  <a:gd name="T21" fmla="*/ 197 h 177"/>
                  <a:gd name="T22" fmla="*/ 279 w 203"/>
                  <a:gd name="T23" fmla="*/ 186 h 177"/>
                  <a:gd name="T24" fmla="*/ 314 w 203"/>
                  <a:gd name="T25" fmla="*/ 182 h 177"/>
                  <a:gd name="T26" fmla="*/ 348 w 203"/>
                  <a:gd name="T27" fmla="*/ 191 h 177"/>
                  <a:gd name="T28" fmla="*/ 285 w 203"/>
                  <a:gd name="T29" fmla="*/ 293 h 177"/>
                  <a:gd name="T30" fmla="*/ 253 w 203"/>
                  <a:gd name="T31" fmla="*/ 235 h 177"/>
                  <a:gd name="T32" fmla="*/ 212 w 203"/>
                  <a:gd name="T33" fmla="*/ 253 h 177"/>
                  <a:gd name="T34" fmla="*/ 174 w 203"/>
                  <a:gd name="T35" fmla="*/ 215 h 177"/>
                  <a:gd name="T36" fmla="*/ 139 w 203"/>
                  <a:gd name="T37" fmla="*/ 273 h 177"/>
                  <a:gd name="T38" fmla="*/ 97 w 203"/>
                  <a:gd name="T39" fmla="*/ 300 h 177"/>
                  <a:gd name="T40" fmla="*/ 133 w 203"/>
                  <a:gd name="T41" fmla="*/ 206 h 177"/>
                  <a:gd name="T42" fmla="*/ 107 w 203"/>
                  <a:gd name="T43" fmla="*/ 213 h 177"/>
                  <a:gd name="T44" fmla="*/ 57 w 203"/>
                  <a:gd name="T45" fmla="*/ 206 h 177"/>
                  <a:gd name="T46" fmla="*/ 19 w 203"/>
                  <a:gd name="T47" fmla="*/ 213 h 177"/>
                  <a:gd name="T48" fmla="*/ 1 w 203"/>
                  <a:gd name="T49" fmla="*/ 182 h 17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03" h="177">
                    <a:moveTo>
                      <a:pt x="0" y="95"/>
                    </a:moveTo>
                    <a:cubicBezTo>
                      <a:pt x="5" y="120"/>
                      <a:pt x="36" y="113"/>
                      <a:pt x="44" y="96"/>
                    </a:cubicBezTo>
                    <a:cubicBezTo>
                      <a:pt x="51" y="108"/>
                      <a:pt x="67" y="108"/>
                      <a:pt x="76" y="97"/>
                    </a:cubicBezTo>
                    <a:cubicBezTo>
                      <a:pt x="85" y="87"/>
                      <a:pt x="82" y="71"/>
                      <a:pt x="82" y="58"/>
                    </a:cubicBezTo>
                    <a:cubicBezTo>
                      <a:pt x="83" y="61"/>
                      <a:pt x="85" y="62"/>
                      <a:pt x="87" y="64"/>
                    </a:cubicBezTo>
                    <a:cubicBezTo>
                      <a:pt x="105" y="55"/>
                      <a:pt x="78" y="24"/>
                      <a:pt x="69" y="18"/>
                    </a:cubicBezTo>
                    <a:cubicBezTo>
                      <a:pt x="76" y="15"/>
                      <a:pt x="77" y="6"/>
                      <a:pt x="75" y="0"/>
                    </a:cubicBezTo>
                    <a:cubicBezTo>
                      <a:pt x="78" y="7"/>
                      <a:pt x="101" y="61"/>
                      <a:pt x="111" y="43"/>
                    </a:cubicBezTo>
                    <a:cubicBezTo>
                      <a:pt x="101" y="59"/>
                      <a:pt x="96" y="91"/>
                      <a:pt x="115" y="103"/>
                    </a:cubicBezTo>
                    <a:cubicBezTo>
                      <a:pt x="105" y="102"/>
                      <a:pt x="103" y="113"/>
                      <a:pt x="106" y="120"/>
                    </a:cubicBezTo>
                    <a:cubicBezTo>
                      <a:pt x="115" y="136"/>
                      <a:pt x="135" y="126"/>
                      <a:pt x="143" y="116"/>
                    </a:cubicBezTo>
                    <a:cubicBezTo>
                      <a:pt x="153" y="104"/>
                      <a:pt x="148" y="103"/>
                      <a:pt x="163" y="110"/>
                    </a:cubicBezTo>
                    <a:cubicBezTo>
                      <a:pt x="169" y="114"/>
                      <a:pt x="185" y="121"/>
                      <a:pt x="183" y="107"/>
                    </a:cubicBezTo>
                    <a:cubicBezTo>
                      <a:pt x="188" y="111"/>
                      <a:pt x="197" y="118"/>
                      <a:pt x="203" y="112"/>
                    </a:cubicBezTo>
                    <a:cubicBezTo>
                      <a:pt x="175" y="109"/>
                      <a:pt x="166" y="152"/>
                      <a:pt x="166" y="173"/>
                    </a:cubicBezTo>
                    <a:cubicBezTo>
                      <a:pt x="165" y="159"/>
                      <a:pt x="162" y="143"/>
                      <a:pt x="147" y="138"/>
                    </a:cubicBezTo>
                    <a:cubicBezTo>
                      <a:pt x="134" y="133"/>
                      <a:pt x="131" y="142"/>
                      <a:pt x="124" y="149"/>
                    </a:cubicBezTo>
                    <a:cubicBezTo>
                      <a:pt x="122" y="137"/>
                      <a:pt x="112" y="128"/>
                      <a:pt x="101" y="127"/>
                    </a:cubicBezTo>
                    <a:cubicBezTo>
                      <a:pt x="85" y="125"/>
                      <a:pt x="70" y="147"/>
                      <a:pt x="81" y="161"/>
                    </a:cubicBezTo>
                    <a:cubicBezTo>
                      <a:pt x="71" y="145"/>
                      <a:pt x="59" y="169"/>
                      <a:pt x="57" y="177"/>
                    </a:cubicBezTo>
                    <a:cubicBezTo>
                      <a:pt x="60" y="160"/>
                      <a:pt x="81" y="138"/>
                      <a:pt x="78" y="122"/>
                    </a:cubicBezTo>
                    <a:cubicBezTo>
                      <a:pt x="76" y="108"/>
                      <a:pt x="67" y="119"/>
                      <a:pt x="62" y="126"/>
                    </a:cubicBezTo>
                    <a:cubicBezTo>
                      <a:pt x="61" y="108"/>
                      <a:pt x="41" y="110"/>
                      <a:pt x="33" y="122"/>
                    </a:cubicBezTo>
                    <a:cubicBezTo>
                      <a:pt x="27" y="117"/>
                      <a:pt x="17" y="121"/>
                      <a:pt x="11" y="126"/>
                    </a:cubicBezTo>
                    <a:cubicBezTo>
                      <a:pt x="11" y="118"/>
                      <a:pt x="8" y="109"/>
                      <a:pt x="1" y="107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5" name="Freeform 189">
                <a:extLst>
                  <a:ext uri="{FF2B5EF4-FFF2-40B4-BE49-F238E27FC236}">
                    <a16:creationId xmlns:a16="http://schemas.microsoft.com/office/drawing/2014/main" id="{8CAFC748-25DB-47A9-A53B-FC25F46C4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1557"/>
                <a:ext cx="111" cy="144"/>
              </a:xfrm>
              <a:custGeom>
                <a:avLst/>
                <a:gdLst>
                  <a:gd name="T0" fmla="*/ 23 w 93"/>
                  <a:gd name="T1" fmla="*/ 18 h 121"/>
                  <a:gd name="T2" fmla="*/ 88 w 93"/>
                  <a:gd name="T3" fmla="*/ 0 h 121"/>
                  <a:gd name="T4" fmla="*/ 141 w 93"/>
                  <a:gd name="T5" fmla="*/ 2 h 121"/>
                  <a:gd name="T6" fmla="*/ 158 w 93"/>
                  <a:gd name="T7" fmla="*/ 18 h 121"/>
                  <a:gd name="T8" fmla="*/ 155 w 93"/>
                  <a:gd name="T9" fmla="*/ 73 h 121"/>
                  <a:gd name="T10" fmla="*/ 132 w 93"/>
                  <a:gd name="T11" fmla="*/ 204 h 121"/>
                  <a:gd name="T12" fmla="*/ 131 w 93"/>
                  <a:gd name="T13" fmla="*/ 171 h 121"/>
                  <a:gd name="T14" fmla="*/ 134 w 93"/>
                  <a:gd name="T15" fmla="*/ 95 h 121"/>
                  <a:gd name="T16" fmla="*/ 123 w 93"/>
                  <a:gd name="T17" fmla="*/ 57 h 121"/>
                  <a:gd name="T18" fmla="*/ 107 w 93"/>
                  <a:gd name="T19" fmla="*/ 68 h 121"/>
                  <a:gd name="T20" fmla="*/ 60 w 93"/>
                  <a:gd name="T21" fmla="*/ 55 h 121"/>
                  <a:gd name="T22" fmla="*/ 24 w 93"/>
                  <a:gd name="T23" fmla="*/ 50 h 121"/>
                  <a:gd name="T24" fmla="*/ 0 w 93"/>
                  <a:gd name="T25" fmla="*/ 24 h 1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3" h="121">
                    <a:moveTo>
                      <a:pt x="13" y="11"/>
                    </a:moveTo>
                    <a:cubicBezTo>
                      <a:pt x="27" y="23"/>
                      <a:pt x="56" y="22"/>
                      <a:pt x="52" y="0"/>
                    </a:cubicBezTo>
                    <a:cubicBezTo>
                      <a:pt x="53" y="20"/>
                      <a:pt x="76" y="14"/>
                      <a:pt x="83" y="2"/>
                    </a:cubicBezTo>
                    <a:cubicBezTo>
                      <a:pt x="84" y="7"/>
                      <a:pt x="88" y="10"/>
                      <a:pt x="93" y="11"/>
                    </a:cubicBezTo>
                    <a:cubicBezTo>
                      <a:pt x="90" y="20"/>
                      <a:pt x="85" y="34"/>
                      <a:pt x="91" y="43"/>
                    </a:cubicBezTo>
                    <a:cubicBezTo>
                      <a:pt x="74" y="59"/>
                      <a:pt x="78" y="99"/>
                      <a:pt x="78" y="121"/>
                    </a:cubicBezTo>
                    <a:cubicBezTo>
                      <a:pt x="78" y="114"/>
                      <a:pt x="77" y="108"/>
                      <a:pt x="77" y="102"/>
                    </a:cubicBezTo>
                    <a:cubicBezTo>
                      <a:pt x="75" y="86"/>
                      <a:pt x="79" y="72"/>
                      <a:pt x="79" y="56"/>
                    </a:cubicBezTo>
                    <a:cubicBezTo>
                      <a:pt x="79" y="50"/>
                      <a:pt x="81" y="36"/>
                      <a:pt x="72" y="34"/>
                    </a:cubicBezTo>
                    <a:cubicBezTo>
                      <a:pt x="67" y="33"/>
                      <a:pt x="65" y="34"/>
                      <a:pt x="63" y="40"/>
                    </a:cubicBezTo>
                    <a:cubicBezTo>
                      <a:pt x="73" y="22"/>
                      <a:pt x="42" y="29"/>
                      <a:pt x="35" y="33"/>
                    </a:cubicBezTo>
                    <a:cubicBezTo>
                      <a:pt x="30" y="26"/>
                      <a:pt x="22" y="29"/>
                      <a:pt x="14" y="29"/>
                    </a:cubicBezTo>
                    <a:cubicBezTo>
                      <a:pt x="14" y="22"/>
                      <a:pt x="9" y="4"/>
                      <a:pt x="0" y="14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6" name="Freeform 190">
                <a:extLst>
                  <a:ext uri="{FF2B5EF4-FFF2-40B4-BE49-F238E27FC236}">
                    <a16:creationId xmlns:a16="http://schemas.microsoft.com/office/drawing/2014/main" id="{8E8908C5-C92E-4068-8189-6368EE303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1612"/>
                <a:ext cx="300" cy="481"/>
              </a:xfrm>
              <a:custGeom>
                <a:avLst/>
                <a:gdLst>
                  <a:gd name="T0" fmla="*/ 221 w 252"/>
                  <a:gd name="T1" fmla="*/ 68 h 404"/>
                  <a:gd name="T2" fmla="*/ 298 w 252"/>
                  <a:gd name="T3" fmla="*/ 54 h 404"/>
                  <a:gd name="T4" fmla="*/ 348 w 252"/>
                  <a:gd name="T5" fmla="*/ 68 h 404"/>
                  <a:gd name="T6" fmla="*/ 369 w 252"/>
                  <a:gd name="T7" fmla="*/ 18 h 404"/>
                  <a:gd name="T8" fmla="*/ 424 w 252"/>
                  <a:gd name="T9" fmla="*/ 0 h 404"/>
                  <a:gd name="T10" fmla="*/ 393 w 252"/>
                  <a:gd name="T11" fmla="*/ 64 h 404"/>
                  <a:gd name="T12" fmla="*/ 337 w 252"/>
                  <a:gd name="T13" fmla="*/ 107 h 404"/>
                  <a:gd name="T14" fmla="*/ 293 w 252"/>
                  <a:gd name="T15" fmla="*/ 99 h 404"/>
                  <a:gd name="T16" fmla="*/ 282 w 252"/>
                  <a:gd name="T17" fmla="*/ 121 h 404"/>
                  <a:gd name="T18" fmla="*/ 275 w 252"/>
                  <a:gd name="T19" fmla="*/ 117 h 404"/>
                  <a:gd name="T20" fmla="*/ 312 w 252"/>
                  <a:gd name="T21" fmla="*/ 180 h 404"/>
                  <a:gd name="T22" fmla="*/ 337 w 252"/>
                  <a:gd name="T23" fmla="*/ 267 h 404"/>
                  <a:gd name="T24" fmla="*/ 369 w 252"/>
                  <a:gd name="T25" fmla="*/ 321 h 404"/>
                  <a:gd name="T26" fmla="*/ 387 w 252"/>
                  <a:gd name="T27" fmla="*/ 419 h 404"/>
                  <a:gd name="T28" fmla="*/ 425 w 252"/>
                  <a:gd name="T29" fmla="*/ 454 h 404"/>
                  <a:gd name="T30" fmla="*/ 380 w 252"/>
                  <a:gd name="T31" fmla="*/ 458 h 404"/>
                  <a:gd name="T32" fmla="*/ 340 w 252"/>
                  <a:gd name="T33" fmla="*/ 535 h 404"/>
                  <a:gd name="T34" fmla="*/ 275 w 252"/>
                  <a:gd name="T35" fmla="*/ 526 h 404"/>
                  <a:gd name="T36" fmla="*/ 238 w 252"/>
                  <a:gd name="T37" fmla="*/ 610 h 404"/>
                  <a:gd name="T38" fmla="*/ 186 w 252"/>
                  <a:gd name="T39" fmla="*/ 682 h 404"/>
                  <a:gd name="T40" fmla="*/ 158 w 252"/>
                  <a:gd name="T41" fmla="*/ 587 h 404"/>
                  <a:gd name="T42" fmla="*/ 85 w 252"/>
                  <a:gd name="T43" fmla="*/ 543 h 404"/>
                  <a:gd name="T44" fmla="*/ 104 w 252"/>
                  <a:gd name="T45" fmla="*/ 495 h 404"/>
                  <a:gd name="T46" fmla="*/ 132 w 252"/>
                  <a:gd name="T47" fmla="*/ 496 h 404"/>
                  <a:gd name="T48" fmla="*/ 207 w 252"/>
                  <a:gd name="T49" fmla="*/ 551 h 404"/>
                  <a:gd name="T50" fmla="*/ 233 w 252"/>
                  <a:gd name="T51" fmla="*/ 558 h 404"/>
                  <a:gd name="T52" fmla="*/ 265 w 252"/>
                  <a:gd name="T53" fmla="*/ 475 h 404"/>
                  <a:gd name="T54" fmla="*/ 320 w 252"/>
                  <a:gd name="T55" fmla="*/ 436 h 404"/>
                  <a:gd name="T56" fmla="*/ 293 w 252"/>
                  <a:gd name="T57" fmla="*/ 363 h 404"/>
                  <a:gd name="T58" fmla="*/ 275 w 252"/>
                  <a:gd name="T59" fmla="*/ 304 h 404"/>
                  <a:gd name="T60" fmla="*/ 214 w 252"/>
                  <a:gd name="T61" fmla="*/ 311 h 404"/>
                  <a:gd name="T62" fmla="*/ 183 w 252"/>
                  <a:gd name="T63" fmla="*/ 344 h 404"/>
                  <a:gd name="T64" fmla="*/ 151 w 252"/>
                  <a:gd name="T65" fmla="*/ 300 h 404"/>
                  <a:gd name="T66" fmla="*/ 101 w 252"/>
                  <a:gd name="T67" fmla="*/ 329 h 404"/>
                  <a:gd name="T68" fmla="*/ 32 w 252"/>
                  <a:gd name="T69" fmla="*/ 330 h 404"/>
                  <a:gd name="T70" fmla="*/ 0 w 252"/>
                  <a:gd name="T71" fmla="*/ 199 h 404"/>
                  <a:gd name="T72" fmla="*/ 73 w 252"/>
                  <a:gd name="T73" fmla="*/ 239 h 404"/>
                  <a:gd name="T74" fmla="*/ 68 w 252"/>
                  <a:gd name="T75" fmla="*/ 289 h 404"/>
                  <a:gd name="T76" fmla="*/ 105 w 252"/>
                  <a:gd name="T77" fmla="*/ 276 h 404"/>
                  <a:gd name="T78" fmla="*/ 179 w 252"/>
                  <a:gd name="T79" fmla="*/ 256 h 404"/>
                  <a:gd name="T80" fmla="*/ 248 w 252"/>
                  <a:gd name="T81" fmla="*/ 258 h 404"/>
                  <a:gd name="T82" fmla="*/ 281 w 252"/>
                  <a:gd name="T83" fmla="*/ 273 h 404"/>
                  <a:gd name="T84" fmla="*/ 275 w 252"/>
                  <a:gd name="T85" fmla="*/ 218 h 404"/>
                  <a:gd name="T86" fmla="*/ 237 w 252"/>
                  <a:gd name="T87" fmla="*/ 150 h 404"/>
                  <a:gd name="T88" fmla="*/ 224 w 252"/>
                  <a:gd name="T89" fmla="*/ 114 h 404"/>
                  <a:gd name="T90" fmla="*/ 215 w 252"/>
                  <a:gd name="T91" fmla="*/ 73 h 40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52" h="404">
                    <a:moveTo>
                      <a:pt x="131" y="40"/>
                    </a:moveTo>
                    <a:cubicBezTo>
                      <a:pt x="127" y="62"/>
                      <a:pt x="179" y="60"/>
                      <a:pt x="176" y="32"/>
                    </a:cubicBezTo>
                    <a:cubicBezTo>
                      <a:pt x="173" y="47"/>
                      <a:pt x="199" y="47"/>
                      <a:pt x="206" y="40"/>
                    </a:cubicBezTo>
                    <a:cubicBezTo>
                      <a:pt x="214" y="33"/>
                      <a:pt x="214" y="20"/>
                      <a:pt x="218" y="11"/>
                    </a:cubicBezTo>
                    <a:cubicBezTo>
                      <a:pt x="229" y="25"/>
                      <a:pt x="244" y="9"/>
                      <a:pt x="251" y="0"/>
                    </a:cubicBezTo>
                    <a:cubicBezTo>
                      <a:pt x="241" y="3"/>
                      <a:pt x="224" y="27"/>
                      <a:pt x="233" y="38"/>
                    </a:cubicBezTo>
                    <a:cubicBezTo>
                      <a:pt x="219" y="44"/>
                      <a:pt x="207" y="49"/>
                      <a:pt x="200" y="64"/>
                    </a:cubicBezTo>
                    <a:cubicBezTo>
                      <a:pt x="193" y="59"/>
                      <a:pt x="182" y="56"/>
                      <a:pt x="174" y="59"/>
                    </a:cubicBezTo>
                    <a:cubicBezTo>
                      <a:pt x="168" y="62"/>
                      <a:pt x="159" y="68"/>
                      <a:pt x="167" y="72"/>
                    </a:cubicBezTo>
                    <a:cubicBezTo>
                      <a:pt x="166" y="71"/>
                      <a:pt x="164" y="70"/>
                      <a:pt x="163" y="69"/>
                    </a:cubicBezTo>
                    <a:cubicBezTo>
                      <a:pt x="153" y="90"/>
                      <a:pt x="163" y="106"/>
                      <a:pt x="185" y="107"/>
                    </a:cubicBezTo>
                    <a:cubicBezTo>
                      <a:pt x="175" y="120"/>
                      <a:pt x="177" y="161"/>
                      <a:pt x="200" y="158"/>
                    </a:cubicBezTo>
                    <a:cubicBezTo>
                      <a:pt x="199" y="167"/>
                      <a:pt x="204" y="199"/>
                      <a:pt x="218" y="191"/>
                    </a:cubicBezTo>
                    <a:cubicBezTo>
                      <a:pt x="207" y="203"/>
                      <a:pt x="209" y="248"/>
                      <a:pt x="229" y="249"/>
                    </a:cubicBezTo>
                    <a:cubicBezTo>
                      <a:pt x="217" y="259"/>
                      <a:pt x="247" y="268"/>
                      <a:pt x="252" y="269"/>
                    </a:cubicBezTo>
                    <a:cubicBezTo>
                      <a:pt x="243" y="267"/>
                      <a:pt x="233" y="268"/>
                      <a:pt x="225" y="271"/>
                    </a:cubicBezTo>
                    <a:cubicBezTo>
                      <a:pt x="203" y="279"/>
                      <a:pt x="203" y="298"/>
                      <a:pt x="202" y="317"/>
                    </a:cubicBezTo>
                    <a:cubicBezTo>
                      <a:pt x="190" y="313"/>
                      <a:pt x="174" y="306"/>
                      <a:pt x="163" y="312"/>
                    </a:cubicBezTo>
                    <a:cubicBezTo>
                      <a:pt x="149" y="320"/>
                      <a:pt x="139" y="346"/>
                      <a:pt x="141" y="361"/>
                    </a:cubicBezTo>
                    <a:cubicBezTo>
                      <a:pt x="118" y="327"/>
                      <a:pt x="88" y="387"/>
                      <a:pt x="110" y="404"/>
                    </a:cubicBezTo>
                    <a:cubicBezTo>
                      <a:pt x="110" y="393"/>
                      <a:pt x="111" y="344"/>
                      <a:pt x="94" y="348"/>
                    </a:cubicBezTo>
                    <a:cubicBezTo>
                      <a:pt x="94" y="329"/>
                      <a:pt x="64" y="295"/>
                      <a:pt x="50" y="322"/>
                    </a:cubicBezTo>
                    <a:cubicBezTo>
                      <a:pt x="61" y="318"/>
                      <a:pt x="69" y="301"/>
                      <a:pt x="61" y="293"/>
                    </a:cubicBezTo>
                    <a:cubicBezTo>
                      <a:pt x="63" y="301"/>
                      <a:pt x="77" y="305"/>
                      <a:pt x="78" y="294"/>
                    </a:cubicBezTo>
                    <a:cubicBezTo>
                      <a:pt x="69" y="315"/>
                      <a:pt x="104" y="342"/>
                      <a:pt x="123" y="327"/>
                    </a:cubicBezTo>
                    <a:cubicBezTo>
                      <a:pt x="112" y="342"/>
                      <a:pt x="131" y="338"/>
                      <a:pt x="139" y="331"/>
                    </a:cubicBezTo>
                    <a:cubicBezTo>
                      <a:pt x="152" y="318"/>
                      <a:pt x="153" y="298"/>
                      <a:pt x="157" y="281"/>
                    </a:cubicBezTo>
                    <a:cubicBezTo>
                      <a:pt x="167" y="297"/>
                      <a:pt x="196" y="275"/>
                      <a:pt x="190" y="258"/>
                    </a:cubicBezTo>
                    <a:cubicBezTo>
                      <a:pt x="219" y="268"/>
                      <a:pt x="196" y="190"/>
                      <a:pt x="174" y="215"/>
                    </a:cubicBezTo>
                    <a:cubicBezTo>
                      <a:pt x="186" y="198"/>
                      <a:pt x="191" y="168"/>
                      <a:pt x="163" y="180"/>
                    </a:cubicBezTo>
                    <a:cubicBezTo>
                      <a:pt x="151" y="185"/>
                      <a:pt x="140" y="181"/>
                      <a:pt x="127" y="184"/>
                    </a:cubicBezTo>
                    <a:cubicBezTo>
                      <a:pt x="115" y="187"/>
                      <a:pt x="113" y="195"/>
                      <a:pt x="108" y="204"/>
                    </a:cubicBezTo>
                    <a:cubicBezTo>
                      <a:pt x="101" y="197"/>
                      <a:pt x="103" y="182"/>
                      <a:pt x="90" y="178"/>
                    </a:cubicBezTo>
                    <a:cubicBezTo>
                      <a:pt x="75" y="172"/>
                      <a:pt x="68" y="186"/>
                      <a:pt x="60" y="195"/>
                    </a:cubicBezTo>
                    <a:cubicBezTo>
                      <a:pt x="53" y="179"/>
                      <a:pt x="23" y="178"/>
                      <a:pt x="19" y="196"/>
                    </a:cubicBezTo>
                    <a:cubicBezTo>
                      <a:pt x="33" y="179"/>
                      <a:pt x="21" y="108"/>
                      <a:pt x="0" y="118"/>
                    </a:cubicBezTo>
                    <a:cubicBezTo>
                      <a:pt x="8" y="131"/>
                      <a:pt x="27" y="142"/>
                      <a:pt x="43" y="142"/>
                    </a:cubicBezTo>
                    <a:cubicBezTo>
                      <a:pt x="41" y="149"/>
                      <a:pt x="36" y="164"/>
                      <a:pt x="40" y="171"/>
                    </a:cubicBezTo>
                    <a:cubicBezTo>
                      <a:pt x="46" y="180"/>
                      <a:pt x="60" y="174"/>
                      <a:pt x="62" y="164"/>
                    </a:cubicBezTo>
                    <a:cubicBezTo>
                      <a:pt x="78" y="173"/>
                      <a:pt x="95" y="171"/>
                      <a:pt x="106" y="152"/>
                    </a:cubicBezTo>
                    <a:cubicBezTo>
                      <a:pt x="108" y="172"/>
                      <a:pt x="144" y="171"/>
                      <a:pt x="147" y="153"/>
                    </a:cubicBezTo>
                    <a:cubicBezTo>
                      <a:pt x="151" y="157"/>
                      <a:pt x="159" y="165"/>
                      <a:pt x="166" y="161"/>
                    </a:cubicBezTo>
                    <a:cubicBezTo>
                      <a:pt x="178" y="155"/>
                      <a:pt x="165" y="137"/>
                      <a:pt x="163" y="129"/>
                    </a:cubicBezTo>
                    <a:cubicBezTo>
                      <a:pt x="160" y="120"/>
                      <a:pt x="159" y="80"/>
                      <a:pt x="140" y="89"/>
                    </a:cubicBezTo>
                    <a:cubicBezTo>
                      <a:pt x="146" y="82"/>
                      <a:pt x="137" y="74"/>
                      <a:pt x="133" y="68"/>
                    </a:cubicBezTo>
                    <a:cubicBezTo>
                      <a:pt x="151" y="66"/>
                      <a:pt x="134" y="48"/>
                      <a:pt x="128" y="43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7" name="Freeform 191">
                <a:extLst>
                  <a:ext uri="{FF2B5EF4-FFF2-40B4-BE49-F238E27FC236}">
                    <a16:creationId xmlns:a16="http://schemas.microsoft.com/office/drawing/2014/main" id="{46837F62-7A6E-4C22-A708-30D5F69E6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7" y="1671"/>
                <a:ext cx="119" cy="208"/>
              </a:xfrm>
              <a:custGeom>
                <a:avLst/>
                <a:gdLst>
                  <a:gd name="T0" fmla="*/ 7 w 99"/>
                  <a:gd name="T1" fmla="*/ 61 h 175"/>
                  <a:gd name="T2" fmla="*/ 46 w 99"/>
                  <a:gd name="T3" fmla="*/ 74 h 175"/>
                  <a:gd name="T4" fmla="*/ 63 w 99"/>
                  <a:gd name="T5" fmla="*/ 18 h 175"/>
                  <a:gd name="T6" fmla="*/ 126 w 99"/>
                  <a:gd name="T7" fmla="*/ 0 h 175"/>
                  <a:gd name="T8" fmla="*/ 102 w 99"/>
                  <a:gd name="T9" fmla="*/ 43 h 175"/>
                  <a:gd name="T10" fmla="*/ 101 w 99"/>
                  <a:gd name="T11" fmla="*/ 103 h 175"/>
                  <a:gd name="T12" fmla="*/ 130 w 99"/>
                  <a:gd name="T13" fmla="*/ 95 h 175"/>
                  <a:gd name="T14" fmla="*/ 120 w 99"/>
                  <a:gd name="T15" fmla="*/ 134 h 175"/>
                  <a:gd name="T16" fmla="*/ 166 w 99"/>
                  <a:gd name="T17" fmla="*/ 122 h 175"/>
                  <a:gd name="T18" fmla="*/ 172 w 99"/>
                  <a:gd name="T19" fmla="*/ 159 h 175"/>
                  <a:gd name="T20" fmla="*/ 137 w 99"/>
                  <a:gd name="T21" fmla="*/ 241 h 175"/>
                  <a:gd name="T22" fmla="*/ 108 w 99"/>
                  <a:gd name="T23" fmla="*/ 294 h 175"/>
                  <a:gd name="T24" fmla="*/ 112 w 99"/>
                  <a:gd name="T25" fmla="*/ 270 h 175"/>
                  <a:gd name="T26" fmla="*/ 120 w 99"/>
                  <a:gd name="T27" fmla="*/ 194 h 175"/>
                  <a:gd name="T28" fmla="*/ 95 w 99"/>
                  <a:gd name="T29" fmla="*/ 160 h 175"/>
                  <a:gd name="T30" fmla="*/ 94 w 99"/>
                  <a:gd name="T31" fmla="*/ 113 h 175"/>
                  <a:gd name="T32" fmla="*/ 70 w 99"/>
                  <a:gd name="T33" fmla="*/ 127 h 175"/>
                  <a:gd name="T34" fmla="*/ 60 w 99"/>
                  <a:gd name="T35" fmla="*/ 88 h 175"/>
                  <a:gd name="T36" fmla="*/ 29 w 99"/>
                  <a:gd name="T37" fmla="*/ 125 h 175"/>
                  <a:gd name="T38" fmla="*/ 6 w 99"/>
                  <a:gd name="T39" fmla="*/ 82 h 1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9" h="175">
                    <a:moveTo>
                      <a:pt x="4" y="36"/>
                    </a:moveTo>
                    <a:cubicBezTo>
                      <a:pt x="0" y="39"/>
                      <a:pt x="15" y="54"/>
                      <a:pt x="27" y="44"/>
                    </a:cubicBezTo>
                    <a:cubicBezTo>
                      <a:pt x="33" y="38"/>
                      <a:pt x="45" y="17"/>
                      <a:pt x="36" y="11"/>
                    </a:cubicBezTo>
                    <a:cubicBezTo>
                      <a:pt x="46" y="21"/>
                      <a:pt x="75" y="19"/>
                      <a:pt x="72" y="0"/>
                    </a:cubicBezTo>
                    <a:cubicBezTo>
                      <a:pt x="66" y="5"/>
                      <a:pt x="61" y="17"/>
                      <a:pt x="59" y="25"/>
                    </a:cubicBezTo>
                    <a:cubicBezTo>
                      <a:pt x="58" y="31"/>
                      <a:pt x="52" y="57"/>
                      <a:pt x="58" y="61"/>
                    </a:cubicBezTo>
                    <a:cubicBezTo>
                      <a:pt x="63" y="64"/>
                      <a:pt x="72" y="60"/>
                      <a:pt x="75" y="56"/>
                    </a:cubicBezTo>
                    <a:cubicBezTo>
                      <a:pt x="67" y="58"/>
                      <a:pt x="64" y="74"/>
                      <a:pt x="69" y="80"/>
                    </a:cubicBezTo>
                    <a:cubicBezTo>
                      <a:pt x="78" y="91"/>
                      <a:pt x="89" y="78"/>
                      <a:pt x="96" y="73"/>
                    </a:cubicBezTo>
                    <a:cubicBezTo>
                      <a:pt x="94" y="79"/>
                      <a:pt x="91" y="92"/>
                      <a:pt x="99" y="95"/>
                    </a:cubicBezTo>
                    <a:cubicBezTo>
                      <a:pt x="79" y="84"/>
                      <a:pt x="75" y="134"/>
                      <a:pt x="79" y="144"/>
                    </a:cubicBezTo>
                    <a:cubicBezTo>
                      <a:pt x="67" y="132"/>
                      <a:pt x="62" y="168"/>
                      <a:pt x="62" y="175"/>
                    </a:cubicBezTo>
                    <a:cubicBezTo>
                      <a:pt x="65" y="171"/>
                      <a:pt x="63" y="166"/>
                      <a:pt x="64" y="161"/>
                    </a:cubicBezTo>
                    <a:cubicBezTo>
                      <a:pt x="64" y="145"/>
                      <a:pt x="69" y="130"/>
                      <a:pt x="69" y="115"/>
                    </a:cubicBezTo>
                    <a:cubicBezTo>
                      <a:pt x="69" y="108"/>
                      <a:pt x="64" y="76"/>
                      <a:pt x="55" y="96"/>
                    </a:cubicBezTo>
                    <a:cubicBezTo>
                      <a:pt x="60" y="91"/>
                      <a:pt x="61" y="72"/>
                      <a:pt x="54" y="67"/>
                    </a:cubicBezTo>
                    <a:cubicBezTo>
                      <a:pt x="48" y="63"/>
                      <a:pt x="40" y="68"/>
                      <a:pt x="40" y="76"/>
                    </a:cubicBezTo>
                    <a:cubicBezTo>
                      <a:pt x="42" y="70"/>
                      <a:pt x="46" y="52"/>
                      <a:pt x="35" y="52"/>
                    </a:cubicBezTo>
                    <a:cubicBezTo>
                      <a:pt x="28" y="52"/>
                      <a:pt x="18" y="68"/>
                      <a:pt x="17" y="74"/>
                    </a:cubicBezTo>
                    <a:cubicBezTo>
                      <a:pt x="21" y="64"/>
                      <a:pt x="14" y="52"/>
                      <a:pt x="3" y="49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8" name="Freeform 192">
                <a:extLst>
                  <a:ext uri="{FF2B5EF4-FFF2-40B4-BE49-F238E27FC236}">
                    <a16:creationId xmlns:a16="http://schemas.microsoft.com/office/drawing/2014/main" id="{9180B4A9-EE24-43F8-96FA-83E70B9D3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060"/>
                <a:ext cx="197" cy="343"/>
              </a:xfrm>
              <a:custGeom>
                <a:avLst/>
                <a:gdLst>
                  <a:gd name="T0" fmla="*/ 53 w 165"/>
                  <a:gd name="T1" fmla="*/ 142 h 288"/>
                  <a:gd name="T2" fmla="*/ 90 w 165"/>
                  <a:gd name="T3" fmla="*/ 169 h 288"/>
                  <a:gd name="T4" fmla="*/ 116 w 165"/>
                  <a:gd name="T5" fmla="*/ 121 h 288"/>
                  <a:gd name="T6" fmla="*/ 134 w 165"/>
                  <a:gd name="T7" fmla="*/ 108 h 288"/>
                  <a:gd name="T8" fmla="*/ 115 w 165"/>
                  <a:gd name="T9" fmla="*/ 32 h 288"/>
                  <a:gd name="T10" fmla="*/ 168 w 165"/>
                  <a:gd name="T11" fmla="*/ 0 h 288"/>
                  <a:gd name="T12" fmla="*/ 177 w 165"/>
                  <a:gd name="T13" fmla="*/ 120 h 288"/>
                  <a:gd name="T14" fmla="*/ 161 w 165"/>
                  <a:gd name="T15" fmla="*/ 157 h 288"/>
                  <a:gd name="T16" fmla="*/ 168 w 165"/>
                  <a:gd name="T17" fmla="*/ 224 h 288"/>
                  <a:gd name="T18" fmla="*/ 227 w 165"/>
                  <a:gd name="T19" fmla="*/ 264 h 288"/>
                  <a:gd name="T20" fmla="*/ 270 w 165"/>
                  <a:gd name="T21" fmla="*/ 231 h 288"/>
                  <a:gd name="T22" fmla="*/ 281 w 165"/>
                  <a:gd name="T23" fmla="*/ 247 h 288"/>
                  <a:gd name="T24" fmla="*/ 281 w 165"/>
                  <a:gd name="T25" fmla="*/ 241 h 288"/>
                  <a:gd name="T26" fmla="*/ 278 w 165"/>
                  <a:gd name="T27" fmla="*/ 311 h 288"/>
                  <a:gd name="T28" fmla="*/ 281 w 165"/>
                  <a:gd name="T29" fmla="*/ 306 h 288"/>
                  <a:gd name="T30" fmla="*/ 248 w 165"/>
                  <a:gd name="T31" fmla="*/ 414 h 288"/>
                  <a:gd name="T32" fmla="*/ 220 w 165"/>
                  <a:gd name="T33" fmla="*/ 487 h 288"/>
                  <a:gd name="T34" fmla="*/ 222 w 165"/>
                  <a:gd name="T35" fmla="*/ 441 h 288"/>
                  <a:gd name="T36" fmla="*/ 230 w 165"/>
                  <a:gd name="T37" fmla="*/ 354 h 288"/>
                  <a:gd name="T38" fmla="*/ 210 w 165"/>
                  <a:gd name="T39" fmla="*/ 310 h 288"/>
                  <a:gd name="T40" fmla="*/ 204 w 165"/>
                  <a:gd name="T41" fmla="*/ 294 h 288"/>
                  <a:gd name="T42" fmla="*/ 181 w 165"/>
                  <a:gd name="T43" fmla="*/ 312 h 288"/>
                  <a:gd name="T44" fmla="*/ 133 w 165"/>
                  <a:gd name="T45" fmla="*/ 289 h 288"/>
                  <a:gd name="T46" fmla="*/ 105 w 165"/>
                  <a:gd name="T47" fmla="*/ 239 h 288"/>
                  <a:gd name="T48" fmla="*/ 68 w 165"/>
                  <a:gd name="T49" fmla="*/ 295 h 288"/>
                  <a:gd name="T50" fmla="*/ 42 w 165"/>
                  <a:gd name="T51" fmla="*/ 295 h 288"/>
                  <a:gd name="T52" fmla="*/ 17 w 165"/>
                  <a:gd name="T53" fmla="*/ 361 h 288"/>
                  <a:gd name="T54" fmla="*/ 0 w 165"/>
                  <a:gd name="T55" fmla="*/ 318 h 288"/>
                  <a:gd name="T56" fmla="*/ 51 w 165"/>
                  <a:gd name="T57" fmla="*/ 231 h 288"/>
                  <a:gd name="T58" fmla="*/ 70 w 165"/>
                  <a:gd name="T59" fmla="*/ 187 h 288"/>
                  <a:gd name="T60" fmla="*/ 73 w 165"/>
                  <a:gd name="T61" fmla="*/ 192 h 288"/>
                  <a:gd name="T62" fmla="*/ 68 w 165"/>
                  <a:gd name="T63" fmla="*/ 166 h 2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5" h="288">
                    <a:moveTo>
                      <a:pt x="31" y="84"/>
                    </a:moveTo>
                    <a:cubicBezTo>
                      <a:pt x="31" y="95"/>
                      <a:pt x="43" y="102"/>
                      <a:pt x="53" y="100"/>
                    </a:cubicBezTo>
                    <a:cubicBezTo>
                      <a:pt x="67" y="97"/>
                      <a:pt x="70" y="84"/>
                      <a:pt x="68" y="72"/>
                    </a:cubicBezTo>
                    <a:cubicBezTo>
                      <a:pt x="71" y="78"/>
                      <a:pt x="77" y="69"/>
                      <a:pt x="79" y="64"/>
                    </a:cubicBezTo>
                    <a:cubicBezTo>
                      <a:pt x="84" y="48"/>
                      <a:pt x="71" y="33"/>
                      <a:pt x="67" y="19"/>
                    </a:cubicBezTo>
                    <a:cubicBezTo>
                      <a:pt x="79" y="28"/>
                      <a:pt x="101" y="16"/>
                      <a:pt x="99" y="0"/>
                    </a:cubicBezTo>
                    <a:cubicBezTo>
                      <a:pt x="99" y="14"/>
                      <a:pt x="86" y="65"/>
                      <a:pt x="104" y="71"/>
                    </a:cubicBezTo>
                    <a:cubicBezTo>
                      <a:pt x="94" y="70"/>
                      <a:pt x="92" y="87"/>
                      <a:pt x="95" y="93"/>
                    </a:cubicBezTo>
                    <a:cubicBezTo>
                      <a:pt x="68" y="105"/>
                      <a:pt x="67" y="156"/>
                      <a:pt x="99" y="133"/>
                    </a:cubicBezTo>
                    <a:cubicBezTo>
                      <a:pt x="92" y="157"/>
                      <a:pt x="128" y="183"/>
                      <a:pt x="133" y="156"/>
                    </a:cubicBezTo>
                    <a:cubicBezTo>
                      <a:pt x="148" y="164"/>
                      <a:pt x="158" y="153"/>
                      <a:pt x="158" y="137"/>
                    </a:cubicBezTo>
                    <a:cubicBezTo>
                      <a:pt x="157" y="142"/>
                      <a:pt x="160" y="145"/>
                      <a:pt x="165" y="146"/>
                    </a:cubicBezTo>
                    <a:cubicBezTo>
                      <a:pt x="165" y="145"/>
                      <a:pt x="165" y="144"/>
                      <a:pt x="165" y="143"/>
                    </a:cubicBezTo>
                    <a:cubicBezTo>
                      <a:pt x="161" y="153"/>
                      <a:pt x="156" y="176"/>
                      <a:pt x="163" y="184"/>
                    </a:cubicBezTo>
                    <a:cubicBezTo>
                      <a:pt x="164" y="183"/>
                      <a:pt x="164" y="182"/>
                      <a:pt x="165" y="181"/>
                    </a:cubicBezTo>
                    <a:cubicBezTo>
                      <a:pt x="145" y="186"/>
                      <a:pt x="146" y="229"/>
                      <a:pt x="146" y="245"/>
                    </a:cubicBezTo>
                    <a:cubicBezTo>
                      <a:pt x="129" y="238"/>
                      <a:pt x="127" y="281"/>
                      <a:pt x="129" y="288"/>
                    </a:cubicBezTo>
                    <a:cubicBezTo>
                      <a:pt x="132" y="280"/>
                      <a:pt x="130" y="270"/>
                      <a:pt x="131" y="261"/>
                    </a:cubicBezTo>
                    <a:cubicBezTo>
                      <a:pt x="133" y="244"/>
                      <a:pt x="136" y="227"/>
                      <a:pt x="136" y="209"/>
                    </a:cubicBezTo>
                    <a:cubicBezTo>
                      <a:pt x="136" y="206"/>
                      <a:pt x="134" y="162"/>
                      <a:pt x="123" y="183"/>
                    </a:cubicBezTo>
                    <a:cubicBezTo>
                      <a:pt x="126" y="179"/>
                      <a:pt x="125" y="175"/>
                      <a:pt x="120" y="174"/>
                    </a:cubicBezTo>
                    <a:cubicBezTo>
                      <a:pt x="115" y="173"/>
                      <a:pt x="109" y="181"/>
                      <a:pt x="106" y="185"/>
                    </a:cubicBezTo>
                    <a:cubicBezTo>
                      <a:pt x="102" y="176"/>
                      <a:pt x="89" y="163"/>
                      <a:pt x="78" y="171"/>
                    </a:cubicBezTo>
                    <a:cubicBezTo>
                      <a:pt x="79" y="160"/>
                      <a:pt x="73" y="146"/>
                      <a:pt x="62" y="142"/>
                    </a:cubicBezTo>
                    <a:cubicBezTo>
                      <a:pt x="41" y="134"/>
                      <a:pt x="43" y="162"/>
                      <a:pt x="40" y="175"/>
                    </a:cubicBezTo>
                    <a:cubicBezTo>
                      <a:pt x="36" y="170"/>
                      <a:pt x="29" y="172"/>
                      <a:pt x="24" y="175"/>
                    </a:cubicBezTo>
                    <a:cubicBezTo>
                      <a:pt x="12" y="183"/>
                      <a:pt x="12" y="200"/>
                      <a:pt x="10" y="213"/>
                    </a:cubicBezTo>
                    <a:cubicBezTo>
                      <a:pt x="12" y="207"/>
                      <a:pt x="6" y="176"/>
                      <a:pt x="0" y="188"/>
                    </a:cubicBezTo>
                    <a:cubicBezTo>
                      <a:pt x="18" y="185"/>
                      <a:pt x="28" y="153"/>
                      <a:pt x="30" y="137"/>
                    </a:cubicBezTo>
                    <a:cubicBezTo>
                      <a:pt x="33" y="149"/>
                      <a:pt x="65" y="116"/>
                      <a:pt x="41" y="111"/>
                    </a:cubicBezTo>
                    <a:cubicBezTo>
                      <a:pt x="41" y="110"/>
                      <a:pt x="43" y="114"/>
                      <a:pt x="43" y="113"/>
                    </a:cubicBezTo>
                    <a:cubicBezTo>
                      <a:pt x="44" y="108"/>
                      <a:pt x="44" y="102"/>
                      <a:pt x="40" y="98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9" name="Freeform 193">
                <a:extLst>
                  <a:ext uri="{FF2B5EF4-FFF2-40B4-BE49-F238E27FC236}">
                    <a16:creationId xmlns:a16="http://schemas.microsoft.com/office/drawing/2014/main" id="{F6A3D36D-29FA-4649-A577-3EA688164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475"/>
                <a:ext cx="132" cy="189"/>
              </a:xfrm>
              <a:custGeom>
                <a:avLst/>
                <a:gdLst>
                  <a:gd name="T0" fmla="*/ 10 w 111"/>
                  <a:gd name="T1" fmla="*/ 57 h 159"/>
                  <a:gd name="T2" fmla="*/ 73 w 111"/>
                  <a:gd name="T3" fmla="*/ 32 h 159"/>
                  <a:gd name="T4" fmla="*/ 162 w 111"/>
                  <a:gd name="T5" fmla="*/ 0 h 159"/>
                  <a:gd name="T6" fmla="*/ 187 w 111"/>
                  <a:gd name="T7" fmla="*/ 0 h 159"/>
                  <a:gd name="T8" fmla="*/ 158 w 111"/>
                  <a:gd name="T9" fmla="*/ 57 h 159"/>
                  <a:gd name="T10" fmla="*/ 158 w 111"/>
                  <a:gd name="T11" fmla="*/ 57 h 159"/>
                  <a:gd name="T12" fmla="*/ 155 w 111"/>
                  <a:gd name="T13" fmla="*/ 57 h 159"/>
                  <a:gd name="T14" fmla="*/ 151 w 111"/>
                  <a:gd name="T15" fmla="*/ 103 h 159"/>
                  <a:gd name="T16" fmla="*/ 127 w 111"/>
                  <a:gd name="T17" fmla="*/ 70 h 159"/>
                  <a:gd name="T18" fmla="*/ 99 w 111"/>
                  <a:gd name="T19" fmla="*/ 62 h 159"/>
                  <a:gd name="T20" fmla="*/ 64 w 111"/>
                  <a:gd name="T21" fmla="*/ 96 h 159"/>
                  <a:gd name="T22" fmla="*/ 64 w 111"/>
                  <a:gd name="T23" fmla="*/ 242 h 159"/>
                  <a:gd name="T24" fmla="*/ 17 w 111"/>
                  <a:gd name="T25" fmla="*/ 267 h 159"/>
                  <a:gd name="T26" fmla="*/ 0 w 111"/>
                  <a:gd name="T27" fmla="*/ 184 h 159"/>
                  <a:gd name="T28" fmla="*/ 27 w 111"/>
                  <a:gd name="T29" fmla="*/ 119 h 159"/>
                  <a:gd name="T30" fmla="*/ 24 w 111"/>
                  <a:gd name="T31" fmla="*/ 109 h 159"/>
                  <a:gd name="T32" fmla="*/ 32 w 111"/>
                  <a:gd name="T33" fmla="*/ 83 h 159"/>
                  <a:gd name="T34" fmla="*/ 0 w 111"/>
                  <a:gd name="T35" fmla="*/ 68 h 15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1" h="159">
                    <a:moveTo>
                      <a:pt x="6" y="34"/>
                    </a:moveTo>
                    <a:cubicBezTo>
                      <a:pt x="19" y="45"/>
                      <a:pt x="46" y="40"/>
                      <a:pt x="43" y="19"/>
                    </a:cubicBezTo>
                    <a:cubicBezTo>
                      <a:pt x="54" y="31"/>
                      <a:pt x="90" y="13"/>
                      <a:pt x="96" y="0"/>
                    </a:cubicBezTo>
                    <a:cubicBezTo>
                      <a:pt x="100" y="4"/>
                      <a:pt x="108" y="7"/>
                      <a:pt x="111" y="0"/>
                    </a:cubicBezTo>
                    <a:cubicBezTo>
                      <a:pt x="100" y="8"/>
                      <a:pt x="91" y="20"/>
                      <a:pt x="94" y="34"/>
                    </a:cubicBezTo>
                    <a:cubicBezTo>
                      <a:pt x="94" y="35"/>
                      <a:pt x="94" y="35"/>
                      <a:pt x="94" y="34"/>
                    </a:cubicBezTo>
                    <a:cubicBezTo>
                      <a:pt x="93" y="34"/>
                      <a:pt x="93" y="33"/>
                      <a:pt x="92" y="34"/>
                    </a:cubicBezTo>
                    <a:cubicBezTo>
                      <a:pt x="87" y="41"/>
                      <a:pt x="90" y="53"/>
                      <a:pt x="90" y="61"/>
                    </a:cubicBezTo>
                    <a:cubicBezTo>
                      <a:pt x="81" y="57"/>
                      <a:pt x="82" y="46"/>
                      <a:pt x="76" y="42"/>
                    </a:cubicBezTo>
                    <a:cubicBezTo>
                      <a:pt x="77" y="31"/>
                      <a:pt x="62" y="27"/>
                      <a:pt x="59" y="37"/>
                    </a:cubicBezTo>
                    <a:cubicBezTo>
                      <a:pt x="46" y="30"/>
                      <a:pt x="37" y="47"/>
                      <a:pt x="38" y="57"/>
                    </a:cubicBezTo>
                    <a:cubicBezTo>
                      <a:pt x="13" y="48"/>
                      <a:pt x="12" y="150"/>
                      <a:pt x="38" y="145"/>
                    </a:cubicBezTo>
                    <a:cubicBezTo>
                      <a:pt x="30" y="123"/>
                      <a:pt x="10" y="145"/>
                      <a:pt x="10" y="159"/>
                    </a:cubicBezTo>
                    <a:cubicBezTo>
                      <a:pt x="25" y="154"/>
                      <a:pt x="11" y="108"/>
                      <a:pt x="0" y="109"/>
                    </a:cubicBezTo>
                    <a:cubicBezTo>
                      <a:pt x="15" y="102"/>
                      <a:pt x="14" y="84"/>
                      <a:pt x="16" y="71"/>
                    </a:cubicBezTo>
                    <a:cubicBezTo>
                      <a:pt x="16" y="68"/>
                      <a:pt x="14" y="67"/>
                      <a:pt x="14" y="65"/>
                    </a:cubicBezTo>
                    <a:cubicBezTo>
                      <a:pt x="15" y="60"/>
                      <a:pt x="20" y="57"/>
                      <a:pt x="19" y="50"/>
                    </a:cubicBezTo>
                    <a:cubicBezTo>
                      <a:pt x="18" y="40"/>
                      <a:pt x="10" y="38"/>
                      <a:pt x="0" y="40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0" name="Freeform 194">
                <a:extLst>
                  <a:ext uri="{FF2B5EF4-FFF2-40B4-BE49-F238E27FC236}">
                    <a16:creationId xmlns:a16="http://schemas.microsoft.com/office/drawing/2014/main" id="{9987D672-911F-481E-91CD-A51AB17F2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3" y="2668"/>
                <a:ext cx="257" cy="314"/>
              </a:xfrm>
              <a:custGeom>
                <a:avLst/>
                <a:gdLst>
                  <a:gd name="T0" fmla="*/ 0 w 215"/>
                  <a:gd name="T1" fmla="*/ 394 h 264"/>
                  <a:gd name="T2" fmla="*/ 17 w 215"/>
                  <a:gd name="T3" fmla="*/ 346 h 264"/>
                  <a:gd name="T4" fmla="*/ 51 w 215"/>
                  <a:gd name="T5" fmla="*/ 309 h 264"/>
                  <a:gd name="T6" fmla="*/ 20 w 215"/>
                  <a:gd name="T7" fmla="*/ 233 h 264"/>
                  <a:gd name="T8" fmla="*/ 20 w 215"/>
                  <a:gd name="T9" fmla="*/ 178 h 264"/>
                  <a:gd name="T10" fmla="*/ 81 w 215"/>
                  <a:gd name="T11" fmla="*/ 252 h 264"/>
                  <a:gd name="T12" fmla="*/ 131 w 215"/>
                  <a:gd name="T13" fmla="*/ 211 h 264"/>
                  <a:gd name="T14" fmla="*/ 166 w 215"/>
                  <a:gd name="T15" fmla="*/ 214 h 264"/>
                  <a:gd name="T16" fmla="*/ 180 w 215"/>
                  <a:gd name="T17" fmla="*/ 162 h 264"/>
                  <a:gd name="T18" fmla="*/ 207 w 215"/>
                  <a:gd name="T19" fmla="*/ 125 h 264"/>
                  <a:gd name="T20" fmla="*/ 169 w 215"/>
                  <a:gd name="T21" fmla="*/ 40 h 264"/>
                  <a:gd name="T22" fmla="*/ 221 w 215"/>
                  <a:gd name="T23" fmla="*/ 0 h 264"/>
                  <a:gd name="T24" fmla="*/ 275 w 215"/>
                  <a:gd name="T25" fmla="*/ 37 h 264"/>
                  <a:gd name="T26" fmla="*/ 298 w 215"/>
                  <a:gd name="T27" fmla="*/ 57 h 264"/>
                  <a:gd name="T28" fmla="*/ 350 w 215"/>
                  <a:gd name="T29" fmla="*/ 36 h 264"/>
                  <a:gd name="T30" fmla="*/ 287 w 215"/>
                  <a:gd name="T31" fmla="*/ 52 h 264"/>
                  <a:gd name="T32" fmla="*/ 273 w 215"/>
                  <a:gd name="T33" fmla="*/ 103 h 264"/>
                  <a:gd name="T34" fmla="*/ 235 w 215"/>
                  <a:gd name="T35" fmla="*/ 92 h 264"/>
                  <a:gd name="T36" fmla="*/ 234 w 215"/>
                  <a:gd name="T37" fmla="*/ 144 h 264"/>
                  <a:gd name="T38" fmla="*/ 192 w 215"/>
                  <a:gd name="T39" fmla="*/ 187 h 264"/>
                  <a:gd name="T40" fmla="*/ 188 w 215"/>
                  <a:gd name="T41" fmla="*/ 214 h 264"/>
                  <a:gd name="T42" fmla="*/ 196 w 215"/>
                  <a:gd name="T43" fmla="*/ 219 h 264"/>
                  <a:gd name="T44" fmla="*/ 292 w 215"/>
                  <a:gd name="T45" fmla="*/ 285 h 264"/>
                  <a:gd name="T46" fmla="*/ 324 w 215"/>
                  <a:gd name="T47" fmla="*/ 375 h 264"/>
                  <a:gd name="T48" fmla="*/ 338 w 215"/>
                  <a:gd name="T49" fmla="*/ 414 h 264"/>
                  <a:gd name="T50" fmla="*/ 353 w 215"/>
                  <a:gd name="T51" fmla="*/ 397 h 264"/>
                  <a:gd name="T52" fmla="*/ 323 w 215"/>
                  <a:gd name="T53" fmla="*/ 391 h 264"/>
                  <a:gd name="T54" fmla="*/ 273 w 215"/>
                  <a:gd name="T55" fmla="*/ 372 h 264"/>
                  <a:gd name="T56" fmla="*/ 237 w 215"/>
                  <a:gd name="T57" fmla="*/ 301 h 264"/>
                  <a:gd name="T58" fmla="*/ 215 w 215"/>
                  <a:gd name="T59" fmla="*/ 274 h 264"/>
                  <a:gd name="T60" fmla="*/ 198 w 215"/>
                  <a:gd name="T61" fmla="*/ 252 h 264"/>
                  <a:gd name="T62" fmla="*/ 163 w 215"/>
                  <a:gd name="T63" fmla="*/ 221 h 264"/>
                  <a:gd name="T64" fmla="*/ 141 w 215"/>
                  <a:gd name="T65" fmla="*/ 244 h 264"/>
                  <a:gd name="T66" fmla="*/ 108 w 215"/>
                  <a:gd name="T67" fmla="*/ 290 h 264"/>
                  <a:gd name="T68" fmla="*/ 87 w 215"/>
                  <a:gd name="T69" fmla="*/ 278 h 264"/>
                  <a:gd name="T70" fmla="*/ 117 w 215"/>
                  <a:gd name="T71" fmla="*/ 358 h 264"/>
                  <a:gd name="T72" fmla="*/ 59 w 215"/>
                  <a:gd name="T73" fmla="*/ 358 h 264"/>
                  <a:gd name="T74" fmla="*/ 67 w 215"/>
                  <a:gd name="T75" fmla="*/ 406 h 264"/>
                  <a:gd name="T76" fmla="*/ 35 w 215"/>
                  <a:gd name="T77" fmla="*/ 401 h 264"/>
                  <a:gd name="T78" fmla="*/ 16 w 215"/>
                  <a:gd name="T79" fmla="*/ 444 h 264"/>
                  <a:gd name="T80" fmla="*/ 6 w 215"/>
                  <a:gd name="T81" fmla="*/ 396 h 2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15" h="264">
                    <a:moveTo>
                      <a:pt x="0" y="234"/>
                    </a:moveTo>
                    <a:cubicBezTo>
                      <a:pt x="16" y="240"/>
                      <a:pt x="24" y="210"/>
                      <a:pt x="10" y="206"/>
                    </a:cubicBezTo>
                    <a:cubicBezTo>
                      <a:pt x="21" y="207"/>
                      <a:pt x="28" y="192"/>
                      <a:pt x="30" y="184"/>
                    </a:cubicBezTo>
                    <a:cubicBezTo>
                      <a:pt x="34" y="167"/>
                      <a:pt x="25" y="149"/>
                      <a:pt x="12" y="139"/>
                    </a:cubicBezTo>
                    <a:cubicBezTo>
                      <a:pt x="28" y="155"/>
                      <a:pt x="23" y="113"/>
                      <a:pt x="12" y="106"/>
                    </a:cubicBezTo>
                    <a:cubicBezTo>
                      <a:pt x="21" y="120"/>
                      <a:pt x="31" y="144"/>
                      <a:pt x="48" y="150"/>
                    </a:cubicBezTo>
                    <a:cubicBezTo>
                      <a:pt x="60" y="154"/>
                      <a:pt x="90" y="131"/>
                      <a:pt x="77" y="125"/>
                    </a:cubicBezTo>
                    <a:cubicBezTo>
                      <a:pt x="80" y="133"/>
                      <a:pt x="91" y="131"/>
                      <a:pt x="97" y="127"/>
                    </a:cubicBezTo>
                    <a:cubicBezTo>
                      <a:pt x="107" y="121"/>
                      <a:pt x="108" y="106"/>
                      <a:pt x="105" y="96"/>
                    </a:cubicBezTo>
                    <a:cubicBezTo>
                      <a:pt x="117" y="101"/>
                      <a:pt x="121" y="80"/>
                      <a:pt x="121" y="74"/>
                    </a:cubicBezTo>
                    <a:cubicBezTo>
                      <a:pt x="123" y="57"/>
                      <a:pt x="115" y="31"/>
                      <a:pt x="99" y="24"/>
                    </a:cubicBezTo>
                    <a:cubicBezTo>
                      <a:pt x="114" y="44"/>
                      <a:pt x="132" y="16"/>
                      <a:pt x="130" y="0"/>
                    </a:cubicBezTo>
                    <a:cubicBezTo>
                      <a:pt x="115" y="15"/>
                      <a:pt x="159" y="44"/>
                      <a:pt x="161" y="22"/>
                    </a:cubicBezTo>
                    <a:cubicBezTo>
                      <a:pt x="158" y="28"/>
                      <a:pt x="168" y="33"/>
                      <a:pt x="174" y="34"/>
                    </a:cubicBezTo>
                    <a:cubicBezTo>
                      <a:pt x="185" y="36"/>
                      <a:pt x="196" y="26"/>
                      <a:pt x="205" y="21"/>
                    </a:cubicBezTo>
                    <a:cubicBezTo>
                      <a:pt x="193" y="17"/>
                      <a:pt x="177" y="23"/>
                      <a:pt x="168" y="31"/>
                    </a:cubicBezTo>
                    <a:cubicBezTo>
                      <a:pt x="162" y="35"/>
                      <a:pt x="145" y="59"/>
                      <a:pt x="160" y="61"/>
                    </a:cubicBezTo>
                    <a:cubicBezTo>
                      <a:pt x="157" y="58"/>
                      <a:pt x="143" y="52"/>
                      <a:pt x="138" y="55"/>
                    </a:cubicBezTo>
                    <a:cubicBezTo>
                      <a:pt x="130" y="60"/>
                      <a:pt x="132" y="80"/>
                      <a:pt x="137" y="86"/>
                    </a:cubicBezTo>
                    <a:cubicBezTo>
                      <a:pt x="124" y="85"/>
                      <a:pt x="116" y="101"/>
                      <a:pt x="113" y="111"/>
                    </a:cubicBezTo>
                    <a:cubicBezTo>
                      <a:pt x="112" y="116"/>
                      <a:pt x="108" y="122"/>
                      <a:pt x="110" y="127"/>
                    </a:cubicBezTo>
                    <a:cubicBezTo>
                      <a:pt x="111" y="130"/>
                      <a:pt x="114" y="128"/>
                      <a:pt x="115" y="130"/>
                    </a:cubicBezTo>
                    <a:cubicBezTo>
                      <a:pt x="130" y="153"/>
                      <a:pt x="141" y="171"/>
                      <a:pt x="171" y="170"/>
                    </a:cubicBezTo>
                    <a:cubicBezTo>
                      <a:pt x="137" y="181"/>
                      <a:pt x="160" y="226"/>
                      <a:pt x="190" y="223"/>
                    </a:cubicBezTo>
                    <a:cubicBezTo>
                      <a:pt x="188" y="230"/>
                      <a:pt x="190" y="243"/>
                      <a:pt x="198" y="246"/>
                    </a:cubicBezTo>
                    <a:cubicBezTo>
                      <a:pt x="207" y="250"/>
                      <a:pt x="215" y="242"/>
                      <a:pt x="207" y="236"/>
                    </a:cubicBezTo>
                    <a:cubicBezTo>
                      <a:pt x="204" y="233"/>
                      <a:pt x="193" y="234"/>
                      <a:pt x="189" y="233"/>
                    </a:cubicBezTo>
                    <a:cubicBezTo>
                      <a:pt x="179" y="231"/>
                      <a:pt x="169" y="227"/>
                      <a:pt x="160" y="221"/>
                    </a:cubicBezTo>
                    <a:cubicBezTo>
                      <a:pt x="143" y="209"/>
                      <a:pt x="143" y="197"/>
                      <a:pt x="139" y="179"/>
                    </a:cubicBezTo>
                    <a:cubicBezTo>
                      <a:pt x="138" y="170"/>
                      <a:pt x="134" y="168"/>
                      <a:pt x="126" y="162"/>
                    </a:cubicBezTo>
                    <a:cubicBezTo>
                      <a:pt x="117" y="156"/>
                      <a:pt x="119" y="158"/>
                      <a:pt x="116" y="150"/>
                    </a:cubicBezTo>
                    <a:cubicBezTo>
                      <a:pt x="113" y="140"/>
                      <a:pt x="111" y="126"/>
                      <a:pt x="95" y="131"/>
                    </a:cubicBezTo>
                    <a:cubicBezTo>
                      <a:pt x="90" y="133"/>
                      <a:pt x="85" y="139"/>
                      <a:pt x="83" y="145"/>
                    </a:cubicBezTo>
                    <a:cubicBezTo>
                      <a:pt x="70" y="146"/>
                      <a:pt x="58" y="160"/>
                      <a:pt x="63" y="172"/>
                    </a:cubicBezTo>
                    <a:cubicBezTo>
                      <a:pt x="60" y="168"/>
                      <a:pt x="56" y="166"/>
                      <a:pt x="51" y="166"/>
                    </a:cubicBezTo>
                    <a:cubicBezTo>
                      <a:pt x="44" y="186"/>
                      <a:pt x="62" y="197"/>
                      <a:pt x="69" y="213"/>
                    </a:cubicBezTo>
                    <a:cubicBezTo>
                      <a:pt x="58" y="209"/>
                      <a:pt x="43" y="202"/>
                      <a:pt x="34" y="213"/>
                    </a:cubicBezTo>
                    <a:cubicBezTo>
                      <a:pt x="26" y="222"/>
                      <a:pt x="31" y="234"/>
                      <a:pt x="39" y="241"/>
                    </a:cubicBezTo>
                    <a:cubicBezTo>
                      <a:pt x="32" y="241"/>
                      <a:pt x="27" y="236"/>
                      <a:pt x="20" y="238"/>
                    </a:cubicBezTo>
                    <a:cubicBezTo>
                      <a:pt x="11" y="242"/>
                      <a:pt x="5" y="256"/>
                      <a:pt x="9" y="264"/>
                    </a:cubicBezTo>
                    <a:cubicBezTo>
                      <a:pt x="14" y="259"/>
                      <a:pt x="16" y="232"/>
                      <a:pt x="3" y="235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1" name="Freeform 195">
                <a:extLst>
                  <a:ext uri="{FF2B5EF4-FFF2-40B4-BE49-F238E27FC236}">
                    <a16:creationId xmlns:a16="http://schemas.microsoft.com/office/drawing/2014/main" id="{05B6231C-BE31-41D3-B133-4B6075431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2976"/>
                <a:ext cx="267" cy="111"/>
              </a:xfrm>
              <a:custGeom>
                <a:avLst/>
                <a:gdLst>
                  <a:gd name="T0" fmla="*/ 117 w 224"/>
                  <a:gd name="T1" fmla="*/ 12 h 93"/>
                  <a:gd name="T2" fmla="*/ 168 w 224"/>
                  <a:gd name="T3" fmla="*/ 51 h 93"/>
                  <a:gd name="T4" fmla="*/ 201 w 224"/>
                  <a:gd name="T5" fmla="*/ 14 h 93"/>
                  <a:gd name="T6" fmla="*/ 229 w 224"/>
                  <a:gd name="T7" fmla="*/ 43 h 93"/>
                  <a:gd name="T8" fmla="*/ 267 w 224"/>
                  <a:gd name="T9" fmla="*/ 8 h 93"/>
                  <a:gd name="T10" fmla="*/ 327 w 224"/>
                  <a:gd name="T11" fmla="*/ 8 h 93"/>
                  <a:gd name="T12" fmla="*/ 379 w 224"/>
                  <a:gd name="T13" fmla="*/ 0 h 93"/>
                  <a:gd name="T14" fmla="*/ 355 w 224"/>
                  <a:gd name="T15" fmla="*/ 37 h 93"/>
                  <a:gd name="T16" fmla="*/ 249 w 224"/>
                  <a:gd name="T17" fmla="*/ 64 h 93"/>
                  <a:gd name="T18" fmla="*/ 203 w 224"/>
                  <a:gd name="T19" fmla="*/ 72 h 93"/>
                  <a:gd name="T20" fmla="*/ 185 w 224"/>
                  <a:gd name="T21" fmla="*/ 113 h 93"/>
                  <a:gd name="T22" fmla="*/ 135 w 224"/>
                  <a:gd name="T23" fmla="*/ 158 h 93"/>
                  <a:gd name="T24" fmla="*/ 141 w 224"/>
                  <a:gd name="T25" fmla="*/ 103 h 93"/>
                  <a:gd name="T26" fmla="*/ 118 w 224"/>
                  <a:gd name="T27" fmla="*/ 76 h 93"/>
                  <a:gd name="T28" fmla="*/ 58 w 224"/>
                  <a:gd name="T29" fmla="*/ 42 h 93"/>
                  <a:gd name="T30" fmla="*/ 0 w 224"/>
                  <a:gd name="T31" fmla="*/ 20 h 93"/>
                  <a:gd name="T32" fmla="*/ 72 w 224"/>
                  <a:gd name="T33" fmla="*/ 27 h 93"/>
                  <a:gd name="T34" fmla="*/ 113 w 224"/>
                  <a:gd name="T35" fmla="*/ 32 h 9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24" h="93">
                    <a:moveTo>
                      <a:pt x="69" y="7"/>
                    </a:moveTo>
                    <a:cubicBezTo>
                      <a:pt x="73" y="18"/>
                      <a:pt x="87" y="31"/>
                      <a:pt x="99" y="30"/>
                    </a:cubicBezTo>
                    <a:cubicBezTo>
                      <a:pt x="110" y="30"/>
                      <a:pt x="122" y="20"/>
                      <a:pt x="119" y="8"/>
                    </a:cubicBezTo>
                    <a:cubicBezTo>
                      <a:pt x="118" y="15"/>
                      <a:pt x="128" y="23"/>
                      <a:pt x="135" y="25"/>
                    </a:cubicBezTo>
                    <a:cubicBezTo>
                      <a:pt x="151" y="29"/>
                      <a:pt x="156" y="18"/>
                      <a:pt x="158" y="5"/>
                    </a:cubicBezTo>
                    <a:cubicBezTo>
                      <a:pt x="169" y="14"/>
                      <a:pt x="195" y="31"/>
                      <a:pt x="193" y="5"/>
                    </a:cubicBezTo>
                    <a:cubicBezTo>
                      <a:pt x="202" y="12"/>
                      <a:pt x="222" y="14"/>
                      <a:pt x="224" y="0"/>
                    </a:cubicBezTo>
                    <a:cubicBezTo>
                      <a:pt x="214" y="1"/>
                      <a:pt x="203" y="13"/>
                      <a:pt x="210" y="22"/>
                    </a:cubicBezTo>
                    <a:cubicBezTo>
                      <a:pt x="198" y="17"/>
                      <a:pt x="139" y="17"/>
                      <a:pt x="147" y="38"/>
                    </a:cubicBezTo>
                    <a:cubicBezTo>
                      <a:pt x="138" y="33"/>
                      <a:pt x="128" y="35"/>
                      <a:pt x="120" y="42"/>
                    </a:cubicBezTo>
                    <a:cubicBezTo>
                      <a:pt x="115" y="46"/>
                      <a:pt x="101" y="61"/>
                      <a:pt x="109" y="67"/>
                    </a:cubicBezTo>
                    <a:cubicBezTo>
                      <a:pt x="93" y="53"/>
                      <a:pt x="80" y="80"/>
                      <a:pt x="80" y="93"/>
                    </a:cubicBezTo>
                    <a:cubicBezTo>
                      <a:pt x="78" y="84"/>
                      <a:pt x="85" y="71"/>
                      <a:pt x="83" y="60"/>
                    </a:cubicBezTo>
                    <a:cubicBezTo>
                      <a:pt x="96" y="61"/>
                      <a:pt x="88" y="30"/>
                      <a:pt x="70" y="45"/>
                    </a:cubicBezTo>
                    <a:cubicBezTo>
                      <a:pt x="66" y="33"/>
                      <a:pt x="46" y="21"/>
                      <a:pt x="34" y="24"/>
                    </a:cubicBezTo>
                    <a:cubicBezTo>
                      <a:pt x="31" y="13"/>
                      <a:pt x="7" y="5"/>
                      <a:pt x="0" y="12"/>
                    </a:cubicBezTo>
                    <a:cubicBezTo>
                      <a:pt x="13" y="13"/>
                      <a:pt x="30" y="31"/>
                      <a:pt x="42" y="16"/>
                    </a:cubicBezTo>
                    <a:cubicBezTo>
                      <a:pt x="45" y="27"/>
                      <a:pt x="68" y="34"/>
                      <a:pt x="67" y="19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2" name="Freeform 196">
                <a:extLst>
                  <a:ext uri="{FF2B5EF4-FFF2-40B4-BE49-F238E27FC236}">
                    <a16:creationId xmlns:a16="http://schemas.microsoft.com/office/drawing/2014/main" id="{567B2F67-60F2-48EF-8CA2-0682C2DB3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713"/>
                <a:ext cx="173" cy="150"/>
              </a:xfrm>
              <a:custGeom>
                <a:avLst/>
                <a:gdLst>
                  <a:gd name="T0" fmla="*/ 1 w 145"/>
                  <a:gd name="T1" fmla="*/ 179 h 126"/>
                  <a:gd name="T2" fmla="*/ 69 w 145"/>
                  <a:gd name="T3" fmla="*/ 139 h 126"/>
                  <a:gd name="T4" fmla="*/ 116 w 145"/>
                  <a:gd name="T5" fmla="*/ 82 h 126"/>
                  <a:gd name="T6" fmla="*/ 113 w 145"/>
                  <a:gd name="T7" fmla="*/ 18 h 126"/>
                  <a:gd name="T8" fmla="*/ 169 w 145"/>
                  <a:gd name="T9" fmla="*/ 37 h 126"/>
                  <a:gd name="T10" fmla="*/ 228 w 145"/>
                  <a:gd name="T11" fmla="*/ 0 h 126"/>
                  <a:gd name="T12" fmla="*/ 229 w 145"/>
                  <a:gd name="T13" fmla="*/ 54 h 126"/>
                  <a:gd name="T14" fmla="*/ 223 w 145"/>
                  <a:gd name="T15" fmla="*/ 95 h 126"/>
                  <a:gd name="T16" fmla="*/ 246 w 145"/>
                  <a:gd name="T17" fmla="*/ 154 h 126"/>
                  <a:gd name="T18" fmla="*/ 229 w 145"/>
                  <a:gd name="T19" fmla="*/ 135 h 126"/>
                  <a:gd name="T20" fmla="*/ 202 w 145"/>
                  <a:gd name="T21" fmla="*/ 69 h 126"/>
                  <a:gd name="T22" fmla="*/ 144 w 145"/>
                  <a:gd name="T23" fmla="*/ 57 h 126"/>
                  <a:gd name="T24" fmla="*/ 150 w 145"/>
                  <a:gd name="T25" fmla="*/ 82 h 126"/>
                  <a:gd name="T26" fmla="*/ 144 w 145"/>
                  <a:gd name="T27" fmla="*/ 120 h 126"/>
                  <a:gd name="T28" fmla="*/ 116 w 145"/>
                  <a:gd name="T29" fmla="*/ 199 h 126"/>
                  <a:gd name="T30" fmla="*/ 91 w 145"/>
                  <a:gd name="T31" fmla="*/ 170 h 126"/>
                  <a:gd name="T32" fmla="*/ 80 w 145"/>
                  <a:gd name="T33" fmla="*/ 202 h 126"/>
                  <a:gd name="T34" fmla="*/ 45 w 145"/>
                  <a:gd name="T35" fmla="*/ 211 h 126"/>
                  <a:gd name="T36" fmla="*/ 20 w 145"/>
                  <a:gd name="T37" fmla="*/ 199 h 126"/>
                  <a:gd name="T38" fmla="*/ 0 w 145"/>
                  <a:gd name="T39" fmla="*/ 192 h 12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45" h="126">
                    <a:moveTo>
                      <a:pt x="1" y="106"/>
                    </a:moveTo>
                    <a:cubicBezTo>
                      <a:pt x="11" y="126"/>
                      <a:pt x="53" y="98"/>
                      <a:pt x="41" y="82"/>
                    </a:cubicBezTo>
                    <a:cubicBezTo>
                      <a:pt x="59" y="87"/>
                      <a:pt x="87" y="66"/>
                      <a:pt x="68" y="49"/>
                    </a:cubicBezTo>
                    <a:cubicBezTo>
                      <a:pt x="89" y="50"/>
                      <a:pt x="79" y="18"/>
                      <a:pt x="67" y="11"/>
                    </a:cubicBezTo>
                    <a:cubicBezTo>
                      <a:pt x="78" y="13"/>
                      <a:pt x="88" y="22"/>
                      <a:pt x="100" y="22"/>
                    </a:cubicBezTo>
                    <a:cubicBezTo>
                      <a:pt x="112" y="22"/>
                      <a:pt x="132" y="13"/>
                      <a:pt x="134" y="0"/>
                    </a:cubicBezTo>
                    <a:cubicBezTo>
                      <a:pt x="134" y="12"/>
                      <a:pt x="137" y="22"/>
                      <a:pt x="135" y="32"/>
                    </a:cubicBezTo>
                    <a:cubicBezTo>
                      <a:pt x="132" y="41"/>
                      <a:pt x="131" y="47"/>
                      <a:pt x="132" y="56"/>
                    </a:cubicBezTo>
                    <a:cubicBezTo>
                      <a:pt x="134" y="69"/>
                      <a:pt x="144" y="80"/>
                      <a:pt x="145" y="91"/>
                    </a:cubicBezTo>
                    <a:cubicBezTo>
                      <a:pt x="140" y="88"/>
                      <a:pt x="138" y="84"/>
                      <a:pt x="135" y="80"/>
                    </a:cubicBezTo>
                    <a:cubicBezTo>
                      <a:pt x="129" y="70"/>
                      <a:pt x="127" y="47"/>
                      <a:pt x="119" y="41"/>
                    </a:cubicBezTo>
                    <a:cubicBezTo>
                      <a:pt x="113" y="37"/>
                      <a:pt x="91" y="33"/>
                      <a:pt x="85" y="34"/>
                    </a:cubicBezTo>
                    <a:cubicBezTo>
                      <a:pt x="86" y="39"/>
                      <a:pt x="87" y="44"/>
                      <a:pt x="89" y="49"/>
                    </a:cubicBezTo>
                    <a:cubicBezTo>
                      <a:pt x="80" y="50"/>
                      <a:pt x="85" y="65"/>
                      <a:pt x="85" y="71"/>
                    </a:cubicBezTo>
                    <a:cubicBezTo>
                      <a:pt x="67" y="63"/>
                      <a:pt x="68" y="109"/>
                      <a:pt x="68" y="118"/>
                    </a:cubicBezTo>
                    <a:cubicBezTo>
                      <a:pt x="68" y="113"/>
                      <a:pt x="60" y="100"/>
                      <a:pt x="54" y="101"/>
                    </a:cubicBezTo>
                    <a:cubicBezTo>
                      <a:pt x="46" y="101"/>
                      <a:pt x="48" y="115"/>
                      <a:pt x="47" y="120"/>
                    </a:cubicBezTo>
                    <a:cubicBezTo>
                      <a:pt x="40" y="113"/>
                      <a:pt x="33" y="120"/>
                      <a:pt x="27" y="125"/>
                    </a:cubicBezTo>
                    <a:cubicBezTo>
                      <a:pt x="33" y="114"/>
                      <a:pt x="18" y="113"/>
                      <a:pt x="12" y="118"/>
                    </a:cubicBezTo>
                    <a:cubicBezTo>
                      <a:pt x="11" y="110"/>
                      <a:pt x="5" y="103"/>
                      <a:pt x="0" y="113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3" name="Freeform 197">
                <a:extLst>
                  <a:ext uri="{FF2B5EF4-FFF2-40B4-BE49-F238E27FC236}">
                    <a16:creationId xmlns:a16="http://schemas.microsoft.com/office/drawing/2014/main" id="{90DE92C1-648D-494F-99A0-35E76AED3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2424"/>
                <a:ext cx="186" cy="275"/>
              </a:xfrm>
              <a:custGeom>
                <a:avLst/>
                <a:gdLst>
                  <a:gd name="T0" fmla="*/ 20 w 155"/>
                  <a:gd name="T1" fmla="*/ 344 h 231"/>
                  <a:gd name="T2" fmla="*/ 62 w 155"/>
                  <a:gd name="T3" fmla="*/ 298 h 231"/>
                  <a:gd name="T4" fmla="*/ 20 w 155"/>
                  <a:gd name="T5" fmla="*/ 215 h 231"/>
                  <a:gd name="T6" fmla="*/ 50 w 155"/>
                  <a:gd name="T7" fmla="*/ 186 h 231"/>
                  <a:gd name="T8" fmla="*/ 6 w 155"/>
                  <a:gd name="T9" fmla="*/ 126 h 231"/>
                  <a:gd name="T10" fmla="*/ 16 w 155"/>
                  <a:gd name="T11" fmla="*/ 51 h 231"/>
                  <a:gd name="T12" fmla="*/ 95 w 155"/>
                  <a:gd name="T13" fmla="*/ 95 h 231"/>
                  <a:gd name="T14" fmla="*/ 80 w 155"/>
                  <a:gd name="T15" fmla="*/ 0 h 231"/>
                  <a:gd name="T16" fmla="*/ 137 w 155"/>
                  <a:gd name="T17" fmla="*/ 6 h 231"/>
                  <a:gd name="T18" fmla="*/ 193 w 155"/>
                  <a:gd name="T19" fmla="*/ 85 h 231"/>
                  <a:gd name="T20" fmla="*/ 158 w 155"/>
                  <a:gd name="T21" fmla="*/ 74 h 231"/>
                  <a:gd name="T22" fmla="*/ 150 w 155"/>
                  <a:gd name="T23" fmla="*/ 98 h 231"/>
                  <a:gd name="T24" fmla="*/ 106 w 155"/>
                  <a:gd name="T25" fmla="*/ 136 h 231"/>
                  <a:gd name="T26" fmla="*/ 59 w 155"/>
                  <a:gd name="T27" fmla="*/ 101 h 231"/>
                  <a:gd name="T28" fmla="*/ 96 w 155"/>
                  <a:gd name="T29" fmla="*/ 192 h 231"/>
                  <a:gd name="T30" fmla="*/ 64 w 155"/>
                  <a:gd name="T31" fmla="*/ 196 h 231"/>
                  <a:gd name="T32" fmla="*/ 89 w 155"/>
                  <a:gd name="T33" fmla="*/ 237 h 231"/>
                  <a:gd name="T34" fmla="*/ 158 w 155"/>
                  <a:gd name="T35" fmla="*/ 311 h 231"/>
                  <a:gd name="T36" fmla="*/ 204 w 155"/>
                  <a:gd name="T37" fmla="*/ 345 h 231"/>
                  <a:gd name="T38" fmla="*/ 268 w 155"/>
                  <a:gd name="T39" fmla="*/ 379 h 231"/>
                  <a:gd name="T40" fmla="*/ 206 w 155"/>
                  <a:gd name="T41" fmla="*/ 371 h 231"/>
                  <a:gd name="T42" fmla="*/ 172 w 155"/>
                  <a:gd name="T43" fmla="*/ 365 h 231"/>
                  <a:gd name="T44" fmla="*/ 157 w 155"/>
                  <a:gd name="T45" fmla="*/ 329 h 231"/>
                  <a:gd name="T46" fmla="*/ 128 w 155"/>
                  <a:gd name="T47" fmla="*/ 329 h 231"/>
                  <a:gd name="T48" fmla="*/ 110 w 155"/>
                  <a:gd name="T49" fmla="*/ 319 h 231"/>
                  <a:gd name="T50" fmla="*/ 52 w 155"/>
                  <a:gd name="T51" fmla="*/ 370 h 231"/>
                  <a:gd name="T52" fmla="*/ 29 w 155"/>
                  <a:gd name="T53" fmla="*/ 337 h 231"/>
                  <a:gd name="T54" fmla="*/ 0 w 155"/>
                  <a:gd name="T55" fmla="*/ 349 h 2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5" h="231">
                    <a:moveTo>
                      <a:pt x="12" y="204"/>
                    </a:moveTo>
                    <a:cubicBezTo>
                      <a:pt x="17" y="201"/>
                      <a:pt x="32" y="189"/>
                      <a:pt x="36" y="176"/>
                    </a:cubicBezTo>
                    <a:cubicBezTo>
                      <a:pt x="41" y="156"/>
                      <a:pt x="30" y="138"/>
                      <a:pt x="12" y="128"/>
                    </a:cubicBezTo>
                    <a:cubicBezTo>
                      <a:pt x="23" y="130"/>
                      <a:pt x="28" y="119"/>
                      <a:pt x="29" y="110"/>
                    </a:cubicBezTo>
                    <a:cubicBezTo>
                      <a:pt x="30" y="94"/>
                      <a:pt x="18" y="79"/>
                      <a:pt x="3" y="75"/>
                    </a:cubicBezTo>
                    <a:cubicBezTo>
                      <a:pt x="21" y="87"/>
                      <a:pt x="39" y="37"/>
                      <a:pt x="9" y="30"/>
                    </a:cubicBezTo>
                    <a:cubicBezTo>
                      <a:pt x="21" y="38"/>
                      <a:pt x="39" y="64"/>
                      <a:pt x="55" y="56"/>
                    </a:cubicBezTo>
                    <a:cubicBezTo>
                      <a:pt x="75" y="48"/>
                      <a:pt x="51" y="13"/>
                      <a:pt x="47" y="0"/>
                    </a:cubicBezTo>
                    <a:cubicBezTo>
                      <a:pt x="48" y="16"/>
                      <a:pt x="80" y="23"/>
                      <a:pt x="79" y="3"/>
                    </a:cubicBezTo>
                    <a:cubicBezTo>
                      <a:pt x="74" y="21"/>
                      <a:pt x="93" y="49"/>
                      <a:pt x="112" y="50"/>
                    </a:cubicBezTo>
                    <a:cubicBezTo>
                      <a:pt x="108" y="48"/>
                      <a:pt x="98" y="41"/>
                      <a:pt x="92" y="44"/>
                    </a:cubicBezTo>
                    <a:cubicBezTo>
                      <a:pt x="87" y="47"/>
                      <a:pt x="84" y="56"/>
                      <a:pt x="87" y="58"/>
                    </a:cubicBezTo>
                    <a:cubicBezTo>
                      <a:pt x="70" y="51"/>
                      <a:pt x="61" y="68"/>
                      <a:pt x="61" y="81"/>
                    </a:cubicBezTo>
                    <a:cubicBezTo>
                      <a:pt x="59" y="70"/>
                      <a:pt x="46" y="59"/>
                      <a:pt x="34" y="60"/>
                    </a:cubicBezTo>
                    <a:cubicBezTo>
                      <a:pt x="26" y="81"/>
                      <a:pt x="41" y="101"/>
                      <a:pt x="56" y="113"/>
                    </a:cubicBezTo>
                    <a:cubicBezTo>
                      <a:pt x="49" y="112"/>
                      <a:pt x="41" y="109"/>
                      <a:pt x="37" y="117"/>
                    </a:cubicBezTo>
                    <a:cubicBezTo>
                      <a:pt x="34" y="125"/>
                      <a:pt x="43" y="140"/>
                      <a:pt x="52" y="140"/>
                    </a:cubicBezTo>
                    <a:cubicBezTo>
                      <a:pt x="46" y="158"/>
                      <a:pt x="71" y="195"/>
                      <a:pt x="92" y="184"/>
                    </a:cubicBezTo>
                    <a:cubicBezTo>
                      <a:pt x="72" y="186"/>
                      <a:pt x="110" y="227"/>
                      <a:pt x="118" y="205"/>
                    </a:cubicBezTo>
                    <a:cubicBezTo>
                      <a:pt x="118" y="222"/>
                      <a:pt x="145" y="218"/>
                      <a:pt x="155" y="224"/>
                    </a:cubicBezTo>
                    <a:cubicBezTo>
                      <a:pt x="146" y="231"/>
                      <a:pt x="128" y="222"/>
                      <a:pt x="119" y="220"/>
                    </a:cubicBezTo>
                    <a:cubicBezTo>
                      <a:pt x="114" y="219"/>
                      <a:pt x="103" y="220"/>
                      <a:pt x="99" y="217"/>
                    </a:cubicBezTo>
                    <a:cubicBezTo>
                      <a:pt x="94" y="213"/>
                      <a:pt x="97" y="200"/>
                      <a:pt x="91" y="195"/>
                    </a:cubicBezTo>
                    <a:cubicBezTo>
                      <a:pt x="84" y="190"/>
                      <a:pt x="80" y="195"/>
                      <a:pt x="74" y="195"/>
                    </a:cubicBezTo>
                    <a:cubicBezTo>
                      <a:pt x="64" y="195"/>
                      <a:pt x="72" y="193"/>
                      <a:pt x="64" y="189"/>
                    </a:cubicBezTo>
                    <a:cubicBezTo>
                      <a:pt x="52" y="183"/>
                      <a:pt x="33" y="208"/>
                      <a:pt x="30" y="219"/>
                    </a:cubicBezTo>
                    <a:cubicBezTo>
                      <a:pt x="27" y="211"/>
                      <a:pt x="26" y="204"/>
                      <a:pt x="17" y="200"/>
                    </a:cubicBezTo>
                    <a:cubicBezTo>
                      <a:pt x="7" y="196"/>
                      <a:pt x="6" y="200"/>
                      <a:pt x="0" y="207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4" name="Freeform 198">
                <a:extLst>
                  <a:ext uri="{FF2B5EF4-FFF2-40B4-BE49-F238E27FC236}">
                    <a16:creationId xmlns:a16="http://schemas.microsoft.com/office/drawing/2014/main" id="{682DC2C8-DFEA-47E7-93FB-1B20954D0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306"/>
                <a:ext cx="316" cy="178"/>
              </a:xfrm>
              <a:custGeom>
                <a:avLst/>
                <a:gdLst>
                  <a:gd name="T0" fmla="*/ 430 w 264"/>
                  <a:gd name="T1" fmla="*/ 222 h 150"/>
                  <a:gd name="T2" fmla="*/ 384 w 264"/>
                  <a:gd name="T3" fmla="*/ 176 h 150"/>
                  <a:gd name="T4" fmla="*/ 320 w 264"/>
                  <a:gd name="T5" fmla="*/ 211 h 150"/>
                  <a:gd name="T6" fmla="*/ 271 w 264"/>
                  <a:gd name="T7" fmla="*/ 152 h 150"/>
                  <a:gd name="T8" fmla="*/ 242 w 264"/>
                  <a:gd name="T9" fmla="*/ 159 h 150"/>
                  <a:gd name="T10" fmla="*/ 245 w 264"/>
                  <a:gd name="T11" fmla="*/ 120 h 150"/>
                  <a:gd name="T12" fmla="*/ 230 w 264"/>
                  <a:gd name="T13" fmla="*/ 100 h 150"/>
                  <a:gd name="T14" fmla="*/ 177 w 264"/>
                  <a:gd name="T15" fmla="*/ 203 h 150"/>
                  <a:gd name="T16" fmla="*/ 78 w 264"/>
                  <a:gd name="T17" fmla="*/ 243 h 150"/>
                  <a:gd name="T18" fmla="*/ 0 w 264"/>
                  <a:gd name="T19" fmla="*/ 250 h 150"/>
                  <a:gd name="T20" fmla="*/ 60 w 264"/>
                  <a:gd name="T21" fmla="*/ 142 h 150"/>
                  <a:gd name="T22" fmla="*/ 71 w 264"/>
                  <a:gd name="T23" fmla="*/ 165 h 150"/>
                  <a:gd name="T24" fmla="*/ 99 w 264"/>
                  <a:gd name="T25" fmla="*/ 146 h 150"/>
                  <a:gd name="T26" fmla="*/ 132 w 264"/>
                  <a:gd name="T27" fmla="*/ 179 h 150"/>
                  <a:gd name="T28" fmla="*/ 162 w 264"/>
                  <a:gd name="T29" fmla="*/ 142 h 150"/>
                  <a:gd name="T30" fmla="*/ 220 w 264"/>
                  <a:gd name="T31" fmla="*/ 56 h 150"/>
                  <a:gd name="T32" fmla="*/ 272 w 264"/>
                  <a:gd name="T33" fmla="*/ 43 h 150"/>
                  <a:gd name="T34" fmla="*/ 272 w 264"/>
                  <a:gd name="T35" fmla="*/ 97 h 150"/>
                  <a:gd name="T36" fmla="*/ 315 w 264"/>
                  <a:gd name="T37" fmla="*/ 110 h 150"/>
                  <a:gd name="T38" fmla="*/ 354 w 264"/>
                  <a:gd name="T39" fmla="*/ 120 h 150"/>
                  <a:gd name="T40" fmla="*/ 381 w 264"/>
                  <a:gd name="T41" fmla="*/ 145 h 150"/>
                  <a:gd name="T42" fmla="*/ 394 w 264"/>
                  <a:gd name="T43" fmla="*/ 115 h 150"/>
                  <a:gd name="T44" fmla="*/ 405 w 264"/>
                  <a:gd name="T45" fmla="*/ 0 h 150"/>
                  <a:gd name="T46" fmla="*/ 429 w 264"/>
                  <a:gd name="T47" fmla="*/ 52 h 150"/>
                  <a:gd name="T48" fmla="*/ 450 w 264"/>
                  <a:gd name="T49" fmla="*/ 44 h 150"/>
                  <a:gd name="T50" fmla="*/ 452 w 264"/>
                  <a:gd name="T51" fmla="*/ 88 h 150"/>
                  <a:gd name="T52" fmla="*/ 409 w 264"/>
                  <a:gd name="T53" fmla="*/ 115 h 150"/>
                  <a:gd name="T54" fmla="*/ 417 w 264"/>
                  <a:gd name="T55" fmla="*/ 151 h 150"/>
                  <a:gd name="T56" fmla="*/ 407 w 264"/>
                  <a:gd name="T57" fmla="*/ 167 h 150"/>
                  <a:gd name="T58" fmla="*/ 415 w 264"/>
                  <a:gd name="T59" fmla="*/ 190 h 150"/>
                  <a:gd name="T60" fmla="*/ 430 w 264"/>
                  <a:gd name="T61" fmla="*/ 212 h 15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64" h="150">
                    <a:moveTo>
                      <a:pt x="251" y="133"/>
                    </a:moveTo>
                    <a:cubicBezTo>
                      <a:pt x="250" y="119"/>
                      <a:pt x="236" y="107"/>
                      <a:pt x="224" y="105"/>
                    </a:cubicBezTo>
                    <a:cubicBezTo>
                      <a:pt x="210" y="102"/>
                      <a:pt x="193" y="115"/>
                      <a:pt x="186" y="126"/>
                    </a:cubicBezTo>
                    <a:cubicBezTo>
                      <a:pt x="188" y="111"/>
                      <a:pt x="173" y="90"/>
                      <a:pt x="158" y="91"/>
                    </a:cubicBezTo>
                    <a:cubicBezTo>
                      <a:pt x="154" y="91"/>
                      <a:pt x="144" y="97"/>
                      <a:pt x="141" y="95"/>
                    </a:cubicBezTo>
                    <a:cubicBezTo>
                      <a:pt x="136" y="92"/>
                      <a:pt x="142" y="76"/>
                      <a:pt x="143" y="72"/>
                    </a:cubicBezTo>
                    <a:cubicBezTo>
                      <a:pt x="145" y="59"/>
                      <a:pt x="145" y="56"/>
                      <a:pt x="134" y="60"/>
                    </a:cubicBezTo>
                    <a:cubicBezTo>
                      <a:pt x="110" y="70"/>
                      <a:pt x="111" y="100"/>
                      <a:pt x="104" y="121"/>
                    </a:cubicBezTo>
                    <a:cubicBezTo>
                      <a:pt x="89" y="86"/>
                      <a:pt x="51" y="127"/>
                      <a:pt x="45" y="146"/>
                    </a:cubicBezTo>
                    <a:cubicBezTo>
                      <a:pt x="46" y="116"/>
                      <a:pt x="8" y="136"/>
                      <a:pt x="0" y="150"/>
                    </a:cubicBezTo>
                    <a:cubicBezTo>
                      <a:pt x="10" y="128"/>
                      <a:pt x="24" y="107"/>
                      <a:pt x="35" y="85"/>
                    </a:cubicBezTo>
                    <a:cubicBezTo>
                      <a:pt x="31" y="91"/>
                      <a:pt x="33" y="98"/>
                      <a:pt x="41" y="99"/>
                    </a:cubicBezTo>
                    <a:cubicBezTo>
                      <a:pt x="49" y="101"/>
                      <a:pt x="53" y="90"/>
                      <a:pt x="58" y="88"/>
                    </a:cubicBezTo>
                    <a:cubicBezTo>
                      <a:pt x="62" y="96"/>
                      <a:pt x="66" y="110"/>
                      <a:pt x="77" y="107"/>
                    </a:cubicBezTo>
                    <a:cubicBezTo>
                      <a:pt x="85" y="105"/>
                      <a:pt x="91" y="92"/>
                      <a:pt x="94" y="85"/>
                    </a:cubicBezTo>
                    <a:cubicBezTo>
                      <a:pt x="108" y="94"/>
                      <a:pt x="127" y="46"/>
                      <a:pt x="129" y="34"/>
                    </a:cubicBezTo>
                    <a:cubicBezTo>
                      <a:pt x="140" y="49"/>
                      <a:pt x="150" y="33"/>
                      <a:pt x="159" y="25"/>
                    </a:cubicBezTo>
                    <a:cubicBezTo>
                      <a:pt x="158" y="36"/>
                      <a:pt x="160" y="47"/>
                      <a:pt x="159" y="58"/>
                    </a:cubicBezTo>
                    <a:cubicBezTo>
                      <a:pt x="157" y="79"/>
                      <a:pt x="173" y="80"/>
                      <a:pt x="184" y="66"/>
                    </a:cubicBezTo>
                    <a:cubicBezTo>
                      <a:pt x="185" y="82"/>
                      <a:pt x="198" y="90"/>
                      <a:pt x="206" y="72"/>
                    </a:cubicBezTo>
                    <a:cubicBezTo>
                      <a:pt x="209" y="79"/>
                      <a:pt x="213" y="90"/>
                      <a:pt x="222" y="87"/>
                    </a:cubicBezTo>
                    <a:cubicBezTo>
                      <a:pt x="229" y="84"/>
                      <a:pt x="232" y="70"/>
                      <a:pt x="230" y="69"/>
                    </a:cubicBezTo>
                    <a:cubicBezTo>
                      <a:pt x="245" y="64"/>
                      <a:pt x="237" y="12"/>
                      <a:pt x="236" y="0"/>
                    </a:cubicBezTo>
                    <a:cubicBezTo>
                      <a:pt x="236" y="9"/>
                      <a:pt x="240" y="26"/>
                      <a:pt x="250" y="31"/>
                    </a:cubicBezTo>
                    <a:cubicBezTo>
                      <a:pt x="255" y="34"/>
                      <a:pt x="263" y="34"/>
                      <a:pt x="262" y="26"/>
                    </a:cubicBezTo>
                    <a:cubicBezTo>
                      <a:pt x="256" y="30"/>
                      <a:pt x="259" y="48"/>
                      <a:pt x="264" y="52"/>
                    </a:cubicBezTo>
                    <a:cubicBezTo>
                      <a:pt x="252" y="51"/>
                      <a:pt x="242" y="57"/>
                      <a:pt x="239" y="69"/>
                    </a:cubicBezTo>
                    <a:cubicBezTo>
                      <a:pt x="237" y="77"/>
                      <a:pt x="243" y="83"/>
                      <a:pt x="243" y="90"/>
                    </a:cubicBezTo>
                    <a:cubicBezTo>
                      <a:pt x="242" y="93"/>
                      <a:pt x="238" y="96"/>
                      <a:pt x="237" y="100"/>
                    </a:cubicBezTo>
                    <a:cubicBezTo>
                      <a:pt x="236" y="106"/>
                      <a:pt x="240" y="109"/>
                      <a:pt x="242" y="114"/>
                    </a:cubicBezTo>
                    <a:cubicBezTo>
                      <a:pt x="244" y="117"/>
                      <a:pt x="247" y="125"/>
                      <a:pt x="251" y="127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5" name="Freeform 199">
                <a:extLst>
                  <a:ext uri="{FF2B5EF4-FFF2-40B4-BE49-F238E27FC236}">
                    <a16:creationId xmlns:a16="http://schemas.microsoft.com/office/drawing/2014/main" id="{0898296F-9EFF-47A3-9F32-80A92BD47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2541"/>
                <a:ext cx="253" cy="240"/>
              </a:xfrm>
              <a:custGeom>
                <a:avLst/>
                <a:gdLst>
                  <a:gd name="T0" fmla="*/ 341 w 212"/>
                  <a:gd name="T1" fmla="*/ 216 h 201"/>
                  <a:gd name="T2" fmla="*/ 283 w 212"/>
                  <a:gd name="T3" fmla="*/ 203 h 201"/>
                  <a:gd name="T4" fmla="*/ 273 w 212"/>
                  <a:gd name="T5" fmla="*/ 111 h 201"/>
                  <a:gd name="T6" fmla="*/ 227 w 212"/>
                  <a:gd name="T7" fmla="*/ 121 h 201"/>
                  <a:gd name="T8" fmla="*/ 204 w 212"/>
                  <a:gd name="T9" fmla="*/ 29 h 201"/>
                  <a:gd name="T10" fmla="*/ 138 w 212"/>
                  <a:gd name="T11" fmla="*/ 80 h 201"/>
                  <a:gd name="T12" fmla="*/ 90 w 212"/>
                  <a:gd name="T13" fmla="*/ 8 h 201"/>
                  <a:gd name="T14" fmla="*/ 63 w 212"/>
                  <a:gd name="T15" fmla="*/ 45 h 201"/>
                  <a:gd name="T16" fmla="*/ 27 w 212"/>
                  <a:gd name="T17" fmla="*/ 0 h 201"/>
                  <a:gd name="T18" fmla="*/ 2 w 212"/>
                  <a:gd name="T19" fmla="*/ 17 h 201"/>
                  <a:gd name="T20" fmla="*/ 16 w 212"/>
                  <a:gd name="T21" fmla="*/ 124 h 201"/>
                  <a:gd name="T22" fmla="*/ 0 w 212"/>
                  <a:gd name="T23" fmla="*/ 222 h 201"/>
                  <a:gd name="T24" fmla="*/ 1 w 212"/>
                  <a:gd name="T25" fmla="*/ 282 h 201"/>
                  <a:gd name="T26" fmla="*/ 75 w 212"/>
                  <a:gd name="T27" fmla="*/ 172 h 201"/>
                  <a:gd name="T28" fmla="*/ 94 w 212"/>
                  <a:gd name="T29" fmla="*/ 87 h 201"/>
                  <a:gd name="T30" fmla="*/ 121 w 212"/>
                  <a:gd name="T31" fmla="*/ 109 h 201"/>
                  <a:gd name="T32" fmla="*/ 163 w 212"/>
                  <a:gd name="T33" fmla="*/ 149 h 201"/>
                  <a:gd name="T34" fmla="*/ 209 w 212"/>
                  <a:gd name="T35" fmla="*/ 139 h 201"/>
                  <a:gd name="T36" fmla="*/ 214 w 212"/>
                  <a:gd name="T37" fmla="*/ 198 h 201"/>
                  <a:gd name="T38" fmla="*/ 233 w 212"/>
                  <a:gd name="T39" fmla="*/ 296 h 201"/>
                  <a:gd name="T40" fmla="*/ 258 w 212"/>
                  <a:gd name="T41" fmla="*/ 287 h 201"/>
                  <a:gd name="T42" fmla="*/ 280 w 212"/>
                  <a:gd name="T43" fmla="*/ 343 h 201"/>
                  <a:gd name="T44" fmla="*/ 302 w 212"/>
                  <a:gd name="T45" fmla="*/ 284 h 201"/>
                  <a:gd name="T46" fmla="*/ 345 w 212"/>
                  <a:gd name="T47" fmla="*/ 282 h 201"/>
                  <a:gd name="T48" fmla="*/ 360 w 212"/>
                  <a:gd name="T49" fmla="*/ 229 h 2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12" h="201">
                    <a:moveTo>
                      <a:pt x="201" y="127"/>
                    </a:moveTo>
                    <a:cubicBezTo>
                      <a:pt x="197" y="140"/>
                      <a:pt x="172" y="126"/>
                      <a:pt x="167" y="119"/>
                    </a:cubicBezTo>
                    <a:cubicBezTo>
                      <a:pt x="157" y="106"/>
                      <a:pt x="154" y="80"/>
                      <a:pt x="161" y="65"/>
                    </a:cubicBezTo>
                    <a:cubicBezTo>
                      <a:pt x="157" y="78"/>
                      <a:pt x="142" y="78"/>
                      <a:pt x="133" y="71"/>
                    </a:cubicBezTo>
                    <a:cubicBezTo>
                      <a:pt x="118" y="58"/>
                      <a:pt x="122" y="35"/>
                      <a:pt x="120" y="17"/>
                    </a:cubicBezTo>
                    <a:cubicBezTo>
                      <a:pt x="111" y="33"/>
                      <a:pt x="101" y="51"/>
                      <a:pt x="81" y="47"/>
                    </a:cubicBezTo>
                    <a:cubicBezTo>
                      <a:pt x="62" y="42"/>
                      <a:pt x="46" y="26"/>
                      <a:pt x="53" y="5"/>
                    </a:cubicBezTo>
                    <a:cubicBezTo>
                      <a:pt x="53" y="13"/>
                      <a:pt x="48" y="28"/>
                      <a:pt x="37" y="27"/>
                    </a:cubicBezTo>
                    <a:cubicBezTo>
                      <a:pt x="28" y="25"/>
                      <a:pt x="18" y="7"/>
                      <a:pt x="16" y="0"/>
                    </a:cubicBezTo>
                    <a:cubicBezTo>
                      <a:pt x="11" y="3"/>
                      <a:pt x="9" y="11"/>
                      <a:pt x="2" y="10"/>
                    </a:cubicBezTo>
                    <a:cubicBezTo>
                      <a:pt x="12" y="28"/>
                      <a:pt x="25" y="53"/>
                      <a:pt x="9" y="73"/>
                    </a:cubicBezTo>
                    <a:cubicBezTo>
                      <a:pt x="28" y="76"/>
                      <a:pt x="10" y="134"/>
                      <a:pt x="0" y="131"/>
                    </a:cubicBezTo>
                    <a:cubicBezTo>
                      <a:pt x="10" y="133"/>
                      <a:pt x="9" y="161"/>
                      <a:pt x="1" y="166"/>
                    </a:cubicBezTo>
                    <a:cubicBezTo>
                      <a:pt x="3" y="154"/>
                      <a:pt x="31" y="87"/>
                      <a:pt x="44" y="101"/>
                    </a:cubicBezTo>
                    <a:cubicBezTo>
                      <a:pt x="42" y="91"/>
                      <a:pt x="40" y="57"/>
                      <a:pt x="55" y="51"/>
                    </a:cubicBezTo>
                    <a:cubicBezTo>
                      <a:pt x="62" y="48"/>
                      <a:pt x="69" y="57"/>
                      <a:pt x="71" y="64"/>
                    </a:cubicBezTo>
                    <a:cubicBezTo>
                      <a:pt x="86" y="64"/>
                      <a:pt x="99" y="70"/>
                      <a:pt x="96" y="88"/>
                    </a:cubicBezTo>
                    <a:cubicBezTo>
                      <a:pt x="99" y="77"/>
                      <a:pt x="115" y="75"/>
                      <a:pt x="123" y="81"/>
                    </a:cubicBezTo>
                    <a:cubicBezTo>
                      <a:pt x="133" y="90"/>
                      <a:pt x="127" y="105"/>
                      <a:pt x="126" y="116"/>
                    </a:cubicBezTo>
                    <a:cubicBezTo>
                      <a:pt x="163" y="98"/>
                      <a:pt x="139" y="163"/>
                      <a:pt x="137" y="174"/>
                    </a:cubicBezTo>
                    <a:cubicBezTo>
                      <a:pt x="139" y="168"/>
                      <a:pt x="146" y="165"/>
                      <a:pt x="152" y="168"/>
                    </a:cubicBezTo>
                    <a:cubicBezTo>
                      <a:pt x="161" y="173"/>
                      <a:pt x="162" y="192"/>
                      <a:pt x="165" y="201"/>
                    </a:cubicBezTo>
                    <a:cubicBezTo>
                      <a:pt x="163" y="189"/>
                      <a:pt x="169" y="175"/>
                      <a:pt x="178" y="167"/>
                    </a:cubicBezTo>
                    <a:cubicBezTo>
                      <a:pt x="183" y="163"/>
                      <a:pt x="204" y="151"/>
                      <a:pt x="203" y="166"/>
                    </a:cubicBezTo>
                    <a:cubicBezTo>
                      <a:pt x="188" y="160"/>
                      <a:pt x="202" y="138"/>
                      <a:pt x="212" y="135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6" name="Freeform 200">
                <a:extLst>
                  <a:ext uri="{FF2B5EF4-FFF2-40B4-BE49-F238E27FC236}">
                    <a16:creationId xmlns:a16="http://schemas.microsoft.com/office/drawing/2014/main" id="{BB032B9F-A723-4C51-B3F6-54118D4CC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2" y="2481"/>
                <a:ext cx="136" cy="163"/>
              </a:xfrm>
              <a:custGeom>
                <a:avLst/>
                <a:gdLst>
                  <a:gd name="T0" fmla="*/ 12 w 114"/>
                  <a:gd name="T1" fmla="*/ 12 h 137"/>
                  <a:gd name="T2" fmla="*/ 44 w 114"/>
                  <a:gd name="T3" fmla="*/ 57 h 137"/>
                  <a:gd name="T4" fmla="*/ 79 w 114"/>
                  <a:gd name="T5" fmla="*/ 20 h 137"/>
                  <a:gd name="T6" fmla="*/ 149 w 114"/>
                  <a:gd name="T7" fmla="*/ 8 h 137"/>
                  <a:gd name="T8" fmla="*/ 193 w 114"/>
                  <a:gd name="T9" fmla="*/ 17 h 137"/>
                  <a:gd name="T10" fmla="*/ 131 w 114"/>
                  <a:gd name="T11" fmla="*/ 136 h 137"/>
                  <a:gd name="T12" fmla="*/ 87 w 114"/>
                  <a:gd name="T13" fmla="*/ 207 h 137"/>
                  <a:gd name="T14" fmla="*/ 60 w 114"/>
                  <a:gd name="T15" fmla="*/ 231 h 137"/>
                  <a:gd name="T16" fmla="*/ 62 w 114"/>
                  <a:gd name="T17" fmla="*/ 193 h 137"/>
                  <a:gd name="T18" fmla="*/ 86 w 114"/>
                  <a:gd name="T19" fmla="*/ 104 h 137"/>
                  <a:gd name="T20" fmla="*/ 60 w 114"/>
                  <a:gd name="T21" fmla="*/ 98 h 137"/>
                  <a:gd name="T22" fmla="*/ 32 w 114"/>
                  <a:gd name="T23" fmla="*/ 124 h 137"/>
                  <a:gd name="T24" fmla="*/ 1 w 114"/>
                  <a:gd name="T25" fmla="*/ 76 h 137"/>
                  <a:gd name="T26" fmla="*/ 1 w 114"/>
                  <a:gd name="T27" fmla="*/ 14 h 1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4" h="137">
                    <a:moveTo>
                      <a:pt x="7" y="7"/>
                    </a:moveTo>
                    <a:cubicBezTo>
                      <a:pt x="0" y="14"/>
                      <a:pt x="19" y="32"/>
                      <a:pt x="26" y="34"/>
                    </a:cubicBezTo>
                    <a:cubicBezTo>
                      <a:pt x="37" y="37"/>
                      <a:pt x="61" y="22"/>
                      <a:pt x="46" y="12"/>
                    </a:cubicBezTo>
                    <a:cubicBezTo>
                      <a:pt x="52" y="29"/>
                      <a:pt x="90" y="26"/>
                      <a:pt x="88" y="5"/>
                    </a:cubicBezTo>
                    <a:cubicBezTo>
                      <a:pt x="94" y="10"/>
                      <a:pt x="107" y="13"/>
                      <a:pt x="114" y="10"/>
                    </a:cubicBezTo>
                    <a:cubicBezTo>
                      <a:pt x="94" y="0"/>
                      <a:pt x="47" y="66"/>
                      <a:pt x="77" y="81"/>
                    </a:cubicBezTo>
                    <a:cubicBezTo>
                      <a:pt x="66" y="58"/>
                      <a:pt x="40" y="104"/>
                      <a:pt x="51" y="123"/>
                    </a:cubicBezTo>
                    <a:cubicBezTo>
                      <a:pt x="40" y="120"/>
                      <a:pt x="35" y="125"/>
                      <a:pt x="35" y="137"/>
                    </a:cubicBezTo>
                    <a:cubicBezTo>
                      <a:pt x="39" y="131"/>
                      <a:pt x="36" y="121"/>
                      <a:pt x="37" y="114"/>
                    </a:cubicBezTo>
                    <a:cubicBezTo>
                      <a:pt x="37" y="96"/>
                      <a:pt x="52" y="78"/>
                      <a:pt x="50" y="61"/>
                    </a:cubicBezTo>
                    <a:cubicBezTo>
                      <a:pt x="45" y="61"/>
                      <a:pt x="40" y="57"/>
                      <a:pt x="35" y="58"/>
                    </a:cubicBezTo>
                    <a:cubicBezTo>
                      <a:pt x="29" y="59"/>
                      <a:pt x="23" y="69"/>
                      <a:pt x="19" y="73"/>
                    </a:cubicBezTo>
                    <a:cubicBezTo>
                      <a:pt x="20" y="61"/>
                      <a:pt x="13" y="50"/>
                      <a:pt x="1" y="45"/>
                    </a:cubicBezTo>
                    <a:cubicBezTo>
                      <a:pt x="11" y="36"/>
                      <a:pt x="14" y="16"/>
                      <a:pt x="1" y="8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7" name="Freeform 201">
                <a:extLst>
                  <a:ext uri="{FF2B5EF4-FFF2-40B4-BE49-F238E27FC236}">
                    <a16:creationId xmlns:a16="http://schemas.microsoft.com/office/drawing/2014/main" id="{0972922C-73CF-402A-92BF-8B54A6BA4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1834"/>
                <a:ext cx="314" cy="409"/>
              </a:xfrm>
              <a:custGeom>
                <a:avLst/>
                <a:gdLst>
                  <a:gd name="T0" fmla="*/ 14 w 263"/>
                  <a:gd name="T1" fmla="*/ 192 h 343"/>
                  <a:gd name="T2" fmla="*/ 75 w 263"/>
                  <a:gd name="T3" fmla="*/ 241 h 343"/>
                  <a:gd name="T4" fmla="*/ 142 w 263"/>
                  <a:gd name="T5" fmla="*/ 298 h 343"/>
                  <a:gd name="T6" fmla="*/ 117 w 263"/>
                  <a:gd name="T7" fmla="*/ 324 h 343"/>
                  <a:gd name="T8" fmla="*/ 61 w 263"/>
                  <a:gd name="T9" fmla="*/ 339 h 343"/>
                  <a:gd name="T10" fmla="*/ 0 w 263"/>
                  <a:gd name="T11" fmla="*/ 376 h 343"/>
                  <a:gd name="T12" fmla="*/ 117 w 263"/>
                  <a:gd name="T13" fmla="*/ 378 h 343"/>
                  <a:gd name="T14" fmla="*/ 191 w 263"/>
                  <a:gd name="T15" fmla="*/ 368 h 343"/>
                  <a:gd name="T16" fmla="*/ 230 w 263"/>
                  <a:gd name="T17" fmla="*/ 283 h 343"/>
                  <a:gd name="T18" fmla="*/ 242 w 263"/>
                  <a:gd name="T19" fmla="*/ 402 h 343"/>
                  <a:gd name="T20" fmla="*/ 271 w 263"/>
                  <a:gd name="T21" fmla="*/ 393 h 343"/>
                  <a:gd name="T22" fmla="*/ 254 w 263"/>
                  <a:gd name="T23" fmla="*/ 473 h 343"/>
                  <a:gd name="T24" fmla="*/ 289 w 263"/>
                  <a:gd name="T25" fmla="*/ 531 h 343"/>
                  <a:gd name="T26" fmla="*/ 362 w 263"/>
                  <a:gd name="T27" fmla="*/ 582 h 343"/>
                  <a:gd name="T28" fmla="*/ 387 w 263"/>
                  <a:gd name="T29" fmla="*/ 439 h 343"/>
                  <a:gd name="T30" fmla="*/ 325 w 263"/>
                  <a:gd name="T31" fmla="*/ 444 h 343"/>
                  <a:gd name="T32" fmla="*/ 326 w 263"/>
                  <a:gd name="T33" fmla="*/ 407 h 343"/>
                  <a:gd name="T34" fmla="*/ 278 w 263"/>
                  <a:gd name="T35" fmla="*/ 335 h 343"/>
                  <a:gd name="T36" fmla="*/ 347 w 263"/>
                  <a:gd name="T37" fmla="*/ 320 h 343"/>
                  <a:gd name="T38" fmla="*/ 381 w 263"/>
                  <a:gd name="T39" fmla="*/ 194 h 343"/>
                  <a:gd name="T40" fmla="*/ 448 w 263"/>
                  <a:gd name="T41" fmla="*/ 142 h 343"/>
                  <a:gd name="T42" fmla="*/ 447 w 263"/>
                  <a:gd name="T43" fmla="*/ 61 h 343"/>
                  <a:gd name="T44" fmla="*/ 395 w 263"/>
                  <a:gd name="T45" fmla="*/ 104 h 343"/>
                  <a:gd name="T46" fmla="*/ 343 w 263"/>
                  <a:gd name="T47" fmla="*/ 2 h 343"/>
                  <a:gd name="T48" fmla="*/ 347 w 263"/>
                  <a:gd name="T49" fmla="*/ 20 h 343"/>
                  <a:gd name="T50" fmla="*/ 281 w 263"/>
                  <a:gd name="T51" fmla="*/ 0 h 343"/>
                  <a:gd name="T52" fmla="*/ 278 w 263"/>
                  <a:gd name="T53" fmla="*/ 58 h 343"/>
                  <a:gd name="T54" fmla="*/ 340 w 263"/>
                  <a:gd name="T55" fmla="*/ 86 h 343"/>
                  <a:gd name="T56" fmla="*/ 369 w 263"/>
                  <a:gd name="T57" fmla="*/ 162 h 343"/>
                  <a:gd name="T58" fmla="*/ 287 w 263"/>
                  <a:gd name="T59" fmla="*/ 202 h 343"/>
                  <a:gd name="T60" fmla="*/ 264 w 263"/>
                  <a:gd name="T61" fmla="*/ 259 h 343"/>
                  <a:gd name="T62" fmla="*/ 221 w 263"/>
                  <a:gd name="T63" fmla="*/ 236 h 343"/>
                  <a:gd name="T64" fmla="*/ 159 w 263"/>
                  <a:gd name="T65" fmla="*/ 236 h 343"/>
                  <a:gd name="T66" fmla="*/ 131 w 263"/>
                  <a:gd name="T67" fmla="*/ 179 h 343"/>
                  <a:gd name="T68" fmla="*/ 75 w 263"/>
                  <a:gd name="T69" fmla="*/ 173 h 343"/>
                  <a:gd name="T70" fmla="*/ 47 w 263"/>
                  <a:gd name="T71" fmla="*/ 179 h 3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3" h="343">
                    <a:moveTo>
                      <a:pt x="8" y="113"/>
                    </a:moveTo>
                    <a:cubicBezTo>
                      <a:pt x="36" y="109"/>
                      <a:pt x="44" y="113"/>
                      <a:pt x="44" y="142"/>
                    </a:cubicBezTo>
                    <a:cubicBezTo>
                      <a:pt x="67" y="136"/>
                      <a:pt x="84" y="153"/>
                      <a:pt x="84" y="176"/>
                    </a:cubicBezTo>
                    <a:cubicBezTo>
                      <a:pt x="84" y="184"/>
                      <a:pt x="76" y="209"/>
                      <a:pt x="69" y="191"/>
                    </a:cubicBezTo>
                    <a:cubicBezTo>
                      <a:pt x="69" y="207"/>
                      <a:pt x="46" y="208"/>
                      <a:pt x="36" y="200"/>
                    </a:cubicBezTo>
                    <a:cubicBezTo>
                      <a:pt x="30" y="215"/>
                      <a:pt x="15" y="222"/>
                      <a:pt x="0" y="221"/>
                    </a:cubicBezTo>
                    <a:cubicBezTo>
                      <a:pt x="21" y="231"/>
                      <a:pt x="52" y="191"/>
                      <a:pt x="69" y="223"/>
                    </a:cubicBezTo>
                    <a:cubicBezTo>
                      <a:pt x="75" y="200"/>
                      <a:pt x="118" y="189"/>
                      <a:pt x="112" y="217"/>
                    </a:cubicBezTo>
                    <a:cubicBezTo>
                      <a:pt x="106" y="200"/>
                      <a:pt x="108" y="153"/>
                      <a:pt x="136" y="167"/>
                    </a:cubicBezTo>
                    <a:cubicBezTo>
                      <a:pt x="158" y="179"/>
                      <a:pt x="149" y="220"/>
                      <a:pt x="142" y="237"/>
                    </a:cubicBezTo>
                    <a:cubicBezTo>
                      <a:pt x="141" y="225"/>
                      <a:pt x="152" y="225"/>
                      <a:pt x="159" y="232"/>
                    </a:cubicBezTo>
                    <a:cubicBezTo>
                      <a:pt x="172" y="246"/>
                      <a:pt x="161" y="269"/>
                      <a:pt x="149" y="279"/>
                    </a:cubicBezTo>
                    <a:cubicBezTo>
                      <a:pt x="172" y="276"/>
                      <a:pt x="177" y="293"/>
                      <a:pt x="170" y="313"/>
                    </a:cubicBezTo>
                    <a:cubicBezTo>
                      <a:pt x="189" y="286"/>
                      <a:pt x="208" y="330"/>
                      <a:pt x="213" y="343"/>
                    </a:cubicBezTo>
                    <a:cubicBezTo>
                      <a:pt x="193" y="316"/>
                      <a:pt x="186" y="263"/>
                      <a:pt x="227" y="259"/>
                    </a:cubicBezTo>
                    <a:cubicBezTo>
                      <a:pt x="213" y="249"/>
                      <a:pt x="204" y="265"/>
                      <a:pt x="191" y="262"/>
                    </a:cubicBezTo>
                    <a:cubicBezTo>
                      <a:pt x="187" y="255"/>
                      <a:pt x="187" y="246"/>
                      <a:pt x="192" y="240"/>
                    </a:cubicBezTo>
                    <a:cubicBezTo>
                      <a:pt x="186" y="268"/>
                      <a:pt x="158" y="216"/>
                      <a:pt x="163" y="198"/>
                    </a:cubicBezTo>
                    <a:cubicBezTo>
                      <a:pt x="169" y="179"/>
                      <a:pt x="190" y="178"/>
                      <a:pt x="204" y="189"/>
                    </a:cubicBezTo>
                    <a:cubicBezTo>
                      <a:pt x="181" y="170"/>
                      <a:pt x="191" y="115"/>
                      <a:pt x="224" y="115"/>
                    </a:cubicBezTo>
                    <a:cubicBezTo>
                      <a:pt x="226" y="98"/>
                      <a:pt x="247" y="82"/>
                      <a:pt x="263" y="84"/>
                    </a:cubicBezTo>
                    <a:cubicBezTo>
                      <a:pt x="253" y="71"/>
                      <a:pt x="242" y="46"/>
                      <a:pt x="262" y="36"/>
                    </a:cubicBezTo>
                    <a:cubicBezTo>
                      <a:pt x="262" y="49"/>
                      <a:pt x="246" y="65"/>
                      <a:pt x="232" y="61"/>
                    </a:cubicBezTo>
                    <a:cubicBezTo>
                      <a:pt x="217" y="56"/>
                      <a:pt x="205" y="16"/>
                      <a:pt x="201" y="2"/>
                    </a:cubicBezTo>
                    <a:cubicBezTo>
                      <a:pt x="204" y="6"/>
                      <a:pt x="203" y="9"/>
                      <a:pt x="204" y="12"/>
                    </a:cubicBezTo>
                    <a:cubicBezTo>
                      <a:pt x="189" y="18"/>
                      <a:pt x="177" y="11"/>
                      <a:pt x="165" y="0"/>
                    </a:cubicBezTo>
                    <a:cubicBezTo>
                      <a:pt x="172" y="10"/>
                      <a:pt x="174" y="27"/>
                      <a:pt x="163" y="34"/>
                    </a:cubicBezTo>
                    <a:cubicBezTo>
                      <a:pt x="176" y="16"/>
                      <a:pt x="202" y="31"/>
                      <a:pt x="200" y="50"/>
                    </a:cubicBezTo>
                    <a:cubicBezTo>
                      <a:pt x="212" y="32"/>
                      <a:pt x="221" y="84"/>
                      <a:pt x="217" y="96"/>
                    </a:cubicBezTo>
                    <a:cubicBezTo>
                      <a:pt x="212" y="112"/>
                      <a:pt x="182" y="146"/>
                      <a:pt x="168" y="119"/>
                    </a:cubicBezTo>
                    <a:cubicBezTo>
                      <a:pt x="169" y="132"/>
                      <a:pt x="171" y="148"/>
                      <a:pt x="155" y="153"/>
                    </a:cubicBezTo>
                    <a:cubicBezTo>
                      <a:pt x="145" y="155"/>
                      <a:pt x="132" y="148"/>
                      <a:pt x="130" y="139"/>
                    </a:cubicBezTo>
                    <a:cubicBezTo>
                      <a:pt x="121" y="146"/>
                      <a:pt x="97" y="163"/>
                      <a:pt x="93" y="139"/>
                    </a:cubicBezTo>
                    <a:cubicBezTo>
                      <a:pt x="82" y="162"/>
                      <a:pt x="76" y="113"/>
                      <a:pt x="77" y="106"/>
                    </a:cubicBezTo>
                    <a:cubicBezTo>
                      <a:pt x="70" y="121"/>
                      <a:pt x="51" y="112"/>
                      <a:pt x="44" y="102"/>
                    </a:cubicBezTo>
                    <a:cubicBezTo>
                      <a:pt x="39" y="107"/>
                      <a:pt x="33" y="109"/>
                      <a:pt x="28" y="106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8" name="Freeform 202">
                <a:extLst>
                  <a:ext uri="{FF2B5EF4-FFF2-40B4-BE49-F238E27FC236}">
                    <a16:creationId xmlns:a16="http://schemas.microsoft.com/office/drawing/2014/main" id="{0E54B6AD-74D1-4FB8-A25F-5CDC22058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1549"/>
                <a:ext cx="205" cy="259"/>
              </a:xfrm>
              <a:custGeom>
                <a:avLst/>
                <a:gdLst>
                  <a:gd name="T0" fmla="*/ 0 w 172"/>
                  <a:gd name="T1" fmla="*/ 7 h 218"/>
                  <a:gd name="T2" fmla="*/ 108 w 172"/>
                  <a:gd name="T3" fmla="*/ 0 h 218"/>
                  <a:gd name="T4" fmla="*/ 169 w 172"/>
                  <a:gd name="T5" fmla="*/ 89 h 218"/>
                  <a:gd name="T6" fmla="*/ 164 w 172"/>
                  <a:gd name="T7" fmla="*/ 102 h 218"/>
                  <a:gd name="T8" fmla="*/ 236 w 172"/>
                  <a:gd name="T9" fmla="*/ 37 h 218"/>
                  <a:gd name="T10" fmla="*/ 291 w 172"/>
                  <a:gd name="T11" fmla="*/ 36 h 218"/>
                  <a:gd name="T12" fmla="*/ 257 w 172"/>
                  <a:gd name="T13" fmla="*/ 118 h 218"/>
                  <a:gd name="T14" fmla="*/ 190 w 172"/>
                  <a:gd name="T15" fmla="*/ 151 h 218"/>
                  <a:gd name="T16" fmla="*/ 192 w 172"/>
                  <a:gd name="T17" fmla="*/ 188 h 218"/>
                  <a:gd name="T18" fmla="*/ 253 w 172"/>
                  <a:gd name="T19" fmla="*/ 206 h 218"/>
                  <a:gd name="T20" fmla="*/ 281 w 172"/>
                  <a:gd name="T21" fmla="*/ 278 h 218"/>
                  <a:gd name="T22" fmla="*/ 186 w 172"/>
                  <a:gd name="T23" fmla="*/ 253 h 218"/>
                  <a:gd name="T24" fmla="*/ 179 w 172"/>
                  <a:gd name="T25" fmla="*/ 248 h 218"/>
                  <a:gd name="T26" fmla="*/ 185 w 172"/>
                  <a:gd name="T27" fmla="*/ 309 h 218"/>
                  <a:gd name="T28" fmla="*/ 142 w 172"/>
                  <a:gd name="T29" fmla="*/ 366 h 218"/>
                  <a:gd name="T30" fmla="*/ 79 w 172"/>
                  <a:gd name="T31" fmla="*/ 362 h 218"/>
                  <a:gd name="T32" fmla="*/ 133 w 172"/>
                  <a:gd name="T33" fmla="*/ 276 h 218"/>
                  <a:gd name="T34" fmla="*/ 133 w 172"/>
                  <a:gd name="T35" fmla="*/ 222 h 218"/>
                  <a:gd name="T36" fmla="*/ 162 w 172"/>
                  <a:gd name="T37" fmla="*/ 166 h 218"/>
                  <a:gd name="T38" fmla="*/ 141 w 172"/>
                  <a:gd name="T39" fmla="*/ 135 h 218"/>
                  <a:gd name="T40" fmla="*/ 116 w 172"/>
                  <a:gd name="T41" fmla="*/ 37 h 218"/>
                  <a:gd name="T42" fmla="*/ 86 w 172"/>
                  <a:gd name="T43" fmla="*/ 45 h 218"/>
                  <a:gd name="T44" fmla="*/ 69 w 172"/>
                  <a:gd name="T45" fmla="*/ 38 h 218"/>
                  <a:gd name="T46" fmla="*/ 35 w 172"/>
                  <a:gd name="T47" fmla="*/ 36 h 218"/>
                  <a:gd name="T48" fmla="*/ 0 w 172"/>
                  <a:gd name="T49" fmla="*/ 18 h 21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72" h="218">
                    <a:moveTo>
                      <a:pt x="0" y="4"/>
                    </a:moveTo>
                    <a:cubicBezTo>
                      <a:pt x="13" y="17"/>
                      <a:pt x="59" y="26"/>
                      <a:pt x="64" y="0"/>
                    </a:cubicBezTo>
                    <a:cubicBezTo>
                      <a:pt x="55" y="20"/>
                      <a:pt x="77" y="63"/>
                      <a:pt x="100" y="53"/>
                    </a:cubicBezTo>
                    <a:cubicBezTo>
                      <a:pt x="99" y="54"/>
                      <a:pt x="98" y="59"/>
                      <a:pt x="97" y="61"/>
                    </a:cubicBezTo>
                    <a:cubicBezTo>
                      <a:pt x="117" y="70"/>
                      <a:pt x="138" y="39"/>
                      <a:pt x="139" y="22"/>
                    </a:cubicBezTo>
                    <a:cubicBezTo>
                      <a:pt x="143" y="43"/>
                      <a:pt x="161" y="32"/>
                      <a:pt x="172" y="21"/>
                    </a:cubicBezTo>
                    <a:cubicBezTo>
                      <a:pt x="160" y="30"/>
                      <a:pt x="132" y="57"/>
                      <a:pt x="152" y="70"/>
                    </a:cubicBezTo>
                    <a:cubicBezTo>
                      <a:pt x="137" y="75"/>
                      <a:pt x="108" y="64"/>
                      <a:pt x="112" y="90"/>
                    </a:cubicBezTo>
                    <a:cubicBezTo>
                      <a:pt x="108" y="90"/>
                      <a:pt x="108" y="105"/>
                      <a:pt x="113" y="112"/>
                    </a:cubicBezTo>
                    <a:cubicBezTo>
                      <a:pt x="121" y="124"/>
                      <a:pt x="137" y="122"/>
                      <a:pt x="149" y="123"/>
                    </a:cubicBezTo>
                    <a:cubicBezTo>
                      <a:pt x="138" y="140"/>
                      <a:pt x="147" y="162"/>
                      <a:pt x="166" y="166"/>
                    </a:cubicBezTo>
                    <a:cubicBezTo>
                      <a:pt x="159" y="164"/>
                      <a:pt x="103" y="119"/>
                      <a:pt x="110" y="151"/>
                    </a:cubicBezTo>
                    <a:cubicBezTo>
                      <a:pt x="109" y="150"/>
                      <a:pt x="107" y="149"/>
                      <a:pt x="106" y="148"/>
                    </a:cubicBezTo>
                    <a:cubicBezTo>
                      <a:pt x="99" y="159"/>
                      <a:pt x="97" y="176"/>
                      <a:pt x="109" y="184"/>
                    </a:cubicBezTo>
                    <a:cubicBezTo>
                      <a:pt x="92" y="176"/>
                      <a:pt x="71" y="204"/>
                      <a:pt x="84" y="218"/>
                    </a:cubicBezTo>
                    <a:cubicBezTo>
                      <a:pt x="75" y="210"/>
                      <a:pt x="51" y="202"/>
                      <a:pt x="46" y="216"/>
                    </a:cubicBezTo>
                    <a:cubicBezTo>
                      <a:pt x="59" y="203"/>
                      <a:pt x="90" y="186"/>
                      <a:pt x="79" y="164"/>
                    </a:cubicBezTo>
                    <a:cubicBezTo>
                      <a:pt x="87" y="183"/>
                      <a:pt x="117" y="123"/>
                      <a:pt x="79" y="132"/>
                    </a:cubicBezTo>
                    <a:cubicBezTo>
                      <a:pt x="95" y="129"/>
                      <a:pt x="113" y="113"/>
                      <a:pt x="96" y="99"/>
                    </a:cubicBezTo>
                    <a:cubicBezTo>
                      <a:pt x="99" y="90"/>
                      <a:pt x="92" y="82"/>
                      <a:pt x="83" y="81"/>
                    </a:cubicBezTo>
                    <a:cubicBezTo>
                      <a:pt x="89" y="69"/>
                      <a:pt x="84" y="27"/>
                      <a:pt x="68" y="22"/>
                    </a:cubicBezTo>
                    <a:cubicBezTo>
                      <a:pt x="61" y="20"/>
                      <a:pt x="56" y="27"/>
                      <a:pt x="50" y="27"/>
                    </a:cubicBezTo>
                    <a:cubicBezTo>
                      <a:pt x="47" y="26"/>
                      <a:pt x="44" y="24"/>
                      <a:pt x="41" y="23"/>
                    </a:cubicBezTo>
                    <a:cubicBezTo>
                      <a:pt x="34" y="22"/>
                      <a:pt x="31" y="16"/>
                      <a:pt x="20" y="21"/>
                    </a:cubicBezTo>
                    <a:cubicBezTo>
                      <a:pt x="18" y="11"/>
                      <a:pt x="7" y="6"/>
                      <a:pt x="0" y="11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9" name="Freeform 203">
                <a:extLst>
                  <a:ext uri="{FF2B5EF4-FFF2-40B4-BE49-F238E27FC236}">
                    <a16:creationId xmlns:a16="http://schemas.microsoft.com/office/drawing/2014/main" id="{FE045206-F905-48F6-8D48-B0A89B04E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1565"/>
                <a:ext cx="482" cy="268"/>
              </a:xfrm>
              <a:custGeom>
                <a:avLst/>
                <a:gdLst>
                  <a:gd name="T0" fmla="*/ 113 w 404"/>
                  <a:gd name="T1" fmla="*/ 0 h 225"/>
                  <a:gd name="T2" fmla="*/ 187 w 404"/>
                  <a:gd name="T3" fmla="*/ 42 h 225"/>
                  <a:gd name="T4" fmla="*/ 252 w 404"/>
                  <a:gd name="T5" fmla="*/ 6 h 225"/>
                  <a:gd name="T6" fmla="*/ 285 w 404"/>
                  <a:gd name="T7" fmla="*/ 21 h 225"/>
                  <a:gd name="T8" fmla="*/ 332 w 404"/>
                  <a:gd name="T9" fmla="*/ 117 h 225"/>
                  <a:gd name="T10" fmla="*/ 381 w 404"/>
                  <a:gd name="T11" fmla="*/ 85 h 225"/>
                  <a:gd name="T12" fmla="*/ 443 w 404"/>
                  <a:gd name="T13" fmla="*/ 125 h 225"/>
                  <a:gd name="T14" fmla="*/ 513 w 404"/>
                  <a:gd name="T15" fmla="*/ 108 h 225"/>
                  <a:gd name="T16" fmla="*/ 551 w 404"/>
                  <a:gd name="T17" fmla="*/ 74 h 225"/>
                  <a:gd name="T18" fmla="*/ 606 w 404"/>
                  <a:gd name="T19" fmla="*/ 129 h 225"/>
                  <a:gd name="T20" fmla="*/ 686 w 404"/>
                  <a:gd name="T21" fmla="*/ 175 h 225"/>
                  <a:gd name="T22" fmla="*/ 636 w 404"/>
                  <a:gd name="T23" fmla="*/ 236 h 225"/>
                  <a:gd name="T24" fmla="*/ 622 w 404"/>
                  <a:gd name="T25" fmla="*/ 183 h 225"/>
                  <a:gd name="T26" fmla="*/ 591 w 404"/>
                  <a:gd name="T27" fmla="*/ 170 h 225"/>
                  <a:gd name="T28" fmla="*/ 529 w 404"/>
                  <a:gd name="T29" fmla="*/ 131 h 225"/>
                  <a:gd name="T30" fmla="*/ 500 w 404"/>
                  <a:gd name="T31" fmla="*/ 162 h 225"/>
                  <a:gd name="T32" fmla="*/ 465 w 404"/>
                  <a:gd name="T33" fmla="*/ 201 h 225"/>
                  <a:gd name="T34" fmla="*/ 396 w 404"/>
                  <a:gd name="T35" fmla="*/ 154 h 225"/>
                  <a:gd name="T36" fmla="*/ 348 w 404"/>
                  <a:gd name="T37" fmla="*/ 198 h 225"/>
                  <a:gd name="T38" fmla="*/ 297 w 404"/>
                  <a:gd name="T39" fmla="*/ 211 h 225"/>
                  <a:gd name="T40" fmla="*/ 359 w 404"/>
                  <a:gd name="T41" fmla="*/ 291 h 225"/>
                  <a:gd name="T42" fmla="*/ 434 w 404"/>
                  <a:gd name="T43" fmla="*/ 339 h 225"/>
                  <a:gd name="T44" fmla="*/ 359 w 404"/>
                  <a:gd name="T45" fmla="*/ 380 h 225"/>
                  <a:gd name="T46" fmla="*/ 296 w 404"/>
                  <a:gd name="T47" fmla="*/ 314 h 225"/>
                  <a:gd name="T48" fmla="*/ 292 w 404"/>
                  <a:gd name="T49" fmla="*/ 266 h 225"/>
                  <a:gd name="T50" fmla="*/ 264 w 404"/>
                  <a:gd name="T51" fmla="*/ 236 h 225"/>
                  <a:gd name="T52" fmla="*/ 236 w 404"/>
                  <a:gd name="T53" fmla="*/ 177 h 225"/>
                  <a:gd name="T54" fmla="*/ 197 w 404"/>
                  <a:gd name="T55" fmla="*/ 170 h 225"/>
                  <a:gd name="T56" fmla="*/ 209 w 404"/>
                  <a:gd name="T57" fmla="*/ 143 h 225"/>
                  <a:gd name="T58" fmla="*/ 157 w 404"/>
                  <a:gd name="T59" fmla="*/ 132 h 225"/>
                  <a:gd name="T60" fmla="*/ 98 w 404"/>
                  <a:gd name="T61" fmla="*/ 101 h 225"/>
                  <a:gd name="T62" fmla="*/ 91 w 404"/>
                  <a:gd name="T63" fmla="*/ 169 h 225"/>
                  <a:gd name="T64" fmla="*/ 35 w 404"/>
                  <a:gd name="T65" fmla="*/ 273 h 225"/>
                  <a:gd name="T66" fmla="*/ 1 w 404"/>
                  <a:gd name="T67" fmla="*/ 355 h 225"/>
                  <a:gd name="T68" fmla="*/ 0 w 404"/>
                  <a:gd name="T69" fmla="*/ 314 h 225"/>
                  <a:gd name="T70" fmla="*/ 17 w 404"/>
                  <a:gd name="T71" fmla="*/ 220 h 225"/>
                  <a:gd name="T72" fmla="*/ 62 w 404"/>
                  <a:gd name="T73" fmla="*/ 135 h 225"/>
                  <a:gd name="T74" fmla="*/ 111 w 404"/>
                  <a:gd name="T75" fmla="*/ 29 h 22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404" h="225">
                    <a:moveTo>
                      <a:pt x="67" y="0"/>
                    </a:moveTo>
                    <a:cubicBezTo>
                      <a:pt x="33" y="2"/>
                      <a:pt x="102" y="77"/>
                      <a:pt x="111" y="24"/>
                    </a:cubicBezTo>
                    <a:cubicBezTo>
                      <a:pt x="128" y="28"/>
                      <a:pt x="147" y="25"/>
                      <a:pt x="148" y="3"/>
                    </a:cubicBezTo>
                    <a:cubicBezTo>
                      <a:pt x="148" y="15"/>
                      <a:pt x="160" y="18"/>
                      <a:pt x="168" y="13"/>
                    </a:cubicBezTo>
                    <a:cubicBezTo>
                      <a:pt x="127" y="35"/>
                      <a:pt x="181" y="91"/>
                      <a:pt x="195" y="69"/>
                    </a:cubicBezTo>
                    <a:cubicBezTo>
                      <a:pt x="210" y="79"/>
                      <a:pt x="223" y="64"/>
                      <a:pt x="224" y="50"/>
                    </a:cubicBezTo>
                    <a:cubicBezTo>
                      <a:pt x="228" y="61"/>
                      <a:pt x="252" y="105"/>
                      <a:pt x="261" y="74"/>
                    </a:cubicBezTo>
                    <a:cubicBezTo>
                      <a:pt x="280" y="89"/>
                      <a:pt x="291" y="87"/>
                      <a:pt x="302" y="64"/>
                    </a:cubicBezTo>
                    <a:cubicBezTo>
                      <a:pt x="316" y="70"/>
                      <a:pt x="320" y="54"/>
                      <a:pt x="324" y="44"/>
                    </a:cubicBezTo>
                    <a:cubicBezTo>
                      <a:pt x="317" y="64"/>
                      <a:pt x="337" y="95"/>
                      <a:pt x="357" y="76"/>
                    </a:cubicBezTo>
                    <a:cubicBezTo>
                      <a:pt x="357" y="104"/>
                      <a:pt x="388" y="97"/>
                      <a:pt x="404" y="103"/>
                    </a:cubicBezTo>
                    <a:cubicBezTo>
                      <a:pt x="392" y="113"/>
                      <a:pt x="381" y="122"/>
                      <a:pt x="375" y="139"/>
                    </a:cubicBezTo>
                    <a:cubicBezTo>
                      <a:pt x="372" y="129"/>
                      <a:pt x="373" y="117"/>
                      <a:pt x="366" y="108"/>
                    </a:cubicBezTo>
                    <a:cubicBezTo>
                      <a:pt x="358" y="99"/>
                      <a:pt x="358" y="106"/>
                      <a:pt x="348" y="101"/>
                    </a:cubicBezTo>
                    <a:cubicBezTo>
                      <a:pt x="338" y="96"/>
                      <a:pt x="322" y="76"/>
                      <a:pt x="311" y="77"/>
                    </a:cubicBezTo>
                    <a:cubicBezTo>
                      <a:pt x="299" y="78"/>
                      <a:pt x="300" y="87"/>
                      <a:pt x="294" y="96"/>
                    </a:cubicBezTo>
                    <a:cubicBezTo>
                      <a:pt x="282" y="83"/>
                      <a:pt x="273" y="108"/>
                      <a:pt x="274" y="119"/>
                    </a:cubicBezTo>
                    <a:cubicBezTo>
                      <a:pt x="264" y="102"/>
                      <a:pt x="252" y="92"/>
                      <a:pt x="233" y="91"/>
                    </a:cubicBezTo>
                    <a:cubicBezTo>
                      <a:pt x="218" y="90"/>
                      <a:pt x="188" y="98"/>
                      <a:pt x="205" y="117"/>
                    </a:cubicBezTo>
                    <a:cubicBezTo>
                      <a:pt x="191" y="115"/>
                      <a:pt x="181" y="105"/>
                      <a:pt x="175" y="125"/>
                    </a:cubicBezTo>
                    <a:cubicBezTo>
                      <a:pt x="168" y="146"/>
                      <a:pt x="189" y="172"/>
                      <a:pt x="211" y="172"/>
                    </a:cubicBezTo>
                    <a:cubicBezTo>
                      <a:pt x="184" y="176"/>
                      <a:pt x="233" y="220"/>
                      <a:pt x="256" y="201"/>
                    </a:cubicBezTo>
                    <a:cubicBezTo>
                      <a:pt x="237" y="207"/>
                      <a:pt x="224" y="205"/>
                      <a:pt x="211" y="225"/>
                    </a:cubicBezTo>
                    <a:cubicBezTo>
                      <a:pt x="217" y="212"/>
                      <a:pt x="190" y="184"/>
                      <a:pt x="174" y="186"/>
                    </a:cubicBezTo>
                    <a:cubicBezTo>
                      <a:pt x="173" y="177"/>
                      <a:pt x="175" y="166"/>
                      <a:pt x="172" y="157"/>
                    </a:cubicBezTo>
                    <a:cubicBezTo>
                      <a:pt x="168" y="145"/>
                      <a:pt x="160" y="147"/>
                      <a:pt x="155" y="139"/>
                    </a:cubicBezTo>
                    <a:cubicBezTo>
                      <a:pt x="148" y="128"/>
                      <a:pt x="153" y="116"/>
                      <a:pt x="139" y="105"/>
                    </a:cubicBezTo>
                    <a:cubicBezTo>
                      <a:pt x="132" y="99"/>
                      <a:pt x="125" y="94"/>
                      <a:pt x="116" y="101"/>
                    </a:cubicBezTo>
                    <a:cubicBezTo>
                      <a:pt x="126" y="106"/>
                      <a:pt x="128" y="92"/>
                      <a:pt x="123" y="85"/>
                    </a:cubicBezTo>
                    <a:cubicBezTo>
                      <a:pt x="115" y="73"/>
                      <a:pt x="103" y="82"/>
                      <a:pt x="93" y="78"/>
                    </a:cubicBezTo>
                    <a:cubicBezTo>
                      <a:pt x="79" y="72"/>
                      <a:pt x="77" y="53"/>
                      <a:pt x="58" y="60"/>
                    </a:cubicBezTo>
                    <a:cubicBezTo>
                      <a:pt x="40" y="66"/>
                      <a:pt x="36" y="91"/>
                      <a:pt x="54" y="100"/>
                    </a:cubicBezTo>
                    <a:cubicBezTo>
                      <a:pt x="31" y="94"/>
                      <a:pt x="7" y="146"/>
                      <a:pt x="20" y="161"/>
                    </a:cubicBezTo>
                    <a:cubicBezTo>
                      <a:pt x="5" y="169"/>
                      <a:pt x="0" y="194"/>
                      <a:pt x="1" y="210"/>
                    </a:cubicBezTo>
                    <a:cubicBezTo>
                      <a:pt x="3" y="203"/>
                      <a:pt x="0" y="195"/>
                      <a:pt x="0" y="186"/>
                    </a:cubicBezTo>
                    <a:cubicBezTo>
                      <a:pt x="1" y="167"/>
                      <a:pt x="9" y="149"/>
                      <a:pt x="10" y="130"/>
                    </a:cubicBezTo>
                    <a:cubicBezTo>
                      <a:pt x="32" y="133"/>
                      <a:pt x="37" y="96"/>
                      <a:pt x="37" y="80"/>
                    </a:cubicBezTo>
                    <a:cubicBezTo>
                      <a:pt x="64" y="92"/>
                      <a:pt x="72" y="33"/>
                      <a:pt x="65" y="17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0" name="Freeform 204">
                <a:extLst>
                  <a:ext uri="{FF2B5EF4-FFF2-40B4-BE49-F238E27FC236}">
                    <a16:creationId xmlns:a16="http://schemas.microsoft.com/office/drawing/2014/main" id="{80182854-3B9E-48E0-8D80-51ED51870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1816"/>
                <a:ext cx="166" cy="191"/>
              </a:xfrm>
              <a:custGeom>
                <a:avLst/>
                <a:gdLst>
                  <a:gd name="T0" fmla="*/ 236 w 139"/>
                  <a:gd name="T1" fmla="*/ 117 h 160"/>
                  <a:gd name="T2" fmla="*/ 164 w 139"/>
                  <a:gd name="T3" fmla="*/ 69 h 160"/>
                  <a:gd name="T4" fmla="*/ 104 w 139"/>
                  <a:gd name="T5" fmla="*/ 90 h 160"/>
                  <a:gd name="T6" fmla="*/ 75 w 139"/>
                  <a:gd name="T7" fmla="*/ 0 h 160"/>
                  <a:gd name="T8" fmla="*/ 42 w 139"/>
                  <a:gd name="T9" fmla="*/ 80 h 160"/>
                  <a:gd name="T10" fmla="*/ 50 w 139"/>
                  <a:gd name="T11" fmla="*/ 128 h 160"/>
                  <a:gd name="T12" fmla="*/ 0 w 139"/>
                  <a:gd name="T13" fmla="*/ 272 h 160"/>
                  <a:gd name="T14" fmla="*/ 81 w 139"/>
                  <a:gd name="T15" fmla="*/ 164 h 160"/>
                  <a:gd name="T16" fmla="*/ 133 w 139"/>
                  <a:gd name="T17" fmla="*/ 134 h 160"/>
                  <a:gd name="T18" fmla="*/ 173 w 139"/>
                  <a:gd name="T19" fmla="*/ 153 h 160"/>
                  <a:gd name="T20" fmla="*/ 227 w 139"/>
                  <a:gd name="T21" fmla="*/ 142 h 160"/>
                  <a:gd name="T22" fmla="*/ 236 w 139"/>
                  <a:gd name="T23" fmla="*/ 138 h 1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9" h="160">
                    <a:moveTo>
                      <a:pt x="139" y="69"/>
                    </a:moveTo>
                    <a:cubicBezTo>
                      <a:pt x="121" y="83"/>
                      <a:pt x="83" y="63"/>
                      <a:pt x="96" y="41"/>
                    </a:cubicBezTo>
                    <a:cubicBezTo>
                      <a:pt x="92" y="54"/>
                      <a:pt x="73" y="60"/>
                      <a:pt x="61" y="53"/>
                    </a:cubicBezTo>
                    <a:cubicBezTo>
                      <a:pt x="44" y="43"/>
                      <a:pt x="42" y="18"/>
                      <a:pt x="44" y="0"/>
                    </a:cubicBezTo>
                    <a:cubicBezTo>
                      <a:pt x="52" y="13"/>
                      <a:pt x="44" y="51"/>
                      <a:pt x="24" y="47"/>
                    </a:cubicBezTo>
                    <a:cubicBezTo>
                      <a:pt x="39" y="47"/>
                      <a:pt x="41" y="68"/>
                      <a:pt x="29" y="75"/>
                    </a:cubicBezTo>
                    <a:cubicBezTo>
                      <a:pt x="48" y="92"/>
                      <a:pt x="9" y="143"/>
                      <a:pt x="0" y="160"/>
                    </a:cubicBezTo>
                    <a:cubicBezTo>
                      <a:pt x="5" y="147"/>
                      <a:pt x="36" y="79"/>
                      <a:pt x="48" y="96"/>
                    </a:cubicBezTo>
                    <a:cubicBezTo>
                      <a:pt x="31" y="81"/>
                      <a:pt x="65" y="57"/>
                      <a:pt x="78" y="79"/>
                    </a:cubicBezTo>
                    <a:cubicBezTo>
                      <a:pt x="87" y="65"/>
                      <a:pt x="102" y="76"/>
                      <a:pt x="101" y="90"/>
                    </a:cubicBezTo>
                    <a:cubicBezTo>
                      <a:pt x="103" y="76"/>
                      <a:pt x="125" y="77"/>
                      <a:pt x="133" y="84"/>
                    </a:cubicBezTo>
                    <a:cubicBezTo>
                      <a:pt x="135" y="81"/>
                      <a:pt x="136" y="82"/>
                      <a:pt x="139" y="81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1" name="Freeform 205">
                <a:extLst>
                  <a:ext uri="{FF2B5EF4-FFF2-40B4-BE49-F238E27FC236}">
                    <a16:creationId xmlns:a16="http://schemas.microsoft.com/office/drawing/2014/main" id="{A86871D7-6033-4F56-BB44-58FA166FB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179"/>
                <a:ext cx="156" cy="231"/>
              </a:xfrm>
              <a:custGeom>
                <a:avLst/>
                <a:gdLst>
                  <a:gd name="T0" fmla="*/ 224 w 130"/>
                  <a:gd name="T1" fmla="*/ 112 h 194"/>
                  <a:gd name="T2" fmla="*/ 71 w 130"/>
                  <a:gd name="T3" fmla="*/ 61 h 194"/>
                  <a:gd name="T4" fmla="*/ 37 w 130"/>
                  <a:gd name="T5" fmla="*/ 85 h 194"/>
                  <a:gd name="T6" fmla="*/ 2 w 130"/>
                  <a:gd name="T7" fmla="*/ 0 h 194"/>
                  <a:gd name="T8" fmla="*/ 2 w 130"/>
                  <a:gd name="T9" fmla="*/ 193 h 194"/>
                  <a:gd name="T10" fmla="*/ 26 w 130"/>
                  <a:gd name="T11" fmla="*/ 211 h 194"/>
                  <a:gd name="T12" fmla="*/ 6 w 130"/>
                  <a:gd name="T13" fmla="*/ 327 h 194"/>
                  <a:gd name="T14" fmla="*/ 71 w 130"/>
                  <a:gd name="T15" fmla="*/ 149 h 194"/>
                  <a:gd name="T16" fmla="*/ 118 w 130"/>
                  <a:gd name="T17" fmla="*/ 164 h 194"/>
                  <a:gd name="T18" fmla="*/ 174 w 130"/>
                  <a:gd name="T19" fmla="*/ 161 h 194"/>
                  <a:gd name="T20" fmla="*/ 222 w 130"/>
                  <a:gd name="T21" fmla="*/ 114 h 194"/>
                  <a:gd name="T22" fmla="*/ 224 w 130"/>
                  <a:gd name="T23" fmla="*/ 125 h 19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0" h="194">
                    <a:moveTo>
                      <a:pt x="130" y="66"/>
                    </a:moveTo>
                    <a:cubicBezTo>
                      <a:pt x="117" y="94"/>
                      <a:pt x="34" y="71"/>
                      <a:pt x="41" y="36"/>
                    </a:cubicBezTo>
                    <a:cubicBezTo>
                      <a:pt x="45" y="51"/>
                      <a:pt x="34" y="56"/>
                      <a:pt x="22" y="50"/>
                    </a:cubicBezTo>
                    <a:cubicBezTo>
                      <a:pt x="4" y="41"/>
                      <a:pt x="5" y="17"/>
                      <a:pt x="2" y="0"/>
                    </a:cubicBezTo>
                    <a:cubicBezTo>
                      <a:pt x="18" y="31"/>
                      <a:pt x="30" y="87"/>
                      <a:pt x="2" y="114"/>
                    </a:cubicBezTo>
                    <a:cubicBezTo>
                      <a:pt x="5" y="98"/>
                      <a:pt x="13" y="118"/>
                      <a:pt x="15" y="125"/>
                    </a:cubicBezTo>
                    <a:cubicBezTo>
                      <a:pt x="19" y="145"/>
                      <a:pt x="9" y="175"/>
                      <a:pt x="3" y="194"/>
                    </a:cubicBezTo>
                    <a:cubicBezTo>
                      <a:pt x="0" y="169"/>
                      <a:pt x="22" y="108"/>
                      <a:pt x="41" y="88"/>
                    </a:cubicBezTo>
                    <a:cubicBezTo>
                      <a:pt x="52" y="77"/>
                      <a:pt x="66" y="77"/>
                      <a:pt x="68" y="97"/>
                    </a:cubicBezTo>
                    <a:cubicBezTo>
                      <a:pt x="67" y="76"/>
                      <a:pt x="93" y="85"/>
                      <a:pt x="101" y="95"/>
                    </a:cubicBezTo>
                    <a:cubicBezTo>
                      <a:pt x="94" y="80"/>
                      <a:pt x="116" y="70"/>
                      <a:pt x="128" y="68"/>
                    </a:cubicBezTo>
                    <a:cubicBezTo>
                      <a:pt x="130" y="70"/>
                      <a:pt x="129" y="71"/>
                      <a:pt x="130" y="74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2" name="Freeform 206">
                <a:extLst>
                  <a:ext uri="{FF2B5EF4-FFF2-40B4-BE49-F238E27FC236}">
                    <a16:creationId xmlns:a16="http://schemas.microsoft.com/office/drawing/2014/main" id="{1B87569F-A226-4EDE-B4B6-43C66A0F7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2410"/>
                <a:ext cx="105" cy="130"/>
              </a:xfrm>
              <a:custGeom>
                <a:avLst/>
                <a:gdLst>
                  <a:gd name="T0" fmla="*/ 131 w 88"/>
                  <a:gd name="T1" fmla="*/ 7 h 109"/>
                  <a:gd name="T2" fmla="*/ 60 w 88"/>
                  <a:gd name="T3" fmla="*/ 58 h 109"/>
                  <a:gd name="T4" fmla="*/ 0 w 88"/>
                  <a:gd name="T5" fmla="*/ 97 h 109"/>
                  <a:gd name="T6" fmla="*/ 88 w 88"/>
                  <a:gd name="T7" fmla="*/ 147 h 109"/>
                  <a:gd name="T8" fmla="*/ 91 w 88"/>
                  <a:gd name="T9" fmla="*/ 135 h 109"/>
                  <a:gd name="T10" fmla="*/ 112 w 88"/>
                  <a:gd name="T11" fmla="*/ 185 h 109"/>
                  <a:gd name="T12" fmla="*/ 147 w 88"/>
                  <a:gd name="T13" fmla="*/ 76 h 109"/>
                  <a:gd name="T14" fmla="*/ 142 w 88"/>
                  <a:gd name="T15" fmla="*/ 0 h 10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8" h="109">
                    <a:moveTo>
                      <a:pt x="77" y="4"/>
                    </a:moveTo>
                    <a:cubicBezTo>
                      <a:pt x="77" y="28"/>
                      <a:pt x="58" y="43"/>
                      <a:pt x="35" y="34"/>
                    </a:cubicBezTo>
                    <a:cubicBezTo>
                      <a:pt x="66" y="43"/>
                      <a:pt x="25" y="73"/>
                      <a:pt x="0" y="57"/>
                    </a:cubicBezTo>
                    <a:cubicBezTo>
                      <a:pt x="28" y="48"/>
                      <a:pt x="60" y="47"/>
                      <a:pt x="52" y="86"/>
                    </a:cubicBezTo>
                    <a:cubicBezTo>
                      <a:pt x="52" y="83"/>
                      <a:pt x="53" y="83"/>
                      <a:pt x="54" y="80"/>
                    </a:cubicBezTo>
                    <a:cubicBezTo>
                      <a:pt x="64" y="85"/>
                      <a:pt x="71" y="98"/>
                      <a:pt x="66" y="109"/>
                    </a:cubicBezTo>
                    <a:cubicBezTo>
                      <a:pt x="63" y="95"/>
                      <a:pt x="58" y="46"/>
                      <a:pt x="86" y="45"/>
                    </a:cubicBezTo>
                    <a:cubicBezTo>
                      <a:pt x="88" y="30"/>
                      <a:pt x="59" y="16"/>
                      <a:pt x="84" y="0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649" name="Freeform 207">
              <a:extLst>
                <a:ext uri="{FF2B5EF4-FFF2-40B4-BE49-F238E27FC236}">
                  <a16:creationId xmlns:a16="http://schemas.microsoft.com/office/drawing/2014/main" id="{943AD872-3EFE-4EBA-8C1E-5FC84A39A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2027"/>
              <a:ext cx="271" cy="135"/>
            </a:xfrm>
            <a:custGeom>
              <a:avLst/>
              <a:gdLst>
                <a:gd name="T0" fmla="*/ 14 w 227"/>
                <a:gd name="T1" fmla="*/ 16 h 113"/>
                <a:gd name="T2" fmla="*/ 76 w 227"/>
                <a:gd name="T3" fmla="*/ 80 h 113"/>
                <a:gd name="T4" fmla="*/ 147 w 227"/>
                <a:gd name="T5" fmla="*/ 23 h 113"/>
                <a:gd name="T6" fmla="*/ 213 w 227"/>
                <a:gd name="T7" fmla="*/ 0 h 113"/>
                <a:gd name="T8" fmla="*/ 328 w 227"/>
                <a:gd name="T9" fmla="*/ 50 h 113"/>
                <a:gd name="T10" fmla="*/ 387 w 227"/>
                <a:gd name="T11" fmla="*/ 139 h 113"/>
                <a:gd name="T12" fmla="*/ 272 w 227"/>
                <a:gd name="T13" fmla="*/ 80 h 113"/>
                <a:gd name="T14" fmla="*/ 273 w 227"/>
                <a:gd name="T15" fmla="*/ 166 h 113"/>
                <a:gd name="T16" fmla="*/ 201 w 227"/>
                <a:gd name="T17" fmla="*/ 45 h 113"/>
                <a:gd name="T18" fmla="*/ 164 w 227"/>
                <a:gd name="T19" fmla="*/ 192 h 113"/>
                <a:gd name="T20" fmla="*/ 140 w 227"/>
                <a:gd name="T21" fmla="*/ 96 h 113"/>
                <a:gd name="T22" fmla="*/ 79 w 227"/>
                <a:gd name="T23" fmla="*/ 134 h 113"/>
                <a:gd name="T24" fmla="*/ 7 w 227"/>
                <a:gd name="T25" fmla="*/ 123 h 113"/>
                <a:gd name="T26" fmla="*/ 19 w 227"/>
                <a:gd name="T27" fmla="*/ 16 h 1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7" h="113">
                  <a:moveTo>
                    <a:pt x="8" y="9"/>
                  </a:moveTo>
                  <a:cubicBezTo>
                    <a:pt x="0" y="20"/>
                    <a:pt x="30" y="46"/>
                    <a:pt x="45" y="47"/>
                  </a:cubicBezTo>
                  <a:cubicBezTo>
                    <a:pt x="70" y="49"/>
                    <a:pt x="81" y="35"/>
                    <a:pt x="86" y="13"/>
                  </a:cubicBezTo>
                  <a:cubicBezTo>
                    <a:pt x="101" y="21"/>
                    <a:pt x="127" y="26"/>
                    <a:pt x="125" y="0"/>
                  </a:cubicBezTo>
                  <a:cubicBezTo>
                    <a:pt x="133" y="14"/>
                    <a:pt x="183" y="54"/>
                    <a:pt x="193" y="29"/>
                  </a:cubicBezTo>
                  <a:cubicBezTo>
                    <a:pt x="161" y="56"/>
                    <a:pt x="199" y="76"/>
                    <a:pt x="227" y="81"/>
                  </a:cubicBezTo>
                  <a:cubicBezTo>
                    <a:pt x="196" y="83"/>
                    <a:pt x="188" y="45"/>
                    <a:pt x="160" y="47"/>
                  </a:cubicBezTo>
                  <a:cubicBezTo>
                    <a:pt x="150" y="60"/>
                    <a:pt x="158" y="83"/>
                    <a:pt x="161" y="97"/>
                  </a:cubicBezTo>
                  <a:cubicBezTo>
                    <a:pt x="158" y="68"/>
                    <a:pt x="153" y="31"/>
                    <a:pt x="118" y="27"/>
                  </a:cubicBezTo>
                  <a:cubicBezTo>
                    <a:pt x="73" y="22"/>
                    <a:pt x="95" y="90"/>
                    <a:pt x="96" y="113"/>
                  </a:cubicBezTo>
                  <a:cubicBezTo>
                    <a:pt x="93" y="99"/>
                    <a:pt x="95" y="65"/>
                    <a:pt x="82" y="56"/>
                  </a:cubicBezTo>
                  <a:cubicBezTo>
                    <a:pt x="65" y="45"/>
                    <a:pt x="51" y="67"/>
                    <a:pt x="46" y="79"/>
                  </a:cubicBezTo>
                  <a:cubicBezTo>
                    <a:pt x="52" y="51"/>
                    <a:pt x="15" y="63"/>
                    <a:pt x="4" y="72"/>
                  </a:cubicBezTo>
                  <a:cubicBezTo>
                    <a:pt x="22" y="64"/>
                    <a:pt x="25" y="21"/>
                    <a:pt x="11" y="9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0" name="Freeform 208">
              <a:extLst>
                <a:ext uri="{FF2B5EF4-FFF2-40B4-BE49-F238E27FC236}">
                  <a16:creationId xmlns:a16="http://schemas.microsoft.com/office/drawing/2014/main" id="{135D6CE1-6117-4867-90D3-51039AD71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158"/>
              <a:ext cx="111" cy="98"/>
            </a:xfrm>
            <a:custGeom>
              <a:avLst/>
              <a:gdLst>
                <a:gd name="T0" fmla="*/ 6 w 93"/>
                <a:gd name="T1" fmla="*/ 131 h 82"/>
                <a:gd name="T2" fmla="*/ 0 w 93"/>
                <a:gd name="T3" fmla="*/ 43 h 82"/>
                <a:gd name="T4" fmla="*/ 54 w 93"/>
                <a:gd name="T5" fmla="*/ 27 h 82"/>
                <a:gd name="T6" fmla="*/ 158 w 93"/>
                <a:gd name="T7" fmla="*/ 0 h 82"/>
                <a:gd name="T8" fmla="*/ 148 w 93"/>
                <a:gd name="T9" fmla="*/ 94 h 82"/>
                <a:gd name="T10" fmla="*/ 72 w 93"/>
                <a:gd name="T11" fmla="*/ 79 h 82"/>
                <a:gd name="T12" fmla="*/ 20 w 93"/>
                <a:gd name="T13" fmla="*/ 129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82">
                  <a:moveTo>
                    <a:pt x="3" y="77"/>
                  </a:moveTo>
                  <a:cubicBezTo>
                    <a:pt x="20" y="82"/>
                    <a:pt x="4" y="33"/>
                    <a:pt x="0" y="25"/>
                  </a:cubicBezTo>
                  <a:cubicBezTo>
                    <a:pt x="12" y="45"/>
                    <a:pt x="49" y="39"/>
                    <a:pt x="32" y="16"/>
                  </a:cubicBezTo>
                  <a:cubicBezTo>
                    <a:pt x="56" y="39"/>
                    <a:pt x="80" y="24"/>
                    <a:pt x="93" y="0"/>
                  </a:cubicBezTo>
                  <a:cubicBezTo>
                    <a:pt x="62" y="9"/>
                    <a:pt x="81" y="38"/>
                    <a:pt x="87" y="55"/>
                  </a:cubicBezTo>
                  <a:cubicBezTo>
                    <a:pt x="80" y="48"/>
                    <a:pt x="43" y="14"/>
                    <a:pt x="42" y="46"/>
                  </a:cubicBezTo>
                  <a:cubicBezTo>
                    <a:pt x="22" y="36"/>
                    <a:pt x="10" y="54"/>
                    <a:pt x="12" y="75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1" name="Freeform 209">
              <a:extLst>
                <a:ext uri="{FF2B5EF4-FFF2-40B4-BE49-F238E27FC236}">
                  <a16:creationId xmlns:a16="http://schemas.microsoft.com/office/drawing/2014/main" id="{8C085C77-812D-499A-A142-A90B55014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2774"/>
              <a:ext cx="132" cy="161"/>
            </a:xfrm>
            <a:custGeom>
              <a:avLst/>
              <a:gdLst>
                <a:gd name="T0" fmla="*/ 2 w 110"/>
                <a:gd name="T1" fmla="*/ 0 h 136"/>
                <a:gd name="T2" fmla="*/ 37 w 110"/>
                <a:gd name="T3" fmla="*/ 76 h 136"/>
                <a:gd name="T4" fmla="*/ 107 w 110"/>
                <a:gd name="T5" fmla="*/ 69 h 136"/>
                <a:gd name="T6" fmla="*/ 190 w 110"/>
                <a:gd name="T7" fmla="*/ 70 h 136"/>
                <a:gd name="T8" fmla="*/ 149 w 110"/>
                <a:gd name="T9" fmla="*/ 139 h 136"/>
                <a:gd name="T10" fmla="*/ 88 w 110"/>
                <a:gd name="T11" fmla="*/ 114 h 136"/>
                <a:gd name="T12" fmla="*/ 80 w 110"/>
                <a:gd name="T13" fmla="*/ 226 h 136"/>
                <a:gd name="T14" fmla="*/ 59 w 110"/>
                <a:gd name="T15" fmla="*/ 142 h 136"/>
                <a:gd name="T16" fmla="*/ 7 w 110"/>
                <a:gd name="T17" fmla="*/ 43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136">
                  <a:moveTo>
                    <a:pt x="2" y="0"/>
                  </a:moveTo>
                  <a:cubicBezTo>
                    <a:pt x="0" y="18"/>
                    <a:pt x="6" y="37"/>
                    <a:pt x="22" y="46"/>
                  </a:cubicBezTo>
                  <a:cubicBezTo>
                    <a:pt x="33" y="53"/>
                    <a:pt x="59" y="58"/>
                    <a:pt x="62" y="41"/>
                  </a:cubicBezTo>
                  <a:cubicBezTo>
                    <a:pt x="53" y="66"/>
                    <a:pt x="103" y="67"/>
                    <a:pt x="110" y="42"/>
                  </a:cubicBezTo>
                  <a:cubicBezTo>
                    <a:pt x="96" y="51"/>
                    <a:pt x="79" y="65"/>
                    <a:pt x="86" y="84"/>
                  </a:cubicBezTo>
                  <a:cubicBezTo>
                    <a:pt x="76" y="83"/>
                    <a:pt x="58" y="67"/>
                    <a:pt x="51" y="68"/>
                  </a:cubicBezTo>
                  <a:cubicBezTo>
                    <a:pt x="27" y="73"/>
                    <a:pt x="44" y="123"/>
                    <a:pt x="47" y="136"/>
                  </a:cubicBezTo>
                  <a:cubicBezTo>
                    <a:pt x="42" y="120"/>
                    <a:pt x="39" y="102"/>
                    <a:pt x="34" y="85"/>
                  </a:cubicBezTo>
                  <a:cubicBezTo>
                    <a:pt x="28" y="62"/>
                    <a:pt x="9" y="45"/>
                    <a:pt x="4" y="25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2" name="Freeform 210">
              <a:extLst>
                <a:ext uri="{FF2B5EF4-FFF2-40B4-BE49-F238E27FC236}">
                  <a16:creationId xmlns:a16="http://schemas.microsoft.com/office/drawing/2014/main" id="{5719AA4F-F1CE-4254-BE71-3B47AA3C5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2357"/>
              <a:ext cx="138" cy="95"/>
            </a:xfrm>
            <a:custGeom>
              <a:avLst/>
              <a:gdLst>
                <a:gd name="T0" fmla="*/ 0 w 115"/>
                <a:gd name="T1" fmla="*/ 20 h 80"/>
                <a:gd name="T2" fmla="*/ 53 w 115"/>
                <a:gd name="T3" fmla="*/ 72 h 80"/>
                <a:gd name="T4" fmla="*/ 102 w 115"/>
                <a:gd name="T5" fmla="*/ 59 h 80"/>
                <a:gd name="T6" fmla="*/ 121 w 115"/>
                <a:gd name="T7" fmla="*/ 134 h 80"/>
                <a:gd name="T8" fmla="*/ 199 w 115"/>
                <a:gd name="T9" fmla="*/ 20 h 80"/>
                <a:gd name="T10" fmla="*/ 66 w 115"/>
                <a:gd name="T11" fmla="*/ 0 h 80"/>
                <a:gd name="T12" fmla="*/ 0 w 115"/>
                <a:gd name="T13" fmla="*/ 8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80">
                  <a:moveTo>
                    <a:pt x="0" y="12"/>
                  </a:moveTo>
                  <a:cubicBezTo>
                    <a:pt x="18" y="1"/>
                    <a:pt x="32" y="28"/>
                    <a:pt x="31" y="43"/>
                  </a:cubicBezTo>
                  <a:cubicBezTo>
                    <a:pt x="33" y="35"/>
                    <a:pt x="48" y="32"/>
                    <a:pt x="59" y="35"/>
                  </a:cubicBezTo>
                  <a:cubicBezTo>
                    <a:pt x="76" y="39"/>
                    <a:pt x="84" y="67"/>
                    <a:pt x="70" y="80"/>
                  </a:cubicBezTo>
                  <a:cubicBezTo>
                    <a:pt x="67" y="54"/>
                    <a:pt x="87" y="14"/>
                    <a:pt x="115" y="12"/>
                  </a:cubicBezTo>
                  <a:cubicBezTo>
                    <a:pt x="107" y="12"/>
                    <a:pt x="18" y="36"/>
                    <a:pt x="38" y="0"/>
                  </a:cubicBezTo>
                  <a:cubicBezTo>
                    <a:pt x="41" y="17"/>
                    <a:pt x="7" y="13"/>
                    <a:pt x="0" y="5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3" name="Freeform 211">
              <a:extLst>
                <a:ext uri="{FF2B5EF4-FFF2-40B4-BE49-F238E27FC236}">
                  <a16:creationId xmlns:a16="http://schemas.microsoft.com/office/drawing/2014/main" id="{E215B778-E838-4746-95EC-C69F4684B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1096"/>
              <a:ext cx="206" cy="162"/>
            </a:xfrm>
            <a:custGeom>
              <a:avLst/>
              <a:gdLst>
                <a:gd name="T0" fmla="*/ 10 w 173"/>
                <a:gd name="T1" fmla="*/ 110 h 136"/>
                <a:gd name="T2" fmla="*/ 112 w 173"/>
                <a:gd name="T3" fmla="*/ 68 h 136"/>
                <a:gd name="T4" fmla="*/ 216 w 173"/>
                <a:gd name="T5" fmla="*/ 0 h 136"/>
                <a:gd name="T6" fmla="*/ 277 w 173"/>
                <a:gd name="T7" fmla="*/ 69 h 136"/>
                <a:gd name="T8" fmla="*/ 245 w 173"/>
                <a:gd name="T9" fmla="*/ 96 h 136"/>
                <a:gd name="T10" fmla="*/ 292 w 173"/>
                <a:gd name="T11" fmla="*/ 185 h 136"/>
                <a:gd name="T12" fmla="*/ 171 w 173"/>
                <a:gd name="T13" fmla="*/ 131 h 136"/>
                <a:gd name="T14" fmla="*/ 161 w 173"/>
                <a:gd name="T15" fmla="*/ 108 h 136"/>
                <a:gd name="T16" fmla="*/ 117 w 173"/>
                <a:gd name="T17" fmla="*/ 143 h 136"/>
                <a:gd name="T18" fmla="*/ 0 w 173"/>
                <a:gd name="T19" fmla="*/ 230 h 136"/>
                <a:gd name="T20" fmla="*/ 20 w 173"/>
                <a:gd name="T21" fmla="*/ 110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3" h="136">
                  <a:moveTo>
                    <a:pt x="6" y="65"/>
                  </a:moveTo>
                  <a:cubicBezTo>
                    <a:pt x="27" y="91"/>
                    <a:pt x="76" y="76"/>
                    <a:pt x="66" y="40"/>
                  </a:cubicBezTo>
                  <a:cubicBezTo>
                    <a:pt x="94" y="81"/>
                    <a:pt x="116" y="17"/>
                    <a:pt x="128" y="0"/>
                  </a:cubicBezTo>
                  <a:cubicBezTo>
                    <a:pt x="119" y="21"/>
                    <a:pt x="141" y="52"/>
                    <a:pt x="165" y="41"/>
                  </a:cubicBezTo>
                  <a:cubicBezTo>
                    <a:pt x="151" y="45"/>
                    <a:pt x="146" y="42"/>
                    <a:pt x="145" y="57"/>
                  </a:cubicBezTo>
                  <a:cubicBezTo>
                    <a:pt x="144" y="73"/>
                    <a:pt x="166" y="96"/>
                    <a:pt x="173" y="109"/>
                  </a:cubicBezTo>
                  <a:cubicBezTo>
                    <a:pt x="149" y="86"/>
                    <a:pt x="131" y="20"/>
                    <a:pt x="102" y="77"/>
                  </a:cubicBezTo>
                  <a:cubicBezTo>
                    <a:pt x="100" y="72"/>
                    <a:pt x="96" y="68"/>
                    <a:pt x="95" y="64"/>
                  </a:cubicBezTo>
                  <a:cubicBezTo>
                    <a:pt x="80" y="56"/>
                    <a:pt x="73" y="71"/>
                    <a:pt x="69" y="85"/>
                  </a:cubicBezTo>
                  <a:cubicBezTo>
                    <a:pt x="37" y="43"/>
                    <a:pt x="9" y="118"/>
                    <a:pt x="0" y="136"/>
                  </a:cubicBezTo>
                  <a:cubicBezTo>
                    <a:pt x="0" y="112"/>
                    <a:pt x="14" y="90"/>
                    <a:pt x="12" y="65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4" name="Freeform 212">
              <a:extLst>
                <a:ext uri="{FF2B5EF4-FFF2-40B4-BE49-F238E27FC236}">
                  <a16:creationId xmlns:a16="http://schemas.microsoft.com/office/drawing/2014/main" id="{9E9E7C27-39FD-46D6-87E7-F08021D37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603"/>
              <a:ext cx="108" cy="98"/>
            </a:xfrm>
            <a:custGeom>
              <a:avLst/>
              <a:gdLst>
                <a:gd name="T0" fmla="*/ 0 w 90"/>
                <a:gd name="T1" fmla="*/ 29 h 82"/>
                <a:gd name="T2" fmla="*/ 44 w 90"/>
                <a:gd name="T3" fmla="*/ 0 h 82"/>
                <a:gd name="T4" fmla="*/ 84 w 90"/>
                <a:gd name="T5" fmla="*/ 7 h 82"/>
                <a:gd name="T6" fmla="*/ 103 w 90"/>
                <a:gd name="T7" fmla="*/ 75 h 82"/>
                <a:gd name="T8" fmla="*/ 156 w 90"/>
                <a:gd name="T9" fmla="*/ 122 h 82"/>
                <a:gd name="T10" fmla="*/ 124 w 90"/>
                <a:gd name="T11" fmla="*/ 140 h 82"/>
                <a:gd name="T12" fmla="*/ 114 w 90"/>
                <a:gd name="T13" fmla="*/ 103 h 82"/>
                <a:gd name="T14" fmla="*/ 89 w 90"/>
                <a:gd name="T15" fmla="*/ 80 h 82"/>
                <a:gd name="T16" fmla="*/ 62 w 90"/>
                <a:gd name="T17" fmla="*/ 26 h 82"/>
                <a:gd name="T18" fmla="*/ 24 w 90"/>
                <a:gd name="T19" fmla="*/ 43 h 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82">
                  <a:moveTo>
                    <a:pt x="0" y="17"/>
                  </a:moveTo>
                  <a:cubicBezTo>
                    <a:pt x="14" y="27"/>
                    <a:pt x="26" y="14"/>
                    <a:pt x="26" y="0"/>
                  </a:cubicBezTo>
                  <a:cubicBezTo>
                    <a:pt x="26" y="12"/>
                    <a:pt x="41" y="12"/>
                    <a:pt x="48" y="4"/>
                  </a:cubicBezTo>
                  <a:cubicBezTo>
                    <a:pt x="42" y="14"/>
                    <a:pt x="38" y="46"/>
                    <a:pt x="60" y="44"/>
                  </a:cubicBezTo>
                  <a:cubicBezTo>
                    <a:pt x="64" y="56"/>
                    <a:pt x="77" y="68"/>
                    <a:pt x="90" y="71"/>
                  </a:cubicBezTo>
                  <a:cubicBezTo>
                    <a:pt x="87" y="72"/>
                    <a:pt x="77" y="77"/>
                    <a:pt x="72" y="82"/>
                  </a:cubicBezTo>
                  <a:cubicBezTo>
                    <a:pt x="72" y="75"/>
                    <a:pt x="70" y="67"/>
                    <a:pt x="66" y="60"/>
                  </a:cubicBezTo>
                  <a:cubicBezTo>
                    <a:pt x="60" y="50"/>
                    <a:pt x="57" y="52"/>
                    <a:pt x="52" y="47"/>
                  </a:cubicBezTo>
                  <a:cubicBezTo>
                    <a:pt x="43" y="38"/>
                    <a:pt x="36" y="31"/>
                    <a:pt x="36" y="15"/>
                  </a:cubicBezTo>
                  <a:cubicBezTo>
                    <a:pt x="28" y="17"/>
                    <a:pt x="22" y="22"/>
                    <a:pt x="14" y="25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5" name="Freeform 213">
              <a:extLst>
                <a:ext uri="{FF2B5EF4-FFF2-40B4-BE49-F238E27FC236}">
                  <a16:creationId xmlns:a16="http://schemas.microsoft.com/office/drawing/2014/main" id="{A7CC205E-1B44-488B-A036-6EEF1F743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2001"/>
              <a:ext cx="41" cy="39"/>
            </a:xfrm>
            <a:custGeom>
              <a:avLst/>
              <a:gdLst>
                <a:gd name="T0" fmla="*/ 0 w 34"/>
                <a:gd name="T1" fmla="*/ 31 h 33"/>
                <a:gd name="T2" fmla="*/ 33 w 34"/>
                <a:gd name="T3" fmla="*/ 11 h 33"/>
                <a:gd name="T4" fmla="*/ 59 w 34"/>
                <a:gd name="T5" fmla="*/ 0 h 33"/>
                <a:gd name="T6" fmla="*/ 57 w 34"/>
                <a:gd name="T7" fmla="*/ 38 h 33"/>
                <a:gd name="T8" fmla="*/ 7 w 34"/>
                <a:gd name="T9" fmla="*/ 54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3">
                  <a:moveTo>
                    <a:pt x="0" y="19"/>
                  </a:moveTo>
                  <a:cubicBezTo>
                    <a:pt x="11" y="33"/>
                    <a:pt x="21" y="21"/>
                    <a:pt x="18" y="7"/>
                  </a:cubicBezTo>
                  <a:cubicBezTo>
                    <a:pt x="26" y="11"/>
                    <a:pt x="32" y="9"/>
                    <a:pt x="34" y="0"/>
                  </a:cubicBezTo>
                  <a:cubicBezTo>
                    <a:pt x="28" y="6"/>
                    <a:pt x="29" y="15"/>
                    <a:pt x="32" y="23"/>
                  </a:cubicBezTo>
                  <a:cubicBezTo>
                    <a:pt x="22" y="25"/>
                    <a:pt x="11" y="25"/>
                    <a:pt x="4" y="33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6" name="Freeform 214">
              <a:extLst>
                <a:ext uri="{FF2B5EF4-FFF2-40B4-BE49-F238E27FC236}">
                  <a16:creationId xmlns:a16="http://schemas.microsoft.com/office/drawing/2014/main" id="{4BB33D45-5793-4367-93DE-DF7579B1A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2009"/>
              <a:ext cx="21" cy="43"/>
            </a:xfrm>
            <a:custGeom>
              <a:avLst/>
              <a:gdLst>
                <a:gd name="T0" fmla="*/ 0 w 18"/>
                <a:gd name="T1" fmla="*/ 0 h 36"/>
                <a:gd name="T2" fmla="*/ 29 w 18"/>
                <a:gd name="T3" fmla="*/ 19 h 36"/>
                <a:gd name="T4" fmla="*/ 9 w 18"/>
                <a:gd name="T5" fmla="*/ 61 h 36"/>
                <a:gd name="T6" fmla="*/ 2 w 18"/>
                <a:gd name="T7" fmla="*/ 24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6">
                  <a:moveTo>
                    <a:pt x="0" y="0"/>
                  </a:moveTo>
                  <a:cubicBezTo>
                    <a:pt x="3" y="9"/>
                    <a:pt x="12" y="16"/>
                    <a:pt x="18" y="11"/>
                  </a:cubicBezTo>
                  <a:cubicBezTo>
                    <a:pt x="11" y="17"/>
                    <a:pt x="8" y="27"/>
                    <a:pt x="6" y="36"/>
                  </a:cubicBezTo>
                  <a:cubicBezTo>
                    <a:pt x="4" y="30"/>
                    <a:pt x="5" y="19"/>
                    <a:pt x="2" y="14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7" name="Freeform 215">
              <a:extLst>
                <a:ext uri="{FF2B5EF4-FFF2-40B4-BE49-F238E27FC236}">
                  <a16:creationId xmlns:a16="http://schemas.microsoft.com/office/drawing/2014/main" id="{CEA3A4D0-5AFF-452A-A073-9CE1C2F2A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2658"/>
              <a:ext cx="36" cy="63"/>
            </a:xfrm>
            <a:custGeom>
              <a:avLst/>
              <a:gdLst>
                <a:gd name="T0" fmla="*/ 0 w 30"/>
                <a:gd name="T1" fmla="*/ 10 h 53"/>
                <a:gd name="T2" fmla="*/ 24 w 30"/>
                <a:gd name="T3" fmla="*/ 89 h 53"/>
                <a:gd name="T4" fmla="*/ 52 w 30"/>
                <a:gd name="T5" fmla="*/ 74 h 53"/>
                <a:gd name="T6" fmla="*/ 10 w 30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3">
                  <a:moveTo>
                    <a:pt x="0" y="6"/>
                  </a:moveTo>
                  <a:cubicBezTo>
                    <a:pt x="14" y="7"/>
                    <a:pt x="19" y="43"/>
                    <a:pt x="14" y="53"/>
                  </a:cubicBezTo>
                  <a:cubicBezTo>
                    <a:pt x="14" y="44"/>
                    <a:pt x="20" y="42"/>
                    <a:pt x="30" y="44"/>
                  </a:cubicBezTo>
                  <a:cubicBezTo>
                    <a:pt x="21" y="41"/>
                    <a:pt x="7" y="11"/>
                    <a:pt x="6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8" name="Freeform 216">
              <a:extLst>
                <a:ext uri="{FF2B5EF4-FFF2-40B4-BE49-F238E27FC236}">
                  <a16:creationId xmlns:a16="http://schemas.microsoft.com/office/drawing/2014/main" id="{ED8C632F-5940-4770-9694-64E919634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703"/>
              <a:ext cx="29" cy="32"/>
            </a:xfrm>
            <a:custGeom>
              <a:avLst/>
              <a:gdLst>
                <a:gd name="T0" fmla="*/ 0 w 24"/>
                <a:gd name="T1" fmla="*/ 0 h 27"/>
                <a:gd name="T2" fmla="*/ 2 w 24"/>
                <a:gd name="T3" fmla="*/ 45 h 27"/>
                <a:gd name="T4" fmla="*/ 7 w 24"/>
                <a:gd name="T5" fmla="*/ 27 h 27"/>
                <a:gd name="T6" fmla="*/ 34 w 24"/>
                <a:gd name="T7" fmla="*/ 27 h 27"/>
                <a:gd name="T8" fmla="*/ 28 w 24"/>
                <a:gd name="T9" fmla="*/ 13 h 27"/>
                <a:gd name="T10" fmla="*/ 42 w 24"/>
                <a:gd name="T11" fmla="*/ 8 h 27"/>
                <a:gd name="T12" fmla="*/ 7 w 24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0" y="0"/>
                  </a:moveTo>
                  <a:cubicBezTo>
                    <a:pt x="3" y="8"/>
                    <a:pt x="5" y="19"/>
                    <a:pt x="2" y="27"/>
                  </a:cubicBezTo>
                  <a:cubicBezTo>
                    <a:pt x="2" y="23"/>
                    <a:pt x="4" y="20"/>
                    <a:pt x="4" y="16"/>
                  </a:cubicBezTo>
                  <a:cubicBezTo>
                    <a:pt x="9" y="17"/>
                    <a:pt x="15" y="15"/>
                    <a:pt x="19" y="16"/>
                  </a:cubicBezTo>
                  <a:cubicBezTo>
                    <a:pt x="18" y="14"/>
                    <a:pt x="17" y="9"/>
                    <a:pt x="16" y="8"/>
                  </a:cubicBezTo>
                  <a:cubicBezTo>
                    <a:pt x="18" y="7"/>
                    <a:pt x="21" y="7"/>
                    <a:pt x="24" y="5"/>
                  </a:cubicBezTo>
                  <a:cubicBezTo>
                    <a:pt x="18" y="6"/>
                    <a:pt x="7" y="8"/>
                    <a:pt x="4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9" name="Freeform 217">
              <a:extLst>
                <a:ext uri="{FF2B5EF4-FFF2-40B4-BE49-F238E27FC236}">
                  <a16:creationId xmlns:a16="http://schemas.microsoft.com/office/drawing/2014/main" id="{6499D028-727A-4458-82C9-F2A7B74E9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843"/>
              <a:ext cx="22" cy="60"/>
            </a:xfrm>
            <a:custGeom>
              <a:avLst/>
              <a:gdLst>
                <a:gd name="T0" fmla="*/ 0 w 19"/>
                <a:gd name="T1" fmla="*/ 2 h 51"/>
                <a:gd name="T2" fmla="*/ 10 w 19"/>
                <a:gd name="T3" fmla="*/ 15 h 51"/>
                <a:gd name="T4" fmla="*/ 8 w 19"/>
                <a:gd name="T5" fmla="*/ 84 h 51"/>
                <a:gd name="T6" fmla="*/ 17 w 19"/>
                <a:gd name="T7" fmla="*/ 42 h 51"/>
                <a:gd name="T8" fmla="*/ 29 w 19"/>
                <a:gd name="T9" fmla="*/ 16 h 51"/>
                <a:gd name="T10" fmla="*/ 14 w 19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51">
                  <a:moveTo>
                    <a:pt x="0" y="2"/>
                  </a:moveTo>
                  <a:cubicBezTo>
                    <a:pt x="2" y="4"/>
                    <a:pt x="3" y="7"/>
                    <a:pt x="7" y="9"/>
                  </a:cubicBezTo>
                  <a:cubicBezTo>
                    <a:pt x="7" y="22"/>
                    <a:pt x="18" y="42"/>
                    <a:pt x="5" y="51"/>
                  </a:cubicBezTo>
                  <a:cubicBezTo>
                    <a:pt x="4" y="42"/>
                    <a:pt x="5" y="32"/>
                    <a:pt x="11" y="26"/>
                  </a:cubicBezTo>
                  <a:cubicBezTo>
                    <a:pt x="4" y="17"/>
                    <a:pt x="8" y="9"/>
                    <a:pt x="19" y="10"/>
                  </a:cubicBezTo>
                  <a:cubicBezTo>
                    <a:pt x="13" y="7"/>
                    <a:pt x="13" y="4"/>
                    <a:pt x="9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0" name="Freeform 218">
              <a:extLst>
                <a:ext uri="{FF2B5EF4-FFF2-40B4-BE49-F238E27FC236}">
                  <a16:creationId xmlns:a16="http://schemas.microsoft.com/office/drawing/2014/main" id="{EAE3870A-3D67-4179-894D-970C450F3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2253"/>
              <a:ext cx="36" cy="37"/>
            </a:xfrm>
            <a:custGeom>
              <a:avLst/>
              <a:gdLst>
                <a:gd name="T0" fmla="*/ 8 w 30"/>
                <a:gd name="T1" fmla="*/ 0 h 31"/>
                <a:gd name="T2" fmla="*/ 0 w 30"/>
                <a:gd name="T3" fmla="*/ 53 h 31"/>
                <a:gd name="T4" fmla="*/ 52 w 30"/>
                <a:gd name="T5" fmla="*/ 14 h 31"/>
                <a:gd name="T6" fmla="*/ 16 w 30"/>
                <a:gd name="T7" fmla="*/ 2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1">
                  <a:moveTo>
                    <a:pt x="5" y="0"/>
                  </a:moveTo>
                  <a:cubicBezTo>
                    <a:pt x="8" y="10"/>
                    <a:pt x="8" y="23"/>
                    <a:pt x="0" y="31"/>
                  </a:cubicBezTo>
                  <a:cubicBezTo>
                    <a:pt x="7" y="19"/>
                    <a:pt x="14" y="5"/>
                    <a:pt x="30" y="8"/>
                  </a:cubicBezTo>
                  <a:cubicBezTo>
                    <a:pt x="21" y="10"/>
                    <a:pt x="13" y="8"/>
                    <a:pt x="9" y="2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1" name="Freeform 219">
              <a:extLst>
                <a:ext uri="{FF2B5EF4-FFF2-40B4-BE49-F238E27FC236}">
                  <a16:creationId xmlns:a16="http://schemas.microsoft.com/office/drawing/2014/main" id="{E0BF0DF1-BC8E-406E-AC7A-BF1DF4D3C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2450"/>
              <a:ext cx="34" cy="34"/>
            </a:xfrm>
            <a:custGeom>
              <a:avLst/>
              <a:gdLst>
                <a:gd name="T0" fmla="*/ 0 w 28"/>
                <a:gd name="T1" fmla="*/ 22 h 29"/>
                <a:gd name="T2" fmla="*/ 15 w 28"/>
                <a:gd name="T3" fmla="*/ 47 h 29"/>
                <a:gd name="T4" fmla="*/ 50 w 28"/>
                <a:gd name="T5" fmla="*/ 0 h 29"/>
                <a:gd name="T6" fmla="*/ 2 w 28"/>
                <a:gd name="T7" fmla="*/ 1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9">
                  <a:moveTo>
                    <a:pt x="0" y="14"/>
                  </a:moveTo>
                  <a:cubicBezTo>
                    <a:pt x="7" y="14"/>
                    <a:pt x="9" y="21"/>
                    <a:pt x="8" y="29"/>
                  </a:cubicBezTo>
                  <a:cubicBezTo>
                    <a:pt x="6" y="16"/>
                    <a:pt x="17" y="4"/>
                    <a:pt x="28" y="0"/>
                  </a:cubicBezTo>
                  <a:cubicBezTo>
                    <a:pt x="19" y="5"/>
                    <a:pt x="12" y="11"/>
                    <a:pt x="2" y="12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2" name="Freeform 220">
              <a:extLst>
                <a:ext uri="{FF2B5EF4-FFF2-40B4-BE49-F238E27FC236}">
                  <a16:creationId xmlns:a16="http://schemas.microsoft.com/office/drawing/2014/main" id="{CA548F47-F334-4D57-8545-2663D4C07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566"/>
              <a:ext cx="47" cy="103"/>
            </a:xfrm>
            <a:custGeom>
              <a:avLst/>
              <a:gdLst>
                <a:gd name="T0" fmla="*/ 0 w 39"/>
                <a:gd name="T1" fmla="*/ 16 h 86"/>
                <a:gd name="T2" fmla="*/ 8 w 39"/>
                <a:gd name="T3" fmla="*/ 78 h 86"/>
                <a:gd name="T4" fmla="*/ 0 w 39"/>
                <a:gd name="T5" fmla="*/ 147 h 86"/>
                <a:gd name="T6" fmla="*/ 69 w 39"/>
                <a:gd name="T7" fmla="*/ 51 h 86"/>
                <a:gd name="T8" fmla="*/ 7 w 39"/>
                <a:gd name="T9" fmla="*/ 23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86">
                  <a:moveTo>
                    <a:pt x="0" y="9"/>
                  </a:moveTo>
                  <a:cubicBezTo>
                    <a:pt x="12" y="18"/>
                    <a:pt x="6" y="33"/>
                    <a:pt x="5" y="45"/>
                  </a:cubicBezTo>
                  <a:cubicBezTo>
                    <a:pt x="3" y="58"/>
                    <a:pt x="4" y="73"/>
                    <a:pt x="0" y="86"/>
                  </a:cubicBezTo>
                  <a:cubicBezTo>
                    <a:pt x="1" y="71"/>
                    <a:pt x="15" y="0"/>
                    <a:pt x="39" y="30"/>
                  </a:cubicBezTo>
                  <a:cubicBezTo>
                    <a:pt x="29" y="19"/>
                    <a:pt x="15" y="20"/>
                    <a:pt x="4" y="13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3" name="Freeform 221">
              <a:extLst>
                <a:ext uri="{FF2B5EF4-FFF2-40B4-BE49-F238E27FC236}">
                  <a16:creationId xmlns:a16="http://schemas.microsoft.com/office/drawing/2014/main" id="{C33A47CD-14E1-47F3-BEF9-5DCCE11BE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2434"/>
              <a:ext cx="41" cy="24"/>
            </a:xfrm>
            <a:custGeom>
              <a:avLst/>
              <a:gdLst>
                <a:gd name="T0" fmla="*/ 0 w 34"/>
                <a:gd name="T1" fmla="*/ 19 h 20"/>
                <a:gd name="T2" fmla="*/ 40 w 34"/>
                <a:gd name="T3" fmla="*/ 35 h 20"/>
                <a:gd name="T4" fmla="*/ 59 w 34"/>
                <a:gd name="T5" fmla="*/ 1 h 20"/>
                <a:gd name="T6" fmla="*/ 14 w 34"/>
                <a:gd name="T7" fmla="*/ 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0">
                  <a:moveTo>
                    <a:pt x="0" y="11"/>
                  </a:moveTo>
                  <a:cubicBezTo>
                    <a:pt x="11" y="0"/>
                    <a:pt x="18" y="9"/>
                    <a:pt x="22" y="20"/>
                  </a:cubicBezTo>
                  <a:cubicBezTo>
                    <a:pt x="21" y="11"/>
                    <a:pt x="24" y="2"/>
                    <a:pt x="34" y="1"/>
                  </a:cubicBezTo>
                  <a:cubicBezTo>
                    <a:pt x="24" y="2"/>
                    <a:pt x="18" y="6"/>
                    <a:pt x="8" y="5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4" name="Freeform 222">
              <a:extLst>
                <a:ext uri="{FF2B5EF4-FFF2-40B4-BE49-F238E27FC236}">
                  <a16:creationId xmlns:a16="http://schemas.microsoft.com/office/drawing/2014/main" id="{42285832-7B41-49E6-AF9C-4E62FD468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2518"/>
              <a:ext cx="59" cy="35"/>
            </a:xfrm>
            <a:custGeom>
              <a:avLst/>
              <a:gdLst>
                <a:gd name="T0" fmla="*/ 37 w 50"/>
                <a:gd name="T1" fmla="*/ 16 h 30"/>
                <a:gd name="T2" fmla="*/ 54 w 50"/>
                <a:gd name="T3" fmla="*/ 0 h 30"/>
                <a:gd name="T4" fmla="*/ 83 w 50"/>
                <a:gd name="T5" fmla="*/ 1 h 30"/>
                <a:gd name="T6" fmla="*/ 67 w 50"/>
                <a:gd name="T7" fmla="*/ 48 h 30"/>
                <a:gd name="T8" fmla="*/ 47 w 50"/>
                <a:gd name="T9" fmla="*/ 32 h 30"/>
                <a:gd name="T10" fmla="*/ 8 w 50"/>
                <a:gd name="T11" fmla="*/ 29 h 30"/>
                <a:gd name="T12" fmla="*/ 0 w 50"/>
                <a:gd name="T13" fmla="*/ 16 h 30"/>
                <a:gd name="T14" fmla="*/ 48 w 50"/>
                <a:gd name="T15" fmla="*/ 18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30">
                  <a:moveTo>
                    <a:pt x="22" y="10"/>
                  </a:moveTo>
                  <a:cubicBezTo>
                    <a:pt x="29" y="13"/>
                    <a:pt x="32" y="6"/>
                    <a:pt x="33" y="0"/>
                  </a:cubicBezTo>
                  <a:cubicBezTo>
                    <a:pt x="36" y="6"/>
                    <a:pt x="46" y="7"/>
                    <a:pt x="50" y="1"/>
                  </a:cubicBezTo>
                  <a:cubicBezTo>
                    <a:pt x="42" y="9"/>
                    <a:pt x="42" y="20"/>
                    <a:pt x="41" y="30"/>
                  </a:cubicBezTo>
                  <a:cubicBezTo>
                    <a:pt x="39" y="24"/>
                    <a:pt x="43" y="9"/>
                    <a:pt x="29" y="20"/>
                  </a:cubicBezTo>
                  <a:cubicBezTo>
                    <a:pt x="22" y="12"/>
                    <a:pt x="13" y="14"/>
                    <a:pt x="5" y="18"/>
                  </a:cubicBezTo>
                  <a:cubicBezTo>
                    <a:pt x="3" y="17"/>
                    <a:pt x="1" y="12"/>
                    <a:pt x="0" y="10"/>
                  </a:cubicBezTo>
                  <a:cubicBezTo>
                    <a:pt x="7" y="12"/>
                    <a:pt x="24" y="14"/>
                    <a:pt x="30" y="11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5" name="Freeform 223">
              <a:extLst>
                <a:ext uri="{FF2B5EF4-FFF2-40B4-BE49-F238E27FC236}">
                  <a16:creationId xmlns:a16="http://schemas.microsoft.com/office/drawing/2014/main" id="{A889DD1B-FE81-464D-BFDD-5ABF09A82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2609"/>
              <a:ext cx="30" cy="44"/>
            </a:xfrm>
            <a:custGeom>
              <a:avLst/>
              <a:gdLst>
                <a:gd name="T0" fmla="*/ 12 w 25"/>
                <a:gd name="T1" fmla="*/ 0 h 37"/>
                <a:gd name="T2" fmla="*/ 0 w 25"/>
                <a:gd name="T3" fmla="*/ 62 h 37"/>
                <a:gd name="T4" fmla="*/ 43 w 25"/>
                <a:gd name="T5" fmla="*/ 52 h 37"/>
                <a:gd name="T6" fmla="*/ 10 w 25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7">
                  <a:moveTo>
                    <a:pt x="7" y="0"/>
                  </a:moveTo>
                  <a:cubicBezTo>
                    <a:pt x="18" y="10"/>
                    <a:pt x="8" y="30"/>
                    <a:pt x="0" y="37"/>
                  </a:cubicBezTo>
                  <a:cubicBezTo>
                    <a:pt x="1" y="30"/>
                    <a:pt x="20" y="27"/>
                    <a:pt x="25" y="31"/>
                  </a:cubicBezTo>
                  <a:cubicBezTo>
                    <a:pt x="14" y="24"/>
                    <a:pt x="7" y="13"/>
                    <a:pt x="6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6" name="Freeform 224">
              <a:extLst>
                <a:ext uri="{FF2B5EF4-FFF2-40B4-BE49-F238E27FC236}">
                  <a16:creationId xmlns:a16="http://schemas.microsoft.com/office/drawing/2014/main" id="{01B0C064-82B9-444A-972A-B6EAB7977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2133"/>
              <a:ext cx="31" cy="61"/>
            </a:xfrm>
            <a:custGeom>
              <a:avLst/>
              <a:gdLst>
                <a:gd name="T0" fmla="*/ 8 w 26"/>
                <a:gd name="T1" fmla="*/ 0 h 51"/>
                <a:gd name="T2" fmla="*/ 1 w 26"/>
                <a:gd name="T3" fmla="*/ 37 h 51"/>
                <a:gd name="T4" fmla="*/ 1 w 26"/>
                <a:gd name="T5" fmla="*/ 37 h 51"/>
                <a:gd name="T6" fmla="*/ 27 w 26"/>
                <a:gd name="T7" fmla="*/ 87 h 51"/>
                <a:gd name="T8" fmla="*/ 44 w 26"/>
                <a:gd name="T9" fmla="*/ 37 h 51"/>
                <a:gd name="T10" fmla="*/ 19 w 26"/>
                <a:gd name="T11" fmla="*/ 2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1">
                  <a:moveTo>
                    <a:pt x="5" y="0"/>
                  </a:moveTo>
                  <a:cubicBezTo>
                    <a:pt x="5" y="8"/>
                    <a:pt x="5" y="16"/>
                    <a:pt x="1" y="22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13" y="26"/>
                    <a:pt x="17" y="40"/>
                    <a:pt x="16" y="51"/>
                  </a:cubicBezTo>
                  <a:cubicBezTo>
                    <a:pt x="13" y="43"/>
                    <a:pt x="15" y="25"/>
                    <a:pt x="26" y="22"/>
                  </a:cubicBezTo>
                  <a:cubicBezTo>
                    <a:pt x="16" y="31"/>
                    <a:pt x="11" y="9"/>
                    <a:pt x="11" y="2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7" name="Freeform 225">
              <a:extLst>
                <a:ext uri="{FF2B5EF4-FFF2-40B4-BE49-F238E27FC236}">
                  <a16:creationId xmlns:a16="http://schemas.microsoft.com/office/drawing/2014/main" id="{30524249-4DEB-4E11-8C75-FD4B71A7C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1409"/>
              <a:ext cx="36" cy="47"/>
            </a:xfrm>
            <a:custGeom>
              <a:avLst/>
              <a:gdLst>
                <a:gd name="T0" fmla="*/ 0 w 30"/>
                <a:gd name="T1" fmla="*/ 0 h 39"/>
                <a:gd name="T2" fmla="*/ 50 w 30"/>
                <a:gd name="T3" fmla="*/ 12 h 39"/>
                <a:gd name="T4" fmla="*/ 52 w 30"/>
                <a:gd name="T5" fmla="*/ 69 h 39"/>
                <a:gd name="T6" fmla="*/ 35 w 30"/>
                <a:gd name="T7" fmla="*/ 66 h 39"/>
                <a:gd name="T8" fmla="*/ 7 w 30"/>
                <a:gd name="T9" fmla="*/ 1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0" y="0"/>
                  </a:moveTo>
                  <a:cubicBezTo>
                    <a:pt x="7" y="8"/>
                    <a:pt x="21" y="20"/>
                    <a:pt x="29" y="7"/>
                  </a:cubicBezTo>
                  <a:cubicBezTo>
                    <a:pt x="25" y="19"/>
                    <a:pt x="28" y="27"/>
                    <a:pt x="30" y="39"/>
                  </a:cubicBezTo>
                  <a:cubicBezTo>
                    <a:pt x="25" y="35"/>
                    <a:pt x="27" y="37"/>
                    <a:pt x="20" y="38"/>
                  </a:cubicBezTo>
                  <a:cubicBezTo>
                    <a:pt x="18" y="24"/>
                    <a:pt x="14" y="19"/>
                    <a:pt x="4" y="1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8" name="Freeform 226">
              <a:extLst>
                <a:ext uri="{FF2B5EF4-FFF2-40B4-BE49-F238E27FC236}">
                  <a16:creationId xmlns:a16="http://schemas.microsoft.com/office/drawing/2014/main" id="{8EA04B1B-B646-4065-B179-B19D27E76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1158"/>
              <a:ext cx="40" cy="55"/>
            </a:xfrm>
            <a:custGeom>
              <a:avLst/>
              <a:gdLst>
                <a:gd name="T0" fmla="*/ 44 w 33"/>
                <a:gd name="T1" fmla="*/ 0 h 46"/>
                <a:gd name="T2" fmla="*/ 25 w 33"/>
                <a:gd name="T3" fmla="*/ 17 h 46"/>
                <a:gd name="T4" fmla="*/ 22 w 33"/>
                <a:gd name="T5" fmla="*/ 10 h 46"/>
                <a:gd name="T6" fmla="*/ 0 w 33"/>
                <a:gd name="T7" fmla="*/ 35 h 46"/>
                <a:gd name="T8" fmla="*/ 57 w 33"/>
                <a:gd name="T9" fmla="*/ 79 h 46"/>
                <a:gd name="T10" fmla="*/ 53 w 33"/>
                <a:gd name="T11" fmla="*/ 2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46">
                  <a:moveTo>
                    <a:pt x="25" y="0"/>
                  </a:moveTo>
                  <a:cubicBezTo>
                    <a:pt x="23" y="5"/>
                    <a:pt x="20" y="9"/>
                    <a:pt x="14" y="10"/>
                  </a:cubicBezTo>
                  <a:cubicBezTo>
                    <a:pt x="13" y="9"/>
                    <a:pt x="12" y="7"/>
                    <a:pt x="12" y="6"/>
                  </a:cubicBezTo>
                  <a:cubicBezTo>
                    <a:pt x="12" y="14"/>
                    <a:pt x="8" y="20"/>
                    <a:pt x="0" y="20"/>
                  </a:cubicBezTo>
                  <a:cubicBezTo>
                    <a:pt x="17" y="21"/>
                    <a:pt x="33" y="24"/>
                    <a:pt x="32" y="46"/>
                  </a:cubicBezTo>
                  <a:cubicBezTo>
                    <a:pt x="28" y="33"/>
                    <a:pt x="21" y="15"/>
                    <a:pt x="30" y="2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9" name="Freeform 227">
              <a:extLst>
                <a:ext uri="{FF2B5EF4-FFF2-40B4-BE49-F238E27FC236}">
                  <a16:creationId xmlns:a16="http://schemas.microsoft.com/office/drawing/2014/main" id="{71DCD714-C0F8-4201-8720-F9BD22316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1160"/>
              <a:ext cx="17" cy="27"/>
            </a:xfrm>
            <a:custGeom>
              <a:avLst/>
              <a:gdLst>
                <a:gd name="T0" fmla="*/ 0 w 15"/>
                <a:gd name="T1" fmla="*/ 7 h 22"/>
                <a:gd name="T2" fmla="*/ 3 w 15"/>
                <a:gd name="T3" fmla="*/ 41 h 22"/>
                <a:gd name="T4" fmla="*/ 22 w 15"/>
                <a:gd name="T5" fmla="*/ 26 h 22"/>
                <a:gd name="T6" fmla="*/ 7 w 15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2">
                  <a:moveTo>
                    <a:pt x="0" y="4"/>
                  </a:moveTo>
                  <a:cubicBezTo>
                    <a:pt x="5" y="9"/>
                    <a:pt x="6" y="17"/>
                    <a:pt x="3" y="22"/>
                  </a:cubicBezTo>
                  <a:cubicBezTo>
                    <a:pt x="2" y="16"/>
                    <a:pt x="9" y="15"/>
                    <a:pt x="15" y="14"/>
                  </a:cubicBezTo>
                  <a:cubicBezTo>
                    <a:pt x="10" y="10"/>
                    <a:pt x="6" y="6"/>
                    <a:pt x="4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0" name="Freeform 228">
              <a:extLst>
                <a:ext uri="{FF2B5EF4-FFF2-40B4-BE49-F238E27FC236}">
                  <a16:creationId xmlns:a16="http://schemas.microsoft.com/office/drawing/2014/main" id="{5E4F05E9-334B-450B-A6E5-097B4904B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" y="1126"/>
              <a:ext cx="30" cy="33"/>
            </a:xfrm>
            <a:custGeom>
              <a:avLst/>
              <a:gdLst>
                <a:gd name="T0" fmla="*/ 24 w 25"/>
                <a:gd name="T1" fmla="*/ 0 h 28"/>
                <a:gd name="T2" fmla="*/ 0 w 25"/>
                <a:gd name="T3" fmla="*/ 39 h 28"/>
                <a:gd name="T4" fmla="*/ 43 w 25"/>
                <a:gd name="T5" fmla="*/ 46 h 28"/>
                <a:gd name="T6" fmla="*/ 31 w 25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8">
                  <a:moveTo>
                    <a:pt x="14" y="0"/>
                  </a:moveTo>
                  <a:cubicBezTo>
                    <a:pt x="18" y="9"/>
                    <a:pt x="9" y="22"/>
                    <a:pt x="0" y="24"/>
                  </a:cubicBezTo>
                  <a:cubicBezTo>
                    <a:pt x="9" y="17"/>
                    <a:pt x="20" y="18"/>
                    <a:pt x="25" y="28"/>
                  </a:cubicBezTo>
                  <a:cubicBezTo>
                    <a:pt x="19" y="18"/>
                    <a:pt x="15" y="13"/>
                    <a:pt x="18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1" name="Freeform 229">
              <a:extLst>
                <a:ext uri="{FF2B5EF4-FFF2-40B4-BE49-F238E27FC236}">
                  <a16:creationId xmlns:a16="http://schemas.microsoft.com/office/drawing/2014/main" id="{91056452-B7E2-4D4A-9080-B8003476D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334"/>
              <a:ext cx="33" cy="69"/>
            </a:xfrm>
            <a:custGeom>
              <a:avLst/>
              <a:gdLst>
                <a:gd name="T0" fmla="*/ 0 w 27"/>
                <a:gd name="T1" fmla="*/ 65 h 58"/>
                <a:gd name="T2" fmla="*/ 27 w 27"/>
                <a:gd name="T3" fmla="*/ 98 h 58"/>
                <a:gd name="T4" fmla="*/ 49 w 27"/>
                <a:gd name="T5" fmla="*/ 43 h 58"/>
                <a:gd name="T6" fmla="*/ 39 w 27"/>
                <a:gd name="T7" fmla="*/ 0 h 58"/>
                <a:gd name="T8" fmla="*/ 6 w 27"/>
                <a:gd name="T9" fmla="*/ 5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58">
                  <a:moveTo>
                    <a:pt x="0" y="39"/>
                  </a:moveTo>
                  <a:cubicBezTo>
                    <a:pt x="14" y="37"/>
                    <a:pt x="15" y="43"/>
                    <a:pt x="15" y="58"/>
                  </a:cubicBezTo>
                  <a:cubicBezTo>
                    <a:pt x="14" y="44"/>
                    <a:pt x="18" y="35"/>
                    <a:pt x="27" y="25"/>
                  </a:cubicBezTo>
                  <a:cubicBezTo>
                    <a:pt x="16" y="25"/>
                    <a:pt x="19" y="7"/>
                    <a:pt x="21" y="0"/>
                  </a:cubicBezTo>
                  <a:cubicBezTo>
                    <a:pt x="23" y="13"/>
                    <a:pt x="16" y="25"/>
                    <a:pt x="3" y="29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2" name="Freeform 230">
              <a:extLst>
                <a:ext uri="{FF2B5EF4-FFF2-40B4-BE49-F238E27FC236}">
                  <a16:creationId xmlns:a16="http://schemas.microsoft.com/office/drawing/2014/main" id="{CE928A5C-347E-4A11-8E2B-D51C160DE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1916"/>
              <a:ext cx="50" cy="60"/>
            </a:xfrm>
            <a:custGeom>
              <a:avLst/>
              <a:gdLst>
                <a:gd name="T0" fmla="*/ 54 w 42"/>
                <a:gd name="T1" fmla="*/ 10 h 50"/>
                <a:gd name="T2" fmla="*/ 36 w 42"/>
                <a:gd name="T3" fmla="*/ 23 h 50"/>
                <a:gd name="T4" fmla="*/ 0 w 42"/>
                <a:gd name="T5" fmla="*/ 55 h 50"/>
                <a:gd name="T6" fmla="*/ 30 w 42"/>
                <a:gd name="T7" fmla="*/ 86 h 50"/>
                <a:gd name="T8" fmla="*/ 52 w 42"/>
                <a:gd name="T9" fmla="*/ 31 h 50"/>
                <a:gd name="T10" fmla="*/ 71 w 42"/>
                <a:gd name="T11" fmla="*/ 7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50">
                  <a:moveTo>
                    <a:pt x="32" y="6"/>
                  </a:moveTo>
                  <a:cubicBezTo>
                    <a:pt x="30" y="10"/>
                    <a:pt x="26" y="14"/>
                    <a:pt x="21" y="13"/>
                  </a:cubicBezTo>
                  <a:cubicBezTo>
                    <a:pt x="25" y="28"/>
                    <a:pt x="13" y="35"/>
                    <a:pt x="0" y="32"/>
                  </a:cubicBezTo>
                  <a:cubicBezTo>
                    <a:pt x="7" y="36"/>
                    <a:pt x="20" y="40"/>
                    <a:pt x="18" y="50"/>
                  </a:cubicBezTo>
                  <a:cubicBezTo>
                    <a:pt x="11" y="45"/>
                    <a:pt x="20" y="13"/>
                    <a:pt x="31" y="18"/>
                  </a:cubicBezTo>
                  <a:cubicBezTo>
                    <a:pt x="30" y="13"/>
                    <a:pt x="37" y="0"/>
                    <a:pt x="42" y="4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3" name="Freeform 231">
              <a:extLst>
                <a:ext uri="{FF2B5EF4-FFF2-40B4-BE49-F238E27FC236}">
                  <a16:creationId xmlns:a16="http://schemas.microsoft.com/office/drawing/2014/main" id="{36CA17C2-8602-4D1C-ABB5-75923934B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1828"/>
              <a:ext cx="97" cy="115"/>
            </a:xfrm>
            <a:custGeom>
              <a:avLst/>
              <a:gdLst>
                <a:gd name="T0" fmla="*/ 17 w 81"/>
                <a:gd name="T1" fmla="*/ 0 h 96"/>
                <a:gd name="T2" fmla="*/ 46 w 81"/>
                <a:gd name="T3" fmla="*/ 72 h 96"/>
                <a:gd name="T4" fmla="*/ 99 w 81"/>
                <a:gd name="T5" fmla="*/ 49 h 96"/>
                <a:gd name="T6" fmla="*/ 139 w 81"/>
                <a:gd name="T7" fmla="*/ 59 h 96"/>
                <a:gd name="T8" fmla="*/ 79 w 81"/>
                <a:gd name="T9" fmla="*/ 155 h 96"/>
                <a:gd name="T10" fmla="*/ 55 w 81"/>
                <a:gd name="T11" fmla="*/ 110 h 96"/>
                <a:gd name="T12" fmla="*/ 19 w 81"/>
                <a:gd name="T13" fmla="*/ 165 h 96"/>
                <a:gd name="T14" fmla="*/ 29 w 81"/>
                <a:gd name="T15" fmla="*/ 83 h 96"/>
                <a:gd name="T16" fmla="*/ 20 w 81"/>
                <a:gd name="T17" fmla="*/ 8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96">
                  <a:moveTo>
                    <a:pt x="10" y="0"/>
                  </a:moveTo>
                  <a:cubicBezTo>
                    <a:pt x="1" y="11"/>
                    <a:pt x="17" y="36"/>
                    <a:pt x="27" y="42"/>
                  </a:cubicBezTo>
                  <a:cubicBezTo>
                    <a:pt x="37" y="48"/>
                    <a:pt x="59" y="42"/>
                    <a:pt x="58" y="28"/>
                  </a:cubicBezTo>
                  <a:cubicBezTo>
                    <a:pt x="60" y="37"/>
                    <a:pt x="74" y="45"/>
                    <a:pt x="81" y="34"/>
                  </a:cubicBezTo>
                  <a:cubicBezTo>
                    <a:pt x="68" y="43"/>
                    <a:pt x="32" y="71"/>
                    <a:pt x="46" y="90"/>
                  </a:cubicBezTo>
                  <a:cubicBezTo>
                    <a:pt x="44" y="79"/>
                    <a:pt x="45" y="66"/>
                    <a:pt x="32" y="64"/>
                  </a:cubicBezTo>
                  <a:cubicBezTo>
                    <a:pt x="17" y="62"/>
                    <a:pt x="0" y="85"/>
                    <a:pt x="11" y="96"/>
                  </a:cubicBezTo>
                  <a:cubicBezTo>
                    <a:pt x="9" y="79"/>
                    <a:pt x="15" y="64"/>
                    <a:pt x="17" y="48"/>
                  </a:cubicBezTo>
                  <a:cubicBezTo>
                    <a:pt x="18" y="34"/>
                    <a:pt x="16" y="17"/>
                    <a:pt x="12" y="5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4" name="Freeform 232">
              <a:extLst>
                <a:ext uri="{FF2B5EF4-FFF2-40B4-BE49-F238E27FC236}">
                  <a16:creationId xmlns:a16="http://schemas.microsoft.com/office/drawing/2014/main" id="{1697DD03-E02F-48BB-BC56-73F57F981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1969"/>
              <a:ext cx="62" cy="74"/>
            </a:xfrm>
            <a:custGeom>
              <a:avLst/>
              <a:gdLst>
                <a:gd name="T0" fmla="*/ 42 w 52"/>
                <a:gd name="T1" fmla="*/ 19 h 62"/>
                <a:gd name="T2" fmla="*/ 24 w 52"/>
                <a:gd name="T3" fmla="*/ 88 h 62"/>
                <a:gd name="T4" fmla="*/ 74 w 52"/>
                <a:gd name="T5" fmla="*/ 69 h 62"/>
                <a:gd name="T6" fmla="*/ 58 w 52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62">
                  <a:moveTo>
                    <a:pt x="24" y="11"/>
                  </a:moveTo>
                  <a:cubicBezTo>
                    <a:pt x="8" y="17"/>
                    <a:pt x="0" y="39"/>
                    <a:pt x="14" y="52"/>
                  </a:cubicBezTo>
                  <a:cubicBezTo>
                    <a:pt x="25" y="62"/>
                    <a:pt x="38" y="53"/>
                    <a:pt x="44" y="41"/>
                  </a:cubicBezTo>
                  <a:cubicBezTo>
                    <a:pt x="52" y="27"/>
                    <a:pt x="46" y="10"/>
                    <a:pt x="34" y="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5" name="Freeform 233">
              <a:extLst>
                <a:ext uri="{FF2B5EF4-FFF2-40B4-BE49-F238E27FC236}">
                  <a16:creationId xmlns:a16="http://schemas.microsoft.com/office/drawing/2014/main" id="{B22B9EAC-EB3A-4854-9D56-575B67F6C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795"/>
              <a:ext cx="97" cy="94"/>
            </a:xfrm>
            <a:custGeom>
              <a:avLst/>
              <a:gdLst>
                <a:gd name="T0" fmla="*/ 90 w 81"/>
                <a:gd name="T1" fmla="*/ 14 h 79"/>
                <a:gd name="T2" fmla="*/ 44 w 81"/>
                <a:gd name="T3" fmla="*/ 113 h 79"/>
                <a:gd name="T4" fmla="*/ 85 w 81"/>
                <a:gd name="T5" fmla="*/ 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79">
                  <a:moveTo>
                    <a:pt x="53" y="8"/>
                  </a:moveTo>
                  <a:cubicBezTo>
                    <a:pt x="36" y="0"/>
                    <a:pt x="0" y="58"/>
                    <a:pt x="26" y="67"/>
                  </a:cubicBezTo>
                  <a:cubicBezTo>
                    <a:pt x="62" y="79"/>
                    <a:pt x="81" y="1"/>
                    <a:pt x="49" y="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6" name="Freeform 234">
              <a:extLst>
                <a:ext uri="{FF2B5EF4-FFF2-40B4-BE49-F238E27FC236}">
                  <a16:creationId xmlns:a16="http://schemas.microsoft.com/office/drawing/2014/main" id="{9BDB99EC-1923-4DBA-921A-6A8E56117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1734"/>
              <a:ext cx="87" cy="91"/>
            </a:xfrm>
            <a:custGeom>
              <a:avLst/>
              <a:gdLst>
                <a:gd name="T0" fmla="*/ 37 w 73"/>
                <a:gd name="T1" fmla="*/ 7 h 76"/>
                <a:gd name="T2" fmla="*/ 64 w 73"/>
                <a:gd name="T3" fmla="*/ 114 h 76"/>
                <a:gd name="T4" fmla="*/ 30 w 73"/>
                <a:gd name="T5" fmla="*/ 23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76">
                  <a:moveTo>
                    <a:pt x="22" y="4"/>
                  </a:moveTo>
                  <a:cubicBezTo>
                    <a:pt x="0" y="8"/>
                    <a:pt x="25" y="62"/>
                    <a:pt x="38" y="66"/>
                  </a:cubicBezTo>
                  <a:cubicBezTo>
                    <a:pt x="73" y="76"/>
                    <a:pt x="34" y="0"/>
                    <a:pt x="18" y="1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7" name="Freeform 235">
              <a:extLst>
                <a:ext uri="{FF2B5EF4-FFF2-40B4-BE49-F238E27FC236}">
                  <a16:creationId xmlns:a16="http://schemas.microsoft.com/office/drawing/2014/main" id="{54054EAE-09F3-4D9B-9FBF-CDFEEB5FF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1827"/>
              <a:ext cx="68" cy="91"/>
            </a:xfrm>
            <a:custGeom>
              <a:avLst/>
              <a:gdLst>
                <a:gd name="T0" fmla="*/ 38 w 57"/>
                <a:gd name="T1" fmla="*/ 57 h 76"/>
                <a:gd name="T2" fmla="*/ 20 w 57"/>
                <a:gd name="T3" fmla="*/ 44 h 76"/>
                <a:gd name="T4" fmla="*/ 47 w 57"/>
                <a:gd name="T5" fmla="*/ 123 h 76"/>
                <a:gd name="T6" fmla="*/ 81 w 57"/>
                <a:gd name="T7" fmla="*/ 36 h 76"/>
                <a:gd name="T8" fmla="*/ 27 w 57"/>
                <a:gd name="T9" fmla="*/ 6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6">
                  <a:moveTo>
                    <a:pt x="23" y="33"/>
                  </a:moveTo>
                  <a:cubicBezTo>
                    <a:pt x="22" y="27"/>
                    <a:pt x="18" y="23"/>
                    <a:pt x="12" y="26"/>
                  </a:cubicBezTo>
                  <a:cubicBezTo>
                    <a:pt x="0" y="35"/>
                    <a:pt x="16" y="70"/>
                    <a:pt x="28" y="72"/>
                  </a:cubicBezTo>
                  <a:cubicBezTo>
                    <a:pt x="50" y="76"/>
                    <a:pt x="57" y="34"/>
                    <a:pt x="48" y="21"/>
                  </a:cubicBezTo>
                  <a:cubicBezTo>
                    <a:pt x="34" y="0"/>
                    <a:pt x="23" y="21"/>
                    <a:pt x="16" y="35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8" name="Freeform 236">
              <a:extLst>
                <a:ext uri="{FF2B5EF4-FFF2-40B4-BE49-F238E27FC236}">
                  <a16:creationId xmlns:a16="http://schemas.microsoft.com/office/drawing/2014/main" id="{55CD3D42-1940-425C-94E2-A9978146A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1593"/>
              <a:ext cx="80" cy="69"/>
            </a:xfrm>
            <a:custGeom>
              <a:avLst/>
              <a:gdLst>
                <a:gd name="T0" fmla="*/ 1 w 67"/>
                <a:gd name="T1" fmla="*/ 24 h 58"/>
                <a:gd name="T2" fmla="*/ 80 w 67"/>
                <a:gd name="T3" fmla="*/ 62 h 58"/>
                <a:gd name="T4" fmla="*/ 17 w 67"/>
                <a:gd name="T5" fmla="*/ 21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58">
                  <a:moveTo>
                    <a:pt x="1" y="14"/>
                  </a:moveTo>
                  <a:cubicBezTo>
                    <a:pt x="0" y="36"/>
                    <a:pt x="31" y="58"/>
                    <a:pt x="47" y="37"/>
                  </a:cubicBezTo>
                  <a:cubicBezTo>
                    <a:pt x="67" y="13"/>
                    <a:pt x="27" y="0"/>
                    <a:pt x="10" y="1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9" name="Freeform 237">
              <a:extLst>
                <a:ext uri="{FF2B5EF4-FFF2-40B4-BE49-F238E27FC236}">
                  <a16:creationId xmlns:a16="http://schemas.microsoft.com/office/drawing/2014/main" id="{AF0BF91D-7C2C-4E55-848A-93B3E9E9D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1624"/>
              <a:ext cx="82" cy="72"/>
            </a:xfrm>
            <a:custGeom>
              <a:avLst/>
              <a:gdLst>
                <a:gd name="T0" fmla="*/ 0 w 69"/>
                <a:gd name="T1" fmla="*/ 45 h 61"/>
                <a:gd name="T2" fmla="*/ 83 w 69"/>
                <a:gd name="T3" fmla="*/ 74 h 61"/>
                <a:gd name="T4" fmla="*/ 29 w 69"/>
                <a:gd name="T5" fmla="*/ 55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61">
                  <a:moveTo>
                    <a:pt x="0" y="27"/>
                  </a:moveTo>
                  <a:cubicBezTo>
                    <a:pt x="11" y="33"/>
                    <a:pt x="34" y="61"/>
                    <a:pt x="50" y="45"/>
                  </a:cubicBezTo>
                  <a:cubicBezTo>
                    <a:pt x="69" y="27"/>
                    <a:pt x="25" y="0"/>
                    <a:pt x="17" y="3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0" name="Freeform 238">
              <a:extLst>
                <a:ext uri="{FF2B5EF4-FFF2-40B4-BE49-F238E27FC236}">
                  <a16:creationId xmlns:a16="http://schemas.microsoft.com/office/drawing/2014/main" id="{CE7394F1-21FA-43D5-AD8B-D428E0A40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697"/>
              <a:ext cx="72" cy="82"/>
            </a:xfrm>
            <a:custGeom>
              <a:avLst/>
              <a:gdLst>
                <a:gd name="T0" fmla="*/ 34 w 60"/>
                <a:gd name="T1" fmla="*/ 53 h 69"/>
                <a:gd name="T2" fmla="*/ 12 w 60"/>
                <a:gd name="T3" fmla="*/ 55 h 69"/>
                <a:gd name="T4" fmla="*/ 42 w 60"/>
                <a:gd name="T5" fmla="*/ 96 h 69"/>
                <a:gd name="T6" fmla="*/ 0 w 60"/>
                <a:gd name="T7" fmla="*/ 61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69">
                  <a:moveTo>
                    <a:pt x="19" y="32"/>
                  </a:moveTo>
                  <a:cubicBezTo>
                    <a:pt x="15" y="29"/>
                    <a:pt x="10" y="29"/>
                    <a:pt x="7" y="33"/>
                  </a:cubicBezTo>
                  <a:cubicBezTo>
                    <a:pt x="0" y="41"/>
                    <a:pt x="17" y="55"/>
                    <a:pt x="24" y="57"/>
                  </a:cubicBezTo>
                  <a:cubicBezTo>
                    <a:pt x="60" y="69"/>
                    <a:pt x="16" y="0"/>
                    <a:pt x="0" y="36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1" name="Freeform 239">
              <a:extLst>
                <a:ext uri="{FF2B5EF4-FFF2-40B4-BE49-F238E27FC236}">
                  <a16:creationId xmlns:a16="http://schemas.microsoft.com/office/drawing/2014/main" id="{7DEB13A2-B0B4-4BB0-91F1-F77E76079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1741"/>
              <a:ext cx="59" cy="68"/>
            </a:xfrm>
            <a:custGeom>
              <a:avLst/>
              <a:gdLst>
                <a:gd name="T0" fmla="*/ 7 w 50"/>
                <a:gd name="T1" fmla="*/ 54 h 57"/>
                <a:gd name="T2" fmla="*/ 67 w 50"/>
                <a:gd name="T3" fmla="*/ 69 h 57"/>
                <a:gd name="T4" fmla="*/ 0 w 50"/>
                <a:gd name="T5" fmla="*/ 42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57">
                  <a:moveTo>
                    <a:pt x="4" y="32"/>
                  </a:moveTo>
                  <a:cubicBezTo>
                    <a:pt x="12" y="39"/>
                    <a:pt x="33" y="57"/>
                    <a:pt x="41" y="41"/>
                  </a:cubicBezTo>
                  <a:cubicBezTo>
                    <a:pt x="50" y="21"/>
                    <a:pt x="13" y="0"/>
                    <a:pt x="0" y="2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2" name="Freeform 240">
              <a:extLst>
                <a:ext uri="{FF2B5EF4-FFF2-40B4-BE49-F238E27FC236}">
                  <a16:creationId xmlns:a16="http://schemas.microsoft.com/office/drawing/2014/main" id="{4EF87EDC-79B8-46C9-A8FE-3F389BB43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482"/>
              <a:ext cx="77" cy="78"/>
            </a:xfrm>
            <a:custGeom>
              <a:avLst/>
              <a:gdLst>
                <a:gd name="T0" fmla="*/ 64 w 65"/>
                <a:gd name="T1" fmla="*/ 24 h 66"/>
                <a:gd name="T2" fmla="*/ 15 w 65"/>
                <a:gd name="T3" fmla="*/ 76 h 66"/>
                <a:gd name="T4" fmla="*/ 98 w 65"/>
                <a:gd name="T5" fmla="*/ 60 h 66"/>
                <a:gd name="T6" fmla="*/ 62 w 65"/>
                <a:gd name="T7" fmla="*/ 24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66">
                  <a:moveTo>
                    <a:pt x="39" y="14"/>
                  </a:moveTo>
                  <a:cubicBezTo>
                    <a:pt x="24" y="12"/>
                    <a:pt x="0" y="30"/>
                    <a:pt x="9" y="46"/>
                  </a:cubicBezTo>
                  <a:cubicBezTo>
                    <a:pt x="20" y="66"/>
                    <a:pt x="52" y="52"/>
                    <a:pt x="59" y="36"/>
                  </a:cubicBezTo>
                  <a:cubicBezTo>
                    <a:pt x="65" y="21"/>
                    <a:pt x="51" y="0"/>
                    <a:pt x="37" y="1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3" name="Freeform 241">
              <a:extLst>
                <a:ext uri="{FF2B5EF4-FFF2-40B4-BE49-F238E27FC236}">
                  <a16:creationId xmlns:a16="http://schemas.microsoft.com/office/drawing/2014/main" id="{20B8F892-C31B-42B6-9487-7502233A7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1410"/>
              <a:ext cx="37" cy="72"/>
            </a:xfrm>
            <a:custGeom>
              <a:avLst/>
              <a:gdLst>
                <a:gd name="T0" fmla="*/ 6 w 31"/>
                <a:gd name="T1" fmla="*/ 79 h 60"/>
                <a:gd name="T2" fmla="*/ 19 w 31"/>
                <a:gd name="T3" fmla="*/ 98 h 60"/>
                <a:gd name="T4" fmla="*/ 47 w 31"/>
                <a:gd name="T5" fmla="*/ 66 h 60"/>
                <a:gd name="T6" fmla="*/ 35 w 31"/>
                <a:gd name="T7" fmla="*/ 1 h 60"/>
                <a:gd name="T8" fmla="*/ 0 w 31"/>
                <a:gd name="T9" fmla="*/ 5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60">
                  <a:moveTo>
                    <a:pt x="3" y="46"/>
                  </a:moveTo>
                  <a:cubicBezTo>
                    <a:pt x="3" y="51"/>
                    <a:pt x="6" y="56"/>
                    <a:pt x="11" y="57"/>
                  </a:cubicBezTo>
                  <a:cubicBezTo>
                    <a:pt x="22" y="60"/>
                    <a:pt x="26" y="46"/>
                    <a:pt x="28" y="38"/>
                  </a:cubicBezTo>
                  <a:cubicBezTo>
                    <a:pt x="29" y="32"/>
                    <a:pt x="31" y="1"/>
                    <a:pt x="20" y="1"/>
                  </a:cubicBezTo>
                  <a:cubicBezTo>
                    <a:pt x="11" y="0"/>
                    <a:pt x="2" y="26"/>
                    <a:pt x="0" y="3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4" name="Freeform 242">
              <a:extLst>
                <a:ext uri="{FF2B5EF4-FFF2-40B4-BE49-F238E27FC236}">
                  <a16:creationId xmlns:a16="http://schemas.microsoft.com/office/drawing/2014/main" id="{1A5A1776-0E8F-4494-B639-C2AE24B96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1499"/>
              <a:ext cx="33" cy="52"/>
            </a:xfrm>
            <a:custGeom>
              <a:avLst/>
              <a:gdLst>
                <a:gd name="T0" fmla="*/ 9 w 28"/>
                <a:gd name="T1" fmla="*/ 53 h 44"/>
                <a:gd name="T2" fmla="*/ 45 w 28"/>
                <a:gd name="T3" fmla="*/ 35 h 44"/>
                <a:gd name="T4" fmla="*/ 28 w 28"/>
                <a:gd name="T5" fmla="*/ 2 h 44"/>
                <a:gd name="T6" fmla="*/ 0 w 28"/>
                <a:gd name="T7" fmla="*/ 33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4">
                  <a:moveTo>
                    <a:pt x="6" y="32"/>
                  </a:moveTo>
                  <a:cubicBezTo>
                    <a:pt x="14" y="44"/>
                    <a:pt x="27" y="31"/>
                    <a:pt x="27" y="21"/>
                  </a:cubicBezTo>
                  <a:cubicBezTo>
                    <a:pt x="28" y="15"/>
                    <a:pt x="24" y="3"/>
                    <a:pt x="17" y="2"/>
                  </a:cubicBezTo>
                  <a:cubicBezTo>
                    <a:pt x="7" y="0"/>
                    <a:pt x="3" y="13"/>
                    <a:pt x="0" y="2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5" name="Freeform 243">
              <a:extLst>
                <a:ext uri="{FF2B5EF4-FFF2-40B4-BE49-F238E27FC236}">
                  <a16:creationId xmlns:a16="http://schemas.microsoft.com/office/drawing/2014/main" id="{9839659C-55C6-40ED-BE3B-3FEAA1C6E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581"/>
              <a:ext cx="64" cy="90"/>
            </a:xfrm>
            <a:custGeom>
              <a:avLst/>
              <a:gdLst>
                <a:gd name="T0" fmla="*/ 21 w 54"/>
                <a:gd name="T1" fmla="*/ 38 h 76"/>
                <a:gd name="T2" fmla="*/ 47 w 54"/>
                <a:gd name="T3" fmla="*/ 121 h 76"/>
                <a:gd name="T4" fmla="*/ 13 w 54"/>
                <a:gd name="T5" fmla="*/ 33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76">
                  <a:moveTo>
                    <a:pt x="13" y="23"/>
                  </a:moveTo>
                  <a:cubicBezTo>
                    <a:pt x="0" y="29"/>
                    <a:pt x="12" y="71"/>
                    <a:pt x="29" y="73"/>
                  </a:cubicBezTo>
                  <a:cubicBezTo>
                    <a:pt x="54" y="76"/>
                    <a:pt x="35" y="0"/>
                    <a:pt x="8" y="2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6" name="Freeform 244">
              <a:extLst>
                <a:ext uri="{FF2B5EF4-FFF2-40B4-BE49-F238E27FC236}">
                  <a16:creationId xmlns:a16="http://schemas.microsoft.com/office/drawing/2014/main" id="{CA151BE4-F58F-4E25-A96B-B61352958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613"/>
              <a:ext cx="37" cy="62"/>
            </a:xfrm>
            <a:custGeom>
              <a:avLst/>
              <a:gdLst>
                <a:gd name="T0" fmla="*/ 16 w 31"/>
                <a:gd name="T1" fmla="*/ 24 h 52"/>
                <a:gd name="T2" fmla="*/ 16 w 31"/>
                <a:gd name="T3" fmla="*/ 68 h 52"/>
                <a:gd name="T4" fmla="*/ 10 w 31"/>
                <a:gd name="T5" fmla="*/ 1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2">
                  <a:moveTo>
                    <a:pt x="9" y="14"/>
                  </a:moveTo>
                  <a:cubicBezTo>
                    <a:pt x="4" y="21"/>
                    <a:pt x="0" y="35"/>
                    <a:pt x="9" y="40"/>
                  </a:cubicBezTo>
                  <a:cubicBezTo>
                    <a:pt x="29" y="52"/>
                    <a:pt x="31" y="0"/>
                    <a:pt x="6" y="9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7" name="Freeform 245">
              <a:extLst>
                <a:ext uri="{FF2B5EF4-FFF2-40B4-BE49-F238E27FC236}">
                  <a16:creationId xmlns:a16="http://schemas.microsoft.com/office/drawing/2014/main" id="{EF6E1445-7D5D-447B-80B9-D48B6C69E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1687"/>
              <a:ext cx="46" cy="51"/>
            </a:xfrm>
            <a:custGeom>
              <a:avLst/>
              <a:gdLst>
                <a:gd name="T0" fmla="*/ 0 w 38"/>
                <a:gd name="T1" fmla="*/ 18 h 43"/>
                <a:gd name="T2" fmla="*/ 8 w 38"/>
                <a:gd name="T3" fmla="*/ 44 h 43"/>
                <a:gd name="T4" fmla="*/ 58 w 38"/>
                <a:gd name="T5" fmla="*/ 51 h 43"/>
                <a:gd name="T6" fmla="*/ 40 w 38"/>
                <a:gd name="T7" fmla="*/ 8 h 43"/>
                <a:gd name="T8" fmla="*/ 0 w 38"/>
                <a:gd name="T9" fmla="*/ 3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3">
                  <a:moveTo>
                    <a:pt x="0" y="11"/>
                  </a:moveTo>
                  <a:cubicBezTo>
                    <a:pt x="2" y="16"/>
                    <a:pt x="2" y="22"/>
                    <a:pt x="5" y="26"/>
                  </a:cubicBezTo>
                  <a:cubicBezTo>
                    <a:pt x="10" y="36"/>
                    <a:pt x="27" y="43"/>
                    <a:pt x="33" y="30"/>
                  </a:cubicBezTo>
                  <a:cubicBezTo>
                    <a:pt x="38" y="21"/>
                    <a:pt x="30" y="9"/>
                    <a:pt x="22" y="5"/>
                  </a:cubicBezTo>
                  <a:cubicBezTo>
                    <a:pt x="11" y="0"/>
                    <a:pt x="4" y="9"/>
                    <a:pt x="0" y="2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8" name="Freeform 246">
              <a:extLst>
                <a:ext uri="{FF2B5EF4-FFF2-40B4-BE49-F238E27FC236}">
                  <a16:creationId xmlns:a16="http://schemas.microsoft.com/office/drawing/2014/main" id="{513698FF-70CD-4C02-A7D1-B4517371E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1734"/>
              <a:ext cx="31" cy="38"/>
            </a:xfrm>
            <a:custGeom>
              <a:avLst/>
              <a:gdLst>
                <a:gd name="T0" fmla="*/ 16 w 26"/>
                <a:gd name="T1" fmla="*/ 37 h 32"/>
                <a:gd name="T2" fmla="*/ 10 w 26"/>
                <a:gd name="T3" fmla="*/ 36 h 32"/>
                <a:gd name="T4" fmla="*/ 43 w 26"/>
                <a:gd name="T5" fmla="*/ 29 h 32"/>
                <a:gd name="T6" fmla="*/ 23 w 26"/>
                <a:gd name="T7" fmla="*/ 1 h 32"/>
                <a:gd name="T8" fmla="*/ 0 w 26"/>
                <a:gd name="T9" fmla="*/ 3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9" y="22"/>
                  </a:moveTo>
                  <a:cubicBezTo>
                    <a:pt x="7" y="22"/>
                    <a:pt x="8" y="20"/>
                    <a:pt x="6" y="21"/>
                  </a:cubicBezTo>
                  <a:cubicBezTo>
                    <a:pt x="7" y="32"/>
                    <a:pt x="26" y="31"/>
                    <a:pt x="25" y="17"/>
                  </a:cubicBezTo>
                  <a:cubicBezTo>
                    <a:pt x="25" y="11"/>
                    <a:pt x="21" y="0"/>
                    <a:pt x="13" y="1"/>
                  </a:cubicBezTo>
                  <a:cubicBezTo>
                    <a:pt x="6" y="1"/>
                    <a:pt x="2" y="16"/>
                    <a:pt x="0" y="22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9" name="Freeform 247">
              <a:extLst>
                <a:ext uri="{FF2B5EF4-FFF2-40B4-BE49-F238E27FC236}">
                  <a16:creationId xmlns:a16="http://schemas.microsoft.com/office/drawing/2014/main" id="{2EF42600-2571-476E-AEFC-5C21CC343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1670"/>
              <a:ext cx="65" cy="86"/>
            </a:xfrm>
            <a:custGeom>
              <a:avLst/>
              <a:gdLst>
                <a:gd name="T0" fmla="*/ 49 w 54"/>
                <a:gd name="T1" fmla="*/ 36 h 72"/>
                <a:gd name="T2" fmla="*/ 14 w 54"/>
                <a:gd name="T3" fmla="*/ 94 h 72"/>
                <a:gd name="T4" fmla="*/ 34 w 54"/>
                <a:gd name="T5" fmla="*/ 19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72">
                  <a:moveTo>
                    <a:pt x="28" y="21"/>
                  </a:moveTo>
                  <a:cubicBezTo>
                    <a:pt x="17" y="15"/>
                    <a:pt x="0" y="46"/>
                    <a:pt x="8" y="55"/>
                  </a:cubicBezTo>
                  <a:cubicBezTo>
                    <a:pt x="26" y="72"/>
                    <a:pt x="54" y="0"/>
                    <a:pt x="19" y="1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0" name="Freeform 248">
              <a:extLst>
                <a:ext uri="{FF2B5EF4-FFF2-40B4-BE49-F238E27FC236}">
                  <a16:creationId xmlns:a16="http://schemas.microsoft.com/office/drawing/2014/main" id="{79671898-43B8-4138-8C70-6260A2E4E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496"/>
              <a:ext cx="67" cy="62"/>
            </a:xfrm>
            <a:custGeom>
              <a:avLst/>
              <a:gdLst>
                <a:gd name="T0" fmla="*/ 14 w 56"/>
                <a:gd name="T1" fmla="*/ 43 h 52"/>
                <a:gd name="T2" fmla="*/ 73 w 56"/>
                <a:gd name="T3" fmla="*/ 72 h 52"/>
                <a:gd name="T4" fmla="*/ 0 w 56"/>
                <a:gd name="T5" fmla="*/ 23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52">
                  <a:moveTo>
                    <a:pt x="8" y="25"/>
                  </a:moveTo>
                  <a:cubicBezTo>
                    <a:pt x="15" y="30"/>
                    <a:pt x="33" y="52"/>
                    <a:pt x="43" y="42"/>
                  </a:cubicBezTo>
                  <a:cubicBezTo>
                    <a:pt x="56" y="28"/>
                    <a:pt x="14" y="0"/>
                    <a:pt x="0" y="1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1" name="Freeform 249">
              <a:extLst>
                <a:ext uri="{FF2B5EF4-FFF2-40B4-BE49-F238E27FC236}">
                  <a16:creationId xmlns:a16="http://schemas.microsoft.com/office/drawing/2014/main" id="{63A87AC1-4A89-42A2-B384-27BCCF2E5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1494"/>
              <a:ext cx="39" cy="76"/>
            </a:xfrm>
            <a:custGeom>
              <a:avLst/>
              <a:gdLst>
                <a:gd name="T0" fmla="*/ 18 w 33"/>
                <a:gd name="T1" fmla="*/ 48 h 64"/>
                <a:gd name="T2" fmla="*/ 25 w 33"/>
                <a:gd name="T3" fmla="*/ 105 h 64"/>
                <a:gd name="T4" fmla="*/ 2 w 33"/>
                <a:gd name="T5" fmla="*/ 4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64">
                  <a:moveTo>
                    <a:pt x="11" y="29"/>
                  </a:moveTo>
                  <a:cubicBezTo>
                    <a:pt x="0" y="30"/>
                    <a:pt x="6" y="62"/>
                    <a:pt x="15" y="62"/>
                  </a:cubicBezTo>
                  <a:cubicBezTo>
                    <a:pt x="33" y="64"/>
                    <a:pt x="28" y="0"/>
                    <a:pt x="2" y="2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2" name="Freeform 250">
              <a:extLst>
                <a:ext uri="{FF2B5EF4-FFF2-40B4-BE49-F238E27FC236}">
                  <a16:creationId xmlns:a16="http://schemas.microsoft.com/office/drawing/2014/main" id="{E093144F-9375-43A0-8F7E-C6DEB83D3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1393"/>
              <a:ext cx="36" cy="52"/>
            </a:xfrm>
            <a:custGeom>
              <a:avLst/>
              <a:gdLst>
                <a:gd name="T0" fmla="*/ 23 w 30"/>
                <a:gd name="T1" fmla="*/ 35 h 44"/>
                <a:gd name="T2" fmla="*/ 23 w 30"/>
                <a:gd name="T3" fmla="*/ 72 h 44"/>
                <a:gd name="T4" fmla="*/ 1 w 30"/>
                <a:gd name="T5" fmla="*/ 1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44">
                  <a:moveTo>
                    <a:pt x="13" y="21"/>
                  </a:moveTo>
                  <a:cubicBezTo>
                    <a:pt x="2" y="17"/>
                    <a:pt x="0" y="44"/>
                    <a:pt x="13" y="44"/>
                  </a:cubicBezTo>
                  <a:cubicBezTo>
                    <a:pt x="30" y="44"/>
                    <a:pt x="30" y="0"/>
                    <a:pt x="1" y="9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3" name="Freeform 251">
              <a:extLst>
                <a:ext uri="{FF2B5EF4-FFF2-40B4-BE49-F238E27FC236}">
                  <a16:creationId xmlns:a16="http://schemas.microsoft.com/office/drawing/2014/main" id="{E54BFF8D-7E28-41F6-9736-18808D4C5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344"/>
              <a:ext cx="64" cy="47"/>
            </a:xfrm>
            <a:custGeom>
              <a:avLst/>
              <a:gdLst>
                <a:gd name="T0" fmla="*/ 17 w 53"/>
                <a:gd name="T1" fmla="*/ 15 h 40"/>
                <a:gd name="T2" fmla="*/ 52 w 53"/>
                <a:gd name="T3" fmla="*/ 60 h 40"/>
                <a:gd name="T4" fmla="*/ 0 w 53"/>
                <a:gd name="T5" fmla="*/ 2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40">
                  <a:moveTo>
                    <a:pt x="10" y="9"/>
                  </a:moveTo>
                  <a:cubicBezTo>
                    <a:pt x="3" y="15"/>
                    <a:pt x="20" y="40"/>
                    <a:pt x="30" y="37"/>
                  </a:cubicBezTo>
                  <a:cubicBezTo>
                    <a:pt x="53" y="29"/>
                    <a:pt x="14" y="0"/>
                    <a:pt x="0" y="2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4" name="Freeform 252">
              <a:extLst>
                <a:ext uri="{FF2B5EF4-FFF2-40B4-BE49-F238E27FC236}">
                  <a16:creationId xmlns:a16="http://schemas.microsoft.com/office/drawing/2014/main" id="{6D3CB075-FDA0-44DB-A319-DD6C8C752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1251"/>
              <a:ext cx="70" cy="77"/>
            </a:xfrm>
            <a:custGeom>
              <a:avLst/>
              <a:gdLst>
                <a:gd name="T0" fmla="*/ 0 w 58"/>
                <a:gd name="T1" fmla="*/ 32 h 65"/>
                <a:gd name="T2" fmla="*/ 78 w 58"/>
                <a:gd name="T3" fmla="*/ 66 h 65"/>
                <a:gd name="T4" fmla="*/ 17 w 58"/>
                <a:gd name="T5" fmla="*/ 47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65">
                  <a:moveTo>
                    <a:pt x="0" y="19"/>
                  </a:moveTo>
                  <a:cubicBezTo>
                    <a:pt x="8" y="33"/>
                    <a:pt x="29" y="65"/>
                    <a:pt x="45" y="40"/>
                  </a:cubicBezTo>
                  <a:cubicBezTo>
                    <a:pt x="58" y="19"/>
                    <a:pt x="19" y="0"/>
                    <a:pt x="10" y="29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5" name="Freeform 253">
              <a:extLst>
                <a:ext uri="{FF2B5EF4-FFF2-40B4-BE49-F238E27FC236}">
                  <a16:creationId xmlns:a16="http://schemas.microsoft.com/office/drawing/2014/main" id="{FBB3E47D-0D41-4DBD-B22A-F1F3EB35A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1216"/>
              <a:ext cx="52" cy="62"/>
            </a:xfrm>
            <a:custGeom>
              <a:avLst/>
              <a:gdLst>
                <a:gd name="T0" fmla="*/ 35 w 43"/>
                <a:gd name="T1" fmla="*/ 30 h 52"/>
                <a:gd name="T2" fmla="*/ 34 w 43"/>
                <a:gd name="T3" fmla="*/ 86 h 52"/>
                <a:gd name="T4" fmla="*/ 68 w 43"/>
                <a:gd name="T5" fmla="*/ 27 h 52"/>
                <a:gd name="T6" fmla="*/ 22 w 43"/>
                <a:gd name="T7" fmla="*/ 3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52">
                  <a:moveTo>
                    <a:pt x="20" y="18"/>
                  </a:moveTo>
                  <a:cubicBezTo>
                    <a:pt x="0" y="11"/>
                    <a:pt x="1" y="52"/>
                    <a:pt x="19" y="50"/>
                  </a:cubicBezTo>
                  <a:cubicBezTo>
                    <a:pt x="32" y="49"/>
                    <a:pt x="43" y="27"/>
                    <a:pt x="38" y="16"/>
                  </a:cubicBezTo>
                  <a:cubicBezTo>
                    <a:pt x="32" y="0"/>
                    <a:pt x="14" y="6"/>
                    <a:pt x="12" y="2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6" name="Freeform 254">
              <a:extLst>
                <a:ext uri="{FF2B5EF4-FFF2-40B4-BE49-F238E27FC236}">
                  <a16:creationId xmlns:a16="http://schemas.microsoft.com/office/drawing/2014/main" id="{E76AA863-3EBF-475F-AD4D-E499347F9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291"/>
              <a:ext cx="45" cy="62"/>
            </a:xfrm>
            <a:custGeom>
              <a:avLst/>
              <a:gdLst>
                <a:gd name="T0" fmla="*/ 30 w 38"/>
                <a:gd name="T1" fmla="*/ 36 h 52"/>
                <a:gd name="T2" fmla="*/ 17 w 38"/>
                <a:gd name="T3" fmla="*/ 25 h 52"/>
                <a:gd name="T4" fmla="*/ 30 w 38"/>
                <a:gd name="T5" fmla="*/ 74 h 52"/>
                <a:gd name="T6" fmla="*/ 54 w 38"/>
                <a:gd name="T7" fmla="*/ 35 h 52"/>
                <a:gd name="T8" fmla="*/ 7 w 38"/>
                <a:gd name="T9" fmla="*/ 2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2">
                  <a:moveTo>
                    <a:pt x="18" y="21"/>
                  </a:moveTo>
                  <a:cubicBezTo>
                    <a:pt x="18" y="16"/>
                    <a:pt x="14" y="13"/>
                    <a:pt x="10" y="15"/>
                  </a:cubicBezTo>
                  <a:cubicBezTo>
                    <a:pt x="0" y="19"/>
                    <a:pt x="12" y="41"/>
                    <a:pt x="18" y="44"/>
                  </a:cubicBezTo>
                  <a:cubicBezTo>
                    <a:pt x="33" y="52"/>
                    <a:pt x="38" y="31"/>
                    <a:pt x="33" y="20"/>
                  </a:cubicBezTo>
                  <a:cubicBezTo>
                    <a:pt x="29" y="9"/>
                    <a:pt x="8" y="0"/>
                    <a:pt x="4" y="15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7" name="Freeform 255">
              <a:extLst>
                <a:ext uri="{FF2B5EF4-FFF2-40B4-BE49-F238E27FC236}">
                  <a16:creationId xmlns:a16="http://schemas.microsoft.com/office/drawing/2014/main" id="{8B8970E9-0D32-4B73-AC83-A1926ACF2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1208"/>
              <a:ext cx="82" cy="74"/>
            </a:xfrm>
            <a:custGeom>
              <a:avLst/>
              <a:gdLst>
                <a:gd name="T0" fmla="*/ 15 w 69"/>
                <a:gd name="T1" fmla="*/ 43 h 62"/>
                <a:gd name="T2" fmla="*/ 81 w 69"/>
                <a:gd name="T3" fmla="*/ 72 h 62"/>
                <a:gd name="T4" fmla="*/ 2 w 69"/>
                <a:gd name="T5" fmla="*/ 36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62">
                  <a:moveTo>
                    <a:pt x="9" y="25"/>
                  </a:moveTo>
                  <a:cubicBezTo>
                    <a:pt x="0" y="36"/>
                    <a:pt x="35" y="62"/>
                    <a:pt x="48" y="42"/>
                  </a:cubicBezTo>
                  <a:cubicBezTo>
                    <a:pt x="69" y="10"/>
                    <a:pt x="21" y="0"/>
                    <a:pt x="2" y="2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8" name="Freeform 256">
              <a:extLst>
                <a:ext uri="{FF2B5EF4-FFF2-40B4-BE49-F238E27FC236}">
                  <a16:creationId xmlns:a16="http://schemas.microsoft.com/office/drawing/2014/main" id="{9CC08AAE-CA62-45A6-89EF-C03D42E8A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1151"/>
              <a:ext cx="61" cy="59"/>
            </a:xfrm>
            <a:custGeom>
              <a:avLst/>
              <a:gdLst>
                <a:gd name="T0" fmla="*/ 10 w 51"/>
                <a:gd name="T1" fmla="*/ 26 h 50"/>
                <a:gd name="T2" fmla="*/ 73 w 51"/>
                <a:gd name="T3" fmla="*/ 46 h 50"/>
                <a:gd name="T4" fmla="*/ 0 w 51"/>
                <a:gd name="T5" fmla="*/ 15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50">
                  <a:moveTo>
                    <a:pt x="6" y="16"/>
                  </a:moveTo>
                  <a:cubicBezTo>
                    <a:pt x="13" y="24"/>
                    <a:pt x="36" y="50"/>
                    <a:pt x="43" y="28"/>
                  </a:cubicBezTo>
                  <a:cubicBezTo>
                    <a:pt x="51" y="6"/>
                    <a:pt x="13" y="0"/>
                    <a:pt x="0" y="9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9" name="Freeform 257">
              <a:extLst>
                <a:ext uri="{FF2B5EF4-FFF2-40B4-BE49-F238E27FC236}">
                  <a16:creationId xmlns:a16="http://schemas.microsoft.com/office/drawing/2014/main" id="{402BE2A1-C3A9-4B35-B710-009679B0E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1087"/>
              <a:ext cx="92" cy="63"/>
            </a:xfrm>
            <a:custGeom>
              <a:avLst/>
              <a:gdLst>
                <a:gd name="T0" fmla="*/ 24 w 77"/>
                <a:gd name="T1" fmla="*/ 32 h 53"/>
                <a:gd name="T2" fmla="*/ 81 w 77"/>
                <a:gd name="T3" fmla="*/ 89 h 53"/>
                <a:gd name="T4" fmla="*/ 19 w 77"/>
                <a:gd name="T5" fmla="*/ 45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53">
                  <a:moveTo>
                    <a:pt x="14" y="19"/>
                  </a:moveTo>
                  <a:cubicBezTo>
                    <a:pt x="0" y="25"/>
                    <a:pt x="39" y="53"/>
                    <a:pt x="48" y="53"/>
                  </a:cubicBezTo>
                  <a:cubicBezTo>
                    <a:pt x="77" y="50"/>
                    <a:pt x="30" y="0"/>
                    <a:pt x="11" y="27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0" name="Freeform 258">
              <a:extLst>
                <a:ext uri="{FF2B5EF4-FFF2-40B4-BE49-F238E27FC236}">
                  <a16:creationId xmlns:a16="http://schemas.microsoft.com/office/drawing/2014/main" id="{22D7A56F-1CF1-4265-A1C6-984C54344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1065"/>
              <a:ext cx="92" cy="63"/>
            </a:xfrm>
            <a:custGeom>
              <a:avLst/>
              <a:gdLst>
                <a:gd name="T0" fmla="*/ 104 w 77"/>
                <a:gd name="T1" fmla="*/ 32 h 53"/>
                <a:gd name="T2" fmla="*/ 32 w 77"/>
                <a:gd name="T3" fmla="*/ 68 h 53"/>
                <a:gd name="T4" fmla="*/ 119 w 77"/>
                <a:gd name="T5" fmla="*/ 62 h 53"/>
                <a:gd name="T6" fmla="*/ 65 w 77"/>
                <a:gd name="T7" fmla="*/ 21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53">
                  <a:moveTo>
                    <a:pt x="61" y="19"/>
                  </a:moveTo>
                  <a:cubicBezTo>
                    <a:pt x="47" y="0"/>
                    <a:pt x="0" y="16"/>
                    <a:pt x="19" y="40"/>
                  </a:cubicBezTo>
                  <a:cubicBezTo>
                    <a:pt x="29" y="52"/>
                    <a:pt x="64" y="53"/>
                    <a:pt x="70" y="37"/>
                  </a:cubicBezTo>
                  <a:cubicBezTo>
                    <a:pt x="77" y="18"/>
                    <a:pt x="53" y="5"/>
                    <a:pt x="38" y="13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1" name="Freeform 259">
              <a:extLst>
                <a:ext uri="{FF2B5EF4-FFF2-40B4-BE49-F238E27FC236}">
                  <a16:creationId xmlns:a16="http://schemas.microsoft.com/office/drawing/2014/main" id="{B2368B2C-B3A8-47A7-A4CF-72823EE55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1066"/>
              <a:ext cx="70" cy="47"/>
            </a:xfrm>
            <a:custGeom>
              <a:avLst/>
              <a:gdLst>
                <a:gd name="T0" fmla="*/ 66 w 59"/>
                <a:gd name="T1" fmla="*/ 6 h 39"/>
                <a:gd name="T2" fmla="*/ 21 w 59"/>
                <a:gd name="T3" fmla="*/ 12 h 39"/>
                <a:gd name="T4" fmla="*/ 28 w 59"/>
                <a:gd name="T5" fmla="*/ 65 h 39"/>
                <a:gd name="T6" fmla="*/ 98 w 59"/>
                <a:gd name="T7" fmla="*/ 27 h 39"/>
                <a:gd name="T8" fmla="*/ 45 w 59"/>
                <a:gd name="T9" fmla="*/ 8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9">
                  <a:moveTo>
                    <a:pt x="40" y="3"/>
                  </a:moveTo>
                  <a:cubicBezTo>
                    <a:pt x="31" y="1"/>
                    <a:pt x="20" y="1"/>
                    <a:pt x="13" y="7"/>
                  </a:cubicBezTo>
                  <a:cubicBezTo>
                    <a:pt x="2" y="17"/>
                    <a:pt x="0" y="34"/>
                    <a:pt x="17" y="37"/>
                  </a:cubicBezTo>
                  <a:cubicBezTo>
                    <a:pt x="28" y="39"/>
                    <a:pt x="59" y="30"/>
                    <a:pt x="59" y="15"/>
                  </a:cubicBezTo>
                  <a:cubicBezTo>
                    <a:pt x="59" y="0"/>
                    <a:pt x="37" y="2"/>
                    <a:pt x="27" y="5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2" name="Freeform 260">
              <a:extLst>
                <a:ext uri="{FF2B5EF4-FFF2-40B4-BE49-F238E27FC236}">
                  <a16:creationId xmlns:a16="http://schemas.microsoft.com/office/drawing/2014/main" id="{E9775F94-975A-4DD8-A512-F216FB86B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1054"/>
              <a:ext cx="35" cy="40"/>
            </a:xfrm>
            <a:custGeom>
              <a:avLst/>
              <a:gdLst>
                <a:gd name="T0" fmla="*/ 18 w 30"/>
                <a:gd name="T1" fmla="*/ 7 h 33"/>
                <a:gd name="T2" fmla="*/ 15 w 30"/>
                <a:gd name="T3" fmla="*/ 50 h 33"/>
                <a:gd name="T4" fmla="*/ 19 w 30"/>
                <a:gd name="T5" fmla="*/ 2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3">
                  <a:moveTo>
                    <a:pt x="11" y="4"/>
                  </a:moveTo>
                  <a:cubicBezTo>
                    <a:pt x="3" y="8"/>
                    <a:pt x="0" y="24"/>
                    <a:pt x="9" y="28"/>
                  </a:cubicBezTo>
                  <a:cubicBezTo>
                    <a:pt x="23" y="33"/>
                    <a:pt x="30" y="0"/>
                    <a:pt x="12" y="2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3" name="Freeform 261">
              <a:extLst>
                <a:ext uri="{FF2B5EF4-FFF2-40B4-BE49-F238E27FC236}">
                  <a16:creationId xmlns:a16="http://schemas.microsoft.com/office/drawing/2014/main" id="{D99DECE0-95C3-4C3D-BBC1-1F8BAC413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264"/>
              <a:ext cx="78" cy="83"/>
            </a:xfrm>
            <a:custGeom>
              <a:avLst/>
              <a:gdLst>
                <a:gd name="T0" fmla="*/ 72 w 65"/>
                <a:gd name="T1" fmla="*/ 39 h 70"/>
                <a:gd name="T2" fmla="*/ 110 w 65"/>
                <a:gd name="T3" fmla="*/ 84 h 70"/>
                <a:gd name="T4" fmla="*/ 77 w 65"/>
                <a:gd name="T5" fmla="*/ 81 h 70"/>
                <a:gd name="T6" fmla="*/ 67 w 65"/>
                <a:gd name="T7" fmla="*/ 27 h 70"/>
                <a:gd name="T8" fmla="*/ 0 w 65"/>
                <a:gd name="T9" fmla="*/ 11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70">
                  <a:moveTo>
                    <a:pt x="42" y="24"/>
                  </a:moveTo>
                  <a:cubicBezTo>
                    <a:pt x="54" y="26"/>
                    <a:pt x="65" y="38"/>
                    <a:pt x="64" y="51"/>
                  </a:cubicBezTo>
                  <a:cubicBezTo>
                    <a:pt x="62" y="70"/>
                    <a:pt x="48" y="59"/>
                    <a:pt x="44" y="48"/>
                  </a:cubicBezTo>
                  <a:cubicBezTo>
                    <a:pt x="40" y="37"/>
                    <a:pt x="44" y="25"/>
                    <a:pt x="39" y="16"/>
                  </a:cubicBezTo>
                  <a:cubicBezTo>
                    <a:pt x="32" y="0"/>
                    <a:pt x="14" y="2"/>
                    <a:pt x="0" y="7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4" name="Freeform 262">
              <a:extLst>
                <a:ext uri="{FF2B5EF4-FFF2-40B4-BE49-F238E27FC236}">
                  <a16:creationId xmlns:a16="http://schemas.microsoft.com/office/drawing/2014/main" id="{4389453E-78B2-4DE4-BDF9-DCCCF5F07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178"/>
              <a:ext cx="55" cy="61"/>
            </a:xfrm>
            <a:custGeom>
              <a:avLst/>
              <a:gdLst>
                <a:gd name="T0" fmla="*/ 45 w 46"/>
                <a:gd name="T1" fmla="*/ 10 h 51"/>
                <a:gd name="T2" fmla="*/ 16 w 46"/>
                <a:gd name="T3" fmla="*/ 14 h 51"/>
                <a:gd name="T4" fmla="*/ 8 w 46"/>
                <a:gd name="T5" fmla="*/ 59 h 51"/>
                <a:gd name="T6" fmla="*/ 43 w 46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51">
                  <a:moveTo>
                    <a:pt x="27" y="6"/>
                  </a:moveTo>
                  <a:cubicBezTo>
                    <a:pt x="20" y="4"/>
                    <a:pt x="14" y="3"/>
                    <a:pt x="9" y="8"/>
                  </a:cubicBezTo>
                  <a:cubicBezTo>
                    <a:pt x="3" y="13"/>
                    <a:pt x="0" y="28"/>
                    <a:pt x="5" y="34"/>
                  </a:cubicBezTo>
                  <a:cubicBezTo>
                    <a:pt x="22" y="51"/>
                    <a:pt x="46" y="8"/>
                    <a:pt x="25" y="0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5" name="Freeform 263">
              <a:extLst>
                <a:ext uri="{FF2B5EF4-FFF2-40B4-BE49-F238E27FC236}">
                  <a16:creationId xmlns:a16="http://schemas.microsoft.com/office/drawing/2014/main" id="{3C8F7B51-3F2A-4244-91AC-090943199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075"/>
              <a:ext cx="43" cy="45"/>
            </a:xfrm>
            <a:custGeom>
              <a:avLst/>
              <a:gdLst>
                <a:gd name="T0" fmla="*/ 29 w 36"/>
                <a:gd name="T1" fmla="*/ 20 h 38"/>
                <a:gd name="T2" fmla="*/ 31 w 36"/>
                <a:gd name="T3" fmla="*/ 53 h 38"/>
                <a:gd name="T4" fmla="*/ 56 w 36"/>
                <a:gd name="T5" fmla="*/ 20 h 38"/>
                <a:gd name="T6" fmla="*/ 14 w 36"/>
                <a:gd name="T7" fmla="*/ 15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8">
                  <a:moveTo>
                    <a:pt x="17" y="12"/>
                  </a:moveTo>
                  <a:cubicBezTo>
                    <a:pt x="7" y="19"/>
                    <a:pt x="0" y="38"/>
                    <a:pt x="18" y="32"/>
                  </a:cubicBezTo>
                  <a:cubicBezTo>
                    <a:pt x="26" y="30"/>
                    <a:pt x="36" y="20"/>
                    <a:pt x="33" y="12"/>
                  </a:cubicBezTo>
                  <a:cubicBezTo>
                    <a:pt x="29" y="0"/>
                    <a:pt x="16" y="6"/>
                    <a:pt x="8" y="9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6" name="Freeform 264">
              <a:extLst>
                <a:ext uri="{FF2B5EF4-FFF2-40B4-BE49-F238E27FC236}">
                  <a16:creationId xmlns:a16="http://schemas.microsoft.com/office/drawing/2014/main" id="{A9B71C6D-F018-454D-8D33-FB906C4F8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1077"/>
              <a:ext cx="25" cy="31"/>
            </a:xfrm>
            <a:custGeom>
              <a:avLst/>
              <a:gdLst>
                <a:gd name="T0" fmla="*/ 17 w 21"/>
                <a:gd name="T1" fmla="*/ 12 h 26"/>
                <a:gd name="T2" fmla="*/ 24 w 21"/>
                <a:gd name="T3" fmla="*/ 42 h 26"/>
                <a:gd name="T4" fmla="*/ 15 w 21"/>
                <a:gd name="T5" fmla="*/ 1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6">
                  <a:moveTo>
                    <a:pt x="10" y="7"/>
                  </a:moveTo>
                  <a:cubicBezTo>
                    <a:pt x="0" y="10"/>
                    <a:pt x="7" y="26"/>
                    <a:pt x="14" y="24"/>
                  </a:cubicBezTo>
                  <a:cubicBezTo>
                    <a:pt x="19" y="22"/>
                    <a:pt x="21" y="0"/>
                    <a:pt x="9" y="6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7" name="Freeform 265">
              <a:extLst>
                <a:ext uri="{FF2B5EF4-FFF2-40B4-BE49-F238E27FC236}">
                  <a16:creationId xmlns:a16="http://schemas.microsoft.com/office/drawing/2014/main" id="{9DCA49C5-0100-4A4A-BEB0-B8F0D3B0B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1140"/>
              <a:ext cx="60" cy="54"/>
            </a:xfrm>
            <a:custGeom>
              <a:avLst/>
              <a:gdLst>
                <a:gd name="T0" fmla="*/ 74 w 50"/>
                <a:gd name="T1" fmla="*/ 31 h 45"/>
                <a:gd name="T2" fmla="*/ 72 w 50"/>
                <a:gd name="T3" fmla="*/ 10 h 45"/>
                <a:gd name="T4" fmla="*/ 35 w 50"/>
                <a:gd name="T5" fmla="*/ 17 h 45"/>
                <a:gd name="T6" fmla="*/ 74 w 50"/>
                <a:gd name="T7" fmla="*/ 41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45">
                  <a:moveTo>
                    <a:pt x="43" y="18"/>
                  </a:moveTo>
                  <a:cubicBezTo>
                    <a:pt x="50" y="17"/>
                    <a:pt x="46" y="9"/>
                    <a:pt x="42" y="6"/>
                  </a:cubicBezTo>
                  <a:cubicBezTo>
                    <a:pt x="35" y="0"/>
                    <a:pt x="26" y="5"/>
                    <a:pt x="20" y="10"/>
                  </a:cubicBezTo>
                  <a:cubicBezTo>
                    <a:pt x="0" y="28"/>
                    <a:pt x="28" y="45"/>
                    <a:pt x="43" y="23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8" name="Freeform 266">
              <a:extLst>
                <a:ext uri="{FF2B5EF4-FFF2-40B4-BE49-F238E27FC236}">
                  <a16:creationId xmlns:a16="http://schemas.microsoft.com/office/drawing/2014/main" id="{37BA5F3D-2B9B-49F0-93CD-E19F5AB9E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110"/>
              <a:ext cx="52" cy="43"/>
            </a:xfrm>
            <a:custGeom>
              <a:avLst/>
              <a:gdLst>
                <a:gd name="T0" fmla="*/ 41 w 43"/>
                <a:gd name="T1" fmla="*/ 54 h 36"/>
                <a:gd name="T2" fmla="*/ 62 w 43"/>
                <a:gd name="T3" fmla="*/ 19 h 36"/>
                <a:gd name="T4" fmla="*/ 33 w 43"/>
                <a:gd name="T5" fmla="*/ 61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6">
                  <a:moveTo>
                    <a:pt x="23" y="32"/>
                  </a:moveTo>
                  <a:cubicBezTo>
                    <a:pt x="34" y="33"/>
                    <a:pt x="43" y="18"/>
                    <a:pt x="35" y="11"/>
                  </a:cubicBezTo>
                  <a:cubicBezTo>
                    <a:pt x="22" y="0"/>
                    <a:pt x="0" y="23"/>
                    <a:pt x="18" y="36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9" name="Freeform 267">
              <a:extLst>
                <a:ext uri="{FF2B5EF4-FFF2-40B4-BE49-F238E27FC236}">
                  <a16:creationId xmlns:a16="http://schemas.microsoft.com/office/drawing/2014/main" id="{9F19A49E-5756-4581-90F6-261204106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446"/>
              <a:ext cx="86" cy="73"/>
            </a:xfrm>
            <a:custGeom>
              <a:avLst/>
              <a:gdLst>
                <a:gd name="T0" fmla="*/ 70 w 72"/>
                <a:gd name="T1" fmla="*/ 37 h 61"/>
                <a:gd name="T2" fmla="*/ 31 w 72"/>
                <a:gd name="T3" fmla="*/ 95 h 61"/>
                <a:gd name="T4" fmla="*/ 109 w 72"/>
                <a:gd name="T5" fmla="*/ 50 h 61"/>
                <a:gd name="T6" fmla="*/ 73 w 72"/>
                <a:gd name="T7" fmla="*/ 14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61">
                  <a:moveTo>
                    <a:pt x="41" y="22"/>
                  </a:moveTo>
                  <a:cubicBezTo>
                    <a:pt x="26" y="15"/>
                    <a:pt x="0" y="49"/>
                    <a:pt x="18" y="55"/>
                  </a:cubicBezTo>
                  <a:cubicBezTo>
                    <a:pt x="34" y="61"/>
                    <a:pt x="57" y="42"/>
                    <a:pt x="64" y="29"/>
                  </a:cubicBezTo>
                  <a:cubicBezTo>
                    <a:pt x="72" y="14"/>
                    <a:pt x="60" y="0"/>
                    <a:pt x="43" y="8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0" name="Freeform 268">
              <a:extLst>
                <a:ext uri="{FF2B5EF4-FFF2-40B4-BE49-F238E27FC236}">
                  <a16:creationId xmlns:a16="http://schemas.microsoft.com/office/drawing/2014/main" id="{592C8C3C-9B34-4492-B23E-FD4048D34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796"/>
              <a:ext cx="64" cy="62"/>
            </a:xfrm>
            <a:custGeom>
              <a:avLst/>
              <a:gdLst>
                <a:gd name="T0" fmla="*/ 17 w 54"/>
                <a:gd name="T1" fmla="*/ 58 h 52"/>
                <a:gd name="T2" fmla="*/ 75 w 54"/>
                <a:gd name="T3" fmla="*/ 72 h 52"/>
                <a:gd name="T4" fmla="*/ 75 w 54"/>
                <a:gd name="T5" fmla="*/ 20 h 52"/>
                <a:gd name="T6" fmla="*/ 0 w 54"/>
                <a:gd name="T7" fmla="*/ 17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52">
                  <a:moveTo>
                    <a:pt x="10" y="34"/>
                  </a:moveTo>
                  <a:cubicBezTo>
                    <a:pt x="1" y="52"/>
                    <a:pt x="37" y="51"/>
                    <a:pt x="45" y="42"/>
                  </a:cubicBezTo>
                  <a:cubicBezTo>
                    <a:pt x="53" y="34"/>
                    <a:pt x="54" y="20"/>
                    <a:pt x="45" y="12"/>
                  </a:cubicBezTo>
                  <a:cubicBezTo>
                    <a:pt x="32" y="0"/>
                    <a:pt x="14" y="5"/>
                    <a:pt x="0" y="1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1" name="Freeform 269">
              <a:extLst>
                <a:ext uri="{FF2B5EF4-FFF2-40B4-BE49-F238E27FC236}">
                  <a16:creationId xmlns:a16="http://schemas.microsoft.com/office/drawing/2014/main" id="{A16D9C02-B968-4DFC-A544-E49C7A837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731"/>
              <a:ext cx="74" cy="77"/>
            </a:xfrm>
            <a:custGeom>
              <a:avLst/>
              <a:gdLst>
                <a:gd name="T0" fmla="*/ 25 w 62"/>
                <a:gd name="T1" fmla="*/ 56 h 65"/>
                <a:gd name="T2" fmla="*/ 69 w 62"/>
                <a:gd name="T3" fmla="*/ 86 h 65"/>
                <a:gd name="T4" fmla="*/ 90 w 62"/>
                <a:gd name="T5" fmla="*/ 25 h 65"/>
                <a:gd name="T6" fmla="*/ 17 w 62"/>
                <a:gd name="T7" fmla="*/ 28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65">
                  <a:moveTo>
                    <a:pt x="15" y="34"/>
                  </a:moveTo>
                  <a:cubicBezTo>
                    <a:pt x="0" y="37"/>
                    <a:pt x="21" y="65"/>
                    <a:pt x="41" y="52"/>
                  </a:cubicBezTo>
                  <a:cubicBezTo>
                    <a:pt x="52" y="45"/>
                    <a:pt x="62" y="26"/>
                    <a:pt x="53" y="15"/>
                  </a:cubicBezTo>
                  <a:cubicBezTo>
                    <a:pt x="43" y="0"/>
                    <a:pt x="21" y="9"/>
                    <a:pt x="10" y="17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2" name="Freeform 270">
              <a:extLst>
                <a:ext uri="{FF2B5EF4-FFF2-40B4-BE49-F238E27FC236}">
                  <a16:creationId xmlns:a16="http://schemas.microsoft.com/office/drawing/2014/main" id="{8E36BC91-4C74-4E4F-9877-5F149E00C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1696"/>
              <a:ext cx="77" cy="82"/>
            </a:xfrm>
            <a:custGeom>
              <a:avLst/>
              <a:gdLst>
                <a:gd name="T0" fmla="*/ 47 w 64"/>
                <a:gd name="T1" fmla="*/ 21 h 69"/>
                <a:gd name="T2" fmla="*/ 51 w 64"/>
                <a:gd name="T3" fmla="*/ 109 h 69"/>
                <a:gd name="T4" fmla="*/ 108 w 64"/>
                <a:gd name="T5" fmla="*/ 48 h 69"/>
                <a:gd name="T6" fmla="*/ 42 w 64"/>
                <a:gd name="T7" fmla="*/ 32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69">
                  <a:moveTo>
                    <a:pt x="27" y="13"/>
                  </a:moveTo>
                  <a:cubicBezTo>
                    <a:pt x="0" y="8"/>
                    <a:pt x="10" y="60"/>
                    <a:pt x="29" y="65"/>
                  </a:cubicBezTo>
                  <a:cubicBezTo>
                    <a:pt x="48" y="69"/>
                    <a:pt x="64" y="45"/>
                    <a:pt x="62" y="29"/>
                  </a:cubicBezTo>
                  <a:cubicBezTo>
                    <a:pt x="59" y="10"/>
                    <a:pt x="34" y="0"/>
                    <a:pt x="24" y="19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3" name="Freeform 271">
              <a:extLst>
                <a:ext uri="{FF2B5EF4-FFF2-40B4-BE49-F238E27FC236}">
                  <a16:creationId xmlns:a16="http://schemas.microsoft.com/office/drawing/2014/main" id="{804172F9-8AC8-41D8-AA3D-A9189451A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770"/>
              <a:ext cx="72" cy="92"/>
            </a:xfrm>
            <a:custGeom>
              <a:avLst/>
              <a:gdLst>
                <a:gd name="T0" fmla="*/ 36 w 60"/>
                <a:gd name="T1" fmla="*/ 68 h 77"/>
                <a:gd name="T2" fmla="*/ 55 w 60"/>
                <a:gd name="T3" fmla="*/ 119 h 77"/>
                <a:gd name="T4" fmla="*/ 80 w 60"/>
                <a:gd name="T5" fmla="*/ 29 h 77"/>
                <a:gd name="T6" fmla="*/ 23 w 60"/>
                <a:gd name="T7" fmla="*/ 63 h 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77">
                  <a:moveTo>
                    <a:pt x="21" y="40"/>
                  </a:moveTo>
                  <a:cubicBezTo>
                    <a:pt x="0" y="22"/>
                    <a:pt x="4" y="77"/>
                    <a:pt x="32" y="70"/>
                  </a:cubicBezTo>
                  <a:cubicBezTo>
                    <a:pt x="50" y="65"/>
                    <a:pt x="60" y="30"/>
                    <a:pt x="47" y="17"/>
                  </a:cubicBezTo>
                  <a:cubicBezTo>
                    <a:pt x="30" y="0"/>
                    <a:pt x="17" y="22"/>
                    <a:pt x="13" y="37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4" name="Freeform 272">
              <a:extLst>
                <a:ext uri="{FF2B5EF4-FFF2-40B4-BE49-F238E27FC236}">
                  <a16:creationId xmlns:a16="http://schemas.microsoft.com/office/drawing/2014/main" id="{3623D85B-1C46-4CF3-8B9E-DB69EE6C6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1794"/>
              <a:ext cx="72" cy="89"/>
            </a:xfrm>
            <a:custGeom>
              <a:avLst/>
              <a:gdLst>
                <a:gd name="T0" fmla="*/ 74 w 60"/>
                <a:gd name="T1" fmla="*/ 55 h 75"/>
                <a:gd name="T2" fmla="*/ 43 w 60"/>
                <a:gd name="T3" fmla="*/ 108 h 75"/>
                <a:gd name="T4" fmla="*/ 101 w 60"/>
                <a:gd name="T5" fmla="*/ 53 h 75"/>
                <a:gd name="T6" fmla="*/ 26 w 60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75">
                  <a:moveTo>
                    <a:pt x="43" y="33"/>
                  </a:moveTo>
                  <a:cubicBezTo>
                    <a:pt x="26" y="11"/>
                    <a:pt x="0" y="52"/>
                    <a:pt x="25" y="65"/>
                  </a:cubicBezTo>
                  <a:cubicBezTo>
                    <a:pt x="43" y="75"/>
                    <a:pt x="60" y="47"/>
                    <a:pt x="58" y="32"/>
                  </a:cubicBezTo>
                  <a:cubicBezTo>
                    <a:pt x="55" y="12"/>
                    <a:pt x="32" y="5"/>
                    <a:pt x="15" y="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5" name="Freeform 273">
              <a:extLst>
                <a:ext uri="{FF2B5EF4-FFF2-40B4-BE49-F238E27FC236}">
                  <a16:creationId xmlns:a16="http://schemas.microsoft.com/office/drawing/2014/main" id="{D6E41915-1A6D-4299-9490-5107CF210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668"/>
              <a:ext cx="33" cy="33"/>
            </a:xfrm>
            <a:custGeom>
              <a:avLst/>
              <a:gdLst>
                <a:gd name="T0" fmla="*/ 18 w 28"/>
                <a:gd name="T1" fmla="*/ 25 h 28"/>
                <a:gd name="T2" fmla="*/ 37 w 28"/>
                <a:gd name="T3" fmla="*/ 34 h 28"/>
                <a:gd name="T4" fmla="*/ 0 w 28"/>
                <a:gd name="T5" fmla="*/ 26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8">
                  <a:moveTo>
                    <a:pt x="11" y="15"/>
                  </a:moveTo>
                  <a:cubicBezTo>
                    <a:pt x="10" y="18"/>
                    <a:pt x="18" y="28"/>
                    <a:pt x="22" y="21"/>
                  </a:cubicBezTo>
                  <a:cubicBezTo>
                    <a:pt x="28" y="12"/>
                    <a:pt x="8" y="0"/>
                    <a:pt x="0" y="16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6" name="Freeform 274">
              <a:extLst>
                <a:ext uri="{FF2B5EF4-FFF2-40B4-BE49-F238E27FC236}">
                  <a16:creationId xmlns:a16="http://schemas.microsoft.com/office/drawing/2014/main" id="{44E3D473-2442-4080-B335-BC67C7D4F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970"/>
              <a:ext cx="67" cy="58"/>
            </a:xfrm>
            <a:custGeom>
              <a:avLst/>
              <a:gdLst>
                <a:gd name="T0" fmla="*/ 45 w 56"/>
                <a:gd name="T1" fmla="*/ 24 h 49"/>
                <a:gd name="T2" fmla="*/ 26 w 56"/>
                <a:gd name="T3" fmla="*/ 21 h 49"/>
                <a:gd name="T4" fmla="*/ 42 w 56"/>
                <a:gd name="T5" fmla="*/ 82 h 49"/>
                <a:gd name="T6" fmla="*/ 90 w 56"/>
                <a:gd name="T7" fmla="*/ 21 h 49"/>
                <a:gd name="T8" fmla="*/ 41 w 56"/>
                <a:gd name="T9" fmla="*/ 17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9">
                  <a:moveTo>
                    <a:pt x="27" y="14"/>
                  </a:moveTo>
                  <a:cubicBezTo>
                    <a:pt x="24" y="12"/>
                    <a:pt x="19" y="12"/>
                    <a:pt x="15" y="13"/>
                  </a:cubicBezTo>
                  <a:cubicBezTo>
                    <a:pt x="0" y="19"/>
                    <a:pt x="11" y="48"/>
                    <a:pt x="24" y="49"/>
                  </a:cubicBezTo>
                  <a:cubicBezTo>
                    <a:pt x="37" y="49"/>
                    <a:pt x="56" y="25"/>
                    <a:pt x="53" y="13"/>
                  </a:cubicBezTo>
                  <a:cubicBezTo>
                    <a:pt x="49" y="0"/>
                    <a:pt x="31" y="0"/>
                    <a:pt x="23" y="1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7" name="Freeform 275">
              <a:extLst>
                <a:ext uri="{FF2B5EF4-FFF2-40B4-BE49-F238E27FC236}">
                  <a16:creationId xmlns:a16="http://schemas.microsoft.com/office/drawing/2014/main" id="{7C03D130-5737-495D-BD77-40A8202B1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2160"/>
              <a:ext cx="78" cy="78"/>
            </a:xfrm>
            <a:custGeom>
              <a:avLst/>
              <a:gdLst>
                <a:gd name="T0" fmla="*/ 36 w 65"/>
                <a:gd name="T1" fmla="*/ 19 h 65"/>
                <a:gd name="T2" fmla="*/ 72 w 65"/>
                <a:gd name="T3" fmla="*/ 113 h 65"/>
                <a:gd name="T4" fmla="*/ 107 w 65"/>
                <a:gd name="T5" fmla="*/ 52 h 65"/>
                <a:gd name="T6" fmla="*/ 17 w 65"/>
                <a:gd name="T7" fmla="*/ 6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65">
                  <a:moveTo>
                    <a:pt x="21" y="11"/>
                  </a:moveTo>
                  <a:cubicBezTo>
                    <a:pt x="0" y="16"/>
                    <a:pt x="29" y="65"/>
                    <a:pt x="42" y="65"/>
                  </a:cubicBezTo>
                  <a:cubicBezTo>
                    <a:pt x="57" y="65"/>
                    <a:pt x="65" y="42"/>
                    <a:pt x="62" y="30"/>
                  </a:cubicBezTo>
                  <a:cubicBezTo>
                    <a:pt x="57" y="11"/>
                    <a:pt x="28" y="0"/>
                    <a:pt x="10" y="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8" name="Freeform 276">
              <a:extLst>
                <a:ext uri="{FF2B5EF4-FFF2-40B4-BE49-F238E27FC236}">
                  <a16:creationId xmlns:a16="http://schemas.microsoft.com/office/drawing/2014/main" id="{FA2C7E19-0841-4BB0-91EC-632BD2DBD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2078"/>
              <a:ext cx="62" cy="91"/>
            </a:xfrm>
            <a:custGeom>
              <a:avLst/>
              <a:gdLst>
                <a:gd name="T0" fmla="*/ 29 w 52"/>
                <a:gd name="T1" fmla="*/ 78 h 76"/>
                <a:gd name="T2" fmla="*/ 38 w 52"/>
                <a:gd name="T3" fmla="*/ 129 h 76"/>
                <a:gd name="T4" fmla="*/ 0 w 52"/>
                <a:gd name="T5" fmla="*/ 78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76">
                  <a:moveTo>
                    <a:pt x="17" y="45"/>
                  </a:moveTo>
                  <a:cubicBezTo>
                    <a:pt x="0" y="43"/>
                    <a:pt x="11" y="76"/>
                    <a:pt x="23" y="75"/>
                  </a:cubicBezTo>
                  <a:cubicBezTo>
                    <a:pt x="52" y="74"/>
                    <a:pt x="19" y="0"/>
                    <a:pt x="0" y="45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9" name="Freeform 277">
              <a:extLst>
                <a:ext uri="{FF2B5EF4-FFF2-40B4-BE49-F238E27FC236}">
                  <a16:creationId xmlns:a16="http://schemas.microsoft.com/office/drawing/2014/main" id="{6839E725-5C1C-4AB6-BF7F-D0FA85775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120"/>
              <a:ext cx="34" cy="42"/>
            </a:xfrm>
            <a:custGeom>
              <a:avLst/>
              <a:gdLst>
                <a:gd name="T0" fmla="*/ 11 w 28"/>
                <a:gd name="T1" fmla="*/ 16 h 35"/>
                <a:gd name="T2" fmla="*/ 2 w 28"/>
                <a:gd name="T3" fmla="*/ 14 h 35"/>
                <a:gd name="T4" fmla="*/ 35 w 28"/>
                <a:gd name="T5" fmla="*/ 58 h 35"/>
                <a:gd name="T6" fmla="*/ 1 w 28"/>
                <a:gd name="T7" fmla="*/ 29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5">
                  <a:moveTo>
                    <a:pt x="6" y="9"/>
                  </a:moveTo>
                  <a:cubicBezTo>
                    <a:pt x="5" y="8"/>
                    <a:pt x="3" y="8"/>
                    <a:pt x="2" y="8"/>
                  </a:cubicBezTo>
                  <a:cubicBezTo>
                    <a:pt x="0" y="16"/>
                    <a:pt x="10" y="35"/>
                    <a:pt x="20" y="33"/>
                  </a:cubicBezTo>
                  <a:cubicBezTo>
                    <a:pt x="28" y="21"/>
                    <a:pt x="6" y="0"/>
                    <a:pt x="1" y="17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0" name="Freeform 278">
              <a:extLst>
                <a:ext uri="{FF2B5EF4-FFF2-40B4-BE49-F238E27FC236}">
                  <a16:creationId xmlns:a16="http://schemas.microsoft.com/office/drawing/2014/main" id="{72988B69-C3CC-415F-B6CA-4C29E6C72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2195"/>
              <a:ext cx="74" cy="108"/>
            </a:xfrm>
            <a:custGeom>
              <a:avLst/>
              <a:gdLst>
                <a:gd name="T0" fmla="*/ 58 w 62"/>
                <a:gd name="T1" fmla="*/ 25 h 91"/>
                <a:gd name="T2" fmla="*/ 44 w 62"/>
                <a:gd name="T3" fmla="*/ 142 h 91"/>
                <a:gd name="T4" fmla="*/ 95 w 62"/>
                <a:gd name="T5" fmla="*/ 93 h 91"/>
                <a:gd name="T6" fmla="*/ 60 w 62"/>
                <a:gd name="T7" fmla="*/ 0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91">
                  <a:moveTo>
                    <a:pt x="34" y="15"/>
                  </a:moveTo>
                  <a:cubicBezTo>
                    <a:pt x="11" y="21"/>
                    <a:pt x="0" y="76"/>
                    <a:pt x="26" y="85"/>
                  </a:cubicBezTo>
                  <a:cubicBezTo>
                    <a:pt x="44" y="91"/>
                    <a:pt x="53" y="69"/>
                    <a:pt x="56" y="56"/>
                  </a:cubicBezTo>
                  <a:cubicBezTo>
                    <a:pt x="62" y="34"/>
                    <a:pt x="50" y="17"/>
                    <a:pt x="35" y="0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1" name="Freeform 279">
              <a:extLst>
                <a:ext uri="{FF2B5EF4-FFF2-40B4-BE49-F238E27FC236}">
                  <a16:creationId xmlns:a16="http://schemas.microsoft.com/office/drawing/2014/main" id="{7D33E4E6-899A-403E-B568-9C9C16AF2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358"/>
              <a:ext cx="67" cy="111"/>
            </a:xfrm>
            <a:custGeom>
              <a:avLst/>
              <a:gdLst>
                <a:gd name="T0" fmla="*/ 50 w 56"/>
                <a:gd name="T1" fmla="*/ 45 h 93"/>
                <a:gd name="T2" fmla="*/ 20 w 56"/>
                <a:gd name="T3" fmla="*/ 140 h 93"/>
                <a:gd name="T4" fmla="*/ 86 w 56"/>
                <a:gd name="T5" fmla="*/ 112 h 93"/>
                <a:gd name="T6" fmla="*/ 34 w 56"/>
                <a:gd name="T7" fmla="*/ 0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93">
                  <a:moveTo>
                    <a:pt x="29" y="27"/>
                  </a:moveTo>
                  <a:cubicBezTo>
                    <a:pt x="10" y="19"/>
                    <a:pt x="0" y="71"/>
                    <a:pt x="12" y="82"/>
                  </a:cubicBezTo>
                  <a:cubicBezTo>
                    <a:pt x="26" y="93"/>
                    <a:pt x="47" y="81"/>
                    <a:pt x="50" y="66"/>
                  </a:cubicBezTo>
                  <a:cubicBezTo>
                    <a:pt x="56" y="43"/>
                    <a:pt x="38" y="13"/>
                    <a:pt x="19" y="0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2" name="Freeform 280">
              <a:extLst>
                <a:ext uri="{FF2B5EF4-FFF2-40B4-BE49-F238E27FC236}">
                  <a16:creationId xmlns:a16="http://schemas.microsoft.com/office/drawing/2014/main" id="{ACA5B656-A0D0-46CA-AA5B-0993D2D25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2500"/>
              <a:ext cx="69" cy="77"/>
            </a:xfrm>
            <a:custGeom>
              <a:avLst/>
              <a:gdLst>
                <a:gd name="T0" fmla="*/ 69 w 58"/>
                <a:gd name="T1" fmla="*/ 13 h 65"/>
                <a:gd name="T2" fmla="*/ 36 w 58"/>
                <a:gd name="T3" fmla="*/ 73 h 65"/>
                <a:gd name="T4" fmla="*/ 42 w 58"/>
                <a:gd name="T5" fmla="*/ 7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65">
                  <a:moveTo>
                    <a:pt x="41" y="8"/>
                  </a:moveTo>
                  <a:cubicBezTo>
                    <a:pt x="17" y="0"/>
                    <a:pt x="0" y="28"/>
                    <a:pt x="21" y="44"/>
                  </a:cubicBezTo>
                  <a:cubicBezTo>
                    <a:pt x="47" y="65"/>
                    <a:pt x="58" y="8"/>
                    <a:pt x="24" y="4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3" name="Freeform 281">
              <a:extLst>
                <a:ext uri="{FF2B5EF4-FFF2-40B4-BE49-F238E27FC236}">
                  <a16:creationId xmlns:a16="http://schemas.microsoft.com/office/drawing/2014/main" id="{4848B4BF-A973-474A-A00D-F05C28456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2556"/>
              <a:ext cx="55" cy="94"/>
            </a:xfrm>
            <a:custGeom>
              <a:avLst/>
              <a:gdLst>
                <a:gd name="T0" fmla="*/ 47 w 46"/>
                <a:gd name="T1" fmla="*/ 44 h 79"/>
                <a:gd name="T2" fmla="*/ 12 w 46"/>
                <a:gd name="T3" fmla="*/ 96 h 79"/>
                <a:gd name="T4" fmla="*/ 78 w 46"/>
                <a:gd name="T5" fmla="*/ 77 h 79"/>
                <a:gd name="T6" fmla="*/ 17 w 46"/>
                <a:gd name="T7" fmla="*/ 29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79">
                  <a:moveTo>
                    <a:pt x="28" y="26"/>
                  </a:moveTo>
                  <a:cubicBezTo>
                    <a:pt x="11" y="14"/>
                    <a:pt x="0" y="45"/>
                    <a:pt x="7" y="57"/>
                  </a:cubicBezTo>
                  <a:cubicBezTo>
                    <a:pt x="18" y="79"/>
                    <a:pt x="44" y="69"/>
                    <a:pt x="45" y="46"/>
                  </a:cubicBezTo>
                  <a:cubicBezTo>
                    <a:pt x="46" y="35"/>
                    <a:pt x="23" y="0"/>
                    <a:pt x="10" y="17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4" name="Freeform 282">
              <a:extLst>
                <a:ext uri="{FF2B5EF4-FFF2-40B4-BE49-F238E27FC236}">
                  <a16:creationId xmlns:a16="http://schemas.microsoft.com/office/drawing/2014/main" id="{8EFAA922-B800-4C3D-939C-F3071291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669"/>
              <a:ext cx="83" cy="90"/>
            </a:xfrm>
            <a:custGeom>
              <a:avLst/>
              <a:gdLst>
                <a:gd name="T0" fmla="*/ 52 w 69"/>
                <a:gd name="T1" fmla="*/ 20 h 76"/>
                <a:gd name="T2" fmla="*/ 54 w 69"/>
                <a:gd name="T3" fmla="*/ 114 h 76"/>
                <a:gd name="T4" fmla="*/ 102 w 69"/>
                <a:gd name="T5" fmla="*/ 52 h 76"/>
                <a:gd name="T6" fmla="*/ 31 w 69"/>
                <a:gd name="T7" fmla="*/ 37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76">
                  <a:moveTo>
                    <a:pt x="30" y="12"/>
                  </a:moveTo>
                  <a:cubicBezTo>
                    <a:pt x="0" y="8"/>
                    <a:pt x="9" y="60"/>
                    <a:pt x="31" y="68"/>
                  </a:cubicBezTo>
                  <a:cubicBezTo>
                    <a:pt x="54" y="76"/>
                    <a:pt x="69" y="50"/>
                    <a:pt x="59" y="31"/>
                  </a:cubicBezTo>
                  <a:cubicBezTo>
                    <a:pt x="51" y="16"/>
                    <a:pt x="27" y="0"/>
                    <a:pt x="18" y="22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5" name="Freeform 283">
              <a:extLst>
                <a:ext uri="{FF2B5EF4-FFF2-40B4-BE49-F238E27FC236}">
                  <a16:creationId xmlns:a16="http://schemas.microsoft.com/office/drawing/2014/main" id="{9E2CE7D6-6890-4920-8D54-248AC7D17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2741"/>
              <a:ext cx="53" cy="80"/>
            </a:xfrm>
            <a:custGeom>
              <a:avLst/>
              <a:gdLst>
                <a:gd name="T0" fmla="*/ 23 w 44"/>
                <a:gd name="T1" fmla="*/ 30 h 67"/>
                <a:gd name="T2" fmla="*/ 10 w 44"/>
                <a:gd name="T3" fmla="*/ 42 h 67"/>
                <a:gd name="T4" fmla="*/ 35 w 44"/>
                <a:gd name="T5" fmla="*/ 98 h 67"/>
                <a:gd name="T6" fmla="*/ 73 w 44"/>
                <a:gd name="T7" fmla="*/ 72 h 67"/>
                <a:gd name="T8" fmla="*/ 17 w 44"/>
                <a:gd name="T9" fmla="*/ 3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7">
                  <a:moveTo>
                    <a:pt x="13" y="18"/>
                  </a:moveTo>
                  <a:cubicBezTo>
                    <a:pt x="8" y="16"/>
                    <a:pt x="8" y="20"/>
                    <a:pt x="6" y="24"/>
                  </a:cubicBezTo>
                  <a:cubicBezTo>
                    <a:pt x="0" y="36"/>
                    <a:pt x="10" y="52"/>
                    <a:pt x="20" y="58"/>
                  </a:cubicBezTo>
                  <a:cubicBezTo>
                    <a:pt x="35" y="67"/>
                    <a:pt x="44" y="58"/>
                    <a:pt x="42" y="42"/>
                  </a:cubicBezTo>
                  <a:cubicBezTo>
                    <a:pt x="41" y="33"/>
                    <a:pt x="17" y="0"/>
                    <a:pt x="10" y="18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6" name="Freeform 284">
              <a:extLst>
                <a:ext uri="{FF2B5EF4-FFF2-40B4-BE49-F238E27FC236}">
                  <a16:creationId xmlns:a16="http://schemas.microsoft.com/office/drawing/2014/main" id="{E34E9A91-A3DC-4A59-AFDB-BF14BA284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2869"/>
              <a:ext cx="68" cy="90"/>
            </a:xfrm>
            <a:custGeom>
              <a:avLst/>
              <a:gdLst>
                <a:gd name="T0" fmla="*/ 60 w 57"/>
                <a:gd name="T1" fmla="*/ 27 h 76"/>
                <a:gd name="T2" fmla="*/ 64 w 57"/>
                <a:gd name="T3" fmla="*/ 27 h 76"/>
                <a:gd name="T4" fmla="*/ 30 w 57"/>
                <a:gd name="T5" fmla="*/ 30 h 76"/>
                <a:gd name="T6" fmla="*/ 35 w 57"/>
                <a:gd name="T7" fmla="*/ 89 h 76"/>
                <a:gd name="T8" fmla="*/ 97 w 57"/>
                <a:gd name="T9" fmla="*/ 82 h 76"/>
                <a:gd name="T10" fmla="*/ 12 w 57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76">
                  <a:moveTo>
                    <a:pt x="35" y="16"/>
                  </a:moveTo>
                  <a:cubicBezTo>
                    <a:pt x="36" y="16"/>
                    <a:pt x="37" y="16"/>
                    <a:pt x="38" y="16"/>
                  </a:cubicBezTo>
                  <a:cubicBezTo>
                    <a:pt x="31" y="14"/>
                    <a:pt x="24" y="15"/>
                    <a:pt x="18" y="18"/>
                  </a:cubicBezTo>
                  <a:cubicBezTo>
                    <a:pt x="0" y="27"/>
                    <a:pt x="8" y="42"/>
                    <a:pt x="20" y="53"/>
                  </a:cubicBezTo>
                  <a:cubicBezTo>
                    <a:pt x="33" y="65"/>
                    <a:pt x="57" y="76"/>
                    <a:pt x="57" y="49"/>
                  </a:cubicBezTo>
                  <a:cubicBezTo>
                    <a:pt x="57" y="24"/>
                    <a:pt x="30" y="2"/>
                    <a:pt x="7" y="0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7" name="Freeform 285">
              <a:extLst>
                <a:ext uri="{FF2B5EF4-FFF2-40B4-BE49-F238E27FC236}">
                  <a16:creationId xmlns:a16="http://schemas.microsoft.com/office/drawing/2014/main" id="{AA47DD3A-0DB0-45AB-B49E-162AEAF20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2949"/>
              <a:ext cx="71" cy="76"/>
            </a:xfrm>
            <a:custGeom>
              <a:avLst/>
              <a:gdLst>
                <a:gd name="T0" fmla="*/ 41 w 59"/>
                <a:gd name="T1" fmla="*/ 8 h 64"/>
                <a:gd name="T2" fmla="*/ 14 w 59"/>
                <a:gd name="T3" fmla="*/ 15 h 64"/>
                <a:gd name="T4" fmla="*/ 34 w 59"/>
                <a:gd name="T5" fmla="*/ 86 h 64"/>
                <a:gd name="T6" fmla="*/ 101 w 59"/>
                <a:gd name="T7" fmla="*/ 80 h 64"/>
                <a:gd name="T8" fmla="*/ 78 w 59"/>
                <a:gd name="T9" fmla="*/ 3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4">
                  <a:moveTo>
                    <a:pt x="23" y="5"/>
                  </a:moveTo>
                  <a:cubicBezTo>
                    <a:pt x="18" y="0"/>
                    <a:pt x="11" y="4"/>
                    <a:pt x="8" y="9"/>
                  </a:cubicBezTo>
                  <a:cubicBezTo>
                    <a:pt x="0" y="22"/>
                    <a:pt x="8" y="43"/>
                    <a:pt x="19" y="51"/>
                  </a:cubicBezTo>
                  <a:cubicBezTo>
                    <a:pt x="29" y="57"/>
                    <a:pt x="55" y="64"/>
                    <a:pt x="58" y="47"/>
                  </a:cubicBezTo>
                  <a:cubicBezTo>
                    <a:pt x="59" y="37"/>
                    <a:pt x="50" y="29"/>
                    <a:pt x="45" y="22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8" name="Freeform 286">
              <a:extLst>
                <a:ext uri="{FF2B5EF4-FFF2-40B4-BE49-F238E27FC236}">
                  <a16:creationId xmlns:a16="http://schemas.microsoft.com/office/drawing/2014/main" id="{50EB50D3-4E9A-4F02-BB13-128E9F019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3002"/>
              <a:ext cx="222" cy="89"/>
            </a:xfrm>
            <a:custGeom>
              <a:avLst/>
              <a:gdLst>
                <a:gd name="T0" fmla="*/ 16 w 186"/>
                <a:gd name="T1" fmla="*/ 6 h 75"/>
                <a:gd name="T2" fmla="*/ 8 w 186"/>
                <a:gd name="T3" fmla="*/ 32 h 75"/>
                <a:gd name="T4" fmla="*/ 64 w 186"/>
                <a:gd name="T5" fmla="*/ 55 h 75"/>
                <a:gd name="T6" fmla="*/ 107 w 186"/>
                <a:gd name="T7" fmla="*/ 90 h 75"/>
                <a:gd name="T8" fmla="*/ 155 w 186"/>
                <a:gd name="T9" fmla="*/ 100 h 75"/>
                <a:gd name="T10" fmla="*/ 214 w 186"/>
                <a:gd name="T11" fmla="*/ 101 h 75"/>
                <a:gd name="T12" fmla="*/ 257 w 186"/>
                <a:gd name="T13" fmla="*/ 119 h 75"/>
                <a:gd name="T14" fmla="*/ 309 w 186"/>
                <a:gd name="T15" fmla="*/ 98 h 75"/>
                <a:gd name="T16" fmla="*/ 286 w 186"/>
                <a:gd name="T17" fmla="*/ 52 h 75"/>
                <a:gd name="T18" fmla="*/ 191 w 186"/>
                <a:gd name="T19" fmla="*/ 33 h 75"/>
                <a:gd name="T20" fmla="*/ 100 w 186"/>
                <a:gd name="T21" fmla="*/ 15 h 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6" h="75">
                  <a:moveTo>
                    <a:pt x="9" y="3"/>
                  </a:moveTo>
                  <a:cubicBezTo>
                    <a:pt x="0" y="0"/>
                    <a:pt x="3" y="15"/>
                    <a:pt x="5" y="19"/>
                  </a:cubicBezTo>
                  <a:cubicBezTo>
                    <a:pt x="12" y="34"/>
                    <a:pt x="25" y="32"/>
                    <a:pt x="38" y="33"/>
                  </a:cubicBezTo>
                  <a:cubicBezTo>
                    <a:pt x="40" y="44"/>
                    <a:pt x="53" y="50"/>
                    <a:pt x="63" y="54"/>
                  </a:cubicBezTo>
                  <a:cubicBezTo>
                    <a:pt x="72" y="58"/>
                    <a:pt x="81" y="60"/>
                    <a:pt x="91" y="60"/>
                  </a:cubicBezTo>
                  <a:cubicBezTo>
                    <a:pt x="103" y="60"/>
                    <a:pt x="115" y="55"/>
                    <a:pt x="126" y="61"/>
                  </a:cubicBezTo>
                  <a:cubicBezTo>
                    <a:pt x="136" y="66"/>
                    <a:pt x="139" y="75"/>
                    <a:pt x="151" y="71"/>
                  </a:cubicBezTo>
                  <a:cubicBezTo>
                    <a:pt x="157" y="69"/>
                    <a:pt x="179" y="46"/>
                    <a:pt x="182" y="59"/>
                  </a:cubicBezTo>
                  <a:cubicBezTo>
                    <a:pt x="186" y="52"/>
                    <a:pt x="175" y="35"/>
                    <a:pt x="168" y="31"/>
                  </a:cubicBezTo>
                  <a:cubicBezTo>
                    <a:pt x="152" y="22"/>
                    <a:pt x="130" y="21"/>
                    <a:pt x="112" y="20"/>
                  </a:cubicBezTo>
                  <a:cubicBezTo>
                    <a:pt x="94" y="18"/>
                    <a:pt x="77" y="12"/>
                    <a:pt x="59" y="9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9" name="Freeform 287">
              <a:extLst>
                <a:ext uri="{FF2B5EF4-FFF2-40B4-BE49-F238E27FC236}">
                  <a16:creationId xmlns:a16="http://schemas.microsoft.com/office/drawing/2014/main" id="{F8DEE25E-45B3-4134-B4A2-7D4DBB712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996"/>
              <a:ext cx="163" cy="78"/>
            </a:xfrm>
            <a:custGeom>
              <a:avLst/>
              <a:gdLst>
                <a:gd name="T0" fmla="*/ 7 w 136"/>
                <a:gd name="T1" fmla="*/ 59 h 65"/>
                <a:gd name="T2" fmla="*/ 0 w 136"/>
                <a:gd name="T3" fmla="*/ 85 h 65"/>
                <a:gd name="T4" fmla="*/ 41 w 136"/>
                <a:gd name="T5" fmla="*/ 106 h 65"/>
                <a:gd name="T6" fmla="*/ 101 w 136"/>
                <a:gd name="T7" fmla="*/ 79 h 65"/>
                <a:gd name="T8" fmla="*/ 121 w 136"/>
                <a:gd name="T9" fmla="*/ 88 h 65"/>
                <a:gd name="T10" fmla="*/ 200 w 136"/>
                <a:gd name="T11" fmla="*/ 35 h 65"/>
                <a:gd name="T12" fmla="*/ 211 w 136"/>
                <a:gd name="T13" fmla="*/ 34 h 65"/>
                <a:gd name="T14" fmla="*/ 234 w 136"/>
                <a:gd name="T15" fmla="*/ 6 h 65"/>
                <a:gd name="T16" fmla="*/ 189 w 136"/>
                <a:gd name="T17" fmla="*/ 6 h 65"/>
                <a:gd name="T18" fmla="*/ 129 w 136"/>
                <a:gd name="T19" fmla="*/ 20 h 65"/>
                <a:gd name="T20" fmla="*/ 96 w 136"/>
                <a:gd name="T21" fmla="*/ 31 h 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6" h="65">
                  <a:moveTo>
                    <a:pt x="4" y="34"/>
                  </a:moveTo>
                  <a:cubicBezTo>
                    <a:pt x="1" y="38"/>
                    <a:pt x="0" y="43"/>
                    <a:pt x="0" y="49"/>
                  </a:cubicBezTo>
                  <a:cubicBezTo>
                    <a:pt x="1" y="64"/>
                    <a:pt x="10" y="65"/>
                    <a:pt x="23" y="61"/>
                  </a:cubicBezTo>
                  <a:cubicBezTo>
                    <a:pt x="34" y="58"/>
                    <a:pt x="47" y="47"/>
                    <a:pt x="58" y="46"/>
                  </a:cubicBezTo>
                  <a:cubicBezTo>
                    <a:pt x="66" y="44"/>
                    <a:pt x="63" y="45"/>
                    <a:pt x="70" y="51"/>
                  </a:cubicBezTo>
                  <a:cubicBezTo>
                    <a:pt x="88" y="63"/>
                    <a:pt x="102" y="28"/>
                    <a:pt x="116" y="20"/>
                  </a:cubicBezTo>
                  <a:cubicBezTo>
                    <a:pt x="119" y="18"/>
                    <a:pt x="121" y="21"/>
                    <a:pt x="123" y="19"/>
                  </a:cubicBezTo>
                  <a:cubicBezTo>
                    <a:pt x="128" y="17"/>
                    <a:pt x="135" y="8"/>
                    <a:pt x="136" y="3"/>
                  </a:cubicBezTo>
                  <a:cubicBezTo>
                    <a:pt x="128" y="0"/>
                    <a:pt x="119" y="2"/>
                    <a:pt x="110" y="3"/>
                  </a:cubicBezTo>
                  <a:cubicBezTo>
                    <a:pt x="97" y="5"/>
                    <a:pt x="86" y="7"/>
                    <a:pt x="75" y="12"/>
                  </a:cubicBezTo>
                  <a:cubicBezTo>
                    <a:pt x="69" y="15"/>
                    <a:pt x="62" y="20"/>
                    <a:pt x="56" y="18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0" name="Freeform 288">
              <a:extLst>
                <a:ext uri="{FF2B5EF4-FFF2-40B4-BE49-F238E27FC236}">
                  <a16:creationId xmlns:a16="http://schemas.microsoft.com/office/drawing/2014/main" id="{6430C9F6-E6F5-4EB4-980D-ADEEE23FC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440"/>
              <a:ext cx="100" cy="101"/>
            </a:xfrm>
            <a:custGeom>
              <a:avLst/>
              <a:gdLst>
                <a:gd name="T0" fmla="*/ 62 w 84"/>
                <a:gd name="T1" fmla="*/ 48 h 85"/>
                <a:gd name="T2" fmla="*/ 55 w 84"/>
                <a:gd name="T3" fmla="*/ 125 h 85"/>
                <a:gd name="T4" fmla="*/ 44 w 84"/>
                <a:gd name="T5" fmla="*/ 48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85">
                  <a:moveTo>
                    <a:pt x="37" y="29"/>
                  </a:moveTo>
                  <a:cubicBezTo>
                    <a:pt x="15" y="37"/>
                    <a:pt x="0" y="67"/>
                    <a:pt x="33" y="74"/>
                  </a:cubicBezTo>
                  <a:cubicBezTo>
                    <a:pt x="84" y="85"/>
                    <a:pt x="57" y="0"/>
                    <a:pt x="26" y="29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1" name="Freeform 289">
              <a:extLst>
                <a:ext uri="{FF2B5EF4-FFF2-40B4-BE49-F238E27FC236}">
                  <a16:creationId xmlns:a16="http://schemas.microsoft.com/office/drawing/2014/main" id="{58FC1FA3-835D-4F3F-8482-1739FCF93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501"/>
              <a:ext cx="62" cy="94"/>
            </a:xfrm>
            <a:custGeom>
              <a:avLst/>
              <a:gdLst>
                <a:gd name="T0" fmla="*/ 67 w 52"/>
                <a:gd name="T1" fmla="*/ 12 h 79"/>
                <a:gd name="T2" fmla="*/ 27 w 52"/>
                <a:gd name="T3" fmla="*/ 106 h 79"/>
                <a:gd name="T4" fmla="*/ 67 w 52"/>
                <a:gd name="T5" fmla="*/ 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79">
                  <a:moveTo>
                    <a:pt x="39" y="7"/>
                  </a:moveTo>
                  <a:cubicBezTo>
                    <a:pt x="24" y="8"/>
                    <a:pt x="0" y="52"/>
                    <a:pt x="16" y="63"/>
                  </a:cubicBezTo>
                  <a:cubicBezTo>
                    <a:pt x="41" y="79"/>
                    <a:pt x="52" y="15"/>
                    <a:pt x="39" y="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2" name="Freeform 290">
              <a:extLst>
                <a:ext uri="{FF2B5EF4-FFF2-40B4-BE49-F238E27FC236}">
                  <a16:creationId xmlns:a16="http://schemas.microsoft.com/office/drawing/2014/main" id="{3D96E02B-D1B0-44E6-9AB6-2A8846D41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2358"/>
              <a:ext cx="86" cy="113"/>
            </a:xfrm>
            <a:custGeom>
              <a:avLst/>
              <a:gdLst>
                <a:gd name="T0" fmla="*/ 50 w 72"/>
                <a:gd name="T1" fmla="*/ 51 h 95"/>
                <a:gd name="T2" fmla="*/ 37 w 72"/>
                <a:gd name="T3" fmla="*/ 132 h 95"/>
                <a:gd name="T4" fmla="*/ 65 w 72"/>
                <a:gd name="T5" fmla="*/ 36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95">
                  <a:moveTo>
                    <a:pt x="29" y="30"/>
                  </a:moveTo>
                  <a:cubicBezTo>
                    <a:pt x="9" y="32"/>
                    <a:pt x="0" y="72"/>
                    <a:pt x="22" y="78"/>
                  </a:cubicBezTo>
                  <a:cubicBezTo>
                    <a:pt x="72" y="95"/>
                    <a:pt x="60" y="0"/>
                    <a:pt x="38" y="2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3" name="Freeform 291">
              <a:extLst>
                <a:ext uri="{FF2B5EF4-FFF2-40B4-BE49-F238E27FC236}">
                  <a16:creationId xmlns:a16="http://schemas.microsoft.com/office/drawing/2014/main" id="{D8F7B354-382B-4918-A13D-1CA7B5F19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2276"/>
              <a:ext cx="72" cy="103"/>
            </a:xfrm>
            <a:custGeom>
              <a:avLst/>
              <a:gdLst>
                <a:gd name="T0" fmla="*/ 23 w 60"/>
                <a:gd name="T1" fmla="*/ 52 h 87"/>
                <a:gd name="T2" fmla="*/ 26 w 60"/>
                <a:gd name="T3" fmla="*/ 115 h 87"/>
                <a:gd name="T4" fmla="*/ 23 w 60"/>
                <a:gd name="T5" fmla="*/ 62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87">
                  <a:moveTo>
                    <a:pt x="13" y="31"/>
                  </a:moveTo>
                  <a:cubicBezTo>
                    <a:pt x="2" y="40"/>
                    <a:pt x="0" y="62"/>
                    <a:pt x="15" y="69"/>
                  </a:cubicBezTo>
                  <a:cubicBezTo>
                    <a:pt x="60" y="87"/>
                    <a:pt x="29" y="0"/>
                    <a:pt x="13" y="37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4" name="Freeform 292">
              <a:extLst>
                <a:ext uri="{FF2B5EF4-FFF2-40B4-BE49-F238E27FC236}">
                  <a16:creationId xmlns:a16="http://schemas.microsoft.com/office/drawing/2014/main" id="{C9CC8521-00FC-4827-AA4A-CD6B7FE7F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340"/>
              <a:ext cx="59" cy="76"/>
            </a:xfrm>
            <a:custGeom>
              <a:avLst/>
              <a:gdLst>
                <a:gd name="T0" fmla="*/ 14 w 49"/>
                <a:gd name="T1" fmla="*/ 68 h 64"/>
                <a:gd name="T2" fmla="*/ 51 w 49"/>
                <a:gd name="T3" fmla="*/ 95 h 64"/>
                <a:gd name="T4" fmla="*/ 2 w 49"/>
                <a:gd name="T5" fmla="*/ 63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64">
                  <a:moveTo>
                    <a:pt x="8" y="40"/>
                  </a:moveTo>
                  <a:cubicBezTo>
                    <a:pt x="0" y="52"/>
                    <a:pt x="19" y="64"/>
                    <a:pt x="29" y="56"/>
                  </a:cubicBezTo>
                  <a:cubicBezTo>
                    <a:pt x="49" y="40"/>
                    <a:pt x="7" y="0"/>
                    <a:pt x="2" y="38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5" name="Freeform 293">
              <a:extLst>
                <a:ext uri="{FF2B5EF4-FFF2-40B4-BE49-F238E27FC236}">
                  <a16:creationId xmlns:a16="http://schemas.microsoft.com/office/drawing/2014/main" id="{89FF46D4-C7E9-4A0D-8465-A7C2D106E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2680"/>
              <a:ext cx="32" cy="54"/>
            </a:xfrm>
            <a:custGeom>
              <a:avLst/>
              <a:gdLst>
                <a:gd name="T0" fmla="*/ 43 w 27"/>
                <a:gd name="T1" fmla="*/ 45 h 46"/>
                <a:gd name="T2" fmla="*/ 0 w 27"/>
                <a:gd name="T3" fmla="*/ 34 h 46"/>
                <a:gd name="T4" fmla="*/ 38 w 27"/>
                <a:gd name="T5" fmla="*/ 29 h 46"/>
                <a:gd name="T6" fmla="*/ 43 w 27"/>
                <a:gd name="T7" fmla="*/ 45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6">
                  <a:moveTo>
                    <a:pt x="25" y="27"/>
                  </a:moveTo>
                  <a:cubicBezTo>
                    <a:pt x="27" y="46"/>
                    <a:pt x="1" y="38"/>
                    <a:pt x="0" y="21"/>
                  </a:cubicBezTo>
                  <a:cubicBezTo>
                    <a:pt x="0" y="3"/>
                    <a:pt x="17" y="0"/>
                    <a:pt x="23" y="18"/>
                  </a:cubicBezTo>
                  <a:cubicBezTo>
                    <a:pt x="24" y="22"/>
                    <a:pt x="25" y="25"/>
                    <a:pt x="25" y="27"/>
                  </a:cubicBezTo>
                  <a:close/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6" name="Freeform 294">
              <a:extLst>
                <a:ext uri="{FF2B5EF4-FFF2-40B4-BE49-F238E27FC236}">
                  <a16:creationId xmlns:a16="http://schemas.microsoft.com/office/drawing/2014/main" id="{9B2D3F04-B885-4E13-9DC5-D1289B858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97"/>
              <a:ext cx="80" cy="129"/>
            </a:xfrm>
            <a:custGeom>
              <a:avLst/>
              <a:gdLst>
                <a:gd name="T0" fmla="*/ 27 w 67"/>
                <a:gd name="T1" fmla="*/ 125 h 108"/>
                <a:gd name="T2" fmla="*/ 0 w 67"/>
                <a:gd name="T3" fmla="*/ 50 h 10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108">
                  <a:moveTo>
                    <a:pt x="16" y="74"/>
                  </a:moveTo>
                  <a:cubicBezTo>
                    <a:pt x="67" y="108"/>
                    <a:pt x="56" y="0"/>
                    <a:pt x="0" y="29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7" name="Freeform 295">
              <a:extLst>
                <a:ext uri="{FF2B5EF4-FFF2-40B4-BE49-F238E27FC236}">
                  <a16:creationId xmlns:a16="http://schemas.microsoft.com/office/drawing/2014/main" id="{4C936C44-5F6F-437E-AB96-5CC65B636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2769"/>
              <a:ext cx="42" cy="38"/>
            </a:xfrm>
            <a:custGeom>
              <a:avLst/>
              <a:gdLst>
                <a:gd name="T0" fmla="*/ 16 w 35"/>
                <a:gd name="T1" fmla="*/ 36 h 32"/>
                <a:gd name="T2" fmla="*/ 52 w 35"/>
                <a:gd name="T3" fmla="*/ 51 h 32"/>
                <a:gd name="T4" fmla="*/ 0 w 35"/>
                <a:gd name="T5" fmla="*/ 17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2">
                  <a:moveTo>
                    <a:pt x="9" y="21"/>
                  </a:moveTo>
                  <a:cubicBezTo>
                    <a:pt x="13" y="29"/>
                    <a:pt x="21" y="32"/>
                    <a:pt x="30" y="30"/>
                  </a:cubicBezTo>
                  <a:cubicBezTo>
                    <a:pt x="35" y="13"/>
                    <a:pt x="14" y="0"/>
                    <a:pt x="0" y="1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8" name="Freeform 296">
              <a:extLst>
                <a:ext uri="{FF2B5EF4-FFF2-40B4-BE49-F238E27FC236}">
                  <a16:creationId xmlns:a16="http://schemas.microsoft.com/office/drawing/2014/main" id="{00F415FD-DBA4-49E7-9136-B987F2A75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505"/>
              <a:ext cx="67" cy="77"/>
            </a:xfrm>
            <a:custGeom>
              <a:avLst/>
              <a:gdLst>
                <a:gd name="T0" fmla="*/ 19 w 56"/>
                <a:gd name="T1" fmla="*/ 56 h 65"/>
                <a:gd name="T2" fmla="*/ 12 w 56"/>
                <a:gd name="T3" fmla="*/ 60 h 65"/>
                <a:gd name="T4" fmla="*/ 89 w 56"/>
                <a:gd name="T5" fmla="*/ 56 h 65"/>
                <a:gd name="T6" fmla="*/ 2 w 56"/>
                <a:gd name="T7" fmla="*/ 56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65">
                  <a:moveTo>
                    <a:pt x="11" y="34"/>
                  </a:moveTo>
                  <a:cubicBezTo>
                    <a:pt x="9" y="34"/>
                    <a:pt x="8" y="34"/>
                    <a:pt x="7" y="36"/>
                  </a:cubicBezTo>
                  <a:cubicBezTo>
                    <a:pt x="16" y="53"/>
                    <a:pt x="56" y="65"/>
                    <a:pt x="52" y="34"/>
                  </a:cubicBezTo>
                  <a:cubicBezTo>
                    <a:pt x="49" y="7"/>
                    <a:pt x="0" y="0"/>
                    <a:pt x="2" y="3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9" name="Freeform 297">
              <a:extLst>
                <a:ext uri="{FF2B5EF4-FFF2-40B4-BE49-F238E27FC236}">
                  <a16:creationId xmlns:a16="http://schemas.microsoft.com/office/drawing/2014/main" id="{67A84E46-749F-47D4-AE57-D8E07A6A2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562"/>
              <a:ext cx="108" cy="101"/>
            </a:xfrm>
            <a:custGeom>
              <a:avLst/>
              <a:gdLst>
                <a:gd name="T0" fmla="*/ 9 w 91"/>
                <a:gd name="T1" fmla="*/ 63 h 85"/>
                <a:gd name="T2" fmla="*/ 0 w 91"/>
                <a:gd name="T3" fmla="*/ 63 h 85"/>
                <a:gd name="T4" fmla="*/ 101 w 91"/>
                <a:gd name="T5" fmla="*/ 118 h 85"/>
                <a:gd name="T6" fmla="*/ 27 w 91"/>
                <a:gd name="T7" fmla="*/ 72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85">
                  <a:moveTo>
                    <a:pt x="6" y="38"/>
                  </a:moveTo>
                  <a:cubicBezTo>
                    <a:pt x="4" y="38"/>
                    <a:pt x="2" y="38"/>
                    <a:pt x="0" y="38"/>
                  </a:cubicBezTo>
                  <a:cubicBezTo>
                    <a:pt x="1" y="57"/>
                    <a:pt x="45" y="85"/>
                    <a:pt x="61" y="70"/>
                  </a:cubicBezTo>
                  <a:cubicBezTo>
                    <a:pt x="91" y="41"/>
                    <a:pt x="7" y="0"/>
                    <a:pt x="16" y="4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0" name="Freeform 298">
              <a:extLst>
                <a:ext uri="{FF2B5EF4-FFF2-40B4-BE49-F238E27FC236}">
                  <a16:creationId xmlns:a16="http://schemas.microsoft.com/office/drawing/2014/main" id="{B6D5418F-8563-49CD-9A4D-DF718C4C3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2587"/>
              <a:ext cx="76" cy="60"/>
            </a:xfrm>
            <a:custGeom>
              <a:avLst/>
              <a:gdLst>
                <a:gd name="T0" fmla="*/ 32 w 64"/>
                <a:gd name="T1" fmla="*/ 47 h 51"/>
                <a:gd name="T2" fmla="*/ 77 w 64"/>
                <a:gd name="T3" fmla="*/ 65 h 51"/>
                <a:gd name="T4" fmla="*/ 0 w 64"/>
                <a:gd name="T5" fmla="*/ 1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1">
                  <a:moveTo>
                    <a:pt x="19" y="29"/>
                  </a:moveTo>
                  <a:cubicBezTo>
                    <a:pt x="24" y="38"/>
                    <a:pt x="37" y="51"/>
                    <a:pt x="46" y="40"/>
                  </a:cubicBezTo>
                  <a:cubicBezTo>
                    <a:pt x="64" y="18"/>
                    <a:pt x="13" y="0"/>
                    <a:pt x="0" y="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1" name="Freeform 299">
              <a:extLst>
                <a:ext uri="{FF2B5EF4-FFF2-40B4-BE49-F238E27FC236}">
                  <a16:creationId xmlns:a16="http://schemas.microsoft.com/office/drawing/2014/main" id="{D7EAF4F2-73B4-4085-8372-9F5BB9354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2503"/>
              <a:ext cx="72" cy="75"/>
            </a:xfrm>
            <a:custGeom>
              <a:avLst/>
              <a:gdLst>
                <a:gd name="T0" fmla="*/ 34 w 60"/>
                <a:gd name="T1" fmla="*/ 38 h 63"/>
                <a:gd name="T2" fmla="*/ 10 w 60"/>
                <a:gd name="T3" fmla="*/ 85 h 63"/>
                <a:gd name="T4" fmla="*/ 64 w 60"/>
                <a:gd name="T5" fmla="*/ 98 h 63"/>
                <a:gd name="T6" fmla="*/ 34 w 60"/>
                <a:gd name="T7" fmla="*/ 6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63">
                  <a:moveTo>
                    <a:pt x="19" y="23"/>
                  </a:moveTo>
                  <a:cubicBezTo>
                    <a:pt x="4" y="19"/>
                    <a:pt x="0" y="39"/>
                    <a:pt x="6" y="50"/>
                  </a:cubicBezTo>
                  <a:cubicBezTo>
                    <a:pt x="12" y="60"/>
                    <a:pt x="26" y="63"/>
                    <a:pt x="37" y="58"/>
                  </a:cubicBezTo>
                  <a:cubicBezTo>
                    <a:pt x="60" y="46"/>
                    <a:pt x="42" y="0"/>
                    <a:pt x="19" y="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2" name="Freeform 300">
              <a:extLst>
                <a:ext uri="{FF2B5EF4-FFF2-40B4-BE49-F238E27FC236}">
                  <a16:creationId xmlns:a16="http://schemas.microsoft.com/office/drawing/2014/main" id="{C33FB9DE-96DD-4684-9102-9B5AD5576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428"/>
              <a:ext cx="59" cy="60"/>
            </a:xfrm>
            <a:custGeom>
              <a:avLst/>
              <a:gdLst>
                <a:gd name="T0" fmla="*/ 11 w 50"/>
                <a:gd name="T1" fmla="*/ 49 h 50"/>
                <a:gd name="T2" fmla="*/ 52 w 50"/>
                <a:gd name="T3" fmla="*/ 77 h 50"/>
                <a:gd name="T4" fmla="*/ 0 w 50"/>
                <a:gd name="T5" fmla="*/ 24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50">
                  <a:moveTo>
                    <a:pt x="7" y="28"/>
                  </a:moveTo>
                  <a:cubicBezTo>
                    <a:pt x="6" y="38"/>
                    <a:pt x="22" y="50"/>
                    <a:pt x="31" y="44"/>
                  </a:cubicBezTo>
                  <a:cubicBezTo>
                    <a:pt x="50" y="33"/>
                    <a:pt x="20" y="0"/>
                    <a:pt x="0" y="1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3" name="Freeform 301">
              <a:extLst>
                <a:ext uri="{FF2B5EF4-FFF2-40B4-BE49-F238E27FC236}">
                  <a16:creationId xmlns:a16="http://schemas.microsoft.com/office/drawing/2014/main" id="{D8AD30A1-CDFB-487E-B4CB-96DC07C81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2282"/>
              <a:ext cx="87" cy="94"/>
            </a:xfrm>
            <a:custGeom>
              <a:avLst/>
              <a:gdLst>
                <a:gd name="T0" fmla="*/ 44 w 73"/>
                <a:gd name="T1" fmla="*/ 51 h 79"/>
                <a:gd name="T2" fmla="*/ 54 w 73"/>
                <a:gd name="T3" fmla="*/ 133 h 79"/>
                <a:gd name="T4" fmla="*/ 24 w 73"/>
                <a:gd name="T5" fmla="*/ 73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79">
                  <a:moveTo>
                    <a:pt x="26" y="30"/>
                  </a:moveTo>
                  <a:cubicBezTo>
                    <a:pt x="11" y="43"/>
                    <a:pt x="0" y="78"/>
                    <a:pt x="32" y="79"/>
                  </a:cubicBezTo>
                  <a:cubicBezTo>
                    <a:pt x="73" y="79"/>
                    <a:pt x="36" y="0"/>
                    <a:pt x="14" y="4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4" name="Freeform 302">
              <a:extLst>
                <a:ext uri="{FF2B5EF4-FFF2-40B4-BE49-F238E27FC236}">
                  <a16:creationId xmlns:a16="http://schemas.microsoft.com/office/drawing/2014/main" id="{D77C742F-731C-40D4-AE4A-966397277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2258"/>
              <a:ext cx="76" cy="71"/>
            </a:xfrm>
            <a:custGeom>
              <a:avLst/>
              <a:gdLst>
                <a:gd name="T0" fmla="*/ 25 w 64"/>
                <a:gd name="T1" fmla="*/ 51 h 60"/>
                <a:gd name="T2" fmla="*/ 48 w 64"/>
                <a:gd name="T3" fmla="*/ 89 h 60"/>
                <a:gd name="T4" fmla="*/ 25 w 64"/>
                <a:gd name="T5" fmla="*/ 6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60">
                  <a:moveTo>
                    <a:pt x="15" y="30"/>
                  </a:moveTo>
                  <a:cubicBezTo>
                    <a:pt x="0" y="39"/>
                    <a:pt x="16" y="60"/>
                    <a:pt x="29" y="53"/>
                  </a:cubicBezTo>
                  <a:cubicBezTo>
                    <a:pt x="64" y="35"/>
                    <a:pt x="9" y="0"/>
                    <a:pt x="15" y="36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5" name="Freeform 303">
              <a:extLst>
                <a:ext uri="{FF2B5EF4-FFF2-40B4-BE49-F238E27FC236}">
                  <a16:creationId xmlns:a16="http://schemas.microsoft.com/office/drawing/2014/main" id="{B9A5EA19-07CF-44EE-8E57-F95BE6915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2252"/>
              <a:ext cx="45" cy="41"/>
            </a:xfrm>
            <a:custGeom>
              <a:avLst/>
              <a:gdLst>
                <a:gd name="T0" fmla="*/ 43 w 37"/>
                <a:gd name="T1" fmla="*/ 36 h 34"/>
                <a:gd name="T2" fmla="*/ 67 w 37"/>
                <a:gd name="T3" fmla="*/ 36 h 34"/>
                <a:gd name="T4" fmla="*/ 35 w 37"/>
                <a:gd name="T5" fmla="*/ 2 h 34"/>
                <a:gd name="T6" fmla="*/ 0 w 37"/>
                <a:gd name="T7" fmla="*/ 41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4">
                  <a:moveTo>
                    <a:pt x="24" y="21"/>
                  </a:moveTo>
                  <a:cubicBezTo>
                    <a:pt x="23" y="34"/>
                    <a:pt x="36" y="33"/>
                    <a:pt x="37" y="21"/>
                  </a:cubicBezTo>
                  <a:cubicBezTo>
                    <a:pt x="37" y="15"/>
                    <a:pt x="25" y="3"/>
                    <a:pt x="20" y="2"/>
                  </a:cubicBezTo>
                  <a:cubicBezTo>
                    <a:pt x="8" y="0"/>
                    <a:pt x="4" y="14"/>
                    <a:pt x="0" y="2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6" name="Freeform 304">
              <a:extLst>
                <a:ext uri="{FF2B5EF4-FFF2-40B4-BE49-F238E27FC236}">
                  <a16:creationId xmlns:a16="http://schemas.microsoft.com/office/drawing/2014/main" id="{5F44F45F-00BE-40ED-B225-0BEF58AB8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2451"/>
              <a:ext cx="70" cy="70"/>
            </a:xfrm>
            <a:custGeom>
              <a:avLst/>
              <a:gdLst>
                <a:gd name="T0" fmla="*/ 56 w 59"/>
                <a:gd name="T1" fmla="*/ 15 h 59"/>
                <a:gd name="T2" fmla="*/ 43 w 59"/>
                <a:gd name="T3" fmla="*/ 96 h 59"/>
                <a:gd name="T4" fmla="*/ 89 w 59"/>
                <a:gd name="T5" fmla="*/ 33 h 59"/>
                <a:gd name="T6" fmla="*/ 36 w 59"/>
                <a:gd name="T7" fmla="*/ 28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59">
                  <a:moveTo>
                    <a:pt x="34" y="9"/>
                  </a:moveTo>
                  <a:cubicBezTo>
                    <a:pt x="14" y="13"/>
                    <a:pt x="0" y="52"/>
                    <a:pt x="25" y="57"/>
                  </a:cubicBezTo>
                  <a:cubicBezTo>
                    <a:pt x="42" y="59"/>
                    <a:pt x="59" y="35"/>
                    <a:pt x="53" y="20"/>
                  </a:cubicBezTo>
                  <a:cubicBezTo>
                    <a:pt x="48" y="6"/>
                    <a:pt x="27" y="0"/>
                    <a:pt x="21" y="17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7" name="Freeform 305">
              <a:extLst>
                <a:ext uri="{FF2B5EF4-FFF2-40B4-BE49-F238E27FC236}">
                  <a16:creationId xmlns:a16="http://schemas.microsoft.com/office/drawing/2014/main" id="{3144C662-5751-481D-B6BF-5D394101B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519"/>
              <a:ext cx="69" cy="64"/>
            </a:xfrm>
            <a:custGeom>
              <a:avLst/>
              <a:gdLst>
                <a:gd name="T0" fmla="*/ 52 w 58"/>
                <a:gd name="T1" fmla="*/ 82 h 54"/>
                <a:gd name="T2" fmla="*/ 46 w 58"/>
                <a:gd name="T3" fmla="*/ 75 h 54"/>
                <a:gd name="T4" fmla="*/ 95 w 58"/>
                <a:gd name="T5" fmla="*/ 45 h 54"/>
                <a:gd name="T6" fmla="*/ 0 w 58"/>
                <a:gd name="T7" fmla="*/ 44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54">
                  <a:moveTo>
                    <a:pt x="31" y="49"/>
                  </a:moveTo>
                  <a:cubicBezTo>
                    <a:pt x="28" y="48"/>
                    <a:pt x="27" y="47"/>
                    <a:pt x="28" y="45"/>
                  </a:cubicBezTo>
                  <a:cubicBezTo>
                    <a:pt x="42" y="54"/>
                    <a:pt x="58" y="44"/>
                    <a:pt x="56" y="27"/>
                  </a:cubicBezTo>
                  <a:cubicBezTo>
                    <a:pt x="51" y="0"/>
                    <a:pt x="14" y="16"/>
                    <a:pt x="0" y="26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8" name="Freeform 306">
              <a:extLst>
                <a:ext uri="{FF2B5EF4-FFF2-40B4-BE49-F238E27FC236}">
                  <a16:creationId xmlns:a16="http://schemas.microsoft.com/office/drawing/2014/main" id="{21270BF1-F85A-4F76-82C1-F24587E46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2469"/>
              <a:ext cx="43" cy="50"/>
            </a:xfrm>
            <a:custGeom>
              <a:avLst/>
              <a:gdLst>
                <a:gd name="T0" fmla="*/ 20 w 36"/>
                <a:gd name="T1" fmla="*/ 45 h 42"/>
                <a:gd name="T2" fmla="*/ 12 w 36"/>
                <a:gd name="T3" fmla="*/ 45 h 42"/>
                <a:gd name="T4" fmla="*/ 45 w 36"/>
                <a:gd name="T5" fmla="*/ 51 h 42"/>
                <a:gd name="T6" fmla="*/ 6 w 36"/>
                <a:gd name="T7" fmla="*/ 43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2">
                  <a:moveTo>
                    <a:pt x="12" y="27"/>
                  </a:moveTo>
                  <a:cubicBezTo>
                    <a:pt x="10" y="27"/>
                    <a:pt x="10" y="25"/>
                    <a:pt x="7" y="27"/>
                  </a:cubicBezTo>
                  <a:cubicBezTo>
                    <a:pt x="9" y="40"/>
                    <a:pt x="21" y="42"/>
                    <a:pt x="27" y="30"/>
                  </a:cubicBezTo>
                  <a:cubicBezTo>
                    <a:pt x="36" y="8"/>
                    <a:pt x="0" y="0"/>
                    <a:pt x="3" y="25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9" name="Freeform 307">
              <a:extLst>
                <a:ext uri="{FF2B5EF4-FFF2-40B4-BE49-F238E27FC236}">
                  <a16:creationId xmlns:a16="http://schemas.microsoft.com/office/drawing/2014/main" id="{D8930A5D-97E7-4B45-9B10-7F7A0474D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2415"/>
              <a:ext cx="57" cy="57"/>
            </a:xfrm>
            <a:custGeom>
              <a:avLst/>
              <a:gdLst>
                <a:gd name="T0" fmla="*/ 0 w 48"/>
                <a:gd name="T1" fmla="*/ 30 h 48"/>
                <a:gd name="T2" fmla="*/ 63 w 48"/>
                <a:gd name="T3" fmla="*/ 57 h 48"/>
                <a:gd name="T4" fmla="*/ 2 w 48"/>
                <a:gd name="T5" fmla="*/ 34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8">
                  <a:moveTo>
                    <a:pt x="0" y="18"/>
                  </a:moveTo>
                  <a:cubicBezTo>
                    <a:pt x="8" y="24"/>
                    <a:pt x="28" y="48"/>
                    <a:pt x="38" y="34"/>
                  </a:cubicBezTo>
                  <a:cubicBezTo>
                    <a:pt x="48" y="18"/>
                    <a:pt x="11" y="0"/>
                    <a:pt x="2" y="2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0" name="Freeform 308">
              <a:extLst>
                <a:ext uri="{FF2B5EF4-FFF2-40B4-BE49-F238E27FC236}">
                  <a16:creationId xmlns:a16="http://schemas.microsoft.com/office/drawing/2014/main" id="{98A58346-E0ED-407E-AC69-EA136E5E6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832"/>
              <a:ext cx="59" cy="83"/>
            </a:xfrm>
            <a:custGeom>
              <a:avLst/>
              <a:gdLst>
                <a:gd name="T0" fmla="*/ 19 w 49"/>
                <a:gd name="T1" fmla="*/ 88 h 70"/>
                <a:gd name="T2" fmla="*/ 76 w 49"/>
                <a:gd name="T3" fmla="*/ 63 h 70"/>
                <a:gd name="T4" fmla="*/ 0 w 49"/>
                <a:gd name="T5" fmla="*/ 88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70">
                  <a:moveTo>
                    <a:pt x="11" y="52"/>
                  </a:moveTo>
                  <a:cubicBezTo>
                    <a:pt x="22" y="70"/>
                    <a:pt x="49" y="61"/>
                    <a:pt x="43" y="38"/>
                  </a:cubicBezTo>
                  <a:cubicBezTo>
                    <a:pt x="33" y="0"/>
                    <a:pt x="4" y="30"/>
                    <a:pt x="0" y="52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1" name="Freeform 309">
              <a:extLst>
                <a:ext uri="{FF2B5EF4-FFF2-40B4-BE49-F238E27FC236}">
                  <a16:creationId xmlns:a16="http://schemas.microsoft.com/office/drawing/2014/main" id="{93A68F61-6E78-4170-828C-88BD1EFA9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838"/>
              <a:ext cx="82" cy="86"/>
            </a:xfrm>
            <a:custGeom>
              <a:avLst/>
              <a:gdLst>
                <a:gd name="T0" fmla="*/ 36 w 69"/>
                <a:gd name="T1" fmla="*/ 80 h 72"/>
                <a:gd name="T2" fmla="*/ 90 w 69"/>
                <a:gd name="T3" fmla="*/ 103 h 72"/>
                <a:gd name="T4" fmla="*/ 0 w 69"/>
                <a:gd name="T5" fmla="*/ 68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72">
                  <a:moveTo>
                    <a:pt x="21" y="47"/>
                  </a:moveTo>
                  <a:cubicBezTo>
                    <a:pt x="17" y="60"/>
                    <a:pt x="45" y="72"/>
                    <a:pt x="54" y="60"/>
                  </a:cubicBezTo>
                  <a:cubicBezTo>
                    <a:pt x="69" y="38"/>
                    <a:pt x="9" y="0"/>
                    <a:pt x="0" y="4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2" name="Freeform 310">
              <a:extLst>
                <a:ext uri="{FF2B5EF4-FFF2-40B4-BE49-F238E27FC236}">
                  <a16:creationId xmlns:a16="http://schemas.microsoft.com/office/drawing/2014/main" id="{A344E5DA-52E9-4864-8C88-FD6FF44E7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2771"/>
              <a:ext cx="10" cy="20"/>
            </a:xfrm>
            <a:custGeom>
              <a:avLst/>
              <a:gdLst>
                <a:gd name="T0" fmla="*/ 13 w 8"/>
                <a:gd name="T1" fmla="*/ 22 h 17"/>
                <a:gd name="T2" fmla="*/ 6 w 8"/>
                <a:gd name="T3" fmla="*/ 26 h 17"/>
                <a:gd name="T4" fmla="*/ 5 w 8"/>
                <a:gd name="T5" fmla="*/ 0 h 17"/>
                <a:gd name="T6" fmla="*/ 14 w 8"/>
                <a:gd name="T7" fmla="*/ 13 h 17"/>
                <a:gd name="T8" fmla="*/ 13 w 8"/>
                <a:gd name="T9" fmla="*/ 2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7">
                  <a:moveTo>
                    <a:pt x="6" y="14"/>
                  </a:moveTo>
                  <a:cubicBezTo>
                    <a:pt x="6" y="16"/>
                    <a:pt x="5" y="17"/>
                    <a:pt x="3" y="16"/>
                  </a:cubicBezTo>
                  <a:cubicBezTo>
                    <a:pt x="0" y="11"/>
                    <a:pt x="0" y="5"/>
                    <a:pt x="2" y="0"/>
                  </a:cubicBezTo>
                  <a:cubicBezTo>
                    <a:pt x="5" y="2"/>
                    <a:pt x="7" y="5"/>
                    <a:pt x="7" y="8"/>
                  </a:cubicBezTo>
                  <a:cubicBezTo>
                    <a:pt x="8" y="10"/>
                    <a:pt x="7" y="12"/>
                    <a:pt x="6" y="14"/>
                  </a:cubicBezTo>
                  <a:close/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3" name="Freeform 311">
              <a:extLst>
                <a:ext uri="{FF2B5EF4-FFF2-40B4-BE49-F238E27FC236}">
                  <a16:creationId xmlns:a16="http://schemas.microsoft.com/office/drawing/2014/main" id="{95BA1EFC-F837-4DD3-B025-3F4666B46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2701"/>
              <a:ext cx="45" cy="46"/>
            </a:xfrm>
            <a:custGeom>
              <a:avLst/>
              <a:gdLst>
                <a:gd name="T0" fmla="*/ 2 w 38"/>
                <a:gd name="T1" fmla="*/ 28 h 39"/>
                <a:gd name="T2" fmla="*/ 54 w 38"/>
                <a:gd name="T3" fmla="*/ 39 h 39"/>
                <a:gd name="T4" fmla="*/ 7 w 38"/>
                <a:gd name="T5" fmla="*/ 4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9">
                  <a:moveTo>
                    <a:pt x="2" y="17"/>
                  </a:moveTo>
                  <a:cubicBezTo>
                    <a:pt x="4" y="25"/>
                    <a:pt x="27" y="39"/>
                    <a:pt x="33" y="24"/>
                  </a:cubicBezTo>
                  <a:cubicBezTo>
                    <a:pt x="38" y="9"/>
                    <a:pt x="0" y="0"/>
                    <a:pt x="4" y="25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4" name="Freeform 312">
              <a:extLst>
                <a:ext uri="{FF2B5EF4-FFF2-40B4-BE49-F238E27FC236}">
                  <a16:creationId xmlns:a16="http://schemas.microsoft.com/office/drawing/2014/main" id="{45A627D4-E73A-4FA6-A2D7-8C1FDC357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2697"/>
              <a:ext cx="84" cy="96"/>
            </a:xfrm>
            <a:custGeom>
              <a:avLst/>
              <a:gdLst>
                <a:gd name="T0" fmla="*/ 34 w 70"/>
                <a:gd name="T1" fmla="*/ 77 h 80"/>
                <a:gd name="T2" fmla="*/ 52 w 70"/>
                <a:gd name="T3" fmla="*/ 136 h 80"/>
                <a:gd name="T4" fmla="*/ 20 w 70"/>
                <a:gd name="T5" fmla="*/ 78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80">
                  <a:moveTo>
                    <a:pt x="19" y="44"/>
                  </a:moveTo>
                  <a:cubicBezTo>
                    <a:pt x="0" y="41"/>
                    <a:pt x="11" y="80"/>
                    <a:pt x="30" y="78"/>
                  </a:cubicBezTo>
                  <a:cubicBezTo>
                    <a:pt x="70" y="74"/>
                    <a:pt x="17" y="0"/>
                    <a:pt x="12" y="45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5" name="Freeform 313">
              <a:extLst>
                <a:ext uri="{FF2B5EF4-FFF2-40B4-BE49-F238E27FC236}">
                  <a16:creationId xmlns:a16="http://schemas.microsoft.com/office/drawing/2014/main" id="{A429A57E-900F-485C-88EC-AF8167AC0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777"/>
              <a:ext cx="65" cy="73"/>
            </a:xfrm>
            <a:custGeom>
              <a:avLst/>
              <a:gdLst>
                <a:gd name="T0" fmla="*/ 17 w 55"/>
                <a:gd name="T1" fmla="*/ 41 h 61"/>
                <a:gd name="T2" fmla="*/ 72 w 55"/>
                <a:gd name="T3" fmla="*/ 73 h 61"/>
                <a:gd name="T4" fmla="*/ 17 w 55"/>
                <a:gd name="T5" fmla="*/ 49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61">
                  <a:moveTo>
                    <a:pt x="10" y="23"/>
                  </a:moveTo>
                  <a:cubicBezTo>
                    <a:pt x="0" y="40"/>
                    <a:pt x="34" y="61"/>
                    <a:pt x="44" y="43"/>
                  </a:cubicBezTo>
                  <a:cubicBezTo>
                    <a:pt x="55" y="20"/>
                    <a:pt x="7" y="0"/>
                    <a:pt x="10" y="28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6" name="Freeform 314">
              <a:extLst>
                <a:ext uri="{FF2B5EF4-FFF2-40B4-BE49-F238E27FC236}">
                  <a16:creationId xmlns:a16="http://schemas.microsoft.com/office/drawing/2014/main" id="{2A13FB6F-D5B1-4626-B50C-31CFC6567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751"/>
              <a:ext cx="63" cy="92"/>
            </a:xfrm>
            <a:custGeom>
              <a:avLst/>
              <a:gdLst>
                <a:gd name="T0" fmla="*/ 38 w 53"/>
                <a:gd name="T1" fmla="*/ 45 h 77"/>
                <a:gd name="T2" fmla="*/ 45 w 53"/>
                <a:gd name="T3" fmla="*/ 119 h 77"/>
                <a:gd name="T4" fmla="*/ 15 w 53"/>
                <a:gd name="T5" fmla="*/ 37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77">
                  <a:moveTo>
                    <a:pt x="23" y="27"/>
                  </a:moveTo>
                  <a:cubicBezTo>
                    <a:pt x="12" y="35"/>
                    <a:pt x="0" y="77"/>
                    <a:pt x="27" y="70"/>
                  </a:cubicBezTo>
                  <a:cubicBezTo>
                    <a:pt x="53" y="62"/>
                    <a:pt x="31" y="0"/>
                    <a:pt x="9" y="22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7" name="Freeform 315">
              <a:extLst>
                <a:ext uri="{FF2B5EF4-FFF2-40B4-BE49-F238E27FC236}">
                  <a16:creationId xmlns:a16="http://schemas.microsoft.com/office/drawing/2014/main" id="{29B2F8EA-3C64-4C57-A196-3CAFCB73B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2831"/>
              <a:ext cx="110" cy="88"/>
            </a:xfrm>
            <a:custGeom>
              <a:avLst/>
              <a:gdLst>
                <a:gd name="T0" fmla="*/ 43 w 92"/>
                <a:gd name="T1" fmla="*/ 77 h 74"/>
                <a:gd name="T2" fmla="*/ 75 w 92"/>
                <a:gd name="T3" fmla="*/ 107 h 74"/>
                <a:gd name="T4" fmla="*/ 36 w 92"/>
                <a:gd name="T5" fmla="*/ 74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74">
                  <a:moveTo>
                    <a:pt x="25" y="46"/>
                  </a:moveTo>
                  <a:cubicBezTo>
                    <a:pt x="0" y="46"/>
                    <a:pt x="20" y="74"/>
                    <a:pt x="44" y="64"/>
                  </a:cubicBezTo>
                  <a:cubicBezTo>
                    <a:pt x="92" y="44"/>
                    <a:pt x="19" y="0"/>
                    <a:pt x="21" y="4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8" name="Freeform 316">
              <a:extLst>
                <a:ext uri="{FF2B5EF4-FFF2-40B4-BE49-F238E27FC236}">
                  <a16:creationId xmlns:a16="http://schemas.microsoft.com/office/drawing/2014/main" id="{0808057A-75F0-445F-AA10-7BA39C821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866"/>
              <a:ext cx="60" cy="130"/>
            </a:xfrm>
            <a:custGeom>
              <a:avLst/>
              <a:gdLst>
                <a:gd name="T0" fmla="*/ 8 w 50"/>
                <a:gd name="T1" fmla="*/ 134 h 109"/>
                <a:gd name="T2" fmla="*/ 6 w 50"/>
                <a:gd name="T3" fmla="*/ 131 h 109"/>
                <a:gd name="T4" fmla="*/ 6 w 50"/>
                <a:gd name="T5" fmla="*/ 86 h 1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09">
                  <a:moveTo>
                    <a:pt x="5" y="79"/>
                  </a:moveTo>
                  <a:cubicBezTo>
                    <a:pt x="6" y="79"/>
                    <a:pt x="0" y="75"/>
                    <a:pt x="3" y="77"/>
                  </a:cubicBezTo>
                  <a:cubicBezTo>
                    <a:pt x="50" y="109"/>
                    <a:pt x="28" y="0"/>
                    <a:pt x="3" y="5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9" name="Freeform 317">
              <a:extLst>
                <a:ext uri="{FF2B5EF4-FFF2-40B4-BE49-F238E27FC236}">
                  <a16:creationId xmlns:a16="http://schemas.microsoft.com/office/drawing/2014/main" id="{56A81ECC-EF14-4568-BE2C-6089A7749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2970"/>
              <a:ext cx="65" cy="87"/>
            </a:xfrm>
            <a:custGeom>
              <a:avLst/>
              <a:gdLst>
                <a:gd name="T0" fmla="*/ 15 w 55"/>
                <a:gd name="T1" fmla="*/ 72 h 73"/>
                <a:gd name="T2" fmla="*/ 60 w 55"/>
                <a:gd name="T3" fmla="*/ 97 h 73"/>
                <a:gd name="T4" fmla="*/ 8 w 55"/>
                <a:gd name="T5" fmla="*/ 52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73">
                  <a:moveTo>
                    <a:pt x="9" y="42"/>
                  </a:moveTo>
                  <a:cubicBezTo>
                    <a:pt x="0" y="60"/>
                    <a:pt x="21" y="73"/>
                    <a:pt x="36" y="57"/>
                  </a:cubicBezTo>
                  <a:cubicBezTo>
                    <a:pt x="55" y="36"/>
                    <a:pt x="21" y="0"/>
                    <a:pt x="5" y="3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60" name="Freeform 318">
              <a:extLst>
                <a:ext uri="{FF2B5EF4-FFF2-40B4-BE49-F238E27FC236}">
                  <a16:creationId xmlns:a16="http://schemas.microsoft.com/office/drawing/2014/main" id="{35EEEA30-47D8-4376-84BD-45ACFD4D7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2987"/>
              <a:ext cx="69" cy="77"/>
            </a:xfrm>
            <a:custGeom>
              <a:avLst/>
              <a:gdLst>
                <a:gd name="T0" fmla="*/ 27 w 58"/>
                <a:gd name="T1" fmla="*/ 75 h 65"/>
                <a:gd name="T2" fmla="*/ 51 w 58"/>
                <a:gd name="T3" fmla="*/ 97 h 65"/>
                <a:gd name="T4" fmla="*/ 30 w 58"/>
                <a:gd name="T5" fmla="*/ 46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65">
                  <a:moveTo>
                    <a:pt x="16" y="45"/>
                  </a:moveTo>
                  <a:cubicBezTo>
                    <a:pt x="0" y="46"/>
                    <a:pt x="15" y="65"/>
                    <a:pt x="30" y="58"/>
                  </a:cubicBezTo>
                  <a:cubicBezTo>
                    <a:pt x="58" y="42"/>
                    <a:pt x="29" y="0"/>
                    <a:pt x="18" y="28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61" name="Freeform 319">
              <a:extLst>
                <a:ext uri="{FF2B5EF4-FFF2-40B4-BE49-F238E27FC236}">
                  <a16:creationId xmlns:a16="http://schemas.microsoft.com/office/drawing/2014/main" id="{22D0C8FF-8CA1-449F-A29F-55193E549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2985"/>
              <a:ext cx="78" cy="80"/>
            </a:xfrm>
            <a:custGeom>
              <a:avLst/>
              <a:gdLst>
                <a:gd name="T0" fmla="*/ 38 w 66"/>
                <a:gd name="T1" fmla="*/ 45 h 67"/>
                <a:gd name="T2" fmla="*/ 44 w 66"/>
                <a:gd name="T3" fmla="*/ 109 h 67"/>
                <a:gd name="T4" fmla="*/ 20 w 66"/>
                <a:gd name="T5" fmla="*/ 38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67">
                  <a:moveTo>
                    <a:pt x="23" y="27"/>
                  </a:moveTo>
                  <a:cubicBezTo>
                    <a:pt x="0" y="29"/>
                    <a:pt x="3" y="63"/>
                    <a:pt x="26" y="64"/>
                  </a:cubicBezTo>
                  <a:cubicBezTo>
                    <a:pt x="66" y="67"/>
                    <a:pt x="44" y="0"/>
                    <a:pt x="12" y="2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62" name="Freeform 320">
              <a:extLst>
                <a:ext uri="{FF2B5EF4-FFF2-40B4-BE49-F238E27FC236}">
                  <a16:creationId xmlns:a16="http://schemas.microsoft.com/office/drawing/2014/main" id="{BFE5C1FB-FD3D-4616-974E-99C491CDE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2534"/>
              <a:ext cx="54" cy="49"/>
            </a:xfrm>
            <a:custGeom>
              <a:avLst/>
              <a:gdLst>
                <a:gd name="T0" fmla="*/ 29 w 45"/>
                <a:gd name="T1" fmla="*/ 16 h 41"/>
                <a:gd name="T2" fmla="*/ 36 w 45"/>
                <a:gd name="T3" fmla="*/ 63 h 41"/>
                <a:gd name="T4" fmla="*/ 24 w 45"/>
                <a:gd name="T5" fmla="*/ 7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41">
                  <a:moveTo>
                    <a:pt x="17" y="9"/>
                  </a:moveTo>
                  <a:cubicBezTo>
                    <a:pt x="6" y="17"/>
                    <a:pt x="0" y="41"/>
                    <a:pt x="21" y="37"/>
                  </a:cubicBezTo>
                  <a:cubicBezTo>
                    <a:pt x="45" y="33"/>
                    <a:pt x="41" y="0"/>
                    <a:pt x="14" y="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63" name="Freeform 321">
              <a:extLst>
                <a:ext uri="{FF2B5EF4-FFF2-40B4-BE49-F238E27FC236}">
                  <a16:creationId xmlns:a16="http://schemas.microsoft.com/office/drawing/2014/main" id="{853A3E2B-4B57-407A-B72D-6E12514C6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2577"/>
              <a:ext cx="42" cy="61"/>
            </a:xfrm>
            <a:custGeom>
              <a:avLst/>
              <a:gdLst>
                <a:gd name="T0" fmla="*/ 29 w 35"/>
                <a:gd name="T1" fmla="*/ 8 h 51"/>
                <a:gd name="T2" fmla="*/ 20 w 35"/>
                <a:gd name="T3" fmla="*/ 61 h 51"/>
                <a:gd name="T4" fmla="*/ 44 w 35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1">
                  <a:moveTo>
                    <a:pt x="17" y="5"/>
                  </a:moveTo>
                  <a:cubicBezTo>
                    <a:pt x="8" y="8"/>
                    <a:pt x="0" y="27"/>
                    <a:pt x="12" y="36"/>
                  </a:cubicBezTo>
                  <a:cubicBezTo>
                    <a:pt x="30" y="51"/>
                    <a:pt x="35" y="12"/>
                    <a:pt x="26" y="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64" name="Freeform 322">
              <a:extLst>
                <a:ext uri="{FF2B5EF4-FFF2-40B4-BE49-F238E27FC236}">
                  <a16:creationId xmlns:a16="http://schemas.microsoft.com/office/drawing/2014/main" id="{588B0634-BE2E-411D-9EF2-A2ADD5C43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220"/>
              <a:ext cx="64" cy="90"/>
            </a:xfrm>
            <a:custGeom>
              <a:avLst/>
              <a:gdLst>
                <a:gd name="T0" fmla="*/ 18 w 54"/>
                <a:gd name="T1" fmla="*/ 69 h 76"/>
                <a:gd name="T2" fmla="*/ 37 w 54"/>
                <a:gd name="T3" fmla="*/ 117 h 76"/>
                <a:gd name="T4" fmla="*/ 9 w 54"/>
                <a:gd name="T5" fmla="*/ 69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76">
                  <a:moveTo>
                    <a:pt x="11" y="41"/>
                  </a:moveTo>
                  <a:cubicBezTo>
                    <a:pt x="0" y="48"/>
                    <a:pt x="5" y="76"/>
                    <a:pt x="22" y="71"/>
                  </a:cubicBezTo>
                  <a:cubicBezTo>
                    <a:pt x="54" y="62"/>
                    <a:pt x="13" y="0"/>
                    <a:pt x="6" y="4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65" name="Freeform 323">
              <a:extLst>
                <a:ext uri="{FF2B5EF4-FFF2-40B4-BE49-F238E27FC236}">
                  <a16:creationId xmlns:a16="http://schemas.microsoft.com/office/drawing/2014/main" id="{37F84149-C357-46D1-909B-5BE247C15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295"/>
              <a:ext cx="67" cy="71"/>
            </a:xfrm>
            <a:custGeom>
              <a:avLst/>
              <a:gdLst>
                <a:gd name="T0" fmla="*/ 10 w 56"/>
                <a:gd name="T1" fmla="*/ 64 h 60"/>
                <a:gd name="T2" fmla="*/ 0 w 56"/>
                <a:gd name="T3" fmla="*/ 60 h 60"/>
                <a:gd name="T4" fmla="*/ 72 w 56"/>
                <a:gd name="T5" fmla="*/ 71 h 60"/>
                <a:gd name="T6" fmla="*/ 6 w 56"/>
                <a:gd name="T7" fmla="*/ 36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60">
                  <a:moveTo>
                    <a:pt x="6" y="39"/>
                  </a:moveTo>
                  <a:cubicBezTo>
                    <a:pt x="4" y="38"/>
                    <a:pt x="2" y="37"/>
                    <a:pt x="0" y="36"/>
                  </a:cubicBezTo>
                  <a:cubicBezTo>
                    <a:pt x="9" y="48"/>
                    <a:pt x="32" y="60"/>
                    <a:pt x="42" y="43"/>
                  </a:cubicBezTo>
                  <a:cubicBezTo>
                    <a:pt x="56" y="19"/>
                    <a:pt x="17" y="0"/>
                    <a:pt x="3" y="2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66" name="Freeform 324">
              <a:extLst>
                <a:ext uri="{FF2B5EF4-FFF2-40B4-BE49-F238E27FC236}">
                  <a16:creationId xmlns:a16="http://schemas.microsoft.com/office/drawing/2014/main" id="{FDEDF29F-A7BD-4C93-A62F-0EB2516FE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394"/>
              <a:ext cx="55" cy="68"/>
            </a:xfrm>
            <a:custGeom>
              <a:avLst/>
              <a:gdLst>
                <a:gd name="T0" fmla="*/ 7 w 46"/>
                <a:gd name="T1" fmla="*/ 64 h 57"/>
                <a:gd name="T2" fmla="*/ 53 w 46"/>
                <a:gd name="T3" fmla="*/ 80 h 57"/>
                <a:gd name="T4" fmla="*/ 0 w 46"/>
                <a:gd name="T5" fmla="*/ 27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7">
                  <a:moveTo>
                    <a:pt x="4" y="38"/>
                  </a:moveTo>
                  <a:cubicBezTo>
                    <a:pt x="2" y="52"/>
                    <a:pt x="22" y="57"/>
                    <a:pt x="31" y="47"/>
                  </a:cubicBezTo>
                  <a:cubicBezTo>
                    <a:pt x="46" y="30"/>
                    <a:pt x="15" y="0"/>
                    <a:pt x="0" y="16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67" name="Freeform 325">
              <a:extLst>
                <a:ext uri="{FF2B5EF4-FFF2-40B4-BE49-F238E27FC236}">
                  <a16:creationId xmlns:a16="http://schemas.microsoft.com/office/drawing/2014/main" id="{31DD71F7-695A-45E2-9384-451513C00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2374"/>
              <a:ext cx="59" cy="70"/>
            </a:xfrm>
            <a:custGeom>
              <a:avLst/>
              <a:gdLst>
                <a:gd name="T0" fmla="*/ 28 w 50"/>
                <a:gd name="T1" fmla="*/ 36 h 59"/>
                <a:gd name="T2" fmla="*/ 39 w 50"/>
                <a:gd name="T3" fmla="*/ 96 h 59"/>
                <a:gd name="T4" fmla="*/ 20 w 50"/>
                <a:gd name="T5" fmla="*/ 38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59">
                  <a:moveTo>
                    <a:pt x="17" y="21"/>
                  </a:moveTo>
                  <a:cubicBezTo>
                    <a:pt x="0" y="21"/>
                    <a:pt x="4" y="59"/>
                    <a:pt x="24" y="57"/>
                  </a:cubicBezTo>
                  <a:cubicBezTo>
                    <a:pt x="50" y="54"/>
                    <a:pt x="39" y="0"/>
                    <a:pt x="12" y="2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68" name="Freeform 326">
              <a:extLst>
                <a:ext uri="{FF2B5EF4-FFF2-40B4-BE49-F238E27FC236}">
                  <a16:creationId xmlns:a16="http://schemas.microsoft.com/office/drawing/2014/main" id="{2EDCBB29-38ED-4478-B943-629C52EC7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2397"/>
              <a:ext cx="84" cy="97"/>
            </a:xfrm>
            <a:custGeom>
              <a:avLst/>
              <a:gdLst>
                <a:gd name="T0" fmla="*/ 28 w 70"/>
                <a:gd name="T1" fmla="*/ 99 h 81"/>
                <a:gd name="T2" fmla="*/ 43 w 70"/>
                <a:gd name="T3" fmla="*/ 131 h 81"/>
                <a:gd name="T4" fmla="*/ 24 w 70"/>
                <a:gd name="T5" fmla="*/ 9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81">
                  <a:moveTo>
                    <a:pt x="16" y="58"/>
                  </a:moveTo>
                  <a:cubicBezTo>
                    <a:pt x="1" y="50"/>
                    <a:pt x="0" y="81"/>
                    <a:pt x="25" y="76"/>
                  </a:cubicBezTo>
                  <a:cubicBezTo>
                    <a:pt x="70" y="67"/>
                    <a:pt x="28" y="0"/>
                    <a:pt x="14" y="5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69" name="Freeform 327">
              <a:extLst>
                <a:ext uri="{FF2B5EF4-FFF2-40B4-BE49-F238E27FC236}">
                  <a16:creationId xmlns:a16="http://schemas.microsoft.com/office/drawing/2014/main" id="{04A9FC30-4E8A-404E-A95B-897F7D4FB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524"/>
              <a:ext cx="63" cy="78"/>
            </a:xfrm>
            <a:custGeom>
              <a:avLst/>
              <a:gdLst>
                <a:gd name="T0" fmla="*/ 32 w 53"/>
                <a:gd name="T1" fmla="*/ 45 h 66"/>
                <a:gd name="T2" fmla="*/ 32 w 53"/>
                <a:gd name="T3" fmla="*/ 108 h 66"/>
                <a:gd name="T4" fmla="*/ 6 w 53"/>
                <a:gd name="T5" fmla="*/ 56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66">
                  <a:moveTo>
                    <a:pt x="19" y="27"/>
                  </a:moveTo>
                  <a:cubicBezTo>
                    <a:pt x="3" y="30"/>
                    <a:pt x="0" y="66"/>
                    <a:pt x="19" y="65"/>
                  </a:cubicBezTo>
                  <a:cubicBezTo>
                    <a:pt x="53" y="64"/>
                    <a:pt x="6" y="0"/>
                    <a:pt x="3" y="3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70" name="Freeform 328">
              <a:extLst>
                <a:ext uri="{FF2B5EF4-FFF2-40B4-BE49-F238E27FC236}">
                  <a16:creationId xmlns:a16="http://schemas.microsoft.com/office/drawing/2014/main" id="{939AEAFA-037A-4B31-BFDF-B85A93ADC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624"/>
              <a:ext cx="76" cy="82"/>
            </a:xfrm>
            <a:custGeom>
              <a:avLst/>
              <a:gdLst>
                <a:gd name="T0" fmla="*/ 24 w 64"/>
                <a:gd name="T1" fmla="*/ 61 h 69"/>
                <a:gd name="T2" fmla="*/ 15 w 64"/>
                <a:gd name="T3" fmla="*/ 57 h 69"/>
                <a:gd name="T4" fmla="*/ 82 w 64"/>
                <a:gd name="T5" fmla="*/ 90 h 69"/>
                <a:gd name="T6" fmla="*/ 6 w 64"/>
                <a:gd name="T7" fmla="*/ 52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69">
                  <a:moveTo>
                    <a:pt x="14" y="36"/>
                  </a:moveTo>
                  <a:cubicBezTo>
                    <a:pt x="13" y="35"/>
                    <a:pt x="11" y="34"/>
                    <a:pt x="9" y="34"/>
                  </a:cubicBezTo>
                  <a:cubicBezTo>
                    <a:pt x="10" y="47"/>
                    <a:pt x="39" y="69"/>
                    <a:pt x="49" y="54"/>
                  </a:cubicBezTo>
                  <a:cubicBezTo>
                    <a:pt x="64" y="34"/>
                    <a:pt x="0" y="0"/>
                    <a:pt x="3" y="3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71" name="Freeform 329">
              <a:extLst>
                <a:ext uri="{FF2B5EF4-FFF2-40B4-BE49-F238E27FC236}">
                  <a16:creationId xmlns:a16="http://schemas.microsoft.com/office/drawing/2014/main" id="{C057224F-FC89-4F42-BE87-55CAAFBFD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2302"/>
              <a:ext cx="77" cy="67"/>
            </a:xfrm>
            <a:custGeom>
              <a:avLst/>
              <a:gdLst>
                <a:gd name="T0" fmla="*/ 23 w 64"/>
                <a:gd name="T1" fmla="*/ 44 h 56"/>
                <a:gd name="T2" fmla="*/ 59 w 64"/>
                <a:gd name="T3" fmla="*/ 87 h 56"/>
                <a:gd name="T4" fmla="*/ 41 w 64"/>
                <a:gd name="T5" fmla="*/ 31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6">
                  <a:moveTo>
                    <a:pt x="13" y="26"/>
                  </a:moveTo>
                  <a:cubicBezTo>
                    <a:pt x="0" y="39"/>
                    <a:pt x="18" y="56"/>
                    <a:pt x="34" y="51"/>
                  </a:cubicBezTo>
                  <a:cubicBezTo>
                    <a:pt x="64" y="42"/>
                    <a:pt x="46" y="0"/>
                    <a:pt x="23" y="18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72" name="Freeform 330">
              <a:extLst>
                <a:ext uri="{FF2B5EF4-FFF2-40B4-BE49-F238E27FC236}">
                  <a16:creationId xmlns:a16="http://schemas.microsoft.com/office/drawing/2014/main" id="{D34202D3-D623-4A17-B769-764B523F2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840"/>
              <a:ext cx="35" cy="24"/>
            </a:xfrm>
            <a:custGeom>
              <a:avLst/>
              <a:gdLst>
                <a:gd name="T0" fmla="*/ 21 w 29"/>
                <a:gd name="T1" fmla="*/ 6 h 20"/>
                <a:gd name="T2" fmla="*/ 25 w 29"/>
                <a:gd name="T3" fmla="*/ 8 h 20"/>
                <a:gd name="T4" fmla="*/ 6 w 29"/>
                <a:gd name="T5" fmla="*/ 1 h 20"/>
                <a:gd name="T6" fmla="*/ 21 w 29"/>
                <a:gd name="T7" fmla="*/ 6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0">
                  <a:moveTo>
                    <a:pt x="12" y="3"/>
                  </a:moveTo>
                  <a:cubicBezTo>
                    <a:pt x="13" y="3"/>
                    <a:pt x="14" y="4"/>
                    <a:pt x="14" y="5"/>
                  </a:cubicBezTo>
                  <a:cubicBezTo>
                    <a:pt x="29" y="20"/>
                    <a:pt x="0" y="18"/>
                    <a:pt x="3" y="1"/>
                  </a:cubicBezTo>
                  <a:cubicBezTo>
                    <a:pt x="6" y="0"/>
                    <a:pt x="9" y="1"/>
                    <a:pt x="12" y="3"/>
                  </a:cubicBezTo>
                  <a:close/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73" name="Freeform 331">
              <a:extLst>
                <a:ext uri="{FF2B5EF4-FFF2-40B4-BE49-F238E27FC236}">
                  <a16:creationId xmlns:a16="http://schemas.microsoft.com/office/drawing/2014/main" id="{9C1066B4-8B25-460A-9B74-EBEB0D960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1871"/>
              <a:ext cx="95" cy="79"/>
            </a:xfrm>
            <a:custGeom>
              <a:avLst/>
              <a:gdLst>
                <a:gd name="T0" fmla="*/ 95 w 79"/>
                <a:gd name="T1" fmla="*/ 19 h 66"/>
                <a:gd name="T2" fmla="*/ 29 w 79"/>
                <a:gd name="T3" fmla="*/ 59 h 66"/>
                <a:gd name="T4" fmla="*/ 85 w 79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66">
                  <a:moveTo>
                    <a:pt x="55" y="11"/>
                  </a:moveTo>
                  <a:cubicBezTo>
                    <a:pt x="40" y="5"/>
                    <a:pt x="0" y="12"/>
                    <a:pt x="17" y="34"/>
                  </a:cubicBezTo>
                  <a:cubicBezTo>
                    <a:pt x="42" y="66"/>
                    <a:pt x="79" y="0"/>
                    <a:pt x="49" y="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74" name="Freeform 332">
              <a:extLst>
                <a:ext uri="{FF2B5EF4-FFF2-40B4-BE49-F238E27FC236}">
                  <a16:creationId xmlns:a16="http://schemas.microsoft.com/office/drawing/2014/main" id="{38D44F80-7D36-4CE4-AB32-3D1D0E071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1889"/>
              <a:ext cx="54" cy="60"/>
            </a:xfrm>
            <a:custGeom>
              <a:avLst/>
              <a:gdLst>
                <a:gd name="T0" fmla="*/ 36 w 45"/>
                <a:gd name="T1" fmla="*/ 37 h 50"/>
                <a:gd name="T2" fmla="*/ 29 w 45"/>
                <a:gd name="T3" fmla="*/ 79 h 50"/>
                <a:gd name="T4" fmla="*/ 26 w 45"/>
                <a:gd name="T5" fmla="*/ 36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0">
                  <a:moveTo>
                    <a:pt x="21" y="22"/>
                  </a:moveTo>
                  <a:cubicBezTo>
                    <a:pt x="6" y="22"/>
                    <a:pt x="0" y="43"/>
                    <a:pt x="17" y="46"/>
                  </a:cubicBezTo>
                  <a:cubicBezTo>
                    <a:pt x="45" y="50"/>
                    <a:pt x="24" y="0"/>
                    <a:pt x="15" y="2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75" name="Freeform 333">
              <a:extLst>
                <a:ext uri="{FF2B5EF4-FFF2-40B4-BE49-F238E27FC236}">
                  <a16:creationId xmlns:a16="http://schemas.microsoft.com/office/drawing/2014/main" id="{3C18A297-C2AB-4F5F-8D9A-086E597D9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1900"/>
              <a:ext cx="66" cy="77"/>
            </a:xfrm>
            <a:custGeom>
              <a:avLst/>
              <a:gdLst>
                <a:gd name="T0" fmla="*/ 29 w 55"/>
                <a:gd name="T1" fmla="*/ 13 h 65"/>
                <a:gd name="T2" fmla="*/ 84 w 55"/>
                <a:gd name="T3" fmla="*/ 60 h 65"/>
                <a:gd name="T4" fmla="*/ 20 w 55"/>
                <a:gd name="T5" fmla="*/ 28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65">
                  <a:moveTo>
                    <a:pt x="17" y="8"/>
                  </a:moveTo>
                  <a:cubicBezTo>
                    <a:pt x="34" y="0"/>
                    <a:pt x="55" y="18"/>
                    <a:pt x="48" y="36"/>
                  </a:cubicBezTo>
                  <a:cubicBezTo>
                    <a:pt x="36" y="65"/>
                    <a:pt x="0" y="43"/>
                    <a:pt x="12" y="17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76" name="Freeform 334">
              <a:extLst>
                <a:ext uri="{FF2B5EF4-FFF2-40B4-BE49-F238E27FC236}">
                  <a16:creationId xmlns:a16="http://schemas.microsoft.com/office/drawing/2014/main" id="{C48E57B8-4DA6-455F-BED4-7682D88F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1356"/>
              <a:ext cx="102" cy="97"/>
            </a:xfrm>
            <a:custGeom>
              <a:avLst/>
              <a:gdLst>
                <a:gd name="T0" fmla="*/ 101 w 85"/>
                <a:gd name="T1" fmla="*/ 18 h 82"/>
                <a:gd name="T2" fmla="*/ 26 w 85"/>
                <a:gd name="T3" fmla="*/ 60 h 82"/>
                <a:gd name="T4" fmla="*/ 80 w 85"/>
                <a:gd name="T5" fmla="*/ 0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82">
                  <a:moveTo>
                    <a:pt x="58" y="11"/>
                  </a:moveTo>
                  <a:cubicBezTo>
                    <a:pt x="43" y="7"/>
                    <a:pt x="0" y="4"/>
                    <a:pt x="15" y="36"/>
                  </a:cubicBezTo>
                  <a:cubicBezTo>
                    <a:pt x="36" y="82"/>
                    <a:pt x="85" y="2"/>
                    <a:pt x="47" y="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77" name="Freeform 335">
              <a:extLst>
                <a:ext uri="{FF2B5EF4-FFF2-40B4-BE49-F238E27FC236}">
                  <a16:creationId xmlns:a16="http://schemas.microsoft.com/office/drawing/2014/main" id="{CC168B43-53D9-4ED2-BBDB-D79310244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1512"/>
              <a:ext cx="79" cy="89"/>
            </a:xfrm>
            <a:custGeom>
              <a:avLst/>
              <a:gdLst>
                <a:gd name="T0" fmla="*/ 49 w 66"/>
                <a:gd name="T1" fmla="*/ 51 h 75"/>
                <a:gd name="T2" fmla="*/ 29 w 66"/>
                <a:gd name="T3" fmla="*/ 38 h 75"/>
                <a:gd name="T4" fmla="*/ 61 w 66"/>
                <a:gd name="T5" fmla="*/ 116 h 75"/>
                <a:gd name="T6" fmla="*/ 42 w 66"/>
                <a:gd name="T7" fmla="*/ 2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75">
                  <a:moveTo>
                    <a:pt x="28" y="30"/>
                  </a:moveTo>
                  <a:cubicBezTo>
                    <a:pt x="25" y="27"/>
                    <a:pt x="21" y="24"/>
                    <a:pt x="17" y="23"/>
                  </a:cubicBezTo>
                  <a:cubicBezTo>
                    <a:pt x="0" y="36"/>
                    <a:pt x="13" y="75"/>
                    <a:pt x="36" y="70"/>
                  </a:cubicBezTo>
                  <a:cubicBezTo>
                    <a:pt x="66" y="64"/>
                    <a:pt x="56" y="0"/>
                    <a:pt x="24" y="2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78" name="Freeform 336">
              <a:extLst>
                <a:ext uri="{FF2B5EF4-FFF2-40B4-BE49-F238E27FC236}">
                  <a16:creationId xmlns:a16="http://schemas.microsoft.com/office/drawing/2014/main" id="{9D4DB2CF-10E1-4D00-9504-EC6CE17C2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1404"/>
              <a:ext cx="59" cy="73"/>
            </a:xfrm>
            <a:custGeom>
              <a:avLst/>
              <a:gdLst>
                <a:gd name="T0" fmla="*/ 19 w 49"/>
                <a:gd name="T1" fmla="*/ 44 h 61"/>
                <a:gd name="T2" fmla="*/ 48 w 49"/>
                <a:gd name="T3" fmla="*/ 93 h 61"/>
                <a:gd name="T4" fmla="*/ 2 w 49"/>
                <a:gd name="T5" fmla="*/ 56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61">
                  <a:moveTo>
                    <a:pt x="11" y="26"/>
                  </a:moveTo>
                  <a:cubicBezTo>
                    <a:pt x="2" y="33"/>
                    <a:pt x="15" y="61"/>
                    <a:pt x="27" y="54"/>
                  </a:cubicBezTo>
                  <a:cubicBezTo>
                    <a:pt x="49" y="41"/>
                    <a:pt x="0" y="0"/>
                    <a:pt x="2" y="3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79" name="Freeform 337">
              <a:extLst>
                <a:ext uri="{FF2B5EF4-FFF2-40B4-BE49-F238E27FC236}">
                  <a16:creationId xmlns:a16="http://schemas.microsoft.com/office/drawing/2014/main" id="{565729C3-7D52-4DE9-8AAF-75F6733D9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466"/>
              <a:ext cx="85" cy="69"/>
            </a:xfrm>
            <a:custGeom>
              <a:avLst/>
              <a:gdLst>
                <a:gd name="T0" fmla="*/ 87 w 71"/>
                <a:gd name="T1" fmla="*/ 30 h 58"/>
                <a:gd name="T2" fmla="*/ 26 w 71"/>
                <a:gd name="T3" fmla="*/ 57 h 58"/>
                <a:gd name="T4" fmla="*/ 65 w 71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58">
                  <a:moveTo>
                    <a:pt x="51" y="18"/>
                  </a:moveTo>
                  <a:cubicBezTo>
                    <a:pt x="42" y="18"/>
                    <a:pt x="0" y="17"/>
                    <a:pt x="15" y="34"/>
                  </a:cubicBezTo>
                  <a:cubicBezTo>
                    <a:pt x="36" y="58"/>
                    <a:pt x="71" y="4"/>
                    <a:pt x="38" y="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80" name="Freeform 338">
              <a:extLst>
                <a:ext uri="{FF2B5EF4-FFF2-40B4-BE49-F238E27FC236}">
                  <a16:creationId xmlns:a16="http://schemas.microsoft.com/office/drawing/2014/main" id="{F8F90711-8642-4B02-9CAF-C310814FE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1500"/>
              <a:ext cx="48" cy="72"/>
            </a:xfrm>
            <a:custGeom>
              <a:avLst/>
              <a:gdLst>
                <a:gd name="T0" fmla="*/ 16 w 40"/>
                <a:gd name="T1" fmla="*/ 80 h 61"/>
                <a:gd name="T2" fmla="*/ 0 w 40"/>
                <a:gd name="T3" fmla="*/ 79 h 61"/>
                <a:gd name="T4" fmla="*/ 41 w 40"/>
                <a:gd name="T5" fmla="*/ 87 h 61"/>
                <a:gd name="T6" fmla="*/ 0 w 40"/>
                <a:gd name="T7" fmla="*/ 39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61">
                  <a:moveTo>
                    <a:pt x="9" y="49"/>
                  </a:moveTo>
                  <a:cubicBezTo>
                    <a:pt x="6" y="48"/>
                    <a:pt x="4" y="47"/>
                    <a:pt x="0" y="48"/>
                  </a:cubicBezTo>
                  <a:cubicBezTo>
                    <a:pt x="0" y="60"/>
                    <a:pt x="16" y="61"/>
                    <a:pt x="23" y="53"/>
                  </a:cubicBezTo>
                  <a:cubicBezTo>
                    <a:pt x="40" y="35"/>
                    <a:pt x="6" y="0"/>
                    <a:pt x="0" y="2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81" name="Freeform 339">
              <a:extLst>
                <a:ext uri="{FF2B5EF4-FFF2-40B4-BE49-F238E27FC236}">
                  <a16:creationId xmlns:a16="http://schemas.microsoft.com/office/drawing/2014/main" id="{C4B978D4-AFC5-4DE9-A371-9CC7CBFA3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1165"/>
              <a:ext cx="68" cy="67"/>
            </a:xfrm>
            <a:custGeom>
              <a:avLst/>
              <a:gdLst>
                <a:gd name="T0" fmla="*/ 2 w 57"/>
                <a:gd name="T1" fmla="*/ 1 h 56"/>
                <a:gd name="T2" fmla="*/ 68 w 57"/>
                <a:gd name="T3" fmla="*/ 59 h 56"/>
                <a:gd name="T4" fmla="*/ 16 w 57"/>
                <a:gd name="T5" fmla="*/ 1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56">
                  <a:moveTo>
                    <a:pt x="2" y="1"/>
                  </a:moveTo>
                  <a:cubicBezTo>
                    <a:pt x="0" y="19"/>
                    <a:pt x="23" y="56"/>
                    <a:pt x="40" y="34"/>
                  </a:cubicBezTo>
                  <a:cubicBezTo>
                    <a:pt x="57" y="12"/>
                    <a:pt x="25" y="0"/>
                    <a:pt x="9" y="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82" name="Freeform 340">
              <a:extLst>
                <a:ext uri="{FF2B5EF4-FFF2-40B4-BE49-F238E27FC236}">
                  <a16:creationId xmlns:a16="http://schemas.microsoft.com/office/drawing/2014/main" id="{7454B08A-A38F-4A56-ABEC-472F29519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271"/>
              <a:ext cx="51" cy="67"/>
            </a:xfrm>
            <a:custGeom>
              <a:avLst/>
              <a:gdLst>
                <a:gd name="T0" fmla="*/ 27 w 43"/>
                <a:gd name="T1" fmla="*/ 16 h 56"/>
                <a:gd name="T2" fmla="*/ 37 w 43"/>
                <a:gd name="T3" fmla="*/ 93 h 56"/>
                <a:gd name="T4" fmla="*/ 27 w 43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56">
                  <a:moveTo>
                    <a:pt x="16" y="9"/>
                  </a:moveTo>
                  <a:cubicBezTo>
                    <a:pt x="0" y="11"/>
                    <a:pt x="8" y="56"/>
                    <a:pt x="22" y="54"/>
                  </a:cubicBezTo>
                  <a:cubicBezTo>
                    <a:pt x="43" y="50"/>
                    <a:pt x="20" y="7"/>
                    <a:pt x="16" y="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83" name="Freeform 341">
              <a:extLst>
                <a:ext uri="{FF2B5EF4-FFF2-40B4-BE49-F238E27FC236}">
                  <a16:creationId xmlns:a16="http://schemas.microsoft.com/office/drawing/2014/main" id="{B391ECBA-F8A2-4EE3-84EE-1C856AA0C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1202"/>
              <a:ext cx="40" cy="47"/>
            </a:xfrm>
            <a:custGeom>
              <a:avLst/>
              <a:gdLst>
                <a:gd name="T0" fmla="*/ 0 w 33"/>
                <a:gd name="T1" fmla="*/ 40 h 39"/>
                <a:gd name="T2" fmla="*/ 33 w 33"/>
                <a:gd name="T3" fmla="*/ 61 h 39"/>
                <a:gd name="T4" fmla="*/ 7 w 33"/>
                <a:gd name="T5" fmla="*/ 7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39">
                  <a:moveTo>
                    <a:pt x="0" y="22"/>
                  </a:moveTo>
                  <a:cubicBezTo>
                    <a:pt x="1" y="31"/>
                    <a:pt x="9" y="39"/>
                    <a:pt x="18" y="35"/>
                  </a:cubicBezTo>
                  <a:cubicBezTo>
                    <a:pt x="33" y="28"/>
                    <a:pt x="22" y="0"/>
                    <a:pt x="4" y="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84" name="Freeform 342">
              <a:extLst>
                <a:ext uri="{FF2B5EF4-FFF2-40B4-BE49-F238E27FC236}">
                  <a16:creationId xmlns:a16="http://schemas.microsoft.com/office/drawing/2014/main" id="{705BE0AD-3B9C-40E9-8087-F2EB56E5C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1065"/>
              <a:ext cx="73" cy="87"/>
            </a:xfrm>
            <a:custGeom>
              <a:avLst/>
              <a:gdLst>
                <a:gd name="T0" fmla="*/ 12 w 61"/>
                <a:gd name="T1" fmla="*/ 44 h 73"/>
                <a:gd name="T2" fmla="*/ 65 w 61"/>
                <a:gd name="T3" fmla="*/ 105 h 73"/>
                <a:gd name="T4" fmla="*/ 10 w 61"/>
                <a:gd name="T5" fmla="*/ 46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73">
                  <a:moveTo>
                    <a:pt x="7" y="26"/>
                  </a:moveTo>
                  <a:cubicBezTo>
                    <a:pt x="0" y="42"/>
                    <a:pt x="20" y="73"/>
                    <a:pt x="38" y="62"/>
                  </a:cubicBezTo>
                  <a:cubicBezTo>
                    <a:pt x="61" y="49"/>
                    <a:pt x="27" y="0"/>
                    <a:pt x="6" y="28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85" name="Freeform 343">
              <a:extLst>
                <a:ext uri="{FF2B5EF4-FFF2-40B4-BE49-F238E27FC236}">
                  <a16:creationId xmlns:a16="http://schemas.microsoft.com/office/drawing/2014/main" id="{0CE7830C-7FD3-4943-9588-DEB151BF6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1066"/>
              <a:ext cx="44" cy="56"/>
            </a:xfrm>
            <a:custGeom>
              <a:avLst/>
              <a:gdLst>
                <a:gd name="T0" fmla="*/ 20 w 37"/>
                <a:gd name="T1" fmla="*/ 35 h 47"/>
                <a:gd name="T2" fmla="*/ 38 w 37"/>
                <a:gd name="T3" fmla="*/ 73 h 47"/>
                <a:gd name="T4" fmla="*/ 8 w 37"/>
                <a:gd name="T5" fmla="*/ 42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7">
                  <a:moveTo>
                    <a:pt x="12" y="20"/>
                  </a:moveTo>
                  <a:cubicBezTo>
                    <a:pt x="0" y="28"/>
                    <a:pt x="12" y="47"/>
                    <a:pt x="23" y="43"/>
                  </a:cubicBezTo>
                  <a:cubicBezTo>
                    <a:pt x="37" y="38"/>
                    <a:pt x="25" y="0"/>
                    <a:pt x="5" y="2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86" name="Freeform 344">
              <a:extLst>
                <a:ext uri="{FF2B5EF4-FFF2-40B4-BE49-F238E27FC236}">
                  <a16:creationId xmlns:a16="http://schemas.microsoft.com/office/drawing/2014/main" id="{A29A2B92-6ECA-4DB6-BED6-BB760976D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1244"/>
              <a:ext cx="42" cy="62"/>
            </a:xfrm>
            <a:custGeom>
              <a:avLst/>
              <a:gdLst>
                <a:gd name="T0" fmla="*/ 0 w 35"/>
                <a:gd name="T1" fmla="*/ 67 h 52"/>
                <a:gd name="T2" fmla="*/ 60 w 35"/>
                <a:gd name="T3" fmla="*/ 43 h 52"/>
                <a:gd name="T4" fmla="*/ 2 w 35"/>
                <a:gd name="T5" fmla="*/ 58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2">
                  <a:moveTo>
                    <a:pt x="0" y="39"/>
                  </a:moveTo>
                  <a:cubicBezTo>
                    <a:pt x="9" y="52"/>
                    <a:pt x="35" y="41"/>
                    <a:pt x="35" y="25"/>
                  </a:cubicBezTo>
                  <a:cubicBezTo>
                    <a:pt x="33" y="0"/>
                    <a:pt x="9" y="24"/>
                    <a:pt x="2" y="3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87" name="Freeform 345">
              <a:extLst>
                <a:ext uri="{FF2B5EF4-FFF2-40B4-BE49-F238E27FC236}">
                  <a16:creationId xmlns:a16="http://schemas.microsoft.com/office/drawing/2014/main" id="{1C3F426B-9CA8-45EB-9B25-92387913F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888"/>
              <a:ext cx="85" cy="114"/>
            </a:xfrm>
            <a:custGeom>
              <a:avLst/>
              <a:gdLst>
                <a:gd name="T0" fmla="*/ 20 w 71"/>
                <a:gd name="T1" fmla="*/ 88 h 96"/>
                <a:gd name="T2" fmla="*/ 79 w 71"/>
                <a:gd name="T3" fmla="*/ 133 h 96"/>
                <a:gd name="T4" fmla="*/ 20 w 71"/>
                <a:gd name="T5" fmla="*/ 61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96">
                  <a:moveTo>
                    <a:pt x="12" y="52"/>
                  </a:moveTo>
                  <a:cubicBezTo>
                    <a:pt x="0" y="65"/>
                    <a:pt x="28" y="96"/>
                    <a:pt x="46" y="79"/>
                  </a:cubicBezTo>
                  <a:cubicBezTo>
                    <a:pt x="71" y="54"/>
                    <a:pt x="27" y="0"/>
                    <a:pt x="12" y="36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88" name="Freeform 346">
              <a:extLst>
                <a:ext uri="{FF2B5EF4-FFF2-40B4-BE49-F238E27FC236}">
                  <a16:creationId xmlns:a16="http://schemas.microsoft.com/office/drawing/2014/main" id="{4A5B20C4-B039-4B83-9FD2-3C694230D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1826"/>
              <a:ext cx="50" cy="62"/>
            </a:xfrm>
            <a:custGeom>
              <a:avLst/>
              <a:gdLst>
                <a:gd name="T0" fmla="*/ 12 w 42"/>
                <a:gd name="T1" fmla="*/ 73 h 52"/>
                <a:gd name="T2" fmla="*/ 68 w 42"/>
                <a:gd name="T3" fmla="*/ 47 h 52"/>
                <a:gd name="T4" fmla="*/ 0 w 42"/>
                <a:gd name="T5" fmla="*/ 73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52">
                  <a:moveTo>
                    <a:pt x="7" y="43"/>
                  </a:moveTo>
                  <a:cubicBezTo>
                    <a:pt x="16" y="52"/>
                    <a:pt x="42" y="44"/>
                    <a:pt x="40" y="28"/>
                  </a:cubicBezTo>
                  <a:cubicBezTo>
                    <a:pt x="36" y="0"/>
                    <a:pt x="5" y="32"/>
                    <a:pt x="0" y="4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89" name="Freeform 347">
              <a:extLst>
                <a:ext uri="{FF2B5EF4-FFF2-40B4-BE49-F238E27FC236}">
                  <a16:creationId xmlns:a16="http://schemas.microsoft.com/office/drawing/2014/main" id="{2349BD5F-1D0B-473E-A202-A2B451FFD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1875"/>
              <a:ext cx="44" cy="56"/>
            </a:xfrm>
            <a:custGeom>
              <a:avLst/>
              <a:gdLst>
                <a:gd name="T0" fmla="*/ 15 w 37"/>
                <a:gd name="T1" fmla="*/ 69 h 47"/>
                <a:gd name="T2" fmla="*/ 54 w 37"/>
                <a:gd name="T3" fmla="*/ 45 h 47"/>
                <a:gd name="T4" fmla="*/ 0 w 37"/>
                <a:gd name="T5" fmla="*/ 76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7">
                  <a:moveTo>
                    <a:pt x="9" y="41"/>
                  </a:moveTo>
                  <a:cubicBezTo>
                    <a:pt x="20" y="47"/>
                    <a:pt x="37" y="44"/>
                    <a:pt x="32" y="27"/>
                  </a:cubicBezTo>
                  <a:cubicBezTo>
                    <a:pt x="23" y="0"/>
                    <a:pt x="0" y="31"/>
                    <a:pt x="0" y="45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90" name="Freeform 348">
              <a:extLst>
                <a:ext uri="{FF2B5EF4-FFF2-40B4-BE49-F238E27FC236}">
                  <a16:creationId xmlns:a16="http://schemas.microsoft.com/office/drawing/2014/main" id="{B4ED439F-F4EC-4556-87EB-D163CB183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1977"/>
              <a:ext cx="72" cy="75"/>
            </a:xfrm>
            <a:custGeom>
              <a:avLst/>
              <a:gdLst>
                <a:gd name="T0" fmla="*/ 57 w 61"/>
                <a:gd name="T1" fmla="*/ 35 h 63"/>
                <a:gd name="T2" fmla="*/ 46 w 61"/>
                <a:gd name="T3" fmla="*/ 106 h 63"/>
                <a:gd name="T4" fmla="*/ 93 w 61"/>
                <a:gd name="T5" fmla="*/ 38 h 63"/>
                <a:gd name="T6" fmla="*/ 28 w 61"/>
                <a:gd name="T7" fmla="*/ 54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3">
                  <a:moveTo>
                    <a:pt x="35" y="20"/>
                  </a:moveTo>
                  <a:cubicBezTo>
                    <a:pt x="8" y="17"/>
                    <a:pt x="0" y="63"/>
                    <a:pt x="28" y="63"/>
                  </a:cubicBezTo>
                  <a:cubicBezTo>
                    <a:pt x="41" y="63"/>
                    <a:pt x="61" y="35"/>
                    <a:pt x="57" y="23"/>
                  </a:cubicBezTo>
                  <a:cubicBezTo>
                    <a:pt x="48" y="0"/>
                    <a:pt x="24" y="18"/>
                    <a:pt x="17" y="32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91" name="Freeform 349">
              <a:extLst>
                <a:ext uri="{FF2B5EF4-FFF2-40B4-BE49-F238E27FC236}">
                  <a16:creationId xmlns:a16="http://schemas.microsoft.com/office/drawing/2014/main" id="{BBCB42A7-020F-44B1-A456-A043E5318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2043"/>
              <a:ext cx="49" cy="82"/>
            </a:xfrm>
            <a:custGeom>
              <a:avLst/>
              <a:gdLst>
                <a:gd name="T0" fmla="*/ 17 w 41"/>
                <a:gd name="T1" fmla="*/ 55 h 69"/>
                <a:gd name="T2" fmla="*/ 56 w 41"/>
                <a:gd name="T3" fmla="*/ 82 h 69"/>
                <a:gd name="T4" fmla="*/ 44 w 41"/>
                <a:gd name="T5" fmla="*/ 14 h 69"/>
                <a:gd name="T6" fmla="*/ 1 w 41"/>
                <a:gd name="T7" fmla="*/ 45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9">
                  <a:moveTo>
                    <a:pt x="10" y="33"/>
                  </a:moveTo>
                  <a:cubicBezTo>
                    <a:pt x="0" y="40"/>
                    <a:pt x="17" y="69"/>
                    <a:pt x="33" y="49"/>
                  </a:cubicBezTo>
                  <a:cubicBezTo>
                    <a:pt x="41" y="38"/>
                    <a:pt x="39" y="15"/>
                    <a:pt x="26" y="8"/>
                  </a:cubicBezTo>
                  <a:cubicBezTo>
                    <a:pt x="11" y="0"/>
                    <a:pt x="8" y="14"/>
                    <a:pt x="1" y="27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92" name="Freeform 350">
              <a:extLst>
                <a:ext uri="{FF2B5EF4-FFF2-40B4-BE49-F238E27FC236}">
                  <a16:creationId xmlns:a16="http://schemas.microsoft.com/office/drawing/2014/main" id="{4E622048-CD07-43D7-ADC3-F09F9CE7D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135"/>
              <a:ext cx="50" cy="67"/>
            </a:xfrm>
            <a:custGeom>
              <a:avLst/>
              <a:gdLst>
                <a:gd name="T0" fmla="*/ 2 w 42"/>
                <a:gd name="T1" fmla="*/ 51 h 56"/>
                <a:gd name="T2" fmla="*/ 64 w 42"/>
                <a:gd name="T3" fmla="*/ 63 h 56"/>
                <a:gd name="T4" fmla="*/ 37 w 42"/>
                <a:gd name="T5" fmla="*/ 6 h 56"/>
                <a:gd name="T6" fmla="*/ 0 w 42"/>
                <a:gd name="T7" fmla="*/ 29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6">
                  <a:moveTo>
                    <a:pt x="2" y="30"/>
                  </a:moveTo>
                  <a:cubicBezTo>
                    <a:pt x="11" y="40"/>
                    <a:pt x="29" y="56"/>
                    <a:pt x="38" y="37"/>
                  </a:cubicBezTo>
                  <a:cubicBezTo>
                    <a:pt x="42" y="27"/>
                    <a:pt x="33" y="5"/>
                    <a:pt x="22" y="3"/>
                  </a:cubicBezTo>
                  <a:cubicBezTo>
                    <a:pt x="11" y="0"/>
                    <a:pt x="7" y="8"/>
                    <a:pt x="0" y="17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93" name="Freeform 351">
              <a:extLst>
                <a:ext uri="{FF2B5EF4-FFF2-40B4-BE49-F238E27FC236}">
                  <a16:creationId xmlns:a16="http://schemas.microsoft.com/office/drawing/2014/main" id="{698ECE12-39C6-48F7-91EF-37D394DDC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2175"/>
              <a:ext cx="40" cy="68"/>
            </a:xfrm>
            <a:custGeom>
              <a:avLst/>
              <a:gdLst>
                <a:gd name="T0" fmla="*/ 7 w 34"/>
                <a:gd name="T1" fmla="*/ 61 h 57"/>
                <a:gd name="T2" fmla="*/ 36 w 34"/>
                <a:gd name="T3" fmla="*/ 82 h 57"/>
                <a:gd name="T4" fmla="*/ 9 w 34"/>
                <a:gd name="T5" fmla="*/ 43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57">
                  <a:moveTo>
                    <a:pt x="4" y="36"/>
                  </a:moveTo>
                  <a:cubicBezTo>
                    <a:pt x="0" y="44"/>
                    <a:pt x="13" y="57"/>
                    <a:pt x="22" y="49"/>
                  </a:cubicBezTo>
                  <a:cubicBezTo>
                    <a:pt x="34" y="38"/>
                    <a:pt x="10" y="0"/>
                    <a:pt x="6" y="25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94" name="Freeform 352">
              <a:extLst>
                <a:ext uri="{FF2B5EF4-FFF2-40B4-BE49-F238E27FC236}">
                  <a16:creationId xmlns:a16="http://schemas.microsoft.com/office/drawing/2014/main" id="{D4270A1D-6099-40E6-8B7C-43961C9D3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725"/>
              <a:ext cx="64" cy="89"/>
            </a:xfrm>
            <a:custGeom>
              <a:avLst/>
              <a:gdLst>
                <a:gd name="T0" fmla="*/ 43 w 54"/>
                <a:gd name="T1" fmla="*/ 65 h 75"/>
                <a:gd name="T2" fmla="*/ 32 w 54"/>
                <a:gd name="T3" fmla="*/ 100 h 75"/>
                <a:gd name="T4" fmla="*/ 27 w 54"/>
                <a:gd name="T5" fmla="*/ 53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75">
                  <a:moveTo>
                    <a:pt x="25" y="39"/>
                  </a:moveTo>
                  <a:cubicBezTo>
                    <a:pt x="13" y="30"/>
                    <a:pt x="0" y="52"/>
                    <a:pt x="19" y="60"/>
                  </a:cubicBezTo>
                  <a:cubicBezTo>
                    <a:pt x="54" y="75"/>
                    <a:pt x="30" y="0"/>
                    <a:pt x="16" y="32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95" name="Freeform 353">
              <a:extLst>
                <a:ext uri="{FF2B5EF4-FFF2-40B4-BE49-F238E27FC236}">
                  <a16:creationId xmlns:a16="http://schemas.microsoft.com/office/drawing/2014/main" id="{094B3EF6-AFC9-4454-916A-6F9834310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1783"/>
              <a:ext cx="55" cy="85"/>
            </a:xfrm>
            <a:custGeom>
              <a:avLst/>
              <a:gdLst>
                <a:gd name="T0" fmla="*/ 19 w 46"/>
                <a:gd name="T1" fmla="*/ 72 h 71"/>
                <a:gd name="T2" fmla="*/ 12 w 46"/>
                <a:gd name="T3" fmla="*/ 65 h 71"/>
                <a:gd name="T4" fmla="*/ 39 w 46"/>
                <a:gd name="T5" fmla="*/ 111 h 71"/>
                <a:gd name="T6" fmla="*/ 0 w 46"/>
                <a:gd name="T7" fmla="*/ 61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71">
                  <a:moveTo>
                    <a:pt x="11" y="42"/>
                  </a:moveTo>
                  <a:cubicBezTo>
                    <a:pt x="11" y="40"/>
                    <a:pt x="9" y="38"/>
                    <a:pt x="7" y="38"/>
                  </a:cubicBezTo>
                  <a:cubicBezTo>
                    <a:pt x="0" y="47"/>
                    <a:pt x="7" y="71"/>
                    <a:pt x="23" y="65"/>
                  </a:cubicBezTo>
                  <a:cubicBezTo>
                    <a:pt x="46" y="56"/>
                    <a:pt x="17" y="0"/>
                    <a:pt x="0" y="36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96" name="Freeform 354">
              <a:extLst>
                <a:ext uri="{FF2B5EF4-FFF2-40B4-BE49-F238E27FC236}">
                  <a16:creationId xmlns:a16="http://schemas.microsoft.com/office/drawing/2014/main" id="{D424E53D-94D9-4B43-AA13-0AC97C403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664"/>
              <a:ext cx="75" cy="101"/>
            </a:xfrm>
            <a:custGeom>
              <a:avLst/>
              <a:gdLst>
                <a:gd name="T0" fmla="*/ 27 w 63"/>
                <a:gd name="T1" fmla="*/ 61 h 85"/>
                <a:gd name="T2" fmla="*/ 65 w 63"/>
                <a:gd name="T3" fmla="*/ 118 h 85"/>
                <a:gd name="T4" fmla="*/ 12 w 63"/>
                <a:gd name="T5" fmla="*/ 7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85">
                  <a:moveTo>
                    <a:pt x="16" y="36"/>
                  </a:moveTo>
                  <a:cubicBezTo>
                    <a:pt x="11" y="47"/>
                    <a:pt x="20" y="85"/>
                    <a:pt x="39" y="70"/>
                  </a:cubicBezTo>
                  <a:cubicBezTo>
                    <a:pt x="63" y="53"/>
                    <a:pt x="0" y="0"/>
                    <a:pt x="7" y="42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97" name="Freeform 355">
              <a:extLst>
                <a:ext uri="{FF2B5EF4-FFF2-40B4-BE49-F238E27FC236}">
                  <a16:creationId xmlns:a16="http://schemas.microsoft.com/office/drawing/2014/main" id="{504A3014-2A77-4314-802C-CE374115C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2660"/>
              <a:ext cx="65" cy="81"/>
            </a:xfrm>
            <a:custGeom>
              <a:avLst/>
              <a:gdLst>
                <a:gd name="T0" fmla="*/ 21 w 55"/>
                <a:gd name="T1" fmla="*/ 42 h 68"/>
                <a:gd name="T2" fmla="*/ 53 w 55"/>
                <a:gd name="T3" fmla="*/ 101 h 68"/>
                <a:gd name="T4" fmla="*/ 8 w 55"/>
                <a:gd name="T5" fmla="*/ 45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68">
                  <a:moveTo>
                    <a:pt x="13" y="24"/>
                  </a:moveTo>
                  <a:cubicBezTo>
                    <a:pt x="5" y="35"/>
                    <a:pt x="15" y="68"/>
                    <a:pt x="32" y="60"/>
                  </a:cubicBezTo>
                  <a:cubicBezTo>
                    <a:pt x="55" y="49"/>
                    <a:pt x="0" y="0"/>
                    <a:pt x="5" y="27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98" name="Freeform 356">
              <a:extLst>
                <a:ext uri="{FF2B5EF4-FFF2-40B4-BE49-F238E27FC236}">
                  <a16:creationId xmlns:a16="http://schemas.microsoft.com/office/drawing/2014/main" id="{6C195E6B-4845-4195-83EF-3CB0A078A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2751"/>
              <a:ext cx="49" cy="34"/>
            </a:xfrm>
            <a:custGeom>
              <a:avLst/>
              <a:gdLst>
                <a:gd name="T0" fmla="*/ 10 w 41"/>
                <a:gd name="T1" fmla="*/ 22 h 29"/>
                <a:gd name="T2" fmla="*/ 54 w 41"/>
                <a:gd name="T3" fmla="*/ 32 h 29"/>
                <a:gd name="T4" fmla="*/ 0 w 41"/>
                <a:gd name="T5" fmla="*/ 18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9">
                  <a:moveTo>
                    <a:pt x="6" y="14"/>
                  </a:moveTo>
                  <a:cubicBezTo>
                    <a:pt x="8" y="22"/>
                    <a:pt x="26" y="29"/>
                    <a:pt x="32" y="20"/>
                  </a:cubicBezTo>
                  <a:cubicBezTo>
                    <a:pt x="41" y="3"/>
                    <a:pt x="9" y="0"/>
                    <a:pt x="0" y="1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99" name="Freeform 357">
              <a:extLst>
                <a:ext uri="{FF2B5EF4-FFF2-40B4-BE49-F238E27FC236}">
                  <a16:creationId xmlns:a16="http://schemas.microsoft.com/office/drawing/2014/main" id="{01F7BEEE-F6C2-4FCC-926B-586233167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2572"/>
              <a:ext cx="72" cy="100"/>
            </a:xfrm>
            <a:custGeom>
              <a:avLst/>
              <a:gdLst>
                <a:gd name="T0" fmla="*/ 16 w 60"/>
                <a:gd name="T1" fmla="*/ 71 h 84"/>
                <a:gd name="T2" fmla="*/ 8 w 60"/>
                <a:gd name="T3" fmla="*/ 71 h 84"/>
                <a:gd name="T4" fmla="*/ 64 w 60"/>
                <a:gd name="T5" fmla="*/ 107 h 84"/>
                <a:gd name="T6" fmla="*/ 0 w 60"/>
                <a:gd name="T7" fmla="*/ 8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84">
                  <a:moveTo>
                    <a:pt x="9" y="42"/>
                  </a:moveTo>
                  <a:cubicBezTo>
                    <a:pt x="7" y="42"/>
                    <a:pt x="7" y="39"/>
                    <a:pt x="5" y="42"/>
                  </a:cubicBezTo>
                  <a:cubicBezTo>
                    <a:pt x="2" y="62"/>
                    <a:pt x="20" y="84"/>
                    <a:pt x="37" y="64"/>
                  </a:cubicBezTo>
                  <a:cubicBezTo>
                    <a:pt x="60" y="37"/>
                    <a:pt x="5" y="0"/>
                    <a:pt x="0" y="47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00" name="Freeform 358">
              <a:extLst>
                <a:ext uri="{FF2B5EF4-FFF2-40B4-BE49-F238E27FC236}">
                  <a16:creationId xmlns:a16="http://schemas.microsoft.com/office/drawing/2014/main" id="{FA3E9DE2-9313-486F-B2DE-3EE89522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2399"/>
              <a:ext cx="65" cy="89"/>
            </a:xfrm>
            <a:custGeom>
              <a:avLst/>
              <a:gdLst>
                <a:gd name="T0" fmla="*/ 10 w 54"/>
                <a:gd name="T1" fmla="*/ 53 h 75"/>
                <a:gd name="T2" fmla="*/ 52 w 54"/>
                <a:gd name="T3" fmla="*/ 106 h 75"/>
                <a:gd name="T4" fmla="*/ 17 w 54"/>
                <a:gd name="T5" fmla="*/ 69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75">
                  <a:moveTo>
                    <a:pt x="6" y="32"/>
                  </a:moveTo>
                  <a:cubicBezTo>
                    <a:pt x="0" y="47"/>
                    <a:pt x="11" y="75"/>
                    <a:pt x="30" y="63"/>
                  </a:cubicBezTo>
                  <a:cubicBezTo>
                    <a:pt x="54" y="50"/>
                    <a:pt x="32" y="0"/>
                    <a:pt x="10" y="4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01" name="Freeform 359">
              <a:extLst>
                <a:ext uri="{FF2B5EF4-FFF2-40B4-BE49-F238E27FC236}">
                  <a16:creationId xmlns:a16="http://schemas.microsoft.com/office/drawing/2014/main" id="{9C3808E0-F17C-40CC-B87E-AE20E86AB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120"/>
              <a:ext cx="61" cy="62"/>
            </a:xfrm>
            <a:custGeom>
              <a:avLst/>
              <a:gdLst>
                <a:gd name="T0" fmla="*/ 10 w 51"/>
                <a:gd name="T1" fmla="*/ 51 h 52"/>
                <a:gd name="T2" fmla="*/ 86 w 51"/>
                <a:gd name="T3" fmla="*/ 47 h 52"/>
                <a:gd name="T4" fmla="*/ 0 w 51"/>
                <a:gd name="T5" fmla="*/ 44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52">
                  <a:moveTo>
                    <a:pt x="6" y="30"/>
                  </a:moveTo>
                  <a:cubicBezTo>
                    <a:pt x="7" y="52"/>
                    <a:pt x="51" y="52"/>
                    <a:pt x="50" y="28"/>
                  </a:cubicBezTo>
                  <a:cubicBezTo>
                    <a:pt x="48" y="0"/>
                    <a:pt x="12" y="16"/>
                    <a:pt x="0" y="26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02" name="Freeform 360">
              <a:extLst>
                <a:ext uri="{FF2B5EF4-FFF2-40B4-BE49-F238E27FC236}">
                  <a16:creationId xmlns:a16="http://schemas.microsoft.com/office/drawing/2014/main" id="{C3B40660-B93A-4E9C-A2A0-AC1237974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127"/>
              <a:ext cx="45" cy="49"/>
            </a:xfrm>
            <a:custGeom>
              <a:avLst/>
              <a:gdLst>
                <a:gd name="T0" fmla="*/ 2 w 38"/>
                <a:gd name="T1" fmla="*/ 29 h 41"/>
                <a:gd name="T2" fmla="*/ 44 w 38"/>
                <a:gd name="T3" fmla="*/ 51 h 41"/>
                <a:gd name="T4" fmla="*/ 2 w 38"/>
                <a:gd name="T5" fmla="*/ 38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1">
                  <a:moveTo>
                    <a:pt x="2" y="17"/>
                  </a:moveTo>
                  <a:cubicBezTo>
                    <a:pt x="0" y="27"/>
                    <a:pt x="18" y="41"/>
                    <a:pt x="26" y="30"/>
                  </a:cubicBezTo>
                  <a:cubicBezTo>
                    <a:pt x="38" y="15"/>
                    <a:pt x="6" y="0"/>
                    <a:pt x="2" y="23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03" name="Freeform 361">
              <a:extLst>
                <a:ext uri="{FF2B5EF4-FFF2-40B4-BE49-F238E27FC236}">
                  <a16:creationId xmlns:a16="http://schemas.microsoft.com/office/drawing/2014/main" id="{7E4CAC02-E04E-42A9-8200-AFB3D8350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669"/>
              <a:ext cx="70" cy="64"/>
            </a:xfrm>
            <a:custGeom>
              <a:avLst/>
              <a:gdLst>
                <a:gd name="T0" fmla="*/ 57 w 58"/>
                <a:gd name="T1" fmla="*/ 24 h 54"/>
                <a:gd name="T2" fmla="*/ 30 w 58"/>
                <a:gd name="T3" fmla="*/ 75 h 54"/>
                <a:gd name="T4" fmla="*/ 91 w 58"/>
                <a:gd name="T5" fmla="*/ 47 h 54"/>
                <a:gd name="T6" fmla="*/ 40 w 58"/>
                <a:gd name="T7" fmla="*/ 24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54">
                  <a:moveTo>
                    <a:pt x="32" y="14"/>
                  </a:moveTo>
                  <a:cubicBezTo>
                    <a:pt x="14" y="13"/>
                    <a:pt x="0" y="33"/>
                    <a:pt x="17" y="45"/>
                  </a:cubicBezTo>
                  <a:cubicBezTo>
                    <a:pt x="30" y="54"/>
                    <a:pt x="45" y="43"/>
                    <a:pt x="51" y="29"/>
                  </a:cubicBezTo>
                  <a:cubicBezTo>
                    <a:pt x="58" y="11"/>
                    <a:pt x="36" y="0"/>
                    <a:pt x="22" y="14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04" name="Freeform 362">
              <a:extLst>
                <a:ext uri="{FF2B5EF4-FFF2-40B4-BE49-F238E27FC236}">
                  <a16:creationId xmlns:a16="http://schemas.microsoft.com/office/drawing/2014/main" id="{21D1468B-A97F-4352-9170-75F2DE676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2671"/>
              <a:ext cx="56" cy="73"/>
            </a:xfrm>
            <a:custGeom>
              <a:avLst/>
              <a:gdLst>
                <a:gd name="T0" fmla="*/ 24 w 47"/>
                <a:gd name="T1" fmla="*/ 49 h 61"/>
                <a:gd name="T2" fmla="*/ 35 w 47"/>
                <a:gd name="T3" fmla="*/ 95 h 61"/>
                <a:gd name="T4" fmla="*/ 10 w 47"/>
                <a:gd name="T5" fmla="*/ 43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61">
                  <a:moveTo>
                    <a:pt x="14" y="28"/>
                  </a:moveTo>
                  <a:cubicBezTo>
                    <a:pt x="1" y="36"/>
                    <a:pt x="0" y="61"/>
                    <a:pt x="20" y="55"/>
                  </a:cubicBezTo>
                  <a:cubicBezTo>
                    <a:pt x="47" y="46"/>
                    <a:pt x="29" y="0"/>
                    <a:pt x="6" y="25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05" name="Freeform 363">
              <a:extLst>
                <a:ext uri="{FF2B5EF4-FFF2-40B4-BE49-F238E27FC236}">
                  <a16:creationId xmlns:a16="http://schemas.microsoft.com/office/drawing/2014/main" id="{29FCA3D0-D48C-40B6-A452-7003BF997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733"/>
              <a:ext cx="55" cy="69"/>
            </a:xfrm>
            <a:custGeom>
              <a:avLst/>
              <a:gdLst>
                <a:gd name="T0" fmla="*/ 10 w 46"/>
                <a:gd name="T1" fmla="*/ 57 h 58"/>
                <a:gd name="T2" fmla="*/ 47 w 46"/>
                <a:gd name="T3" fmla="*/ 87 h 58"/>
                <a:gd name="T4" fmla="*/ 10 w 46"/>
                <a:gd name="T5" fmla="*/ 51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8">
                  <a:moveTo>
                    <a:pt x="6" y="34"/>
                  </a:moveTo>
                  <a:cubicBezTo>
                    <a:pt x="0" y="44"/>
                    <a:pt x="20" y="58"/>
                    <a:pt x="28" y="51"/>
                  </a:cubicBezTo>
                  <a:cubicBezTo>
                    <a:pt x="46" y="36"/>
                    <a:pt x="12" y="0"/>
                    <a:pt x="6" y="30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06" name="Freeform 364">
              <a:extLst>
                <a:ext uri="{FF2B5EF4-FFF2-40B4-BE49-F238E27FC236}">
                  <a16:creationId xmlns:a16="http://schemas.microsoft.com/office/drawing/2014/main" id="{7FA60F42-CB96-4733-BDD3-7F511F237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2639"/>
              <a:ext cx="40" cy="51"/>
            </a:xfrm>
            <a:custGeom>
              <a:avLst/>
              <a:gdLst>
                <a:gd name="T0" fmla="*/ 1 w 33"/>
                <a:gd name="T1" fmla="*/ 53 h 43"/>
                <a:gd name="T2" fmla="*/ 56 w 33"/>
                <a:gd name="T3" fmla="*/ 45 h 43"/>
                <a:gd name="T4" fmla="*/ 0 w 33"/>
                <a:gd name="T5" fmla="*/ 47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3">
                  <a:moveTo>
                    <a:pt x="1" y="32"/>
                  </a:moveTo>
                  <a:cubicBezTo>
                    <a:pt x="8" y="42"/>
                    <a:pt x="30" y="43"/>
                    <a:pt x="31" y="27"/>
                  </a:cubicBezTo>
                  <a:cubicBezTo>
                    <a:pt x="33" y="0"/>
                    <a:pt x="7" y="21"/>
                    <a:pt x="0" y="29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07" name="Freeform 365">
              <a:extLst>
                <a:ext uri="{FF2B5EF4-FFF2-40B4-BE49-F238E27FC236}">
                  <a16:creationId xmlns:a16="http://schemas.microsoft.com/office/drawing/2014/main" id="{8FEA3C66-7DF4-40DD-AB32-FEA888DCD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2794"/>
              <a:ext cx="52" cy="53"/>
            </a:xfrm>
            <a:custGeom>
              <a:avLst/>
              <a:gdLst>
                <a:gd name="T0" fmla="*/ 0 w 43"/>
                <a:gd name="T1" fmla="*/ 18 h 45"/>
                <a:gd name="T2" fmla="*/ 68 w 43"/>
                <a:gd name="T3" fmla="*/ 45 h 45"/>
                <a:gd name="T4" fmla="*/ 41 w 43"/>
                <a:gd name="T5" fmla="*/ 6 h 45"/>
                <a:gd name="T6" fmla="*/ 2 w 43"/>
                <a:gd name="T7" fmla="*/ 1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5">
                  <a:moveTo>
                    <a:pt x="0" y="11"/>
                  </a:moveTo>
                  <a:cubicBezTo>
                    <a:pt x="4" y="20"/>
                    <a:pt x="28" y="45"/>
                    <a:pt x="38" y="27"/>
                  </a:cubicBezTo>
                  <a:cubicBezTo>
                    <a:pt x="43" y="18"/>
                    <a:pt x="31" y="6"/>
                    <a:pt x="23" y="3"/>
                  </a:cubicBezTo>
                  <a:cubicBezTo>
                    <a:pt x="15" y="0"/>
                    <a:pt x="8" y="3"/>
                    <a:pt x="2" y="9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08" name="Freeform 366">
              <a:extLst>
                <a:ext uri="{FF2B5EF4-FFF2-40B4-BE49-F238E27FC236}">
                  <a16:creationId xmlns:a16="http://schemas.microsoft.com/office/drawing/2014/main" id="{4A124DDA-3BF5-4083-9519-17C5250A6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666"/>
              <a:ext cx="62" cy="58"/>
            </a:xfrm>
            <a:custGeom>
              <a:avLst/>
              <a:gdLst>
                <a:gd name="T0" fmla="*/ 0 w 52"/>
                <a:gd name="T1" fmla="*/ 62 h 48"/>
                <a:gd name="T2" fmla="*/ 47 w 52"/>
                <a:gd name="T3" fmla="*/ 83 h 48"/>
                <a:gd name="T4" fmla="*/ 81 w 52"/>
                <a:gd name="T5" fmla="*/ 34 h 48"/>
                <a:gd name="T6" fmla="*/ 47 w 52"/>
                <a:gd name="T7" fmla="*/ 8 h 48"/>
                <a:gd name="T8" fmla="*/ 32 w 52"/>
                <a:gd name="T9" fmla="*/ 25 h 48"/>
                <a:gd name="T10" fmla="*/ 2 w 52"/>
                <a:gd name="T11" fmla="*/ 64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48">
                  <a:moveTo>
                    <a:pt x="0" y="35"/>
                  </a:moveTo>
                  <a:cubicBezTo>
                    <a:pt x="8" y="42"/>
                    <a:pt x="16" y="48"/>
                    <a:pt x="28" y="47"/>
                  </a:cubicBezTo>
                  <a:cubicBezTo>
                    <a:pt x="43" y="44"/>
                    <a:pt x="52" y="34"/>
                    <a:pt x="48" y="19"/>
                  </a:cubicBezTo>
                  <a:cubicBezTo>
                    <a:pt x="46" y="10"/>
                    <a:pt x="39" y="0"/>
                    <a:pt x="28" y="5"/>
                  </a:cubicBezTo>
                  <a:cubicBezTo>
                    <a:pt x="23" y="6"/>
                    <a:pt x="22" y="9"/>
                    <a:pt x="19" y="14"/>
                  </a:cubicBezTo>
                  <a:cubicBezTo>
                    <a:pt x="14" y="21"/>
                    <a:pt x="7" y="28"/>
                    <a:pt x="2" y="36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09" name="Freeform 367">
              <a:extLst>
                <a:ext uri="{FF2B5EF4-FFF2-40B4-BE49-F238E27FC236}">
                  <a16:creationId xmlns:a16="http://schemas.microsoft.com/office/drawing/2014/main" id="{D487F8E5-5925-49D7-A267-E9E35E99B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828"/>
              <a:ext cx="56" cy="90"/>
            </a:xfrm>
            <a:custGeom>
              <a:avLst/>
              <a:gdLst>
                <a:gd name="T0" fmla="*/ 54 w 47"/>
                <a:gd name="T1" fmla="*/ 34 h 75"/>
                <a:gd name="T2" fmla="*/ 45 w 47"/>
                <a:gd name="T3" fmla="*/ 115 h 75"/>
                <a:gd name="T4" fmla="*/ 79 w 47"/>
                <a:gd name="T5" fmla="*/ 53 h 75"/>
                <a:gd name="T6" fmla="*/ 44 w 47"/>
                <a:gd name="T7" fmla="*/ 2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75">
                  <a:moveTo>
                    <a:pt x="32" y="19"/>
                  </a:moveTo>
                  <a:cubicBezTo>
                    <a:pt x="16" y="24"/>
                    <a:pt x="0" y="75"/>
                    <a:pt x="27" y="67"/>
                  </a:cubicBezTo>
                  <a:cubicBezTo>
                    <a:pt x="39" y="64"/>
                    <a:pt x="47" y="42"/>
                    <a:pt x="46" y="31"/>
                  </a:cubicBezTo>
                  <a:cubicBezTo>
                    <a:pt x="45" y="21"/>
                    <a:pt x="37" y="0"/>
                    <a:pt x="26" y="12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10" name="Freeform 368">
              <a:extLst>
                <a:ext uri="{FF2B5EF4-FFF2-40B4-BE49-F238E27FC236}">
                  <a16:creationId xmlns:a16="http://schemas.microsoft.com/office/drawing/2014/main" id="{542CD7E4-C412-4206-AC67-9C4F6C947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2944"/>
              <a:ext cx="41" cy="44"/>
            </a:xfrm>
            <a:custGeom>
              <a:avLst/>
              <a:gdLst>
                <a:gd name="T0" fmla="*/ 9 w 35"/>
                <a:gd name="T1" fmla="*/ 27 h 37"/>
                <a:gd name="T2" fmla="*/ 35 w 35"/>
                <a:gd name="T3" fmla="*/ 59 h 37"/>
                <a:gd name="T4" fmla="*/ 1 w 35"/>
                <a:gd name="T5" fmla="*/ 18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7">
                  <a:moveTo>
                    <a:pt x="6" y="16"/>
                  </a:moveTo>
                  <a:cubicBezTo>
                    <a:pt x="0" y="21"/>
                    <a:pt x="16" y="37"/>
                    <a:pt x="22" y="35"/>
                  </a:cubicBezTo>
                  <a:cubicBezTo>
                    <a:pt x="35" y="32"/>
                    <a:pt x="14" y="0"/>
                    <a:pt x="1" y="1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11" name="Freeform 369">
              <a:extLst>
                <a:ext uri="{FF2B5EF4-FFF2-40B4-BE49-F238E27FC236}">
                  <a16:creationId xmlns:a16="http://schemas.microsoft.com/office/drawing/2014/main" id="{B9B0024A-4624-4A54-9486-B881CBF42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2913"/>
              <a:ext cx="46" cy="82"/>
            </a:xfrm>
            <a:custGeom>
              <a:avLst/>
              <a:gdLst>
                <a:gd name="T0" fmla="*/ 18 w 39"/>
                <a:gd name="T1" fmla="*/ 44 h 69"/>
                <a:gd name="T2" fmla="*/ 45 w 39"/>
                <a:gd name="T3" fmla="*/ 99 h 69"/>
                <a:gd name="T4" fmla="*/ 6 w 39"/>
                <a:gd name="T5" fmla="*/ 61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69">
                  <a:moveTo>
                    <a:pt x="11" y="26"/>
                  </a:moveTo>
                  <a:cubicBezTo>
                    <a:pt x="0" y="34"/>
                    <a:pt x="14" y="69"/>
                    <a:pt x="27" y="59"/>
                  </a:cubicBezTo>
                  <a:cubicBezTo>
                    <a:pt x="39" y="50"/>
                    <a:pt x="11" y="0"/>
                    <a:pt x="3" y="36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12" name="Freeform 370">
              <a:extLst>
                <a:ext uri="{FF2B5EF4-FFF2-40B4-BE49-F238E27FC236}">
                  <a16:creationId xmlns:a16="http://schemas.microsoft.com/office/drawing/2014/main" id="{CFAE7F6B-B7A5-4183-A1BB-C5D3FBA03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2882"/>
              <a:ext cx="65" cy="56"/>
            </a:xfrm>
            <a:custGeom>
              <a:avLst/>
              <a:gdLst>
                <a:gd name="T0" fmla="*/ 76 w 54"/>
                <a:gd name="T1" fmla="*/ 18 h 47"/>
                <a:gd name="T2" fmla="*/ 36 w 54"/>
                <a:gd name="T3" fmla="*/ 64 h 47"/>
                <a:gd name="T4" fmla="*/ 91 w 54"/>
                <a:gd name="T5" fmla="*/ 45 h 47"/>
                <a:gd name="T6" fmla="*/ 49 w 54"/>
                <a:gd name="T7" fmla="*/ 18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47">
                  <a:moveTo>
                    <a:pt x="43" y="11"/>
                  </a:moveTo>
                  <a:cubicBezTo>
                    <a:pt x="24" y="0"/>
                    <a:pt x="0" y="22"/>
                    <a:pt x="21" y="38"/>
                  </a:cubicBezTo>
                  <a:cubicBezTo>
                    <a:pt x="33" y="47"/>
                    <a:pt x="51" y="45"/>
                    <a:pt x="52" y="27"/>
                  </a:cubicBezTo>
                  <a:cubicBezTo>
                    <a:pt x="54" y="14"/>
                    <a:pt x="39" y="7"/>
                    <a:pt x="28" y="11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13" name="Freeform 371">
              <a:extLst>
                <a:ext uri="{FF2B5EF4-FFF2-40B4-BE49-F238E27FC236}">
                  <a16:creationId xmlns:a16="http://schemas.microsoft.com/office/drawing/2014/main" id="{9D526BC1-B533-4640-BD86-03AFFE07F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2920"/>
              <a:ext cx="80" cy="106"/>
            </a:xfrm>
            <a:custGeom>
              <a:avLst/>
              <a:gdLst>
                <a:gd name="T0" fmla="*/ 30 w 67"/>
                <a:gd name="T1" fmla="*/ 52 h 89"/>
                <a:gd name="T2" fmla="*/ 6 w 67"/>
                <a:gd name="T3" fmla="*/ 68 h 89"/>
                <a:gd name="T4" fmla="*/ 43 w 67"/>
                <a:gd name="T5" fmla="*/ 125 h 89"/>
                <a:gd name="T6" fmla="*/ 8 w 67"/>
                <a:gd name="T7" fmla="*/ 61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89">
                  <a:moveTo>
                    <a:pt x="18" y="31"/>
                  </a:moveTo>
                  <a:cubicBezTo>
                    <a:pt x="13" y="26"/>
                    <a:pt x="5" y="35"/>
                    <a:pt x="3" y="40"/>
                  </a:cubicBezTo>
                  <a:cubicBezTo>
                    <a:pt x="0" y="52"/>
                    <a:pt x="14" y="70"/>
                    <a:pt x="25" y="74"/>
                  </a:cubicBezTo>
                  <a:cubicBezTo>
                    <a:pt x="67" y="89"/>
                    <a:pt x="25" y="0"/>
                    <a:pt x="5" y="36"/>
                  </a:cubicBezTo>
                </a:path>
              </a:pathLst>
            </a:custGeom>
            <a:solidFill>
              <a:srgbClr val="D8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14" name="Freeform 372">
              <a:extLst>
                <a:ext uri="{FF2B5EF4-FFF2-40B4-BE49-F238E27FC236}">
                  <a16:creationId xmlns:a16="http://schemas.microsoft.com/office/drawing/2014/main" id="{2CC4643D-A388-47B0-A23B-BECCC2230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1614"/>
              <a:ext cx="47" cy="93"/>
            </a:xfrm>
            <a:custGeom>
              <a:avLst/>
              <a:gdLst>
                <a:gd name="T0" fmla="*/ 9 w 40"/>
                <a:gd name="T1" fmla="*/ 0 h 78"/>
                <a:gd name="T2" fmla="*/ 7 w 40"/>
                <a:gd name="T3" fmla="*/ 29 h 78"/>
                <a:gd name="T4" fmla="*/ 11 w 40"/>
                <a:gd name="T5" fmla="*/ 19 h 78"/>
                <a:gd name="T6" fmla="*/ 25 w 40"/>
                <a:gd name="T7" fmla="*/ 124 h 78"/>
                <a:gd name="T8" fmla="*/ 65 w 40"/>
                <a:gd name="T9" fmla="*/ 132 h 78"/>
                <a:gd name="T10" fmla="*/ 62 w 40"/>
                <a:gd name="T11" fmla="*/ 7 h 78"/>
                <a:gd name="T12" fmla="*/ 18 w 40"/>
                <a:gd name="T13" fmla="*/ 2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78">
                  <a:moveTo>
                    <a:pt x="6" y="0"/>
                  </a:moveTo>
                  <a:cubicBezTo>
                    <a:pt x="6" y="6"/>
                    <a:pt x="7" y="13"/>
                    <a:pt x="4" y="17"/>
                  </a:cubicBezTo>
                  <a:cubicBezTo>
                    <a:pt x="5" y="16"/>
                    <a:pt x="6" y="13"/>
                    <a:pt x="7" y="11"/>
                  </a:cubicBezTo>
                  <a:cubicBezTo>
                    <a:pt x="21" y="16"/>
                    <a:pt x="19" y="60"/>
                    <a:pt x="15" y="73"/>
                  </a:cubicBezTo>
                  <a:cubicBezTo>
                    <a:pt x="20" y="61"/>
                    <a:pt x="33" y="71"/>
                    <a:pt x="40" y="78"/>
                  </a:cubicBezTo>
                  <a:cubicBezTo>
                    <a:pt x="20" y="64"/>
                    <a:pt x="0" y="9"/>
                    <a:pt x="38" y="4"/>
                  </a:cubicBezTo>
                  <a:cubicBezTo>
                    <a:pt x="27" y="6"/>
                    <a:pt x="17" y="13"/>
                    <a:pt x="11" y="2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15" name="Freeform 373">
              <a:extLst>
                <a:ext uri="{FF2B5EF4-FFF2-40B4-BE49-F238E27FC236}">
                  <a16:creationId xmlns:a16="http://schemas.microsoft.com/office/drawing/2014/main" id="{4A9DF756-5070-4B49-BEF7-895E46CEF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1909"/>
              <a:ext cx="22" cy="36"/>
            </a:xfrm>
            <a:custGeom>
              <a:avLst/>
              <a:gdLst>
                <a:gd name="T0" fmla="*/ 2 w 19"/>
                <a:gd name="T1" fmla="*/ 20 h 30"/>
                <a:gd name="T2" fmla="*/ 2 w 19"/>
                <a:gd name="T3" fmla="*/ 52 h 30"/>
                <a:gd name="T4" fmla="*/ 29 w 19"/>
                <a:gd name="T5" fmla="*/ 20 h 30"/>
                <a:gd name="T6" fmla="*/ 20 w 19"/>
                <a:gd name="T7" fmla="*/ 0 h 30"/>
                <a:gd name="T8" fmla="*/ 0 w 19"/>
                <a:gd name="T9" fmla="*/ 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0">
                  <a:moveTo>
                    <a:pt x="2" y="12"/>
                  </a:moveTo>
                  <a:cubicBezTo>
                    <a:pt x="3" y="19"/>
                    <a:pt x="4" y="23"/>
                    <a:pt x="2" y="30"/>
                  </a:cubicBezTo>
                  <a:cubicBezTo>
                    <a:pt x="0" y="19"/>
                    <a:pt x="6" y="9"/>
                    <a:pt x="19" y="12"/>
                  </a:cubicBezTo>
                  <a:cubicBezTo>
                    <a:pt x="18" y="11"/>
                    <a:pt x="13" y="2"/>
                    <a:pt x="13" y="0"/>
                  </a:cubicBezTo>
                  <a:cubicBezTo>
                    <a:pt x="12" y="2"/>
                    <a:pt x="5" y="3"/>
                    <a:pt x="0" y="5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16" name="Freeform 374">
              <a:extLst>
                <a:ext uri="{FF2B5EF4-FFF2-40B4-BE49-F238E27FC236}">
                  <a16:creationId xmlns:a16="http://schemas.microsoft.com/office/drawing/2014/main" id="{A3E0756F-F5F0-4F53-9CF8-17891FB66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2403"/>
              <a:ext cx="61" cy="30"/>
            </a:xfrm>
            <a:custGeom>
              <a:avLst/>
              <a:gdLst>
                <a:gd name="T0" fmla="*/ 0 w 51"/>
                <a:gd name="T1" fmla="*/ 0 h 25"/>
                <a:gd name="T2" fmla="*/ 29 w 51"/>
                <a:gd name="T3" fmla="*/ 43 h 25"/>
                <a:gd name="T4" fmla="*/ 87 w 51"/>
                <a:gd name="T5" fmla="*/ 31 h 25"/>
                <a:gd name="T6" fmla="*/ 61 w 51"/>
                <a:gd name="T7" fmla="*/ 6 h 25"/>
                <a:gd name="T8" fmla="*/ 36 w 51"/>
                <a:gd name="T9" fmla="*/ 19 h 25"/>
                <a:gd name="T10" fmla="*/ 7 w 51"/>
                <a:gd name="T11" fmla="*/ 8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5">
                  <a:moveTo>
                    <a:pt x="0" y="0"/>
                  </a:moveTo>
                  <a:cubicBezTo>
                    <a:pt x="10" y="3"/>
                    <a:pt x="19" y="13"/>
                    <a:pt x="17" y="25"/>
                  </a:cubicBezTo>
                  <a:cubicBezTo>
                    <a:pt x="20" y="8"/>
                    <a:pt x="40" y="14"/>
                    <a:pt x="51" y="18"/>
                  </a:cubicBezTo>
                  <a:cubicBezTo>
                    <a:pt x="45" y="15"/>
                    <a:pt x="39" y="10"/>
                    <a:pt x="36" y="3"/>
                  </a:cubicBezTo>
                  <a:cubicBezTo>
                    <a:pt x="34" y="9"/>
                    <a:pt x="28" y="12"/>
                    <a:pt x="21" y="11"/>
                  </a:cubicBezTo>
                  <a:cubicBezTo>
                    <a:pt x="13" y="9"/>
                    <a:pt x="16" y="3"/>
                    <a:pt x="4" y="5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17" name="Freeform 375">
              <a:extLst>
                <a:ext uri="{FF2B5EF4-FFF2-40B4-BE49-F238E27FC236}">
                  <a16:creationId xmlns:a16="http://schemas.microsoft.com/office/drawing/2014/main" id="{D78752C1-D137-45EE-9F32-649BA138C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1263"/>
              <a:ext cx="16" cy="65"/>
            </a:xfrm>
            <a:custGeom>
              <a:avLst/>
              <a:gdLst>
                <a:gd name="T0" fmla="*/ 8 w 14"/>
                <a:gd name="T1" fmla="*/ 1 h 55"/>
                <a:gd name="T2" fmla="*/ 0 w 14"/>
                <a:gd name="T3" fmla="*/ 54 h 55"/>
                <a:gd name="T4" fmla="*/ 7 w 14"/>
                <a:gd name="T5" fmla="*/ 91 h 55"/>
                <a:gd name="T6" fmla="*/ 13 w 14"/>
                <a:gd name="T7" fmla="*/ 39 h 55"/>
                <a:gd name="T8" fmla="*/ 19 w 14"/>
                <a:gd name="T9" fmla="*/ 20 h 55"/>
                <a:gd name="T10" fmla="*/ 13 w 14"/>
                <a:gd name="T11" fmla="*/ 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55">
                  <a:moveTo>
                    <a:pt x="5" y="1"/>
                  </a:moveTo>
                  <a:cubicBezTo>
                    <a:pt x="14" y="9"/>
                    <a:pt x="9" y="27"/>
                    <a:pt x="0" y="33"/>
                  </a:cubicBezTo>
                  <a:cubicBezTo>
                    <a:pt x="5" y="38"/>
                    <a:pt x="6" y="47"/>
                    <a:pt x="4" y="55"/>
                  </a:cubicBezTo>
                  <a:cubicBezTo>
                    <a:pt x="4" y="44"/>
                    <a:pt x="7" y="34"/>
                    <a:pt x="9" y="24"/>
                  </a:cubicBezTo>
                  <a:cubicBezTo>
                    <a:pt x="11" y="19"/>
                    <a:pt x="13" y="17"/>
                    <a:pt x="13" y="12"/>
                  </a:cubicBezTo>
                  <a:cubicBezTo>
                    <a:pt x="13" y="8"/>
                    <a:pt x="9" y="5"/>
                    <a:pt x="9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18" name="Freeform 376">
              <a:extLst>
                <a:ext uri="{FF2B5EF4-FFF2-40B4-BE49-F238E27FC236}">
                  <a16:creationId xmlns:a16="http://schemas.microsoft.com/office/drawing/2014/main" id="{A145F549-BE44-474E-8E71-6B88A0808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2171"/>
              <a:ext cx="62" cy="79"/>
            </a:xfrm>
            <a:custGeom>
              <a:avLst/>
              <a:gdLst>
                <a:gd name="T0" fmla="*/ 27 w 52"/>
                <a:gd name="T1" fmla="*/ 26 h 66"/>
                <a:gd name="T2" fmla="*/ 0 w 52"/>
                <a:gd name="T3" fmla="*/ 114 h 66"/>
                <a:gd name="T4" fmla="*/ 52 w 52"/>
                <a:gd name="T5" fmla="*/ 81 h 66"/>
                <a:gd name="T6" fmla="*/ 88 w 52"/>
                <a:gd name="T7" fmla="*/ 108 h 66"/>
                <a:gd name="T8" fmla="*/ 50 w 52"/>
                <a:gd name="T9" fmla="*/ 31 h 66"/>
                <a:gd name="T10" fmla="*/ 54 w 52"/>
                <a:gd name="T11" fmla="*/ 34 h 66"/>
                <a:gd name="T12" fmla="*/ 68 w 52"/>
                <a:gd name="T13" fmla="*/ 0 h 66"/>
                <a:gd name="T14" fmla="*/ 43 w 52"/>
                <a:gd name="T15" fmla="*/ 23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66">
                  <a:moveTo>
                    <a:pt x="16" y="15"/>
                  </a:moveTo>
                  <a:cubicBezTo>
                    <a:pt x="33" y="24"/>
                    <a:pt x="10" y="59"/>
                    <a:pt x="0" y="66"/>
                  </a:cubicBezTo>
                  <a:cubicBezTo>
                    <a:pt x="5" y="58"/>
                    <a:pt x="19" y="31"/>
                    <a:pt x="31" y="48"/>
                  </a:cubicBezTo>
                  <a:cubicBezTo>
                    <a:pt x="37" y="42"/>
                    <a:pt x="50" y="56"/>
                    <a:pt x="52" y="63"/>
                  </a:cubicBezTo>
                  <a:cubicBezTo>
                    <a:pt x="36" y="53"/>
                    <a:pt x="27" y="37"/>
                    <a:pt x="29" y="18"/>
                  </a:cubicBezTo>
                  <a:cubicBezTo>
                    <a:pt x="30" y="18"/>
                    <a:pt x="31" y="19"/>
                    <a:pt x="32" y="19"/>
                  </a:cubicBezTo>
                  <a:cubicBezTo>
                    <a:pt x="34" y="12"/>
                    <a:pt x="36" y="5"/>
                    <a:pt x="40" y="0"/>
                  </a:cubicBezTo>
                  <a:cubicBezTo>
                    <a:pt x="37" y="6"/>
                    <a:pt x="31" y="10"/>
                    <a:pt x="25" y="13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19" name="Freeform 377">
              <a:extLst>
                <a:ext uri="{FF2B5EF4-FFF2-40B4-BE49-F238E27FC236}">
                  <a16:creationId xmlns:a16="http://schemas.microsoft.com/office/drawing/2014/main" id="{C3507C00-A039-4738-95F3-2B9C20560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491"/>
              <a:ext cx="29" cy="31"/>
            </a:xfrm>
            <a:custGeom>
              <a:avLst/>
              <a:gdLst>
                <a:gd name="T0" fmla="*/ 2 w 24"/>
                <a:gd name="T1" fmla="*/ 20 h 26"/>
                <a:gd name="T2" fmla="*/ 1 w 24"/>
                <a:gd name="T3" fmla="*/ 16 h 26"/>
                <a:gd name="T4" fmla="*/ 27 w 24"/>
                <a:gd name="T5" fmla="*/ 44 h 26"/>
                <a:gd name="T6" fmla="*/ 42 w 24"/>
                <a:gd name="T7" fmla="*/ 0 h 26"/>
                <a:gd name="T8" fmla="*/ 16 w 24"/>
                <a:gd name="T9" fmla="*/ 1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2" y="12"/>
                  </a:moveTo>
                  <a:cubicBezTo>
                    <a:pt x="0" y="11"/>
                    <a:pt x="0" y="10"/>
                    <a:pt x="1" y="9"/>
                  </a:cubicBezTo>
                  <a:cubicBezTo>
                    <a:pt x="10" y="9"/>
                    <a:pt x="14" y="18"/>
                    <a:pt x="15" y="26"/>
                  </a:cubicBezTo>
                  <a:cubicBezTo>
                    <a:pt x="10" y="16"/>
                    <a:pt x="17" y="3"/>
                    <a:pt x="24" y="0"/>
                  </a:cubicBezTo>
                  <a:cubicBezTo>
                    <a:pt x="20" y="4"/>
                    <a:pt x="15" y="8"/>
                    <a:pt x="9" y="8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20" name="Freeform 378">
              <a:extLst>
                <a:ext uri="{FF2B5EF4-FFF2-40B4-BE49-F238E27FC236}">
                  <a16:creationId xmlns:a16="http://schemas.microsoft.com/office/drawing/2014/main" id="{1E9FA271-3043-4CB5-AF01-DA132D16E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732"/>
              <a:ext cx="28" cy="31"/>
            </a:xfrm>
            <a:custGeom>
              <a:avLst/>
              <a:gdLst>
                <a:gd name="T0" fmla="*/ 0 w 23"/>
                <a:gd name="T1" fmla="*/ 20 h 26"/>
                <a:gd name="T2" fmla="*/ 35 w 23"/>
                <a:gd name="T3" fmla="*/ 44 h 26"/>
                <a:gd name="T4" fmla="*/ 41 w 23"/>
                <a:gd name="T5" fmla="*/ 0 h 26"/>
                <a:gd name="T6" fmla="*/ 9 w 23"/>
                <a:gd name="T7" fmla="*/ 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6">
                  <a:moveTo>
                    <a:pt x="0" y="12"/>
                  </a:moveTo>
                  <a:cubicBezTo>
                    <a:pt x="9" y="7"/>
                    <a:pt x="21" y="16"/>
                    <a:pt x="20" y="26"/>
                  </a:cubicBezTo>
                  <a:cubicBezTo>
                    <a:pt x="15" y="17"/>
                    <a:pt x="17" y="7"/>
                    <a:pt x="23" y="0"/>
                  </a:cubicBezTo>
                  <a:cubicBezTo>
                    <a:pt x="21" y="6"/>
                    <a:pt x="12" y="6"/>
                    <a:pt x="5" y="5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21" name="Freeform 379">
              <a:extLst>
                <a:ext uri="{FF2B5EF4-FFF2-40B4-BE49-F238E27FC236}">
                  <a16:creationId xmlns:a16="http://schemas.microsoft.com/office/drawing/2014/main" id="{8FE2E289-FD8D-4F31-9B75-4AE778A26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585"/>
              <a:ext cx="20" cy="33"/>
            </a:xfrm>
            <a:custGeom>
              <a:avLst/>
              <a:gdLst>
                <a:gd name="T0" fmla="*/ 0 w 17"/>
                <a:gd name="T1" fmla="*/ 29 h 27"/>
                <a:gd name="T2" fmla="*/ 28 w 17"/>
                <a:gd name="T3" fmla="*/ 49 h 27"/>
                <a:gd name="T4" fmla="*/ 21 w 17"/>
                <a:gd name="T5" fmla="*/ 0 h 27"/>
                <a:gd name="T6" fmla="*/ 7 w 17"/>
                <a:gd name="T7" fmla="*/ 1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7">
                  <a:moveTo>
                    <a:pt x="0" y="16"/>
                  </a:moveTo>
                  <a:cubicBezTo>
                    <a:pt x="9" y="11"/>
                    <a:pt x="15" y="19"/>
                    <a:pt x="17" y="27"/>
                  </a:cubicBezTo>
                  <a:cubicBezTo>
                    <a:pt x="12" y="20"/>
                    <a:pt x="3" y="6"/>
                    <a:pt x="13" y="0"/>
                  </a:cubicBezTo>
                  <a:cubicBezTo>
                    <a:pt x="13" y="6"/>
                    <a:pt x="10" y="10"/>
                    <a:pt x="4" y="8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22" name="Freeform 380">
              <a:extLst>
                <a:ext uri="{FF2B5EF4-FFF2-40B4-BE49-F238E27FC236}">
                  <a16:creationId xmlns:a16="http://schemas.microsoft.com/office/drawing/2014/main" id="{A166CE30-6B75-45A3-8521-967A337E5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2864"/>
              <a:ext cx="16" cy="31"/>
            </a:xfrm>
            <a:custGeom>
              <a:avLst/>
              <a:gdLst>
                <a:gd name="T0" fmla="*/ 0 w 14"/>
                <a:gd name="T1" fmla="*/ 2 h 26"/>
                <a:gd name="T2" fmla="*/ 7 w 14"/>
                <a:gd name="T3" fmla="*/ 44 h 26"/>
                <a:gd name="T4" fmla="*/ 21 w 14"/>
                <a:gd name="T5" fmla="*/ 12 h 26"/>
                <a:gd name="T6" fmla="*/ 3 w 14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6">
                  <a:moveTo>
                    <a:pt x="0" y="2"/>
                  </a:moveTo>
                  <a:cubicBezTo>
                    <a:pt x="9" y="6"/>
                    <a:pt x="8" y="18"/>
                    <a:pt x="4" y="26"/>
                  </a:cubicBezTo>
                  <a:cubicBezTo>
                    <a:pt x="7" y="19"/>
                    <a:pt x="9" y="12"/>
                    <a:pt x="14" y="7"/>
                  </a:cubicBezTo>
                  <a:cubicBezTo>
                    <a:pt x="10" y="5"/>
                    <a:pt x="6" y="3"/>
                    <a:pt x="3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59" name="Group 381">
            <a:extLst>
              <a:ext uri="{FF2B5EF4-FFF2-40B4-BE49-F238E27FC236}">
                <a16:creationId xmlns:a16="http://schemas.microsoft.com/office/drawing/2014/main" id="{BF8DE63E-F49D-4F4F-8B7B-D386FB1863F6}"/>
              </a:ext>
            </a:extLst>
          </p:cNvPr>
          <p:cNvGrpSpPr>
            <a:grpSpLocks/>
          </p:cNvGrpSpPr>
          <p:nvPr/>
        </p:nvGrpSpPr>
        <p:grpSpPr bwMode="auto">
          <a:xfrm>
            <a:off x="6872288" y="2514600"/>
            <a:ext cx="1754187" cy="3048000"/>
            <a:chOff x="3317" y="968"/>
            <a:chExt cx="1368" cy="2377"/>
          </a:xfrm>
        </p:grpSpPr>
        <p:grpSp>
          <p:nvGrpSpPr>
            <p:cNvPr id="45060" name="Group 382">
              <a:extLst>
                <a:ext uri="{FF2B5EF4-FFF2-40B4-BE49-F238E27FC236}">
                  <a16:creationId xmlns:a16="http://schemas.microsoft.com/office/drawing/2014/main" id="{61E682E6-52C0-40BB-A3F3-13879EF75F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17" y="968"/>
              <a:ext cx="1368" cy="2377"/>
              <a:chOff x="3317" y="968"/>
              <a:chExt cx="1368" cy="2377"/>
            </a:xfrm>
          </p:grpSpPr>
          <p:sp>
            <p:nvSpPr>
              <p:cNvPr id="45448" name="Freeform 383">
                <a:extLst>
                  <a:ext uri="{FF2B5EF4-FFF2-40B4-BE49-F238E27FC236}">
                    <a16:creationId xmlns:a16="http://schemas.microsoft.com/office/drawing/2014/main" id="{713B593A-846F-4284-99B9-F3A5E647C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728"/>
                <a:ext cx="406" cy="1617"/>
              </a:xfrm>
              <a:custGeom>
                <a:avLst/>
                <a:gdLst>
                  <a:gd name="T0" fmla="*/ 376 w 273"/>
                  <a:gd name="T1" fmla="*/ 0 h 1088"/>
                  <a:gd name="T2" fmla="*/ 871 w 273"/>
                  <a:gd name="T3" fmla="*/ 1580 h 1088"/>
                  <a:gd name="T4" fmla="*/ 818 w 273"/>
                  <a:gd name="T5" fmla="*/ 3452 h 1088"/>
                  <a:gd name="T6" fmla="*/ 540 w 273"/>
                  <a:gd name="T7" fmla="*/ 3452 h 1088"/>
                  <a:gd name="T8" fmla="*/ 0 w 273"/>
                  <a:gd name="T9" fmla="*/ 1544 h 1088"/>
                  <a:gd name="T10" fmla="*/ 59 w 273"/>
                  <a:gd name="T11" fmla="*/ 385 h 1088"/>
                  <a:gd name="T12" fmla="*/ 376 w 273"/>
                  <a:gd name="T13" fmla="*/ 0 h 10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3" h="1088">
                    <a:moveTo>
                      <a:pt x="114" y="0"/>
                    </a:moveTo>
                    <a:cubicBezTo>
                      <a:pt x="114" y="0"/>
                      <a:pt x="257" y="274"/>
                      <a:pt x="265" y="481"/>
                    </a:cubicBezTo>
                    <a:cubicBezTo>
                      <a:pt x="273" y="688"/>
                      <a:pt x="231" y="933"/>
                      <a:pt x="249" y="1052"/>
                    </a:cubicBezTo>
                    <a:cubicBezTo>
                      <a:pt x="249" y="1052"/>
                      <a:pt x="200" y="1088"/>
                      <a:pt x="164" y="1052"/>
                    </a:cubicBezTo>
                    <a:cubicBezTo>
                      <a:pt x="164" y="1052"/>
                      <a:pt x="220" y="638"/>
                      <a:pt x="0" y="470"/>
                    </a:cubicBezTo>
                    <a:cubicBezTo>
                      <a:pt x="18" y="117"/>
                      <a:pt x="18" y="117"/>
                      <a:pt x="18" y="117"/>
                    </a:cubicBez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F4D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9" name="Freeform 384">
                <a:extLst>
                  <a:ext uri="{FF2B5EF4-FFF2-40B4-BE49-F238E27FC236}">
                    <a16:creationId xmlns:a16="http://schemas.microsoft.com/office/drawing/2014/main" id="{31E0DC99-B385-4B84-B679-926E931A4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728"/>
                <a:ext cx="328" cy="1579"/>
              </a:xfrm>
              <a:custGeom>
                <a:avLst/>
                <a:gdLst>
                  <a:gd name="T0" fmla="*/ 465 w 220"/>
                  <a:gd name="T1" fmla="*/ 1720 h 1062"/>
                  <a:gd name="T2" fmla="*/ 431 w 220"/>
                  <a:gd name="T3" fmla="*/ 1059 h 1062"/>
                  <a:gd name="T4" fmla="*/ 212 w 220"/>
                  <a:gd name="T5" fmla="*/ 385 h 1062"/>
                  <a:gd name="T6" fmla="*/ 434 w 220"/>
                  <a:gd name="T7" fmla="*/ 114 h 1062"/>
                  <a:gd name="T8" fmla="*/ 377 w 220"/>
                  <a:gd name="T9" fmla="*/ 0 h 1062"/>
                  <a:gd name="T10" fmla="*/ 60 w 220"/>
                  <a:gd name="T11" fmla="*/ 385 h 1062"/>
                  <a:gd name="T12" fmla="*/ 0 w 220"/>
                  <a:gd name="T13" fmla="*/ 1545 h 1062"/>
                  <a:gd name="T14" fmla="*/ 544 w 220"/>
                  <a:gd name="T15" fmla="*/ 3457 h 1062"/>
                  <a:gd name="T16" fmla="*/ 589 w 220"/>
                  <a:gd name="T17" fmla="*/ 3491 h 1062"/>
                  <a:gd name="T18" fmla="*/ 674 w 220"/>
                  <a:gd name="T19" fmla="*/ 2539 h 1062"/>
                  <a:gd name="T20" fmla="*/ 465 w 220"/>
                  <a:gd name="T21" fmla="*/ 1720 h 106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0" h="1062">
                    <a:moveTo>
                      <a:pt x="140" y="523"/>
                    </a:moveTo>
                    <a:cubicBezTo>
                      <a:pt x="122" y="485"/>
                      <a:pt x="125" y="400"/>
                      <a:pt x="130" y="322"/>
                    </a:cubicBezTo>
                    <a:cubicBezTo>
                      <a:pt x="64" y="117"/>
                      <a:pt x="64" y="117"/>
                      <a:pt x="64" y="117"/>
                    </a:cubicBezTo>
                    <a:cubicBezTo>
                      <a:pt x="131" y="35"/>
                      <a:pt x="131" y="35"/>
                      <a:pt x="131" y="35"/>
                    </a:cubicBezTo>
                    <a:cubicBezTo>
                      <a:pt x="120" y="13"/>
                      <a:pt x="114" y="0"/>
                      <a:pt x="114" y="0"/>
                    </a:cubicBezTo>
                    <a:cubicBezTo>
                      <a:pt x="18" y="117"/>
                      <a:pt x="18" y="117"/>
                      <a:pt x="18" y="117"/>
                    </a:cubicBezTo>
                    <a:cubicBezTo>
                      <a:pt x="0" y="470"/>
                      <a:pt x="0" y="470"/>
                      <a:pt x="0" y="470"/>
                    </a:cubicBezTo>
                    <a:cubicBezTo>
                      <a:pt x="220" y="638"/>
                      <a:pt x="164" y="1052"/>
                      <a:pt x="164" y="1052"/>
                    </a:cubicBezTo>
                    <a:cubicBezTo>
                      <a:pt x="169" y="1056"/>
                      <a:pt x="173" y="1060"/>
                      <a:pt x="178" y="1062"/>
                    </a:cubicBezTo>
                    <a:cubicBezTo>
                      <a:pt x="199" y="968"/>
                      <a:pt x="216" y="910"/>
                      <a:pt x="203" y="773"/>
                    </a:cubicBezTo>
                    <a:cubicBezTo>
                      <a:pt x="190" y="698"/>
                      <a:pt x="176" y="601"/>
                      <a:pt x="140" y="523"/>
                    </a:cubicBezTo>
                    <a:close/>
                  </a:path>
                </a:pathLst>
              </a:custGeom>
              <a:solidFill>
                <a:srgbClr val="F1C0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0" name="Freeform 385">
                <a:extLst>
                  <a:ext uri="{FF2B5EF4-FFF2-40B4-BE49-F238E27FC236}">
                    <a16:creationId xmlns:a16="http://schemas.microsoft.com/office/drawing/2014/main" id="{6D62A9DE-A728-41F1-BB42-E80CB7D73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728"/>
                <a:ext cx="406" cy="1564"/>
              </a:xfrm>
              <a:custGeom>
                <a:avLst/>
                <a:gdLst>
                  <a:gd name="T0" fmla="*/ 540 w 273"/>
                  <a:gd name="T1" fmla="*/ 3457 h 1052"/>
                  <a:gd name="T2" fmla="*/ 0 w 273"/>
                  <a:gd name="T3" fmla="*/ 1545 h 1052"/>
                  <a:gd name="T4" fmla="*/ 59 w 273"/>
                  <a:gd name="T5" fmla="*/ 385 h 1052"/>
                  <a:gd name="T6" fmla="*/ 376 w 273"/>
                  <a:gd name="T7" fmla="*/ 0 h 1052"/>
                  <a:gd name="T8" fmla="*/ 871 w 273"/>
                  <a:gd name="T9" fmla="*/ 1580 h 1052"/>
                  <a:gd name="T10" fmla="*/ 818 w 273"/>
                  <a:gd name="T11" fmla="*/ 3457 h 10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3" h="1052">
                    <a:moveTo>
                      <a:pt x="164" y="1052"/>
                    </a:moveTo>
                    <a:cubicBezTo>
                      <a:pt x="164" y="1052"/>
                      <a:pt x="220" y="638"/>
                      <a:pt x="0" y="470"/>
                    </a:cubicBezTo>
                    <a:cubicBezTo>
                      <a:pt x="18" y="117"/>
                      <a:pt x="18" y="117"/>
                      <a:pt x="18" y="117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4" y="0"/>
                      <a:pt x="257" y="274"/>
                      <a:pt x="265" y="481"/>
                    </a:cubicBezTo>
                    <a:cubicBezTo>
                      <a:pt x="273" y="688"/>
                      <a:pt x="231" y="933"/>
                      <a:pt x="249" y="1052"/>
                    </a:cubicBezTo>
                  </a:path>
                </a:pathLst>
              </a:custGeom>
              <a:noFill/>
              <a:ln w="14288" cap="flat">
                <a:solidFill>
                  <a:srgbClr val="494F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1" name="Freeform 386">
                <a:extLst>
                  <a:ext uri="{FF2B5EF4-FFF2-40B4-BE49-F238E27FC236}">
                    <a16:creationId xmlns:a16="http://schemas.microsoft.com/office/drawing/2014/main" id="{A47CE663-B5D3-4645-8793-C9B63E42C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968"/>
                <a:ext cx="1243" cy="2018"/>
              </a:xfrm>
              <a:custGeom>
                <a:avLst/>
                <a:gdLst>
                  <a:gd name="T0" fmla="*/ 2425 w 836"/>
                  <a:gd name="T1" fmla="*/ 2141 h 1358"/>
                  <a:gd name="T2" fmla="*/ 2496 w 836"/>
                  <a:gd name="T3" fmla="*/ 1966 h 1358"/>
                  <a:gd name="T4" fmla="*/ 2606 w 836"/>
                  <a:gd name="T5" fmla="*/ 1803 h 1358"/>
                  <a:gd name="T6" fmla="*/ 2624 w 836"/>
                  <a:gd name="T7" fmla="*/ 1592 h 1358"/>
                  <a:gd name="T8" fmla="*/ 2666 w 836"/>
                  <a:gd name="T9" fmla="*/ 1446 h 1358"/>
                  <a:gd name="T10" fmla="*/ 2682 w 836"/>
                  <a:gd name="T11" fmla="*/ 1190 h 1358"/>
                  <a:gd name="T12" fmla="*/ 2642 w 836"/>
                  <a:gd name="T13" fmla="*/ 866 h 1358"/>
                  <a:gd name="T14" fmla="*/ 2580 w 836"/>
                  <a:gd name="T15" fmla="*/ 646 h 1358"/>
                  <a:gd name="T16" fmla="*/ 2519 w 836"/>
                  <a:gd name="T17" fmla="*/ 528 h 1358"/>
                  <a:gd name="T18" fmla="*/ 2376 w 836"/>
                  <a:gd name="T19" fmla="*/ 360 h 1358"/>
                  <a:gd name="T20" fmla="*/ 2281 w 836"/>
                  <a:gd name="T21" fmla="*/ 291 h 1358"/>
                  <a:gd name="T22" fmla="*/ 2153 w 836"/>
                  <a:gd name="T23" fmla="*/ 169 h 1358"/>
                  <a:gd name="T24" fmla="*/ 1838 w 836"/>
                  <a:gd name="T25" fmla="*/ 27 h 1358"/>
                  <a:gd name="T26" fmla="*/ 1656 w 836"/>
                  <a:gd name="T27" fmla="*/ 33 h 1358"/>
                  <a:gd name="T28" fmla="*/ 1493 w 836"/>
                  <a:gd name="T29" fmla="*/ 22 h 1358"/>
                  <a:gd name="T30" fmla="*/ 1386 w 836"/>
                  <a:gd name="T31" fmla="*/ 55 h 1358"/>
                  <a:gd name="T32" fmla="*/ 1176 w 836"/>
                  <a:gd name="T33" fmla="*/ 117 h 1358"/>
                  <a:gd name="T34" fmla="*/ 931 w 836"/>
                  <a:gd name="T35" fmla="*/ 238 h 1358"/>
                  <a:gd name="T36" fmla="*/ 694 w 836"/>
                  <a:gd name="T37" fmla="*/ 418 h 1358"/>
                  <a:gd name="T38" fmla="*/ 586 w 836"/>
                  <a:gd name="T39" fmla="*/ 608 h 1358"/>
                  <a:gd name="T40" fmla="*/ 477 w 836"/>
                  <a:gd name="T41" fmla="*/ 718 h 1358"/>
                  <a:gd name="T42" fmla="*/ 330 w 836"/>
                  <a:gd name="T43" fmla="*/ 964 h 1358"/>
                  <a:gd name="T44" fmla="*/ 259 w 836"/>
                  <a:gd name="T45" fmla="*/ 1177 h 1358"/>
                  <a:gd name="T46" fmla="*/ 181 w 836"/>
                  <a:gd name="T47" fmla="*/ 1458 h 1358"/>
                  <a:gd name="T48" fmla="*/ 95 w 836"/>
                  <a:gd name="T49" fmla="*/ 1740 h 1358"/>
                  <a:gd name="T50" fmla="*/ 62 w 836"/>
                  <a:gd name="T51" fmla="*/ 2034 h 1358"/>
                  <a:gd name="T52" fmla="*/ 19 w 836"/>
                  <a:gd name="T53" fmla="*/ 2230 h 1358"/>
                  <a:gd name="T54" fmla="*/ 33 w 836"/>
                  <a:gd name="T55" fmla="*/ 2372 h 1358"/>
                  <a:gd name="T56" fmla="*/ 33 w 836"/>
                  <a:gd name="T57" fmla="*/ 2658 h 1358"/>
                  <a:gd name="T58" fmla="*/ 67 w 836"/>
                  <a:gd name="T59" fmla="*/ 2871 h 1358"/>
                  <a:gd name="T60" fmla="*/ 158 w 836"/>
                  <a:gd name="T61" fmla="*/ 3098 h 1358"/>
                  <a:gd name="T62" fmla="*/ 336 w 836"/>
                  <a:gd name="T63" fmla="*/ 3531 h 1358"/>
                  <a:gd name="T64" fmla="*/ 535 w 836"/>
                  <a:gd name="T65" fmla="*/ 3849 h 1358"/>
                  <a:gd name="T66" fmla="*/ 694 w 836"/>
                  <a:gd name="T67" fmla="*/ 3990 h 1358"/>
                  <a:gd name="T68" fmla="*/ 812 w 836"/>
                  <a:gd name="T69" fmla="*/ 4134 h 1358"/>
                  <a:gd name="T70" fmla="*/ 920 w 836"/>
                  <a:gd name="T71" fmla="*/ 4256 h 1358"/>
                  <a:gd name="T72" fmla="*/ 1100 w 836"/>
                  <a:gd name="T73" fmla="*/ 4315 h 1358"/>
                  <a:gd name="T74" fmla="*/ 1240 w 836"/>
                  <a:gd name="T75" fmla="*/ 4394 h 1358"/>
                  <a:gd name="T76" fmla="*/ 1344 w 836"/>
                  <a:gd name="T77" fmla="*/ 4408 h 1358"/>
                  <a:gd name="T78" fmla="*/ 1539 w 836"/>
                  <a:gd name="T79" fmla="*/ 4416 h 1358"/>
                  <a:gd name="T80" fmla="*/ 1830 w 836"/>
                  <a:gd name="T81" fmla="*/ 4302 h 1358"/>
                  <a:gd name="T82" fmla="*/ 1997 w 836"/>
                  <a:gd name="T83" fmla="*/ 4226 h 1358"/>
                  <a:gd name="T84" fmla="*/ 2125 w 836"/>
                  <a:gd name="T85" fmla="*/ 4045 h 1358"/>
                  <a:gd name="T86" fmla="*/ 2186 w 836"/>
                  <a:gd name="T87" fmla="*/ 3916 h 1358"/>
                  <a:gd name="T88" fmla="*/ 2276 w 836"/>
                  <a:gd name="T89" fmla="*/ 3776 h 1358"/>
                  <a:gd name="T90" fmla="*/ 2284 w 836"/>
                  <a:gd name="T91" fmla="*/ 3598 h 1358"/>
                  <a:gd name="T92" fmla="*/ 2229 w 836"/>
                  <a:gd name="T93" fmla="*/ 3381 h 1358"/>
                  <a:gd name="T94" fmla="*/ 2208 w 836"/>
                  <a:gd name="T95" fmla="*/ 3239 h 1358"/>
                  <a:gd name="T96" fmla="*/ 2208 w 836"/>
                  <a:gd name="T97" fmla="*/ 3086 h 1358"/>
                  <a:gd name="T98" fmla="*/ 2302 w 836"/>
                  <a:gd name="T99" fmla="*/ 2858 h 1358"/>
                  <a:gd name="T100" fmla="*/ 2361 w 836"/>
                  <a:gd name="T101" fmla="*/ 2614 h 1358"/>
                  <a:gd name="T102" fmla="*/ 2370 w 836"/>
                  <a:gd name="T103" fmla="*/ 2317 h 135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36" h="1358">
                    <a:moveTo>
                      <a:pt x="721" y="703"/>
                    </a:moveTo>
                    <a:cubicBezTo>
                      <a:pt x="722" y="695"/>
                      <a:pt x="725" y="689"/>
                      <a:pt x="729" y="681"/>
                    </a:cubicBezTo>
                    <a:cubicBezTo>
                      <a:pt x="732" y="672"/>
                      <a:pt x="732" y="661"/>
                      <a:pt x="738" y="653"/>
                    </a:cubicBezTo>
                    <a:cubicBezTo>
                      <a:pt x="744" y="646"/>
                      <a:pt x="748" y="650"/>
                      <a:pt x="755" y="646"/>
                    </a:cubicBezTo>
                    <a:cubicBezTo>
                      <a:pt x="765" y="640"/>
                      <a:pt x="763" y="628"/>
                      <a:pt x="761" y="619"/>
                    </a:cubicBezTo>
                    <a:cubicBezTo>
                      <a:pt x="760" y="612"/>
                      <a:pt x="756" y="606"/>
                      <a:pt x="759" y="599"/>
                    </a:cubicBezTo>
                    <a:cubicBezTo>
                      <a:pt x="761" y="590"/>
                      <a:pt x="766" y="592"/>
                      <a:pt x="771" y="587"/>
                    </a:cubicBezTo>
                    <a:cubicBezTo>
                      <a:pt x="781" y="579"/>
                      <a:pt x="774" y="569"/>
                      <a:pt x="781" y="561"/>
                    </a:cubicBezTo>
                    <a:cubicBezTo>
                      <a:pt x="784" y="556"/>
                      <a:pt x="791" y="556"/>
                      <a:pt x="793" y="549"/>
                    </a:cubicBezTo>
                    <a:cubicBezTo>
                      <a:pt x="796" y="541"/>
                      <a:pt x="790" y="536"/>
                      <a:pt x="789" y="528"/>
                    </a:cubicBezTo>
                    <a:cubicBezTo>
                      <a:pt x="788" y="516"/>
                      <a:pt x="801" y="517"/>
                      <a:pt x="804" y="506"/>
                    </a:cubicBezTo>
                    <a:cubicBezTo>
                      <a:pt x="806" y="497"/>
                      <a:pt x="799" y="493"/>
                      <a:pt x="798" y="485"/>
                    </a:cubicBezTo>
                    <a:cubicBezTo>
                      <a:pt x="797" y="477"/>
                      <a:pt x="798" y="479"/>
                      <a:pt x="805" y="475"/>
                    </a:cubicBezTo>
                    <a:cubicBezTo>
                      <a:pt x="812" y="470"/>
                      <a:pt x="815" y="471"/>
                      <a:pt x="816" y="463"/>
                    </a:cubicBezTo>
                    <a:cubicBezTo>
                      <a:pt x="817" y="456"/>
                      <a:pt x="811" y="448"/>
                      <a:pt x="811" y="441"/>
                    </a:cubicBezTo>
                    <a:cubicBezTo>
                      <a:pt x="836" y="429"/>
                      <a:pt x="821" y="422"/>
                      <a:pt x="821" y="401"/>
                    </a:cubicBezTo>
                    <a:cubicBezTo>
                      <a:pt x="821" y="395"/>
                      <a:pt x="824" y="392"/>
                      <a:pt x="824" y="386"/>
                    </a:cubicBezTo>
                    <a:cubicBezTo>
                      <a:pt x="824" y="377"/>
                      <a:pt x="816" y="372"/>
                      <a:pt x="816" y="363"/>
                    </a:cubicBezTo>
                    <a:cubicBezTo>
                      <a:pt x="834" y="365"/>
                      <a:pt x="821" y="339"/>
                      <a:pt x="823" y="330"/>
                    </a:cubicBezTo>
                    <a:cubicBezTo>
                      <a:pt x="827" y="310"/>
                      <a:pt x="826" y="293"/>
                      <a:pt x="818" y="273"/>
                    </a:cubicBezTo>
                    <a:cubicBezTo>
                      <a:pt x="813" y="260"/>
                      <a:pt x="810" y="270"/>
                      <a:pt x="804" y="264"/>
                    </a:cubicBezTo>
                    <a:cubicBezTo>
                      <a:pt x="799" y="258"/>
                      <a:pt x="809" y="245"/>
                      <a:pt x="806" y="237"/>
                    </a:cubicBezTo>
                    <a:cubicBezTo>
                      <a:pt x="804" y="230"/>
                      <a:pt x="795" y="227"/>
                      <a:pt x="791" y="221"/>
                    </a:cubicBezTo>
                    <a:cubicBezTo>
                      <a:pt x="787" y="213"/>
                      <a:pt x="789" y="204"/>
                      <a:pt x="785" y="197"/>
                    </a:cubicBezTo>
                    <a:cubicBezTo>
                      <a:pt x="783" y="194"/>
                      <a:pt x="779" y="197"/>
                      <a:pt x="777" y="194"/>
                    </a:cubicBezTo>
                    <a:cubicBezTo>
                      <a:pt x="775" y="189"/>
                      <a:pt x="777" y="184"/>
                      <a:pt x="777" y="179"/>
                    </a:cubicBezTo>
                    <a:cubicBezTo>
                      <a:pt x="776" y="168"/>
                      <a:pt x="772" y="167"/>
                      <a:pt x="766" y="161"/>
                    </a:cubicBezTo>
                    <a:cubicBezTo>
                      <a:pt x="762" y="156"/>
                      <a:pt x="759" y="143"/>
                      <a:pt x="756" y="141"/>
                    </a:cubicBezTo>
                    <a:cubicBezTo>
                      <a:pt x="749" y="138"/>
                      <a:pt x="747" y="149"/>
                      <a:pt x="738" y="141"/>
                    </a:cubicBezTo>
                    <a:cubicBezTo>
                      <a:pt x="730" y="133"/>
                      <a:pt x="732" y="118"/>
                      <a:pt x="723" y="110"/>
                    </a:cubicBezTo>
                    <a:cubicBezTo>
                      <a:pt x="722" y="109"/>
                      <a:pt x="718" y="111"/>
                      <a:pt x="717" y="110"/>
                    </a:cubicBezTo>
                    <a:cubicBezTo>
                      <a:pt x="713" y="106"/>
                      <a:pt x="714" y="101"/>
                      <a:pt x="712" y="97"/>
                    </a:cubicBezTo>
                    <a:cubicBezTo>
                      <a:pt x="706" y="87"/>
                      <a:pt x="702" y="94"/>
                      <a:pt x="694" y="89"/>
                    </a:cubicBezTo>
                    <a:cubicBezTo>
                      <a:pt x="690" y="87"/>
                      <a:pt x="690" y="83"/>
                      <a:pt x="687" y="80"/>
                    </a:cubicBezTo>
                    <a:cubicBezTo>
                      <a:pt x="684" y="77"/>
                      <a:pt x="679" y="77"/>
                      <a:pt x="676" y="73"/>
                    </a:cubicBezTo>
                    <a:cubicBezTo>
                      <a:pt x="667" y="63"/>
                      <a:pt x="669" y="57"/>
                      <a:pt x="655" y="52"/>
                    </a:cubicBezTo>
                    <a:cubicBezTo>
                      <a:pt x="639" y="47"/>
                      <a:pt x="626" y="39"/>
                      <a:pt x="613" y="27"/>
                    </a:cubicBezTo>
                    <a:cubicBezTo>
                      <a:pt x="605" y="19"/>
                      <a:pt x="592" y="7"/>
                      <a:pt x="586" y="24"/>
                    </a:cubicBezTo>
                    <a:cubicBezTo>
                      <a:pt x="575" y="21"/>
                      <a:pt x="571" y="6"/>
                      <a:pt x="559" y="8"/>
                    </a:cubicBezTo>
                    <a:cubicBezTo>
                      <a:pt x="553" y="9"/>
                      <a:pt x="555" y="12"/>
                      <a:pt x="549" y="11"/>
                    </a:cubicBezTo>
                    <a:cubicBezTo>
                      <a:pt x="541" y="10"/>
                      <a:pt x="535" y="2"/>
                      <a:pt x="528" y="0"/>
                    </a:cubicBezTo>
                    <a:cubicBezTo>
                      <a:pt x="519" y="18"/>
                      <a:pt x="520" y="16"/>
                      <a:pt x="504" y="10"/>
                    </a:cubicBezTo>
                    <a:cubicBezTo>
                      <a:pt x="496" y="7"/>
                      <a:pt x="493" y="9"/>
                      <a:pt x="486" y="11"/>
                    </a:cubicBezTo>
                    <a:cubicBezTo>
                      <a:pt x="478" y="13"/>
                      <a:pt x="482" y="14"/>
                      <a:pt x="473" y="10"/>
                    </a:cubicBezTo>
                    <a:cubicBezTo>
                      <a:pt x="464" y="6"/>
                      <a:pt x="463" y="5"/>
                      <a:pt x="454" y="7"/>
                    </a:cubicBezTo>
                    <a:cubicBezTo>
                      <a:pt x="450" y="8"/>
                      <a:pt x="446" y="11"/>
                      <a:pt x="441" y="11"/>
                    </a:cubicBezTo>
                    <a:cubicBezTo>
                      <a:pt x="435" y="11"/>
                      <a:pt x="434" y="9"/>
                      <a:pt x="429" y="11"/>
                    </a:cubicBezTo>
                    <a:cubicBezTo>
                      <a:pt x="425" y="12"/>
                      <a:pt x="425" y="16"/>
                      <a:pt x="422" y="17"/>
                    </a:cubicBezTo>
                    <a:cubicBezTo>
                      <a:pt x="418" y="19"/>
                      <a:pt x="409" y="19"/>
                      <a:pt x="405" y="19"/>
                    </a:cubicBezTo>
                    <a:cubicBezTo>
                      <a:pt x="396" y="21"/>
                      <a:pt x="388" y="17"/>
                      <a:pt x="379" y="18"/>
                    </a:cubicBezTo>
                    <a:cubicBezTo>
                      <a:pt x="367" y="20"/>
                      <a:pt x="364" y="28"/>
                      <a:pt x="358" y="36"/>
                    </a:cubicBezTo>
                    <a:cubicBezTo>
                      <a:pt x="353" y="43"/>
                      <a:pt x="350" y="41"/>
                      <a:pt x="341" y="40"/>
                    </a:cubicBezTo>
                    <a:cubicBezTo>
                      <a:pt x="332" y="38"/>
                      <a:pt x="325" y="41"/>
                      <a:pt x="319" y="50"/>
                    </a:cubicBezTo>
                    <a:cubicBezTo>
                      <a:pt x="301" y="39"/>
                      <a:pt x="288" y="57"/>
                      <a:pt x="283" y="73"/>
                    </a:cubicBezTo>
                    <a:cubicBezTo>
                      <a:pt x="264" y="72"/>
                      <a:pt x="250" y="69"/>
                      <a:pt x="249" y="93"/>
                    </a:cubicBezTo>
                    <a:cubicBezTo>
                      <a:pt x="233" y="91"/>
                      <a:pt x="235" y="114"/>
                      <a:pt x="225" y="121"/>
                    </a:cubicBezTo>
                    <a:cubicBezTo>
                      <a:pt x="222" y="124"/>
                      <a:pt x="215" y="123"/>
                      <a:pt x="211" y="127"/>
                    </a:cubicBezTo>
                    <a:cubicBezTo>
                      <a:pt x="204" y="133"/>
                      <a:pt x="202" y="143"/>
                      <a:pt x="202" y="152"/>
                    </a:cubicBezTo>
                    <a:cubicBezTo>
                      <a:pt x="191" y="149"/>
                      <a:pt x="175" y="154"/>
                      <a:pt x="175" y="170"/>
                    </a:cubicBezTo>
                    <a:cubicBezTo>
                      <a:pt x="175" y="175"/>
                      <a:pt x="180" y="180"/>
                      <a:pt x="178" y="185"/>
                    </a:cubicBezTo>
                    <a:cubicBezTo>
                      <a:pt x="177" y="188"/>
                      <a:pt x="167" y="193"/>
                      <a:pt x="165" y="197"/>
                    </a:cubicBezTo>
                    <a:cubicBezTo>
                      <a:pt x="161" y="201"/>
                      <a:pt x="163" y="208"/>
                      <a:pt x="160" y="212"/>
                    </a:cubicBezTo>
                    <a:cubicBezTo>
                      <a:pt x="156" y="216"/>
                      <a:pt x="149" y="216"/>
                      <a:pt x="145" y="219"/>
                    </a:cubicBezTo>
                    <a:cubicBezTo>
                      <a:pt x="133" y="227"/>
                      <a:pt x="133" y="243"/>
                      <a:pt x="127" y="255"/>
                    </a:cubicBezTo>
                    <a:cubicBezTo>
                      <a:pt x="123" y="262"/>
                      <a:pt x="117" y="267"/>
                      <a:pt x="113" y="274"/>
                    </a:cubicBezTo>
                    <a:cubicBezTo>
                      <a:pt x="108" y="281"/>
                      <a:pt x="105" y="288"/>
                      <a:pt x="100" y="294"/>
                    </a:cubicBezTo>
                    <a:cubicBezTo>
                      <a:pt x="92" y="305"/>
                      <a:pt x="85" y="312"/>
                      <a:pt x="84" y="326"/>
                    </a:cubicBezTo>
                    <a:cubicBezTo>
                      <a:pt x="84" y="334"/>
                      <a:pt x="88" y="344"/>
                      <a:pt x="85" y="351"/>
                    </a:cubicBezTo>
                    <a:cubicBezTo>
                      <a:pt x="84" y="355"/>
                      <a:pt x="80" y="354"/>
                      <a:pt x="79" y="359"/>
                    </a:cubicBezTo>
                    <a:cubicBezTo>
                      <a:pt x="78" y="364"/>
                      <a:pt x="80" y="370"/>
                      <a:pt x="81" y="375"/>
                    </a:cubicBezTo>
                    <a:cubicBezTo>
                      <a:pt x="66" y="381"/>
                      <a:pt x="63" y="393"/>
                      <a:pt x="72" y="407"/>
                    </a:cubicBezTo>
                    <a:cubicBezTo>
                      <a:pt x="51" y="404"/>
                      <a:pt x="59" y="433"/>
                      <a:pt x="55" y="444"/>
                    </a:cubicBezTo>
                    <a:cubicBezTo>
                      <a:pt x="53" y="450"/>
                      <a:pt x="48" y="450"/>
                      <a:pt x="46" y="457"/>
                    </a:cubicBezTo>
                    <a:cubicBezTo>
                      <a:pt x="43" y="463"/>
                      <a:pt x="44" y="473"/>
                      <a:pt x="44" y="481"/>
                    </a:cubicBezTo>
                    <a:cubicBezTo>
                      <a:pt x="23" y="467"/>
                      <a:pt x="27" y="521"/>
                      <a:pt x="29" y="530"/>
                    </a:cubicBezTo>
                    <a:cubicBezTo>
                      <a:pt x="35" y="552"/>
                      <a:pt x="26" y="556"/>
                      <a:pt x="13" y="574"/>
                    </a:cubicBezTo>
                    <a:cubicBezTo>
                      <a:pt x="7" y="582"/>
                      <a:pt x="4" y="589"/>
                      <a:pt x="8" y="599"/>
                    </a:cubicBezTo>
                    <a:cubicBezTo>
                      <a:pt x="11" y="605"/>
                      <a:pt x="20" y="612"/>
                      <a:pt x="19" y="620"/>
                    </a:cubicBezTo>
                    <a:cubicBezTo>
                      <a:pt x="17" y="627"/>
                      <a:pt x="8" y="626"/>
                      <a:pt x="8" y="637"/>
                    </a:cubicBezTo>
                    <a:cubicBezTo>
                      <a:pt x="8" y="648"/>
                      <a:pt x="20" y="657"/>
                      <a:pt x="17" y="668"/>
                    </a:cubicBezTo>
                    <a:cubicBezTo>
                      <a:pt x="15" y="672"/>
                      <a:pt x="8" y="675"/>
                      <a:pt x="6" y="680"/>
                    </a:cubicBezTo>
                    <a:cubicBezTo>
                      <a:pt x="4" y="686"/>
                      <a:pt x="5" y="691"/>
                      <a:pt x="8" y="697"/>
                    </a:cubicBezTo>
                    <a:cubicBezTo>
                      <a:pt x="11" y="701"/>
                      <a:pt x="17" y="703"/>
                      <a:pt x="17" y="708"/>
                    </a:cubicBezTo>
                    <a:cubicBezTo>
                      <a:pt x="19" y="716"/>
                      <a:pt x="13" y="717"/>
                      <a:pt x="10" y="723"/>
                    </a:cubicBezTo>
                    <a:cubicBezTo>
                      <a:pt x="6" y="734"/>
                      <a:pt x="15" y="744"/>
                      <a:pt x="13" y="755"/>
                    </a:cubicBezTo>
                    <a:cubicBezTo>
                      <a:pt x="12" y="767"/>
                      <a:pt x="0" y="774"/>
                      <a:pt x="1" y="789"/>
                    </a:cubicBezTo>
                    <a:cubicBezTo>
                      <a:pt x="1" y="797"/>
                      <a:pt x="5" y="803"/>
                      <a:pt x="10" y="810"/>
                    </a:cubicBezTo>
                    <a:cubicBezTo>
                      <a:pt x="13" y="813"/>
                      <a:pt x="22" y="817"/>
                      <a:pt x="23" y="821"/>
                    </a:cubicBezTo>
                    <a:cubicBezTo>
                      <a:pt x="27" y="829"/>
                      <a:pt x="19" y="846"/>
                      <a:pt x="19" y="855"/>
                    </a:cubicBezTo>
                    <a:cubicBezTo>
                      <a:pt x="18" y="860"/>
                      <a:pt x="17" y="869"/>
                      <a:pt x="20" y="875"/>
                    </a:cubicBezTo>
                    <a:cubicBezTo>
                      <a:pt x="22" y="878"/>
                      <a:pt x="27" y="878"/>
                      <a:pt x="29" y="881"/>
                    </a:cubicBezTo>
                    <a:cubicBezTo>
                      <a:pt x="34" y="894"/>
                      <a:pt x="23" y="908"/>
                      <a:pt x="33" y="921"/>
                    </a:cubicBezTo>
                    <a:cubicBezTo>
                      <a:pt x="39" y="929"/>
                      <a:pt x="46" y="933"/>
                      <a:pt x="48" y="944"/>
                    </a:cubicBezTo>
                    <a:cubicBezTo>
                      <a:pt x="50" y="956"/>
                      <a:pt x="47" y="963"/>
                      <a:pt x="61" y="970"/>
                    </a:cubicBezTo>
                    <a:cubicBezTo>
                      <a:pt x="80" y="980"/>
                      <a:pt x="86" y="989"/>
                      <a:pt x="86" y="1010"/>
                    </a:cubicBezTo>
                    <a:cubicBezTo>
                      <a:pt x="87" y="1031"/>
                      <a:pt x="93" y="1057"/>
                      <a:pt x="102" y="1076"/>
                    </a:cubicBezTo>
                    <a:cubicBezTo>
                      <a:pt x="110" y="1095"/>
                      <a:pt x="132" y="1085"/>
                      <a:pt x="137" y="1104"/>
                    </a:cubicBezTo>
                    <a:cubicBezTo>
                      <a:pt x="141" y="1118"/>
                      <a:pt x="136" y="1122"/>
                      <a:pt x="149" y="1132"/>
                    </a:cubicBezTo>
                    <a:cubicBezTo>
                      <a:pt x="162" y="1143"/>
                      <a:pt x="159" y="1157"/>
                      <a:pt x="163" y="1173"/>
                    </a:cubicBezTo>
                    <a:cubicBezTo>
                      <a:pt x="167" y="1189"/>
                      <a:pt x="177" y="1190"/>
                      <a:pt x="186" y="1201"/>
                    </a:cubicBezTo>
                    <a:cubicBezTo>
                      <a:pt x="192" y="1209"/>
                      <a:pt x="189" y="1216"/>
                      <a:pt x="199" y="1218"/>
                    </a:cubicBezTo>
                    <a:cubicBezTo>
                      <a:pt x="203" y="1219"/>
                      <a:pt x="205" y="1214"/>
                      <a:pt x="211" y="1216"/>
                    </a:cubicBezTo>
                    <a:cubicBezTo>
                      <a:pt x="216" y="1218"/>
                      <a:pt x="219" y="1224"/>
                      <a:pt x="221" y="1228"/>
                    </a:cubicBezTo>
                    <a:cubicBezTo>
                      <a:pt x="224" y="1237"/>
                      <a:pt x="220" y="1246"/>
                      <a:pt x="229" y="1252"/>
                    </a:cubicBezTo>
                    <a:cubicBezTo>
                      <a:pt x="235" y="1256"/>
                      <a:pt x="242" y="1255"/>
                      <a:pt x="247" y="1260"/>
                    </a:cubicBezTo>
                    <a:cubicBezTo>
                      <a:pt x="251" y="1263"/>
                      <a:pt x="251" y="1268"/>
                      <a:pt x="254" y="1271"/>
                    </a:cubicBezTo>
                    <a:cubicBezTo>
                      <a:pt x="259" y="1276"/>
                      <a:pt x="260" y="1273"/>
                      <a:pt x="265" y="1276"/>
                    </a:cubicBezTo>
                    <a:cubicBezTo>
                      <a:pt x="275" y="1281"/>
                      <a:pt x="272" y="1291"/>
                      <a:pt x="280" y="1297"/>
                    </a:cubicBezTo>
                    <a:cubicBezTo>
                      <a:pt x="287" y="1302"/>
                      <a:pt x="294" y="1295"/>
                      <a:pt x="301" y="1298"/>
                    </a:cubicBezTo>
                    <a:cubicBezTo>
                      <a:pt x="311" y="1301"/>
                      <a:pt x="311" y="1312"/>
                      <a:pt x="321" y="1314"/>
                    </a:cubicBezTo>
                    <a:cubicBezTo>
                      <a:pt x="326" y="1315"/>
                      <a:pt x="330" y="1313"/>
                      <a:pt x="335" y="1315"/>
                    </a:cubicBezTo>
                    <a:cubicBezTo>
                      <a:pt x="341" y="1318"/>
                      <a:pt x="343" y="1327"/>
                      <a:pt x="347" y="1332"/>
                    </a:cubicBezTo>
                    <a:cubicBezTo>
                      <a:pt x="353" y="1340"/>
                      <a:pt x="355" y="1340"/>
                      <a:pt x="363" y="1339"/>
                    </a:cubicBezTo>
                    <a:cubicBezTo>
                      <a:pt x="369" y="1339"/>
                      <a:pt x="371" y="1336"/>
                      <a:pt x="377" y="1339"/>
                    </a:cubicBezTo>
                    <a:cubicBezTo>
                      <a:pt x="381" y="1342"/>
                      <a:pt x="382" y="1351"/>
                      <a:pt x="386" y="1353"/>
                    </a:cubicBezTo>
                    <a:cubicBezTo>
                      <a:pt x="387" y="1353"/>
                      <a:pt x="387" y="1354"/>
                      <a:pt x="388" y="1354"/>
                    </a:cubicBezTo>
                    <a:cubicBezTo>
                      <a:pt x="393" y="1348"/>
                      <a:pt x="400" y="1341"/>
                      <a:pt x="409" y="1343"/>
                    </a:cubicBezTo>
                    <a:cubicBezTo>
                      <a:pt x="417" y="1345"/>
                      <a:pt x="418" y="1356"/>
                      <a:pt x="426" y="1357"/>
                    </a:cubicBezTo>
                    <a:cubicBezTo>
                      <a:pt x="433" y="1358"/>
                      <a:pt x="438" y="1352"/>
                      <a:pt x="444" y="1350"/>
                    </a:cubicBezTo>
                    <a:cubicBezTo>
                      <a:pt x="452" y="1347"/>
                      <a:pt x="459" y="1347"/>
                      <a:pt x="468" y="1346"/>
                    </a:cubicBezTo>
                    <a:cubicBezTo>
                      <a:pt x="478" y="1345"/>
                      <a:pt x="488" y="1341"/>
                      <a:pt x="498" y="1341"/>
                    </a:cubicBezTo>
                    <a:cubicBezTo>
                      <a:pt x="508" y="1341"/>
                      <a:pt x="517" y="1344"/>
                      <a:pt x="526" y="1337"/>
                    </a:cubicBezTo>
                    <a:cubicBezTo>
                      <a:pt x="542" y="1325"/>
                      <a:pt x="533" y="1309"/>
                      <a:pt x="557" y="1311"/>
                    </a:cubicBezTo>
                    <a:cubicBezTo>
                      <a:pt x="562" y="1312"/>
                      <a:pt x="568" y="1314"/>
                      <a:pt x="572" y="1310"/>
                    </a:cubicBezTo>
                    <a:cubicBezTo>
                      <a:pt x="576" y="1306"/>
                      <a:pt x="572" y="1297"/>
                      <a:pt x="576" y="1293"/>
                    </a:cubicBezTo>
                    <a:cubicBezTo>
                      <a:pt x="583" y="1286"/>
                      <a:pt x="599" y="1293"/>
                      <a:pt x="607" y="1288"/>
                    </a:cubicBezTo>
                    <a:cubicBezTo>
                      <a:pt x="617" y="1282"/>
                      <a:pt x="616" y="1267"/>
                      <a:pt x="623" y="1262"/>
                    </a:cubicBezTo>
                    <a:cubicBezTo>
                      <a:pt x="634" y="1254"/>
                      <a:pt x="643" y="1266"/>
                      <a:pt x="646" y="1247"/>
                    </a:cubicBezTo>
                    <a:cubicBezTo>
                      <a:pt x="647" y="1243"/>
                      <a:pt x="645" y="1236"/>
                      <a:pt x="646" y="1233"/>
                    </a:cubicBezTo>
                    <a:cubicBezTo>
                      <a:pt x="649" y="1228"/>
                      <a:pt x="649" y="1230"/>
                      <a:pt x="652" y="1228"/>
                    </a:cubicBezTo>
                    <a:cubicBezTo>
                      <a:pt x="659" y="1222"/>
                      <a:pt x="665" y="1225"/>
                      <a:pt x="666" y="1213"/>
                    </a:cubicBezTo>
                    <a:cubicBezTo>
                      <a:pt x="667" y="1208"/>
                      <a:pt x="662" y="1198"/>
                      <a:pt x="665" y="1193"/>
                    </a:cubicBezTo>
                    <a:cubicBezTo>
                      <a:pt x="670" y="1185"/>
                      <a:pt x="683" y="1189"/>
                      <a:pt x="687" y="1176"/>
                    </a:cubicBezTo>
                    <a:cubicBezTo>
                      <a:pt x="688" y="1171"/>
                      <a:pt x="683" y="1165"/>
                      <a:pt x="684" y="1162"/>
                    </a:cubicBezTo>
                    <a:cubicBezTo>
                      <a:pt x="685" y="1158"/>
                      <a:pt x="691" y="1155"/>
                      <a:pt x="693" y="1151"/>
                    </a:cubicBezTo>
                    <a:cubicBezTo>
                      <a:pt x="695" y="1144"/>
                      <a:pt x="689" y="1139"/>
                      <a:pt x="690" y="1131"/>
                    </a:cubicBezTo>
                    <a:cubicBezTo>
                      <a:pt x="690" y="1125"/>
                      <a:pt x="692" y="1119"/>
                      <a:pt x="692" y="1112"/>
                    </a:cubicBezTo>
                    <a:cubicBezTo>
                      <a:pt x="692" y="1107"/>
                      <a:pt x="695" y="1099"/>
                      <a:pt x="695" y="1096"/>
                    </a:cubicBezTo>
                    <a:cubicBezTo>
                      <a:pt x="695" y="1091"/>
                      <a:pt x="692" y="1085"/>
                      <a:pt x="691" y="1079"/>
                    </a:cubicBezTo>
                    <a:cubicBezTo>
                      <a:pt x="687" y="1063"/>
                      <a:pt x="690" y="1047"/>
                      <a:pt x="683" y="1031"/>
                    </a:cubicBezTo>
                    <a:cubicBezTo>
                      <a:pt x="682" y="1030"/>
                      <a:pt x="679" y="1030"/>
                      <a:pt x="678" y="1030"/>
                    </a:cubicBezTo>
                    <a:cubicBezTo>
                      <a:pt x="678" y="1021"/>
                      <a:pt x="685" y="1013"/>
                      <a:pt x="681" y="1006"/>
                    </a:cubicBezTo>
                    <a:cubicBezTo>
                      <a:pt x="679" y="1002"/>
                      <a:pt x="675" y="1004"/>
                      <a:pt x="673" y="1000"/>
                    </a:cubicBezTo>
                    <a:cubicBezTo>
                      <a:pt x="671" y="996"/>
                      <a:pt x="674" y="991"/>
                      <a:pt x="672" y="987"/>
                    </a:cubicBezTo>
                    <a:cubicBezTo>
                      <a:pt x="671" y="983"/>
                      <a:pt x="667" y="981"/>
                      <a:pt x="666" y="978"/>
                    </a:cubicBezTo>
                    <a:cubicBezTo>
                      <a:pt x="664" y="974"/>
                      <a:pt x="666" y="972"/>
                      <a:pt x="665" y="967"/>
                    </a:cubicBezTo>
                    <a:cubicBezTo>
                      <a:pt x="663" y="957"/>
                      <a:pt x="665" y="950"/>
                      <a:pt x="672" y="941"/>
                    </a:cubicBezTo>
                    <a:cubicBezTo>
                      <a:pt x="679" y="933"/>
                      <a:pt x="692" y="930"/>
                      <a:pt x="691" y="916"/>
                    </a:cubicBezTo>
                    <a:cubicBezTo>
                      <a:pt x="690" y="906"/>
                      <a:pt x="681" y="902"/>
                      <a:pt x="690" y="893"/>
                    </a:cubicBezTo>
                    <a:cubicBezTo>
                      <a:pt x="700" y="882"/>
                      <a:pt x="707" y="889"/>
                      <a:pt x="700" y="871"/>
                    </a:cubicBezTo>
                    <a:cubicBezTo>
                      <a:pt x="694" y="856"/>
                      <a:pt x="700" y="863"/>
                      <a:pt x="709" y="854"/>
                    </a:cubicBezTo>
                    <a:cubicBezTo>
                      <a:pt x="718" y="844"/>
                      <a:pt x="709" y="839"/>
                      <a:pt x="709" y="829"/>
                    </a:cubicBezTo>
                    <a:cubicBezTo>
                      <a:pt x="710" y="815"/>
                      <a:pt x="723" y="815"/>
                      <a:pt x="718" y="797"/>
                    </a:cubicBezTo>
                    <a:cubicBezTo>
                      <a:pt x="715" y="785"/>
                      <a:pt x="716" y="785"/>
                      <a:pt x="720" y="774"/>
                    </a:cubicBezTo>
                    <a:cubicBezTo>
                      <a:pt x="722" y="768"/>
                      <a:pt x="725" y="749"/>
                      <a:pt x="716" y="747"/>
                    </a:cubicBezTo>
                    <a:cubicBezTo>
                      <a:pt x="720" y="748"/>
                      <a:pt x="721" y="710"/>
                      <a:pt x="721" y="706"/>
                    </a:cubicBezTo>
                    <a:cubicBezTo>
                      <a:pt x="721" y="705"/>
                      <a:pt x="721" y="704"/>
                      <a:pt x="721" y="703"/>
                    </a:cubicBezTo>
                    <a:close/>
                  </a:path>
                </a:pathLst>
              </a:custGeom>
              <a:solidFill>
                <a:srgbClr val="D052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2" name="Freeform 387">
                <a:extLst>
                  <a:ext uri="{FF2B5EF4-FFF2-40B4-BE49-F238E27FC236}">
                    <a16:creationId xmlns:a16="http://schemas.microsoft.com/office/drawing/2014/main" id="{DF715659-6674-4C22-9C23-78D10057E2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17" y="1711"/>
                <a:ext cx="1033" cy="1275"/>
              </a:xfrm>
              <a:custGeom>
                <a:avLst/>
                <a:gdLst>
                  <a:gd name="T0" fmla="*/ 92 w 695"/>
                  <a:gd name="T1" fmla="*/ 0 h 858"/>
                  <a:gd name="T2" fmla="*/ 114 w 695"/>
                  <a:gd name="T3" fmla="*/ 53 h 858"/>
                  <a:gd name="T4" fmla="*/ 2273 w 695"/>
                  <a:gd name="T5" fmla="*/ 1913 h 858"/>
                  <a:gd name="T6" fmla="*/ 2240 w 695"/>
                  <a:gd name="T7" fmla="*/ 1999 h 858"/>
                  <a:gd name="T8" fmla="*/ 2175 w 695"/>
                  <a:gd name="T9" fmla="*/ 2064 h 858"/>
                  <a:gd name="T10" fmla="*/ 2099 w 695"/>
                  <a:gd name="T11" fmla="*/ 2159 h 858"/>
                  <a:gd name="T12" fmla="*/ 1944 w 695"/>
                  <a:gd name="T13" fmla="*/ 2262 h 858"/>
                  <a:gd name="T14" fmla="*/ 1882 w 695"/>
                  <a:gd name="T15" fmla="*/ 2321 h 858"/>
                  <a:gd name="T16" fmla="*/ 1688 w 695"/>
                  <a:gd name="T17" fmla="*/ 2418 h 858"/>
                  <a:gd name="T18" fmla="*/ 1512 w 695"/>
                  <a:gd name="T19" fmla="*/ 2449 h 858"/>
                  <a:gd name="T20" fmla="*/ 1396 w 695"/>
                  <a:gd name="T21" fmla="*/ 2425 h 858"/>
                  <a:gd name="T22" fmla="*/ 1321 w 695"/>
                  <a:gd name="T23" fmla="*/ 2458 h 858"/>
                  <a:gd name="T24" fmla="*/ 1244 w 695"/>
                  <a:gd name="T25" fmla="*/ 2412 h 858"/>
                  <a:gd name="T26" fmla="*/ 1153 w 695"/>
                  <a:gd name="T27" fmla="*/ 2335 h 858"/>
                  <a:gd name="T28" fmla="*/ 1040 w 695"/>
                  <a:gd name="T29" fmla="*/ 2277 h 858"/>
                  <a:gd name="T30" fmla="*/ 923 w 695"/>
                  <a:gd name="T31" fmla="*/ 2207 h 858"/>
                  <a:gd name="T32" fmla="*/ 864 w 695"/>
                  <a:gd name="T33" fmla="*/ 2153 h 858"/>
                  <a:gd name="T34" fmla="*/ 777 w 695"/>
                  <a:gd name="T35" fmla="*/ 2048 h 858"/>
                  <a:gd name="T36" fmla="*/ 707 w 695"/>
                  <a:gd name="T37" fmla="*/ 2014 h 858"/>
                  <a:gd name="T38" fmla="*/ 587 w 695"/>
                  <a:gd name="T39" fmla="*/ 1868 h 858"/>
                  <a:gd name="T40" fmla="*/ 501 w 695"/>
                  <a:gd name="T41" fmla="*/ 1641 h 858"/>
                  <a:gd name="T42" fmla="*/ 336 w 695"/>
                  <a:gd name="T43" fmla="*/ 1331 h 858"/>
                  <a:gd name="T44" fmla="*/ 210 w 695"/>
                  <a:gd name="T45" fmla="*/ 1115 h 858"/>
                  <a:gd name="T46" fmla="*/ 149 w 695"/>
                  <a:gd name="T47" fmla="*/ 909 h 858"/>
                  <a:gd name="T48" fmla="*/ 114 w 695"/>
                  <a:gd name="T49" fmla="*/ 823 h 858"/>
                  <a:gd name="T50" fmla="*/ 86 w 695"/>
                  <a:gd name="T51" fmla="*/ 676 h 858"/>
                  <a:gd name="T52" fmla="*/ 95 w 695"/>
                  <a:gd name="T53" fmla="*/ 495 h 858"/>
                  <a:gd name="T54" fmla="*/ 109 w 695"/>
                  <a:gd name="T55" fmla="*/ 342 h 858"/>
                  <a:gd name="T56" fmla="*/ 73 w 695"/>
                  <a:gd name="T57" fmla="*/ 250 h 858"/>
                  <a:gd name="T58" fmla="*/ 100 w 695"/>
                  <a:gd name="T59" fmla="*/ 160 h 858"/>
                  <a:gd name="T60" fmla="*/ 27 w 695"/>
                  <a:gd name="T61" fmla="*/ 324 h 858"/>
                  <a:gd name="T62" fmla="*/ 27 w 695"/>
                  <a:gd name="T63" fmla="*/ 450 h 858"/>
                  <a:gd name="T64" fmla="*/ 19 w 695"/>
                  <a:gd name="T65" fmla="*/ 590 h 858"/>
                  <a:gd name="T66" fmla="*/ 55 w 695"/>
                  <a:gd name="T67" fmla="*/ 682 h 858"/>
                  <a:gd name="T68" fmla="*/ 42 w 695"/>
                  <a:gd name="T69" fmla="*/ 837 h 858"/>
                  <a:gd name="T70" fmla="*/ 33 w 695"/>
                  <a:gd name="T71" fmla="*/ 1018 h 858"/>
                  <a:gd name="T72" fmla="*/ 62 w 695"/>
                  <a:gd name="T73" fmla="*/ 1167 h 858"/>
                  <a:gd name="T74" fmla="*/ 95 w 695"/>
                  <a:gd name="T75" fmla="*/ 1250 h 858"/>
                  <a:gd name="T76" fmla="*/ 158 w 695"/>
                  <a:gd name="T77" fmla="*/ 1458 h 858"/>
                  <a:gd name="T78" fmla="*/ 282 w 695"/>
                  <a:gd name="T79" fmla="*/ 1673 h 858"/>
                  <a:gd name="T80" fmla="*/ 450 w 695"/>
                  <a:gd name="T81" fmla="*/ 1982 h 858"/>
                  <a:gd name="T82" fmla="*/ 535 w 695"/>
                  <a:gd name="T83" fmla="*/ 2208 h 858"/>
                  <a:gd name="T84" fmla="*/ 654 w 695"/>
                  <a:gd name="T85" fmla="*/ 2357 h 858"/>
                  <a:gd name="T86" fmla="*/ 725 w 695"/>
                  <a:gd name="T87" fmla="*/ 2390 h 858"/>
                  <a:gd name="T88" fmla="*/ 810 w 695"/>
                  <a:gd name="T89" fmla="*/ 2494 h 858"/>
                  <a:gd name="T90" fmla="*/ 871 w 695"/>
                  <a:gd name="T91" fmla="*/ 2546 h 858"/>
                  <a:gd name="T92" fmla="*/ 987 w 695"/>
                  <a:gd name="T93" fmla="*/ 2618 h 858"/>
                  <a:gd name="T94" fmla="*/ 1100 w 695"/>
                  <a:gd name="T95" fmla="*/ 2675 h 858"/>
                  <a:gd name="T96" fmla="*/ 1194 w 695"/>
                  <a:gd name="T97" fmla="*/ 2754 h 858"/>
                  <a:gd name="T98" fmla="*/ 1268 w 695"/>
                  <a:gd name="T99" fmla="*/ 2800 h 858"/>
                  <a:gd name="T100" fmla="*/ 1344 w 695"/>
                  <a:gd name="T101" fmla="*/ 2767 h 858"/>
                  <a:gd name="T102" fmla="*/ 1458 w 695"/>
                  <a:gd name="T103" fmla="*/ 2789 h 858"/>
                  <a:gd name="T104" fmla="*/ 1635 w 695"/>
                  <a:gd name="T105" fmla="*/ 2761 h 858"/>
                  <a:gd name="T106" fmla="*/ 1830 w 695"/>
                  <a:gd name="T107" fmla="*/ 2661 h 858"/>
                  <a:gd name="T108" fmla="*/ 1891 w 695"/>
                  <a:gd name="T109" fmla="*/ 2602 h 858"/>
                  <a:gd name="T110" fmla="*/ 2045 w 695"/>
                  <a:gd name="T111" fmla="*/ 2499 h 858"/>
                  <a:gd name="T112" fmla="*/ 2121 w 695"/>
                  <a:gd name="T113" fmla="*/ 2404 h 858"/>
                  <a:gd name="T114" fmla="*/ 2186 w 695"/>
                  <a:gd name="T115" fmla="*/ 2340 h 858"/>
                  <a:gd name="T116" fmla="*/ 2256 w 695"/>
                  <a:gd name="T117" fmla="*/ 2219 h 858"/>
                  <a:gd name="T118" fmla="*/ 2276 w 695"/>
                  <a:gd name="T119" fmla="*/ 2135 h 858"/>
                  <a:gd name="T120" fmla="*/ 2273 w 695"/>
                  <a:gd name="T121" fmla="*/ 2008 h 85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95" h="858">
                    <a:moveTo>
                      <a:pt x="35" y="16"/>
                    </a:moveTo>
                    <a:cubicBezTo>
                      <a:pt x="36" y="11"/>
                      <a:pt x="31" y="5"/>
                      <a:pt x="28" y="0"/>
                    </a:cubicBezTo>
                    <a:cubicBezTo>
                      <a:pt x="27" y="9"/>
                      <a:pt x="27" y="17"/>
                      <a:pt x="28" y="24"/>
                    </a:cubicBezTo>
                    <a:cubicBezTo>
                      <a:pt x="31" y="21"/>
                      <a:pt x="34" y="20"/>
                      <a:pt x="35" y="16"/>
                    </a:cubicBezTo>
                    <a:close/>
                    <a:moveTo>
                      <a:pt x="695" y="596"/>
                    </a:moveTo>
                    <a:cubicBezTo>
                      <a:pt x="695" y="592"/>
                      <a:pt x="693" y="588"/>
                      <a:pt x="692" y="583"/>
                    </a:cubicBezTo>
                    <a:cubicBezTo>
                      <a:pt x="688" y="584"/>
                      <a:pt x="684" y="586"/>
                      <a:pt x="681" y="589"/>
                    </a:cubicBezTo>
                    <a:cubicBezTo>
                      <a:pt x="678" y="594"/>
                      <a:pt x="683" y="604"/>
                      <a:pt x="682" y="609"/>
                    </a:cubicBezTo>
                    <a:cubicBezTo>
                      <a:pt x="681" y="621"/>
                      <a:pt x="675" y="618"/>
                      <a:pt x="668" y="624"/>
                    </a:cubicBezTo>
                    <a:cubicBezTo>
                      <a:pt x="665" y="626"/>
                      <a:pt x="665" y="624"/>
                      <a:pt x="662" y="629"/>
                    </a:cubicBezTo>
                    <a:cubicBezTo>
                      <a:pt x="661" y="632"/>
                      <a:pt x="663" y="639"/>
                      <a:pt x="662" y="643"/>
                    </a:cubicBezTo>
                    <a:cubicBezTo>
                      <a:pt x="659" y="662"/>
                      <a:pt x="650" y="650"/>
                      <a:pt x="639" y="658"/>
                    </a:cubicBezTo>
                    <a:cubicBezTo>
                      <a:pt x="632" y="663"/>
                      <a:pt x="633" y="678"/>
                      <a:pt x="623" y="684"/>
                    </a:cubicBezTo>
                    <a:cubicBezTo>
                      <a:pt x="615" y="689"/>
                      <a:pt x="599" y="682"/>
                      <a:pt x="592" y="689"/>
                    </a:cubicBezTo>
                    <a:cubicBezTo>
                      <a:pt x="588" y="693"/>
                      <a:pt x="592" y="702"/>
                      <a:pt x="588" y="706"/>
                    </a:cubicBezTo>
                    <a:cubicBezTo>
                      <a:pt x="584" y="710"/>
                      <a:pt x="578" y="708"/>
                      <a:pt x="573" y="707"/>
                    </a:cubicBezTo>
                    <a:cubicBezTo>
                      <a:pt x="549" y="705"/>
                      <a:pt x="558" y="721"/>
                      <a:pt x="542" y="733"/>
                    </a:cubicBezTo>
                    <a:cubicBezTo>
                      <a:pt x="533" y="740"/>
                      <a:pt x="524" y="737"/>
                      <a:pt x="514" y="737"/>
                    </a:cubicBezTo>
                    <a:cubicBezTo>
                      <a:pt x="504" y="737"/>
                      <a:pt x="494" y="741"/>
                      <a:pt x="484" y="742"/>
                    </a:cubicBezTo>
                    <a:cubicBezTo>
                      <a:pt x="475" y="743"/>
                      <a:pt x="468" y="743"/>
                      <a:pt x="460" y="746"/>
                    </a:cubicBezTo>
                    <a:cubicBezTo>
                      <a:pt x="454" y="748"/>
                      <a:pt x="449" y="754"/>
                      <a:pt x="442" y="753"/>
                    </a:cubicBezTo>
                    <a:cubicBezTo>
                      <a:pt x="434" y="752"/>
                      <a:pt x="433" y="741"/>
                      <a:pt x="425" y="739"/>
                    </a:cubicBezTo>
                    <a:cubicBezTo>
                      <a:pt x="416" y="737"/>
                      <a:pt x="409" y="744"/>
                      <a:pt x="404" y="750"/>
                    </a:cubicBezTo>
                    <a:cubicBezTo>
                      <a:pt x="403" y="750"/>
                      <a:pt x="403" y="749"/>
                      <a:pt x="402" y="749"/>
                    </a:cubicBezTo>
                    <a:cubicBezTo>
                      <a:pt x="398" y="747"/>
                      <a:pt x="397" y="738"/>
                      <a:pt x="393" y="735"/>
                    </a:cubicBezTo>
                    <a:cubicBezTo>
                      <a:pt x="387" y="732"/>
                      <a:pt x="385" y="735"/>
                      <a:pt x="379" y="735"/>
                    </a:cubicBezTo>
                    <a:cubicBezTo>
                      <a:pt x="371" y="736"/>
                      <a:pt x="369" y="736"/>
                      <a:pt x="363" y="728"/>
                    </a:cubicBezTo>
                    <a:cubicBezTo>
                      <a:pt x="359" y="723"/>
                      <a:pt x="357" y="714"/>
                      <a:pt x="351" y="711"/>
                    </a:cubicBezTo>
                    <a:cubicBezTo>
                      <a:pt x="346" y="709"/>
                      <a:pt x="342" y="711"/>
                      <a:pt x="337" y="710"/>
                    </a:cubicBezTo>
                    <a:cubicBezTo>
                      <a:pt x="327" y="708"/>
                      <a:pt x="327" y="697"/>
                      <a:pt x="317" y="694"/>
                    </a:cubicBezTo>
                    <a:cubicBezTo>
                      <a:pt x="310" y="691"/>
                      <a:pt x="303" y="698"/>
                      <a:pt x="296" y="693"/>
                    </a:cubicBezTo>
                    <a:cubicBezTo>
                      <a:pt x="288" y="687"/>
                      <a:pt x="291" y="677"/>
                      <a:pt x="281" y="672"/>
                    </a:cubicBezTo>
                    <a:cubicBezTo>
                      <a:pt x="276" y="669"/>
                      <a:pt x="275" y="672"/>
                      <a:pt x="270" y="667"/>
                    </a:cubicBezTo>
                    <a:cubicBezTo>
                      <a:pt x="267" y="664"/>
                      <a:pt x="267" y="659"/>
                      <a:pt x="263" y="656"/>
                    </a:cubicBezTo>
                    <a:cubicBezTo>
                      <a:pt x="258" y="651"/>
                      <a:pt x="251" y="652"/>
                      <a:pt x="245" y="648"/>
                    </a:cubicBezTo>
                    <a:cubicBezTo>
                      <a:pt x="236" y="642"/>
                      <a:pt x="240" y="633"/>
                      <a:pt x="237" y="624"/>
                    </a:cubicBezTo>
                    <a:cubicBezTo>
                      <a:pt x="235" y="620"/>
                      <a:pt x="232" y="614"/>
                      <a:pt x="227" y="612"/>
                    </a:cubicBezTo>
                    <a:cubicBezTo>
                      <a:pt x="221" y="610"/>
                      <a:pt x="219" y="615"/>
                      <a:pt x="215" y="614"/>
                    </a:cubicBezTo>
                    <a:cubicBezTo>
                      <a:pt x="205" y="612"/>
                      <a:pt x="208" y="605"/>
                      <a:pt x="202" y="597"/>
                    </a:cubicBezTo>
                    <a:cubicBezTo>
                      <a:pt x="193" y="586"/>
                      <a:pt x="183" y="585"/>
                      <a:pt x="179" y="569"/>
                    </a:cubicBezTo>
                    <a:cubicBezTo>
                      <a:pt x="175" y="553"/>
                      <a:pt x="178" y="539"/>
                      <a:pt x="165" y="528"/>
                    </a:cubicBezTo>
                    <a:cubicBezTo>
                      <a:pt x="152" y="518"/>
                      <a:pt x="157" y="514"/>
                      <a:pt x="153" y="500"/>
                    </a:cubicBezTo>
                    <a:cubicBezTo>
                      <a:pt x="148" y="481"/>
                      <a:pt x="126" y="491"/>
                      <a:pt x="118" y="472"/>
                    </a:cubicBezTo>
                    <a:cubicBezTo>
                      <a:pt x="109" y="453"/>
                      <a:pt x="103" y="427"/>
                      <a:pt x="102" y="406"/>
                    </a:cubicBezTo>
                    <a:cubicBezTo>
                      <a:pt x="102" y="385"/>
                      <a:pt x="96" y="376"/>
                      <a:pt x="77" y="366"/>
                    </a:cubicBezTo>
                    <a:cubicBezTo>
                      <a:pt x="63" y="359"/>
                      <a:pt x="66" y="352"/>
                      <a:pt x="64" y="340"/>
                    </a:cubicBezTo>
                    <a:cubicBezTo>
                      <a:pt x="62" y="329"/>
                      <a:pt x="55" y="325"/>
                      <a:pt x="49" y="317"/>
                    </a:cubicBezTo>
                    <a:cubicBezTo>
                      <a:pt x="39" y="304"/>
                      <a:pt x="50" y="290"/>
                      <a:pt x="45" y="277"/>
                    </a:cubicBezTo>
                    <a:cubicBezTo>
                      <a:pt x="43" y="274"/>
                      <a:pt x="38" y="274"/>
                      <a:pt x="36" y="271"/>
                    </a:cubicBezTo>
                    <a:cubicBezTo>
                      <a:pt x="33" y="265"/>
                      <a:pt x="34" y="256"/>
                      <a:pt x="35" y="251"/>
                    </a:cubicBezTo>
                    <a:cubicBezTo>
                      <a:pt x="35" y="242"/>
                      <a:pt x="43" y="225"/>
                      <a:pt x="39" y="217"/>
                    </a:cubicBezTo>
                    <a:cubicBezTo>
                      <a:pt x="38" y="213"/>
                      <a:pt x="29" y="209"/>
                      <a:pt x="26" y="206"/>
                    </a:cubicBezTo>
                    <a:cubicBezTo>
                      <a:pt x="21" y="199"/>
                      <a:pt x="17" y="193"/>
                      <a:pt x="17" y="185"/>
                    </a:cubicBezTo>
                    <a:cubicBezTo>
                      <a:pt x="16" y="170"/>
                      <a:pt x="28" y="163"/>
                      <a:pt x="29" y="151"/>
                    </a:cubicBezTo>
                    <a:cubicBezTo>
                      <a:pt x="31" y="140"/>
                      <a:pt x="22" y="130"/>
                      <a:pt x="26" y="119"/>
                    </a:cubicBezTo>
                    <a:cubicBezTo>
                      <a:pt x="29" y="113"/>
                      <a:pt x="35" y="112"/>
                      <a:pt x="33" y="104"/>
                    </a:cubicBezTo>
                    <a:cubicBezTo>
                      <a:pt x="33" y="99"/>
                      <a:pt x="27" y="97"/>
                      <a:pt x="24" y="93"/>
                    </a:cubicBezTo>
                    <a:cubicBezTo>
                      <a:pt x="21" y="87"/>
                      <a:pt x="20" y="82"/>
                      <a:pt x="22" y="76"/>
                    </a:cubicBezTo>
                    <a:cubicBezTo>
                      <a:pt x="24" y="71"/>
                      <a:pt x="31" y="68"/>
                      <a:pt x="33" y="64"/>
                    </a:cubicBezTo>
                    <a:cubicBezTo>
                      <a:pt x="34" y="59"/>
                      <a:pt x="32" y="54"/>
                      <a:pt x="30" y="49"/>
                    </a:cubicBezTo>
                    <a:cubicBezTo>
                      <a:pt x="28" y="57"/>
                      <a:pt x="21" y="63"/>
                      <a:pt x="13" y="74"/>
                    </a:cubicBezTo>
                    <a:cubicBezTo>
                      <a:pt x="7" y="82"/>
                      <a:pt x="4" y="89"/>
                      <a:pt x="8" y="99"/>
                    </a:cubicBezTo>
                    <a:cubicBezTo>
                      <a:pt x="11" y="105"/>
                      <a:pt x="20" y="112"/>
                      <a:pt x="19" y="120"/>
                    </a:cubicBezTo>
                    <a:cubicBezTo>
                      <a:pt x="17" y="127"/>
                      <a:pt x="8" y="126"/>
                      <a:pt x="8" y="137"/>
                    </a:cubicBezTo>
                    <a:cubicBezTo>
                      <a:pt x="8" y="148"/>
                      <a:pt x="20" y="157"/>
                      <a:pt x="17" y="168"/>
                    </a:cubicBezTo>
                    <a:cubicBezTo>
                      <a:pt x="15" y="172"/>
                      <a:pt x="8" y="175"/>
                      <a:pt x="6" y="180"/>
                    </a:cubicBezTo>
                    <a:cubicBezTo>
                      <a:pt x="4" y="186"/>
                      <a:pt x="5" y="191"/>
                      <a:pt x="8" y="197"/>
                    </a:cubicBezTo>
                    <a:cubicBezTo>
                      <a:pt x="11" y="201"/>
                      <a:pt x="17" y="203"/>
                      <a:pt x="17" y="208"/>
                    </a:cubicBezTo>
                    <a:cubicBezTo>
                      <a:pt x="19" y="216"/>
                      <a:pt x="13" y="217"/>
                      <a:pt x="10" y="223"/>
                    </a:cubicBezTo>
                    <a:cubicBezTo>
                      <a:pt x="6" y="234"/>
                      <a:pt x="15" y="244"/>
                      <a:pt x="13" y="255"/>
                    </a:cubicBezTo>
                    <a:cubicBezTo>
                      <a:pt x="12" y="267"/>
                      <a:pt x="0" y="274"/>
                      <a:pt x="1" y="289"/>
                    </a:cubicBezTo>
                    <a:cubicBezTo>
                      <a:pt x="1" y="297"/>
                      <a:pt x="5" y="303"/>
                      <a:pt x="10" y="310"/>
                    </a:cubicBezTo>
                    <a:cubicBezTo>
                      <a:pt x="13" y="313"/>
                      <a:pt x="22" y="317"/>
                      <a:pt x="23" y="321"/>
                    </a:cubicBezTo>
                    <a:cubicBezTo>
                      <a:pt x="27" y="329"/>
                      <a:pt x="19" y="346"/>
                      <a:pt x="19" y="355"/>
                    </a:cubicBezTo>
                    <a:cubicBezTo>
                      <a:pt x="18" y="360"/>
                      <a:pt x="17" y="369"/>
                      <a:pt x="20" y="375"/>
                    </a:cubicBezTo>
                    <a:cubicBezTo>
                      <a:pt x="22" y="378"/>
                      <a:pt x="27" y="378"/>
                      <a:pt x="29" y="381"/>
                    </a:cubicBezTo>
                    <a:cubicBezTo>
                      <a:pt x="34" y="394"/>
                      <a:pt x="23" y="408"/>
                      <a:pt x="33" y="421"/>
                    </a:cubicBezTo>
                    <a:cubicBezTo>
                      <a:pt x="39" y="429"/>
                      <a:pt x="46" y="433"/>
                      <a:pt x="48" y="444"/>
                    </a:cubicBezTo>
                    <a:cubicBezTo>
                      <a:pt x="50" y="456"/>
                      <a:pt x="47" y="463"/>
                      <a:pt x="61" y="470"/>
                    </a:cubicBezTo>
                    <a:cubicBezTo>
                      <a:pt x="80" y="480"/>
                      <a:pt x="86" y="489"/>
                      <a:pt x="86" y="510"/>
                    </a:cubicBezTo>
                    <a:cubicBezTo>
                      <a:pt x="87" y="531"/>
                      <a:pt x="93" y="557"/>
                      <a:pt x="102" y="576"/>
                    </a:cubicBezTo>
                    <a:cubicBezTo>
                      <a:pt x="110" y="595"/>
                      <a:pt x="132" y="585"/>
                      <a:pt x="137" y="604"/>
                    </a:cubicBezTo>
                    <a:cubicBezTo>
                      <a:pt x="141" y="618"/>
                      <a:pt x="136" y="622"/>
                      <a:pt x="149" y="632"/>
                    </a:cubicBezTo>
                    <a:cubicBezTo>
                      <a:pt x="162" y="643"/>
                      <a:pt x="159" y="657"/>
                      <a:pt x="163" y="673"/>
                    </a:cubicBezTo>
                    <a:cubicBezTo>
                      <a:pt x="167" y="689"/>
                      <a:pt x="177" y="690"/>
                      <a:pt x="186" y="701"/>
                    </a:cubicBezTo>
                    <a:cubicBezTo>
                      <a:pt x="192" y="709"/>
                      <a:pt x="189" y="716"/>
                      <a:pt x="199" y="718"/>
                    </a:cubicBezTo>
                    <a:cubicBezTo>
                      <a:pt x="203" y="719"/>
                      <a:pt x="205" y="714"/>
                      <a:pt x="211" y="716"/>
                    </a:cubicBezTo>
                    <a:cubicBezTo>
                      <a:pt x="216" y="718"/>
                      <a:pt x="219" y="724"/>
                      <a:pt x="221" y="728"/>
                    </a:cubicBezTo>
                    <a:cubicBezTo>
                      <a:pt x="224" y="737"/>
                      <a:pt x="220" y="746"/>
                      <a:pt x="229" y="752"/>
                    </a:cubicBezTo>
                    <a:cubicBezTo>
                      <a:pt x="235" y="756"/>
                      <a:pt x="242" y="755"/>
                      <a:pt x="247" y="760"/>
                    </a:cubicBezTo>
                    <a:cubicBezTo>
                      <a:pt x="251" y="763"/>
                      <a:pt x="251" y="768"/>
                      <a:pt x="254" y="771"/>
                    </a:cubicBezTo>
                    <a:cubicBezTo>
                      <a:pt x="259" y="776"/>
                      <a:pt x="260" y="773"/>
                      <a:pt x="265" y="776"/>
                    </a:cubicBezTo>
                    <a:cubicBezTo>
                      <a:pt x="275" y="781"/>
                      <a:pt x="272" y="791"/>
                      <a:pt x="280" y="797"/>
                    </a:cubicBezTo>
                    <a:cubicBezTo>
                      <a:pt x="287" y="802"/>
                      <a:pt x="294" y="795"/>
                      <a:pt x="301" y="798"/>
                    </a:cubicBezTo>
                    <a:cubicBezTo>
                      <a:pt x="311" y="801"/>
                      <a:pt x="311" y="812"/>
                      <a:pt x="321" y="814"/>
                    </a:cubicBezTo>
                    <a:cubicBezTo>
                      <a:pt x="326" y="815"/>
                      <a:pt x="330" y="813"/>
                      <a:pt x="335" y="815"/>
                    </a:cubicBezTo>
                    <a:cubicBezTo>
                      <a:pt x="341" y="818"/>
                      <a:pt x="343" y="827"/>
                      <a:pt x="347" y="832"/>
                    </a:cubicBezTo>
                    <a:cubicBezTo>
                      <a:pt x="353" y="840"/>
                      <a:pt x="355" y="840"/>
                      <a:pt x="363" y="839"/>
                    </a:cubicBezTo>
                    <a:cubicBezTo>
                      <a:pt x="369" y="839"/>
                      <a:pt x="371" y="836"/>
                      <a:pt x="377" y="839"/>
                    </a:cubicBezTo>
                    <a:cubicBezTo>
                      <a:pt x="381" y="842"/>
                      <a:pt x="382" y="851"/>
                      <a:pt x="386" y="853"/>
                    </a:cubicBezTo>
                    <a:cubicBezTo>
                      <a:pt x="387" y="853"/>
                      <a:pt x="387" y="854"/>
                      <a:pt x="388" y="854"/>
                    </a:cubicBezTo>
                    <a:cubicBezTo>
                      <a:pt x="393" y="848"/>
                      <a:pt x="400" y="841"/>
                      <a:pt x="409" y="843"/>
                    </a:cubicBezTo>
                    <a:cubicBezTo>
                      <a:pt x="417" y="845"/>
                      <a:pt x="418" y="856"/>
                      <a:pt x="426" y="857"/>
                    </a:cubicBezTo>
                    <a:cubicBezTo>
                      <a:pt x="433" y="858"/>
                      <a:pt x="438" y="852"/>
                      <a:pt x="444" y="850"/>
                    </a:cubicBezTo>
                    <a:cubicBezTo>
                      <a:pt x="452" y="847"/>
                      <a:pt x="459" y="847"/>
                      <a:pt x="468" y="846"/>
                    </a:cubicBezTo>
                    <a:cubicBezTo>
                      <a:pt x="478" y="845"/>
                      <a:pt x="488" y="841"/>
                      <a:pt x="498" y="841"/>
                    </a:cubicBezTo>
                    <a:cubicBezTo>
                      <a:pt x="508" y="841"/>
                      <a:pt x="517" y="844"/>
                      <a:pt x="526" y="837"/>
                    </a:cubicBezTo>
                    <a:cubicBezTo>
                      <a:pt x="542" y="825"/>
                      <a:pt x="533" y="809"/>
                      <a:pt x="557" y="811"/>
                    </a:cubicBezTo>
                    <a:cubicBezTo>
                      <a:pt x="562" y="812"/>
                      <a:pt x="568" y="814"/>
                      <a:pt x="572" y="810"/>
                    </a:cubicBezTo>
                    <a:cubicBezTo>
                      <a:pt x="576" y="806"/>
                      <a:pt x="572" y="797"/>
                      <a:pt x="576" y="793"/>
                    </a:cubicBezTo>
                    <a:cubicBezTo>
                      <a:pt x="583" y="786"/>
                      <a:pt x="599" y="793"/>
                      <a:pt x="607" y="788"/>
                    </a:cubicBezTo>
                    <a:cubicBezTo>
                      <a:pt x="617" y="782"/>
                      <a:pt x="616" y="767"/>
                      <a:pt x="623" y="762"/>
                    </a:cubicBezTo>
                    <a:cubicBezTo>
                      <a:pt x="634" y="754"/>
                      <a:pt x="643" y="766"/>
                      <a:pt x="646" y="747"/>
                    </a:cubicBezTo>
                    <a:cubicBezTo>
                      <a:pt x="647" y="743"/>
                      <a:pt x="645" y="736"/>
                      <a:pt x="646" y="733"/>
                    </a:cubicBezTo>
                    <a:cubicBezTo>
                      <a:pt x="649" y="728"/>
                      <a:pt x="649" y="730"/>
                      <a:pt x="652" y="728"/>
                    </a:cubicBezTo>
                    <a:cubicBezTo>
                      <a:pt x="659" y="722"/>
                      <a:pt x="665" y="725"/>
                      <a:pt x="666" y="713"/>
                    </a:cubicBezTo>
                    <a:cubicBezTo>
                      <a:pt x="667" y="708"/>
                      <a:pt x="662" y="698"/>
                      <a:pt x="665" y="693"/>
                    </a:cubicBezTo>
                    <a:cubicBezTo>
                      <a:pt x="670" y="685"/>
                      <a:pt x="683" y="689"/>
                      <a:pt x="687" y="676"/>
                    </a:cubicBezTo>
                    <a:cubicBezTo>
                      <a:pt x="688" y="671"/>
                      <a:pt x="683" y="665"/>
                      <a:pt x="684" y="662"/>
                    </a:cubicBezTo>
                    <a:cubicBezTo>
                      <a:pt x="685" y="658"/>
                      <a:pt x="691" y="655"/>
                      <a:pt x="693" y="651"/>
                    </a:cubicBezTo>
                    <a:cubicBezTo>
                      <a:pt x="695" y="644"/>
                      <a:pt x="689" y="639"/>
                      <a:pt x="690" y="631"/>
                    </a:cubicBezTo>
                    <a:cubicBezTo>
                      <a:pt x="690" y="625"/>
                      <a:pt x="692" y="619"/>
                      <a:pt x="692" y="612"/>
                    </a:cubicBezTo>
                    <a:cubicBezTo>
                      <a:pt x="692" y="607"/>
                      <a:pt x="695" y="599"/>
                      <a:pt x="695" y="596"/>
                    </a:cubicBezTo>
                    <a:close/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3" name="Freeform 388">
                <a:extLst>
                  <a:ext uri="{FF2B5EF4-FFF2-40B4-BE49-F238E27FC236}">
                    <a16:creationId xmlns:a16="http://schemas.microsoft.com/office/drawing/2014/main" id="{F74441E1-2C25-46A1-8A1F-94EF4C27D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968"/>
                <a:ext cx="1243" cy="2018"/>
              </a:xfrm>
              <a:custGeom>
                <a:avLst/>
                <a:gdLst>
                  <a:gd name="T0" fmla="*/ 2425 w 836"/>
                  <a:gd name="T1" fmla="*/ 2141 h 1358"/>
                  <a:gd name="T2" fmla="*/ 2496 w 836"/>
                  <a:gd name="T3" fmla="*/ 1966 h 1358"/>
                  <a:gd name="T4" fmla="*/ 2606 w 836"/>
                  <a:gd name="T5" fmla="*/ 1803 h 1358"/>
                  <a:gd name="T6" fmla="*/ 2624 w 836"/>
                  <a:gd name="T7" fmla="*/ 1592 h 1358"/>
                  <a:gd name="T8" fmla="*/ 2666 w 836"/>
                  <a:gd name="T9" fmla="*/ 1446 h 1358"/>
                  <a:gd name="T10" fmla="*/ 2682 w 836"/>
                  <a:gd name="T11" fmla="*/ 1190 h 1358"/>
                  <a:gd name="T12" fmla="*/ 2642 w 836"/>
                  <a:gd name="T13" fmla="*/ 866 h 1358"/>
                  <a:gd name="T14" fmla="*/ 2580 w 836"/>
                  <a:gd name="T15" fmla="*/ 646 h 1358"/>
                  <a:gd name="T16" fmla="*/ 2519 w 836"/>
                  <a:gd name="T17" fmla="*/ 528 h 1358"/>
                  <a:gd name="T18" fmla="*/ 2376 w 836"/>
                  <a:gd name="T19" fmla="*/ 360 h 1358"/>
                  <a:gd name="T20" fmla="*/ 2281 w 836"/>
                  <a:gd name="T21" fmla="*/ 291 h 1358"/>
                  <a:gd name="T22" fmla="*/ 2153 w 836"/>
                  <a:gd name="T23" fmla="*/ 169 h 1358"/>
                  <a:gd name="T24" fmla="*/ 1838 w 836"/>
                  <a:gd name="T25" fmla="*/ 27 h 1358"/>
                  <a:gd name="T26" fmla="*/ 1656 w 836"/>
                  <a:gd name="T27" fmla="*/ 33 h 1358"/>
                  <a:gd name="T28" fmla="*/ 1493 w 836"/>
                  <a:gd name="T29" fmla="*/ 22 h 1358"/>
                  <a:gd name="T30" fmla="*/ 1386 w 836"/>
                  <a:gd name="T31" fmla="*/ 55 h 1358"/>
                  <a:gd name="T32" fmla="*/ 1176 w 836"/>
                  <a:gd name="T33" fmla="*/ 117 h 1358"/>
                  <a:gd name="T34" fmla="*/ 931 w 836"/>
                  <a:gd name="T35" fmla="*/ 238 h 1358"/>
                  <a:gd name="T36" fmla="*/ 694 w 836"/>
                  <a:gd name="T37" fmla="*/ 418 h 1358"/>
                  <a:gd name="T38" fmla="*/ 586 w 836"/>
                  <a:gd name="T39" fmla="*/ 608 h 1358"/>
                  <a:gd name="T40" fmla="*/ 477 w 836"/>
                  <a:gd name="T41" fmla="*/ 718 h 1358"/>
                  <a:gd name="T42" fmla="*/ 330 w 836"/>
                  <a:gd name="T43" fmla="*/ 964 h 1358"/>
                  <a:gd name="T44" fmla="*/ 259 w 836"/>
                  <a:gd name="T45" fmla="*/ 1177 h 1358"/>
                  <a:gd name="T46" fmla="*/ 181 w 836"/>
                  <a:gd name="T47" fmla="*/ 1458 h 1358"/>
                  <a:gd name="T48" fmla="*/ 95 w 836"/>
                  <a:gd name="T49" fmla="*/ 1740 h 1358"/>
                  <a:gd name="T50" fmla="*/ 62 w 836"/>
                  <a:gd name="T51" fmla="*/ 2034 h 1358"/>
                  <a:gd name="T52" fmla="*/ 19 w 836"/>
                  <a:gd name="T53" fmla="*/ 2230 h 1358"/>
                  <a:gd name="T54" fmla="*/ 33 w 836"/>
                  <a:gd name="T55" fmla="*/ 2372 h 1358"/>
                  <a:gd name="T56" fmla="*/ 33 w 836"/>
                  <a:gd name="T57" fmla="*/ 2658 h 1358"/>
                  <a:gd name="T58" fmla="*/ 67 w 836"/>
                  <a:gd name="T59" fmla="*/ 2871 h 1358"/>
                  <a:gd name="T60" fmla="*/ 158 w 836"/>
                  <a:gd name="T61" fmla="*/ 3098 h 1358"/>
                  <a:gd name="T62" fmla="*/ 336 w 836"/>
                  <a:gd name="T63" fmla="*/ 3531 h 1358"/>
                  <a:gd name="T64" fmla="*/ 535 w 836"/>
                  <a:gd name="T65" fmla="*/ 3849 h 1358"/>
                  <a:gd name="T66" fmla="*/ 694 w 836"/>
                  <a:gd name="T67" fmla="*/ 3990 h 1358"/>
                  <a:gd name="T68" fmla="*/ 812 w 836"/>
                  <a:gd name="T69" fmla="*/ 4134 h 1358"/>
                  <a:gd name="T70" fmla="*/ 920 w 836"/>
                  <a:gd name="T71" fmla="*/ 4256 h 1358"/>
                  <a:gd name="T72" fmla="*/ 1100 w 836"/>
                  <a:gd name="T73" fmla="*/ 4315 h 1358"/>
                  <a:gd name="T74" fmla="*/ 1240 w 836"/>
                  <a:gd name="T75" fmla="*/ 4394 h 1358"/>
                  <a:gd name="T76" fmla="*/ 1344 w 836"/>
                  <a:gd name="T77" fmla="*/ 4408 h 1358"/>
                  <a:gd name="T78" fmla="*/ 1539 w 836"/>
                  <a:gd name="T79" fmla="*/ 4416 h 1358"/>
                  <a:gd name="T80" fmla="*/ 1830 w 836"/>
                  <a:gd name="T81" fmla="*/ 4302 h 1358"/>
                  <a:gd name="T82" fmla="*/ 1997 w 836"/>
                  <a:gd name="T83" fmla="*/ 4226 h 1358"/>
                  <a:gd name="T84" fmla="*/ 2125 w 836"/>
                  <a:gd name="T85" fmla="*/ 4045 h 1358"/>
                  <a:gd name="T86" fmla="*/ 2186 w 836"/>
                  <a:gd name="T87" fmla="*/ 3916 h 1358"/>
                  <a:gd name="T88" fmla="*/ 2276 w 836"/>
                  <a:gd name="T89" fmla="*/ 3776 h 1358"/>
                  <a:gd name="T90" fmla="*/ 2284 w 836"/>
                  <a:gd name="T91" fmla="*/ 3598 h 1358"/>
                  <a:gd name="T92" fmla="*/ 2229 w 836"/>
                  <a:gd name="T93" fmla="*/ 3381 h 1358"/>
                  <a:gd name="T94" fmla="*/ 2208 w 836"/>
                  <a:gd name="T95" fmla="*/ 3239 h 1358"/>
                  <a:gd name="T96" fmla="*/ 2208 w 836"/>
                  <a:gd name="T97" fmla="*/ 3086 h 1358"/>
                  <a:gd name="T98" fmla="*/ 2302 w 836"/>
                  <a:gd name="T99" fmla="*/ 2858 h 1358"/>
                  <a:gd name="T100" fmla="*/ 2361 w 836"/>
                  <a:gd name="T101" fmla="*/ 2614 h 1358"/>
                  <a:gd name="T102" fmla="*/ 2370 w 836"/>
                  <a:gd name="T103" fmla="*/ 2317 h 135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36" h="1358">
                    <a:moveTo>
                      <a:pt x="721" y="703"/>
                    </a:moveTo>
                    <a:cubicBezTo>
                      <a:pt x="722" y="695"/>
                      <a:pt x="725" y="689"/>
                      <a:pt x="729" y="681"/>
                    </a:cubicBezTo>
                    <a:cubicBezTo>
                      <a:pt x="732" y="672"/>
                      <a:pt x="732" y="661"/>
                      <a:pt x="738" y="653"/>
                    </a:cubicBezTo>
                    <a:cubicBezTo>
                      <a:pt x="744" y="646"/>
                      <a:pt x="748" y="650"/>
                      <a:pt x="755" y="646"/>
                    </a:cubicBezTo>
                    <a:cubicBezTo>
                      <a:pt x="765" y="640"/>
                      <a:pt x="763" y="628"/>
                      <a:pt x="761" y="619"/>
                    </a:cubicBezTo>
                    <a:cubicBezTo>
                      <a:pt x="760" y="612"/>
                      <a:pt x="756" y="606"/>
                      <a:pt x="759" y="599"/>
                    </a:cubicBezTo>
                    <a:cubicBezTo>
                      <a:pt x="761" y="590"/>
                      <a:pt x="766" y="592"/>
                      <a:pt x="771" y="587"/>
                    </a:cubicBezTo>
                    <a:cubicBezTo>
                      <a:pt x="781" y="579"/>
                      <a:pt x="774" y="569"/>
                      <a:pt x="781" y="561"/>
                    </a:cubicBezTo>
                    <a:cubicBezTo>
                      <a:pt x="784" y="556"/>
                      <a:pt x="791" y="556"/>
                      <a:pt x="793" y="549"/>
                    </a:cubicBezTo>
                    <a:cubicBezTo>
                      <a:pt x="796" y="541"/>
                      <a:pt x="790" y="536"/>
                      <a:pt x="789" y="528"/>
                    </a:cubicBezTo>
                    <a:cubicBezTo>
                      <a:pt x="788" y="516"/>
                      <a:pt x="801" y="517"/>
                      <a:pt x="804" y="506"/>
                    </a:cubicBezTo>
                    <a:cubicBezTo>
                      <a:pt x="806" y="497"/>
                      <a:pt x="799" y="493"/>
                      <a:pt x="798" y="485"/>
                    </a:cubicBezTo>
                    <a:cubicBezTo>
                      <a:pt x="797" y="477"/>
                      <a:pt x="798" y="479"/>
                      <a:pt x="805" y="475"/>
                    </a:cubicBezTo>
                    <a:cubicBezTo>
                      <a:pt x="812" y="470"/>
                      <a:pt x="815" y="471"/>
                      <a:pt x="816" y="463"/>
                    </a:cubicBezTo>
                    <a:cubicBezTo>
                      <a:pt x="817" y="456"/>
                      <a:pt x="811" y="448"/>
                      <a:pt x="811" y="441"/>
                    </a:cubicBezTo>
                    <a:cubicBezTo>
                      <a:pt x="836" y="429"/>
                      <a:pt x="821" y="422"/>
                      <a:pt x="821" y="401"/>
                    </a:cubicBezTo>
                    <a:cubicBezTo>
                      <a:pt x="821" y="395"/>
                      <a:pt x="824" y="392"/>
                      <a:pt x="824" y="386"/>
                    </a:cubicBezTo>
                    <a:cubicBezTo>
                      <a:pt x="824" y="377"/>
                      <a:pt x="816" y="372"/>
                      <a:pt x="816" y="363"/>
                    </a:cubicBezTo>
                    <a:cubicBezTo>
                      <a:pt x="834" y="365"/>
                      <a:pt x="821" y="339"/>
                      <a:pt x="823" y="330"/>
                    </a:cubicBezTo>
                    <a:cubicBezTo>
                      <a:pt x="827" y="310"/>
                      <a:pt x="826" y="293"/>
                      <a:pt x="818" y="273"/>
                    </a:cubicBezTo>
                    <a:cubicBezTo>
                      <a:pt x="813" y="260"/>
                      <a:pt x="810" y="270"/>
                      <a:pt x="804" y="264"/>
                    </a:cubicBezTo>
                    <a:cubicBezTo>
                      <a:pt x="799" y="258"/>
                      <a:pt x="809" y="245"/>
                      <a:pt x="806" y="237"/>
                    </a:cubicBezTo>
                    <a:cubicBezTo>
                      <a:pt x="804" y="230"/>
                      <a:pt x="795" y="227"/>
                      <a:pt x="791" y="221"/>
                    </a:cubicBezTo>
                    <a:cubicBezTo>
                      <a:pt x="787" y="213"/>
                      <a:pt x="789" y="204"/>
                      <a:pt x="785" y="197"/>
                    </a:cubicBezTo>
                    <a:cubicBezTo>
                      <a:pt x="783" y="194"/>
                      <a:pt x="779" y="197"/>
                      <a:pt x="777" y="194"/>
                    </a:cubicBezTo>
                    <a:cubicBezTo>
                      <a:pt x="775" y="189"/>
                      <a:pt x="777" y="184"/>
                      <a:pt x="777" y="179"/>
                    </a:cubicBezTo>
                    <a:cubicBezTo>
                      <a:pt x="776" y="168"/>
                      <a:pt x="772" y="167"/>
                      <a:pt x="766" y="161"/>
                    </a:cubicBezTo>
                    <a:cubicBezTo>
                      <a:pt x="762" y="156"/>
                      <a:pt x="759" y="143"/>
                      <a:pt x="756" y="141"/>
                    </a:cubicBezTo>
                    <a:cubicBezTo>
                      <a:pt x="749" y="138"/>
                      <a:pt x="747" y="149"/>
                      <a:pt x="738" y="141"/>
                    </a:cubicBezTo>
                    <a:cubicBezTo>
                      <a:pt x="730" y="133"/>
                      <a:pt x="732" y="118"/>
                      <a:pt x="723" y="110"/>
                    </a:cubicBezTo>
                    <a:cubicBezTo>
                      <a:pt x="722" y="109"/>
                      <a:pt x="718" y="111"/>
                      <a:pt x="717" y="110"/>
                    </a:cubicBezTo>
                    <a:cubicBezTo>
                      <a:pt x="713" y="106"/>
                      <a:pt x="714" y="101"/>
                      <a:pt x="712" y="97"/>
                    </a:cubicBezTo>
                    <a:cubicBezTo>
                      <a:pt x="706" y="87"/>
                      <a:pt x="702" y="94"/>
                      <a:pt x="694" y="89"/>
                    </a:cubicBezTo>
                    <a:cubicBezTo>
                      <a:pt x="690" y="87"/>
                      <a:pt x="690" y="83"/>
                      <a:pt x="687" y="80"/>
                    </a:cubicBezTo>
                    <a:cubicBezTo>
                      <a:pt x="684" y="77"/>
                      <a:pt x="679" y="77"/>
                      <a:pt x="676" y="73"/>
                    </a:cubicBezTo>
                    <a:cubicBezTo>
                      <a:pt x="667" y="63"/>
                      <a:pt x="669" y="57"/>
                      <a:pt x="655" y="52"/>
                    </a:cubicBezTo>
                    <a:cubicBezTo>
                      <a:pt x="639" y="47"/>
                      <a:pt x="626" y="39"/>
                      <a:pt x="613" y="27"/>
                    </a:cubicBezTo>
                    <a:cubicBezTo>
                      <a:pt x="605" y="19"/>
                      <a:pt x="592" y="7"/>
                      <a:pt x="586" y="24"/>
                    </a:cubicBezTo>
                    <a:cubicBezTo>
                      <a:pt x="575" y="21"/>
                      <a:pt x="571" y="6"/>
                      <a:pt x="559" y="8"/>
                    </a:cubicBezTo>
                    <a:cubicBezTo>
                      <a:pt x="553" y="9"/>
                      <a:pt x="555" y="12"/>
                      <a:pt x="549" y="11"/>
                    </a:cubicBezTo>
                    <a:cubicBezTo>
                      <a:pt x="541" y="10"/>
                      <a:pt x="535" y="2"/>
                      <a:pt x="528" y="0"/>
                    </a:cubicBezTo>
                    <a:cubicBezTo>
                      <a:pt x="519" y="18"/>
                      <a:pt x="520" y="16"/>
                      <a:pt x="504" y="10"/>
                    </a:cubicBezTo>
                    <a:cubicBezTo>
                      <a:pt x="496" y="7"/>
                      <a:pt x="493" y="9"/>
                      <a:pt x="486" y="11"/>
                    </a:cubicBezTo>
                    <a:cubicBezTo>
                      <a:pt x="478" y="13"/>
                      <a:pt x="482" y="14"/>
                      <a:pt x="473" y="10"/>
                    </a:cubicBezTo>
                    <a:cubicBezTo>
                      <a:pt x="464" y="6"/>
                      <a:pt x="463" y="5"/>
                      <a:pt x="454" y="7"/>
                    </a:cubicBezTo>
                    <a:cubicBezTo>
                      <a:pt x="450" y="8"/>
                      <a:pt x="446" y="11"/>
                      <a:pt x="441" y="11"/>
                    </a:cubicBezTo>
                    <a:cubicBezTo>
                      <a:pt x="435" y="11"/>
                      <a:pt x="434" y="9"/>
                      <a:pt x="429" y="11"/>
                    </a:cubicBezTo>
                    <a:cubicBezTo>
                      <a:pt x="425" y="12"/>
                      <a:pt x="425" y="16"/>
                      <a:pt x="422" y="17"/>
                    </a:cubicBezTo>
                    <a:cubicBezTo>
                      <a:pt x="418" y="19"/>
                      <a:pt x="409" y="19"/>
                      <a:pt x="405" y="19"/>
                    </a:cubicBezTo>
                    <a:cubicBezTo>
                      <a:pt x="396" y="21"/>
                      <a:pt x="388" y="17"/>
                      <a:pt x="379" y="18"/>
                    </a:cubicBezTo>
                    <a:cubicBezTo>
                      <a:pt x="367" y="20"/>
                      <a:pt x="364" y="28"/>
                      <a:pt x="358" y="36"/>
                    </a:cubicBezTo>
                    <a:cubicBezTo>
                      <a:pt x="353" y="43"/>
                      <a:pt x="350" y="41"/>
                      <a:pt x="341" y="40"/>
                    </a:cubicBezTo>
                    <a:cubicBezTo>
                      <a:pt x="332" y="38"/>
                      <a:pt x="325" y="41"/>
                      <a:pt x="319" y="50"/>
                    </a:cubicBezTo>
                    <a:cubicBezTo>
                      <a:pt x="301" y="39"/>
                      <a:pt x="288" y="57"/>
                      <a:pt x="283" y="73"/>
                    </a:cubicBezTo>
                    <a:cubicBezTo>
                      <a:pt x="264" y="72"/>
                      <a:pt x="250" y="69"/>
                      <a:pt x="249" y="93"/>
                    </a:cubicBezTo>
                    <a:cubicBezTo>
                      <a:pt x="233" y="91"/>
                      <a:pt x="235" y="114"/>
                      <a:pt x="225" y="121"/>
                    </a:cubicBezTo>
                    <a:cubicBezTo>
                      <a:pt x="222" y="124"/>
                      <a:pt x="215" y="123"/>
                      <a:pt x="211" y="127"/>
                    </a:cubicBezTo>
                    <a:cubicBezTo>
                      <a:pt x="204" y="133"/>
                      <a:pt x="202" y="143"/>
                      <a:pt x="202" y="152"/>
                    </a:cubicBezTo>
                    <a:cubicBezTo>
                      <a:pt x="191" y="149"/>
                      <a:pt x="175" y="154"/>
                      <a:pt x="175" y="170"/>
                    </a:cubicBezTo>
                    <a:cubicBezTo>
                      <a:pt x="175" y="175"/>
                      <a:pt x="180" y="180"/>
                      <a:pt x="178" y="185"/>
                    </a:cubicBezTo>
                    <a:cubicBezTo>
                      <a:pt x="177" y="188"/>
                      <a:pt x="167" y="193"/>
                      <a:pt x="165" y="197"/>
                    </a:cubicBezTo>
                    <a:cubicBezTo>
                      <a:pt x="161" y="201"/>
                      <a:pt x="163" y="208"/>
                      <a:pt x="160" y="212"/>
                    </a:cubicBezTo>
                    <a:cubicBezTo>
                      <a:pt x="156" y="216"/>
                      <a:pt x="149" y="216"/>
                      <a:pt x="145" y="219"/>
                    </a:cubicBezTo>
                    <a:cubicBezTo>
                      <a:pt x="133" y="227"/>
                      <a:pt x="133" y="243"/>
                      <a:pt x="127" y="255"/>
                    </a:cubicBezTo>
                    <a:cubicBezTo>
                      <a:pt x="123" y="262"/>
                      <a:pt x="117" y="267"/>
                      <a:pt x="113" y="274"/>
                    </a:cubicBezTo>
                    <a:cubicBezTo>
                      <a:pt x="108" y="281"/>
                      <a:pt x="105" y="288"/>
                      <a:pt x="100" y="294"/>
                    </a:cubicBezTo>
                    <a:cubicBezTo>
                      <a:pt x="92" y="305"/>
                      <a:pt x="85" y="312"/>
                      <a:pt x="84" y="326"/>
                    </a:cubicBezTo>
                    <a:cubicBezTo>
                      <a:pt x="84" y="334"/>
                      <a:pt x="88" y="344"/>
                      <a:pt x="85" y="351"/>
                    </a:cubicBezTo>
                    <a:cubicBezTo>
                      <a:pt x="84" y="355"/>
                      <a:pt x="80" y="354"/>
                      <a:pt x="79" y="359"/>
                    </a:cubicBezTo>
                    <a:cubicBezTo>
                      <a:pt x="78" y="364"/>
                      <a:pt x="80" y="370"/>
                      <a:pt x="81" y="375"/>
                    </a:cubicBezTo>
                    <a:cubicBezTo>
                      <a:pt x="66" y="381"/>
                      <a:pt x="63" y="393"/>
                      <a:pt x="72" y="407"/>
                    </a:cubicBezTo>
                    <a:cubicBezTo>
                      <a:pt x="51" y="404"/>
                      <a:pt x="59" y="433"/>
                      <a:pt x="55" y="444"/>
                    </a:cubicBezTo>
                    <a:cubicBezTo>
                      <a:pt x="53" y="450"/>
                      <a:pt x="48" y="450"/>
                      <a:pt x="46" y="457"/>
                    </a:cubicBezTo>
                    <a:cubicBezTo>
                      <a:pt x="43" y="463"/>
                      <a:pt x="44" y="473"/>
                      <a:pt x="44" y="481"/>
                    </a:cubicBezTo>
                    <a:cubicBezTo>
                      <a:pt x="23" y="467"/>
                      <a:pt x="27" y="521"/>
                      <a:pt x="29" y="530"/>
                    </a:cubicBezTo>
                    <a:cubicBezTo>
                      <a:pt x="35" y="552"/>
                      <a:pt x="26" y="556"/>
                      <a:pt x="13" y="574"/>
                    </a:cubicBezTo>
                    <a:cubicBezTo>
                      <a:pt x="7" y="582"/>
                      <a:pt x="4" y="589"/>
                      <a:pt x="8" y="599"/>
                    </a:cubicBezTo>
                    <a:cubicBezTo>
                      <a:pt x="11" y="605"/>
                      <a:pt x="20" y="612"/>
                      <a:pt x="19" y="620"/>
                    </a:cubicBezTo>
                    <a:cubicBezTo>
                      <a:pt x="17" y="627"/>
                      <a:pt x="8" y="626"/>
                      <a:pt x="8" y="637"/>
                    </a:cubicBezTo>
                    <a:cubicBezTo>
                      <a:pt x="8" y="648"/>
                      <a:pt x="20" y="657"/>
                      <a:pt x="17" y="668"/>
                    </a:cubicBezTo>
                    <a:cubicBezTo>
                      <a:pt x="15" y="672"/>
                      <a:pt x="8" y="675"/>
                      <a:pt x="6" y="680"/>
                    </a:cubicBezTo>
                    <a:cubicBezTo>
                      <a:pt x="4" y="686"/>
                      <a:pt x="5" y="691"/>
                      <a:pt x="8" y="697"/>
                    </a:cubicBezTo>
                    <a:cubicBezTo>
                      <a:pt x="11" y="701"/>
                      <a:pt x="17" y="703"/>
                      <a:pt x="17" y="708"/>
                    </a:cubicBezTo>
                    <a:cubicBezTo>
                      <a:pt x="19" y="716"/>
                      <a:pt x="13" y="717"/>
                      <a:pt x="10" y="723"/>
                    </a:cubicBezTo>
                    <a:cubicBezTo>
                      <a:pt x="6" y="734"/>
                      <a:pt x="15" y="744"/>
                      <a:pt x="13" y="755"/>
                    </a:cubicBezTo>
                    <a:cubicBezTo>
                      <a:pt x="12" y="767"/>
                      <a:pt x="0" y="774"/>
                      <a:pt x="1" y="789"/>
                    </a:cubicBezTo>
                    <a:cubicBezTo>
                      <a:pt x="1" y="797"/>
                      <a:pt x="5" y="803"/>
                      <a:pt x="10" y="810"/>
                    </a:cubicBezTo>
                    <a:cubicBezTo>
                      <a:pt x="13" y="813"/>
                      <a:pt x="22" y="817"/>
                      <a:pt x="23" y="821"/>
                    </a:cubicBezTo>
                    <a:cubicBezTo>
                      <a:pt x="27" y="829"/>
                      <a:pt x="19" y="846"/>
                      <a:pt x="19" y="855"/>
                    </a:cubicBezTo>
                    <a:cubicBezTo>
                      <a:pt x="18" y="860"/>
                      <a:pt x="17" y="869"/>
                      <a:pt x="20" y="875"/>
                    </a:cubicBezTo>
                    <a:cubicBezTo>
                      <a:pt x="22" y="878"/>
                      <a:pt x="27" y="878"/>
                      <a:pt x="29" y="881"/>
                    </a:cubicBezTo>
                    <a:cubicBezTo>
                      <a:pt x="34" y="894"/>
                      <a:pt x="23" y="908"/>
                      <a:pt x="33" y="921"/>
                    </a:cubicBezTo>
                    <a:cubicBezTo>
                      <a:pt x="39" y="929"/>
                      <a:pt x="46" y="933"/>
                      <a:pt x="48" y="944"/>
                    </a:cubicBezTo>
                    <a:cubicBezTo>
                      <a:pt x="50" y="956"/>
                      <a:pt x="47" y="963"/>
                      <a:pt x="61" y="970"/>
                    </a:cubicBezTo>
                    <a:cubicBezTo>
                      <a:pt x="80" y="980"/>
                      <a:pt x="86" y="989"/>
                      <a:pt x="86" y="1010"/>
                    </a:cubicBezTo>
                    <a:cubicBezTo>
                      <a:pt x="87" y="1031"/>
                      <a:pt x="93" y="1057"/>
                      <a:pt x="102" y="1076"/>
                    </a:cubicBezTo>
                    <a:cubicBezTo>
                      <a:pt x="110" y="1095"/>
                      <a:pt x="132" y="1085"/>
                      <a:pt x="137" y="1104"/>
                    </a:cubicBezTo>
                    <a:cubicBezTo>
                      <a:pt x="141" y="1118"/>
                      <a:pt x="136" y="1122"/>
                      <a:pt x="149" y="1132"/>
                    </a:cubicBezTo>
                    <a:cubicBezTo>
                      <a:pt x="162" y="1143"/>
                      <a:pt x="159" y="1157"/>
                      <a:pt x="163" y="1173"/>
                    </a:cubicBezTo>
                    <a:cubicBezTo>
                      <a:pt x="167" y="1189"/>
                      <a:pt x="177" y="1190"/>
                      <a:pt x="186" y="1201"/>
                    </a:cubicBezTo>
                    <a:cubicBezTo>
                      <a:pt x="192" y="1209"/>
                      <a:pt x="189" y="1216"/>
                      <a:pt x="199" y="1218"/>
                    </a:cubicBezTo>
                    <a:cubicBezTo>
                      <a:pt x="203" y="1219"/>
                      <a:pt x="205" y="1214"/>
                      <a:pt x="211" y="1216"/>
                    </a:cubicBezTo>
                    <a:cubicBezTo>
                      <a:pt x="216" y="1218"/>
                      <a:pt x="219" y="1224"/>
                      <a:pt x="221" y="1228"/>
                    </a:cubicBezTo>
                    <a:cubicBezTo>
                      <a:pt x="224" y="1237"/>
                      <a:pt x="220" y="1246"/>
                      <a:pt x="229" y="1252"/>
                    </a:cubicBezTo>
                    <a:cubicBezTo>
                      <a:pt x="235" y="1256"/>
                      <a:pt x="242" y="1255"/>
                      <a:pt x="247" y="1260"/>
                    </a:cubicBezTo>
                    <a:cubicBezTo>
                      <a:pt x="251" y="1263"/>
                      <a:pt x="251" y="1268"/>
                      <a:pt x="254" y="1271"/>
                    </a:cubicBezTo>
                    <a:cubicBezTo>
                      <a:pt x="259" y="1276"/>
                      <a:pt x="260" y="1273"/>
                      <a:pt x="265" y="1276"/>
                    </a:cubicBezTo>
                    <a:cubicBezTo>
                      <a:pt x="275" y="1281"/>
                      <a:pt x="272" y="1291"/>
                      <a:pt x="280" y="1297"/>
                    </a:cubicBezTo>
                    <a:cubicBezTo>
                      <a:pt x="287" y="1302"/>
                      <a:pt x="294" y="1295"/>
                      <a:pt x="301" y="1298"/>
                    </a:cubicBezTo>
                    <a:cubicBezTo>
                      <a:pt x="311" y="1301"/>
                      <a:pt x="311" y="1312"/>
                      <a:pt x="321" y="1314"/>
                    </a:cubicBezTo>
                    <a:cubicBezTo>
                      <a:pt x="326" y="1315"/>
                      <a:pt x="330" y="1313"/>
                      <a:pt x="335" y="1315"/>
                    </a:cubicBezTo>
                    <a:cubicBezTo>
                      <a:pt x="341" y="1318"/>
                      <a:pt x="343" y="1327"/>
                      <a:pt x="347" y="1332"/>
                    </a:cubicBezTo>
                    <a:cubicBezTo>
                      <a:pt x="353" y="1340"/>
                      <a:pt x="355" y="1340"/>
                      <a:pt x="363" y="1339"/>
                    </a:cubicBezTo>
                    <a:cubicBezTo>
                      <a:pt x="369" y="1339"/>
                      <a:pt x="371" y="1336"/>
                      <a:pt x="377" y="1339"/>
                    </a:cubicBezTo>
                    <a:cubicBezTo>
                      <a:pt x="381" y="1342"/>
                      <a:pt x="382" y="1351"/>
                      <a:pt x="386" y="1353"/>
                    </a:cubicBezTo>
                    <a:cubicBezTo>
                      <a:pt x="387" y="1353"/>
                      <a:pt x="387" y="1354"/>
                      <a:pt x="388" y="1354"/>
                    </a:cubicBezTo>
                    <a:cubicBezTo>
                      <a:pt x="393" y="1348"/>
                      <a:pt x="400" y="1341"/>
                      <a:pt x="409" y="1343"/>
                    </a:cubicBezTo>
                    <a:cubicBezTo>
                      <a:pt x="417" y="1345"/>
                      <a:pt x="418" y="1356"/>
                      <a:pt x="426" y="1357"/>
                    </a:cubicBezTo>
                    <a:cubicBezTo>
                      <a:pt x="433" y="1358"/>
                      <a:pt x="438" y="1352"/>
                      <a:pt x="444" y="1350"/>
                    </a:cubicBezTo>
                    <a:cubicBezTo>
                      <a:pt x="452" y="1347"/>
                      <a:pt x="459" y="1347"/>
                      <a:pt x="468" y="1346"/>
                    </a:cubicBezTo>
                    <a:cubicBezTo>
                      <a:pt x="478" y="1345"/>
                      <a:pt x="488" y="1341"/>
                      <a:pt x="498" y="1341"/>
                    </a:cubicBezTo>
                    <a:cubicBezTo>
                      <a:pt x="508" y="1341"/>
                      <a:pt x="517" y="1344"/>
                      <a:pt x="526" y="1337"/>
                    </a:cubicBezTo>
                    <a:cubicBezTo>
                      <a:pt x="542" y="1325"/>
                      <a:pt x="533" y="1309"/>
                      <a:pt x="557" y="1311"/>
                    </a:cubicBezTo>
                    <a:cubicBezTo>
                      <a:pt x="562" y="1312"/>
                      <a:pt x="568" y="1314"/>
                      <a:pt x="572" y="1310"/>
                    </a:cubicBezTo>
                    <a:cubicBezTo>
                      <a:pt x="576" y="1306"/>
                      <a:pt x="572" y="1297"/>
                      <a:pt x="576" y="1293"/>
                    </a:cubicBezTo>
                    <a:cubicBezTo>
                      <a:pt x="583" y="1286"/>
                      <a:pt x="599" y="1293"/>
                      <a:pt x="607" y="1288"/>
                    </a:cubicBezTo>
                    <a:cubicBezTo>
                      <a:pt x="617" y="1282"/>
                      <a:pt x="616" y="1267"/>
                      <a:pt x="623" y="1262"/>
                    </a:cubicBezTo>
                    <a:cubicBezTo>
                      <a:pt x="634" y="1254"/>
                      <a:pt x="643" y="1266"/>
                      <a:pt x="646" y="1247"/>
                    </a:cubicBezTo>
                    <a:cubicBezTo>
                      <a:pt x="647" y="1243"/>
                      <a:pt x="645" y="1236"/>
                      <a:pt x="646" y="1233"/>
                    </a:cubicBezTo>
                    <a:cubicBezTo>
                      <a:pt x="649" y="1228"/>
                      <a:pt x="649" y="1230"/>
                      <a:pt x="652" y="1228"/>
                    </a:cubicBezTo>
                    <a:cubicBezTo>
                      <a:pt x="659" y="1222"/>
                      <a:pt x="665" y="1225"/>
                      <a:pt x="666" y="1213"/>
                    </a:cubicBezTo>
                    <a:cubicBezTo>
                      <a:pt x="667" y="1208"/>
                      <a:pt x="662" y="1198"/>
                      <a:pt x="665" y="1193"/>
                    </a:cubicBezTo>
                    <a:cubicBezTo>
                      <a:pt x="670" y="1185"/>
                      <a:pt x="683" y="1189"/>
                      <a:pt x="687" y="1176"/>
                    </a:cubicBezTo>
                    <a:cubicBezTo>
                      <a:pt x="688" y="1171"/>
                      <a:pt x="683" y="1165"/>
                      <a:pt x="684" y="1162"/>
                    </a:cubicBezTo>
                    <a:cubicBezTo>
                      <a:pt x="685" y="1158"/>
                      <a:pt x="691" y="1155"/>
                      <a:pt x="693" y="1151"/>
                    </a:cubicBezTo>
                    <a:cubicBezTo>
                      <a:pt x="695" y="1144"/>
                      <a:pt x="689" y="1139"/>
                      <a:pt x="690" y="1131"/>
                    </a:cubicBezTo>
                    <a:cubicBezTo>
                      <a:pt x="690" y="1125"/>
                      <a:pt x="692" y="1119"/>
                      <a:pt x="692" y="1112"/>
                    </a:cubicBezTo>
                    <a:cubicBezTo>
                      <a:pt x="692" y="1107"/>
                      <a:pt x="695" y="1099"/>
                      <a:pt x="695" y="1096"/>
                    </a:cubicBezTo>
                    <a:cubicBezTo>
                      <a:pt x="695" y="1091"/>
                      <a:pt x="692" y="1085"/>
                      <a:pt x="691" y="1079"/>
                    </a:cubicBezTo>
                    <a:cubicBezTo>
                      <a:pt x="687" y="1063"/>
                      <a:pt x="690" y="1047"/>
                      <a:pt x="683" y="1031"/>
                    </a:cubicBezTo>
                    <a:cubicBezTo>
                      <a:pt x="682" y="1030"/>
                      <a:pt x="679" y="1030"/>
                      <a:pt x="678" y="1030"/>
                    </a:cubicBezTo>
                    <a:cubicBezTo>
                      <a:pt x="678" y="1021"/>
                      <a:pt x="685" y="1013"/>
                      <a:pt x="681" y="1006"/>
                    </a:cubicBezTo>
                    <a:cubicBezTo>
                      <a:pt x="679" y="1002"/>
                      <a:pt x="675" y="1004"/>
                      <a:pt x="673" y="1000"/>
                    </a:cubicBezTo>
                    <a:cubicBezTo>
                      <a:pt x="671" y="996"/>
                      <a:pt x="674" y="991"/>
                      <a:pt x="672" y="987"/>
                    </a:cubicBezTo>
                    <a:cubicBezTo>
                      <a:pt x="671" y="983"/>
                      <a:pt x="667" y="981"/>
                      <a:pt x="666" y="978"/>
                    </a:cubicBezTo>
                    <a:cubicBezTo>
                      <a:pt x="664" y="974"/>
                      <a:pt x="666" y="972"/>
                      <a:pt x="665" y="967"/>
                    </a:cubicBezTo>
                    <a:cubicBezTo>
                      <a:pt x="663" y="957"/>
                      <a:pt x="665" y="950"/>
                      <a:pt x="672" y="941"/>
                    </a:cubicBezTo>
                    <a:cubicBezTo>
                      <a:pt x="679" y="933"/>
                      <a:pt x="692" y="930"/>
                      <a:pt x="691" y="916"/>
                    </a:cubicBezTo>
                    <a:cubicBezTo>
                      <a:pt x="690" y="906"/>
                      <a:pt x="681" y="902"/>
                      <a:pt x="690" y="893"/>
                    </a:cubicBezTo>
                    <a:cubicBezTo>
                      <a:pt x="700" y="882"/>
                      <a:pt x="707" y="889"/>
                      <a:pt x="700" y="871"/>
                    </a:cubicBezTo>
                    <a:cubicBezTo>
                      <a:pt x="694" y="856"/>
                      <a:pt x="700" y="863"/>
                      <a:pt x="709" y="854"/>
                    </a:cubicBezTo>
                    <a:cubicBezTo>
                      <a:pt x="718" y="844"/>
                      <a:pt x="709" y="839"/>
                      <a:pt x="709" y="829"/>
                    </a:cubicBezTo>
                    <a:cubicBezTo>
                      <a:pt x="710" y="815"/>
                      <a:pt x="723" y="815"/>
                      <a:pt x="718" y="797"/>
                    </a:cubicBezTo>
                    <a:cubicBezTo>
                      <a:pt x="715" y="785"/>
                      <a:pt x="716" y="785"/>
                      <a:pt x="720" y="774"/>
                    </a:cubicBezTo>
                    <a:cubicBezTo>
                      <a:pt x="722" y="768"/>
                      <a:pt x="725" y="749"/>
                      <a:pt x="716" y="747"/>
                    </a:cubicBezTo>
                    <a:cubicBezTo>
                      <a:pt x="720" y="748"/>
                      <a:pt x="721" y="710"/>
                      <a:pt x="721" y="706"/>
                    </a:cubicBezTo>
                    <a:cubicBezTo>
                      <a:pt x="721" y="705"/>
                      <a:pt x="721" y="704"/>
                      <a:pt x="721" y="703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F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4" name="Freeform 389">
                <a:extLst>
                  <a:ext uri="{FF2B5EF4-FFF2-40B4-BE49-F238E27FC236}">
                    <a16:creationId xmlns:a16="http://schemas.microsoft.com/office/drawing/2014/main" id="{685B7C34-F428-4549-900C-5F51FDB38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1960"/>
                <a:ext cx="238" cy="852"/>
              </a:xfrm>
              <a:custGeom>
                <a:avLst/>
                <a:gdLst>
                  <a:gd name="T0" fmla="*/ 128 w 160"/>
                  <a:gd name="T1" fmla="*/ 0 h 573"/>
                  <a:gd name="T2" fmla="*/ 376 w 160"/>
                  <a:gd name="T3" fmla="*/ 1884 h 573"/>
                  <a:gd name="T4" fmla="*/ 0 w 160"/>
                  <a:gd name="T5" fmla="*/ 318 h 573"/>
                  <a:gd name="T6" fmla="*/ 128 w 160"/>
                  <a:gd name="T7" fmla="*/ 0 h 5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0" h="573">
                    <a:moveTo>
                      <a:pt x="39" y="0"/>
                    </a:moveTo>
                    <a:cubicBezTo>
                      <a:pt x="39" y="0"/>
                      <a:pt x="160" y="240"/>
                      <a:pt x="114" y="573"/>
                    </a:cubicBezTo>
                    <a:cubicBezTo>
                      <a:pt x="114" y="573"/>
                      <a:pt x="83" y="95"/>
                      <a:pt x="0" y="97"/>
                    </a:cubicBezTo>
                    <a:cubicBezTo>
                      <a:pt x="0" y="97"/>
                      <a:pt x="25" y="25"/>
                      <a:pt x="39" y="0"/>
                    </a:cubicBezTo>
                    <a:close/>
                  </a:path>
                </a:pathLst>
              </a:custGeom>
              <a:solidFill>
                <a:srgbClr val="F3E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5" name="Freeform 390">
                <a:extLst>
                  <a:ext uri="{FF2B5EF4-FFF2-40B4-BE49-F238E27FC236}">
                    <a16:creationId xmlns:a16="http://schemas.microsoft.com/office/drawing/2014/main" id="{CAEAD250-6BBD-4951-98BE-DF6913237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1618"/>
                <a:ext cx="19" cy="21"/>
              </a:xfrm>
              <a:custGeom>
                <a:avLst/>
                <a:gdLst>
                  <a:gd name="T0" fmla="*/ 41 w 13"/>
                  <a:gd name="T1" fmla="*/ 39 h 14"/>
                  <a:gd name="T2" fmla="*/ 6 w 13"/>
                  <a:gd name="T3" fmla="*/ 14 h 14"/>
                  <a:gd name="T4" fmla="*/ 28 w 13"/>
                  <a:gd name="T5" fmla="*/ 4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13" y="11"/>
                    </a:moveTo>
                    <a:cubicBezTo>
                      <a:pt x="11" y="7"/>
                      <a:pt x="4" y="0"/>
                      <a:pt x="2" y="4"/>
                    </a:cubicBezTo>
                    <a:cubicBezTo>
                      <a:pt x="0" y="9"/>
                      <a:pt x="7" y="13"/>
                      <a:pt x="9" y="14"/>
                    </a:cubicBezTo>
                  </a:path>
                </a:pathLst>
              </a:custGeom>
              <a:noFill/>
              <a:ln w="14288" cap="flat">
                <a:solidFill>
                  <a:srgbClr val="D052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6" name="Freeform 391">
                <a:extLst>
                  <a:ext uri="{FF2B5EF4-FFF2-40B4-BE49-F238E27FC236}">
                    <a16:creationId xmlns:a16="http://schemas.microsoft.com/office/drawing/2014/main" id="{D8F54752-4A74-4A8F-9716-F369E8576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1650"/>
                <a:ext cx="13" cy="6"/>
              </a:xfrm>
              <a:custGeom>
                <a:avLst/>
                <a:gdLst>
                  <a:gd name="T0" fmla="*/ 27 w 9"/>
                  <a:gd name="T1" fmla="*/ 14 h 4"/>
                  <a:gd name="T2" fmla="*/ 0 w 9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9" y="4"/>
                    </a:moveTo>
                    <a:cubicBezTo>
                      <a:pt x="7" y="4"/>
                      <a:pt x="2" y="2"/>
                      <a:pt x="0" y="0"/>
                    </a:cubicBezTo>
                  </a:path>
                </a:pathLst>
              </a:custGeom>
              <a:noFill/>
              <a:ln w="14288" cap="flat">
                <a:solidFill>
                  <a:srgbClr val="D052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7" name="Freeform 392">
                <a:extLst>
                  <a:ext uri="{FF2B5EF4-FFF2-40B4-BE49-F238E27FC236}">
                    <a16:creationId xmlns:a16="http://schemas.microsoft.com/office/drawing/2014/main" id="{F07FADFC-9B5C-457E-8F0A-27C958E77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1687"/>
                <a:ext cx="13" cy="4"/>
              </a:xfrm>
              <a:custGeom>
                <a:avLst/>
                <a:gdLst>
                  <a:gd name="T0" fmla="*/ 27 w 9"/>
                  <a:gd name="T1" fmla="*/ 7 h 3"/>
                  <a:gd name="T2" fmla="*/ 0 w 9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">
                    <a:moveTo>
                      <a:pt x="9" y="3"/>
                    </a:moveTo>
                    <a:cubicBezTo>
                      <a:pt x="7" y="2"/>
                      <a:pt x="2" y="0"/>
                      <a:pt x="0" y="0"/>
                    </a:cubicBezTo>
                  </a:path>
                </a:pathLst>
              </a:custGeom>
              <a:noFill/>
              <a:ln w="14288" cap="flat">
                <a:solidFill>
                  <a:srgbClr val="D052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8" name="Freeform 393">
                <a:extLst>
                  <a:ext uri="{FF2B5EF4-FFF2-40B4-BE49-F238E27FC236}">
                    <a16:creationId xmlns:a16="http://schemas.microsoft.com/office/drawing/2014/main" id="{F10E777F-2C17-4FAF-9B8C-75EF40627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2486"/>
                <a:ext cx="24" cy="24"/>
              </a:xfrm>
              <a:custGeom>
                <a:avLst/>
                <a:gdLst>
                  <a:gd name="T0" fmla="*/ 54 w 16"/>
                  <a:gd name="T1" fmla="*/ 21 h 16"/>
                  <a:gd name="T2" fmla="*/ 18 w 16"/>
                  <a:gd name="T3" fmla="*/ 41 h 16"/>
                  <a:gd name="T4" fmla="*/ 45 w 16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6" y="6"/>
                    </a:moveTo>
                    <a:cubicBezTo>
                      <a:pt x="14" y="8"/>
                      <a:pt x="9" y="16"/>
                      <a:pt x="5" y="12"/>
                    </a:cubicBezTo>
                    <a:cubicBezTo>
                      <a:pt x="0" y="7"/>
                      <a:pt x="9" y="0"/>
                      <a:pt x="13" y="0"/>
                    </a:cubicBezTo>
                  </a:path>
                </a:pathLst>
              </a:custGeom>
              <a:noFill/>
              <a:ln w="14288" cap="flat">
                <a:solidFill>
                  <a:srgbClr val="D052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9" name="Freeform 394">
                <a:extLst>
                  <a:ext uri="{FF2B5EF4-FFF2-40B4-BE49-F238E27FC236}">
                    <a16:creationId xmlns:a16="http://schemas.microsoft.com/office/drawing/2014/main" id="{04CB0F94-EAAC-4F18-8EB2-817EA3E9F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2469"/>
                <a:ext cx="12" cy="5"/>
              </a:xfrm>
              <a:custGeom>
                <a:avLst/>
                <a:gdLst>
                  <a:gd name="T0" fmla="*/ 27 w 8"/>
                  <a:gd name="T1" fmla="*/ 0 h 4"/>
                  <a:gd name="T2" fmla="*/ 0 w 8"/>
                  <a:gd name="T3" fmla="*/ 6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6" y="0"/>
                      <a:pt x="2" y="4"/>
                      <a:pt x="0" y="3"/>
                    </a:cubicBezTo>
                  </a:path>
                </a:pathLst>
              </a:custGeom>
              <a:noFill/>
              <a:ln w="14288" cap="flat">
                <a:solidFill>
                  <a:srgbClr val="D052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0" name="Freeform 395">
                <a:extLst>
                  <a:ext uri="{FF2B5EF4-FFF2-40B4-BE49-F238E27FC236}">
                    <a16:creationId xmlns:a16="http://schemas.microsoft.com/office/drawing/2014/main" id="{84DF62B6-0B30-4420-A215-467D00FE9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1974"/>
                <a:ext cx="120" cy="520"/>
              </a:xfrm>
              <a:custGeom>
                <a:avLst/>
                <a:gdLst>
                  <a:gd name="T0" fmla="*/ 0 w 81"/>
                  <a:gd name="T1" fmla="*/ 0 h 350"/>
                  <a:gd name="T2" fmla="*/ 264 w 81"/>
                  <a:gd name="T3" fmla="*/ 1148 h 350"/>
                  <a:gd name="T4" fmla="*/ 0 w 81"/>
                  <a:gd name="T5" fmla="*/ 0 h 3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350">
                    <a:moveTo>
                      <a:pt x="0" y="0"/>
                    </a:moveTo>
                    <a:cubicBezTo>
                      <a:pt x="0" y="0"/>
                      <a:pt x="80" y="169"/>
                      <a:pt x="81" y="350"/>
                    </a:cubicBezTo>
                    <a:cubicBezTo>
                      <a:pt x="81" y="350"/>
                      <a:pt x="81" y="2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1" name="Freeform 396">
                <a:extLst>
                  <a:ext uri="{FF2B5EF4-FFF2-40B4-BE49-F238E27FC236}">
                    <a16:creationId xmlns:a16="http://schemas.microsoft.com/office/drawing/2014/main" id="{7011514A-9559-4404-8FAA-3B19199B4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621"/>
                <a:ext cx="76" cy="387"/>
              </a:xfrm>
              <a:custGeom>
                <a:avLst/>
                <a:gdLst>
                  <a:gd name="T0" fmla="*/ 168 w 51"/>
                  <a:gd name="T1" fmla="*/ 28 h 260"/>
                  <a:gd name="T2" fmla="*/ 73 w 51"/>
                  <a:gd name="T3" fmla="*/ 19 h 260"/>
                  <a:gd name="T4" fmla="*/ 60 w 51"/>
                  <a:gd name="T5" fmla="*/ 144 h 260"/>
                  <a:gd name="T6" fmla="*/ 1 w 51"/>
                  <a:gd name="T7" fmla="*/ 290 h 260"/>
                  <a:gd name="T8" fmla="*/ 46 w 51"/>
                  <a:gd name="T9" fmla="*/ 412 h 260"/>
                  <a:gd name="T10" fmla="*/ 40 w 51"/>
                  <a:gd name="T11" fmla="*/ 485 h 260"/>
                  <a:gd name="T12" fmla="*/ 76 w 51"/>
                  <a:gd name="T13" fmla="*/ 554 h 260"/>
                  <a:gd name="T14" fmla="*/ 94 w 51"/>
                  <a:gd name="T15" fmla="*/ 662 h 260"/>
                  <a:gd name="T16" fmla="*/ 153 w 51"/>
                  <a:gd name="T17" fmla="*/ 844 h 260"/>
                  <a:gd name="T18" fmla="*/ 149 w 51"/>
                  <a:gd name="T19" fmla="*/ 857 h 2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1" h="260">
                    <a:moveTo>
                      <a:pt x="51" y="9"/>
                    </a:moveTo>
                    <a:cubicBezTo>
                      <a:pt x="46" y="3"/>
                      <a:pt x="29" y="0"/>
                      <a:pt x="22" y="6"/>
                    </a:cubicBezTo>
                    <a:cubicBezTo>
                      <a:pt x="14" y="14"/>
                      <a:pt x="20" y="33"/>
                      <a:pt x="18" y="44"/>
                    </a:cubicBezTo>
                    <a:cubicBezTo>
                      <a:pt x="16" y="59"/>
                      <a:pt x="3" y="73"/>
                      <a:pt x="1" y="88"/>
                    </a:cubicBezTo>
                    <a:cubicBezTo>
                      <a:pt x="0" y="101"/>
                      <a:pt x="15" y="110"/>
                      <a:pt x="14" y="125"/>
                    </a:cubicBezTo>
                    <a:cubicBezTo>
                      <a:pt x="13" y="132"/>
                      <a:pt x="10" y="139"/>
                      <a:pt x="12" y="147"/>
                    </a:cubicBezTo>
                    <a:cubicBezTo>
                      <a:pt x="13" y="155"/>
                      <a:pt x="19" y="161"/>
                      <a:pt x="23" y="168"/>
                    </a:cubicBezTo>
                    <a:cubicBezTo>
                      <a:pt x="28" y="178"/>
                      <a:pt x="24" y="191"/>
                      <a:pt x="28" y="201"/>
                    </a:cubicBezTo>
                    <a:cubicBezTo>
                      <a:pt x="34" y="218"/>
                      <a:pt x="48" y="236"/>
                      <a:pt x="46" y="256"/>
                    </a:cubicBezTo>
                    <a:cubicBezTo>
                      <a:pt x="45" y="257"/>
                      <a:pt x="45" y="259"/>
                      <a:pt x="45" y="260"/>
                    </a:cubicBezTo>
                  </a:path>
                </a:pathLst>
              </a:custGeom>
              <a:noFill/>
              <a:ln w="14288" cap="rnd">
                <a:solidFill>
                  <a:srgbClr val="494F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2" name="Freeform 397">
                <a:extLst>
                  <a:ext uri="{FF2B5EF4-FFF2-40B4-BE49-F238E27FC236}">
                    <a16:creationId xmlns:a16="http://schemas.microsoft.com/office/drawing/2014/main" id="{88B505DC-63C6-431D-95B0-8F5D378CA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2382"/>
                <a:ext cx="45" cy="156"/>
              </a:xfrm>
              <a:custGeom>
                <a:avLst/>
                <a:gdLst>
                  <a:gd name="T0" fmla="*/ 102 w 30"/>
                  <a:gd name="T1" fmla="*/ 0 h 105"/>
                  <a:gd name="T2" fmla="*/ 66 w 30"/>
                  <a:gd name="T3" fmla="*/ 33 h 105"/>
                  <a:gd name="T4" fmla="*/ 54 w 30"/>
                  <a:gd name="T5" fmla="*/ 86 h 105"/>
                  <a:gd name="T6" fmla="*/ 26 w 30"/>
                  <a:gd name="T7" fmla="*/ 169 h 105"/>
                  <a:gd name="T8" fmla="*/ 21 w 30"/>
                  <a:gd name="T9" fmla="*/ 259 h 105"/>
                  <a:gd name="T10" fmla="*/ 62 w 30"/>
                  <a:gd name="T11" fmla="*/ 278 h 105"/>
                  <a:gd name="T12" fmla="*/ 102 w 30"/>
                  <a:gd name="T13" fmla="*/ 345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05">
                    <a:moveTo>
                      <a:pt x="30" y="0"/>
                    </a:moveTo>
                    <a:cubicBezTo>
                      <a:pt x="29" y="3"/>
                      <a:pt x="22" y="5"/>
                      <a:pt x="19" y="10"/>
                    </a:cubicBezTo>
                    <a:cubicBezTo>
                      <a:pt x="16" y="14"/>
                      <a:pt x="16" y="21"/>
                      <a:pt x="16" y="26"/>
                    </a:cubicBezTo>
                    <a:cubicBezTo>
                      <a:pt x="16" y="40"/>
                      <a:pt x="14" y="41"/>
                      <a:pt x="7" y="52"/>
                    </a:cubicBezTo>
                    <a:cubicBezTo>
                      <a:pt x="2" y="60"/>
                      <a:pt x="0" y="71"/>
                      <a:pt x="6" y="79"/>
                    </a:cubicBezTo>
                    <a:cubicBezTo>
                      <a:pt x="10" y="85"/>
                      <a:pt x="14" y="82"/>
                      <a:pt x="18" y="85"/>
                    </a:cubicBezTo>
                    <a:cubicBezTo>
                      <a:pt x="23" y="89"/>
                      <a:pt x="27" y="99"/>
                      <a:pt x="30" y="105"/>
                    </a:cubicBezTo>
                  </a:path>
                </a:pathLst>
              </a:custGeom>
              <a:noFill/>
              <a:ln w="14288" cap="rnd">
                <a:solidFill>
                  <a:srgbClr val="494F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3" name="Freeform 398">
                <a:extLst>
                  <a:ext uri="{FF2B5EF4-FFF2-40B4-BE49-F238E27FC236}">
                    <a16:creationId xmlns:a16="http://schemas.microsoft.com/office/drawing/2014/main" id="{52FA8A25-AF2A-49E7-B7DA-843B06CC4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2397"/>
                <a:ext cx="75" cy="259"/>
              </a:xfrm>
              <a:custGeom>
                <a:avLst/>
                <a:gdLst>
                  <a:gd name="T0" fmla="*/ 75 w 50"/>
                  <a:gd name="T1" fmla="*/ 0 h 174"/>
                  <a:gd name="T2" fmla="*/ 59 w 50"/>
                  <a:gd name="T3" fmla="*/ 122 h 174"/>
                  <a:gd name="T4" fmla="*/ 32 w 50"/>
                  <a:gd name="T5" fmla="*/ 208 h 174"/>
                  <a:gd name="T6" fmla="*/ 80 w 50"/>
                  <a:gd name="T7" fmla="*/ 250 h 174"/>
                  <a:gd name="T8" fmla="*/ 89 w 50"/>
                  <a:gd name="T9" fmla="*/ 271 h 174"/>
                  <a:gd name="T10" fmla="*/ 108 w 50"/>
                  <a:gd name="T11" fmla="*/ 290 h 174"/>
                  <a:gd name="T12" fmla="*/ 108 w 50"/>
                  <a:gd name="T13" fmla="*/ 359 h 174"/>
                  <a:gd name="T14" fmla="*/ 108 w 50"/>
                  <a:gd name="T15" fmla="*/ 412 h 174"/>
                  <a:gd name="T16" fmla="*/ 120 w 50"/>
                  <a:gd name="T17" fmla="*/ 461 h 174"/>
                  <a:gd name="T18" fmla="*/ 120 w 50"/>
                  <a:gd name="T19" fmla="*/ 499 h 174"/>
                  <a:gd name="T20" fmla="*/ 126 w 50"/>
                  <a:gd name="T21" fmla="*/ 508 h 174"/>
                  <a:gd name="T22" fmla="*/ 135 w 50"/>
                  <a:gd name="T23" fmla="*/ 539 h 174"/>
                  <a:gd name="T24" fmla="*/ 162 w 50"/>
                  <a:gd name="T25" fmla="*/ 575 h 174"/>
                  <a:gd name="T26" fmla="*/ 161 w 50"/>
                  <a:gd name="T27" fmla="*/ 491 h 174"/>
                  <a:gd name="T28" fmla="*/ 156 w 50"/>
                  <a:gd name="T29" fmla="*/ 435 h 174"/>
                  <a:gd name="T30" fmla="*/ 143 w 50"/>
                  <a:gd name="T31" fmla="*/ 323 h 174"/>
                  <a:gd name="T32" fmla="*/ 143 w 50"/>
                  <a:gd name="T33" fmla="*/ 275 h 174"/>
                  <a:gd name="T34" fmla="*/ 143 w 50"/>
                  <a:gd name="T35" fmla="*/ 255 h 174"/>
                  <a:gd name="T36" fmla="*/ 129 w 50"/>
                  <a:gd name="T37" fmla="*/ 249 h 174"/>
                  <a:gd name="T38" fmla="*/ 126 w 50"/>
                  <a:gd name="T39" fmla="*/ 162 h 174"/>
                  <a:gd name="T40" fmla="*/ 99 w 50"/>
                  <a:gd name="T41" fmla="*/ 135 h 174"/>
                  <a:gd name="T42" fmla="*/ 99 w 50"/>
                  <a:gd name="T43" fmla="*/ 100 h 174"/>
                  <a:gd name="T44" fmla="*/ 89 w 50"/>
                  <a:gd name="T45" fmla="*/ 89 h 174"/>
                  <a:gd name="T46" fmla="*/ 81 w 50"/>
                  <a:gd name="T47" fmla="*/ 68 h 174"/>
                  <a:gd name="T48" fmla="*/ 75 w 50"/>
                  <a:gd name="T49" fmla="*/ 42 h 174"/>
                  <a:gd name="T50" fmla="*/ 72 w 50"/>
                  <a:gd name="T51" fmla="*/ 13 h 1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0" h="174">
                    <a:moveTo>
                      <a:pt x="22" y="0"/>
                    </a:moveTo>
                    <a:cubicBezTo>
                      <a:pt x="14" y="12"/>
                      <a:pt x="21" y="24"/>
                      <a:pt x="17" y="37"/>
                    </a:cubicBezTo>
                    <a:cubicBezTo>
                      <a:pt x="14" y="43"/>
                      <a:pt x="0" y="58"/>
                      <a:pt x="9" y="63"/>
                    </a:cubicBezTo>
                    <a:cubicBezTo>
                      <a:pt x="16" y="67"/>
                      <a:pt x="21" y="69"/>
                      <a:pt x="23" y="76"/>
                    </a:cubicBezTo>
                    <a:cubicBezTo>
                      <a:pt x="24" y="79"/>
                      <a:pt x="24" y="80"/>
                      <a:pt x="26" y="82"/>
                    </a:cubicBezTo>
                    <a:cubicBezTo>
                      <a:pt x="28" y="84"/>
                      <a:pt x="31" y="85"/>
                      <a:pt x="32" y="88"/>
                    </a:cubicBezTo>
                    <a:cubicBezTo>
                      <a:pt x="35" y="94"/>
                      <a:pt x="33" y="103"/>
                      <a:pt x="32" y="109"/>
                    </a:cubicBezTo>
                    <a:cubicBezTo>
                      <a:pt x="31" y="115"/>
                      <a:pt x="31" y="120"/>
                      <a:pt x="32" y="125"/>
                    </a:cubicBezTo>
                    <a:cubicBezTo>
                      <a:pt x="34" y="130"/>
                      <a:pt x="35" y="134"/>
                      <a:pt x="35" y="140"/>
                    </a:cubicBezTo>
                    <a:cubicBezTo>
                      <a:pt x="35" y="144"/>
                      <a:pt x="34" y="147"/>
                      <a:pt x="35" y="151"/>
                    </a:cubicBezTo>
                    <a:cubicBezTo>
                      <a:pt x="36" y="152"/>
                      <a:pt x="37" y="153"/>
                      <a:pt x="37" y="154"/>
                    </a:cubicBezTo>
                    <a:cubicBezTo>
                      <a:pt x="39" y="157"/>
                      <a:pt x="38" y="160"/>
                      <a:pt x="40" y="163"/>
                    </a:cubicBezTo>
                    <a:cubicBezTo>
                      <a:pt x="42" y="167"/>
                      <a:pt x="45" y="172"/>
                      <a:pt x="48" y="174"/>
                    </a:cubicBezTo>
                    <a:cubicBezTo>
                      <a:pt x="50" y="166"/>
                      <a:pt x="46" y="157"/>
                      <a:pt x="47" y="149"/>
                    </a:cubicBezTo>
                    <a:cubicBezTo>
                      <a:pt x="49" y="144"/>
                      <a:pt x="46" y="137"/>
                      <a:pt x="46" y="132"/>
                    </a:cubicBezTo>
                    <a:cubicBezTo>
                      <a:pt x="44" y="121"/>
                      <a:pt x="43" y="109"/>
                      <a:pt x="42" y="98"/>
                    </a:cubicBezTo>
                    <a:cubicBezTo>
                      <a:pt x="42" y="93"/>
                      <a:pt x="42" y="88"/>
                      <a:pt x="42" y="83"/>
                    </a:cubicBezTo>
                    <a:cubicBezTo>
                      <a:pt x="42" y="82"/>
                      <a:pt x="43" y="78"/>
                      <a:pt x="42" y="77"/>
                    </a:cubicBezTo>
                    <a:cubicBezTo>
                      <a:pt x="41" y="74"/>
                      <a:pt x="41" y="76"/>
                      <a:pt x="38" y="75"/>
                    </a:cubicBezTo>
                    <a:cubicBezTo>
                      <a:pt x="30" y="70"/>
                      <a:pt x="38" y="56"/>
                      <a:pt x="37" y="49"/>
                    </a:cubicBezTo>
                    <a:cubicBezTo>
                      <a:pt x="33" y="48"/>
                      <a:pt x="31" y="46"/>
                      <a:pt x="29" y="41"/>
                    </a:cubicBezTo>
                    <a:cubicBezTo>
                      <a:pt x="28" y="37"/>
                      <a:pt x="31" y="33"/>
                      <a:pt x="29" y="30"/>
                    </a:cubicBezTo>
                    <a:cubicBezTo>
                      <a:pt x="29" y="29"/>
                      <a:pt x="27" y="28"/>
                      <a:pt x="26" y="27"/>
                    </a:cubicBezTo>
                    <a:cubicBezTo>
                      <a:pt x="25" y="25"/>
                      <a:pt x="24" y="23"/>
                      <a:pt x="24" y="21"/>
                    </a:cubicBezTo>
                    <a:cubicBezTo>
                      <a:pt x="23" y="18"/>
                      <a:pt x="22" y="16"/>
                      <a:pt x="22" y="13"/>
                    </a:cubicBezTo>
                    <a:cubicBezTo>
                      <a:pt x="21" y="10"/>
                      <a:pt x="22" y="7"/>
                      <a:pt x="21" y="4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4" name="Freeform 399">
                <a:extLst>
                  <a:ext uri="{FF2B5EF4-FFF2-40B4-BE49-F238E27FC236}">
                    <a16:creationId xmlns:a16="http://schemas.microsoft.com/office/drawing/2014/main" id="{3C310FD9-571A-45EE-B58C-AC5CA054F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1647"/>
                <a:ext cx="138" cy="295"/>
              </a:xfrm>
              <a:custGeom>
                <a:avLst/>
                <a:gdLst>
                  <a:gd name="T0" fmla="*/ 110 w 93"/>
                  <a:gd name="T1" fmla="*/ 13 h 199"/>
                  <a:gd name="T2" fmla="*/ 67 w 93"/>
                  <a:gd name="T3" fmla="*/ 49 h 199"/>
                  <a:gd name="T4" fmla="*/ 40 w 93"/>
                  <a:gd name="T5" fmla="*/ 160 h 199"/>
                  <a:gd name="T6" fmla="*/ 13 w 93"/>
                  <a:gd name="T7" fmla="*/ 251 h 199"/>
                  <a:gd name="T8" fmla="*/ 55 w 93"/>
                  <a:gd name="T9" fmla="*/ 337 h 199"/>
                  <a:gd name="T10" fmla="*/ 53 w 93"/>
                  <a:gd name="T11" fmla="*/ 427 h 199"/>
                  <a:gd name="T12" fmla="*/ 86 w 93"/>
                  <a:gd name="T13" fmla="*/ 495 h 199"/>
                  <a:gd name="T14" fmla="*/ 88 w 93"/>
                  <a:gd name="T15" fmla="*/ 534 h 199"/>
                  <a:gd name="T16" fmla="*/ 99 w 93"/>
                  <a:gd name="T17" fmla="*/ 569 h 199"/>
                  <a:gd name="T18" fmla="*/ 101 w 93"/>
                  <a:gd name="T19" fmla="*/ 648 h 199"/>
                  <a:gd name="T20" fmla="*/ 122 w 93"/>
                  <a:gd name="T21" fmla="*/ 602 h 199"/>
                  <a:gd name="T22" fmla="*/ 154 w 93"/>
                  <a:gd name="T23" fmla="*/ 554 h 199"/>
                  <a:gd name="T24" fmla="*/ 183 w 93"/>
                  <a:gd name="T25" fmla="*/ 541 h 199"/>
                  <a:gd name="T26" fmla="*/ 181 w 93"/>
                  <a:gd name="T27" fmla="*/ 495 h 199"/>
                  <a:gd name="T28" fmla="*/ 223 w 93"/>
                  <a:gd name="T29" fmla="*/ 305 h 199"/>
                  <a:gd name="T30" fmla="*/ 224 w 93"/>
                  <a:gd name="T31" fmla="*/ 264 h 199"/>
                  <a:gd name="T32" fmla="*/ 258 w 93"/>
                  <a:gd name="T33" fmla="*/ 231 h 199"/>
                  <a:gd name="T34" fmla="*/ 272 w 93"/>
                  <a:gd name="T35" fmla="*/ 197 h 199"/>
                  <a:gd name="T36" fmla="*/ 295 w 93"/>
                  <a:gd name="T37" fmla="*/ 160 h 199"/>
                  <a:gd name="T38" fmla="*/ 295 w 93"/>
                  <a:gd name="T39" fmla="*/ 122 h 199"/>
                  <a:gd name="T40" fmla="*/ 255 w 93"/>
                  <a:gd name="T41" fmla="*/ 136 h 199"/>
                  <a:gd name="T42" fmla="*/ 150 w 93"/>
                  <a:gd name="T43" fmla="*/ 197 h 199"/>
                  <a:gd name="T44" fmla="*/ 142 w 93"/>
                  <a:gd name="T45" fmla="*/ 181 h 199"/>
                  <a:gd name="T46" fmla="*/ 154 w 93"/>
                  <a:gd name="T47" fmla="*/ 147 h 199"/>
                  <a:gd name="T48" fmla="*/ 122 w 93"/>
                  <a:gd name="T49" fmla="*/ 122 h 199"/>
                  <a:gd name="T50" fmla="*/ 122 w 93"/>
                  <a:gd name="T51" fmla="*/ 65 h 199"/>
                  <a:gd name="T52" fmla="*/ 110 w 93"/>
                  <a:gd name="T53" fmla="*/ 22 h 19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3" h="199">
                    <a:moveTo>
                      <a:pt x="34" y="4"/>
                    </a:moveTo>
                    <a:cubicBezTo>
                      <a:pt x="23" y="3"/>
                      <a:pt x="16" y="0"/>
                      <a:pt x="20" y="15"/>
                    </a:cubicBezTo>
                    <a:cubicBezTo>
                      <a:pt x="23" y="31"/>
                      <a:pt x="21" y="37"/>
                      <a:pt x="12" y="49"/>
                    </a:cubicBezTo>
                    <a:cubicBezTo>
                      <a:pt x="6" y="56"/>
                      <a:pt x="0" y="68"/>
                      <a:pt x="4" y="77"/>
                    </a:cubicBezTo>
                    <a:cubicBezTo>
                      <a:pt x="8" y="88"/>
                      <a:pt x="18" y="91"/>
                      <a:pt x="17" y="103"/>
                    </a:cubicBezTo>
                    <a:cubicBezTo>
                      <a:pt x="16" y="113"/>
                      <a:pt x="13" y="121"/>
                      <a:pt x="16" y="131"/>
                    </a:cubicBezTo>
                    <a:cubicBezTo>
                      <a:pt x="19" y="139"/>
                      <a:pt x="26" y="143"/>
                      <a:pt x="26" y="152"/>
                    </a:cubicBezTo>
                    <a:cubicBezTo>
                      <a:pt x="26" y="157"/>
                      <a:pt x="25" y="159"/>
                      <a:pt x="27" y="164"/>
                    </a:cubicBezTo>
                    <a:cubicBezTo>
                      <a:pt x="28" y="167"/>
                      <a:pt x="30" y="171"/>
                      <a:pt x="30" y="175"/>
                    </a:cubicBezTo>
                    <a:cubicBezTo>
                      <a:pt x="31" y="183"/>
                      <a:pt x="29" y="190"/>
                      <a:pt x="31" y="199"/>
                    </a:cubicBezTo>
                    <a:cubicBezTo>
                      <a:pt x="39" y="197"/>
                      <a:pt x="36" y="190"/>
                      <a:pt x="37" y="185"/>
                    </a:cubicBezTo>
                    <a:cubicBezTo>
                      <a:pt x="38" y="179"/>
                      <a:pt x="42" y="173"/>
                      <a:pt x="47" y="170"/>
                    </a:cubicBezTo>
                    <a:cubicBezTo>
                      <a:pt x="50" y="169"/>
                      <a:pt x="55" y="169"/>
                      <a:pt x="56" y="166"/>
                    </a:cubicBezTo>
                    <a:cubicBezTo>
                      <a:pt x="57" y="163"/>
                      <a:pt x="55" y="155"/>
                      <a:pt x="55" y="152"/>
                    </a:cubicBezTo>
                    <a:cubicBezTo>
                      <a:pt x="53" y="131"/>
                      <a:pt x="71" y="116"/>
                      <a:pt x="68" y="94"/>
                    </a:cubicBezTo>
                    <a:cubicBezTo>
                      <a:pt x="68" y="88"/>
                      <a:pt x="66" y="86"/>
                      <a:pt x="69" y="81"/>
                    </a:cubicBezTo>
                    <a:cubicBezTo>
                      <a:pt x="72" y="77"/>
                      <a:pt x="77" y="75"/>
                      <a:pt x="79" y="71"/>
                    </a:cubicBezTo>
                    <a:cubicBezTo>
                      <a:pt x="81" y="68"/>
                      <a:pt x="82" y="64"/>
                      <a:pt x="83" y="61"/>
                    </a:cubicBezTo>
                    <a:cubicBezTo>
                      <a:pt x="85" y="56"/>
                      <a:pt x="88" y="54"/>
                      <a:pt x="90" y="49"/>
                    </a:cubicBezTo>
                    <a:cubicBezTo>
                      <a:pt x="92" y="45"/>
                      <a:pt x="93" y="40"/>
                      <a:pt x="90" y="37"/>
                    </a:cubicBezTo>
                    <a:cubicBezTo>
                      <a:pt x="84" y="31"/>
                      <a:pt x="82" y="37"/>
                      <a:pt x="78" y="42"/>
                    </a:cubicBezTo>
                    <a:cubicBezTo>
                      <a:pt x="72" y="48"/>
                      <a:pt x="53" y="73"/>
                      <a:pt x="46" y="61"/>
                    </a:cubicBezTo>
                    <a:cubicBezTo>
                      <a:pt x="45" y="60"/>
                      <a:pt x="44" y="56"/>
                      <a:pt x="44" y="55"/>
                    </a:cubicBezTo>
                    <a:cubicBezTo>
                      <a:pt x="44" y="51"/>
                      <a:pt x="48" y="47"/>
                      <a:pt x="47" y="45"/>
                    </a:cubicBezTo>
                    <a:cubicBezTo>
                      <a:pt x="46" y="40"/>
                      <a:pt x="39" y="44"/>
                      <a:pt x="37" y="37"/>
                    </a:cubicBezTo>
                    <a:cubicBezTo>
                      <a:pt x="36" y="32"/>
                      <a:pt x="38" y="26"/>
                      <a:pt x="37" y="20"/>
                    </a:cubicBezTo>
                    <a:cubicBezTo>
                      <a:pt x="37" y="16"/>
                      <a:pt x="34" y="12"/>
                      <a:pt x="34" y="7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5" name="Freeform 400">
                <a:extLst>
                  <a:ext uri="{FF2B5EF4-FFF2-40B4-BE49-F238E27FC236}">
                    <a16:creationId xmlns:a16="http://schemas.microsoft.com/office/drawing/2014/main" id="{5E74F84E-D799-4FD5-96FC-A59C9474E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1608"/>
                <a:ext cx="60" cy="202"/>
              </a:xfrm>
              <a:custGeom>
                <a:avLst/>
                <a:gdLst>
                  <a:gd name="T0" fmla="*/ 129 w 41"/>
                  <a:gd name="T1" fmla="*/ 0 h 136"/>
                  <a:gd name="T2" fmla="*/ 60 w 41"/>
                  <a:gd name="T3" fmla="*/ 95 h 136"/>
                  <a:gd name="T4" fmla="*/ 54 w 41"/>
                  <a:gd name="T5" fmla="*/ 226 h 136"/>
                  <a:gd name="T6" fmla="*/ 28 w 41"/>
                  <a:gd name="T7" fmla="*/ 337 h 136"/>
                  <a:gd name="T8" fmla="*/ 50 w 41"/>
                  <a:gd name="T9" fmla="*/ 391 h 136"/>
                  <a:gd name="T10" fmla="*/ 56 w 41"/>
                  <a:gd name="T11" fmla="*/ 446 h 136"/>
                  <a:gd name="T12" fmla="*/ 13 w 41"/>
                  <a:gd name="T13" fmla="*/ 359 h 136"/>
                  <a:gd name="T14" fmla="*/ 1 w 41"/>
                  <a:gd name="T15" fmla="*/ 285 h 136"/>
                  <a:gd name="T16" fmla="*/ 26 w 41"/>
                  <a:gd name="T17" fmla="*/ 229 h 136"/>
                  <a:gd name="T18" fmla="*/ 42 w 41"/>
                  <a:gd name="T19" fmla="*/ 163 h 136"/>
                  <a:gd name="T20" fmla="*/ 47 w 41"/>
                  <a:gd name="T21" fmla="*/ 86 h 136"/>
                  <a:gd name="T22" fmla="*/ 69 w 41"/>
                  <a:gd name="T23" fmla="*/ 27 h 136"/>
                  <a:gd name="T24" fmla="*/ 129 w 41"/>
                  <a:gd name="T25" fmla="*/ 0 h 1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" h="136">
                    <a:moveTo>
                      <a:pt x="41" y="0"/>
                    </a:moveTo>
                    <a:cubicBezTo>
                      <a:pt x="28" y="5"/>
                      <a:pt x="19" y="16"/>
                      <a:pt x="19" y="29"/>
                    </a:cubicBezTo>
                    <a:cubicBezTo>
                      <a:pt x="19" y="44"/>
                      <a:pt x="25" y="55"/>
                      <a:pt x="17" y="69"/>
                    </a:cubicBezTo>
                    <a:cubicBezTo>
                      <a:pt x="10" y="80"/>
                      <a:pt x="6" y="90"/>
                      <a:pt x="9" y="103"/>
                    </a:cubicBezTo>
                    <a:cubicBezTo>
                      <a:pt x="10" y="109"/>
                      <a:pt x="14" y="113"/>
                      <a:pt x="16" y="119"/>
                    </a:cubicBezTo>
                    <a:cubicBezTo>
                      <a:pt x="18" y="125"/>
                      <a:pt x="18" y="130"/>
                      <a:pt x="18" y="136"/>
                    </a:cubicBezTo>
                    <a:cubicBezTo>
                      <a:pt x="19" y="126"/>
                      <a:pt x="7" y="119"/>
                      <a:pt x="4" y="110"/>
                    </a:cubicBezTo>
                    <a:cubicBezTo>
                      <a:pt x="1" y="103"/>
                      <a:pt x="0" y="94"/>
                      <a:pt x="1" y="87"/>
                    </a:cubicBezTo>
                    <a:cubicBezTo>
                      <a:pt x="2" y="81"/>
                      <a:pt x="6" y="76"/>
                      <a:pt x="8" y="70"/>
                    </a:cubicBezTo>
                    <a:cubicBezTo>
                      <a:pt x="11" y="63"/>
                      <a:pt x="13" y="57"/>
                      <a:pt x="14" y="50"/>
                    </a:cubicBezTo>
                    <a:cubicBezTo>
                      <a:pt x="15" y="42"/>
                      <a:pt x="14" y="34"/>
                      <a:pt x="15" y="26"/>
                    </a:cubicBezTo>
                    <a:cubicBezTo>
                      <a:pt x="16" y="20"/>
                      <a:pt x="18" y="13"/>
                      <a:pt x="22" y="8"/>
                    </a:cubicBezTo>
                    <a:cubicBezTo>
                      <a:pt x="26" y="4"/>
                      <a:pt x="34" y="0"/>
                      <a:pt x="4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6" name="Freeform 401">
                <a:extLst>
                  <a:ext uri="{FF2B5EF4-FFF2-40B4-BE49-F238E27FC236}">
                    <a16:creationId xmlns:a16="http://schemas.microsoft.com/office/drawing/2014/main" id="{C25A963D-A218-45F3-BF09-2AAA9C8AD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431"/>
                <a:ext cx="46" cy="98"/>
              </a:xfrm>
              <a:custGeom>
                <a:avLst/>
                <a:gdLst>
                  <a:gd name="T0" fmla="*/ 53 w 31"/>
                  <a:gd name="T1" fmla="*/ 0 h 66"/>
                  <a:gd name="T2" fmla="*/ 55 w 31"/>
                  <a:gd name="T3" fmla="*/ 0 h 66"/>
                  <a:gd name="T4" fmla="*/ 19 w 31"/>
                  <a:gd name="T5" fmla="*/ 82 h 66"/>
                  <a:gd name="T6" fmla="*/ 28 w 31"/>
                  <a:gd name="T7" fmla="*/ 154 h 66"/>
                  <a:gd name="T8" fmla="*/ 68 w 31"/>
                  <a:gd name="T9" fmla="*/ 177 h 66"/>
                  <a:gd name="T10" fmla="*/ 101 w 31"/>
                  <a:gd name="T11" fmla="*/ 217 h 66"/>
                  <a:gd name="T12" fmla="*/ 55 w 31"/>
                  <a:gd name="T13" fmla="*/ 181 h 66"/>
                  <a:gd name="T14" fmla="*/ 1 w 31"/>
                  <a:gd name="T15" fmla="*/ 135 h 66"/>
                  <a:gd name="T16" fmla="*/ 19 w 31"/>
                  <a:gd name="T17" fmla="*/ 62 h 66"/>
                  <a:gd name="T18" fmla="*/ 49 w 31"/>
                  <a:gd name="T19" fmla="*/ 1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1" h="66">
                    <a:moveTo>
                      <a:pt x="16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9"/>
                      <a:pt x="8" y="16"/>
                      <a:pt x="6" y="25"/>
                    </a:cubicBezTo>
                    <a:cubicBezTo>
                      <a:pt x="4" y="32"/>
                      <a:pt x="5" y="41"/>
                      <a:pt x="9" y="47"/>
                    </a:cubicBezTo>
                    <a:cubicBezTo>
                      <a:pt x="12" y="52"/>
                      <a:pt x="16" y="53"/>
                      <a:pt x="21" y="54"/>
                    </a:cubicBezTo>
                    <a:cubicBezTo>
                      <a:pt x="27" y="55"/>
                      <a:pt x="30" y="60"/>
                      <a:pt x="31" y="66"/>
                    </a:cubicBezTo>
                    <a:cubicBezTo>
                      <a:pt x="28" y="59"/>
                      <a:pt x="24" y="58"/>
                      <a:pt x="17" y="55"/>
                    </a:cubicBezTo>
                    <a:cubicBezTo>
                      <a:pt x="10" y="53"/>
                      <a:pt x="3" y="48"/>
                      <a:pt x="1" y="41"/>
                    </a:cubicBezTo>
                    <a:cubicBezTo>
                      <a:pt x="0" y="33"/>
                      <a:pt x="2" y="25"/>
                      <a:pt x="6" y="19"/>
                    </a:cubicBezTo>
                    <a:cubicBezTo>
                      <a:pt x="10" y="13"/>
                      <a:pt x="13" y="8"/>
                      <a:pt x="1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7" name="Freeform 402">
                <a:extLst>
                  <a:ext uri="{FF2B5EF4-FFF2-40B4-BE49-F238E27FC236}">
                    <a16:creationId xmlns:a16="http://schemas.microsoft.com/office/drawing/2014/main" id="{2FE9E39F-2BB9-402E-879D-A91F892A7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1118"/>
                <a:ext cx="331" cy="555"/>
              </a:xfrm>
              <a:custGeom>
                <a:avLst/>
                <a:gdLst>
                  <a:gd name="T0" fmla="*/ 364 w 223"/>
                  <a:gd name="T1" fmla="*/ 99 h 374"/>
                  <a:gd name="T2" fmla="*/ 413 w 223"/>
                  <a:gd name="T3" fmla="*/ 99 h 374"/>
                  <a:gd name="T4" fmla="*/ 422 w 223"/>
                  <a:gd name="T5" fmla="*/ 237 h 374"/>
                  <a:gd name="T6" fmla="*/ 460 w 223"/>
                  <a:gd name="T7" fmla="*/ 364 h 374"/>
                  <a:gd name="T8" fmla="*/ 465 w 223"/>
                  <a:gd name="T9" fmla="*/ 487 h 374"/>
                  <a:gd name="T10" fmla="*/ 511 w 223"/>
                  <a:gd name="T11" fmla="*/ 540 h 374"/>
                  <a:gd name="T12" fmla="*/ 447 w 223"/>
                  <a:gd name="T13" fmla="*/ 613 h 374"/>
                  <a:gd name="T14" fmla="*/ 332 w 223"/>
                  <a:gd name="T15" fmla="*/ 623 h 374"/>
                  <a:gd name="T16" fmla="*/ 278 w 223"/>
                  <a:gd name="T17" fmla="*/ 749 h 374"/>
                  <a:gd name="T18" fmla="*/ 154 w 223"/>
                  <a:gd name="T19" fmla="*/ 770 h 374"/>
                  <a:gd name="T20" fmla="*/ 15 w 223"/>
                  <a:gd name="T21" fmla="*/ 850 h 374"/>
                  <a:gd name="T22" fmla="*/ 0 w 223"/>
                  <a:gd name="T23" fmla="*/ 966 h 374"/>
                  <a:gd name="T24" fmla="*/ 117 w 223"/>
                  <a:gd name="T25" fmla="*/ 1137 h 374"/>
                  <a:gd name="T26" fmla="*/ 223 w 223"/>
                  <a:gd name="T27" fmla="*/ 1223 h 374"/>
                  <a:gd name="T28" fmla="*/ 187 w 223"/>
                  <a:gd name="T29" fmla="*/ 1155 h 374"/>
                  <a:gd name="T30" fmla="*/ 223 w 223"/>
                  <a:gd name="T31" fmla="*/ 1027 h 374"/>
                  <a:gd name="T32" fmla="*/ 168 w 223"/>
                  <a:gd name="T33" fmla="*/ 1028 h 374"/>
                  <a:gd name="T34" fmla="*/ 141 w 223"/>
                  <a:gd name="T35" fmla="*/ 973 h 374"/>
                  <a:gd name="T36" fmla="*/ 108 w 223"/>
                  <a:gd name="T37" fmla="*/ 947 h 374"/>
                  <a:gd name="T38" fmla="*/ 208 w 223"/>
                  <a:gd name="T39" fmla="*/ 879 h 374"/>
                  <a:gd name="T40" fmla="*/ 208 w 223"/>
                  <a:gd name="T41" fmla="*/ 838 h 374"/>
                  <a:gd name="T42" fmla="*/ 251 w 223"/>
                  <a:gd name="T43" fmla="*/ 804 h 374"/>
                  <a:gd name="T44" fmla="*/ 352 w 223"/>
                  <a:gd name="T45" fmla="*/ 838 h 374"/>
                  <a:gd name="T46" fmla="*/ 383 w 223"/>
                  <a:gd name="T47" fmla="*/ 804 h 374"/>
                  <a:gd name="T48" fmla="*/ 459 w 223"/>
                  <a:gd name="T49" fmla="*/ 879 h 374"/>
                  <a:gd name="T50" fmla="*/ 386 w 223"/>
                  <a:gd name="T51" fmla="*/ 755 h 374"/>
                  <a:gd name="T52" fmla="*/ 445 w 223"/>
                  <a:gd name="T53" fmla="*/ 656 h 374"/>
                  <a:gd name="T54" fmla="*/ 514 w 223"/>
                  <a:gd name="T55" fmla="*/ 643 h 374"/>
                  <a:gd name="T56" fmla="*/ 573 w 223"/>
                  <a:gd name="T57" fmla="*/ 573 h 374"/>
                  <a:gd name="T58" fmla="*/ 615 w 223"/>
                  <a:gd name="T59" fmla="*/ 497 h 374"/>
                  <a:gd name="T60" fmla="*/ 609 w 223"/>
                  <a:gd name="T61" fmla="*/ 433 h 374"/>
                  <a:gd name="T62" fmla="*/ 668 w 223"/>
                  <a:gd name="T63" fmla="*/ 390 h 374"/>
                  <a:gd name="T64" fmla="*/ 729 w 223"/>
                  <a:gd name="T65" fmla="*/ 258 h 374"/>
                  <a:gd name="T66" fmla="*/ 643 w 223"/>
                  <a:gd name="T67" fmla="*/ 319 h 374"/>
                  <a:gd name="T68" fmla="*/ 586 w 223"/>
                  <a:gd name="T69" fmla="*/ 399 h 374"/>
                  <a:gd name="T70" fmla="*/ 528 w 223"/>
                  <a:gd name="T71" fmla="*/ 438 h 374"/>
                  <a:gd name="T72" fmla="*/ 546 w 223"/>
                  <a:gd name="T73" fmla="*/ 319 h 374"/>
                  <a:gd name="T74" fmla="*/ 505 w 223"/>
                  <a:gd name="T75" fmla="*/ 229 h 374"/>
                  <a:gd name="T76" fmla="*/ 527 w 223"/>
                  <a:gd name="T77" fmla="*/ 99 h 374"/>
                  <a:gd name="T78" fmla="*/ 527 w 223"/>
                  <a:gd name="T79" fmla="*/ 0 h 374"/>
                  <a:gd name="T80" fmla="*/ 392 w 223"/>
                  <a:gd name="T81" fmla="*/ 88 h 37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23" h="374">
                    <a:moveTo>
                      <a:pt x="111" y="30"/>
                    </a:moveTo>
                    <a:cubicBezTo>
                      <a:pt x="112" y="24"/>
                      <a:pt x="122" y="27"/>
                      <a:pt x="126" y="30"/>
                    </a:cubicBezTo>
                    <a:cubicBezTo>
                      <a:pt x="143" y="41"/>
                      <a:pt x="132" y="60"/>
                      <a:pt x="129" y="73"/>
                    </a:cubicBezTo>
                    <a:cubicBezTo>
                      <a:pt x="147" y="74"/>
                      <a:pt x="148" y="99"/>
                      <a:pt x="141" y="111"/>
                    </a:cubicBezTo>
                    <a:cubicBezTo>
                      <a:pt x="157" y="103"/>
                      <a:pt x="147" y="143"/>
                      <a:pt x="142" y="149"/>
                    </a:cubicBezTo>
                    <a:cubicBezTo>
                      <a:pt x="150" y="149"/>
                      <a:pt x="155" y="158"/>
                      <a:pt x="156" y="165"/>
                    </a:cubicBezTo>
                    <a:cubicBezTo>
                      <a:pt x="158" y="181"/>
                      <a:pt x="148" y="182"/>
                      <a:pt x="137" y="187"/>
                    </a:cubicBezTo>
                    <a:cubicBezTo>
                      <a:pt x="138" y="202"/>
                      <a:pt x="109" y="195"/>
                      <a:pt x="102" y="191"/>
                    </a:cubicBezTo>
                    <a:cubicBezTo>
                      <a:pt x="102" y="205"/>
                      <a:pt x="98" y="220"/>
                      <a:pt x="85" y="229"/>
                    </a:cubicBezTo>
                    <a:cubicBezTo>
                      <a:pt x="76" y="235"/>
                      <a:pt x="56" y="245"/>
                      <a:pt x="47" y="236"/>
                    </a:cubicBezTo>
                    <a:cubicBezTo>
                      <a:pt x="53" y="262"/>
                      <a:pt x="24" y="272"/>
                      <a:pt x="5" y="260"/>
                    </a:cubicBezTo>
                    <a:cubicBezTo>
                      <a:pt x="21" y="267"/>
                      <a:pt x="15" y="292"/>
                      <a:pt x="0" y="296"/>
                    </a:cubicBezTo>
                    <a:cubicBezTo>
                      <a:pt x="20" y="296"/>
                      <a:pt x="52" y="328"/>
                      <a:pt x="36" y="348"/>
                    </a:cubicBezTo>
                    <a:cubicBezTo>
                      <a:pt x="47" y="337"/>
                      <a:pt x="68" y="365"/>
                      <a:pt x="68" y="374"/>
                    </a:cubicBezTo>
                    <a:cubicBezTo>
                      <a:pt x="61" y="373"/>
                      <a:pt x="58" y="359"/>
                      <a:pt x="57" y="353"/>
                    </a:cubicBezTo>
                    <a:cubicBezTo>
                      <a:pt x="53" y="336"/>
                      <a:pt x="55" y="325"/>
                      <a:pt x="68" y="314"/>
                    </a:cubicBezTo>
                    <a:cubicBezTo>
                      <a:pt x="62" y="313"/>
                      <a:pt x="57" y="317"/>
                      <a:pt x="51" y="315"/>
                    </a:cubicBezTo>
                    <a:cubicBezTo>
                      <a:pt x="44" y="313"/>
                      <a:pt x="39" y="304"/>
                      <a:pt x="43" y="298"/>
                    </a:cubicBezTo>
                    <a:cubicBezTo>
                      <a:pt x="37" y="303"/>
                      <a:pt x="32" y="297"/>
                      <a:pt x="33" y="290"/>
                    </a:cubicBezTo>
                    <a:cubicBezTo>
                      <a:pt x="35" y="277"/>
                      <a:pt x="57" y="279"/>
                      <a:pt x="63" y="269"/>
                    </a:cubicBezTo>
                    <a:cubicBezTo>
                      <a:pt x="65" y="265"/>
                      <a:pt x="61" y="262"/>
                      <a:pt x="63" y="257"/>
                    </a:cubicBezTo>
                    <a:cubicBezTo>
                      <a:pt x="65" y="252"/>
                      <a:pt x="72" y="247"/>
                      <a:pt x="77" y="246"/>
                    </a:cubicBezTo>
                    <a:cubicBezTo>
                      <a:pt x="88" y="243"/>
                      <a:pt x="103" y="246"/>
                      <a:pt x="108" y="257"/>
                    </a:cubicBezTo>
                    <a:cubicBezTo>
                      <a:pt x="101" y="251"/>
                      <a:pt x="111" y="246"/>
                      <a:pt x="117" y="246"/>
                    </a:cubicBezTo>
                    <a:cubicBezTo>
                      <a:pt x="128" y="247"/>
                      <a:pt x="139" y="259"/>
                      <a:pt x="140" y="269"/>
                    </a:cubicBezTo>
                    <a:cubicBezTo>
                      <a:pt x="132" y="259"/>
                      <a:pt x="121" y="245"/>
                      <a:pt x="118" y="231"/>
                    </a:cubicBezTo>
                    <a:cubicBezTo>
                      <a:pt x="116" y="222"/>
                      <a:pt x="121" y="191"/>
                      <a:pt x="136" y="201"/>
                    </a:cubicBezTo>
                    <a:cubicBezTo>
                      <a:pt x="134" y="192"/>
                      <a:pt x="153" y="190"/>
                      <a:pt x="157" y="197"/>
                    </a:cubicBezTo>
                    <a:cubicBezTo>
                      <a:pt x="152" y="187"/>
                      <a:pt x="162" y="174"/>
                      <a:pt x="175" y="175"/>
                    </a:cubicBezTo>
                    <a:cubicBezTo>
                      <a:pt x="161" y="169"/>
                      <a:pt x="180" y="153"/>
                      <a:pt x="188" y="152"/>
                    </a:cubicBezTo>
                    <a:cubicBezTo>
                      <a:pt x="183" y="161"/>
                      <a:pt x="182" y="139"/>
                      <a:pt x="186" y="133"/>
                    </a:cubicBezTo>
                    <a:cubicBezTo>
                      <a:pt x="190" y="127"/>
                      <a:pt x="197" y="121"/>
                      <a:pt x="204" y="119"/>
                    </a:cubicBezTo>
                    <a:cubicBezTo>
                      <a:pt x="199" y="106"/>
                      <a:pt x="204" y="79"/>
                      <a:pt x="223" y="79"/>
                    </a:cubicBezTo>
                    <a:cubicBezTo>
                      <a:pt x="220" y="85"/>
                      <a:pt x="202" y="103"/>
                      <a:pt x="197" y="98"/>
                    </a:cubicBezTo>
                    <a:cubicBezTo>
                      <a:pt x="198" y="110"/>
                      <a:pt x="192" y="122"/>
                      <a:pt x="179" y="122"/>
                    </a:cubicBezTo>
                    <a:cubicBezTo>
                      <a:pt x="179" y="131"/>
                      <a:pt x="170" y="142"/>
                      <a:pt x="162" y="134"/>
                    </a:cubicBezTo>
                    <a:cubicBezTo>
                      <a:pt x="155" y="127"/>
                      <a:pt x="163" y="105"/>
                      <a:pt x="167" y="98"/>
                    </a:cubicBezTo>
                    <a:cubicBezTo>
                      <a:pt x="153" y="109"/>
                      <a:pt x="148" y="79"/>
                      <a:pt x="154" y="70"/>
                    </a:cubicBezTo>
                    <a:cubicBezTo>
                      <a:pt x="130" y="66"/>
                      <a:pt x="153" y="38"/>
                      <a:pt x="161" y="30"/>
                    </a:cubicBezTo>
                    <a:cubicBezTo>
                      <a:pt x="148" y="31"/>
                      <a:pt x="155" y="6"/>
                      <a:pt x="161" y="0"/>
                    </a:cubicBezTo>
                    <a:cubicBezTo>
                      <a:pt x="150" y="5"/>
                      <a:pt x="136" y="37"/>
                      <a:pt x="120" y="27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8" name="Freeform 403">
                <a:extLst>
                  <a:ext uri="{FF2B5EF4-FFF2-40B4-BE49-F238E27FC236}">
                    <a16:creationId xmlns:a16="http://schemas.microsoft.com/office/drawing/2014/main" id="{6EA1FF5F-E0B3-4740-99C3-62F7708FC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1067"/>
                <a:ext cx="388" cy="641"/>
              </a:xfrm>
              <a:custGeom>
                <a:avLst/>
                <a:gdLst>
                  <a:gd name="T0" fmla="*/ 250 w 261"/>
                  <a:gd name="T1" fmla="*/ 36 h 431"/>
                  <a:gd name="T2" fmla="*/ 256 w 261"/>
                  <a:gd name="T3" fmla="*/ 36 h 431"/>
                  <a:gd name="T4" fmla="*/ 305 w 261"/>
                  <a:gd name="T5" fmla="*/ 73 h 431"/>
                  <a:gd name="T6" fmla="*/ 250 w 261"/>
                  <a:gd name="T7" fmla="*/ 171 h 431"/>
                  <a:gd name="T8" fmla="*/ 259 w 261"/>
                  <a:gd name="T9" fmla="*/ 263 h 431"/>
                  <a:gd name="T10" fmla="*/ 244 w 261"/>
                  <a:gd name="T11" fmla="*/ 351 h 431"/>
                  <a:gd name="T12" fmla="*/ 155 w 261"/>
                  <a:gd name="T13" fmla="*/ 330 h 431"/>
                  <a:gd name="T14" fmla="*/ 49 w 261"/>
                  <a:gd name="T15" fmla="*/ 330 h 431"/>
                  <a:gd name="T16" fmla="*/ 40 w 261"/>
                  <a:gd name="T17" fmla="*/ 336 h 431"/>
                  <a:gd name="T18" fmla="*/ 95 w 261"/>
                  <a:gd name="T19" fmla="*/ 413 h 431"/>
                  <a:gd name="T20" fmla="*/ 149 w 261"/>
                  <a:gd name="T21" fmla="*/ 425 h 431"/>
                  <a:gd name="T22" fmla="*/ 241 w 261"/>
                  <a:gd name="T23" fmla="*/ 408 h 431"/>
                  <a:gd name="T24" fmla="*/ 323 w 261"/>
                  <a:gd name="T25" fmla="*/ 382 h 431"/>
                  <a:gd name="T26" fmla="*/ 391 w 261"/>
                  <a:gd name="T27" fmla="*/ 431 h 431"/>
                  <a:gd name="T28" fmla="*/ 381 w 261"/>
                  <a:gd name="T29" fmla="*/ 507 h 431"/>
                  <a:gd name="T30" fmla="*/ 485 w 261"/>
                  <a:gd name="T31" fmla="*/ 668 h 431"/>
                  <a:gd name="T32" fmla="*/ 494 w 261"/>
                  <a:gd name="T33" fmla="*/ 809 h 431"/>
                  <a:gd name="T34" fmla="*/ 367 w 261"/>
                  <a:gd name="T35" fmla="*/ 852 h 431"/>
                  <a:gd name="T36" fmla="*/ 241 w 261"/>
                  <a:gd name="T37" fmla="*/ 895 h 431"/>
                  <a:gd name="T38" fmla="*/ 86 w 261"/>
                  <a:gd name="T39" fmla="*/ 885 h 431"/>
                  <a:gd name="T40" fmla="*/ 0 w 261"/>
                  <a:gd name="T41" fmla="*/ 898 h 431"/>
                  <a:gd name="T42" fmla="*/ 33 w 261"/>
                  <a:gd name="T43" fmla="*/ 986 h 431"/>
                  <a:gd name="T44" fmla="*/ 137 w 261"/>
                  <a:gd name="T45" fmla="*/ 1126 h 431"/>
                  <a:gd name="T46" fmla="*/ 245 w 261"/>
                  <a:gd name="T47" fmla="*/ 1318 h 431"/>
                  <a:gd name="T48" fmla="*/ 277 w 261"/>
                  <a:gd name="T49" fmla="*/ 1303 h 431"/>
                  <a:gd name="T50" fmla="*/ 326 w 261"/>
                  <a:gd name="T51" fmla="*/ 1417 h 431"/>
                  <a:gd name="T52" fmla="*/ 318 w 261"/>
                  <a:gd name="T53" fmla="*/ 1227 h 431"/>
                  <a:gd name="T54" fmla="*/ 336 w 261"/>
                  <a:gd name="T55" fmla="*/ 1145 h 431"/>
                  <a:gd name="T56" fmla="*/ 241 w 261"/>
                  <a:gd name="T57" fmla="*/ 1066 h 431"/>
                  <a:gd name="T58" fmla="*/ 169 w 261"/>
                  <a:gd name="T59" fmla="*/ 1013 h 431"/>
                  <a:gd name="T60" fmla="*/ 241 w 261"/>
                  <a:gd name="T61" fmla="*/ 998 h 431"/>
                  <a:gd name="T62" fmla="*/ 372 w 261"/>
                  <a:gd name="T63" fmla="*/ 1013 h 431"/>
                  <a:gd name="T64" fmla="*/ 467 w 261"/>
                  <a:gd name="T65" fmla="*/ 934 h 431"/>
                  <a:gd name="T66" fmla="*/ 546 w 261"/>
                  <a:gd name="T67" fmla="*/ 872 h 431"/>
                  <a:gd name="T68" fmla="*/ 623 w 261"/>
                  <a:gd name="T69" fmla="*/ 809 h 431"/>
                  <a:gd name="T70" fmla="*/ 736 w 261"/>
                  <a:gd name="T71" fmla="*/ 913 h 431"/>
                  <a:gd name="T72" fmla="*/ 749 w 261"/>
                  <a:gd name="T73" fmla="*/ 818 h 431"/>
                  <a:gd name="T74" fmla="*/ 858 w 261"/>
                  <a:gd name="T75" fmla="*/ 843 h 431"/>
                  <a:gd name="T76" fmla="*/ 824 w 261"/>
                  <a:gd name="T77" fmla="*/ 689 h 431"/>
                  <a:gd name="T78" fmla="*/ 837 w 261"/>
                  <a:gd name="T79" fmla="*/ 681 h 431"/>
                  <a:gd name="T80" fmla="*/ 694 w 261"/>
                  <a:gd name="T81" fmla="*/ 770 h 431"/>
                  <a:gd name="T82" fmla="*/ 636 w 261"/>
                  <a:gd name="T83" fmla="*/ 785 h 431"/>
                  <a:gd name="T84" fmla="*/ 605 w 261"/>
                  <a:gd name="T85" fmla="*/ 767 h 431"/>
                  <a:gd name="T86" fmla="*/ 581 w 261"/>
                  <a:gd name="T87" fmla="*/ 763 h 431"/>
                  <a:gd name="T88" fmla="*/ 546 w 261"/>
                  <a:gd name="T89" fmla="*/ 626 h 431"/>
                  <a:gd name="T90" fmla="*/ 505 w 261"/>
                  <a:gd name="T91" fmla="*/ 586 h 431"/>
                  <a:gd name="T92" fmla="*/ 549 w 261"/>
                  <a:gd name="T93" fmla="*/ 486 h 431"/>
                  <a:gd name="T94" fmla="*/ 635 w 261"/>
                  <a:gd name="T95" fmla="*/ 387 h 431"/>
                  <a:gd name="T96" fmla="*/ 617 w 261"/>
                  <a:gd name="T97" fmla="*/ 326 h 431"/>
                  <a:gd name="T98" fmla="*/ 586 w 261"/>
                  <a:gd name="T99" fmla="*/ 350 h 431"/>
                  <a:gd name="T100" fmla="*/ 541 w 261"/>
                  <a:gd name="T101" fmla="*/ 394 h 431"/>
                  <a:gd name="T102" fmla="*/ 495 w 261"/>
                  <a:gd name="T103" fmla="*/ 382 h 431"/>
                  <a:gd name="T104" fmla="*/ 458 w 261"/>
                  <a:gd name="T105" fmla="*/ 418 h 431"/>
                  <a:gd name="T106" fmla="*/ 404 w 261"/>
                  <a:gd name="T107" fmla="*/ 363 h 431"/>
                  <a:gd name="T108" fmla="*/ 404 w 261"/>
                  <a:gd name="T109" fmla="*/ 248 h 431"/>
                  <a:gd name="T110" fmla="*/ 413 w 261"/>
                  <a:gd name="T111" fmla="*/ 190 h 431"/>
                  <a:gd name="T112" fmla="*/ 351 w 261"/>
                  <a:gd name="T113" fmla="*/ 231 h 431"/>
                  <a:gd name="T114" fmla="*/ 323 w 261"/>
                  <a:gd name="T115" fmla="*/ 196 h 431"/>
                  <a:gd name="T116" fmla="*/ 336 w 261"/>
                  <a:gd name="T117" fmla="*/ 100 h 431"/>
                  <a:gd name="T118" fmla="*/ 373 w 261"/>
                  <a:gd name="T119" fmla="*/ 13 h 431"/>
                  <a:gd name="T120" fmla="*/ 263 w 261"/>
                  <a:gd name="T121" fmla="*/ 27 h 43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61" h="431">
                    <a:moveTo>
                      <a:pt x="76" y="11"/>
                    </a:moveTo>
                    <a:cubicBezTo>
                      <a:pt x="73" y="10"/>
                      <a:pt x="77" y="11"/>
                      <a:pt x="78" y="11"/>
                    </a:cubicBezTo>
                    <a:cubicBezTo>
                      <a:pt x="85" y="13"/>
                      <a:pt x="90" y="16"/>
                      <a:pt x="93" y="22"/>
                    </a:cubicBezTo>
                    <a:cubicBezTo>
                      <a:pt x="98" y="33"/>
                      <a:pt x="89" y="52"/>
                      <a:pt x="76" y="52"/>
                    </a:cubicBezTo>
                    <a:cubicBezTo>
                      <a:pt x="92" y="50"/>
                      <a:pt x="96" y="81"/>
                      <a:pt x="79" y="80"/>
                    </a:cubicBezTo>
                    <a:cubicBezTo>
                      <a:pt x="87" y="89"/>
                      <a:pt x="84" y="100"/>
                      <a:pt x="74" y="107"/>
                    </a:cubicBezTo>
                    <a:cubicBezTo>
                      <a:pt x="61" y="116"/>
                      <a:pt x="55" y="111"/>
                      <a:pt x="47" y="100"/>
                    </a:cubicBezTo>
                    <a:cubicBezTo>
                      <a:pt x="43" y="116"/>
                      <a:pt x="20" y="113"/>
                      <a:pt x="15" y="100"/>
                    </a:cubicBezTo>
                    <a:cubicBezTo>
                      <a:pt x="14" y="100"/>
                      <a:pt x="12" y="102"/>
                      <a:pt x="12" y="102"/>
                    </a:cubicBezTo>
                    <a:cubicBezTo>
                      <a:pt x="21" y="109"/>
                      <a:pt x="34" y="113"/>
                      <a:pt x="29" y="126"/>
                    </a:cubicBezTo>
                    <a:cubicBezTo>
                      <a:pt x="31" y="116"/>
                      <a:pt x="44" y="119"/>
                      <a:pt x="45" y="129"/>
                    </a:cubicBezTo>
                    <a:cubicBezTo>
                      <a:pt x="47" y="117"/>
                      <a:pt x="66" y="119"/>
                      <a:pt x="73" y="124"/>
                    </a:cubicBezTo>
                    <a:cubicBezTo>
                      <a:pt x="53" y="120"/>
                      <a:pt x="116" y="82"/>
                      <a:pt x="98" y="116"/>
                    </a:cubicBezTo>
                    <a:cubicBezTo>
                      <a:pt x="107" y="115"/>
                      <a:pt x="116" y="123"/>
                      <a:pt x="119" y="131"/>
                    </a:cubicBezTo>
                    <a:cubicBezTo>
                      <a:pt x="124" y="142"/>
                      <a:pt x="119" y="145"/>
                      <a:pt x="116" y="154"/>
                    </a:cubicBezTo>
                    <a:cubicBezTo>
                      <a:pt x="134" y="153"/>
                      <a:pt x="163" y="194"/>
                      <a:pt x="147" y="203"/>
                    </a:cubicBezTo>
                    <a:cubicBezTo>
                      <a:pt x="160" y="190"/>
                      <a:pt x="170" y="251"/>
                      <a:pt x="150" y="246"/>
                    </a:cubicBezTo>
                    <a:cubicBezTo>
                      <a:pt x="146" y="257"/>
                      <a:pt x="119" y="276"/>
                      <a:pt x="112" y="259"/>
                    </a:cubicBezTo>
                    <a:cubicBezTo>
                      <a:pt x="106" y="273"/>
                      <a:pt x="85" y="292"/>
                      <a:pt x="73" y="272"/>
                    </a:cubicBezTo>
                    <a:cubicBezTo>
                      <a:pt x="56" y="287"/>
                      <a:pt x="42" y="289"/>
                      <a:pt x="26" y="269"/>
                    </a:cubicBezTo>
                    <a:cubicBezTo>
                      <a:pt x="36" y="287"/>
                      <a:pt x="8" y="283"/>
                      <a:pt x="0" y="273"/>
                    </a:cubicBezTo>
                    <a:cubicBezTo>
                      <a:pt x="3" y="281"/>
                      <a:pt x="18" y="290"/>
                      <a:pt x="10" y="300"/>
                    </a:cubicBezTo>
                    <a:cubicBezTo>
                      <a:pt x="25" y="281"/>
                      <a:pt x="48" y="327"/>
                      <a:pt x="42" y="342"/>
                    </a:cubicBezTo>
                    <a:cubicBezTo>
                      <a:pt x="58" y="324"/>
                      <a:pt x="82" y="386"/>
                      <a:pt x="75" y="401"/>
                    </a:cubicBezTo>
                    <a:cubicBezTo>
                      <a:pt x="73" y="392"/>
                      <a:pt x="78" y="393"/>
                      <a:pt x="84" y="396"/>
                    </a:cubicBezTo>
                    <a:cubicBezTo>
                      <a:pt x="94" y="402"/>
                      <a:pt x="99" y="421"/>
                      <a:pt x="99" y="431"/>
                    </a:cubicBezTo>
                    <a:cubicBezTo>
                      <a:pt x="85" y="419"/>
                      <a:pt x="91" y="389"/>
                      <a:pt x="97" y="373"/>
                    </a:cubicBezTo>
                    <a:cubicBezTo>
                      <a:pt x="91" y="368"/>
                      <a:pt x="93" y="349"/>
                      <a:pt x="102" y="348"/>
                    </a:cubicBezTo>
                    <a:cubicBezTo>
                      <a:pt x="83" y="370"/>
                      <a:pt x="69" y="343"/>
                      <a:pt x="73" y="324"/>
                    </a:cubicBezTo>
                    <a:cubicBezTo>
                      <a:pt x="61" y="323"/>
                      <a:pt x="50" y="323"/>
                      <a:pt x="52" y="308"/>
                    </a:cubicBezTo>
                    <a:cubicBezTo>
                      <a:pt x="53" y="297"/>
                      <a:pt x="73" y="293"/>
                      <a:pt x="73" y="303"/>
                    </a:cubicBezTo>
                    <a:cubicBezTo>
                      <a:pt x="84" y="300"/>
                      <a:pt x="105" y="296"/>
                      <a:pt x="113" y="308"/>
                    </a:cubicBezTo>
                    <a:cubicBezTo>
                      <a:pt x="101" y="297"/>
                      <a:pt x="131" y="278"/>
                      <a:pt x="142" y="284"/>
                    </a:cubicBezTo>
                    <a:cubicBezTo>
                      <a:pt x="142" y="267"/>
                      <a:pt x="149" y="262"/>
                      <a:pt x="166" y="265"/>
                    </a:cubicBezTo>
                    <a:cubicBezTo>
                      <a:pt x="163" y="252"/>
                      <a:pt x="178" y="243"/>
                      <a:pt x="190" y="246"/>
                    </a:cubicBezTo>
                    <a:cubicBezTo>
                      <a:pt x="205" y="250"/>
                      <a:pt x="216" y="265"/>
                      <a:pt x="224" y="278"/>
                    </a:cubicBezTo>
                    <a:cubicBezTo>
                      <a:pt x="214" y="268"/>
                      <a:pt x="217" y="255"/>
                      <a:pt x="228" y="249"/>
                    </a:cubicBezTo>
                    <a:cubicBezTo>
                      <a:pt x="245" y="239"/>
                      <a:pt x="248" y="251"/>
                      <a:pt x="261" y="256"/>
                    </a:cubicBezTo>
                    <a:cubicBezTo>
                      <a:pt x="244" y="242"/>
                      <a:pt x="248" y="227"/>
                      <a:pt x="251" y="209"/>
                    </a:cubicBezTo>
                    <a:cubicBezTo>
                      <a:pt x="253" y="208"/>
                      <a:pt x="253" y="208"/>
                      <a:pt x="255" y="207"/>
                    </a:cubicBezTo>
                    <a:cubicBezTo>
                      <a:pt x="247" y="216"/>
                      <a:pt x="222" y="258"/>
                      <a:pt x="211" y="234"/>
                    </a:cubicBezTo>
                    <a:cubicBezTo>
                      <a:pt x="208" y="240"/>
                      <a:pt x="201" y="241"/>
                      <a:pt x="194" y="239"/>
                    </a:cubicBezTo>
                    <a:cubicBezTo>
                      <a:pt x="190" y="238"/>
                      <a:pt x="188" y="234"/>
                      <a:pt x="184" y="233"/>
                    </a:cubicBezTo>
                    <a:cubicBezTo>
                      <a:pt x="183" y="232"/>
                      <a:pt x="178" y="232"/>
                      <a:pt x="177" y="232"/>
                    </a:cubicBezTo>
                    <a:cubicBezTo>
                      <a:pt x="162" y="225"/>
                      <a:pt x="156" y="205"/>
                      <a:pt x="166" y="190"/>
                    </a:cubicBezTo>
                    <a:cubicBezTo>
                      <a:pt x="161" y="200"/>
                      <a:pt x="155" y="182"/>
                      <a:pt x="154" y="178"/>
                    </a:cubicBezTo>
                    <a:cubicBezTo>
                      <a:pt x="152" y="162"/>
                      <a:pt x="159" y="159"/>
                      <a:pt x="167" y="148"/>
                    </a:cubicBezTo>
                    <a:cubicBezTo>
                      <a:pt x="169" y="144"/>
                      <a:pt x="181" y="99"/>
                      <a:pt x="193" y="118"/>
                    </a:cubicBezTo>
                    <a:cubicBezTo>
                      <a:pt x="185" y="116"/>
                      <a:pt x="183" y="104"/>
                      <a:pt x="188" y="99"/>
                    </a:cubicBezTo>
                    <a:cubicBezTo>
                      <a:pt x="186" y="105"/>
                      <a:pt x="182" y="103"/>
                      <a:pt x="178" y="106"/>
                    </a:cubicBezTo>
                    <a:cubicBezTo>
                      <a:pt x="173" y="110"/>
                      <a:pt x="170" y="116"/>
                      <a:pt x="165" y="120"/>
                    </a:cubicBezTo>
                    <a:cubicBezTo>
                      <a:pt x="158" y="124"/>
                      <a:pt x="155" y="125"/>
                      <a:pt x="151" y="116"/>
                    </a:cubicBezTo>
                    <a:cubicBezTo>
                      <a:pt x="148" y="123"/>
                      <a:pt x="149" y="128"/>
                      <a:pt x="139" y="127"/>
                    </a:cubicBezTo>
                    <a:cubicBezTo>
                      <a:pt x="131" y="127"/>
                      <a:pt x="123" y="118"/>
                      <a:pt x="123" y="110"/>
                    </a:cubicBezTo>
                    <a:cubicBezTo>
                      <a:pt x="103" y="110"/>
                      <a:pt x="104" y="78"/>
                      <a:pt x="123" y="75"/>
                    </a:cubicBezTo>
                    <a:cubicBezTo>
                      <a:pt x="111" y="76"/>
                      <a:pt x="120" y="61"/>
                      <a:pt x="126" y="58"/>
                    </a:cubicBezTo>
                    <a:cubicBezTo>
                      <a:pt x="122" y="66"/>
                      <a:pt x="116" y="71"/>
                      <a:pt x="107" y="70"/>
                    </a:cubicBezTo>
                    <a:cubicBezTo>
                      <a:pt x="96" y="69"/>
                      <a:pt x="101" y="69"/>
                      <a:pt x="98" y="60"/>
                    </a:cubicBezTo>
                    <a:cubicBezTo>
                      <a:pt x="94" y="48"/>
                      <a:pt x="91" y="43"/>
                      <a:pt x="102" y="30"/>
                    </a:cubicBezTo>
                    <a:cubicBezTo>
                      <a:pt x="100" y="22"/>
                      <a:pt x="107" y="9"/>
                      <a:pt x="114" y="4"/>
                    </a:cubicBezTo>
                    <a:cubicBezTo>
                      <a:pt x="102" y="0"/>
                      <a:pt x="89" y="17"/>
                      <a:pt x="80" y="8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9" name="Freeform 404">
                <a:extLst>
                  <a:ext uri="{FF2B5EF4-FFF2-40B4-BE49-F238E27FC236}">
                    <a16:creationId xmlns:a16="http://schemas.microsoft.com/office/drawing/2014/main" id="{DEBA2F26-22BB-405D-ABD6-52293DAFE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1357"/>
                <a:ext cx="92" cy="226"/>
              </a:xfrm>
              <a:custGeom>
                <a:avLst/>
                <a:gdLst>
                  <a:gd name="T0" fmla="*/ 0 w 62"/>
                  <a:gd name="T1" fmla="*/ 227 h 152"/>
                  <a:gd name="T2" fmla="*/ 42 w 62"/>
                  <a:gd name="T3" fmla="*/ 351 h 152"/>
                  <a:gd name="T4" fmla="*/ 68 w 62"/>
                  <a:gd name="T5" fmla="*/ 445 h 152"/>
                  <a:gd name="T6" fmla="*/ 62 w 62"/>
                  <a:gd name="T7" fmla="*/ 500 h 152"/>
                  <a:gd name="T8" fmla="*/ 203 w 62"/>
                  <a:gd name="T9" fmla="*/ 404 h 152"/>
                  <a:gd name="T10" fmla="*/ 163 w 62"/>
                  <a:gd name="T11" fmla="*/ 369 h 152"/>
                  <a:gd name="T12" fmla="*/ 123 w 62"/>
                  <a:gd name="T13" fmla="*/ 385 h 152"/>
                  <a:gd name="T14" fmla="*/ 117 w 62"/>
                  <a:gd name="T15" fmla="*/ 326 h 152"/>
                  <a:gd name="T16" fmla="*/ 82 w 62"/>
                  <a:gd name="T17" fmla="*/ 330 h 152"/>
                  <a:gd name="T18" fmla="*/ 92 w 62"/>
                  <a:gd name="T19" fmla="*/ 183 h 152"/>
                  <a:gd name="T20" fmla="*/ 59 w 62"/>
                  <a:gd name="T21" fmla="*/ 0 h 152"/>
                  <a:gd name="T22" fmla="*/ 19 w 62"/>
                  <a:gd name="T23" fmla="*/ 128 h 152"/>
                  <a:gd name="T24" fmla="*/ 46 w 62"/>
                  <a:gd name="T25" fmla="*/ 183 h 152"/>
                  <a:gd name="T26" fmla="*/ 22 w 62"/>
                  <a:gd name="T27" fmla="*/ 210 h 1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2" h="152">
                    <a:moveTo>
                      <a:pt x="0" y="69"/>
                    </a:moveTo>
                    <a:cubicBezTo>
                      <a:pt x="18" y="55"/>
                      <a:pt x="17" y="98"/>
                      <a:pt x="13" y="107"/>
                    </a:cubicBezTo>
                    <a:cubicBezTo>
                      <a:pt x="28" y="106"/>
                      <a:pt x="34" y="129"/>
                      <a:pt x="21" y="135"/>
                    </a:cubicBezTo>
                    <a:cubicBezTo>
                      <a:pt x="26" y="141"/>
                      <a:pt x="26" y="148"/>
                      <a:pt x="19" y="152"/>
                    </a:cubicBezTo>
                    <a:cubicBezTo>
                      <a:pt x="27" y="137"/>
                      <a:pt x="41" y="114"/>
                      <a:pt x="62" y="123"/>
                    </a:cubicBezTo>
                    <a:cubicBezTo>
                      <a:pt x="56" y="120"/>
                      <a:pt x="53" y="119"/>
                      <a:pt x="50" y="112"/>
                    </a:cubicBezTo>
                    <a:cubicBezTo>
                      <a:pt x="46" y="117"/>
                      <a:pt x="42" y="115"/>
                      <a:pt x="38" y="117"/>
                    </a:cubicBezTo>
                    <a:cubicBezTo>
                      <a:pt x="37" y="111"/>
                      <a:pt x="35" y="105"/>
                      <a:pt x="36" y="99"/>
                    </a:cubicBezTo>
                    <a:cubicBezTo>
                      <a:pt x="32" y="100"/>
                      <a:pt x="28" y="99"/>
                      <a:pt x="25" y="100"/>
                    </a:cubicBezTo>
                    <a:cubicBezTo>
                      <a:pt x="20" y="84"/>
                      <a:pt x="28" y="72"/>
                      <a:pt x="28" y="56"/>
                    </a:cubicBezTo>
                    <a:cubicBezTo>
                      <a:pt x="3" y="56"/>
                      <a:pt x="8" y="13"/>
                      <a:pt x="18" y="0"/>
                    </a:cubicBezTo>
                    <a:cubicBezTo>
                      <a:pt x="11" y="13"/>
                      <a:pt x="17" y="28"/>
                      <a:pt x="6" y="39"/>
                    </a:cubicBezTo>
                    <a:cubicBezTo>
                      <a:pt x="11" y="43"/>
                      <a:pt x="14" y="49"/>
                      <a:pt x="14" y="56"/>
                    </a:cubicBezTo>
                    <a:cubicBezTo>
                      <a:pt x="9" y="57"/>
                      <a:pt x="10" y="61"/>
                      <a:pt x="7" y="64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0" name="Freeform 405">
                <a:extLst>
                  <a:ext uri="{FF2B5EF4-FFF2-40B4-BE49-F238E27FC236}">
                    <a16:creationId xmlns:a16="http://schemas.microsoft.com/office/drawing/2014/main" id="{88969DA9-93F8-420C-BC40-7D60E441C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1708"/>
                <a:ext cx="443" cy="414"/>
              </a:xfrm>
              <a:custGeom>
                <a:avLst/>
                <a:gdLst>
                  <a:gd name="T0" fmla="*/ 540 w 298"/>
                  <a:gd name="T1" fmla="*/ 0 h 279"/>
                  <a:gd name="T2" fmla="*/ 437 w 298"/>
                  <a:gd name="T3" fmla="*/ 82 h 279"/>
                  <a:gd name="T4" fmla="*/ 265 w 298"/>
                  <a:gd name="T5" fmla="*/ 142 h 279"/>
                  <a:gd name="T6" fmla="*/ 106 w 298"/>
                  <a:gd name="T7" fmla="*/ 224 h 279"/>
                  <a:gd name="T8" fmla="*/ 40 w 298"/>
                  <a:gd name="T9" fmla="*/ 323 h 279"/>
                  <a:gd name="T10" fmla="*/ 22 w 298"/>
                  <a:gd name="T11" fmla="*/ 467 h 279"/>
                  <a:gd name="T12" fmla="*/ 0 w 298"/>
                  <a:gd name="T13" fmla="*/ 582 h 279"/>
                  <a:gd name="T14" fmla="*/ 42 w 298"/>
                  <a:gd name="T15" fmla="*/ 736 h 279"/>
                  <a:gd name="T16" fmla="*/ 88 w 298"/>
                  <a:gd name="T17" fmla="*/ 911 h 279"/>
                  <a:gd name="T18" fmla="*/ 183 w 298"/>
                  <a:gd name="T19" fmla="*/ 660 h 279"/>
                  <a:gd name="T20" fmla="*/ 95 w 298"/>
                  <a:gd name="T21" fmla="*/ 542 h 279"/>
                  <a:gd name="T22" fmla="*/ 106 w 298"/>
                  <a:gd name="T23" fmla="*/ 473 h 279"/>
                  <a:gd name="T24" fmla="*/ 141 w 298"/>
                  <a:gd name="T25" fmla="*/ 396 h 279"/>
                  <a:gd name="T26" fmla="*/ 174 w 298"/>
                  <a:gd name="T27" fmla="*/ 283 h 279"/>
                  <a:gd name="T28" fmla="*/ 263 w 298"/>
                  <a:gd name="T29" fmla="*/ 405 h 279"/>
                  <a:gd name="T30" fmla="*/ 446 w 298"/>
                  <a:gd name="T31" fmla="*/ 505 h 279"/>
                  <a:gd name="T32" fmla="*/ 623 w 298"/>
                  <a:gd name="T33" fmla="*/ 689 h 279"/>
                  <a:gd name="T34" fmla="*/ 630 w 298"/>
                  <a:gd name="T35" fmla="*/ 427 h 279"/>
                  <a:gd name="T36" fmla="*/ 485 w 298"/>
                  <a:gd name="T37" fmla="*/ 411 h 279"/>
                  <a:gd name="T38" fmla="*/ 400 w 298"/>
                  <a:gd name="T39" fmla="*/ 331 h 279"/>
                  <a:gd name="T40" fmla="*/ 285 w 298"/>
                  <a:gd name="T41" fmla="*/ 323 h 279"/>
                  <a:gd name="T42" fmla="*/ 407 w 298"/>
                  <a:gd name="T43" fmla="*/ 236 h 279"/>
                  <a:gd name="T44" fmla="*/ 505 w 298"/>
                  <a:gd name="T45" fmla="*/ 196 h 279"/>
                  <a:gd name="T46" fmla="*/ 601 w 298"/>
                  <a:gd name="T47" fmla="*/ 110 h 279"/>
                  <a:gd name="T48" fmla="*/ 690 w 298"/>
                  <a:gd name="T49" fmla="*/ 86 h 279"/>
                  <a:gd name="T50" fmla="*/ 803 w 298"/>
                  <a:gd name="T51" fmla="*/ 236 h 279"/>
                  <a:gd name="T52" fmla="*/ 953 w 298"/>
                  <a:gd name="T53" fmla="*/ 352 h 279"/>
                  <a:gd name="T54" fmla="*/ 980 w 298"/>
                  <a:gd name="T55" fmla="*/ 211 h 279"/>
                  <a:gd name="T56" fmla="*/ 841 w 298"/>
                  <a:gd name="T57" fmla="*/ 82 h 279"/>
                  <a:gd name="T58" fmla="*/ 841 w 298"/>
                  <a:gd name="T59" fmla="*/ 104 h 279"/>
                  <a:gd name="T60" fmla="*/ 727 w 298"/>
                  <a:gd name="T61" fmla="*/ 36 h 279"/>
                  <a:gd name="T62" fmla="*/ 635 w 298"/>
                  <a:gd name="T63" fmla="*/ 73 h 279"/>
                  <a:gd name="T64" fmla="*/ 553 w 298"/>
                  <a:gd name="T65" fmla="*/ 1 h 2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98" h="279">
                    <a:moveTo>
                      <a:pt x="164" y="0"/>
                    </a:moveTo>
                    <a:cubicBezTo>
                      <a:pt x="166" y="15"/>
                      <a:pt x="148" y="31"/>
                      <a:pt x="133" y="25"/>
                    </a:cubicBezTo>
                    <a:cubicBezTo>
                      <a:pt x="137" y="55"/>
                      <a:pt x="99" y="53"/>
                      <a:pt x="81" y="44"/>
                    </a:cubicBezTo>
                    <a:cubicBezTo>
                      <a:pt x="80" y="67"/>
                      <a:pt x="49" y="91"/>
                      <a:pt x="32" y="69"/>
                    </a:cubicBezTo>
                    <a:cubicBezTo>
                      <a:pt x="30" y="80"/>
                      <a:pt x="26" y="99"/>
                      <a:pt x="12" y="99"/>
                    </a:cubicBezTo>
                    <a:cubicBezTo>
                      <a:pt x="30" y="109"/>
                      <a:pt x="19" y="132"/>
                      <a:pt x="7" y="143"/>
                    </a:cubicBezTo>
                    <a:cubicBezTo>
                      <a:pt x="11" y="155"/>
                      <a:pt x="12" y="171"/>
                      <a:pt x="0" y="178"/>
                    </a:cubicBezTo>
                    <a:cubicBezTo>
                      <a:pt x="23" y="186"/>
                      <a:pt x="23" y="204"/>
                      <a:pt x="13" y="225"/>
                    </a:cubicBezTo>
                    <a:cubicBezTo>
                      <a:pt x="40" y="227"/>
                      <a:pt x="36" y="262"/>
                      <a:pt x="27" y="279"/>
                    </a:cubicBezTo>
                    <a:cubicBezTo>
                      <a:pt x="23" y="251"/>
                      <a:pt x="31" y="217"/>
                      <a:pt x="56" y="202"/>
                    </a:cubicBezTo>
                    <a:cubicBezTo>
                      <a:pt x="37" y="204"/>
                      <a:pt x="29" y="181"/>
                      <a:pt x="29" y="166"/>
                    </a:cubicBezTo>
                    <a:cubicBezTo>
                      <a:pt x="29" y="164"/>
                      <a:pt x="31" y="149"/>
                      <a:pt x="32" y="145"/>
                    </a:cubicBezTo>
                    <a:cubicBezTo>
                      <a:pt x="34" y="136"/>
                      <a:pt x="36" y="127"/>
                      <a:pt x="43" y="121"/>
                    </a:cubicBezTo>
                    <a:cubicBezTo>
                      <a:pt x="24" y="115"/>
                      <a:pt x="35" y="87"/>
                      <a:pt x="53" y="87"/>
                    </a:cubicBezTo>
                    <a:cubicBezTo>
                      <a:pt x="68" y="88"/>
                      <a:pt x="87" y="110"/>
                      <a:pt x="80" y="124"/>
                    </a:cubicBezTo>
                    <a:cubicBezTo>
                      <a:pt x="93" y="83"/>
                      <a:pt x="132" y="134"/>
                      <a:pt x="136" y="154"/>
                    </a:cubicBezTo>
                    <a:cubicBezTo>
                      <a:pt x="169" y="155"/>
                      <a:pt x="196" y="173"/>
                      <a:pt x="190" y="211"/>
                    </a:cubicBezTo>
                    <a:cubicBezTo>
                      <a:pt x="173" y="203"/>
                      <a:pt x="168" y="138"/>
                      <a:pt x="192" y="131"/>
                    </a:cubicBezTo>
                    <a:cubicBezTo>
                      <a:pt x="183" y="141"/>
                      <a:pt x="141" y="153"/>
                      <a:pt x="147" y="126"/>
                    </a:cubicBezTo>
                    <a:cubicBezTo>
                      <a:pt x="133" y="144"/>
                      <a:pt x="121" y="114"/>
                      <a:pt x="122" y="101"/>
                    </a:cubicBezTo>
                    <a:cubicBezTo>
                      <a:pt x="112" y="102"/>
                      <a:pt x="95" y="110"/>
                      <a:pt x="87" y="99"/>
                    </a:cubicBezTo>
                    <a:cubicBezTo>
                      <a:pt x="75" y="79"/>
                      <a:pt x="107" y="57"/>
                      <a:pt x="124" y="72"/>
                    </a:cubicBezTo>
                    <a:cubicBezTo>
                      <a:pt x="121" y="56"/>
                      <a:pt x="143" y="53"/>
                      <a:pt x="154" y="60"/>
                    </a:cubicBezTo>
                    <a:cubicBezTo>
                      <a:pt x="137" y="39"/>
                      <a:pt x="175" y="36"/>
                      <a:pt x="183" y="34"/>
                    </a:cubicBezTo>
                    <a:cubicBezTo>
                      <a:pt x="192" y="32"/>
                      <a:pt x="200" y="25"/>
                      <a:pt x="210" y="26"/>
                    </a:cubicBezTo>
                    <a:cubicBezTo>
                      <a:pt x="229" y="29"/>
                      <a:pt x="238" y="57"/>
                      <a:pt x="244" y="72"/>
                    </a:cubicBezTo>
                    <a:cubicBezTo>
                      <a:pt x="262" y="45"/>
                      <a:pt x="289" y="90"/>
                      <a:pt x="290" y="108"/>
                    </a:cubicBezTo>
                    <a:cubicBezTo>
                      <a:pt x="282" y="90"/>
                      <a:pt x="288" y="79"/>
                      <a:pt x="298" y="65"/>
                    </a:cubicBezTo>
                    <a:cubicBezTo>
                      <a:pt x="279" y="60"/>
                      <a:pt x="252" y="50"/>
                      <a:pt x="256" y="25"/>
                    </a:cubicBezTo>
                    <a:cubicBezTo>
                      <a:pt x="256" y="27"/>
                      <a:pt x="255" y="30"/>
                      <a:pt x="256" y="32"/>
                    </a:cubicBezTo>
                    <a:cubicBezTo>
                      <a:pt x="232" y="37"/>
                      <a:pt x="230" y="32"/>
                      <a:pt x="221" y="11"/>
                    </a:cubicBezTo>
                    <a:cubicBezTo>
                      <a:pt x="213" y="19"/>
                      <a:pt x="202" y="18"/>
                      <a:pt x="193" y="22"/>
                    </a:cubicBezTo>
                    <a:cubicBezTo>
                      <a:pt x="186" y="14"/>
                      <a:pt x="162" y="15"/>
                      <a:pt x="168" y="1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1" name="Freeform 406">
                <a:extLst>
                  <a:ext uri="{FF2B5EF4-FFF2-40B4-BE49-F238E27FC236}">
                    <a16:creationId xmlns:a16="http://schemas.microsoft.com/office/drawing/2014/main" id="{783BE0BE-E210-4D25-8713-A5153D20B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1468"/>
                <a:ext cx="105" cy="130"/>
              </a:xfrm>
              <a:custGeom>
                <a:avLst/>
                <a:gdLst>
                  <a:gd name="T0" fmla="*/ 27 w 71"/>
                  <a:gd name="T1" fmla="*/ 6 h 87"/>
                  <a:gd name="T2" fmla="*/ 68 w 71"/>
                  <a:gd name="T3" fmla="*/ 103 h 87"/>
                  <a:gd name="T4" fmla="*/ 0 w 71"/>
                  <a:gd name="T5" fmla="*/ 290 h 87"/>
                  <a:gd name="T6" fmla="*/ 149 w 71"/>
                  <a:gd name="T7" fmla="*/ 163 h 87"/>
                  <a:gd name="T8" fmla="*/ 201 w 71"/>
                  <a:gd name="T9" fmla="*/ 82 h 87"/>
                  <a:gd name="T10" fmla="*/ 229 w 71"/>
                  <a:gd name="T11" fmla="*/ 13 h 87"/>
                  <a:gd name="T12" fmla="*/ 115 w 71"/>
                  <a:gd name="T13" fmla="*/ 27 h 87"/>
                  <a:gd name="T14" fmla="*/ 61 w 71"/>
                  <a:gd name="T15" fmla="*/ 0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" h="87">
                    <a:moveTo>
                      <a:pt x="8" y="2"/>
                    </a:moveTo>
                    <a:cubicBezTo>
                      <a:pt x="24" y="1"/>
                      <a:pt x="27" y="27"/>
                      <a:pt x="21" y="31"/>
                    </a:cubicBezTo>
                    <a:cubicBezTo>
                      <a:pt x="45" y="43"/>
                      <a:pt x="4" y="76"/>
                      <a:pt x="0" y="87"/>
                    </a:cubicBezTo>
                    <a:cubicBezTo>
                      <a:pt x="6" y="72"/>
                      <a:pt x="26" y="41"/>
                      <a:pt x="46" y="49"/>
                    </a:cubicBezTo>
                    <a:cubicBezTo>
                      <a:pt x="36" y="38"/>
                      <a:pt x="50" y="23"/>
                      <a:pt x="62" y="25"/>
                    </a:cubicBezTo>
                    <a:cubicBezTo>
                      <a:pt x="52" y="17"/>
                      <a:pt x="62" y="9"/>
                      <a:pt x="71" y="4"/>
                    </a:cubicBezTo>
                    <a:cubicBezTo>
                      <a:pt x="62" y="9"/>
                      <a:pt x="42" y="16"/>
                      <a:pt x="36" y="8"/>
                    </a:cubicBezTo>
                    <a:cubicBezTo>
                      <a:pt x="32" y="11"/>
                      <a:pt x="22" y="8"/>
                      <a:pt x="19" y="0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2" name="Freeform 407">
                <a:extLst>
                  <a:ext uri="{FF2B5EF4-FFF2-40B4-BE49-F238E27FC236}">
                    <a16:creationId xmlns:a16="http://schemas.microsoft.com/office/drawing/2014/main" id="{E2100ED3-FE4E-43CD-BFF3-533F81774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761"/>
                <a:ext cx="455" cy="400"/>
              </a:xfrm>
              <a:custGeom>
                <a:avLst/>
                <a:gdLst>
                  <a:gd name="T0" fmla="*/ 592 w 306"/>
                  <a:gd name="T1" fmla="*/ 0 h 269"/>
                  <a:gd name="T2" fmla="*/ 736 w 306"/>
                  <a:gd name="T3" fmla="*/ 19 h 269"/>
                  <a:gd name="T4" fmla="*/ 849 w 306"/>
                  <a:gd name="T5" fmla="*/ 100 h 269"/>
                  <a:gd name="T6" fmla="*/ 971 w 306"/>
                  <a:gd name="T7" fmla="*/ 214 h 269"/>
                  <a:gd name="T8" fmla="*/ 1007 w 306"/>
                  <a:gd name="T9" fmla="*/ 351 h 269"/>
                  <a:gd name="T10" fmla="*/ 953 w 306"/>
                  <a:gd name="T11" fmla="*/ 491 h 269"/>
                  <a:gd name="T12" fmla="*/ 950 w 306"/>
                  <a:gd name="T13" fmla="*/ 663 h 269"/>
                  <a:gd name="T14" fmla="*/ 877 w 306"/>
                  <a:gd name="T15" fmla="*/ 885 h 269"/>
                  <a:gd name="T16" fmla="*/ 804 w 306"/>
                  <a:gd name="T17" fmla="*/ 803 h 269"/>
                  <a:gd name="T18" fmla="*/ 694 w 306"/>
                  <a:gd name="T19" fmla="*/ 809 h 269"/>
                  <a:gd name="T20" fmla="*/ 791 w 306"/>
                  <a:gd name="T21" fmla="*/ 654 h 269"/>
                  <a:gd name="T22" fmla="*/ 825 w 306"/>
                  <a:gd name="T23" fmla="*/ 528 h 269"/>
                  <a:gd name="T24" fmla="*/ 868 w 306"/>
                  <a:gd name="T25" fmla="*/ 378 h 269"/>
                  <a:gd name="T26" fmla="*/ 769 w 306"/>
                  <a:gd name="T27" fmla="*/ 404 h 269"/>
                  <a:gd name="T28" fmla="*/ 743 w 306"/>
                  <a:gd name="T29" fmla="*/ 471 h 269"/>
                  <a:gd name="T30" fmla="*/ 626 w 306"/>
                  <a:gd name="T31" fmla="*/ 504 h 269"/>
                  <a:gd name="T32" fmla="*/ 559 w 306"/>
                  <a:gd name="T33" fmla="*/ 608 h 269"/>
                  <a:gd name="T34" fmla="*/ 364 w 306"/>
                  <a:gd name="T35" fmla="*/ 741 h 269"/>
                  <a:gd name="T36" fmla="*/ 196 w 306"/>
                  <a:gd name="T37" fmla="*/ 671 h 269"/>
                  <a:gd name="T38" fmla="*/ 27 w 306"/>
                  <a:gd name="T39" fmla="*/ 668 h 269"/>
                  <a:gd name="T40" fmla="*/ 0 w 306"/>
                  <a:gd name="T41" fmla="*/ 454 h 269"/>
                  <a:gd name="T42" fmla="*/ 141 w 306"/>
                  <a:gd name="T43" fmla="*/ 522 h 269"/>
                  <a:gd name="T44" fmla="*/ 214 w 306"/>
                  <a:gd name="T45" fmla="*/ 608 h 269"/>
                  <a:gd name="T46" fmla="*/ 272 w 306"/>
                  <a:gd name="T47" fmla="*/ 608 h 269"/>
                  <a:gd name="T48" fmla="*/ 358 w 306"/>
                  <a:gd name="T49" fmla="*/ 662 h 269"/>
                  <a:gd name="T50" fmla="*/ 318 w 306"/>
                  <a:gd name="T51" fmla="*/ 504 h 269"/>
                  <a:gd name="T52" fmla="*/ 283 w 306"/>
                  <a:gd name="T53" fmla="*/ 378 h 269"/>
                  <a:gd name="T54" fmla="*/ 259 w 306"/>
                  <a:gd name="T55" fmla="*/ 323 h 269"/>
                  <a:gd name="T56" fmla="*/ 190 w 306"/>
                  <a:gd name="T57" fmla="*/ 241 h 269"/>
                  <a:gd name="T58" fmla="*/ 376 w 306"/>
                  <a:gd name="T59" fmla="*/ 187 h 269"/>
                  <a:gd name="T60" fmla="*/ 296 w 306"/>
                  <a:gd name="T61" fmla="*/ 309 h 269"/>
                  <a:gd name="T62" fmla="*/ 421 w 306"/>
                  <a:gd name="T63" fmla="*/ 385 h 269"/>
                  <a:gd name="T64" fmla="*/ 471 w 306"/>
                  <a:gd name="T65" fmla="*/ 513 h 269"/>
                  <a:gd name="T66" fmla="*/ 568 w 306"/>
                  <a:gd name="T67" fmla="*/ 446 h 269"/>
                  <a:gd name="T68" fmla="*/ 657 w 306"/>
                  <a:gd name="T69" fmla="*/ 400 h 269"/>
                  <a:gd name="T70" fmla="*/ 769 w 306"/>
                  <a:gd name="T71" fmla="*/ 355 h 269"/>
                  <a:gd name="T72" fmla="*/ 845 w 306"/>
                  <a:gd name="T73" fmla="*/ 339 h 269"/>
                  <a:gd name="T74" fmla="*/ 877 w 306"/>
                  <a:gd name="T75" fmla="*/ 286 h 269"/>
                  <a:gd name="T76" fmla="*/ 769 w 306"/>
                  <a:gd name="T77" fmla="*/ 244 h 269"/>
                  <a:gd name="T78" fmla="*/ 785 w 306"/>
                  <a:gd name="T79" fmla="*/ 183 h 269"/>
                  <a:gd name="T80" fmla="*/ 708 w 306"/>
                  <a:gd name="T81" fmla="*/ 196 h 269"/>
                  <a:gd name="T82" fmla="*/ 657 w 306"/>
                  <a:gd name="T83" fmla="*/ 119 h 269"/>
                  <a:gd name="T84" fmla="*/ 599 w 306"/>
                  <a:gd name="T85" fmla="*/ 36 h 2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06" h="269">
                    <a:moveTo>
                      <a:pt x="180" y="0"/>
                    </a:moveTo>
                    <a:cubicBezTo>
                      <a:pt x="180" y="19"/>
                      <a:pt x="215" y="12"/>
                      <a:pt x="224" y="6"/>
                    </a:cubicBezTo>
                    <a:cubicBezTo>
                      <a:pt x="202" y="29"/>
                      <a:pt x="245" y="31"/>
                      <a:pt x="258" y="30"/>
                    </a:cubicBezTo>
                    <a:cubicBezTo>
                      <a:pt x="217" y="61"/>
                      <a:pt x="275" y="53"/>
                      <a:pt x="295" y="65"/>
                    </a:cubicBezTo>
                    <a:cubicBezTo>
                      <a:pt x="279" y="85"/>
                      <a:pt x="282" y="97"/>
                      <a:pt x="306" y="107"/>
                    </a:cubicBezTo>
                    <a:cubicBezTo>
                      <a:pt x="297" y="118"/>
                      <a:pt x="280" y="133"/>
                      <a:pt x="290" y="149"/>
                    </a:cubicBezTo>
                    <a:cubicBezTo>
                      <a:pt x="259" y="155"/>
                      <a:pt x="276" y="188"/>
                      <a:pt x="289" y="202"/>
                    </a:cubicBezTo>
                    <a:cubicBezTo>
                      <a:pt x="263" y="212"/>
                      <a:pt x="228" y="247"/>
                      <a:pt x="267" y="269"/>
                    </a:cubicBezTo>
                    <a:cubicBezTo>
                      <a:pt x="254" y="268"/>
                      <a:pt x="255" y="251"/>
                      <a:pt x="245" y="244"/>
                    </a:cubicBezTo>
                    <a:cubicBezTo>
                      <a:pt x="235" y="237"/>
                      <a:pt x="221" y="242"/>
                      <a:pt x="211" y="246"/>
                    </a:cubicBezTo>
                    <a:cubicBezTo>
                      <a:pt x="221" y="231"/>
                      <a:pt x="255" y="227"/>
                      <a:pt x="241" y="199"/>
                    </a:cubicBezTo>
                    <a:cubicBezTo>
                      <a:pt x="260" y="212"/>
                      <a:pt x="264" y="172"/>
                      <a:pt x="251" y="161"/>
                    </a:cubicBezTo>
                    <a:cubicBezTo>
                      <a:pt x="263" y="142"/>
                      <a:pt x="268" y="139"/>
                      <a:pt x="264" y="115"/>
                    </a:cubicBezTo>
                    <a:cubicBezTo>
                      <a:pt x="254" y="114"/>
                      <a:pt x="241" y="115"/>
                      <a:pt x="234" y="123"/>
                    </a:cubicBezTo>
                    <a:cubicBezTo>
                      <a:pt x="229" y="129"/>
                      <a:pt x="233" y="139"/>
                      <a:pt x="226" y="143"/>
                    </a:cubicBezTo>
                    <a:cubicBezTo>
                      <a:pt x="216" y="150"/>
                      <a:pt x="203" y="142"/>
                      <a:pt x="190" y="153"/>
                    </a:cubicBezTo>
                    <a:cubicBezTo>
                      <a:pt x="181" y="160"/>
                      <a:pt x="173" y="174"/>
                      <a:pt x="170" y="185"/>
                    </a:cubicBezTo>
                    <a:cubicBezTo>
                      <a:pt x="131" y="176"/>
                      <a:pt x="123" y="192"/>
                      <a:pt x="111" y="225"/>
                    </a:cubicBezTo>
                    <a:cubicBezTo>
                      <a:pt x="105" y="212"/>
                      <a:pt x="71" y="189"/>
                      <a:pt x="60" y="204"/>
                    </a:cubicBezTo>
                    <a:cubicBezTo>
                      <a:pt x="64" y="170"/>
                      <a:pt x="15" y="191"/>
                      <a:pt x="8" y="203"/>
                    </a:cubicBezTo>
                    <a:cubicBezTo>
                      <a:pt x="12" y="182"/>
                      <a:pt x="24" y="153"/>
                      <a:pt x="0" y="138"/>
                    </a:cubicBezTo>
                    <a:cubicBezTo>
                      <a:pt x="4" y="155"/>
                      <a:pt x="27" y="178"/>
                      <a:pt x="43" y="159"/>
                    </a:cubicBezTo>
                    <a:cubicBezTo>
                      <a:pt x="40" y="177"/>
                      <a:pt x="48" y="183"/>
                      <a:pt x="65" y="185"/>
                    </a:cubicBezTo>
                    <a:cubicBezTo>
                      <a:pt x="72" y="187"/>
                      <a:pt x="76" y="183"/>
                      <a:pt x="83" y="185"/>
                    </a:cubicBezTo>
                    <a:cubicBezTo>
                      <a:pt x="92" y="189"/>
                      <a:pt x="97" y="200"/>
                      <a:pt x="109" y="201"/>
                    </a:cubicBezTo>
                    <a:cubicBezTo>
                      <a:pt x="116" y="177"/>
                      <a:pt x="133" y="161"/>
                      <a:pt x="97" y="153"/>
                    </a:cubicBezTo>
                    <a:cubicBezTo>
                      <a:pt x="130" y="144"/>
                      <a:pt x="94" y="122"/>
                      <a:pt x="86" y="115"/>
                    </a:cubicBezTo>
                    <a:cubicBezTo>
                      <a:pt x="77" y="107"/>
                      <a:pt x="84" y="109"/>
                      <a:pt x="79" y="98"/>
                    </a:cubicBezTo>
                    <a:cubicBezTo>
                      <a:pt x="74" y="86"/>
                      <a:pt x="68" y="82"/>
                      <a:pt x="58" y="73"/>
                    </a:cubicBezTo>
                    <a:cubicBezTo>
                      <a:pt x="82" y="79"/>
                      <a:pt x="109" y="88"/>
                      <a:pt x="114" y="57"/>
                    </a:cubicBezTo>
                    <a:cubicBezTo>
                      <a:pt x="105" y="68"/>
                      <a:pt x="89" y="77"/>
                      <a:pt x="90" y="94"/>
                    </a:cubicBezTo>
                    <a:cubicBezTo>
                      <a:pt x="92" y="117"/>
                      <a:pt x="113" y="110"/>
                      <a:pt x="128" y="117"/>
                    </a:cubicBezTo>
                    <a:cubicBezTo>
                      <a:pt x="125" y="131"/>
                      <a:pt x="116" y="163"/>
                      <a:pt x="143" y="156"/>
                    </a:cubicBezTo>
                    <a:cubicBezTo>
                      <a:pt x="139" y="186"/>
                      <a:pt x="170" y="149"/>
                      <a:pt x="173" y="136"/>
                    </a:cubicBezTo>
                    <a:cubicBezTo>
                      <a:pt x="184" y="139"/>
                      <a:pt x="197" y="136"/>
                      <a:pt x="200" y="122"/>
                    </a:cubicBezTo>
                    <a:cubicBezTo>
                      <a:pt x="218" y="122"/>
                      <a:pt x="226" y="132"/>
                      <a:pt x="234" y="108"/>
                    </a:cubicBezTo>
                    <a:cubicBezTo>
                      <a:pt x="242" y="117"/>
                      <a:pt x="254" y="117"/>
                      <a:pt x="257" y="103"/>
                    </a:cubicBezTo>
                    <a:cubicBezTo>
                      <a:pt x="272" y="113"/>
                      <a:pt x="281" y="96"/>
                      <a:pt x="267" y="87"/>
                    </a:cubicBezTo>
                    <a:cubicBezTo>
                      <a:pt x="257" y="85"/>
                      <a:pt x="247" y="76"/>
                      <a:pt x="234" y="74"/>
                    </a:cubicBezTo>
                    <a:cubicBezTo>
                      <a:pt x="239" y="69"/>
                      <a:pt x="240" y="62"/>
                      <a:pt x="239" y="56"/>
                    </a:cubicBezTo>
                    <a:cubicBezTo>
                      <a:pt x="230" y="55"/>
                      <a:pt x="222" y="56"/>
                      <a:pt x="215" y="60"/>
                    </a:cubicBezTo>
                    <a:cubicBezTo>
                      <a:pt x="217" y="52"/>
                      <a:pt x="218" y="13"/>
                      <a:pt x="200" y="36"/>
                    </a:cubicBezTo>
                    <a:cubicBezTo>
                      <a:pt x="202" y="22"/>
                      <a:pt x="191" y="19"/>
                      <a:pt x="182" y="11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3" name="Freeform 408">
                <a:extLst>
                  <a:ext uri="{FF2B5EF4-FFF2-40B4-BE49-F238E27FC236}">
                    <a16:creationId xmlns:a16="http://schemas.microsoft.com/office/drawing/2014/main" id="{CAB511A9-0351-4728-B4C5-800A368C2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2133"/>
                <a:ext cx="425" cy="474"/>
              </a:xfrm>
              <a:custGeom>
                <a:avLst/>
                <a:gdLst>
                  <a:gd name="T0" fmla="*/ 55 w 286"/>
                  <a:gd name="T1" fmla="*/ 0 h 319"/>
                  <a:gd name="T2" fmla="*/ 217 w 286"/>
                  <a:gd name="T3" fmla="*/ 1 h 319"/>
                  <a:gd name="T4" fmla="*/ 276 w 286"/>
                  <a:gd name="T5" fmla="*/ 67 h 319"/>
                  <a:gd name="T6" fmla="*/ 195 w 286"/>
                  <a:gd name="T7" fmla="*/ 187 h 319"/>
                  <a:gd name="T8" fmla="*/ 236 w 286"/>
                  <a:gd name="T9" fmla="*/ 190 h 319"/>
                  <a:gd name="T10" fmla="*/ 242 w 286"/>
                  <a:gd name="T11" fmla="*/ 400 h 319"/>
                  <a:gd name="T12" fmla="*/ 351 w 286"/>
                  <a:gd name="T13" fmla="*/ 391 h 319"/>
                  <a:gd name="T14" fmla="*/ 486 w 286"/>
                  <a:gd name="T15" fmla="*/ 312 h 319"/>
                  <a:gd name="T16" fmla="*/ 572 w 286"/>
                  <a:gd name="T17" fmla="*/ 177 h 319"/>
                  <a:gd name="T18" fmla="*/ 654 w 286"/>
                  <a:gd name="T19" fmla="*/ 68 h 319"/>
                  <a:gd name="T20" fmla="*/ 737 w 286"/>
                  <a:gd name="T21" fmla="*/ 122 h 319"/>
                  <a:gd name="T22" fmla="*/ 673 w 286"/>
                  <a:gd name="T23" fmla="*/ 259 h 319"/>
                  <a:gd name="T24" fmla="*/ 608 w 286"/>
                  <a:gd name="T25" fmla="*/ 345 h 319"/>
                  <a:gd name="T26" fmla="*/ 554 w 286"/>
                  <a:gd name="T27" fmla="*/ 499 h 319"/>
                  <a:gd name="T28" fmla="*/ 565 w 286"/>
                  <a:gd name="T29" fmla="*/ 676 h 319"/>
                  <a:gd name="T30" fmla="*/ 649 w 286"/>
                  <a:gd name="T31" fmla="*/ 823 h 319"/>
                  <a:gd name="T32" fmla="*/ 640 w 286"/>
                  <a:gd name="T33" fmla="*/ 823 h 319"/>
                  <a:gd name="T34" fmla="*/ 744 w 286"/>
                  <a:gd name="T35" fmla="*/ 768 h 319"/>
                  <a:gd name="T36" fmla="*/ 853 w 286"/>
                  <a:gd name="T37" fmla="*/ 790 h 319"/>
                  <a:gd name="T38" fmla="*/ 939 w 286"/>
                  <a:gd name="T39" fmla="*/ 810 h 319"/>
                  <a:gd name="T40" fmla="*/ 808 w 286"/>
                  <a:gd name="T41" fmla="*/ 892 h 319"/>
                  <a:gd name="T42" fmla="*/ 801 w 286"/>
                  <a:gd name="T43" fmla="*/ 1046 h 319"/>
                  <a:gd name="T44" fmla="*/ 758 w 286"/>
                  <a:gd name="T45" fmla="*/ 853 h 319"/>
                  <a:gd name="T46" fmla="*/ 627 w 286"/>
                  <a:gd name="T47" fmla="*/ 890 h 319"/>
                  <a:gd name="T48" fmla="*/ 630 w 286"/>
                  <a:gd name="T49" fmla="*/ 823 h 319"/>
                  <a:gd name="T50" fmla="*/ 587 w 286"/>
                  <a:gd name="T51" fmla="*/ 826 h 319"/>
                  <a:gd name="T52" fmla="*/ 565 w 286"/>
                  <a:gd name="T53" fmla="*/ 844 h 319"/>
                  <a:gd name="T54" fmla="*/ 539 w 286"/>
                  <a:gd name="T55" fmla="*/ 817 h 319"/>
                  <a:gd name="T56" fmla="*/ 450 w 286"/>
                  <a:gd name="T57" fmla="*/ 810 h 319"/>
                  <a:gd name="T58" fmla="*/ 386 w 286"/>
                  <a:gd name="T59" fmla="*/ 865 h 319"/>
                  <a:gd name="T60" fmla="*/ 269 w 286"/>
                  <a:gd name="T61" fmla="*/ 826 h 319"/>
                  <a:gd name="T62" fmla="*/ 296 w 286"/>
                  <a:gd name="T63" fmla="*/ 768 h 319"/>
                  <a:gd name="T64" fmla="*/ 406 w 286"/>
                  <a:gd name="T65" fmla="*/ 731 h 319"/>
                  <a:gd name="T66" fmla="*/ 478 w 286"/>
                  <a:gd name="T67" fmla="*/ 762 h 319"/>
                  <a:gd name="T68" fmla="*/ 474 w 286"/>
                  <a:gd name="T69" fmla="*/ 686 h 319"/>
                  <a:gd name="T70" fmla="*/ 437 w 286"/>
                  <a:gd name="T71" fmla="*/ 499 h 319"/>
                  <a:gd name="T72" fmla="*/ 450 w 286"/>
                  <a:gd name="T73" fmla="*/ 508 h 319"/>
                  <a:gd name="T74" fmla="*/ 354 w 286"/>
                  <a:gd name="T75" fmla="*/ 501 h 319"/>
                  <a:gd name="T76" fmla="*/ 181 w 286"/>
                  <a:gd name="T77" fmla="*/ 519 h 319"/>
                  <a:gd name="T78" fmla="*/ 55 w 286"/>
                  <a:gd name="T79" fmla="*/ 481 h 319"/>
                  <a:gd name="T80" fmla="*/ 0 w 286"/>
                  <a:gd name="T81" fmla="*/ 351 h 319"/>
                  <a:gd name="T82" fmla="*/ 79 w 286"/>
                  <a:gd name="T83" fmla="*/ 236 h 319"/>
                  <a:gd name="T84" fmla="*/ 131 w 286"/>
                  <a:gd name="T85" fmla="*/ 137 h 319"/>
                  <a:gd name="T86" fmla="*/ 160 w 286"/>
                  <a:gd name="T87" fmla="*/ 108 h 319"/>
                  <a:gd name="T88" fmla="*/ 86 w 286"/>
                  <a:gd name="T89" fmla="*/ 105 h 319"/>
                  <a:gd name="T90" fmla="*/ 55 w 286"/>
                  <a:gd name="T91" fmla="*/ 68 h 319"/>
                  <a:gd name="T92" fmla="*/ 62 w 286"/>
                  <a:gd name="T93" fmla="*/ 53 h 31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86" h="319">
                    <a:moveTo>
                      <a:pt x="17" y="0"/>
                    </a:moveTo>
                    <a:cubicBezTo>
                      <a:pt x="21" y="27"/>
                      <a:pt x="58" y="23"/>
                      <a:pt x="66" y="1"/>
                    </a:cubicBezTo>
                    <a:cubicBezTo>
                      <a:pt x="65" y="12"/>
                      <a:pt x="70" y="31"/>
                      <a:pt x="84" y="20"/>
                    </a:cubicBezTo>
                    <a:cubicBezTo>
                      <a:pt x="75" y="32"/>
                      <a:pt x="57" y="38"/>
                      <a:pt x="59" y="57"/>
                    </a:cubicBezTo>
                    <a:cubicBezTo>
                      <a:pt x="63" y="57"/>
                      <a:pt x="68" y="59"/>
                      <a:pt x="72" y="58"/>
                    </a:cubicBezTo>
                    <a:cubicBezTo>
                      <a:pt x="27" y="56"/>
                      <a:pt x="35" y="149"/>
                      <a:pt x="74" y="122"/>
                    </a:cubicBezTo>
                    <a:cubicBezTo>
                      <a:pt x="83" y="135"/>
                      <a:pt x="107" y="141"/>
                      <a:pt x="107" y="119"/>
                    </a:cubicBezTo>
                    <a:cubicBezTo>
                      <a:pt x="128" y="136"/>
                      <a:pt x="152" y="122"/>
                      <a:pt x="148" y="95"/>
                    </a:cubicBezTo>
                    <a:cubicBezTo>
                      <a:pt x="175" y="101"/>
                      <a:pt x="197" y="76"/>
                      <a:pt x="174" y="54"/>
                    </a:cubicBezTo>
                    <a:cubicBezTo>
                      <a:pt x="197" y="56"/>
                      <a:pt x="208" y="43"/>
                      <a:pt x="199" y="21"/>
                    </a:cubicBezTo>
                    <a:cubicBezTo>
                      <a:pt x="204" y="32"/>
                      <a:pt x="212" y="39"/>
                      <a:pt x="225" y="37"/>
                    </a:cubicBezTo>
                    <a:cubicBezTo>
                      <a:pt x="217" y="45"/>
                      <a:pt x="177" y="63"/>
                      <a:pt x="205" y="79"/>
                    </a:cubicBezTo>
                    <a:cubicBezTo>
                      <a:pt x="191" y="75"/>
                      <a:pt x="184" y="93"/>
                      <a:pt x="185" y="105"/>
                    </a:cubicBezTo>
                    <a:cubicBezTo>
                      <a:pt x="163" y="107"/>
                      <a:pt x="141" y="143"/>
                      <a:pt x="169" y="152"/>
                    </a:cubicBezTo>
                    <a:cubicBezTo>
                      <a:pt x="149" y="165"/>
                      <a:pt x="165" y="189"/>
                      <a:pt x="172" y="206"/>
                    </a:cubicBezTo>
                    <a:cubicBezTo>
                      <a:pt x="179" y="223"/>
                      <a:pt x="178" y="240"/>
                      <a:pt x="198" y="251"/>
                    </a:cubicBezTo>
                    <a:cubicBezTo>
                      <a:pt x="197" y="251"/>
                      <a:pt x="196" y="251"/>
                      <a:pt x="195" y="251"/>
                    </a:cubicBezTo>
                    <a:cubicBezTo>
                      <a:pt x="207" y="256"/>
                      <a:pt x="219" y="242"/>
                      <a:pt x="227" y="234"/>
                    </a:cubicBezTo>
                    <a:cubicBezTo>
                      <a:pt x="230" y="254"/>
                      <a:pt x="251" y="266"/>
                      <a:pt x="260" y="241"/>
                    </a:cubicBezTo>
                    <a:cubicBezTo>
                      <a:pt x="268" y="245"/>
                      <a:pt x="277" y="251"/>
                      <a:pt x="286" y="247"/>
                    </a:cubicBezTo>
                    <a:cubicBezTo>
                      <a:pt x="272" y="257"/>
                      <a:pt x="253" y="256"/>
                      <a:pt x="246" y="272"/>
                    </a:cubicBezTo>
                    <a:cubicBezTo>
                      <a:pt x="240" y="285"/>
                      <a:pt x="243" y="305"/>
                      <a:pt x="244" y="319"/>
                    </a:cubicBezTo>
                    <a:cubicBezTo>
                      <a:pt x="241" y="301"/>
                      <a:pt x="250" y="268"/>
                      <a:pt x="231" y="260"/>
                    </a:cubicBezTo>
                    <a:cubicBezTo>
                      <a:pt x="221" y="257"/>
                      <a:pt x="202" y="264"/>
                      <a:pt x="191" y="271"/>
                    </a:cubicBezTo>
                    <a:cubicBezTo>
                      <a:pt x="192" y="265"/>
                      <a:pt x="194" y="258"/>
                      <a:pt x="192" y="251"/>
                    </a:cubicBezTo>
                    <a:cubicBezTo>
                      <a:pt x="189" y="250"/>
                      <a:pt x="182" y="253"/>
                      <a:pt x="179" y="252"/>
                    </a:cubicBezTo>
                    <a:cubicBezTo>
                      <a:pt x="177" y="251"/>
                      <a:pt x="174" y="257"/>
                      <a:pt x="172" y="257"/>
                    </a:cubicBezTo>
                    <a:cubicBezTo>
                      <a:pt x="167" y="256"/>
                      <a:pt x="169" y="250"/>
                      <a:pt x="164" y="249"/>
                    </a:cubicBezTo>
                    <a:cubicBezTo>
                      <a:pt x="148" y="244"/>
                      <a:pt x="154" y="239"/>
                      <a:pt x="137" y="247"/>
                    </a:cubicBezTo>
                    <a:cubicBezTo>
                      <a:pt x="129" y="251"/>
                      <a:pt x="122" y="255"/>
                      <a:pt x="118" y="264"/>
                    </a:cubicBezTo>
                    <a:cubicBezTo>
                      <a:pt x="114" y="252"/>
                      <a:pt x="86" y="235"/>
                      <a:pt x="82" y="252"/>
                    </a:cubicBezTo>
                    <a:cubicBezTo>
                      <a:pt x="85" y="246"/>
                      <a:pt x="88" y="240"/>
                      <a:pt x="90" y="234"/>
                    </a:cubicBezTo>
                    <a:cubicBezTo>
                      <a:pt x="102" y="243"/>
                      <a:pt x="123" y="243"/>
                      <a:pt x="124" y="223"/>
                    </a:cubicBezTo>
                    <a:cubicBezTo>
                      <a:pt x="126" y="230"/>
                      <a:pt x="139" y="236"/>
                      <a:pt x="146" y="232"/>
                    </a:cubicBezTo>
                    <a:cubicBezTo>
                      <a:pt x="158" y="225"/>
                      <a:pt x="147" y="218"/>
                      <a:pt x="145" y="209"/>
                    </a:cubicBezTo>
                    <a:cubicBezTo>
                      <a:pt x="142" y="190"/>
                      <a:pt x="156" y="161"/>
                      <a:pt x="133" y="152"/>
                    </a:cubicBezTo>
                    <a:cubicBezTo>
                      <a:pt x="132" y="151"/>
                      <a:pt x="138" y="156"/>
                      <a:pt x="137" y="155"/>
                    </a:cubicBezTo>
                    <a:cubicBezTo>
                      <a:pt x="136" y="139"/>
                      <a:pt x="113" y="140"/>
                      <a:pt x="108" y="153"/>
                    </a:cubicBezTo>
                    <a:cubicBezTo>
                      <a:pt x="92" y="128"/>
                      <a:pt x="72" y="149"/>
                      <a:pt x="55" y="158"/>
                    </a:cubicBezTo>
                    <a:cubicBezTo>
                      <a:pt x="51" y="141"/>
                      <a:pt x="28" y="137"/>
                      <a:pt x="17" y="147"/>
                    </a:cubicBezTo>
                    <a:cubicBezTo>
                      <a:pt x="22" y="131"/>
                      <a:pt x="20" y="110"/>
                      <a:pt x="0" y="107"/>
                    </a:cubicBezTo>
                    <a:cubicBezTo>
                      <a:pt x="22" y="109"/>
                      <a:pt x="33" y="90"/>
                      <a:pt x="24" y="72"/>
                    </a:cubicBezTo>
                    <a:cubicBezTo>
                      <a:pt x="43" y="86"/>
                      <a:pt x="46" y="54"/>
                      <a:pt x="40" y="42"/>
                    </a:cubicBezTo>
                    <a:cubicBezTo>
                      <a:pt x="49" y="41"/>
                      <a:pt x="46" y="39"/>
                      <a:pt x="49" y="33"/>
                    </a:cubicBezTo>
                    <a:cubicBezTo>
                      <a:pt x="41" y="30"/>
                      <a:pt x="33" y="26"/>
                      <a:pt x="26" y="32"/>
                    </a:cubicBezTo>
                    <a:cubicBezTo>
                      <a:pt x="25" y="24"/>
                      <a:pt x="24" y="24"/>
                      <a:pt x="17" y="21"/>
                    </a:cubicBezTo>
                    <a:cubicBezTo>
                      <a:pt x="18" y="19"/>
                      <a:pt x="18" y="17"/>
                      <a:pt x="19" y="16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4" name="Freeform 409">
                <a:extLst>
                  <a:ext uri="{FF2B5EF4-FFF2-40B4-BE49-F238E27FC236}">
                    <a16:creationId xmlns:a16="http://schemas.microsoft.com/office/drawing/2014/main" id="{44FA2045-F9B0-48CE-BE90-A07892F1E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292"/>
                <a:ext cx="227" cy="200"/>
              </a:xfrm>
              <a:custGeom>
                <a:avLst/>
                <a:gdLst>
                  <a:gd name="T0" fmla="*/ 211 w 153"/>
                  <a:gd name="T1" fmla="*/ 439 h 135"/>
                  <a:gd name="T2" fmla="*/ 283 w 153"/>
                  <a:gd name="T3" fmla="*/ 338 h 135"/>
                  <a:gd name="T4" fmla="*/ 405 w 153"/>
                  <a:gd name="T5" fmla="*/ 247 h 135"/>
                  <a:gd name="T6" fmla="*/ 500 w 153"/>
                  <a:gd name="T7" fmla="*/ 188 h 135"/>
                  <a:gd name="T8" fmla="*/ 407 w 153"/>
                  <a:gd name="T9" fmla="*/ 141 h 135"/>
                  <a:gd name="T10" fmla="*/ 377 w 153"/>
                  <a:gd name="T11" fmla="*/ 0 h 135"/>
                  <a:gd name="T12" fmla="*/ 396 w 153"/>
                  <a:gd name="T13" fmla="*/ 127 h 135"/>
                  <a:gd name="T14" fmla="*/ 295 w 153"/>
                  <a:gd name="T15" fmla="*/ 178 h 135"/>
                  <a:gd name="T16" fmla="*/ 228 w 153"/>
                  <a:gd name="T17" fmla="*/ 236 h 135"/>
                  <a:gd name="T18" fmla="*/ 141 w 153"/>
                  <a:gd name="T19" fmla="*/ 224 h 135"/>
                  <a:gd name="T20" fmla="*/ 68 w 153"/>
                  <a:gd name="T21" fmla="*/ 228 h 135"/>
                  <a:gd name="T22" fmla="*/ 9 w 153"/>
                  <a:gd name="T23" fmla="*/ 141 h 135"/>
                  <a:gd name="T24" fmla="*/ 117 w 153"/>
                  <a:gd name="T25" fmla="*/ 364 h 1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3" h="135">
                    <a:moveTo>
                      <a:pt x="65" y="135"/>
                    </a:moveTo>
                    <a:cubicBezTo>
                      <a:pt x="50" y="120"/>
                      <a:pt x="69" y="90"/>
                      <a:pt x="87" y="104"/>
                    </a:cubicBezTo>
                    <a:cubicBezTo>
                      <a:pt x="62" y="99"/>
                      <a:pt x="101" y="44"/>
                      <a:pt x="124" y="76"/>
                    </a:cubicBezTo>
                    <a:cubicBezTo>
                      <a:pt x="112" y="59"/>
                      <a:pt x="142" y="47"/>
                      <a:pt x="153" y="58"/>
                    </a:cubicBezTo>
                    <a:cubicBezTo>
                      <a:pt x="146" y="52"/>
                      <a:pt x="133" y="50"/>
                      <a:pt x="125" y="43"/>
                    </a:cubicBezTo>
                    <a:cubicBezTo>
                      <a:pt x="112" y="32"/>
                      <a:pt x="115" y="16"/>
                      <a:pt x="115" y="0"/>
                    </a:cubicBezTo>
                    <a:cubicBezTo>
                      <a:pt x="117" y="13"/>
                      <a:pt x="121" y="26"/>
                      <a:pt x="121" y="39"/>
                    </a:cubicBezTo>
                    <a:cubicBezTo>
                      <a:pt x="121" y="54"/>
                      <a:pt x="104" y="65"/>
                      <a:pt x="90" y="55"/>
                    </a:cubicBezTo>
                    <a:cubicBezTo>
                      <a:pt x="89" y="64"/>
                      <a:pt x="82" y="80"/>
                      <a:pt x="70" y="72"/>
                    </a:cubicBezTo>
                    <a:cubicBezTo>
                      <a:pt x="71" y="92"/>
                      <a:pt x="43" y="82"/>
                      <a:pt x="43" y="69"/>
                    </a:cubicBezTo>
                    <a:cubicBezTo>
                      <a:pt x="45" y="85"/>
                      <a:pt x="26" y="75"/>
                      <a:pt x="21" y="70"/>
                    </a:cubicBezTo>
                    <a:cubicBezTo>
                      <a:pt x="13" y="62"/>
                      <a:pt x="12" y="49"/>
                      <a:pt x="3" y="43"/>
                    </a:cubicBezTo>
                    <a:cubicBezTo>
                      <a:pt x="0" y="72"/>
                      <a:pt x="26" y="89"/>
                      <a:pt x="36" y="112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5" name="Freeform 410">
                <a:extLst>
                  <a:ext uri="{FF2B5EF4-FFF2-40B4-BE49-F238E27FC236}">
                    <a16:creationId xmlns:a16="http://schemas.microsoft.com/office/drawing/2014/main" id="{16A50A45-EBE0-457F-A850-D6B34B438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604"/>
                <a:ext cx="320" cy="252"/>
              </a:xfrm>
              <a:custGeom>
                <a:avLst/>
                <a:gdLst>
                  <a:gd name="T0" fmla="*/ 0 w 215"/>
                  <a:gd name="T1" fmla="*/ 242 h 170"/>
                  <a:gd name="T2" fmla="*/ 6 w 215"/>
                  <a:gd name="T3" fmla="*/ 237 h 170"/>
                  <a:gd name="T4" fmla="*/ 189 w 215"/>
                  <a:gd name="T5" fmla="*/ 274 h 170"/>
                  <a:gd name="T6" fmla="*/ 353 w 215"/>
                  <a:gd name="T7" fmla="*/ 268 h 170"/>
                  <a:gd name="T8" fmla="*/ 454 w 215"/>
                  <a:gd name="T9" fmla="*/ 209 h 170"/>
                  <a:gd name="T10" fmla="*/ 472 w 215"/>
                  <a:gd name="T11" fmla="*/ 205 h 170"/>
                  <a:gd name="T12" fmla="*/ 461 w 215"/>
                  <a:gd name="T13" fmla="*/ 147 h 170"/>
                  <a:gd name="T14" fmla="*/ 417 w 215"/>
                  <a:gd name="T15" fmla="*/ 133 h 170"/>
                  <a:gd name="T16" fmla="*/ 271 w 215"/>
                  <a:gd name="T17" fmla="*/ 59 h 170"/>
                  <a:gd name="T18" fmla="*/ 204 w 215"/>
                  <a:gd name="T19" fmla="*/ 0 h 170"/>
                  <a:gd name="T20" fmla="*/ 377 w 215"/>
                  <a:gd name="T21" fmla="*/ 15 h 170"/>
                  <a:gd name="T22" fmla="*/ 487 w 215"/>
                  <a:gd name="T23" fmla="*/ 68 h 170"/>
                  <a:gd name="T24" fmla="*/ 627 w 215"/>
                  <a:gd name="T25" fmla="*/ 13 h 170"/>
                  <a:gd name="T26" fmla="*/ 708 w 215"/>
                  <a:gd name="T27" fmla="*/ 0 h 170"/>
                  <a:gd name="T28" fmla="*/ 653 w 215"/>
                  <a:gd name="T29" fmla="*/ 108 h 170"/>
                  <a:gd name="T30" fmla="*/ 566 w 215"/>
                  <a:gd name="T31" fmla="*/ 160 h 170"/>
                  <a:gd name="T32" fmla="*/ 558 w 215"/>
                  <a:gd name="T33" fmla="*/ 245 h 170"/>
                  <a:gd name="T34" fmla="*/ 432 w 215"/>
                  <a:gd name="T35" fmla="*/ 325 h 170"/>
                  <a:gd name="T36" fmla="*/ 435 w 215"/>
                  <a:gd name="T37" fmla="*/ 336 h 170"/>
                  <a:gd name="T38" fmla="*/ 371 w 215"/>
                  <a:gd name="T39" fmla="*/ 359 h 170"/>
                  <a:gd name="T40" fmla="*/ 454 w 215"/>
                  <a:gd name="T41" fmla="*/ 374 h 170"/>
                  <a:gd name="T42" fmla="*/ 527 w 215"/>
                  <a:gd name="T43" fmla="*/ 534 h 170"/>
                  <a:gd name="T44" fmla="*/ 332 w 215"/>
                  <a:gd name="T45" fmla="*/ 551 h 170"/>
                  <a:gd name="T46" fmla="*/ 191 w 215"/>
                  <a:gd name="T47" fmla="*/ 495 h 170"/>
                  <a:gd name="T48" fmla="*/ 150 w 215"/>
                  <a:gd name="T49" fmla="*/ 465 h 1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15" h="170">
                    <a:moveTo>
                      <a:pt x="0" y="74"/>
                    </a:moveTo>
                    <a:cubicBezTo>
                      <a:pt x="0" y="73"/>
                      <a:pt x="1" y="72"/>
                      <a:pt x="2" y="73"/>
                    </a:cubicBezTo>
                    <a:cubicBezTo>
                      <a:pt x="9" y="86"/>
                      <a:pt x="53" y="109"/>
                      <a:pt x="57" y="84"/>
                    </a:cubicBezTo>
                    <a:cubicBezTo>
                      <a:pt x="62" y="107"/>
                      <a:pt x="107" y="108"/>
                      <a:pt x="107" y="82"/>
                    </a:cubicBezTo>
                    <a:cubicBezTo>
                      <a:pt x="122" y="93"/>
                      <a:pt x="157" y="83"/>
                      <a:pt x="138" y="64"/>
                    </a:cubicBezTo>
                    <a:cubicBezTo>
                      <a:pt x="140" y="64"/>
                      <a:pt x="141" y="63"/>
                      <a:pt x="143" y="63"/>
                    </a:cubicBezTo>
                    <a:cubicBezTo>
                      <a:pt x="145" y="55"/>
                      <a:pt x="147" y="51"/>
                      <a:pt x="140" y="45"/>
                    </a:cubicBezTo>
                    <a:cubicBezTo>
                      <a:pt x="137" y="41"/>
                      <a:pt x="125" y="36"/>
                      <a:pt x="126" y="41"/>
                    </a:cubicBezTo>
                    <a:cubicBezTo>
                      <a:pt x="138" y="22"/>
                      <a:pt x="92" y="18"/>
                      <a:pt x="82" y="18"/>
                    </a:cubicBezTo>
                    <a:cubicBezTo>
                      <a:pt x="80" y="8"/>
                      <a:pt x="71" y="2"/>
                      <a:pt x="62" y="0"/>
                    </a:cubicBezTo>
                    <a:cubicBezTo>
                      <a:pt x="70" y="8"/>
                      <a:pt x="103" y="15"/>
                      <a:pt x="114" y="5"/>
                    </a:cubicBezTo>
                    <a:cubicBezTo>
                      <a:pt x="116" y="16"/>
                      <a:pt x="138" y="29"/>
                      <a:pt x="148" y="21"/>
                    </a:cubicBezTo>
                    <a:cubicBezTo>
                      <a:pt x="161" y="41"/>
                      <a:pt x="189" y="26"/>
                      <a:pt x="190" y="4"/>
                    </a:cubicBezTo>
                    <a:cubicBezTo>
                      <a:pt x="197" y="13"/>
                      <a:pt x="210" y="9"/>
                      <a:pt x="215" y="0"/>
                    </a:cubicBezTo>
                    <a:cubicBezTo>
                      <a:pt x="209" y="11"/>
                      <a:pt x="193" y="19"/>
                      <a:pt x="198" y="33"/>
                    </a:cubicBezTo>
                    <a:cubicBezTo>
                      <a:pt x="190" y="34"/>
                      <a:pt x="168" y="37"/>
                      <a:pt x="171" y="49"/>
                    </a:cubicBezTo>
                    <a:cubicBezTo>
                      <a:pt x="153" y="53"/>
                      <a:pt x="172" y="67"/>
                      <a:pt x="169" y="75"/>
                    </a:cubicBezTo>
                    <a:cubicBezTo>
                      <a:pt x="166" y="86"/>
                      <a:pt x="139" y="93"/>
                      <a:pt x="131" y="100"/>
                    </a:cubicBezTo>
                    <a:cubicBezTo>
                      <a:pt x="131" y="101"/>
                      <a:pt x="132" y="101"/>
                      <a:pt x="132" y="103"/>
                    </a:cubicBezTo>
                    <a:cubicBezTo>
                      <a:pt x="124" y="103"/>
                      <a:pt x="113" y="100"/>
                      <a:pt x="112" y="110"/>
                    </a:cubicBezTo>
                    <a:cubicBezTo>
                      <a:pt x="111" y="125"/>
                      <a:pt x="131" y="120"/>
                      <a:pt x="138" y="115"/>
                    </a:cubicBezTo>
                    <a:cubicBezTo>
                      <a:pt x="132" y="137"/>
                      <a:pt x="154" y="147"/>
                      <a:pt x="160" y="164"/>
                    </a:cubicBezTo>
                    <a:cubicBezTo>
                      <a:pt x="142" y="168"/>
                      <a:pt x="120" y="170"/>
                      <a:pt x="101" y="169"/>
                    </a:cubicBezTo>
                    <a:cubicBezTo>
                      <a:pt x="85" y="167"/>
                      <a:pt x="70" y="162"/>
                      <a:pt x="58" y="152"/>
                    </a:cubicBezTo>
                    <a:cubicBezTo>
                      <a:pt x="54" y="148"/>
                      <a:pt x="49" y="139"/>
                      <a:pt x="46" y="143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6" name="Freeform 411">
                <a:extLst>
                  <a:ext uri="{FF2B5EF4-FFF2-40B4-BE49-F238E27FC236}">
                    <a16:creationId xmlns:a16="http://schemas.microsoft.com/office/drawing/2014/main" id="{566EB9AC-42E0-491F-B9CA-DFAB3C07C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2526"/>
                <a:ext cx="162" cy="235"/>
              </a:xfrm>
              <a:custGeom>
                <a:avLst/>
                <a:gdLst>
                  <a:gd name="T0" fmla="*/ 223 w 109"/>
                  <a:gd name="T1" fmla="*/ 521 h 158"/>
                  <a:gd name="T2" fmla="*/ 245 w 109"/>
                  <a:gd name="T3" fmla="*/ 431 h 158"/>
                  <a:gd name="T4" fmla="*/ 169 w 109"/>
                  <a:gd name="T5" fmla="*/ 413 h 158"/>
                  <a:gd name="T6" fmla="*/ 177 w 109"/>
                  <a:gd name="T7" fmla="*/ 355 h 158"/>
                  <a:gd name="T8" fmla="*/ 141 w 109"/>
                  <a:gd name="T9" fmla="*/ 244 h 158"/>
                  <a:gd name="T10" fmla="*/ 100 w 109"/>
                  <a:gd name="T11" fmla="*/ 317 h 158"/>
                  <a:gd name="T12" fmla="*/ 6 w 109"/>
                  <a:gd name="T13" fmla="*/ 330 h 158"/>
                  <a:gd name="T14" fmla="*/ 19 w 109"/>
                  <a:gd name="T15" fmla="*/ 228 h 158"/>
                  <a:gd name="T16" fmla="*/ 113 w 109"/>
                  <a:gd name="T17" fmla="*/ 195 h 158"/>
                  <a:gd name="T18" fmla="*/ 174 w 109"/>
                  <a:gd name="T19" fmla="*/ 109 h 158"/>
                  <a:gd name="T20" fmla="*/ 196 w 109"/>
                  <a:gd name="T21" fmla="*/ 46 h 158"/>
                  <a:gd name="T22" fmla="*/ 137 w 109"/>
                  <a:gd name="T23" fmla="*/ 0 h 158"/>
                  <a:gd name="T24" fmla="*/ 272 w 109"/>
                  <a:gd name="T25" fmla="*/ 15 h 158"/>
                  <a:gd name="T26" fmla="*/ 227 w 109"/>
                  <a:gd name="T27" fmla="*/ 128 h 158"/>
                  <a:gd name="T28" fmla="*/ 236 w 109"/>
                  <a:gd name="T29" fmla="*/ 128 h 158"/>
                  <a:gd name="T30" fmla="*/ 195 w 109"/>
                  <a:gd name="T31" fmla="*/ 241 h 158"/>
                  <a:gd name="T32" fmla="*/ 214 w 109"/>
                  <a:gd name="T33" fmla="*/ 244 h 158"/>
                  <a:gd name="T34" fmla="*/ 251 w 109"/>
                  <a:gd name="T35" fmla="*/ 344 h 158"/>
                  <a:gd name="T36" fmla="*/ 256 w 109"/>
                  <a:gd name="T37" fmla="*/ 440 h 158"/>
                  <a:gd name="T38" fmla="*/ 358 w 109"/>
                  <a:gd name="T39" fmla="*/ 491 h 15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9" h="158">
                    <a:moveTo>
                      <a:pt x="68" y="158"/>
                    </a:moveTo>
                    <a:cubicBezTo>
                      <a:pt x="74" y="154"/>
                      <a:pt x="82" y="142"/>
                      <a:pt x="75" y="131"/>
                    </a:cubicBezTo>
                    <a:cubicBezTo>
                      <a:pt x="71" y="125"/>
                      <a:pt x="55" y="120"/>
                      <a:pt x="52" y="126"/>
                    </a:cubicBezTo>
                    <a:cubicBezTo>
                      <a:pt x="66" y="126"/>
                      <a:pt x="68" y="106"/>
                      <a:pt x="54" y="108"/>
                    </a:cubicBezTo>
                    <a:cubicBezTo>
                      <a:pt x="65" y="100"/>
                      <a:pt x="57" y="74"/>
                      <a:pt x="43" y="74"/>
                    </a:cubicBezTo>
                    <a:cubicBezTo>
                      <a:pt x="41" y="83"/>
                      <a:pt x="37" y="90"/>
                      <a:pt x="30" y="96"/>
                    </a:cubicBezTo>
                    <a:cubicBezTo>
                      <a:pt x="33" y="79"/>
                      <a:pt x="0" y="86"/>
                      <a:pt x="2" y="100"/>
                    </a:cubicBezTo>
                    <a:cubicBezTo>
                      <a:pt x="9" y="91"/>
                      <a:pt x="20" y="78"/>
                      <a:pt x="6" y="69"/>
                    </a:cubicBezTo>
                    <a:cubicBezTo>
                      <a:pt x="20" y="86"/>
                      <a:pt x="34" y="79"/>
                      <a:pt x="34" y="59"/>
                    </a:cubicBezTo>
                    <a:cubicBezTo>
                      <a:pt x="56" y="68"/>
                      <a:pt x="52" y="43"/>
                      <a:pt x="53" y="33"/>
                    </a:cubicBezTo>
                    <a:cubicBezTo>
                      <a:pt x="55" y="26"/>
                      <a:pt x="62" y="23"/>
                      <a:pt x="60" y="14"/>
                    </a:cubicBezTo>
                    <a:cubicBezTo>
                      <a:pt x="59" y="5"/>
                      <a:pt x="50" y="0"/>
                      <a:pt x="42" y="0"/>
                    </a:cubicBezTo>
                    <a:cubicBezTo>
                      <a:pt x="55" y="5"/>
                      <a:pt x="67" y="12"/>
                      <a:pt x="83" y="5"/>
                    </a:cubicBezTo>
                    <a:cubicBezTo>
                      <a:pt x="75" y="14"/>
                      <a:pt x="67" y="26"/>
                      <a:pt x="69" y="39"/>
                    </a:cubicBezTo>
                    <a:cubicBezTo>
                      <a:pt x="70" y="39"/>
                      <a:pt x="71" y="39"/>
                      <a:pt x="72" y="39"/>
                    </a:cubicBezTo>
                    <a:cubicBezTo>
                      <a:pt x="58" y="44"/>
                      <a:pt x="59" y="61"/>
                      <a:pt x="59" y="73"/>
                    </a:cubicBezTo>
                    <a:cubicBezTo>
                      <a:pt x="61" y="73"/>
                      <a:pt x="63" y="74"/>
                      <a:pt x="65" y="74"/>
                    </a:cubicBezTo>
                    <a:cubicBezTo>
                      <a:pt x="50" y="83"/>
                      <a:pt x="67" y="101"/>
                      <a:pt x="77" y="104"/>
                    </a:cubicBezTo>
                    <a:cubicBezTo>
                      <a:pt x="75" y="115"/>
                      <a:pt x="72" y="124"/>
                      <a:pt x="78" y="134"/>
                    </a:cubicBezTo>
                    <a:cubicBezTo>
                      <a:pt x="84" y="144"/>
                      <a:pt x="99" y="154"/>
                      <a:pt x="109" y="149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7" name="Freeform 412">
                <a:extLst>
                  <a:ext uri="{FF2B5EF4-FFF2-40B4-BE49-F238E27FC236}">
                    <a16:creationId xmlns:a16="http://schemas.microsoft.com/office/drawing/2014/main" id="{10D3FB62-008D-41D7-8299-472E13835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2207"/>
                <a:ext cx="293" cy="195"/>
              </a:xfrm>
              <a:custGeom>
                <a:avLst/>
                <a:gdLst>
                  <a:gd name="T0" fmla="*/ 632 w 197"/>
                  <a:gd name="T1" fmla="*/ 40 h 131"/>
                  <a:gd name="T2" fmla="*/ 440 w 197"/>
                  <a:gd name="T3" fmla="*/ 19 h 131"/>
                  <a:gd name="T4" fmla="*/ 292 w 197"/>
                  <a:gd name="T5" fmla="*/ 22 h 131"/>
                  <a:gd name="T6" fmla="*/ 223 w 197"/>
                  <a:gd name="T7" fmla="*/ 113 h 131"/>
                  <a:gd name="T8" fmla="*/ 122 w 197"/>
                  <a:gd name="T9" fmla="*/ 0 h 131"/>
                  <a:gd name="T10" fmla="*/ 162 w 197"/>
                  <a:gd name="T11" fmla="*/ 141 h 131"/>
                  <a:gd name="T12" fmla="*/ 67 w 197"/>
                  <a:gd name="T13" fmla="*/ 275 h 131"/>
                  <a:gd name="T14" fmla="*/ 0 w 197"/>
                  <a:gd name="T15" fmla="*/ 432 h 131"/>
                  <a:gd name="T16" fmla="*/ 177 w 197"/>
                  <a:gd name="T17" fmla="*/ 384 h 131"/>
                  <a:gd name="T18" fmla="*/ 177 w 197"/>
                  <a:gd name="T19" fmla="*/ 249 h 131"/>
                  <a:gd name="T20" fmla="*/ 326 w 197"/>
                  <a:gd name="T21" fmla="*/ 201 h 131"/>
                  <a:gd name="T22" fmla="*/ 431 w 197"/>
                  <a:gd name="T23" fmla="*/ 275 h 131"/>
                  <a:gd name="T24" fmla="*/ 454 w 197"/>
                  <a:gd name="T25" fmla="*/ 426 h 131"/>
                  <a:gd name="T26" fmla="*/ 494 w 197"/>
                  <a:gd name="T27" fmla="*/ 214 h 131"/>
                  <a:gd name="T28" fmla="*/ 427 w 197"/>
                  <a:gd name="T29" fmla="*/ 132 h 131"/>
                  <a:gd name="T30" fmla="*/ 586 w 197"/>
                  <a:gd name="T31" fmla="*/ 155 h 131"/>
                  <a:gd name="T32" fmla="*/ 648 w 197"/>
                  <a:gd name="T33" fmla="*/ 150 h 131"/>
                  <a:gd name="T34" fmla="*/ 641 w 197"/>
                  <a:gd name="T35" fmla="*/ 63 h 1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7" h="131">
                    <a:moveTo>
                      <a:pt x="192" y="12"/>
                    </a:moveTo>
                    <a:cubicBezTo>
                      <a:pt x="173" y="33"/>
                      <a:pt x="158" y="22"/>
                      <a:pt x="134" y="6"/>
                    </a:cubicBezTo>
                    <a:cubicBezTo>
                      <a:pt x="125" y="31"/>
                      <a:pt x="103" y="14"/>
                      <a:pt x="89" y="7"/>
                    </a:cubicBezTo>
                    <a:cubicBezTo>
                      <a:pt x="91" y="20"/>
                      <a:pt x="81" y="34"/>
                      <a:pt x="68" y="34"/>
                    </a:cubicBezTo>
                    <a:cubicBezTo>
                      <a:pt x="51" y="33"/>
                      <a:pt x="44" y="12"/>
                      <a:pt x="37" y="0"/>
                    </a:cubicBezTo>
                    <a:cubicBezTo>
                      <a:pt x="38" y="14"/>
                      <a:pt x="50" y="26"/>
                      <a:pt x="49" y="43"/>
                    </a:cubicBezTo>
                    <a:cubicBezTo>
                      <a:pt x="49" y="65"/>
                      <a:pt x="38" y="71"/>
                      <a:pt x="20" y="83"/>
                    </a:cubicBezTo>
                    <a:cubicBezTo>
                      <a:pt x="46" y="82"/>
                      <a:pt x="7" y="126"/>
                      <a:pt x="0" y="131"/>
                    </a:cubicBezTo>
                    <a:cubicBezTo>
                      <a:pt x="12" y="119"/>
                      <a:pt x="38" y="102"/>
                      <a:pt x="54" y="116"/>
                    </a:cubicBezTo>
                    <a:cubicBezTo>
                      <a:pt x="35" y="108"/>
                      <a:pt x="36" y="83"/>
                      <a:pt x="54" y="75"/>
                    </a:cubicBezTo>
                    <a:cubicBezTo>
                      <a:pt x="44" y="49"/>
                      <a:pt x="107" y="29"/>
                      <a:pt x="99" y="61"/>
                    </a:cubicBezTo>
                    <a:cubicBezTo>
                      <a:pt x="118" y="33"/>
                      <a:pt x="127" y="71"/>
                      <a:pt x="131" y="83"/>
                    </a:cubicBezTo>
                    <a:cubicBezTo>
                      <a:pt x="136" y="99"/>
                      <a:pt x="152" y="110"/>
                      <a:pt x="138" y="129"/>
                    </a:cubicBezTo>
                    <a:cubicBezTo>
                      <a:pt x="136" y="110"/>
                      <a:pt x="137" y="79"/>
                      <a:pt x="150" y="65"/>
                    </a:cubicBezTo>
                    <a:cubicBezTo>
                      <a:pt x="137" y="70"/>
                      <a:pt x="119" y="51"/>
                      <a:pt x="130" y="40"/>
                    </a:cubicBezTo>
                    <a:cubicBezTo>
                      <a:pt x="140" y="31"/>
                      <a:pt x="169" y="42"/>
                      <a:pt x="178" y="47"/>
                    </a:cubicBezTo>
                    <a:cubicBezTo>
                      <a:pt x="181" y="39"/>
                      <a:pt x="192" y="41"/>
                      <a:pt x="197" y="46"/>
                    </a:cubicBezTo>
                    <a:cubicBezTo>
                      <a:pt x="191" y="39"/>
                      <a:pt x="178" y="21"/>
                      <a:pt x="195" y="19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8" name="Freeform 413">
                <a:extLst>
                  <a:ext uri="{FF2B5EF4-FFF2-40B4-BE49-F238E27FC236}">
                    <a16:creationId xmlns:a16="http://schemas.microsoft.com/office/drawing/2014/main" id="{446F3FD5-BB04-4FD6-8471-0505E9BC3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1615"/>
                <a:ext cx="106" cy="128"/>
              </a:xfrm>
              <a:custGeom>
                <a:avLst/>
                <a:gdLst>
                  <a:gd name="T0" fmla="*/ 0 w 71"/>
                  <a:gd name="T1" fmla="*/ 60 h 86"/>
                  <a:gd name="T2" fmla="*/ 63 w 71"/>
                  <a:gd name="T3" fmla="*/ 128 h 86"/>
                  <a:gd name="T4" fmla="*/ 208 w 71"/>
                  <a:gd name="T5" fmla="*/ 284 h 86"/>
                  <a:gd name="T6" fmla="*/ 236 w 71"/>
                  <a:gd name="T7" fmla="*/ 55 h 86"/>
                  <a:gd name="T8" fmla="*/ 143 w 71"/>
                  <a:gd name="T9" fmla="*/ 106 h 86"/>
                  <a:gd name="T10" fmla="*/ 94 w 71"/>
                  <a:gd name="T11" fmla="*/ 0 h 86"/>
                  <a:gd name="T12" fmla="*/ 6 w 71"/>
                  <a:gd name="T13" fmla="*/ 46 h 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86">
                    <a:moveTo>
                      <a:pt x="0" y="18"/>
                    </a:moveTo>
                    <a:cubicBezTo>
                      <a:pt x="10" y="9"/>
                      <a:pt x="24" y="25"/>
                      <a:pt x="19" y="39"/>
                    </a:cubicBezTo>
                    <a:cubicBezTo>
                      <a:pt x="41" y="28"/>
                      <a:pt x="63" y="72"/>
                      <a:pt x="62" y="86"/>
                    </a:cubicBezTo>
                    <a:cubicBezTo>
                      <a:pt x="49" y="69"/>
                      <a:pt x="52" y="29"/>
                      <a:pt x="71" y="17"/>
                    </a:cubicBezTo>
                    <a:cubicBezTo>
                      <a:pt x="69" y="21"/>
                      <a:pt x="51" y="32"/>
                      <a:pt x="43" y="32"/>
                    </a:cubicBezTo>
                    <a:cubicBezTo>
                      <a:pt x="26" y="32"/>
                      <a:pt x="28" y="14"/>
                      <a:pt x="28" y="0"/>
                    </a:cubicBezTo>
                    <a:cubicBezTo>
                      <a:pt x="24" y="9"/>
                      <a:pt x="13" y="17"/>
                      <a:pt x="2" y="14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9" name="Freeform 414">
                <a:extLst>
                  <a:ext uri="{FF2B5EF4-FFF2-40B4-BE49-F238E27FC236}">
                    <a16:creationId xmlns:a16="http://schemas.microsoft.com/office/drawing/2014/main" id="{35C4BD2C-6247-4BE3-86D3-4D92B31E5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605"/>
                <a:ext cx="112" cy="76"/>
              </a:xfrm>
              <a:custGeom>
                <a:avLst/>
                <a:gdLst>
                  <a:gd name="T0" fmla="*/ 19 w 75"/>
                  <a:gd name="T1" fmla="*/ 9 h 51"/>
                  <a:gd name="T2" fmla="*/ 0 w 75"/>
                  <a:gd name="T3" fmla="*/ 168 h 51"/>
                  <a:gd name="T4" fmla="*/ 148 w 75"/>
                  <a:gd name="T5" fmla="*/ 146 h 51"/>
                  <a:gd name="T6" fmla="*/ 240 w 75"/>
                  <a:gd name="T7" fmla="*/ 28 h 51"/>
                  <a:gd name="T8" fmla="*/ 249 w 75"/>
                  <a:gd name="T9" fmla="*/ 0 h 51"/>
                  <a:gd name="T10" fmla="*/ 163 w 75"/>
                  <a:gd name="T11" fmla="*/ 6 h 51"/>
                  <a:gd name="T12" fmla="*/ 103 w 75"/>
                  <a:gd name="T13" fmla="*/ 80 h 51"/>
                  <a:gd name="T14" fmla="*/ 96 w 75"/>
                  <a:gd name="T15" fmla="*/ 67 h 51"/>
                  <a:gd name="T16" fmla="*/ 46 w 75"/>
                  <a:gd name="T17" fmla="*/ 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51">
                    <a:moveTo>
                      <a:pt x="6" y="3"/>
                    </a:moveTo>
                    <a:cubicBezTo>
                      <a:pt x="28" y="8"/>
                      <a:pt x="10" y="42"/>
                      <a:pt x="0" y="51"/>
                    </a:cubicBezTo>
                    <a:cubicBezTo>
                      <a:pt x="10" y="40"/>
                      <a:pt x="34" y="20"/>
                      <a:pt x="44" y="44"/>
                    </a:cubicBezTo>
                    <a:cubicBezTo>
                      <a:pt x="31" y="19"/>
                      <a:pt x="55" y="16"/>
                      <a:pt x="72" y="9"/>
                    </a:cubicBezTo>
                    <a:cubicBezTo>
                      <a:pt x="73" y="8"/>
                      <a:pt x="75" y="1"/>
                      <a:pt x="75" y="0"/>
                    </a:cubicBezTo>
                    <a:cubicBezTo>
                      <a:pt x="70" y="6"/>
                      <a:pt x="56" y="7"/>
                      <a:pt x="49" y="2"/>
                    </a:cubicBezTo>
                    <a:cubicBezTo>
                      <a:pt x="48" y="11"/>
                      <a:pt x="43" y="26"/>
                      <a:pt x="31" y="24"/>
                    </a:cubicBezTo>
                    <a:cubicBezTo>
                      <a:pt x="31" y="24"/>
                      <a:pt x="29" y="20"/>
                      <a:pt x="29" y="20"/>
                    </a:cubicBezTo>
                    <a:cubicBezTo>
                      <a:pt x="20" y="22"/>
                      <a:pt x="16" y="9"/>
                      <a:pt x="14" y="1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0" name="Freeform 415">
                <a:extLst>
                  <a:ext uri="{FF2B5EF4-FFF2-40B4-BE49-F238E27FC236}">
                    <a16:creationId xmlns:a16="http://schemas.microsoft.com/office/drawing/2014/main" id="{A3C4EE1B-0B6F-428A-8CA0-F60239E15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088"/>
                <a:ext cx="116" cy="94"/>
              </a:xfrm>
              <a:custGeom>
                <a:avLst/>
                <a:gdLst>
                  <a:gd name="T0" fmla="*/ 0 w 78"/>
                  <a:gd name="T1" fmla="*/ 107 h 63"/>
                  <a:gd name="T2" fmla="*/ 106 w 78"/>
                  <a:gd name="T3" fmla="*/ 134 h 63"/>
                  <a:gd name="T4" fmla="*/ 257 w 78"/>
                  <a:gd name="T5" fmla="*/ 209 h 63"/>
                  <a:gd name="T6" fmla="*/ 164 w 78"/>
                  <a:gd name="T7" fmla="*/ 0 h 63"/>
                  <a:gd name="T8" fmla="*/ 106 w 78"/>
                  <a:gd name="T9" fmla="*/ 13 h 63"/>
                  <a:gd name="T10" fmla="*/ 9 w 78"/>
                  <a:gd name="T11" fmla="*/ 103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" h="63">
                    <a:moveTo>
                      <a:pt x="0" y="32"/>
                    </a:moveTo>
                    <a:cubicBezTo>
                      <a:pt x="5" y="9"/>
                      <a:pt x="35" y="17"/>
                      <a:pt x="32" y="40"/>
                    </a:cubicBezTo>
                    <a:cubicBezTo>
                      <a:pt x="37" y="14"/>
                      <a:pt x="74" y="51"/>
                      <a:pt x="78" y="63"/>
                    </a:cubicBezTo>
                    <a:cubicBezTo>
                      <a:pt x="62" y="51"/>
                      <a:pt x="48" y="19"/>
                      <a:pt x="50" y="0"/>
                    </a:cubicBezTo>
                    <a:cubicBezTo>
                      <a:pt x="54" y="19"/>
                      <a:pt x="38" y="17"/>
                      <a:pt x="32" y="4"/>
                    </a:cubicBezTo>
                    <a:cubicBezTo>
                      <a:pt x="20" y="11"/>
                      <a:pt x="13" y="24"/>
                      <a:pt x="3" y="31"/>
                    </a:cubicBezTo>
                  </a:path>
                </a:pathLst>
              </a:custGeom>
              <a:solidFill>
                <a:srgbClr val="C84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1" name="Freeform 416">
                <a:extLst>
                  <a:ext uri="{FF2B5EF4-FFF2-40B4-BE49-F238E27FC236}">
                    <a16:creationId xmlns:a16="http://schemas.microsoft.com/office/drawing/2014/main" id="{E6FB015B-ABA6-4317-9FDB-3239FE7A3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1302"/>
                <a:ext cx="46" cy="70"/>
              </a:xfrm>
              <a:custGeom>
                <a:avLst/>
                <a:gdLst>
                  <a:gd name="T0" fmla="*/ 9 w 31"/>
                  <a:gd name="T1" fmla="*/ 1 h 47"/>
                  <a:gd name="T2" fmla="*/ 1 w 31"/>
                  <a:gd name="T3" fmla="*/ 73 h 47"/>
                  <a:gd name="T4" fmla="*/ 40 w 31"/>
                  <a:gd name="T5" fmla="*/ 103 h 47"/>
                  <a:gd name="T6" fmla="*/ 28 w 31"/>
                  <a:gd name="T7" fmla="*/ 155 h 47"/>
                  <a:gd name="T8" fmla="*/ 73 w 31"/>
                  <a:gd name="T9" fmla="*/ 73 h 47"/>
                  <a:gd name="T10" fmla="*/ 92 w 31"/>
                  <a:gd name="T11" fmla="*/ 22 h 47"/>
                  <a:gd name="T12" fmla="*/ 101 w 31"/>
                  <a:gd name="T13" fmla="*/ 0 h 47"/>
                  <a:gd name="T14" fmla="*/ 55 w 31"/>
                  <a:gd name="T15" fmla="*/ 76 h 47"/>
                  <a:gd name="T16" fmla="*/ 28 w 31"/>
                  <a:gd name="T17" fmla="*/ 46 h 47"/>
                  <a:gd name="T18" fmla="*/ 19 w 31"/>
                  <a:gd name="T19" fmla="*/ 27 h 47"/>
                  <a:gd name="T20" fmla="*/ 15 w 31"/>
                  <a:gd name="T21" fmla="*/ 9 h 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" h="47">
                    <a:moveTo>
                      <a:pt x="3" y="1"/>
                    </a:moveTo>
                    <a:cubicBezTo>
                      <a:pt x="0" y="1"/>
                      <a:pt x="7" y="19"/>
                      <a:pt x="1" y="22"/>
                    </a:cubicBezTo>
                    <a:cubicBezTo>
                      <a:pt x="6" y="20"/>
                      <a:pt x="11" y="27"/>
                      <a:pt x="12" y="31"/>
                    </a:cubicBezTo>
                    <a:cubicBezTo>
                      <a:pt x="14" y="37"/>
                      <a:pt x="10" y="42"/>
                      <a:pt x="9" y="47"/>
                    </a:cubicBezTo>
                    <a:cubicBezTo>
                      <a:pt x="14" y="39"/>
                      <a:pt x="15" y="28"/>
                      <a:pt x="22" y="22"/>
                    </a:cubicBezTo>
                    <a:cubicBezTo>
                      <a:pt x="19" y="18"/>
                      <a:pt x="23" y="8"/>
                      <a:pt x="28" y="7"/>
                    </a:cubicBezTo>
                    <a:cubicBezTo>
                      <a:pt x="27" y="5"/>
                      <a:pt x="29" y="2"/>
                      <a:pt x="31" y="0"/>
                    </a:cubicBezTo>
                    <a:cubicBezTo>
                      <a:pt x="29" y="3"/>
                      <a:pt x="20" y="23"/>
                      <a:pt x="17" y="23"/>
                    </a:cubicBezTo>
                    <a:cubicBezTo>
                      <a:pt x="13" y="23"/>
                      <a:pt x="11" y="16"/>
                      <a:pt x="9" y="14"/>
                    </a:cubicBezTo>
                    <a:cubicBezTo>
                      <a:pt x="8" y="12"/>
                      <a:pt x="7" y="11"/>
                      <a:pt x="6" y="8"/>
                    </a:cubicBezTo>
                    <a:cubicBezTo>
                      <a:pt x="6" y="6"/>
                      <a:pt x="6" y="2"/>
                      <a:pt x="5" y="3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2" name="Freeform 417">
                <a:extLst>
                  <a:ext uri="{FF2B5EF4-FFF2-40B4-BE49-F238E27FC236}">
                    <a16:creationId xmlns:a16="http://schemas.microsoft.com/office/drawing/2014/main" id="{5617AF87-F4E6-44B0-A1A6-C64908F46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1149"/>
                <a:ext cx="19" cy="102"/>
              </a:xfrm>
              <a:custGeom>
                <a:avLst/>
                <a:gdLst>
                  <a:gd name="T0" fmla="*/ 6 w 13"/>
                  <a:gd name="T1" fmla="*/ 28 h 69"/>
                  <a:gd name="T2" fmla="*/ 38 w 13"/>
                  <a:gd name="T3" fmla="*/ 0 h 69"/>
                  <a:gd name="T4" fmla="*/ 32 w 13"/>
                  <a:gd name="T5" fmla="*/ 27 h 69"/>
                  <a:gd name="T6" fmla="*/ 32 w 13"/>
                  <a:gd name="T7" fmla="*/ 52 h 69"/>
                  <a:gd name="T8" fmla="*/ 15 w 13"/>
                  <a:gd name="T9" fmla="*/ 114 h 69"/>
                  <a:gd name="T10" fmla="*/ 38 w 13"/>
                  <a:gd name="T11" fmla="*/ 164 h 69"/>
                  <a:gd name="T12" fmla="*/ 38 w 13"/>
                  <a:gd name="T13" fmla="*/ 223 h 69"/>
                  <a:gd name="T14" fmla="*/ 0 w 13"/>
                  <a:gd name="T15" fmla="*/ 151 h 69"/>
                  <a:gd name="T16" fmla="*/ 1 w 13"/>
                  <a:gd name="T17" fmla="*/ 96 h 69"/>
                  <a:gd name="T18" fmla="*/ 6 w 13"/>
                  <a:gd name="T19" fmla="*/ 33 h 6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69">
                    <a:moveTo>
                      <a:pt x="2" y="9"/>
                    </a:moveTo>
                    <a:cubicBezTo>
                      <a:pt x="7" y="10"/>
                      <a:pt x="10" y="4"/>
                      <a:pt x="12" y="0"/>
                    </a:cubicBezTo>
                    <a:cubicBezTo>
                      <a:pt x="11" y="2"/>
                      <a:pt x="9" y="6"/>
                      <a:pt x="10" y="8"/>
                    </a:cubicBezTo>
                    <a:cubicBezTo>
                      <a:pt x="11" y="14"/>
                      <a:pt x="13" y="10"/>
                      <a:pt x="10" y="16"/>
                    </a:cubicBezTo>
                    <a:cubicBezTo>
                      <a:pt x="7" y="23"/>
                      <a:pt x="4" y="28"/>
                      <a:pt x="5" y="35"/>
                    </a:cubicBezTo>
                    <a:cubicBezTo>
                      <a:pt x="2" y="43"/>
                      <a:pt x="6" y="46"/>
                      <a:pt x="12" y="51"/>
                    </a:cubicBezTo>
                    <a:cubicBezTo>
                      <a:pt x="6" y="54"/>
                      <a:pt x="12" y="64"/>
                      <a:pt x="12" y="69"/>
                    </a:cubicBezTo>
                    <a:cubicBezTo>
                      <a:pt x="9" y="62"/>
                      <a:pt x="5" y="52"/>
                      <a:pt x="0" y="47"/>
                    </a:cubicBezTo>
                    <a:cubicBezTo>
                      <a:pt x="4" y="42"/>
                      <a:pt x="0" y="35"/>
                      <a:pt x="1" y="30"/>
                    </a:cubicBezTo>
                    <a:cubicBezTo>
                      <a:pt x="1" y="23"/>
                      <a:pt x="8" y="17"/>
                      <a:pt x="2" y="1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3" name="Freeform 418">
                <a:extLst>
                  <a:ext uri="{FF2B5EF4-FFF2-40B4-BE49-F238E27FC236}">
                    <a16:creationId xmlns:a16="http://schemas.microsoft.com/office/drawing/2014/main" id="{AA270E72-038F-4DB0-9F52-D2B4CB1CD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1416"/>
                <a:ext cx="143" cy="149"/>
              </a:xfrm>
              <a:custGeom>
                <a:avLst/>
                <a:gdLst>
                  <a:gd name="T0" fmla="*/ 317 w 96"/>
                  <a:gd name="T1" fmla="*/ 9 h 100"/>
                  <a:gd name="T2" fmla="*/ 277 w 96"/>
                  <a:gd name="T3" fmla="*/ 0 h 100"/>
                  <a:gd name="T4" fmla="*/ 249 w 96"/>
                  <a:gd name="T5" fmla="*/ 86 h 100"/>
                  <a:gd name="T6" fmla="*/ 222 w 96"/>
                  <a:gd name="T7" fmla="*/ 113 h 100"/>
                  <a:gd name="T8" fmla="*/ 189 w 96"/>
                  <a:gd name="T9" fmla="*/ 136 h 100"/>
                  <a:gd name="T10" fmla="*/ 113 w 96"/>
                  <a:gd name="T11" fmla="*/ 155 h 100"/>
                  <a:gd name="T12" fmla="*/ 28 w 96"/>
                  <a:gd name="T13" fmla="*/ 237 h 100"/>
                  <a:gd name="T14" fmla="*/ 1 w 96"/>
                  <a:gd name="T15" fmla="*/ 268 h 100"/>
                  <a:gd name="T16" fmla="*/ 1 w 96"/>
                  <a:gd name="T17" fmla="*/ 304 h 100"/>
                  <a:gd name="T18" fmla="*/ 13 w 96"/>
                  <a:gd name="T19" fmla="*/ 331 h 100"/>
                  <a:gd name="T20" fmla="*/ 42 w 96"/>
                  <a:gd name="T21" fmla="*/ 264 h 100"/>
                  <a:gd name="T22" fmla="*/ 73 w 96"/>
                  <a:gd name="T23" fmla="*/ 228 h 100"/>
                  <a:gd name="T24" fmla="*/ 103 w 96"/>
                  <a:gd name="T25" fmla="*/ 203 h 100"/>
                  <a:gd name="T26" fmla="*/ 128 w 96"/>
                  <a:gd name="T27" fmla="*/ 162 h 100"/>
                  <a:gd name="T28" fmla="*/ 215 w 96"/>
                  <a:gd name="T29" fmla="*/ 122 h 100"/>
                  <a:gd name="T30" fmla="*/ 302 w 96"/>
                  <a:gd name="T31" fmla="*/ 133 h 100"/>
                  <a:gd name="T32" fmla="*/ 304 w 96"/>
                  <a:gd name="T33" fmla="*/ 80 h 100"/>
                  <a:gd name="T34" fmla="*/ 290 w 96"/>
                  <a:gd name="T35" fmla="*/ 82 h 100"/>
                  <a:gd name="T36" fmla="*/ 311 w 96"/>
                  <a:gd name="T37" fmla="*/ 15 h 10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6" h="100">
                    <a:moveTo>
                      <a:pt x="96" y="3"/>
                    </a:moveTo>
                    <a:cubicBezTo>
                      <a:pt x="93" y="4"/>
                      <a:pt x="87" y="2"/>
                      <a:pt x="84" y="0"/>
                    </a:cubicBezTo>
                    <a:cubicBezTo>
                      <a:pt x="88" y="8"/>
                      <a:pt x="87" y="27"/>
                      <a:pt x="75" y="26"/>
                    </a:cubicBezTo>
                    <a:cubicBezTo>
                      <a:pt x="78" y="32"/>
                      <a:pt x="71" y="33"/>
                      <a:pt x="67" y="34"/>
                    </a:cubicBezTo>
                    <a:cubicBezTo>
                      <a:pt x="63" y="36"/>
                      <a:pt x="61" y="39"/>
                      <a:pt x="57" y="41"/>
                    </a:cubicBezTo>
                    <a:cubicBezTo>
                      <a:pt x="51" y="44"/>
                      <a:pt x="41" y="47"/>
                      <a:pt x="34" y="47"/>
                    </a:cubicBezTo>
                    <a:cubicBezTo>
                      <a:pt x="32" y="59"/>
                      <a:pt x="21" y="67"/>
                      <a:pt x="9" y="72"/>
                    </a:cubicBezTo>
                    <a:cubicBezTo>
                      <a:pt x="9" y="77"/>
                      <a:pt x="6" y="79"/>
                      <a:pt x="1" y="81"/>
                    </a:cubicBezTo>
                    <a:cubicBezTo>
                      <a:pt x="2" y="84"/>
                      <a:pt x="0" y="88"/>
                      <a:pt x="1" y="92"/>
                    </a:cubicBezTo>
                    <a:cubicBezTo>
                      <a:pt x="1" y="95"/>
                      <a:pt x="2" y="97"/>
                      <a:pt x="4" y="100"/>
                    </a:cubicBezTo>
                    <a:cubicBezTo>
                      <a:pt x="5" y="91"/>
                      <a:pt x="7" y="87"/>
                      <a:pt x="13" y="80"/>
                    </a:cubicBezTo>
                    <a:cubicBezTo>
                      <a:pt x="16" y="77"/>
                      <a:pt x="17" y="72"/>
                      <a:pt x="22" y="69"/>
                    </a:cubicBezTo>
                    <a:cubicBezTo>
                      <a:pt x="25" y="66"/>
                      <a:pt x="29" y="65"/>
                      <a:pt x="31" y="61"/>
                    </a:cubicBezTo>
                    <a:cubicBezTo>
                      <a:pt x="34" y="57"/>
                      <a:pt x="35" y="53"/>
                      <a:pt x="39" y="49"/>
                    </a:cubicBezTo>
                    <a:cubicBezTo>
                      <a:pt x="45" y="43"/>
                      <a:pt x="57" y="41"/>
                      <a:pt x="65" y="37"/>
                    </a:cubicBezTo>
                    <a:cubicBezTo>
                      <a:pt x="72" y="34"/>
                      <a:pt x="87" y="31"/>
                      <a:pt x="91" y="40"/>
                    </a:cubicBezTo>
                    <a:cubicBezTo>
                      <a:pt x="89" y="35"/>
                      <a:pt x="86" y="28"/>
                      <a:pt x="92" y="24"/>
                    </a:cubicBezTo>
                    <a:cubicBezTo>
                      <a:pt x="91" y="25"/>
                      <a:pt x="90" y="25"/>
                      <a:pt x="88" y="25"/>
                    </a:cubicBezTo>
                    <a:cubicBezTo>
                      <a:pt x="88" y="19"/>
                      <a:pt x="89" y="9"/>
                      <a:pt x="94" y="5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4" name="Freeform 419">
                <a:extLst>
                  <a:ext uri="{FF2B5EF4-FFF2-40B4-BE49-F238E27FC236}">
                    <a16:creationId xmlns:a16="http://schemas.microsoft.com/office/drawing/2014/main" id="{66BE6B3D-B4A6-4EAD-9BB5-3B27219C9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1587"/>
                <a:ext cx="29" cy="37"/>
              </a:xfrm>
              <a:custGeom>
                <a:avLst/>
                <a:gdLst>
                  <a:gd name="T0" fmla="*/ 0 w 19"/>
                  <a:gd name="T1" fmla="*/ 0 h 25"/>
                  <a:gd name="T2" fmla="*/ 35 w 19"/>
                  <a:gd name="T3" fmla="*/ 73 h 25"/>
                  <a:gd name="T4" fmla="*/ 63 w 19"/>
                  <a:gd name="T5" fmla="*/ 81 h 25"/>
                  <a:gd name="T6" fmla="*/ 67 w 19"/>
                  <a:gd name="T7" fmla="*/ 9 h 25"/>
                  <a:gd name="T8" fmla="*/ 18 w 19"/>
                  <a:gd name="T9" fmla="*/ 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5">
                    <a:moveTo>
                      <a:pt x="0" y="0"/>
                    </a:moveTo>
                    <a:cubicBezTo>
                      <a:pt x="8" y="4"/>
                      <a:pt x="12" y="13"/>
                      <a:pt x="10" y="22"/>
                    </a:cubicBezTo>
                    <a:cubicBezTo>
                      <a:pt x="13" y="21"/>
                      <a:pt x="17" y="22"/>
                      <a:pt x="18" y="25"/>
                    </a:cubicBezTo>
                    <a:cubicBezTo>
                      <a:pt x="13" y="17"/>
                      <a:pt x="16" y="10"/>
                      <a:pt x="19" y="3"/>
                    </a:cubicBezTo>
                    <a:cubicBezTo>
                      <a:pt x="19" y="11"/>
                      <a:pt x="7" y="5"/>
                      <a:pt x="5" y="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5" name="Freeform 420">
                <a:extLst>
                  <a:ext uri="{FF2B5EF4-FFF2-40B4-BE49-F238E27FC236}">
                    <a16:creationId xmlns:a16="http://schemas.microsoft.com/office/drawing/2014/main" id="{76952F06-F901-48CF-B9D4-352230344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1489"/>
                <a:ext cx="35" cy="39"/>
              </a:xfrm>
              <a:custGeom>
                <a:avLst/>
                <a:gdLst>
                  <a:gd name="T0" fmla="*/ 0 w 23"/>
                  <a:gd name="T1" fmla="*/ 0 h 26"/>
                  <a:gd name="T2" fmla="*/ 8 w 23"/>
                  <a:gd name="T3" fmla="*/ 53 h 26"/>
                  <a:gd name="T4" fmla="*/ 26 w 23"/>
                  <a:gd name="T5" fmla="*/ 89 h 26"/>
                  <a:gd name="T6" fmla="*/ 81 w 23"/>
                  <a:gd name="T7" fmla="*/ 35 h 26"/>
                  <a:gd name="T8" fmla="*/ 49 w 23"/>
                  <a:gd name="T9" fmla="*/ 0 h 26"/>
                  <a:gd name="T10" fmla="*/ 8 w 23"/>
                  <a:gd name="T11" fmla="*/ 5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26">
                    <a:moveTo>
                      <a:pt x="0" y="0"/>
                    </a:moveTo>
                    <a:cubicBezTo>
                      <a:pt x="4" y="0"/>
                      <a:pt x="6" y="12"/>
                      <a:pt x="2" y="15"/>
                    </a:cubicBezTo>
                    <a:cubicBezTo>
                      <a:pt x="7" y="12"/>
                      <a:pt x="7" y="22"/>
                      <a:pt x="7" y="26"/>
                    </a:cubicBezTo>
                    <a:cubicBezTo>
                      <a:pt x="6" y="19"/>
                      <a:pt x="15" y="3"/>
                      <a:pt x="23" y="10"/>
                    </a:cubicBezTo>
                    <a:cubicBezTo>
                      <a:pt x="20" y="8"/>
                      <a:pt x="7" y="7"/>
                      <a:pt x="14" y="0"/>
                    </a:cubicBezTo>
                    <a:cubicBezTo>
                      <a:pt x="12" y="6"/>
                      <a:pt x="6" y="4"/>
                      <a:pt x="2" y="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6" name="Freeform 421">
                <a:extLst>
                  <a:ext uri="{FF2B5EF4-FFF2-40B4-BE49-F238E27FC236}">
                    <a16:creationId xmlns:a16="http://schemas.microsoft.com/office/drawing/2014/main" id="{B87BEA91-AEB8-4793-A5F7-877B01DB7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1782"/>
                <a:ext cx="93" cy="76"/>
              </a:xfrm>
              <a:custGeom>
                <a:avLst/>
                <a:gdLst>
                  <a:gd name="T0" fmla="*/ 65 w 63"/>
                  <a:gd name="T1" fmla="*/ 6 h 51"/>
                  <a:gd name="T2" fmla="*/ 41 w 63"/>
                  <a:gd name="T3" fmla="*/ 67 h 51"/>
                  <a:gd name="T4" fmla="*/ 0 w 63"/>
                  <a:gd name="T5" fmla="*/ 94 h 51"/>
                  <a:gd name="T6" fmla="*/ 59 w 63"/>
                  <a:gd name="T7" fmla="*/ 168 h 51"/>
                  <a:gd name="T8" fmla="*/ 83 w 63"/>
                  <a:gd name="T9" fmla="*/ 63 h 51"/>
                  <a:gd name="T10" fmla="*/ 164 w 63"/>
                  <a:gd name="T11" fmla="*/ 42 h 51"/>
                  <a:gd name="T12" fmla="*/ 202 w 63"/>
                  <a:gd name="T13" fmla="*/ 6 h 51"/>
                  <a:gd name="T14" fmla="*/ 100 w 63"/>
                  <a:gd name="T15" fmla="*/ 15 h 51"/>
                  <a:gd name="T16" fmla="*/ 61 w 63"/>
                  <a:gd name="T17" fmla="*/ 15 h 51"/>
                  <a:gd name="T18" fmla="*/ 65 w 63"/>
                  <a:gd name="T19" fmla="*/ 13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51">
                    <a:moveTo>
                      <a:pt x="20" y="2"/>
                    </a:moveTo>
                    <a:cubicBezTo>
                      <a:pt x="18" y="9"/>
                      <a:pt x="18" y="15"/>
                      <a:pt x="13" y="20"/>
                    </a:cubicBezTo>
                    <a:cubicBezTo>
                      <a:pt x="10" y="24"/>
                      <a:pt x="5" y="25"/>
                      <a:pt x="0" y="28"/>
                    </a:cubicBezTo>
                    <a:cubicBezTo>
                      <a:pt x="7" y="31"/>
                      <a:pt x="18" y="43"/>
                      <a:pt x="18" y="51"/>
                    </a:cubicBezTo>
                    <a:cubicBezTo>
                      <a:pt x="15" y="41"/>
                      <a:pt x="7" y="18"/>
                      <a:pt x="26" y="19"/>
                    </a:cubicBezTo>
                    <a:cubicBezTo>
                      <a:pt x="30" y="11"/>
                      <a:pt x="44" y="11"/>
                      <a:pt x="51" y="13"/>
                    </a:cubicBezTo>
                    <a:cubicBezTo>
                      <a:pt x="50" y="5"/>
                      <a:pt x="58" y="5"/>
                      <a:pt x="63" y="2"/>
                    </a:cubicBezTo>
                    <a:cubicBezTo>
                      <a:pt x="57" y="0"/>
                      <a:pt x="34" y="14"/>
                      <a:pt x="31" y="5"/>
                    </a:cubicBezTo>
                    <a:cubicBezTo>
                      <a:pt x="29" y="15"/>
                      <a:pt x="22" y="12"/>
                      <a:pt x="19" y="5"/>
                    </a:cubicBezTo>
                    <a:cubicBezTo>
                      <a:pt x="19" y="4"/>
                      <a:pt x="19" y="4"/>
                      <a:pt x="20" y="4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7" name="Freeform 422">
                <a:extLst>
                  <a:ext uri="{FF2B5EF4-FFF2-40B4-BE49-F238E27FC236}">
                    <a16:creationId xmlns:a16="http://schemas.microsoft.com/office/drawing/2014/main" id="{BC8CE262-5D09-4571-A128-F915A59ED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1731"/>
                <a:ext cx="70" cy="33"/>
              </a:xfrm>
              <a:custGeom>
                <a:avLst/>
                <a:gdLst>
                  <a:gd name="T0" fmla="*/ 9 w 47"/>
                  <a:gd name="T1" fmla="*/ 75 h 22"/>
                  <a:gd name="T2" fmla="*/ 55 w 47"/>
                  <a:gd name="T3" fmla="*/ 41 h 22"/>
                  <a:gd name="T4" fmla="*/ 94 w 47"/>
                  <a:gd name="T5" fmla="*/ 0 h 22"/>
                  <a:gd name="T6" fmla="*/ 155 w 47"/>
                  <a:gd name="T7" fmla="*/ 18 h 22"/>
                  <a:gd name="T8" fmla="*/ 94 w 47"/>
                  <a:gd name="T9" fmla="*/ 45 h 22"/>
                  <a:gd name="T10" fmla="*/ 82 w 47"/>
                  <a:gd name="T11" fmla="*/ 54 h 22"/>
                  <a:gd name="T12" fmla="*/ 69 w 47"/>
                  <a:gd name="T13" fmla="*/ 53 h 22"/>
                  <a:gd name="T14" fmla="*/ 28 w 47"/>
                  <a:gd name="T15" fmla="*/ 62 h 22"/>
                  <a:gd name="T16" fmla="*/ 0 w 47"/>
                  <a:gd name="T17" fmla="*/ 75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" h="22">
                    <a:moveTo>
                      <a:pt x="3" y="22"/>
                    </a:moveTo>
                    <a:cubicBezTo>
                      <a:pt x="2" y="15"/>
                      <a:pt x="12" y="15"/>
                      <a:pt x="17" y="12"/>
                    </a:cubicBezTo>
                    <a:cubicBezTo>
                      <a:pt x="23" y="8"/>
                      <a:pt x="25" y="4"/>
                      <a:pt x="28" y="0"/>
                    </a:cubicBezTo>
                    <a:cubicBezTo>
                      <a:pt x="32" y="7"/>
                      <a:pt x="41" y="2"/>
                      <a:pt x="47" y="5"/>
                    </a:cubicBezTo>
                    <a:cubicBezTo>
                      <a:pt x="43" y="11"/>
                      <a:pt x="34" y="9"/>
                      <a:pt x="28" y="13"/>
                    </a:cubicBezTo>
                    <a:cubicBezTo>
                      <a:pt x="28" y="13"/>
                      <a:pt x="25" y="16"/>
                      <a:pt x="25" y="16"/>
                    </a:cubicBezTo>
                    <a:cubicBezTo>
                      <a:pt x="24" y="16"/>
                      <a:pt x="22" y="15"/>
                      <a:pt x="21" y="15"/>
                    </a:cubicBezTo>
                    <a:cubicBezTo>
                      <a:pt x="18" y="16"/>
                      <a:pt x="13" y="18"/>
                      <a:pt x="9" y="18"/>
                    </a:cubicBezTo>
                    <a:cubicBezTo>
                      <a:pt x="5" y="18"/>
                      <a:pt x="0" y="17"/>
                      <a:pt x="0" y="2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8" name="Freeform 423">
                <a:extLst>
                  <a:ext uri="{FF2B5EF4-FFF2-40B4-BE49-F238E27FC236}">
                    <a16:creationId xmlns:a16="http://schemas.microsoft.com/office/drawing/2014/main" id="{D51667E9-31C9-4283-BE51-DFB550B38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1763"/>
                <a:ext cx="70" cy="55"/>
              </a:xfrm>
              <a:custGeom>
                <a:avLst/>
                <a:gdLst>
                  <a:gd name="T0" fmla="*/ 0 w 47"/>
                  <a:gd name="T1" fmla="*/ 1 h 37"/>
                  <a:gd name="T2" fmla="*/ 42 w 47"/>
                  <a:gd name="T3" fmla="*/ 86 h 37"/>
                  <a:gd name="T4" fmla="*/ 155 w 47"/>
                  <a:gd name="T5" fmla="*/ 122 h 37"/>
                  <a:gd name="T6" fmla="*/ 55 w 47"/>
                  <a:gd name="T7" fmla="*/ 9 h 37"/>
                  <a:gd name="T8" fmla="*/ 54 w 47"/>
                  <a:gd name="T9" fmla="*/ 28 h 37"/>
                  <a:gd name="T10" fmla="*/ 6 w 47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37">
                    <a:moveTo>
                      <a:pt x="0" y="1"/>
                    </a:moveTo>
                    <a:cubicBezTo>
                      <a:pt x="7" y="3"/>
                      <a:pt x="11" y="18"/>
                      <a:pt x="13" y="26"/>
                    </a:cubicBezTo>
                    <a:cubicBezTo>
                      <a:pt x="7" y="2"/>
                      <a:pt x="42" y="34"/>
                      <a:pt x="47" y="37"/>
                    </a:cubicBezTo>
                    <a:cubicBezTo>
                      <a:pt x="35" y="30"/>
                      <a:pt x="21" y="16"/>
                      <a:pt x="17" y="3"/>
                    </a:cubicBezTo>
                    <a:cubicBezTo>
                      <a:pt x="17" y="5"/>
                      <a:pt x="17" y="7"/>
                      <a:pt x="16" y="9"/>
                    </a:cubicBezTo>
                    <a:cubicBezTo>
                      <a:pt x="10" y="9"/>
                      <a:pt x="6" y="2"/>
                      <a:pt x="2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9" name="Freeform 424">
                <a:extLst>
                  <a:ext uri="{FF2B5EF4-FFF2-40B4-BE49-F238E27FC236}">
                    <a16:creationId xmlns:a16="http://schemas.microsoft.com/office/drawing/2014/main" id="{CD7EEC82-79BF-46EB-A695-43D611C9D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1910"/>
                <a:ext cx="45" cy="28"/>
              </a:xfrm>
              <a:custGeom>
                <a:avLst/>
                <a:gdLst>
                  <a:gd name="T0" fmla="*/ 0 w 30"/>
                  <a:gd name="T1" fmla="*/ 1 h 19"/>
                  <a:gd name="T2" fmla="*/ 18 w 30"/>
                  <a:gd name="T3" fmla="*/ 35 h 19"/>
                  <a:gd name="T4" fmla="*/ 102 w 30"/>
                  <a:gd name="T5" fmla="*/ 52 h 19"/>
                  <a:gd name="T6" fmla="*/ 26 w 30"/>
                  <a:gd name="T7" fmla="*/ 0 h 19"/>
                  <a:gd name="T8" fmla="*/ 8 w 30"/>
                  <a:gd name="T9" fmla="*/ 1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9">
                    <a:moveTo>
                      <a:pt x="0" y="1"/>
                    </a:moveTo>
                    <a:cubicBezTo>
                      <a:pt x="2" y="0"/>
                      <a:pt x="5" y="8"/>
                      <a:pt x="5" y="11"/>
                    </a:cubicBezTo>
                    <a:cubicBezTo>
                      <a:pt x="6" y="3"/>
                      <a:pt x="27" y="14"/>
                      <a:pt x="30" y="16"/>
                    </a:cubicBezTo>
                    <a:cubicBezTo>
                      <a:pt x="23" y="19"/>
                      <a:pt x="10" y="6"/>
                      <a:pt x="7" y="0"/>
                    </a:cubicBezTo>
                    <a:cubicBezTo>
                      <a:pt x="7" y="2"/>
                      <a:pt x="4" y="3"/>
                      <a:pt x="2" y="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0" name="Freeform 425">
                <a:extLst>
                  <a:ext uri="{FF2B5EF4-FFF2-40B4-BE49-F238E27FC236}">
                    <a16:creationId xmlns:a16="http://schemas.microsoft.com/office/drawing/2014/main" id="{1FA9084C-122A-42B9-B5E8-3A7F8D1EB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103"/>
                <a:ext cx="32" cy="31"/>
              </a:xfrm>
              <a:custGeom>
                <a:avLst/>
                <a:gdLst>
                  <a:gd name="T0" fmla="*/ 0 w 22"/>
                  <a:gd name="T1" fmla="*/ 19 h 21"/>
                  <a:gd name="T2" fmla="*/ 28 w 22"/>
                  <a:gd name="T3" fmla="*/ 59 h 21"/>
                  <a:gd name="T4" fmla="*/ 68 w 22"/>
                  <a:gd name="T5" fmla="*/ 68 h 21"/>
                  <a:gd name="T6" fmla="*/ 48 w 22"/>
                  <a:gd name="T7" fmla="*/ 19 h 21"/>
                  <a:gd name="T8" fmla="*/ 1 w 22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0" y="6"/>
                    </a:moveTo>
                    <a:cubicBezTo>
                      <a:pt x="0" y="0"/>
                      <a:pt x="10" y="13"/>
                      <a:pt x="9" y="18"/>
                    </a:cubicBezTo>
                    <a:cubicBezTo>
                      <a:pt x="9" y="11"/>
                      <a:pt x="21" y="18"/>
                      <a:pt x="22" y="21"/>
                    </a:cubicBezTo>
                    <a:cubicBezTo>
                      <a:pt x="19" y="18"/>
                      <a:pt x="12" y="9"/>
                      <a:pt x="16" y="6"/>
                    </a:cubicBezTo>
                    <a:cubicBezTo>
                      <a:pt x="12" y="9"/>
                      <a:pt x="5" y="8"/>
                      <a:pt x="1" y="4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1" name="Freeform 426">
                <a:extLst>
                  <a:ext uri="{FF2B5EF4-FFF2-40B4-BE49-F238E27FC236}">
                    <a16:creationId xmlns:a16="http://schemas.microsoft.com/office/drawing/2014/main" id="{599B5F99-7D84-4A96-AF5C-713A69099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1893"/>
                <a:ext cx="42" cy="146"/>
              </a:xfrm>
              <a:custGeom>
                <a:avLst/>
                <a:gdLst>
                  <a:gd name="T0" fmla="*/ 0 w 28"/>
                  <a:gd name="T1" fmla="*/ 176 h 98"/>
                  <a:gd name="T2" fmla="*/ 39 w 28"/>
                  <a:gd name="T3" fmla="*/ 204 h 98"/>
                  <a:gd name="T4" fmla="*/ 41 w 28"/>
                  <a:gd name="T5" fmla="*/ 268 h 98"/>
                  <a:gd name="T6" fmla="*/ 54 w 28"/>
                  <a:gd name="T7" fmla="*/ 325 h 98"/>
                  <a:gd name="T8" fmla="*/ 95 w 28"/>
                  <a:gd name="T9" fmla="*/ 264 h 98"/>
                  <a:gd name="T10" fmla="*/ 68 w 28"/>
                  <a:gd name="T11" fmla="*/ 255 h 98"/>
                  <a:gd name="T12" fmla="*/ 66 w 28"/>
                  <a:gd name="T13" fmla="*/ 203 h 98"/>
                  <a:gd name="T14" fmla="*/ 27 w 28"/>
                  <a:gd name="T15" fmla="*/ 107 h 98"/>
                  <a:gd name="T16" fmla="*/ 66 w 28"/>
                  <a:gd name="T17" fmla="*/ 0 h 98"/>
                  <a:gd name="T18" fmla="*/ 35 w 28"/>
                  <a:gd name="T19" fmla="*/ 33 h 98"/>
                  <a:gd name="T20" fmla="*/ 12 w 28"/>
                  <a:gd name="T21" fmla="*/ 67 h 98"/>
                  <a:gd name="T22" fmla="*/ 8 w 28"/>
                  <a:gd name="T23" fmla="*/ 176 h 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" h="98">
                    <a:moveTo>
                      <a:pt x="0" y="53"/>
                    </a:moveTo>
                    <a:cubicBezTo>
                      <a:pt x="4" y="52"/>
                      <a:pt x="9" y="59"/>
                      <a:pt x="11" y="62"/>
                    </a:cubicBezTo>
                    <a:cubicBezTo>
                      <a:pt x="14" y="68"/>
                      <a:pt x="14" y="74"/>
                      <a:pt x="12" y="81"/>
                    </a:cubicBezTo>
                    <a:cubicBezTo>
                      <a:pt x="17" y="84"/>
                      <a:pt x="16" y="93"/>
                      <a:pt x="16" y="98"/>
                    </a:cubicBezTo>
                    <a:cubicBezTo>
                      <a:pt x="16" y="91"/>
                      <a:pt x="21" y="82"/>
                      <a:pt x="28" y="80"/>
                    </a:cubicBezTo>
                    <a:cubicBezTo>
                      <a:pt x="26" y="79"/>
                      <a:pt x="22" y="80"/>
                      <a:pt x="20" y="77"/>
                    </a:cubicBezTo>
                    <a:cubicBezTo>
                      <a:pt x="17" y="74"/>
                      <a:pt x="18" y="65"/>
                      <a:pt x="19" y="61"/>
                    </a:cubicBezTo>
                    <a:cubicBezTo>
                      <a:pt x="9" y="62"/>
                      <a:pt x="8" y="38"/>
                      <a:pt x="8" y="32"/>
                    </a:cubicBezTo>
                    <a:cubicBezTo>
                      <a:pt x="9" y="22"/>
                      <a:pt x="13" y="8"/>
                      <a:pt x="19" y="0"/>
                    </a:cubicBezTo>
                    <a:cubicBezTo>
                      <a:pt x="16" y="2"/>
                      <a:pt x="12" y="7"/>
                      <a:pt x="10" y="10"/>
                    </a:cubicBezTo>
                    <a:cubicBezTo>
                      <a:pt x="7" y="13"/>
                      <a:pt x="7" y="18"/>
                      <a:pt x="3" y="20"/>
                    </a:cubicBezTo>
                    <a:cubicBezTo>
                      <a:pt x="11" y="28"/>
                      <a:pt x="4" y="46"/>
                      <a:pt x="2" y="53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2" name="Freeform 427">
                <a:extLst>
                  <a:ext uri="{FF2B5EF4-FFF2-40B4-BE49-F238E27FC236}">
                    <a16:creationId xmlns:a16="http://schemas.microsoft.com/office/drawing/2014/main" id="{A482B34A-2D72-4D94-BB8B-D072D4EE8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1827"/>
                <a:ext cx="24" cy="26"/>
              </a:xfrm>
              <a:custGeom>
                <a:avLst/>
                <a:gdLst>
                  <a:gd name="T0" fmla="*/ 35 w 16"/>
                  <a:gd name="T1" fmla="*/ 0 h 18"/>
                  <a:gd name="T2" fmla="*/ 0 w 16"/>
                  <a:gd name="T3" fmla="*/ 55 h 18"/>
                  <a:gd name="T4" fmla="*/ 54 w 16"/>
                  <a:gd name="T5" fmla="*/ 14 h 18"/>
                  <a:gd name="T6" fmla="*/ 35 w 16"/>
                  <a:gd name="T7" fmla="*/ 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10" y="0"/>
                    </a:moveTo>
                    <a:cubicBezTo>
                      <a:pt x="12" y="6"/>
                      <a:pt x="4" y="15"/>
                      <a:pt x="0" y="18"/>
                    </a:cubicBezTo>
                    <a:cubicBezTo>
                      <a:pt x="7" y="18"/>
                      <a:pt x="11" y="9"/>
                      <a:pt x="16" y="5"/>
                    </a:cubicBezTo>
                    <a:cubicBezTo>
                      <a:pt x="14" y="5"/>
                      <a:pt x="11" y="4"/>
                      <a:pt x="10" y="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3" name="Freeform 428">
                <a:extLst>
                  <a:ext uri="{FF2B5EF4-FFF2-40B4-BE49-F238E27FC236}">
                    <a16:creationId xmlns:a16="http://schemas.microsoft.com/office/drawing/2014/main" id="{A335A471-166F-44DE-A25C-46AAF1440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2011"/>
                <a:ext cx="31" cy="28"/>
              </a:xfrm>
              <a:custGeom>
                <a:avLst/>
                <a:gdLst>
                  <a:gd name="T0" fmla="*/ 1 w 21"/>
                  <a:gd name="T1" fmla="*/ 1 h 19"/>
                  <a:gd name="T2" fmla="*/ 6 w 21"/>
                  <a:gd name="T3" fmla="*/ 27 h 19"/>
                  <a:gd name="T4" fmla="*/ 1 w 21"/>
                  <a:gd name="T5" fmla="*/ 60 h 19"/>
                  <a:gd name="T6" fmla="*/ 68 w 21"/>
                  <a:gd name="T7" fmla="*/ 32 h 19"/>
                  <a:gd name="T8" fmla="*/ 35 w 21"/>
                  <a:gd name="T9" fmla="*/ 15 h 19"/>
                  <a:gd name="T10" fmla="*/ 0 w 21"/>
                  <a:gd name="T11" fmla="*/ 6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9">
                    <a:moveTo>
                      <a:pt x="1" y="1"/>
                    </a:moveTo>
                    <a:cubicBezTo>
                      <a:pt x="0" y="0"/>
                      <a:pt x="1" y="6"/>
                      <a:pt x="2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2"/>
                      <a:pt x="14" y="4"/>
                      <a:pt x="21" y="10"/>
                    </a:cubicBezTo>
                    <a:cubicBezTo>
                      <a:pt x="17" y="9"/>
                      <a:pt x="15" y="6"/>
                      <a:pt x="11" y="5"/>
                    </a:cubicBezTo>
                    <a:cubicBezTo>
                      <a:pt x="6" y="5"/>
                      <a:pt x="4" y="7"/>
                      <a:pt x="0" y="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4" name="Freeform 429">
                <a:extLst>
                  <a:ext uri="{FF2B5EF4-FFF2-40B4-BE49-F238E27FC236}">
                    <a16:creationId xmlns:a16="http://schemas.microsoft.com/office/drawing/2014/main" id="{4F9249AE-5EDA-41FB-ADAA-1C07399EA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1994"/>
                <a:ext cx="47" cy="57"/>
              </a:xfrm>
              <a:custGeom>
                <a:avLst/>
                <a:gdLst>
                  <a:gd name="T0" fmla="*/ 6 w 32"/>
                  <a:gd name="T1" fmla="*/ 0 h 38"/>
                  <a:gd name="T2" fmla="*/ 15 w 32"/>
                  <a:gd name="T3" fmla="*/ 59 h 38"/>
                  <a:gd name="T4" fmla="*/ 0 w 32"/>
                  <a:gd name="T5" fmla="*/ 129 h 38"/>
                  <a:gd name="T6" fmla="*/ 101 w 32"/>
                  <a:gd name="T7" fmla="*/ 62 h 38"/>
                  <a:gd name="T8" fmla="*/ 51 w 32"/>
                  <a:gd name="T9" fmla="*/ 21 h 38"/>
                  <a:gd name="T10" fmla="*/ 6 w 32"/>
                  <a:gd name="T11" fmla="*/ 8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38">
                    <a:moveTo>
                      <a:pt x="2" y="0"/>
                    </a:moveTo>
                    <a:cubicBezTo>
                      <a:pt x="4" y="7"/>
                      <a:pt x="6" y="9"/>
                      <a:pt x="5" y="17"/>
                    </a:cubicBezTo>
                    <a:cubicBezTo>
                      <a:pt x="4" y="24"/>
                      <a:pt x="1" y="31"/>
                      <a:pt x="0" y="38"/>
                    </a:cubicBezTo>
                    <a:cubicBezTo>
                      <a:pt x="3" y="23"/>
                      <a:pt x="18" y="12"/>
                      <a:pt x="32" y="18"/>
                    </a:cubicBezTo>
                    <a:cubicBezTo>
                      <a:pt x="26" y="19"/>
                      <a:pt x="15" y="13"/>
                      <a:pt x="16" y="6"/>
                    </a:cubicBezTo>
                    <a:cubicBezTo>
                      <a:pt x="14" y="15"/>
                      <a:pt x="4" y="6"/>
                      <a:pt x="2" y="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5" name="Freeform 430">
                <a:extLst>
                  <a:ext uri="{FF2B5EF4-FFF2-40B4-BE49-F238E27FC236}">
                    <a16:creationId xmlns:a16="http://schemas.microsoft.com/office/drawing/2014/main" id="{D34135E5-08A7-448D-BA17-BBE6E1896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1939"/>
                <a:ext cx="26" cy="38"/>
              </a:xfrm>
              <a:custGeom>
                <a:avLst/>
                <a:gdLst>
                  <a:gd name="T0" fmla="*/ 0 w 18"/>
                  <a:gd name="T1" fmla="*/ 0 h 25"/>
                  <a:gd name="T2" fmla="*/ 48 w 18"/>
                  <a:gd name="T3" fmla="*/ 88 h 25"/>
                  <a:gd name="T4" fmla="*/ 55 w 18"/>
                  <a:gd name="T5" fmla="*/ 12 h 25"/>
                  <a:gd name="T6" fmla="*/ 13 w 1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5">
                    <a:moveTo>
                      <a:pt x="0" y="0"/>
                    </a:moveTo>
                    <a:cubicBezTo>
                      <a:pt x="10" y="6"/>
                      <a:pt x="15" y="12"/>
                      <a:pt x="16" y="25"/>
                    </a:cubicBezTo>
                    <a:cubicBezTo>
                      <a:pt x="16" y="17"/>
                      <a:pt x="15" y="11"/>
                      <a:pt x="18" y="3"/>
                    </a:cubicBezTo>
                    <a:cubicBezTo>
                      <a:pt x="13" y="5"/>
                      <a:pt x="5" y="7"/>
                      <a:pt x="4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6" name="Freeform 431">
                <a:extLst>
                  <a:ext uri="{FF2B5EF4-FFF2-40B4-BE49-F238E27FC236}">
                    <a16:creationId xmlns:a16="http://schemas.microsoft.com/office/drawing/2014/main" id="{1C7C2272-3EC9-47CD-8CD8-C440C175B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1887"/>
                <a:ext cx="17" cy="29"/>
              </a:xfrm>
              <a:custGeom>
                <a:avLst/>
                <a:gdLst>
                  <a:gd name="T0" fmla="*/ 0 w 11"/>
                  <a:gd name="T1" fmla="*/ 12 h 19"/>
                  <a:gd name="T2" fmla="*/ 34 w 11"/>
                  <a:gd name="T3" fmla="*/ 67 h 19"/>
                  <a:gd name="T4" fmla="*/ 40 w 11"/>
                  <a:gd name="T5" fmla="*/ 12 h 19"/>
                  <a:gd name="T6" fmla="*/ 8 w 1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9">
                    <a:moveTo>
                      <a:pt x="0" y="3"/>
                    </a:moveTo>
                    <a:cubicBezTo>
                      <a:pt x="6" y="5"/>
                      <a:pt x="7" y="13"/>
                      <a:pt x="9" y="19"/>
                    </a:cubicBezTo>
                    <a:cubicBezTo>
                      <a:pt x="9" y="15"/>
                      <a:pt x="7" y="5"/>
                      <a:pt x="11" y="3"/>
                    </a:cubicBezTo>
                    <a:cubicBezTo>
                      <a:pt x="8" y="3"/>
                      <a:pt x="4" y="3"/>
                      <a:pt x="2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7" name="Freeform 432">
                <a:extLst>
                  <a:ext uri="{FF2B5EF4-FFF2-40B4-BE49-F238E27FC236}">
                    <a16:creationId xmlns:a16="http://schemas.microsoft.com/office/drawing/2014/main" id="{2E474629-B538-412A-817C-C95698C81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150"/>
                <a:ext cx="38" cy="75"/>
              </a:xfrm>
              <a:custGeom>
                <a:avLst/>
                <a:gdLst>
                  <a:gd name="T0" fmla="*/ 0 w 25"/>
                  <a:gd name="T1" fmla="*/ 41 h 50"/>
                  <a:gd name="T2" fmla="*/ 46 w 25"/>
                  <a:gd name="T3" fmla="*/ 81 h 50"/>
                  <a:gd name="T4" fmla="*/ 26 w 25"/>
                  <a:gd name="T5" fmla="*/ 120 h 50"/>
                  <a:gd name="T6" fmla="*/ 14 w 25"/>
                  <a:gd name="T7" fmla="*/ 170 h 50"/>
                  <a:gd name="T8" fmla="*/ 46 w 25"/>
                  <a:gd name="T9" fmla="*/ 108 h 50"/>
                  <a:gd name="T10" fmla="*/ 88 w 25"/>
                  <a:gd name="T11" fmla="*/ 53 h 50"/>
                  <a:gd name="T12" fmla="*/ 62 w 25"/>
                  <a:gd name="T13" fmla="*/ 0 h 50"/>
                  <a:gd name="T14" fmla="*/ 14 w 25"/>
                  <a:gd name="T15" fmla="*/ 41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50">
                    <a:moveTo>
                      <a:pt x="0" y="12"/>
                    </a:moveTo>
                    <a:cubicBezTo>
                      <a:pt x="6" y="15"/>
                      <a:pt x="13" y="14"/>
                      <a:pt x="13" y="24"/>
                    </a:cubicBezTo>
                    <a:cubicBezTo>
                      <a:pt x="14" y="28"/>
                      <a:pt x="11" y="35"/>
                      <a:pt x="7" y="35"/>
                    </a:cubicBezTo>
                    <a:cubicBezTo>
                      <a:pt x="7" y="40"/>
                      <a:pt x="5" y="45"/>
                      <a:pt x="4" y="50"/>
                    </a:cubicBezTo>
                    <a:cubicBezTo>
                      <a:pt x="6" y="44"/>
                      <a:pt x="10" y="38"/>
                      <a:pt x="13" y="32"/>
                    </a:cubicBezTo>
                    <a:cubicBezTo>
                      <a:pt x="15" y="28"/>
                      <a:pt x="20" y="16"/>
                      <a:pt x="25" y="15"/>
                    </a:cubicBezTo>
                    <a:cubicBezTo>
                      <a:pt x="20" y="13"/>
                      <a:pt x="16" y="6"/>
                      <a:pt x="18" y="0"/>
                    </a:cubicBezTo>
                    <a:cubicBezTo>
                      <a:pt x="17" y="9"/>
                      <a:pt x="15" y="18"/>
                      <a:pt x="4" y="1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8" name="Freeform 433">
                <a:extLst>
                  <a:ext uri="{FF2B5EF4-FFF2-40B4-BE49-F238E27FC236}">
                    <a16:creationId xmlns:a16="http://schemas.microsoft.com/office/drawing/2014/main" id="{4D73AC7E-7EC2-4532-B643-9ACB24164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2263"/>
                <a:ext cx="94" cy="88"/>
              </a:xfrm>
              <a:custGeom>
                <a:avLst/>
                <a:gdLst>
                  <a:gd name="T0" fmla="*/ 42 w 63"/>
                  <a:gd name="T1" fmla="*/ 0 h 59"/>
                  <a:gd name="T2" fmla="*/ 0 w 63"/>
                  <a:gd name="T3" fmla="*/ 81 h 59"/>
                  <a:gd name="T4" fmla="*/ 22 w 63"/>
                  <a:gd name="T5" fmla="*/ 160 h 59"/>
                  <a:gd name="T6" fmla="*/ 127 w 63"/>
                  <a:gd name="T7" fmla="*/ 195 h 59"/>
                  <a:gd name="T8" fmla="*/ 209 w 63"/>
                  <a:gd name="T9" fmla="*/ 167 h 59"/>
                  <a:gd name="T10" fmla="*/ 182 w 63"/>
                  <a:gd name="T11" fmla="*/ 146 h 59"/>
                  <a:gd name="T12" fmla="*/ 121 w 63"/>
                  <a:gd name="T13" fmla="*/ 154 h 59"/>
                  <a:gd name="T14" fmla="*/ 76 w 63"/>
                  <a:gd name="T15" fmla="*/ 100 h 59"/>
                  <a:gd name="T16" fmla="*/ 40 w 63"/>
                  <a:gd name="T17" fmla="*/ 87 h 59"/>
                  <a:gd name="T18" fmla="*/ 36 w 63"/>
                  <a:gd name="T19" fmla="*/ 46 h 59"/>
                  <a:gd name="T20" fmla="*/ 36 w 63"/>
                  <a:gd name="T21" fmla="*/ 0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59">
                    <a:moveTo>
                      <a:pt x="13" y="0"/>
                    </a:moveTo>
                    <a:cubicBezTo>
                      <a:pt x="11" y="0"/>
                      <a:pt x="11" y="27"/>
                      <a:pt x="0" y="24"/>
                    </a:cubicBezTo>
                    <a:cubicBezTo>
                      <a:pt x="8" y="25"/>
                      <a:pt x="10" y="42"/>
                      <a:pt x="7" y="48"/>
                    </a:cubicBezTo>
                    <a:cubicBezTo>
                      <a:pt x="10" y="33"/>
                      <a:pt x="36" y="51"/>
                      <a:pt x="38" y="59"/>
                    </a:cubicBezTo>
                    <a:cubicBezTo>
                      <a:pt x="41" y="50"/>
                      <a:pt x="54" y="44"/>
                      <a:pt x="63" y="50"/>
                    </a:cubicBezTo>
                    <a:cubicBezTo>
                      <a:pt x="60" y="51"/>
                      <a:pt x="55" y="47"/>
                      <a:pt x="55" y="44"/>
                    </a:cubicBezTo>
                    <a:cubicBezTo>
                      <a:pt x="48" y="45"/>
                      <a:pt x="44" y="49"/>
                      <a:pt x="36" y="46"/>
                    </a:cubicBezTo>
                    <a:cubicBezTo>
                      <a:pt x="30" y="43"/>
                      <a:pt x="22" y="38"/>
                      <a:pt x="23" y="30"/>
                    </a:cubicBezTo>
                    <a:cubicBezTo>
                      <a:pt x="19" y="37"/>
                      <a:pt x="13" y="31"/>
                      <a:pt x="12" y="26"/>
                    </a:cubicBezTo>
                    <a:cubicBezTo>
                      <a:pt x="10" y="22"/>
                      <a:pt x="11" y="18"/>
                      <a:pt x="11" y="14"/>
                    </a:cubicBezTo>
                    <a:cubicBezTo>
                      <a:pt x="12" y="9"/>
                      <a:pt x="11" y="5"/>
                      <a:pt x="11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9" name="Freeform 434">
                <a:extLst>
                  <a:ext uri="{FF2B5EF4-FFF2-40B4-BE49-F238E27FC236}">
                    <a16:creationId xmlns:a16="http://schemas.microsoft.com/office/drawing/2014/main" id="{AF1A65AB-D847-4F5A-8C05-6B92FC939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286"/>
                <a:ext cx="72" cy="96"/>
              </a:xfrm>
              <a:custGeom>
                <a:avLst/>
                <a:gdLst>
                  <a:gd name="T0" fmla="*/ 0 w 48"/>
                  <a:gd name="T1" fmla="*/ 109 h 65"/>
                  <a:gd name="T2" fmla="*/ 53 w 48"/>
                  <a:gd name="T3" fmla="*/ 109 h 65"/>
                  <a:gd name="T4" fmla="*/ 89 w 48"/>
                  <a:gd name="T5" fmla="*/ 140 h 65"/>
                  <a:gd name="T6" fmla="*/ 113 w 48"/>
                  <a:gd name="T7" fmla="*/ 210 h 65"/>
                  <a:gd name="T8" fmla="*/ 135 w 48"/>
                  <a:gd name="T9" fmla="*/ 157 h 65"/>
                  <a:gd name="T10" fmla="*/ 108 w 48"/>
                  <a:gd name="T11" fmla="*/ 81 h 65"/>
                  <a:gd name="T12" fmla="*/ 162 w 48"/>
                  <a:gd name="T13" fmla="*/ 22 h 65"/>
                  <a:gd name="T14" fmla="*/ 122 w 48"/>
                  <a:gd name="T15" fmla="*/ 0 h 65"/>
                  <a:gd name="T16" fmla="*/ 86 w 48"/>
                  <a:gd name="T17" fmla="*/ 77 h 65"/>
                  <a:gd name="T18" fmla="*/ 8 w 48"/>
                  <a:gd name="T19" fmla="*/ 100 h 6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65">
                    <a:moveTo>
                      <a:pt x="0" y="34"/>
                    </a:moveTo>
                    <a:cubicBezTo>
                      <a:pt x="5" y="35"/>
                      <a:pt x="9" y="32"/>
                      <a:pt x="15" y="34"/>
                    </a:cubicBezTo>
                    <a:cubicBezTo>
                      <a:pt x="19" y="36"/>
                      <a:pt x="23" y="39"/>
                      <a:pt x="26" y="43"/>
                    </a:cubicBezTo>
                    <a:cubicBezTo>
                      <a:pt x="32" y="49"/>
                      <a:pt x="30" y="57"/>
                      <a:pt x="33" y="65"/>
                    </a:cubicBezTo>
                    <a:cubicBezTo>
                      <a:pt x="32" y="58"/>
                      <a:pt x="35" y="53"/>
                      <a:pt x="40" y="49"/>
                    </a:cubicBezTo>
                    <a:cubicBezTo>
                      <a:pt x="29" y="49"/>
                      <a:pt x="30" y="32"/>
                      <a:pt x="32" y="25"/>
                    </a:cubicBezTo>
                    <a:cubicBezTo>
                      <a:pt x="35" y="16"/>
                      <a:pt x="41" y="11"/>
                      <a:pt x="48" y="7"/>
                    </a:cubicBezTo>
                    <a:cubicBezTo>
                      <a:pt x="43" y="8"/>
                      <a:pt x="36" y="6"/>
                      <a:pt x="36" y="0"/>
                    </a:cubicBezTo>
                    <a:cubicBezTo>
                      <a:pt x="34" y="9"/>
                      <a:pt x="34" y="17"/>
                      <a:pt x="25" y="24"/>
                    </a:cubicBezTo>
                    <a:cubicBezTo>
                      <a:pt x="19" y="27"/>
                      <a:pt x="8" y="32"/>
                      <a:pt x="2" y="3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0" name="Freeform 435">
                <a:extLst>
                  <a:ext uri="{FF2B5EF4-FFF2-40B4-BE49-F238E27FC236}">
                    <a16:creationId xmlns:a16="http://schemas.microsoft.com/office/drawing/2014/main" id="{0A106527-6AC0-4B14-A901-960348DED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2411"/>
                <a:ext cx="42" cy="83"/>
              </a:xfrm>
              <a:custGeom>
                <a:avLst/>
                <a:gdLst>
                  <a:gd name="T0" fmla="*/ 0 w 28"/>
                  <a:gd name="T1" fmla="*/ 0 h 56"/>
                  <a:gd name="T2" fmla="*/ 12 w 28"/>
                  <a:gd name="T3" fmla="*/ 87 h 56"/>
                  <a:gd name="T4" fmla="*/ 62 w 28"/>
                  <a:gd name="T5" fmla="*/ 167 h 56"/>
                  <a:gd name="T6" fmla="*/ 95 w 28"/>
                  <a:gd name="T7" fmla="*/ 182 h 56"/>
                  <a:gd name="T8" fmla="*/ 45 w 28"/>
                  <a:gd name="T9" fmla="*/ 42 h 56"/>
                  <a:gd name="T10" fmla="*/ 8 w 28"/>
                  <a:gd name="T11" fmla="*/ 6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56">
                    <a:moveTo>
                      <a:pt x="0" y="0"/>
                    </a:moveTo>
                    <a:cubicBezTo>
                      <a:pt x="2" y="10"/>
                      <a:pt x="5" y="17"/>
                      <a:pt x="3" y="27"/>
                    </a:cubicBezTo>
                    <a:cubicBezTo>
                      <a:pt x="11" y="27"/>
                      <a:pt x="16" y="44"/>
                      <a:pt x="18" y="51"/>
                    </a:cubicBezTo>
                    <a:cubicBezTo>
                      <a:pt x="21" y="46"/>
                      <a:pt x="26" y="53"/>
                      <a:pt x="28" y="56"/>
                    </a:cubicBezTo>
                    <a:cubicBezTo>
                      <a:pt x="21" y="43"/>
                      <a:pt x="15" y="28"/>
                      <a:pt x="13" y="13"/>
                    </a:cubicBezTo>
                    <a:cubicBezTo>
                      <a:pt x="8" y="12"/>
                      <a:pt x="3" y="8"/>
                      <a:pt x="2" y="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1" name="Freeform 436">
                <a:extLst>
                  <a:ext uri="{FF2B5EF4-FFF2-40B4-BE49-F238E27FC236}">
                    <a16:creationId xmlns:a16="http://schemas.microsoft.com/office/drawing/2014/main" id="{7BE097DD-0C61-4FE8-B637-D3D1CED20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2217"/>
                <a:ext cx="14" cy="36"/>
              </a:xfrm>
              <a:custGeom>
                <a:avLst/>
                <a:gdLst>
                  <a:gd name="T0" fmla="*/ 0 w 10"/>
                  <a:gd name="T1" fmla="*/ 5 h 24"/>
                  <a:gd name="T2" fmla="*/ 14 w 10"/>
                  <a:gd name="T3" fmla="*/ 81 h 24"/>
                  <a:gd name="T4" fmla="*/ 28 w 10"/>
                  <a:gd name="T5" fmla="*/ 0 h 24"/>
                  <a:gd name="T6" fmla="*/ 8 w 10"/>
                  <a:gd name="T7" fmla="*/ 5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4">
                    <a:moveTo>
                      <a:pt x="0" y="1"/>
                    </a:moveTo>
                    <a:cubicBezTo>
                      <a:pt x="7" y="6"/>
                      <a:pt x="5" y="17"/>
                      <a:pt x="5" y="24"/>
                    </a:cubicBezTo>
                    <a:cubicBezTo>
                      <a:pt x="7" y="18"/>
                      <a:pt x="4" y="6"/>
                      <a:pt x="10" y="0"/>
                    </a:cubicBezTo>
                    <a:cubicBezTo>
                      <a:pt x="8" y="0"/>
                      <a:pt x="5" y="1"/>
                      <a:pt x="3" y="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2" name="Freeform 437">
                <a:extLst>
                  <a:ext uri="{FF2B5EF4-FFF2-40B4-BE49-F238E27FC236}">
                    <a16:creationId xmlns:a16="http://schemas.microsoft.com/office/drawing/2014/main" id="{592D8A30-009B-4451-BAFF-6140F88CF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2457"/>
                <a:ext cx="75" cy="50"/>
              </a:xfrm>
              <a:custGeom>
                <a:avLst/>
                <a:gdLst>
                  <a:gd name="T0" fmla="*/ 162 w 51"/>
                  <a:gd name="T1" fmla="*/ 0 h 34"/>
                  <a:gd name="T2" fmla="*/ 121 w 51"/>
                  <a:gd name="T3" fmla="*/ 56 h 34"/>
                  <a:gd name="T4" fmla="*/ 47 w 51"/>
                  <a:gd name="T5" fmla="*/ 54 h 34"/>
                  <a:gd name="T6" fmla="*/ 0 w 51"/>
                  <a:gd name="T7" fmla="*/ 87 h 34"/>
                  <a:gd name="T8" fmla="*/ 22 w 51"/>
                  <a:gd name="T9" fmla="*/ 109 h 34"/>
                  <a:gd name="T10" fmla="*/ 149 w 51"/>
                  <a:gd name="T11" fmla="*/ 19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34">
                    <a:moveTo>
                      <a:pt x="51" y="0"/>
                    </a:moveTo>
                    <a:cubicBezTo>
                      <a:pt x="49" y="9"/>
                      <a:pt x="45" y="13"/>
                      <a:pt x="38" y="18"/>
                    </a:cubicBezTo>
                    <a:cubicBezTo>
                      <a:pt x="31" y="23"/>
                      <a:pt x="20" y="25"/>
                      <a:pt x="15" y="17"/>
                    </a:cubicBezTo>
                    <a:cubicBezTo>
                      <a:pt x="15" y="22"/>
                      <a:pt x="5" y="30"/>
                      <a:pt x="0" y="27"/>
                    </a:cubicBezTo>
                    <a:cubicBezTo>
                      <a:pt x="2" y="30"/>
                      <a:pt x="5" y="32"/>
                      <a:pt x="7" y="34"/>
                    </a:cubicBezTo>
                    <a:cubicBezTo>
                      <a:pt x="16" y="18"/>
                      <a:pt x="40" y="23"/>
                      <a:pt x="47" y="6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3" name="Freeform 438">
                <a:extLst>
                  <a:ext uri="{FF2B5EF4-FFF2-40B4-BE49-F238E27FC236}">
                    <a16:creationId xmlns:a16="http://schemas.microsoft.com/office/drawing/2014/main" id="{F954EA8F-DD26-4F7D-A084-BF756EEAC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497"/>
                <a:ext cx="24" cy="18"/>
              </a:xfrm>
              <a:custGeom>
                <a:avLst/>
                <a:gdLst>
                  <a:gd name="T0" fmla="*/ 8 w 16"/>
                  <a:gd name="T1" fmla="*/ 35 h 12"/>
                  <a:gd name="T2" fmla="*/ 45 w 16"/>
                  <a:gd name="T3" fmla="*/ 0 h 12"/>
                  <a:gd name="T4" fmla="*/ 54 w 16"/>
                  <a:gd name="T5" fmla="*/ 21 h 12"/>
                  <a:gd name="T6" fmla="*/ 0 w 16"/>
                  <a:gd name="T7" fmla="*/ 4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2" y="10"/>
                    </a:moveTo>
                    <a:cubicBezTo>
                      <a:pt x="7" y="9"/>
                      <a:pt x="12" y="6"/>
                      <a:pt x="13" y="0"/>
                    </a:cubicBezTo>
                    <a:cubicBezTo>
                      <a:pt x="14" y="2"/>
                      <a:pt x="14" y="5"/>
                      <a:pt x="16" y="6"/>
                    </a:cubicBezTo>
                    <a:cubicBezTo>
                      <a:pt x="11" y="9"/>
                      <a:pt x="4" y="5"/>
                      <a:pt x="0" y="1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4" name="Freeform 439">
                <a:extLst>
                  <a:ext uri="{FF2B5EF4-FFF2-40B4-BE49-F238E27FC236}">
                    <a16:creationId xmlns:a16="http://schemas.microsoft.com/office/drawing/2014/main" id="{B1646E51-81F8-4F5E-9145-F8C907D0D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2228"/>
                <a:ext cx="178" cy="64"/>
              </a:xfrm>
              <a:custGeom>
                <a:avLst/>
                <a:gdLst>
                  <a:gd name="T0" fmla="*/ 131 w 120"/>
                  <a:gd name="T1" fmla="*/ 19 h 43"/>
                  <a:gd name="T2" fmla="*/ 79 w 120"/>
                  <a:gd name="T3" fmla="*/ 76 h 43"/>
                  <a:gd name="T4" fmla="*/ 13 w 120"/>
                  <a:gd name="T5" fmla="*/ 80 h 43"/>
                  <a:gd name="T6" fmla="*/ 0 w 120"/>
                  <a:gd name="T7" fmla="*/ 141 h 43"/>
                  <a:gd name="T8" fmla="*/ 95 w 120"/>
                  <a:gd name="T9" fmla="*/ 82 h 43"/>
                  <a:gd name="T10" fmla="*/ 177 w 120"/>
                  <a:gd name="T11" fmla="*/ 94 h 43"/>
                  <a:gd name="T12" fmla="*/ 218 w 120"/>
                  <a:gd name="T13" fmla="*/ 76 h 43"/>
                  <a:gd name="T14" fmla="*/ 313 w 120"/>
                  <a:gd name="T15" fmla="*/ 36 h 43"/>
                  <a:gd name="T16" fmla="*/ 352 w 120"/>
                  <a:gd name="T17" fmla="*/ 54 h 43"/>
                  <a:gd name="T18" fmla="*/ 392 w 120"/>
                  <a:gd name="T19" fmla="*/ 76 h 43"/>
                  <a:gd name="T20" fmla="*/ 326 w 120"/>
                  <a:gd name="T21" fmla="*/ 36 h 43"/>
                  <a:gd name="T22" fmla="*/ 270 w 120"/>
                  <a:gd name="T23" fmla="*/ 0 h 43"/>
                  <a:gd name="T24" fmla="*/ 199 w 120"/>
                  <a:gd name="T25" fmla="*/ 54 h 43"/>
                  <a:gd name="T26" fmla="*/ 168 w 120"/>
                  <a:gd name="T27" fmla="*/ 60 h 43"/>
                  <a:gd name="T28" fmla="*/ 134 w 120"/>
                  <a:gd name="T29" fmla="*/ 28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0" h="43">
                    <a:moveTo>
                      <a:pt x="40" y="6"/>
                    </a:moveTo>
                    <a:cubicBezTo>
                      <a:pt x="40" y="15"/>
                      <a:pt x="31" y="20"/>
                      <a:pt x="24" y="23"/>
                    </a:cubicBezTo>
                    <a:cubicBezTo>
                      <a:pt x="18" y="25"/>
                      <a:pt x="10" y="28"/>
                      <a:pt x="4" y="24"/>
                    </a:cubicBezTo>
                    <a:cubicBezTo>
                      <a:pt x="4" y="30"/>
                      <a:pt x="2" y="37"/>
                      <a:pt x="0" y="43"/>
                    </a:cubicBezTo>
                    <a:cubicBezTo>
                      <a:pt x="6" y="31"/>
                      <a:pt x="17" y="29"/>
                      <a:pt x="29" y="25"/>
                    </a:cubicBezTo>
                    <a:cubicBezTo>
                      <a:pt x="39" y="22"/>
                      <a:pt x="48" y="20"/>
                      <a:pt x="54" y="28"/>
                    </a:cubicBezTo>
                    <a:cubicBezTo>
                      <a:pt x="55" y="20"/>
                      <a:pt x="61" y="20"/>
                      <a:pt x="67" y="23"/>
                    </a:cubicBezTo>
                    <a:cubicBezTo>
                      <a:pt x="65" y="12"/>
                      <a:pt x="89" y="11"/>
                      <a:pt x="96" y="11"/>
                    </a:cubicBezTo>
                    <a:cubicBezTo>
                      <a:pt x="101" y="11"/>
                      <a:pt x="104" y="13"/>
                      <a:pt x="108" y="16"/>
                    </a:cubicBezTo>
                    <a:cubicBezTo>
                      <a:pt x="111" y="17"/>
                      <a:pt x="117" y="23"/>
                      <a:pt x="120" y="23"/>
                    </a:cubicBezTo>
                    <a:cubicBezTo>
                      <a:pt x="113" y="18"/>
                      <a:pt x="108" y="14"/>
                      <a:pt x="100" y="11"/>
                    </a:cubicBezTo>
                    <a:cubicBezTo>
                      <a:pt x="92" y="9"/>
                      <a:pt x="84" y="10"/>
                      <a:pt x="83" y="0"/>
                    </a:cubicBezTo>
                    <a:cubicBezTo>
                      <a:pt x="81" y="8"/>
                      <a:pt x="69" y="13"/>
                      <a:pt x="61" y="16"/>
                    </a:cubicBezTo>
                    <a:cubicBezTo>
                      <a:pt x="58" y="17"/>
                      <a:pt x="55" y="19"/>
                      <a:pt x="51" y="18"/>
                    </a:cubicBezTo>
                    <a:cubicBezTo>
                      <a:pt x="45" y="18"/>
                      <a:pt x="44" y="13"/>
                      <a:pt x="41" y="9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5" name="Freeform 440">
                <a:extLst>
                  <a:ext uri="{FF2B5EF4-FFF2-40B4-BE49-F238E27FC236}">
                    <a16:creationId xmlns:a16="http://schemas.microsoft.com/office/drawing/2014/main" id="{A7DB46CC-F0DA-499A-A439-B83B34270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2307"/>
                <a:ext cx="21" cy="46"/>
              </a:xfrm>
              <a:custGeom>
                <a:avLst/>
                <a:gdLst>
                  <a:gd name="T0" fmla="*/ 8 w 14"/>
                  <a:gd name="T1" fmla="*/ 40 h 31"/>
                  <a:gd name="T2" fmla="*/ 0 w 14"/>
                  <a:gd name="T3" fmla="*/ 40 h 31"/>
                  <a:gd name="T4" fmla="*/ 8 w 14"/>
                  <a:gd name="T5" fmla="*/ 101 h 31"/>
                  <a:gd name="T6" fmla="*/ 48 w 14"/>
                  <a:gd name="T7" fmla="*/ 0 h 31"/>
                  <a:gd name="T8" fmla="*/ 12 w 14"/>
                  <a:gd name="T9" fmla="*/ 2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31">
                    <a:moveTo>
                      <a:pt x="2" y="12"/>
                    </a:moveTo>
                    <a:cubicBezTo>
                      <a:pt x="1" y="12"/>
                      <a:pt x="1" y="13"/>
                      <a:pt x="0" y="12"/>
                    </a:cubicBezTo>
                    <a:cubicBezTo>
                      <a:pt x="6" y="15"/>
                      <a:pt x="1" y="26"/>
                      <a:pt x="2" y="31"/>
                    </a:cubicBezTo>
                    <a:cubicBezTo>
                      <a:pt x="1" y="20"/>
                      <a:pt x="7" y="7"/>
                      <a:pt x="14" y="0"/>
                    </a:cubicBezTo>
                    <a:cubicBezTo>
                      <a:pt x="11" y="3"/>
                      <a:pt x="8" y="9"/>
                      <a:pt x="3" y="9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6" name="Freeform 441">
                <a:extLst>
                  <a:ext uri="{FF2B5EF4-FFF2-40B4-BE49-F238E27FC236}">
                    <a16:creationId xmlns:a16="http://schemas.microsoft.com/office/drawing/2014/main" id="{F3513426-113B-4338-AED4-F323B07AC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1632"/>
                <a:ext cx="12" cy="27"/>
              </a:xfrm>
              <a:custGeom>
                <a:avLst/>
                <a:gdLst>
                  <a:gd name="T0" fmla="*/ 0 w 8"/>
                  <a:gd name="T1" fmla="*/ 18 h 18"/>
                  <a:gd name="T2" fmla="*/ 27 w 8"/>
                  <a:gd name="T3" fmla="*/ 62 h 18"/>
                  <a:gd name="T4" fmla="*/ 21 w 8"/>
                  <a:gd name="T5" fmla="*/ 0 h 18"/>
                  <a:gd name="T6" fmla="*/ 0 w 8"/>
                  <a:gd name="T7" fmla="*/ 12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8">
                    <a:moveTo>
                      <a:pt x="0" y="5"/>
                    </a:moveTo>
                    <a:cubicBezTo>
                      <a:pt x="4" y="9"/>
                      <a:pt x="8" y="12"/>
                      <a:pt x="8" y="18"/>
                    </a:cubicBezTo>
                    <a:cubicBezTo>
                      <a:pt x="8" y="13"/>
                      <a:pt x="6" y="6"/>
                      <a:pt x="6" y="0"/>
                    </a:cubicBezTo>
                    <a:cubicBezTo>
                      <a:pt x="5" y="2"/>
                      <a:pt x="3" y="3"/>
                      <a:pt x="0" y="3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7" name="Freeform 442">
                <a:extLst>
                  <a:ext uri="{FF2B5EF4-FFF2-40B4-BE49-F238E27FC236}">
                    <a16:creationId xmlns:a16="http://schemas.microsoft.com/office/drawing/2014/main" id="{DF8FA235-AAE0-4887-B801-25B2CBD64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1663"/>
                <a:ext cx="25" cy="21"/>
              </a:xfrm>
              <a:custGeom>
                <a:avLst/>
                <a:gdLst>
                  <a:gd name="T0" fmla="*/ 0 w 17"/>
                  <a:gd name="T1" fmla="*/ 18 h 14"/>
                  <a:gd name="T2" fmla="*/ 51 w 17"/>
                  <a:gd name="T3" fmla="*/ 48 h 14"/>
                  <a:gd name="T4" fmla="*/ 54 w 17"/>
                  <a:gd name="T5" fmla="*/ 0 h 14"/>
                  <a:gd name="T6" fmla="*/ 1 w 17"/>
                  <a:gd name="T7" fmla="*/ 1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">
                    <a:moveTo>
                      <a:pt x="0" y="5"/>
                    </a:moveTo>
                    <a:cubicBezTo>
                      <a:pt x="7" y="4"/>
                      <a:pt x="12" y="9"/>
                      <a:pt x="16" y="14"/>
                    </a:cubicBezTo>
                    <a:cubicBezTo>
                      <a:pt x="10" y="12"/>
                      <a:pt x="14" y="3"/>
                      <a:pt x="17" y="0"/>
                    </a:cubicBezTo>
                    <a:cubicBezTo>
                      <a:pt x="14" y="1"/>
                      <a:pt x="3" y="6"/>
                      <a:pt x="1" y="3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8" name="Freeform 443">
                <a:extLst>
                  <a:ext uri="{FF2B5EF4-FFF2-40B4-BE49-F238E27FC236}">
                    <a16:creationId xmlns:a16="http://schemas.microsoft.com/office/drawing/2014/main" id="{A55A96C3-FF92-46DC-B596-D3C5D41AB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1486"/>
                <a:ext cx="68" cy="57"/>
              </a:xfrm>
              <a:custGeom>
                <a:avLst/>
                <a:gdLst>
                  <a:gd name="T0" fmla="*/ 0 w 46"/>
                  <a:gd name="T1" fmla="*/ 27 h 38"/>
                  <a:gd name="T2" fmla="*/ 109 w 46"/>
                  <a:gd name="T3" fmla="*/ 129 h 38"/>
                  <a:gd name="T4" fmla="*/ 149 w 46"/>
                  <a:gd name="T5" fmla="*/ 27 h 38"/>
                  <a:gd name="T6" fmla="*/ 95 w 46"/>
                  <a:gd name="T7" fmla="*/ 35 h 38"/>
                  <a:gd name="T8" fmla="*/ 55 w 46"/>
                  <a:gd name="T9" fmla="*/ 0 h 38"/>
                  <a:gd name="T10" fmla="*/ 13 w 46"/>
                  <a:gd name="T11" fmla="*/ 18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38">
                    <a:moveTo>
                      <a:pt x="0" y="8"/>
                    </a:moveTo>
                    <a:cubicBezTo>
                      <a:pt x="13" y="3"/>
                      <a:pt x="33" y="26"/>
                      <a:pt x="34" y="38"/>
                    </a:cubicBezTo>
                    <a:cubicBezTo>
                      <a:pt x="27" y="28"/>
                      <a:pt x="35" y="10"/>
                      <a:pt x="46" y="8"/>
                    </a:cubicBezTo>
                    <a:cubicBezTo>
                      <a:pt x="40" y="9"/>
                      <a:pt x="35" y="11"/>
                      <a:pt x="29" y="10"/>
                    </a:cubicBezTo>
                    <a:cubicBezTo>
                      <a:pt x="21" y="10"/>
                      <a:pt x="20" y="6"/>
                      <a:pt x="17" y="0"/>
                    </a:cubicBezTo>
                    <a:cubicBezTo>
                      <a:pt x="14" y="5"/>
                      <a:pt x="10" y="9"/>
                      <a:pt x="4" y="5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9" name="Freeform 444">
                <a:extLst>
                  <a:ext uri="{FF2B5EF4-FFF2-40B4-BE49-F238E27FC236}">
                    <a16:creationId xmlns:a16="http://schemas.microsoft.com/office/drawing/2014/main" id="{645D1B56-238E-43FC-85B4-C243C6B8D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1552"/>
                <a:ext cx="31" cy="46"/>
              </a:xfrm>
              <a:custGeom>
                <a:avLst/>
                <a:gdLst>
                  <a:gd name="T0" fmla="*/ 0 w 21"/>
                  <a:gd name="T1" fmla="*/ 27 h 31"/>
                  <a:gd name="T2" fmla="*/ 68 w 21"/>
                  <a:gd name="T3" fmla="*/ 101 h 31"/>
                  <a:gd name="T4" fmla="*/ 46 w 21"/>
                  <a:gd name="T5" fmla="*/ 0 h 31"/>
                  <a:gd name="T6" fmla="*/ 13 w 21"/>
                  <a:gd name="T7" fmla="*/ 19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1">
                    <a:moveTo>
                      <a:pt x="0" y="8"/>
                    </a:moveTo>
                    <a:cubicBezTo>
                      <a:pt x="6" y="3"/>
                      <a:pt x="19" y="26"/>
                      <a:pt x="21" y="31"/>
                    </a:cubicBezTo>
                    <a:cubicBezTo>
                      <a:pt x="17" y="21"/>
                      <a:pt x="12" y="11"/>
                      <a:pt x="14" y="0"/>
                    </a:cubicBezTo>
                    <a:cubicBezTo>
                      <a:pt x="11" y="2"/>
                      <a:pt x="7" y="8"/>
                      <a:pt x="4" y="6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0" name="Freeform 445">
                <a:extLst>
                  <a:ext uri="{FF2B5EF4-FFF2-40B4-BE49-F238E27FC236}">
                    <a16:creationId xmlns:a16="http://schemas.microsoft.com/office/drawing/2014/main" id="{E95A05E8-F335-4901-9687-C90B86641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1608"/>
                <a:ext cx="17" cy="39"/>
              </a:xfrm>
              <a:custGeom>
                <a:avLst/>
                <a:gdLst>
                  <a:gd name="T0" fmla="*/ 6 w 12"/>
                  <a:gd name="T1" fmla="*/ 26 h 26"/>
                  <a:gd name="T2" fmla="*/ 0 w 12"/>
                  <a:gd name="T3" fmla="*/ 18 h 26"/>
                  <a:gd name="T4" fmla="*/ 34 w 12"/>
                  <a:gd name="T5" fmla="*/ 89 h 26"/>
                  <a:gd name="T6" fmla="*/ 34 w 12"/>
                  <a:gd name="T7" fmla="*/ 0 h 26"/>
                  <a:gd name="T8" fmla="*/ 1 w 12"/>
                  <a:gd name="T9" fmla="*/ 8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26">
                    <a:moveTo>
                      <a:pt x="2" y="7"/>
                    </a:moveTo>
                    <a:cubicBezTo>
                      <a:pt x="1" y="7"/>
                      <a:pt x="1" y="6"/>
                      <a:pt x="0" y="5"/>
                    </a:cubicBezTo>
                    <a:cubicBezTo>
                      <a:pt x="6" y="11"/>
                      <a:pt x="8" y="19"/>
                      <a:pt x="12" y="26"/>
                    </a:cubicBezTo>
                    <a:cubicBezTo>
                      <a:pt x="7" y="18"/>
                      <a:pt x="11" y="8"/>
                      <a:pt x="12" y="0"/>
                    </a:cubicBezTo>
                    <a:cubicBezTo>
                      <a:pt x="10" y="4"/>
                      <a:pt x="5" y="5"/>
                      <a:pt x="1" y="2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1" name="Freeform 446">
                <a:extLst>
                  <a:ext uri="{FF2B5EF4-FFF2-40B4-BE49-F238E27FC236}">
                    <a16:creationId xmlns:a16="http://schemas.microsoft.com/office/drawing/2014/main" id="{7A3C2482-5E5E-4649-B70D-CF14A7B1E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1464"/>
                <a:ext cx="79" cy="42"/>
              </a:xfrm>
              <a:custGeom>
                <a:avLst/>
                <a:gdLst>
                  <a:gd name="T0" fmla="*/ 0 w 53"/>
                  <a:gd name="T1" fmla="*/ 95 h 28"/>
                  <a:gd name="T2" fmla="*/ 49 w 53"/>
                  <a:gd name="T3" fmla="*/ 80 h 28"/>
                  <a:gd name="T4" fmla="*/ 82 w 53"/>
                  <a:gd name="T5" fmla="*/ 93 h 28"/>
                  <a:gd name="T6" fmla="*/ 176 w 53"/>
                  <a:gd name="T7" fmla="*/ 26 h 28"/>
                  <a:gd name="T8" fmla="*/ 119 w 53"/>
                  <a:gd name="T9" fmla="*/ 12 h 28"/>
                  <a:gd name="T10" fmla="*/ 63 w 53"/>
                  <a:gd name="T11" fmla="*/ 75 h 28"/>
                  <a:gd name="T12" fmla="*/ 22 w 53"/>
                  <a:gd name="T13" fmla="*/ 80 h 28"/>
                  <a:gd name="T14" fmla="*/ 0 w 53"/>
                  <a:gd name="T15" fmla="*/ 66 h 28"/>
                  <a:gd name="T16" fmla="*/ 1 w 53"/>
                  <a:gd name="T17" fmla="*/ 95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28">
                    <a:moveTo>
                      <a:pt x="0" y="28"/>
                    </a:moveTo>
                    <a:cubicBezTo>
                      <a:pt x="5" y="26"/>
                      <a:pt x="7" y="22"/>
                      <a:pt x="15" y="23"/>
                    </a:cubicBezTo>
                    <a:cubicBezTo>
                      <a:pt x="18" y="24"/>
                      <a:pt x="23" y="25"/>
                      <a:pt x="25" y="27"/>
                    </a:cubicBezTo>
                    <a:cubicBezTo>
                      <a:pt x="17" y="20"/>
                      <a:pt x="46" y="0"/>
                      <a:pt x="53" y="7"/>
                    </a:cubicBezTo>
                    <a:cubicBezTo>
                      <a:pt x="48" y="6"/>
                      <a:pt x="39" y="10"/>
                      <a:pt x="36" y="3"/>
                    </a:cubicBezTo>
                    <a:cubicBezTo>
                      <a:pt x="33" y="11"/>
                      <a:pt x="26" y="18"/>
                      <a:pt x="19" y="22"/>
                    </a:cubicBezTo>
                    <a:cubicBezTo>
                      <a:pt x="15" y="23"/>
                      <a:pt x="11" y="24"/>
                      <a:pt x="7" y="23"/>
                    </a:cubicBezTo>
                    <a:cubicBezTo>
                      <a:pt x="4" y="22"/>
                      <a:pt x="3" y="20"/>
                      <a:pt x="0" y="19"/>
                    </a:cubicBezTo>
                    <a:cubicBezTo>
                      <a:pt x="0" y="22"/>
                      <a:pt x="2" y="25"/>
                      <a:pt x="1" y="28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2" name="Freeform 447">
                <a:extLst>
                  <a:ext uri="{FF2B5EF4-FFF2-40B4-BE49-F238E27FC236}">
                    <a16:creationId xmlns:a16="http://schemas.microsoft.com/office/drawing/2014/main" id="{424905E2-28A2-4D4E-AC08-C63F7DBDC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1412"/>
                <a:ext cx="61" cy="40"/>
              </a:xfrm>
              <a:custGeom>
                <a:avLst/>
                <a:gdLst>
                  <a:gd name="T0" fmla="*/ 42 w 41"/>
                  <a:gd name="T1" fmla="*/ 6 h 27"/>
                  <a:gd name="T2" fmla="*/ 0 w 41"/>
                  <a:gd name="T3" fmla="*/ 73 h 27"/>
                  <a:gd name="T4" fmla="*/ 36 w 41"/>
                  <a:gd name="T5" fmla="*/ 87 h 27"/>
                  <a:gd name="T6" fmla="*/ 76 w 41"/>
                  <a:gd name="T7" fmla="*/ 22 h 27"/>
                  <a:gd name="T8" fmla="*/ 135 w 41"/>
                  <a:gd name="T9" fmla="*/ 33 h 27"/>
                  <a:gd name="T10" fmla="*/ 86 w 41"/>
                  <a:gd name="T11" fmla="*/ 15 h 27"/>
                  <a:gd name="T12" fmla="*/ 42 w 41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27">
                    <a:moveTo>
                      <a:pt x="13" y="2"/>
                    </a:moveTo>
                    <a:cubicBezTo>
                      <a:pt x="13" y="10"/>
                      <a:pt x="10" y="23"/>
                      <a:pt x="0" y="22"/>
                    </a:cubicBezTo>
                    <a:cubicBezTo>
                      <a:pt x="4" y="21"/>
                      <a:pt x="9" y="24"/>
                      <a:pt x="11" y="27"/>
                    </a:cubicBezTo>
                    <a:cubicBezTo>
                      <a:pt x="6" y="20"/>
                      <a:pt x="16" y="9"/>
                      <a:pt x="23" y="7"/>
                    </a:cubicBezTo>
                    <a:cubicBezTo>
                      <a:pt x="29" y="6"/>
                      <a:pt x="35" y="8"/>
                      <a:pt x="41" y="10"/>
                    </a:cubicBezTo>
                    <a:cubicBezTo>
                      <a:pt x="36" y="10"/>
                      <a:pt x="31" y="6"/>
                      <a:pt x="26" y="5"/>
                    </a:cubicBezTo>
                    <a:cubicBezTo>
                      <a:pt x="22" y="4"/>
                      <a:pt x="17" y="3"/>
                      <a:pt x="13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3" name="Freeform 448">
                <a:extLst>
                  <a:ext uri="{FF2B5EF4-FFF2-40B4-BE49-F238E27FC236}">
                    <a16:creationId xmlns:a16="http://schemas.microsoft.com/office/drawing/2014/main" id="{B34FB9D4-3AA7-4B73-BFEE-27F6C2325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257"/>
                <a:ext cx="62" cy="64"/>
              </a:xfrm>
              <a:custGeom>
                <a:avLst/>
                <a:gdLst>
                  <a:gd name="T0" fmla="*/ 0 w 42"/>
                  <a:gd name="T1" fmla="*/ 0 h 43"/>
                  <a:gd name="T2" fmla="*/ 13 w 42"/>
                  <a:gd name="T3" fmla="*/ 76 h 43"/>
                  <a:gd name="T4" fmla="*/ 87 w 42"/>
                  <a:gd name="T5" fmla="*/ 141 h 43"/>
                  <a:gd name="T6" fmla="*/ 136 w 42"/>
                  <a:gd name="T7" fmla="*/ 15 h 43"/>
                  <a:gd name="T8" fmla="*/ 93 w 42"/>
                  <a:gd name="T9" fmla="*/ 0 h 43"/>
                  <a:gd name="T10" fmla="*/ 69 w 42"/>
                  <a:gd name="T11" fmla="*/ 36 h 43"/>
                  <a:gd name="T12" fmla="*/ 15 w 42"/>
                  <a:gd name="T13" fmla="*/ 9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3">
                    <a:moveTo>
                      <a:pt x="0" y="0"/>
                    </a:moveTo>
                    <a:cubicBezTo>
                      <a:pt x="7" y="7"/>
                      <a:pt x="10" y="14"/>
                      <a:pt x="4" y="23"/>
                    </a:cubicBezTo>
                    <a:cubicBezTo>
                      <a:pt x="11" y="11"/>
                      <a:pt x="25" y="39"/>
                      <a:pt x="27" y="43"/>
                    </a:cubicBezTo>
                    <a:cubicBezTo>
                      <a:pt x="19" y="31"/>
                      <a:pt x="31" y="10"/>
                      <a:pt x="42" y="5"/>
                    </a:cubicBezTo>
                    <a:cubicBezTo>
                      <a:pt x="36" y="9"/>
                      <a:pt x="31" y="8"/>
                      <a:pt x="29" y="0"/>
                    </a:cubicBezTo>
                    <a:cubicBezTo>
                      <a:pt x="29" y="5"/>
                      <a:pt x="27" y="9"/>
                      <a:pt x="22" y="11"/>
                    </a:cubicBezTo>
                    <a:cubicBezTo>
                      <a:pt x="14" y="14"/>
                      <a:pt x="10" y="7"/>
                      <a:pt x="5" y="3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4" name="Freeform 449">
                <a:extLst>
                  <a:ext uri="{FF2B5EF4-FFF2-40B4-BE49-F238E27FC236}">
                    <a16:creationId xmlns:a16="http://schemas.microsoft.com/office/drawing/2014/main" id="{353291E1-98EC-4E42-A1A1-11EC448F6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1170"/>
                <a:ext cx="28" cy="44"/>
              </a:xfrm>
              <a:custGeom>
                <a:avLst/>
                <a:gdLst>
                  <a:gd name="T0" fmla="*/ 13 w 19"/>
                  <a:gd name="T1" fmla="*/ 0 h 30"/>
                  <a:gd name="T2" fmla="*/ 0 w 19"/>
                  <a:gd name="T3" fmla="*/ 50 h 30"/>
                  <a:gd name="T4" fmla="*/ 6 w 19"/>
                  <a:gd name="T5" fmla="*/ 95 h 30"/>
                  <a:gd name="T6" fmla="*/ 52 w 19"/>
                  <a:gd name="T7" fmla="*/ 95 h 30"/>
                  <a:gd name="T8" fmla="*/ 60 w 19"/>
                  <a:gd name="T9" fmla="*/ 26 h 30"/>
                  <a:gd name="T10" fmla="*/ 27 w 19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30">
                    <a:moveTo>
                      <a:pt x="4" y="0"/>
                    </a:moveTo>
                    <a:cubicBezTo>
                      <a:pt x="5" y="5"/>
                      <a:pt x="7" y="13"/>
                      <a:pt x="0" y="16"/>
                    </a:cubicBezTo>
                    <a:cubicBezTo>
                      <a:pt x="5" y="19"/>
                      <a:pt x="4" y="26"/>
                      <a:pt x="2" y="30"/>
                    </a:cubicBezTo>
                    <a:cubicBezTo>
                      <a:pt x="5" y="23"/>
                      <a:pt x="13" y="22"/>
                      <a:pt x="16" y="30"/>
                    </a:cubicBezTo>
                    <a:cubicBezTo>
                      <a:pt x="11" y="24"/>
                      <a:pt x="10" y="11"/>
                      <a:pt x="19" y="8"/>
                    </a:cubicBezTo>
                    <a:cubicBezTo>
                      <a:pt x="14" y="15"/>
                      <a:pt x="6" y="6"/>
                      <a:pt x="8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5" name="Freeform 450">
                <a:extLst>
                  <a:ext uri="{FF2B5EF4-FFF2-40B4-BE49-F238E27FC236}">
                    <a16:creationId xmlns:a16="http://schemas.microsoft.com/office/drawing/2014/main" id="{70654E8F-5A58-456F-9997-E7B58C986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1082"/>
                <a:ext cx="13" cy="24"/>
              </a:xfrm>
              <a:custGeom>
                <a:avLst/>
                <a:gdLst>
                  <a:gd name="T0" fmla="*/ 0 w 9"/>
                  <a:gd name="T1" fmla="*/ 18 h 16"/>
                  <a:gd name="T2" fmla="*/ 25 w 9"/>
                  <a:gd name="T3" fmla="*/ 54 h 16"/>
                  <a:gd name="T4" fmla="*/ 27 w 9"/>
                  <a:gd name="T5" fmla="*/ 0 h 16"/>
                  <a:gd name="T6" fmla="*/ 6 w 9"/>
                  <a:gd name="T7" fmla="*/ 14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6">
                    <a:moveTo>
                      <a:pt x="0" y="5"/>
                    </a:moveTo>
                    <a:cubicBezTo>
                      <a:pt x="4" y="8"/>
                      <a:pt x="6" y="11"/>
                      <a:pt x="8" y="16"/>
                    </a:cubicBezTo>
                    <a:cubicBezTo>
                      <a:pt x="4" y="12"/>
                      <a:pt x="8" y="4"/>
                      <a:pt x="9" y="0"/>
                    </a:cubicBezTo>
                    <a:cubicBezTo>
                      <a:pt x="7" y="1"/>
                      <a:pt x="4" y="3"/>
                      <a:pt x="2" y="4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6" name="Freeform 451">
                <a:extLst>
                  <a:ext uri="{FF2B5EF4-FFF2-40B4-BE49-F238E27FC236}">
                    <a16:creationId xmlns:a16="http://schemas.microsoft.com/office/drawing/2014/main" id="{45168588-B4C8-4497-8E71-CF33278E4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228"/>
                <a:ext cx="27" cy="16"/>
              </a:xfrm>
              <a:custGeom>
                <a:avLst/>
                <a:gdLst>
                  <a:gd name="T0" fmla="*/ 5 w 18"/>
                  <a:gd name="T1" fmla="*/ 15 h 11"/>
                  <a:gd name="T2" fmla="*/ 14 w 18"/>
                  <a:gd name="T3" fmla="*/ 13 h 11"/>
                  <a:gd name="T4" fmla="*/ 27 w 18"/>
                  <a:gd name="T5" fmla="*/ 0 h 11"/>
                  <a:gd name="T6" fmla="*/ 62 w 18"/>
                  <a:gd name="T7" fmla="*/ 19 h 11"/>
                  <a:gd name="T8" fmla="*/ 21 w 18"/>
                  <a:gd name="T9" fmla="*/ 33 h 11"/>
                  <a:gd name="T10" fmla="*/ 0 w 18"/>
                  <a:gd name="T11" fmla="*/ 19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1">
                    <a:moveTo>
                      <a:pt x="1" y="5"/>
                    </a:moveTo>
                    <a:cubicBezTo>
                      <a:pt x="0" y="6"/>
                      <a:pt x="3" y="5"/>
                      <a:pt x="4" y="4"/>
                    </a:cubicBezTo>
                    <a:cubicBezTo>
                      <a:pt x="6" y="3"/>
                      <a:pt x="7" y="2"/>
                      <a:pt x="8" y="0"/>
                    </a:cubicBezTo>
                    <a:cubicBezTo>
                      <a:pt x="11" y="2"/>
                      <a:pt x="14" y="6"/>
                      <a:pt x="18" y="6"/>
                    </a:cubicBezTo>
                    <a:cubicBezTo>
                      <a:pt x="13" y="8"/>
                      <a:pt x="9" y="7"/>
                      <a:pt x="6" y="11"/>
                    </a:cubicBezTo>
                    <a:cubicBezTo>
                      <a:pt x="6" y="8"/>
                      <a:pt x="3" y="5"/>
                      <a:pt x="0" y="6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7" name="Freeform 452">
                <a:extLst>
                  <a:ext uri="{FF2B5EF4-FFF2-40B4-BE49-F238E27FC236}">
                    <a16:creationId xmlns:a16="http://schemas.microsoft.com/office/drawing/2014/main" id="{834E4277-05D1-42D7-8B47-FDFD70F5D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1407"/>
                <a:ext cx="16" cy="18"/>
              </a:xfrm>
              <a:custGeom>
                <a:avLst/>
                <a:gdLst>
                  <a:gd name="T0" fmla="*/ 32 w 11"/>
                  <a:gd name="T1" fmla="*/ 0 h 12"/>
                  <a:gd name="T2" fmla="*/ 0 w 11"/>
                  <a:gd name="T3" fmla="*/ 35 h 12"/>
                  <a:gd name="T4" fmla="*/ 33 w 11"/>
                  <a:gd name="T5" fmla="*/ 41 h 12"/>
                  <a:gd name="T6" fmla="*/ 28 w 11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10" y="0"/>
                    </a:moveTo>
                    <a:cubicBezTo>
                      <a:pt x="8" y="1"/>
                      <a:pt x="3" y="8"/>
                      <a:pt x="0" y="10"/>
                    </a:cubicBezTo>
                    <a:cubicBezTo>
                      <a:pt x="4" y="10"/>
                      <a:pt x="10" y="9"/>
                      <a:pt x="11" y="12"/>
                    </a:cubicBezTo>
                    <a:cubicBezTo>
                      <a:pt x="8" y="10"/>
                      <a:pt x="7" y="3"/>
                      <a:pt x="9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8" name="Freeform 453">
                <a:extLst>
                  <a:ext uri="{FF2B5EF4-FFF2-40B4-BE49-F238E27FC236}">
                    <a16:creationId xmlns:a16="http://schemas.microsoft.com/office/drawing/2014/main" id="{225800FA-86A0-4EC4-BDA6-494147574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1442"/>
                <a:ext cx="17" cy="49"/>
              </a:xfrm>
              <a:custGeom>
                <a:avLst/>
                <a:gdLst>
                  <a:gd name="T0" fmla="*/ 0 w 11"/>
                  <a:gd name="T1" fmla="*/ 19 h 33"/>
                  <a:gd name="T2" fmla="*/ 19 w 11"/>
                  <a:gd name="T3" fmla="*/ 0 h 33"/>
                  <a:gd name="T4" fmla="*/ 40 w 11"/>
                  <a:gd name="T5" fmla="*/ 13 h 33"/>
                  <a:gd name="T6" fmla="*/ 29 w 11"/>
                  <a:gd name="T7" fmla="*/ 53 h 33"/>
                  <a:gd name="T8" fmla="*/ 26 w 11"/>
                  <a:gd name="T9" fmla="*/ 108 h 33"/>
                  <a:gd name="T10" fmla="*/ 5 w 11"/>
                  <a:gd name="T11" fmla="*/ 13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33">
                    <a:moveTo>
                      <a:pt x="0" y="6"/>
                    </a:moveTo>
                    <a:cubicBezTo>
                      <a:pt x="1" y="4"/>
                      <a:pt x="4" y="3"/>
                      <a:pt x="5" y="0"/>
                    </a:cubicBezTo>
                    <a:cubicBezTo>
                      <a:pt x="6" y="2"/>
                      <a:pt x="8" y="4"/>
                      <a:pt x="11" y="4"/>
                    </a:cubicBezTo>
                    <a:cubicBezTo>
                      <a:pt x="9" y="7"/>
                      <a:pt x="8" y="12"/>
                      <a:pt x="8" y="16"/>
                    </a:cubicBezTo>
                    <a:cubicBezTo>
                      <a:pt x="7" y="21"/>
                      <a:pt x="7" y="29"/>
                      <a:pt x="7" y="33"/>
                    </a:cubicBezTo>
                    <a:cubicBezTo>
                      <a:pt x="4" y="24"/>
                      <a:pt x="6" y="12"/>
                      <a:pt x="1" y="4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9" name="Freeform 454">
                <a:extLst>
                  <a:ext uri="{FF2B5EF4-FFF2-40B4-BE49-F238E27FC236}">
                    <a16:creationId xmlns:a16="http://schemas.microsoft.com/office/drawing/2014/main" id="{BAF7759C-792D-4F64-8540-E6426645F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" y="1511"/>
                <a:ext cx="15" cy="23"/>
              </a:xfrm>
              <a:custGeom>
                <a:avLst/>
                <a:gdLst>
                  <a:gd name="T0" fmla="*/ 0 w 10"/>
                  <a:gd name="T1" fmla="*/ 8 h 15"/>
                  <a:gd name="T2" fmla="*/ 35 w 10"/>
                  <a:gd name="T3" fmla="*/ 54 h 15"/>
                  <a:gd name="T4" fmla="*/ 21 w 10"/>
                  <a:gd name="T5" fmla="*/ 0 h 15"/>
                  <a:gd name="T6" fmla="*/ 0 w 10"/>
                  <a:gd name="T7" fmla="*/ 5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0" y="2"/>
                    </a:moveTo>
                    <a:cubicBezTo>
                      <a:pt x="1" y="0"/>
                      <a:pt x="9" y="11"/>
                      <a:pt x="10" y="15"/>
                    </a:cubicBezTo>
                    <a:cubicBezTo>
                      <a:pt x="9" y="10"/>
                      <a:pt x="8" y="5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0" name="Freeform 455">
                <a:extLst>
                  <a:ext uri="{FF2B5EF4-FFF2-40B4-BE49-F238E27FC236}">
                    <a16:creationId xmlns:a16="http://schemas.microsoft.com/office/drawing/2014/main" id="{D6E2BE3A-0619-4B1B-BDA4-1411BE7CF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1635"/>
                <a:ext cx="15" cy="21"/>
              </a:xfrm>
              <a:custGeom>
                <a:avLst/>
                <a:gdLst>
                  <a:gd name="T0" fmla="*/ 14 w 10"/>
                  <a:gd name="T1" fmla="*/ 0 h 14"/>
                  <a:gd name="T2" fmla="*/ 0 w 10"/>
                  <a:gd name="T3" fmla="*/ 48 h 14"/>
                  <a:gd name="T4" fmla="*/ 35 w 10"/>
                  <a:gd name="T5" fmla="*/ 21 h 14"/>
                  <a:gd name="T6" fmla="*/ 14 w 10"/>
                  <a:gd name="T7" fmla="*/ 5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4" y="0"/>
                    </a:moveTo>
                    <a:cubicBezTo>
                      <a:pt x="4" y="4"/>
                      <a:pt x="2" y="9"/>
                      <a:pt x="0" y="14"/>
                    </a:cubicBezTo>
                    <a:cubicBezTo>
                      <a:pt x="2" y="11"/>
                      <a:pt x="7" y="8"/>
                      <a:pt x="10" y="6"/>
                    </a:cubicBezTo>
                    <a:cubicBezTo>
                      <a:pt x="7" y="6"/>
                      <a:pt x="5" y="4"/>
                      <a:pt x="4" y="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1" name="Freeform 456">
                <a:extLst>
                  <a:ext uri="{FF2B5EF4-FFF2-40B4-BE49-F238E27FC236}">
                    <a16:creationId xmlns:a16="http://schemas.microsoft.com/office/drawing/2014/main" id="{51C1D1BA-8655-45B8-A4B3-533D39F3A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864"/>
                <a:ext cx="44" cy="37"/>
              </a:xfrm>
              <a:custGeom>
                <a:avLst/>
                <a:gdLst>
                  <a:gd name="T0" fmla="*/ 0 w 30"/>
                  <a:gd name="T1" fmla="*/ 0 h 25"/>
                  <a:gd name="T2" fmla="*/ 66 w 30"/>
                  <a:gd name="T3" fmla="*/ 41 h 25"/>
                  <a:gd name="T4" fmla="*/ 88 w 30"/>
                  <a:gd name="T5" fmla="*/ 81 h 25"/>
                  <a:gd name="T6" fmla="*/ 95 w 30"/>
                  <a:gd name="T7" fmla="*/ 0 h 25"/>
                  <a:gd name="T8" fmla="*/ 54 w 30"/>
                  <a:gd name="T9" fmla="*/ 6 h 25"/>
                  <a:gd name="T10" fmla="*/ 0 w 30"/>
                  <a:gd name="T11" fmla="*/ 1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cubicBezTo>
                      <a:pt x="8" y="4"/>
                      <a:pt x="15" y="5"/>
                      <a:pt x="21" y="13"/>
                    </a:cubicBezTo>
                    <a:cubicBezTo>
                      <a:pt x="24" y="16"/>
                      <a:pt x="25" y="21"/>
                      <a:pt x="28" y="25"/>
                    </a:cubicBezTo>
                    <a:cubicBezTo>
                      <a:pt x="27" y="16"/>
                      <a:pt x="21" y="6"/>
                      <a:pt x="30" y="0"/>
                    </a:cubicBezTo>
                    <a:cubicBezTo>
                      <a:pt x="26" y="1"/>
                      <a:pt x="21" y="2"/>
                      <a:pt x="17" y="2"/>
                    </a:cubicBezTo>
                    <a:cubicBezTo>
                      <a:pt x="13" y="2"/>
                      <a:pt x="3" y="2"/>
                      <a:pt x="0" y="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2" name="Freeform 457">
                <a:extLst>
                  <a:ext uri="{FF2B5EF4-FFF2-40B4-BE49-F238E27FC236}">
                    <a16:creationId xmlns:a16="http://schemas.microsoft.com/office/drawing/2014/main" id="{57664792-3AEA-4A8F-B685-180B535C5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810"/>
                <a:ext cx="27" cy="27"/>
              </a:xfrm>
              <a:custGeom>
                <a:avLst/>
                <a:gdLst>
                  <a:gd name="T0" fmla="*/ 5 w 18"/>
                  <a:gd name="T1" fmla="*/ 26 h 18"/>
                  <a:gd name="T2" fmla="*/ 5 w 18"/>
                  <a:gd name="T3" fmla="*/ 18 h 18"/>
                  <a:gd name="T4" fmla="*/ 26 w 18"/>
                  <a:gd name="T5" fmla="*/ 62 h 18"/>
                  <a:gd name="T6" fmla="*/ 39 w 18"/>
                  <a:gd name="T7" fmla="*/ 26 h 18"/>
                  <a:gd name="T8" fmla="*/ 62 w 18"/>
                  <a:gd name="T9" fmla="*/ 8 h 18"/>
                  <a:gd name="T10" fmla="*/ 5 w 18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" y="7"/>
                    </a:moveTo>
                    <a:cubicBezTo>
                      <a:pt x="1" y="6"/>
                      <a:pt x="0" y="6"/>
                      <a:pt x="1" y="5"/>
                    </a:cubicBezTo>
                    <a:cubicBezTo>
                      <a:pt x="4" y="8"/>
                      <a:pt x="5" y="13"/>
                      <a:pt x="7" y="18"/>
                    </a:cubicBezTo>
                    <a:cubicBezTo>
                      <a:pt x="8" y="14"/>
                      <a:pt x="9" y="10"/>
                      <a:pt x="11" y="7"/>
                    </a:cubicBezTo>
                    <a:cubicBezTo>
                      <a:pt x="13" y="5"/>
                      <a:pt x="16" y="4"/>
                      <a:pt x="18" y="2"/>
                    </a:cubicBezTo>
                    <a:cubicBezTo>
                      <a:pt x="13" y="4"/>
                      <a:pt x="6" y="3"/>
                      <a:pt x="1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3" name="Freeform 458">
                <a:extLst>
                  <a:ext uri="{FF2B5EF4-FFF2-40B4-BE49-F238E27FC236}">
                    <a16:creationId xmlns:a16="http://schemas.microsoft.com/office/drawing/2014/main" id="{0F599268-6627-44DB-96F4-D4C0C285A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1920"/>
                <a:ext cx="39" cy="82"/>
              </a:xfrm>
              <a:custGeom>
                <a:avLst/>
                <a:gdLst>
                  <a:gd name="T0" fmla="*/ 27 w 26"/>
                  <a:gd name="T1" fmla="*/ 19 h 55"/>
                  <a:gd name="T2" fmla="*/ 35 w 26"/>
                  <a:gd name="T3" fmla="*/ 103 h 55"/>
                  <a:gd name="T4" fmla="*/ 0 w 26"/>
                  <a:gd name="T5" fmla="*/ 176 h 55"/>
                  <a:gd name="T6" fmla="*/ 14 w 26"/>
                  <a:gd name="T7" fmla="*/ 182 h 55"/>
                  <a:gd name="T8" fmla="*/ 59 w 26"/>
                  <a:gd name="T9" fmla="*/ 103 h 55"/>
                  <a:gd name="T10" fmla="*/ 62 w 26"/>
                  <a:gd name="T11" fmla="*/ 49 h 55"/>
                  <a:gd name="T12" fmla="*/ 89 w 26"/>
                  <a:gd name="T13" fmla="*/ 0 h 55"/>
                  <a:gd name="T14" fmla="*/ 35 w 26"/>
                  <a:gd name="T15" fmla="*/ 13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55">
                    <a:moveTo>
                      <a:pt x="8" y="6"/>
                    </a:moveTo>
                    <a:cubicBezTo>
                      <a:pt x="9" y="15"/>
                      <a:pt x="12" y="21"/>
                      <a:pt x="10" y="31"/>
                    </a:cubicBezTo>
                    <a:cubicBezTo>
                      <a:pt x="8" y="38"/>
                      <a:pt x="5" y="47"/>
                      <a:pt x="0" y="53"/>
                    </a:cubicBezTo>
                    <a:cubicBezTo>
                      <a:pt x="2" y="52"/>
                      <a:pt x="3" y="53"/>
                      <a:pt x="4" y="55"/>
                    </a:cubicBezTo>
                    <a:cubicBezTo>
                      <a:pt x="1" y="46"/>
                      <a:pt x="15" y="38"/>
                      <a:pt x="17" y="31"/>
                    </a:cubicBezTo>
                    <a:cubicBezTo>
                      <a:pt x="18" y="27"/>
                      <a:pt x="16" y="21"/>
                      <a:pt x="18" y="15"/>
                    </a:cubicBezTo>
                    <a:cubicBezTo>
                      <a:pt x="20" y="10"/>
                      <a:pt x="25" y="6"/>
                      <a:pt x="26" y="0"/>
                    </a:cubicBezTo>
                    <a:cubicBezTo>
                      <a:pt x="21" y="0"/>
                      <a:pt x="17" y="5"/>
                      <a:pt x="10" y="4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4" name="Freeform 459">
                <a:extLst>
                  <a:ext uri="{FF2B5EF4-FFF2-40B4-BE49-F238E27FC236}">
                    <a16:creationId xmlns:a16="http://schemas.microsoft.com/office/drawing/2014/main" id="{2F70D8BA-70D3-4F62-BDE4-6E1F9DF27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953"/>
                <a:ext cx="74" cy="70"/>
              </a:xfrm>
              <a:custGeom>
                <a:avLst/>
                <a:gdLst>
                  <a:gd name="T0" fmla="*/ 123 w 50"/>
                  <a:gd name="T1" fmla="*/ 9 h 47"/>
                  <a:gd name="T2" fmla="*/ 83 w 50"/>
                  <a:gd name="T3" fmla="*/ 46 h 47"/>
                  <a:gd name="T4" fmla="*/ 49 w 50"/>
                  <a:gd name="T5" fmla="*/ 63 h 47"/>
                  <a:gd name="T6" fmla="*/ 33 w 50"/>
                  <a:gd name="T7" fmla="*/ 100 h 47"/>
                  <a:gd name="T8" fmla="*/ 0 w 50"/>
                  <a:gd name="T9" fmla="*/ 155 h 47"/>
                  <a:gd name="T10" fmla="*/ 40 w 50"/>
                  <a:gd name="T11" fmla="*/ 113 h 47"/>
                  <a:gd name="T12" fmla="*/ 83 w 50"/>
                  <a:gd name="T13" fmla="*/ 42 h 47"/>
                  <a:gd name="T14" fmla="*/ 141 w 50"/>
                  <a:gd name="T15" fmla="*/ 15 h 47"/>
                  <a:gd name="T16" fmla="*/ 163 w 50"/>
                  <a:gd name="T17" fmla="*/ 1 h 47"/>
                  <a:gd name="T18" fmla="*/ 129 w 50"/>
                  <a:gd name="T19" fmla="*/ 0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47">
                    <a:moveTo>
                      <a:pt x="38" y="3"/>
                    </a:moveTo>
                    <a:cubicBezTo>
                      <a:pt x="34" y="7"/>
                      <a:pt x="31" y="11"/>
                      <a:pt x="26" y="14"/>
                    </a:cubicBezTo>
                    <a:cubicBezTo>
                      <a:pt x="23" y="16"/>
                      <a:pt x="17" y="16"/>
                      <a:pt x="15" y="19"/>
                    </a:cubicBezTo>
                    <a:cubicBezTo>
                      <a:pt x="14" y="20"/>
                      <a:pt x="12" y="28"/>
                      <a:pt x="10" y="30"/>
                    </a:cubicBezTo>
                    <a:cubicBezTo>
                      <a:pt x="7" y="36"/>
                      <a:pt x="3" y="41"/>
                      <a:pt x="0" y="47"/>
                    </a:cubicBezTo>
                    <a:cubicBezTo>
                      <a:pt x="4" y="44"/>
                      <a:pt x="8" y="38"/>
                      <a:pt x="12" y="34"/>
                    </a:cubicBezTo>
                    <a:cubicBezTo>
                      <a:pt x="18" y="28"/>
                      <a:pt x="20" y="19"/>
                      <a:pt x="26" y="13"/>
                    </a:cubicBezTo>
                    <a:cubicBezTo>
                      <a:pt x="31" y="8"/>
                      <a:pt x="37" y="7"/>
                      <a:pt x="43" y="5"/>
                    </a:cubicBezTo>
                    <a:cubicBezTo>
                      <a:pt x="46" y="4"/>
                      <a:pt x="48" y="4"/>
                      <a:pt x="50" y="1"/>
                    </a:cubicBezTo>
                    <a:cubicBezTo>
                      <a:pt x="46" y="2"/>
                      <a:pt x="43" y="3"/>
                      <a:pt x="40" y="0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5" name="Freeform 460">
                <a:extLst>
                  <a:ext uri="{FF2B5EF4-FFF2-40B4-BE49-F238E27FC236}">
                    <a16:creationId xmlns:a16="http://schemas.microsoft.com/office/drawing/2014/main" id="{DA9343AE-0E54-4F88-94FE-DAD08DA68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2024"/>
                <a:ext cx="50" cy="83"/>
              </a:xfrm>
              <a:custGeom>
                <a:avLst/>
                <a:gdLst>
                  <a:gd name="T0" fmla="*/ 26 w 34"/>
                  <a:gd name="T1" fmla="*/ 95 h 56"/>
                  <a:gd name="T2" fmla="*/ 0 w 34"/>
                  <a:gd name="T3" fmla="*/ 182 h 56"/>
                  <a:gd name="T4" fmla="*/ 22 w 34"/>
                  <a:gd name="T5" fmla="*/ 163 h 56"/>
                  <a:gd name="T6" fmla="*/ 41 w 34"/>
                  <a:gd name="T7" fmla="*/ 129 h 56"/>
                  <a:gd name="T8" fmla="*/ 109 w 34"/>
                  <a:gd name="T9" fmla="*/ 59 h 56"/>
                  <a:gd name="T10" fmla="*/ 88 w 34"/>
                  <a:gd name="T11" fmla="*/ 0 h 56"/>
                  <a:gd name="T12" fmla="*/ 32 w 34"/>
                  <a:gd name="T13" fmla="*/ 101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6">
                    <a:moveTo>
                      <a:pt x="8" y="29"/>
                    </a:moveTo>
                    <a:cubicBezTo>
                      <a:pt x="16" y="40"/>
                      <a:pt x="3" y="47"/>
                      <a:pt x="0" y="56"/>
                    </a:cubicBezTo>
                    <a:cubicBezTo>
                      <a:pt x="2" y="53"/>
                      <a:pt x="4" y="52"/>
                      <a:pt x="7" y="50"/>
                    </a:cubicBezTo>
                    <a:cubicBezTo>
                      <a:pt x="10" y="47"/>
                      <a:pt x="11" y="44"/>
                      <a:pt x="13" y="40"/>
                    </a:cubicBezTo>
                    <a:cubicBezTo>
                      <a:pt x="17" y="32"/>
                      <a:pt x="26" y="22"/>
                      <a:pt x="34" y="18"/>
                    </a:cubicBezTo>
                    <a:cubicBezTo>
                      <a:pt x="28" y="15"/>
                      <a:pt x="28" y="6"/>
                      <a:pt x="28" y="0"/>
                    </a:cubicBezTo>
                    <a:cubicBezTo>
                      <a:pt x="29" y="15"/>
                      <a:pt x="21" y="24"/>
                      <a:pt x="10" y="31"/>
                    </a:cubicBezTo>
                  </a:path>
                </a:pathLst>
              </a:custGeom>
              <a:solidFill>
                <a:srgbClr val="B4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6" name="Freeform 461">
                <a:extLst>
                  <a:ext uri="{FF2B5EF4-FFF2-40B4-BE49-F238E27FC236}">
                    <a16:creationId xmlns:a16="http://schemas.microsoft.com/office/drawing/2014/main" id="{591339BD-E280-4B47-A2C6-45EDF0865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2363"/>
                <a:ext cx="28" cy="22"/>
              </a:xfrm>
              <a:custGeom>
                <a:avLst/>
                <a:gdLst>
                  <a:gd name="T0" fmla="*/ 46 w 19"/>
                  <a:gd name="T1" fmla="*/ 0 h 15"/>
                  <a:gd name="T2" fmla="*/ 0 w 19"/>
                  <a:gd name="T3" fmla="*/ 32 h 15"/>
                  <a:gd name="T4" fmla="*/ 19 w 19"/>
                  <a:gd name="T5" fmla="*/ 47 h 15"/>
                  <a:gd name="T6" fmla="*/ 40 w 19"/>
                  <a:gd name="T7" fmla="*/ 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5">
                    <a:moveTo>
                      <a:pt x="14" y="0"/>
                    </a:moveTo>
                    <a:cubicBezTo>
                      <a:pt x="12" y="4"/>
                      <a:pt x="5" y="11"/>
                      <a:pt x="0" y="10"/>
                    </a:cubicBezTo>
                    <a:cubicBezTo>
                      <a:pt x="2" y="11"/>
                      <a:pt x="4" y="13"/>
                      <a:pt x="6" y="15"/>
                    </a:cubicBezTo>
                    <a:cubicBezTo>
                      <a:pt x="7" y="9"/>
                      <a:pt x="19" y="6"/>
                      <a:pt x="12" y="1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7" name="Freeform 462">
                <a:extLst>
                  <a:ext uri="{FF2B5EF4-FFF2-40B4-BE49-F238E27FC236}">
                    <a16:creationId xmlns:a16="http://schemas.microsoft.com/office/drawing/2014/main" id="{22EEAFA7-4D60-46F5-8766-D8C03DEB8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396"/>
                <a:ext cx="89" cy="129"/>
              </a:xfrm>
              <a:custGeom>
                <a:avLst/>
                <a:gdLst>
                  <a:gd name="T0" fmla="*/ 182 w 60"/>
                  <a:gd name="T1" fmla="*/ 65 h 87"/>
                  <a:gd name="T2" fmla="*/ 131 w 60"/>
                  <a:gd name="T3" fmla="*/ 55 h 87"/>
                  <a:gd name="T4" fmla="*/ 74 w 60"/>
                  <a:gd name="T5" fmla="*/ 59 h 87"/>
                  <a:gd name="T6" fmla="*/ 0 w 60"/>
                  <a:gd name="T7" fmla="*/ 0 h 87"/>
                  <a:gd name="T8" fmla="*/ 15 w 60"/>
                  <a:gd name="T9" fmla="*/ 104 h 87"/>
                  <a:gd name="T10" fmla="*/ 36 w 60"/>
                  <a:gd name="T11" fmla="*/ 160 h 87"/>
                  <a:gd name="T12" fmla="*/ 42 w 60"/>
                  <a:gd name="T13" fmla="*/ 283 h 87"/>
                  <a:gd name="T14" fmla="*/ 95 w 60"/>
                  <a:gd name="T15" fmla="*/ 169 h 87"/>
                  <a:gd name="T16" fmla="*/ 74 w 60"/>
                  <a:gd name="T17" fmla="*/ 110 h 87"/>
                  <a:gd name="T18" fmla="*/ 74 w 60"/>
                  <a:gd name="T19" fmla="*/ 104 h 87"/>
                  <a:gd name="T20" fmla="*/ 123 w 60"/>
                  <a:gd name="T21" fmla="*/ 110 h 87"/>
                  <a:gd name="T22" fmla="*/ 169 w 60"/>
                  <a:gd name="T23" fmla="*/ 114 h 87"/>
                  <a:gd name="T24" fmla="*/ 196 w 60"/>
                  <a:gd name="T25" fmla="*/ 79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0" h="87">
                    <a:moveTo>
                      <a:pt x="56" y="20"/>
                    </a:moveTo>
                    <a:cubicBezTo>
                      <a:pt x="51" y="24"/>
                      <a:pt x="44" y="22"/>
                      <a:pt x="40" y="17"/>
                    </a:cubicBezTo>
                    <a:cubicBezTo>
                      <a:pt x="42" y="27"/>
                      <a:pt x="27" y="24"/>
                      <a:pt x="23" y="18"/>
                    </a:cubicBezTo>
                    <a:cubicBezTo>
                      <a:pt x="19" y="32"/>
                      <a:pt x="1" y="6"/>
                      <a:pt x="0" y="0"/>
                    </a:cubicBezTo>
                    <a:cubicBezTo>
                      <a:pt x="1" y="11"/>
                      <a:pt x="10" y="19"/>
                      <a:pt x="5" y="32"/>
                    </a:cubicBezTo>
                    <a:cubicBezTo>
                      <a:pt x="14" y="32"/>
                      <a:pt x="11" y="44"/>
                      <a:pt x="11" y="49"/>
                    </a:cubicBezTo>
                    <a:cubicBezTo>
                      <a:pt x="11" y="61"/>
                      <a:pt x="13" y="74"/>
                      <a:pt x="13" y="87"/>
                    </a:cubicBezTo>
                    <a:cubicBezTo>
                      <a:pt x="15" y="75"/>
                      <a:pt x="15" y="56"/>
                      <a:pt x="29" y="52"/>
                    </a:cubicBezTo>
                    <a:cubicBezTo>
                      <a:pt x="25" y="57"/>
                      <a:pt x="11" y="36"/>
                      <a:pt x="23" y="34"/>
                    </a:cubicBezTo>
                    <a:cubicBezTo>
                      <a:pt x="23" y="33"/>
                      <a:pt x="22" y="33"/>
                      <a:pt x="23" y="32"/>
                    </a:cubicBezTo>
                    <a:cubicBezTo>
                      <a:pt x="27" y="31"/>
                      <a:pt x="35" y="30"/>
                      <a:pt x="38" y="34"/>
                    </a:cubicBezTo>
                    <a:cubicBezTo>
                      <a:pt x="37" y="24"/>
                      <a:pt x="50" y="30"/>
                      <a:pt x="52" y="35"/>
                    </a:cubicBezTo>
                    <a:cubicBezTo>
                      <a:pt x="52" y="30"/>
                      <a:pt x="55" y="23"/>
                      <a:pt x="60" y="24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8" name="Freeform 463">
                <a:extLst>
                  <a:ext uri="{FF2B5EF4-FFF2-40B4-BE49-F238E27FC236}">
                    <a16:creationId xmlns:a16="http://schemas.microsoft.com/office/drawing/2014/main" id="{F4F86E49-D4FF-453B-ACF2-DEA2CFBD0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748"/>
                <a:ext cx="209" cy="181"/>
              </a:xfrm>
              <a:custGeom>
                <a:avLst/>
                <a:gdLst>
                  <a:gd name="T0" fmla="*/ 393 w 141"/>
                  <a:gd name="T1" fmla="*/ 13 h 122"/>
                  <a:gd name="T2" fmla="*/ 286 w 141"/>
                  <a:gd name="T3" fmla="*/ 36 h 122"/>
                  <a:gd name="T4" fmla="*/ 283 w 141"/>
                  <a:gd name="T5" fmla="*/ 82 h 122"/>
                  <a:gd name="T6" fmla="*/ 224 w 141"/>
                  <a:gd name="T7" fmla="*/ 95 h 122"/>
                  <a:gd name="T8" fmla="*/ 181 w 141"/>
                  <a:gd name="T9" fmla="*/ 122 h 122"/>
                  <a:gd name="T10" fmla="*/ 122 w 141"/>
                  <a:gd name="T11" fmla="*/ 42 h 122"/>
                  <a:gd name="T12" fmla="*/ 55 w 141"/>
                  <a:gd name="T13" fmla="*/ 55 h 122"/>
                  <a:gd name="T14" fmla="*/ 22 w 141"/>
                  <a:gd name="T15" fmla="*/ 0 h 122"/>
                  <a:gd name="T16" fmla="*/ 0 w 141"/>
                  <a:gd name="T17" fmla="*/ 114 h 122"/>
                  <a:gd name="T18" fmla="*/ 59 w 141"/>
                  <a:gd name="T19" fmla="*/ 86 h 122"/>
                  <a:gd name="T20" fmla="*/ 110 w 141"/>
                  <a:gd name="T21" fmla="*/ 131 h 122"/>
                  <a:gd name="T22" fmla="*/ 117 w 141"/>
                  <a:gd name="T23" fmla="*/ 92 h 122"/>
                  <a:gd name="T24" fmla="*/ 210 w 141"/>
                  <a:gd name="T25" fmla="*/ 147 h 122"/>
                  <a:gd name="T26" fmla="*/ 256 w 141"/>
                  <a:gd name="T27" fmla="*/ 160 h 122"/>
                  <a:gd name="T28" fmla="*/ 292 w 141"/>
                  <a:gd name="T29" fmla="*/ 263 h 122"/>
                  <a:gd name="T30" fmla="*/ 342 w 141"/>
                  <a:gd name="T31" fmla="*/ 310 h 122"/>
                  <a:gd name="T32" fmla="*/ 336 w 141"/>
                  <a:gd name="T33" fmla="*/ 399 h 122"/>
                  <a:gd name="T34" fmla="*/ 379 w 141"/>
                  <a:gd name="T35" fmla="*/ 350 h 122"/>
                  <a:gd name="T36" fmla="*/ 460 w 141"/>
                  <a:gd name="T37" fmla="*/ 338 h 122"/>
                  <a:gd name="T38" fmla="*/ 418 w 141"/>
                  <a:gd name="T39" fmla="*/ 326 h 122"/>
                  <a:gd name="T40" fmla="*/ 372 w 141"/>
                  <a:gd name="T41" fmla="*/ 317 h 122"/>
                  <a:gd name="T42" fmla="*/ 359 w 141"/>
                  <a:gd name="T43" fmla="*/ 218 h 122"/>
                  <a:gd name="T44" fmla="*/ 296 w 141"/>
                  <a:gd name="T45" fmla="*/ 154 h 122"/>
                  <a:gd name="T46" fmla="*/ 292 w 141"/>
                  <a:gd name="T47" fmla="*/ 108 h 122"/>
                  <a:gd name="T48" fmla="*/ 310 w 141"/>
                  <a:gd name="T49" fmla="*/ 62 h 122"/>
                  <a:gd name="T50" fmla="*/ 400 w 141"/>
                  <a:gd name="T51" fmla="*/ 15 h 122"/>
                  <a:gd name="T52" fmla="*/ 406 w 141"/>
                  <a:gd name="T53" fmla="*/ 19 h 12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1" h="122">
                    <a:moveTo>
                      <a:pt x="121" y="4"/>
                    </a:moveTo>
                    <a:cubicBezTo>
                      <a:pt x="113" y="12"/>
                      <a:pt x="98" y="16"/>
                      <a:pt x="88" y="11"/>
                    </a:cubicBezTo>
                    <a:cubicBezTo>
                      <a:pt x="89" y="16"/>
                      <a:pt x="90" y="20"/>
                      <a:pt x="87" y="25"/>
                    </a:cubicBezTo>
                    <a:cubicBezTo>
                      <a:pt x="84" y="30"/>
                      <a:pt x="75" y="34"/>
                      <a:pt x="69" y="29"/>
                    </a:cubicBezTo>
                    <a:cubicBezTo>
                      <a:pt x="70" y="37"/>
                      <a:pt x="62" y="39"/>
                      <a:pt x="55" y="37"/>
                    </a:cubicBezTo>
                    <a:cubicBezTo>
                      <a:pt x="45" y="33"/>
                      <a:pt x="41" y="22"/>
                      <a:pt x="37" y="13"/>
                    </a:cubicBezTo>
                    <a:cubicBezTo>
                      <a:pt x="33" y="19"/>
                      <a:pt x="24" y="21"/>
                      <a:pt x="17" y="17"/>
                    </a:cubicBezTo>
                    <a:cubicBezTo>
                      <a:pt x="11" y="13"/>
                      <a:pt x="9" y="6"/>
                      <a:pt x="7" y="0"/>
                    </a:cubicBezTo>
                    <a:cubicBezTo>
                      <a:pt x="14" y="10"/>
                      <a:pt x="7" y="27"/>
                      <a:pt x="0" y="35"/>
                    </a:cubicBezTo>
                    <a:cubicBezTo>
                      <a:pt x="3" y="29"/>
                      <a:pt x="12" y="27"/>
                      <a:pt x="18" y="26"/>
                    </a:cubicBezTo>
                    <a:cubicBezTo>
                      <a:pt x="30" y="24"/>
                      <a:pt x="34" y="27"/>
                      <a:pt x="34" y="40"/>
                    </a:cubicBezTo>
                    <a:cubicBezTo>
                      <a:pt x="34" y="36"/>
                      <a:pt x="34" y="32"/>
                      <a:pt x="36" y="28"/>
                    </a:cubicBezTo>
                    <a:cubicBezTo>
                      <a:pt x="49" y="30"/>
                      <a:pt x="48" y="50"/>
                      <a:pt x="65" y="45"/>
                    </a:cubicBezTo>
                    <a:cubicBezTo>
                      <a:pt x="73" y="43"/>
                      <a:pt x="73" y="42"/>
                      <a:pt x="79" y="49"/>
                    </a:cubicBezTo>
                    <a:cubicBezTo>
                      <a:pt x="88" y="58"/>
                      <a:pt x="93" y="67"/>
                      <a:pt x="90" y="80"/>
                    </a:cubicBezTo>
                    <a:cubicBezTo>
                      <a:pt x="98" y="79"/>
                      <a:pt x="102" y="89"/>
                      <a:pt x="105" y="95"/>
                    </a:cubicBezTo>
                    <a:cubicBezTo>
                      <a:pt x="109" y="105"/>
                      <a:pt x="109" y="113"/>
                      <a:pt x="103" y="122"/>
                    </a:cubicBezTo>
                    <a:cubicBezTo>
                      <a:pt x="108" y="117"/>
                      <a:pt x="110" y="111"/>
                      <a:pt x="117" y="107"/>
                    </a:cubicBezTo>
                    <a:cubicBezTo>
                      <a:pt x="124" y="103"/>
                      <a:pt x="133" y="99"/>
                      <a:pt x="141" y="104"/>
                    </a:cubicBezTo>
                    <a:cubicBezTo>
                      <a:pt x="136" y="103"/>
                      <a:pt x="133" y="100"/>
                      <a:pt x="128" y="100"/>
                    </a:cubicBezTo>
                    <a:cubicBezTo>
                      <a:pt x="123" y="99"/>
                      <a:pt x="118" y="101"/>
                      <a:pt x="114" y="97"/>
                    </a:cubicBezTo>
                    <a:cubicBezTo>
                      <a:pt x="109" y="93"/>
                      <a:pt x="97" y="66"/>
                      <a:pt x="110" y="67"/>
                    </a:cubicBezTo>
                    <a:cubicBezTo>
                      <a:pt x="96" y="74"/>
                      <a:pt x="98" y="56"/>
                      <a:pt x="91" y="47"/>
                    </a:cubicBezTo>
                    <a:cubicBezTo>
                      <a:pt x="85" y="41"/>
                      <a:pt x="82" y="40"/>
                      <a:pt x="90" y="33"/>
                    </a:cubicBezTo>
                    <a:cubicBezTo>
                      <a:pt x="97" y="28"/>
                      <a:pt x="101" y="27"/>
                      <a:pt x="95" y="19"/>
                    </a:cubicBezTo>
                    <a:cubicBezTo>
                      <a:pt x="104" y="22"/>
                      <a:pt x="120" y="15"/>
                      <a:pt x="123" y="5"/>
                    </a:cubicBezTo>
                    <a:cubicBezTo>
                      <a:pt x="125" y="4"/>
                      <a:pt x="124" y="6"/>
                      <a:pt x="125" y="6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9" name="Freeform 464">
                <a:extLst>
                  <a:ext uri="{FF2B5EF4-FFF2-40B4-BE49-F238E27FC236}">
                    <a16:creationId xmlns:a16="http://schemas.microsoft.com/office/drawing/2014/main" id="{55D71EA2-7690-4614-8979-58D55683B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2644"/>
                <a:ext cx="50" cy="79"/>
              </a:xfrm>
              <a:custGeom>
                <a:avLst/>
                <a:gdLst>
                  <a:gd name="T0" fmla="*/ 0 w 34"/>
                  <a:gd name="T1" fmla="*/ 15 h 53"/>
                  <a:gd name="T2" fmla="*/ 22 w 34"/>
                  <a:gd name="T3" fmla="*/ 103 h 53"/>
                  <a:gd name="T4" fmla="*/ 26 w 34"/>
                  <a:gd name="T5" fmla="*/ 176 h 53"/>
                  <a:gd name="T6" fmla="*/ 63 w 34"/>
                  <a:gd name="T7" fmla="*/ 154 h 53"/>
                  <a:gd name="T8" fmla="*/ 100 w 34"/>
                  <a:gd name="T9" fmla="*/ 54 h 53"/>
                  <a:gd name="T10" fmla="*/ 109 w 34"/>
                  <a:gd name="T11" fmla="*/ 27 h 53"/>
                  <a:gd name="T12" fmla="*/ 35 w 34"/>
                  <a:gd name="T13" fmla="*/ 0 h 53"/>
                  <a:gd name="T14" fmla="*/ 0 w 34"/>
                  <a:gd name="T15" fmla="*/ 9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53">
                    <a:moveTo>
                      <a:pt x="0" y="5"/>
                    </a:moveTo>
                    <a:cubicBezTo>
                      <a:pt x="9" y="10"/>
                      <a:pt x="16" y="24"/>
                      <a:pt x="7" y="31"/>
                    </a:cubicBezTo>
                    <a:cubicBezTo>
                      <a:pt x="12" y="36"/>
                      <a:pt x="13" y="48"/>
                      <a:pt x="8" y="53"/>
                    </a:cubicBezTo>
                    <a:cubicBezTo>
                      <a:pt x="11" y="48"/>
                      <a:pt x="16" y="49"/>
                      <a:pt x="20" y="46"/>
                    </a:cubicBezTo>
                    <a:cubicBezTo>
                      <a:pt x="14" y="33"/>
                      <a:pt x="21" y="24"/>
                      <a:pt x="31" y="16"/>
                    </a:cubicBezTo>
                    <a:cubicBezTo>
                      <a:pt x="29" y="13"/>
                      <a:pt x="31" y="10"/>
                      <a:pt x="34" y="8"/>
                    </a:cubicBezTo>
                    <a:cubicBezTo>
                      <a:pt x="25" y="18"/>
                      <a:pt x="16" y="7"/>
                      <a:pt x="11" y="0"/>
                    </a:cubicBezTo>
                    <a:cubicBezTo>
                      <a:pt x="8" y="2"/>
                      <a:pt x="2" y="7"/>
                      <a:pt x="0" y="3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0" name="Freeform 465">
                <a:extLst>
                  <a:ext uri="{FF2B5EF4-FFF2-40B4-BE49-F238E27FC236}">
                    <a16:creationId xmlns:a16="http://schemas.microsoft.com/office/drawing/2014/main" id="{E349B988-56E0-40C0-A6FC-B7CCFC1A3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611"/>
                <a:ext cx="19" cy="27"/>
              </a:xfrm>
              <a:custGeom>
                <a:avLst/>
                <a:gdLst>
                  <a:gd name="T0" fmla="*/ 34 w 13"/>
                  <a:gd name="T1" fmla="*/ 0 h 18"/>
                  <a:gd name="T2" fmla="*/ 0 w 13"/>
                  <a:gd name="T3" fmla="*/ 26 h 18"/>
                  <a:gd name="T4" fmla="*/ 32 w 13"/>
                  <a:gd name="T5" fmla="*/ 62 h 18"/>
                  <a:gd name="T6" fmla="*/ 41 w 13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8">
                    <a:moveTo>
                      <a:pt x="11" y="0"/>
                    </a:moveTo>
                    <a:cubicBezTo>
                      <a:pt x="10" y="6"/>
                      <a:pt x="4" y="4"/>
                      <a:pt x="0" y="7"/>
                    </a:cubicBezTo>
                    <a:cubicBezTo>
                      <a:pt x="3" y="10"/>
                      <a:pt x="8" y="14"/>
                      <a:pt x="10" y="18"/>
                    </a:cubicBezTo>
                    <a:cubicBezTo>
                      <a:pt x="10" y="12"/>
                      <a:pt x="11" y="4"/>
                      <a:pt x="13" y="0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1" name="Freeform 466">
                <a:extLst>
                  <a:ext uri="{FF2B5EF4-FFF2-40B4-BE49-F238E27FC236}">
                    <a16:creationId xmlns:a16="http://schemas.microsoft.com/office/drawing/2014/main" id="{095023AC-4C40-404C-A390-541088EA8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2677"/>
                <a:ext cx="15" cy="28"/>
              </a:xfrm>
              <a:custGeom>
                <a:avLst/>
                <a:gdLst>
                  <a:gd name="T0" fmla="*/ 0 w 10"/>
                  <a:gd name="T1" fmla="*/ 0 h 19"/>
                  <a:gd name="T2" fmla="*/ 14 w 10"/>
                  <a:gd name="T3" fmla="*/ 60 h 19"/>
                  <a:gd name="T4" fmla="*/ 35 w 10"/>
                  <a:gd name="T5" fmla="*/ 19 h 19"/>
                  <a:gd name="T6" fmla="*/ 35 w 10"/>
                  <a:gd name="T7" fmla="*/ 22 h 19"/>
                  <a:gd name="T8" fmla="*/ 8 w 10"/>
                  <a:gd name="T9" fmla="*/ 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9">
                    <a:moveTo>
                      <a:pt x="0" y="0"/>
                    </a:moveTo>
                    <a:cubicBezTo>
                      <a:pt x="1" y="6"/>
                      <a:pt x="5" y="12"/>
                      <a:pt x="4" y="19"/>
                    </a:cubicBezTo>
                    <a:cubicBezTo>
                      <a:pt x="4" y="15"/>
                      <a:pt x="7" y="9"/>
                      <a:pt x="10" y="6"/>
                    </a:cubicBezTo>
                    <a:cubicBezTo>
                      <a:pt x="10" y="6"/>
                      <a:pt x="10" y="6"/>
                      <a:pt x="10" y="7"/>
                    </a:cubicBezTo>
                    <a:cubicBezTo>
                      <a:pt x="7" y="6"/>
                      <a:pt x="3" y="5"/>
                      <a:pt x="2" y="2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2" name="Freeform 467">
                <a:extLst>
                  <a:ext uri="{FF2B5EF4-FFF2-40B4-BE49-F238E27FC236}">
                    <a16:creationId xmlns:a16="http://schemas.microsoft.com/office/drawing/2014/main" id="{38CCC6B5-2AC7-4C87-9DB8-EF8F607BC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633"/>
                <a:ext cx="16" cy="27"/>
              </a:xfrm>
              <a:custGeom>
                <a:avLst/>
                <a:gdLst>
                  <a:gd name="T0" fmla="*/ 33 w 11"/>
                  <a:gd name="T1" fmla="*/ 0 h 18"/>
                  <a:gd name="T2" fmla="*/ 0 w 11"/>
                  <a:gd name="T3" fmla="*/ 26 h 18"/>
                  <a:gd name="T4" fmla="*/ 33 w 11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11" y="0"/>
                    </a:moveTo>
                    <a:cubicBezTo>
                      <a:pt x="8" y="4"/>
                      <a:pt x="5" y="11"/>
                      <a:pt x="0" y="7"/>
                    </a:cubicBezTo>
                    <a:cubicBezTo>
                      <a:pt x="8" y="18"/>
                      <a:pt x="9" y="5"/>
                      <a:pt x="11" y="0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3" name="Freeform 468">
                <a:extLst>
                  <a:ext uri="{FF2B5EF4-FFF2-40B4-BE49-F238E27FC236}">
                    <a16:creationId xmlns:a16="http://schemas.microsoft.com/office/drawing/2014/main" id="{2D700F57-42FD-424B-B425-F89C08516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2735"/>
                <a:ext cx="90" cy="133"/>
              </a:xfrm>
              <a:custGeom>
                <a:avLst/>
                <a:gdLst>
                  <a:gd name="T0" fmla="*/ 142 w 61"/>
                  <a:gd name="T1" fmla="*/ 6 h 90"/>
                  <a:gd name="T2" fmla="*/ 102 w 61"/>
                  <a:gd name="T3" fmla="*/ 83 h 90"/>
                  <a:gd name="T4" fmla="*/ 69 w 61"/>
                  <a:gd name="T5" fmla="*/ 140 h 90"/>
                  <a:gd name="T6" fmla="*/ 0 w 61"/>
                  <a:gd name="T7" fmla="*/ 146 h 90"/>
                  <a:gd name="T8" fmla="*/ 27 w 61"/>
                  <a:gd name="T9" fmla="*/ 195 h 90"/>
                  <a:gd name="T10" fmla="*/ 9 w 61"/>
                  <a:gd name="T11" fmla="*/ 291 h 90"/>
                  <a:gd name="T12" fmla="*/ 81 w 61"/>
                  <a:gd name="T13" fmla="*/ 257 h 90"/>
                  <a:gd name="T14" fmla="*/ 40 w 61"/>
                  <a:gd name="T15" fmla="*/ 225 h 90"/>
                  <a:gd name="T16" fmla="*/ 35 w 61"/>
                  <a:gd name="T17" fmla="*/ 174 h 90"/>
                  <a:gd name="T18" fmla="*/ 93 w 61"/>
                  <a:gd name="T19" fmla="*/ 197 h 90"/>
                  <a:gd name="T20" fmla="*/ 59 w 61"/>
                  <a:gd name="T21" fmla="*/ 164 h 90"/>
                  <a:gd name="T22" fmla="*/ 100 w 61"/>
                  <a:gd name="T23" fmla="*/ 142 h 90"/>
                  <a:gd name="T24" fmla="*/ 127 w 61"/>
                  <a:gd name="T25" fmla="*/ 102 h 90"/>
                  <a:gd name="T26" fmla="*/ 196 w 61"/>
                  <a:gd name="T27" fmla="*/ 140 h 90"/>
                  <a:gd name="T28" fmla="*/ 161 w 61"/>
                  <a:gd name="T29" fmla="*/ 72 h 90"/>
                  <a:gd name="T30" fmla="*/ 143 w 61"/>
                  <a:gd name="T31" fmla="*/ 0 h 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1" h="90">
                    <a:moveTo>
                      <a:pt x="44" y="2"/>
                    </a:moveTo>
                    <a:cubicBezTo>
                      <a:pt x="44" y="13"/>
                      <a:pt x="46" y="22"/>
                      <a:pt x="32" y="26"/>
                    </a:cubicBezTo>
                    <a:cubicBezTo>
                      <a:pt x="44" y="30"/>
                      <a:pt x="25" y="41"/>
                      <a:pt x="22" y="43"/>
                    </a:cubicBezTo>
                    <a:cubicBezTo>
                      <a:pt x="13" y="48"/>
                      <a:pt x="8" y="44"/>
                      <a:pt x="0" y="45"/>
                    </a:cubicBezTo>
                    <a:cubicBezTo>
                      <a:pt x="2" y="50"/>
                      <a:pt x="6" y="54"/>
                      <a:pt x="8" y="60"/>
                    </a:cubicBezTo>
                    <a:cubicBezTo>
                      <a:pt x="11" y="71"/>
                      <a:pt x="6" y="80"/>
                      <a:pt x="3" y="90"/>
                    </a:cubicBezTo>
                    <a:cubicBezTo>
                      <a:pt x="5" y="82"/>
                      <a:pt x="17" y="72"/>
                      <a:pt x="25" y="80"/>
                    </a:cubicBezTo>
                    <a:cubicBezTo>
                      <a:pt x="18" y="77"/>
                      <a:pt x="13" y="77"/>
                      <a:pt x="12" y="70"/>
                    </a:cubicBezTo>
                    <a:cubicBezTo>
                      <a:pt x="12" y="63"/>
                      <a:pt x="16" y="60"/>
                      <a:pt x="11" y="54"/>
                    </a:cubicBezTo>
                    <a:cubicBezTo>
                      <a:pt x="17" y="55"/>
                      <a:pt x="24" y="57"/>
                      <a:pt x="29" y="61"/>
                    </a:cubicBezTo>
                    <a:cubicBezTo>
                      <a:pt x="25" y="59"/>
                      <a:pt x="20" y="56"/>
                      <a:pt x="18" y="51"/>
                    </a:cubicBezTo>
                    <a:cubicBezTo>
                      <a:pt x="23" y="47"/>
                      <a:pt x="27" y="49"/>
                      <a:pt x="31" y="44"/>
                    </a:cubicBezTo>
                    <a:cubicBezTo>
                      <a:pt x="34" y="41"/>
                      <a:pt x="39" y="36"/>
                      <a:pt x="39" y="32"/>
                    </a:cubicBezTo>
                    <a:cubicBezTo>
                      <a:pt x="49" y="31"/>
                      <a:pt x="54" y="37"/>
                      <a:pt x="61" y="43"/>
                    </a:cubicBezTo>
                    <a:cubicBezTo>
                      <a:pt x="55" y="36"/>
                      <a:pt x="50" y="32"/>
                      <a:pt x="50" y="22"/>
                    </a:cubicBezTo>
                    <a:cubicBezTo>
                      <a:pt x="50" y="14"/>
                      <a:pt x="50" y="5"/>
                      <a:pt x="45" y="0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4" name="Freeform 469">
                <a:extLst>
                  <a:ext uri="{FF2B5EF4-FFF2-40B4-BE49-F238E27FC236}">
                    <a16:creationId xmlns:a16="http://schemas.microsoft.com/office/drawing/2014/main" id="{8EC03A66-1938-4E5F-92EF-0E9833724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699"/>
                <a:ext cx="22" cy="28"/>
              </a:xfrm>
              <a:custGeom>
                <a:avLst/>
                <a:gdLst>
                  <a:gd name="T0" fmla="*/ 1 w 15"/>
                  <a:gd name="T1" fmla="*/ 15 h 19"/>
                  <a:gd name="T2" fmla="*/ 26 w 15"/>
                  <a:gd name="T3" fmla="*/ 60 h 19"/>
                  <a:gd name="T4" fmla="*/ 41 w 15"/>
                  <a:gd name="T5" fmla="*/ 19 h 19"/>
                  <a:gd name="T6" fmla="*/ 0 w 15"/>
                  <a:gd name="T7" fmla="*/ 6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9">
                    <a:moveTo>
                      <a:pt x="1" y="5"/>
                    </a:moveTo>
                    <a:cubicBezTo>
                      <a:pt x="9" y="1"/>
                      <a:pt x="15" y="16"/>
                      <a:pt x="8" y="19"/>
                    </a:cubicBezTo>
                    <a:cubicBezTo>
                      <a:pt x="10" y="16"/>
                      <a:pt x="14" y="10"/>
                      <a:pt x="13" y="6"/>
                    </a:cubicBezTo>
                    <a:cubicBezTo>
                      <a:pt x="12" y="0"/>
                      <a:pt x="6" y="2"/>
                      <a:pt x="0" y="2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5" name="Freeform 470">
                <a:extLst>
                  <a:ext uri="{FF2B5EF4-FFF2-40B4-BE49-F238E27FC236}">
                    <a16:creationId xmlns:a16="http://schemas.microsoft.com/office/drawing/2014/main" id="{161DC3BD-FBAD-47E0-8881-61D710526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847"/>
                <a:ext cx="115" cy="72"/>
              </a:xfrm>
              <a:custGeom>
                <a:avLst/>
                <a:gdLst>
                  <a:gd name="T0" fmla="*/ 0 w 77"/>
                  <a:gd name="T1" fmla="*/ 89 h 48"/>
                  <a:gd name="T2" fmla="*/ 82 w 77"/>
                  <a:gd name="T3" fmla="*/ 162 h 48"/>
                  <a:gd name="T4" fmla="*/ 230 w 77"/>
                  <a:gd name="T5" fmla="*/ 143 h 48"/>
                  <a:gd name="T6" fmla="*/ 257 w 77"/>
                  <a:gd name="T7" fmla="*/ 0 h 48"/>
                  <a:gd name="T8" fmla="*/ 108 w 77"/>
                  <a:gd name="T9" fmla="*/ 72 h 48"/>
                  <a:gd name="T10" fmla="*/ 82 w 77"/>
                  <a:gd name="T11" fmla="*/ 116 h 48"/>
                  <a:gd name="T12" fmla="*/ 63 w 77"/>
                  <a:gd name="T13" fmla="*/ 80 h 48"/>
                  <a:gd name="T14" fmla="*/ 6 w 77"/>
                  <a:gd name="T15" fmla="*/ 86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" h="48">
                    <a:moveTo>
                      <a:pt x="0" y="26"/>
                    </a:moveTo>
                    <a:cubicBezTo>
                      <a:pt x="14" y="22"/>
                      <a:pt x="29" y="32"/>
                      <a:pt x="25" y="48"/>
                    </a:cubicBezTo>
                    <a:cubicBezTo>
                      <a:pt x="31" y="34"/>
                      <a:pt x="59" y="28"/>
                      <a:pt x="69" y="42"/>
                    </a:cubicBezTo>
                    <a:cubicBezTo>
                      <a:pt x="58" y="30"/>
                      <a:pt x="69" y="10"/>
                      <a:pt x="77" y="0"/>
                    </a:cubicBezTo>
                    <a:cubicBezTo>
                      <a:pt x="76" y="14"/>
                      <a:pt x="36" y="45"/>
                      <a:pt x="32" y="21"/>
                    </a:cubicBezTo>
                    <a:cubicBezTo>
                      <a:pt x="32" y="27"/>
                      <a:pt x="30" y="31"/>
                      <a:pt x="25" y="34"/>
                    </a:cubicBezTo>
                    <a:cubicBezTo>
                      <a:pt x="22" y="31"/>
                      <a:pt x="23" y="26"/>
                      <a:pt x="19" y="23"/>
                    </a:cubicBezTo>
                    <a:cubicBezTo>
                      <a:pt x="14" y="19"/>
                      <a:pt x="5" y="21"/>
                      <a:pt x="2" y="25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6" name="Freeform 471">
                <a:extLst>
                  <a:ext uri="{FF2B5EF4-FFF2-40B4-BE49-F238E27FC236}">
                    <a16:creationId xmlns:a16="http://schemas.microsoft.com/office/drawing/2014/main" id="{6CE2E3FA-1302-42F6-A041-143CC3E92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2617"/>
                <a:ext cx="83" cy="116"/>
              </a:xfrm>
              <a:custGeom>
                <a:avLst/>
                <a:gdLst>
                  <a:gd name="T0" fmla="*/ 0 w 56"/>
                  <a:gd name="T1" fmla="*/ 0 h 78"/>
                  <a:gd name="T2" fmla="*/ 19 w 56"/>
                  <a:gd name="T3" fmla="*/ 95 h 78"/>
                  <a:gd name="T4" fmla="*/ 55 w 56"/>
                  <a:gd name="T5" fmla="*/ 131 h 78"/>
                  <a:gd name="T6" fmla="*/ 68 w 56"/>
                  <a:gd name="T7" fmla="*/ 257 h 78"/>
                  <a:gd name="T8" fmla="*/ 182 w 56"/>
                  <a:gd name="T9" fmla="*/ 82 h 78"/>
                  <a:gd name="T10" fmla="*/ 73 w 56"/>
                  <a:gd name="T11" fmla="*/ 106 h 78"/>
                  <a:gd name="T12" fmla="*/ 53 w 56"/>
                  <a:gd name="T13" fmla="*/ 55 h 78"/>
                  <a:gd name="T14" fmla="*/ 13 w 56"/>
                  <a:gd name="T15" fmla="*/ 6 h 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78">
                    <a:moveTo>
                      <a:pt x="0" y="0"/>
                    </a:moveTo>
                    <a:cubicBezTo>
                      <a:pt x="9" y="5"/>
                      <a:pt x="18" y="22"/>
                      <a:pt x="6" y="29"/>
                    </a:cubicBezTo>
                    <a:cubicBezTo>
                      <a:pt x="10" y="25"/>
                      <a:pt x="15" y="35"/>
                      <a:pt x="17" y="40"/>
                    </a:cubicBezTo>
                    <a:cubicBezTo>
                      <a:pt x="21" y="51"/>
                      <a:pt x="21" y="66"/>
                      <a:pt x="21" y="78"/>
                    </a:cubicBezTo>
                    <a:cubicBezTo>
                      <a:pt x="19" y="55"/>
                      <a:pt x="28" y="23"/>
                      <a:pt x="56" y="25"/>
                    </a:cubicBezTo>
                    <a:cubicBezTo>
                      <a:pt x="53" y="28"/>
                      <a:pt x="26" y="34"/>
                      <a:pt x="22" y="32"/>
                    </a:cubicBezTo>
                    <a:cubicBezTo>
                      <a:pt x="16" y="29"/>
                      <a:pt x="18" y="22"/>
                      <a:pt x="16" y="17"/>
                    </a:cubicBezTo>
                    <a:cubicBezTo>
                      <a:pt x="14" y="10"/>
                      <a:pt x="10" y="5"/>
                      <a:pt x="4" y="2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7" name="Freeform 472">
                <a:extLst>
                  <a:ext uri="{FF2B5EF4-FFF2-40B4-BE49-F238E27FC236}">
                    <a16:creationId xmlns:a16="http://schemas.microsoft.com/office/drawing/2014/main" id="{B5AC82D9-30EC-45D9-BDE2-0D2F3DB1B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2250"/>
                <a:ext cx="52" cy="64"/>
              </a:xfrm>
              <a:custGeom>
                <a:avLst/>
                <a:gdLst>
                  <a:gd name="T0" fmla="*/ 0 w 35"/>
                  <a:gd name="T1" fmla="*/ 9 h 43"/>
                  <a:gd name="T2" fmla="*/ 55 w 35"/>
                  <a:gd name="T3" fmla="*/ 141 h 43"/>
                  <a:gd name="T4" fmla="*/ 114 w 35"/>
                  <a:gd name="T5" fmla="*/ 0 h 43"/>
                  <a:gd name="T6" fmla="*/ 68 w 35"/>
                  <a:gd name="T7" fmla="*/ 33 h 43"/>
                  <a:gd name="T8" fmla="*/ 1 w 35"/>
                  <a:gd name="T9" fmla="*/ 9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3">
                    <a:moveTo>
                      <a:pt x="0" y="3"/>
                    </a:moveTo>
                    <a:cubicBezTo>
                      <a:pt x="17" y="14"/>
                      <a:pt x="17" y="24"/>
                      <a:pt x="17" y="43"/>
                    </a:cubicBezTo>
                    <a:cubicBezTo>
                      <a:pt x="16" y="28"/>
                      <a:pt x="24" y="10"/>
                      <a:pt x="35" y="0"/>
                    </a:cubicBezTo>
                    <a:cubicBezTo>
                      <a:pt x="31" y="4"/>
                      <a:pt x="27" y="9"/>
                      <a:pt x="21" y="10"/>
                    </a:cubicBezTo>
                    <a:cubicBezTo>
                      <a:pt x="14" y="10"/>
                      <a:pt x="8" y="3"/>
                      <a:pt x="1" y="3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8" name="Freeform 473">
                <a:extLst>
                  <a:ext uri="{FF2B5EF4-FFF2-40B4-BE49-F238E27FC236}">
                    <a16:creationId xmlns:a16="http://schemas.microsoft.com/office/drawing/2014/main" id="{409F7362-B297-4414-A2C8-554967485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1736"/>
                <a:ext cx="42" cy="134"/>
              </a:xfrm>
              <a:custGeom>
                <a:avLst/>
                <a:gdLst>
                  <a:gd name="T0" fmla="*/ 27 w 28"/>
                  <a:gd name="T1" fmla="*/ 6 h 90"/>
                  <a:gd name="T2" fmla="*/ 86 w 28"/>
                  <a:gd name="T3" fmla="*/ 42 h 90"/>
                  <a:gd name="T4" fmla="*/ 41 w 28"/>
                  <a:gd name="T5" fmla="*/ 76 h 90"/>
                  <a:gd name="T6" fmla="*/ 95 w 28"/>
                  <a:gd name="T7" fmla="*/ 135 h 90"/>
                  <a:gd name="T8" fmla="*/ 39 w 28"/>
                  <a:gd name="T9" fmla="*/ 119 h 90"/>
                  <a:gd name="T10" fmla="*/ 54 w 28"/>
                  <a:gd name="T11" fmla="*/ 182 h 90"/>
                  <a:gd name="T12" fmla="*/ 18 w 28"/>
                  <a:gd name="T13" fmla="*/ 298 h 90"/>
                  <a:gd name="T14" fmla="*/ 8 w 28"/>
                  <a:gd name="T15" fmla="*/ 198 h 90"/>
                  <a:gd name="T16" fmla="*/ 21 w 28"/>
                  <a:gd name="T17" fmla="*/ 162 h 90"/>
                  <a:gd name="T18" fmla="*/ 8 w 28"/>
                  <a:gd name="T19" fmla="*/ 133 h 90"/>
                  <a:gd name="T20" fmla="*/ 27 w 28"/>
                  <a:gd name="T21" fmla="*/ 150 h 90"/>
                  <a:gd name="T22" fmla="*/ 32 w 28"/>
                  <a:gd name="T23" fmla="*/ 76 h 90"/>
                  <a:gd name="T24" fmla="*/ 39 w 28"/>
                  <a:gd name="T25" fmla="*/ 33 h 90"/>
                  <a:gd name="T26" fmla="*/ 27 w 28"/>
                  <a:gd name="T27" fmla="*/ 0 h 9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8" h="90">
                    <a:moveTo>
                      <a:pt x="8" y="2"/>
                    </a:moveTo>
                    <a:cubicBezTo>
                      <a:pt x="11" y="8"/>
                      <a:pt x="18" y="20"/>
                      <a:pt x="25" y="13"/>
                    </a:cubicBezTo>
                    <a:cubicBezTo>
                      <a:pt x="21" y="15"/>
                      <a:pt x="14" y="17"/>
                      <a:pt x="12" y="23"/>
                    </a:cubicBezTo>
                    <a:cubicBezTo>
                      <a:pt x="9" y="31"/>
                      <a:pt x="20" y="41"/>
                      <a:pt x="28" y="41"/>
                    </a:cubicBezTo>
                    <a:cubicBezTo>
                      <a:pt x="23" y="41"/>
                      <a:pt x="14" y="33"/>
                      <a:pt x="11" y="36"/>
                    </a:cubicBezTo>
                    <a:cubicBezTo>
                      <a:pt x="5" y="41"/>
                      <a:pt x="14" y="52"/>
                      <a:pt x="16" y="55"/>
                    </a:cubicBezTo>
                    <a:cubicBezTo>
                      <a:pt x="2" y="48"/>
                      <a:pt x="5" y="85"/>
                      <a:pt x="5" y="90"/>
                    </a:cubicBezTo>
                    <a:cubicBezTo>
                      <a:pt x="0" y="84"/>
                      <a:pt x="0" y="67"/>
                      <a:pt x="2" y="60"/>
                    </a:cubicBezTo>
                    <a:cubicBezTo>
                      <a:pt x="2" y="56"/>
                      <a:pt x="6" y="53"/>
                      <a:pt x="6" y="49"/>
                    </a:cubicBezTo>
                    <a:cubicBezTo>
                      <a:pt x="5" y="45"/>
                      <a:pt x="3" y="44"/>
                      <a:pt x="2" y="40"/>
                    </a:cubicBezTo>
                    <a:cubicBezTo>
                      <a:pt x="3" y="42"/>
                      <a:pt x="5" y="45"/>
                      <a:pt x="8" y="46"/>
                    </a:cubicBezTo>
                    <a:cubicBezTo>
                      <a:pt x="8" y="38"/>
                      <a:pt x="8" y="29"/>
                      <a:pt x="9" y="23"/>
                    </a:cubicBezTo>
                    <a:cubicBezTo>
                      <a:pt x="10" y="19"/>
                      <a:pt x="12" y="14"/>
                      <a:pt x="11" y="10"/>
                    </a:cubicBezTo>
                    <a:cubicBezTo>
                      <a:pt x="11" y="6"/>
                      <a:pt x="8" y="4"/>
                      <a:pt x="8" y="0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9" name="Freeform 474">
                <a:extLst>
                  <a:ext uri="{FF2B5EF4-FFF2-40B4-BE49-F238E27FC236}">
                    <a16:creationId xmlns:a16="http://schemas.microsoft.com/office/drawing/2014/main" id="{4CCA5B2B-283A-449E-ABB1-16F491729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2463"/>
                <a:ext cx="14" cy="26"/>
              </a:xfrm>
              <a:custGeom>
                <a:avLst/>
                <a:gdLst>
                  <a:gd name="T0" fmla="*/ 22 w 9"/>
                  <a:gd name="T1" fmla="*/ 0 h 18"/>
                  <a:gd name="T2" fmla="*/ 0 w 9"/>
                  <a:gd name="T3" fmla="*/ 25 h 18"/>
                  <a:gd name="T4" fmla="*/ 34 w 9"/>
                  <a:gd name="T5" fmla="*/ 55 h 18"/>
                  <a:gd name="T6" fmla="*/ 30 w 9"/>
                  <a:gd name="T7" fmla="*/ 9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8">
                    <a:moveTo>
                      <a:pt x="6" y="0"/>
                    </a:moveTo>
                    <a:cubicBezTo>
                      <a:pt x="6" y="3"/>
                      <a:pt x="3" y="7"/>
                      <a:pt x="0" y="8"/>
                    </a:cubicBezTo>
                    <a:cubicBezTo>
                      <a:pt x="5" y="8"/>
                      <a:pt x="9" y="15"/>
                      <a:pt x="9" y="18"/>
                    </a:cubicBezTo>
                    <a:cubicBezTo>
                      <a:pt x="9" y="13"/>
                      <a:pt x="8" y="8"/>
                      <a:pt x="8" y="3"/>
                    </a:cubicBezTo>
                  </a:path>
                </a:pathLst>
              </a:custGeom>
              <a:solidFill>
                <a:srgbClr val="BC3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0" name="Freeform 475">
                <a:extLst>
                  <a:ext uri="{FF2B5EF4-FFF2-40B4-BE49-F238E27FC236}">
                    <a16:creationId xmlns:a16="http://schemas.microsoft.com/office/drawing/2014/main" id="{CE6E9527-BC9F-46A6-BED7-96D2D8271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161"/>
                <a:ext cx="58" cy="52"/>
              </a:xfrm>
              <a:custGeom>
                <a:avLst/>
                <a:gdLst>
                  <a:gd name="T0" fmla="*/ 88 w 39"/>
                  <a:gd name="T1" fmla="*/ 19 h 35"/>
                  <a:gd name="T2" fmla="*/ 49 w 39"/>
                  <a:gd name="T3" fmla="*/ 114 h 35"/>
                  <a:gd name="T4" fmla="*/ 122 w 39"/>
                  <a:gd name="T5" fmla="*/ 55 h 35"/>
                  <a:gd name="T6" fmla="*/ 55 w 39"/>
                  <a:gd name="T7" fmla="*/ 27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5">
                    <a:moveTo>
                      <a:pt x="27" y="6"/>
                    </a:moveTo>
                    <a:cubicBezTo>
                      <a:pt x="16" y="7"/>
                      <a:pt x="0" y="33"/>
                      <a:pt x="15" y="35"/>
                    </a:cubicBezTo>
                    <a:cubicBezTo>
                      <a:pt x="21" y="35"/>
                      <a:pt x="36" y="23"/>
                      <a:pt x="37" y="17"/>
                    </a:cubicBezTo>
                    <a:cubicBezTo>
                      <a:pt x="39" y="6"/>
                      <a:pt x="24" y="0"/>
                      <a:pt x="17" y="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1" name="Freeform 476">
                <a:extLst>
                  <a:ext uri="{FF2B5EF4-FFF2-40B4-BE49-F238E27FC236}">
                    <a16:creationId xmlns:a16="http://schemas.microsoft.com/office/drawing/2014/main" id="{BAE7E969-26BA-4ECA-8D48-8DF5A776D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113"/>
                <a:ext cx="61" cy="45"/>
              </a:xfrm>
              <a:custGeom>
                <a:avLst/>
                <a:gdLst>
                  <a:gd name="T0" fmla="*/ 54 w 41"/>
                  <a:gd name="T1" fmla="*/ 12 h 30"/>
                  <a:gd name="T2" fmla="*/ 15 w 41"/>
                  <a:gd name="T3" fmla="*/ 59 h 30"/>
                  <a:gd name="T4" fmla="*/ 62 w 41"/>
                  <a:gd name="T5" fmla="*/ 93 h 30"/>
                  <a:gd name="T6" fmla="*/ 122 w 41"/>
                  <a:gd name="T7" fmla="*/ 35 h 30"/>
                  <a:gd name="T8" fmla="*/ 46 w 41"/>
                  <a:gd name="T9" fmla="*/ 12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30">
                    <a:moveTo>
                      <a:pt x="16" y="3"/>
                    </a:moveTo>
                    <a:cubicBezTo>
                      <a:pt x="11" y="6"/>
                      <a:pt x="7" y="11"/>
                      <a:pt x="5" y="17"/>
                    </a:cubicBezTo>
                    <a:cubicBezTo>
                      <a:pt x="0" y="29"/>
                      <a:pt x="7" y="30"/>
                      <a:pt x="19" y="27"/>
                    </a:cubicBezTo>
                    <a:cubicBezTo>
                      <a:pt x="27" y="25"/>
                      <a:pt x="41" y="21"/>
                      <a:pt x="37" y="10"/>
                    </a:cubicBezTo>
                    <a:cubicBezTo>
                      <a:pt x="33" y="1"/>
                      <a:pt x="22" y="0"/>
                      <a:pt x="14" y="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2" name="Freeform 477">
                <a:extLst>
                  <a:ext uri="{FF2B5EF4-FFF2-40B4-BE49-F238E27FC236}">
                    <a16:creationId xmlns:a16="http://schemas.microsoft.com/office/drawing/2014/main" id="{B0D0B8CA-577B-4E8C-A0E7-A07839C8C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1192"/>
                <a:ext cx="61" cy="77"/>
              </a:xfrm>
              <a:custGeom>
                <a:avLst/>
                <a:gdLst>
                  <a:gd name="T0" fmla="*/ 68 w 41"/>
                  <a:gd name="T1" fmla="*/ 55 h 52"/>
                  <a:gd name="T2" fmla="*/ 80 w 41"/>
                  <a:gd name="T3" fmla="*/ 114 h 52"/>
                  <a:gd name="T4" fmla="*/ 115 w 41"/>
                  <a:gd name="T5" fmla="*/ 28 h 52"/>
                  <a:gd name="T6" fmla="*/ 46 w 41"/>
                  <a:gd name="T7" fmla="*/ 73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52">
                    <a:moveTo>
                      <a:pt x="21" y="17"/>
                    </a:moveTo>
                    <a:cubicBezTo>
                      <a:pt x="9" y="15"/>
                      <a:pt x="0" y="52"/>
                      <a:pt x="24" y="35"/>
                    </a:cubicBezTo>
                    <a:cubicBezTo>
                      <a:pt x="29" y="31"/>
                      <a:pt x="41" y="16"/>
                      <a:pt x="35" y="9"/>
                    </a:cubicBezTo>
                    <a:cubicBezTo>
                      <a:pt x="28" y="0"/>
                      <a:pt x="17" y="17"/>
                      <a:pt x="14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3" name="Freeform 478">
                <a:extLst>
                  <a:ext uri="{FF2B5EF4-FFF2-40B4-BE49-F238E27FC236}">
                    <a16:creationId xmlns:a16="http://schemas.microsoft.com/office/drawing/2014/main" id="{6D49EFBC-BB4E-450F-B2E2-A7A5B8023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150"/>
                <a:ext cx="51" cy="51"/>
              </a:xfrm>
              <a:custGeom>
                <a:avLst/>
                <a:gdLst>
                  <a:gd name="T0" fmla="*/ 41 w 34"/>
                  <a:gd name="T1" fmla="*/ 41 h 34"/>
                  <a:gd name="T2" fmla="*/ 72 w 34"/>
                  <a:gd name="T3" fmla="*/ 107 h 34"/>
                  <a:gd name="T4" fmla="*/ 81 w 34"/>
                  <a:gd name="T5" fmla="*/ 18 h 34"/>
                  <a:gd name="T6" fmla="*/ 12 w 34"/>
                  <a:gd name="T7" fmla="*/ 8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4">
                    <a:moveTo>
                      <a:pt x="12" y="12"/>
                    </a:moveTo>
                    <a:cubicBezTo>
                      <a:pt x="0" y="14"/>
                      <a:pt x="8" y="34"/>
                      <a:pt x="21" y="31"/>
                    </a:cubicBezTo>
                    <a:cubicBezTo>
                      <a:pt x="31" y="28"/>
                      <a:pt x="34" y="9"/>
                      <a:pt x="24" y="5"/>
                    </a:cubicBezTo>
                    <a:cubicBezTo>
                      <a:pt x="14" y="0"/>
                      <a:pt x="3" y="14"/>
                      <a:pt x="3" y="2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4" name="Freeform 479">
                <a:extLst>
                  <a:ext uri="{FF2B5EF4-FFF2-40B4-BE49-F238E27FC236}">
                    <a16:creationId xmlns:a16="http://schemas.microsoft.com/office/drawing/2014/main" id="{2944959A-8FA2-4FA6-B280-EE39B86FF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1078"/>
                <a:ext cx="67" cy="65"/>
              </a:xfrm>
              <a:custGeom>
                <a:avLst/>
                <a:gdLst>
                  <a:gd name="T0" fmla="*/ 15 w 45"/>
                  <a:gd name="T1" fmla="*/ 77 h 44"/>
                  <a:gd name="T2" fmla="*/ 89 w 45"/>
                  <a:gd name="T3" fmla="*/ 115 h 44"/>
                  <a:gd name="T4" fmla="*/ 9 w 45"/>
                  <a:gd name="T5" fmla="*/ 96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44">
                    <a:moveTo>
                      <a:pt x="5" y="24"/>
                    </a:moveTo>
                    <a:cubicBezTo>
                      <a:pt x="0" y="36"/>
                      <a:pt x="18" y="44"/>
                      <a:pt x="27" y="36"/>
                    </a:cubicBezTo>
                    <a:cubicBezTo>
                      <a:pt x="45" y="19"/>
                      <a:pt x="8" y="0"/>
                      <a:pt x="3" y="3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5" name="Freeform 480">
                <a:extLst>
                  <a:ext uri="{FF2B5EF4-FFF2-40B4-BE49-F238E27FC236}">
                    <a16:creationId xmlns:a16="http://schemas.microsoft.com/office/drawing/2014/main" id="{1FEFCFF4-EB01-4E87-9338-10E820077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1260"/>
                <a:ext cx="38" cy="45"/>
              </a:xfrm>
              <a:custGeom>
                <a:avLst/>
                <a:gdLst>
                  <a:gd name="T0" fmla="*/ 42 w 26"/>
                  <a:gd name="T1" fmla="*/ 35 h 30"/>
                  <a:gd name="T2" fmla="*/ 15 w 26"/>
                  <a:gd name="T3" fmla="*/ 53 h 30"/>
                  <a:gd name="T4" fmla="*/ 34 w 26"/>
                  <a:gd name="T5" fmla="*/ 99 h 30"/>
                  <a:gd name="T6" fmla="*/ 73 w 26"/>
                  <a:gd name="T7" fmla="*/ 21 h 30"/>
                  <a:gd name="T8" fmla="*/ 34 w 26"/>
                  <a:gd name="T9" fmla="*/ 32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0">
                    <a:moveTo>
                      <a:pt x="14" y="10"/>
                    </a:moveTo>
                    <a:cubicBezTo>
                      <a:pt x="11" y="11"/>
                      <a:pt x="6" y="12"/>
                      <a:pt x="5" y="15"/>
                    </a:cubicBezTo>
                    <a:cubicBezTo>
                      <a:pt x="0" y="21"/>
                      <a:pt x="4" y="30"/>
                      <a:pt x="11" y="29"/>
                    </a:cubicBezTo>
                    <a:cubicBezTo>
                      <a:pt x="16" y="28"/>
                      <a:pt x="26" y="11"/>
                      <a:pt x="23" y="6"/>
                    </a:cubicBezTo>
                    <a:cubicBezTo>
                      <a:pt x="20" y="0"/>
                      <a:pt x="14" y="5"/>
                      <a:pt x="11" y="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6" name="Freeform 481">
                <a:extLst>
                  <a:ext uri="{FF2B5EF4-FFF2-40B4-BE49-F238E27FC236}">
                    <a16:creationId xmlns:a16="http://schemas.microsoft.com/office/drawing/2014/main" id="{E1B71331-D258-4D10-BF3D-E6A7710B9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1199"/>
                <a:ext cx="47" cy="41"/>
              </a:xfrm>
              <a:custGeom>
                <a:avLst/>
                <a:gdLst>
                  <a:gd name="T0" fmla="*/ 28 w 32"/>
                  <a:gd name="T1" fmla="*/ 46 h 27"/>
                  <a:gd name="T2" fmla="*/ 60 w 32"/>
                  <a:gd name="T3" fmla="*/ 70 h 27"/>
                  <a:gd name="T4" fmla="*/ 35 w 32"/>
                  <a:gd name="T5" fmla="*/ 62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7">
                    <a:moveTo>
                      <a:pt x="9" y="13"/>
                    </a:moveTo>
                    <a:cubicBezTo>
                      <a:pt x="0" y="16"/>
                      <a:pt x="10" y="27"/>
                      <a:pt x="19" y="20"/>
                    </a:cubicBezTo>
                    <a:cubicBezTo>
                      <a:pt x="32" y="11"/>
                      <a:pt x="13" y="0"/>
                      <a:pt x="11" y="1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7" name="Freeform 482">
                <a:extLst>
                  <a:ext uri="{FF2B5EF4-FFF2-40B4-BE49-F238E27FC236}">
                    <a16:creationId xmlns:a16="http://schemas.microsoft.com/office/drawing/2014/main" id="{E5E70A8C-BDFC-4824-AA8A-256019ECF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1170"/>
                <a:ext cx="45" cy="58"/>
              </a:xfrm>
              <a:custGeom>
                <a:avLst/>
                <a:gdLst>
                  <a:gd name="T0" fmla="*/ 80 w 30"/>
                  <a:gd name="T1" fmla="*/ 27 h 39"/>
                  <a:gd name="T2" fmla="*/ 12 w 30"/>
                  <a:gd name="T3" fmla="*/ 76 h 39"/>
                  <a:gd name="T4" fmla="*/ 95 w 30"/>
                  <a:gd name="T5" fmla="*/ 49 h 39"/>
                  <a:gd name="T6" fmla="*/ 21 w 30"/>
                  <a:gd name="T7" fmla="*/ 55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9">
                    <a:moveTo>
                      <a:pt x="23" y="8"/>
                    </a:moveTo>
                    <a:cubicBezTo>
                      <a:pt x="13" y="4"/>
                      <a:pt x="0" y="12"/>
                      <a:pt x="3" y="23"/>
                    </a:cubicBezTo>
                    <a:cubicBezTo>
                      <a:pt x="8" y="39"/>
                      <a:pt x="30" y="29"/>
                      <a:pt x="28" y="15"/>
                    </a:cubicBezTo>
                    <a:cubicBezTo>
                      <a:pt x="26" y="0"/>
                      <a:pt x="10" y="8"/>
                      <a:pt x="6" y="1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8" name="Freeform 483">
                <a:extLst>
                  <a:ext uri="{FF2B5EF4-FFF2-40B4-BE49-F238E27FC236}">
                    <a16:creationId xmlns:a16="http://schemas.microsoft.com/office/drawing/2014/main" id="{214C91FD-483E-446F-ACBE-B15FC1F48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1231"/>
                <a:ext cx="46" cy="47"/>
              </a:xfrm>
              <a:custGeom>
                <a:avLst/>
                <a:gdLst>
                  <a:gd name="T0" fmla="*/ 36 w 31"/>
                  <a:gd name="T1" fmla="*/ 73 h 32"/>
                  <a:gd name="T2" fmla="*/ 27 w 31"/>
                  <a:gd name="T3" fmla="*/ 73 h 32"/>
                  <a:gd name="T4" fmla="*/ 22 w 31"/>
                  <a:gd name="T5" fmla="*/ 75 h 32"/>
                  <a:gd name="T6" fmla="*/ 101 w 31"/>
                  <a:gd name="T7" fmla="*/ 46 h 32"/>
                  <a:gd name="T8" fmla="*/ 49 w 31"/>
                  <a:gd name="T9" fmla="*/ 1 h 32"/>
                  <a:gd name="T10" fmla="*/ 0 w 31"/>
                  <a:gd name="T11" fmla="*/ 6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32">
                    <a:moveTo>
                      <a:pt x="11" y="23"/>
                    </a:moveTo>
                    <a:cubicBezTo>
                      <a:pt x="10" y="23"/>
                      <a:pt x="9" y="22"/>
                      <a:pt x="8" y="23"/>
                    </a:cubicBezTo>
                    <a:cubicBezTo>
                      <a:pt x="8" y="23"/>
                      <a:pt x="7" y="24"/>
                      <a:pt x="7" y="24"/>
                    </a:cubicBezTo>
                    <a:cubicBezTo>
                      <a:pt x="17" y="32"/>
                      <a:pt x="31" y="28"/>
                      <a:pt x="31" y="14"/>
                    </a:cubicBezTo>
                    <a:cubicBezTo>
                      <a:pt x="30" y="6"/>
                      <a:pt x="23" y="0"/>
                      <a:pt x="15" y="1"/>
                    </a:cubicBezTo>
                    <a:cubicBezTo>
                      <a:pt x="7" y="3"/>
                      <a:pt x="2" y="12"/>
                      <a:pt x="0" y="1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9" name="Freeform 484">
                <a:extLst>
                  <a:ext uri="{FF2B5EF4-FFF2-40B4-BE49-F238E27FC236}">
                    <a16:creationId xmlns:a16="http://schemas.microsoft.com/office/drawing/2014/main" id="{75DF2278-3538-465F-8978-AEA688E7C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1201"/>
                <a:ext cx="48" cy="56"/>
              </a:xfrm>
              <a:custGeom>
                <a:avLst/>
                <a:gdLst>
                  <a:gd name="T0" fmla="*/ 18 w 32"/>
                  <a:gd name="T1" fmla="*/ 77 h 38"/>
                  <a:gd name="T2" fmla="*/ 5 w 32"/>
                  <a:gd name="T3" fmla="*/ 77 h 38"/>
                  <a:gd name="T4" fmla="*/ 48 w 32"/>
                  <a:gd name="T5" fmla="*/ 113 h 38"/>
                  <a:gd name="T6" fmla="*/ 5 w 32"/>
                  <a:gd name="T7" fmla="*/ 96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38">
                    <a:moveTo>
                      <a:pt x="5" y="24"/>
                    </a:moveTo>
                    <a:cubicBezTo>
                      <a:pt x="4" y="24"/>
                      <a:pt x="2" y="24"/>
                      <a:pt x="1" y="24"/>
                    </a:cubicBezTo>
                    <a:cubicBezTo>
                      <a:pt x="0" y="32"/>
                      <a:pt x="6" y="38"/>
                      <a:pt x="14" y="35"/>
                    </a:cubicBezTo>
                    <a:cubicBezTo>
                      <a:pt x="32" y="29"/>
                      <a:pt x="10" y="0"/>
                      <a:pt x="1" y="3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0" name="Freeform 485">
                <a:extLst>
                  <a:ext uri="{FF2B5EF4-FFF2-40B4-BE49-F238E27FC236}">
                    <a16:creationId xmlns:a16="http://schemas.microsoft.com/office/drawing/2014/main" id="{6A003333-CB34-443C-989C-65454EE22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296"/>
                <a:ext cx="41" cy="53"/>
              </a:xfrm>
              <a:custGeom>
                <a:avLst/>
                <a:gdLst>
                  <a:gd name="T0" fmla="*/ 8 w 27"/>
                  <a:gd name="T1" fmla="*/ 87 h 36"/>
                  <a:gd name="T2" fmla="*/ 39 w 27"/>
                  <a:gd name="T3" fmla="*/ 113 h 36"/>
                  <a:gd name="T4" fmla="*/ 94 w 27"/>
                  <a:gd name="T5" fmla="*/ 52 h 36"/>
                  <a:gd name="T6" fmla="*/ 46 w 27"/>
                  <a:gd name="T7" fmla="*/ 1 h 36"/>
                  <a:gd name="T8" fmla="*/ 0 w 27"/>
                  <a:gd name="T9" fmla="*/ 74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6">
                    <a:moveTo>
                      <a:pt x="2" y="27"/>
                    </a:moveTo>
                    <a:cubicBezTo>
                      <a:pt x="3" y="31"/>
                      <a:pt x="7" y="34"/>
                      <a:pt x="11" y="35"/>
                    </a:cubicBezTo>
                    <a:cubicBezTo>
                      <a:pt x="22" y="36"/>
                      <a:pt x="26" y="25"/>
                      <a:pt x="27" y="16"/>
                    </a:cubicBezTo>
                    <a:cubicBezTo>
                      <a:pt x="27" y="7"/>
                      <a:pt x="23" y="0"/>
                      <a:pt x="13" y="1"/>
                    </a:cubicBezTo>
                    <a:cubicBezTo>
                      <a:pt x="1" y="2"/>
                      <a:pt x="2" y="13"/>
                      <a:pt x="0" y="2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1" name="Freeform 486">
                <a:extLst>
                  <a:ext uri="{FF2B5EF4-FFF2-40B4-BE49-F238E27FC236}">
                    <a16:creationId xmlns:a16="http://schemas.microsoft.com/office/drawing/2014/main" id="{6BE76FBB-0DD7-4CE2-9D9B-DC8B83B92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294"/>
                <a:ext cx="41" cy="48"/>
              </a:xfrm>
              <a:custGeom>
                <a:avLst/>
                <a:gdLst>
                  <a:gd name="T0" fmla="*/ 21 w 27"/>
                  <a:gd name="T1" fmla="*/ 68 h 32"/>
                  <a:gd name="T2" fmla="*/ 14 w 27"/>
                  <a:gd name="T3" fmla="*/ 80 h 32"/>
                  <a:gd name="T4" fmla="*/ 62 w 27"/>
                  <a:gd name="T5" fmla="*/ 0 h 32"/>
                  <a:gd name="T6" fmla="*/ 0 w 27"/>
                  <a:gd name="T7" fmla="*/ 62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2">
                    <a:moveTo>
                      <a:pt x="6" y="20"/>
                    </a:moveTo>
                    <a:cubicBezTo>
                      <a:pt x="5" y="21"/>
                      <a:pt x="4" y="21"/>
                      <a:pt x="4" y="23"/>
                    </a:cubicBezTo>
                    <a:cubicBezTo>
                      <a:pt x="16" y="32"/>
                      <a:pt x="27" y="8"/>
                      <a:pt x="18" y="0"/>
                    </a:cubicBezTo>
                    <a:cubicBezTo>
                      <a:pt x="11" y="3"/>
                      <a:pt x="4" y="11"/>
                      <a:pt x="0" y="1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2" name="Freeform 487">
                <a:extLst>
                  <a:ext uri="{FF2B5EF4-FFF2-40B4-BE49-F238E27FC236}">
                    <a16:creationId xmlns:a16="http://schemas.microsoft.com/office/drawing/2014/main" id="{2CA2B1D4-3437-48FB-8076-9CECC4BF5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1338"/>
                <a:ext cx="57" cy="50"/>
              </a:xfrm>
              <a:custGeom>
                <a:avLst/>
                <a:gdLst>
                  <a:gd name="T0" fmla="*/ 26 w 38"/>
                  <a:gd name="T1" fmla="*/ 56 h 34"/>
                  <a:gd name="T2" fmla="*/ 107 w 38"/>
                  <a:gd name="T3" fmla="*/ 75 h 34"/>
                  <a:gd name="T4" fmla="*/ 0 w 38"/>
                  <a:gd name="T5" fmla="*/ 63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7" y="18"/>
                    </a:moveTo>
                    <a:cubicBezTo>
                      <a:pt x="7" y="28"/>
                      <a:pt x="27" y="34"/>
                      <a:pt x="31" y="24"/>
                    </a:cubicBezTo>
                    <a:cubicBezTo>
                      <a:pt x="38" y="9"/>
                      <a:pt x="4" y="0"/>
                      <a:pt x="0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3" name="Freeform 488">
                <a:extLst>
                  <a:ext uri="{FF2B5EF4-FFF2-40B4-BE49-F238E27FC236}">
                    <a16:creationId xmlns:a16="http://schemas.microsoft.com/office/drawing/2014/main" id="{BF103BD7-EF24-4D19-A01F-610D06717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1370"/>
                <a:ext cx="43" cy="36"/>
              </a:xfrm>
              <a:custGeom>
                <a:avLst/>
                <a:gdLst>
                  <a:gd name="T0" fmla="*/ 22 w 29"/>
                  <a:gd name="T1" fmla="*/ 45 h 24"/>
                  <a:gd name="T2" fmla="*/ 82 w 29"/>
                  <a:gd name="T3" fmla="*/ 39 h 24"/>
                  <a:gd name="T4" fmla="*/ 1 w 29"/>
                  <a:gd name="T5" fmla="*/ 48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4">
                    <a:moveTo>
                      <a:pt x="7" y="13"/>
                    </a:moveTo>
                    <a:cubicBezTo>
                      <a:pt x="12" y="19"/>
                      <a:pt x="29" y="24"/>
                      <a:pt x="25" y="11"/>
                    </a:cubicBezTo>
                    <a:cubicBezTo>
                      <a:pt x="21" y="0"/>
                      <a:pt x="0" y="2"/>
                      <a:pt x="1" y="1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4" name="Freeform 489">
                <a:extLst>
                  <a:ext uri="{FF2B5EF4-FFF2-40B4-BE49-F238E27FC236}">
                    <a16:creationId xmlns:a16="http://schemas.microsoft.com/office/drawing/2014/main" id="{4599B8AC-23DA-404E-9AB6-1F71E9EBD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1338"/>
                <a:ext cx="27" cy="32"/>
              </a:xfrm>
              <a:custGeom>
                <a:avLst/>
                <a:gdLst>
                  <a:gd name="T0" fmla="*/ 12 w 18"/>
                  <a:gd name="T1" fmla="*/ 25 h 22"/>
                  <a:gd name="T2" fmla="*/ 5 w 18"/>
                  <a:gd name="T3" fmla="*/ 41 h 22"/>
                  <a:gd name="T4" fmla="*/ 26 w 18"/>
                  <a:gd name="T5" fmla="*/ 0 h 22"/>
                  <a:gd name="T6" fmla="*/ 0 w 18"/>
                  <a:gd name="T7" fmla="*/ 32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2">
                    <a:moveTo>
                      <a:pt x="3" y="8"/>
                    </a:moveTo>
                    <a:cubicBezTo>
                      <a:pt x="2" y="9"/>
                      <a:pt x="1" y="11"/>
                      <a:pt x="1" y="13"/>
                    </a:cubicBezTo>
                    <a:cubicBezTo>
                      <a:pt x="8" y="22"/>
                      <a:pt x="18" y="3"/>
                      <a:pt x="7" y="0"/>
                    </a:cubicBezTo>
                    <a:cubicBezTo>
                      <a:pt x="4" y="3"/>
                      <a:pt x="1" y="6"/>
                      <a:pt x="0" y="1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5" name="Freeform 490">
                <a:extLst>
                  <a:ext uri="{FF2B5EF4-FFF2-40B4-BE49-F238E27FC236}">
                    <a16:creationId xmlns:a16="http://schemas.microsoft.com/office/drawing/2014/main" id="{246762EE-C016-4345-B916-2C0669239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1280"/>
                <a:ext cx="24" cy="19"/>
              </a:xfrm>
              <a:custGeom>
                <a:avLst/>
                <a:gdLst>
                  <a:gd name="T0" fmla="*/ 14 w 16"/>
                  <a:gd name="T1" fmla="*/ 9 h 13"/>
                  <a:gd name="T2" fmla="*/ 27 w 16"/>
                  <a:gd name="T3" fmla="*/ 41 h 13"/>
                  <a:gd name="T4" fmla="*/ 0 w 16"/>
                  <a:gd name="T5" fmla="*/ 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4" y="3"/>
                    </a:moveTo>
                    <a:cubicBezTo>
                      <a:pt x="1" y="6"/>
                      <a:pt x="4" y="12"/>
                      <a:pt x="8" y="13"/>
                    </a:cubicBezTo>
                    <a:cubicBezTo>
                      <a:pt x="16" y="5"/>
                      <a:pt x="8" y="0"/>
                      <a:pt x="0" y="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6" name="Freeform 491">
                <a:extLst>
                  <a:ext uri="{FF2B5EF4-FFF2-40B4-BE49-F238E27FC236}">
                    <a16:creationId xmlns:a16="http://schemas.microsoft.com/office/drawing/2014/main" id="{79F250E3-FC39-4AAD-BB21-9DEFA763C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1253"/>
                <a:ext cx="52" cy="37"/>
              </a:xfrm>
              <a:custGeom>
                <a:avLst/>
                <a:gdLst>
                  <a:gd name="T0" fmla="*/ 42 w 35"/>
                  <a:gd name="T1" fmla="*/ 33 h 25"/>
                  <a:gd name="T2" fmla="*/ 82 w 35"/>
                  <a:gd name="T3" fmla="*/ 73 h 25"/>
                  <a:gd name="T4" fmla="*/ 19 w 35"/>
                  <a:gd name="T5" fmla="*/ 49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5">
                    <a:moveTo>
                      <a:pt x="13" y="10"/>
                    </a:moveTo>
                    <a:cubicBezTo>
                      <a:pt x="0" y="14"/>
                      <a:pt x="19" y="25"/>
                      <a:pt x="25" y="22"/>
                    </a:cubicBezTo>
                    <a:cubicBezTo>
                      <a:pt x="35" y="15"/>
                      <a:pt x="9" y="0"/>
                      <a:pt x="6" y="1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7" name="Freeform 492">
                <a:extLst>
                  <a:ext uri="{FF2B5EF4-FFF2-40B4-BE49-F238E27FC236}">
                    <a16:creationId xmlns:a16="http://schemas.microsoft.com/office/drawing/2014/main" id="{E352FFDC-C093-49FC-A019-93D7E45C7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1083"/>
                <a:ext cx="45" cy="52"/>
              </a:xfrm>
              <a:custGeom>
                <a:avLst/>
                <a:gdLst>
                  <a:gd name="T0" fmla="*/ 0 w 30"/>
                  <a:gd name="T1" fmla="*/ 101 h 35"/>
                  <a:gd name="T2" fmla="*/ 102 w 30"/>
                  <a:gd name="T3" fmla="*/ 59 h 35"/>
                  <a:gd name="T4" fmla="*/ 12 w 30"/>
                  <a:gd name="T5" fmla="*/ 88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5">
                    <a:moveTo>
                      <a:pt x="0" y="31"/>
                    </a:moveTo>
                    <a:cubicBezTo>
                      <a:pt x="11" y="35"/>
                      <a:pt x="30" y="35"/>
                      <a:pt x="30" y="18"/>
                    </a:cubicBezTo>
                    <a:cubicBezTo>
                      <a:pt x="29" y="0"/>
                      <a:pt x="7" y="21"/>
                      <a:pt x="3" y="2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8" name="Freeform 493">
                <a:extLst>
                  <a:ext uri="{FF2B5EF4-FFF2-40B4-BE49-F238E27FC236}">
                    <a16:creationId xmlns:a16="http://schemas.microsoft.com/office/drawing/2014/main" id="{A7F179DC-103D-4063-A4D6-A7592587E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1051"/>
                <a:ext cx="37" cy="40"/>
              </a:xfrm>
              <a:custGeom>
                <a:avLst/>
                <a:gdLst>
                  <a:gd name="T0" fmla="*/ 33 w 25"/>
                  <a:gd name="T1" fmla="*/ 46 h 27"/>
                  <a:gd name="T2" fmla="*/ 74 w 25"/>
                  <a:gd name="T3" fmla="*/ 55 h 27"/>
                  <a:gd name="T4" fmla="*/ 55 w 25"/>
                  <a:gd name="T5" fmla="*/ 13 h 27"/>
                  <a:gd name="T6" fmla="*/ 0 w 25"/>
                  <a:gd name="T7" fmla="*/ 55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7">
                    <a:moveTo>
                      <a:pt x="10" y="14"/>
                    </a:moveTo>
                    <a:cubicBezTo>
                      <a:pt x="7" y="24"/>
                      <a:pt x="18" y="27"/>
                      <a:pt x="23" y="17"/>
                    </a:cubicBezTo>
                    <a:cubicBezTo>
                      <a:pt x="25" y="12"/>
                      <a:pt x="23" y="6"/>
                      <a:pt x="17" y="4"/>
                    </a:cubicBezTo>
                    <a:cubicBezTo>
                      <a:pt x="9" y="0"/>
                      <a:pt x="3" y="9"/>
                      <a:pt x="0" y="1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9" name="Freeform 494">
                <a:extLst>
                  <a:ext uri="{FF2B5EF4-FFF2-40B4-BE49-F238E27FC236}">
                    <a16:creationId xmlns:a16="http://schemas.microsoft.com/office/drawing/2014/main" id="{ED99699D-3FC1-414D-AC7A-315B463C5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080"/>
                <a:ext cx="34" cy="36"/>
              </a:xfrm>
              <a:custGeom>
                <a:avLst/>
                <a:gdLst>
                  <a:gd name="T0" fmla="*/ 6 w 23"/>
                  <a:gd name="T1" fmla="*/ 53 h 24"/>
                  <a:gd name="T2" fmla="*/ 74 w 23"/>
                  <a:gd name="T3" fmla="*/ 41 h 24"/>
                  <a:gd name="T4" fmla="*/ 0 w 23"/>
                  <a:gd name="T5" fmla="*/ 4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4">
                    <a:moveTo>
                      <a:pt x="2" y="15"/>
                    </a:moveTo>
                    <a:cubicBezTo>
                      <a:pt x="6" y="24"/>
                      <a:pt x="23" y="24"/>
                      <a:pt x="23" y="12"/>
                    </a:cubicBezTo>
                    <a:cubicBezTo>
                      <a:pt x="22" y="0"/>
                      <a:pt x="3" y="3"/>
                      <a:pt x="0" y="1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0" name="Freeform 495">
                <a:extLst>
                  <a:ext uri="{FF2B5EF4-FFF2-40B4-BE49-F238E27FC236}">
                    <a16:creationId xmlns:a16="http://schemas.microsoft.com/office/drawing/2014/main" id="{F064040A-1A78-4669-9E3E-C93E979EF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1119"/>
                <a:ext cx="44" cy="48"/>
              </a:xfrm>
              <a:custGeom>
                <a:avLst/>
                <a:gdLst>
                  <a:gd name="T0" fmla="*/ 63 w 30"/>
                  <a:gd name="T1" fmla="*/ 8 h 32"/>
                  <a:gd name="T2" fmla="*/ 41 w 30"/>
                  <a:gd name="T3" fmla="*/ 99 h 32"/>
                  <a:gd name="T4" fmla="*/ 82 w 30"/>
                  <a:gd name="T5" fmla="*/ 39 h 32"/>
                  <a:gd name="T6" fmla="*/ 22 w 30"/>
                  <a:gd name="T7" fmla="*/ 41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2">
                    <a:moveTo>
                      <a:pt x="20" y="2"/>
                    </a:moveTo>
                    <a:cubicBezTo>
                      <a:pt x="6" y="0"/>
                      <a:pt x="0" y="26"/>
                      <a:pt x="13" y="29"/>
                    </a:cubicBezTo>
                    <a:cubicBezTo>
                      <a:pt x="22" y="32"/>
                      <a:pt x="30" y="19"/>
                      <a:pt x="26" y="11"/>
                    </a:cubicBezTo>
                    <a:cubicBezTo>
                      <a:pt x="23" y="6"/>
                      <a:pt x="8" y="3"/>
                      <a:pt x="7" y="1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1" name="Freeform 496">
                <a:extLst>
                  <a:ext uri="{FF2B5EF4-FFF2-40B4-BE49-F238E27FC236}">
                    <a16:creationId xmlns:a16="http://schemas.microsoft.com/office/drawing/2014/main" id="{38AE2B3E-4B8A-4DE6-8395-3D9E3AB58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1133"/>
                <a:ext cx="23" cy="17"/>
              </a:xfrm>
              <a:custGeom>
                <a:avLst/>
                <a:gdLst>
                  <a:gd name="T0" fmla="*/ 14 w 16"/>
                  <a:gd name="T1" fmla="*/ 23 h 12"/>
                  <a:gd name="T2" fmla="*/ 35 w 16"/>
                  <a:gd name="T3" fmla="*/ 23 h 12"/>
                  <a:gd name="T4" fmla="*/ 0 w 16"/>
                  <a:gd name="T5" fmla="*/ 1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5" y="8"/>
                    </a:moveTo>
                    <a:cubicBezTo>
                      <a:pt x="6" y="12"/>
                      <a:pt x="11" y="12"/>
                      <a:pt x="12" y="8"/>
                    </a:cubicBezTo>
                    <a:cubicBezTo>
                      <a:pt x="16" y="0"/>
                      <a:pt x="3" y="2"/>
                      <a:pt x="0" y="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2" name="Freeform 497">
                <a:extLst>
                  <a:ext uri="{FF2B5EF4-FFF2-40B4-BE49-F238E27FC236}">
                    <a16:creationId xmlns:a16="http://schemas.microsoft.com/office/drawing/2014/main" id="{BE5EE993-3774-4992-BFF4-796561C4D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173"/>
                <a:ext cx="36" cy="38"/>
              </a:xfrm>
              <a:custGeom>
                <a:avLst/>
                <a:gdLst>
                  <a:gd name="T0" fmla="*/ 8 w 24"/>
                  <a:gd name="T1" fmla="*/ 38 h 26"/>
                  <a:gd name="T2" fmla="*/ 5 w 24"/>
                  <a:gd name="T3" fmla="*/ 41 h 26"/>
                  <a:gd name="T4" fmla="*/ 0 w 24"/>
                  <a:gd name="T5" fmla="*/ 26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2" y="12"/>
                    </a:moveTo>
                    <a:cubicBezTo>
                      <a:pt x="1" y="12"/>
                      <a:pt x="1" y="12"/>
                      <a:pt x="1" y="13"/>
                    </a:cubicBezTo>
                    <a:cubicBezTo>
                      <a:pt x="15" y="26"/>
                      <a:pt x="24" y="0"/>
                      <a:pt x="0" y="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3" name="Freeform 498">
                <a:extLst>
                  <a:ext uri="{FF2B5EF4-FFF2-40B4-BE49-F238E27FC236}">
                    <a16:creationId xmlns:a16="http://schemas.microsoft.com/office/drawing/2014/main" id="{F7CF5F78-DEB6-498B-B5D0-20845A14A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1159"/>
                <a:ext cx="44" cy="64"/>
              </a:xfrm>
              <a:custGeom>
                <a:avLst/>
                <a:gdLst>
                  <a:gd name="T0" fmla="*/ 41 w 30"/>
                  <a:gd name="T1" fmla="*/ 1 h 43"/>
                  <a:gd name="T2" fmla="*/ 6 w 30"/>
                  <a:gd name="T3" fmla="*/ 76 h 43"/>
                  <a:gd name="T4" fmla="*/ 28 w 30"/>
                  <a:gd name="T5" fmla="*/ 28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43">
                    <a:moveTo>
                      <a:pt x="13" y="1"/>
                    </a:moveTo>
                    <a:cubicBezTo>
                      <a:pt x="3" y="0"/>
                      <a:pt x="0" y="16"/>
                      <a:pt x="2" y="23"/>
                    </a:cubicBezTo>
                    <a:cubicBezTo>
                      <a:pt x="9" y="43"/>
                      <a:pt x="30" y="5"/>
                      <a:pt x="9" y="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4" name="Freeform 499">
                <a:extLst>
                  <a:ext uri="{FF2B5EF4-FFF2-40B4-BE49-F238E27FC236}">
                    <a16:creationId xmlns:a16="http://schemas.microsoft.com/office/drawing/2014/main" id="{0F74E7AA-38C1-4FB3-8E1D-F95F0F8F1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1192"/>
                <a:ext cx="52" cy="58"/>
              </a:xfrm>
              <a:custGeom>
                <a:avLst/>
                <a:gdLst>
                  <a:gd name="T0" fmla="*/ 19 w 35"/>
                  <a:gd name="T1" fmla="*/ 49 h 39"/>
                  <a:gd name="T2" fmla="*/ 1 w 35"/>
                  <a:gd name="T3" fmla="*/ 54 h 39"/>
                  <a:gd name="T4" fmla="*/ 79 w 35"/>
                  <a:gd name="T5" fmla="*/ 86 h 39"/>
                  <a:gd name="T6" fmla="*/ 19 w 35"/>
                  <a:gd name="T7" fmla="*/ 67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6" y="15"/>
                    </a:moveTo>
                    <a:cubicBezTo>
                      <a:pt x="4" y="15"/>
                      <a:pt x="2" y="15"/>
                      <a:pt x="1" y="16"/>
                    </a:cubicBezTo>
                    <a:cubicBezTo>
                      <a:pt x="0" y="28"/>
                      <a:pt x="16" y="39"/>
                      <a:pt x="24" y="26"/>
                    </a:cubicBezTo>
                    <a:cubicBezTo>
                      <a:pt x="35" y="10"/>
                      <a:pt x="9" y="0"/>
                      <a:pt x="6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5" name="Freeform 500">
                <a:extLst>
                  <a:ext uri="{FF2B5EF4-FFF2-40B4-BE49-F238E27FC236}">
                    <a16:creationId xmlns:a16="http://schemas.microsoft.com/office/drawing/2014/main" id="{B7375F9F-7C15-4A02-A0BC-E72379A80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1039"/>
                <a:ext cx="46" cy="40"/>
              </a:xfrm>
              <a:custGeom>
                <a:avLst/>
                <a:gdLst>
                  <a:gd name="T0" fmla="*/ 0 w 31"/>
                  <a:gd name="T1" fmla="*/ 49 h 27"/>
                  <a:gd name="T2" fmla="*/ 74 w 31"/>
                  <a:gd name="T3" fmla="*/ 59 h 27"/>
                  <a:gd name="T4" fmla="*/ 6 w 31"/>
                  <a:gd name="T5" fmla="*/ 65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7">
                    <a:moveTo>
                      <a:pt x="0" y="15"/>
                    </a:moveTo>
                    <a:cubicBezTo>
                      <a:pt x="2" y="25"/>
                      <a:pt x="19" y="27"/>
                      <a:pt x="23" y="18"/>
                    </a:cubicBezTo>
                    <a:cubicBezTo>
                      <a:pt x="31" y="2"/>
                      <a:pt x="1" y="0"/>
                      <a:pt x="2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6" name="Freeform 501">
                <a:extLst>
                  <a:ext uri="{FF2B5EF4-FFF2-40B4-BE49-F238E27FC236}">
                    <a16:creationId xmlns:a16="http://schemas.microsoft.com/office/drawing/2014/main" id="{17401623-C40E-4B4E-9935-3E2E7BF73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1070"/>
                <a:ext cx="43" cy="36"/>
              </a:xfrm>
              <a:custGeom>
                <a:avLst/>
                <a:gdLst>
                  <a:gd name="T0" fmla="*/ 13 w 29"/>
                  <a:gd name="T1" fmla="*/ 59 h 24"/>
                  <a:gd name="T2" fmla="*/ 27 w 29"/>
                  <a:gd name="T3" fmla="*/ 81 h 24"/>
                  <a:gd name="T4" fmla="*/ 22 w 29"/>
                  <a:gd name="T5" fmla="*/ 6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4">
                    <a:moveTo>
                      <a:pt x="4" y="17"/>
                    </a:moveTo>
                    <a:cubicBezTo>
                      <a:pt x="5" y="20"/>
                      <a:pt x="6" y="22"/>
                      <a:pt x="8" y="24"/>
                    </a:cubicBezTo>
                    <a:cubicBezTo>
                      <a:pt x="29" y="10"/>
                      <a:pt x="0" y="0"/>
                      <a:pt x="7" y="1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7" name="Freeform 502">
                <a:extLst>
                  <a:ext uri="{FF2B5EF4-FFF2-40B4-BE49-F238E27FC236}">
                    <a16:creationId xmlns:a16="http://schemas.microsoft.com/office/drawing/2014/main" id="{0E3EC110-BDFC-47CE-A2AF-70B024713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1054"/>
                <a:ext cx="22" cy="32"/>
              </a:xfrm>
              <a:custGeom>
                <a:avLst/>
                <a:gdLst>
                  <a:gd name="T0" fmla="*/ 1 w 15"/>
                  <a:gd name="T1" fmla="*/ 65 h 22"/>
                  <a:gd name="T2" fmla="*/ 41 w 15"/>
                  <a:gd name="T3" fmla="*/ 32 h 22"/>
                  <a:gd name="T4" fmla="*/ 0 w 15"/>
                  <a:gd name="T5" fmla="*/ 48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1" y="21"/>
                    </a:moveTo>
                    <a:cubicBezTo>
                      <a:pt x="6" y="22"/>
                      <a:pt x="15" y="17"/>
                      <a:pt x="13" y="10"/>
                    </a:cubicBezTo>
                    <a:cubicBezTo>
                      <a:pt x="11" y="0"/>
                      <a:pt x="0" y="10"/>
                      <a:pt x="0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8" name="Freeform 503">
                <a:extLst>
                  <a:ext uri="{FF2B5EF4-FFF2-40B4-BE49-F238E27FC236}">
                    <a16:creationId xmlns:a16="http://schemas.microsoft.com/office/drawing/2014/main" id="{9260D564-061B-45F8-B4D7-0BFE49307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1409"/>
                <a:ext cx="73" cy="92"/>
              </a:xfrm>
              <a:custGeom>
                <a:avLst/>
                <a:gdLst>
                  <a:gd name="T0" fmla="*/ 22 w 49"/>
                  <a:gd name="T1" fmla="*/ 79 h 62"/>
                  <a:gd name="T2" fmla="*/ 119 w 49"/>
                  <a:gd name="T3" fmla="*/ 135 h 62"/>
                  <a:gd name="T4" fmla="*/ 0 w 49"/>
                  <a:gd name="T5" fmla="*/ 82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62">
                    <a:moveTo>
                      <a:pt x="7" y="24"/>
                    </a:moveTo>
                    <a:cubicBezTo>
                      <a:pt x="1" y="40"/>
                      <a:pt x="23" y="62"/>
                      <a:pt x="36" y="41"/>
                    </a:cubicBezTo>
                    <a:cubicBezTo>
                      <a:pt x="49" y="19"/>
                      <a:pt x="8" y="0"/>
                      <a:pt x="0" y="2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9" name="Freeform 504">
                <a:extLst>
                  <a:ext uri="{FF2B5EF4-FFF2-40B4-BE49-F238E27FC236}">
                    <a16:creationId xmlns:a16="http://schemas.microsoft.com/office/drawing/2014/main" id="{FD44E5AB-5B01-40ED-92E5-3E7604891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1422"/>
                <a:ext cx="36" cy="58"/>
              </a:xfrm>
              <a:custGeom>
                <a:avLst/>
                <a:gdLst>
                  <a:gd name="T0" fmla="*/ 18 w 24"/>
                  <a:gd name="T1" fmla="*/ 86 h 39"/>
                  <a:gd name="T2" fmla="*/ 81 w 24"/>
                  <a:gd name="T3" fmla="*/ 55 h 39"/>
                  <a:gd name="T4" fmla="*/ 35 w 24"/>
                  <a:gd name="T5" fmla="*/ 13 h 39"/>
                  <a:gd name="T6" fmla="*/ 8 w 24"/>
                  <a:gd name="T7" fmla="*/ 113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39">
                    <a:moveTo>
                      <a:pt x="5" y="26"/>
                    </a:moveTo>
                    <a:cubicBezTo>
                      <a:pt x="5" y="39"/>
                      <a:pt x="24" y="29"/>
                      <a:pt x="24" y="17"/>
                    </a:cubicBezTo>
                    <a:cubicBezTo>
                      <a:pt x="24" y="10"/>
                      <a:pt x="18" y="0"/>
                      <a:pt x="10" y="4"/>
                    </a:cubicBezTo>
                    <a:cubicBezTo>
                      <a:pt x="0" y="7"/>
                      <a:pt x="1" y="26"/>
                      <a:pt x="2" y="3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0" name="Freeform 505">
                <a:extLst>
                  <a:ext uri="{FF2B5EF4-FFF2-40B4-BE49-F238E27FC236}">
                    <a16:creationId xmlns:a16="http://schemas.microsoft.com/office/drawing/2014/main" id="{833A3D1D-0C81-4033-8131-2D9E8098E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1177"/>
                <a:ext cx="41" cy="55"/>
              </a:xfrm>
              <a:custGeom>
                <a:avLst/>
                <a:gdLst>
                  <a:gd name="T0" fmla="*/ 26 w 27"/>
                  <a:gd name="T1" fmla="*/ 82 h 37"/>
                  <a:gd name="T2" fmla="*/ 14 w 27"/>
                  <a:gd name="T3" fmla="*/ 82 h 37"/>
                  <a:gd name="T4" fmla="*/ 76 w 27"/>
                  <a:gd name="T5" fmla="*/ 55 h 37"/>
                  <a:gd name="T6" fmla="*/ 0 w 27"/>
                  <a:gd name="T7" fmla="*/ 67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7">
                    <a:moveTo>
                      <a:pt x="7" y="25"/>
                    </a:moveTo>
                    <a:cubicBezTo>
                      <a:pt x="5" y="23"/>
                      <a:pt x="5" y="23"/>
                      <a:pt x="4" y="25"/>
                    </a:cubicBezTo>
                    <a:cubicBezTo>
                      <a:pt x="10" y="37"/>
                      <a:pt x="27" y="31"/>
                      <a:pt x="22" y="17"/>
                    </a:cubicBezTo>
                    <a:cubicBezTo>
                      <a:pt x="17" y="0"/>
                      <a:pt x="5" y="12"/>
                      <a:pt x="0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1" name="Freeform 506">
                <a:extLst>
                  <a:ext uri="{FF2B5EF4-FFF2-40B4-BE49-F238E27FC236}">
                    <a16:creationId xmlns:a16="http://schemas.microsoft.com/office/drawing/2014/main" id="{EEFA9419-8DC2-4E99-8D49-2FE5A2A04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1179"/>
                <a:ext cx="45" cy="43"/>
              </a:xfrm>
              <a:custGeom>
                <a:avLst/>
                <a:gdLst>
                  <a:gd name="T0" fmla="*/ 5 w 30"/>
                  <a:gd name="T1" fmla="*/ 55 h 29"/>
                  <a:gd name="T2" fmla="*/ 62 w 30"/>
                  <a:gd name="T3" fmla="*/ 87 h 29"/>
                  <a:gd name="T4" fmla="*/ 12 w 30"/>
                  <a:gd name="T5" fmla="*/ 28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9">
                    <a:moveTo>
                      <a:pt x="1" y="17"/>
                    </a:moveTo>
                    <a:cubicBezTo>
                      <a:pt x="0" y="22"/>
                      <a:pt x="13" y="29"/>
                      <a:pt x="18" y="27"/>
                    </a:cubicBezTo>
                    <a:cubicBezTo>
                      <a:pt x="30" y="21"/>
                      <a:pt x="16" y="0"/>
                      <a:pt x="3" y="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2" name="Freeform 507">
                <a:extLst>
                  <a:ext uri="{FF2B5EF4-FFF2-40B4-BE49-F238E27FC236}">
                    <a16:creationId xmlns:a16="http://schemas.microsoft.com/office/drawing/2014/main" id="{9857B58C-BD68-43C8-9182-6EBE1A0AB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198"/>
                <a:ext cx="33" cy="30"/>
              </a:xfrm>
              <a:custGeom>
                <a:avLst/>
                <a:gdLst>
                  <a:gd name="T0" fmla="*/ 0 w 22"/>
                  <a:gd name="T1" fmla="*/ 26 h 20"/>
                  <a:gd name="T2" fmla="*/ 54 w 22"/>
                  <a:gd name="T3" fmla="*/ 41 h 20"/>
                  <a:gd name="T4" fmla="*/ 5 w 22"/>
                  <a:gd name="T5" fmla="*/ 27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0">
                    <a:moveTo>
                      <a:pt x="0" y="7"/>
                    </a:moveTo>
                    <a:cubicBezTo>
                      <a:pt x="2" y="14"/>
                      <a:pt x="11" y="20"/>
                      <a:pt x="16" y="12"/>
                    </a:cubicBezTo>
                    <a:cubicBezTo>
                      <a:pt x="22" y="2"/>
                      <a:pt x="7" y="0"/>
                      <a:pt x="1" y="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3" name="Freeform 508">
                <a:extLst>
                  <a:ext uri="{FF2B5EF4-FFF2-40B4-BE49-F238E27FC236}">
                    <a16:creationId xmlns:a16="http://schemas.microsoft.com/office/drawing/2014/main" id="{43165F50-7072-4567-9B46-6C4E58149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1223"/>
                <a:ext cx="44" cy="89"/>
              </a:xfrm>
              <a:custGeom>
                <a:avLst/>
                <a:gdLst>
                  <a:gd name="T0" fmla="*/ 28 w 30"/>
                  <a:gd name="T1" fmla="*/ 74 h 60"/>
                  <a:gd name="T2" fmla="*/ 22 w 30"/>
                  <a:gd name="T3" fmla="*/ 147 h 60"/>
                  <a:gd name="T4" fmla="*/ 15 w 30"/>
                  <a:gd name="T5" fmla="*/ 79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60">
                    <a:moveTo>
                      <a:pt x="9" y="23"/>
                    </a:moveTo>
                    <a:cubicBezTo>
                      <a:pt x="0" y="18"/>
                      <a:pt x="0" y="41"/>
                      <a:pt x="7" y="45"/>
                    </a:cubicBezTo>
                    <a:cubicBezTo>
                      <a:pt x="30" y="60"/>
                      <a:pt x="27" y="0"/>
                      <a:pt x="5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4" name="Freeform 509">
                <a:extLst>
                  <a:ext uri="{FF2B5EF4-FFF2-40B4-BE49-F238E27FC236}">
                    <a16:creationId xmlns:a16="http://schemas.microsoft.com/office/drawing/2014/main" id="{430A19CF-40D9-48ED-8C7C-36281D4B6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297"/>
                <a:ext cx="63" cy="60"/>
              </a:xfrm>
              <a:custGeom>
                <a:avLst/>
                <a:gdLst>
                  <a:gd name="T0" fmla="*/ 34 w 43"/>
                  <a:gd name="T1" fmla="*/ 66 h 40"/>
                  <a:gd name="T2" fmla="*/ 69 w 43"/>
                  <a:gd name="T3" fmla="*/ 122 h 40"/>
                  <a:gd name="T4" fmla="*/ 47 w 43"/>
                  <a:gd name="T5" fmla="*/ 81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40">
                    <a:moveTo>
                      <a:pt x="11" y="19"/>
                    </a:moveTo>
                    <a:cubicBezTo>
                      <a:pt x="0" y="26"/>
                      <a:pt x="11" y="40"/>
                      <a:pt x="22" y="36"/>
                    </a:cubicBezTo>
                    <a:cubicBezTo>
                      <a:pt x="43" y="28"/>
                      <a:pt x="23" y="0"/>
                      <a:pt x="15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5" name="Freeform 510">
                <a:extLst>
                  <a:ext uri="{FF2B5EF4-FFF2-40B4-BE49-F238E27FC236}">
                    <a16:creationId xmlns:a16="http://schemas.microsoft.com/office/drawing/2014/main" id="{833C447F-884A-461C-9F5A-3BF71997B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1287"/>
                <a:ext cx="47" cy="49"/>
              </a:xfrm>
              <a:custGeom>
                <a:avLst/>
                <a:gdLst>
                  <a:gd name="T0" fmla="*/ 46 w 32"/>
                  <a:gd name="T1" fmla="*/ 86 h 33"/>
                  <a:gd name="T2" fmla="*/ 87 w 32"/>
                  <a:gd name="T3" fmla="*/ 73 h 33"/>
                  <a:gd name="T4" fmla="*/ 28 w 32"/>
                  <a:gd name="T5" fmla="*/ 9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3">
                    <a:moveTo>
                      <a:pt x="14" y="26"/>
                    </a:moveTo>
                    <a:cubicBezTo>
                      <a:pt x="19" y="33"/>
                      <a:pt x="26" y="29"/>
                      <a:pt x="27" y="22"/>
                    </a:cubicBezTo>
                    <a:cubicBezTo>
                      <a:pt x="32" y="0"/>
                      <a:pt x="0" y="22"/>
                      <a:pt x="9" y="2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6" name="Freeform 511">
                <a:extLst>
                  <a:ext uri="{FF2B5EF4-FFF2-40B4-BE49-F238E27FC236}">
                    <a16:creationId xmlns:a16="http://schemas.microsoft.com/office/drawing/2014/main" id="{6BC4FD33-A60F-40D3-9A50-94E452416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1232"/>
                <a:ext cx="49" cy="95"/>
              </a:xfrm>
              <a:custGeom>
                <a:avLst/>
                <a:gdLst>
                  <a:gd name="T0" fmla="*/ 28 w 33"/>
                  <a:gd name="T1" fmla="*/ 137 h 64"/>
                  <a:gd name="T2" fmla="*/ 0 w 33"/>
                  <a:gd name="T3" fmla="*/ 99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64">
                    <a:moveTo>
                      <a:pt x="9" y="42"/>
                    </a:moveTo>
                    <a:cubicBezTo>
                      <a:pt x="33" y="64"/>
                      <a:pt x="21" y="0"/>
                      <a:pt x="0" y="3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7" name="Freeform 512">
                <a:extLst>
                  <a:ext uri="{FF2B5EF4-FFF2-40B4-BE49-F238E27FC236}">
                    <a16:creationId xmlns:a16="http://schemas.microsoft.com/office/drawing/2014/main" id="{9F23E744-F2A4-41EC-9D5F-E91F07716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1247"/>
                <a:ext cx="6" cy="6"/>
              </a:xfrm>
              <a:custGeom>
                <a:avLst/>
                <a:gdLst>
                  <a:gd name="T0" fmla="*/ 5 w 4"/>
                  <a:gd name="T1" fmla="*/ 0 h 4"/>
                  <a:gd name="T2" fmla="*/ 0 w 4"/>
                  <a:gd name="T3" fmla="*/ 12 h 4"/>
                  <a:gd name="T4" fmla="*/ 8 w 4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4"/>
                      <a:pt x="2" y="2"/>
                      <a:pt x="2" y="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8" name="Freeform 513">
                <a:extLst>
                  <a:ext uri="{FF2B5EF4-FFF2-40B4-BE49-F238E27FC236}">
                    <a16:creationId xmlns:a16="http://schemas.microsoft.com/office/drawing/2014/main" id="{8B6BA152-A583-4259-81C4-5B4F09CC0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361"/>
                <a:ext cx="31" cy="39"/>
              </a:xfrm>
              <a:custGeom>
                <a:avLst/>
                <a:gdLst>
                  <a:gd name="T0" fmla="*/ 27 w 21"/>
                  <a:gd name="T1" fmla="*/ 66 h 26"/>
                  <a:gd name="T2" fmla="*/ 0 w 21"/>
                  <a:gd name="T3" fmla="*/ 45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6">
                    <a:moveTo>
                      <a:pt x="8" y="19"/>
                    </a:moveTo>
                    <a:cubicBezTo>
                      <a:pt x="21" y="26"/>
                      <a:pt x="17" y="0"/>
                      <a:pt x="0" y="1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9" name="Freeform 514">
                <a:extLst>
                  <a:ext uri="{FF2B5EF4-FFF2-40B4-BE49-F238E27FC236}">
                    <a16:creationId xmlns:a16="http://schemas.microsoft.com/office/drawing/2014/main" id="{C668AF64-2E3A-48B1-AC4A-1FEBBC008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1384"/>
                <a:ext cx="20" cy="23"/>
              </a:xfrm>
              <a:custGeom>
                <a:avLst/>
                <a:gdLst>
                  <a:gd name="T0" fmla="*/ 34 w 13"/>
                  <a:gd name="T1" fmla="*/ 0 h 16"/>
                  <a:gd name="T2" fmla="*/ 48 w 13"/>
                  <a:gd name="T3" fmla="*/ 24 h 16"/>
                  <a:gd name="T4" fmla="*/ 0 w 13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9" y="0"/>
                    </a:moveTo>
                    <a:cubicBezTo>
                      <a:pt x="4" y="7"/>
                      <a:pt x="10" y="16"/>
                      <a:pt x="13" y="8"/>
                    </a:cubicBezTo>
                    <a:cubicBezTo>
                      <a:pt x="8" y="5"/>
                      <a:pt x="2" y="11"/>
                      <a:pt x="0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0" name="Freeform 515">
                <a:extLst>
                  <a:ext uri="{FF2B5EF4-FFF2-40B4-BE49-F238E27FC236}">
                    <a16:creationId xmlns:a16="http://schemas.microsoft.com/office/drawing/2014/main" id="{8F4183A8-0024-42BD-AB13-33271500B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1072"/>
                <a:ext cx="57" cy="65"/>
              </a:xfrm>
              <a:custGeom>
                <a:avLst/>
                <a:gdLst>
                  <a:gd name="T0" fmla="*/ 27 w 38"/>
                  <a:gd name="T1" fmla="*/ 83 h 44"/>
                  <a:gd name="T2" fmla="*/ 21 w 38"/>
                  <a:gd name="T3" fmla="*/ 95 h 44"/>
                  <a:gd name="T4" fmla="*/ 116 w 38"/>
                  <a:gd name="T5" fmla="*/ 87 h 44"/>
                  <a:gd name="T6" fmla="*/ 0 w 38"/>
                  <a:gd name="T7" fmla="*/ 95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44">
                    <a:moveTo>
                      <a:pt x="8" y="26"/>
                    </a:moveTo>
                    <a:cubicBezTo>
                      <a:pt x="6" y="27"/>
                      <a:pt x="6" y="27"/>
                      <a:pt x="6" y="29"/>
                    </a:cubicBezTo>
                    <a:cubicBezTo>
                      <a:pt x="15" y="39"/>
                      <a:pt x="31" y="44"/>
                      <a:pt x="34" y="27"/>
                    </a:cubicBezTo>
                    <a:cubicBezTo>
                      <a:pt x="38" y="0"/>
                      <a:pt x="4" y="8"/>
                      <a:pt x="0" y="2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1" name="Freeform 516">
                <a:extLst>
                  <a:ext uri="{FF2B5EF4-FFF2-40B4-BE49-F238E27FC236}">
                    <a16:creationId xmlns:a16="http://schemas.microsoft.com/office/drawing/2014/main" id="{95E58BFA-7F34-4A60-923F-3CF014977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1030"/>
                <a:ext cx="51" cy="45"/>
              </a:xfrm>
              <a:custGeom>
                <a:avLst/>
                <a:gdLst>
                  <a:gd name="T0" fmla="*/ 12 w 34"/>
                  <a:gd name="T1" fmla="*/ 41 h 30"/>
                  <a:gd name="T2" fmla="*/ 72 w 34"/>
                  <a:gd name="T3" fmla="*/ 81 h 30"/>
                  <a:gd name="T4" fmla="*/ 0 w 34"/>
                  <a:gd name="T5" fmla="*/ 32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0">
                    <a:moveTo>
                      <a:pt x="3" y="12"/>
                    </a:moveTo>
                    <a:cubicBezTo>
                      <a:pt x="2" y="20"/>
                      <a:pt x="13" y="30"/>
                      <a:pt x="21" y="24"/>
                    </a:cubicBezTo>
                    <a:cubicBezTo>
                      <a:pt x="34" y="15"/>
                      <a:pt x="11" y="0"/>
                      <a:pt x="0" y="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2" name="Freeform 517">
                <a:extLst>
                  <a:ext uri="{FF2B5EF4-FFF2-40B4-BE49-F238E27FC236}">
                    <a16:creationId xmlns:a16="http://schemas.microsoft.com/office/drawing/2014/main" id="{208647FE-C4DD-4186-97EB-AC772A886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985"/>
                <a:ext cx="46" cy="43"/>
              </a:xfrm>
              <a:custGeom>
                <a:avLst/>
                <a:gdLst>
                  <a:gd name="T0" fmla="*/ 53 w 31"/>
                  <a:gd name="T1" fmla="*/ 28 h 29"/>
                  <a:gd name="T2" fmla="*/ 6 w 31"/>
                  <a:gd name="T3" fmla="*/ 55 h 29"/>
                  <a:gd name="T4" fmla="*/ 74 w 31"/>
                  <a:gd name="T5" fmla="*/ 68 h 29"/>
                  <a:gd name="T6" fmla="*/ 9 w 31"/>
                  <a:gd name="T7" fmla="*/ 33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16" y="9"/>
                    </a:moveTo>
                    <a:cubicBezTo>
                      <a:pt x="11" y="0"/>
                      <a:pt x="0" y="8"/>
                      <a:pt x="2" y="17"/>
                    </a:cubicBezTo>
                    <a:cubicBezTo>
                      <a:pt x="5" y="26"/>
                      <a:pt x="18" y="29"/>
                      <a:pt x="23" y="21"/>
                    </a:cubicBezTo>
                    <a:cubicBezTo>
                      <a:pt x="31" y="7"/>
                      <a:pt x="11" y="5"/>
                      <a:pt x="3" y="1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3" name="Freeform 518">
                <a:extLst>
                  <a:ext uri="{FF2B5EF4-FFF2-40B4-BE49-F238E27FC236}">
                    <a16:creationId xmlns:a16="http://schemas.microsoft.com/office/drawing/2014/main" id="{23910CCA-0F83-4294-B687-662077F71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999"/>
                <a:ext cx="18" cy="22"/>
              </a:xfrm>
              <a:custGeom>
                <a:avLst/>
                <a:gdLst>
                  <a:gd name="T0" fmla="*/ 12 w 12"/>
                  <a:gd name="T1" fmla="*/ 6 h 15"/>
                  <a:gd name="T2" fmla="*/ 35 w 12"/>
                  <a:gd name="T3" fmla="*/ 45 h 15"/>
                  <a:gd name="T4" fmla="*/ 0 w 12"/>
                  <a:gd name="T5" fmla="*/ 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3" y="2"/>
                    </a:moveTo>
                    <a:cubicBezTo>
                      <a:pt x="1" y="7"/>
                      <a:pt x="5" y="15"/>
                      <a:pt x="10" y="14"/>
                    </a:cubicBezTo>
                    <a:cubicBezTo>
                      <a:pt x="12" y="7"/>
                      <a:pt x="8" y="0"/>
                      <a:pt x="0" y="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4" name="Freeform 519">
                <a:extLst>
                  <a:ext uri="{FF2B5EF4-FFF2-40B4-BE49-F238E27FC236}">
                    <a16:creationId xmlns:a16="http://schemas.microsoft.com/office/drawing/2014/main" id="{7EE69E0A-401C-4A50-8077-041E7ED44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006"/>
                <a:ext cx="25" cy="18"/>
              </a:xfrm>
              <a:custGeom>
                <a:avLst/>
                <a:gdLst>
                  <a:gd name="T0" fmla="*/ 26 w 17"/>
                  <a:gd name="T1" fmla="*/ 8 h 12"/>
                  <a:gd name="T2" fmla="*/ 41 w 17"/>
                  <a:gd name="T3" fmla="*/ 39 h 12"/>
                  <a:gd name="T4" fmla="*/ 0 w 17"/>
                  <a:gd name="T5" fmla="*/ 39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8" y="2"/>
                    </a:moveTo>
                    <a:cubicBezTo>
                      <a:pt x="0" y="5"/>
                      <a:pt x="7" y="12"/>
                      <a:pt x="13" y="11"/>
                    </a:cubicBezTo>
                    <a:cubicBezTo>
                      <a:pt x="17" y="0"/>
                      <a:pt x="0" y="0"/>
                      <a:pt x="0" y="1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5" name="Freeform 520">
                <a:extLst>
                  <a:ext uri="{FF2B5EF4-FFF2-40B4-BE49-F238E27FC236}">
                    <a16:creationId xmlns:a16="http://schemas.microsoft.com/office/drawing/2014/main" id="{28F52581-CD9F-4796-8288-4038F4080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1043"/>
                <a:ext cx="67" cy="78"/>
              </a:xfrm>
              <a:custGeom>
                <a:avLst/>
                <a:gdLst>
                  <a:gd name="T0" fmla="*/ 46 w 45"/>
                  <a:gd name="T1" fmla="*/ 135 h 52"/>
                  <a:gd name="T2" fmla="*/ 49 w 45"/>
                  <a:gd name="T3" fmla="*/ 174 h 52"/>
                  <a:gd name="T4" fmla="*/ 15 w 45"/>
                  <a:gd name="T5" fmla="*/ 116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52">
                    <a:moveTo>
                      <a:pt x="14" y="40"/>
                    </a:moveTo>
                    <a:cubicBezTo>
                      <a:pt x="0" y="33"/>
                      <a:pt x="2" y="52"/>
                      <a:pt x="15" y="51"/>
                    </a:cubicBezTo>
                    <a:cubicBezTo>
                      <a:pt x="45" y="49"/>
                      <a:pt x="9" y="0"/>
                      <a:pt x="5" y="3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6" name="Freeform 521">
                <a:extLst>
                  <a:ext uri="{FF2B5EF4-FFF2-40B4-BE49-F238E27FC236}">
                    <a16:creationId xmlns:a16="http://schemas.microsoft.com/office/drawing/2014/main" id="{A6D10A04-E015-43A3-A3B8-153C80E74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1156"/>
                <a:ext cx="45" cy="76"/>
              </a:xfrm>
              <a:custGeom>
                <a:avLst/>
                <a:gdLst>
                  <a:gd name="T0" fmla="*/ 32 w 30"/>
                  <a:gd name="T1" fmla="*/ 89 h 51"/>
                  <a:gd name="T2" fmla="*/ 18 w 30"/>
                  <a:gd name="T3" fmla="*/ 86 h 51"/>
                  <a:gd name="T4" fmla="*/ 66 w 30"/>
                  <a:gd name="T5" fmla="*/ 136 h 51"/>
                  <a:gd name="T6" fmla="*/ 18 w 30"/>
                  <a:gd name="T7" fmla="*/ 95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51">
                    <a:moveTo>
                      <a:pt x="9" y="27"/>
                    </a:moveTo>
                    <a:cubicBezTo>
                      <a:pt x="8" y="27"/>
                      <a:pt x="7" y="26"/>
                      <a:pt x="5" y="26"/>
                    </a:cubicBezTo>
                    <a:cubicBezTo>
                      <a:pt x="0" y="36"/>
                      <a:pt x="9" y="51"/>
                      <a:pt x="19" y="41"/>
                    </a:cubicBezTo>
                    <a:cubicBezTo>
                      <a:pt x="30" y="30"/>
                      <a:pt x="11" y="0"/>
                      <a:pt x="5" y="2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7" name="Freeform 522">
                <a:extLst>
                  <a:ext uri="{FF2B5EF4-FFF2-40B4-BE49-F238E27FC236}">
                    <a16:creationId xmlns:a16="http://schemas.microsoft.com/office/drawing/2014/main" id="{48EC5E29-287B-4871-9DC9-A3985C575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195"/>
                <a:ext cx="31" cy="56"/>
              </a:xfrm>
              <a:custGeom>
                <a:avLst/>
                <a:gdLst>
                  <a:gd name="T0" fmla="*/ 1 w 21"/>
                  <a:gd name="T1" fmla="*/ 106 h 38"/>
                  <a:gd name="T2" fmla="*/ 52 w 21"/>
                  <a:gd name="T3" fmla="*/ 55 h 38"/>
                  <a:gd name="T4" fmla="*/ 0 w 21"/>
                  <a:gd name="T5" fmla="*/ 93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8">
                    <a:moveTo>
                      <a:pt x="1" y="33"/>
                    </a:moveTo>
                    <a:cubicBezTo>
                      <a:pt x="12" y="38"/>
                      <a:pt x="21" y="27"/>
                      <a:pt x="16" y="17"/>
                    </a:cubicBezTo>
                    <a:cubicBezTo>
                      <a:pt x="8" y="0"/>
                      <a:pt x="0" y="19"/>
                      <a:pt x="0" y="2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8" name="Freeform 523">
                <a:extLst>
                  <a:ext uri="{FF2B5EF4-FFF2-40B4-BE49-F238E27FC236}">
                    <a16:creationId xmlns:a16="http://schemas.microsoft.com/office/drawing/2014/main" id="{F7CFD55F-83E9-4776-94D1-18D40C7D1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182"/>
                <a:ext cx="43" cy="47"/>
              </a:xfrm>
              <a:custGeom>
                <a:avLst/>
                <a:gdLst>
                  <a:gd name="T0" fmla="*/ 28 w 29"/>
                  <a:gd name="T1" fmla="*/ 100 h 32"/>
                  <a:gd name="T2" fmla="*/ 73 w 29"/>
                  <a:gd name="T3" fmla="*/ 82 h 32"/>
                  <a:gd name="T4" fmla="*/ 0 w 29"/>
                  <a:gd name="T5" fmla="*/ 51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32">
                    <a:moveTo>
                      <a:pt x="9" y="31"/>
                    </a:moveTo>
                    <a:cubicBezTo>
                      <a:pt x="8" y="26"/>
                      <a:pt x="17" y="32"/>
                      <a:pt x="22" y="26"/>
                    </a:cubicBezTo>
                    <a:cubicBezTo>
                      <a:pt x="29" y="15"/>
                      <a:pt x="7" y="0"/>
                      <a:pt x="0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9" name="Freeform 524">
                <a:extLst>
                  <a:ext uri="{FF2B5EF4-FFF2-40B4-BE49-F238E27FC236}">
                    <a16:creationId xmlns:a16="http://schemas.microsoft.com/office/drawing/2014/main" id="{7D8C307F-6AF3-4BA6-AEDA-514B249A5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1152"/>
                <a:ext cx="33" cy="43"/>
              </a:xfrm>
              <a:custGeom>
                <a:avLst/>
                <a:gdLst>
                  <a:gd name="T0" fmla="*/ 14 w 22"/>
                  <a:gd name="T1" fmla="*/ 53 h 29"/>
                  <a:gd name="T2" fmla="*/ 54 w 22"/>
                  <a:gd name="T3" fmla="*/ 73 h 29"/>
                  <a:gd name="T4" fmla="*/ 8 w 22"/>
                  <a:gd name="T5" fmla="*/ 4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9">
                    <a:moveTo>
                      <a:pt x="4" y="16"/>
                    </a:moveTo>
                    <a:cubicBezTo>
                      <a:pt x="0" y="25"/>
                      <a:pt x="12" y="29"/>
                      <a:pt x="16" y="22"/>
                    </a:cubicBezTo>
                    <a:cubicBezTo>
                      <a:pt x="22" y="13"/>
                      <a:pt x="6" y="0"/>
                      <a:pt x="2" y="1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0" name="Freeform 525">
                <a:extLst>
                  <a:ext uri="{FF2B5EF4-FFF2-40B4-BE49-F238E27FC236}">
                    <a16:creationId xmlns:a16="http://schemas.microsoft.com/office/drawing/2014/main" id="{32281DAA-B0F6-4F3E-BFD7-47FBD4724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1118"/>
                <a:ext cx="44" cy="44"/>
              </a:xfrm>
              <a:custGeom>
                <a:avLst/>
                <a:gdLst>
                  <a:gd name="T0" fmla="*/ 34 w 30"/>
                  <a:gd name="T1" fmla="*/ 45 h 30"/>
                  <a:gd name="T2" fmla="*/ 34 w 30"/>
                  <a:gd name="T3" fmla="*/ 95 h 30"/>
                  <a:gd name="T4" fmla="*/ 28 w 30"/>
                  <a:gd name="T5" fmla="*/ 56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11" y="14"/>
                    </a:moveTo>
                    <a:cubicBezTo>
                      <a:pt x="3" y="16"/>
                      <a:pt x="0" y="30"/>
                      <a:pt x="11" y="30"/>
                    </a:cubicBezTo>
                    <a:cubicBezTo>
                      <a:pt x="30" y="29"/>
                      <a:pt x="10" y="0"/>
                      <a:pt x="9" y="1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1" name="Freeform 526">
                <a:extLst>
                  <a:ext uri="{FF2B5EF4-FFF2-40B4-BE49-F238E27FC236}">
                    <a16:creationId xmlns:a16="http://schemas.microsoft.com/office/drawing/2014/main" id="{FB854895-764F-44FF-9621-7D49D59D5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103"/>
                <a:ext cx="33" cy="28"/>
              </a:xfrm>
              <a:custGeom>
                <a:avLst/>
                <a:gdLst>
                  <a:gd name="T0" fmla="*/ 32 w 22"/>
                  <a:gd name="T1" fmla="*/ 59 h 19"/>
                  <a:gd name="T2" fmla="*/ 53 w 22"/>
                  <a:gd name="T3" fmla="*/ 60 h 19"/>
                  <a:gd name="T4" fmla="*/ 12 w 22"/>
                  <a:gd name="T5" fmla="*/ 5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9" y="18"/>
                    </a:moveTo>
                    <a:cubicBezTo>
                      <a:pt x="8" y="17"/>
                      <a:pt x="13" y="18"/>
                      <a:pt x="15" y="19"/>
                    </a:cubicBezTo>
                    <a:cubicBezTo>
                      <a:pt x="22" y="6"/>
                      <a:pt x="0" y="0"/>
                      <a:pt x="3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2" name="Freeform 527">
                <a:extLst>
                  <a:ext uri="{FF2B5EF4-FFF2-40B4-BE49-F238E27FC236}">
                    <a16:creationId xmlns:a16="http://schemas.microsoft.com/office/drawing/2014/main" id="{221058AB-51B0-429A-9079-0B995FD3B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080"/>
                <a:ext cx="24" cy="33"/>
              </a:xfrm>
              <a:custGeom>
                <a:avLst/>
                <a:gdLst>
                  <a:gd name="T0" fmla="*/ 5 w 16"/>
                  <a:gd name="T1" fmla="*/ 59 h 22"/>
                  <a:gd name="T2" fmla="*/ 0 w 16"/>
                  <a:gd name="T3" fmla="*/ 32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2">
                    <a:moveTo>
                      <a:pt x="1" y="17"/>
                    </a:moveTo>
                    <a:cubicBezTo>
                      <a:pt x="16" y="22"/>
                      <a:pt x="9" y="0"/>
                      <a:pt x="0" y="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3" name="Freeform 528">
                <a:extLst>
                  <a:ext uri="{FF2B5EF4-FFF2-40B4-BE49-F238E27FC236}">
                    <a16:creationId xmlns:a16="http://schemas.microsoft.com/office/drawing/2014/main" id="{7BC27BFF-1D3B-40B3-8EBC-768773727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1223"/>
                <a:ext cx="74" cy="80"/>
              </a:xfrm>
              <a:custGeom>
                <a:avLst/>
                <a:gdLst>
                  <a:gd name="T0" fmla="*/ 40 w 50"/>
                  <a:gd name="T1" fmla="*/ 79 h 54"/>
                  <a:gd name="T2" fmla="*/ 101 w 50"/>
                  <a:gd name="T3" fmla="*/ 147 h 54"/>
                  <a:gd name="T4" fmla="*/ 28 w 50"/>
                  <a:gd name="T5" fmla="*/ 104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54">
                    <a:moveTo>
                      <a:pt x="12" y="24"/>
                    </a:moveTo>
                    <a:cubicBezTo>
                      <a:pt x="0" y="30"/>
                      <a:pt x="19" y="54"/>
                      <a:pt x="31" y="45"/>
                    </a:cubicBezTo>
                    <a:cubicBezTo>
                      <a:pt x="50" y="32"/>
                      <a:pt x="23" y="0"/>
                      <a:pt x="9" y="3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4" name="Freeform 529">
                <a:extLst>
                  <a:ext uri="{FF2B5EF4-FFF2-40B4-BE49-F238E27FC236}">
                    <a16:creationId xmlns:a16="http://schemas.microsoft.com/office/drawing/2014/main" id="{993DDC8F-0832-4178-8417-7F7399363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1202"/>
                <a:ext cx="33" cy="43"/>
              </a:xfrm>
              <a:custGeom>
                <a:avLst/>
                <a:gdLst>
                  <a:gd name="T0" fmla="*/ 27 w 22"/>
                  <a:gd name="T1" fmla="*/ 73 h 29"/>
                  <a:gd name="T2" fmla="*/ 18 w 22"/>
                  <a:gd name="T3" fmla="*/ 79 h 29"/>
                  <a:gd name="T4" fmla="*/ 0 w 22"/>
                  <a:gd name="T5" fmla="*/ 87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9">
                    <a:moveTo>
                      <a:pt x="8" y="22"/>
                    </a:moveTo>
                    <a:cubicBezTo>
                      <a:pt x="7" y="23"/>
                      <a:pt x="5" y="22"/>
                      <a:pt x="5" y="24"/>
                    </a:cubicBezTo>
                    <a:cubicBezTo>
                      <a:pt x="22" y="29"/>
                      <a:pt x="8" y="0"/>
                      <a:pt x="0" y="2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5" name="Freeform 530">
                <a:extLst>
                  <a:ext uri="{FF2B5EF4-FFF2-40B4-BE49-F238E27FC236}">
                    <a16:creationId xmlns:a16="http://schemas.microsoft.com/office/drawing/2014/main" id="{B79DE84B-801D-4B02-BACF-92981BEDB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268"/>
                <a:ext cx="31" cy="34"/>
              </a:xfrm>
              <a:custGeom>
                <a:avLst/>
                <a:gdLst>
                  <a:gd name="T0" fmla="*/ 40 w 21"/>
                  <a:gd name="T1" fmla="*/ 72 h 23"/>
                  <a:gd name="T2" fmla="*/ 68 w 21"/>
                  <a:gd name="T3" fmla="*/ 49 h 23"/>
                  <a:gd name="T4" fmla="*/ 19 w 21"/>
                  <a:gd name="T5" fmla="*/ 72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12" y="22"/>
                    </a:moveTo>
                    <a:cubicBezTo>
                      <a:pt x="15" y="23"/>
                      <a:pt x="21" y="22"/>
                      <a:pt x="21" y="15"/>
                    </a:cubicBezTo>
                    <a:cubicBezTo>
                      <a:pt x="19" y="0"/>
                      <a:pt x="0" y="8"/>
                      <a:pt x="6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6" name="Freeform 531">
                <a:extLst>
                  <a:ext uri="{FF2B5EF4-FFF2-40B4-BE49-F238E27FC236}">
                    <a16:creationId xmlns:a16="http://schemas.microsoft.com/office/drawing/2014/main" id="{AD18DC0D-A8E5-4B48-A48B-0CF28783F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1333"/>
                <a:ext cx="26" cy="34"/>
              </a:xfrm>
              <a:custGeom>
                <a:avLst/>
                <a:gdLst>
                  <a:gd name="T0" fmla="*/ 6 w 18"/>
                  <a:gd name="T1" fmla="*/ 65 h 23"/>
                  <a:gd name="T2" fmla="*/ 52 w 18"/>
                  <a:gd name="T3" fmla="*/ 35 h 23"/>
                  <a:gd name="T4" fmla="*/ 1 w 18"/>
                  <a:gd name="T5" fmla="*/ 35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2" y="20"/>
                    </a:moveTo>
                    <a:cubicBezTo>
                      <a:pt x="8" y="23"/>
                      <a:pt x="18" y="20"/>
                      <a:pt x="17" y="11"/>
                    </a:cubicBezTo>
                    <a:cubicBezTo>
                      <a:pt x="17" y="2"/>
                      <a:pt x="0" y="0"/>
                      <a:pt x="1" y="1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7" name="Freeform 532">
                <a:extLst>
                  <a:ext uri="{FF2B5EF4-FFF2-40B4-BE49-F238E27FC236}">
                    <a16:creationId xmlns:a16="http://schemas.microsoft.com/office/drawing/2014/main" id="{BD9F958E-D2A6-403B-86B7-FAFF53D06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369"/>
                <a:ext cx="22" cy="25"/>
              </a:xfrm>
              <a:custGeom>
                <a:avLst/>
                <a:gdLst>
                  <a:gd name="T0" fmla="*/ 13 w 15"/>
                  <a:gd name="T1" fmla="*/ 47 h 17"/>
                  <a:gd name="T2" fmla="*/ 0 w 15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7">
                    <a:moveTo>
                      <a:pt x="4" y="15"/>
                    </a:moveTo>
                    <a:cubicBezTo>
                      <a:pt x="15" y="17"/>
                      <a:pt x="12" y="0"/>
                      <a:pt x="0" y="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8" name="Freeform 533">
                <a:extLst>
                  <a:ext uri="{FF2B5EF4-FFF2-40B4-BE49-F238E27FC236}">
                    <a16:creationId xmlns:a16="http://schemas.microsoft.com/office/drawing/2014/main" id="{A04FB010-607B-4BDB-9F55-0F9C54FFB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1351"/>
                <a:ext cx="7" cy="10"/>
              </a:xfrm>
              <a:custGeom>
                <a:avLst/>
                <a:gdLst>
                  <a:gd name="T0" fmla="*/ 0 w 5"/>
                  <a:gd name="T1" fmla="*/ 0 h 7"/>
                  <a:gd name="T2" fmla="*/ 14 w 5"/>
                  <a:gd name="T3" fmla="*/ 20 h 7"/>
                  <a:gd name="T4" fmla="*/ 0 w 5"/>
                  <a:gd name="T5" fmla="*/ 1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3"/>
                      <a:pt x="2" y="6"/>
                      <a:pt x="5" y="7"/>
                    </a:cubicBezTo>
                    <a:cubicBezTo>
                      <a:pt x="3" y="4"/>
                      <a:pt x="1" y="6"/>
                      <a:pt x="0" y="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9" name="Freeform 534">
                <a:extLst>
                  <a:ext uri="{FF2B5EF4-FFF2-40B4-BE49-F238E27FC236}">
                    <a16:creationId xmlns:a16="http://schemas.microsoft.com/office/drawing/2014/main" id="{FC836D64-74B2-4666-A532-AD1A33D33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1226"/>
                <a:ext cx="60" cy="70"/>
              </a:xfrm>
              <a:custGeom>
                <a:avLst/>
                <a:gdLst>
                  <a:gd name="T0" fmla="*/ 18 w 40"/>
                  <a:gd name="T1" fmla="*/ 60 h 47"/>
                  <a:gd name="T2" fmla="*/ 80 w 40"/>
                  <a:gd name="T3" fmla="*/ 119 h 47"/>
                  <a:gd name="T4" fmla="*/ 18 w 40"/>
                  <a:gd name="T5" fmla="*/ 94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5" y="18"/>
                    </a:moveTo>
                    <a:cubicBezTo>
                      <a:pt x="4" y="29"/>
                      <a:pt x="11" y="47"/>
                      <a:pt x="23" y="36"/>
                    </a:cubicBezTo>
                    <a:cubicBezTo>
                      <a:pt x="40" y="19"/>
                      <a:pt x="0" y="0"/>
                      <a:pt x="5" y="2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0" name="Freeform 535">
                <a:extLst>
                  <a:ext uri="{FF2B5EF4-FFF2-40B4-BE49-F238E27FC236}">
                    <a16:creationId xmlns:a16="http://schemas.microsoft.com/office/drawing/2014/main" id="{CC6FEBB0-728D-404B-B3EA-522923526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205"/>
                <a:ext cx="40" cy="32"/>
              </a:xfrm>
              <a:custGeom>
                <a:avLst/>
                <a:gdLst>
                  <a:gd name="T0" fmla="*/ 55 w 27"/>
                  <a:gd name="T1" fmla="*/ 41 h 21"/>
                  <a:gd name="T2" fmla="*/ 46 w 27"/>
                  <a:gd name="T3" fmla="*/ 53 h 21"/>
                  <a:gd name="T4" fmla="*/ 81 w 27"/>
                  <a:gd name="T5" fmla="*/ 40 h 21"/>
                  <a:gd name="T6" fmla="*/ 1 w 27"/>
                  <a:gd name="T7" fmla="*/ 53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1">
                    <a:moveTo>
                      <a:pt x="17" y="12"/>
                    </a:moveTo>
                    <a:cubicBezTo>
                      <a:pt x="16" y="13"/>
                      <a:pt x="15" y="13"/>
                      <a:pt x="14" y="15"/>
                    </a:cubicBezTo>
                    <a:cubicBezTo>
                      <a:pt x="18" y="21"/>
                      <a:pt x="27" y="20"/>
                      <a:pt x="25" y="11"/>
                    </a:cubicBezTo>
                    <a:cubicBezTo>
                      <a:pt x="22" y="0"/>
                      <a:pt x="0" y="3"/>
                      <a:pt x="1" y="1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1" name="Freeform 536">
                <a:extLst>
                  <a:ext uri="{FF2B5EF4-FFF2-40B4-BE49-F238E27FC236}">
                    <a16:creationId xmlns:a16="http://schemas.microsoft.com/office/drawing/2014/main" id="{9390C610-AEDD-4A39-BE3E-E240534AD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161"/>
                <a:ext cx="39" cy="24"/>
              </a:xfrm>
              <a:custGeom>
                <a:avLst/>
                <a:gdLst>
                  <a:gd name="T0" fmla="*/ 48 w 26"/>
                  <a:gd name="T1" fmla="*/ 41 h 16"/>
                  <a:gd name="T2" fmla="*/ 39 w 26"/>
                  <a:gd name="T3" fmla="*/ 54 h 16"/>
                  <a:gd name="T4" fmla="*/ 26 w 26"/>
                  <a:gd name="T5" fmla="*/ 4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6">
                    <a:moveTo>
                      <a:pt x="14" y="12"/>
                    </a:moveTo>
                    <a:cubicBezTo>
                      <a:pt x="13" y="14"/>
                      <a:pt x="11" y="12"/>
                      <a:pt x="11" y="16"/>
                    </a:cubicBezTo>
                    <a:cubicBezTo>
                      <a:pt x="26" y="8"/>
                      <a:pt x="0" y="0"/>
                      <a:pt x="7" y="1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2" name="Freeform 537">
                <a:extLst>
                  <a:ext uri="{FF2B5EF4-FFF2-40B4-BE49-F238E27FC236}">
                    <a16:creationId xmlns:a16="http://schemas.microsoft.com/office/drawing/2014/main" id="{46EA6D77-31B1-4D99-AF99-01B671382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1171"/>
                <a:ext cx="24" cy="28"/>
              </a:xfrm>
              <a:custGeom>
                <a:avLst/>
                <a:gdLst>
                  <a:gd name="T0" fmla="*/ 26 w 16"/>
                  <a:gd name="T1" fmla="*/ 52 h 19"/>
                  <a:gd name="T2" fmla="*/ 41 w 16"/>
                  <a:gd name="T3" fmla="*/ 60 h 19"/>
                  <a:gd name="T4" fmla="*/ 0 w 16"/>
                  <a:gd name="T5" fmla="*/ 3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9">
                    <a:moveTo>
                      <a:pt x="7" y="16"/>
                    </a:moveTo>
                    <a:cubicBezTo>
                      <a:pt x="8" y="18"/>
                      <a:pt x="10" y="18"/>
                      <a:pt x="12" y="19"/>
                    </a:cubicBezTo>
                    <a:cubicBezTo>
                      <a:pt x="16" y="11"/>
                      <a:pt x="7" y="0"/>
                      <a:pt x="0" y="1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3" name="Freeform 538">
                <a:extLst>
                  <a:ext uri="{FF2B5EF4-FFF2-40B4-BE49-F238E27FC236}">
                    <a16:creationId xmlns:a16="http://schemas.microsoft.com/office/drawing/2014/main" id="{B58F9823-D918-4659-A58D-7333E677B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292"/>
                <a:ext cx="51" cy="55"/>
              </a:xfrm>
              <a:custGeom>
                <a:avLst/>
                <a:gdLst>
                  <a:gd name="T0" fmla="*/ 45 w 34"/>
                  <a:gd name="T1" fmla="*/ 73 h 37"/>
                  <a:gd name="T2" fmla="*/ 35 w 34"/>
                  <a:gd name="T3" fmla="*/ 68 h 37"/>
                  <a:gd name="T4" fmla="*/ 102 w 34"/>
                  <a:gd name="T5" fmla="*/ 73 h 37"/>
                  <a:gd name="T6" fmla="*/ 35 w 34"/>
                  <a:gd name="T7" fmla="*/ 109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7">
                    <a:moveTo>
                      <a:pt x="13" y="22"/>
                    </a:moveTo>
                    <a:cubicBezTo>
                      <a:pt x="12" y="22"/>
                      <a:pt x="11" y="21"/>
                      <a:pt x="10" y="21"/>
                    </a:cubicBezTo>
                    <a:cubicBezTo>
                      <a:pt x="6" y="33"/>
                      <a:pt x="27" y="37"/>
                      <a:pt x="30" y="22"/>
                    </a:cubicBezTo>
                    <a:cubicBezTo>
                      <a:pt x="34" y="0"/>
                      <a:pt x="0" y="10"/>
                      <a:pt x="10" y="3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4" name="Freeform 539">
                <a:extLst>
                  <a:ext uri="{FF2B5EF4-FFF2-40B4-BE49-F238E27FC236}">
                    <a16:creationId xmlns:a16="http://schemas.microsoft.com/office/drawing/2014/main" id="{9CE81EF9-D254-4D04-90E9-440EE13FA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1305"/>
                <a:ext cx="34" cy="36"/>
              </a:xfrm>
              <a:custGeom>
                <a:avLst/>
                <a:gdLst>
                  <a:gd name="T0" fmla="*/ 22 w 23"/>
                  <a:gd name="T1" fmla="*/ 45 h 24"/>
                  <a:gd name="T2" fmla="*/ 72 w 23"/>
                  <a:gd name="T3" fmla="*/ 45 h 24"/>
                  <a:gd name="T4" fmla="*/ 22 w 23"/>
                  <a:gd name="T5" fmla="*/ 6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4">
                    <a:moveTo>
                      <a:pt x="7" y="13"/>
                    </a:moveTo>
                    <a:cubicBezTo>
                      <a:pt x="10" y="20"/>
                      <a:pt x="23" y="24"/>
                      <a:pt x="22" y="13"/>
                    </a:cubicBezTo>
                    <a:cubicBezTo>
                      <a:pt x="21" y="0"/>
                      <a:pt x="0" y="4"/>
                      <a:pt x="7" y="1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5" name="Freeform 540">
                <a:extLst>
                  <a:ext uri="{FF2B5EF4-FFF2-40B4-BE49-F238E27FC236}">
                    <a16:creationId xmlns:a16="http://schemas.microsoft.com/office/drawing/2014/main" id="{474C37EF-24F3-45CD-9558-2C7A0EB65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268"/>
                <a:ext cx="43" cy="35"/>
              </a:xfrm>
              <a:custGeom>
                <a:avLst/>
                <a:gdLst>
                  <a:gd name="T0" fmla="*/ 42 w 29"/>
                  <a:gd name="T1" fmla="*/ 53 h 24"/>
                  <a:gd name="T2" fmla="*/ 92 w 29"/>
                  <a:gd name="T3" fmla="*/ 50 h 24"/>
                  <a:gd name="T4" fmla="*/ 0 w 29"/>
                  <a:gd name="T5" fmla="*/ 6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4">
                    <a:moveTo>
                      <a:pt x="13" y="17"/>
                    </a:moveTo>
                    <a:cubicBezTo>
                      <a:pt x="15" y="24"/>
                      <a:pt x="27" y="24"/>
                      <a:pt x="28" y="16"/>
                    </a:cubicBezTo>
                    <a:cubicBezTo>
                      <a:pt x="29" y="0"/>
                      <a:pt x="4" y="13"/>
                      <a:pt x="0" y="1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6" name="Freeform 541">
                <a:extLst>
                  <a:ext uri="{FF2B5EF4-FFF2-40B4-BE49-F238E27FC236}">
                    <a16:creationId xmlns:a16="http://schemas.microsoft.com/office/drawing/2014/main" id="{D7C6B288-998D-445D-93A1-50FEA0247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1352"/>
                <a:ext cx="40" cy="30"/>
              </a:xfrm>
              <a:custGeom>
                <a:avLst/>
                <a:gdLst>
                  <a:gd name="T0" fmla="*/ 49 w 27"/>
                  <a:gd name="T1" fmla="*/ 59 h 20"/>
                  <a:gd name="T2" fmla="*/ 68 w 27"/>
                  <a:gd name="T3" fmla="*/ 59 h 20"/>
                  <a:gd name="T4" fmla="*/ 33 w 27"/>
                  <a:gd name="T5" fmla="*/ 68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0">
                    <a:moveTo>
                      <a:pt x="15" y="17"/>
                    </a:moveTo>
                    <a:cubicBezTo>
                      <a:pt x="17" y="17"/>
                      <a:pt x="19" y="17"/>
                      <a:pt x="21" y="17"/>
                    </a:cubicBezTo>
                    <a:cubicBezTo>
                      <a:pt x="27" y="0"/>
                      <a:pt x="0" y="6"/>
                      <a:pt x="10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7" name="Freeform 542">
                <a:extLst>
                  <a:ext uri="{FF2B5EF4-FFF2-40B4-BE49-F238E27FC236}">
                    <a16:creationId xmlns:a16="http://schemas.microsoft.com/office/drawing/2014/main" id="{612721A9-08B5-4D5A-90DD-9A2A83376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1367"/>
                <a:ext cx="6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0"/>
                      <a:pt x="0" y="0"/>
                      <a:pt x="0" y="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8" name="Freeform 543">
                <a:extLst>
                  <a:ext uri="{FF2B5EF4-FFF2-40B4-BE49-F238E27FC236}">
                    <a16:creationId xmlns:a16="http://schemas.microsoft.com/office/drawing/2014/main" id="{1BB65B91-0413-400B-BD06-CE8488A92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1008"/>
                <a:ext cx="25" cy="34"/>
              </a:xfrm>
              <a:custGeom>
                <a:avLst/>
                <a:gdLst>
                  <a:gd name="T0" fmla="*/ 19 w 17"/>
                  <a:gd name="T1" fmla="*/ 15 h 23"/>
                  <a:gd name="T2" fmla="*/ 46 w 17"/>
                  <a:gd name="T3" fmla="*/ 68 h 23"/>
                  <a:gd name="T4" fmla="*/ 13 w 17"/>
                  <a:gd name="T5" fmla="*/ 0 h 23"/>
                  <a:gd name="T6" fmla="*/ 6 w 17"/>
                  <a:gd name="T7" fmla="*/ 9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3">
                    <a:moveTo>
                      <a:pt x="6" y="5"/>
                    </a:moveTo>
                    <a:cubicBezTo>
                      <a:pt x="0" y="10"/>
                      <a:pt x="6" y="23"/>
                      <a:pt x="14" y="21"/>
                    </a:cubicBezTo>
                    <a:cubicBezTo>
                      <a:pt x="17" y="13"/>
                      <a:pt x="10" y="5"/>
                      <a:pt x="4" y="0"/>
                    </a:cubicBezTo>
                    <a:cubicBezTo>
                      <a:pt x="3" y="0"/>
                      <a:pt x="2" y="1"/>
                      <a:pt x="2" y="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9" name="Freeform 544">
                <a:extLst>
                  <a:ext uri="{FF2B5EF4-FFF2-40B4-BE49-F238E27FC236}">
                    <a16:creationId xmlns:a16="http://schemas.microsoft.com/office/drawing/2014/main" id="{F0127FFF-CCC0-4759-B8BA-A964B6888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988"/>
                <a:ext cx="55" cy="42"/>
              </a:xfrm>
              <a:custGeom>
                <a:avLst/>
                <a:gdLst>
                  <a:gd name="T0" fmla="*/ 42 w 37"/>
                  <a:gd name="T1" fmla="*/ 21 h 28"/>
                  <a:gd name="T2" fmla="*/ 73 w 37"/>
                  <a:gd name="T3" fmla="*/ 89 h 28"/>
                  <a:gd name="T4" fmla="*/ 27 w 37"/>
                  <a:gd name="T5" fmla="*/ 4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28">
                    <a:moveTo>
                      <a:pt x="13" y="6"/>
                    </a:moveTo>
                    <a:cubicBezTo>
                      <a:pt x="0" y="2"/>
                      <a:pt x="15" y="28"/>
                      <a:pt x="22" y="26"/>
                    </a:cubicBezTo>
                    <a:cubicBezTo>
                      <a:pt x="37" y="21"/>
                      <a:pt x="8" y="0"/>
                      <a:pt x="8" y="1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0" name="Freeform 545">
                <a:extLst>
                  <a:ext uri="{FF2B5EF4-FFF2-40B4-BE49-F238E27FC236}">
                    <a16:creationId xmlns:a16="http://schemas.microsoft.com/office/drawing/2014/main" id="{D2529C7C-2F83-451E-BE56-A43FCB6AB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1030"/>
                <a:ext cx="28" cy="30"/>
              </a:xfrm>
              <a:custGeom>
                <a:avLst/>
                <a:gdLst>
                  <a:gd name="T0" fmla="*/ 22 w 19"/>
                  <a:gd name="T1" fmla="*/ 59 h 20"/>
                  <a:gd name="T2" fmla="*/ 47 w 19"/>
                  <a:gd name="T3" fmla="*/ 27 h 20"/>
                  <a:gd name="T4" fmla="*/ 1 w 19"/>
                  <a:gd name="T5" fmla="*/ 59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0">
                    <a:moveTo>
                      <a:pt x="7" y="17"/>
                    </a:moveTo>
                    <a:cubicBezTo>
                      <a:pt x="13" y="20"/>
                      <a:pt x="19" y="14"/>
                      <a:pt x="15" y="8"/>
                    </a:cubicBezTo>
                    <a:cubicBezTo>
                      <a:pt x="9" y="0"/>
                      <a:pt x="0" y="10"/>
                      <a:pt x="1" y="1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1" name="Freeform 546">
                <a:extLst>
                  <a:ext uri="{FF2B5EF4-FFF2-40B4-BE49-F238E27FC236}">
                    <a16:creationId xmlns:a16="http://schemas.microsoft.com/office/drawing/2014/main" id="{0407DEE1-461A-4DB4-B68C-E9253DEB0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1110"/>
                <a:ext cx="20" cy="27"/>
              </a:xfrm>
              <a:custGeom>
                <a:avLst/>
                <a:gdLst>
                  <a:gd name="T0" fmla="*/ 0 w 14"/>
                  <a:gd name="T1" fmla="*/ 27 h 18"/>
                  <a:gd name="T2" fmla="*/ 39 w 14"/>
                  <a:gd name="T3" fmla="*/ 26 h 18"/>
                  <a:gd name="T4" fmla="*/ 14 w 14"/>
                  <a:gd name="T5" fmla="*/ 8 h 18"/>
                  <a:gd name="T6" fmla="*/ 6 w 14"/>
                  <a:gd name="T7" fmla="*/ 62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8">
                    <a:moveTo>
                      <a:pt x="0" y="8"/>
                    </a:moveTo>
                    <a:cubicBezTo>
                      <a:pt x="2" y="14"/>
                      <a:pt x="14" y="16"/>
                      <a:pt x="13" y="7"/>
                    </a:cubicBezTo>
                    <a:cubicBezTo>
                      <a:pt x="13" y="4"/>
                      <a:pt x="9" y="0"/>
                      <a:pt x="5" y="2"/>
                    </a:cubicBezTo>
                    <a:cubicBezTo>
                      <a:pt x="1" y="3"/>
                      <a:pt x="2" y="15"/>
                      <a:pt x="2" y="1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2" name="Freeform 547">
                <a:extLst>
                  <a:ext uri="{FF2B5EF4-FFF2-40B4-BE49-F238E27FC236}">
                    <a16:creationId xmlns:a16="http://schemas.microsoft.com/office/drawing/2014/main" id="{075A8F1C-32CF-4644-A4F0-0308A0D52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1146"/>
                <a:ext cx="31" cy="39"/>
              </a:xfrm>
              <a:custGeom>
                <a:avLst/>
                <a:gdLst>
                  <a:gd name="T0" fmla="*/ 9 w 21"/>
                  <a:gd name="T1" fmla="*/ 59 h 26"/>
                  <a:gd name="T2" fmla="*/ 65 w 21"/>
                  <a:gd name="T3" fmla="*/ 39 h 26"/>
                  <a:gd name="T4" fmla="*/ 40 w 21"/>
                  <a:gd name="T5" fmla="*/ 0 h 26"/>
                  <a:gd name="T6" fmla="*/ 0 w 21"/>
                  <a:gd name="T7" fmla="*/ 54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6">
                    <a:moveTo>
                      <a:pt x="3" y="17"/>
                    </a:moveTo>
                    <a:cubicBezTo>
                      <a:pt x="4" y="26"/>
                      <a:pt x="19" y="19"/>
                      <a:pt x="20" y="11"/>
                    </a:cubicBezTo>
                    <a:cubicBezTo>
                      <a:pt x="21" y="6"/>
                      <a:pt x="18" y="0"/>
                      <a:pt x="12" y="0"/>
                    </a:cubicBezTo>
                    <a:cubicBezTo>
                      <a:pt x="4" y="0"/>
                      <a:pt x="2" y="10"/>
                      <a:pt x="0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3" name="Freeform 548">
                <a:extLst>
                  <a:ext uri="{FF2B5EF4-FFF2-40B4-BE49-F238E27FC236}">
                    <a16:creationId xmlns:a16="http://schemas.microsoft.com/office/drawing/2014/main" id="{54C59EC4-8D19-4EB0-9A36-CC9025856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134"/>
                <a:ext cx="51" cy="46"/>
              </a:xfrm>
              <a:custGeom>
                <a:avLst/>
                <a:gdLst>
                  <a:gd name="T0" fmla="*/ 21 w 34"/>
                  <a:gd name="T1" fmla="*/ 49 h 31"/>
                  <a:gd name="T2" fmla="*/ 12 w 34"/>
                  <a:gd name="T3" fmla="*/ 46 h 31"/>
                  <a:gd name="T4" fmla="*/ 81 w 34"/>
                  <a:gd name="T5" fmla="*/ 79 h 31"/>
                  <a:gd name="T6" fmla="*/ 0 w 34"/>
                  <a:gd name="T7" fmla="*/ 42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1">
                    <a:moveTo>
                      <a:pt x="6" y="15"/>
                    </a:moveTo>
                    <a:cubicBezTo>
                      <a:pt x="5" y="14"/>
                      <a:pt x="5" y="13"/>
                      <a:pt x="3" y="14"/>
                    </a:cubicBezTo>
                    <a:cubicBezTo>
                      <a:pt x="6" y="20"/>
                      <a:pt x="17" y="31"/>
                      <a:pt x="24" y="24"/>
                    </a:cubicBezTo>
                    <a:cubicBezTo>
                      <a:pt x="34" y="14"/>
                      <a:pt x="9" y="0"/>
                      <a:pt x="0" y="1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4" name="Freeform 549">
                <a:extLst>
                  <a:ext uri="{FF2B5EF4-FFF2-40B4-BE49-F238E27FC236}">
                    <a16:creationId xmlns:a16="http://schemas.microsoft.com/office/drawing/2014/main" id="{65B8BDF2-8C75-444B-9719-3239B7394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1089"/>
                <a:ext cx="52" cy="44"/>
              </a:xfrm>
              <a:custGeom>
                <a:avLst/>
                <a:gdLst>
                  <a:gd name="T0" fmla="*/ 9 w 35"/>
                  <a:gd name="T1" fmla="*/ 21 h 29"/>
                  <a:gd name="T2" fmla="*/ 55 w 35"/>
                  <a:gd name="T3" fmla="*/ 90 h 29"/>
                  <a:gd name="T4" fmla="*/ 27 w 35"/>
                  <a:gd name="T5" fmla="*/ 46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9">
                    <a:moveTo>
                      <a:pt x="3" y="6"/>
                    </a:moveTo>
                    <a:cubicBezTo>
                      <a:pt x="0" y="14"/>
                      <a:pt x="4" y="29"/>
                      <a:pt x="17" y="26"/>
                    </a:cubicBezTo>
                    <a:cubicBezTo>
                      <a:pt x="35" y="21"/>
                      <a:pt x="13" y="0"/>
                      <a:pt x="8" y="1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5" name="Freeform 550">
                <a:extLst>
                  <a:ext uri="{FF2B5EF4-FFF2-40B4-BE49-F238E27FC236}">
                    <a16:creationId xmlns:a16="http://schemas.microsoft.com/office/drawing/2014/main" id="{743D72B3-7371-4DD7-8442-E2D365956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137"/>
                <a:ext cx="32" cy="33"/>
              </a:xfrm>
              <a:custGeom>
                <a:avLst/>
                <a:gdLst>
                  <a:gd name="T0" fmla="*/ 8 w 21"/>
                  <a:gd name="T1" fmla="*/ 59 h 22"/>
                  <a:gd name="T2" fmla="*/ 61 w 21"/>
                  <a:gd name="T3" fmla="*/ 53 h 22"/>
                  <a:gd name="T4" fmla="*/ 5 w 21"/>
                  <a:gd name="T5" fmla="*/ 54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2">
                    <a:moveTo>
                      <a:pt x="2" y="17"/>
                    </a:moveTo>
                    <a:cubicBezTo>
                      <a:pt x="1" y="19"/>
                      <a:pt x="14" y="22"/>
                      <a:pt x="17" y="15"/>
                    </a:cubicBezTo>
                    <a:cubicBezTo>
                      <a:pt x="21" y="2"/>
                      <a:pt x="0" y="0"/>
                      <a:pt x="1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6" name="Freeform 551">
                <a:extLst>
                  <a:ext uri="{FF2B5EF4-FFF2-40B4-BE49-F238E27FC236}">
                    <a16:creationId xmlns:a16="http://schemas.microsoft.com/office/drawing/2014/main" id="{65A2F3EB-2E9F-43A9-929D-20221504F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176"/>
                <a:ext cx="45" cy="37"/>
              </a:xfrm>
              <a:custGeom>
                <a:avLst/>
                <a:gdLst>
                  <a:gd name="T0" fmla="*/ 21 w 30"/>
                  <a:gd name="T1" fmla="*/ 33 h 25"/>
                  <a:gd name="T2" fmla="*/ 66 w 30"/>
                  <a:gd name="T3" fmla="*/ 73 h 25"/>
                  <a:gd name="T4" fmla="*/ 39 w 30"/>
                  <a:gd name="T5" fmla="*/ 46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5">
                    <a:moveTo>
                      <a:pt x="6" y="10"/>
                    </a:moveTo>
                    <a:cubicBezTo>
                      <a:pt x="0" y="14"/>
                      <a:pt x="13" y="25"/>
                      <a:pt x="19" y="22"/>
                    </a:cubicBezTo>
                    <a:cubicBezTo>
                      <a:pt x="30" y="16"/>
                      <a:pt x="12" y="0"/>
                      <a:pt x="11" y="1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7" name="Freeform 552">
                <a:extLst>
                  <a:ext uri="{FF2B5EF4-FFF2-40B4-BE49-F238E27FC236}">
                    <a16:creationId xmlns:a16="http://schemas.microsoft.com/office/drawing/2014/main" id="{E3D69303-31B9-4FEF-80F0-B57924FE0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1507"/>
                <a:ext cx="39" cy="43"/>
              </a:xfrm>
              <a:custGeom>
                <a:avLst/>
                <a:gdLst>
                  <a:gd name="T0" fmla="*/ 39 w 26"/>
                  <a:gd name="T1" fmla="*/ 22 h 29"/>
                  <a:gd name="T2" fmla="*/ 80 w 26"/>
                  <a:gd name="T3" fmla="*/ 73 h 29"/>
                  <a:gd name="T4" fmla="*/ 26 w 26"/>
                  <a:gd name="T5" fmla="*/ 33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9">
                    <a:moveTo>
                      <a:pt x="11" y="7"/>
                    </a:moveTo>
                    <a:cubicBezTo>
                      <a:pt x="0" y="8"/>
                      <a:pt x="8" y="29"/>
                      <a:pt x="23" y="22"/>
                    </a:cubicBezTo>
                    <a:cubicBezTo>
                      <a:pt x="26" y="11"/>
                      <a:pt x="7" y="0"/>
                      <a:pt x="7" y="1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8" name="Freeform 553">
                <a:extLst>
                  <a:ext uri="{FF2B5EF4-FFF2-40B4-BE49-F238E27FC236}">
                    <a16:creationId xmlns:a16="http://schemas.microsoft.com/office/drawing/2014/main" id="{D6E04860-24AA-434D-9349-58A32C3B2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1520"/>
                <a:ext cx="58" cy="58"/>
              </a:xfrm>
              <a:custGeom>
                <a:avLst/>
                <a:gdLst>
                  <a:gd name="T0" fmla="*/ 80 w 39"/>
                  <a:gd name="T1" fmla="*/ 27 h 39"/>
                  <a:gd name="T2" fmla="*/ 62 w 39"/>
                  <a:gd name="T3" fmla="*/ 128 h 39"/>
                  <a:gd name="T4" fmla="*/ 115 w 39"/>
                  <a:gd name="T5" fmla="*/ 42 h 39"/>
                  <a:gd name="T6" fmla="*/ 46 w 39"/>
                  <a:gd name="T7" fmla="*/ 55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9">
                    <a:moveTo>
                      <a:pt x="24" y="8"/>
                    </a:moveTo>
                    <a:cubicBezTo>
                      <a:pt x="10" y="8"/>
                      <a:pt x="0" y="39"/>
                      <a:pt x="19" y="39"/>
                    </a:cubicBezTo>
                    <a:cubicBezTo>
                      <a:pt x="30" y="39"/>
                      <a:pt x="39" y="22"/>
                      <a:pt x="35" y="13"/>
                    </a:cubicBezTo>
                    <a:cubicBezTo>
                      <a:pt x="31" y="0"/>
                      <a:pt x="17" y="6"/>
                      <a:pt x="14" y="1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9" name="Freeform 554">
                <a:extLst>
                  <a:ext uri="{FF2B5EF4-FFF2-40B4-BE49-F238E27FC236}">
                    <a16:creationId xmlns:a16="http://schemas.microsoft.com/office/drawing/2014/main" id="{E2ECC3C8-32BE-4480-8459-2F7B022A5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1504"/>
                <a:ext cx="30" cy="33"/>
              </a:xfrm>
              <a:custGeom>
                <a:avLst/>
                <a:gdLst>
                  <a:gd name="T0" fmla="*/ 0 w 20"/>
                  <a:gd name="T1" fmla="*/ 59 h 22"/>
                  <a:gd name="T2" fmla="*/ 54 w 20"/>
                  <a:gd name="T3" fmla="*/ 54 h 22"/>
                  <a:gd name="T4" fmla="*/ 48 w 20"/>
                  <a:gd name="T5" fmla="*/ 12 h 22"/>
                  <a:gd name="T6" fmla="*/ 0 w 20"/>
                  <a:gd name="T7" fmla="*/ 68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2">
                    <a:moveTo>
                      <a:pt x="0" y="17"/>
                    </a:moveTo>
                    <a:cubicBezTo>
                      <a:pt x="1" y="22"/>
                      <a:pt x="13" y="21"/>
                      <a:pt x="16" y="16"/>
                    </a:cubicBezTo>
                    <a:cubicBezTo>
                      <a:pt x="20" y="12"/>
                      <a:pt x="20" y="5"/>
                      <a:pt x="14" y="3"/>
                    </a:cubicBezTo>
                    <a:cubicBezTo>
                      <a:pt x="6" y="0"/>
                      <a:pt x="2" y="15"/>
                      <a:pt x="0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0" name="Freeform 555">
                <a:extLst>
                  <a:ext uri="{FF2B5EF4-FFF2-40B4-BE49-F238E27FC236}">
                    <a16:creationId xmlns:a16="http://schemas.microsoft.com/office/drawing/2014/main" id="{EA7498B2-A5DD-4A13-85B6-FF9B18874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1574"/>
                <a:ext cx="46" cy="56"/>
              </a:xfrm>
              <a:custGeom>
                <a:avLst/>
                <a:gdLst>
                  <a:gd name="T0" fmla="*/ 22 w 31"/>
                  <a:gd name="T1" fmla="*/ 93 h 38"/>
                  <a:gd name="T2" fmla="*/ 49 w 31"/>
                  <a:gd name="T3" fmla="*/ 102 h 38"/>
                  <a:gd name="T4" fmla="*/ 6 w 31"/>
                  <a:gd name="T5" fmla="*/ 77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8">
                    <a:moveTo>
                      <a:pt x="7" y="29"/>
                    </a:moveTo>
                    <a:cubicBezTo>
                      <a:pt x="0" y="35"/>
                      <a:pt x="10" y="38"/>
                      <a:pt x="15" y="32"/>
                    </a:cubicBezTo>
                    <a:cubicBezTo>
                      <a:pt x="31" y="16"/>
                      <a:pt x="0" y="0"/>
                      <a:pt x="2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1" name="Freeform 556">
                <a:extLst>
                  <a:ext uri="{FF2B5EF4-FFF2-40B4-BE49-F238E27FC236}">
                    <a16:creationId xmlns:a16="http://schemas.microsoft.com/office/drawing/2014/main" id="{81094A0D-3CF8-4A46-80CE-88186005B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452"/>
                <a:ext cx="45" cy="61"/>
              </a:xfrm>
              <a:custGeom>
                <a:avLst/>
                <a:gdLst>
                  <a:gd name="T0" fmla="*/ 27 w 30"/>
                  <a:gd name="T1" fmla="*/ 76 h 41"/>
                  <a:gd name="T2" fmla="*/ 72 w 30"/>
                  <a:gd name="T3" fmla="*/ 109 h 41"/>
                  <a:gd name="T4" fmla="*/ 0 w 30"/>
                  <a:gd name="T5" fmla="*/ 89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41">
                    <a:moveTo>
                      <a:pt x="8" y="23"/>
                    </a:moveTo>
                    <a:cubicBezTo>
                      <a:pt x="4" y="30"/>
                      <a:pt x="13" y="41"/>
                      <a:pt x="21" y="33"/>
                    </a:cubicBezTo>
                    <a:cubicBezTo>
                      <a:pt x="30" y="24"/>
                      <a:pt x="7" y="0"/>
                      <a:pt x="0" y="2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2" name="Freeform 557">
                <a:extLst>
                  <a:ext uri="{FF2B5EF4-FFF2-40B4-BE49-F238E27FC236}">
                    <a16:creationId xmlns:a16="http://schemas.microsoft.com/office/drawing/2014/main" id="{27ED86A3-278C-4FF5-AAB9-729A025C0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1504"/>
                <a:ext cx="54" cy="62"/>
              </a:xfrm>
              <a:custGeom>
                <a:avLst/>
                <a:gdLst>
                  <a:gd name="T0" fmla="*/ 72 w 36"/>
                  <a:gd name="T1" fmla="*/ 65 h 42"/>
                  <a:gd name="T2" fmla="*/ 59 w 36"/>
                  <a:gd name="T3" fmla="*/ 128 h 42"/>
                  <a:gd name="T4" fmla="*/ 113 w 36"/>
                  <a:gd name="T5" fmla="*/ 52 h 42"/>
                  <a:gd name="T6" fmla="*/ 27 w 36"/>
                  <a:gd name="T7" fmla="*/ 69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42">
                    <a:moveTo>
                      <a:pt x="21" y="20"/>
                    </a:moveTo>
                    <a:cubicBezTo>
                      <a:pt x="15" y="5"/>
                      <a:pt x="0" y="36"/>
                      <a:pt x="17" y="40"/>
                    </a:cubicBezTo>
                    <a:cubicBezTo>
                      <a:pt x="28" y="42"/>
                      <a:pt x="36" y="25"/>
                      <a:pt x="33" y="16"/>
                    </a:cubicBezTo>
                    <a:cubicBezTo>
                      <a:pt x="26" y="0"/>
                      <a:pt x="11" y="9"/>
                      <a:pt x="8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3" name="Freeform 558">
                <a:extLst>
                  <a:ext uri="{FF2B5EF4-FFF2-40B4-BE49-F238E27FC236}">
                    <a16:creationId xmlns:a16="http://schemas.microsoft.com/office/drawing/2014/main" id="{15D2A5D6-A0EF-4397-9790-6B743878E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1535"/>
                <a:ext cx="48" cy="55"/>
              </a:xfrm>
              <a:custGeom>
                <a:avLst/>
                <a:gdLst>
                  <a:gd name="T0" fmla="*/ 21 w 32"/>
                  <a:gd name="T1" fmla="*/ 54 h 37"/>
                  <a:gd name="T2" fmla="*/ 5 w 32"/>
                  <a:gd name="T3" fmla="*/ 67 h 37"/>
                  <a:gd name="T4" fmla="*/ 26 w 32"/>
                  <a:gd name="T5" fmla="*/ 95 h 37"/>
                  <a:gd name="T6" fmla="*/ 108 w 32"/>
                  <a:gd name="T7" fmla="*/ 54 h 37"/>
                  <a:gd name="T8" fmla="*/ 21 w 32"/>
                  <a:gd name="T9" fmla="*/ 92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6" y="16"/>
                    </a:moveTo>
                    <a:cubicBezTo>
                      <a:pt x="3" y="15"/>
                      <a:pt x="1" y="16"/>
                      <a:pt x="1" y="20"/>
                    </a:cubicBezTo>
                    <a:cubicBezTo>
                      <a:pt x="0" y="22"/>
                      <a:pt x="6" y="29"/>
                      <a:pt x="7" y="29"/>
                    </a:cubicBezTo>
                    <a:cubicBezTo>
                      <a:pt x="17" y="37"/>
                      <a:pt x="29" y="28"/>
                      <a:pt x="32" y="16"/>
                    </a:cubicBezTo>
                    <a:cubicBezTo>
                      <a:pt x="22" y="0"/>
                      <a:pt x="5" y="12"/>
                      <a:pt x="6" y="2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4" name="Freeform 559">
                <a:extLst>
                  <a:ext uri="{FF2B5EF4-FFF2-40B4-BE49-F238E27FC236}">
                    <a16:creationId xmlns:a16="http://schemas.microsoft.com/office/drawing/2014/main" id="{9235A8D6-A421-4D62-B02C-43E657EBA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1427"/>
                <a:ext cx="101" cy="70"/>
              </a:xfrm>
              <a:custGeom>
                <a:avLst/>
                <a:gdLst>
                  <a:gd name="T0" fmla="*/ 79 w 68"/>
                  <a:gd name="T1" fmla="*/ 76 h 47"/>
                  <a:gd name="T2" fmla="*/ 169 w 68"/>
                  <a:gd name="T3" fmla="*/ 109 h 47"/>
                  <a:gd name="T4" fmla="*/ 82 w 68"/>
                  <a:gd name="T5" fmla="*/ 109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47">
                    <a:moveTo>
                      <a:pt x="24" y="23"/>
                    </a:moveTo>
                    <a:cubicBezTo>
                      <a:pt x="24" y="35"/>
                      <a:pt x="46" y="47"/>
                      <a:pt x="52" y="33"/>
                    </a:cubicBezTo>
                    <a:cubicBezTo>
                      <a:pt x="68" y="0"/>
                      <a:pt x="0" y="15"/>
                      <a:pt x="25" y="3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5" name="Freeform 560">
                <a:extLst>
                  <a:ext uri="{FF2B5EF4-FFF2-40B4-BE49-F238E27FC236}">
                    <a16:creationId xmlns:a16="http://schemas.microsoft.com/office/drawing/2014/main" id="{EBA0919A-302F-4286-A13D-5BEA94094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1430"/>
                <a:ext cx="61" cy="58"/>
              </a:xfrm>
              <a:custGeom>
                <a:avLst/>
                <a:gdLst>
                  <a:gd name="T0" fmla="*/ 68 w 41"/>
                  <a:gd name="T1" fmla="*/ 49 h 39"/>
                  <a:gd name="T2" fmla="*/ 67 w 41"/>
                  <a:gd name="T3" fmla="*/ 119 h 39"/>
                  <a:gd name="T4" fmla="*/ 109 w 41"/>
                  <a:gd name="T5" fmla="*/ 46 h 39"/>
                  <a:gd name="T6" fmla="*/ 27 w 41"/>
                  <a:gd name="T7" fmla="*/ 76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39">
                    <a:moveTo>
                      <a:pt x="21" y="15"/>
                    </a:moveTo>
                    <a:cubicBezTo>
                      <a:pt x="9" y="7"/>
                      <a:pt x="0" y="33"/>
                      <a:pt x="20" y="36"/>
                    </a:cubicBezTo>
                    <a:cubicBezTo>
                      <a:pt x="35" y="39"/>
                      <a:pt x="41" y="26"/>
                      <a:pt x="33" y="14"/>
                    </a:cubicBezTo>
                    <a:cubicBezTo>
                      <a:pt x="24" y="0"/>
                      <a:pt x="2" y="5"/>
                      <a:pt x="8" y="2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6" name="Freeform 561">
                <a:extLst>
                  <a:ext uri="{FF2B5EF4-FFF2-40B4-BE49-F238E27FC236}">
                    <a16:creationId xmlns:a16="http://schemas.microsoft.com/office/drawing/2014/main" id="{AD70D96D-7011-44F5-8583-DCE4ED7DD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1427"/>
                <a:ext cx="8" cy="6"/>
              </a:xfrm>
              <a:custGeom>
                <a:avLst/>
                <a:gdLst>
                  <a:gd name="T0" fmla="*/ 8 w 5"/>
                  <a:gd name="T1" fmla="*/ 14 h 4"/>
                  <a:gd name="T2" fmla="*/ 21 w 5"/>
                  <a:gd name="T3" fmla="*/ 0 h 4"/>
                  <a:gd name="T4" fmla="*/ 16 w 5"/>
                  <a:gd name="T5" fmla="*/ 12 h 4"/>
                  <a:gd name="T6" fmla="*/ 8 w 5"/>
                  <a:gd name="T7" fmla="*/ 1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0" y="4"/>
                      <a:pt x="4" y="1"/>
                      <a:pt x="5" y="0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3" y="3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7" name="Freeform 562">
                <a:extLst>
                  <a:ext uri="{FF2B5EF4-FFF2-40B4-BE49-F238E27FC236}">
                    <a16:creationId xmlns:a16="http://schemas.microsoft.com/office/drawing/2014/main" id="{0A447ACA-41EA-4E16-BB19-DA29CD0D0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1341"/>
                <a:ext cx="47" cy="60"/>
              </a:xfrm>
              <a:custGeom>
                <a:avLst/>
                <a:gdLst>
                  <a:gd name="T0" fmla="*/ 28 w 32"/>
                  <a:gd name="T1" fmla="*/ 56 h 41"/>
                  <a:gd name="T2" fmla="*/ 15 w 32"/>
                  <a:gd name="T3" fmla="*/ 54 h 41"/>
                  <a:gd name="T4" fmla="*/ 41 w 32"/>
                  <a:gd name="T5" fmla="*/ 129 h 41"/>
                  <a:gd name="T6" fmla="*/ 9 w 32"/>
                  <a:gd name="T7" fmla="*/ 75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41">
                    <a:moveTo>
                      <a:pt x="9" y="18"/>
                    </a:moveTo>
                    <a:cubicBezTo>
                      <a:pt x="8" y="17"/>
                      <a:pt x="6" y="17"/>
                      <a:pt x="5" y="17"/>
                    </a:cubicBezTo>
                    <a:cubicBezTo>
                      <a:pt x="0" y="25"/>
                      <a:pt x="7" y="36"/>
                      <a:pt x="13" y="41"/>
                    </a:cubicBezTo>
                    <a:cubicBezTo>
                      <a:pt x="32" y="29"/>
                      <a:pt x="6" y="0"/>
                      <a:pt x="3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8" name="Freeform 563">
                <a:extLst>
                  <a:ext uri="{FF2B5EF4-FFF2-40B4-BE49-F238E27FC236}">
                    <a16:creationId xmlns:a16="http://schemas.microsoft.com/office/drawing/2014/main" id="{3E425A08-9BF1-4E60-ADC3-43F19C3C8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1335"/>
                <a:ext cx="99" cy="102"/>
              </a:xfrm>
              <a:custGeom>
                <a:avLst/>
                <a:gdLst>
                  <a:gd name="T0" fmla="*/ 90 w 67"/>
                  <a:gd name="T1" fmla="*/ 129 h 69"/>
                  <a:gd name="T2" fmla="*/ 102 w 67"/>
                  <a:gd name="T3" fmla="*/ 216 h 69"/>
                  <a:gd name="T4" fmla="*/ 65 w 67"/>
                  <a:gd name="T5" fmla="*/ 127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69">
                    <a:moveTo>
                      <a:pt x="28" y="40"/>
                    </a:moveTo>
                    <a:cubicBezTo>
                      <a:pt x="24" y="33"/>
                      <a:pt x="0" y="65"/>
                      <a:pt x="32" y="67"/>
                    </a:cubicBezTo>
                    <a:cubicBezTo>
                      <a:pt x="67" y="69"/>
                      <a:pt x="25" y="0"/>
                      <a:pt x="20" y="3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9" name="Freeform 564">
                <a:extLst>
                  <a:ext uri="{FF2B5EF4-FFF2-40B4-BE49-F238E27FC236}">
                    <a16:creationId xmlns:a16="http://schemas.microsoft.com/office/drawing/2014/main" id="{4E621FB8-AD98-4931-BCA2-3811F346C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1363"/>
                <a:ext cx="51" cy="64"/>
              </a:xfrm>
              <a:custGeom>
                <a:avLst/>
                <a:gdLst>
                  <a:gd name="T0" fmla="*/ 12 w 34"/>
                  <a:gd name="T1" fmla="*/ 68 h 43"/>
                  <a:gd name="T2" fmla="*/ 116 w 34"/>
                  <a:gd name="T3" fmla="*/ 60 h 43"/>
                  <a:gd name="T4" fmla="*/ 72 w 34"/>
                  <a:gd name="T5" fmla="*/ 1 h 43"/>
                  <a:gd name="T6" fmla="*/ 8 w 34"/>
                  <a:gd name="T7" fmla="*/ 76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43">
                    <a:moveTo>
                      <a:pt x="3" y="21"/>
                    </a:moveTo>
                    <a:cubicBezTo>
                      <a:pt x="0" y="29"/>
                      <a:pt x="34" y="43"/>
                      <a:pt x="34" y="18"/>
                    </a:cubicBezTo>
                    <a:cubicBezTo>
                      <a:pt x="34" y="11"/>
                      <a:pt x="30" y="1"/>
                      <a:pt x="21" y="1"/>
                    </a:cubicBezTo>
                    <a:cubicBezTo>
                      <a:pt x="11" y="0"/>
                      <a:pt x="5" y="16"/>
                      <a:pt x="2" y="2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0" name="Freeform 565">
                <a:extLst>
                  <a:ext uri="{FF2B5EF4-FFF2-40B4-BE49-F238E27FC236}">
                    <a16:creationId xmlns:a16="http://schemas.microsoft.com/office/drawing/2014/main" id="{CDFECEBA-6A94-4DAA-8162-F9C625A61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1388"/>
                <a:ext cx="53" cy="34"/>
              </a:xfrm>
              <a:custGeom>
                <a:avLst/>
                <a:gdLst>
                  <a:gd name="T0" fmla="*/ 27 w 36"/>
                  <a:gd name="T1" fmla="*/ 33 h 23"/>
                  <a:gd name="T2" fmla="*/ 63 w 36"/>
                  <a:gd name="T3" fmla="*/ 68 h 23"/>
                  <a:gd name="T4" fmla="*/ 28 w 36"/>
                  <a:gd name="T5" fmla="*/ 15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23">
                    <a:moveTo>
                      <a:pt x="8" y="10"/>
                    </a:moveTo>
                    <a:cubicBezTo>
                      <a:pt x="0" y="10"/>
                      <a:pt x="13" y="23"/>
                      <a:pt x="20" y="21"/>
                    </a:cubicBezTo>
                    <a:cubicBezTo>
                      <a:pt x="36" y="17"/>
                      <a:pt x="22" y="0"/>
                      <a:pt x="9" y="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1" name="Freeform 566">
                <a:extLst>
                  <a:ext uri="{FF2B5EF4-FFF2-40B4-BE49-F238E27FC236}">
                    <a16:creationId xmlns:a16="http://schemas.microsoft.com/office/drawing/2014/main" id="{D235279D-037E-4BBA-BEF8-AF3A546A1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376"/>
                <a:ext cx="43" cy="36"/>
              </a:xfrm>
              <a:custGeom>
                <a:avLst/>
                <a:gdLst>
                  <a:gd name="T0" fmla="*/ 9 w 29"/>
                  <a:gd name="T1" fmla="*/ 8 h 24"/>
                  <a:gd name="T2" fmla="*/ 33 w 29"/>
                  <a:gd name="T3" fmla="*/ 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4">
                    <a:moveTo>
                      <a:pt x="3" y="2"/>
                    </a:moveTo>
                    <a:cubicBezTo>
                      <a:pt x="0" y="24"/>
                      <a:pt x="29" y="0"/>
                      <a:pt x="10" y="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2" name="Freeform 567">
                <a:extLst>
                  <a:ext uri="{FF2B5EF4-FFF2-40B4-BE49-F238E27FC236}">
                    <a16:creationId xmlns:a16="http://schemas.microsoft.com/office/drawing/2014/main" id="{DF2DB5AF-BD65-4288-B63C-73A080F02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1355"/>
                <a:ext cx="49" cy="70"/>
              </a:xfrm>
              <a:custGeom>
                <a:avLst/>
                <a:gdLst>
                  <a:gd name="T0" fmla="*/ 9 w 33"/>
                  <a:gd name="T1" fmla="*/ 109 h 47"/>
                  <a:gd name="T2" fmla="*/ 68 w 33"/>
                  <a:gd name="T3" fmla="*/ 136 h 47"/>
                  <a:gd name="T4" fmla="*/ 9 w 33"/>
                  <a:gd name="T5" fmla="*/ 86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47">
                    <a:moveTo>
                      <a:pt x="3" y="33"/>
                    </a:moveTo>
                    <a:cubicBezTo>
                      <a:pt x="0" y="42"/>
                      <a:pt x="15" y="47"/>
                      <a:pt x="21" y="41"/>
                    </a:cubicBezTo>
                    <a:cubicBezTo>
                      <a:pt x="33" y="28"/>
                      <a:pt x="10" y="0"/>
                      <a:pt x="3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3" name="Freeform 568">
                <a:extLst>
                  <a:ext uri="{FF2B5EF4-FFF2-40B4-BE49-F238E27FC236}">
                    <a16:creationId xmlns:a16="http://schemas.microsoft.com/office/drawing/2014/main" id="{9B370481-0A32-4FC2-90A3-F4B9A366A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425"/>
                <a:ext cx="35" cy="34"/>
              </a:xfrm>
              <a:custGeom>
                <a:avLst/>
                <a:gdLst>
                  <a:gd name="T0" fmla="*/ 0 w 24"/>
                  <a:gd name="T1" fmla="*/ 41 h 23"/>
                  <a:gd name="T2" fmla="*/ 73 w 24"/>
                  <a:gd name="T3" fmla="*/ 33 h 23"/>
                  <a:gd name="T4" fmla="*/ 15 w 24"/>
                  <a:gd name="T5" fmla="*/ 4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3">
                    <a:moveTo>
                      <a:pt x="0" y="13"/>
                    </a:moveTo>
                    <a:cubicBezTo>
                      <a:pt x="5" y="19"/>
                      <a:pt x="24" y="23"/>
                      <a:pt x="23" y="10"/>
                    </a:cubicBezTo>
                    <a:cubicBezTo>
                      <a:pt x="22" y="0"/>
                      <a:pt x="7" y="3"/>
                      <a:pt x="5" y="1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4" name="Freeform 569">
                <a:extLst>
                  <a:ext uri="{FF2B5EF4-FFF2-40B4-BE49-F238E27FC236}">
                    <a16:creationId xmlns:a16="http://schemas.microsoft.com/office/drawing/2014/main" id="{B6C056E3-7663-487B-BACC-2EA8899D2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1910"/>
                <a:ext cx="60" cy="81"/>
              </a:xfrm>
              <a:custGeom>
                <a:avLst/>
                <a:gdLst>
                  <a:gd name="T0" fmla="*/ 68 w 40"/>
                  <a:gd name="T1" fmla="*/ 74 h 55"/>
                  <a:gd name="T2" fmla="*/ 66 w 40"/>
                  <a:gd name="T3" fmla="*/ 166 h 55"/>
                  <a:gd name="T4" fmla="*/ 27 w 40"/>
                  <a:gd name="T5" fmla="*/ 8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55">
                    <a:moveTo>
                      <a:pt x="20" y="23"/>
                    </a:moveTo>
                    <a:cubicBezTo>
                      <a:pt x="5" y="17"/>
                      <a:pt x="0" y="55"/>
                      <a:pt x="19" y="52"/>
                    </a:cubicBezTo>
                    <a:cubicBezTo>
                      <a:pt x="38" y="49"/>
                      <a:pt x="40" y="0"/>
                      <a:pt x="8" y="2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5" name="Freeform 570">
                <a:extLst>
                  <a:ext uri="{FF2B5EF4-FFF2-40B4-BE49-F238E27FC236}">
                    <a16:creationId xmlns:a16="http://schemas.microsoft.com/office/drawing/2014/main" id="{44D31F31-A803-4FF0-A40E-54E729FB3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870"/>
                <a:ext cx="67" cy="55"/>
              </a:xfrm>
              <a:custGeom>
                <a:avLst/>
                <a:gdLst>
                  <a:gd name="T0" fmla="*/ 22 w 45"/>
                  <a:gd name="T1" fmla="*/ 59 h 37"/>
                  <a:gd name="T2" fmla="*/ 86 w 45"/>
                  <a:gd name="T3" fmla="*/ 100 h 37"/>
                  <a:gd name="T4" fmla="*/ 0 w 45"/>
                  <a:gd name="T5" fmla="*/ 82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37">
                    <a:moveTo>
                      <a:pt x="7" y="18"/>
                    </a:moveTo>
                    <a:cubicBezTo>
                      <a:pt x="1" y="25"/>
                      <a:pt x="17" y="37"/>
                      <a:pt x="26" y="30"/>
                    </a:cubicBezTo>
                    <a:cubicBezTo>
                      <a:pt x="45" y="15"/>
                      <a:pt x="6" y="0"/>
                      <a:pt x="0" y="2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6" name="Freeform 571">
                <a:extLst>
                  <a:ext uri="{FF2B5EF4-FFF2-40B4-BE49-F238E27FC236}">
                    <a16:creationId xmlns:a16="http://schemas.microsoft.com/office/drawing/2014/main" id="{0133183C-4CCC-4378-BF77-86980FE23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1828"/>
                <a:ext cx="65" cy="42"/>
              </a:xfrm>
              <a:custGeom>
                <a:avLst/>
                <a:gdLst>
                  <a:gd name="T0" fmla="*/ 0 w 44"/>
                  <a:gd name="T1" fmla="*/ 45 h 28"/>
                  <a:gd name="T2" fmla="*/ 100 w 44"/>
                  <a:gd name="T3" fmla="*/ 66 h 28"/>
                  <a:gd name="T4" fmla="*/ 13 w 44"/>
                  <a:gd name="T5" fmla="*/ 4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28">
                    <a:moveTo>
                      <a:pt x="0" y="13"/>
                    </a:moveTo>
                    <a:cubicBezTo>
                      <a:pt x="0" y="23"/>
                      <a:pt x="24" y="28"/>
                      <a:pt x="31" y="19"/>
                    </a:cubicBezTo>
                    <a:cubicBezTo>
                      <a:pt x="44" y="0"/>
                      <a:pt x="11" y="8"/>
                      <a:pt x="4" y="1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7" name="Freeform 572">
                <a:extLst>
                  <a:ext uri="{FF2B5EF4-FFF2-40B4-BE49-F238E27FC236}">
                    <a16:creationId xmlns:a16="http://schemas.microsoft.com/office/drawing/2014/main" id="{1F99958F-0648-429D-B5E6-E6A924B51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1884"/>
                <a:ext cx="45" cy="50"/>
              </a:xfrm>
              <a:custGeom>
                <a:avLst/>
                <a:gdLst>
                  <a:gd name="T0" fmla="*/ 48 w 30"/>
                  <a:gd name="T1" fmla="*/ 68 h 33"/>
                  <a:gd name="T2" fmla="*/ 95 w 30"/>
                  <a:gd name="T3" fmla="*/ 62 h 33"/>
                  <a:gd name="T4" fmla="*/ 27 w 30"/>
                  <a:gd name="T5" fmla="*/ 89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3">
                    <a:moveTo>
                      <a:pt x="14" y="20"/>
                    </a:moveTo>
                    <a:cubicBezTo>
                      <a:pt x="14" y="33"/>
                      <a:pt x="30" y="33"/>
                      <a:pt x="28" y="18"/>
                    </a:cubicBezTo>
                    <a:cubicBezTo>
                      <a:pt x="25" y="0"/>
                      <a:pt x="0" y="4"/>
                      <a:pt x="8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8" name="Freeform 573">
                <a:extLst>
                  <a:ext uri="{FF2B5EF4-FFF2-40B4-BE49-F238E27FC236}">
                    <a16:creationId xmlns:a16="http://schemas.microsoft.com/office/drawing/2014/main" id="{D42F26A6-2189-4542-B160-087EE33BD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1926"/>
                <a:ext cx="75" cy="67"/>
              </a:xfrm>
              <a:custGeom>
                <a:avLst/>
                <a:gdLst>
                  <a:gd name="T0" fmla="*/ 82 w 51"/>
                  <a:gd name="T1" fmla="*/ 101 h 45"/>
                  <a:gd name="T2" fmla="*/ 121 w 51"/>
                  <a:gd name="T3" fmla="*/ 67 h 45"/>
                  <a:gd name="T4" fmla="*/ 60 w 51"/>
                  <a:gd name="T5" fmla="*/ 128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45">
                    <a:moveTo>
                      <a:pt x="26" y="31"/>
                    </a:moveTo>
                    <a:cubicBezTo>
                      <a:pt x="26" y="45"/>
                      <a:pt x="51" y="38"/>
                      <a:pt x="38" y="20"/>
                    </a:cubicBezTo>
                    <a:cubicBezTo>
                      <a:pt x="23" y="0"/>
                      <a:pt x="0" y="29"/>
                      <a:pt x="19" y="3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9" name="Freeform 574">
                <a:extLst>
                  <a:ext uri="{FF2B5EF4-FFF2-40B4-BE49-F238E27FC236}">
                    <a16:creationId xmlns:a16="http://schemas.microsoft.com/office/drawing/2014/main" id="{A0339A01-7104-4909-9C4A-6C974C99E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1993"/>
                <a:ext cx="32" cy="61"/>
              </a:xfrm>
              <a:custGeom>
                <a:avLst/>
                <a:gdLst>
                  <a:gd name="T0" fmla="*/ 19 w 22"/>
                  <a:gd name="T1" fmla="*/ 92 h 41"/>
                  <a:gd name="T2" fmla="*/ 65 w 22"/>
                  <a:gd name="T3" fmla="*/ 68 h 41"/>
                  <a:gd name="T4" fmla="*/ 19 w 22"/>
                  <a:gd name="T5" fmla="*/ 19 h 41"/>
                  <a:gd name="T6" fmla="*/ 19 w 22"/>
                  <a:gd name="T7" fmla="*/ 113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41">
                    <a:moveTo>
                      <a:pt x="6" y="28"/>
                    </a:moveTo>
                    <a:cubicBezTo>
                      <a:pt x="12" y="41"/>
                      <a:pt x="22" y="34"/>
                      <a:pt x="21" y="21"/>
                    </a:cubicBezTo>
                    <a:cubicBezTo>
                      <a:pt x="21" y="15"/>
                      <a:pt x="15" y="0"/>
                      <a:pt x="6" y="6"/>
                    </a:cubicBezTo>
                    <a:cubicBezTo>
                      <a:pt x="0" y="10"/>
                      <a:pt x="4" y="29"/>
                      <a:pt x="6" y="3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0" name="Freeform 575">
                <a:extLst>
                  <a:ext uri="{FF2B5EF4-FFF2-40B4-BE49-F238E27FC236}">
                    <a16:creationId xmlns:a16="http://schemas.microsoft.com/office/drawing/2014/main" id="{812867E2-CCDB-4EB7-AC51-77ABF2A45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1974"/>
                <a:ext cx="57" cy="56"/>
              </a:xfrm>
              <a:custGeom>
                <a:avLst/>
                <a:gdLst>
                  <a:gd name="T0" fmla="*/ 18 w 38"/>
                  <a:gd name="T1" fmla="*/ 74 h 38"/>
                  <a:gd name="T2" fmla="*/ 89 w 38"/>
                  <a:gd name="T3" fmla="*/ 102 h 38"/>
                  <a:gd name="T4" fmla="*/ 0 w 38"/>
                  <a:gd name="T5" fmla="*/ 68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8">
                    <a:moveTo>
                      <a:pt x="5" y="23"/>
                    </a:moveTo>
                    <a:cubicBezTo>
                      <a:pt x="0" y="32"/>
                      <a:pt x="20" y="38"/>
                      <a:pt x="26" y="32"/>
                    </a:cubicBezTo>
                    <a:cubicBezTo>
                      <a:pt x="38" y="18"/>
                      <a:pt x="9" y="0"/>
                      <a:pt x="0" y="2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1" name="Freeform 576">
                <a:extLst>
                  <a:ext uri="{FF2B5EF4-FFF2-40B4-BE49-F238E27FC236}">
                    <a16:creationId xmlns:a16="http://schemas.microsoft.com/office/drawing/2014/main" id="{A7E670EE-E4D1-4377-B4A6-910EC0574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1944"/>
                <a:ext cx="64" cy="58"/>
              </a:xfrm>
              <a:custGeom>
                <a:avLst/>
                <a:gdLst>
                  <a:gd name="T0" fmla="*/ 33 w 43"/>
                  <a:gd name="T1" fmla="*/ 49 h 39"/>
                  <a:gd name="T2" fmla="*/ 106 w 43"/>
                  <a:gd name="T3" fmla="*/ 80 h 39"/>
                  <a:gd name="T4" fmla="*/ 46 w 43"/>
                  <a:gd name="T5" fmla="*/ 73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39">
                    <a:moveTo>
                      <a:pt x="10" y="15"/>
                    </a:moveTo>
                    <a:cubicBezTo>
                      <a:pt x="7" y="24"/>
                      <a:pt x="26" y="39"/>
                      <a:pt x="32" y="24"/>
                    </a:cubicBezTo>
                    <a:cubicBezTo>
                      <a:pt x="43" y="0"/>
                      <a:pt x="0" y="4"/>
                      <a:pt x="14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2" name="Freeform 577">
                <a:extLst>
                  <a:ext uri="{FF2B5EF4-FFF2-40B4-BE49-F238E27FC236}">
                    <a16:creationId xmlns:a16="http://schemas.microsoft.com/office/drawing/2014/main" id="{44630E73-7114-478D-8237-D250CCDCE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1932"/>
                <a:ext cx="28" cy="39"/>
              </a:xfrm>
              <a:custGeom>
                <a:avLst/>
                <a:gdLst>
                  <a:gd name="T0" fmla="*/ 27 w 19"/>
                  <a:gd name="T1" fmla="*/ 54 h 26"/>
                  <a:gd name="T2" fmla="*/ 13 w 19"/>
                  <a:gd name="T3" fmla="*/ 54 h 26"/>
                  <a:gd name="T4" fmla="*/ 55 w 19"/>
                  <a:gd name="T5" fmla="*/ 48 h 26"/>
                  <a:gd name="T6" fmla="*/ 0 w 19"/>
                  <a:gd name="T7" fmla="*/ 54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6">
                    <a:moveTo>
                      <a:pt x="8" y="16"/>
                    </a:moveTo>
                    <a:cubicBezTo>
                      <a:pt x="7" y="16"/>
                      <a:pt x="5" y="16"/>
                      <a:pt x="4" y="16"/>
                    </a:cubicBezTo>
                    <a:cubicBezTo>
                      <a:pt x="6" y="26"/>
                      <a:pt x="16" y="23"/>
                      <a:pt x="17" y="14"/>
                    </a:cubicBezTo>
                    <a:cubicBezTo>
                      <a:pt x="19" y="0"/>
                      <a:pt x="0" y="3"/>
                      <a:pt x="0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3" name="Freeform 578">
                <a:extLst>
                  <a:ext uri="{FF2B5EF4-FFF2-40B4-BE49-F238E27FC236}">
                    <a16:creationId xmlns:a16="http://schemas.microsoft.com/office/drawing/2014/main" id="{E0646220-4C9E-4CB6-AAE6-2A79C6012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1880"/>
                <a:ext cx="34" cy="36"/>
              </a:xfrm>
              <a:custGeom>
                <a:avLst/>
                <a:gdLst>
                  <a:gd name="T0" fmla="*/ 6 w 23"/>
                  <a:gd name="T1" fmla="*/ 45 h 24"/>
                  <a:gd name="T2" fmla="*/ 0 w 23"/>
                  <a:gd name="T3" fmla="*/ 48 h 24"/>
                  <a:gd name="T4" fmla="*/ 49 w 23"/>
                  <a:gd name="T5" fmla="*/ 59 h 24"/>
                  <a:gd name="T6" fmla="*/ 6 w 23"/>
                  <a:gd name="T7" fmla="*/ 54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4">
                    <a:moveTo>
                      <a:pt x="2" y="13"/>
                    </a:moveTo>
                    <a:cubicBezTo>
                      <a:pt x="1" y="14"/>
                      <a:pt x="0" y="13"/>
                      <a:pt x="0" y="14"/>
                    </a:cubicBezTo>
                    <a:cubicBezTo>
                      <a:pt x="1" y="22"/>
                      <a:pt x="11" y="24"/>
                      <a:pt x="15" y="17"/>
                    </a:cubicBezTo>
                    <a:cubicBezTo>
                      <a:pt x="23" y="4"/>
                      <a:pt x="4" y="0"/>
                      <a:pt x="2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4" name="Freeform 579">
                <a:extLst>
                  <a:ext uri="{FF2B5EF4-FFF2-40B4-BE49-F238E27FC236}">
                    <a16:creationId xmlns:a16="http://schemas.microsoft.com/office/drawing/2014/main" id="{00CCF81E-F795-49A1-A903-D00D7861A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1846"/>
                <a:ext cx="37" cy="38"/>
              </a:xfrm>
              <a:custGeom>
                <a:avLst/>
                <a:gdLst>
                  <a:gd name="T0" fmla="*/ 81 w 25"/>
                  <a:gd name="T1" fmla="*/ 19 h 26"/>
                  <a:gd name="T2" fmla="*/ 22 w 25"/>
                  <a:gd name="T3" fmla="*/ 66 h 26"/>
                  <a:gd name="T4" fmla="*/ 73 w 25"/>
                  <a:gd name="T5" fmla="*/ 32 h 26"/>
                  <a:gd name="T6" fmla="*/ 22 w 25"/>
                  <a:gd name="T7" fmla="*/ 38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6">
                    <a:moveTo>
                      <a:pt x="25" y="6"/>
                    </a:moveTo>
                    <a:cubicBezTo>
                      <a:pt x="18" y="0"/>
                      <a:pt x="0" y="15"/>
                      <a:pt x="7" y="21"/>
                    </a:cubicBezTo>
                    <a:cubicBezTo>
                      <a:pt x="13" y="26"/>
                      <a:pt x="24" y="17"/>
                      <a:pt x="22" y="10"/>
                    </a:cubicBezTo>
                    <a:cubicBezTo>
                      <a:pt x="20" y="0"/>
                      <a:pt x="10" y="4"/>
                      <a:pt x="7" y="1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5" name="Freeform 580">
                <a:extLst>
                  <a:ext uri="{FF2B5EF4-FFF2-40B4-BE49-F238E27FC236}">
                    <a16:creationId xmlns:a16="http://schemas.microsoft.com/office/drawing/2014/main" id="{B2860366-83D4-4EA3-931C-D3A275953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880"/>
                <a:ext cx="41" cy="33"/>
              </a:xfrm>
              <a:custGeom>
                <a:avLst/>
                <a:gdLst>
                  <a:gd name="T0" fmla="*/ 38 w 28"/>
                  <a:gd name="T1" fmla="*/ 59 h 22"/>
                  <a:gd name="T2" fmla="*/ 66 w 28"/>
                  <a:gd name="T3" fmla="*/ 62 h 22"/>
                  <a:gd name="T4" fmla="*/ 0 w 28"/>
                  <a:gd name="T5" fmla="*/ 48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2">
                    <a:moveTo>
                      <a:pt x="12" y="17"/>
                    </a:moveTo>
                    <a:cubicBezTo>
                      <a:pt x="10" y="15"/>
                      <a:pt x="18" y="22"/>
                      <a:pt x="21" y="18"/>
                    </a:cubicBezTo>
                    <a:cubicBezTo>
                      <a:pt x="28" y="7"/>
                      <a:pt x="2" y="0"/>
                      <a:pt x="0" y="1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6" name="Freeform 581">
                <a:extLst>
                  <a:ext uri="{FF2B5EF4-FFF2-40B4-BE49-F238E27FC236}">
                    <a16:creationId xmlns:a16="http://schemas.microsoft.com/office/drawing/2014/main" id="{B93607D0-3B08-47E5-88E6-14ECD03A9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1880"/>
                <a:ext cx="49" cy="59"/>
              </a:xfrm>
              <a:custGeom>
                <a:avLst/>
                <a:gdLst>
                  <a:gd name="T0" fmla="*/ 33 w 33"/>
                  <a:gd name="T1" fmla="*/ 59 h 40"/>
                  <a:gd name="T2" fmla="*/ 19 w 33"/>
                  <a:gd name="T3" fmla="*/ 52 h 40"/>
                  <a:gd name="T4" fmla="*/ 74 w 33"/>
                  <a:gd name="T5" fmla="*/ 96 h 40"/>
                  <a:gd name="T6" fmla="*/ 0 w 33"/>
                  <a:gd name="T7" fmla="*/ 59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40">
                    <a:moveTo>
                      <a:pt x="10" y="18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4" y="25"/>
                      <a:pt x="16" y="40"/>
                      <a:pt x="23" y="30"/>
                    </a:cubicBezTo>
                    <a:cubicBezTo>
                      <a:pt x="33" y="17"/>
                      <a:pt x="8" y="0"/>
                      <a:pt x="0" y="1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7" name="Freeform 582">
                <a:extLst>
                  <a:ext uri="{FF2B5EF4-FFF2-40B4-BE49-F238E27FC236}">
                    <a16:creationId xmlns:a16="http://schemas.microsoft.com/office/drawing/2014/main" id="{1AB6BC13-71D8-4323-A1F1-7E59CD1D8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907"/>
                <a:ext cx="35" cy="52"/>
              </a:xfrm>
              <a:custGeom>
                <a:avLst/>
                <a:gdLst>
                  <a:gd name="T0" fmla="*/ 1 w 24"/>
                  <a:gd name="T1" fmla="*/ 46 h 35"/>
                  <a:gd name="T2" fmla="*/ 50 w 24"/>
                  <a:gd name="T3" fmla="*/ 95 h 35"/>
                  <a:gd name="T4" fmla="*/ 13 w 24"/>
                  <a:gd name="T5" fmla="*/ 4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35">
                    <a:moveTo>
                      <a:pt x="1" y="14"/>
                    </a:moveTo>
                    <a:cubicBezTo>
                      <a:pt x="0" y="22"/>
                      <a:pt x="8" y="35"/>
                      <a:pt x="16" y="29"/>
                    </a:cubicBezTo>
                    <a:cubicBezTo>
                      <a:pt x="24" y="23"/>
                      <a:pt x="12" y="0"/>
                      <a:pt x="4" y="1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5061" name="Group 583">
              <a:extLst>
                <a:ext uri="{FF2B5EF4-FFF2-40B4-BE49-F238E27FC236}">
                  <a16:creationId xmlns:a16="http://schemas.microsoft.com/office/drawing/2014/main" id="{BCDEAE42-7E0E-48EC-B17C-C3E5DC1E83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3" y="1080"/>
              <a:ext cx="1193" cy="1732"/>
              <a:chOff x="3343" y="1080"/>
              <a:chExt cx="1193" cy="1732"/>
            </a:xfrm>
          </p:grpSpPr>
          <p:sp>
            <p:nvSpPr>
              <p:cNvPr id="45248" name="Freeform 584">
                <a:extLst>
                  <a:ext uri="{FF2B5EF4-FFF2-40B4-BE49-F238E27FC236}">
                    <a16:creationId xmlns:a16="http://schemas.microsoft.com/office/drawing/2014/main" id="{2FBD7A90-0DB1-49B8-BE01-04CAA0A65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974"/>
                <a:ext cx="53" cy="69"/>
              </a:xfrm>
              <a:custGeom>
                <a:avLst/>
                <a:gdLst>
                  <a:gd name="T0" fmla="*/ 52 w 36"/>
                  <a:gd name="T1" fmla="*/ 60 h 47"/>
                  <a:gd name="T2" fmla="*/ 41 w 36"/>
                  <a:gd name="T3" fmla="*/ 135 h 47"/>
                  <a:gd name="T4" fmla="*/ 100 w 36"/>
                  <a:gd name="T5" fmla="*/ 50 h 47"/>
                  <a:gd name="T6" fmla="*/ 35 w 36"/>
                  <a:gd name="T7" fmla="*/ 82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47">
                    <a:moveTo>
                      <a:pt x="16" y="19"/>
                    </a:moveTo>
                    <a:cubicBezTo>
                      <a:pt x="1" y="16"/>
                      <a:pt x="0" y="39"/>
                      <a:pt x="13" y="43"/>
                    </a:cubicBezTo>
                    <a:cubicBezTo>
                      <a:pt x="25" y="47"/>
                      <a:pt x="36" y="26"/>
                      <a:pt x="31" y="16"/>
                    </a:cubicBezTo>
                    <a:cubicBezTo>
                      <a:pt x="22" y="0"/>
                      <a:pt x="13" y="16"/>
                      <a:pt x="11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9" name="Freeform 585">
                <a:extLst>
                  <a:ext uri="{FF2B5EF4-FFF2-40B4-BE49-F238E27FC236}">
                    <a16:creationId xmlns:a16="http://schemas.microsoft.com/office/drawing/2014/main" id="{48DB2FA1-A40E-4D5E-B867-2443DA98E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1944"/>
                <a:ext cx="37" cy="42"/>
              </a:xfrm>
              <a:custGeom>
                <a:avLst/>
                <a:gdLst>
                  <a:gd name="T0" fmla="*/ 28 w 25"/>
                  <a:gd name="T1" fmla="*/ 66 h 28"/>
                  <a:gd name="T2" fmla="*/ 68 w 25"/>
                  <a:gd name="T3" fmla="*/ 72 h 28"/>
                  <a:gd name="T4" fmla="*/ 55 w 25"/>
                  <a:gd name="T5" fmla="*/ 8 h 28"/>
                  <a:gd name="T6" fmla="*/ 6 w 25"/>
                  <a:gd name="T7" fmla="*/ 81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8">
                    <a:moveTo>
                      <a:pt x="9" y="19"/>
                    </a:moveTo>
                    <a:cubicBezTo>
                      <a:pt x="0" y="26"/>
                      <a:pt x="16" y="28"/>
                      <a:pt x="21" y="21"/>
                    </a:cubicBezTo>
                    <a:cubicBezTo>
                      <a:pt x="25" y="15"/>
                      <a:pt x="25" y="3"/>
                      <a:pt x="17" y="2"/>
                    </a:cubicBezTo>
                    <a:cubicBezTo>
                      <a:pt x="7" y="0"/>
                      <a:pt x="4" y="16"/>
                      <a:pt x="2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0" name="Freeform 586">
                <a:extLst>
                  <a:ext uri="{FF2B5EF4-FFF2-40B4-BE49-F238E27FC236}">
                    <a16:creationId xmlns:a16="http://schemas.microsoft.com/office/drawing/2014/main" id="{F982353A-EE62-4B65-8EBB-A671ED862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1996"/>
                <a:ext cx="55" cy="53"/>
              </a:xfrm>
              <a:custGeom>
                <a:avLst/>
                <a:gdLst>
                  <a:gd name="T0" fmla="*/ 19 w 37"/>
                  <a:gd name="T1" fmla="*/ 93 h 36"/>
                  <a:gd name="T2" fmla="*/ 92 w 37"/>
                  <a:gd name="T3" fmla="*/ 88 h 36"/>
                  <a:gd name="T4" fmla="*/ 0 w 37"/>
                  <a:gd name="T5" fmla="*/ 6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36">
                    <a:moveTo>
                      <a:pt x="6" y="29"/>
                    </a:moveTo>
                    <a:cubicBezTo>
                      <a:pt x="13" y="35"/>
                      <a:pt x="23" y="36"/>
                      <a:pt x="28" y="28"/>
                    </a:cubicBezTo>
                    <a:cubicBezTo>
                      <a:pt x="37" y="10"/>
                      <a:pt x="8" y="0"/>
                      <a:pt x="0" y="1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1" name="Freeform 587">
                <a:extLst>
                  <a:ext uri="{FF2B5EF4-FFF2-40B4-BE49-F238E27FC236}">
                    <a16:creationId xmlns:a16="http://schemas.microsoft.com/office/drawing/2014/main" id="{96328811-3B24-45D2-9667-73AC8DF72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980"/>
                <a:ext cx="22" cy="26"/>
              </a:xfrm>
              <a:custGeom>
                <a:avLst/>
                <a:gdLst>
                  <a:gd name="T0" fmla="*/ 0 w 15"/>
                  <a:gd name="T1" fmla="*/ 33 h 18"/>
                  <a:gd name="T2" fmla="*/ 41 w 15"/>
                  <a:gd name="T3" fmla="*/ 33 h 18"/>
                  <a:gd name="T4" fmla="*/ 0 w 15"/>
                  <a:gd name="T5" fmla="*/ 4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0" y="11"/>
                    </a:moveTo>
                    <a:cubicBezTo>
                      <a:pt x="1" y="17"/>
                      <a:pt x="11" y="18"/>
                      <a:pt x="13" y="11"/>
                    </a:cubicBezTo>
                    <a:cubicBezTo>
                      <a:pt x="15" y="0"/>
                      <a:pt x="0" y="5"/>
                      <a:pt x="0" y="1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2" name="Freeform 588">
                <a:extLst>
                  <a:ext uri="{FF2B5EF4-FFF2-40B4-BE49-F238E27FC236}">
                    <a16:creationId xmlns:a16="http://schemas.microsoft.com/office/drawing/2014/main" id="{BE7D0BBF-1E5B-4877-9584-6CF6F995C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2033"/>
                <a:ext cx="48" cy="67"/>
              </a:xfrm>
              <a:custGeom>
                <a:avLst/>
                <a:gdLst>
                  <a:gd name="T0" fmla="*/ 18 w 32"/>
                  <a:gd name="T1" fmla="*/ 82 h 45"/>
                  <a:gd name="T2" fmla="*/ 8 w 32"/>
                  <a:gd name="T3" fmla="*/ 82 h 45"/>
                  <a:gd name="T4" fmla="*/ 89 w 32"/>
                  <a:gd name="T5" fmla="*/ 94 h 45"/>
                  <a:gd name="T6" fmla="*/ 27 w 32"/>
                  <a:gd name="T7" fmla="*/ 86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45">
                    <a:moveTo>
                      <a:pt x="5" y="25"/>
                    </a:moveTo>
                    <a:cubicBezTo>
                      <a:pt x="4" y="25"/>
                      <a:pt x="3" y="25"/>
                      <a:pt x="2" y="25"/>
                    </a:cubicBezTo>
                    <a:cubicBezTo>
                      <a:pt x="3" y="39"/>
                      <a:pt x="22" y="45"/>
                      <a:pt x="26" y="28"/>
                    </a:cubicBezTo>
                    <a:cubicBezTo>
                      <a:pt x="32" y="2"/>
                      <a:pt x="0" y="0"/>
                      <a:pt x="8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3" name="Freeform 589">
                <a:extLst>
                  <a:ext uri="{FF2B5EF4-FFF2-40B4-BE49-F238E27FC236}">
                    <a16:creationId xmlns:a16="http://schemas.microsoft.com/office/drawing/2014/main" id="{D6672533-9501-43E2-A6A1-E3BCA7F2D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2005"/>
                <a:ext cx="98" cy="126"/>
              </a:xfrm>
              <a:custGeom>
                <a:avLst/>
                <a:gdLst>
                  <a:gd name="T0" fmla="*/ 114 w 66"/>
                  <a:gd name="T1" fmla="*/ 95 h 85"/>
                  <a:gd name="T2" fmla="*/ 62 w 66"/>
                  <a:gd name="T3" fmla="*/ 205 h 85"/>
                  <a:gd name="T4" fmla="*/ 73 w 66"/>
                  <a:gd name="T5" fmla="*/ 104 h 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85">
                    <a:moveTo>
                      <a:pt x="35" y="29"/>
                    </a:moveTo>
                    <a:cubicBezTo>
                      <a:pt x="20" y="8"/>
                      <a:pt x="0" y="50"/>
                      <a:pt x="19" y="63"/>
                    </a:cubicBezTo>
                    <a:cubicBezTo>
                      <a:pt x="51" y="85"/>
                      <a:pt x="66" y="0"/>
                      <a:pt x="22" y="3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4" name="Freeform 590">
                <a:extLst>
                  <a:ext uri="{FF2B5EF4-FFF2-40B4-BE49-F238E27FC236}">
                    <a16:creationId xmlns:a16="http://schemas.microsoft.com/office/drawing/2014/main" id="{79E138F6-9A05-4A35-844C-89127BFD9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091"/>
                <a:ext cx="50" cy="59"/>
              </a:xfrm>
              <a:custGeom>
                <a:avLst/>
                <a:gdLst>
                  <a:gd name="T0" fmla="*/ 35 w 33"/>
                  <a:gd name="T1" fmla="*/ 46 h 40"/>
                  <a:gd name="T2" fmla="*/ 108 w 33"/>
                  <a:gd name="T3" fmla="*/ 65 h 40"/>
                  <a:gd name="T4" fmla="*/ 45 w 33"/>
                  <a:gd name="T5" fmla="*/ 87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40">
                    <a:moveTo>
                      <a:pt x="10" y="14"/>
                    </a:moveTo>
                    <a:cubicBezTo>
                      <a:pt x="10" y="27"/>
                      <a:pt x="33" y="40"/>
                      <a:pt x="31" y="20"/>
                    </a:cubicBezTo>
                    <a:cubicBezTo>
                      <a:pt x="30" y="0"/>
                      <a:pt x="0" y="13"/>
                      <a:pt x="13" y="2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5" name="Freeform 591">
                <a:extLst>
                  <a:ext uri="{FF2B5EF4-FFF2-40B4-BE49-F238E27FC236}">
                    <a16:creationId xmlns:a16="http://schemas.microsoft.com/office/drawing/2014/main" id="{DE40EFEB-134A-4049-982B-435561BB8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2078"/>
                <a:ext cx="55" cy="67"/>
              </a:xfrm>
              <a:custGeom>
                <a:avLst/>
                <a:gdLst>
                  <a:gd name="T0" fmla="*/ 36 w 37"/>
                  <a:gd name="T1" fmla="*/ 76 h 45"/>
                  <a:gd name="T2" fmla="*/ 86 w 37"/>
                  <a:gd name="T3" fmla="*/ 122 h 45"/>
                  <a:gd name="T4" fmla="*/ 0 w 37"/>
                  <a:gd name="T5" fmla="*/ 106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5">
                    <a:moveTo>
                      <a:pt x="11" y="23"/>
                    </a:moveTo>
                    <a:cubicBezTo>
                      <a:pt x="4" y="28"/>
                      <a:pt x="18" y="45"/>
                      <a:pt x="26" y="37"/>
                    </a:cubicBezTo>
                    <a:cubicBezTo>
                      <a:pt x="37" y="25"/>
                      <a:pt x="11" y="0"/>
                      <a:pt x="0" y="3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6" name="Freeform 592">
                <a:extLst>
                  <a:ext uri="{FF2B5EF4-FFF2-40B4-BE49-F238E27FC236}">
                    <a16:creationId xmlns:a16="http://schemas.microsoft.com/office/drawing/2014/main" id="{4E1BA0DC-D66B-4BE3-AA8F-FD13E6944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128"/>
                <a:ext cx="49" cy="54"/>
              </a:xfrm>
              <a:custGeom>
                <a:avLst/>
                <a:gdLst>
                  <a:gd name="T0" fmla="*/ 22 w 33"/>
                  <a:gd name="T1" fmla="*/ 86 h 36"/>
                  <a:gd name="T2" fmla="*/ 49 w 33"/>
                  <a:gd name="T3" fmla="*/ 120 h 36"/>
                  <a:gd name="T4" fmla="*/ 40 w 33"/>
                  <a:gd name="T5" fmla="*/ 66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7" y="25"/>
                    </a:moveTo>
                    <a:cubicBezTo>
                      <a:pt x="0" y="29"/>
                      <a:pt x="9" y="36"/>
                      <a:pt x="15" y="35"/>
                    </a:cubicBezTo>
                    <a:cubicBezTo>
                      <a:pt x="33" y="31"/>
                      <a:pt x="20" y="0"/>
                      <a:pt x="12" y="1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7" name="Freeform 593">
                <a:extLst>
                  <a:ext uri="{FF2B5EF4-FFF2-40B4-BE49-F238E27FC236}">
                    <a16:creationId xmlns:a16="http://schemas.microsoft.com/office/drawing/2014/main" id="{80224DFF-AC87-4F7F-B3E2-CBD6D3FBA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171"/>
                <a:ext cx="49" cy="66"/>
              </a:xfrm>
              <a:custGeom>
                <a:avLst/>
                <a:gdLst>
                  <a:gd name="T0" fmla="*/ 9 w 33"/>
                  <a:gd name="T1" fmla="*/ 89 h 44"/>
                  <a:gd name="T2" fmla="*/ 105 w 33"/>
                  <a:gd name="T3" fmla="*/ 66 h 44"/>
                  <a:gd name="T4" fmla="*/ 28 w 33"/>
                  <a:gd name="T5" fmla="*/ 27 h 44"/>
                  <a:gd name="T6" fmla="*/ 40 w 33"/>
                  <a:gd name="T7" fmla="*/ 129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44">
                    <a:moveTo>
                      <a:pt x="3" y="26"/>
                    </a:moveTo>
                    <a:cubicBezTo>
                      <a:pt x="0" y="44"/>
                      <a:pt x="33" y="40"/>
                      <a:pt x="32" y="19"/>
                    </a:cubicBezTo>
                    <a:cubicBezTo>
                      <a:pt x="31" y="9"/>
                      <a:pt x="18" y="0"/>
                      <a:pt x="9" y="8"/>
                    </a:cubicBezTo>
                    <a:cubicBezTo>
                      <a:pt x="1" y="15"/>
                      <a:pt x="5" y="32"/>
                      <a:pt x="12" y="3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8" name="Freeform 594">
                <a:extLst>
                  <a:ext uri="{FF2B5EF4-FFF2-40B4-BE49-F238E27FC236}">
                    <a16:creationId xmlns:a16="http://schemas.microsoft.com/office/drawing/2014/main" id="{97045FB2-AAC3-436C-AD2A-F35A0BAB8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2170"/>
                <a:ext cx="60" cy="62"/>
              </a:xfrm>
              <a:custGeom>
                <a:avLst/>
                <a:gdLst>
                  <a:gd name="T0" fmla="*/ 41 w 40"/>
                  <a:gd name="T1" fmla="*/ 65 h 42"/>
                  <a:gd name="T2" fmla="*/ 135 w 40"/>
                  <a:gd name="T3" fmla="*/ 65 h 42"/>
                  <a:gd name="T4" fmla="*/ 59 w 40"/>
                  <a:gd name="T5" fmla="*/ 1 h 42"/>
                  <a:gd name="T6" fmla="*/ 26 w 40"/>
                  <a:gd name="T7" fmla="*/ 93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42">
                    <a:moveTo>
                      <a:pt x="12" y="20"/>
                    </a:moveTo>
                    <a:cubicBezTo>
                      <a:pt x="20" y="28"/>
                      <a:pt x="40" y="42"/>
                      <a:pt x="40" y="20"/>
                    </a:cubicBezTo>
                    <a:cubicBezTo>
                      <a:pt x="40" y="9"/>
                      <a:pt x="29" y="0"/>
                      <a:pt x="17" y="1"/>
                    </a:cubicBezTo>
                    <a:cubicBezTo>
                      <a:pt x="0" y="3"/>
                      <a:pt x="4" y="17"/>
                      <a:pt x="7" y="2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9" name="Freeform 595">
                <a:extLst>
                  <a:ext uri="{FF2B5EF4-FFF2-40B4-BE49-F238E27FC236}">
                    <a16:creationId xmlns:a16="http://schemas.microsoft.com/office/drawing/2014/main" id="{CDF72B78-365F-4F3E-9C43-B75A1F603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195"/>
                <a:ext cx="73" cy="125"/>
              </a:xfrm>
              <a:custGeom>
                <a:avLst/>
                <a:gdLst>
                  <a:gd name="T0" fmla="*/ 94 w 49"/>
                  <a:gd name="T1" fmla="*/ 249 h 84"/>
                  <a:gd name="T2" fmla="*/ 142 w 49"/>
                  <a:gd name="T3" fmla="*/ 101 h 84"/>
                  <a:gd name="T4" fmla="*/ 67 w 49"/>
                  <a:gd name="T5" fmla="*/ 223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84">
                    <a:moveTo>
                      <a:pt x="28" y="75"/>
                    </a:moveTo>
                    <a:cubicBezTo>
                      <a:pt x="46" y="84"/>
                      <a:pt x="49" y="40"/>
                      <a:pt x="43" y="31"/>
                    </a:cubicBezTo>
                    <a:cubicBezTo>
                      <a:pt x="21" y="0"/>
                      <a:pt x="0" y="50"/>
                      <a:pt x="20" y="6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0" name="Freeform 596">
                <a:extLst>
                  <a:ext uri="{FF2B5EF4-FFF2-40B4-BE49-F238E27FC236}">
                    <a16:creationId xmlns:a16="http://schemas.microsoft.com/office/drawing/2014/main" id="{240F7C71-D824-44BF-AAC7-F5842563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2326"/>
                <a:ext cx="32" cy="40"/>
              </a:xfrm>
              <a:custGeom>
                <a:avLst/>
                <a:gdLst>
                  <a:gd name="T0" fmla="*/ 8 w 21"/>
                  <a:gd name="T1" fmla="*/ 55 h 27"/>
                  <a:gd name="T2" fmla="*/ 67 w 21"/>
                  <a:gd name="T3" fmla="*/ 59 h 27"/>
                  <a:gd name="T4" fmla="*/ 41 w 21"/>
                  <a:gd name="T5" fmla="*/ 1 h 27"/>
                  <a:gd name="T6" fmla="*/ 8 w 21"/>
                  <a:gd name="T7" fmla="*/ 53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7">
                    <a:moveTo>
                      <a:pt x="2" y="17"/>
                    </a:moveTo>
                    <a:cubicBezTo>
                      <a:pt x="0" y="25"/>
                      <a:pt x="16" y="27"/>
                      <a:pt x="19" y="18"/>
                    </a:cubicBezTo>
                    <a:cubicBezTo>
                      <a:pt x="21" y="13"/>
                      <a:pt x="18" y="2"/>
                      <a:pt x="12" y="1"/>
                    </a:cubicBezTo>
                    <a:cubicBezTo>
                      <a:pt x="4" y="0"/>
                      <a:pt x="3" y="10"/>
                      <a:pt x="2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1" name="Freeform 597">
                <a:extLst>
                  <a:ext uri="{FF2B5EF4-FFF2-40B4-BE49-F238E27FC236}">
                    <a16:creationId xmlns:a16="http://schemas.microsoft.com/office/drawing/2014/main" id="{DEC1E4A2-7713-45AA-B36B-11CEF9615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237"/>
                <a:ext cx="33" cy="38"/>
              </a:xfrm>
              <a:custGeom>
                <a:avLst/>
                <a:gdLst>
                  <a:gd name="T0" fmla="*/ 8 w 22"/>
                  <a:gd name="T1" fmla="*/ 56 h 26"/>
                  <a:gd name="T2" fmla="*/ 45 w 22"/>
                  <a:gd name="T3" fmla="*/ 66 h 26"/>
                  <a:gd name="T4" fmla="*/ 5 w 22"/>
                  <a:gd name="T5" fmla="*/ 61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6">
                    <a:moveTo>
                      <a:pt x="2" y="18"/>
                    </a:moveTo>
                    <a:cubicBezTo>
                      <a:pt x="3" y="24"/>
                      <a:pt x="10" y="26"/>
                      <a:pt x="13" y="21"/>
                    </a:cubicBezTo>
                    <a:cubicBezTo>
                      <a:pt x="22" y="10"/>
                      <a:pt x="0" y="0"/>
                      <a:pt x="1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2" name="Freeform 598">
                <a:extLst>
                  <a:ext uri="{FF2B5EF4-FFF2-40B4-BE49-F238E27FC236}">
                    <a16:creationId xmlns:a16="http://schemas.microsoft.com/office/drawing/2014/main" id="{888F70B7-D1CC-493E-A06F-3F2765642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164"/>
                <a:ext cx="13" cy="15"/>
              </a:xfrm>
              <a:custGeom>
                <a:avLst/>
                <a:gdLst>
                  <a:gd name="T0" fmla="*/ 9 w 9"/>
                  <a:gd name="T1" fmla="*/ 35 h 10"/>
                  <a:gd name="T2" fmla="*/ 0 w 9"/>
                  <a:gd name="T3" fmla="*/ 5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0">
                    <a:moveTo>
                      <a:pt x="3" y="10"/>
                    </a:moveTo>
                    <a:cubicBezTo>
                      <a:pt x="9" y="3"/>
                      <a:pt x="5" y="0"/>
                      <a:pt x="0" y="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3" name="Freeform 599">
                <a:extLst>
                  <a:ext uri="{FF2B5EF4-FFF2-40B4-BE49-F238E27FC236}">
                    <a16:creationId xmlns:a16="http://schemas.microsoft.com/office/drawing/2014/main" id="{A1F217C7-4196-4AC0-B58E-B3F04CE77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177"/>
                <a:ext cx="56" cy="63"/>
              </a:xfrm>
              <a:custGeom>
                <a:avLst/>
                <a:gdLst>
                  <a:gd name="T0" fmla="*/ 0 w 38"/>
                  <a:gd name="T1" fmla="*/ 81 h 42"/>
                  <a:gd name="T2" fmla="*/ 100 w 38"/>
                  <a:gd name="T3" fmla="*/ 93 h 42"/>
                  <a:gd name="T4" fmla="*/ 0 w 38"/>
                  <a:gd name="T5" fmla="*/ 99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42">
                    <a:moveTo>
                      <a:pt x="0" y="24"/>
                    </a:moveTo>
                    <a:cubicBezTo>
                      <a:pt x="0" y="29"/>
                      <a:pt x="26" y="42"/>
                      <a:pt x="31" y="27"/>
                    </a:cubicBezTo>
                    <a:cubicBezTo>
                      <a:pt x="38" y="7"/>
                      <a:pt x="0" y="0"/>
                      <a:pt x="0" y="2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4" name="Freeform 600">
                <a:extLst>
                  <a:ext uri="{FF2B5EF4-FFF2-40B4-BE49-F238E27FC236}">
                    <a16:creationId xmlns:a16="http://schemas.microsoft.com/office/drawing/2014/main" id="{B7845319-AFAF-4C21-BAD4-FE7C07398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2090"/>
                <a:ext cx="80" cy="63"/>
              </a:xfrm>
              <a:custGeom>
                <a:avLst/>
                <a:gdLst>
                  <a:gd name="T0" fmla="*/ 73 w 54"/>
                  <a:gd name="T1" fmla="*/ 15 h 43"/>
                  <a:gd name="T2" fmla="*/ 87 w 54"/>
                  <a:gd name="T3" fmla="*/ 133 h 43"/>
                  <a:gd name="T4" fmla="*/ 123 w 54"/>
                  <a:gd name="T5" fmla="*/ 32 h 43"/>
                  <a:gd name="T6" fmla="*/ 40 w 54"/>
                  <a:gd name="T7" fmla="*/ 120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43">
                    <a:moveTo>
                      <a:pt x="22" y="5"/>
                    </a:moveTo>
                    <a:cubicBezTo>
                      <a:pt x="0" y="11"/>
                      <a:pt x="0" y="43"/>
                      <a:pt x="27" y="42"/>
                    </a:cubicBezTo>
                    <a:cubicBezTo>
                      <a:pt x="41" y="42"/>
                      <a:pt x="54" y="19"/>
                      <a:pt x="38" y="10"/>
                    </a:cubicBezTo>
                    <a:cubicBezTo>
                      <a:pt x="21" y="0"/>
                      <a:pt x="8" y="25"/>
                      <a:pt x="12" y="3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5" name="Freeform 601">
                <a:extLst>
                  <a:ext uri="{FF2B5EF4-FFF2-40B4-BE49-F238E27FC236}">
                    <a16:creationId xmlns:a16="http://schemas.microsoft.com/office/drawing/2014/main" id="{47C769BB-AAA9-4DC1-9723-295C95B94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1968"/>
                <a:ext cx="83" cy="78"/>
              </a:xfrm>
              <a:custGeom>
                <a:avLst/>
                <a:gdLst>
                  <a:gd name="T0" fmla="*/ 55 w 56"/>
                  <a:gd name="T1" fmla="*/ 69 h 53"/>
                  <a:gd name="T2" fmla="*/ 74 w 56"/>
                  <a:gd name="T3" fmla="*/ 160 h 53"/>
                  <a:gd name="T4" fmla="*/ 40 w 56"/>
                  <a:gd name="T5" fmla="*/ 10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53">
                    <a:moveTo>
                      <a:pt x="17" y="22"/>
                    </a:moveTo>
                    <a:cubicBezTo>
                      <a:pt x="0" y="20"/>
                      <a:pt x="11" y="49"/>
                      <a:pt x="23" y="50"/>
                    </a:cubicBezTo>
                    <a:cubicBezTo>
                      <a:pt x="56" y="53"/>
                      <a:pt x="14" y="0"/>
                      <a:pt x="12" y="3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6" name="Freeform 602">
                <a:extLst>
                  <a:ext uri="{FF2B5EF4-FFF2-40B4-BE49-F238E27FC236}">
                    <a16:creationId xmlns:a16="http://schemas.microsoft.com/office/drawing/2014/main" id="{1FB86BF5-AEE5-4593-B8B2-86CA13124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1939"/>
                <a:ext cx="35" cy="47"/>
              </a:xfrm>
              <a:custGeom>
                <a:avLst/>
                <a:gdLst>
                  <a:gd name="T0" fmla="*/ 35 w 23"/>
                  <a:gd name="T1" fmla="*/ 21 h 31"/>
                  <a:gd name="T2" fmla="*/ 67 w 23"/>
                  <a:gd name="T3" fmla="*/ 67 h 31"/>
                  <a:gd name="T4" fmla="*/ 49 w 23"/>
                  <a:gd name="T5" fmla="*/ 5 h 31"/>
                  <a:gd name="T6" fmla="*/ 5 w 23"/>
                  <a:gd name="T7" fmla="*/ 97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1">
                    <a:moveTo>
                      <a:pt x="10" y="6"/>
                    </a:moveTo>
                    <a:cubicBezTo>
                      <a:pt x="0" y="9"/>
                      <a:pt x="9" y="31"/>
                      <a:pt x="19" y="19"/>
                    </a:cubicBezTo>
                    <a:cubicBezTo>
                      <a:pt x="23" y="14"/>
                      <a:pt x="22" y="2"/>
                      <a:pt x="14" y="1"/>
                    </a:cubicBezTo>
                    <a:cubicBezTo>
                      <a:pt x="5" y="0"/>
                      <a:pt x="1" y="22"/>
                      <a:pt x="1" y="2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7" name="Freeform 603">
                <a:extLst>
                  <a:ext uri="{FF2B5EF4-FFF2-40B4-BE49-F238E27FC236}">
                    <a16:creationId xmlns:a16="http://schemas.microsoft.com/office/drawing/2014/main" id="{DA81B929-65B7-44DC-87F6-D16B55A25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2057"/>
                <a:ext cx="31" cy="22"/>
              </a:xfrm>
              <a:custGeom>
                <a:avLst/>
                <a:gdLst>
                  <a:gd name="T0" fmla="*/ 27 w 21"/>
                  <a:gd name="T1" fmla="*/ 45 h 15"/>
                  <a:gd name="T2" fmla="*/ 59 w 21"/>
                  <a:gd name="T3" fmla="*/ 22 h 15"/>
                  <a:gd name="T4" fmla="*/ 32 w 21"/>
                  <a:gd name="T5" fmla="*/ 4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5">
                    <a:moveTo>
                      <a:pt x="8" y="14"/>
                    </a:moveTo>
                    <a:cubicBezTo>
                      <a:pt x="13" y="15"/>
                      <a:pt x="21" y="14"/>
                      <a:pt x="18" y="7"/>
                    </a:cubicBezTo>
                    <a:cubicBezTo>
                      <a:pt x="15" y="0"/>
                      <a:pt x="0" y="4"/>
                      <a:pt x="10" y="1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8" name="Freeform 604">
                <a:extLst>
                  <a:ext uri="{FF2B5EF4-FFF2-40B4-BE49-F238E27FC236}">
                    <a16:creationId xmlns:a16="http://schemas.microsoft.com/office/drawing/2014/main" id="{EF32435F-339A-4DAE-B741-13D253C59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048"/>
                <a:ext cx="12" cy="31"/>
              </a:xfrm>
              <a:custGeom>
                <a:avLst/>
                <a:gdLst>
                  <a:gd name="T0" fmla="*/ 8 w 8"/>
                  <a:gd name="T1" fmla="*/ 35 h 21"/>
                  <a:gd name="T2" fmla="*/ 21 w 8"/>
                  <a:gd name="T3" fmla="*/ 0 h 21"/>
                  <a:gd name="T4" fmla="*/ 0 w 8"/>
                  <a:gd name="T5" fmla="*/ 15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1">
                    <a:moveTo>
                      <a:pt x="2" y="11"/>
                    </a:moveTo>
                    <a:cubicBezTo>
                      <a:pt x="7" y="21"/>
                      <a:pt x="8" y="4"/>
                      <a:pt x="6" y="0"/>
                    </a:cubicBezTo>
                    <a:cubicBezTo>
                      <a:pt x="2" y="0"/>
                      <a:pt x="2" y="2"/>
                      <a:pt x="0" y="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9" name="Freeform 605">
                <a:extLst>
                  <a:ext uri="{FF2B5EF4-FFF2-40B4-BE49-F238E27FC236}">
                    <a16:creationId xmlns:a16="http://schemas.microsoft.com/office/drawing/2014/main" id="{95D5BA63-8C9A-44E6-85CF-29AFFE07B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1633"/>
                <a:ext cx="52" cy="60"/>
              </a:xfrm>
              <a:custGeom>
                <a:avLst/>
                <a:gdLst>
                  <a:gd name="T0" fmla="*/ 22 w 35"/>
                  <a:gd name="T1" fmla="*/ 80 h 40"/>
                  <a:gd name="T2" fmla="*/ 67 w 35"/>
                  <a:gd name="T3" fmla="*/ 120 h 40"/>
                  <a:gd name="T4" fmla="*/ 6 w 35"/>
                  <a:gd name="T5" fmla="*/ 99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40">
                    <a:moveTo>
                      <a:pt x="7" y="23"/>
                    </a:moveTo>
                    <a:cubicBezTo>
                      <a:pt x="0" y="30"/>
                      <a:pt x="12" y="40"/>
                      <a:pt x="20" y="35"/>
                    </a:cubicBezTo>
                    <a:cubicBezTo>
                      <a:pt x="35" y="26"/>
                      <a:pt x="11" y="0"/>
                      <a:pt x="2" y="2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0" name="Freeform 606">
                <a:extLst>
                  <a:ext uri="{FF2B5EF4-FFF2-40B4-BE49-F238E27FC236}">
                    <a16:creationId xmlns:a16="http://schemas.microsoft.com/office/drawing/2014/main" id="{642D23E0-B673-4D8D-B02B-91C06127C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1547"/>
                <a:ext cx="70" cy="60"/>
              </a:xfrm>
              <a:custGeom>
                <a:avLst/>
                <a:gdLst>
                  <a:gd name="T0" fmla="*/ 115 w 47"/>
                  <a:gd name="T1" fmla="*/ 39 h 40"/>
                  <a:gd name="T2" fmla="*/ 109 w 47"/>
                  <a:gd name="T3" fmla="*/ 27 h 40"/>
                  <a:gd name="T4" fmla="*/ 82 w 47"/>
                  <a:gd name="T5" fmla="*/ 122 h 40"/>
                  <a:gd name="T6" fmla="*/ 153 w 47"/>
                  <a:gd name="T7" fmla="*/ 48 h 40"/>
                  <a:gd name="T8" fmla="*/ 76 w 47"/>
                  <a:gd name="T9" fmla="*/ 4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0">
                    <a:moveTo>
                      <a:pt x="35" y="11"/>
                    </a:moveTo>
                    <a:cubicBezTo>
                      <a:pt x="34" y="10"/>
                      <a:pt x="34" y="9"/>
                      <a:pt x="33" y="8"/>
                    </a:cubicBezTo>
                    <a:cubicBezTo>
                      <a:pt x="23" y="12"/>
                      <a:pt x="0" y="40"/>
                      <a:pt x="25" y="36"/>
                    </a:cubicBezTo>
                    <a:cubicBezTo>
                      <a:pt x="34" y="35"/>
                      <a:pt x="47" y="24"/>
                      <a:pt x="46" y="14"/>
                    </a:cubicBezTo>
                    <a:cubicBezTo>
                      <a:pt x="44" y="0"/>
                      <a:pt x="29" y="2"/>
                      <a:pt x="23" y="1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1" name="Freeform 607">
                <a:extLst>
                  <a:ext uri="{FF2B5EF4-FFF2-40B4-BE49-F238E27FC236}">
                    <a16:creationId xmlns:a16="http://schemas.microsoft.com/office/drawing/2014/main" id="{08F7E121-57DF-4085-9C51-14B1F10C6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1452"/>
                <a:ext cx="22" cy="36"/>
              </a:xfrm>
              <a:custGeom>
                <a:avLst/>
                <a:gdLst>
                  <a:gd name="T0" fmla="*/ 28 w 15"/>
                  <a:gd name="T1" fmla="*/ 18 h 24"/>
                  <a:gd name="T2" fmla="*/ 22 w 15"/>
                  <a:gd name="T3" fmla="*/ 81 h 24"/>
                  <a:gd name="T4" fmla="*/ 26 w 15"/>
                  <a:gd name="T5" fmla="*/ 0 h 24"/>
                  <a:gd name="T6" fmla="*/ 13 w 15"/>
                  <a:gd name="T7" fmla="*/ 14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4">
                    <a:moveTo>
                      <a:pt x="9" y="5"/>
                    </a:moveTo>
                    <a:cubicBezTo>
                      <a:pt x="0" y="3"/>
                      <a:pt x="2" y="21"/>
                      <a:pt x="7" y="24"/>
                    </a:cubicBezTo>
                    <a:cubicBezTo>
                      <a:pt x="13" y="18"/>
                      <a:pt x="15" y="5"/>
                      <a:pt x="8" y="0"/>
                    </a:cubicBezTo>
                    <a:cubicBezTo>
                      <a:pt x="6" y="0"/>
                      <a:pt x="5" y="2"/>
                      <a:pt x="4" y="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2" name="Freeform 608">
                <a:extLst>
                  <a:ext uri="{FF2B5EF4-FFF2-40B4-BE49-F238E27FC236}">
                    <a16:creationId xmlns:a16="http://schemas.microsoft.com/office/drawing/2014/main" id="{FB45619F-2C13-4BED-9605-2C41747C1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1445"/>
                <a:ext cx="59" cy="74"/>
              </a:xfrm>
              <a:custGeom>
                <a:avLst/>
                <a:gdLst>
                  <a:gd name="T0" fmla="*/ 35 w 40"/>
                  <a:gd name="T1" fmla="*/ 90 h 50"/>
                  <a:gd name="T2" fmla="*/ 74 w 40"/>
                  <a:gd name="T3" fmla="*/ 133 h 50"/>
                  <a:gd name="T4" fmla="*/ 6 w 40"/>
                  <a:gd name="T5" fmla="*/ 11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50">
                    <a:moveTo>
                      <a:pt x="11" y="28"/>
                    </a:moveTo>
                    <a:cubicBezTo>
                      <a:pt x="0" y="32"/>
                      <a:pt x="12" y="50"/>
                      <a:pt x="23" y="41"/>
                    </a:cubicBezTo>
                    <a:cubicBezTo>
                      <a:pt x="40" y="27"/>
                      <a:pt x="13" y="0"/>
                      <a:pt x="2" y="3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3" name="Freeform 609">
                <a:extLst>
                  <a:ext uri="{FF2B5EF4-FFF2-40B4-BE49-F238E27FC236}">
                    <a16:creationId xmlns:a16="http://schemas.microsoft.com/office/drawing/2014/main" id="{C487E4ED-30AD-44DE-90BB-050B791BC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1442"/>
                <a:ext cx="33" cy="20"/>
              </a:xfrm>
              <a:custGeom>
                <a:avLst/>
                <a:gdLst>
                  <a:gd name="T0" fmla="*/ 12 w 22"/>
                  <a:gd name="T1" fmla="*/ 9 h 14"/>
                  <a:gd name="T2" fmla="*/ 48 w 22"/>
                  <a:gd name="T3" fmla="*/ 29 h 14"/>
                  <a:gd name="T4" fmla="*/ 0 w 22"/>
                  <a:gd name="T5" fmla="*/ 1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4">
                    <a:moveTo>
                      <a:pt x="3" y="3"/>
                    </a:moveTo>
                    <a:cubicBezTo>
                      <a:pt x="4" y="7"/>
                      <a:pt x="9" y="14"/>
                      <a:pt x="14" y="10"/>
                    </a:cubicBezTo>
                    <a:cubicBezTo>
                      <a:pt x="22" y="4"/>
                      <a:pt x="6" y="0"/>
                      <a:pt x="0" y="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4" name="Freeform 610">
                <a:extLst>
                  <a:ext uri="{FF2B5EF4-FFF2-40B4-BE49-F238E27FC236}">
                    <a16:creationId xmlns:a16="http://schemas.microsoft.com/office/drawing/2014/main" id="{56E60A7A-72A0-4D99-84AF-B6BC14AD4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516"/>
                <a:ext cx="55" cy="52"/>
              </a:xfrm>
              <a:custGeom>
                <a:avLst/>
                <a:gdLst>
                  <a:gd name="T0" fmla="*/ 42 w 37"/>
                  <a:gd name="T1" fmla="*/ 42 h 35"/>
                  <a:gd name="T2" fmla="*/ 46 w 37"/>
                  <a:gd name="T3" fmla="*/ 114 h 35"/>
                  <a:gd name="T4" fmla="*/ 92 w 37"/>
                  <a:gd name="T5" fmla="*/ 15 h 35"/>
                  <a:gd name="T6" fmla="*/ 40 w 37"/>
                  <a:gd name="T7" fmla="*/ 49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5">
                    <a:moveTo>
                      <a:pt x="13" y="13"/>
                    </a:moveTo>
                    <a:cubicBezTo>
                      <a:pt x="0" y="13"/>
                      <a:pt x="8" y="31"/>
                      <a:pt x="14" y="35"/>
                    </a:cubicBezTo>
                    <a:cubicBezTo>
                      <a:pt x="19" y="31"/>
                      <a:pt x="37" y="11"/>
                      <a:pt x="28" y="5"/>
                    </a:cubicBezTo>
                    <a:cubicBezTo>
                      <a:pt x="21" y="0"/>
                      <a:pt x="14" y="10"/>
                      <a:pt x="12" y="1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5" name="Freeform 611">
                <a:extLst>
                  <a:ext uri="{FF2B5EF4-FFF2-40B4-BE49-F238E27FC236}">
                    <a16:creationId xmlns:a16="http://schemas.microsoft.com/office/drawing/2014/main" id="{7D4126CF-0565-4E5A-8F55-11A29D120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1532"/>
                <a:ext cx="42" cy="43"/>
              </a:xfrm>
              <a:custGeom>
                <a:avLst/>
                <a:gdLst>
                  <a:gd name="T0" fmla="*/ 18 w 28"/>
                  <a:gd name="T1" fmla="*/ 53 h 29"/>
                  <a:gd name="T2" fmla="*/ 54 w 28"/>
                  <a:gd name="T3" fmla="*/ 79 h 29"/>
                  <a:gd name="T4" fmla="*/ 0 w 28"/>
                  <a:gd name="T5" fmla="*/ 28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9">
                    <a:moveTo>
                      <a:pt x="5" y="16"/>
                    </a:moveTo>
                    <a:cubicBezTo>
                      <a:pt x="1" y="24"/>
                      <a:pt x="11" y="29"/>
                      <a:pt x="16" y="24"/>
                    </a:cubicBezTo>
                    <a:cubicBezTo>
                      <a:pt x="28" y="15"/>
                      <a:pt x="11" y="0"/>
                      <a:pt x="0" y="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6" name="Freeform 612">
                <a:extLst>
                  <a:ext uri="{FF2B5EF4-FFF2-40B4-BE49-F238E27FC236}">
                    <a16:creationId xmlns:a16="http://schemas.microsoft.com/office/drawing/2014/main" id="{CA827016-55FA-4C57-AFC6-22E9B650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568"/>
                <a:ext cx="54" cy="70"/>
              </a:xfrm>
              <a:custGeom>
                <a:avLst/>
                <a:gdLst>
                  <a:gd name="T0" fmla="*/ 45 w 36"/>
                  <a:gd name="T1" fmla="*/ 76 h 47"/>
                  <a:gd name="T2" fmla="*/ 108 w 36"/>
                  <a:gd name="T3" fmla="*/ 94 h 47"/>
                  <a:gd name="T4" fmla="*/ 14 w 36"/>
                  <a:gd name="T5" fmla="*/ 94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7">
                    <a:moveTo>
                      <a:pt x="13" y="23"/>
                    </a:moveTo>
                    <a:cubicBezTo>
                      <a:pt x="5" y="27"/>
                      <a:pt x="28" y="47"/>
                      <a:pt x="32" y="28"/>
                    </a:cubicBezTo>
                    <a:cubicBezTo>
                      <a:pt x="36" y="8"/>
                      <a:pt x="0" y="0"/>
                      <a:pt x="4" y="2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7" name="Freeform 613">
                <a:extLst>
                  <a:ext uri="{FF2B5EF4-FFF2-40B4-BE49-F238E27FC236}">
                    <a16:creationId xmlns:a16="http://schemas.microsoft.com/office/drawing/2014/main" id="{CD1AA8D9-7DA8-4045-990A-B7A9583F2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592"/>
                <a:ext cx="61" cy="80"/>
              </a:xfrm>
              <a:custGeom>
                <a:avLst/>
                <a:gdLst>
                  <a:gd name="T0" fmla="*/ 15 w 41"/>
                  <a:gd name="T1" fmla="*/ 95 h 54"/>
                  <a:gd name="T2" fmla="*/ 89 w 41"/>
                  <a:gd name="T3" fmla="*/ 133 h 54"/>
                  <a:gd name="T4" fmla="*/ 28 w 41"/>
                  <a:gd name="T5" fmla="*/ 9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54">
                    <a:moveTo>
                      <a:pt x="5" y="29"/>
                    </a:moveTo>
                    <a:cubicBezTo>
                      <a:pt x="0" y="41"/>
                      <a:pt x="18" y="54"/>
                      <a:pt x="27" y="41"/>
                    </a:cubicBezTo>
                    <a:cubicBezTo>
                      <a:pt x="41" y="24"/>
                      <a:pt x="18" y="0"/>
                      <a:pt x="9" y="2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8" name="Freeform 614">
                <a:extLst>
                  <a:ext uri="{FF2B5EF4-FFF2-40B4-BE49-F238E27FC236}">
                    <a16:creationId xmlns:a16="http://schemas.microsoft.com/office/drawing/2014/main" id="{63A32DEE-4B88-4065-8799-A8EA46393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657"/>
                <a:ext cx="50" cy="54"/>
              </a:xfrm>
              <a:custGeom>
                <a:avLst/>
                <a:gdLst>
                  <a:gd name="T0" fmla="*/ 35 w 34"/>
                  <a:gd name="T1" fmla="*/ 72 h 36"/>
                  <a:gd name="T2" fmla="*/ 75 w 34"/>
                  <a:gd name="T3" fmla="*/ 86 h 36"/>
                  <a:gd name="T4" fmla="*/ 22 w 34"/>
                  <a:gd name="T5" fmla="*/ 81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6">
                    <a:moveTo>
                      <a:pt x="11" y="21"/>
                    </a:moveTo>
                    <a:cubicBezTo>
                      <a:pt x="0" y="23"/>
                      <a:pt x="17" y="36"/>
                      <a:pt x="24" y="25"/>
                    </a:cubicBezTo>
                    <a:cubicBezTo>
                      <a:pt x="34" y="10"/>
                      <a:pt x="6" y="0"/>
                      <a:pt x="7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9" name="Freeform 615">
                <a:extLst>
                  <a:ext uri="{FF2B5EF4-FFF2-40B4-BE49-F238E27FC236}">
                    <a16:creationId xmlns:a16="http://schemas.microsoft.com/office/drawing/2014/main" id="{FD94C9B3-DB57-4D24-AD49-1097AEE39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650"/>
                <a:ext cx="19" cy="34"/>
              </a:xfrm>
              <a:custGeom>
                <a:avLst/>
                <a:gdLst>
                  <a:gd name="T0" fmla="*/ 0 w 13"/>
                  <a:gd name="T1" fmla="*/ 27 h 23"/>
                  <a:gd name="T2" fmla="*/ 0 w 13"/>
                  <a:gd name="T3" fmla="*/ 6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3">
                    <a:moveTo>
                      <a:pt x="0" y="8"/>
                    </a:moveTo>
                    <a:cubicBezTo>
                      <a:pt x="3" y="23"/>
                      <a:pt x="13" y="0"/>
                      <a:pt x="0" y="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0" name="Freeform 616">
                <a:extLst>
                  <a:ext uri="{FF2B5EF4-FFF2-40B4-BE49-F238E27FC236}">
                    <a16:creationId xmlns:a16="http://schemas.microsoft.com/office/drawing/2014/main" id="{9AC07C11-2E2B-4F68-8FBC-E37AAB2D1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1662"/>
                <a:ext cx="57" cy="53"/>
              </a:xfrm>
              <a:custGeom>
                <a:avLst/>
                <a:gdLst>
                  <a:gd name="T0" fmla="*/ 48 w 38"/>
                  <a:gd name="T1" fmla="*/ 46 h 36"/>
                  <a:gd name="T2" fmla="*/ 72 w 38"/>
                  <a:gd name="T3" fmla="*/ 115 h 36"/>
                  <a:gd name="T4" fmla="*/ 35 w 38"/>
                  <a:gd name="T5" fmla="*/ 41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6">
                    <a:moveTo>
                      <a:pt x="14" y="14"/>
                    </a:moveTo>
                    <a:cubicBezTo>
                      <a:pt x="0" y="13"/>
                      <a:pt x="11" y="36"/>
                      <a:pt x="21" y="36"/>
                    </a:cubicBezTo>
                    <a:cubicBezTo>
                      <a:pt x="38" y="36"/>
                      <a:pt x="29" y="0"/>
                      <a:pt x="10" y="1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1" name="Freeform 617">
                <a:extLst>
                  <a:ext uri="{FF2B5EF4-FFF2-40B4-BE49-F238E27FC236}">
                    <a16:creationId xmlns:a16="http://schemas.microsoft.com/office/drawing/2014/main" id="{EFF9DB09-B8B9-49AF-9510-B2D9A59FA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626"/>
                <a:ext cx="34" cy="25"/>
              </a:xfrm>
              <a:custGeom>
                <a:avLst/>
                <a:gdLst>
                  <a:gd name="T0" fmla="*/ 40 w 23"/>
                  <a:gd name="T1" fmla="*/ 0 h 17"/>
                  <a:gd name="T2" fmla="*/ 74 w 23"/>
                  <a:gd name="T3" fmla="*/ 13 h 17"/>
                  <a:gd name="T4" fmla="*/ 41 w 23"/>
                  <a:gd name="T5" fmla="*/ 1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7">
                    <a:moveTo>
                      <a:pt x="12" y="0"/>
                    </a:moveTo>
                    <a:cubicBezTo>
                      <a:pt x="0" y="10"/>
                      <a:pt x="22" y="17"/>
                      <a:pt x="23" y="4"/>
                    </a:cubicBezTo>
                    <a:cubicBezTo>
                      <a:pt x="20" y="3"/>
                      <a:pt x="16" y="3"/>
                      <a:pt x="13" y="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2" name="Freeform 618">
                <a:extLst>
                  <a:ext uri="{FF2B5EF4-FFF2-40B4-BE49-F238E27FC236}">
                    <a16:creationId xmlns:a16="http://schemas.microsoft.com/office/drawing/2014/main" id="{1F9C79B4-85D7-4E73-B06E-8D3B275DC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1563"/>
                <a:ext cx="66" cy="100"/>
              </a:xfrm>
              <a:custGeom>
                <a:avLst/>
                <a:gdLst>
                  <a:gd name="T0" fmla="*/ 34 w 45"/>
                  <a:gd name="T1" fmla="*/ 121 h 67"/>
                  <a:gd name="T2" fmla="*/ 28 w 45"/>
                  <a:gd name="T3" fmla="*/ 116 h 67"/>
                  <a:gd name="T4" fmla="*/ 79 w 45"/>
                  <a:gd name="T5" fmla="*/ 181 h 67"/>
                  <a:gd name="T6" fmla="*/ 6 w 45"/>
                  <a:gd name="T7" fmla="*/ 149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67">
                    <a:moveTo>
                      <a:pt x="11" y="36"/>
                    </a:moveTo>
                    <a:cubicBezTo>
                      <a:pt x="10" y="36"/>
                      <a:pt x="10" y="34"/>
                      <a:pt x="9" y="35"/>
                    </a:cubicBezTo>
                    <a:cubicBezTo>
                      <a:pt x="0" y="48"/>
                      <a:pt x="11" y="67"/>
                      <a:pt x="25" y="54"/>
                    </a:cubicBezTo>
                    <a:cubicBezTo>
                      <a:pt x="45" y="34"/>
                      <a:pt x="12" y="0"/>
                      <a:pt x="2" y="4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3" name="Freeform 619">
                <a:extLst>
                  <a:ext uri="{FF2B5EF4-FFF2-40B4-BE49-F238E27FC236}">
                    <a16:creationId xmlns:a16="http://schemas.microsoft.com/office/drawing/2014/main" id="{E15121E5-4C9B-4194-BAC8-BE5F307F8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1653"/>
                <a:ext cx="49" cy="69"/>
              </a:xfrm>
              <a:custGeom>
                <a:avLst/>
                <a:gdLst>
                  <a:gd name="T0" fmla="*/ 53 w 33"/>
                  <a:gd name="T1" fmla="*/ 34 h 47"/>
                  <a:gd name="T2" fmla="*/ 42 w 33"/>
                  <a:gd name="T3" fmla="*/ 129 h 47"/>
                  <a:gd name="T4" fmla="*/ 88 w 33"/>
                  <a:gd name="T5" fmla="*/ 32 h 47"/>
                  <a:gd name="T6" fmla="*/ 28 w 33"/>
                  <a:gd name="T7" fmla="*/ 38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47">
                    <a:moveTo>
                      <a:pt x="16" y="11"/>
                    </a:moveTo>
                    <a:cubicBezTo>
                      <a:pt x="5" y="13"/>
                      <a:pt x="0" y="37"/>
                      <a:pt x="13" y="41"/>
                    </a:cubicBezTo>
                    <a:cubicBezTo>
                      <a:pt x="31" y="47"/>
                      <a:pt x="33" y="20"/>
                      <a:pt x="27" y="10"/>
                    </a:cubicBezTo>
                    <a:cubicBezTo>
                      <a:pt x="22" y="1"/>
                      <a:pt x="10" y="0"/>
                      <a:pt x="9" y="1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4" name="Freeform 620">
                <a:extLst>
                  <a:ext uri="{FF2B5EF4-FFF2-40B4-BE49-F238E27FC236}">
                    <a16:creationId xmlns:a16="http://schemas.microsoft.com/office/drawing/2014/main" id="{53D7B8FC-9751-4E99-9261-C6E19D864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593"/>
                <a:ext cx="28" cy="28"/>
              </a:xfrm>
              <a:custGeom>
                <a:avLst/>
                <a:gdLst>
                  <a:gd name="T0" fmla="*/ 13 w 19"/>
                  <a:gd name="T1" fmla="*/ 28 h 19"/>
                  <a:gd name="T2" fmla="*/ 40 w 19"/>
                  <a:gd name="T3" fmla="*/ 55 h 19"/>
                  <a:gd name="T4" fmla="*/ 0 w 19"/>
                  <a:gd name="T5" fmla="*/ 27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4" y="9"/>
                    </a:moveTo>
                    <a:cubicBezTo>
                      <a:pt x="2" y="11"/>
                      <a:pt x="6" y="19"/>
                      <a:pt x="12" y="17"/>
                    </a:cubicBezTo>
                    <a:cubicBezTo>
                      <a:pt x="19" y="14"/>
                      <a:pt x="10" y="0"/>
                      <a:pt x="0" y="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5" name="Freeform 621">
                <a:extLst>
                  <a:ext uri="{FF2B5EF4-FFF2-40B4-BE49-F238E27FC236}">
                    <a16:creationId xmlns:a16="http://schemas.microsoft.com/office/drawing/2014/main" id="{DA54A73B-E0AB-4EAF-B2E0-3675D6EFE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566"/>
                <a:ext cx="58" cy="60"/>
              </a:xfrm>
              <a:custGeom>
                <a:avLst/>
                <a:gdLst>
                  <a:gd name="T0" fmla="*/ 19 w 39"/>
                  <a:gd name="T1" fmla="*/ 68 h 40"/>
                  <a:gd name="T2" fmla="*/ 88 w 39"/>
                  <a:gd name="T3" fmla="*/ 116 h 40"/>
                  <a:gd name="T4" fmla="*/ 33 w 39"/>
                  <a:gd name="T5" fmla="*/ 81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40">
                    <a:moveTo>
                      <a:pt x="6" y="20"/>
                    </a:moveTo>
                    <a:cubicBezTo>
                      <a:pt x="0" y="30"/>
                      <a:pt x="20" y="40"/>
                      <a:pt x="27" y="34"/>
                    </a:cubicBezTo>
                    <a:cubicBezTo>
                      <a:pt x="39" y="23"/>
                      <a:pt x="20" y="0"/>
                      <a:pt x="10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6" name="Freeform 622">
                <a:extLst>
                  <a:ext uri="{FF2B5EF4-FFF2-40B4-BE49-F238E27FC236}">
                    <a16:creationId xmlns:a16="http://schemas.microsoft.com/office/drawing/2014/main" id="{28E8A8D3-7B60-49AF-AA90-7DA4CEB57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1624"/>
                <a:ext cx="49" cy="66"/>
              </a:xfrm>
              <a:custGeom>
                <a:avLst/>
                <a:gdLst>
                  <a:gd name="T0" fmla="*/ 0 w 33"/>
                  <a:gd name="T1" fmla="*/ 120 h 44"/>
                  <a:gd name="T2" fmla="*/ 99 w 33"/>
                  <a:gd name="T3" fmla="*/ 68 h 44"/>
                  <a:gd name="T4" fmla="*/ 19 w 33"/>
                  <a:gd name="T5" fmla="*/ 102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44">
                    <a:moveTo>
                      <a:pt x="0" y="35"/>
                    </a:moveTo>
                    <a:cubicBezTo>
                      <a:pt x="12" y="44"/>
                      <a:pt x="33" y="37"/>
                      <a:pt x="30" y="20"/>
                    </a:cubicBezTo>
                    <a:cubicBezTo>
                      <a:pt x="27" y="0"/>
                      <a:pt x="4" y="14"/>
                      <a:pt x="6" y="3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7" name="Freeform 623">
                <a:extLst>
                  <a:ext uri="{FF2B5EF4-FFF2-40B4-BE49-F238E27FC236}">
                    <a16:creationId xmlns:a16="http://schemas.microsoft.com/office/drawing/2014/main" id="{000E6331-8D25-413B-B5DA-00E6AB645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1681"/>
                <a:ext cx="52" cy="59"/>
              </a:xfrm>
              <a:custGeom>
                <a:avLst/>
                <a:gdLst>
                  <a:gd name="T0" fmla="*/ 33 w 35"/>
                  <a:gd name="T1" fmla="*/ 93 h 40"/>
                  <a:gd name="T2" fmla="*/ 105 w 35"/>
                  <a:gd name="T3" fmla="*/ 87 h 40"/>
                  <a:gd name="T4" fmla="*/ 100 w 35"/>
                  <a:gd name="T5" fmla="*/ 35 h 40"/>
                  <a:gd name="T6" fmla="*/ 0 w 35"/>
                  <a:gd name="T7" fmla="*/ 69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40">
                    <a:moveTo>
                      <a:pt x="10" y="29"/>
                    </a:moveTo>
                    <a:cubicBezTo>
                      <a:pt x="15" y="40"/>
                      <a:pt x="27" y="36"/>
                      <a:pt x="32" y="27"/>
                    </a:cubicBezTo>
                    <a:cubicBezTo>
                      <a:pt x="35" y="21"/>
                      <a:pt x="35" y="17"/>
                      <a:pt x="30" y="11"/>
                    </a:cubicBezTo>
                    <a:cubicBezTo>
                      <a:pt x="20" y="0"/>
                      <a:pt x="5" y="12"/>
                      <a:pt x="0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8" name="Freeform 624">
                <a:extLst>
                  <a:ext uri="{FF2B5EF4-FFF2-40B4-BE49-F238E27FC236}">
                    <a16:creationId xmlns:a16="http://schemas.microsoft.com/office/drawing/2014/main" id="{C4314BFE-504E-41A7-BA3B-DA87244E1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1702"/>
                <a:ext cx="27" cy="29"/>
              </a:xfrm>
              <a:custGeom>
                <a:avLst/>
                <a:gdLst>
                  <a:gd name="T0" fmla="*/ 26 w 18"/>
                  <a:gd name="T1" fmla="*/ 19 h 20"/>
                  <a:gd name="T2" fmla="*/ 62 w 18"/>
                  <a:gd name="T3" fmla="*/ 32 h 20"/>
                  <a:gd name="T4" fmla="*/ 18 w 18"/>
                  <a:gd name="T5" fmla="*/ 61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7" y="6"/>
                    </a:moveTo>
                    <a:cubicBezTo>
                      <a:pt x="7" y="9"/>
                      <a:pt x="13" y="12"/>
                      <a:pt x="18" y="10"/>
                    </a:cubicBezTo>
                    <a:cubicBezTo>
                      <a:pt x="16" y="0"/>
                      <a:pt x="0" y="8"/>
                      <a:pt x="5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9" name="Freeform 625">
                <a:extLst>
                  <a:ext uri="{FF2B5EF4-FFF2-40B4-BE49-F238E27FC236}">
                    <a16:creationId xmlns:a16="http://schemas.microsoft.com/office/drawing/2014/main" id="{D99FD87D-6BCA-4B28-9644-B37A57D5F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1296"/>
                <a:ext cx="69" cy="56"/>
              </a:xfrm>
              <a:custGeom>
                <a:avLst/>
                <a:gdLst>
                  <a:gd name="T0" fmla="*/ 80 w 46"/>
                  <a:gd name="T1" fmla="*/ 13 h 38"/>
                  <a:gd name="T2" fmla="*/ 54 w 46"/>
                  <a:gd name="T3" fmla="*/ 102 h 38"/>
                  <a:gd name="T4" fmla="*/ 135 w 46"/>
                  <a:gd name="T5" fmla="*/ 47 h 38"/>
                  <a:gd name="T6" fmla="*/ 32 w 46"/>
                  <a:gd name="T7" fmla="*/ 63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38">
                    <a:moveTo>
                      <a:pt x="23" y="4"/>
                    </a:moveTo>
                    <a:cubicBezTo>
                      <a:pt x="9" y="6"/>
                      <a:pt x="0" y="23"/>
                      <a:pt x="16" y="32"/>
                    </a:cubicBezTo>
                    <a:cubicBezTo>
                      <a:pt x="28" y="38"/>
                      <a:pt x="46" y="29"/>
                      <a:pt x="40" y="15"/>
                    </a:cubicBezTo>
                    <a:cubicBezTo>
                      <a:pt x="33" y="0"/>
                      <a:pt x="14" y="8"/>
                      <a:pt x="9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0" name="Freeform 626">
                <a:extLst>
                  <a:ext uri="{FF2B5EF4-FFF2-40B4-BE49-F238E27FC236}">
                    <a16:creationId xmlns:a16="http://schemas.microsoft.com/office/drawing/2014/main" id="{B7328110-45C8-424E-A7F5-8CA0B12B3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1283"/>
                <a:ext cx="52" cy="35"/>
              </a:xfrm>
              <a:custGeom>
                <a:avLst/>
                <a:gdLst>
                  <a:gd name="T0" fmla="*/ 55 w 35"/>
                  <a:gd name="T1" fmla="*/ 28 h 24"/>
                  <a:gd name="T2" fmla="*/ 101 w 35"/>
                  <a:gd name="T3" fmla="*/ 53 h 24"/>
                  <a:gd name="T4" fmla="*/ 76 w 35"/>
                  <a:gd name="T5" fmla="*/ 9 h 24"/>
                  <a:gd name="T6" fmla="*/ 0 w 35"/>
                  <a:gd name="T7" fmla="*/ 69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4">
                    <a:moveTo>
                      <a:pt x="17" y="9"/>
                    </a:moveTo>
                    <a:cubicBezTo>
                      <a:pt x="15" y="14"/>
                      <a:pt x="26" y="24"/>
                      <a:pt x="31" y="17"/>
                    </a:cubicBezTo>
                    <a:cubicBezTo>
                      <a:pt x="35" y="11"/>
                      <a:pt x="27" y="5"/>
                      <a:pt x="23" y="3"/>
                    </a:cubicBezTo>
                    <a:cubicBezTo>
                      <a:pt x="11" y="0"/>
                      <a:pt x="4" y="13"/>
                      <a:pt x="0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1" name="Freeform 627">
                <a:extLst>
                  <a:ext uri="{FF2B5EF4-FFF2-40B4-BE49-F238E27FC236}">
                    <a16:creationId xmlns:a16="http://schemas.microsoft.com/office/drawing/2014/main" id="{636DC654-54E6-4BA8-B088-3E1234070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1351"/>
                <a:ext cx="46" cy="74"/>
              </a:xfrm>
              <a:custGeom>
                <a:avLst/>
                <a:gdLst>
                  <a:gd name="T0" fmla="*/ 22 w 31"/>
                  <a:gd name="T1" fmla="*/ 120 h 50"/>
                  <a:gd name="T2" fmla="*/ 15 w 31"/>
                  <a:gd name="T3" fmla="*/ 114 h 50"/>
                  <a:gd name="T4" fmla="*/ 82 w 31"/>
                  <a:gd name="T5" fmla="*/ 59 h 50"/>
                  <a:gd name="T6" fmla="*/ 19 w 31"/>
                  <a:gd name="T7" fmla="*/ 127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50">
                    <a:moveTo>
                      <a:pt x="7" y="37"/>
                    </a:moveTo>
                    <a:cubicBezTo>
                      <a:pt x="6" y="36"/>
                      <a:pt x="8" y="33"/>
                      <a:pt x="5" y="35"/>
                    </a:cubicBezTo>
                    <a:cubicBezTo>
                      <a:pt x="14" y="50"/>
                      <a:pt x="31" y="29"/>
                      <a:pt x="25" y="18"/>
                    </a:cubicBezTo>
                    <a:cubicBezTo>
                      <a:pt x="17" y="0"/>
                      <a:pt x="0" y="26"/>
                      <a:pt x="6" y="3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2" name="Freeform 628">
                <a:extLst>
                  <a:ext uri="{FF2B5EF4-FFF2-40B4-BE49-F238E27FC236}">
                    <a16:creationId xmlns:a16="http://schemas.microsoft.com/office/drawing/2014/main" id="{0C561D78-5A70-4F8B-9D2B-877974416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1344"/>
                <a:ext cx="63" cy="56"/>
              </a:xfrm>
              <a:custGeom>
                <a:avLst/>
                <a:gdLst>
                  <a:gd name="T0" fmla="*/ 26 w 42"/>
                  <a:gd name="T1" fmla="*/ 81 h 38"/>
                  <a:gd name="T2" fmla="*/ 107 w 42"/>
                  <a:gd name="T3" fmla="*/ 83 h 38"/>
                  <a:gd name="T4" fmla="*/ 0 w 42"/>
                  <a:gd name="T5" fmla="*/ 88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8">
                    <a:moveTo>
                      <a:pt x="7" y="25"/>
                    </a:moveTo>
                    <a:cubicBezTo>
                      <a:pt x="14" y="35"/>
                      <a:pt x="26" y="38"/>
                      <a:pt x="31" y="26"/>
                    </a:cubicBezTo>
                    <a:cubicBezTo>
                      <a:pt x="42" y="0"/>
                      <a:pt x="7" y="10"/>
                      <a:pt x="0" y="2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3" name="Freeform 629">
                <a:extLst>
                  <a:ext uri="{FF2B5EF4-FFF2-40B4-BE49-F238E27FC236}">
                    <a16:creationId xmlns:a16="http://schemas.microsoft.com/office/drawing/2014/main" id="{4191C783-4DCD-4C2B-B4F9-4B339308A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1413"/>
                <a:ext cx="42" cy="60"/>
              </a:xfrm>
              <a:custGeom>
                <a:avLst/>
                <a:gdLst>
                  <a:gd name="T0" fmla="*/ 18 w 28"/>
                  <a:gd name="T1" fmla="*/ 89 h 40"/>
                  <a:gd name="T2" fmla="*/ 93 w 28"/>
                  <a:gd name="T3" fmla="*/ 62 h 40"/>
                  <a:gd name="T4" fmla="*/ 26 w 28"/>
                  <a:gd name="T5" fmla="*/ 102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40">
                    <a:moveTo>
                      <a:pt x="5" y="26"/>
                    </a:moveTo>
                    <a:cubicBezTo>
                      <a:pt x="8" y="40"/>
                      <a:pt x="28" y="29"/>
                      <a:pt x="27" y="18"/>
                    </a:cubicBezTo>
                    <a:cubicBezTo>
                      <a:pt x="24" y="0"/>
                      <a:pt x="0" y="14"/>
                      <a:pt x="7" y="3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4" name="Freeform 630">
                <a:extLst>
                  <a:ext uri="{FF2B5EF4-FFF2-40B4-BE49-F238E27FC236}">
                    <a16:creationId xmlns:a16="http://schemas.microsoft.com/office/drawing/2014/main" id="{7F5DC70E-061A-4EFA-ADE5-5F1E681C5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403"/>
                <a:ext cx="32" cy="21"/>
              </a:xfrm>
              <a:custGeom>
                <a:avLst/>
                <a:gdLst>
                  <a:gd name="T0" fmla="*/ 28 w 22"/>
                  <a:gd name="T1" fmla="*/ 45 h 14"/>
                  <a:gd name="T2" fmla="*/ 55 w 22"/>
                  <a:gd name="T3" fmla="*/ 45 h 14"/>
                  <a:gd name="T4" fmla="*/ 0 w 22"/>
                  <a:gd name="T5" fmla="*/ 2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4">
                    <a:moveTo>
                      <a:pt x="9" y="13"/>
                    </a:moveTo>
                    <a:cubicBezTo>
                      <a:pt x="12" y="14"/>
                      <a:pt x="15" y="12"/>
                      <a:pt x="18" y="13"/>
                    </a:cubicBezTo>
                    <a:cubicBezTo>
                      <a:pt x="22" y="1"/>
                      <a:pt x="8" y="0"/>
                      <a:pt x="0" y="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5" name="Freeform 631">
                <a:extLst>
                  <a:ext uri="{FF2B5EF4-FFF2-40B4-BE49-F238E27FC236}">
                    <a16:creationId xmlns:a16="http://schemas.microsoft.com/office/drawing/2014/main" id="{A8BCF8BD-8C91-4CC8-948E-BD28A9C5F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431"/>
                <a:ext cx="60" cy="42"/>
              </a:xfrm>
              <a:custGeom>
                <a:avLst/>
                <a:gdLst>
                  <a:gd name="T0" fmla="*/ 59 w 40"/>
                  <a:gd name="T1" fmla="*/ 68 h 28"/>
                  <a:gd name="T2" fmla="*/ 134 w 40"/>
                  <a:gd name="T3" fmla="*/ 54 h 28"/>
                  <a:gd name="T4" fmla="*/ 14 w 40"/>
                  <a:gd name="T5" fmla="*/ 75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17" y="20"/>
                    </a:moveTo>
                    <a:cubicBezTo>
                      <a:pt x="22" y="24"/>
                      <a:pt x="40" y="28"/>
                      <a:pt x="39" y="16"/>
                    </a:cubicBezTo>
                    <a:cubicBezTo>
                      <a:pt x="37" y="3"/>
                      <a:pt x="0" y="0"/>
                      <a:pt x="4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6" name="Freeform 632">
                <a:extLst>
                  <a:ext uri="{FF2B5EF4-FFF2-40B4-BE49-F238E27FC236}">
                    <a16:creationId xmlns:a16="http://schemas.microsoft.com/office/drawing/2014/main" id="{49225842-77F0-4B03-98F9-478EC63C2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1459"/>
                <a:ext cx="57" cy="47"/>
              </a:xfrm>
              <a:custGeom>
                <a:avLst/>
                <a:gdLst>
                  <a:gd name="T0" fmla="*/ 27 w 38"/>
                  <a:gd name="T1" fmla="*/ 76 h 31"/>
                  <a:gd name="T2" fmla="*/ 122 w 38"/>
                  <a:gd name="T3" fmla="*/ 62 h 31"/>
                  <a:gd name="T4" fmla="*/ 5 w 38"/>
                  <a:gd name="T5" fmla="*/ 83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1">
                    <a:moveTo>
                      <a:pt x="8" y="22"/>
                    </a:moveTo>
                    <a:cubicBezTo>
                      <a:pt x="12" y="29"/>
                      <a:pt x="35" y="31"/>
                      <a:pt x="36" y="18"/>
                    </a:cubicBezTo>
                    <a:cubicBezTo>
                      <a:pt x="38" y="0"/>
                      <a:pt x="0" y="2"/>
                      <a:pt x="1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7" name="Freeform 633">
                <a:extLst>
                  <a:ext uri="{FF2B5EF4-FFF2-40B4-BE49-F238E27FC236}">
                    <a16:creationId xmlns:a16="http://schemas.microsoft.com/office/drawing/2014/main" id="{2090D3B0-7291-4F6E-8DDD-BAE47BB87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1525"/>
                <a:ext cx="40" cy="58"/>
              </a:xfrm>
              <a:custGeom>
                <a:avLst/>
                <a:gdLst>
                  <a:gd name="T0" fmla="*/ 15 w 27"/>
                  <a:gd name="T1" fmla="*/ 67 h 39"/>
                  <a:gd name="T2" fmla="*/ 6 w 27"/>
                  <a:gd name="T3" fmla="*/ 68 h 39"/>
                  <a:gd name="T4" fmla="*/ 86 w 27"/>
                  <a:gd name="T5" fmla="*/ 62 h 39"/>
                  <a:gd name="T6" fmla="*/ 9 w 27"/>
                  <a:gd name="T7" fmla="*/ 8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9">
                    <a:moveTo>
                      <a:pt x="5" y="20"/>
                    </a:moveTo>
                    <a:cubicBezTo>
                      <a:pt x="3" y="19"/>
                      <a:pt x="2" y="20"/>
                      <a:pt x="2" y="21"/>
                    </a:cubicBezTo>
                    <a:cubicBezTo>
                      <a:pt x="8" y="33"/>
                      <a:pt x="27" y="39"/>
                      <a:pt x="26" y="19"/>
                    </a:cubicBezTo>
                    <a:cubicBezTo>
                      <a:pt x="25" y="0"/>
                      <a:pt x="0" y="5"/>
                      <a:pt x="3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8" name="Freeform 634">
                <a:extLst>
                  <a:ext uri="{FF2B5EF4-FFF2-40B4-BE49-F238E27FC236}">
                    <a16:creationId xmlns:a16="http://schemas.microsoft.com/office/drawing/2014/main" id="{40CC1DAC-F17F-4F01-9645-B42D2A09A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1510"/>
                <a:ext cx="55" cy="39"/>
              </a:xfrm>
              <a:custGeom>
                <a:avLst/>
                <a:gdLst>
                  <a:gd name="T0" fmla="*/ 0 w 37"/>
                  <a:gd name="T1" fmla="*/ 26 h 26"/>
                  <a:gd name="T2" fmla="*/ 106 w 37"/>
                  <a:gd name="T3" fmla="*/ 48 h 26"/>
                  <a:gd name="T4" fmla="*/ 9 w 37"/>
                  <a:gd name="T5" fmla="*/ 14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26">
                    <a:moveTo>
                      <a:pt x="0" y="7"/>
                    </a:moveTo>
                    <a:cubicBezTo>
                      <a:pt x="3" y="17"/>
                      <a:pt x="28" y="26"/>
                      <a:pt x="32" y="14"/>
                    </a:cubicBezTo>
                    <a:cubicBezTo>
                      <a:pt x="37" y="0"/>
                      <a:pt x="9" y="0"/>
                      <a:pt x="3" y="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9" name="Freeform 635">
                <a:extLst>
                  <a:ext uri="{FF2B5EF4-FFF2-40B4-BE49-F238E27FC236}">
                    <a16:creationId xmlns:a16="http://schemas.microsoft.com/office/drawing/2014/main" id="{BF6FCD4E-E463-4F64-854D-78102F2DF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1506"/>
                <a:ext cx="58" cy="102"/>
              </a:xfrm>
              <a:custGeom>
                <a:avLst/>
                <a:gdLst>
                  <a:gd name="T0" fmla="*/ 55 w 39"/>
                  <a:gd name="T1" fmla="*/ 109 h 69"/>
                  <a:gd name="T2" fmla="*/ 40 w 39"/>
                  <a:gd name="T3" fmla="*/ 191 h 69"/>
                  <a:gd name="T4" fmla="*/ 46 w 39"/>
                  <a:gd name="T5" fmla="*/ 142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69">
                    <a:moveTo>
                      <a:pt x="17" y="34"/>
                    </a:moveTo>
                    <a:cubicBezTo>
                      <a:pt x="7" y="28"/>
                      <a:pt x="0" y="53"/>
                      <a:pt x="12" y="59"/>
                    </a:cubicBezTo>
                    <a:cubicBezTo>
                      <a:pt x="35" y="69"/>
                      <a:pt x="39" y="0"/>
                      <a:pt x="14" y="4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0" name="Freeform 636">
                <a:extLst>
                  <a:ext uri="{FF2B5EF4-FFF2-40B4-BE49-F238E27FC236}">
                    <a16:creationId xmlns:a16="http://schemas.microsoft.com/office/drawing/2014/main" id="{BB81CD5C-BDC8-4281-83D2-B89061D3F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1556"/>
                <a:ext cx="77" cy="67"/>
              </a:xfrm>
              <a:custGeom>
                <a:avLst/>
                <a:gdLst>
                  <a:gd name="T0" fmla="*/ 55 w 52"/>
                  <a:gd name="T1" fmla="*/ 101 h 45"/>
                  <a:gd name="T2" fmla="*/ 108 w 52"/>
                  <a:gd name="T3" fmla="*/ 135 h 45"/>
                  <a:gd name="T4" fmla="*/ 13 w 52"/>
                  <a:gd name="T5" fmla="*/ 115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45">
                    <a:moveTo>
                      <a:pt x="17" y="31"/>
                    </a:moveTo>
                    <a:cubicBezTo>
                      <a:pt x="9" y="36"/>
                      <a:pt x="27" y="45"/>
                      <a:pt x="33" y="41"/>
                    </a:cubicBezTo>
                    <a:cubicBezTo>
                      <a:pt x="52" y="25"/>
                      <a:pt x="0" y="0"/>
                      <a:pt x="4" y="3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1" name="Freeform 637">
                <a:extLst>
                  <a:ext uri="{FF2B5EF4-FFF2-40B4-BE49-F238E27FC236}">
                    <a16:creationId xmlns:a16="http://schemas.microsoft.com/office/drawing/2014/main" id="{1E20BA86-6C3B-4620-B4D5-0D4B5F4AF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1434"/>
                <a:ext cx="20" cy="30"/>
              </a:xfrm>
              <a:custGeom>
                <a:avLst/>
                <a:gdLst>
                  <a:gd name="T0" fmla="*/ 14 w 13"/>
                  <a:gd name="T1" fmla="*/ 14 h 20"/>
                  <a:gd name="T2" fmla="*/ 26 w 13"/>
                  <a:gd name="T3" fmla="*/ 5 h 20"/>
                  <a:gd name="T4" fmla="*/ 14 w 13"/>
                  <a:gd name="T5" fmla="*/ 45 h 20"/>
                  <a:gd name="T6" fmla="*/ 26 w 13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0">
                    <a:moveTo>
                      <a:pt x="4" y="4"/>
                    </a:moveTo>
                    <a:cubicBezTo>
                      <a:pt x="6" y="2"/>
                      <a:pt x="5" y="1"/>
                      <a:pt x="7" y="1"/>
                    </a:cubicBezTo>
                    <a:cubicBezTo>
                      <a:pt x="13" y="5"/>
                      <a:pt x="11" y="20"/>
                      <a:pt x="4" y="13"/>
                    </a:cubicBezTo>
                    <a:cubicBezTo>
                      <a:pt x="0" y="9"/>
                      <a:pt x="3" y="0"/>
                      <a:pt x="7" y="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2" name="Freeform 638">
                <a:extLst>
                  <a:ext uri="{FF2B5EF4-FFF2-40B4-BE49-F238E27FC236}">
                    <a16:creationId xmlns:a16="http://schemas.microsoft.com/office/drawing/2014/main" id="{CB882EB7-E386-4FF9-A74D-5B8F21C2F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1439"/>
                <a:ext cx="45" cy="44"/>
              </a:xfrm>
              <a:custGeom>
                <a:avLst/>
                <a:gdLst>
                  <a:gd name="T0" fmla="*/ 18 w 30"/>
                  <a:gd name="T1" fmla="*/ 26 h 30"/>
                  <a:gd name="T2" fmla="*/ 81 w 30"/>
                  <a:gd name="T3" fmla="*/ 56 h 30"/>
                  <a:gd name="T4" fmla="*/ 18 w 30"/>
                  <a:gd name="T5" fmla="*/ 28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5" y="8"/>
                    </a:moveTo>
                    <a:cubicBezTo>
                      <a:pt x="0" y="17"/>
                      <a:pt x="18" y="30"/>
                      <a:pt x="24" y="18"/>
                    </a:cubicBezTo>
                    <a:cubicBezTo>
                      <a:pt x="30" y="8"/>
                      <a:pt x="11" y="0"/>
                      <a:pt x="5" y="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3" name="Freeform 639">
                <a:extLst>
                  <a:ext uri="{FF2B5EF4-FFF2-40B4-BE49-F238E27FC236}">
                    <a16:creationId xmlns:a16="http://schemas.microsoft.com/office/drawing/2014/main" id="{BEEF3943-8CD4-47D5-B22D-B4B598430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1534"/>
                <a:ext cx="58" cy="40"/>
              </a:xfrm>
              <a:custGeom>
                <a:avLst/>
                <a:gdLst>
                  <a:gd name="T0" fmla="*/ 40 w 39"/>
                  <a:gd name="T1" fmla="*/ 40 h 27"/>
                  <a:gd name="T2" fmla="*/ 109 w 39"/>
                  <a:gd name="T3" fmla="*/ 55 h 27"/>
                  <a:gd name="T4" fmla="*/ 15 w 39"/>
                  <a:gd name="T5" fmla="*/ 68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27">
                    <a:moveTo>
                      <a:pt x="12" y="12"/>
                    </a:moveTo>
                    <a:cubicBezTo>
                      <a:pt x="10" y="16"/>
                      <a:pt x="29" y="27"/>
                      <a:pt x="33" y="17"/>
                    </a:cubicBezTo>
                    <a:cubicBezTo>
                      <a:pt x="39" y="0"/>
                      <a:pt x="0" y="1"/>
                      <a:pt x="5" y="2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4" name="Freeform 640">
                <a:extLst>
                  <a:ext uri="{FF2B5EF4-FFF2-40B4-BE49-F238E27FC236}">
                    <a16:creationId xmlns:a16="http://schemas.microsoft.com/office/drawing/2014/main" id="{A2681F92-BBB3-456F-B94E-D239A6EC2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482"/>
                <a:ext cx="50" cy="59"/>
              </a:xfrm>
              <a:custGeom>
                <a:avLst/>
                <a:gdLst>
                  <a:gd name="T0" fmla="*/ 22 w 34"/>
                  <a:gd name="T1" fmla="*/ 52 h 40"/>
                  <a:gd name="T2" fmla="*/ 79 w 34"/>
                  <a:gd name="T3" fmla="*/ 89 h 40"/>
                  <a:gd name="T4" fmla="*/ 13 w 34"/>
                  <a:gd name="T5" fmla="*/ 96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40">
                    <a:moveTo>
                      <a:pt x="7" y="16"/>
                    </a:moveTo>
                    <a:cubicBezTo>
                      <a:pt x="2" y="25"/>
                      <a:pt x="18" y="40"/>
                      <a:pt x="25" y="28"/>
                    </a:cubicBezTo>
                    <a:cubicBezTo>
                      <a:pt x="34" y="14"/>
                      <a:pt x="0" y="0"/>
                      <a:pt x="4" y="3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5" name="Freeform 641">
                <a:extLst>
                  <a:ext uri="{FF2B5EF4-FFF2-40B4-BE49-F238E27FC236}">
                    <a16:creationId xmlns:a16="http://schemas.microsoft.com/office/drawing/2014/main" id="{6596461C-7EC4-4CB8-8CA4-AE6787FE2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489"/>
                <a:ext cx="35" cy="31"/>
              </a:xfrm>
              <a:custGeom>
                <a:avLst/>
                <a:gdLst>
                  <a:gd name="T0" fmla="*/ 27 w 23"/>
                  <a:gd name="T1" fmla="*/ 32 h 21"/>
                  <a:gd name="T2" fmla="*/ 67 w 23"/>
                  <a:gd name="T3" fmla="*/ 61 h 21"/>
                  <a:gd name="T4" fmla="*/ 0 w 23"/>
                  <a:gd name="T5" fmla="*/ 46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1">
                    <a:moveTo>
                      <a:pt x="8" y="10"/>
                    </a:moveTo>
                    <a:cubicBezTo>
                      <a:pt x="7" y="16"/>
                      <a:pt x="13" y="21"/>
                      <a:pt x="19" y="19"/>
                    </a:cubicBezTo>
                    <a:cubicBezTo>
                      <a:pt x="23" y="5"/>
                      <a:pt x="1" y="0"/>
                      <a:pt x="0" y="1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6" name="Freeform 642">
                <a:extLst>
                  <a:ext uri="{FF2B5EF4-FFF2-40B4-BE49-F238E27FC236}">
                    <a16:creationId xmlns:a16="http://schemas.microsoft.com/office/drawing/2014/main" id="{6C197406-E903-4BD7-BD0B-3EE5D6D41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400"/>
                <a:ext cx="58" cy="88"/>
              </a:xfrm>
              <a:custGeom>
                <a:avLst/>
                <a:gdLst>
                  <a:gd name="T0" fmla="*/ 33 w 39"/>
                  <a:gd name="T1" fmla="*/ 73 h 59"/>
                  <a:gd name="T2" fmla="*/ 15 w 39"/>
                  <a:gd name="T3" fmla="*/ 69 h 59"/>
                  <a:gd name="T4" fmla="*/ 62 w 39"/>
                  <a:gd name="T5" fmla="*/ 176 h 59"/>
                  <a:gd name="T6" fmla="*/ 6 w 39"/>
                  <a:gd name="T7" fmla="*/ 107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9">
                    <a:moveTo>
                      <a:pt x="10" y="22"/>
                    </a:moveTo>
                    <a:cubicBezTo>
                      <a:pt x="8" y="22"/>
                      <a:pt x="7" y="23"/>
                      <a:pt x="5" y="21"/>
                    </a:cubicBezTo>
                    <a:cubicBezTo>
                      <a:pt x="0" y="31"/>
                      <a:pt x="3" y="59"/>
                      <a:pt x="19" y="53"/>
                    </a:cubicBezTo>
                    <a:cubicBezTo>
                      <a:pt x="39" y="46"/>
                      <a:pt x="21" y="0"/>
                      <a:pt x="2" y="3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7" name="Freeform 643">
                <a:extLst>
                  <a:ext uri="{FF2B5EF4-FFF2-40B4-BE49-F238E27FC236}">
                    <a16:creationId xmlns:a16="http://schemas.microsoft.com/office/drawing/2014/main" id="{BA6EB36E-FE9D-4FED-A2FB-680CB6EF7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1614"/>
                <a:ext cx="54" cy="56"/>
              </a:xfrm>
              <a:custGeom>
                <a:avLst/>
                <a:gdLst>
                  <a:gd name="T0" fmla="*/ 32 w 36"/>
                  <a:gd name="T1" fmla="*/ 68 h 38"/>
                  <a:gd name="T2" fmla="*/ 72 w 36"/>
                  <a:gd name="T3" fmla="*/ 106 h 38"/>
                  <a:gd name="T4" fmla="*/ 12 w 36"/>
                  <a:gd name="T5" fmla="*/ 74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8">
                    <a:moveTo>
                      <a:pt x="9" y="21"/>
                    </a:moveTo>
                    <a:cubicBezTo>
                      <a:pt x="0" y="25"/>
                      <a:pt x="13" y="38"/>
                      <a:pt x="21" y="33"/>
                    </a:cubicBezTo>
                    <a:cubicBezTo>
                      <a:pt x="36" y="26"/>
                      <a:pt x="19" y="0"/>
                      <a:pt x="3" y="2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8" name="Freeform 644">
                <a:extLst>
                  <a:ext uri="{FF2B5EF4-FFF2-40B4-BE49-F238E27FC236}">
                    <a16:creationId xmlns:a16="http://schemas.microsoft.com/office/drawing/2014/main" id="{9804BB83-0A8D-4C51-B4E1-05B968370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743"/>
                <a:ext cx="55" cy="86"/>
              </a:xfrm>
              <a:custGeom>
                <a:avLst/>
                <a:gdLst>
                  <a:gd name="T0" fmla="*/ 0 w 37"/>
                  <a:gd name="T1" fmla="*/ 92 h 58"/>
                  <a:gd name="T2" fmla="*/ 119 w 37"/>
                  <a:gd name="T3" fmla="*/ 95 h 58"/>
                  <a:gd name="T4" fmla="*/ 54 w 37"/>
                  <a:gd name="T5" fmla="*/ 13 h 58"/>
                  <a:gd name="T6" fmla="*/ 0 w 37"/>
                  <a:gd name="T7" fmla="*/ 117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58">
                    <a:moveTo>
                      <a:pt x="0" y="28"/>
                    </a:moveTo>
                    <a:cubicBezTo>
                      <a:pt x="6" y="47"/>
                      <a:pt x="35" y="58"/>
                      <a:pt x="36" y="29"/>
                    </a:cubicBezTo>
                    <a:cubicBezTo>
                      <a:pt x="37" y="18"/>
                      <a:pt x="30" y="0"/>
                      <a:pt x="16" y="4"/>
                    </a:cubicBezTo>
                    <a:cubicBezTo>
                      <a:pt x="4" y="7"/>
                      <a:pt x="0" y="26"/>
                      <a:pt x="0" y="3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9" name="Freeform 645">
                <a:extLst>
                  <a:ext uri="{FF2B5EF4-FFF2-40B4-BE49-F238E27FC236}">
                    <a16:creationId xmlns:a16="http://schemas.microsoft.com/office/drawing/2014/main" id="{7F7CD094-4D08-48BF-AB96-A79EEBA3D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1715"/>
                <a:ext cx="55" cy="43"/>
              </a:xfrm>
              <a:custGeom>
                <a:avLst/>
                <a:gdLst>
                  <a:gd name="T0" fmla="*/ 27 w 37"/>
                  <a:gd name="T1" fmla="*/ 28 h 29"/>
                  <a:gd name="T2" fmla="*/ 68 w 37"/>
                  <a:gd name="T3" fmla="*/ 82 h 29"/>
                  <a:gd name="T4" fmla="*/ 59 w 37"/>
                  <a:gd name="T5" fmla="*/ 0 h 29"/>
                  <a:gd name="T6" fmla="*/ 6 w 37"/>
                  <a:gd name="T7" fmla="*/ 95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29">
                    <a:moveTo>
                      <a:pt x="8" y="9"/>
                    </a:moveTo>
                    <a:cubicBezTo>
                      <a:pt x="2" y="13"/>
                      <a:pt x="13" y="26"/>
                      <a:pt x="21" y="25"/>
                    </a:cubicBezTo>
                    <a:cubicBezTo>
                      <a:pt x="37" y="23"/>
                      <a:pt x="29" y="3"/>
                      <a:pt x="18" y="0"/>
                    </a:cubicBezTo>
                    <a:cubicBezTo>
                      <a:pt x="8" y="5"/>
                      <a:pt x="0" y="18"/>
                      <a:pt x="2" y="2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0" name="Freeform 646">
                <a:extLst>
                  <a:ext uri="{FF2B5EF4-FFF2-40B4-BE49-F238E27FC236}">
                    <a16:creationId xmlns:a16="http://schemas.microsoft.com/office/drawing/2014/main" id="{A63770C4-4D01-4548-95E6-FCC470BCB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1696"/>
                <a:ext cx="49" cy="43"/>
              </a:xfrm>
              <a:custGeom>
                <a:avLst/>
                <a:gdLst>
                  <a:gd name="T0" fmla="*/ 40 w 33"/>
                  <a:gd name="T1" fmla="*/ 46 h 29"/>
                  <a:gd name="T2" fmla="*/ 27 w 33"/>
                  <a:gd name="T3" fmla="*/ 49 h 29"/>
                  <a:gd name="T4" fmla="*/ 92 w 33"/>
                  <a:gd name="T5" fmla="*/ 59 h 29"/>
                  <a:gd name="T6" fmla="*/ 0 w 33"/>
                  <a:gd name="T7" fmla="*/ 55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9">
                    <a:moveTo>
                      <a:pt x="12" y="14"/>
                    </a:moveTo>
                    <a:cubicBezTo>
                      <a:pt x="10" y="13"/>
                      <a:pt x="9" y="14"/>
                      <a:pt x="8" y="15"/>
                    </a:cubicBezTo>
                    <a:cubicBezTo>
                      <a:pt x="12" y="22"/>
                      <a:pt x="25" y="29"/>
                      <a:pt x="28" y="18"/>
                    </a:cubicBezTo>
                    <a:cubicBezTo>
                      <a:pt x="33" y="1"/>
                      <a:pt x="5" y="0"/>
                      <a:pt x="0" y="1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1" name="Freeform 647">
                <a:extLst>
                  <a:ext uri="{FF2B5EF4-FFF2-40B4-BE49-F238E27FC236}">
                    <a16:creationId xmlns:a16="http://schemas.microsoft.com/office/drawing/2014/main" id="{50F2F550-5532-43DD-9561-AA249927B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1803"/>
                <a:ext cx="51" cy="52"/>
              </a:xfrm>
              <a:custGeom>
                <a:avLst/>
                <a:gdLst>
                  <a:gd name="T0" fmla="*/ 32 w 34"/>
                  <a:gd name="T1" fmla="*/ 40 h 35"/>
                  <a:gd name="T2" fmla="*/ 107 w 34"/>
                  <a:gd name="T3" fmla="*/ 55 h 35"/>
                  <a:gd name="T4" fmla="*/ 66 w 34"/>
                  <a:gd name="T5" fmla="*/ 0 h 35"/>
                  <a:gd name="T6" fmla="*/ 0 w 34"/>
                  <a:gd name="T7" fmla="*/ 88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9" y="12"/>
                    </a:moveTo>
                    <a:cubicBezTo>
                      <a:pt x="0" y="19"/>
                      <a:pt x="24" y="35"/>
                      <a:pt x="31" y="17"/>
                    </a:cubicBezTo>
                    <a:cubicBezTo>
                      <a:pt x="34" y="9"/>
                      <a:pt x="28" y="0"/>
                      <a:pt x="19" y="0"/>
                    </a:cubicBezTo>
                    <a:cubicBezTo>
                      <a:pt x="6" y="0"/>
                      <a:pt x="1" y="17"/>
                      <a:pt x="0" y="2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2" name="Freeform 648">
                <a:extLst>
                  <a:ext uri="{FF2B5EF4-FFF2-40B4-BE49-F238E27FC236}">
                    <a16:creationId xmlns:a16="http://schemas.microsoft.com/office/drawing/2014/main" id="{E2D99002-6898-445F-BDB1-FBEDD5146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1879"/>
                <a:ext cx="28" cy="32"/>
              </a:xfrm>
              <a:custGeom>
                <a:avLst/>
                <a:gdLst>
                  <a:gd name="T0" fmla="*/ 15 w 19"/>
                  <a:gd name="T1" fmla="*/ 33 h 22"/>
                  <a:gd name="T2" fmla="*/ 52 w 19"/>
                  <a:gd name="T3" fmla="*/ 0 h 22"/>
                  <a:gd name="T4" fmla="*/ 0 w 19"/>
                  <a:gd name="T5" fmla="*/ 68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5" y="11"/>
                    </a:moveTo>
                    <a:cubicBezTo>
                      <a:pt x="2" y="22"/>
                      <a:pt x="19" y="15"/>
                      <a:pt x="16" y="0"/>
                    </a:cubicBezTo>
                    <a:cubicBezTo>
                      <a:pt x="7" y="2"/>
                      <a:pt x="2" y="14"/>
                      <a:pt x="0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3" name="Freeform 649">
                <a:extLst>
                  <a:ext uri="{FF2B5EF4-FFF2-40B4-BE49-F238E27FC236}">
                    <a16:creationId xmlns:a16="http://schemas.microsoft.com/office/drawing/2014/main" id="{E5BFBABF-38D5-42EE-A45C-1E5EED6E2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1902"/>
                <a:ext cx="41" cy="66"/>
              </a:xfrm>
              <a:custGeom>
                <a:avLst/>
                <a:gdLst>
                  <a:gd name="T0" fmla="*/ 34 w 28"/>
                  <a:gd name="T1" fmla="*/ 102 h 44"/>
                  <a:gd name="T2" fmla="*/ 9 w 28"/>
                  <a:gd name="T3" fmla="*/ 99 h 44"/>
                  <a:gd name="T4" fmla="*/ 41 w 28"/>
                  <a:gd name="T5" fmla="*/ 126 h 44"/>
                  <a:gd name="T6" fmla="*/ 1 w 28"/>
                  <a:gd name="T7" fmla="*/ 75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44">
                    <a:moveTo>
                      <a:pt x="11" y="30"/>
                    </a:moveTo>
                    <a:cubicBezTo>
                      <a:pt x="9" y="29"/>
                      <a:pt x="6" y="28"/>
                      <a:pt x="3" y="29"/>
                    </a:cubicBezTo>
                    <a:cubicBezTo>
                      <a:pt x="0" y="38"/>
                      <a:pt x="5" y="44"/>
                      <a:pt x="13" y="37"/>
                    </a:cubicBezTo>
                    <a:cubicBezTo>
                      <a:pt x="28" y="22"/>
                      <a:pt x="4" y="0"/>
                      <a:pt x="1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4" name="Freeform 650">
                <a:extLst>
                  <a:ext uri="{FF2B5EF4-FFF2-40B4-BE49-F238E27FC236}">
                    <a16:creationId xmlns:a16="http://schemas.microsoft.com/office/drawing/2014/main" id="{E7D86ED2-5A86-4B18-B89F-385F7041C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974"/>
                <a:ext cx="61" cy="62"/>
              </a:xfrm>
              <a:custGeom>
                <a:avLst/>
                <a:gdLst>
                  <a:gd name="T0" fmla="*/ 46 w 41"/>
                  <a:gd name="T1" fmla="*/ 74 h 42"/>
                  <a:gd name="T2" fmla="*/ 27 w 41"/>
                  <a:gd name="T3" fmla="*/ 65 h 42"/>
                  <a:gd name="T4" fmla="*/ 119 w 41"/>
                  <a:gd name="T5" fmla="*/ 87 h 42"/>
                  <a:gd name="T6" fmla="*/ 27 w 41"/>
                  <a:gd name="T7" fmla="*/ 65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42">
                    <a:moveTo>
                      <a:pt x="14" y="23"/>
                    </a:moveTo>
                    <a:cubicBezTo>
                      <a:pt x="12" y="22"/>
                      <a:pt x="11" y="20"/>
                      <a:pt x="8" y="20"/>
                    </a:cubicBezTo>
                    <a:cubicBezTo>
                      <a:pt x="10" y="30"/>
                      <a:pt x="33" y="42"/>
                      <a:pt x="36" y="27"/>
                    </a:cubicBezTo>
                    <a:cubicBezTo>
                      <a:pt x="41" y="8"/>
                      <a:pt x="0" y="0"/>
                      <a:pt x="8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5" name="Freeform 651">
                <a:extLst>
                  <a:ext uri="{FF2B5EF4-FFF2-40B4-BE49-F238E27FC236}">
                    <a16:creationId xmlns:a16="http://schemas.microsoft.com/office/drawing/2014/main" id="{A7DAA6B3-4A95-4F41-9F1D-E487AB506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824"/>
                <a:ext cx="68" cy="90"/>
              </a:xfrm>
              <a:custGeom>
                <a:avLst/>
                <a:gdLst>
                  <a:gd name="T0" fmla="*/ 28 w 46"/>
                  <a:gd name="T1" fmla="*/ 77 h 61"/>
                  <a:gd name="T2" fmla="*/ 15 w 46"/>
                  <a:gd name="T3" fmla="*/ 68 h 61"/>
                  <a:gd name="T4" fmla="*/ 102 w 46"/>
                  <a:gd name="T5" fmla="*/ 156 h 61"/>
                  <a:gd name="T6" fmla="*/ 0 w 46"/>
                  <a:gd name="T7" fmla="*/ 120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61">
                    <a:moveTo>
                      <a:pt x="9" y="24"/>
                    </a:moveTo>
                    <a:cubicBezTo>
                      <a:pt x="8" y="23"/>
                      <a:pt x="7" y="22"/>
                      <a:pt x="5" y="21"/>
                    </a:cubicBezTo>
                    <a:cubicBezTo>
                      <a:pt x="2" y="33"/>
                      <a:pt x="19" y="61"/>
                      <a:pt x="32" y="49"/>
                    </a:cubicBezTo>
                    <a:cubicBezTo>
                      <a:pt x="46" y="36"/>
                      <a:pt x="4" y="0"/>
                      <a:pt x="0" y="3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6" name="Freeform 652">
                <a:extLst>
                  <a:ext uri="{FF2B5EF4-FFF2-40B4-BE49-F238E27FC236}">
                    <a16:creationId xmlns:a16="http://schemas.microsoft.com/office/drawing/2014/main" id="{F0F52F81-E26B-434A-84E8-92D31A5EF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1913"/>
                <a:ext cx="64" cy="108"/>
              </a:xfrm>
              <a:custGeom>
                <a:avLst/>
                <a:gdLst>
                  <a:gd name="T0" fmla="*/ 63 w 43"/>
                  <a:gd name="T1" fmla="*/ 33 h 73"/>
                  <a:gd name="T2" fmla="*/ 60 w 43"/>
                  <a:gd name="T3" fmla="*/ 210 h 73"/>
                  <a:gd name="T4" fmla="*/ 132 w 43"/>
                  <a:gd name="T5" fmla="*/ 96 h 73"/>
                  <a:gd name="T6" fmla="*/ 46 w 43"/>
                  <a:gd name="T7" fmla="*/ 78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73">
                    <a:moveTo>
                      <a:pt x="19" y="10"/>
                    </a:moveTo>
                    <a:cubicBezTo>
                      <a:pt x="0" y="9"/>
                      <a:pt x="4" y="59"/>
                      <a:pt x="18" y="65"/>
                    </a:cubicBezTo>
                    <a:cubicBezTo>
                      <a:pt x="37" y="73"/>
                      <a:pt x="43" y="43"/>
                      <a:pt x="40" y="30"/>
                    </a:cubicBezTo>
                    <a:cubicBezTo>
                      <a:pt x="36" y="12"/>
                      <a:pt x="18" y="0"/>
                      <a:pt x="14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7" name="Freeform 653">
                <a:extLst>
                  <a:ext uri="{FF2B5EF4-FFF2-40B4-BE49-F238E27FC236}">
                    <a16:creationId xmlns:a16="http://schemas.microsoft.com/office/drawing/2014/main" id="{39110DFD-F55F-46E8-883C-5274C0391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1873"/>
                <a:ext cx="79" cy="74"/>
              </a:xfrm>
              <a:custGeom>
                <a:avLst/>
                <a:gdLst>
                  <a:gd name="T0" fmla="*/ 55 w 53"/>
                  <a:gd name="T1" fmla="*/ 68 h 50"/>
                  <a:gd name="T2" fmla="*/ 42 w 53"/>
                  <a:gd name="T3" fmla="*/ 68 h 50"/>
                  <a:gd name="T4" fmla="*/ 122 w 53"/>
                  <a:gd name="T5" fmla="*/ 129 h 50"/>
                  <a:gd name="T6" fmla="*/ 19 w 53"/>
                  <a:gd name="T7" fmla="*/ 96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50">
                    <a:moveTo>
                      <a:pt x="17" y="21"/>
                    </a:moveTo>
                    <a:cubicBezTo>
                      <a:pt x="15" y="21"/>
                      <a:pt x="14" y="21"/>
                      <a:pt x="13" y="21"/>
                    </a:cubicBezTo>
                    <a:cubicBezTo>
                      <a:pt x="10" y="32"/>
                      <a:pt x="27" y="50"/>
                      <a:pt x="37" y="40"/>
                    </a:cubicBezTo>
                    <a:cubicBezTo>
                      <a:pt x="53" y="25"/>
                      <a:pt x="0" y="0"/>
                      <a:pt x="6" y="3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8" name="Freeform 654">
                <a:extLst>
                  <a:ext uri="{FF2B5EF4-FFF2-40B4-BE49-F238E27FC236}">
                    <a16:creationId xmlns:a16="http://schemas.microsoft.com/office/drawing/2014/main" id="{CEFF6BFD-625A-40FF-8F7F-61C7A30B9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1942"/>
                <a:ext cx="46" cy="35"/>
              </a:xfrm>
              <a:custGeom>
                <a:avLst/>
                <a:gdLst>
                  <a:gd name="T0" fmla="*/ 36 w 31"/>
                  <a:gd name="T1" fmla="*/ 49 h 23"/>
                  <a:gd name="T2" fmla="*/ 86 w 31"/>
                  <a:gd name="T3" fmla="*/ 62 h 23"/>
                  <a:gd name="T4" fmla="*/ 33 w 31"/>
                  <a:gd name="T5" fmla="*/ 8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3">
                    <a:moveTo>
                      <a:pt x="11" y="14"/>
                    </a:moveTo>
                    <a:cubicBezTo>
                      <a:pt x="16" y="16"/>
                      <a:pt x="21" y="19"/>
                      <a:pt x="26" y="18"/>
                    </a:cubicBezTo>
                    <a:cubicBezTo>
                      <a:pt x="31" y="0"/>
                      <a:pt x="0" y="0"/>
                      <a:pt x="10" y="2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9" name="Freeform 655">
                <a:extLst>
                  <a:ext uri="{FF2B5EF4-FFF2-40B4-BE49-F238E27FC236}">
                    <a16:creationId xmlns:a16="http://schemas.microsoft.com/office/drawing/2014/main" id="{1E21F145-5ED7-4269-B174-F1FC752C7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1978"/>
                <a:ext cx="40" cy="51"/>
              </a:xfrm>
              <a:custGeom>
                <a:avLst/>
                <a:gdLst>
                  <a:gd name="T0" fmla="*/ 0 w 27"/>
                  <a:gd name="T1" fmla="*/ 95 h 34"/>
                  <a:gd name="T2" fmla="*/ 87 w 27"/>
                  <a:gd name="T3" fmla="*/ 27 h 34"/>
                  <a:gd name="T4" fmla="*/ 33 w 27"/>
                  <a:gd name="T5" fmla="*/ 68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34">
                    <a:moveTo>
                      <a:pt x="0" y="28"/>
                    </a:moveTo>
                    <a:cubicBezTo>
                      <a:pt x="13" y="34"/>
                      <a:pt x="26" y="19"/>
                      <a:pt x="27" y="8"/>
                    </a:cubicBezTo>
                    <a:cubicBezTo>
                      <a:pt x="18" y="0"/>
                      <a:pt x="8" y="9"/>
                      <a:pt x="10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0" name="Freeform 656">
                <a:extLst>
                  <a:ext uri="{FF2B5EF4-FFF2-40B4-BE49-F238E27FC236}">
                    <a16:creationId xmlns:a16="http://schemas.microsoft.com/office/drawing/2014/main" id="{BD139F09-EAA1-42A5-A643-D4A9A84F1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2124"/>
                <a:ext cx="55" cy="55"/>
              </a:xfrm>
              <a:custGeom>
                <a:avLst/>
                <a:gdLst>
                  <a:gd name="T0" fmla="*/ 54 w 37"/>
                  <a:gd name="T1" fmla="*/ 46 h 37"/>
                  <a:gd name="T2" fmla="*/ 88 w 37"/>
                  <a:gd name="T3" fmla="*/ 122 h 37"/>
                  <a:gd name="T4" fmla="*/ 40 w 37"/>
                  <a:gd name="T5" fmla="*/ 55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37">
                    <a:moveTo>
                      <a:pt x="16" y="14"/>
                    </a:moveTo>
                    <a:cubicBezTo>
                      <a:pt x="0" y="16"/>
                      <a:pt x="17" y="36"/>
                      <a:pt x="27" y="37"/>
                    </a:cubicBezTo>
                    <a:cubicBezTo>
                      <a:pt x="37" y="25"/>
                      <a:pt x="20" y="0"/>
                      <a:pt x="12" y="1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1" name="Freeform 657">
                <a:extLst>
                  <a:ext uri="{FF2B5EF4-FFF2-40B4-BE49-F238E27FC236}">
                    <a16:creationId xmlns:a16="http://schemas.microsoft.com/office/drawing/2014/main" id="{9892192E-63EF-41C8-BF6E-6C7757564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2072"/>
                <a:ext cx="20" cy="21"/>
              </a:xfrm>
              <a:custGeom>
                <a:avLst/>
                <a:gdLst>
                  <a:gd name="T0" fmla="*/ 8 w 13"/>
                  <a:gd name="T1" fmla="*/ 5 h 14"/>
                  <a:gd name="T2" fmla="*/ 34 w 13"/>
                  <a:gd name="T3" fmla="*/ 48 h 14"/>
                  <a:gd name="T4" fmla="*/ 34 w 13"/>
                  <a:gd name="T5" fmla="*/ 0 h 14"/>
                  <a:gd name="T6" fmla="*/ 8 w 13"/>
                  <a:gd name="T7" fmla="*/ 45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2" y="1"/>
                    </a:moveTo>
                    <a:cubicBezTo>
                      <a:pt x="0" y="7"/>
                      <a:pt x="3" y="13"/>
                      <a:pt x="9" y="14"/>
                    </a:cubicBezTo>
                    <a:cubicBezTo>
                      <a:pt x="13" y="9"/>
                      <a:pt x="13" y="3"/>
                      <a:pt x="9" y="0"/>
                    </a:cubicBezTo>
                    <a:cubicBezTo>
                      <a:pt x="5" y="3"/>
                      <a:pt x="2" y="7"/>
                      <a:pt x="2" y="1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2" name="Freeform 658">
                <a:extLst>
                  <a:ext uri="{FF2B5EF4-FFF2-40B4-BE49-F238E27FC236}">
                    <a16:creationId xmlns:a16="http://schemas.microsoft.com/office/drawing/2014/main" id="{D93BC6BB-F679-479A-B0BF-5F38F2CAF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1804"/>
                <a:ext cx="50" cy="49"/>
              </a:xfrm>
              <a:custGeom>
                <a:avLst/>
                <a:gdLst>
                  <a:gd name="T0" fmla="*/ 26 w 34"/>
                  <a:gd name="T1" fmla="*/ 53 h 33"/>
                  <a:gd name="T2" fmla="*/ 6 w 34"/>
                  <a:gd name="T3" fmla="*/ 101 h 33"/>
                  <a:gd name="T4" fmla="*/ 101 w 34"/>
                  <a:gd name="T5" fmla="*/ 59 h 33"/>
                  <a:gd name="T6" fmla="*/ 13 w 34"/>
                  <a:gd name="T7" fmla="*/ 74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3">
                    <a:moveTo>
                      <a:pt x="8" y="16"/>
                    </a:moveTo>
                    <a:cubicBezTo>
                      <a:pt x="1" y="17"/>
                      <a:pt x="0" y="25"/>
                      <a:pt x="2" y="31"/>
                    </a:cubicBezTo>
                    <a:cubicBezTo>
                      <a:pt x="9" y="33"/>
                      <a:pt x="34" y="28"/>
                      <a:pt x="32" y="18"/>
                    </a:cubicBezTo>
                    <a:cubicBezTo>
                      <a:pt x="30" y="0"/>
                      <a:pt x="10" y="19"/>
                      <a:pt x="4" y="2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3" name="Freeform 659">
                <a:extLst>
                  <a:ext uri="{FF2B5EF4-FFF2-40B4-BE49-F238E27FC236}">
                    <a16:creationId xmlns:a16="http://schemas.microsoft.com/office/drawing/2014/main" id="{0D2140C0-6BB1-4F06-AFFD-3469B6312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1678"/>
                <a:ext cx="52" cy="98"/>
              </a:xfrm>
              <a:custGeom>
                <a:avLst/>
                <a:gdLst>
                  <a:gd name="T0" fmla="*/ 27 w 35"/>
                  <a:gd name="T1" fmla="*/ 53 h 66"/>
                  <a:gd name="T2" fmla="*/ 46 w 35"/>
                  <a:gd name="T3" fmla="*/ 195 h 66"/>
                  <a:gd name="T4" fmla="*/ 19 w 35"/>
                  <a:gd name="T5" fmla="*/ 108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66">
                    <a:moveTo>
                      <a:pt x="8" y="16"/>
                    </a:moveTo>
                    <a:cubicBezTo>
                      <a:pt x="6" y="26"/>
                      <a:pt x="0" y="55"/>
                      <a:pt x="14" y="59"/>
                    </a:cubicBezTo>
                    <a:cubicBezTo>
                      <a:pt x="35" y="66"/>
                      <a:pt x="33" y="0"/>
                      <a:pt x="6" y="3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4" name="Freeform 660">
                <a:extLst>
                  <a:ext uri="{FF2B5EF4-FFF2-40B4-BE49-F238E27FC236}">
                    <a16:creationId xmlns:a16="http://schemas.microsoft.com/office/drawing/2014/main" id="{5EA5FC56-F035-4850-9ACC-7A8793A4F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1626"/>
                <a:ext cx="38" cy="47"/>
              </a:xfrm>
              <a:custGeom>
                <a:avLst/>
                <a:gdLst>
                  <a:gd name="T0" fmla="*/ 15 w 26"/>
                  <a:gd name="T1" fmla="*/ 38 h 32"/>
                  <a:gd name="T2" fmla="*/ 50 w 26"/>
                  <a:gd name="T3" fmla="*/ 79 h 32"/>
                  <a:gd name="T4" fmla="*/ 15 w 26"/>
                  <a:gd name="T5" fmla="*/ 87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2">
                    <a:moveTo>
                      <a:pt x="5" y="12"/>
                    </a:moveTo>
                    <a:cubicBezTo>
                      <a:pt x="0" y="18"/>
                      <a:pt x="8" y="32"/>
                      <a:pt x="16" y="25"/>
                    </a:cubicBezTo>
                    <a:cubicBezTo>
                      <a:pt x="26" y="15"/>
                      <a:pt x="4" y="0"/>
                      <a:pt x="5" y="2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5" name="Freeform 661">
                <a:extLst>
                  <a:ext uri="{FF2B5EF4-FFF2-40B4-BE49-F238E27FC236}">
                    <a16:creationId xmlns:a16="http://schemas.microsoft.com/office/drawing/2014/main" id="{1170A4BA-E129-4A6E-A9FC-6B8C2318B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1673"/>
                <a:ext cx="52" cy="64"/>
              </a:xfrm>
              <a:custGeom>
                <a:avLst/>
                <a:gdLst>
                  <a:gd name="T0" fmla="*/ 40 w 35"/>
                  <a:gd name="T1" fmla="*/ 86 h 43"/>
                  <a:gd name="T2" fmla="*/ 62 w 35"/>
                  <a:gd name="T3" fmla="*/ 128 h 43"/>
                  <a:gd name="T4" fmla="*/ 13 w 35"/>
                  <a:gd name="T5" fmla="*/ 82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43">
                    <a:moveTo>
                      <a:pt x="12" y="26"/>
                    </a:moveTo>
                    <a:cubicBezTo>
                      <a:pt x="0" y="29"/>
                      <a:pt x="10" y="43"/>
                      <a:pt x="19" y="39"/>
                    </a:cubicBezTo>
                    <a:cubicBezTo>
                      <a:pt x="35" y="30"/>
                      <a:pt x="10" y="0"/>
                      <a:pt x="4" y="2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6" name="Freeform 662">
                <a:extLst>
                  <a:ext uri="{FF2B5EF4-FFF2-40B4-BE49-F238E27FC236}">
                    <a16:creationId xmlns:a16="http://schemas.microsoft.com/office/drawing/2014/main" id="{586612B4-A184-44C5-BA68-19F0E2B68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1610"/>
                <a:ext cx="5" cy="4"/>
              </a:xfrm>
              <a:custGeom>
                <a:avLst/>
                <a:gdLst>
                  <a:gd name="T0" fmla="*/ 13 w 3"/>
                  <a:gd name="T1" fmla="*/ 7 h 3"/>
                  <a:gd name="T2" fmla="*/ 0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2"/>
                      <a:pt x="0" y="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7" name="Freeform 663">
                <a:extLst>
                  <a:ext uri="{FF2B5EF4-FFF2-40B4-BE49-F238E27FC236}">
                    <a16:creationId xmlns:a16="http://schemas.microsoft.com/office/drawing/2014/main" id="{41EEFBF5-A069-49AF-BCBE-E85272AA6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1822"/>
                <a:ext cx="62" cy="76"/>
              </a:xfrm>
              <a:custGeom>
                <a:avLst/>
                <a:gdLst>
                  <a:gd name="T0" fmla="*/ 47 w 42"/>
                  <a:gd name="T1" fmla="*/ 69 h 51"/>
                  <a:gd name="T2" fmla="*/ 87 w 42"/>
                  <a:gd name="T3" fmla="*/ 136 h 51"/>
                  <a:gd name="T4" fmla="*/ 106 w 42"/>
                  <a:gd name="T5" fmla="*/ 22 h 51"/>
                  <a:gd name="T6" fmla="*/ 28 w 42"/>
                  <a:gd name="T7" fmla="*/ 82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51">
                    <a:moveTo>
                      <a:pt x="15" y="21"/>
                    </a:moveTo>
                    <a:cubicBezTo>
                      <a:pt x="0" y="24"/>
                      <a:pt x="10" y="51"/>
                      <a:pt x="27" y="41"/>
                    </a:cubicBezTo>
                    <a:cubicBezTo>
                      <a:pt x="35" y="37"/>
                      <a:pt x="42" y="13"/>
                      <a:pt x="33" y="7"/>
                    </a:cubicBezTo>
                    <a:cubicBezTo>
                      <a:pt x="22" y="0"/>
                      <a:pt x="10" y="16"/>
                      <a:pt x="9" y="2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8" name="Freeform 664">
                <a:extLst>
                  <a:ext uri="{FF2B5EF4-FFF2-40B4-BE49-F238E27FC236}">
                    <a16:creationId xmlns:a16="http://schemas.microsoft.com/office/drawing/2014/main" id="{C2E31080-DBCC-4499-85D9-B0F25B827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1758"/>
                <a:ext cx="66" cy="55"/>
              </a:xfrm>
              <a:custGeom>
                <a:avLst/>
                <a:gdLst>
                  <a:gd name="T0" fmla="*/ 47 w 45"/>
                  <a:gd name="T1" fmla="*/ 80 h 37"/>
                  <a:gd name="T2" fmla="*/ 38 w 45"/>
                  <a:gd name="T3" fmla="*/ 86 h 37"/>
                  <a:gd name="T4" fmla="*/ 123 w 45"/>
                  <a:gd name="T5" fmla="*/ 55 h 37"/>
                  <a:gd name="T6" fmla="*/ 38 w 45"/>
                  <a:gd name="T7" fmla="*/ 101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37">
                    <a:moveTo>
                      <a:pt x="15" y="24"/>
                    </a:moveTo>
                    <a:cubicBezTo>
                      <a:pt x="14" y="25"/>
                      <a:pt x="13" y="24"/>
                      <a:pt x="12" y="26"/>
                    </a:cubicBezTo>
                    <a:cubicBezTo>
                      <a:pt x="19" y="37"/>
                      <a:pt x="45" y="32"/>
                      <a:pt x="39" y="17"/>
                    </a:cubicBezTo>
                    <a:cubicBezTo>
                      <a:pt x="32" y="0"/>
                      <a:pt x="0" y="15"/>
                      <a:pt x="12" y="3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9" name="Freeform 665">
                <a:extLst>
                  <a:ext uri="{FF2B5EF4-FFF2-40B4-BE49-F238E27FC236}">
                    <a16:creationId xmlns:a16="http://schemas.microsoft.com/office/drawing/2014/main" id="{72676A97-4D32-420B-A713-A263064CA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757"/>
                <a:ext cx="77" cy="74"/>
              </a:xfrm>
              <a:custGeom>
                <a:avLst/>
                <a:gdLst>
                  <a:gd name="T0" fmla="*/ 68 w 52"/>
                  <a:gd name="T1" fmla="*/ 81 h 50"/>
                  <a:gd name="T2" fmla="*/ 133 w 52"/>
                  <a:gd name="T3" fmla="*/ 127 h 50"/>
                  <a:gd name="T4" fmla="*/ 41 w 52"/>
                  <a:gd name="T5" fmla="*/ 87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50">
                    <a:moveTo>
                      <a:pt x="21" y="25"/>
                    </a:moveTo>
                    <a:cubicBezTo>
                      <a:pt x="15" y="34"/>
                      <a:pt x="33" y="50"/>
                      <a:pt x="41" y="39"/>
                    </a:cubicBezTo>
                    <a:cubicBezTo>
                      <a:pt x="52" y="21"/>
                      <a:pt x="0" y="0"/>
                      <a:pt x="13" y="2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0" name="Freeform 666">
                <a:extLst>
                  <a:ext uri="{FF2B5EF4-FFF2-40B4-BE49-F238E27FC236}">
                    <a16:creationId xmlns:a16="http://schemas.microsoft.com/office/drawing/2014/main" id="{D5B2E55B-499A-4983-8D8E-271E31839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1868"/>
                <a:ext cx="46" cy="63"/>
              </a:xfrm>
              <a:custGeom>
                <a:avLst/>
                <a:gdLst>
                  <a:gd name="T0" fmla="*/ 36 w 31"/>
                  <a:gd name="T1" fmla="*/ 62 h 42"/>
                  <a:gd name="T2" fmla="*/ 15 w 31"/>
                  <a:gd name="T3" fmla="*/ 107 h 42"/>
                  <a:gd name="T4" fmla="*/ 74 w 31"/>
                  <a:gd name="T5" fmla="*/ 0 h 42"/>
                  <a:gd name="T6" fmla="*/ 28 w 31"/>
                  <a:gd name="T7" fmla="*/ 41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42">
                    <a:moveTo>
                      <a:pt x="11" y="18"/>
                    </a:moveTo>
                    <a:cubicBezTo>
                      <a:pt x="5" y="21"/>
                      <a:pt x="0" y="26"/>
                      <a:pt x="5" y="31"/>
                    </a:cubicBezTo>
                    <a:cubicBezTo>
                      <a:pt x="18" y="42"/>
                      <a:pt x="31" y="10"/>
                      <a:pt x="23" y="0"/>
                    </a:cubicBezTo>
                    <a:cubicBezTo>
                      <a:pt x="16" y="0"/>
                      <a:pt x="11" y="5"/>
                      <a:pt x="9" y="1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1" name="Freeform 667">
                <a:extLst>
                  <a:ext uri="{FF2B5EF4-FFF2-40B4-BE49-F238E27FC236}">
                    <a16:creationId xmlns:a16="http://schemas.microsoft.com/office/drawing/2014/main" id="{DB171976-7847-4B53-A91A-0AC71AFAF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1908"/>
                <a:ext cx="88" cy="69"/>
              </a:xfrm>
              <a:custGeom>
                <a:avLst/>
                <a:gdLst>
                  <a:gd name="T0" fmla="*/ 95 w 59"/>
                  <a:gd name="T1" fmla="*/ 89 h 46"/>
                  <a:gd name="T2" fmla="*/ 60 w 59"/>
                  <a:gd name="T3" fmla="*/ 86 h 46"/>
                  <a:gd name="T4" fmla="*/ 146 w 59"/>
                  <a:gd name="T5" fmla="*/ 126 h 46"/>
                  <a:gd name="T6" fmla="*/ 42 w 59"/>
                  <a:gd name="T7" fmla="*/ 93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46">
                    <a:moveTo>
                      <a:pt x="29" y="26"/>
                    </a:moveTo>
                    <a:cubicBezTo>
                      <a:pt x="25" y="25"/>
                      <a:pt x="21" y="26"/>
                      <a:pt x="18" y="25"/>
                    </a:cubicBezTo>
                    <a:cubicBezTo>
                      <a:pt x="19" y="33"/>
                      <a:pt x="36" y="46"/>
                      <a:pt x="44" y="37"/>
                    </a:cubicBezTo>
                    <a:cubicBezTo>
                      <a:pt x="59" y="19"/>
                      <a:pt x="0" y="0"/>
                      <a:pt x="13" y="2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2" name="Freeform 668">
                <a:extLst>
                  <a:ext uri="{FF2B5EF4-FFF2-40B4-BE49-F238E27FC236}">
                    <a16:creationId xmlns:a16="http://schemas.microsoft.com/office/drawing/2014/main" id="{53BAC8E0-7680-4814-ADAD-2CCB92DD7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1975"/>
                <a:ext cx="53" cy="63"/>
              </a:xfrm>
              <a:custGeom>
                <a:avLst/>
                <a:gdLst>
                  <a:gd name="T0" fmla="*/ 74 w 36"/>
                  <a:gd name="T1" fmla="*/ 129 h 42"/>
                  <a:gd name="T2" fmla="*/ 82 w 36"/>
                  <a:gd name="T3" fmla="*/ 140 h 42"/>
                  <a:gd name="T4" fmla="*/ 106 w 36"/>
                  <a:gd name="T5" fmla="*/ 120 h 42"/>
                  <a:gd name="T6" fmla="*/ 19 w 36"/>
                  <a:gd name="T7" fmla="*/ 93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42">
                    <a:moveTo>
                      <a:pt x="23" y="38"/>
                    </a:moveTo>
                    <a:cubicBezTo>
                      <a:pt x="24" y="37"/>
                      <a:pt x="18" y="40"/>
                      <a:pt x="26" y="41"/>
                    </a:cubicBezTo>
                    <a:cubicBezTo>
                      <a:pt x="32" y="42"/>
                      <a:pt x="32" y="42"/>
                      <a:pt x="33" y="35"/>
                    </a:cubicBezTo>
                    <a:cubicBezTo>
                      <a:pt x="36" y="17"/>
                      <a:pt x="0" y="0"/>
                      <a:pt x="6" y="2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3" name="Freeform 669">
                <a:extLst>
                  <a:ext uri="{FF2B5EF4-FFF2-40B4-BE49-F238E27FC236}">
                    <a16:creationId xmlns:a16="http://schemas.microsoft.com/office/drawing/2014/main" id="{EA8E7BA7-D7E6-4115-87E2-52DA2E001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1944"/>
                <a:ext cx="48" cy="61"/>
              </a:xfrm>
              <a:custGeom>
                <a:avLst/>
                <a:gdLst>
                  <a:gd name="T0" fmla="*/ 45 w 32"/>
                  <a:gd name="T1" fmla="*/ 62 h 41"/>
                  <a:gd name="T2" fmla="*/ 99 w 32"/>
                  <a:gd name="T3" fmla="*/ 132 h 41"/>
                  <a:gd name="T4" fmla="*/ 21 w 32"/>
                  <a:gd name="T5" fmla="*/ 86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13" y="19"/>
                    </a:moveTo>
                    <a:cubicBezTo>
                      <a:pt x="8" y="27"/>
                      <a:pt x="21" y="41"/>
                      <a:pt x="29" y="40"/>
                    </a:cubicBezTo>
                    <a:cubicBezTo>
                      <a:pt x="32" y="19"/>
                      <a:pt x="0" y="0"/>
                      <a:pt x="6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4" name="Freeform 670">
                <a:extLst>
                  <a:ext uri="{FF2B5EF4-FFF2-40B4-BE49-F238E27FC236}">
                    <a16:creationId xmlns:a16="http://schemas.microsoft.com/office/drawing/2014/main" id="{4E192099-3985-4760-9919-55ED487BD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2075"/>
                <a:ext cx="62" cy="99"/>
              </a:xfrm>
              <a:custGeom>
                <a:avLst/>
                <a:gdLst>
                  <a:gd name="T0" fmla="*/ 32 w 42"/>
                  <a:gd name="T1" fmla="*/ 87 h 67"/>
                  <a:gd name="T2" fmla="*/ 19 w 42"/>
                  <a:gd name="T3" fmla="*/ 83 h 67"/>
                  <a:gd name="T4" fmla="*/ 87 w 42"/>
                  <a:gd name="T5" fmla="*/ 168 h 67"/>
                  <a:gd name="T6" fmla="*/ 0 w 42"/>
                  <a:gd name="T7" fmla="*/ 74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67">
                    <a:moveTo>
                      <a:pt x="10" y="27"/>
                    </a:moveTo>
                    <a:cubicBezTo>
                      <a:pt x="9" y="27"/>
                      <a:pt x="8" y="26"/>
                      <a:pt x="6" y="26"/>
                    </a:cubicBezTo>
                    <a:cubicBezTo>
                      <a:pt x="5" y="38"/>
                      <a:pt x="13" y="67"/>
                      <a:pt x="27" y="52"/>
                    </a:cubicBezTo>
                    <a:cubicBezTo>
                      <a:pt x="42" y="38"/>
                      <a:pt x="14" y="0"/>
                      <a:pt x="0" y="2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5" name="Freeform 671">
                <a:extLst>
                  <a:ext uri="{FF2B5EF4-FFF2-40B4-BE49-F238E27FC236}">
                    <a16:creationId xmlns:a16="http://schemas.microsoft.com/office/drawing/2014/main" id="{C2938B06-0434-486D-84AF-DB0AA4B9C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035"/>
                <a:ext cx="41" cy="41"/>
              </a:xfrm>
              <a:custGeom>
                <a:avLst/>
                <a:gdLst>
                  <a:gd name="T0" fmla="*/ 32 w 28"/>
                  <a:gd name="T1" fmla="*/ 47 h 28"/>
                  <a:gd name="T2" fmla="*/ 79 w 28"/>
                  <a:gd name="T3" fmla="*/ 88 h 28"/>
                  <a:gd name="T4" fmla="*/ 9 w 28"/>
                  <a:gd name="T5" fmla="*/ 6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0" y="15"/>
                    </a:moveTo>
                    <a:cubicBezTo>
                      <a:pt x="11" y="21"/>
                      <a:pt x="19" y="27"/>
                      <a:pt x="25" y="28"/>
                    </a:cubicBezTo>
                    <a:cubicBezTo>
                      <a:pt x="28" y="11"/>
                      <a:pt x="0" y="0"/>
                      <a:pt x="3" y="1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6" name="Freeform 672">
                <a:extLst>
                  <a:ext uri="{FF2B5EF4-FFF2-40B4-BE49-F238E27FC236}">
                    <a16:creationId xmlns:a16="http://schemas.microsoft.com/office/drawing/2014/main" id="{17A84861-D37B-4FBD-8EA2-F4C18AC9A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081"/>
                <a:ext cx="43" cy="41"/>
              </a:xfrm>
              <a:custGeom>
                <a:avLst/>
                <a:gdLst>
                  <a:gd name="T0" fmla="*/ 19 w 29"/>
                  <a:gd name="T1" fmla="*/ 47 h 28"/>
                  <a:gd name="T2" fmla="*/ 82 w 29"/>
                  <a:gd name="T3" fmla="*/ 50 h 28"/>
                  <a:gd name="T4" fmla="*/ 27 w 29"/>
                  <a:gd name="T5" fmla="*/ 82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8">
                    <a:moveTo>
                      <a:pt x="6" y="15"/>
                    </a:moveTo>
                    <a:cubicBezTo>
                      <a:pt x="3" y="28"/>
                      <a:pt x="22" y="28"/>
                      <a:pt x="25" y="16"/>
                    </a:cubicBezTo>
                    <a:cubicBezTo>
                      <a:pt x="29" y="0"/>
                      <a:pt x="0" y="3"/>
                      <a:pt x="8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7" name="Freeform 673">
                <a:extLst>
                  <a:ext uri="{FF2B5EF4-FFF2-40B4-BE49-F238E27FC236}">
                    <a16:creationId xmlns:a16="http://schemas.microsoft.com/office/drawing/2014/main" id="{1ECA1C08-5BE2-4F22-8AF4-789435264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2115"/>
                <a:ext cx="30" cy="62"/>
              </a:xfrm>
              <a:custGeom>
                <a:avLst/>
                <a:gdLst>
                  <a:gd name="T0" fmla="*/ 18 w 20"/>
                  <a:gd name="T1" fmla="*/ 114 h 42"/>
                  <a:gd name="T2" fmla="*/ 62 w 20"/>
                  <a:gd name="T3" fmla="*/ 69 h 42"/>
                  <a:gd name="T4" fmla="*/ 27 w 20"/>
                  <a:gd name="T5" fmla="*/ 12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42">
                    <a:moveTo>
                      <a:pt x="5" y="35"/>
                    </a:moveTo>
                    <a:cubicBezTo>
                      <a:pt x="3" y="42"/>
                      <a:pt x="20" y="34"/>
                      <a:pt x="18" y="22"/>
                    </a:cubicBezTo>
                    <a:cubicBezTo>
                      <a:pt x="14" y="0"/>
                      <a:pt x="0" y="25"/>
                      <a:pt x="8" y="4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8" name="Freeform 674">
                <a:extLst>
                  <a:ext uri="{FF2B5EF4-FFF2-40B4-BE49-F238E27FC236}">
                    <a16:creationId xmlns:a16="http://schemas.microsoft.com/office/drawing/2014/main" id="{567320BA-E572-418A-B446-2FC2024F2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292"/>
                <a:ext cx="61" cy="75"/>
              </a:xfrm>
              <a:custGeom>
                <a:avLst/>
                <a:gdLst>
                  <a:gd name="T0" fmla="*/ 55 w 41"/>
                  <a:gd name="T1" fmla="*/ 129 h 51"/>
                  <a:gd name="T2" fmla="*/ 113 w 41"/>
                  <a:gd name="T3" fmla="*/ 56 h 51"/>
                  <a:gd name="T4" fmla="*/ 40 w 41"/>
                  <a:gd name="T5" fmla="*/ 129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51">
                    <a:moveTo>
                      <a:pt x="17" y="41"/>
                    </a:moveTo>
                    <a:cubicBezTo>
                      <a:pt x="30" y="51"/>
                      <a:pt x="41" y="27"/>
                      <a:pt x="34" y="18"/>
                    </a:cubicBezTo>
                    <a:cubicBezTo>
                      <a:pt x="21" y="0"/>
                      <a:pt x="0" y="23"/>
                      <a:pt x="12" y="4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9" name="Freeform 675">
                <a:extLst>
                  <a:ext uri="{FF2B5EF4-FFF2-40B4-BE49-F238E27FC236}">
                    <a16:creationId xmlns:a16="http://schemas.microsoft.com/office/drawing/2014/main" id="{DD08B5CF-B791-47A6-850C-ED8B4794C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2344"/>
                <a:ext cx="44" cy="58"/>
              </a:xfrm>
              <a:custGeom>
                <a:avLst/>
                <a:gdLst>
                  <a:gd name="T0" fmla="*/ 32 w 30"/>
                  <a:gd name="T1" fmla="*/ 100 h 39"/>
                  <a:gd name="T2" fmla="*/ 82 w 30"/>
                  <a:gd name="T3" fmla="*/ 42 h 39"/>
                  <a:gd name="T4" fmla="*/ 9 w 30"/>
                  <a:gd name="T5" fmla="*/ 67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9">
                    <a:moveTo>
                      <a:pt x="10" y="30"/>
                    </a:moveTo>
                    <a:cubicBezTo>
                      <a:pt x="17" y="39"/>
                      <a:pt x="30" y="22"/>
                      <a:pt x="26" y="13"/>
                    </a:cubicBezTo>
                    <a:cubicBezTo>
                      <a:pt x="20" y="0"/>
                      <a:pt x="0" y="4"/>
                      <a:pt x="3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0" name="Freeform 676">
                <a:extLst>
                  <a:ext uri="{FF2B5EF4-FFF2-40B4-BE49-F238E27FC236}">
                    <a16:creationId xmlns:a16="http://schemas.microsoft.com/office/drawing/2014/main" id="{FEB48E9E-A5B1-4B05-B38A-A24FC0B55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2312"/>
                <a:ext cx="37" cy="63"/>
              </a:xfrm>
              <a:custGeom>
                <a:avLst/>
                <a:gdLst>
                  <a:gd name="T0" fmla="*/ 15 w 25"/>
                  <a:gd name="T1" fmla="*/ 107 h 42"/>
                  <a:gd name="T2" fmla="*/ 53 w 25"/>
                  <a:gd name="T3" fmla="*/ 135 h 42"/>
                  <a:gd name="T4" fmla="*/ 13 w 25"/>
                  <a:gd name="T5" fmla="*/ 89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42">
                    <a:moveTo>
                      <a:pt x="5" y="31"/>
                    </a:moveTo>
                    <a:cubicBezTo>
                      <a:pt x="6" y="37"/>
                      <a:pt x="10" y="42"/>
                      <a:pt x="16" y="40"/>
                    </a:cubicBezTo>
                    <a:cubicBezTo>
                      <a:pt x="25" y="13"/>
                      <a:pt x="0" y="0"/>
                      <a:pt x="4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1" name="Freeform 677">
                <a:extLst>
                  <a:ext uri="{FF2B5EF4-FFF2-40B4-BE49-F238E27FC236}">
                    <a16:creationId xmlns:a16="http://schemas.microsoft.com/office/drawing/2014/main" id="{903C4E24-FE49-4C9F-B4AE-7C2492304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2244"/>
                <a:ext cx="26" cy="43"/>
              </a:xfrm>
              <a:custGeom>
                <a:avLst/>
                <a:gdLst>
                  <a:gd name="T0" fmla="*/ 1 w 18"/>
                  <a:gd name="T1" fmla="*/ 55 h 29"/>
                  <a:gd name="T2" fmla="*/ 25 w 18"/>
                  <a:gd name="T3" fmla="*/ 95 h 29"/>
                  <a:gd name="T4" fmla="*/ 1 w 18"/>
                  <a:gd name="T5" fmla="*/ 53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9">
                    <a:moveTo>
                      <a:pt x="1" y="17"/>
                    </a:moveTo>
                    <a:cubicBezTo>
                      <a:pt x="0" y="23"/>
                      <a:pt x="3" y="27"/>
                      <a:pt x="8" y="29"/>
                    </a:cubicBezTo>
                    <a:cubicBezTo>
                      <a:pt x="18" y="21"/>
                      <a:pt x="7" y="0"/>
                      <a:pt x="1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2" name="Freeform 678">
                <a:extLst>
                  <a:ext uri="{FF2B5EF4-FFF2-40B4-BE49-F238E27FC236}">
                    <a16:creationId xmlns:a16="http://schemas.microsoft.com/office/drawing/2014/main" id="{EC2B12AF-1813-4D70-9D0E-146C85AA5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2185"/>
                <a:ext cx="44" cy="61"/>
              </a:xfrm>
              <a:custGeom>
                <a:avLst/>
                <a:gdLst>
                  <a:gd name="T0" fmla="*/ 35 w 29"/>
                  <a:gd name="T1" fmla="*/ 49 h 41"/>
                  <a:gd name="T2" fmla="*/ 97 w 29"/>
                  <a:gd name="T3" fmla="*/ 80 h 41"/>
                  <a:gd name="T4" fmla="*/ 12 w 29"/>
                  <a:gd name="T5" fmla="*/ 68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41">
                    <a:moveTo>
                      <a:pt x="10" y="15"/>
                    </a:moveTo>
                    <a:cubicBezTo>
                      <a:pt x="6" y="25"/>
                      <a:pt x="28" y="41"/>
                      <a:pt x="28" y="24"/>
                    </a:cubicBezTo>
                    <a:cubicBezTo>
                      <a:pt x="29" y="9"/>
                      <a:pt x="0" y="0"/>
                      <a:pt x="3" y="2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3" name="Freeform 679">
                <a:extLst>
                  <a:ext uri="{FF2B5EF4-FFF2-40B4-BE49-F238E27FC236}">
                    <a16:creationId xmlns:a16="http://schemas.microsoft.com/office/drawing/2014/main" id="{9A236874-9BEC-4C22-B3CD-ED19C1F22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197"/>
                <a:ext cx="63" cy="77"/>
              </a:xfrm>
              <a:custGeom>
                <a:avLst/>
                <a:gdLst>
                  <a:gd name="T0" fmla="*/ 32 w 42"/>
                  <a:gd name="T1" fmla="*/ 104 h 52"/>
                  <a:gd name="T2" fmla="*/ 86 w 42"/>
                  <a:gd name="T3" fmla="*/ 154 h 52"/>
                  <a:gd name="T4" fmla="*/ 14 w 42"/>
                  <a:gd name="T5" fmla="*/ 141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52">
                    <a:moveTo>
                      <a:pt x="9" y="32"/>
                    </a:moveTo>
                    <a:cubicBezTo>
                      <a:pt x="1" y="40"/>
                      <a:pt x="17" y="52"/>
                      <a:pt x="25" y="47"/>
                    </a:cubicBezTo>
                    <a:cubicBezTo>
                      <a:pt x="42" y="37"/>
                      <a:pt x="0" y="0"/>
                      <a:pt x="4" y="4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4" name="Freeform 680">
                <a:extLst>
                  <a:ext uri="{FF2B5EF4-FFF2-40B4-BE49-F238E27FC236}">
                    <a16:creationId xmlns:a16="http://schemas.microsoft.com/office/drawing/2014/main" id="{8608F04B-8578-451B-98DB-7D14B4A0F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260"/>
                <a:ext cx="61" cy="91"/>
              </a:xfrm>
              <a:custGeom>
                <a:avLst/>
                <a:gdLst>
                  <a:gd name="T0" fmla="*/ 28 w 41"/>
                  <a:gd name="T1" fmla="*/ 116 h 61"/>
                  <a:gd name="T2" fmla="*/ 27 w 41"/>
                  <a:gd name="T3" fmla="*/ 113 h 61"/>
                  <a:gd name="T4" fmla="*/ 113 w 41"/>
                  <a:gd name="T5" fmla="*/ 142 h 61"/>
                  <a:gd name="T6" fmla="*/ 36 w 41"/>
                  <a:gd name="T7" fmla="*/ 155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61">
                    <a:moveTo>
                      <a:pt x="9" y="35"/>
                    </a:moveTo>
                    <a:cubicBezTo>
                      <a:pt x="8" y="35"/>
                      <a:pt x="11" y="32"/>
                      <a:pt x="8" y="34"/>
                    </a:cubicBezTo>
                    <a:cubicBezTo>
                      <a:pt x="0" y="48"/>
                      <a:pt x="28" y="61"/>
                      <a:pt x="34" y="43"/>
                    </a:cubicBezTo>
                    <a:cubicBezTo>
                      <a:pt x="41" y="23"/>
                      <a:pt x="0" y="0"/>
                      <a:pt x="11" y="4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5" name="Freeform 681">
                <a:extLst>
                  <a:ext uri="{FF2B5EF4-FFF2-40B4-BE49-F238E27FC236}">
                    <a16:creationId xmlns:a16="http://schemas.microsoft.com/office/drawing/2014/main" id="{ED06C0AB-1D53-4333-91BE-D8FEC7FE2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372"/>
                <a:ext cx="50" cy="52"/>
              </a:xfrm>
              <a:custGeom>
                <a:avLst/>
                <a:gdLst>
                  <a:gd name="T0" fmla="*/ 46 w 34"/>
                  <a:gd name="T1" fmla="*/ 40 h 35"/>
                  <a:gd name="T2" fmla="*/ 35 w 34"/>
                  <a:gd name="T3" fmla="*/ 95 h 35"/>
                  <a:gd name="T4" fmla="*/ 96 w 34"/>
                  <a:gd name="T5" fmla="*/ 49 h 35"/>
                  <a:gd name="T6" fmla="*/ 0 w 34"/>
                  <a:gd name="T7" fmla="*/ 53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14" y="12"/>
                    </a:moveTo>
                    <a:cubicBezTo>
                      <a:pt x="2" y="6"/>
                      <a:pt x="0" y="24"/>
                      <a:pt x="11" y="29"/>
                    </a:cubicBezTo>
                    <a:cubicBezTo>
                      <a:pt x="23" y="35"/>
                      <a:pt x="34" y="27"/>
                      <a:pt x="30" y="15"/>
                    </a:cubicBezTo>
                    <a:cubicBezTo>
                      <a:pt x="24" y="0"/>
                      <a:pt x="2" y="0"/>
                      <a:pt x="0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6" name="Freeform 682">
                <a:extLst>
                  <a:ext uri="{FF2B5EF4-FFF2-40B4-BE49-F238E27FC236}">
                    <a16:creationId xmlns:a16="http://schemas.microsoft.com/office/drawing/2014/main" id="{27398ACF-C310-42A7-9CE9-93A93F81D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388"/>
                <a:ext cx="67" cy="73"/>
              </a:xfrm>
              <a:custGeom>
                <a:avLst/>
                <a:gdLst>
                  <a:gd name="T0" fmla="*/ 46 w 45"/>
                  <a:gd name="T1" fmla="*/ 63 h 49"/>
                  <a:gd name="T2" fmla="*/ 22 w 45"/>
                  <a:gd name="T3" fmla="*/ 69 h 49"/>
                  <a:gd name="T4" fmla="*/ 80 w 45"/>
                  <a:gd name="T5" fmla="*/ 162 h 49"/>
                  <a:gd name="T6" fmla="*/ 127 w 45"/>
                  <a:gd name="T7" fmla="*/ 49 h 49"/>
                  <a:gd name="T8" fmla="*/ 22 w 45"/>
                  <a:gd name="T9" fmla="*/ 86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9">
                    <a:moveTo>
                      <a:pt x="14" y="19"/>
                    </a:moveTo>
                    <a:cubicBezTo>
                      <a:pt x="10" y="15"/>
                      <a:pt x="10" y="16"/>
                      <a:pt x="7" y="21"/>
                    </a:cubicBezTo>
                    <a:cubicBezTo>
                      <a:pt x="0" y="32"/>
                      <a:pt x="12" y="49"/>
                      <a:pt x="24" y="49"/>
                    </a:cubicBezTo>
                    <a:cubicBezTo>
                      <a:pt x="38" y="49"/>
                      <a:pt x="45" y="26"/>
                      <a:pt x="38" y="15"/>
                    </a:cubicBezTo>
                    <a:cubicBezTo>
                      <a:pt x="27" y="0"/>
                      <a:pt x="9" y="11"/>
                      <a:pt x="7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7" name="Freeform 683">
                <a:extLst>
                  <a:ext uri="{FF2B5EF4-FFF2-40B4-BE49-F238E27FC236}">
                    <a16:creationId xmlns:a16="http://schemas.microsoft.com/office/drawing/2014/main" id="{E85DF8FD-B9E8-4823-8F93-F05F485A5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2443"/>
                <a:ext cx="50" cy="46"/>
              </a:xfrm>
              <a:custGeom>
                <a:avLst/>
                <a:gdLst>
                  <a:gd name="T0" fmla="*/ 28 w 34"/>
                  <a:gd name="T1" fmla="*/ 67 h 31"/>
                  <a:gd name="T2" fmla="*/ 26 w 34"/>
                  <a:gd name="T3" fmla="*/ 53 h 31"/>
                  <a:gd name="T4" fmla="*/ 88 w 34"/>
                  <a:gd name="T5" fmla="*/ 46 h 31"/>
                  <a:gd name="T6" fmla="*/ 22 w 34"/>
                  <a:gd name="T7" fmla="*/ 79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1">
                    <a:moveTo>
                      <a:pt x="9" y="20"/>
                    </a:moveTo>
                    <a:cubicBezTo>
                      <a:pt x="8" y="18"/>
                      <a:pt x="9" y="17"/>
                      <a:pt x="8" y="16"/>
                    </a:cubicBezTo>
                    <a:cubicBezTo>
                      <a:pt x="13" y="22"/>
                      <a:pt x="34" y="31"/>
                      <a:pt x="28" y="14"/>
                    </a:cubicBezTo>
                    <a:cubicBezTo>
                      <a:pt x="24" y="0"/>
                      <a:pt x="0" y="8"/>
                      <a:pt x="7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8" name="Freeform 684">
                <a:extLst>
                  <a:ext uri="{FF2B5EF4-FFF2-40B4-BE49-F238E27FC236}">
                    <a16:creationId xmlns:a16="http://schemas.microsoft.com/office/drawing/2014/main" id="{572906F8-A67F-4C36-8EEC-E082CB65E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2503"/>
                <a:ext cx="64" cy="49"/>
              </a:xfrm>
              <a:custGeom>
                <a:avLst/>
                <a:gdLst>
                  <a:gd name="T0" fmla="*/ 106 w 43"/>
                  <a:gd name="T1" fmla="*/ 49 h 33"/>
                  <a:gd name="T2" fmla="*/ 73 w 43"/>
                  <a:gd name="T3" fmla="*/ 86 h 33"/>
                  <a:gd name="T4" fmla="*/ 135 w 43"/>
                  <a:gd name="T5" fmla="*/ 53 h 33"/>
                  <a:gd name="T6" fmla="*/ 101 w 43"/>
                  <a:gd name="T7" fmla="*/ 4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33">
                    <a:moveTo>
                      <a:pt x="32" y="15"/>
                    </a:moveTo>
                    <a:cubicBezTo>
                      <a:pt x="28" y="0"/>
                      <a:pt x="0" y="11"/>
                      <a:pt x="22" y="26"/>
                    </a:cubicBezTo>
                    <a:cubicBezTo>
                      <a:pt x="31" y="33"/>
                      <a:pt x="43" y="30"/>
                      <a:pt x="41" y="16"/>
                    </a:cubicBezTo>
                    <a:cubicBezTo>
                      <a:pt x="40" y="8"/>
                      <a:pt x="33" y="2"/>
                      <a:pt x="31" y="1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9" name="Freeform 685">
                <a:extLst>
                  <a:ext uri="{FF2B5EF4-FFF2-40B4-BE49-F238E27FC236}">
                    <a16:creationId xmlns:a16="http://schemas.microsoft.com/office/drawing/2014/main" id="{CFED7DFC-59FB-4761-8EB9-827829ECD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2469"/>
                <a:ext cx="6" cy="7"/>
              </a:xfrm>
              <a:custGeom>
                <a:avLst/>
                <a:gdLst>
                  <a:gd name="T0" fmla="*/ 14 w 4"/>
                  <a:gd name="T1" fmla="*/ 6 h 5"/>
                  <a:gd name="T2" fmla="*/ 0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5"/>
                      <a:pt x="2" y="2"/>
                      <a:pt x="0" y="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0" name="Freeform 686">
                <a:extLst>
                  <a:ext uri="{FF2B5EF4-FFF2-40B4-BE49-F238E27FC236}">
                    <a16:creationId xmlns:a16="http://schemas.microsoft.com/office/drawing/2014/main" id="{D134BC05-1D67-455E-8316-C2B97C50D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2312"/>
                <a:ext cx="52" cy="36"/>
              </a:xfrm>
              <a:custGeom>
                <a:avLst/>
                <a:gdLst>
                  <a:gd name="T0" fmla="*/ 27 w 35"/>
                  <a:gd name="T1" fmla="*/ 8 h 24"/>
                  <a:gd name="T2" fmla="*/ 6 w 35"/>
                  <a:gd name="T3" fmla="*/ 12 h 24"/>
                  <a:gd name="T4" fmla="*/ 76 w 35"/>
                  <a:gd name="T5" fmla="*/ 0 h 24"/>
                  <a:gd name="T6" fmla="*/ 27 w 35"/>
                  <a:gd name="T7" fmla="*/ 32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4">
                    <a:moveTo>
                      <a:pt x="8" y="2"/>
                    </a:moveTo>
                    <a:cubicBezTo>
                      <a:pt x="6" y="1"/>
                      <a:pt x="4" y="2"/>
                      <a:pt x="2" y="3"/>
                    </a:cubicBezTo>
                    <a:cubicBezTo>
                      <a:pt x="0" y="24"/>
                      <a:pt x="35" y="19"/>
                      <a:pt x="23" y="0"/>
                    </a:cubicBezTo>
                    <a:cubicBezTo>
                      <a:pt x="17" y="0"/>
                      <a:pt x="4" y="4"/>
                      <a:pt x="8" y="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1" name="Freeform 687">
                <a:extLst>
                  <a:ext uri="{FF2B5EF4-FFF2-40B4-BE49-F238E27FC236}">
                    <a16:creationId xmlns:a16="http://schemas.microsoft.com/office/drawing/2014/main" id="{9C69D5B7-240E-4783-9EE5-E2E28106B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249"/>
                <a:ext cx="47" cy="38"/>
              </a:xfrm>
              <a:custGeom>
                <a:avLst/>
                <a:gdLst>
                  <a:gd name="T0" fmla="*/ 28 w 32"/>
                  <a:gd name="T1" fmla="*/ 42 h 26"/>
                  <a:gd name="T2" fmla="*/ 82 w 32"/>
                  <a:gd name="T3" fmla="*/ 54 h 26"/>
                  <a:gd name="T4" fmla="*/ 0 w 32"/>
                  <a:gd name="T5" fmla="*/ 54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9" y="14"/>
                    </a:moveTo>
                    <a:cubicBezTo>
                      <a:pt x="10" y="24"/>
                      <a:pt x="22" y="26"/>
                      <a:pt x="26" y="17"/>
                    </a:cubicBezTo>
                    <a:cubicBezTo>
                      <a:pt x="32" y="0"/>
                      <a:pt x="5" y="10"/>
                      <a:pt x="0" y="1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2" name="Freeform 688">
                <a:extLst>
                  <a:ext uri="{FF2B5EF4-FFF2-40B4-BE49-F238E27FC236}">
                    <a16:creationId xmlns:a16="http://schemas.microsoft.com/office/drawing/2014/main" id="{F3DBD3AD-6710-49A2-BF2C-33E7AA296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204"/>
                <a:ext cx="10" cy="9"/>
              </a:xfrm>
              <a:custGeom>
                <a:avLst/>
                <a:gdLst>
                  <a:gd name="T0" fmla="*/ 19 w 7"/>
                  <a:gd name="T1" fmla="*/ 21 h 6"/>
                  <a:gd name="T2" fmla="*/ 20 w 7"/>
                  <a:gd name="T3" fmla="*/ 8 h 6"/>
                  <a:gd name="T4" fmla="*/ 13 w 7"/>
                  <a:gd name="T5" fmla="*/ 0 h 6"/>
                  <a:gd name="T6" fmla="*/ 0 w 7"/>
                  <a:gd name="T7" fmla="*/ 1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6" y="6"/>
                    </a:moveTo>
                    <a:cubicBezTo>
                      <a:pt x="7" y="5"/>
                      <a:pt x="7" y="3"/>
                      <a:pt x="7" y="2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2" y="1"/>
                      <a:pt x="1" y="3"/>
                      <a:pt x="0" y="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3" name="Freeform 689">
                <a:extLst>
                  <a:ext uri="{FF2B5EF4-FFF2-40B4-BE49-F238E27FC236}">
                    <a16:creationId xmlns:a16="http://schemas.microsoft.com/office/drawing/2014/main" id="{F08D6686-E5E7-45E4-9E95-2488BAEFE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417"/>
                <a:ext cx="46" cy="37"/>
              </a:xfrm>
              <a:custGeom>
                <a:avLst/>
                <a:gdLst>
                  <a:gd name="T0" fmla="*/ 22 w 31"/>
                  <a:gd name="T1" fmla="*/ 53 h 25"/>
                  <a:gd name="T2" fmla="*/ 101 w 31"/>
                  <a:gd name="T3" fmla="*/ 65 h 25"/>
                  <a:gd name="T4" fmla="*/ 15 w 31"/>
                  <a:gd name="T5" fmla="*/ 61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5">
                    <a:moveTo>
                      <a:pt x="7" y="16"/>
                    </a:moveTo>
                    <a:cubicBezTo>
                      <a:pt x="11" y="24"/>
                      <a:pt x="24" y="25"/>
                      <a:pt x="31" y="20"/>
                    </a:cubicBezTo>
                    <a:cubicBezTo>
                      <a:pt x="28" y="5"/>
                      <a:pt x="0" y="0"/>
                      <a:pt x="5" y="1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4" name="Freeform 690">
                <a:extLst>
                  <a:ext uri="{FF2B5EF4-FFF2-40B4-BE49-F238E27FC236}">
                    <a16:creationId xmlns:a16="http://schemas.microsoft.com/office/drawing/2014/main" id="{7B18FE1C-9939-4357-82AD-22848AB23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473"/>
                <a:ext cx="41" cy="48"/>
              </a:xfrm>
              <a:custGeom>
                <a:avLst/>
                <a:gdLst>
                  <a:gd name="T0" fmla="*/ 32 w 28"/>
                  <a:gd name="T1" fmla="*/ 59 h 32"/>
                  <a:gd name="T2" fmla="*/ 22 w 28"/>
                  <a:gd name="T3" fmla="*/ 68 h 32"/>
                  <a:gd name="T4" fmla="*/ 86 w 28"/>
                  <a:gd name="T5" fmla="*/ 59 h 32"/>
                  <a:gd name="T6" fmla="*/ 38 w 28"/>
                  <a:gd name="T7" fmla="*/ 62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0" y="17"/>
                    </a:moveTo>
                    <a:cubicBezTo>
                      <a:pt x="9" y="17"/>
                      <a:pt x="7" y="18"/>
                      <a:pt x="7" y="20"/>
                    </a:cubicBezTo>
                    <a:cubicBezTo>
                      <a:pt x="15" y="27"/>
                      <a:pt x="28" y="32"/>
                      <a:pt x="27" y="17"/>
                    </a:cubicBezTo>
                    <a:cubicBezTo>
                      <a:pt x="26" y="0"/>
                      <a:pt x="0" y="2"/>
                      <a:pt x="12" y="1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5" name="Freeform 691">
                <a:extLst>
                  <a:ext uri="{FF2B5EF4-FFF2-40B4-BE49-F238E27FC236}">
                    <a16:creationId xmlns:a16="http://schemas.microsoft.com/office/drawing/2014/main" id="{FDDFF7A8-B92B-4F93-8612-05669E79C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2384"/>
                <a:ext cx="42" cy="35"/>
              </a:xfrm>
              <a:custGeom>
                <a:avLst/>
                <a:gdLst>
                  <a:gd name="T0" fmla="*/ 35 w 28"/>
                  <a:gd name="T1" fmla="*/ 32 h 24"/>
                  <a:gd name="T2" fmla="*/ 0 w 28"/>
                  <a:gd name="T3" fmla="*/ 32 h 24"/>
                  <a:gd name="T4" fmla="*/ 75 w 28"/>
                  <a:gd name="T5" fmla="*/ 47 h 24"/>
                  <a:gd name="T6" fmla="*/ 39 w 28"/>
                  <a:gd name="T7" fmla="*/ 47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4">
                    <a:moveTo>
                      <a:pt x="10" y="10"/>
                    </a:moveTo>
                    <a:cubicBezTo>
                      <a:pt x="7" y="9"/>
                      <a:pt x="3" y="10"/>
                      <a:pt x="0" y="10"/>
                    </a:cubicBezTo>
                    <a:cubicBezTo>
                      <a:pt x="1" y="18"/>
                      <a:pt x="18" y="24"/>
                      <a:pt x="22" y="15"/>
                    </a:cubicBezTo>
                    <a:cubicBezTo>
                      <a:pt x="28" y="6"/>
                      <a:pt x="9" y="0"/>
                      <a:pt x="11" y="1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6" name="Freeform 692">
                <a:extLst>
                  <a:ext uri="{FF2B5EF4-FFF2-40B4-BE49-F238E27FC236}">
                    <a16:creationId xmlns:a16="http://schemas.microsoft.com/office/drawing/2014/main" id="{AF585B44-DF83-4E79-9D4D-7F3038379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1593"/>
                <a:ext cx="70" cy="66"/>
              </a:xfrm>
              <a:custGeom>
                <a:avLst/>
                <a:gdLst>
                  <a:gd name="T0" fmla="*/ 60 w 47"/>
                  <a:gd name="T1" fmla="*/ 35 h 44"/>
                  <a:gd name="T2" fmla="*/ 100 w 47"/>
                  <a:gd name="T3" fmla="*/ 143 h 44"/>
                  <a:gd name="T4" fmla="*/ 119 w 47"/>
                  <a:gd name="T5" fmla="*/ 26 h 44"/>
                  <a:gd name="T6" fmla="*/ 28 w 47"/>
                  <a:gd name="T7" fmla="*/ 59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44">
                    <a:moveTo>
                      <a:pt x="18" y="10"/>
                    </a:moveTo>
                    <a:cubicBezTo>
                      <a:pt x="0" y="12"/>
                      <a:pt x="14" y="44"/>
                      <a:pt x="30" y="42"/>
                    </a:cubicBezTo>
                    <a:cubicBezTo>
                      <a:pt x="46" y="40"/>
                      <a:pt x="47" y="16"/>
                      <a:pt x="36" y="7"/>
                    </a:cubicBezTo>
                    <a:cubicBezTo>
                      <a:pt x="27" y="0"/>
                      <a:pt x="6" y="1"/>
                      <a:pt x="9" y="1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7" name="Freeform 693">
                <a:extLst>
                  <a:ext uri="{FF2B5EF4-FFF2-40B4-BE49-F238E27FC236}">
                    <a16:creationId xmlns:a16="http://schemas.microsoft.com/office/drawing/2014/main" id="{0681CD48-38A5-4215-822F-8A4172838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546"/>
                <a:ext cx="52" cy="53"/>
              </a:xfrm>
              <a:custGeom>
                <a:avLst/>
                <a:gdLst>
                  <a:gd name="T0" fmla="*/ 42 w 35"/>
                  <a:gd name="T1" fmla="*/ 68 h 36"/>
                  <a:gd name="T2" fmla="*/ 28 w 35"/>
                  <a:gd name="T3" fmla="*/ 69 h 36"/>
                  <a:gd name="T4" fmla="*/ 108 w 35"/>
                  <a:gd name="T5" fmla="*/ 63 h 36"/>
                  <a:gd name="T6" fmla="*/ 27 w 35"/>
                  <a:gd name="T7" fmla="*/ 115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36">
                    <a:moveTo>
                      <a:pt x="13" y="21"/>
                    </a:moveTo>
                    <a:cubicBezTo>
                      <a:pt x="11" y="21"/>
                      <a:pt x="10" y="21"/>
                      <a:pt x="9" y="22"/>
                    </a:cubicBezTo>
                    <a:cubicBezTo>
                      <a:pt x="13" y="32"/>
                      <a:pt x="35" y="36"/>
                      <a:pt x="33" y="20"/>
                    </a:cubicBezTo>
                    <a:cubicBezTo>
                      <a:pt x="30" y="0"/>
                      <a:pt x="0" y="14"/>
                      <a:pt x="8" y="3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8" name="Freeform 694">
                <a:extLst>
                  <a:ext uri="{FF2B5EF4-FFF2-40B4-BE49-F238E27FC236}">
                    <a16:creationId xmlns:a16="http://schemas.microsoft.com/office/drawing/2014/main" id="{BD5DEB5F-FB7D-42D1-8DA6-3D91074CF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1660"/>
                <a:ext cx="53" cy="55"/>
              </a:xfrm>
              <a:custGeom>
                <a:avLst/>
                <a:gdLst>
                  <a:gd name="T0" fmla="*/ 13 w 36"/>
                  <a:gd name="T1" fmla="*/ 67 h 37"/>
                  <a:gd name="T2" fmla="*/ 0 w 36"/>
                  <a:gd name="T3" fmla="*/ 68 h 37"/>
                  <a:gd name="T4" fmla="*/ 80 w 36"/>
                  <a:gd name="T5" fmla="*/ 0 h 37"/>
                  <a:gd name="T6" fmla="*/ 19 w 36"/>
                  <a:gd name="T7" fmla="*/ 55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37">
                    <a:moveTo>
                      <a:pt x="4" y="20"/>
                    </a:moveTo>
                    <a:cubicBezTo>
                      <a:pt x="3" y="20"/>
                      <a:pt x="1" y="21"/>
                      <a:pt x="0" y="21"/>
                    </a:cubicBezTo>
                    <a:cubicBezTo>
                      <a:pt x="18" y="37"/>
                      <a:pt x="36" y="22"/>
                      <a:pt x="25" y="0"/>
                    </a:cubicBezTo>
                    <a:cubicBezTo>
                      <a:pt x="16" y="0"/>
                      <a:pt x="8" y="8"/>
                      <a:pt x="6" y="1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9" name="Freeform 695">
                <a:extLst>
                  <a:ext uri="{FF2B5EF4-FFF2-40B4-BE49-F238E27FC236}">
                    <a16:creationId xmlns:a16="http://schemas.microsoft.com/office/drawing/2014/main" id="{DFE7E55E-01CA-428A-A299-BDD10B055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1653"/>
                <a:ext cx="72" cy="72"/>
              </a:xfrm>
              <a:custGeom>
                <a:avLst/>
                <a:gdLst>
                  <a:gd name="T0" fmla="*/ 32 w 48"/>
                  <a:gd name="T1" fmla="*/ 87 h 49"/>
                  <a:gd name="T2" fmla="*/ 122 w 48"/>
                  <a:gd name="T3" fmla="*/ 116 h 49"/>
                  <a:gd name="T4" fmla="*/ 26 w 48"/>
                  <a:gd name="T5" fmla="*/ 116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49">
                    <a:moveTo>
                      <a:pt x="9" y="27"/>
                    </a:moveTo>
                    <a:cubicBezTo>
                      <a:pt x="5" y="39"/>
                      <a:pt x="30" y="49"/>
                      <a:pt x="36" y="37"/>
                    </a:cubicBezTo>
                    <a:cubicBezTo>
                      <a:pt x="48" y="15"/>
                      <a:pt x="0" y="0"/>
                      <a:pt x="7" y="3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0" name="Freeform 696">
                <a:extLst>
                  <a:ext uri="{FF2B5EF4-FFF2-40B4-BE49-F238E27FC236}">
                    <a16:creationId xmlns:a16="http://schemas.microsoft.com/office/drawing/2014/main" id="{A8DF2201-BB94-4E6C-964A-030054783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709"/>
                <a:ext cx="69" cy="46"/>
              </a:xfrm>
              <a:custGeom>
                <a:avLst/>
                <a:gdLst>
                  <a:gd name="T0" fmla="*/ 68 w 46"/>
                  <a:gd name="T1" fmla="*/ 42 h 31"/>
                  <a:gd name="T2" fmla="*/ 107 w 46"/>
                  <a:gd name="T3" fmla="*/ 74 h 31"/>
                  <a:gd name="T4" fmla="*/ 68 w 46"/>
                  <a:gd name="T5" fmla="*/ 67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31">
                    <a:moveTo>
                      <a:pt x="20" y="13"/>
                    </a:moveTo>
                    <a:cubicBezTo>
                      <a:pt x="7" y="18"/>
                      <a:pt x="24" y="31"/>
                      <a:pt x="31" y="23"/>
                    </a:cubicBezTo>
                    <a:cubicBezTo>
                      <a:pt x="46" y="6"/>
                      <a:pt x="0" y="0"/>
                      <a:pt x="20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1" name="Freeform 697">
                <a:extLst>
                  <a:ext uri="{FF2B5EF4-FFF2-40B4-BE49-F238E27FC236}">
                    <a16:creationId xmlns:a16="http://schemas.microsoft.com/office/drawing/2014/main" id="{F47707CC-0417-46F1-8131-FEB655BE4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1721"/>
                <a:ext cx="74" cy="77"/>
              </a:xfrm>
              <a:custGeom>
                <a:avLst/>
                <a:gdLst>
                  <a:gd name="T0" fmla="*/ 61 w 50"/>
                  <a:gd name="T1" fmla="*/ 68 h 52"/>
                  <a:gd name="T2" fmla="*/ 123 w 50"/>
                  <a:gd name="T3" fmla="*/ 141 h 52"/>
                  <a:gd name="T4" fmla="*/ 96 w 50"/>
                  <a:gd name="T5" fmla="*/ 22 h 52"/>
                  <a:gd name="T6" fmla="*/ 27 w 50"/>
                  <a:gd name="T7" fmla="*/ 90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52">
                    <a:moveTo>
                      <a:pt x="19" y="21"/>
                    </a:moveTo>
                    <a:cubicBezTo>
                      <a:pt x="0" y="14"/>
                      <a:pt x="22" y="52"/>
                      <a:pt x="38" y="43"/>
                    </a:cubicBezTo>
                    <a:cubicBezTo>
                      <a:pt x="50" y="36"/>
                      <a:pt x="41" y="11"/>
                      <a:pt x="30" y="7"/>
                    </a:cubicBezTo>
                    <a:cubicBezTo>
                      <a:pt x="16" y="0"/>
                      <a:pt x="2" y="12"/>
                      <a:pt x="8" y="2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2" name="Freeform 698">
                <a:extLst>
                  <a:ext uri="{FF2B5EF4-FFF2-40B4-BE49-F238E27FC236}">
                    <a16:creationId xmlns:a16="http://schemas.microsoft.com/office/drawing/2014/main" id="{65298D20-DE44-495C-BFBC-1C06336F7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818"/>
                <a:ext cx="61" cy="64"/>
              </a:xfrm>
              <a:custGeom>
                <a:avLst/>
                <a:gdLst>
                  <a:gd name="T0" fmla="*/ 67 w 41"/>
                  <a:gd name="T1" fmla="*/ 54 h 43"/>
                  <a:gd name="T2" fmla="*/ 82 w 41"/>
                  <a:gd name="T3" fmla="*/ 141 h 43"/>
                  <a:gd name="T4" fmla="*/ 55 w 41"/>
                  <a:gd name="T5" fmla="*/ 13 h 43"/>
                  <a:gd name="T6" fmla="*/ 49 w 41"/>
                  <a:gd name="T7" fmla="*/ 113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43">
                    <a:moveTo>
                      <a:pt x="20" y="16"/>
                    </a:moveTo>
                    <a:cubicBezTo>
                      <a:pt x="0" y="11"/>
                      <a:pt x="16" y="39"/>
                      <a:pt x="25" y="43"/>
                    </a:cubicBezTo>
                    <a:cubicBezTo>
                      <a:pt x="41" y="34"/>
                      <a:pt x="40" y="0"/>
                      <a:pt x="17" y="4"/>
                    </a:cubicBezTo>
                    <a:cubicBezTo>
                      <a:pt x="2" y="7"/>
                      <a:pt x="4" y="26"/>
                      <a:pt x="15" y="3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3" name="Freeform 699">
                <a:extLst>
                  <a:ext uri="{FF2B5EF4-FFF2-40B4-BE49-F238E27FC236}">
                    <a16:creationId xmlns:a16="http://schemas.microsoft.com/office/drawing/2014/main" id="{45053A84-02C6-44C4-ADF4-BC8FD0409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1806"/>
                <a:ext cx="85" cy="96"/>
              </a:xfrm>
              <a:custGeom>
                <a:avLst/>
                <a:gdLst>
                  <a:gd name="T0" fmla="*/ 103 w 57"/>
                  <a:gd name="T1" fmla="*/ 68 h 65"/>
                  <a:gd name="T2" fmla="*/ 86 w 57"/>
                  <a:gd name="T3" fmla="*/ 65 h 65"/>
                  <a:gd name="T4" fmla="*/ 169 w 57"/>
                  <a:gd name="T5" fmla="*/ 120 h 65"/>
                  <a:gd name="T6" fmla="*/ 86 w 57"/>
                  <a:gd name="T7" fmla="*/ 140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65">
                    <a:moveTo>
                      <a:pt x="31" y="21"/>
                    </a:moveTo>
                    <a:cubicBezTo>
                      <a:pt x="29" y="20"/>
                      <a:pt x="28" y="19"/>
                      <a:pt x="26" y="20"/>
                    </a:cubicBezTo>
                    <a:cubicBezTo>
                      <a:pt x="24" y="36"/>
                      <a:pt x="47" y="65"/>
                      <a:pt x="51" y="37"/>
                    </a:cubicBezTo>
                    <a:cubicBezTo>
                      <a:pt x="57" y="0"/>
                      <a:pt x="0" y="13"/>
                      <a:pt x="26" y="4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4" name="Freeform 700">
                <a:extLst>
                  <a:ext uri="{FF2B5EF4-FFF2-40B4-BE49-F238E27FC236}">
                    <a16:creationId xmlns:a16="http://schemas.microsoft.com/office/drawing/2014/main" id="{2A502436-3C5B-415C-95DA-E642D8A6C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789"/>
                <a:ext cx="40" cy="39"/>
              </a:xfrm>
              <a:custGeom>
                <a:avLst/>
                <a:gdLst>
                  <a:gd name="T0" fmla="*/ 33 w 27"/>
                  <a:gd name="T1" fmla="*/ 48 h 26"/>
                  <a:gd name="T2" fmla="*/ 28 w 27"/>
                  <a:gd name="T3" fmla="*/ 53 h 26"/>
                  <a:gd name="T4" fmla="*/ 36 w 27"/>
                  <a:gd name="T5" fmla="*/ 0 h 26"/>
                  <a:gd name="T6" fmla="*/ 0 w 27"/>
                  <a:gd name="T7" fmla="*/ 75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6">
                    <a:moveTo>
                      <a:pt x="10" y="14"/>
                    </a:moveTo>
                    <a:cubicBezTo>
                      <a:pt x="10" y="14"/>
                      <a:pt x="8" y="11"/>
                      <a:pt x="9" y="15"/>
                    </a:cubicBezTo>
                    <a:cubicBezTo>
                      <a:pt x="21" y="26"/>
                      <a:pt x="27" y="3"/>
                      <a:pt x="11" y="0"/>
                    </a:cubicBezTo>
                    <a:cubicBezTo>
                      <a:pt x="6" y="7"/>
                      <a:pt x="2" y="14"/>
                      <a:pt x="0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5" name="Freeform 701">
                <a:extLst>
                  <a:ext uri="{FF2B5EF4-FFF2-40B4-BE49-F238E27FC236}">
                    <a16:creationId xmlns:a16="http://schemas.microsoft.com/office/drawing/2014/main" id="{BAA773E0-D153-4DA4-A722-D35808EE3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883"/>
                <a:ext cx="44" cy="42"/>
              </a:xfrm>
              <a:custGeom>
                <a:avLst/>
                <a:gdLst>
                  <a:gd name="T0" fmla="*/ 0 w 30"/>
                  <a:gd name="T1" fmla="*/ 80 h 28"/>
                  <a:gd name="T2" fmla="*/ 88 w 30"/>
                  <a:gd name="T3" fmla="*/ 53 h 28"/>
                  <a:gd name="T4" fmla="*/ 34 w 30"/>
                  <a:gd name="T5" fmla="*/ 89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0" y="23"/>
                    </a:moveTo>
                    <a:cubicBezTo>
                      <a:pt x="7" y="25"/>
                      <a:pt x="30" y="28"/>
                      <a:pt x="28" y="15"/>
                    </a:cubicBezTo>
                    <a:cubicBezTo>
                      <a:pt x="25" y="0"/>
                      <a:pt x="4" y="12"/>
                      <a:pt x="11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6" name="Freeform 702">
                <a:extLst>
                  <a:ext uri="{FF2B5EF4-FFF2-40B4-BE49-F238E27FC236}">
                    <a16:creationId xmlns:a16="http://schemas.microsoft.com/office/drawing/2014/main" id="{13BF75A8-5FA1-46FF-B03D-13F2A316D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223"/>
                <a:ext cx="76" cy="94"/>
              </a:xfrm>
              <a:custGeom>
                <a:avLst/>
                <a:gdLst>
                  <a:gd name="T0" fmla="*/ 63 w 51"/>
                  <a:gd name="T1" fmla="*/ 69 h 63"/>
                  <a:gd name="T2" fmla="*/ 95 w 51"/>
                  <a:gd name="T3" fmla="*/ 189 h 63"/>
                  <a:gd name="T4" fmla="*/ 119 w 51"/>
                  <a:gd name="T5" fmla="*/ 36 h 63"/>
                  <a:gd name="T6" fmla="*/ 27 w 51"/>
                  <a:gd name="T7" fmla="*/ 136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63">
                    <a:moveTo>
                      <a:pt x="19" y="21"/>
                    </a:moveTo>
                    <a:cubicBezTo>
                      <a:pt x="0" y="22"/>
                      <a:pt x="8" y="63"/>
                      <a:pt x="29" y="57"/>
                    </a:cubicBezTo>
                    <a:cubicBezTo>
                      <a:pt x="46" y="53"/>
                      <a:pt x="51" y="19"/>
                      <a:pt x="36" y="11"/>
                    </a:cubicBezTo>
                    <a:cubicBezTo>
                      <a:pt x="17" y="0"/>
                      <a:pt x="7" y="26"/>
                      <a:pt x="8" y="4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7" name="Freeform 703">
                <a:extLst>
                  <a:ext uri="{FF2B5EF4-FFF2-40B4-BE49-F238E27FC236}">
                    <a16:creationId xmlns:a16="http://schemas.microsoft.com/office/drawing/2014/main" id="{E1B07F13-C6DA-445D-AB83-5A0E76139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217"/>
                <a:ext cx="64" cy="101"/>
              </a:xfrm>
              <a:custGeom>
                <a:avLst/>
                <a:gdLst>
                  <a:gd name="T0" fmla="*/ 27 w 43"/>
                  <a:gd name="T1" fmla="*/ 117 h 68"/>
                  <a:gd name="T2" fmla="*/ 115 w 43"/>
                  <a:gd name="T3" fmla="*/ 181 h 68"/>
                  <a:gd name="T4" fmla="*/ 1 w 43"/>
                  <a:gd name="T5" fmla="*/ 123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68">
                    <a:moveTo>
                      <a:pt x="8" y="36"/>
                    </a:moveTo>
                    <a:cubicBezTo>
                      <a:pt x="0" y="48"/>
                      <a:pt x="27" y="68"/>
                      <a:pt x="35" y="55"/>
                    </a:cubicBezTo>
                    <a:cubicBezTo>
                      <a:pt x="43" y="41"/>
                      <a:pt x="5" y="0"/>
                      <a:pt x="1" y="3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8" name="Freeform 704">
                <a:extLst>
                  <a:ext uri="{FF2B5EF4-FFF2-40B4-BE49-F238E27FC236}">
                    <a16:creationId xmlns:a16="http://schemas.microsoft.com/office/drawing/2014/main" id="{48784C5A-3780-440E-8F76-C8CF6122C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2165"/>
                <a:ext cx="85" cy="75"/>
              </a:xfrm>
              <a:custGeom>
                <a:avLst/>
                <a:gdLst>
                  <a:gd name="T0" fmla="*/ 73 w 57"/>
                  <a:gd name="T1" fmla="*/ 75 h 50"/>
                  <a:gd name="T2" fmla="*/ 136 w 57"/>
                  <a:gd name="T3" fmla="*/ 140 h 50"/>
                  <a:gd name="T4" fmla="*/ 95 w 57"/>
                  <a:gd name="T5" fmla="*/ 14 h 50"/>
                  <a:gd name="T6" fmla="*/ 33 w 57"/>
                  <a:gd name="T7" fmla="*/ 129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50">
                    <a:moveTo>
                      <a:pt x="22" y="22"/>
                    </a:moveTo>
                    <a:cubicBezTo>
                      <a:pt x="12" y="35"/>
                      <a:pt x="26" y="50"/>
                      <a:pt x="41" y="41"/>
                    </a:cubicBezTo>
                    <a:cubicBezTo>
                      <a:pt x="57" y="31"/>
                      <a:pt x="43" y="7"/>
                      <a:pt x="29" y="4"/>
                    </a:cubicBezTo>
                    <a:cubicBezTo>
                      <a:pt x="10" y="0"/>
                      <a:pt x="0" y="23"/>
                      <a:pt x="10" y="3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9" name="Freeform 705">
                <a:extLst>
                  <a:ext uri="{FF2B5EF4-FFF2-40B4-BE49-F238E27FC236}">
                    <a16:creationId xmlns:a16="http://schemas.microsoft.com/office/drawing/2014/main" id="{E8E9D4FE-70CC-4080-BE71-44BC62311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280"/>
                <a:ext cx="41" cy="41"/>
              </a:xfrm>
              <a:custGeom>
                <a:avLst/>
                <a:gdLst>
                  <a:gd name="T0" fmla="*/ 46 w 27"/>
                  <a:gd name="T1" fmla="*/ 22 h 28"/>
                  <a:gd name="T2" fmla="*/ 62 w 27"/>
                  <a:gd name="T3" fmla="*/ 86 h 28"/>
                  <a:gd name="T4" fmla="*/ 55 w 27"/>
                  <a:gd name="T5" fmla="*/ 0 h 28"/>
                  <a:gd name="T6" fmla="*/ 41 w 27"/>
                  <a:gd name="T7" fmla="*/ 26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8">
                    <a:moveTo>
                      <a:pt x="13" y="7"/>
                    </a:moveTo>
                    <a:cubicBezTo>
                      <a:pt x="0" y="7"/>
                      <a:pt x="13" y="28"/>
                      <a:pt x="18" y="27"/>
                    </a:cubicBezTo>
                    <a:cubicBezTo>
                      <a:pt x="27" y="25"/>
                      <a:pt x="19" y="3"/>
                      <a:pt x="16" y="0"/>
                    </a:cubicBezTo>
                    <a:cubicBezTo>
                      <a:pt x="11" y="1"/>
                      <a:pt x="12" y="4"/>
                      <a:pt x="12" y="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0" name="Freeform 706">
                <a:extLst>
                  <a:ext uri="{FF2B5EF4-FFF2-40B4-BE49-F238E27FC236}">
                    <a16:creationId xmlns:a16="http://schemas.microsoft.com/office/drawing/2014/main" id="{336D8191-5E68-4B3F-8BDD-2E1DD174A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185"/>
                <a:ext cx="65" cy="86"/>
              </a:xfrm>
              <a:custGeom>
                <a:avLst/>
                <a:gdLst>
                  <a:gd name="T0" fmla="*/ 52 w 44"/>
                  <a:gd name="T1" fmla="*/ 74 h 58"/>
                  <a:gd name="T2" fmla="*/ 40 w 44"/>
                  <a:gd name="T3" fmla="*/ 79 h 58"/>
                  <a:gd name="T4" fmla="*/ 120 w 44"/>
                  <a:gd name="T5" fmla="*/ 122 h 58"/>
                  <a:gd name="T6" fmla="*/ 6 w 44"/>
                  <a:gd name="T7" fmla="*/ 9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58">
                    <a:moveTo>
                      <a:pt x="16" y="23"/>
                    </a:moveTo>
                    <a:cubicBezTo>
                      <a:pt x="15" y="23"/>
                      <a:pt x="13" y="23"/>
                      <a:pt x="12" y="24"/>
                    </a:cubicBezTo>
                    <a:cubicBezTo>
                      <a:pt x="11" y="37"/>
                      <a:pt x="32" y="58"/>
                      <a:pt x="37" y="37"/>
                    </a:cubicBezTo>
                    <a:cubicBezTo>
                      <a:pt x="44" y="9"/>
                      <a:pt x="0" y="0"/>
                      <a:pt x="2" y="3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1" name="Freeform 707">
                <a:extLst>
                  <a:ext uri="{FF2B5EF4-FFF2-40B4-BE49-F238E27FC236}">
                    <a16:creationId xmlns:a16="http://schemas.microsoft.com/office/drawing/2014/main" id="{C6F25564-51C9-41A4-ABB3-B2EF9CF51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2133"/>
                <a:ext cx="66" cy="65"/>
              </a:xfrm>
              <a:custGeom>
                <a:avLst/>
                <a:gdLst>
                  <a:gd name="T0" fmla="*/ 18 w 44"/>
                  <a:gd name="T1" fmla="*/ 59 h 44"/>
                  <a:gd name="T2" fmla="*/ 116 w 44"/>
                  <a:gd name="T3" fmla="*/ 90 h 44"/>
                  <a:gd name="T4" fmla="*/ 39 w 44"/>
                  <a:gd name="T5" fmla="*/ 81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5" y="18"/>
                    </a:moveTo>
                    <a:cubicBezTo>
                      <a:pt x="12" y="28"/>
                      <a:pt x="28" y="44"/>
                      <a:pt x="34" y="28"/>
                    </a:cubicBezTo>
                    <a:cubicBezTo>
                      <a:pt x="44" y="2"/>
                      <a:pt x="0" y="0"/>
                      <a:pt x="11" y="2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2" name="Freeform 708">
                <a:extLst>
                  <a:ext uri="{FF2B5EF4-FFF2-40B4-BE49-F238E27FC236}">
                    <a16:creationId xmlns:a16="http://schemas.microsoft.com/office/drawing/2014/main" id="{3D00CEEB-3028-40B6-B6CD-8E4382411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2131"/>
                <a:ext cx="25" cy="21"/>
              </a:xfrm>
              <a:custGeom>
                <a:avLst/>
                <a:gdLst>
                  <a:gd name="T0" fmla="*/ 22 w 17"/>
                  <a:gd name="T1" fmla="*/ 21 h 14"/>
                  <a:gd name="T2" fmla="*/ 51 w 17"/>
                  <a:gd name="T3" fmla="*/ 45 h 14"/>
                  <a:gd name="T4" fmla="*/ 0 w 17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7" y="6"/>
                    </a:moveTo>
                    <a:cubicBezTo>
                      <a:pt x="5" y="13"/>
                      <a:pt x="10" y="14"/>
                      <a:pt x="16" y="13"/>
                    </a:cubicBezTo>
                    <a:cubicBezTo>
                      <a:pt x="17" y="4"/>
                      <a:pt x="9" y="0"/>
                      <a:pt x="0" y="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3" name="Freeform 709">
                <a:extLst>
                  <a:ext uri="{FF2B5EF4-FFF2-40B4-BE49-F238E27FC236}">
                    <a16:creationId xmlns:a16="http://schemas.microsoft.com/office/drawing/2014/main" id="{DB9F65C3-0D06-4458-98EC-CA407FE1F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2087"/>
                <a:ext cx="55" cy="75"/>
              </a:xfrm>
              <a:custGeom>
                <a:avLst/>
                <a:gdLst>
                  <a:gd name="T0" fmla="*/ 13 w 37"/>
                  <a:gd name="T1" fmla="*/ 82 h 51"/>
                  <a:gd name="T2" fmla="*/ 114 w 37"/>
                  <a:gd name="T3" fmla="*/ 82 h 51"/>
                  <a:gd name="T4" fmla="*/ 33 w 37"/>
                  <a:gd name="T5" fmla="*/ 106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51">
                    <a:moveTo>
                      <a:pt x="4" y="26"/>
                    </a:moveTo>
                    <a:cubicBezTo>
                      <a:pt x="5" y="42"/>
                      <a:pt x="37" y="51"/>
                      <a:pt x="35" y="26"/>
                    </a:cubicBezTo>
                    <a:cubicBezTo>
                      <a:pt x="32" y="0"/>
                      <a:pt x="0" y="8"/>
                      <a:pt x="10" y="3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4" name="Freeform 710">
                <a:extLst>
                  <a:ext uri="{FF2B5EF4-FFF2-40B4-BE49-F238E27FC236}">
                    <a16:creationId xmlns:a16="http://schemas.microsoft.com/office/drawing/2014/main" id="{DDB9DDB6-1218-4C3A-B04D-24CFF14C8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2091"/>
                <a:ext cx="56" cy="57"/>
              </a:xfrm>
              <a:custGeom>
                <a:avLst/>
                <a:gdLst>
                  <a:gd name="T0" fmla="*/ 59 w 38"/>
                  <a:gd name="T1" fmla="*/ 102 h 38"/>
                  <a:gd name="T2" fmla="*/ 32 w 38"/>
                  <a:gd name="T3" fmla="*/ 95 h 38"/>
                  <a:gd name="T4" fmla="*/ 93 w 38"/>
                  <a:gd name="T5" fmla="*/ 102 h 38"/>
                  <a:gd name="T6" fmla="*/ 0 w 38"/>
                  <a:gd name="T7" fmla="*/ 86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8" y="30"/>
                    </a:moveTo>
                    <a:cubicBezTo>
                      <a:pt x="15" y="29"/>
                      <a:pt x="14" y="27"/>
                      <a:pt x="10" y="28"/>
                    </a:cubicBezTo>
                    <a:cubicBezTo>
                      <a:pt x="12" y="35"/>
                      <a:pt x="24" y="38"/>
                      <a:pt x="29" y="30"/>
                    </a:cubicBezTo>
                    <a:cubicBezTo>
                      <a:pt x="38" y="15"/>
                      <a:pt x="0" y="0"/>
                      <a:pt x="0" y="2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5" name="Freeform 711">
                <a:extLst>
                  <a:ext uri="{FF2B5EF4-FFF2-40B4-BE49-F238E27FC236}">
                    <a16:creationId xmlns:a16="http://schemas.microsoft.com/office/drawing/2014/main" id="{35E7F052-D3E6-4C2C-8725-037259C0F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2043"/>
                <a:ext cx="53" cy="36"/>
              </a:xfrm>
              <a:custGeom>
                <a:avLst/>
                <a:gdLst>
                  <a:gd name="T0" fmla="*/ 32 w 36"/>
                  <a:gd name="T1" fmla="*/ 18 h 24"/>
                  <a:gd name="T2" fmla="*/ 19 w 36"/>
                  <a:gd name="T3" fmla="*/ 18 h 24"/>
                  <a:gd name="T4" fmla="*/ 69 w 36"/>
                  <a:gd name="T5" fmla="*/ 72 h 24"/>
                  <a:gd name="T6" fmla="*/ 0 w 36"/>
                  <a:gd name="T7" fmla="*/ 32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4">
                    <a:moveTo>
                      <a:pt x="10" y="5"/>
                    </a:moveTo>
                    <a:cubicBezTo>
                      <a:pt x="8" y="5"/>
                      <a:pt x="7" y="5"/>
                      <a:pt x="6" y="5"/>
                    </a:cubicBezTo>
                    <a:cubicBezTo>
                      <a:pt x="4" y="11"/>
                      <a:pt x="15" y="24"/>
                      <a:pt x="22" y="21"/>
                    </a:cubicBezTo>
                    <a:cubicBezTo>
                      <a:pt x="36" y="12"/>
                      <a:pt x="12" y="0"/>
                      <a:pt x="0" y="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6" name="Freeform 712">
                <a:extLst>
                  <a:ext uri="{FF2B5EF4-FFF2-40B4-BE49-F238E27FC236}">
                    <a16:creationId xmlns:a16="http://schemas.microsoft.com/office/drawing/2014/main" id="{CF8E10B2-2F0B-4AE9-B3A5-635E0308F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061"/>
                <a:ext cx="32" cy="30"/>
              </a:xfrm>
              <a:custGeom>
                <a:avLst/>
                <a:gdLst>
                  <a:gd name="T0" fmla="*/ 42 w 22"/>
                  <a:gd name="T1" fmla="*/ 35 h 20"/>
                  <a:gd name="T2" fmla="*/ 32 w 22"/>
                  <a:gd name="T3" fmla="*/ 39 h 20"/>
                  <a:gd name="T4" fmla="*/ 32 w 22"/>
                  <a:gd name="T5" fmla="*/ 48 h 20"/>
                  <a:gd name="T6" fmla="*/ 13 w 22"/>
                  <a:gd name="T7" fmla="*/ 6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14" y="10"/>
                    </a:moveTo>
                    <a:cubicBezTo>
                      <a:pt x="12" y="9"/>
                      <a:pt x="11" y="10"/>
                      <a:pt x="10" y="11"/>
                    </a:cubicBezTo>
                    <a:cubicBezTo>
                      <a:pt x="10" y="12"/>
                      <a:pt x="10" y="13"/>
                      <a:pt x="10" y="14"/>
                    </a:cubicBezTo>
                    <a:cubicBezTo>
                      <a:pt x="22" y="8"/>
                      <a:pt x="0" y="0"/>
                      <a:pt x="4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7" name="Freeform 713">
                <a:extLst>
                  <a:ext uri="{FF2B5EF4-FFF2-40B4-BE49-F238E27FC236}">
                    <a16:creationId xmlns:a16="http://schemas.microsoft.com/office/drawing/2014/main" id="{0E0AB7EF-C8E1-47FA-8FB4-FBE84D9E5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2287"/>
                <a:ext cx="73" cy="83"/>
              </a:xfrm>
              <a:custGeom>
                <a:avLst/>
                <a:gdLst>
                  <a:gd name="T0" fmla="*/ 63 w 49"/>
                  <a:gd name="T1" fmla="*/ 49 h 56"/>
                  <a:gd name="T2" fmla="*/ 54 w 49"/>
                  <a:gd name="T3" fmla="*/ 36 h 56"/>
                  <a:gd name="T4" fmla="*/ 86 w 49"/>
                  <a:gd name="T5" fmla="*/ 154 h 56"/>
                  <a:gd name="T6" fmla="*/ 113 w 49"/>
                  <a:gd name="T7" fmla="*/ 28 h 56"/>
                  <a:gd name="T8" fmla="*/ 27 w 49"/>
                  <a:gd name="T9" fmla="*/ 9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56">
                    <a:moveTo>
                      <a:pt x="19" y="15"/>
                    </a:moveTo>
                    <a:cubicBezTo>
                      <a:pt x="19" y="13"/>
                      <a:pt x="18" y="12"/>
                      <a:pt x="16" y="11"/>
                    </a:cubicBezTo>
                    <a:cubicBezTo>
                      <a:pt x="0" y="22"/>
                      <a:pt x="2" y="56"/>
                      <a:pt x="26" y="47"/>
                    </a:cubicBezTo>
                    <a:cubicBezTo>
                      <a:pt x="39" y="42"/>
                      <a:pt x="49" y="17"/>
                      <a:pt x="34" y="9"/>
                    </a:cubicBezTo>
                    <a:cubicBezTo>
                      <a:pt x="19" y="0"/>
                      <a:pt x="9" y="16"/>
                      <a:pt x="8" y="2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8" name="Freeform 714">
                <a:extLst>
                  <a:ext uri="{FF2B5EF4-FFF2-40B4-BE49-F238E27FC236}">
                    <a16:creationId xmlns:a16="http://schemas.microsoft.com/office/drawing/2014/main" id="{83AD243E-DCBC-4567-AC19-A64C4EECB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2363"/>
                <a:ext cx="77" cy="149"/>
              </a:xfrm>
              <a:custGeom>
                <a:avLst/>
                <a:gdLst>
                  <a:gd name="T0" fmla="*/ 19 w 52"/>
                  <a:gd name="T1" fmla="*/ 140 h 100"/>
                  <a:gd name="T2" fmla="*/ 87 w 52"/>
                  <a:gd name="T3" fmla="*/ 277 h 100"/>
                  <a:gd name="T4" fmla="*/ 0 w 52"/>
                  <a:gd name="T5" fmla="*/ 167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00">
                    <a:moveTo>
                      <a:pt x="6" y="42"/>
                    </a:moveTo>
                    <a:cubicBezTo>
                      <a:pt x="0" y="56"/>
                      <a:pt x="0" y="100"/>
                      <a:pt x="27" y="84"/>
                    </a:cubicBezTo>
                    <a:cubicBezTo>
                      <a:pt x="52" y="69"/>
                      <a:pt x="23" y="0"/>
                      <a:pt x="0" y="5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9" name="Freeform 715">
                <a:extLst>
                  <a:ext uri="{FF2B5EF4-FFF2-40B4-BE49-F238E27FC236}">
                    <a16:creationId xmlns:a16="http://schemas.microsoft.com/office/drawing/2014/main" id="{D2098532-6B9E-4B80-A886-CE016F08F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445"/>
                <a:ext cx="54" cy="50"/>
              </a:xfrm>
              <a:custGeom>
                <a:avLst/>
                <a:gdLst>
                  <a:gd name="T0" fmla="*/ 53 w 36"/>
                  <a:gd name="T1" fmla="*/ 56 h 34"/>
                  <a:gd name="T2" fmla="*/ 107 w 36"/>
                  <a:gd name="T3" fmla="*/ 87 h 34"/>
                  <a:gd name="T4" fmla="*/ 107 w 36"/>
                  <a:gd name="T5" fmla="*/ 26 h 34"/>
                  <a:gd name="T6" fmla="*/ 0 w 36"/>
                  <a:gd name="T7" fmla="*/ 56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34">
                    <a:moveTo>
                      <a:pt x="15" y="18"/>
                    </a:moveTo>
                    <a:cubicBezTo>
                      <a:pt x="6" y="23"/>
                      <a:pt x="24" y="34"/>
                      <a:pt x="31" y="27"/>
                    </a:cubicBezTo>
                    <a:cubicBezTo>
                      <a:pt x="36" y="24"/>
                      <a:pt x="35" y="11"/>
                      <a:pt x="31" y="8"/>
                    </a:cubicBezTo>
                    <a:cubicBezTo>
                      <a:pt x="22" y="0"/>
                      <a:pt x="7" y="13"/>
                      <a:pt x="0" y="1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0" name="Freeform 716">
                <a:extLst>
                  <a:ext uri="{FF2B5EF4-FFF2-40B4-BE49-F238E27FC236}">
                    <a16:creationId xmlns:a16="http://schemas.microsoft.com/office/drawing/2014/main" id="{07502F50-75BC-4FB8-A617-2E61547F3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2344"/>
                <a:ext cx="73" cy="75"/>
              </a:xfrm>
              <a:custGeom>
                <a:avLst/>
                <a:gdLst>
                  <a:gd name="T0" fmla="*/ 73 w 49"/>
                  <a:gd name="T1" fmla="*/ 87 h 51"/>
                  <a:gd name="T2" fmla="*/ 73 w 49"/>
                  <a:gd name="T3" fmla="*/ 153 h 51"/>
                  <a:gd name="T4" fmla="*/ 128 w 49"/>
                  <a:gd name="T5" fmla="*/ 51 h 51"/>
                  <a:gd name="T6" fmla="*/ 42 w 49"/>
                  <a:gd name="T7" fmla="*/ 116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51">
                    <a:moveTo>
                      <a:pt x="22" y="27"/>
                    </a:moveTo>
                    <a:cubicBezTo>
                      <a:pt x="7" y="29"/>
                      <a:pt x="0" y="51"/>
                      <a:pt x="22" y="48"/>
                    </a:cubicBezTo>
                    <a:cubicBezTo>
                      <a:pt x="34" y="46"/>
                      <a:pt x="49" y="27"/>
                      <a:pt x="39" y="16"/>
                    </a:cubicBezTo>
                    <a:cubicBezTo>
                      <a:pt x="26" y="0"/>
                      <a:pt x="15" y="26"/>
                      <a:pt x="13" y="3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1" name="Freeform 717">
                <a:extLst>
                  <a:ext uri="{FF2B5EF4-FFF2-40B4-BE49-F238E27FC236}">
                    <a16:creationId xmlns:a16="http://schemas.microsoft.com/office/drawing/2014/main" id="{11156B2E-46E6-4517-8598-0890B0AA1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357"/>
                <a:ext cx="43" cy="42"/>
              </a:xfrm>
              <a:custGeom>
                <a:avLst/>
                <a:gdLst>
                  <a:gd name="T0" fmla="*/ 36 w 29"/>
                  <a:gd name="T1" fmla="*/ 35 h 28"/>
                  <a:gd name="T2" fmla="*/ 59 w 29"/>
                  <a:gd name="T3" fmla="*/ 81 h 28"/>
                  <a:gd name="T4" fmla="*/ 62 w 29"/>
                  <a:gd name="T5" fmla="*/ 12 h 28"/>
                  <a:gd name="T6" fmla="*/ 27 w 29"/>
                  <a:gd name="T7" fmla="*/ 89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28">
                    <a:moveTo>
                      <a:pt x="11" y="10"/>
                    </a:moveTo>
                    <a:cubicBezTo>
                      <a:pt x="0" y="5"/>
                      <a:pt x="4" y="28"/>
                      <a:pt x="18" y="24"/>
                    </a:cubicBezTo>
                    <a:cubicBezTo>
                      <a:pt x="25" y="21"/>
                      <a:pt x="29" y="4"/>
                      <a:pt x="19" y="3"/>
                    </a:cubicBezTo>
                    <a:cubicBezTo>
                      <a:pt x="8" y="0"/>
                      <a:pt x="7" y="20"/>
                      <a:pt x="8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2" name="Freeform 718">
                <a:extLst>
                  <a:ext uri="{FF2B5EF4-FFF2-40B4-BE49-F238E27FC236}">
                    <a16:creationId xmlns:a16="http://schemas.microsoft.com/office/drawing/2014/main" id="{20C31EAD-2BC5-42E3-A05B-E63882107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425"/>
                <a:ext cx="45" cy="73"/>
              </a:xfrm>
              <a:custGeom>
                <a:avLst/>
                <a:gdLst>
                  <a:gd name="T0" fmla="*/ 12 w 30"/>
                  <a:gd name="T1" fmla="*/ 60 h 49"/>
                  <a:gd name="T2" fmla="*/ 75 w 30"/>
                  <a:gd name="T3" fmla="*/ 113 h 49"/>
                  <a:gd name="T4" fmla="*/ 12 w 30"/>
                  <a:gd name="T5" fmla="*/ 8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49">
                    <a:moveTo>
                      <a:pt x="3" y="18"/>
                    </a:moveTo>
                    <a:cubicBezTo>
                      <a:pt x="2" y="29"/>
                      <a:pt x="14" y="49"/>
                      <a:pt x="22" y="34"/>
                    </a:cubicBezTo>
                    <a:cubicBezTo>
                      <a:pt x="30" y="18"/>
                      <a:pt x="0" y="0"/>
                      <a:pt x="3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3" name="Freeform 719">
                <a:extLst>
                  <a:ext uri="{FF2B5EF4-FFF2-40B4-BE49-F238E27FC236}">
                    <a16:creationId xmlns:a16="http://schemas.microsoft.com/office/drawing/2014/main" id="{8A0EB710-8ABE-4939-9185-9D9C3FB9D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2336"/>
                <a:ext cx="72" cy="76"/>
              </a:xfrm>
              <a:custGeom>
                <a:avLst/>
                <a:gdLst>
                  <a:gd name="T0" fmla="*/ 53 w 48"/>
                  <a:gd name="T1" fmla="*/ 107 h 51"/>
                  <a:gd name="T2" fmla="*/ 86 w 48"/>
                  <a:gd name="T3" fmla="*/ 155 h 51"/>
                  <a:gd name="T4" fmla="*/ 12 w 48"/>
                  <a:gd name="T5" fmla="*/ 133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51">
                    <a:moveTo>
                      <a:pt x="15" y="32"/>
                    </a:moveTo>
                    <a:cubicBezTo>
                      <a:pt x="0" y="34"/>
                      <a:pt x="13" y="51"/>
                      <a:pt x="25" y="47"/>
                    </a:cubicBezTo>
                    <a:cubicBezTo>
                      <a:pt x="48" y="40"/>
                      <a:pt x="23" y="0"/>
                      <a:pt x="3" y="4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4" name="Freeform 720">
                <a:extLst>
                  <a:ext uri="{FF2B5EF4-FFF2-40B4-BE49-F238E27FC236}">
                    <a16:creationId xmlns:a16="http://schemas.microsoft.com/office/drawing/2014/main" id="{9CC5061F-F1A1-4700-8C7C-4A6DB2012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2339"/>
                <a:ext cx="69" cy="83"/>
              </a:xfrm>
              <a:custGeom>
                <a:avLst/>
                <a:gdLst>
                  <a:gd name="T0" fmla="*/ 14 w 46"/>
                  <a:gd name="T1" fmla="*/ 87 h 56"/>
                  <a:gd name="T2" fmla="*/ 95 w 46"/>
                  <a:gd name="T3" fmla="*/ 129 h 56"/>
                  <a:gd name="T4" fmla="*/ 0 w 46"/>
                  <a:gd name="T5" fmla="*/ 96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56">
                    <a:moveTo>
                      <a:pt x="4" y="27"/>
                    </a:moveTo>
                    <a:cubicBezTo>
                      <a:pt x="2" y="43"/>
                      <a:pt x="15" y="56"/>
                      <a:pt x="28" y="40"/>
                    </a:cubicBezTo>
                    <a:cubicBezTo>
                      <a:pt x="46" y="17"/>
                      <a:pt x="12" y="0"/>
                      <a:pt x="0" y="3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5" name="Freeform 721">
                <a:extLst>
                  <a:ext uri="{FF2B5EF4-FFF2-40B4-BE49-F238E27FC236}">
                    <a16:creationId xmlns:a16="http://schemas.microsoft.com/office/drawing/2014/main" id="{31481A01-D7F1-493F-90E2-696FC5F79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2317"/>
                <a:ext cx="71" cy="83"/>
              </a:xfrm>
              <a:custGeom>
                <a:avLst/>
                <a:gdLst>
                  <a:gd name="T0" fmla="*/ 53 w 48"/>
                  <a:gd name="T1" fmla="*/ 104 h 56"/>
                  <a:gd name="T2" fmla="*/ 72 w 48"/>
                  <a:gd name="T3" fmla="*/ 181 h 56"/>
                  <a:gd name="T4" fmla="*/ 27 w 48"/>
                  <a:gd name="T5" fmla="*/ 127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56">
                    <a:moveTo>
                      <a:pt x="16" y="32"/>
                    </a:moveTo>
                    <a:cubicBezTo>
                      <a:pt x="0" y="26"/>
                      <a:pt x="10" y="56"/>
                      <a:pt x="22" y="55"/>
                    </a:cubicBezTo>
                    <a:cubicBezTo>
                      <a:pt x="48" y="53"/>
                      <a:pt x="13" y="0"/>
                      <a:pt x="8" y="3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6" name="Freeform 722">
                <a:extLst>
                  <a:ext uri="{FF2B5EF4-FFF2-40B4-BE49-F238E27FC236}">
                    <a16:creationId xmlns:a16="http://schemas.microsoft.com/office/drawing/2014/main" id="{F121B747-F248-431A-8833-72A109641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387"/>
                <a:ext cx="65" cy="96"/>
              </a:xfrm>
              <a:custGeom>
                <a:avLst/>
                <a:gdLst>
                  <a:gd name="T0" fmla="*/ 27 w 44"/>
                  <a:gd name="T1" fmla="*/ 106 h 65"/>
                  <a:gd name="T2" fmla="*/ 77 w 44"/>
                  <a:gd name="T3" fmla="*/ 201 h 65"/>
                  <a:gd name="T4" fmla="*/ 0 w 44"/>
                  <a:gd name="T5" fmla="*/ 128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65">
                    <a:moveTo>
                      <a:pt x="8" y="33"/>
                    </a:moveTo>
                    <a:cubicBezTo>
                      <a:pt x="1" y="42"/>
                      <a:pt x="12" y="65"/>
                      <a:pt x="24" y="62"/>
                    </a:cubicBezTo>
                    <a:cubicBezTo>
                      <a:pt x="44" y="57"/>
                      <a:pt x="21" y="0"/>
                      <a:pt x="0" y="4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7" name="Freeform 723">
                <a:extLst>
                  <a:ext uri="{FF2B5EF4-FFF2-40B4-BE49-F238E27FC236}">
                    <a16:creationId xmlns:a16="http://schemas.microsoft.com/office/drawing/2014/main" id="{8D12F7DA-AF63-498D-A3D6-3DA54B295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2440"/>
                <a:ext cx="46" cy="66"/>
              </a:xfrm>
              <a:custGeom>
                <a:avLst/>
                <a:gdLst>
                  <a:gd name="T0" fmla="*/ 13 w 31"/>
                  <a:gd name="T1" fmla="*/ 72 h 44"/>
                  <a:gd name="T2" fmla="*/ 73 w 31"/>
                  <a:gd name="T3" fmla="*/ 99 h 44"/>
                  <a:gd name="T4" fmla="*/ 6 w 31"/>
                  <a:gd name="T5" fmla="*/ 89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4">
                    <a:moveTo>
                      <a:pt x="4" y="21"/>
                    </a:moveTo>
                    <a:cubicBezTo>
                      <a:pt x="0" y="35"/>
                      <a:pt x="15" y="44"/>
                      <a:pt x="22" y="29"/>
                    </a:cubicBezTo>
                    <a:cubicBezTo>
                      <a:pt x="31" y="7"/>
                      <a:pt x="2" y="0"/>
                      <a:pt x="2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8" name="Freeform 724">
                <a:extLst>
                  <a:ext uri="{FF2B5EF4-FFF2-40B4-BE49-F238E27FC236}">
                    <a16:creationId xmlns:a16="http://schemas.microsoft.com/office/drawing/2014/main" id="{D8225EE9-9450-4C7D-B412-28CCD6EF8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495"/>
                <a:ext cx="103" cy="69"/>
              </a:xfrm>
              <a:custGeom>
                <a:avLst/>
                <a:gdLst>
                  <a:gd name="T0" fmla="*/ 94 w 69"/>
                  <a:gd name="T1" fmla="*/ 59 h 46"/>
                  <a:gd name="T2" fmla="*/ 167 w 69"/>
                  <a:gd name="T3" fmla="*/ 107 h 46"/>
                  <a:gd name="T4" fmla="*/ 76 w 69"/>
                  <a:gd name="T5" fmla="*/ 75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46">
                    <a:moveTo>
                      <a:pt x="28" y="17"/>
                    </a:moveTo>
                    <a:cubicBezTo>
                      <a:pt x="20" y="23"/>
                      <a:pt x="40" y="46"/>
                      <a:pt x="50" y="31"/>
                    </a:cubicBezTo>
                    <a:cubicBezTo>
                      <a:pt x="69" y="0"/>
                      <a:pt x="0" y="2"/>
                      <a:pt x="23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9" name="Freeform 725">
                <a:extLst>
                  <a:ext uri="{FF2B5EF4-FFF2-40B4-BE49-F238E27FC236}">
                    <a16:creationId xmlns:a16="http://schemas.microsoft.com/office/drawing/2014/main" id="{5DD3E0B2-976D-45EF-8734-8C56B50DA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497"/>
                <a:ext cx="63" cy="61"/>
              </a:xfrm>
              <a:custGeom>
                <a:avLst/>
                <a:gdLst>
                  <a:gd name="T0" fmla="*/ 53 w 42"/>
                  <a:gd name="T1" fmla="*/ 76 h 41"/>
                  <a:gd name="T2" fmla="*/ 107 w 42"/>
                  <a:gd name="T3" fmla="*/ 86 h 41"/>
                  <a:gd name="T4" fmla="*/ 5 w 42"/>
                  <a:gd name="T5" fmla="*/ 115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41">
                    <a:moveTo>
                      <a:pt x="15" y="23"/>
                    </a:moveTo>
                    <a:cubicBezTo>
                      <a:pt x="7" y="25"/>
                      <a:pt x="23" y="41"/>
                      <a:pt x="31" y="26"/>
                    </a:cubicBezTo>
                    <a:cubicBezTo>
                      <a:pt x="42" y="5"/>
                      <a:pt x="0" y="0"/>
                      <a:pt x="1" y="3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0" name="Freeform 726">
                <a:extLst>
                  <a:ext uri="{FF2B5EF4-FFF2-40B4-BE49-F238E27FC236}">
                    <a16:creationId xmlns:a16="http://schemas.microsoft.com/office/drawing/2014/main" id="{6CC00129-A840-4782-925F-A82E4BE04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2561"/>
                <a:ext cx="67" cy="44"/>
              </a:xfrm>
              <a:custGeom>
                <a:avLst/>
                <a:gdLst>
                  <a:gd name="T0" fmla="*/ 15 w 45"/>
                  <a:gd name="T1" fmla="*/ 56 h 30"/>
                  <a:gd name="T2" fmla="*/ 122 w 45"/>
                  <a:gd name="T3" fmla="*/ 15 h 30"/>
                  <a:gd name="T4" fmla="*/ 6 w 45"/>
                  <a:gd name="T5" fmla="*/ 63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30">
                    <a:moveTo>
                      <a:pt x="5" y="18"/>
                    </a:moveTo>
                    <a:cubicBezTo>
                      <a:pt x="13" y="24"/>
                      <a:pt x="45" y="30"/>
                      <a:pt x="37" y="5"/>
                    </a:cubicBezTo>
                    <a:cubicBezTo>
                      <a:pt x="26" y="0"/>
                      <a:pt x="0" y="2"/>
                      <a:pt x="2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1" name="Freeform 727">
                <a:extLst>
                  <a:ext uri="{FF2B5EF4-FFF2-40B4-BE49-F238E27FC236}">
                    <a16:creationId xmlns:a16="http://schemas.microsoft.com/office/drawing/2014/main" id="{C8A725F8-3FFC-45D8-9927-D7871F321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2559"/>
                <a:ext cx="78" cy="66"/>
              </a:xfrm>
              <a:custGeom>
                <a:avLst/>
                <a:gdLst>
                  <a:gd name="T0" fmla="*/ 21 w 52"/>
                  <a:gd name="T1" fmla="*/ 99 h 44"/>
                  <a:gd name="T2" fmla="*/ 116 w 52"/>
                  <a:gd name="T3" fmla="*/ 116 h 44"/>
                  <a:gd name="T4" fmla="*/ 35 w 52"/>
                  <a:gd name="T5" fmla="*/ 95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44">
                    <a:moveTo>
                      <a:pt x="6" y="29"/>
                    </a:moveTo>
                    <a:cubicBezTo>
                      <a:pt x="4" y="33"/>
                      <a:pt x="26" y="44"/>
                      <a:pt x="34" y="34"/>
                    </a:cubicBezTo>
                    <a:cubicBezTo>
                      <a:pt x="52" y="12"/>
                      <a:pt x="0" y="0"/>
                      <a:pt x="10" y="2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2" name="Freeform 728">
                <a:extLst>
                  <a:ext uri="{FF2B5EF4-FFF2-40B4-BE49-F238E27FC236}">
                    <a16:creationId xmlns:a16="http://schemas.microsoft.com/office/drawing/2014/main" id="{CA1844D6-2BB1-4B68-A2CA-DB3842E01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2629"/>
                <a:ext cx="69" cy="61"/>
              </a:xfrm>
              <a:custGeom>
                <a:avLst/>
                <a:gdLst>
                  <a:gd name="T0" fmla="*/ 15 w 47"/>
                  <a:gd name="T1" fmla="*/ 36 h 41"/>
                  <a:gd name="T2" fmla="*/ 135 w 47"/>
                  <a:gd name="T3" fmla="*/ 73 h 41"/>
                  <a:gd name="T4" fmla="*/ 79 w 47"/>
                  <a:gd name="T5" fmla="*/ 0 h 41"/>
                  <a:gd name="T6" fmla="*/ 15 w 47"/>
                  <a:gd name="T7" fmla="*/ 68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41">
                    <a:moveTo>
                      <a:pt x="5" y="11"/>
                    </a:moveTo>
                    <a:cubicBezTo>
                      <a:pt x="0" y="24"/>
                      <a:pt x="36" y="41"/>
                      <a:pt x="43" y="22"/>
                    </a:cubicBezTo>
                    <a:cubicBezTo>
                      <a:pt x="47" y="11"/>
                      <a:pt x="36" y="0"/>
                      <a:pt x="25" y="0"/>
                    </a:cubicBezTo>
                    <a:cubicBezTo>
                      <a:pt x="11" y="0"/>
                      <a:pt x="8" y="10"/>
                      <a:pt x="5" y="2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3" name="Freeform 729">
                <a:extLst>
                  <a:ext uri="{FF2B5EF4-FFF2-40B4-BE49-F238E27FC236}">
                    <a16:creationId xmlns:a16="http://schemas.microsoft.com/office/drawing/2014/main" id="{A1745DC1-A0CC-4C7A-A61B-5A4CC50CE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2659"/>
                <a:ext cx="73" cy="79"/>
              </a:xfrm>
              <a:custGeom>
                <a:avLst/>
                <a:gdLst>
                  <a:gd name="T0" fmla="*/ 22 w 49"/>
                  <a:gd name="T1" fmla="*/ 60 h 53"/>
                  <a:gd name="T2" fmla="*/ 119 w 49"/>
                  <a:gd name="T3" fmla="*/ 140 h 53"/>
                  <a:gd name="T4" fmla="*/ 76 w 49"/>
                  <a:gd name="T5" fmla="*/ 6 h 53"/>
                  <a:gd name="T6" fmla="*/ 15 w 49"/>
                  <a:gd name="T7" fmla="*/ 103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53">
                    <a:moveTo>
                      <a:pt x="7" y="18"/>
                    </a:moveTo>
                    <a:cubicBezTo>
                      <a:pt x="0" y="33"/>
                      <a:pt x="22" y="53"/>
                      <a:pt x="36" y="42"/>
                    </a:cubicBezTo>
                    <a:cubicBezTo>
                      <a:pt x="49" y="31"/>
                      <a:pt x="38" y="4"/>
                      <a:pt x="23" y="2"/>
                    </a:cubicBezTo>
                    <a:cubicBezTo>
                      <a:pt x="7" y="0"/>
                      <a:pt x="1" y="17"/>
                      <a:pt x="5" y="3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4" name="Freeform 730">
                <a:extLst>
                  <a:ext uri="{FF2B5EF4-FFF2-40B4-BE49-F238E27FC236}">
                    <a16:creationId xmlns:a16="http://schemas.microsoft.com/office/drawing/2014/main" id="{12929F12-FB37-4A1F-8F68-FA7E59417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669"/>
                <a:ext cx="47" cy="64"/>
              </a:xfrm>
              <a:custGeom>
                <a:avLst/>
                <a:gdLst>
                  <a:gd name="T0" fmla="*/ 9 w 32"/>
                  <a:gd name="T1" fmla="*/ 82 h 43"/>
                  <a:gd name="T2" fmla="*/ 101 w 32"/>
                  <a:gd name="T3" fmla="*/ 76 h 43"/>
                  <a:gd name="T4" fmla="*/ 9 w 32"/>
                  <a:gd name="T5" fmla="*/ 73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3">
                    <a:moveTo>
                      <a:pt x="3" y="25"/>
                    </a:moveTo>
                    <a:cubicBezTo>
                      <a:pt x="10" y="36"/>
                      <a:pt x="32" y="43"/>
                      <a:pt x="32" y="23"/>
                    </a:cubicBezTo>
                    <a:cubicBezTo>
                      <a:pt x="31" y="5"/>
                      <a:pt x="0" y="0"/>
                      <a:pt x="3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5" name="Freeform 731">
                <a:extLst>
                  <a:ext uri="{FF2B5EF4-FFF2-40B4-BE49-F238E27FC236}">
                    <a16:creationId xmlns:a16="http://schemas.microsoft.com/office/drawing/2014/main" id="{F30E80C3-9F6A-4B7E-BAF5-BD7D4102E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2672"/>
                <a:ext cx="59" cy="82"/>
              </a:xfrm>
              <a:custGeom>
                <a:avLst/>
                <a:gdLst>
                  <a:gd name="T0" fmla="*/ 46 w 40"/>
                  <a:gd name="T1" fmla="*/ 86 h 55"/>
                  <a:gd name="T2" fmla="*/ 32 w 40"/>
                  <a:gd name="T3" fmla="*/ 86 h 55"/>
                  <a:gd name="T4" fmla="*/ 115 w 40"/>
                  <a:gd name="T5" fmla="*/ 113 h 55"/>
                  <a:gd name="T6" fmla="*/ 35 w 40"/>
                  <a:gd name="T7" fmla="*/ 94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5">
                    <a:moveTo>
                      <a:pt x="14" y="26"/>
                    </a:moveTo>
                    <a:cubicBezTo>
                      <a:pt x="12" y="26"/>
                      <a:pt x="12" y="23"/>
                      <a:pt x="10" y="26"/>
                    </a:cubicBezTo>
                    <a:cubicBezTo>
                      <a:pt x="13" y="37"/>
                      <a:pt x="31" y="55"/>
                      <a:pt x="36" y="34"/>
                    </a:cubicBezTo>
                    <a:cubicBezTo>
                      <a:pt x="40" y="13"/>
                      <a:pt x="0" y="0"/>
                      <a:pt x="11" y="2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6" name="Freeform 732">
                <a:extLst>
                  <a:ext uri="{FF2B5EF4-FFF2-40B4-BE49-F238E27FC236}">
                    <a16:creationId xmlns:a16="http://schemas.microsoft.com/office/drawing/2014/main" id="{0DD7EA1C-0FEF-49B9-A991-6DE802181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732"/>
                <a:ext cx="88" cy="75"/>
              </a:xfrm>
              <a:custGeom>
                <a:avLst/>
                <a:gdLst>
                  <a:gd name="T0" fmla="*/ 69 w 59"/>
                  <a:gd name="T1" fmla="*/ 46 h 51"/>
                  <a:gd name="T2" fmla="*/ 95 w 59"/>
                  <a:gd name="T3" fmla="*/ 134 h 51"/>
                  <a:gd name="T4" fmla="*/ 140 w 59"/>
                  <a:gd name="T5" fmla="*/ 19 h 51"/>
                  <a:gd name="T6" fmla="*/ 46 w 59"/>
                  <a:gd name="T7" fmla="*/ 82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51">
                    <a:moveTo>
                      <a:pt x="21" y="14"/>
                    </a:moveTo>
                    <a:cubicBezTo>
                      <a:pt x="0" y="16"/>
                      <a:pt x="2" y="51"/>
                      <a:pt x="29" y="42"/>
                    </a:cubicBezTo>
                    <a:cubicBezTo>
                      <a:pt x="40" y="38"/>
                      <a:pt x="59" y="13"/>
                      <a:pt x="42" y="6"/>
                    </a:cubicBezTo>
                    <a:cubicBezTo>
                      <a:pt x="29" y="0"/>
                      <a:pt x="18" y="17"/>
                      <a:pt x="14" y="2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7" name="Freeform 733">
                <a:extLst>
                  <a:ext uri="{FF2B5EF4-FFF2-40B4-BE49-F238E27FC236}">
                    <a16:creationId xmlns:a16="http://schemas.microsoft.com/office/drawing/2014/main" id="{C6203113-E5E3-42CC-B452-F8F30096E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654"/>
                <a:ext cx="54" cy="64"/>
              </a:xfrm>
              <a:custGeom>
                <a:avLst/>
                <a:gdLst>
                  <a:gd name="T0" fmla="*/ 48 w 36"/>
                  <a:gd name="T1" fmla="*/ 80 h 43"/>
                  <a:gd name="T2" fmla="*/ 35 w 36"/>
                  <a:gd name="T3" fmla="*/ 68 h 43"/>
                  <a:gd name="T4" fmla="*/ 80 w 36"/>
                  <a:gd name="T5" fmla="*/ 127 h 43"/>
                  <a:gd name="T6" fmla="*/ 102 w 36"/>
                  <a:gd name="T7" fmla="*/ 33 h 43"/>
                  <a:gd name="T8" fmla="*/ 12 w 36"/>
                  <a:gd name="T9" fmla="*/ 49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43">
                    <a:moveTo>
                      <a:pt x="14" y="24"/>
                    </a:moveTo>
                    <a:cubicBezTo>
                      <a:pt x="13" y="23"/>
                      <a:pt x="12" y="22"/>
                      <a:pt x="10" y="21"/>
                    </a:cubicBezTo>
                    <a:cubicBezTo>
                      <a:pt x="0" y="28"/>
                      <a:pt x="11" y="43"/>
                      <a:pt x="23" y="38"/>
                    </a:cubicBezTo>
                    <a:cubicBezTo>
                      <a:pt x="31" y="34"/>
                      <a:pt x="36" y="17"/>
                      <a:pt x="30" y="10"/>
                    </a:cubicBezTo>
                    <a:cubicBezTo>
                      <a:pt x="21" y="0"/>
                      <a:pt x="11" y="10"/>
                      <a:pt x="3" y="1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8" name="Freeform 734">
                <a:extLst>
                  <a:ext uri="{FF2B5EF4-FFF2-40B4-BE49-F238E27FC236}">
                    <a16:creationId xmlns:a16="http://schemas.microsoft.com/office/drawing/2014/main" id="{B1DD3BE0-E0B2-4E87-B235-56B0CF634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598"/>
                <a:ext cx="61" cy="52"/>
              </a:xfrm>
              <a:custGeom>
                <a:avLst/>
                <a:gdLst>
                  <a:gd name="T0" fmla="*/ 33 w 41"/>
                  <a:gd name="T1" fmla="*/ 46 h 35"/>
                  <a:gd name="T2" fmla="*/ 113 w 41"/>
                  <a:gd name="T3" fmla="*/ 68 h 35"/>
                  <a:gd name="T4" fmla="*/ 0 w 41"/>
                  <a:gd name="T5" fmla="*/ 59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10" y="14"/>
                    </a:moveTo>
                    <a:cubicBezTo>
                      <a:pt x="12" y="25"/>
                      <a:pt x="29" y="35"/>
                      <a:pt x="34" y="21"/>
                    </a:cubicBezTo>
                    <a:cubicBezTo>
                      <a:pt x="41" y="0"/>
                      <a:pt x="7" y="5"/>
                      <a:pt x="0" y="1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9" name="Freeform 735">
                <a:extLst>
                  <a:ext uri="{FF2B5EF4-FFF2-40B4-BE49-F238E27FC236}">
                    <a16:creationId xmlns:a16="http://schemas.microsoft.com/office/drawing/2014/main" id="{013EE892-D933-4E43-8AC3-C6EB36B18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" y="2562"/>
                <a:ext cx="36" cy="48"/>
              </a:xfrm>
              <a:custGeom>
                <a:avLst/>
                <a:gdLst>
                  <a:gd name="T0" fmla="*/ 8 w 24"/>
                  <a:gd name="T1" fmla="*/ 80 h 32"/>
                  <a:gd name="T2" fmla="*/ 39 w 24"/>
                  <a:gd name="T3" fmla="*/ 108 h 32"/>
                  <a:gd name="T4" fmla="*/ 5 w 24"/>
                  <a:gd name="T5" fmla="*/ 66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32">
                    <a:moveTo>
                      <a:pt x="2" y="23"/>
                    </a:moveTo>
                    <a:cubicBezTo>
                      <a:pt x="2" y="26"/>
                      <a:pt x="6" y="31"/>
                      <a:pt x="11" y="32"/>
                    </a:cubicBezTo>
                    <a:cubicBezTo>
                      <a:pt x="24" y="9"/>
                      <a:pt x="0" y="0"/>
                      <a:pt x="1" y="1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0" name="Freeform 736">
                <a:extLst>
                  <a:ext uri="{FF2B5EF4-FFF2-40B4-BE49-F238E27FC236}">
                    <a16:creationId xmlns:a16="http://schemas.microsoft.com/office/drawing/2014/main" id="{0347D664-AF5D-43F6-9F04-1BD9F2481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521"/>
                <a:ext cx="59" cy="71"/>
              </a:xfrm>
              <a:custGeom>
                <a:avLst/>
                <a:gdLst>
                  <a:gd name="T0" fmla="*/ 68 w 40"/>
                  <a:gd name="T1" fmla="*/ 55 h 48"/>
                  <a:gd name="T2" fmla="*/ 22 w 40"/>
                  <a:gd name="T3" fmla="*/ 136 h 48"/>
                  <a:gd name="T4" fmla="*/ 6 w 40"/>
                  <a:gd name="T5" fmla="*/ 41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48">
                    <a:moveTo>
                      <a:pt x="21" y="17"/>
                    </a:moveTo>
                    <a:cubicBezTo>
                      <a:pt x="8" y="4"/>
                      <a:pt x="0" y="38"/>
                      <a:pt x="7" y="42"/>
                    </a:cubicBezTo>
                    <a:cubicBezTo>
                      <a:pt x="19" y="48"/>
                      <a:pt x="40" y="0"/>
                      <a:pt x="2" y="1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1" name="Freeform 737">
                <a:extLst>
                  <a:ext uri="{FF2B5EF4-FFF2-40B4-BE49-F238E27FC236}">
                    <a16:creationId xmlns:a16="http://schemas.microsoft.com/office/drawing/2014/main" id="{1DFD6CA1-A2ED-45E7-A003-A2FA9DA4A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2492"/>
                <a:ext cx="64" cy="63"/>
              </a:xfrm>
              <a:custGeom>
                <a:avLst/>
                <a:gdLst>
                  <a:gd name="T0" fmla="*/ 54 w 43"/>
                  <a:gd name="T1" fmla="*/ 81 h 42"/>
                  <a:gd name="T2" fmla="*/ 55 w 43"/>
                  <a:gd name="T3" fmla="*/ 143 h 42"/>
                  <a:gd name="T4" fmla="*/ 15 w 43"/>
                  <a:gd name="T5" fmla="*/ 113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42">
                    <a:moveTo>
                      <a:pt x="16" y="24"/>
                    </a:moveTo>
                    <a:cubicBezTo>
                      <a:pt x="6" y="13"/>
                      <a:pt x="6" y="42"/>
                      <a:pt x="17" y="42"/>
                    </a:cubicBezTo>
                    <a:cubicBezTo>
                      <a:pt x="43" y="42"/>
                      <a:pt x="0" y="0"/>
                      <a:pt x="5" y="3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2" name="Freeform 738">
                <a:extLst>
                  <a:ext uri="{FF2B5EF4-FFF2-40B4-BE49-F238E27FC236}">
                    <a16:creationId xmlns:a16="http://schemas.microsoft.com/office/drawing/2014/main" id="{B950E039-8C1B-43F1-B7D2-75D0D765F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2513"/>
                <a:ext cx="73" cy="85"/>
              </a:xfrm>
              <a:custGeom>
                <a:avLst/>
                <a:gdLst>
                  <a:gd name="T0" fmla="*/ 107 w 49"/>
                  <a:gd name="T1" fmla="*/ 63 h 57"/>
                  <a:gd name="T2" fmla="*/ 60 w 49"/>
                  <a:gd name="T3" fmla="*/ 146 h 57"/>
                  <a:gd name="T4" fmla="*/ 155 w 49"/>
                  <a:gd name="T5" fmla="*/ 82 h 57"/>
                  <a:gd name="T6" fmla="*/ 69 w 49"/>
                  <a:gd name="T7" fmla="*/ 82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57">
                    <a:moveTo>
                      <a:pt x="32" y="19"/>
                    </a:moveTo>
                    <a:cubicBezTo>
                      <a:pt x="32" y="5"/>
                      <a:pt x="0" y="28"/>
                      <a:pt x="18" y="44"/>
                    </a:cubicBezTo>
                    <a:cubicBezTo>
                      <a:pt x="31" y="57"/>
                      <a:pt x="46" y="39"/>
                      <a:pt x="47" y="25"/>
                    </a:cubicBezTo>
                    <a:cubicBezTo>
                      <a:pt x="49" y="0"/>
                      <a:pt x="29" y="10"/>
                      <a:pt x="21" y="2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3" name="Freeform 739">
                <a:extLst>
                  <a:ext uri="{FF2B5EF4-FFF2-40B4-BE49-F238E27FC236}">
                    <a16:creationId xmlns:a16="http://schemas.microsoft.com/office/drawing/2014/main" id="{FEFE4390-B654-43E9-AA18-7C8341B18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610"/>
                <a:ext cx="59" cy="52"/>
              </a:xfrm>
              <a:custGeom>
                <a:avLst/>
                <a:gdLst>
                  <a:gd name="T0" fmla="*/ 19 w 40"/>
                  <a:gd name="T1" fmla="*/ 73 h 35"/>
                  <a:gd name="T2" fmla="*/ 22 w 40"/>
                  <a:gd name="T3" fmla="*/ 53 h 35"/>
                  <a:gd name="T4" fmla="*/ 6 w 40"/>
                  <a:gd name="T5" fmla="*/ 53 h 35"/>
                  <a:gd name="T6" fmla="*/ 83 w 40"/>
                  <a:gd name="T7" fmla="*/ 86 h 35"/>
                  <a:gd name="T8" fmla="*/ 40 w 40"/>
                  <a:gd name="T9" fmla="*/ 62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5">
                    <a:moveTo>
                      <a:pt x="6" y="22"/>
                    </a:moveTo>
                    <a:cubicBezTo>
                      <a:pt x="6" y="19"/>
                      <a:pt x="8" y="19"/>
                      <a:pt x="7" y="16"/>
                    </a:cubicBezTo>
                    <a:cubicBezTo>
                      <a:pt x="5" y="16"/>
                      <a:pt x="4" y="16"/>
                      <a:pt x="2" y="16"/>
                    </a:cubicBezTo>
                    <a:cubicBezTo>
                      <a:pt x="0" y="29"/>
                      <a:pt x="17" y="35"/>
                      <a:pt x="26" y="26"/>
                    </a:cubicBezTo>
                    <a:cubicBezTo>
                      <a:pt x="40" y="10"/>
                      <a:pt x="14" y="0"/>
                      <a:pt x="12" y="1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4" name="Freeform 740">
                <a:extLst>
                  <a:ext uri="{FF2B5EF4-FFF2-40B4-BE49-F238E27FC236}">
                    <a16:creationId xmlns:a16="http://schemas.microsoft.com/office/drawing/2014/main" id="{8EBE80F6-AD90-4760-8E72-98B3D077D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2538"/>
                <a:ext cx="70" cy="90"/>
              </a:xfrm>
              <a:custGeom>
                <a:avLst/>
                <a:gdLst>
                  <a:gd name="T0" fmla="*/ 27 w 47"/>
                  <a:gd name="T1" fmla="*/ 75 h 60"/>
                  <a:gd name="T2" fmla="*/ 86 w 47"/>
                  <a:gd name="T3" fmla="*/ 162 h 60"/>
                  <a:gd name="T4" fmla="*/ 0 w 47"/>
                  <a:gd name="T5" fmla="*/ 113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60">
                    <a:moveTo>
                      <a:pt x="8" y="22"/>
                    </a:moveTo>
                    <a:cubicBezTo>
                      <a:pt x="0" y="32"/>
                      <a:pt x="11" y="60"/>
                      <a:pt x="26" y="48"/>
                    </a:cubicBezTo>
                    <a:cubicBezTo>
                      <a:pt x="47" y="33"/>
                      <a:pt x="8" y="0"/>
                      <a:pt x="0" y="3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5" name="Freeform 741">
                <a:extLst>
                  <a:ext uri="{FF2B5EF4-FFF2-40B4-BE49-F238E27FC236}">
                    <a16:creationId xmlns:a16="http://schemas.microsoft.com/office/drawing/2014/main" id="{F20B2807-BE0A-45AC-B41B-C7AAEE609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2589"/>
                <a:ext cx="38" cy="39"/>
              </a:xfrm>
              <a:custGeom>
                <a:avLst/>
                <a:gdLst>
                  <a:gd name="T0" fmla="*/ 28 w 26"/>
                  <a:gd name="T1" fmla="*/ 45 h 26"/>
                  <a:gd name="T2" fmla="*/ 69 w 26"/>
                  <a:gd name="T3" fmla="*/ 66 h 26"/>
                  <a:gd name="T4" fmla="*/ 19 w 26"/>
                  <a:gd name="T5" fmla="*/ 54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6">
                    <a:moveTo>
                      <a:pt x="9" y="13"/>
                    </a:moveTo>
                    <a:cubicBezTo>
                      <a:pt x="10" y="17"/>
                      <a:pt x="18" y="26"/>
                      <a:pt x="22" y="19"/>
                    </a:cubicBezTo>
                    <a:cubicBezTo>
                      <a:pt x="26" y="8"/>
                      <a:pt x="0" y="0"/>
                      <a:pt x="6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6" name="Freeform 742">
                <a:extLst>
                  <a:ext uri="{FF2B5EF4-FFF2-40B4-BE49-F238E27FC236}">
                    <a16:creationId xmlns:a16="http://schemas.microsoft.com/office/drawing/2014/main" id="{2C3E88B5-C770-41C8-B89D-C2D4FDF2D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2480"/>
                <a:ext cx="51" cy="58"/>
              </a:xfrm>
              <a:custGeom>
                <a:avLst/>
                <a:gdLst>
                  <a:gd name="T0" fmla="*/ 14 w 34"/>
                  <a:gd name="T1" fmla="*/ 54 h 39"/>
                  <a:gd name="T2" fmla="*/ 5 w 34"/>
                  <a:gd name="T3" fmla="*/ 54 h 39"/>
                  <a:gd name="T4" fmla="*/ 113 w 34"/>
                  <a:gd name="T5" fmla="*/ 59 h 39"/>
                  <a:gd name="T6" fmla="*/ 0 w 34"/>
                  <a:gd name="T7" fmla="*/ 67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9">
                    <a:moveTo>
                      <a:pt x="4" y="16"/>
                    </a:moveTo>
                    <a:cubicBezTo>
                      <a:pt x="2" y="14"/>
                      <a:pt x="1" y="14"/>
                      <a:pt x="1" y="16"/>
                    </a:cubicBezTo>
                    <a:cubicBezTo>
                      <a:pt x="8" y="24"/>
                      <a:pt x="34" y="39"/>
                      <a:pt x="33" y="18"/>
                    </a:cubicBezTo>
                    <a:cubicBezTo>
                      <a:pt x="32" y="0"/>
                      <a:pt x="1" y="5"/>
                      <a:pt x="0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7" name="Freeform 743">
                <a:extLst>
                  <a:ext uri="{FF2B5EF4-FFF2-40B4-BE49-F238E27FC236}">
                    <a16:creationId xmlns:a16="http://schemas.microsoft.com/office/drawing/2014/main" id="{A3196683-4341-40C0-B1B5-8AEF58DB9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2507"/>
                <a:ext cx="85" cy="97"/>
              </a:xfrm>
              <a:custGeom>
                <a:avLst/>
                <a:gdLst>
                  <a:gd name="T0" fmla="*/ 54 w 57"/>
                  <a:gd name="T1" fmla="*/ 130 h 65"/>
                  <a:gd name="T2" fmla="*/ 54 w 57"/>
                  <a:gd name="T3" fmla="*/ 181 h 65"/>
                  <a:gd name="T4" fmla="*/ 13 w 57"/>
                  <a:gd name="T5" fmla="*/ 146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65">
                    <a:moveTo>
                      <a:pt x="16" y="39"/>
                    </a:moveTo>
                    <a:cubicBezTo>
                      <a:pt x="3" y="30"/>
                      <a:pt x="0" y="50"/>
                      <a:pt x="16" y="54"/>
                    </a:cubicBezTo>
                    <a:cubicBezTo>
                      <a:pt x="57" y="65"/>
                      <a:pt x="8" y="0"/>
                      <a:pt x="4" y="4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8" name="Freeform 744">
                <a:extLst>
                  <a:ext uri="{FF2B5EF4-FFF2-40B4-BE49-F238E27FC236}">
                    <a16:creationId xmlns:a16="http://schemas.microsoft.com/office/drawing/2014/main" id="{9741F395-B2BF-4EF7-90BE-C3BA68E2A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2599"/>
                <a:ext cx="76" cy="54"/>
              </a:xfrm>
              <a:custGeom>
                <a:avLst/>
                <a:gdLst>
                  <a:gd name="T0" fmla="*/ 49 w 51"/>
                  <a:gd name="T1" fmla="*/ 45 h 36"/>
                  <a:gd name="T2" fmla="*/ 15 w 51"/>
                  <a:gd name="T3" fmla="*/ 66 h 36"/>
                  <a:gd name="T4" fmla="*/ 107 w 51"/>
                  <a:gd name="T5" fmla="*/ 99 h 36"/>
                  <a:gd name="T6" fmla="*/ 27 w 51"/>
                  <a:gd name="T7" fmla="*/ 54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6">
                    <a:moveTo>
                      <a:pt x="15" y="13"/>
                    </a:moveTo>
                    <a:cubicBezTo>
                      <a:pt x="12" y="0"/>
                      <a:pt x="0" y="5"/>
                      <a:pt x="5" y="19"/>
                    </a:cubicBezTo>
                    <a:cubicBezTo>
                      <a:pt x="9" y="28"/>
                      <a:pt x="23" y="36"/>
                      <a:pt x="32" y="29"/>
                    </a:cubicBezTo>
                    <a:cubicBezTo>
                      <a:pt x="51" y="15"/>
                      <a:pt x="21" y="0"/>
                      <a:pt x="8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9" name="Freeform 745">
                <a:extLst>
                  <a:ext uri="{FF2B5EF4-FFF2-40B4-BE49-F238E27FC236}">
                    <a16:creationId xmlns:a16="http://schemas.microsoft.com/office/drawing/2014/main" id="{19D93A40-83E5-423B-AB83-17471DAA4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2680"/>
                <a:ext cx="94" cy="77"/>
              </a:xfrm>
              <a:custGeom>
                <a:avLst/>
                <a:gdLst>
                  <a:gd name="T0" fmla="*/ 54 w 63"/>
                  <a:gd name="T1" fmla="*/ 86 h 52"/>
                  <a:gd name="T2" fmla="*/ 130 w 63"/>
                  <a:gd name="T3" fmla="*/ 147 h 52"/>
                  <a:gd name="T4" fmla="*/ 27 w 63"/>
                  <a:gd name="T5" fmla="*/ 96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52">
                    <a:moveTo>
                      <a:pt x="16" y="26"/>
                    </a:moveTo>
                    <a:cubicBezTo>
                      <a:pt x="0" y="34"/>
                      <a:pt x="28" y="52"/>
                      <a:pt x="39" y="45"/>
                    </a:cubicBezTo>
                    <a:cubicBezTo>
                      <a:pt x="63" y="29"/>
                      <a:pt x="25" y="0"/>
                      <a:pt x="8" y="3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0" name="Freeform 746">
                <a:extLst>
                  <a:ext uri="{FF2B5EF4-FFF2-40B4-BE49-F238E27FC236}">
                    <a16:creationId xmlns:a16="http://schemas.microsoft.com/office/drawing/2014/main" id="{31509698-30F8-4EE8-88FB-92282FE09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2740"/>
                <a:ext cx="67" cy="72"/>
              </a:xfrm>
              <a:custGeom>
                <a:avLst/>
                <a:gdLst>
                  <a:gd name="T0" fmla="*/ 33 w 45"/>
                  <a:gd name="T1" fmla="*/ 75 h 48"/>
                  <a:gd name="T2" fmla="*/ 89 w 45"/>
                  <a:gd name="T3" fmla="*/ 134 h 48"/>
                  <a:gd name="T4" fmla="*/ 119 w 45"/>
                  <a:gd name="T5" fmla="*/ 18 h 48"/>
                  <a:gd name="T6" fmla="*/ 49 w 45"/>
                  <a:gd name="T7" fmla="*/ 75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48">
                    <a:moveTo>
                      <a:pt x="10" y="22"/>
                    </a:moveTo>
                    <a:cubicBezTo>
                      <a:pt x="0" y="32"/>
                      <a:pt x="13" y="48"/>
                      <a:pt x="27" y="39"/>
                    </a:cubicBezTo>
                    <a:cubicBezTo>
                      <a:pt x="34" y="34"/>
                      <a:pt x="45" y="12"/>
                      <a:pt x="36" y="5"/>
                    </a:cubicBezTo>
                    <a:cubicBezTo>
                      <a:pt x="27" y="0"/>
                      <a:pt x="17" y="16"/>
                      <a:pt x="15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1" name="Freeform 747">
                <a:extLst>
                  <a:ext uri="{FF2B5EF4-FFF2-40B4-BE49-F238E27FC236}">
                    <a16:creationId xmlns:a16="http://schemas.microsoft.com/office/drawing/2014/main" id="{D5723508-7625-4326-826A-B10286AF3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675"/>
                <a:ext cx="24" cy="25"/>
              </a:xfrm>
              <a:custGeom>
                <a:avLst/>
                <a:gdLst>
                  <a:gd name="T0" fmla="*/ 0 w 16"/>
                  <a:gd name="T1" fmla="*/ 46 h 17"/>
                  <a:gd name="T2" fmla="*/ 54 w 16"/>
                  <a:gd name="T3" fmla="*/ 15 h 17"/>
                  <a:gd name="T4" fmla="*/ 0 w 16"/>
                  <a:gd name="T5" fmla="*/ 4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7">
                    <a:moveTo>
                      <a:pt x="0" y="14"/>
                    </a:moveTo>
                    <a:cubicBezTo>
                      <a:pt x="7" y="17"/>
                      <a:pt x="15" y="14"/>
                      <a:pt x="16" y="5"/>
                    </a:cubicBezTo>
                    <a:cubicBezTo>
                      <a:pt x="8" y="0"/>
                      <a:pt x="1" y="5"/>
                      <a:pt x="0" y="1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2" name="Freeform 748">
                <a:extLst>
                  <a:ext uri="{FF2B5EF4-FFF2-40B4-BE49-F238E27FC236}">
                    <a16:creationId xmlns:a16="http://schemas.microsoft.com/office/drawing/2014/main" id="{CC856F05-642C-4F10-B2EA-6CA479E06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2727"/>
                <a:ext cx="38" cy="54"/>
              </a:xfrm>
              <a:custGeom>
                <a:avLst/>
                <a:gdLst>
                  <a:gd name="T0" fmla="*/ 22 w 26"/>
                  <a:gd name="T1" fmla="*/ 89 h 36"/>
                  <a:gd name="T2" fmla="*/ 42 w 26"/>
                  <a:gd name="T3" fmla="*/ 122 h 36"/>
                  <a:gd name="T4" fmla="*/ 0 w 26"/>
                  <a:gd name="T5" fmla="*/ 48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6">
                    <a:moveTo>
                      <a:pt x="7" y="26"/>
                    </a:moveTo>
                    <a:cubicBezTo>
                      <a:pt x="8" y="30"/>
                      <a:pt x="12" y="34"/>
                      <a:pt x="14" y="36"/>
                    </a:cubicBezTo>
                    <a:cubicBezTo>
                      <a:pt x="26" y="27"/>
                      <a:pt x="10" y="0"/>
                      <a:pt x="0" y="1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3" name="Freeform 749">
                <a:extLst>
                  <a:ext uri="{FF2B5EF4-FFF2-40B4-BE49-F238E27FC236}">
                    <a16:creationId xmlns:a16="http://schemas.microsoft.com/office/drawing/2014/main" id="{7A43E324-C77C-435E-A4E5-183CBFF57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2289"/>
                <a:ext cx="67" cy="61"/>
              </a:xfrm>
              <a:custGeom>
                <a:avLst/>
                <a:gdLst>
                  <a:gd name="T0" fmla="*/ 127 w 45"/>
                  <a:gd name="T1" fmla="*/ 28 h 41"/>
                  <a:gd name="T2" fmla="*/ 60 w 45"/>
                  <a:gd name="T3" fmla="*/ 113 h 41"/>
                  <a:gd name="T4" fmla="*/ 133 w 45"/>
                  <a:gd name="T5" fmla="*/ 60 h 41"/>
                  <a:gd name="T6" fmla="*/ 46 w 45"/>
                  <a:gd name="T7" fmla="*/ 68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41">
                    <a:moveTo>
                      <a:pt x="38" y="9"/>
                    </a:moveTo>
                    <a:cubicBezTo>
                      <a:pt x="23" y="0"/>
                      <a:pt x="0" y="23"/>
                      <a:pt x="18" y="34"/>
                    </a:cubicBezTo>
                    <a:cubicBezTo>
                      <a:pt x="28" y="41"/>
                      <a:pt x="45" y="30"/>
                      <a:pt x="40" y="18"/>
                    </a:cubicBezTo>
                    <a:cubicBezTo>
                      <a:pt x="36" y="5"/>
                      <a:pt x="16" y="7"/>
                      <a:pt x="14" y="2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4" name="Freeform 750">
                <a:extLst>
                  <a:ext uri="{FF2B5EF4-FFF2-40B4-BE49-F238E27FC236}">
                    <a16:creationId xmlns:a16="http://schemas.microsoft.com/office/drawing/2014/main" id="{867086D5-DC11-47D1-B210-49A17F48F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2350"/>
                <a:ext cx="31" cy="35"/>
              </a:xfrm>
              <a:custGeom>
                <a:avLst/>
                <a:gdLst>
                  <a:gd name="T0" fmla="*/ 1 w 21"/>
                  <a:gd name="T1" fmla="*/ 60 h 24"/>
                  <a:gd name="T2" fmla="*/ 65 w 21"/>
                  <a:gd name="T3" fmla="*/ 41 h 24"/>
                  <a:gd name="T4" fmla="*/ 6 w 21"/>
                  <a:gd name="T5" fmla="*/ 74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4">
                    <a:moveTo>
                      <a:pt x="1" y="19"/>
                    </a:moveTo>
                    <a:cubicBezTo>
                      <a:pt x="7" y="22"/>
                      <a:pt x="21" y="24"/>
                      <a:pt x="20" y="13"/>
                    </a:cubicBezTo>
                    <a:cubicBezTo>
                      <a:pt x="18" y="0"/>
                      <a:pt x="0" y="12"/>
                      <a:pt x="2" y="2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5" name="Freeform 751">
                <a:extLst>
                  <a:ext uri="{FF2B5EF4-FFF2-40B4-BE49-F238E27FC236}">
                    <a16:creationId xmlns:a16="http://schemas.microsoft.com/office/drawing/2014/main" id="{8DB8197D-18D1-448D-986E-05D3F9EDD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304"/>
                <a:ext cx="40" cy="50"/>
              </a:xfrm>
              <a:custGeom>
                <a:avLst/>
                <a:gdLst>
                  <a:gd name="T0" fmla="*/ 36 w 27"/>
                  <a:gd name="T1" fmla="*/ 47 h 34"/>
                  <a:gd name="T2" fmla="*/ 22 w 27"/>
                  <a:gd name="T3" fmla="*/ 41 h 34"/>
                  <a:gd name="T4" fmla="*/ 59 w 27"/>
                  <a:gd name="T5" fmla="*/ 87 h 34"/>
                  <a:gd name="T6" fmla="*/ 0 w 27"/>
                  <a:gd name="T7" fmla="*/ 69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4">
                    <a:moveTo>
                      <a:pt x="11" y="15"/>
                    </a:moveTo>
                    <a:cubicBezTo>
                      <a:pt x="10" y="14"/>
                      <a:pt x="9" y="13"/>
                      <a:pt x="7" y="13"/>
                    </a:cubicBezTo>
                    <a:cubicBezTo>
                      <a:pt x="4" y="19"/>
                      <a:pt x="9" y="34"/>
                      <a:pt x="18" y="27"/>
                    </a:cubicBezTo>
                    <a:cubicBezTo>
                      <a:pt x="27" y="20"/>
                      <a:pt x="4" y="0"/>
                      <a:pt x="0" y="22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6" name="Freeform 752">
                <a:extLst>
                  <a:ext uri="{FF2B5EF4-FFF2-40B4-BE49-F238E27FC236}">
                    <a16:creationId xmlns:a16="http://schemas.microsoft.com/office/drawing/2014/main" id="{163504AA-E7F9-4D94-BBBC-46975905C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2272"/>
                <a:ext cx="57" cy="55"/>
              </a:xfrm>
              <a:custGeom>
                <a:avLst/>
                <a:gdLst>
                  <a:gd name="T0" fmla="*/ 53 w 38"/>
                  <a:gd name="T1" fmla="*/ 82 h 37"/>
                  <a:gd name="T2" fmla="*/ 54 w 38"/>
                  <a:gd name="T3" fmla="*/ 109 h 37"/>
                  <a:gd name="T4" fmla="*/ 0 w 38"/>
                  <a:gd name="T5" fmla="*/ 113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7">
                    <a:moveTo>
                      <a:pt x="15" y="25"/>
                    </a:moveTo>
                    <a:cubicBezTo>
                      <a:pt x="3" y="18"/>
                      <a:pt x="3" y="37"/>
                      <a:pt x="16" y="33"/>
                    </a:cubicBezTo>
                    <a:cubicBezTo>
                      <a:pt x="38" y="27"/>
                      <a:pt x="1" y="0"/>
                      <a:pt x="0" y="3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7" name="Freeform 753">
                <a:extLst>
                  <a:ext uri="{FF2B5EF4-FFF2-40B4-BE49-F238E27FC236}">
                    <a16:creationId xmlns:a16="http://schemas.microsoft.com/office/drawing/2014/main" id="{87B1781A-7836-482F-9040-5700AD157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330"/>
                <a:ext cx="34" cy="61"/>
              </a:xfrm>
              <a:custGeom>
                <a:avLst/>
                <a:gdLst>
                  <a:gd name="T0" fmla="*/ 27 w 23"/>
                  <a:gd name="T1" fmla="*/ 100 h 41"/>
                  <a:gd name="T2" fmla="*/ 15 w 23"/>
                  <a:gd name="T3" fmla="*/ 109 h 41"/>
                  <a:gd name="T4" fmla="*/ 72 w 23"/>
                  <a:gd name="T5" fmla="*/ 76 h 41"/>
                  <a:gd name="T6" fmla="*/ 1 w 23"/>
                  <a:gd name="T7" fmla="*/ 95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41">
                    <a:moveTo>
                      <a:pt x="8" y="30"/>
                    </a:moveTo>
                    <a:cubicBezTo>
                      <a:pt x="7" y="31"/>
                      <a:pt x="6" y="32"/>
                      <a:pt x="5" y="33"/>
                    </a:cubicBezTo>
                    <a:cubicBezTo>
                      <a:pt x="13" y="41"/>
                      <a:pt x="21" y="32"/>
                      <a:pt x="22" y="23"/>
                    </a:cubicBezTo>
                    <a:cubicBezTo>
                      <a:pt x="23" y="0"/>
                      <a:pt x="0" y="8"/>
                      <a:pt x="1" y="2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8" name="Freeform 754">
                <a:extLst>
                  <a:ext uri="{FF2B5EF4-FFF2-40B4-BE49-F238E27FC236}">
                    <a16:creationId xmlns:a16="http://schemas.microsoft.com/office/drawing/2014/main" id="{2E14E1A3-1CFA-4776-8523-A6E0907C3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2540"/>
                <a:ext cx="12" cy="10"/>
              </a:xfrm>
              <a:custGeom>
                <a:avLst/>
                <a:gdLst>
                  <a:gd name="T0" fmla="*/ 27 w 8"/>
                  <a:gd name="T1" fmla="*/ 20 h 7"/>
                  <a:gd name="T2" fmla="*/ 5 w 8"/>
                  <a:gd name="T3" fmla="*/ 0 h 7"/>
                  <a:gd name="T4" fmla="*/ 8 w 8"/>
                  <a:gd name="T5" fmla="*/ 13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cubicBezTo>
                      <a:pt x="7" y="3"/>
                      <a:pt x="7" y="0"/>
                      <a:pt x="1" y="0"/>
                    </a:cubicBezTo>
                    <a:cubicBezTo>
                      <a:pt x="0" y="2"/>
                      <a:pt x="2" y="2"/>
                      <a:pt x="2" y="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9" name="Freeform 755">
                <a:extLst>
                  <a:ext uri="{FF2B5EF4-FFF2-40B4-BE49-F238E27FC236}">
                    <a16:creationId xmlns:a16="http://schemas.microsoft.com/office/drawing/2014/main" id="{2921CC88-EB5F-43AF-B8EE-CD3087F84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529"/>
                <a:ext cx="46" cy="79"/>
              </a:xfrm>
              <a:custGeom>
                <a:avLst/>
                <a:gdLst>
                  <a:gd name="T0" fmla="*/ 15 w 31"/>
                  <a:gd name="T1" fmla="*/ 116 h 53"/>
                  <a:gd name="T2" fmla="*/ 0 w 31"/>
                  <a:gd name="T3" fmla="*/ 116 h 53"/>
                  <a:gd name="T4" fmla="*/ 95 w 31"/>
                  <a:gd name="T5" fmla="*/ 80 h 53"/>
                  <a:gd name="T6" fmla="*/ 15 w 31"/>
                  <a:gd name="T7" fmla="*/ 119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53">
                    <a:moveTo>
                      <a:pt x="5" y="35"/>
                    </a:moveTo>
                    <a:cubicBezTo>
                      <a:pt x="3" y="35"/>
                      <a:pt x="2" y="35"/>
                      <a:pt x="0" y="35"/>
                    </a:cubicBezTo>
                    <a:cubicBezTo>
                      <a:pt x="5" y="53"/>
                      <a:pt x="31" y="39"/>
                      <a:pt x="29" y="24"/>
                    </a:cubicBezTo>
                    <a:cubicBezTo>
                      <a:pt x="27" y="0"/>
                      <a:pt x="4" y="19"/>
                      <a:pt x="5" y="3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0" name="Freeform 756">
                <a:extLst>
                  <a:ext uri="{FF2B5EF4-FFF2-40B4-BE49-F238E27FC236}">
                    <a16:creationId xmlns:a16="http://schemas.microsoft.com/office/drawing/2014/main" id="{8875A928-6856-4A6F-A553-A5D8441B3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2491"/>
                <a:ext cx="22" cy="27"/>
              </a:xfrm>
              <a:custGeom>
                <a:avLst/>
                <a:gdLst>
                  <a:gd name="T0" fmla="*/ 6 w 15"/>
                  <a:gd name="T1" fmla="*/ 39 h 18"/>
                  <a:gd name="T2" fmla="*/ 38 w 15"/>
                  <a:gd name="T3" fmla="*/ 35 h 18"/>
                  <a:gd name="T4" fmla="*/ 6 w 15"/>
                  <a:gd name="T5" fmla="*/ 5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2" y="11"/>
                    </a:moveTo>
                    <a:cubicBezTo>
                      <a:pt x="4" y="15"/>
                      <a:pt x="10" y="18"/>
                      <a:pt x="12" y="10"/>
                    </a:cubicBezTo>
                    <a:cubicBezTo>
                      <a:pt x="15" y="0"/>
                      <a:pt x="0" y="2"/>
                      <a:pt x="2" y="1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1" name="Freeform 757">
                <a:extLst>
                  <a:ext uri="{FF2B5EF4-FFF2-40B4-BE49-F238E27FC236}">
                    <a16:creationId xmlns:a16="http://schemas.microsoft.com/office/drawing/2014/main" id="{A7B34051-5B4C-4E16-B4E6-8C869501A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2601"/>
                <a:ext cx="29" cy="37"/>
              </a:xfrm>
              <a:custGeom>
                <a:avLst/>
                <a:gdLst>
                  <a:gd name="T0" fmla="*/ 0 w 20"/>
                  <a:gd name="T1" fmla="*/ 59 h 25"/>
                  <a:gd name="T2" fmla="*/ 9 w 20"/>
                  <a:gd name="T3" fmla="*/ 81 h 25"/>
                  <a:gd name="T4" fmla="*/ 6 w 20"/>
                  <a:gd name="T5" fmla="*/ 49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0" y="18"/>
                    </a:moveTo>
                    <a:cubicBezTo>
                      <a:pt x="0" y="20"/>
                      <a:pt x="1" y="23"/>
                      <a:pt x="3" y="25"/>
                    </a:cubicBezTo>
                    <a:cubicBezTo>
                      <a:pt x="20" y="21"/>
                      <a:pt x="8" y="0"/>
                      <a:pt x="2" y="1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2" name="Freeform 758">
                <a:extLst>
                  <a:ext uri="{FF2B5EF4-FFF2-40B4-BE49-F238E27FC236}">
                    <a16:creationId xmlns:a16="http://schemas.microsoft.com/office/drawing/2014/main" id="{12638541-531A-420F-9ECD-06BD42D1A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1815"/>
                <a:ext cx="57" cy="74"/>
              </a:xfrm>
              <a:custGeom>
                <a:avLst/>
                <a:gdLst>
                  <a:gd name="T0" fmla="*/ 0 w 38"/>
                  <a:gd name="T1" fmla="*/ 40 h 50"/>
                  <a:gd name="T2" fmla="*/ 32 w 38"/>
                  <a:gd name="T3" fmla="*/ 27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50">
                    <a:moveTo>
                      <a:pt x="0" y="12"/>
                    </a:moveTo>
                    <a:cubicBezTo>
                      <a:pt x="4" y="50"/>
                      <a:pt x="38" y="0"/>
                      <a:pt x="9" y="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3" name="Freeform 759">
                <a:extLst>
                  <a:ext uri="{FF2B5EF4-FFF2-40B4-BE49-F238E27FC236}">
                    <a16:creationId xmlns:a16="http://schemas.microsoft.com/office/drawing/2014/main" id="{C4746A2E-2D37-4B19-9AC6-E52975294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815"/>
                <a:ext cx="30" cy="28"/>
              </a:xfrm>
              <a:custGeom>
                <a:avLst/>
                <a:gdLst>
                  <a:gd name="T0" fmla="*/ 5 w 20"/>
                  <a:gd name="T1" fmla="*/ 35 h 19"/>
                  <a:gd name="T2" fmla="*/ 45 w 20"/>
                  <a:gd name="T3" fmla="*/ 40 h 19"/>
                  <a:gd name="T4" fmla="*/ 0 w 20"/>
                  <a:gd name="T5" fmla="*/ 28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4"/>
                      <a:pt x="7" y="19"/>
                      <a:pt x="13" y="12"/>
                    </a:cubicBezTo>
                    <a:cubicBezTo>
                      <a:pt x="20" y="2"/>
                      <a:pt x="5" y="0"/>
                      <a:pt x="0" y="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4" name="Freeform 760">
                <a:extLst>
                  <a:ext uri="{FF2B5EF4-FFF2-40B4-BE49-F238E27FC236}">
                    <a16:creationId xmlns:a16="http://schemas.microsoft.com/office/drawing/2014/main" id="{ACF5C6E8-0777-4539-8317-2024A54EE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1993"/>
                <a:ext cx="78" cy="80"/>
              </a:xfrm>
              <a:custGeom>
                <a:avLst/>
                <a:gdLst>
                  <a:gd name="T0" fmla="*/ 32 w 53"/>
                  <a:gd name="T1" fmla="*/ 108 h 54"/>
                  <a:gd name="T2" fmla="*/ 87 w 53"/>
                  <a:gd name="T3" fmla="*/ 156 h 54"/>
                  <a:gd name="T4" fmla="*/ 38 w 53"/>
                  <a:gd name="T5" fmla="*/ 129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54">
                    <a:moveTo>
                      <a:pt x="10" y="33"/>
                    </a:moveTo>
                    <a:cubicBezTo>
                      <a:pt x="0" y="44"/>
                      <a:pt x="16" y="54"/>
                      <a:pt x="27" y="48"/>
                    </a:cubicBezTo>
                    <a:cubicBezTo>
                      <a:pt x="53" y="35"/>
                      <a:pt x="20" y="0"/>
                      <a:pt x="12" y="4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5" name="Freeform 761">
                <a:extLst>
                  <a:ext uri="{FF2B5EF4-FFF2-40B4-BE49-F238E27FC236}">
                    <a16:creationId xmlns:a16="http://schemas.microsoft.com/office/drawing/2014/main" id="{C29DC866-5136-494B-846B-83BBA16FC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752"/>
                <a:ext cx="81" cy="95"/>
              </a:xfrm>
              <a:custGeom>
                <a:avLst/>
                <a:gdLst>
                  <a:gd name="T0" fmla="*/ 41 w 54"/>
                  <a:gd name="T1" fmla="*/ 135 h 64"/>
                  <a:gd name="T2" fmla="*/ 113 w 54"/>
                  <a:gd name="T3" fmla="*/ 187 h 64"/>
                  <a:gd name="T4" fmla="*/ 26 w 54"/>
                  <a:gd name="T5" fmla="*/ 143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64">
                    <a:moveTo>
                      <a:pt x="12" y="41"/>
                    </a:moveTo>
                    <a:cubicBezTo>
                      <a:pt x="8" y="51"/>
                      <a:pt x="25" y="64"/>
                      <a:pt x="33" y="57"/>
                    </a:cubicBezTo>
                    <a:cubicBezTo>
                      <a:pt x="54" y="39"/>
                      <a:pt x="0" y="0"/>
                      <a:pt x="7" y="4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6" name="Freeform 762">
                <a:extLst>
                  <a:ext uri="{FF2B5EF4-FFF2-40B4-BE49-F238E27FC236}">
                    <a16:creationId xmlns:a16="http://schemas.microsoft.com/office/drawing/2014/main" id="{FE4B2AE1-0C86-4255-B5A8-AA3F097ED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752"/>
                <a:ext cx="52" cy="54"/>
              </a:xfrm>
              <a:custGeom>
                <a:avLst/>
                <a:gdLst>
                  <a:gd name="T0" fmla="*/ 19 w 35"/>
                  <a:gd name="T1" fmla="*/ 32 h 36"/>
                  <a:gd name="T2" fmla="*/ 42 w 35"/>
                  <a:gd name="T3" fmla="*/ 93 h 36"/>
                  <a:gd name="T4" fmla="*/ 1 w 35"/>
                  <a:gd name="T5" fmla="*/ 14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6">
                    <a:moveTo>
                      <a:pt x="6" y="9"/>
                    </a:moveTo>
                    <a:cubicBezTo>
                      <a:pt x="0" y="16"/>
                      <a:pt x="5" y="24"/>
                      <a:pt x="13" y="27"/>
                    </a:cubicBezTo>
                    <a:cubicBezTo>
                      <a:pt x="35" y="36"/>
                      <a:pt x="26" y="0"/>
                      <a:pt x="1" y="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7" name="Freeform 763">
                <a:extLst>
                  <a:ext uri="{FF2B5EF4-FFF2-40B4-BE49-F238E27FC236}">
                    <a16:creationId xmlns:a16="http://schemas.microsoft.com/office/drawing/2014/main" id="{3D8EBD12-196D-43F7-B763-217500ED0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1720"/>
                <a:ext cx="46" cy="55"/>
              </a:xfrm>
              <a:custGeom>
                <a:avLst/>
                <a:gdLst>
                  <a:gd name="T0" fmla="*/ 33 w 31"/>
                  <a:gd name="T1" fmla="*/ 67 h 37"/>
                  <a:gd name="T2" fmla="*/ 22 w 31"/>
                  <a:gd name="T3" fmla="*/ 68 h 37"/>
                  <a:gd name="T4" fmla="*/ 86 w 31"/>
                  <a:gd name="T5" fmla="*/ 80 h 37"/>
                  <a:gd name="T6" fmla="*/ 0 w 31"/>
                  <a:gd name="T7" fmla="*/ 54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37">
                    <a:moveTo>
                      <a:pt x="10" y="20"/>
                    </a:moveTo>
                    <a:cubicBezTo>
                      <a:pt x="7" y="19"/>
                      <a:pt x="7" y="19"/>
                      <a:pt x="7" y="21"/>
                    </a:cubicBezTo>
                    <a:cubicBezTo>
                      <a:pt x="12" y="31"/>
                      <a:pt x="23" y="37"/>
                      <a:pt x="26" y="24"/>
                    </a:cubicBezTo>
                    <a:cubicBezTo>
                      <a:pt x="31" y="6"/>
                      <a:pt x="7" y="0"/>
                      <a:pt x="0" y="16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8" name="Freeform 764">
                <a:extLst>
                  <a:ext uri="{FF2B5EF4-FFF2-40B4-BE49-F238E27FC236}">
                    <a16:creationId xmlns:a16="http://schemas.microsoft.com/office/drawing/2014/main" id="{41BEA5EA-13C7-4572-A6AC-5B91A8470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749"/>
                <a:ext cx="50" cy="54"/>
              </a:xfrm>
              <a:custGeom>
                <a:avLst/>
                <a:gdLst>
                  <a:gd name="T0" fmla="*/ 32 w 34"/>
                  <a:gd name="T1" fmla="*/ 45 h 36"/>
                  <a:gd name="T2" fmla="*/ 96 w 34"/>
                  <a:gd name="T3" fmla="*/ 62 h 36"/>
                  <a:gd name="T4" fmla="*/ 51 w 34"/>
                  <a:gd name="T5" fmla="*/ 8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6">
                    <a:moveTo>
                      <a:pt x="10" y="13"/>
                    </a:moveTo>
                    <a:cubicBezTo>
                      <a:pt x="0" y="24"/>
                      <a:pt x="26" y="36"/>
                      <a:pt x="30" y="18"/>
                    </a:cubicBezTo>
                    <a:cubicBezTo>
                      <a:pt x="34" y="0"/>
                      <a:pt x="8" y="1"/>
                      <a:pt x="16" y="2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9" name="Freeform 765">
                <a:extLst>
                  <a:ext uri="{FF2B5EF4-FFF2-40B4-BE49-F238E27FC236}">
                    <a16:creationId xmlns:a16="http://schemas.microsoft.com/office/drawing/2014/main" id="{5F5B0DAD-D3A0-4EF7-92F5-BD22AA6E6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1797"/>
                <a:ext cx="41" cy="32"/>
              </a:xfrm>
              <a:custGeom>
                <a:avLst/>
                <a:gdLst>
                  <a:gd name="T0" fmla="*/ 45 w 28"/>
                  <a:gd name="T1" fmla="*/ 65 h 22"/>
                  <a:gd name="T2" fmla="*/ 60 w 28"/>
                  <a:gd name="T3" fmla="*/ 65 h 22"/>
                  <a:gd name="T4" fmla="*/ 15 w 28"/>
                  <a:gd name="T5" fmla="*/ 61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2">
                    <a:moveTo>
                      <a:pt x="14" y="21"/>
                    </a:moveTo>
                    <a:cubicBezTo>
                      <a:pt x="16" y="22"/>
                      <a:pt x="18" y="22"/>
                      <a:pt x="19" y="21"/>
                    </a:cubicBezTo>
                    <a:cubicBezTo>
                      <a:pt x="28" y="4"/>
                      <a:pt x="0" y="0"/>
                      <a:pt x="5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0" name="Freeform 766">
                <a:extLst>
                  <a:ext uri="{FF2B5EF4-FFF2-40B4-BE49-F238E27FC236}">
                    <a16:creationId xmlns:a16="http://schemas.microsoft.com/office/drawing/2014/main" id="{8E0ECCDC-EE16-49FF-9463-67434C9B3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1847"/>
                <a:ext cx="45" cy="64"/>
              </a:xfrm>
              <a:custGeom>
                <a:avLst/>
                <a:gdLst>
                  <a:gd name="T0" fmla="*/ 62 w 30"/>
                  <a:gd name="T1" fmla="*/ 55 h 43"/>
                  <a:gd name="T2" fmla="*/ 59 w 30"/>
                  <a:gd name="T3" fmla="*/ 132 h 43"/>
                  <a:gd name="T4" fmla="*/ 86 w 30"/>
                  <a:gd name="T5" fmla="*/ 40 h 43"/>
                  <a:gd name="T6" fmla="*/ 12 w 30"/>
                  <a:gd name="T7" fmla="*/ 68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43">
                    <a:moveTo>
                      <a:pt x="18" y="17"/>
                    </a:moveTo>
                    <a:cubicBezTo>
                      <a:pt x="0" y="15"/>
                      <a:pt x="3" y="43"/>
                      <a:pt x="17" y="40"/>
                    </a:cubicBezTo>
                    <a:cubicBezTo>
                      <a:pt x="28" y="39"/>
                      <a:pt x="30" y="19"/>
                      <a:pt x="25" y="12"/>
                    </a:cubicBezTo>
                    <a:cubicBezTo>
                      <a:pt x="16" y="0"/>
                      <a:pt x="1" y="6"/>
                      <a:pt x="3" y="2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1" name="Freeform 767">
                <a:extLst>
                  <a:ext uri="{FF2B5EF4-FFF2-40B4-BE49-F238E27FC236}">
                    <a16:creationId xmlns:a16="http://schemas.microsoft.com/office/drawing/2014/main" id="{F633E824-BCAF-4EF3-9472-331EF268F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" y="2066"/>
                <a:ext cx="58" cy="71"/>
              </a:xfrm>
              <a:custGeom>
                <a:avLst/>
                <a:gdLst>
                  <a:gd name="T0" fmla="*/ 33 w 39"/>
                  <a:gd name="T1" fmla="*/ 104 h 48"/>
                  <a:gd name="T2" fmla="*/ 106 w 39"/>
                  <a:gd name="T3" fmla="*/ 101 h 48"/>
                  <a:gd name="T4" fmla="*/ 36 w 39"/>
                  <a:gd name="T5" fmla="*/ 114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48">
                    <a:moveTo>
                      <a:pt x="10" y="32"/>
                    </a:moveTo>
                    <a:cubicBezTo>
                      <a:pt x="5" y="43"/>
                      <a:pt x="29" y="48"/>
                      <a:pt x="32" y="31"/>
                    </a:cubicBezTo>
                    <a:cubicBezTo>
                      <a:pt x="39" y="0"/>
                      <a:pt x="0" y="14"/>
                      <a:pt x="11" y="3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2" name="Freeform 768">
                <a:extLst>
                  <a:ext uri="{FF2B5EF4-FFF2-40B4-BE49-F238E27FC236}">
                    <a16:creationId xmlns:a16="http://schemas.microsoft.com/office/drawing/2014/main" id="{CCF2EC09-9980-4065-8E2B-1B29B9EE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1984"/>
                <a:ext cx="37" cy="46"/>
              </a:xfrm>
              <a:custGeom>
                <a:avLst/>
                <a:gdLst>
                  <a:gd name="T0" fmla="*/ 61 w 25"/>
                  <a:gd name="T1" fmla="*/ 68 h 31"/>
                  <a:gd name="T2" fmla="*/ 46 w 25"/>
                  <a:gd name="T3" fmla="*/ 49 h 31"/>
                  <a:gd name="T4" fmla="*/ 61 w 25"/>
                  <a:gd name="T5" fmla="*/ 82 h 31"/>
                  <a:gd name="T6" fmla="*/ 53 w 25"/>
                  <a:gd name="T7" fmla="*/ 9 h 31"/>
                  <a:gd name="T8" fmla="*/ 1 w 25"/>
                  <a:gd name="T9" fmla="*/ 101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1">
                    <a:moveTo>
                      <a:pt x="19" y="21"/>
                    </a:moveTo>
                    <a:cubicBezTo>
                      <a:pt x="18" y="19"/>
                      <a:pt x="16" y="17"/>
                      <a:pt x="14" y="15"/>
                    </a:cubicBezTo>
                    <a:cubicBezTo>
                      <a:pt x="14" y="19"/>
                      <a:pt x="15" y="21"/>
                      <a:pt x="19" y="25"/>
                    </a:cubicBezTo>
                    <a:cubicBezTo>
                      <a:pt x="22" y="21"/>
                      <a:pt x="25" y="5"/>
                      <a:pt x="16" y="3"/>
                    </a:cubicBezTo>
                    <a:cubicBezTo>
                      <a:pt x="3" y="0"/>
                      <a:pt x="0" y="23"/>
                      <a:pt x="1" y="31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3" name="Freeform 769">
                <a:extLst>
                  <a:ext uri="{FF2B5EF4-FFF2-40B4-BE49-F238E27FC236}">
                    <a16:creationId xmlns:a16="http://schemas.microsoft.com/office/drawing/2014/main" id="{BC0684C1-8499-4B8A-8374-E79AB73AE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2113"/>
                <a:ext cx="77" cy="110"/>
              </a:xfrm>
              <a:custGeom>
                <a:avLst/>
                <a:gdLst>
                  <a:gd name="T0" fmla="*/ 46 w 52"/>
                  <a:gd name="T1" fmla="*/ 162 h 74"/>
                  <a:gd name="T2" fmla="*/ 65 w 52"/>
                  <a:gd name="T3" fmla="*/ 235 h 74"/>
                  <a:gd name="T4" fmla="*/ 13 w 52"/>
                  <a:gd name="T5" fmla="*/ 181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74">
                    <a:moveTo>
                      <a:pt x="14" y="49"/>
                    </a:moveTo>
                    <a:cubicBezTo>
                      <a:pt x="1" y="49"/>
                      <a:pt x="8" y="74"/>
                      <a:pt x="20" y="71"/>
                    </a:cubicBezTo>
                    <a:cubicBezTo>
                      <a:pt x="52" y="64"/>
                      <a:pt x="0" y="0"/>
                      <a:pt x="4" y="55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4" name="Freeform 770">
                <a:extLst>
                  <a:ext uri="{FF2B5EF4-FFF2-40B4-BE49-F238E27FC236}">
                    <a16:creationId xmlns:a16="http://schemas.microsoft.com/office/drawing/2014/main" id="{07B68D0B-37B4-44ED-9B7B-26F351556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1323"/>
                <a:ext cx="46" cy="46"/>
              </a:xfrm>
              <a:custGeom>
                <a:avLst/>
                <a:gdLst>
                  <a:gd name="T0" fmla="*/ 46 w 31"/>
                  <a:gd name="T1" fmla="*/ 6 h 31"/>
                  <a:gd name="T2" fmla="*/ 53 w 31"/>
                  <a:gd name="T3" fmla="*/ 95 h 31"/>
                  <a:gd name="T4" fmla="*/ 92 w 31"/>
                  <a:gd name="T5" fmla="*/ 62 h 31"/>
                  <a:gd name="T6" fmla="*/ 0 w 31"/>
                  <a:gd name="T7" fmla="*/ 22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31">
                    <a:moveTo>
                      <a:pt x="14" y="2"/>
                    </a:moveTo>
                    <a:cubicBezTo>
                      <a:pt x="7" y="7"/>
                      <a:pt x="5" y="25"/>
                      <a:pt x="16" y="29"/>
                    </a:cubicBezTo>
                    <a:cubicBezTo>
                      <a:pt x="24" y="31"/>
                      <a:pt x="27" y="26"/>
                      <a:pt x="28" y="19"/>
                    </a:cubicBezTo>
                    <a:cubicBezTo>
                      <a:pt x="31" y="0"/>
                      <a:pt x="11" y="5"/>
                      <a:pt x="0" y="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5" name="Freeform 771">
                <a:extLst>
                  <a:ext uri="{FF2B5EF4-FFF2-40B4-BE49-F238E27FC236}">
                    <a16:creationId xmlns:a16="http://schemas.microsoft.com/office/drawing/2014/main" id="{0CA68541-25A0-46FF-975E-3C314C553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" y="1240"/>
                <a:ext cx="48" cy="40"/>
              </a:xfrm>
              <a:custGeom>
                <a:avLst/>
                <a:gdLst>
                  <a:gd name="T0" fmla="*/ 41 w 32"/>
                  <a:gd name="T1" fmla="*/ 36 h 27"/>
                  <a:gd name="T2" fmla="*/ 80 w 32"/>
                  <a:gd name="T3" fmla="*/ 65 h 27"/>
                  <a:gd name="T4" fmla="*/ 0 w 32"/>
                  <a:gd name="T5" fmla="*/ 65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7">
                    <a:moveTo>
                      <a:pt x="12" y="11"/>
                    </a:moveTo>
                    <a:cubicBezTo>
                      <a:pt x="5" y="14"/>
                      <a:pt x="16" y="27"/>
                      <a:pt x="23" y="20"/>
                    </a:cubicBezTo>
                    <a:cubicBezTo>
                      <a:pt x="32" y="11"/>
                      <a:pt x="9" y="0"/>
                      <a:pt x="0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6" name="Freeform 772">
                <a:extLst>
                  <a:ext uri="{FF2B5EF4-FFF2-40B4-BE49-F238E27FC236}">
                    <a16:creationId xmlns:a16="http://schemas.microsoft.com/office/drawing/2014/main" id="{F4492B5F-8721-4C45-A257-81619D653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240"/>
                <a:ext cx="67" cy="50"/>
              </a:xfrm>
              <a:custGeom>
                <a:avLst/>
                <a:gdLst>
                  <a:gd name="T0" fmla="*/ 60 w 45"/>
                  <a:gd name="T1" fmla="*/ 41 h 34"/>
                  <a:gd name="T2" fmla="*/ 113 w 45"/>
                  <a:gd name="T3" fmla="*/ 56 h 34"/>
                  <a:gd name="T4" fmla="*/ 73 w 45"/>
                  <a:gd name="T5" fmla="*/ 109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34">
                    <a:moveTo>
                      <a:pt x="18" y="13"/>
                    </a:moveTo>
                    <a:cubicBezTo>
                      <a:pt x="8" y="21"/>
                      <a:pt x="29" y="27"/>
                      <a:pt x="34" y="18"/>
                    </a:cubicBezTo>
                    <a:cubicBezTo>
                      <a:pt x="45" y="0"/>
                      <a:pt x="0" y="13"/>
                      <a:pt x="22" y="34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7" name="Freeform 773">
                <a:extLst>
                  <a:ext uri="{FF2B5EF4-FFF2-40B4-BE49-F238E27FC236}">
                    <a16:creationId xmlns:a16="http://schemas.microsoft.com/office/drawing/2014/main" id="{C7FE7756-457E-4F32-9B09-CBE997B26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1390"/>
                <a:ext cx="70" cy="40"/>
              </a:xfrm>
              <a:custGeom>
                <a:avLst/>
                <a:gdLst>
                  <a:gd name="T0" fmla="*/ 89 w 47"/>
                  <a:gd name="T1" fmla="*/ 46 h 27"/>
                  <a:gd name="T2" fmla="*/ 100 w 47"/>
                  <a:gd name="T3" fmla="*/ 61 h 27"/>
                  <a:gd name="T4" fmla="*/ 73 w 47"/>
                  <a:gd name="T5" fmla="*/ 87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27" y="14"/>
                    </a:moveTo>
                    <a:cubicBezTo>
                      <a:pt x="28" y="17"/>
                      <a:pt x="27" y="18"/>
                      <a:pt x="30" y="19"/>
                    </a:cubicBezTo>
                    <a:cubicBezTo>
                      <a:pt x="47" y="0"/>
                      <a:pt x="0" y="7"/>
                      <a:pt x="22" y="27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8" name="Freeform 774">
                <a:extLst>
                  <a:ext uri="{FF2B5EF4-FFF2-40B4-BE49-F238E27FC236}">
                    <a16:creationId xmlns:a16="http://schemas.microsoft.com/office/drawing/2014/main" id="{3C2BBE6D-8AB4-4D9B-8D1B-D7C828118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1396"/>
                <a:ext cx="39" cy="43"/>
              </a:xfrm>
              <a:custGeom>
                <a:avLst/>
                <a:gdLst>
                  <a:gd name="T0" fmla="*/ 18 w 26"/>
                  <a:gd name="T1" fmla="*/ 65 h 29"/>
                  <a:gd name="T2" fmla="*/ 68 w 26"/>
                  <a:gd name="T3" fmla="*/ 68 h 29"/>
                  <a:gd name="T4" fmla="*/ 12 w 26"/>
                  <a:gd name="T5" fmla="*/ 74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9">
                    <a:moveTo>
                      <a:pt x="5" y="20"/>
                    </a:moveTo>
                    <a:cubicBezTo>
                      <a:pt x="10" y="21"/>
                      <a:pt x="16" y="29"/>
                      <a:pt x="20" y="21"/>
                    </a:cubicBezTo>
                    <a:cubicBezTo>
                      <a:pt x="26" y="9"/>
                      <a:pt x="0" y="0"/>
                      <a:pt x="3" y="2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9" name="Freeform 775">
                <a:extLst>
                  <a:ext uri="{FF2B5EF4-FFF2-40B4-BE49-F238E27FC236}">
                    <a16:creationId xmlns:a16="http://schemas.microsoft.com/office/drawing/2014/main" id="{0748C4BB-2F27-49C7-A72A-28F234D59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1522"/>
                <a:ext cx="48" cy="62"/>
              </a:xfrm>
              <a:custGeom>
                <a:avLst/>
                <a:gdLst>
                  <a:gd name="T0" fmla="*/ 0 w 32"/>
                  <a:gd name="T1" fmla="*/ 61 h 42"/>
                  <a:gd name="T2" fmla="*/ 35 w 32"/>
                  <a:gd name="T3" fmla="*/ 0 h 42"/>
                  <a:gd name="T4" fmla="*/ 14 w 32"/>
                  <a:gd name="T5" fmla="*/ 61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2">
                    <a:moveTo>
                      <a:pt x="0" y="19"/>
                    </a:moveTo>
                    <a:cubicBezTo>
                      <a:pt x="2" y="42"/>
                      <a:pt x="32" y="6"/>
                      <a:pt x="10" y="0"/>
                    </a:cubicBezTo>
                    <a:cubicBezTo>
                      <a:pt x="4" y="5"/>
                      <a:pt x="3" y="11"/>
                      <a:pt x="4" y="19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0" name="Freeform 776">
                <a:extLst>
                  <a:ext uri="{FF2B5EF4-FFF2-40B4-BE49-F238E27FC236}">
                    <a16:creationId xmlns:a16="http://schemas.microsoft.com/office/drawing/2014/main" id="{32700C55-FEF0-4C2B-BCDA-65F3C24A7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1618"/>
                <a:ext cx="25" cy="41"/>
              </a:xfrm>
              <a:custGeom>
                <a:avLst/>
                <a:gdLst>
                  <a:gd name="T0" fmla="*/ 22 w 17"/>
                  <a:gd name="T1" fmla="*/ 94 h 27"/>
                  <a:gd name="T2" fmla="*/ 15 w 17"/>
                  <a:gd name="T3" fmla="*/ 0 h 27"/>
                  <a:gd name="T4" fmla="*/ 0 w 17"/>
                  <a:gd name="T5" fmla="*/ 27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7">
                    <a:moveTo>
                      <a:pt x="7" y="27"/>
                    </a:moveTo>
                    <a:cubicBezTo>
                      <a:pt x="17" y="24"/>
                      <a:pt x="11" y="5"/>
                      <a:pt x="5" y="0"/>
                    </a:cubicBezTo>
                    <a:cubicBezTo>
                      <a:pt x="2" y="2"/>
                      <a:pt x="1" y="5"/>
                      <a:pt x="0" y="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1" name="Freeform 777">
                <a:extLst>
                  <a:ext uri="{FF2B5EF4-FFF2-40B4-BE49-F238E27FC236}">
                    <a16:creationId xmlns:a16="http://schemas.microsoft.com/office/drawing/2014/main" id="{C28C3C32-4011-473F-8002-C1EE4B6CC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1467"/>
                <a:ext cx="32" cy="39"/>
              </a:xfrm>
              <a:custGeom>
                <a:avLst/>
                <a:gdLst>
                  <a:gd name="T0" fmla="*/ 0 w 21"/>
                  <a:gd name="T1" fmla="*/ 41 h 26"/>
                  <a:gd name="T2" fmla="*/ 41 w 21"/>
                  <a:gd name="T3" fmla="*/ 89 h 26"/>
                  <a:gd name="T4" fmla="*/ 14 w 21"/>
                  <a:gd name="T5" fmla="*/ 18 h 26"/>
                  <a:gd name="T6" fmla="*/ 12 w 21"/>
                  <a:gd name="T7" fmla="*/ 62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6">
                    <a:moveTo>
                      <a:pt x="0" y="12"/>
                    </a:moveTo>
                    <a:cubicBezTo>
                      <a:pt x="1" y="19"/>
                      <a:pt x="5" y="26"/>
                      <a:pt x="12" y="26"/>
                    </a:cubicBezTo>
                    <a:cubicBezTo>
                      <a:pt x="21" y="17"/>
                      <a:pt x="19" y="0"/>
                      <a:pt x="4" y="5"/>
                    </a:cubicBezTo>
                    <a:cubicBezTo>
                      <a:pt x="3" y="9"/>
                      <a:pt x="2" y="14"/>
                      <a:pt x="3" y="18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2" name="Freeform 778">
                <a:extLst>
                  <a:ext uri="{FF2B5EF4-FFF2-40B4-BE49-F238E27FC236}">
                    <a16:creationId xmlns:a16="http://schemas.microsoft.com/office/drawing/2014/main" id="{DAE0905E-65E8-4D55-8E38-206AFEF56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1725"/>
                <a:ext cx="41" cy="58"/>
              </a:xfrm>
              <a:custGeom>
                <a:avLst/>
                <a:gdLst>
                  <a:gd name="T0" fmla="*/ 38 w 28"/>
                  <a:gd name="T1" fmla="*/ 128 h 39"/>
                  <a:gd name="T2" fmla="*/ 86 w 28"/>
                  <a:gd name="T3" fmla="*/ 68 h 39"/>
                  <a:gd name="T4" fmla="*/ 6 w 28"/>
                  <a:gd name="T5" fmla="*/ 76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39">
                    <a:moveTo>
                      <a:pt x="12" y="39"/>
                    </a:moveTo>
                    <a:cubicBezTo>
                      <a:pt x="17" y="38"/>
                      <a:pt x="27" y="31"/>
                      <a:pt x="27" y="21"/>
                    </a:cubicBezTo>
                    <a:cubicBezTo>
                      <a:pt x="28" y="0"/>
                      <a:pt x="0" y="1"/>
                      <a:pt x="2" y="23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3" name="Freeform 779">
                <a:extLst>
                  <a:ext uri="{FF2B5EF4-FFF2-40B4-BE49-F238E27FC236}">
                    <a16:creationId xmlns:a16="http://schemas.microsoft.com/office/drawing/2014/main" id="{8C56979C-E9F6-4875-8313-2CEAA8835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080"/>
                <a:ext cx="48" cy="32"/>
              </a:xfrm>
              <a:custGeom>
                <a:avLst/>
                <a:gdLst>
                  <a:gd name="T0" fmla="*/ 48 w 32"/>
                  <a:gd name="T1" fmla="*/ 8 h 21"/>
                  <a:gd name="T2" fmla="*/ 86 w 32"/>
                  <a:gd name="T3" fmla="*/ 67 h 21"/>
                  <a:gd name="T4" fmla="*/ 0 w 32"/>
                  <a:gd name="T5" fmla="*/ 7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1">
                    <a:moveTo>
                      <a:pt x="14" y="2"/>
                    </a:moveTo>
                    <a:cubicBezTo>
                      <a:pt x="0" y="7"/>
                      <a:pt x="15" y="21"/>
                      <a:pt x="25" y="19"/>
                    </a:cubicBezTo>
                    <a:cubicBezTo>
                      <a:pt x="32" y="3"/>
                      <a:pt x="2" y="0"/>
                      <a:pt x="0" y="20"/>
                    </a:cubicBezTo>
                  </a:path>
                </a:pathLst>
              </a:custGeom>
              <a:solidFill>
                <a:srgbClr val="DE5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4" name="Freeform 780">
                <a:extLst>
                  <a:ext uri="{FF2B5EF4-FFF2-40B4-BE49-F238E27FC236}">
                    <a16:creationId xmlns:a16="http://schemas.microsoft.com/office/drawing/2014/main" id="{CBA6C247-EAD9-4065-9CA8-B264797A5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1182"/>
                <a:ext cx="16" cy="25"/>
              </a:xfrm>
              <a:custGeom>
                <a:avLst/>
                <a:gdLst>
                  <a:gd name="T0" fmla="*/ 25 w 11"/>
                  <a:gd name="T1" fmla="*/ 0 h 17"/>
                  <a:gd name="T2" fmla="*/ 6 w 11"/>
                  <a:gd name="T3" fmla="*/ 35 h 17"/>
                  <a:gd name="T4" fmla="*/ 22 w 1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8" y="0"/>
                    </a:moveTo>
                    <a:cubicBezTo>
                      <a:pt x="6" y="1"/>
                      <a:pt x="0" y="8"/>
                      <a:pt x="2" y="11"/>
                    </a:cubicBezTo>
                    <a:cubicBezTo>
                      <a:pt x="6" y="17"/>
                      <a:pt x="11" y="5"/>
                      <a:pt x="7" y="0"/>
                    </a:cubicBezTo>
                  </a:path>
                </a:pathLst>
              </a:custGeom>
              <a:solidFill>
                <a:srgbClr val="E87C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5" name="Freeform 781">
                <a:extLst>
                  <a:ext uri="{FF2B5EF4-FFF2-40B4-BE49-F238E27FC236}">
                    <a16:creationId xmlns:a16="http://schemas.microsoft.com/office/drawing/2014/main" id="{8EF5B91D-123F-44B3-88E7-764FEA279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1133"/>
                <a:ext cx="18" cy="26"/>
              </a:xfrm>
              <a:custGeom>
                <a:avLst/>
                <a:gdLst>
                  <a:gd name="T0" fmla="*/ 26 w 12"/>
                  <a:gd name="T1" fmla="*/ 9 h 18"/>
                  <a:gd name="T2" fmla="*/ 26 w 12"/>
                  <a:gd name="T3" fmla="*/ 6 h 18"/>
                  <a:gd name="T4" fmla="*/ 12 w 12"/>
                  <a:gd name="T5" fmla="*/ 39 h 18"/>
                  <a:gd name="T6" fmla="*/ 32 w 12"/>
                  <a:gd name="T7" fmla="*/ 0 h 18"/>
                  <a:gd name="T8" fmla="*/ 26 w 12"/>
                  <a:gd name="T9" fmla="*/ 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8">
                    <a:moveTo>
                      <a:pt x="7" y="3"/>
                    </a:moveTo>
                    <a:cubicBezTo>
                      <a:pt x="8" y="2"/>
                      <a:pt x="7" y="2"/>
                      <a:pt x="7" y="2"/>
                    </a:cubicBezTo>
                    <a:cubicBezTo>
                      <a:pt x="4" y="3"/>
                      <a:pt x="0" y="10"/>
                      <a:pt x="3" y="13"/>
                    </a:cubicBezTo>
                    <a:cubicBezTo>
                      <a:pt x="8" y="18"/>
                      <a:pt x="12" y="4"/>
                      <a:pt x="9" y="0"/>
                    </a:cubicBezTo>
                    <a:cubicBezTo>
                      <a:pt x="8" y="1"/>
                      <a:pt x="7" y="1"/>
                      <a:pt x="7" y="2"/>
                    </a:cubicBezTo>
                  </a:path>
                </a:pathLst>
              </a:custGeom>
              <a:solidFill>
                <a:srgbClr val="E87C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6" name="Freeform 782">
                <a:extLst>
                  <a:ext uri="{FF2B5EF4-FFF2-40B4-BE49-F238E27FC236}">
                    <a16:creationId xmlns:a16="http://schemas.microsoft.com/office/drawing/2014/main" id="{55B21FE4-846C-4A7D-84DC-F74514A90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220"/>
                <a:ext cx="15" cy="18"/>
              </a:xfrm>
              <a:custGeom>
                <a:avLst/>
                <a:gdLst>
                  <a:gd name="T0" fmla="*/ 12 w 10"/>
                  <a:gd name="T1" fmla="*/ 12 h 12"/>
                  <a:gd name="T2" fmla="*/ 5 w 10"/>
                  <a:gd name="T3" fmla="*/ 39 h 12"/>
                  <a:gd name="T4" fmla="*/ 27 w 10"/>
                  <a:gd name="T5" fmla="*/ 0 h 12"/>
                  <a:gd name="T6" fmla="*/ 12 w 10"/>
                  <a:gd name="T7" fmla="*/ 1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3" y="3"/>
                    </a:moveTo>
                    <a:cubicBezTo>
                      <a:pt x="1" y="4"/>
                      <a:pt x="0" y="8"/>
                      <a:pt x="1" y="11"/>
                    </a:cubicBezTo>
                    <a:cubicBezTo>
                      <a:pt x="7" y="12"/>
                      <a:pt x="10" y="5"/>
                      <a:pt x="8" y="0"/>
                    </a:cubicBezTo>
                    <a:cubicBezTo>
                      <a:pt x="6" y="0"/>
                      <a:pt x="4" y="1"/>
                      <a:pt x="3" y="4"/>
                    </a:cubicBezTo>
                  </a:path>
                </a:pathLst>
              </a:custGeom>
              <a:solidFill>
                <a:srgbClr val="E87C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7" name="Freeform 783">
                <a:extLst>
                  <a:ext uri="{FF2B5EF4-FFF2-40B4-BE49-F238E27FC236}">
                    <a16:creationId xmlns:a16="http://schemas.microsoft.com/office/drawing/2014/main" id="{84B576D0-3022-4488-898A-217213A45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1167"/>
                <a:ext cx="17" cy="29"/>
              </a:xfrm>
              <a:custGeom>
                <a:avLst/>
                <a:gdLst>
                  <a:gd name="T0" fmla="*/ 29 w 11"/>
                  <a:gd name="T1" fmla="*/ 0 h 20"/>
                  <a:gd name="T2" fmla="*/ 14 w 11"/>
                  <a:gd name="T3" fmla="*/ 42 h 20"/>
                  <a:gd name="T4" fmla="*/ 34 w 11"/>
                  <a:gd name="T5" fmla="*/ 6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8" y="0"/>
                    </a:moveTo>
                    <a:cubicBezTo>
                      <a:pt x="5" y="1"/>
                      <a:pt x="0" y="10"/>
                      <a:pt x="4" y="14"/>
                    </a:cubicBezTo>
                    <a:cubicBezTo>
                      <a:pt x="11" y="20"/>
                      <a:pt x="8" y="4"/>
                      <a:pt x="9" y="2"/>
                    </a:cubicBezTo>
                  </a:path>
                </a:pathLst>
              </a:custGeom>
              <a:solidFill>
                <a:srgbClr val="E87C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062" name="Freeform 784">
              <a:extLst>
                <a:ext uri="{FF2B5EF4-FFF2-40B4-BE49-F238E27FC236}">
                  <a16:creationId xmlns:a16="http://schemas.microsoft.com/office/drawing/2014/main" id="{66B60711-A409-403C-9CC0-F38261A10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186"/>
              <a:ext cx="15" cy="22"/>
            </a:xfrm>
            <a:custGeom>
              <a:avLst/>
              <a:gdLst>
                <a:gd name="T0" fmla="*/ 27 w 10"/>
                <a:gd name="T1" fmla="*/ 19 h 15"/>
                <a:gd name="T2" fmla="*/ 8 w 10"/>
                <a:gd name="T3" fmla="*/ 47 h 15"/>
                <a:gd name="T4" fmla="*/ 18 w 10"/>
                <a:gd name="T5" fmla="*/ 9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8" y="6"/>
                  </a:moveTo>
                  <a:cubicBezTo>
                    <a:pt x="2" y="0"/>
                    <a:pt x="0" y="11"/>
                    <a:pt x="2" y="15"/>
                  </a:cubicBezTo>
                  <a:cubicBezTo>
                    <a:pt x="10" y="15"/>
                    <a:pt x="7" y="6"/>
                    <a:pt x="5" y="3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3" name="Freeform 785">
              <a:extLst>
                <a:ext uri="{FF2B5EF4-FFF2-40B4-BE49-F238E27FC236}">
                  <a16:creationId xmlns:a16="http://schemas.microsoft.com/office/drawing/2014/main" id="{470784AB-F3B0-4252-BC88-F4F949C67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237"/>
              <a:ext cx="20" cy="29"/>
            </a:xfrm>
            <a:custGeom>
              <a:avLst/>
              <a:gdLst>
                <a:gd name="T0" fmla="*/ 34 w 13"/>
                <a:gd name="T1" fmla="*/ 19 h 20"/>
                <a:gd name="T2" fmla="*/ 18 w 13"/>
                <a:gd name="T3" fmla="*/ 52 h 20"/>
                <a:gd name="T4" fmla="*/ 14 w 13"/>
                <a:gd name="T5" fmla="*/ 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9" y="6"/>
                  </a:moveTo>
                  <a:cubicBezTo>
                    <a:pt x="5" y="0"/>
                    <a:pt x="0" y="15"/>
                    <a:pt x="5" y="17"/>
                  </a:cubicBezTo>
                  <a:cubicBezTo>
                    <a:pt x="13" y="20"/>
                    <a:pt x="6" y="4"/>
                    <a:pt x="4" y="1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4" name="Freeform 786">
              <a:extLst>
                <a:ext uri="{FF2B5EF4-FFF2-40B4-BE49-F238E27FC236}">
                  <a16:creationId xmlns:a16="http://schemas.microsoft.com/office/drawing/2014/main" id="{B40384F3-33A1-47B6-9C1F-B670DF670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1232"/>
              <a:ext cx="6" cy="16"/>
            </a:xfrm>
            <a:custGeom>
              <a:avLst/>
              <a:gdLst>
                <a:gd name="T0" fmla="*/ 8 w 4"/>
                <a:gd name="T1" fmla="*/ 6 h 11"/>
                <a:gd name="T2" fmla="*/ 8 w 4"/>
                <a:gd name="T3" fmla="*/ 33 h 11"/>
                <a:gd name="T4" fmla="*/ 14 w 4"/>
                <a:gd name="T5" fmla="*/ 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1">
                  <a:moveTo>
                    <a:pt x="2" y="2"/>
                  </a:moveTo>
                  <a:cubicBezTo>
                    <a:pt x="2" y="0"/>
                    <a:pt x="0" y="9"/>
                    <a:pt x="2" y="11"/>
                  </a:cubicBezTo>
                  <a:cubicBezTo>
                    <a:pt x="4" y="9"/>
                    <a:pt x="4" y="6"/>
                    <a:pt x="4" y="3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5" name="Freeform 787">
              <a:extLst>
                <a:ext uri="{FF2B5EF4-FFF2-40B4-BE49-F238E27FC236}">
                  <a16:creationId xmlns:a16="http://schemas.microsoft.com/office/drawing/2014/main" id="{25192B97-4529-425F-A968-EFC2EF9AD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474"/>
              <a:ext cx="24" cy="29"/>
            </a:xfrm>
            <a:custGeom>
              <a:avLst/>
              <a:gdLst>
                <a:gd name="T0" fmla="*/ 48 w 16"/>
                <a:gd name="T1" fmla="*/ 12 h 19"/>
                <a:gd name="T2" fmla="*/ 21 w 16"/>
                <a:gd name="T3" fmla="*/ 49 h 19"/>
                <a:gd name="T4" fmla="*/ 35 w 16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9">
                  <a:moveTo>
                    <a:pt x="14" y="3"/>
                  </a:moveTo>
                  <a:cubicBezTo>
                    <a:pt x="12" y="5"/>
                    <a:pt x="0" y="8"/>
                    <a:pt x="6" y="14"/>
                  </a:cubicBezTo>
                  <a:cubicBezTo>
                    <a:pt x="10" y="19"/>
                    <a:pt x="16" y="5"/>
                    <a:pt x="10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6" name="Freeform 788">
              <a:extLst>
                <a:ext uri="{FF2B5EF4-FFF2-40B4-BE49-F238E27FC236}">
                  <a16:creationId xmlns:a16="http://schemas.microsoft.com/office/drawing/2014/main" id="{90A08092-9352-4944-8005-649C062AC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736"/>
              <a:ext cx="28" cy="30"/>
            </a:xfrm>
            <a:custGeom>
              <a:avLst/>
              <a:gdLst>
                <a:gd name="T0" fmla="*/ 19 w 19"/>
                <a:gd name="T1" fmla="*/ 8 h 20"/>
                <a:gd name="T2" fmla="*/ 41 w 19"/>
                <a:gd name="T3" fmla="*/ 53 h 20"/>
                <a:gd name="T4" fmla="*/ 35 w 19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6" y="2"/>
                  </a:moveTo>
                  <a:cubicBezTo>
                    <a:pt x="0" y="4"/>
                    <a:pt x="4" y="20"/>
                    <a:pt x="13" y="15"/>
                  </a:cubicBezTo>
                  <a:cubicBezTo>
                    <a:pt x="19" y="11"/>
                    <a:pt x="14" y="4"/>
                    <a:pt x="11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7" name="Freeform 789">
              <a:extLst>
                <a:ext uri="{FF2B5EF4-FFF2-40B4-BE49-F238E27FC236}">
                  <a16:creationId xmlns:a16="http://schemas.microsoft.com/office/drawing/2014/main" id="{29EA8C55-AEC4-4A8D-9BCC-701F117AB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434"/>
              <a:ext cx="40" cy="37"/>
            </a:xfrm>
            <a:custGeom>
              <a:avLst/>
              <a:gdLst>
                <a:gd name="T0" fmla="*/ 36 w 27"/>
                <a:gd name="T1" fmla="*/ 15 h 25"/>
                <a:gd name="T2" fmla="*/ 40 w 27"/>
                <a:gd name="T3" fmla="*/ 73 h 25"/>
                <a:gd name="T4" fmla="*/ 36 w 27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5">
                  <a:moveTo>
                    <a:pt x="11" y="5"/>
                  </a:moveTo>
                  <a:cubicBezTo>
                    <a:pt x="7" y="3"/>
                    <a:pt x="0" y="21"/>
                    <a:pt x="12" y="22"/>
                  </a:cubicBezTo>
                  <a:cubicBezTo>
                    <a:pt x="27" y="25"/>
                    <a:pt x="6" y="3"/>
                    <a:pt x="11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8" name="Freeform 790">
              <a:extLst>
                <a:ext uri="{FF2B5EF4-FFF2-40B4-BE49-F238E27FC236}">
                  <a16:creationId xmlns:a16="http://schemas.microsoft.com/office/drawing/2014/main" id="{4C5D2E9B-FBB4-4574-9162-77B9B0F73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1522"/>
              <a:ext cx="21" cy="21"/>
            </a:xfrm>
            <a:custGeom>
              <a:avLst/>
              <a:gdLst>
                <a:gd name="T0" fmla="*/ 8 w 14"/>
                <a:gd name="T1" fmla="*/ 8 h 14"/>
                <a:gd name="T2" fmla="*/ 32 w 14"/>
                <a:gd name="T3" fmla="*/ 35 h 14"/>
                <a:gd name="T4" fmla="*/ 0 w 1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cubicBezTo>
                    <a:pt x="2" y="4"/>
                    <a:pt x="5" y="14"/>
                    <a:pt x="9" y="10"/>
                  </a:cubicBezTo>
                  <a:cubicBezTo>
                    <a:pt x="14" y="7"/>
                    <a:pt x="3" y="0"/>
                    <a:pt x="0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9" name="Freeform 791">
              <a:extLst>
                <a:ext uri="{FF2B5EF4-FFF2-40B4-BE49-F238E27FC236}">
                  <a16:creationId xmlns:a16="http://schemas.microsoft.com/office/drawing/2014/main" id="{4F94C16C-C6C5-440A-9344-FDD853341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1456"/>
              <a:ext cx="27" cy="29"/>
            </a:xfrm>
            <a:custGeom>
              <a:avLst/>
              <a:gdLst>
                <a:gd name="T0" fmla="*/ 32 w 18"/>
                <a:gd name="T1" fmla="*/ 12 h 19"/>
                <a:gd name="T2" fmla="*/ 26 w 18"/>
                <a:gd name="T3" fmla="*/ 53 h 19"/>
                <a:gd name="T4" fmla="*/ 18 w 18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9" y="3"/>
                  </a:moveTo>
                  <a:cubicBezTo>
                    <a:pt x="2" y="2"/>
                    <a:pt x="0" y="13"/>
                    <a:pt x="7" y="15"/>
                  </a:cubicBezTo>
                  <a:cubicBezTo>
                    <a:pt x="18" y="19"/>
                    <a:pt x="5" y="2"/>
                    <a:pt x="5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0" name="Freeform 792">
              <a:extLst>
                <a:ext uri="{FF2B5EF4-FFF2-40B4-BE49-F238E27FC236}">
                  <a16:creationId xmlns:a16="http://schemas.microsoft.com/office/drawing/2014/main" id="{0C5EDD5F-1D39-41BF-BAD3-B7FE2A4BD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1396"/>
              <a:ext cx="27" cy="29"/>
            </a:xfrm>
            <a:custGeom>
              <a:avLst/>
              <a:gdLst>
                <a:gd name="T0" fmla="*/ 39 w 18"/>
                <a:gd name="T1" fmla="*/ 9 h 20"/>
                <a:gd name="T2" fmla="*/ 32 w 18"/>
                <a:gd name="T3" fmla="*/ 1 h 20"/>
                <a:gd name="T4" fmla="*/ 27 w 18"/>
                <a:gd name="T5" fmla="*/ 59 h 20"/>
                <a:gd name="T6" fmla="*/ 27 w 18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0">
                  <a:moveTo>
                    <a:pt x="11" y="3"/>
                  </a:moveTo>
                  <a:cubicBezTo>
                    <a:pt x="10" y="2"/>
                    <a:pt x="10" y="2"/>
                    <a:pt x="9" y="1"/>
                  </a:cubicBezTo>
                  <a:cubicBezTo>
                    <a:pt x="6" y="4"/>
                    <a:pt x="0" y="20"/>
                    <a:pt x="8" y="19"/>
                  </a:cubicBezTo>
                  <a:cubicBezTo>
                    <a:pt x="18" y="18"/>
                    <a:pt x="7" y="4"/>
                    <a:pt x="8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1" name="Freeform 793">
              <a:extLst>
                <a:ext uri="{FF2B5EF4-FFF2-40B4-BE49-F238E27FC236}">
                  <a16:creationId xmlns:a16="http://schemas.microsoft.com/office/drawing/2014/main" id="{A59FE5B2-4916-49CA-A332-E1922A63D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1370"/>
              <a:ext cx="19" cy="39"/>
            </a:xfrm>
            <a:custGeom>
              <a:avLst/>
              <a:gdLst>
                <a:gd name="T0" fmla="*/ 32 w 13"/>
                <a:gd name="T1" fmla="*/ 26 h 26"/>
                <a:gd name="T2" fmla="*/ 13 w 13"/>
                <a:gd name="T3" fmla="*/ 66 h 26"/>
                <a:gd name="T4" fmla="*/ 19 w 13"/>
                <a:gd name="T5" fmla="*/ 27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6">
                  <a:moveTo>
                    <a:pt x="10" y="7"/>
                  </a:moveTo>
                  <a:cubicBezTo>
                    <a:pt x="7" y="8"/>
                    <a:pt x="0" y="16"/>
                    <a:pt x="4" y="19"/>
                  </a:cubicBezTo>
                  <a:cubicBezTo>
                    <a:pt x="13" y="26"/>
                    <a:pt x="12" y="0"/>
                    <a:pt x="6" y="8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2" name="Freeform 794">
              <a:extLst>
                <a:ext uri="{FF2B5EF4-FFF2-40B4-BE49-F238E27FC236}">
                  <a16:creationId xmlns:a16="http://schemas.microsoft.com/office/drawing/2014/main" id="{E7065753-D13E-4E8D-A074-900316DEC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1448"/>
              <a:ext cx="17" cy="26"/>
            </a:xfrm>
            <a:custGeom>
              <a:avLst/>
              <a:gdLst>
                <a:gd name="T0" fmla="*/ 29 w 11"/>
                <a:gd name="T1" fmla="*/ 1 h 18"/>
                <a:gd name="T2" fmla="*/ 40 w 11"/>
                <a:gd name="T3" fmla="*/ 46 h 18"/>
                <a:gd name="T4" fmla="*/ 14 w 1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8" y="1"/>
                  </a:moveTo>
                  <a:cubicBezTo>
                    <a:pt x="0" y="1"/>
                    <a:pt x="2" y="18"/>
                    <a:pt x="11" y="15"/>
                  </a:cubicBezTo>
                  <a:cubicBezTo>
                    <a:pt x="11" y="9"/>
                    <a:pt x="7" y="5"/>
                    <a:pt x="4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3" name="Freeform 795">
              <a:extLst>
                <a:ext uri="{FF2B5EF4-FFF2-40B4-BE49-F238E27FC236}">
                  <a16:creationId xmlns:a16="http://schemas.microsoft.com/office/drawing/2014/main" id="{5F761098-DCF1-4EF8-8801-F8BFD2CF3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623"/>
              <a:ext cx="13" cy="28"/>
            </a:xfrm>
            <a:custGeom>
              <a:avLst/>
              <a:gdLst>
                <a:gd name="T0" fmla="*/ 20 w 9"/>
                <a:gd name="T1" fmla="*/ 9 h 19"/>
                <a:gd name="T2" fmla="*/ 6 w 9"/>
                <a:gd name="T3" fmla="*/ 60 h 19"/>
                <a:gd name="T4" fmla="*/ 27 w 9"/>
                <a:gd name="T5" fmla="*/ 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9">
                  <a:moveTo>
                    <a:pt x="7" y="3"/>
                  </a:moveTo>
                  <a:cubicBezTo>
                    <a:pt x="3" y="0"/>
                    <a:pt x="0" y="15"/>
                    <a:pt x="2" y="19"/>
                  </a:cubicBezTo>
                  <a:cubicBezTo>
                    <a:pt x="9" y="19"/>
                    <a:pt x="9" y="6"/>
                    <a:pt x="9" y="2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4" name="Freeform 796">
              <a:extLst>
                <a:ext uri="{FF2B5EF4-FFF2-40B4-BE49-F238E27FC236}">
                  <a16:creationId xmlns:a16="http://schemas.microsoft.com/office/drawing/2014/main" id="{0DDC170B-F2D5-49A8-8C69-F2B12EA26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1840"/>
              <a:ext cx="15" cy="21"/>
            </a:xfrm>
            <a:custGeom>
              <a:avLst/>
              <a:gdLst>
                <a:gd name="T0" fmla="*/ 18 w 10"/>
                <a:gd name="T1" fmla="*/ 14 h 14"/>
                <a:gd name="T2" fmla="*/ 14 w 10"/>
                <a:gd name="T3" fmla="*/ 12 h 14"/>
                <a:gd name="T4" fmla="*/ 18 w 10"/>
                <a:gd name="T5" fmla="*/ 41 h 14"/>
                <a:gd name="T6" fmla="*/ 14 w 10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5" y="4"/>
                  </a:moveTo>
                  <a:cubicBezTo>
                    <a:pt x="5" y="3"/>
                    <a:pt x="5" y="3"/>
                    <a:pt x="4" y="3"/>
                  </a:cubicBezTo>
                  <a:cubicBezTo>
                    <a:pt x="1" y="4"/>
                    <a:pt x="0" y="14"/>
                    <a:pt x="5" y="12"/>
                  </a:cubicBezTo>
                  <a:cubicBezTo>
                    <a:pt x="10" y="10"/>
                    <a:pt x="2" y="4"/>
                    <a:pt x="4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5" name="Freeform 797">
              <a:extLst>
                <a:ext uri="{FF2B5EF4-FFF2-40B4-BE49-F238E27FC236}">
                  <a16:creationId xmlns:a16="http://schemas.microsoft.com/office/drawing/2014/main" id="{D824BACF-AAF0-42C7-8A2C-18B03EE6F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2049"/>
              <a:ext cx="19" cy="35"/>
            </a:xfrm>
            <a:custGeom>
              <a:avLst/>
              <a:gdLst>
                <a:gd name="T0" fmla="*/ 41 w 13"/>
                <a:gd name="T1" fmla="*/ 18 h 23"/>
                <a:gd name="T2" fmla="*/ 9 w 13"/>
                <a:gd name="T3" fmla="*/ 62 h 23"/>
                <a:gd name="T4" fmla="*/ 34 w 13"/>
                <a:gd name="T5" fmla="*/ 61 h 23"/>
                <a:gd name="T6" fmla="*/ 34 w 13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3">
                  <a:moveTo>
                    <a:pt x="13" y="5"/>
                  </a:moveTo>
                  <a:cubicBezTo>
                    <a:pt x="6" y="3"/>
                    <a:pt x="0" y="12"/>
                    <a:pt x="3" y="18"/>
                  </a:cubicBezTo>
                  <a:cubicBezTo>
                    <a:pt x="5" y="23"/>
                    <a:pt x="9" y="22"/>
                    <a:pt x="11" y="17"/>
                  </a:cubicBezTo>
                  <a:cubicBezTo>
                    <a:pt x="13" y="12"/>
                    <a:pt x="10" y="6"/>
                    <a:pt x="11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6" name="Freeform 798">
              <a:extLst>
                <a:ext uri="{FF2B5EF4-FFF2-40B4-BE49-F238E27FC236}">
                  <a16:creationId xmlns:a16="http://schemas.microsoft.com/office/drawing/2014/main" id="{2E23F205-D0B3-46FE-A353-D21BB597D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1867"/>
              <a:ext cx="13" cy="29"/>
            </a:xfrm>
            <a:custGeom>
              <a:avLst/>
              <a:gdLst>
                <a:gd name="T0" fmla="*/ 19 w 9"/>
                <a:gd name="T1" fmla="*/ 6 h 20"/>
                <a:gd name="T2" fmla="*/ 6 w 9"/>
                <a:gd name="T3" fmla="*/ 13 h 20"/>
                <a:gd name="T4" fmla="*/ 20 w 9"/>
                <a:gd name="T5" fmla="*/ 61 h 20"/>
                <a:gd name="T6" fmla="*/ 19 w 9"/>
                <a:gd name="T7" fmla="*/ 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0">
                  <a:moveTo>
                    <a:pt x="6" y="2"/>
                  </a:moveTo>
                  <a:cubicBezTo>
                    <a:pt x="5" y="0"/>
                    <a:pt x="4" y="2"/>
                    <a:pt x="2" y="4"/>
                  </a:cubicBezTo>
                  <a:cubicBezTo>
                    <a:pt x="0" y="8"/>
                    <a:pt x="3" y="19"/>
                    <a:pt x="7" y="20"/>
                  </a:cubicBezTo>
                  <a:cubicBezTo>
                    <a:pt x="9" y="15"/>
                    <a:pt x="7" y="9"/>
                    <a:pt x="6" y="3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7" name="Freeform 799">
              <a:extLst>
                <a:ext uri="{FF2B5EF4-FFF2-40B4-BE49-F238E27FC236}">
                  <a16:creationId xmlns:a16="http://schemas.microsoft.com/office/drawing/2014/main" id="{343A656F-2C13-4D2F-8C12-9C95612A0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1804"/>
              <a:ext cx="12" cy="23"/>
            </a:xfrm>
            <a:custGeom>
              <a:avLst/>
              <a:gdLst>
                <a:gd name="T0" fmla="*/ 18 w 8"/>
                <a:gd name="T1" fmla="*/ 18 h 15"/>
                <a:gd name="T2" fmla="*/ 5 w 8"/>
                <a:gd name="T3" fmla="*/ 12 h 15"/>
                <a:gd name="T4" fmla="*/ 26 w 8"/>
                <a:gd name="T5" fmla="*/ 54 h 15"/>
                <a:gd name="T6" fmla="*/ 8 w 8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5">
                  <a:moveTo>
                    <a:pt x="5" y="5"/>
                  </a:moveTo>
                  <a:cubicBezTo>
                    <a:pt x="4" y="4"/>
                    <a:pt x="2" y="4"/>
                    <a:pt x="1" y="3"/>
                  </a:cubicBezTo>
                  <a:cubicBezTo>
                    <a:pt x="0" y="8"/>
                    <a:pt x="2" y="15"/>
                    <a:pt x="7" y="15"/>
                  </a:cubicBezTo>
                  <a:cubicBezTo>
                    <a:pt x="8" y="11"/>
                    <a:pt x="4" y="5"/>
                    <a:pt x="2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8" name="Freeform 800">
              <a:extLst>
                <a:ext uri="{FF2B5EF4-FFF2-40B4-BE49-F238E27FC236}">
                  <a16:creationId xmlns:a16="http://schemas.microsoft.com/office/drawing/2014/main" id="{AA02AFE0-A9EF-442E-AA93-9E384CEE1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1770"/>
              <a:ext cx="13" cy="16"/>
            </a:xfrm>
            <a:custGeom>
              <a:avLst/>
              <a:gdLst>
                <a:gd name="T0" fmla="*/ 13 w 9"/>
                <a:gd name="T1" fmla="*/ 0 h 11"/>
                <a:gd name="T2" fmla="*/ 13 w 9"/>
                <a:gd name="T3" fmla="*/ 28 h 11"/>
                <a:gd name="T4" fmla="*/ 9 w 9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4" y="0"/>
                  </a:moveTo>
                  <a:cubicBezTo>
                    <a:pt x="1" y="1"/>
                    <a:pt x="0" y="8"/>
                    <a:pt x="4" y="9"/>
                  </a:cubicBezTo>
                  <a:cubicBezTo>
                    <a:pt x="9" y="11"/>
                    <a:pt x="6" y="3"/>
                    <a:pt x="3" y="1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9" name="Freeform 801">
              <a:extLst>
                <a:ext uri="{FF2B5EF4-FFF2-40B4-BE49-F238E27FC236}">
                  <a16:creationId xmlns:a16="http://schemas.microsoft.com/office/drawing/2014/main" id="{C319BF93-F206-4A83-8758-FAD9FD658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684"/>
              <a:ext cx="27" cy="28"/>
            </a:xfrm>
            <a:custGeom>
              <a:avLst/>
              <a:gdLst>
                <a:gd name="T0" fmla="*/ 27 w 18"/>
                <a:gd name="T1" fmla="*/ 1 h 19"/>
                <a:gd name="T2" fmla="*/ 21 w 18"/>
                <a:gd name="T3" fmla="*/ 0 h 19"/>
                <a:gd name="T4" fmla="*/ 26 w 18"/>
                <a:gd name="T5" fmla="*/ 59 h 19"/>
                <a:gd name="T6" fmla="*/ 18 w 18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9">
                  <a:moveTo>
                    <a:pt x="8" y="1"/>
                  </a:moveTo>
                  <a:cubicBezTo>
                    <a:pt x="7" y="1"/>
                    <a:pt x="6" y="0"/>
                    <a:pt x="6" y="0"/>
                  </a:cubicBezTo>
                  <a:cubicBezTo>
                    <a:pt x="3" y="3"/>
                    <a:pt x="0" y="17"/>
                    <a:pt x="7" y="18"/>
                  </a:cubicBezTo>
                  <a:cubicBezTo>
                    <a:pt x="18" y="19"/>
                    <a:pt x="4" y="4"/>
                    <a:pt x="5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0" name="Freeform 802">
              <a:extLst>
                <a:ext uri="{FF2B5EF4-FFF2-40B4-BE49-F238E27FC236}">
                  <a16:creationId xmlns:a16="http://schemas.microsoft.com/office/drawing/2014/main" id="{79548188-903B-4BC7-A4BD-744B02371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1610"/>
              <a:ext cx="24" cy="32"/>
            </a:xfrm>
            <a:custGeom>
              <a:avLst/>
              <a:gdLst>
                <a:gd name="T0" fmla="*/ 26 w 16"/>
                <a:gd name="T1" fmla="*/ 15 h 22"/>
                <a:gd name="T2" fmla="*/ 35 w 16"/>
                <a:gd name="T3" fmla="*/ 65 h 22"/>
                <a:gd name="T4" fmla="*/ 26 w 16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2">
                  <a:moveTo>
                    <a:pt x="7" y="5"/>
                  </a:moveTo>
                  <a:cubicBezTo>
                    <a:pt x="0" y="6"/>
                    <a:pt x="5" y="22"/>
                    <a:pt x="10" y="21"/>
                  </a:cubicBezTo>
                  <a:cubicBezTo>
                    <a:pt x="16" y="20"/>
                    <a:pt x="5" y="5"/>
                    <a:pt x="7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1" name="Freeform 803">
              <a:extLst>
                <a:ext uri="{FF2B5EF4-FFF2-40B4-BE49-F238E27FC236}">
                  <a16:creationId xmlns:a16="http://schemas.microsoft.com/office/drawing/2014/main" id="{B17BC96D-D0DF-42ED-AEAC-B5BEB4BD2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1544"/>
              <a:ext cx="8" cy="14"/>
            </a:xfrm>
            <a:custGeom>
              <a:avLst/>
              <a:gdLst>
                <a:gd name="T0" fmla="*/ 13 w 5"/>
                <a:gd name="T1" fmla="*/ 12 h 9"/>
                <a:gd name="T2" fmla="*/ 8 w 5"/>
                <a:gd name="T3" fmla="*/ 8 h 9"/>
                <a:gd name="T4" fmla="*/ 21 w 5"/>
                <a:gd name="T5" fmla="*/ 34 h 9"/>
                <a:gd name="T6" fmla="*/ 21 w 5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9">
                  <a:moveTo>
                    <a:pt x="3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0" y="5"/>
                    <a:pt x="1" y="9"/>
                    <a:pt x="5" y="9"/>
                  </a:cubicBezTo>
                  <a:cubicBezTo>
                    <a:pt x="5" y="6"/>
                    <a:pt x="5" y="3"/>
                    <a:pt x="5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2" name="Freeform 804">
              <a:extLst>
                <a:ext uri="{FF2B5EF4-FFF2-40B4-BE49-F238E27FC236}">
                  <a16:creationId xmlns:a16="http://schemas.microsoft.com/office/drawing/2014/main" id="{076ACC9A-B9B8-4204-8CD6-17CFD7889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1772"/>
              <a:ext cx="31" cy="34"/>
            </a:xfrm>
            <a:custGeom>
              <a:avLst/>
              <a:gdLst>
                <a:gd name="T0" fmla="*/ 15 w 21"/>
                <a:gd name="T1" fmla="*/ 0 h 23"/>
                <a:gd name="T2" fmla="*/ 32 w 21"/>
                <a:gd name="T3" fmla="*/ 68 h 23"/>
                <a:gd name="T4" fmla="*/ 22 w 21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3">
                  <a:moveTo>
                    <a:pt x="5" y="0"/>
                  </a:moveTo>
                  <a:cubicBezTo>
                    <a:pt x="2" y="5"/>
                    <a:pt x="0" y="23"/>
                    <a:pt x="10" y="21"/>
                  </a:cubicBezTo>
                  <a:cubicBezTo>
                    <a:pt x="21" y="19"/>
                    <a:pt x="7" y="5"/>
                    <a:pt x="7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3" name="Freeform 805">
              <a:extLst>
                <a:ext uri="{FF2B5EF4-FFF2-40B4-BE49-F238E27FC236}">
                  <a16:creationId xmlns:a16="http://schemas.microsoft.com/office/drawing/2014/main" id="{F8BE3B79-A46B-4107-9FC8-834C3A3D3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1812"/>
              <a:ext cx="18" cy="23"/>
            </a:xfrm>
            <a:custGeom>
              <a:avLst/>
              <a:gdLst>
                <a:gd name="T0" fmla="*/ 8 w 12"/>
                <a:gd name="T1" fmla="*/ 0 h 16"/>
                <a:gd name="T2" fmla="*/ 18 w 12"/>
                <a:gd name="T3" fmla="*/ 46 h 16"/>
                <a:gd name="T4" fmla="*/ 8 w 12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2" y="0"/>
                  </a:moveTo>
                  <a:cubicBezTo>
                    <a:pt x="0" y="3"/>
                    <a:pt x="0" y="16"/>
                    <a:pt x="5" y="15"/>
                  </a:cubicBezTo>
                  <a:cubicBezTo>
                    <a:pt x="12" y="15"/>
                    <a:pt x="2" y="3"/>
                    <a:pt x="2" y="1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4" name="Freeform 806">
              <a:extLst>
                <a:ext uri="{FF2B5EF4-FFF2-40B4-BE49-F238E27FC236}">
                  <a16:creationId xmlns:a16="http://schemas.microsoft.com/office/drawing/2014/main" id="{9F1EA7EA-1343-45C2-83F4-F23FA9770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1951"/>
              <a:ext cx="27" cy="38"/>
            </a:xfrm>
            <a:custGeom>
              <a:avLst/>
              <a:gdLst>
                <a:gd name="T0" fmla="*/ 26 w 18"/>
                <a:gd name="T1" fmla="*/ 0 h 25"/>
                <a:gd name="T2" fmla="*/ 35 w 18"/>
                <a:gd name="T3" fmla="*/ 88 h 25"/>
                <a:gd name="T4" fmla="*/ 21 w 18"/>
                <a:gd name="T5" fmla="*/ 8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5">
                  <a:moveTo>
                    <a:pt x="7" y="0"/>
                  </a:moveTo>
                  <a:cubicBezTo>
                    <a:pt x="0" y="0"/>
                    <a:pt x="2" y="22"/>
                    <a:pt x="10" y="25"/>
                  </a:cubicBezTo>
                  <a:cubicBezTo>
                    <a:pt x="18" y="18"/>
                    <a:pt x="5" y="9"/>
                    <a:pt x="6" y="2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5" name="Freeform 807">
              <a:extLst>
                <a:ext uri="{FF2B5EF4-FFF2-40B4-BE49-F238E27FC236}">
                  <a16:creationId xmlns:a16="http://schemas.microsoft.com/office/drawing/2014/main" id="{B4951A7A-7F82-40EC-BD3E-D13634B7D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1858"/>
              <a:ext cx="25" cy="32"/>
            </a:xfrm>
            <a:custGeom>
              <a:avLst/>
              <a:gdLst>
                <a:gd name="T0" fmla="*/ 6 w 17"/>
                <a:gd name="T1" fmla="*/ 1 h 22"/>
                <a:gd name="T2" fmla="*/ 6 w 17"/>
                <a:gd name="T3" fmla="*/ 22 h 22"/>
                <a:gd name="T4" fmla="*/ 26 w 17"/>
                <a:gd name="T5" fmla="*/ 68 h 22"/>
                <a:gd name="T6" fmla="*/ 6 w 17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2">
                  <a:moveTo>
                    <a:pt x="2" y="1"/>
                  </a:moveTo>
                  <a:cubicBezTo>
                    <a:pt x="0" y="0"/>
                    <a:pt x="1" y="4"/>
                    <a:pt x="2" y="7"/>
                  </a:cubicBezTo>
                  <a:cubicBezTo>
                    <a:pt x="2" y="10"/>
                    <a:pt x="2" y="22"/>
                    <a:pt x="8" y="22"/>
                  </a:cubicBezTo>
                  <a:cubicBezTo>
                    <a:pt x="17" y="21"/>
                    <a:pt x="1" y="5"/>
                    <a:pt x="2" y="1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6" name="Freeform 808">
              <a:extLst>
                <a:ext uri="{FF2B5EF4-FFF2-40B4-BE49-F238E27FC236}">
                  <a16:creationId xmlns:a16="http://schemas.microsoft.com/office/drawing/2014/main" id="{AB75649D-20D4-4E9F-A2A4-2F1A4D490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1902"/>
              <a:ext cx="18" cy="17"/>
            </a:xfrm>
            <a:custGeom>
              <a:avLst/>
              <a:gdLst>
                <a:gd name="T0" fmla="*/ 5 w 12"/>
                <a:gd name="T1" fmla="*/ 5 h 11"/>
                <a:gd name="T2" fmla="*/ 21 w 12"/>
                <a:gd name="T3" fmla="*/ 40 h 11"/>
                <a:gd name="T4" fmla="*/ 5 w 12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1" y="1"/>
                  </a:moveTo>
                  <a:cubicBezTo>
                    <a:pt x="0" y="2"/>
                    <a:pt x="3" y="11"/>
                    <a:pt x="6" y="11"/>
                  </a:cubicBezTo>
                  <a:cubicBezTo>
                    <a:pt x="12" y="11"/>
                    <a:pt x="5" y="1"/>
                    <a:pt x="1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7" name="Freeform 809">
              <a:extLst>
                <a:ext uri="{FF2B5EF4-FFF2-40B4-BE49-F238E27FC236}">
                  <a16:creationId xmlns:a16="http://schemas.microsoft.com/office/drawing/2014/main" id="{3AB910A8-B508-437B-921E-70384C0A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834"/>
              <a:ext cx="20" cy="27"/>
            </a:xfrm>
            <a:custGeom>
              <a:avLst/>
              <a:gdLst>
                <a:gd name="T0" fmla="*/ 28 w 13"/>
                <a:gd name="T1" fmla="*/ 5 h 18"/>
                <a:gd name="T2" fmla="*/ 5 w 13"/>
                <a:gd name="T3" fmla="*/ 35 h 18"/>
                <a:gd name="T4" fmla="*/ 48 w 13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8">
                  <a:moveTo>
                    <a:pt x="8" y="1"/>
                  </a:moveTo>
                  <a:cubicBezTo>
                    <a:pt x="9" y="0"/>
                    <a:pt x="0" y="6"/>
                    <a:pt x="1" y="10"/>
                  </a:cubicBezTo>
                  <a:cubicBezTo>
                    <a:pt x="4" y="18"/>
                    <a:pt x="13" y="5"/>
                    <a:pt x="13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8" name="Freeform 810">
              <a:extLst>
                <a:ext uri="{FF2B5EF4-FFF2-40B4-BE49-F238E27FC236}">
                  <a16:creationId xmlns:a16="http://schemas.microsoft.com/office/drawing/2014/main" id="{3387D6A9-1118-4052-9088-935C7CE8B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1742"/>
              <a:ext cx="11" cy="12"/>
            </a:xfrm>
            <a:custGeom>
              <a:avLst/>
              <a:gdLst>
                <a:gd name="T0" fmla="*/ 14 w 7"/>
                <a:gd name="T1" fmla="*/ 12 h 8"/>
                <a:gd name="T2" fmla="*/ 14 w 7"/>
                <a:gd name="T3" fmla="*/ 5 h 8"/>
                <a:gd name="T4" fmla="*/ 13 w 7"/>
                <a:gd name="T5" fmla="*/ 27 h 8"/>
                <a:gd name="T6" fmla="*/ 20 w 7"/>
                <a:gd name="T7" fmla="*/ 0 h 8"/>
                <a:gd name="T8" fmla="*/ 0 w 7"/>
                <a:gd name="T9" fmla="*/ 1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4" y="3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2" y="3"/>
                    <a:pt x="2" y="6"/>
                    <a:pt x="3" y="8"/>
                  </a:cubicBezTo>
                  <a:cubicBezTo>
                    <a:pt x="6" y="7"/>
                    <a:pt x="7" y="2"/>
                    <a:pt x="5" y="0"/>
                  </a:cubicBezTo>
                  <a:cubicBezTo>
                    <a:pt x="3" y="0"/>
                    <a:pt x="1" y="1"/>
                    <a:pt x="0" y="4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9" name="Freeform 811">
              <a:extLst>
                <a:ext uri="{FF2B5EF4-FFF2-40B4-BE49-F238E27FC236}">
                  <a16:creationId xmlns:a16="http://schemas.microsoft.com/office/drawing/2014/main" id="{4E8EF203-723F-4F82-9B38-A63A1A5F3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2255"/>
              <a:ext cx="21" cy="43"/>
            </a:xfrm>
            <a:custGeom>
              <a:avLst/>
              <a:gdLst>
                <a:gd name="T0" fmla="*/ 32 w 14"/>
                <a:gd name="T1" fmla="*/ 6 h 29"/>
                <a:gd name="T2" fmla="*/ 27 w 14"/>
                <a:gd name="T3" fmla="*/ 87 h 29"/>
                <a:gd name="T4" fmla="*/ 45 w 14"/>
                <a:gd name="T5" fmla="*/ 55 h 29"/>
                <a:gd name="T6" fmla="*/ 35 w 14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9">
                  <a:moveTo>
                    <a:pt x="9" y="2"/>
                  </a:moveTo>
                  <a:cubicBezTo>
                    <a:pt x="5" y="5"/>
                    <a:pt x="0" y="24"/>
                    <a:pt x="8" y="27"/>
                  </a:cubicBezTo>
                  <a:cubicBezTo>
                    <a:pt x="14" y="29"/>
                    <a:pt x="14" y="21"/>
                    <a:pt x="13" y="17"/>
                  </a:cubicBezTo>
                  <a:cubicBezTo>
                    <a:pt x="12" y="11"/>
                    <a:pt x="6" y="7"/>
                    <a:pt x="10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0" name="Freeform 812">
              <a:extLst>
                <a:ext uri="{FF2B5EF4-FFF2-40B4-BE49-F238E27FC236}">
                  <a16:creationId xmlns:a16="http://schemas.microsoft.com/office/drawing/2014/main" id="{D7E9986D-7A00-448C-80AB-E13DB485C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311"/>
              <a:ext cx="23" cy="31"/>
            </a:xfrm>
            <a:custGeom>
              <a:avLst/>
              <a:gdLst>
                <a:gd name="T0" fmla="*/ 49 w 15"/>
                <a:gd name="T1" fmla="*/ 27 h 21"/>
                <a:gd name="T2" fmla="*/ 43 w 15"/>
                <a:gd name="T3" fmla="*/ 68 h 21"/>
                <a:gd name="T4" fmla="*/ 49 w 15"/>
                <a:gd name="T5" fmla="*/ 1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4" y="8"/>
                  </a:moveTo>
                  <a:cubicBezTo>
                    <a:pt x="14" y="0"/>
                    <a:pt x="0" y="19"/>
                    <a:pt x="12" y="21"/>
                  </a:cubicBezTo>
                  <a:cubicBezTo>
                    <a:pt x="15" y="17"/>
                    <a:pt x="14" y="9"/>
                    <a:pt x="14" y="4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1" name="Freeform 813">
              <a:extLst>
                <a:ext uri="{FF2B5EF4-FFF2-40B4-BE49-F238E27FC236}">
                  <a16:creationId xmlns:a16="http://schemas.microsoft.com/office/drawing/2014/main" id="{ADC438F3-3869-40C0-AFD7-4F0DF8E0F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2390"/>
              <a:ext cx="12" cy="28"/>
            </a:xfrm>
            <a:custGeom>
              <a:avLst/>
              <a:gdLst>
                <a:gd name="T0" fmla="*/ 18 w 8"/>
                <a:gd name="T1" fmla="*/ 0 h 19"/>
                <a:gd name="T2" fmla="*/ 5 w 8"/>
                <a:gd name="T3" fmla="*/ 32 h 19"/>
                <a:gd name="T4" fmla="*/ 27 w 8"/>
                <a:gd name="T5" fmla="*/ 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9">
                  <a:moveTo>
                    <a:pt x="5" y="0"/>
                  </a:moveTo>
                  <a:cubicBezTo>
                    <a:pt x="4" y="3"/>
                    <a:pt x="0" y="7"/>
                    <a:pt x="1" y="10"/>
                  </a:cubicBezTo>
                  <a:cubicBezTo>
                    <a:pt x="3" y="19"/>
                    <a:pt x="8" y="6"/>
                    <a:pt x="8" y="2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2" name="Freeform 814">
              <a:extLst>
                <a:ext uri="{FF2B5EF4-FFF2-40B4-BE49-F238E27FC236}">
                  <a16:creationId xmlns:a16="http://schemas.microsoft.com/office/drawing/2014/main" id="{F80309DD-B14A-4B02-AE44-FED389313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431"/>
              <a:ext cx="16" cy="33"/>
            </a:xfrm>
            <a:custGeom>
              <a:avLst/>
              <a:gdLst>
                <a:gd name="T0" fmla="*/ 28 w 11"/>
                <a:gd name="T1" fmla="*/ 5 h 22"/>
                <a:gd name="T2" fmla="*/ 22 w 11"/>
                <a:gd name="T3" fmla="*/ 5 h 22"/>
                <a:gd name="T4" fmla="*/ 19 w 11"/>
                <a:gd name="T5" fmla="*/ 75 h 22"/>
                <a:gd name="T6" fmla="*/ 25 w 11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2">
                  <a:moveTo>
                    <a:pt x="9" y="1"/>
                  </a:moveTo>
                  <a:cubicBezTo>
                    <a:pt x="8" y="1"/>
                    <a:pt x="8" y="1"/>
                    <a:pt x="7" y="1"/>
                  </a:cubicBezTo>
                  <a:cubicBezTo>
                    <a:pt x="4" y="5"/>
                    <a:pt x="0" y="19"/>
                    <a:pt x="6" y="22"/>
                  </a:cubicBezTo>
                  <a:cubicBezTo>
                    <a:pt x="11" y="19"/>
                    <a:pt x="8" y="5"/>
                    <a:pt x="8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3" name="Freeform 815">
              <a:extLst>
                <a:ext uri="{FF2B5EF4-FFF2-40B4-BE49-F238E27FC236}">
                  <a16:creationId xmlns:a16="http://schemas.microsoft.com/office/drawing/2014/main" id="{B7C8A2D1-E710-40A2-BD67-832BADB4C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246"/>
              <a:ext cx="13" cy="35"/>
            </a:xfrm>
            <a:custGeom>
              <a:avLst/>
              <a:gdLst>
                <a:gd name="T0" fmla="*/ 14 w 9"/>
                <a:gd name="T1" fmla="*/ 13 h 24"/>
                <a:gd name="T2" fmla="*/ 20 w 9"/>
                <a:gd name="T3" fmla="*/ 74 h 24"/>
                <a:gd name="T4" fmla="*/ 20 w 9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4">
                  <a:moveTo>
                    <a:pt x="5" y="4"/>
                  </a:moveTo>
                  <a:cubicBezTo>
                    <a:pt x="0" y="2"/>
                    <a:pt x="1" y="21"/>
                    <a:pt x="7" y="24"/>
                  </a:cubicBezTo>
                  <a:cubicBezTo>
                    <a:pt x="9" y="16"/>
                    <a:pt x="0" y="7"/>
                    <a:pt x="7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4" name="Freeform 816">
              <a:extLst>
                <a:ext uri="{FF2B5EF4-FFF2-40B4-BE49-F238E27FC236}">
                  <a16:creationId xmlns:a16="http://schemas.microsoft.com/office/drawing/2014/main" id="{F44BA78B-4FB5-4A6C-ABBD-1CDAF0DAB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263"/>
              <a:ext cx="19" cy="35"/>
            </a:xfrm>
            <a:custGeom>
              <a:avLst/>
              <a:gdLst>
                <a:gd name="T0" fmla="*/ 6 w 13"/>
                <a:gd name="T1" fmla="*/ 8 h 23"/>
                <a:gd name="T2" fmla="*/ 1 w 13"/>
                <a:gd name="T3" fmla="*/ 0 h 23"/>
                <a:gd name="T4" fmla="*/ 22 w 13"/>
                <a:gd name="T5" fmla="*/ 75 h 23"/>
                <a:gd name="T6" fmla="*/ 9 w 13"/>
                <a:gd name="T7" fmla="*/ 1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3">
                  <a:moveTo>
                    <a:pt x="2" y="2"/>
                  </a:moveTo>
                  <a:cubicBezTo>
                    <a:pt x="2" y="1"/>
                    <a:pt x="2" y="1"/>
                    <a:pt x="1" y="0"/>
                  </a:cubicBezTo>
                  <a:cubicBezTo>
                    <a:pt x="0" y="5"/>
                    <a:pt x="0" y="23"/>
                    <a:pt x="7" y="21"/>
                  </a:cubicBezTo>
                  <a:cubicBezTo>
                    <a:pt x="13" y="20"/>
                    <a:pt x="3" y="6"/>
                    <a:pt x="3" y="3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5" name="Freeform 817">
              <a:extLst>
                <a:ext uri="{FF2B5EF4-FFF2-40B4-BE49-F238E27FC236}">
                  <a16:creationId xmlns:a16="http://schemas.microsoft.com/office/drawing/2014/main" id="{2D292334-4A4A-46DA-BC6A-22AD4A21D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2433"/>
              <a:ext cx="11" cy="27"/>
            </a:xfrm>
            <a:custGeom>
              <a:avLst/>
              <a:gdLst>
                <a:gd name="T0" fmla="*/ 20 w 7"/>
                <a:gd name="T1" fmla="*/ 5 h 18"/>
                <a:gd name="T2" fmla="*/ 20 w 7"/>
                <a:gd name="T3" fmla="*/ 62 h 18"/>
                <a:gd name="T4" fmla="*/ 8 w 7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8">
                  <a:moveTo>
                    <a:pt x="5" y="1"/>
                  </a:moveTo>
                  <a:cubicBezTo>
                    <a:pt x="1" y="3"/>
                    <a:pt x="0" y="16"/>
                    <a:pt x="5" y="18"/>
                  </a:cubicBezTo>
                  <a:cubicBezTo>
                    <a:pt x="7" y="12"/>
                    <a:pt x="4" y="5"/>
                    <a:pt x="2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6" name="Freeform 818">
              <a:extLst>
                <a:ext uri="{FF2B5EF4-FFF2-40B4-BE49-F238E27FC236}">
                  <a16:creationId xmlns:a16="http://schemas.microsoft.com/office/drawing/2014/main" id="{C86D8790-0FA1-41AD-B592-11C2E8EA8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2360"/>
              <a:ext cx="13" cy="27"/>
            </a:xfrm>
            <a:custGeom>
              <a:avLst/>
              <a:gdLst>
                <a:gd name="T0" fmla="*/ 1 w 9"/>
                <a:gd name="T1" fmla="*/ 0 h 18"/>
                <a:gd name="T2" fmla="*/ 20 w 9"/>
                <a:gd name="T3" fmla="*/ 62 h 18"/>
                <a:gd name="T4" fmla="*/ 13 w 9"/>
                <a:gd name="T5" fmla="*/ 1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1" y="0"/>
                  </a:moveTo>
                  <a:cubicBezTo>
                    <a:pt x="0" y="5"/>
                    <a:pt x="1" y="15"/>
                    <a:pt x="7" y="18"/>
                  </a:cubicBezTo>
                  <a:cubicBezTo>
                    <a:pt x="9" y="13"/>
                    <a:pt x="5" y="8"/>
                    <a:pt x="4" y="3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7" name="Freeform 819">
              <a:extLst>
                <a:ext uri="{FF2B5EF4-FFF2-40B4-BE49-F238E27FC236}">
                  <a16:creationId xmlns:a16="http://schemas.microsoft.com/office/drawing/2014/main" id="{D5BC25E5-F5A7-4444-98E6-17E858286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675"/>
              <a:ext cx="16" cy="30"/>
            </a:xfrm>
            <a:custGeom>
              <a:avLst/>
              <a:gdLst>
                <a:gd name="T0" fmla="*/ 15 w 11"/>
                <a:gd name="T1" fmla="*/ 12 h 20"/>
                <a:gd name="T2" fmla="*/ 19 w 11"/>
                <a:gd name="T3" fmla="*/ 68 h 20"/>
                <a:gd name="T4" fmla="*/ 9 w 11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0">
                  <a:moveTo>
                    <a:pt x="5" y="3"/>
                  </a:moveTo>
                  <a:cubicBezTo>
                    <a:pt x="0" y="4"/>
                    <a:pt x="3" y="18"/>
                    <a:pt x="6" y="20"/>
                  </a:cubicBezTo>
                  <a:cubicBezTo>
                    <a:pt x="11" y="14"/>
                    <a:pt x="6" y="6"/>
                    <a:pt x="3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8" name="Freeform 820">
              <a:extLst>
                <a:ext uri="{FF2B5EF4-FFF2-40B4-BE49-F238E27FC236}">
                  <a16:creationId xmlns:a16="http://schemas.microsoft.com/office/drawing/2014/main" id="{26971748-6155-4E74-B409-9D729366C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687"/>
              <a:ext cx="14" cy="30"/>
            </a:xfrm>
            <a:custGeom>
              <a:avLst/>
              <a:gdLst>
                <a:gd name="T0" fmla="*/ 21 w 10"/>
                <a:gd name="T1" fmla="*/ 12 h 20"/>
                <a:gd name="T2" fmla="*/ 0 w 10"/>
                <a:gd name="T3" fmla="*/ 39 h 20"/>
                <a:gd name="T4" fmla="*/ 15 w 10"/>
                <a:gd name="T5" fmla="*/ 54 h 20"/>
                <a:gd name="T6" fmla="*/ 6 w 10"/>
                <a:gd name="T7" fmla="*/ 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0">
                  <a:moveTo>
                    <a:pt x="8" y="3"/>
                  </a:moveTo>
                  <a:cubicBezTo>
                    <a:pt x="3" y="0"/>
                    <a:pt x="0" y="7"/>
                    <a:pt x="0" y="11"/>
                  </a:cubicBezTo>
                  <a:cubicBezTo>
                    <a:pt x="1" y="16"/>
                    <a:pt x="3" y="20"/>
                    <a:pt x="6" y="16"/>
                  </a:cubicBezTo>
                  <a:cubicBezTo>
                    <a:pt x="10" y="12"/>
                    <a:pt x="4" y="4"/>
                    <a:pt x="2" y="1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9" name="Freeform 821">
              <a:extLst>
                <a:ext uri="{FF2B5EF4-FFF2-40B4-BE49-F238E27FC236}">
                  <a16:creationId xmlns:a16="http://schemas.microsoft.com/office/drawing/2014/main" id="{2C540551-EB28-45C6-B744-EA1AA7C43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2641"/>
              <a:ext cx="15" cy="27"/>
            </a:xfrm>
            <a:custGeom>
              <a:avLst/>
              <a:gdLst>
                <a:gd name="T0" fmla="*/ 8 w 10"/>
                <a:gd name="T1" fmla="*/ 12 h 18"/>
                <a:gd name="T2" fmla="*/ 5 w 10"/>
                <a:gd name="T3" fmla="*/ 39 h 18"/>
                <a:gd name="T4" fmla="*/ 35 w 10"/>
                <a:gd name="T5" fmla="*/ 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2" y="3"/>
                  </a:moveTo>
                  <a:cubicBezTo>
                    <a:pt x="1" y="0"/>
                    <a:pt x="0" y="10"/>
                    <a:pt x="1" y="11"/>
                  </a:cubicBezTo>
                  <a:cubicBezTo>
                    <a:pt x="5" y="18"/>
                    <a:pt x="10" y="14"/>
                    <a:pt x="10" y="8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0" name="Freeform 822">
              <a:extLst>
                <a:ext uri="{FF2B5EF4-FFF2-40B4-BE49-F238E27FC236}">
                  <a16:creationId xmlns:a16="http://schemas.microsoft.com/office/drawing/2014/main" id="{44E9B78F-7386-4DF1-8822-AD8B256BD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2671"/>
              <a:ext cx="11" cy="26"/>
            </a:xfrm>
            <a:custGeom>
              <a:avLst/>
              <a:gdLst>
                <a:gd name="T0" fmla="*/ 20 w 7"/>
                <a:gd name="T1" fmla="*/ 14 h 18"/>
                <a:gd name="T2" fmla="*/ 8 w 7"/>
                <a:gd name="T3" fmla="*/ 55 h 18"/>
                <a:gd name="T4" fmla="*/ 20 w 7"/>
                <a:gd name="T5" fmla="*/ 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8">
                  <a:moveTo>
                    <a:pt x="5" y="5"/>
                  </a:moveTo>
                  <a:cubicBezTo>
                    <a:pt x="1" y="0"/>
                    <a:pt x="0" y="15"/>
                    <a:pt x="2" y="18"/>
                  </a:cubicBezTo>
                  <a:cubicBezTo>
                    <a:pt x="7" y="16"/>
                    <a:pt x="5" y="7"/>
                    <a:pt x="5" y="3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1" name="Freeform 823">
              <a:extLst>
                <a:ext uri="{FF2B5EF4-FFF2-40B4-BE49-F238E27FC236}">
                  <a16:creationId xmlns:a16="http://schemas.microsoft.com/office/drawing/2014/main" id="{49573067-147E-48F0-B76A-BD0CDE293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2700"/>
              <a:ext cx="9" cy="33"/>
            </a:xfrm>
            <a:custGeom>
              <a:avLst/>
              <a:gdLst>
                <a:gd name="T0" fmla="*/ 21 w 6"/>
                <a:gd name="T1" fmla="*/ 39 h 22"/>
                <a:gd name="T2" fmla="*/ 12 w 6"/>
                <a:gd name="T3" fmla="*/ 75 h 22"/>
                <a:gd name="T4" fmla="*/ 14 w 6"/>
                <a:gd name="T5" fmla="*/ 72 h 22"/>
                <a:gd name="T6" fmla="*/ 18 w 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cubicBezTo>
                    <a:pt x="0" y="8"/>
                    <a:pt x="1" y="19"/>
                    <a:pt x="3" y="22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6" y="15"/>
                    <a:pt x="5" y="7"/>
                    <a:pt x="5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2" name="Freeform 824">
              <a:extLst>
                <a:ext uri="{FF2B5EF4-FFF2-40B4-BE49-F238E27FC236}">
                  <a16:creationId xmlns:a16="http://schemas.microsoft.com/office/drawing/2014/main" id="{DF2D8CA2-10D7-4740-A4D0-A54515543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2449"/>
              <a:ext cx="48" cy="63"/>
            </a:xfrm>
            <a:custGeom>
              <a:avLst/>
              <a:gdLst>
                <a:gd name="T0" fmla="*/ 45 w 32"/>
                <a:gd name="T1" fmla="*/ 26 h 42"/>
                <a:gd name="T2" fmla="*/ 27 w 32"/>
                <a:gd name="T3" fmla="*/ 113 h 42"/>
                <a:gd name="T4" fmla="*/ 95 w 32"/>
                <a:gd name="T5" fmla="*/ 113 h 42"/>
                <a:gd name="T6" fmla="*/ 26 w 32"/>
                <a:gd name="T7" fmla="*/ 32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2">
                  <a:moveTo>
                    <a:pt x="13" y="7"/>
                  </a:moveTo>
                  <a:cubicBezTo>
                    <a:pt x="0" y="0"/>
                    <a:pt x="3" y="27"/>
                    <a:pt x="8" y="33"/>
                  </a:cubicBezTo>
                  <a:cubicBezTo>
                    <a:pt x="14" y="40"/>
                    <a:pt x="24" y="42"/>
                    <a:pt x="28" y="33"/>
                  </a:cubicBezTo>
                  <a:cubicBezTo>
                    <a:pt x="32" y="23"/>
                    <a:pt x="16" y="2"/>
                    <a:pt x="7" y="9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3" name="Freeform 825">
              <a:extLst>
                <a:ext uri="{FF2B5EF4-FFF2-40B4-BE49-F238E27FC236}">
                  <a16:creationId xmlns:a16="http://schemas.microsoft.com/office/drawing/2014/main" id="{C885504F-7731-4B4B-9917-A2069EF36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516"/>
              <a:ext cx="55" cy="60"/>
            </a:xfrm>
            <a:custGeom>
              <a:avLst/>
              <a:gdLst>
                <a:gd name="T0" fmla="*/ 22 w 37"/>
                <a:gd name="T1" fmla="*/ 35 h 40"/>
                <a:gd name="T2" fmla="*/ 80 w 37"/>
                <a:gd name="T3" fmla="*/ 108 h 40"/>
                <a:gd name="T4" fmla="*/ 36 w 37"/>
                <a:gd name="T5" fmla="*/ 48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0">
                  <a:moveTo>
                    <a:pt x="7" y="10"/>
                  </a:moveTo>
                  <a:cubicBezTo>
                    <a:pt x="0" y="19"/>
                    <a:pt x="16" y="40"/>
                    <a:pt x="24" y="32"/>
                  </a:cubicBezTo>
                  <a:cubicBezTo>
                    <a:pt x="37" y="21"/>
                    <a:pt x="11" y="0"/>
                    <a:pt x="11" y="14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4" name="Freeform 826">
              <a:extLst>
                <a:ext uri="{FF2B5EF4-FFF2-40B4-BE49-F238E27FC236}">
                  <a16:creationId xmlns:a16="http://schemas.microsoft.com/office/drawing/2014/main" id="{ED41D8B1-D5F1-4751-8965-071FA8DE1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2524"/>
              <a:ext cx="51" cy="71"/>
            </a:xfrm>
            <a:custGeom>
              <a:avLst/>
              <a:gdLst>
                <a:gd name="T0" fmla="*/ 48 w 34"/>
                <a:gd name="T1" fmla="*/ 46 h 48"/>
                <a:gd name="T2" fmla="*/ 45 w 34"/>
                <a:gd name="T3" fmla="*/ 133 h 48"/>
                <a:gd name="T4" fmla="*/ 18 w 34"/>
                <a:gd name="T5" fmla="*/ 55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8">
                  <a:moveTo>
                    <a:pt x="14" y="14"/>
                  </a:moveTo>
                  <a:cubicBezTo>
                    <a:pt x="0" y="15"/>
                    <a:pt x="0" y="36"/>
                    <a:pt x="13" y="41"/>
                  </a:cubicBezTo>
                  <a:cubicBezTo>
                    <a:pt x="34" y="48"/>
                    <a:pt x="22" y="0"/>
                    <a:pt x="5" y="17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5" name="Freeform 827">
              <a:extLst>
                <a:ext uri="{FF2B5EF4-FFF2-40B4-BE49-F238E27FC236}">
                  <a16:creationId xmlns:a16="http://schemas.microsoft.com/office/drawing/2014/main" id="{AEC028C5-C67A-4F31-9D1D-80B2EA4E5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293"/>
              <a:ext cx="49" cy="49"/>
            </a:xfrm>
            <a:custGeom>
              <a:avLst/>
              <a:gdLst>
                <a:gd name="T0" fmla="*/ 73 w 33"/>
                <a:gd name="T1" fmla="*/ 15 h 33"/>
                <a:gd name="T2" fmla="*/ 67 w 33"/>
                <a:gd name="T3" fmla="*/ 0 h 33"/>
                <a:gd name="T4" fmla="*/ 62 w 33"/>
                <a:gd name="T5" fmla="*/ 105 h 33"/>
                <a:gd name="T6" fmla="*/ 95 w 33"/>
                <a:gd name="T7" fmla="*/ 28 h 33"/>
                <a:gd name="T8" fmla="*/ 40 w 33"/>
                <a:gd name="T9" fmla="*/ 4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3">
                  <a:moveTo>
                    <a:pt x="22" y="5"/>
                  </a:moveTo>
                  <a:cubicBezTo>
                    <a:pt x="21" y="3"/>
                    <a:pt x="21" y="1"/>
                    <a:pt x="20" y="0"/>
                  </a:cubicBezTo>
                  <a:cubicBezTo>
                    <a:pt x="8" y="5"/>
                    <a:pt x="0" y="33"/>
                    <a:pt x="19" y="32"/>
                  </a:cubicBezTo>
                  <a:cubicBezTo>
                    <a:pt x="27" y="32"/>
                    <a:pt x="33" y="16"/>
                    <a:pt x="29" y="9"/>
                  </a:cubicBezTo>
                  <a:cubicBezTo>
                    <a:pt x="24" y="0"/>
                    <a:pt x="13" y="5"/>
                    <a:pt x="12" y="14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6" name="Freeform 828">
              <a:extLst>
                <a:ext uri="{FF2B5EF4-FFF2-40B4-BE49-F238E27FC236}">
                  <a16:creationId xmlns:a16="http://schemas.microsoft.com/office/drawing/2014/main" id="{19FA40A2-034B-4515-9182-C976B1D8A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2119"/>
              <a:ext cx="55" cy="46"/>
            </a:xfrm>
            <a:custGeom>
              <a:avLst/>
              <a:gdLst>
                <a:gd name="T0" fmla="*/ 36 w 37"/>
                <a:gd name="T1" fmla="*/ 22 h 31"/>
                <a:gd name="T2" fmla="*/ 62 w 37"/>
                <a:gd name="T3" fmla="*/ 99 h 31"/>
                <a:gd name="T4" fmla="*/ 22 w 37"/>
                <a:gd name="T5" fmla="*/ 4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1">
                  <a:moveTo>
                    <a:pt x="11" y="7"/>
                  </a:moveTo>
                  <a:cubicBezTo>
                    <a:pt x="0" y="4"/>
                    <a:pt x="8" y="31"/>
                    <a:pt x="19" y="30"/>
                  </a:cubicBezTo>
                  <a:cubicBezTo>
                    <a:pt x="37" y="27"/>
                    <a:pt x="17" y="0"/>
                    <a:pt x="7" y="14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7" name="Freeform 829">
              <a:extLst>
                <a:ext uri="{FF2B5EF4-FFF2-40B4-BE49-F238E27FC236}">
                  <a16:creationId xmlns:a16="http://schemas.microsoft.com/office/drawing/2014/main" id="{32919BCA-2969-4C36-8DE7-EE204266B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650"/>
              <a:ext cx="81" cy="90"/>
            </a:xfrm>
            <a:custGeom>
              <a:avLst/>
              <a:gdLst>
                <a:gd name="T0" fmla="*/ 35 w 54"/>
                <a:gd name="T1" fmla="*/ 89 h 61"/>
                <a:gd name="T2" fmla="*/ 5 w 54"/>
                <a:gd name="T3" fmla="*/ 131 h 61"/>
                <a:gd name="T4" fmla="*/ 68 w 54"/>
                <a:gd name="T5" fmla="*/ 183 h 61"/>
                <a:gd name="T6" fmla="*/ 21 w 54"/>
                <a:gd name="T7" fmla="*/ 127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61">
                  <a:moveTo>
                    <a:pt x="10" y="28"/>
                  </a:moveTo>
                  <a:cubicBezTo>
                    <a:pt x="5" y="23"/>
                    <a:pt x="1" y="36"/>
                    <a:pt x="1" y="41"/>
                  </a:cubicBezTo>
                  <a:cubicBezTo>
                    <a:pt x="0" y="51"/>
                    <a:pt x="9" y="61"/>
                    <a:pt x="20" y="57"/>
                  </a:cubicBezTo>
                  <a:cubicBezTo>
                    <a:pt x="54" y="45"/>
                    <a:pt x="2" y="0"/>
                    <a:pt x="6" y="39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8" name="Freeform 830">
              <a:extLst>
                <a:ext uri="{FF2B5EF4-FFF2-40B4-BE49-F238E27FC236}">
                  <a16:creationId xmlns:a16="http://schemas.microsoft.com/office/drawing/2014/main" id="{775BA308-C717-40BD-A9DF-4543DE3B3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2702"/>
              <a:ext cx="40" cy="43"/>
            </a:xfrm>
            <a:custGeom>
              <a:avLst/>
              <a:gdLst>
                <a:gd name="T0" fmla="*/ 33 w 27"/>
                <a:gd name="T1" fmla="*/ 55 h 29"/>
                <a:gd name="T2" fmla="*/ 27 w 27"/>
                <a:gd name="T3" fmla="*/ 55 h 29"/>
                <a:gd name="T4" fmla="*/ 81 w 27"/>
                <a:gd name="T5" fmla="*/ 53 h 29"/>
                <a:gd name="T6" fmla="*/ 13 w 27"/>
                <a:gd name="T7" fmla="*/ 5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9">
                  <a:moveTo>
                    <a:pt x="10" y="17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13" y="24"/>
                    <a:pt x="27" y="29"/>
                    <a:pt x="25" y="16"/>
                  </a:cubicBezTo>
                  <a:cubicBezTo>
                    <a:pt x="24" y="3"/>
                    <a:pt x="0" y="0"/>
                    <a:pt x="4" y="17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9" name="Freeform 831">
              <a:extLst>
                <a:ext uri="{FF2B5EF4-FFF2-40B4-BE49-F238E27FC236}">
                  <a16:creationId xmlns:a16="http://schemas.microsoft.com/office/drawing/2014/main" id="{3487A38A-97C2-4459-B771-B88887431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2794"/>
              <a:ext cx="58" cy="64"/>
            </a:xfrm>
            <a:custGeom>
              <a:avLst/>
              <a:gdLst>
                <a:gd name="T0" fmla="*/ 15 w 39"/>
                <a:gd name="T1" fmla="*/ 67 h 43"/>
                <a:gd name="T2" fmla="*/ 6 w 39"/>
                <a:gd name="T3" fmla="*/ 63 h 43"/>
                <a:gd name="T4" fmla="*/ 92 w 39"/>
                <a:gd name="T5" fmla="*/ 100 h 43"/>
                <a:gd name="T6" fmla="*/ 15 w 39"/>
                <a:gd name="T7" fmla="*/ 68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3">
                  <a:moveTo>
                    <a:pt x="5" y="20"/>
                  </a:moveTo>
                  <a:cubicBezTo>
                    <a:pt x="4" y="19"/>
                    <a:pt x="3" y="19"/>
                    <a:pt x="2" y="19"/>
                  </a:cubicBezTo>
                  <a:cubicBezTo>
                    <a:pt x="3" y="31"/>
                    <a:pt x="21" y="43"/>
                    <a:pt x="28" y="30"/>
                  </a:cubicBezTo>
                  <a:cubicBezTo>
                    <a:pt x="39" y="10"/>
                    <a:pt x="0" y="0"/>
                    <a:pt x="5" y="21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0" name="Freeform 832">
              <a:extLst>
                <a:ext uri="{FF2B5EF4-FFF2-40B4-BE49-F238E27FC236}">
                  <a16:creationId xmlns:a16="http://schemas.microsoft.com/office/drawing/2014/main" id="{3ECFA5F3-0171-4CA4-8C04-312AB0FE3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787"/>
              <a:ext cx="55" cy="58"/>
            </a:xfrm>
            <a:custGeom>
              <a:avLst/>
              <a:gdLst>
                <a:gd name="T0" fmla="*/ 40 w 37"/>
                <a:gd name="T1" fmla="*/ 46 h 39"/>
                <a:gd name="T2" fmla="*/ 28 w 37"/>
                <a:gd name="T3" fmla="*/ 42 h 39"/>
                <a:gd name="T4" fmla="*/ 100 w 37"/>
                <a:gd name="T5" fmla="*/ 68 h 39"/>
                <a:gd name="T6" fmla="*/ 42 w 37"/>
                <a:gd name="T7" fmla="*/ 95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9">
                  <a:moveTo>
                    <a:pt x="12" y="14"/>
                  </a:moveTo>
                  <a:cubicBezTo>
                    <a:pt x="11" y="13"/>
                    <a:pt x="10" y="13"/>
                    <a:pt x="9" y="13"/>
                  </a:cubicBezTo>
                  <a:cubicBezTo>
                    <a:pt x="3" y="27"/>
                    <a:pt x="24" y="39"/>
                    <a:pt x="30" y="21"/>
                  </a:cubicBezTo>
                  <a:cubicBezTo>
                    <a:pt x="37" y="0"/>
                    <a:pt x="0" y="2"/>
                    <a:pt x="13" y="29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1" name="Freeform 833">
              <a:extLst>
                <a:ext uri="{FF2B5EF4-FFF2-40B4-BE49-F238E27FC236}">
                  <a16:creationId xmlns:a16="http://schemas.microsoft.com/office/drawing/2014/main" id="{302DAA03-94E7-458C-AC21-C3BBC02EC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816"/>
              <a:ext cx="70" cy="78"/>
            </a:xfrm>
            <a:custGeom>
              <a:avLst/>
              <a:gdLst>
                <a:gd name="T0" fmla="*/ 69 w 47"/>
                <a:gd name="T1" fmla="*/ 126 h 52"/>
                <a:gd name="T2" fmla="*/ 40 w 47"/>
                <a:gd name="T3" fmla="*/ 122 h 52"/>
                <a:gd name="T4" fmla="*/ 133 w 47"/>
                <a:gd name="T5" fmla="*/ 108 h 52"/>
                <a:gd name="T6" fmla="*/ 60 w 47"/>
                <a:gd name="T7" fmla="*/ 12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52">
                  <a:moveTo>
                    <a:pt x="21" y="37"/>
                  </a:moveTo>
                  <a:cubicBezTo>
                    <a:pt x="18" y="35"/>
                    <a:pt x="15" y="34"/>
                    <a:pt x="12" y="36"/>
                  </a:cubicBezTo>
                  <a:cubicBezTo>
                    <a:pt x="8" y="52"/>
                    <a:pt x="36" y="48"/>
                    <a:pt x="40" y="32"/>
                  </a:cubicBezTo>
                  <a:cubicBezTo>
                    <a:pt x="47" y="0"/>
                    <a:pt x="0" y="10"/>
                    <a:pt x="18" y="35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2" name="Freeform 834">
              <a:extLst>
                <a:ext uri="{FF2B5EF4-FFF2-40B4-BE49-F238E27FC236}">
                  <a16:creationId xmlns:a16="http://schemas.microsoft.com/office/drawing/2014/main" id="{900AD095-66E8-4BC4-AC52-F980D9B80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794"/>
              <a:ext cx="24" cy="33"/>
            </a:xfrm>
            <a:custGeom>
              <a:avLst/>
              <a:gdLst>
                <a:gd name="T0" fmla="*/ 5 w 16"/>
                <a:gd name="T1" fmla="*/ 45 h 22"/>
                <a:gd name="T2" fmla="*/ 53 w 16"/>
                <a:gd name="T3" fmla="*/ 41 h 22"/>
                <a:gd name="T4" fmla="*/ 12 w 16"/>
                <a:gd name="T5" fmla="*/ 4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2">
                  <a:moveTo>
                    <a:pt x="1" y="13"/>
                  </a:moveTo>
                  <a:cubicBezTo>
                    <a:pt x="5" y="19"/>
                    <a:pt x="15" y="22"/>
                    <a:pt x="15" y="12"/>
                  </a:cubicBezTo>
                  <a:cubicBezTo>
                    <a:pt x="16" y="0"/>
                    <a:pt x="0" y="0"/>
                    <a:pt x="3" y="14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3" name="Freeform 835">
              <a:extLst>
                <a:ext uri="{FF2B5EF4-FFF2-40B4-BE49-F238E27FC236}">
                  <a16:creationId xmlns:a16="http://schemas.microsoft.com/office/drawing/2014/main" id="{31216FB6-91EC-42F7-91E9-24EFB8B26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800"/>
              <a:ext cx="51" cy="86"/>
            </a:xfrm>
            <a:custGeom>
              <a:avLst/>
              <a:gdLst>
                <a:gd name="T0" fmla="*/ 14 w 34"/>
                <a:gd name="T1" fmla="*/ 129 h 58"/>
                <a:gd name="T2" fmla="*/ 99 w 34"/>
                <a:gd name="T3" fmla="*/ 87 h 58"/>
                <a:gd name="T4" fmla="*/ 0 w 34"/>
                <a:gd name="T5" fmla="*/ 154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58">
                  <a:moveTo>
                    <a:pt x="4" y="40"/>
                  </a:moveTo>
                  <a:cubicBezTo>
                    <a:pt x="14" y="58"/>
                    <a:pt x="34" y="44"/>
                    <a:pt x="29" y="27"/>
                  </a:cubicBezTo>
                  <a:cubicBezTo>
                    <a:pt x="21" y="0"/>
                    <a:pt x="0" y="34"/>
                    <a:pt x="0" y="47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Freeform 836">
              <a:extLst>
                <a:ext uri="{FF2B5EF4-FFF2-40B4-BE49-F238E27FC236}">
                  <a16:creationId xmlns:a16="http://schemas.microsoft.com/office/drawing/2014/main" id="{BA83EC0E-A33A-4F75-B537-3AE2916C7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2816"/>
              <a:ext cx="64" cy="95"/>
            </a:xfrm>
            <a:custGeom>
              <a:avLst/>
              <a:gdLst>
                <a:gd name="T0" fmla="*/ 42 w 43"/>
                <a:gd name="T1" fmla="*/ 82 h 64"/>
                <a:gd name="T2" fmla="*/ 73 w 43"/>
                <a:gd name="T3" fmla="*/ 156 h 64"/>
                <a:gd name="T4" fmla="*/ 15 w 43"/>
                <a:gd name="T5" fmla="*/ 114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64">
                  <a:moveTo>
                    <a:pt x="13" y="25"/>
                  </a:moveTo>
                  <a:cubicBezTo>
                    <a:pt x="0" y="19"/>
                    <a:pt x="1" y="64"/>
                    <a:pt x="22" y="48"/>
                  </a:cubicBezTo>
                  <a:cubicBezTo>
                    <a:pt x="43" y="31"/>
                    <a:pt x="6" y="0"/>
                    <a:pt x="5" y="35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5" name="Freeform 837">
              <a:extLst>
                <a:ext uri="{FF2B5EF4-FFF2-40B4-BE49-F238E27FC236}">
                  <a16:creationId xmlns:a16="http://schemas.microsoft.com/office/drawing/2014/main" id="{C728241B-5D2A-46B3-856C-7AFCA82C3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2757"/>
              <a:ext cx="63" cy="47"/>
            </a:xfrm>
            <a:custGeom>
              <a:avLst/>
              <a:gdLst>
                <a:gd name="T0" fmla="*/ 8 w 42"/>
                <a:gd name="T1" fmla="*/ 47 h 32"/>
                <a:gd name="T2" fmla="*/ 86 w 42"/>
                <a:gd name="T3" fmla="*/ 82 h 32"/>
                <a:gd name="T4" fmla="*/ 0 w 42"/>
                <a:gd name="T5" fmla="*/ 6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2">
                  <a:moveTo>
                    <a:pt x="2" y="15"/>
                  </a:moveTo>
                  <a:cubicBezTo>
                    <a:pt x="2" y="25"/>
                    <a:pt x="17" y="32"/>
                    <a:pt x="25" y="26"/>
                  </a:cubicBezTo>
                  <a:cubicBezTo>
                    <a:pt x="42" y="14"/>
                    <a:pt x="5" y="0"/>
                    <a:pt x="0" y="20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838">
              <a:extLst>
                <a:ext uri="{FF2B5EF4-FFF2-40B4-BE49-F238E27FC236}">
                  <a16:creationId xmlns:a16="http://schemas.microsoft.com/office/drawing/2014/main" id="{34D74E3B-EA86-4AB7-8744-5AE893373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729"/>
              <a:ext cx="56" cy="49"/>
            </a:xfrm>
            <a:custGeom>
              <a:avLst/>
              <a:gdLst>
                <a:gd name="T0" fmla="*/ 28 w 38"/>
                <a:gd name="T1" fmla="*/ 33 h 33"/>
                <a:gd name="T2" fmla="*/ 22 w 38"/>
                <a:gd name="T3" fmla="*/ 108 h 33"/>
                <a:gd name="T4" fmla="*/ 83 w 38"/>
                <a:gd name="T5" fmla="*/ 19 h 33"/>
                <a:gd name="T6" fmla="*/ 32 w 38"/>
                <a:gd name="T7" fmla="*/ 55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3">
                  <a:moveTo>
                    <a:pt x="9" y="10"/>
                  </a:moveTo>
                  <a:cubicBezTo>
                    <a:pt x="1" y="16"/>
                    <a:pt x="0" y="26"/>
                    <a:pt x="7" y="33"/>
                  </a:cubicBezTo>
                  <a:cubicBezTo>
                    <a:pt x="15" y="32"/>
                    <a:pt x="38" y="16"/>
                    <a:pt x="26" y="6"/>
                  </a:cubicBezTo>
                  <a:cubicBezTo>
                    <a:pt x="19" y="0"/>
                    <a:pt x="12" y="11"/>
                    <a:pt x="10" y="17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Freeform 839">
              <a:extLst>
                <a:ext uri="{FF2B5EF4-FFF2-40B4-BE49-F238E27FC236}">
                  <a16:creationId xmlns:a16="http://schemas.microsoft.com/office/drawing/2014/main" id="{524DD3E3-2A1A-467F-83D9-B7759577A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2767"/>
              <a:ext cx="48" cy="80"/>
            </a:xfrm>
            <a:custGeom>
              <a:avLst/>
              <a:gdLst>
                <a:gd name="T0" fmla="*/ 21 w 32"/>
                <a:gd name="T1" fmla="*/ 108 h 54"/>
                <a:gd name="T2" fmla="*/ 53 w 32"/>
                <a:gd name="T3" fmla="*/ 154 h 54"/>
                <a:gd name="T4" fmla="*/ 26 w 32"/>
                <a:gd name="T5" fmla="*/ 11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4">
                  <a:moveTo>
                    <a:pt x="6" y="33"/>
                  </a:moveTo>
                  <a:cubicBezTo>
                    <a:pt x="0" y="36"/>
                    <a:pt x="2" y="54"/>
                    <a:pt x="15" y="47"/>
                  </a:cubicBezTo>
                  <a:cubicBezTo>
                    <a:pt x="32" y="39"/>
                    <a:pt x="23" y="0"/>
                    <a:pt x="7" y="35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8" name="Freeform 840">
              <a:extLst>
                <a:ext uri="{FF2B5EF4-FFF2-40B4-BE49-F238E27FC236}">
                  <a16:creationId xmlns:a16="http://schemas.microsoft.com/office/drawing/2014/main" id="{DCAED12A-350E-4CA0-818E-5C1BC5F9A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1727"/>
              <a:ext cx="37" cy="56"/>
            </a:xfrm>
            <a:custGeom>
              <a:avLst/>
              <a:gdLst>
                <a:gd name="T0" fmla="*/ 28 w 25"/>
                <a:gd name="T1" fmla="*/ 32 h 38"/>
                <a:gd name="T2" fmla="*/ 22 w 25"/>
                <a:gd name="T3" fmla="*/ 100 h 38"/>
                <a:gd name="T4" fmla="*/ 9 w 25"/>
                <a:gd name="T5" fmla="*/ 4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8">
                  <a:moveTo>
                    <a:pt x="9" y="10"/>
                  </a:moveTo>
                  <a:cubicBezTo>
                    <a:pt x="0" y="11"/>
                    <a:pt x="0" y="27"/>
                    <a:pt x="7" y="31"/>
                  </a:cubicBezTo>
                  <a:cubicBezTo>
                    <a:pt x="22" y="38"/>
                    <a:pt x="25" y="0"/>
                    <a:pt x="3" y="12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9" name="Freeform 841">
              <a:extLst>
                <a:ext uri="{FF2B5EF4-FFF2-40B4-BE49-F238E27FC236}">
                  <a16:creationId xmlns:a16="http://schemas.microsoft.com/office/drawing/2014/main" id="{9B7BDF0B-E4DA-4A4B-A1D1-A4FC72A83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1706"/>
              <a:ext cx="37" cy="31"/>
            </a:xfrm>
            <a:custGeom>
              <a:avLst/>
              <a:gdLst>
                <a:gd name="T0" fmla="*/ 49 w 25"/>
                <a:gd name="T1" fmla="*/ 6 h 21"/>
                <a:gd name="T2" fmla="*/ 41 w 25"/>
                <a:gd name="T3" fmla="*/ 1 h 21"/>
                <a:gd name="T4" fmla="*/ 46 w 25"/>
                <a:gd name="T5" fmla="*/ 55 h 21"/>
                <a:gd name="T6" fmla="*/ 78 w 25"/>
                <a:gd name="T7" fmla="*/ 15 h 21"/>
                <a:gd name="T8" fmla="*/ 41 w 25"/>
                <a:gd name="T9" fmla="*/ 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15" y="2"/>
                  </a:moveTo>
                  <a:cubicBezTo>
                    <a:pt x="14" y="1"/>
                    <a:pt x="14" y="1"/>
                    <a:pt x="13" y="1"/>
                  </a:cubicBezTo>
                  <a:cubicBezTo>
                    <a:pt x="10" y="5"/>
                    <a:pt x="0" y="21"/>
                    <a:pt x="14" y="17"/>
                  </a:cubicBezTo>
                  <a:cubicBezTo>
                    <a:pt x="18" y="15"/>
                    <a:pt x="25" y="10"/>
                    <a:pt x="24" y="5"/>
                  </a:cubicBezTo>
                  <a:cubicBezTo>
                    <a:pt x="22" y="0"/>
                    <a:pt x="16" y="0"/>
                    <a:pt x="13" y="3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0" name="Freeform 842">
              <a:extLst>
                <a:ext uri="{FF2B5EF4-FFF2-40B4-BE49-F238E27FC236}">
                  <a16:creationId xmlns:a16="http://schemas.microsoft.com/office/drawing/2014/main" id="{3F0176E5-9EC2-4CB0-9E2E-03F7B5F97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665"/>
              <a:ext cx="9" cy="11"/>
            </a:xfrm>
            <a:custGeom>
              <a:avLst/>
              <a:gdLst>
                <a:gd name="T0" fmla="*/ 12 w 6"/>
                <a:gd name="T1" fmla="*/ 19 h 8"/>
                <a:gd name="T2" fmla="*/ 14 w 6"/>
                <a:gd name="T3" fmla="*/ 21 h 8"/>
                <a:gd name="T4" fmla="*/ 0 w 6"/>
                <a:gd name="T5" fmla="*/ 1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3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6" y="4"/>
                    <a:pt x="0" y="0"/>
                    <a:pt x="0" y="6"/>
                  </a:cubicBezTo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1" name="Freeform 843">
              <a:extLst>
                <a:ext uri="{FF2B5EF4-FFF2-40B4-BE49-F238E27FC236}">
                  <a16:creationId xmlns:a16="http://schemas.microsoft.com/office/drawing/2014/main" id="{3ADF005E-F541-4604-A1AA-EAE2093FE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1024"/>
              <a:ext cx="58" cy="42"/>
            </a:xfrm>
            <a:custGeom>
              <a:avLst/>
              <a:gdLst>
                <a:gd name="T0" fmla="*/ 40 w 39"/>
                <a:gd name="T1" fmla="*/ 0 h 28"/>
                <a:gd name="T2" fmla="*/ 40 w 39"/>
                <a:gd name="T3" fmla="*/ 93 h 28"/>
                <a:gd name="T4" fmla="*/ 59 w 39"/>
                <a:gd name="T5" fmla="*/ 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8">
                  <a:moveTo>
                    <a:pt x="12" y="0"/>
                  </a:moveTo>
                  <a:cubicBezTo>
                    <a:pt x="4" y="3"/>
                    <a:pt x="0" y="25"/>
                    <a:pt x="12" y="27"/>
                  </a:cubicBezTo>
                  <a:cubicBezTo>
                    <a:pt x="21" y="28"/>
                    <a:pt x="39" y="3"/>
                    <a:pt x="18" y="2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2" name="Freeform 844">
              <a:extLst>
                <a:ext uri="{FF2B5EF4-FFF2-40B4-BE49-F238E27FC236}">
                  <a16:creationId xmlns:a16="http://schemas.microsoft.com/office/drawing/2014/main" id="{7971FB68-C1E3-4E50-9208-7645F42D5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1030"/>
              <a:ext cx="30" cy="42"/>
            </a:xfrm>
            <a:custGeom>
              <a:avLst/>
              <a:gdLst>
                <a:gd name="T0" fmla="*/ 41 w 20"/>
                <a:gd name="T1" fmla="*/ 18 h 28"/>
                <a:gd name="T2" fmla="*/ 5 w 20"/>
                <a:gd name="T3" fmla="*/ 48 h 28"/>
                <a:gd name="T4" fmla="*/ 66 w 20"/>
                <a:gd name="T5" fmla="*/ 8 h 28"/>
                <a:gd name="T6" fmla="*/ 27 w 20"/>
                <a:gd name="T7" fmla="*/ 27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8">
                  <a:moveTo>
                    <a:pt x="12" y="5"/>
                  </a:moveTo>
                  <a:cubicBezTo>
                    <a:pt x="7" y="2"/>
                    <a:pt x="0" y="8"/>
                    <a:pt x="1" y="14"/>
                  </a:cubicBezTo>
                  <a:cubicBezTo>
                    <a:pt x="5" y="28"/>
                    <a:pt x="20" y="10"/>
                    <a:pt x="19" y="2"/>
                  </a:cubicBezTo>
                  <a:cubicBezTo>
                    <a:pt x="14" y="0"/>
                    <a:pt x="10" y="4"/>
                    <a:pt x="8" y="8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3" name="Freeform 845">
              <a:extLst>
                <a:ext uri="{FF2B5EF4-FFF2-40B4-BE49-F238E27FC236}">
                  <a16:creationId xmlns:a16="http://schemas.microsoft.com/office/drawing/2014/main" id="{18323B93-DB01-48D5-92EC-40880E22B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1020"/>
              <a:ext cx="55" cy="46"/>
            </a:xfrm>
            <a:custGeom>
              <a:avLst/>
              <a:gdLst>
                <a:gd name="T0" fmla="*/ 13 w 37"/>
                <a:gd name="T1" fmla="*/ 49 h 31"/>
                <a:gd name="T2" fmla="*/ 68 w 37"/>
                <a:gd name="T3" fmla="*/ 88 h 31"/>
                <a:gd name="T4" fmla="*/ 9 w 37"/>
                <a:gd name="T5" fmla="*/ 67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1">
                  <a:moveTo>
                    <a:pt x="4" y="15"/>
                  </a:moveTo>
                  <a:cubicBezTo>
                    <a:pt x="0" y="21"/>
                    <a:pt x="13" y="31"/>
                    <a:pt x="21" y="27"/>
                  </a:cubicBezTo>
                  <a:cubicBezTo>
                    <a:pt x="37" y="18"/>
                    <a:pt x="16" y="0"/>
                    <a:pt x="3" y="2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4" name="Freeform 846">
              <a:extLst>
                <a:ext uri="{FF2B5EF4-FFF2-40B4-BE49-F238E27FC236}">
                  <a16:creationId xmlns:a16="http://schemas.microsoft.com/office/drawing/2014/main" id="{4AC68278-BC71-49C8-BD32-96DF2CCA9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1091"/>
              <a:ext cx="34" cy="34"/>
            </a:xfrm>
            <a:custGeom>
              <a:avLst/>
              <a:gdLst>
                <a:gd name="T0" fmla="*/ 6 w 23"/>
                <a:gd name="T1" fmla="*/ 28 h 23"/>
                <a:gd name="T2" fmla="*/ 0 w 23"/>
                <a:gd name="T3" fmla="*/ 49 h 23"/>
                <a:gd name="T4" fmla="*/ 68 w 23"/>
                <a:gd name="T5" fmla="*/ 40 h 23"/>
                <a:gd name="T6" fmla="*/ 19 w 23"/>
                <a:gd name="T7" fmla="*/ 4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3">
                  <a:moveTo>
                    <a:pt x="2" y="9"/>
                  </a:moveTo>
                  <a:cubicBezTo>
                    <a:pt x="0" y="11"/>
                    <a:pt x="0" y="13"/>
                    <a:pt x="0" y="15"/>
                  </a:cubicBezTo>
                  <a:cubicBezTo>
                    <a:pt x="6" y="21"/>
                    <a:pt x="19" y="23"/>
                    <a:pt x="21" y="12"/>
                  </a:cubicBezTo>
                  <a:cubicBezTo>
                    <a:pt x="23" y="0"/>
                    <a:pt x="9" y="4"/>
                    <a:pt x="6" y="12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5" name="Freeform 847">
              <a:extLst>
                <a:ext uri="{FF2B5EF4-FFF2-40B4-BE49-F238E27FC236}">
                  <a16:creationId xmlns:a16="http://schemas.microsoft.com/office/drawing/2014/main" id="{DD89625E-0C02-411B-B546-4D2A9D3FE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981"/>
              <a:ext cx="46" cy="52"/>
            </a:xfrm>
            <a:custGeom>
              <a:avLst/>
              <a:gdLst>
                <a:gd name="T0" fmla="*/ 19 w 31"/>
                <a:gd name="T1" fmla="*/ 62 h 35"/>
                <a:gd name="T2" fmla="*/ 92 w 31"/>
                <a:gd name="T3" fmla="*/ 67 h 35"/>
                <a:gd name="T4" fmla="*/ 0 w 31"/>
                <a:gd name="T5" fmla="*/ 7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5">
                  <a:moveTo>
                    <a:pt x="6" y="19"/>
                  </a:moveTo>
                  <a:cubicBezTo>
                    <a:pt x="12" y="23"/>
                    <a:pt x="26" y="35"/>
                    <a:pt x="28" y="20"/>
                  </a:cubicBezTo>
                  <a:cubicBezTo>
                    <a:pt x="31" y="0"/>
                    <a:pt x="4" y="20"/>
                    <a:pt x="0" y="24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6" name="Freeform 848">
              <a:extLst>
                <a:ext uri="{FF2B5EF4-FFF2-40B4-BE49-F238E27FC236}">
                  <a16:creationId xmlns:a16="http://schemas.microsoft.com/office/drawing/2014/main" id="{0C583BEF-7767-47EE-A594-94A33B362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043"/>
              <a:ext cx="24" cy="26"/>
            </a:xfrm>
            <a:custGeom>
              <a:avLst/>
              <a:gdLst>
                <a:gd name="T0" fmla="*/ 21 w 16"/>
                <a:gd name="T1" fmla="*/ 61 h 17"/>
                <a:gd name="T2" fmla="*/ 48 w 16"/>
                <a:gd name="T3" fmla="*/ 40 h 17"/>
                <a:gd name="T4" fmla="*/ 0 w 16"/>
                <a:gd name="T5" fmla="*/ 4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6" y="17"/>
                  </a:moveTo>
                  <a:cubicBezTo>
                    <a:pt x="7" y="17"/>
                    <a:pt x="13" y="17"/>
                    <a:pt x="14" y="11"/>
                  </a:cubicBezTo>
                  <a:cubicBezTo>
                    <a:pt x="16" y="0"/>
                    <a:pt x="0" y="1"/>
                    <a:pt x="0" y="11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7" name="Freeform 849">
              <a:extLst>
                <a:ext uri="{FF2B5EF4-FFF2-40B4-BE49-F238E27FC236}">
                  <a16:creationId xmlns:a16="http://schemas.microsoft.com/office/drawing/2014/main" id="{2A86F89A-F61B-4986-A627-D28CD0FDB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1006"/>
              <a:ext cx="37" cy="42"/>
            </a:xfrm>
            <a:custGeom>
              <a:avLst/>
              <a:gdLst>
                <a:gd name="T0" fmla="*/ 13 w 25"/>
                <a:gd name="T1" fmla="*/ 26 h 28"/>
                <a:gd name="T2" fmla="*/ 73 w 25"/>
                <a:gd name="T3" fmla="*/ 59 h 28"/>
                <a:gd name="T4" fmla="*/ 6 w 25"/>
                <a:gd name="T5" fmla="*/ 53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8">
                  <a:moveTo>
                    <a:pt x="4" y="7"/>
                  </a:moveTo>
                  <a:cubicBezTo>
                    <a:pt x="4" y="14"/>
                    <a:pt x="18" y="28"/>
                    <a:pt x="22" y="17"/>
                  </a:cubicBezTo>
                  <a:cubicBezTo>
                    <a:pt x="25" y="8"/>
                    <a:pt x="0" y="0"/>
                    <a:pt x="2" y="15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850">
              <a:extLst>
                <a:ext uri="{FF2B5EF4-FFF2-40B4-BE49-F238E27FC236}">
                  <a16:creationId xmlns:a16="http://schemas.microsoft.com/office/drawing/2014/main" id="{6008EFEA-0102-4B87-8F44-BF24388EC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1079"/>
              <a:ext cx="36" cy="37"/>
            </a:xfrm>
            <a:custGeom>
              <a:avLst/>
              <a:gdLst>
                <a:gd name="T0" fmla="*/ 0 w 24"/>
                <a:gd name="T1" fmla="*/ 68 h 25"/>
                <a:gd name="T2" fmla="*/ 75 w 24"/>
                <a:gd name="T3" fmla="*/ 46 h 25"/>
                <a:gd name="T4" fmla="*/ 5 w 24"/>
                <a:gd name="T5" fmla="*/ 4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5">
                  <a:moveTo>
                    <a:pt x="0" y="21"/>
                  </a:moveTo>
                  <a:cubicBezTo>
                    <a:pt x="6" y="19"/>
                    <a:pt x="20" y="25"/>
                    <a:pt x="22" y="14"/>
                  </a:cubicBezTo>
                  <a:cubicBezTo>
                    <a:pt x="24" y="4"/>
                    <a:pt x="2" y="0"/>
                    <a:pt x="1" y="13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Freeform 851">
              <a:extLst>
                <a:ext uri="{FF2B5EF4-FFF2-40B4-BE49-F238E27FC236}">
                  <a16:creationId xmlns:a16="http://schemas.microsoft.com/office/drawing/2014/main" id="{88A12CC0-C541-439B-B0BF-73974924A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048"/>
              <a:ext cx="33" cy="38"/>
            </a:xfrm>
            <a:custGeom>
              <a:avLst/>
              <a:gdLst>
                <a:gd name="T0" fmla="*/ 5 w 22"/>
                <a:gd name="T1" fmla="*/ 38 h 26"/>
                <a:gd name="T2" fmla="*/ 66 w 22"/>
                <a:gd name="T3" fmla="*/ 75 h 26"/>
                <a:gd name="T4" fmla="*/ 0 w 22"/>
                <a:gd name="T5" fmla="*/ 2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6">
                  <a:moveTo>
                    <a:pt x="1" y="12"/>
                  </a:moveTo>
                  <a:cubicBezTo>
                    <a:pt x="5" y="18"/>
                    <a:pt x="10" y="26"/>
                    <a:pt x="19" y="24"/>
                  </a:cubicBezTo>
                  <a:cubicBezTo>
                    <a:pt x="22" y="13"/>
                    <a:pt x="11" y="0"/>
                    <a:pt x="0" y="8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0" name="Freeform 852">
              <a:extLst>
                <a:ext uri="{FF2B5EF4-FFF2-40B4-BE49-F238E27FC236}">
                  <a16:creationId xmlns:a16="http://schemas.microsoft.com/office/drawing/2014/main" id="{BA30D783-484C-44C3-8239-3D901FD77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1052"/>
              <a:ext cx="40" cy="30"/>
            </a:xfrm>
            <a:custGeom>
              <a:avLst/>
              <a:gdLst>
                <a:gd name="T0" fmla="*/ 19 w 27"/>
                <a:gd name="T1" fmla="*/ 21 h 20"/>
                <a:gd name="T2" fmla="*/ 55 w 27"/>
                <a:gd name="T3" fmla="*/ 54 h 20"/>
                <a:gd name="T4" fmla="*/ 22 w 27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0">
                  <a:moveTo>
                    <a:pt x="6" y="6"/>
                  </a:moveTo>
                  <a:cubicBezTo>
                    <a:pt x="0" y="14"/>
                    <a:pt x="11" y="20"/>
                    <a:pt x="17" y="16"/>
                  </a:cubicBezTo>
                  <a:cubicBezTo>
                    <a:pt x="27" y="8"/>
                    <a:pt x="14" y="0"/>
                    <a:pt x="7" y="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Freeform 853">
              <a:extLst>
                <a:ext uri="{FF2B5EF4-FFF2-40B4-BE49-F238E27FC236}">
                  <a16:creationId xmlns:a16="http://schemas.microsoft.com/office/drawing/2014/main" id="{2AC97A42-2D1F-4BC5-9117-526399483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1012"/>
              <a:ext cx="29" cy="39"/>
            </a:xfrm>
            <a:custGeom>
              <a:avLst/>
              <a:gdLst>
                <a:gd name="T0" fmla="*/ 12 w 19"/>
                <a:gd name="T1" fmla="*/ 53 h 26"/>
                <a:gd name="T2" fmla="*/ 40 w 19"/>
                <a:gd name="T3" fmla="*/ 66 h 26"/>
                <a:gd name="T4" fmla="*/ 5 w 19"/>
                <a:gd name="T5" fmla="*/ 5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6">
                  <a:moveTo>
                    <a:pt x="3" y="15"/>
                  </a:moveTo>
                  <a:cubicBezTo>
                    <a:pt x="2" y="15"/>
                    <a:pt x="5" y="26"/>
                    <a:pt x="11" y="19"/>
                  </a:cubicBezTo>
                  <a:cubicBezTo>
                    <a:pt x="19" y="11"/>
                    <a:pt x="0" y="0"/>
                    <a:pt x="1" y="16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2" name="Freeform 854">
              <a:extLst>
                <a:ext uri="{FF2B5EF4-FFF2-40B4-BE49-F238E27FC236}">
                  <a16:creationId xmlns:a16="http://schemas.microsoft.com/office/drawing/2014/main" id="{DDBE7C29-B16A-43E5-8E52-860D5D39A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031"/>
              <a:ext cx="54" cy="52"/>
            </a:xfrm>
            <a:custGeom>
              <a:avLst/>
              <a:gdLst>
                <a:gd name="T0" fmla="*/ 21 w 36"/>
                <a:gd name="T1" fmla="*/ 33 h 35"/>
                <a:gd name="T2" fmla="*/ 59 w 36"/>
                <a:gd name="T3" fmla="*/ 101 h 35"/>
                <a:gd name="T4" fmla="*/ 27 w 36"/>
                <a:gd name="T5" fmla="*/ 5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5">
                  <a:moveTo>
                    <a:pt x="6" y="10"/>
                  </a:moveTo>
                  <a:cubicBezTo>
                    <a:pt x="0" y="14"/>
                    <a:pt x="9" y="29"/>
                    <a:pt x="17" y="31"/>
                  </a:cubicBezTo>
                  <a:cubicBezTo>
                    <a:pt x="36" y="35"/>
                    <a:pt x="21" y="0"/>
                    <a:pt x="8" y="17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3" name="Freeform 855">
              <a:extLst>
                <a:ext uri="{FF2B5EF4-FFF2-40B4-BE49-F238E27FC236}">
                  <a16:creationId xmlns:a16="http://schemas.microsoft.com/office/drawing/2014/main" id="{BAB372EB-F6C7-446A-82FD-20FC5197F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1078"/>
              <a:ext cx="51" cy="57"/>
            </a:xfrm>
            <a:custGeom>
              <a:avLst/>
              <a:gdLst>
                <a:gd name="T0" fmla="*/ 39 w 34"/>
                <a:gd name="T1" fmla="*/ 79 h 39"/>
                <a:gd name="T2" fmla="*/ 5 w 34"/>
                <a:gd name="T3" fmla="*/ 61 h 39"/>
                <a:gd name="T4" fmla="*/ 68 w 34"/>
                <a:gd name="T5" fmla="*/ 110 h 39"/>
                <a:gd name="T6" fmla="*/ 21 w 34"/>
                <a:gd name="T7" fmla="*/ 83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9">
                  <a:moveTo>
                    <a:pt x="11" y="25"/>
                  </a:moveTo>
                  <a:cubicBezTo>
                    <a:pt x="9" y="22"/>
                    <a:pt x="6" y="20"/>
                    <a:pt x="1" y="20"/>
                  </a:cubicBezTo>
                  <a:cubicBezTo>
                    <a:pt x="0" y="28"/>
                    <a:pt x="12" y="39"/>
                    <a:pt x="20" y="35"/>
                  </a:cubicBezTo>
                  <a:cubicBezTo>
                    <a:pt x="34" y="26"/>
                    <a:pt x="10" y="0"/>
                    <a:pt x="6" y="27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4" name="Freeform 856">
              <a:extLst>
                <a:ext uri="{FF2B5EF4-FFF2-40B4-BE49-F238E27FC236}">
                  <a16:creationId xmlns:a16="http://schemas.microsoft.com/office/drawing/2014/main" id="{06DB8BF8-D415-4670-B6B3-8F4BB5097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1110"/>
              <a:ext cx="44" cy="49"/>
            </a:xfrm>
            <a:custGeom>
              <a:avLst/>
              <a:gdLst>
                <a:gd name="T0" fmla="*/ 32 w 30"/>
                <a:gd name="T1" fmla="*/ 67 h 33"/>
                <a:gd name="T2" fmla="*/ 66 w 30"/>
                <a:gd name="T3" fmla="*/ 88 h 33"/>
                <a:gd name="T4" fmla="*/ 0 w 30"/>
                <a:gd name="T5" fmla="*/ 55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3">
                  <a:moveTo>
                    <a:pt x="10" y="20"/>
                  </a:moveTo>
                  <a:cubicBezTo>
                    <a:pt x="7" y="22"/>
                    <a:pt x="15" y="33"/>
                    <a:pt x="21" y="27"/>
                  </a:cubicBezTo>
                  <a:cubicBezTo>
                    <a:pt x="30" y="17"/>
                    <a:pt x="8" y="0"/>
                    <a:pt x="0" y="17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5" name="Freeform 857">
              <a:extLst>
                <a:ext uri="{FF2B5EF4-FFF2-40B4-BE49-F238E27FC236}">
                  <a16:creationId xmlns:a16="http://schemas.microsoft.com/office/drawing/2014/main" id="{5207DC7A-7E40-447F-ABC3-B3CE9A19B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1080"/>
              <a:ext cx="27" cy="17"/>
            </a:xfrm>
            <a:custGeom>
              <a:avLst/>
              <a:gdLst>
                <a:gd name="T0" fmla="*/ 41 w 18"/>
                <a:gd name="T1" fmla="*/ 34 h 11"/>
                <a:gd name="T2" fmla="*/ 53 w 18"/>
                <a:gd name="T3" fmla="*/ 40 h 11"/>
                <a:gd name="T4" fmla="*/ 0 w 18"/>
                <a:gd name="T5" fmla="*/ 3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12" y="9"/>
                  </a:moveTo>
                  <a:cubicBezTo>
                    <a:pt x="12" y="9"/>
                    <a:pt x="9" y="9"/>
                    <a:pt x="15" y="11"/>
                  </a:cubicBezTo>
                  <a:cubicBezTo>
                    <a:pt x="18" y="0"/>
                    <a:pt x="2" y="0"/>
                    <a:pt x="0" y="9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6" name="Freeform 858">
              <a:extLst>
                <a:ext uri="{FF2B5EF4-FFF2-40B4-BE49-F238E27FC236}">
                  <a16:creationId xmlns:a16="http://schemas.microsoft.com/office/drawing/2014/main" id="{178FA875-0D56-44D5-815D-39BAE18CA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1088"/>
              <a:ext cx="42" cy="89"/>
            </a:xfrm>
            <a:custGeom>
              <a:avLst/>
              <a:gdLst>
                <a:gd name="T0" fmla="*/ 0 w 28"/>
                <a:gd name="T1" fmla="*/ 104 h 60"/>
                <a:gd name="T2" fmla="*/ 5 w 28"/>
                <a:gd name="T3" fmla="*/ 67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60">
                  <a:moveTo>
                    <a:pt x="0" y="32"/>
                  </a:moveTo>
                  <a:cubicBezTo>
                    <a:pt x="10" y="60"/>
                    <a:pt x="28" y="0"/>
                    <a:pt x="1" y="20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7" name="Freeform 859">
              <a:extLst>
                <a:ext uri="{FF2B5EF4-FFF2-40B4-BE49-F238E27FC236}">
                  <a16:creationId xmlns:a16="http://schemas.microsoft.com/office/drawing/2014/main" id="{511F67C0-BCAF-4F3E-AB73-0FBF6FBE7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186"/>
              <a:ext cx="14" cy="22"/>
            </a:xfrm>
            <a:custGeom>
              <a:avLst/>
              <a:gdLst>
                <a:gd name="T0" fmla="*/ 8 w 9"/>
                <a:gd name="T1" fmla="*/ 32 h 15"/>
                <a:gd name="T2" fmla="*/ 26 w 9"/>
                <a:gd name="T3" fmla="*/ 47 h 15"/>
                <a:gd name="T4" fmla="*/ 22 w 9"/>
                <a:gd name="T5" fmla="*/ 0 h 15"/>
                <a:gd name="T6" fmla="*/ 5 w 9"/>
                <a:gd name="T7" fmla="*/ 4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5">
                  <a:moveTo>
                    <a:pt x="2" y="10"/>
                  </a:moveTo>
                  <a:cubicBezTo>
                    <a:pt x="3" y="13"/>
                    <a:pt x="4" y="15"/>
                    <a:pt x="7" y="15"/>
                  </a:cubicBezTo>
                  <a:cubicBezTo>
                    <a:pt x="8" y="10"/>
                    <a:pt x="9" y="4"/>
                    <a:pt x="6" y="0"/>
                  </a:cubicBezTo>
                  <a:cubicBezTo>
                    <a:pt x="1" y="3"/>
                    <a:pt x="0" y="9"/>
                    <a:pt x="1" y="14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8" name="Freeform 860">
              <a:extLst>
                <a:ext uri="{FF2B5EF4-FFF2-40B4-BE49-F238E27FC236}">
                  <a16:creationId xmlns:a16="http://schemas.microsoft.com/office/drawing/2014/main" id="{2003EA8A-0336-468E-9124-BEC98BC4E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1229"/>
              <a:ext cx="14" cy="18"/>
            </a:xfrm>
            <a:custGeom>
              <a:avLst/>
              <a:gdLst>
                <a:gd name="T0" fmla="*/ 0 w 9"/>
                <a:gd name="T1" fmla="*/ 14 h 12"/>
                <a:gd name="T2" fmla="*/ 22 w 9"/>
                <a:gd name="T3" fmla="*/ 41 h 12"/>
                <a:gd name="T4" fmla="*/ 22 w 9"/>
                <a:gd name="T5" fmla="*/ 0 h 12"/>
                <a:gd name="T6" fmla="*/ 12 w 9"/>
                <a:gd name="T7" fmla="*/ 4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0" y="4"/>
                  </a:moveTo>
                  <a:cubicBezTo>
                    <a:pt x="1" y="7"/>
                    <a:pt x="4" y="10"/>
                    <a:pt x="6" y="12"/>
                  </a:cubicBezTo>
                  <a:cubicBezTo>
                    <a:pt x="9" y="8"/>
                    <a:pt x="9" y="4"/>
                    <a:pt x="6" y="0"/>
                  </a:cubicBezTo>
                  <a:cubicBezTo>
                    <a:pt x="3" y="3"/>
                    <a:pt x="3" y="8"/>
                    <a:pt x="3" y="12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9" name="Freeform 861">
              <a:extLst>
                <a:ext uri="{FF2B5EF4-FFF2-40B4-BE49-F238E27FC236}">
                  <a16:creationId xmlns:a16="http://schemas.microsoft.com/office/drawing/2014/main" id="{C842F532-BC04-4544-8C50-E066D3D2C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1242"/>
              <a:ext cx="57" cy="48"/>
            </a:xfrm>
            <a:custGeom>
              <a:avLst/>
              <a:gdLst>
                <a:gd name="T0" fmla="*/ 41 w 38"/>
                <a:gd name="T1" fmla="*/ 48 h 32"/>
                <a:gd name="T2" fmla="*/ 72 w 38"/>
                <a:gd name="T3" fmla="*/ 102 h 32"/>
                <a:gd name="T4" fmla="*/ 45 w 38"/>
                <a:gd name="T5" fmla="*/ 7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2">
                  <a:moveTo>
                    <a:pt x="12" y="14"/>
                  </a:moveTo>
                  <a:cubicBezTo>
                    <a:pt x="0" y="16"/>
                    <a:pt x="15" y="32"/>
                    <a:pt x="21" y="30"/>
                  </a:cubicBezTo>
                  <a:cubicBezTo>
                    <a:pt x="38" y="26"/>
                    <a:pt x="12" y="0"/>
                    <a:pt x="13" y="21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0" name="Freeform 862">
              <a:extLst>
                <a:ext uri="{FF2B5EF4-FFF2-40B4-BE49-F238E27FC236}">
                  <a16:creationId xmlns:a16="http://schemas.microsoft.com/office/drawing/2014/main" id="{E5F9E867-ED4E-452C-AF68-92CBCF495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1198"/>
              <a:ext cx="13" cy="24"/>
            </a:xfrm>
            <a:custGeom>
              <a:avLst/>
              <a:gdLst>
                <a:gd name="T0" fmla="*/ 25 w 9"/>
                <a:gd name="T1" fmla="*/ 0 h 16"/>
                <a:gd name="T2" fmla="*/ 14 w 9"/>
                <a:gd name="T3" fmla="*/ 32 h 16"/>
                <a:gd name="T4" fmla="*/ 27 w 9"/>
                <a:gd name="T5" fmla="*/ 5 h 16"/>
                <a:gd name="T6" fmla="*/ 1 w 9"/>
                <a:gd name="T7" fmla="*/ 5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6">
                  <a:moveTo>
                    <a:pt x="8" y="0"/>
                  </a:moveTo>
                  <a:cubicBezTo>
                    <a:pt x="3" y="3"/>
                    <a:pt x="2" y="6"/>
                    <a:pt x="5" y="9"/>
                  </a:cubicBezTo>
                  <a:cubicBezTo>
                    <a:pt x="7" y="7"/>
                    <a:pt x="8" y="5"/>
                    <a:pt x="9" y="1"/>
                  </a:cubicBezTo>
                  <a:cubicBezTo>
                    <a:pt x="2" y="0"/>
                    <a:pt x="0" y="9"/>
                    <a:pt x="1" y="16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1" name="Freeform 863">
              <a:extLst>
                <a:ext uri="{FF2B5EF4-FFF2-40B4-BE49-F238E27FC236}">
                  <a16:creationId xmlns:a16="http://schemas.microsoft.com/office/drawing/2014/main" id="{AC1BFBB4-3483-4299-BB14-0AF07E7C2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306"/>
              <a:ext cx="14" cy="23"/>
            </a:xfrm>
            <a:custGeom>
              <a:avLst/>
              <a:gdLst>
                <a:gd name="T0" fmla="*/ 25 w 10"/>
                <a:gd name="T1" fmla="*/ 54 h 15"/>
                <a:gd name="T2" fmla="*/ 14 w 10"/>
                <a:gd name="T3" fmla="*/ 0 h 15"/>
                <a:gd name="T4" fmla="*/ 11 w 10"/>
                <a:gd name="T5" fmla="*/ 49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9" y="15"/>
                  </a:moveTo>
                  <a:cubicBezTo>
                    <a:pt x="10" y="11"/>
                    <a:pt x="8" y="4"/>
                    <a:pt x="5" y="0"/>
                  </a:cubicBezTo>
                  <a:cubicBezTo>
                    <a:pt x="2" y="5"/>
                    <a:pt x="0" y="11"/>
                    <a:pt x="4" y="14"/>
                  </a:cubicBezTo>
                </a:path>
              </a:pathLst>
            </a:custGeom>
            <a:solidFill>
              <a:srgbClr val="E87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2" name="Freeform 864">
              <a:extLst>
                <a:ext uri="{FF2B5EF4-FFF2-40B4-BE49-F238E27FC236}">
                  <a16:creationId xmlns:a16="http://schemas.microsoft.com/office/drawing/2014/main" id="{9380F871-E759-456F-955A-896C3FFF9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993"/>
              <a:ext cx="221" cy="89"/>
            </a:xfrm>
            <a:custGeom>
              <a:avLst/>
              <a:gdLst>
                <a:gd name="T0" fmla="*/ 0 w 149"/>
                <a:gd name="T1" fmla="*/ 15 h 60"/>
                <a:gd name="T2" fmla="*/ 42 w 149"/>
                <a:gd name="T3" fmla="*/ 36 h 60"/>
                <a:gd name="T4" fmla="*/ 79 w 149"/>
                <a:gd name="T5" fmla="*/ 15 h 60"/>
                <a:gd name="T6" fmla="*/ 147 w 149"/>
                <a:gd name="T7" fmla="*/ 46 h 60"/>
                <a:gd name="T8" fmla="*/ 268 w 149"/>
                <a:gd name="T9" fmla="*/ 73 h 60"/>
                <a:gd name="T10" fmla="*/ 326 w 149"/>
                <a:gd name="T11" fmla="*/ 73 h 60"/>
                <a:gd name="T12" fmla="*/ 365 w 149"/>
                <a:gd name="T13" fmla="*/ 114 h 60"/>
                <a:gd name="T14" fmla="*/ 393 w 149"/>
                <a:gd name="T15" fmla="*/ 123 h 60"/>
                <a:gd name="T16" fmla="*/ 427 w 149"/>
                <a:gd name="T17" fmla="*/ 147 h 60"/>
                <a:gd name="T18" fmla="*/ 486 w 149"/>
                <a:gd name="T19" fmla="*/ 196 h 60"/>
                <a:gd name="T20" fmla="*/ 363 w 149"/>
                <a:gd name="T21" fmla="*/ 123 h 60"/>
                <a:gd name="T22" fmla="*/ 346 w 149"/>
                <a:gd name="T23" fmla="*/ 82 h 60"/>
                <a:gd name="T24" fmla="*/ 277 w 149"/>
                <a:gd name="T25" fmla="*/ 114 h 60"/>
                <a:gd name="T26" fmla="*/ 154 w 149"/>
                <a:gd name="T27" fmla="*/ 40 h 60"/>
                <a:gd name="T28" fmla="*/ 142 w 149"/>
                <a:gd name="T29" fmla="*/ 53 h 60"/>
                <a:gd name="T30" fmla="*/ 86 w 149"/>
                <a:gd name="T31" fmla="*/ 27 h 60"/>
                <a:gd name="T32" fmla="*/ 15 w 149"/>
                <a:gd name="T33" fmla="*/ 22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9" h="60">
                  <a:moveTo>
                    <a:pt x="0" y="5"/>
                  </a:moveTo>
                  <a:cubicBezTo>
                    <a:pt x="3" y="9"/>
                    <a:pt x="8" y="12"/>
                    <a:pt x="13" y="11"/>
                  </a:cubicBezTo>
                  <a:cubicBezTo>
                    <a:pt x="19" y="11"/>
                    <a:pt x="18" y="7"/>
                    <a:pt x="24" y="5"/>
                  </a:cubicBezTo>
                  <a:cubicBezTo>
                    <a:pt x="31" y="2"/>
                    <a:pt x="41" y="6"/>
                    <a:pt x="45" y="14"/>
                  </a:cubicBezTo>
                  <a:cubicBezTo>
                    <a:pt x="46" y="0"/>
                    <a:pt x="78" y="14"/>
                    <a:pt x="82" y="22"/>
                  </a:cubicBezTo>
                  <a:cubicBezTo>
                    <a:pt x="89" y="19"/>
                    <a:pt x="92" y="18"/>
                    <a:pt x="100" y="22"/>
                  </a:cubicBezTo>
                  <a:cubicBezTo>
                    <a:pt x="107" y="25"/>
                    <a:pt x="107" y="31"/>
                    <a:pt x="112" y="35"/>
                  </a:cubicBezTo>
                  <a:cubicBezTo>
                    <a:pt x="114" y="37"/>
                    <a:pt x="118" y="36"/>
                    <a:pt x="121" y="38"/>
                  </a:cubicBezTo>
                  <a:cubicBezTo>
                    <a:pt x="125" y="40"/>
                    <a:pt x="127" y="42"/>
                    <a:pt x="131" y="45"/>
                  </a:cubicBezTo>
                  <a:cubicBezTo>
                    <a:pt x="137" y="51"/>
                    <a:pt x="143" y="56"/>
                    <a:pt x="149" y="60"/>
                  </a:cubicBezTo>
                  <a:cubicBezTo>
                    <a:pt x="135" y="56"/>
                    <a:pt x="126" y="38"/>
                    <a:pt x="111" y="38"/>
                  </a:cubicBezTo>
                  <a:cubicBezTo>
                    <a:pt x="110" y="34"/>
                    <a:pt x="107" y="30"/>
                    <a:pt x="106" y="25"/>
                  </a:cubicBezTo>
                  <a:cubicBezTo>
                    <a:pt x="94" y="17"/>
                    <a:pt x="86" y="21"/>
                    <a:pt x="85" y="35"/>
                  </a:cubicBezTo>
                  <a:cubicBezTo>
                    <a:pt x="77" y="22"/>
                    <a:pt x="65" y="7"/>
                    <a:pt x="47" y="12"/>
                  </a:cubicBezTo>
                  <a:cubicBezTo>
                    <a:pt x="46" y="14"/>
                    <a:pt x="45" y="15"/>
                    <a:pt x="44" y="16"/>
                  </a:cubicBezTo>
                  <a:cubicBezTo>
                    <a:pt x="41" y="8"/>
                    <a:pt x="33" y="6"/>
                    <a:pt x="26" y="8"/>
                  </a:cubicBezTo>
                  <a:cubicBezTo>
                    <a:pt x="17" y="11"/>
                    <a:pt x="15" y="13"/>
                    <a:pt x="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3" name="Freeform 865">
              <a:extLst>
                <a:ext uri="{FF2B5EF4-FFF2-40B4-BE49-F238E27FC236}">
                  <a16:creationId xmlns:a16="http://schemas.microsoft.com/office/drawing/2014/main" id="{F3BE24B2-3E82-4E82-A10C-C315BD1E7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847"/>
              <a:ext cx="176" cy="269"/>
            </a:xfrm>
            <a:custGeom>
              <a:avLst/>
              <a:gdLst>
                <a:gd name="T0" fmla="*/ 225 w 118"/>
                <a:gd name="T1" fmla="*/ 1 h 181"/>
                <a:gd name="T2" fmla="*/ 142 w 118"/>
                <a:gd name="T3" fmla="*/ 163 h 181"/>
                <a:gd name="T4" fmla="*/ 82 w 118"/>
                <a:gd name="T5" fmla="*/ 230 h 181"/>
                <a:gd name="T6" fmla="*/ 13 w 118"/>
                <a:gd name="T7" fmla="*/ 317 h 181"/>
                <a:gd name="T8" fmla="*/ 0 w 118"/>
                <a:gd name="T9" fmla="*/ 351 h 181"/>
                <a:gd name="T10" fmla="*/ 67 w 118"/>
                <a:gd name="T11" fmla="*/ 400 h 181"/>
                <a:gd name="T12" fmla="*/ 46 w 118"/>
                <a:gd name="T13" fmla="*/ 594 h 181"/>
                <a:gd name="T14" fmla="*/ 69 w 118"/>
                <a:gd name="T15" fmla="*/ 486 h 181"/>
                <a:gd name="T16" fmla="*/ 149 w 118"/>
                <a:gd name="T17" fmla="*/ 432 h 181"/>
                <a:gd name="T18" fmla="*/ 107 w 118"/>
                <a:gd name="T19" fmla="*/ 323 h 181"/>
                <a:gd name="T20" fmla="*/ 180 w 118"/>
                <a:gd name="T21" fmla="*/ 312 h 181"/>
                <a:gd name="T22" fmla="*/ 243 w 118"/>
                <a:gd name="T23" fmla="*/ 242 h 181"/>
                <a:gd name="T24" fmla="*/ 258 w 118"/>
                <a:gd name="T25" fmla="*/ 349 h 181"/>
                <a:gd name="T26" fmla="*/ 312 w 118"/>
                <a:gd name="T27" fmla="*/ 424 h 181"/>
                <a:gd name="T28" fmla="*/ 392 w 118"/>
                <a:gd name="T29" fmla="*/ 458 h 181"/>
                <a:gd name="T30" fmla="*/ 379 w 118"/>
                <a:gd name="T31" fmla="*/ 291 h 181"/>
                <a:gd name="T32" fmla="*/ 322 w 118"/>
                <a:gd name="T33" fmla="*/ 299 h 181"/>
                <a:gd name="T34" fmla="*/ 343 w 118"/>
                <a:gd name="T35" fmla="*/ 204 h 181"/>
                <a:gd name="T36" fmla="*/ 236 w 118"/>
                <a:gd name="T37" fmla="*/ 183 h 181"/>
                <a:gd name="T38" fmla="*/ 249 w 118"/>
                <a:gd name="T39" fmla="*/ 169 h 181"/>
                <a:gd name="T40" fmla="*/ 258 w 118"/>
                <a:gd name="T41" fmla="*/ 0 h 1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8" h="181">
                  <a:moveTo>
                    <a:pt x="68" y="1"/>
                  </a:moveTo>
                  <a:cubicBezTo>
                    <a:pt x="68" y="12"/>
                    <a:pt x="66" y="70"/>
                    <a:pt x="43" y="50"/>
                  </a:cubicBezTo>
                  <a:cubicBezTo>
                    <a:pt x="61" y="71"/>
                    <a:pt x="31" y="91"/>
                    <a:pt x="25" y="70"/>
                  </a:cubicBezTo>
                  <a:cubicBezTo>
                    <a:pt x="44" y="90"/>
                    <a:pt x="27" y="106"/>
                    <a:pt x="4" y="96"/>
                  </a:cubicBezTo>
                  <a:cubicBezTo>
                    <a:pt x="6" y="102"/>
                    <a:pt x="6" y="106"/>
                    <a:pt x="0" y="107"/>
                  </a:cubicBezTo>
                  <a:cubicBezTo>
                    <a:pt x="8" y="109"/>
                    <a:pt x="16" y="112"/>
                    <a:pt x="20" y="122"/>
                  </a:cubicBezTo>
                  <a:cubicBezTo>
                    <a:pt x="25" y="134"/>
                    <a:pt x="22" y="171"/>
                    <a:pt x="14" y="181"/>
                  </a:cubicBezTo>
                  <a:cubicBezTo>
                    <a:pt x="18" y="172"/>
                    <a:pt x="16" y="159"/>
                    <a:pt x="21" y="148"/>
                  </a:cubicBezTo>
                  <a:cubicBezTo>
                    <a:pt x="23" y="143"/>
                    <a:pt x="43" y="115"/>
                    <a:pt x="45" y="132"/>
                  </a:cubicBezTo>
                  <a:cubicBezTo>
                    <a:pt x="33" y="134"/>
                    <a:pt x="27" y="107"/>
                    <a:pt x="32" y="98"/>
                  </a:cubicBezTo>
                  <a:cubicBezTo>
                    <a:pt x="38" y="91"/>
                    <a:pt x="46" y="96"/>
                    <a:pt x="54" y="95"/>
                  </a:cubicBezTo>
                  <a:cubicBezTo>
                    <a:pt x="54" y="85"/>
                    <a:pt x="62" y="73"/>
                    <a:pt x="73" y="74"/>
                  </a:cubicBezTo>
                  <a:cubicBezTo>
                    <a:pt x="91" y="75"/>
                    <a:pt x="82" y="96"/>
                    <a:pt x="78" y="106"/>
                  </a:cubicBezTo>
                  <a:cubicBezTo>
                    <a:pt x="92" y="100"/>
                    <a:pt x="94" y="118"/>
                    <a:pt x="94" y="129"/>
                  </a:cubicBezTo>
                  <a:cubicBezTo>
                    <a:pt x="101" y="119"/>
                    <a:pt x="114" y="131"/>
                    <a:pt x="118" y="139"/>
                  </a:cubicBezTo>
                  <a:cubicBezTo>
                    <a:pt x="108" y="132"/>
                    <a:pt x="98" y="91"/>
                    <a:pt x="114" y="89"/>
                  </a:cubicBezTo>
                  <a:cubicBezTo>
                    <a:pt x="111" y="96"/>
                    <a:pt x="102" y="97"/>
                    <a:pt x="97" y="91"/>
                  </a:cubicBezTo>
                  <a:cubicBezTo>
                    <a:pt x="93" y="85"/>
                    <a:pt x="100" y="68"/>
                    <a:pt x="103" y="62"/>
                  </a:cubicBezTo>
                  <a:cubicBezTo>
                    <a:pt x="99" y="66"/>
                    <a:pt x="73" y="61"/>
                    <a:pt x="71" y="56"/>
                  </a:cubicBezTo>
                  <a:cubicBezTo>
                    <a:pt x="73" y="55"/>
                    <a:pt x="74" y="53"/>
                    <a:pt x="75" y="52"/>
                  </a:cubicBezTo>
                  <a:cubicBezTo>
                    <a:pt x="60" y="49"/>
                    <a:pt x="71" y="8"/>
                    <a:pt x="78" y="0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4" name="Freeform 866">
              <a:extLst>
                <a:ext uri="{FF2B5EF4-FFF2-40B4-BE49-F238E27FC236}">
                  <a16:creationId xmlns:a16="http://schemas.microsoft.com/office/drawing/2014/main" id="{5FF119E1-E928-4600-B23A-5447F73AF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379"/>
              <a:ext cx="144" cy="152"/>
            </a:xfrm>
            <a:custGeom>
              <a:avLst/>
              <a:gdLst>
                <a:gd name="T0" fmla="*/ 0 w 97"/>
                <a:gd name="T1" fmla="*/ 271 h 102"/>
                <a:gd name="T2" fmla="*/ 36 w 97"/>
                <a:gd name="T3" fmla="*/ 142 h 102"/>
                <a:gd name="T4" fmla="*/ 82 w 97"/>
                <a:gd name="T5" fmla="*/ 94 h 102"/>
                <a:gd name="T6" fmla="*/ 22 w 97"/>
                <a:gd name="T7" fmla="*/ 0 h 102"/>
                <a:gd name="T8" fmla="*/ 131 w 97"/>
                <a:gd name="T9" fmla="*/ 86 h 102"/>
                <a:gd name="T10" fmla="*/ 131 w 97"/>
                <a:gd name="T11" fmla="*/ 67 h 102"/>
                <a:gd name="T12" fmla="*/ 183 w 97"/>
                <a:gd name="T13" fmla="*/ 55 h 102"/>
                <a:gd name="T14" fmla="*/ 249 w 97"/>
                <a:gd name="T15" fmla="*/ 22 h 102"/>
                <a:gd name="T16" fmla="*/ 304 w 97"/>
                <a:gd name="T17" fmla="*/ 15 h 102"/>
                <a:gd name="T18" fmla="*/ 318 w 97"/>
                <a:gd name="T19" fmla="*/ 119 h 102"/>
                <a:gd name="T20" fmla="*/ 301 w 97"/>
                <a:gd name="T21" fmla="*/ 237 h 102"/>
                <a:gd name="T22" fmla="*/ 285 w 97"/>
                <a:gd name="T23" fmla="*/ 142 h 102"/>
                <a:gd name="T24" fmla="*/ 242 w 97"/>
                <a:gd name="T25" fmla="*/ 167 h 102"/>
                <a:gd name="T26" fmla="*/ 163 w 97"/>
                <a:gd name="T27" fmla="*/ 168 h 102"/>
                <a:gd name="T28" fmla="*/ 92 w 97"/>
                <a:gd name="T29" fmla="*/ 109 h 102"/>
                <a:gd name="T30" fmla="*/ 135 w 97"/>
                <a:gd name="T31" fmla="*/ 185 h 102"/>
                <a:gd name="T32" fmla="*/ 163 w 97"/>
                <a:gd name="T33" fmla="*/ 271 h 102"/>
                <a:gd name="T34" fmla="*/ 181 w 97"/>
                <a:gd name="T35" fmla="*/ 338 h 102"/>
                <a:gd name="T36" fmla="*/ 86 w 97"/>
                <a:gd name="T37" fmla="*/ 277 h 102"/>
                <a:gd name="T38" fmla="*/ 19 w 97"/>
                <a:gd name="T39" fmla="*/ 271 h 10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7" h="102">
                  <a:moveTo>
                    <a:pt x="0" y="82"/>
                  </a:moveTo>
                  <a:cubicBezTo>
                    <a:pt x="23" y="80"/>
                    <a:pt x="20" y="58"/>
                    <a:pt x="11" y="43"/>
                  </a:cubicBezTo>
                  <a:cubicBezTo>
                    <a:pt x="22" y="50"/>
                    <a:pt x="25" y="37"/>
                    <a:pt x="25" y="28"/>
                  </a:cubicBezTo>
                  <a:cubicBezTo>
                    <a:pt x="24" y="16"/>
                    <a:pt x="16" y="7"/>
                    <a:pt x="7" y="0"/>
                  </a:cubicBezTo>
                  <a:cubicBezTo>
                    <a:pt x="17" y="7"/>
                    <a:pt x="25" y="29"/>
                    <a:pt x="40" y="26"/>
                  </a:cubicBezTo>
                  <a:cubicBezTo>
                    <a:pt x="40" y="24"/>
                    <a:pt x="40" y="22"/>
                    <a:pt x="40" y="20"/>
                  </a:cubicBezTo>
                  <a:cubicBezTo>
                    <a:pt x="40" y="41"/>
                    <a:pt x="65" y="39"/>
                    <a:pt x="56" y="17"/>
                  </a:cubicBezTo>
                  <a:cubicBezTo>
                    <a:pt x="63" y="35"/>
                    <a:pt x="76" y="19"/>
                    <a:pt x="76" y="7"/>
                  </a:cubicBezTo>
                  <a:cubicBezTo>
                    <a:pt x="80" y="10"/>
                    <a:pt x="93" y="12"/>
                    <a:pt x="93" y="5"/>
                  </a:cubicBezTo>
                  <a:cubicBezTo>
                    <a:pt x="85" y="12"/>
                    <a:pt x="77" y="41"/>
                    <a:pt x="97" y="36"/>
                  </a:cubicBezTo>
                  <a:cubicBezTo>
                    <a:pt x="90" y="42"/>
                    <a:pt x="83" y="66"/>
                    <a:pt x="92" y="72"/>
                  </a:cubicBezTo>
                  <a:cubicBezTo>
                    <a:pt x="90" y="64"/>
                    <a:pt x="95" y="49"/>
                    <a:pt x="87" y="43"/>
                  </a:cubicBezTo>
                  <a:cubicBezTo>
                    <a:pt x="81" y="38"/>
                    <a:pt x="75" y="42"/>
                    <a:pt x="74" y="50"/>
                  </a:cubicBezTo>
                  <a:cubicBezTo>
                    <a:pt x="79" y="30"/>
                    <a:pt x="55" y="44"/>
                    <a:pt x="50" y="51"/>
                  </a:cubicBezTo>
                  <a:cubicBezTo>
                    <a:pt x="48" y="45"/>
                    <a:pt x="36" y="26"/>
                    <a:pt x="28" y="33"/>
                  </a:cubicBezTo>
                  <a:cubicBezTo>
                    <a:pt x="21" y="40"/>
                    <a:pt x="36" y="52"/>
                    <a:pt x="41" y="56"/>
                  </a:cubicBezTo>
                  <a:cubicBezTo>
                    <a:pt x="24" y="57"/>
                    <a:pt x="35" y="83"/>
                    <a:pt x="50" y="82"/>
                  </a:cubicBezTo>
                  <a:cubicBezTo>
                    <a:pt x="41" y="86"/>
                    <a:pt x="49" y="99"/>
                    <a:pt x="55" y="102"/>
                  </a:cubicBezTo>
                  <a:cubicBezTo>
                    <a:pt x="45" y="99"/>
                    <a:pt x="38" y="81"/>
                    <a:pt x="26" y="84"/>
                  </a:cubicBezTo>
                  <a:cubicBezTo>
                    <a:pt x="23" y="69"/>
                    <a:pt x="13" y="82"/>
                    <a:pt x="6" y="82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5" name="Freeform 867">
              <a:extLst>
                <a:ext uri="{FF2B5EF4-FFF2-40B4-BE49-F238E27FC236}">
                  <a16:creationId xmlns:a16="http://schemas.microsoft.com/office/drawing/2014/main" id="{64C7E559-D173-4944-A985-429FD40C9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370"/>
              <a:ext cx="181" cy="261"/>
            </a:xfrm>
            <a:custGeom>
              <a:avLst/>
              <a:gdLst>
                <a:gd name="T0" fmla="*/ 67 w 122"/>
                <a:gd name="T1" fmla="*/ 13 h 175"/>
                <a:gd name="T2" fmla="*/ 117 w 122"/>
                <a:gd name="T3" fmla="*/ 95 h 175"/>
                <a:gd name="T4" fmla="*/ 74 w 122"/>
                <a:gd name="T5" fmla="*/ 180 h 175"/>
                <a:gd name="T6" fmla="*/ 0 w 122"/>
                <a:gd name="T7" fmla="*/ 304 h 175"/>
                <a:gd name="T8" fmla="*/ 99 w 122"/>
                <a:gd name="T9" fmla="*/ 304 h 175"/>
                <a:gd name="T10" fmla="*/ 154 w 122"/>
                <a:gd name="T11" fmla="*/ 268 h 175"/>
                <a:gd name="T12" fmla="*/ 154 w 122"/>
                <a:gd name="T13" fmla="*/ 404 h 175"/>
                <a:gd name="T14" fmla="*/ 136 w 122"/>
                <a:gd name="T15" fmla="*/ 526 h 175"/>
                <a:gd name="T16" fmla="*/ 190 w 122"/>
                <a:gd name="T17" fmla="*/ 431 h 175"/>
                <a:gd name="T18" fmla="*/ 245 w 122"/>
                <a:gd name="T19" fmla="*/ 480 h 175"/>
                <a:gd name="T20" fmla="*/ 304 w 122"/>
                <a:gd name="T21" fmla="*/ 447 h 175"/>
                <a:gd name="T22" fmla="*/ 399 w 122"/>
                <a:gd name="T23" fmla="*/ 580 h 175"/>
                <a:gd name="T24" fmla="*/ 386 w 122"/>
                <a:gd name="T25" fmla="*/ 440 h 175"/>
                <a:gd name="T26" fmla="*/ 306 w 122"/>
                <a:gd name="T27" fmla="*/ 371 h 175"/>
                <a:gd name="T28" fmla="*/ 277 w 122"/>
                <a:gd name="T29" fmla="*/ 277 h 175"/>
                <a:gd name="T30" fmla="*/ 263 w 122"/>
                <a:gd name="T31" fmla="*/ 204 h 175"/>
                <a:gd name="T32" fmla="*/ 154 w 122"/>
                <a:gd name="T33" fmla="*/ 180 h 175"/>
                <a:gd name="T34" fmla="*/ 150 w 122"/>
                <a:gd name="T35" fmla="*/ 198 h 175"/>
                <a:gd name="T36" fmla="*/ 163 w 122"/>
                <a:gd name="T37" fmla="*/ 94 h 175"/>
                <a:gd name="T38" fmla="*/ 79 w 122"/>
                <a:gd name="T39" fmla="*/ 0 h 17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22" h="175">
                  <a:moveTo>
                    <a:pt x="20" y="4"/>
                  </a:moveTo>
                  <a:cubicBezTo>
                    <a:pt x="31" y="7"/>
                    <a:pt x="35" y="19"/>
                    <a:pt x="36" y="29"/>
                  </a:cubicBezTo>
                  <a:cubicBezTo>
                    <a:pt x="36" y="35"/>
                    <a:pt x="30" y="63"/>
                    <a:pt x="23" y="54"/>
                  </a:cubicBezTo>
                  <a:cubicBezTo>
                    <a:pt x="48" y="59"/>
                    <a:pt x="6" y="89"/>
                    <a:pt x="0" y="92"/>
                  </a:cubicBezTo>
                  <a:cubicBezTo>
                    <a:pt x="5" y="89"/>
                    <a:pt x="40" y="70"/>
                    <a:pt x="30" y="92"/>
                  </a:cubicBezTo>
                  <a:cubicBezTo>
                    <a:pt x="23" y="74"/>
                    <a:pt x="54" y="67"/>
                    <a:pt x="47" y="81"/>
                  </a:cubicBezTo>
                  <a:cubicBezTo>
                    <a:pt x="61" y="90"/>
                    <a:pt x="57" y="111"/>
                    <a:pt x="47" y="122"/>
                  </a:cubicBezTo>
                  <a:cubicBezTo>
                    <a:pt x="54" y="118"/>
                    <a:pt x="57" y="155"/>
                    <a:pt x="42" y="159"/>
                  </a:cubicBezTo>
                  <a:cubicBezTo>
                    <a:pt x="43" y="149"/>
                    <a:pt x="48" y="135"/>
                    <a:pt x="58" y="130"/>
                  </a:cubicBezTo>
                  <a:cubicBezTo>
                    <a:pt x="68" y="126"/>
                    <a:pt x="80" y="134"/>
                    <a:pt x="75" y="145"/>
                  </a:cubicBezTo>
                  <a:cubicBezTo>
                    <a:pt x="71" y="129"/>
                    <a:pt x="85" y="132"/>
                    <a:pt x="93" y="135"/>
                  </a:cubicBezTo>
                  <a:cubicBezTo>
                    <a:pt x="109" y="140"/>
                    <a:pt x="122" y="158"/>
                    <a:pt x="122" y="175"/>
                  </a:cubicBezTo>
                  <a:cubicBezTo>
                    <a:pt x="113" y="161"/>
                    <a:pt x="114" y="149"/>
                    <a:pt x="118" y="133"/>
                  </a:cubicBezTo>
                  <a:cubicBezTo>
                    <a:pt x="106" y="135"/>
                    <a:pt x="97" y="121"/>
                    <a:pt x="94" y="112"/>
                  </a:cubicBezTo>
                  <a:cubicBezTo>
                    <a:pt x="82" y="138"/>
                    <a:pt x="61" y="100"/>
                    <a:pt x="85" y="84"/>
                  </a:cubicBezTo>
                  <a:cubicBezTo>
                    <a:pt x="70" y="92"/>
                    <a:pt x="72" y="69"/>
                    <a:pt x="80" y="62"/>
                  </a:cubicBezTo>
                  <a:cubicBezTo>
                    <a:pt x="70" y="71"/>
                    <a:pt x="40" y="74"/>
                    <a:pt x="47" y="54"/>
                  </a:cubicBezTo>
                  <a:cubicBezTo>
                    <a:pt x="47" y="56"/>
                    <a:pt x="46" y="57"/>
                    <a:pt x="46" y="60"/>
                  </a:cubicBezTo>
                  <a:cubicBezTo>
                    <a:pt x="33" y="53"/>
                    <a:pt x="47" y="37"/>
                    <a:pt x="50" y="28"/>
                  </a:cubicBezTo>
                  <a:cubicBezTo>
                    <a:pt x="41" y="27"/>
                    <a:pt x="31" y="7"/>
                    <a:pt x="24" y="0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6" name="Freeform 868">
              <a:extLst>
                <a:ext uri="{FF2B5EF4-FFF2-40B4-BE49-F238E27FC236}">
                  <a16:creationId xmlns:a16="http://schemas.microsoft.com/office/drawing/2014/main" id="{1E5D850F-659E-4B53-97F7-866B16829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052"/>
              <a:ext cx="164" cy="121"/>
            </a:xfrm>
            <a:custGeom>
              <a:avLst/>
              <a:gdLst>
                <a:gd name="T0" fmla="*/ 0 w 110"/>
                <a:gd name="T1" fmla="*/ 227 h 81"/>
                <a:gd name="T2" fmla="*/ 95 w 110"/>
                <a:gd name="T3" fmla="*/ 140 h 81"/>
                <a:gd name="T4" fmla="*/ 168 w 110"/>
                <a:gd name="T5" fmla="*/ 163 h 81"/>
                <a:gd name="T6" fmla="*/ 142 w 110"/>
                <a:gd name="T7" fmla="*/ 54 h 81"/>
                <a:gd name="T8" fmla="*/ 173 w 110"/>
                <a:gd name="T9" fmla="*/ 0 h 81"/>
                <a:gd name="T10" fmla="*/ 168 w 110"/>
                <a:gd name="T11" fmla="*/ 9 h 81"/>
                <a:gd name="T12" fmla="*/ 262 w 110"/>
                <a:gd name="T13" fmla="*/ 82 h 81"/>
                <a:gd name="T14" fmla="*/ 335 w 110"/>
                <a:gd name="T15" fmla="*/ 170 h 81"/>
                <a:gd name="T16" fmla="*/ 365 w 110"/>
                <a:gd name="T17" fmla="*/ 270 h 81"/>
                <a:gd name="T18" fmla="*/ 250 w 110"/>
                <a:gd name="T19" fmla="*/ 194 h 81"/>
                <a:gd name="T20" fmla="*/ 204 w 110"/>
                <a:gd name="T21" fmla="*/ 130 h 81"/>
                <a:gd name="T22" fmla="*/ 203 w 110"/>
                <a:gd name="T23" fmla="*/ 214 h 81"/>
                <a:gd name="T24" fmla="*/ 155 w 110"/>
                <a:gd name="T25" fmla="*/ 217 h 81"/>
                <a:gd name="T26" fmla="*/ 54 w 110"/>
                <a:gd name="T27" fmla="*/ 243 h 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0" h="81">
                  <a:moveTo>
                    <a:pt x="0" y="68"/>
                  </a:moveTo>
                  <a:cubicBezTo>
                    <a:pt x="16" y="77"/>
                    <a:pt x="48" y="54"/>
                    <a:pt x="29" y="42"/>
                  </a:cubicBezTo>
                  <a:cubicBezTo>
                    <a:pt x="30" y="50"/>
                    <a:pt x="45" y="55"/>
                    <a:pt x="51" y="49"/>
                  </a:cubicBezTo>
                  <a:cubicBezTo>
                    <a:pt x="59" y="40"/>
                    <a:pt x="46" y="24"/>
                    <a:pt x="43" y="16"/>
                  </a:cubicBezTo>
                  <a:cubicBezTo>
                    <a:pt x="53" y="18"/>
                    <a:pt x="57" y="7"/>
                    <a:pt x="52" y="0"/>
                  </a:cubicBezTo>
                  <a:cubicBezTo>
                    <a:pt x="52" y="1"/>
                    <a:pt x="52" y="2"/>
                    <a:pt x="51" y="3"/>
                  </a:cubicBezTo>
                  <a:cubicBezTo>
                    <a:pt x="55" y="10"/>
                    <a:pt x="67" y="41"/>
                    <a:pt x="79" y="25"/>
                  </a:cubicBezTo>
                  <a:cubicBezTo>
                    <a:pt x="78" y="40"/>
                    <a:pt x="81" y="56"/>
                    <a:pt x="101" y="51"/>
                  </a:cubicBezTo>
                  <a:cubicBezTo>
                    <a:pt x="102" y="63"/>
                    <a:pt x="100" y="73"/>
                    <a:pt x="110" y="81"/>
                  </a:cubicBezTo>
                  <a:cubicBezTo>
                    <a:pt x="103" y="77"/>
                    <a:pt x="81" y="44"/>
                    <a:pt x="76" y="58"/>
                  </a:cubicBezTo>
                  <a:cubicBezTo>
                    <a:pt x="74" y="50"/>
                    <a:pt x="71" y="41"/>
                    <a:pt x="62" y="39"/>
                  </a:cubicBezTo>
                  <a:cubicBezTo>
                    <a:pt x="62" y="47"/>
                    <a:pt x="63" y="56"/>
                    <a:pt x="61" y="64"/>
                  </a:cubicBezTo>
                  <a:cubicBezTo>
                    <a:pt x="57" y="59"/>
                    <a:pt x="50" y="59"/>
                    <a:pt x="47" y="65"/>
                  </a:cubicBezTo>
                  <a:cubicBezTo>
                    <a:pt x="41" y="48"/>
                    <a:pt x="22" y="67"/>
                    <a:pt x="16" y="73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7" name="Freeform 869">
              <a:extLst>
                <a:ext uri="{FF2B5EF4-FFF2-40B4-BE49-F238E27FC236}">
                  <a16:creationId xmlns:a16="http://schemas.microsoft.com/office/drawing/2014/main" id="{8F930FF0-619F-4A5B-941E-591BF276A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2110"/>
              <a:ext cx="81" cy="127"/>
            </a:xfrm>
            <a:custGeom>
              <a:avLst/>
              <a:gdLst>
                <a:gd name="T0" fmla="*/ 162 w 55"/>
                <a:gd name="T1" fmla="*/ 55 h 85"/>
                <a:gd name="T2" fmla="*/ 100 w 55"/>
                <a:gd name="T3" fmla="*/ 49 h 85"/>
                <a:gd name="T4" fmla="*/ 28 w 55"/>
                <a:gd name="T5" fmla="*/ 67 h 85"/>
                <a:gd name="T6" fmla="*/ 1 w 55"/>
                <a:gd name="T7" fmla="*/ 0 h 85"/>
                <a:gd name="T8" fmla="*/ 22 w 55"/>
                <a:gd name="T9" fmla="*/ 167 h 85"/>
                <a:gd name="T10" fmla="*/ 19 w 55"/>
                <a:gd name="T11" fmla="*/ 284 h 85"/>
                <a:gd name="T12" fmla="*/ 100 w 55"/>
                <a:gd name="T13" fmla="*/ 208 h 85"/>
                <a:gd name="T14" fmla="*/ 93 w 55"/>
                <a:gd name="T15" fmla="*/ 103 h 85"/>
                <a:gd name="T16" fmla="*/ 161 w 55"/>
                <a:gd name="T17" fmla="*/ 134 h 85"/>
                <a:gd name="T18" fmla="*/ 175 w 55"/>
                <a:gd name="T19" fmla="*/ 73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85">
                  <a:moveTo>
                    <a:pt x="51" y="17"/>
                  </a:moveTo>
                  <a:cubicBezTo>
                    <a:pt x="48" y="38"/>
                    <a:pt x="31" y="32"/>
                    <a:pt x="31" y="15"/>
                  </a:cubicBezTo>
                  <a:cubicBezTo>
                    <a:pt x="31" y="28"/>
                    <a:pt x="16" y="25"/>
                    <a:pt x="9" y="20"/>
                  </a:cubicBezTo>
                  <a:cubicBezTo>
                    <a:pt x="1" y="14"/>
                    <a:pt x="0" y="9"/>
                    <a:pt x="1" y="0"/>
                  </a:cubicBezTo>
                  <a:cubicBezTo>
                    <a:pt x="4" y="9"/>
                    <a:pt x="28" y="49"/>
                    <a:pt x="7" y="50"/>
                  </a:cubicBezTo>
                  <a:cubicBezTo>
                    <a:pt x="19" y="53"/>
                    <a:pt x="19" y="80"/>
                    <a:pt x="6" y="85"/>
                  </a:cubicBezTo>
                  <a:cubicBezTo>
                    <a:pt x="8" y="78"/>
                    <a:pt x="24" y="41"/>
                    <a:pt x="31" y="62"/>
                  </a:cubicBezTo>
                  <a:cubicBezTo>
                    <a:pt x="23" y="56"/>
                    <a:pt x="17" y="36"/>
                    <a:pt x="29" y="31"/>
                  </a:cubicBezTo>
                  <a:cubicBezTo>
                    <a:pt x="33" y="30"/>
                    <a:pt x="47" y="38"/>
                    <a:pt x="50" y="40"/>
                  </a:cubicBezTo>
                  <a:cubicBezTo>
                    <a:pt x="45" y="34"/>
                    <a:pt x="45" y="24"/>
                    <a:pt x="55" y="22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870">
              <a:extLst>
                <a:ext uri="{FF2B5EF4-FFF2-40B4-BE49-F238E27FC236}">
                  <a16:creationId xmlns:a16="http://schemas.microsoft.com/office/drawing/2014/main" id="{AF2E955D-4D88-4174-BAFC-E8B2C6D1F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2148"/>
              <a:ext cx="170" cy="135"/>
            </a:xfrm>
            <a:custGeom>
              <a:avLst/>
              <a:gdLst>
                <a:gd name="T0" fmla="*/ 316 w 114"/>
                <a:gd name="T1" fmla="*/ 297 h 91"/>
                <a:gd name="T2" fmla="*/ 285 w 114"/>
                <a:gd name="T3" fmla="*/ 154 h 91"/>
                <a:gd name="T4" fmla="*/ 225 w 114"/>
                <a:gd name="T5" fmla="*/ 169 h 91"/>
                <a:gd name="T6" fmla="*/ 81 w 114"/>
                <a:gd name="T7" fmla="*/ 258 h 91"/>
                <a:gd name="T8" fmla="*/ 0 w 114"/>
                <a:gd name="T9" fmla="*/ 136 h 91"/>
                <a:gd name="T10" fmla="*/ 103 w 114"/>
                <a:gd name="T11" fmla="*/ 92 h 91"/>
                <a:gd name="T12" fmla="*/ 155 w 114"/>
                <a:gd name="T13" fmla="*/ 88 h 91"/>
                <a:gd name="T14" fmla="*/ 176 w 114"/>
                <a:gd name="T15" fmla="*/ 0 h 91"/>
                <a:gd name="T16" fmla="*/ 154 w 114"/>
                <a:gd name="T17" fmla="*/ 134 h 91"/>
                <a:gd name="T18" fmla="*/ 239 w 114"/>
                <a:gd name="T19" fmla="*/ 79 h 91"/>
                <a:gd name="T20" fmla="*/ 322 w 114"/>
                <a:gd name="T21" fmla="*/ 92 h 91"/>
                <a:gd name="T22" fmla="*/ 371 w 114"/>
                <a:gd name="T23" fmla="*/ 141 h 91"/>
                <a:gd name="T24" fmla="*/ 371 w 114"/>
                <a:gd name="T25" fmla="*/ 141 h 91"/>
                <a:gd name="T26" fmla="*/ 331 w 114"/>
                <a:gd name="T27" fmla="*/ 291 h 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4" h="91">
                  <a:moveTo>
                    <a:pt x="95" y="91"/>
                  </a:moveTo>
                  <a:cubicBezTo>
                    <a:pt x="114" y="87"/>
                    <a:pt x="97" y="53"/>
                    <a:pt x="86" y="47"/>
                  </a:cubicBezTo>
                  <a:cubicBezTo>
                    <a:pt x="80" y="44"/>
                    <a:pt x="59" y="47"/>
                    <a:pt x="68" y="52"/>
                  </a:cubicBezTo>
                  <a:cubicBezTo>
                    <a:pt x="49" y="36"/>
                    <a:pt x="32" y="66"/>
                    <a:pt x="24" y="79"/>
                  </a:cubicBezTo>
                  <a:cubicBezTo>
                    <a:pt x="24" y="70"/>
                    <a:pt x="16" y="18"/>
                    <a:pt x="0" y="42"/>
                  </a:cubicBezTo>
                  <a:cubicBezTo>
                    <a:pt x="14" y="42"/>
                    <a:pt x="19" y="30"/>
                    <a:pt x="31" y="28"/>
                  </a:cubicBezTo>
                  <a:cubicBezTo>
                    <a:pt x="41" y="26"/>
                    <a:pt x="38" y="34"/>
                    <a:pt x="47" y="27"/>
                  </a:cubicBezTo>
                  <a:cubicBezTo>
                    <a:pt x="53" y="21"/>
                    <a:pt x="54" y="8"/>
                    <a:pt x="53" y="0"/>
                  </a:cubicBezTo>
                  <a:cubicBezTo>
                    <a:pt x="50" y="13"/>
                    <a:pt x="46" y="27"/>
                    <a:pt x="46" y="41"/>
                  </a:cubicBezTo>
                  <a:cubicBezTo>
                    <a:pt x="59" y="43"/>
                    <a:pt x="61" y="24"/>
                    <a:pt x="72" y="24"/>
                  </a:cubicBezTo>
                  <a:cubicBezTo>
                    <a:pt x="79" y="24"/>
                    <a:pt x="91" y="43"/>
                    <a:pt x="97" y="28"/>
                  </a:cubicBezTo>
                  <a:cubicBezTo>
                    <a:pt x="100" y="35"/>
                    <a:pt x="104" y="41"/>
                    <a:pt x="112" y="43"/>
                  </a:cubicBezTo>
                  <a:cubicBezTo>
                    <a:pt x="113" y="43"/>
                    <a:pt x="113" y="43"/>
                    <a:pt x="112" y="43"/>
                  </a:cubicBezTo>
                  <a:cubicBezTo>
                    <a:pt x="101" y="52"/>
                    <a:pt x="91" y="76"/>
                    <a:pt x="100" y="89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9" name="Freeform 871">
              <a:extLst>
                <a:ext uri="{FF2B5EF4-FFF2-40B4-BE49-F238E27FC236}">
                  <a16:creationId xmlns:a16="http://schemas.microsoft.com/office/drawing/2014/main" id="{1D3E3CE8-03C4-4D11-900B-02B0E8207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1605"/>
              <a:ext cx="238" cy="131"/>
            </a:xfrm>
            <a:custGeom>
              <a:avLst/>
              <a:gdLst>
                <a:gd name="T0" fmla="*/ 113 w 160"/>
                <a:gd name="T1" fmla="*/ 1 h 88"/>
                <a:gd name="T2" fmla="*/ 187 w 160"/>
                <a:gd name="T3" fmla="*/ 122 h 88"/>
                <a:gd name="T4" fmla="*/ 241 w 160"/>
                <a:gd name="T5" fmla="*/ 162 h 88"/>
                <a:gd name="T6" fmla="*/ 318 w 160"/>
                <a:gd name="T7" fmla="*/ 76 h 88"/>
                <a:gd name="T8" fmla="*/ 391 w 160"/>
                <a:gd name="T9" fmla="*/ 80 h 88"/>
                <a:gd name="T10" fmla="*/ 494 w 160"/>
                <a:gd name="T11" fmla="*/ 63 h 88"/>
                <a:gd name="T12" fmla="*/ 527 w 160"/>
                <a:gd name="T13" fmla="*/ 95 h 88"/>
                <a:gd name="T14" fmla="*/ 498 w 160"/>
                <a:gd name="T15" fmla="*/ 231 h 88"/>
                <a:gd name="T16" fmla="*/ 491 w 160"/>
                <a:gd name="T17" fmla="*/ 290 h 88"/>
                <a:gd name="T18" fmla="*/ 451 w 160"/>
                <a:gd name="T19" fmla="*/ 132 h 88"/>
                <a:gd name="T20" fmla="*/ 421 w 160"/>
                <a:gd name="T21" fmla="*/ 149 h 88"/>
                <a:gd name="T22" fmla="*/ 376 w 160"/>
                <a:gd name="T23" fmla="*/ 182 h 88"/>
                <a:gd name="T24" fmla="*/ 286 w 160"/>
                <a:gd name="T25" fmla="*/ 189 h 88"/>
                <a:gd name="T26" fmla="*/ 155 w 160"/>
                <a:gd name="T27" fmla="*/ 210 h 88"/>
                <a:gd name="T28" fmla="*/ 0 w 160"/>
                <a:gd name="T29" fmla="*/ 237 h 88"/>
                <a:gd name="T30" fmla="*/ 62 w 160"/>
                <a:gd name="T31" fmla="*/ 76 h 88"/>
                <a:gd name="T32" fmla="*/ 95 w 160"/>
                <a:gd name="T33" fmla="*/ 0 h 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0" h="88">
                  <a:moveTo>
                    <a:pt x="34" y="1"/>
                  </a:moveTo>
                  <a:cubicBezTo>
                    <a:pt x="17" y="15"/>
                    <a:pt x="50" y="51"/>
                    <a:pt x="57" y="37"/>
                  </a:cubicBezTo>
                  <a:cubicBezTo>
                    <a:pt x="48" y="44"/>
                    <a:pt x="67" y="50"/>
                    <a:pt x="73" y="49"/>
                  </a:cubicBezTo>
                  <a:cubicBezTo>
                    <a:pt x="86" y="48"/>
                    <a:pt x="94" y="35"/>
                    <a:pt x="97" y="23"/>
                  </a:cubicBezTo>
                  <a:cubicBezTo>
                    <a:pt x="101" y="40"/>
                    <a:pt x="114" y="41"/>
                    <a:pt x="119" y="24"/>
                  </a:cubicBezTo>
                  <a:cubicBezTo>
                    <a:pt x="131" y="28"/>
                    <a:pt x="141" y="28"/>
                    <a:pt x="150" y="19"/>
                  </a:cubicBezTo>
                  <a:cubicBezTo>
                    <a:pt x="137" y="23"/>
                    <a:pt x="155" y="28"/>
                    <a:pt x="160" y="29"/>
                  </a:cubicBezTo>
                  <a:cubicBezTo>
                    <a:pt x="140" y="20"/>
                    <a:pt x="149" y="63"/>
                    <a:pt x="151" y="70"/>
                  </a:cubicBezTo>
                  <a:cubicBezTo>
                    <a:pt x="145" y="72"/>
                    <a:pt x="147" y="83"/>
                    <a:pt x="149" y="88"/>
                  </a:cubicBezTo>
                  <a:cubicBezTo>
                    <a:pt x="146" y="74"/>
                    <a:pt x="145" y="51"/>
                    <a:pt x="137" y="40"/>
                  </a:cubicBezTo>
                  <a:cubicBezTo>
                    <a:pt x="131" y="31"/>
                    <a:pt x="127" y="34"/>
                    <a:pt x="128" y="45"/>
                  </a:cubicBezTo>
                  <a:cubicBezTo>
                    <a:pt x="124" y="32"/>
                    <a:pt x="113" y="45"/>
                    <a:pt x="114" y="55"/>
                  </a:cubicBezTo>
                  <a:cubicBezTo>
                    <a:pt x="104" y="44"/>
                    <a:pt x="98" y="44"/>
                    <a:pt x="87" y="57"/>
                  </a:cubicBezTo>
                  <a:cubicBezTo>
                    <a:pt x="79" y="46"/>
                    <a:pt x="56" y="57"/>
                    <a:pt x="47" y="64"/>
                  </a:cubicBezTo>
                  <a:cubicBezTo>
                    <a:pt x="37" y="30"/>
                    <a:pt x="12" y="53"/>
                    <a:pt x="0" y="72"/>
                  </a:cubicBezTo>
                  <a:cubicBezTo>
                    <a:pt x="6" y="54"/>
                    <a:pt x="19" y="42"/>
                    <a:pt x="19" y="23"/>
                  </a:cubicBezTo>
                  <a:cubicBezTo>
                    <a:pt x="32" y="23"/>
                    <a:pt x="29" y="8"/>
                    <a:pt x="29" y="0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0" name="Freeform 872">
              <a:extLst>
                <a:ext uri="{FF2B5EF4-FFF2-40B4-BE49-F238E27FC236}">
                  <a16:creationId xmlns:a16="http://schemas.microsoft.com/office/drawing/2014/main" id="{F9279F4A-4D2D-4146-922F-DF8E18382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494"/>
              <a:ext cx="228" cy="157"/>
            </a:xfrm>
            <a:custGeom>
              <a:avLst/>
              <a:gdLst>
                <a:gd name="T0" fmla="*/ 94 w 153"/>
                <a:gd name="T1" fmla="*/ 74 h 106"/>
                <a:gd name="T2" fmla="*/ 133 w 153"/>
                <a:gd name="T3" fmla="*/ 141 h 106"/>
                <a:gd name="T4" fmla="*/ 89 w 153"/>
                <a:gd name="T5" fmla="*/ 228 h 106"/>
                <a:gd name="T6" fmla="*/ 0 w 153"/>
                <a:gd name="T7" fmla="*/ 286 h 106"/>
                <a:gd name="T8" fmla="*/ 0 w 153"/>
                <a:gd name="T9" fmla="*/ 342 h 106"/>
                <a:gd name="T10" fmla="*/ 63 w 153"/>
                <a:gd name="T11" fmla="*/ 345 h 106"/>
                <a:gd name="T12" fmla="*/ 149 w 153"/>
                <a:gd name="T13" fmla="*/ 273 h 106"/>
                <a:gd name="T14" fmla="*/ 218 w 153"/>
                <a:gd name="T15" fmla="*/ 241 h 106"/>
                <a:gd name="T16" fmla="*/ 231 w 153"/>
                <a:gd name="T17" fmla="*/ 290 h 106"/>
                <a:gd name="T18" fmla="*/ 264 w 153"/>
                <a:gd name="T19" fmla="*/ 332 h 106"/>
                <a:gd name="T20" fmla="*/ 304 w 153"/>
                <a:gd name="T21" fmla="*/ 250 h 106"/>
                <a:gd name="T22" fmla="*/ 338 w 153"/>
                <a:gd name="T23" fmla="*/ 123 h 106"/>
                <a:gd name="T24" fmla="*/ 444 w 153"/>
                <a:gd name="T25" fmla="*/ 73 h 106"/>
                <a:gd name="T26" fmla="*/ 507 w 153"/>
                <a:gd name="T27" fmla="*/ 33 h 106"/>
                <a:gd name="T28" fmla="*/ 504 w 153"/>
                <a:gd name="T29" fmla="*/ 0 h 106"/>
                <a:gd name="T30" fmla="*/ 504 w 153"/>
                <a:gd name="T31" fmla="*/ 0 h 106"/>
                <a:gd name="T32" fmla="*/ 463 w 153"/>
                <a:gd name="T33" fmla="*/ 0 h 106"/>
                <a:gd name="T34" fmla="*/ 407 w 153"/>
                <a:gd name="T35" fmla="*/ 27 h 106"/>
                <a:gd name="T36" fmla="*/ 304 w 153"/>
                <a:gd name="T37" fmla="*/ 49 h 106"/>
                <a:gd name="T38" fmla="*/ 244 w 153"/>
                <a:gd name="T39" fmla="*/ 104 h 106"/>
                <a:gd name="T40" fmla="*/ 155 w 153"/>
                <a:gd name="T41" fmla="*/ 73 h 10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3" h="106">
                  <a:moveTo>
                    <a:pt x="28" y="23"/>
                  </a:moveTo>
                  <a:cubicBezTo>
                    <a:pt x="41" y="21"/>
                    <a:pt x="49" y="32"/>
                    <a:pt x="40" y="43"/>
                  </a:cubicBezTo>
                  <a:cubicBezTo>
                    <a:pt x="48" y="53"/>
                    <a:pt x="37" y="85"/>
                    <a:pt x="27" y="70"/>
                  </a:cubicBezTo>
                  <a:cubicBezTo>
                    <a:pt x="29" y="84"/>
                    <a:pt x="11" y="99"/>
                    <a:pt x="0" y="88"/>
                  </a:cubicBezTo>
                  <a:cubicBezTo>
                    <a:pt x="2" y="94"/>
                    <a:pt x="4" y="100"/>
                    <a:pt x="0" y="105"/>
                  </a:cubicBezTo>
                  <a:cubicBezTo>
                    <a:pt x="3" y="96"/>
                    <a:pt x="14" y="102"/>
                    <a:pt x="19" y="106"/>
                  </a:cubicBezTo>
                  <a:cubicBezTo>
                    <a:pt x="20" y="93"/>
                    <a:pt x="32" y="83"/>
                    <a:pt x="45" y="84"/>
                  </a:cubicBezTo>
                  <a:cubicBezTo>
                    <a:pt x="38" y="69"/>
                    <a:pt x="58" y="61"/>
                    <a:pt x="66" y="74"/>
                  </a:cubicBezTo>
                  <a:cubicBezTo>
                    <a:pt x="69" y="77"/>
                    <a:pt x="68" y="86"/>
                    <a:pt x="70" y="89"/>
                  </a:cubicBezTo>
                  <a:cubicBezTo>
                    <a:pt x="73" y="94"/>
                    <a:pt x="77" y="97"/>
                    <a:pt x="80" y="102"/>
                  </a:cubicBezTo>
                  <a:cubicBezTo>
                    <a:pt x="69" y="93"/>
                    <a:pt x="79" y="69"/>
                    <a:pt x="92" y="77"/>
                  </a:cubicBezTo>
                  <a:cubicBezTo>
                    <a:pt x="71" y="67"/>
                    <a:pt x="69" y="27"/>
                    <a:pt x="102" y="38"/>
                  </a:cubicBezTo>
                  <a:cubicBezTo>
                    <a:pt x="89" y="20"/>
                    <a:pt x="124" y="11"/>
                    <a:pt x="134" y="22"/>
                  </a:cubicBezTo>
                  <a:cubicBezTo>
                    <a:pt x="126" y="12"/>
                    <a:pt x="145" y="4"/>
                    <a:pt x="153" y="10"/>
                  </a:cubicBezTo>
                  <a:cubicBezTo>
                    <a:pt x="153" y="8"/>
                    <a:pt x="152" y="2"/>
                    <a:pt x="152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47" y="4"/>
                    <a:pt x="145" y="0"/>
                    <a:pt x="140" y="0"/>
                  </a:cubicBezTo>
                  <a:cubicBezTo>
                    <a:pt x="130" y="1"/>
                    <a:pt x="131" y="2"/>
                    <a:pt x="123" y="8"/>
                  </a:cubicBezTo>
                  <a:cubicBezTo>
                    <a:pt x="112" y="16"/>
                    <a:pt x="105" y="20"/>
                    <a:pt x="92" y="15"/>
                  </a:cubicBezTo>
                  <a:cubicBezTo>
                    <a:pt x="89" y="22"/>
                    <a:pt x="84" y="39"/>
                    <a:pt x="74" y="32"/>
                  </a:cubicBezTo>
                  <a:cubicBezTo>
                    <a:pt x="77" y="53"/>
                    <a:pt x="49" y="33"/>
                    <a:pt x="47" y="22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Freeform 873">
              <a:extLst>
                <a:ext uri="{FF2B5EF4-FFF2-40B4-BE49-F238E27FC236}">
                  <a16:creationId xmlns:a16="http://schemas.microsoft.com/office/drawing/2014/main" id="{B519BF8C-6A15-4519-B9FC-7473E1203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1286"/>
              <a:ext cx="180" cy="181"/>
            </a:xfrm>
            <a:custGeom>
              <a:avLst/>
              <a:gdLst>
                <a:gd name="T0" fmla="*/ 0 w 121"/>
                <a:gd name="T1" fmla="*/ 59 h 122"/>
                <a:gd name="T2" fmla="*/ 40 w 121"/>
                <a:gd name="T3" fmla="*/ 174 h 122"/>
                <a:gd name="T4" fmla="*/ 40 w 121"/>
                <a:gd name="T5" fmla="*/ 274 h 122"/>
                <a:gd name="T6" fmla="*/ 54 w 121"/>
                <a:gd name="T7" fmla="*/ 399 h 122"/>
                <a:gd name="T8" fmla="*/ 119 w 121"/>
                <a:gd name="T9" fmla="*/ 291 h 122"/>
                <a:gd name="T10" fmla="*/ 119 w 121"/>
                <a:gd name="T11" fmla="*/ 306 h 122"/>
                <a:gd name="T12" fmla="*/ 135 w 121"/>
                <a:gd name="T13" fmla="*/ 196 h 122"/>
                <a:gd name="T14" fmla="*/ 223 w 121"/>
                <a:gd name="T15" fmla="*/ 154 h 122"/>
                <a:gd name="T16" fmla="*/ 332 w 121"/>
                <a:gd name="T17" fmla="*/ 114 h 122"/>
                <a:gd name="T18" fmla="*/ 399 w 121"/>
                <a:gd name="T19" fmla="*/ 86 h 122"/>
                <a:gd name="T20" fmla="*/ 317 w 121"/>
                <a:gd name="T21" fmla="*/ 46 h 122"/>
                <a:gd name="T22" fmla="*/ 263 w 121"/>
                <a:gd name="T23" fmla="*/ 86 h 122"/>
                <a:gd name="T24" fmla="*/ 223 w 121"/>
                <a:gd name="T25" fmla="*/ 59 h 122"/>
                <a:gd name="T26" fmla="*/ 101 w 121"/>
                <a:gd name="T27" fmla="*/ 136 h 122"/>
                <a:gd name="T28" fmla="*/ 113 w 121"/>
                <a:gd name="T29" fmla="*/ 73 h 122"/>
                <a:gd name="T30" fmla="*/ 28 w 121"/>
                <a:gd name="T31" fmla="*/ 42 h 1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1" h="122">
                  <a:moveTo>
                    <a:pt x="0" y="18"/>
                  </a:moveTo>
                  <a:cubicBezTo>
                    <a:pt x="11" y="0"/>
                    <a:pt x="37" y="44"/>
                    <a:pt x="12" y="53"/>
                  </a:cubicBezTo>
                  <a:cubicBezTo>
                    <a:pt x="26" y="52"/>
                    <a:pt x="24" y="80"/>
                    <a:pt x="12" y="84"/>
                  </a:cubicBezTo>
                  <a:cubicBezTo>
                    <a:pt x="16" y="97"/>
                    <a:pt x="22" y="108"/>
                    <a:pt x="16" y="122"/>
                  </a:cubicBezTo>
                  <a:cubicBezTo>
                    <a:pt x="11" y="110"/>
                    <a:pt x="21" y="88"/>
                    <a:pt x="36" y="89"/>
                  </a:cubicBezTo>
                  <a:cubicBezTo>
                    <a:pt x="36" y="91"/>
                    <a:pt x="36" y="92"/>
                    <a:pt x="36" y="94"/>
                  </a:cubicBezTo>
                  <a:cubicBezTo>
                    <a:pt x="18" y="96"/>
                    <a:pt x="21" y="55"/>
                    <a:pt x="41" y="60"/>
                  </a:cubicBezTo>
                  <a:cubicBezTo>
                    <a:pt x="35" y="46"/>
                    <a:pt x="60" y="31"/>
                    <a:pt x="68" y="47"/>
                  </a:cubicBezTo>
                  <a:cubicBezTo>
                    <a:pt x="63" y="28"/>
                    <a:pt x="91" y="27"/>
                    <a:pt x="101" y="35"/>
                  </a:cubicBezTo>
                  <a:cubicBezTo>
                    <a:pt x="91" y="23"/>
                    <a:pt x="113" y="19"/>
                    <a:pt x="121" y="26"/>
                  </a:cubicBezTo>
                  <a:cubicBezTo>
                    <a:pt x="114" y="20"/>
                    <a:pt x="105" y="10"/>
                    <a:pt x="96" y="14"/>
                  </a:cubicBezTo>
                  <a:cubicBezTo>
                    <a:pt x="90" y="16"/>
                    <a:pt x="89" y="26"/>
                    <a:pt x="80" y="26"/>
                  </a:cubicBezTo>
                  <a:cubicBezTo>
                    <a:pt x="76" y="25"/>
                    <a:pt x="72" y="19"/>
                    <a:pt x="68" y="18"/>
                  </a:cubicBezTo>
                  <a:cubicBezTo>
                    <a:pt x="60" y="41"/>
                    <a:pt x="49" y="36"/>
                    <a:pt x="31" y="42"/>
                  </a:cubicBezTo>
                  <a:cubicBezTo>
                    <a:pt x="28" y="35"/>
                    <a:pt x="30" y="26"/>
                    <a:pt x="34" y="22"/>
                  </a:cubicBezTo>
                  <a:cubicBezTo>
                    <a:pt x="33" y="23"/>
                    <a:pt x="12" y="16"/>
                    <a:pt x="9" y="13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2" name="Freeform 874">
              <a:extLst>
                <a:ext uri="{FF2B5EF4-FFF2-40B4-BE49-F238E27FC236}">
                  <a16:creationId xmlns:a16="http://schemas.microsoft.com/office/drawing/2014/main" id="{5E0B4F16-B974-4C6F-964D-5CC7088E2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1474"/>
              <a:ext cx="134" cy="146"/>
            </a:xfrm>
            <a:custGeom>
              <a:avLst/>
              <a:gdLst>
                <a:gd name="T0" fmla="*/ 63 w 90"/>
                <a:gd name="T1" fmla="*/ 1 h 98"/>
                <a:gd name="T2" fmla="*/ 54 w 90"/>
                <a:gd name="T3" fmla="*/ 133 h 98"/>
                <a:gd name="T4" fmla="*/ 0 w 90"/>
                <a:gd name="T5" fmla="*/ 203 h 98"/>
                <a:gd name="T6" fmla="*/ 63 w 90"/>
                <a:gd name="T7" fmla="*/ 164 h 98"/>
                <a:gd name="T8" fmla="*/ 89 w 90"/>
                <a:gd name="T9" fmla="*/ 244 h 98"/>
                <a:gd name="T10" fmla="*/ 113 w 90"/>
                <a:gd name="T11" fmla="*/ 325 h 98"/>
                <a:gd name="T12" fmla="*/ 164 w 90"/>
                <a:gd name="T13" fmla="*/ 209 h 98"/>
                <a:gd name="T14" fmla="*/ 109 w 90"/>
                <a:gd name="T15" fmla="*/ 185 h 98"/>
                <a:gd name="T16" fmla="*/ 133 w 90"/>
                <a:gd name="T17" fmla="*/ 133 h 98"/>
                <a:gd name="T18" fmla="*/ 119 w 90"/>
                <a:gd name="T19" fmla="*/ 128 h 98"/>
                <a:gd name="T20" fmla="*/ 210 w 90"/>
                <a:gd name="T21" fmla="*/ 140 h 98"/>
                <a:gd name="T22" fmla="*/ 298 w 90"/>
                <a:gd name="T23" fmla="*/ 115 h 98"/>
                <a:gd name="T24" fmla="*/ 268 w 90"/>
                <a:gd name="T25" fmla="*/ 63 h 98"/>
                <a:gd name="T26" fmla="*/ 149 w 90"/>
                <a:gd name="T27" fmla="*/ 86 h 98"/>
                <a:gd name="T28" fmla="*/ 109 w 90"/>
                <a:gd name="T29" fmla="*/ 0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98">
                  <a:moveTo>
                    <a:pt x="19" y="1"/>
                  </a:moveTo>
                  <a:cubicBezTo>
                    <a:pt x="34" y="9"/>
                    <a:pt x="28" y="32"/>
                    <a:pt x="16" y="40"/>
                  </a:cubicBezTo>
                  <a:cubicBezTo>
                    <a:pt x="15" y="48"/>
                    <a:pt x="8" y="57"/>
                    <a:pt x="0" y="61"/>
                  </a:cubicBezTo>
                  <a:cubicBezTo>
                    <a:pt x="4" y="57"/>
                    <a:pt x="13" y="49"/>
                    <a:pt x="19" y="50"/>
                  </a:cubicBezTo>
                  <a:cubicBezTo>
                    <a:pt x="29" y="51"/>
                    <a:pt x="31" y="66"/>
                    <a:pt x="27" y="74"/>
                  </a:cubicBezTo>
                  <a:cubicBezTo>
                    <a:pt x="36" y="78"/>
                    <a:pt x="34" y="89"/>
                    <a:pt x="34" y="98"/>
                  </a:cubicBezTo>
                  <a:cubicBezTo>
                    <a:pt x="30" y="89"/>
                    <a:pt x="36" y="60"/>
                    <a:pt x="50" y="63"/>
                  </a:cubicBezTo>
                  <a:cubicBezTo>
                    <a:pt x="42" y="60"/>
                    <a:pt x="37" y="63"/>
                    <a:pt x="33" y="56"/>
                  </a:cubicBezTo>
                  <a:cubicBezTo>
                    <a:pt x="27" y="49"/>
                    <a:pt x="31" y="40"/>
                    <a:pt x="40" y="40"/>
                  </a:cubicBezTo>
                  <a:cubicBezTo>
                    <a:pt x="35" y="42"/>
                    <a:pt x="41" y="41"/>
                    <a:pt x="36" y="39"/>
                  </a:cubicBezTo>
                  <a:cubicBezTo>
                    <a:pt x="45" y="31"/>
                    <a:pt x="56" y="36"/>
                    <a:pt x="64" y="42"/>
                  </a:cubicBezTo>
                  <a:cubicBezTo>
                    <a:pt x="62" y="28"/>
                    <a:pt x="86" y="24"/>
                    <a:pt x="90" y="35"/>
                  </a:cubicBezTo>
                  <a:cubicBezTo>
                    <a:pt x="84" y="32"/>
                    <a:pt x="82" y="25"/>
                    <a:pt x="81" y="19"/>
                  </a:cubicBezTo>
                  <a:cubicBezTo>
                    <a:pt x="76" y="21"/>
                    <a:pt x="40" y="46"/>
                    <a:pt x="45" y="26"/>
                  </a:cubicBezTo>
                  <a:cubicBezTo>
                    <a:pt x="43" y="39"/>
                    <a:pt x="25" y="14"/>
                    <a:pt x="33" y="0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875">
              <a:extLst>
                <a:ext uri="{FF2B5EF4-FFF2-40B4-BE49-F238E27FC236}">
                  <a16:creationId xmlns:a16="http://schemas.microsoft.com/office/drawing/2014/main" id="{FB26302B-AD50-4A91-99E3-DCDA7CC40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1730"/>
              <a:ext cx="208" cy="140"/>
            </a:xfrm>
            <a:custGeom>
              <a:avLst/>
              <a:gdLst>
                <a:gd name="T0" fmla="*/ 28 w 140"/>
                <a:gd name="T1" fmla="*/ 19 h 94"/>
                <a:gd name="T2" fmla="*/ 122 w 140"/>
                <a:gd name="T3" fmla="*/ 42 h 94"/>
                <a:gd name="T4" fmla="*/ 155 w 140"/>
                <a:gd name="T5" fmla="*/ 153 h 94"/>
                <a:gd name="T6" fmla="*/ 242 w 140"/>
                <a:gd name="T7" fmla="*/ 0 h 94"/>
                <a:gd name="T8" fmla="*/ 354 w 140"/>
                <a:gd name="T9" fmla="*/ 40 h 94"/>
                <a:gd name="T10" fmla="*/ 459 w 140"/>
                <a:gd name="T11" fmla="*/ 94 h 94"/>
                <a:gd name="T12" fmla="*/ 337 w 140"/>
                <a:gd name="T13" fmla="*/ 140 h 94"/>
                <a:gd name="T14" fmla="*/ 242 w 140"/>
                <a:gd name="T15" fmla="*/ 127 h 94"/>
                <a:gd name="T16" fmla="*/ 238 w 140"/>
                <a:gd name="T17" fmla="*/ 255 h 94"/>
                <a:gd name="T18" fmla="*/ 181 w 140"/>
                <a:gd name="T19" fmla="*/ 191 h 94"/>
                <a:gd name="T20" fmla="*/ 141 w 140"/>
                <a:gd name="T21" fmla="*/ 311 h 94"/>
                <a:gd name="T22" fmla="*/ 131 w 140"/>
                <a:gd name="T23" fmla="*/ 164 h 94"/>
                <a:gd name="T24" fmla="*/ 53 w 140"/>
                <a:gd name="T25" fmla="*/ 177 h 94"/>
                <a:gd name="T26" fmla="*/ 88 w 140"/>
                <a:gd name="T27" fmla="*/ 89 h 94"/>
                <a:gd name="T28" fmla="*/ 33 w 140"/>
                <a:gd name="T29" fmla="*/ 49 h 9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0" h="94">
                  <a:moveTo>
                    <a:pt x="9" y="6"/>
                  </a:moveTo>
                  <a:cubicBezTo>
                    <a:pt x="0" y="13"/>
                    <a:pt x="35" y="34"/>
                    <a:pt x="37" y="13"/>
                  </a:cubicBezTo>
                  <a:cubicBezTo>
                    <a:pt x="31" y="20"/>
                    <a:pt x="38" y="44"/>
                    <a:pt x="47" y="46"/>
                  </a:cubicBezTo>
                  <a:cubicBezTo>
                    <a:pt x="63" y="49"/>
                    <a:pt x="74" y="11"/>
                    <a:pt x="74" y="0"/>
                  </a:cubicBezTo>
                  <a:cubicBezTo>
                    <a:pt x="77" y="14"/>
                    <a:pt x="99" y="34"/>
                    <a:pt x="108" y="12"/>
                  </a:cubicBezTo>
                  <a:cubicBezTo>
                    <a:pt x="110" y="26"/>
                    <a:pt x="128" y="29"/>
                    <a:pt x="140" y="28"/>
                  </a:cubicBezTo>
                  <a:cubicBezTo>
                    <a:pt x="127" y="28"/>
                    <a:pt x="102" y="21"/>
                    <a:pt x="103" y="42"/>
                  </a:cubicBezTo>
                  <a:cubicBezTo>
                    <a:pt x="90" y="38"/>
                    <a:pt x="85" y="22"/>
                    <a:pt x="74" y="38"/>
                  </a:cubicBezTo>
                  <a:cubicBezTo>
                    <a:pt x="67" y="49"/>
                    <a:pt x="71" y="65"/>
                    <a:pt x="73" y="77"/>
                  </a:cubicBezTo>
                  <a:cubicBezTo>
                    <a:pt x="67" y="69"/>
                    <a:pt x="68" y="57"/>
                    <a:pt x="55" y="58"/>
                  </a:cubicBezTo>
                  <a:cubicBezTo>
                    <a:pt x="43" y="60"/>
                    <a:pt x="43" y="83"/>
                    <a:pt x="43" y="94"/>
                  </a:cubicBezTo>
                  <a:cubicBezTo>
                    <a:pt x="41" y="82"/>
                    <a:pt x="46" y="58"/>
                    <a:pt x="40" y="50"/>
                  </a:cubicBezTo>
                  <a:cubicBezTo>
                    <a:pt x="33" y="40"/>
                    <a:pt x="22" y="46"/>
                    <a:pt x="16" y="54"/>
                  </a:cubicBezTo>
                  <a:cubicBezTo>
                    <a:pt x="21" y="48"/>
                    <a:pt x="32" y="35"/>
                    <a:pt x="27" y="27"/>
                  </a:cubicBezTo>
                  <a:cubicBezTo>
                    <a:pt x="23" y="19"/>
                    <a:pt x="12" y="25"/>
                    <a:pt x="10" y="15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Freeform 876">
              <a:extLst>
                <a:ext uri="{FF2B5EF4-FFF2-40B4-BE49-F238E27FC236}">
                  <a16:creationId xmlns:a16="http://schemas.microsoft.com/office/drawing/2014/main" id="{E9C60286-2787-45C2-AD13-6AC80396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245"/>
              <a:ext cx="211" cy="210"/>
            </a:xfrm>
            <a:custGeom>
              <a:avLst/>
              <a:gdLst>
                <a:gd name="T0" fmla="*/ 0 w 142"/>
                <a:gd name="T1" fmla="*/ 241 h 141"/>
                <a:gd name="T2" fmla="*/ 73 w 142"/>
                <a:gd name="T3" fmla="*/ 326 h 141"/>
                <a:gd name="T4" fmla="*/ 88 w 142"/>
                <a:gd name="T5" fmla="*/ 432 h 141"/>
                <a:gd name="T6" fmla="*/ 181 w 142"/>
                <a:gd name="T7" fmla="*/ 466 h 141"/>
                <a:gd name="T8" fmla="*/ 278 w 142"/>
                <a:gd name="T9" fmla="*/ 399 h 141"/>
                <a:gd name="T10" fmla="*/ 385 w 142"/>
                <a:gd name="T11" fmla="*/ 366 h 141"/>
                <a:gd name="T12" fmla="*/ 467 w 142"/>
                <a:gd name="T13" fmla="*/ 357 h 141"/>
                <a:gd name="T14" fmla="*/ 431 w 142"/>
                <a:gd name="T15" fmla="*/ 258 h 141"/>
                <a:gd name="T16" fmla="*/ 426 w 142"/>
                <a:gd name="T17" fmla="*/ 290 h 141"/>
                <a:gd name="T18" fmla="*/ 410 w 142"/>
                <a:gd name="T19" fmla="*/ 281 h 141"/>
                <a:gd name="T20" fmla="*/ 371 w 142"/>
                <a:gd name="T21" fmla="*/ 311 h 141"/>
                <a:gd name="T22" fmla="*/ 349 w 142"/>
                <a:gd name="T23" fmla="*/ 141 h 141"/>
                <a:gd name="T24" fmla="*/ 285 w 142"/>
                <a:gd name="T25" fmla="*/ 162 h 141"/>
                <a:gd name="T26" fmla="*/ 278 w 142"/>
                <a:gd name="T27" fmla="*/ 0 h 141"/>
                <a:gd name="T28" fmla="*/ 245 w 142"/>
                <a:gd name="T29" fmla="*/ 158 h 141"/>
                <a:gd name="T30" fmla="*/ 251 w 142"/>
                <a:gd name="T31" fmla="*/ 241 h 141"/>
                <a:gd name="T32" fmla="*/ 296 w 142"/>
                <a:gd name="T33" fmla="*/ 271 h 141"/>
                <a:gd name="T34" fmla="*/ 299 w 142"/>
                <a:gd name="T35" fmla="*/ 311 h 141"/>
                <a:gd name="T36" fmla="*/ 223 w 142"/>
                <a:gd name="T37" fmla="*/ 332 h 141"/>
                <a:gd name="T38" fmla="*/ 169 w 142"/>
                <a:gd name="T39" fmla="*/ 380 h 141"/>
                <a:gd name="T40" fmla="*/ 163 w 142"/>
                <a:gd name="T41" fmla="*/ 363 h 141"/>
                <a:gd name="T42" fmla="*/ 137 w 142"/>
                <a:gd name="T43" fmla="*/ 284 h 141"/>
                <a:gd name="T44" fmla="*/ 137 w 142"/>
                <a:gd name="T45" fmla="*/ 158 h 141"/>
                <a:gd name="T46" fmla="*/ 100 w 142"/>
                <a:gd name="T47" fmla="*/ 231 h 141"/>
                <a:gd name="T48" fmla="*/ 67 w 142"/>
                <a:gd name="T49" fmla="*/ 235 h 141"/>
                <a:gd name="T50" fmla="*/ 22 w 142"/>
                <a:gd name="T51" fmla="*/ 217 h 1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2" h="141">
                  <a:moveTo>
                    <a:pt x="0" y="73"/>
                  </a:moveTo>
                  <a:cubicBezTo>
                    <a:pt x="14" y="60"/>
                    <a:pt x="37" y="88"/>
                    <a:pt x="22" y="99"/>
                  </a:cubicBezTo>
                  <a:cubicBezTo>
                    <a:pt x="34" y="96"/>
                    <a:pt x="31" y="123"/>
                    <a:pt x="27" y="131"/>
                  </a:cubicBezTo>
                  <a:cubicBezTo>
                    <a:pt x="30" y="108"/>
                    <a:pt x="58" y="121"/>
                    <a:pt x="55" y="141"/>
                  </a:cubicBezTo>
                  <a:cubicBezTo>
                    <a:pt x="38" y="123"/>
                    <a:pt x="69" y="102"/>
                    <a:pt x="85" y="121"/>
                  </a:cubicBezTo>
                  <a:cubicBezTo>
                    <a:pt x="76" y="100"/>
                    <a:pt x="109" y="99"/>
                    <a:pt x="117" y="111"/>
                  </a:cubicBezTo>
                  <a:cubicBezTo>
                    <a:pt x="116" y="100"/>
                    <a:pt x="138" y="102"/>
                    <a:pt x="142" y="108"/>
                  </a:cubicBezTo>
                  <a:cubicBezTo>
                    <a:pt x="134" y="99"/>
                    <a:pt x="130" y="90"/>
                    <a:pt x="131" y="78"/>
                  </a:cubicBezTo>
                  <a:cubicBezTo>
                    <a:pt x="132" y="82"/>
                    <a:pt x="131" y="84"/>
                    <a:pt x="130" y="88"/>
                  </a:cubicBezTo>
                  <a:cubicBezTo>
                    <a:pt x="129" y="87"/>
                    <a:pt x="126" y="86"/>
                    <a:pt x="125" y="85"/>
                  </a:cubicBezTo>
                  <a:cubicBezTo>
                    <a:pt x="124" y="97"/>
                    <a:pt x="120" y="102"/>
                    <a:pt x="113" y="94"/>
                  </a:cubicBezTo>
                  <a:cubicBezTo>
                    <a:pt x="105" y="85"/>
                    <a:pt x="106" y="55"/>
                    <a:pt x="106" y="43"/>
                  </a:cubicBezTo>
                  <a:cubicBezTo>
                    <a:pt x="107" y="65"/>
                    <a:pt x="92" y="74"/>
                    <a:pt x="87" y="49"/>
                  </a:cubicBezTo>
                  <a:cubicBezTo>
                    <a:pt x="84" y="36"/>
                    <a:pt x="81" y="12"/>
                    <a:pt x="85" y="0"/>
                  </a:cubicBezTo>
                  <a:cubicBezTo>
                    <a:pt x="83" y="16"/>
                    <a:pt x="81" y="33"/>
                    <a:pt x="75" y="48"/>
                  </a:cubicBezTo>
                  <a:cubicBezTo>
                    <a:pt x="84" y="53"/>
                    <a:pt x="83" y="67"/>
                    <a:pt x="77" y="73"/>
                  </a:cubicBezTo>
                  <a:cubicBezTo>
                    <a:pt x="84" y="72"/>
                    <a:pt x="92" y="75"/>
                    <a:pt x="90" y="82"/>
                  </a:cubicBezTo>
                  <a:cubicBezTo>
                    <a:pt x="100" y="72"/>
                    <a:pt x="103" y="99"/>
                    <a:pt x="91" y="94"/>
                  </a:cubicBezTo>
                  <a:cubicBezTo>
                    <a:pt x="89" y="106"/>
                    <a:pt x="76" y="111"/>
                    <a:pt x="68" y="101"/>
                  </a:cubicBezTo>
                  <a:cubicBezTo>
                    <a:pt x="65" y="108"/>
                    <a:pt x="60" y="114"/>
                    <a:pt x="52" y="115"/>
                  </a:cubicBezTo>
                  <a:cubicBezTo>
                    <a:pt x="52" y="113"/>
                    <a:pt x="51" y="112"/>
                    <a:pt x="50" y="110"/>
                  </a:cubicBezTo>
                  <a:cubicBezTo>
                    <a:pt x="48" y="133"/>
                    <a:pt x="17" y="90"/>
                    <a:pt x="42" y="86"/>
                  </a:cubicBezTo>
                  <a:cubicBezTo>
                    <a:pt x="33" y="96"/>
                    <a:pt x="36" y="56"/>
                    <a:pt x="42" y="48"/>
                  </a:cubicBezTo>
                  <a:cubicBezTo>
                    <a:pt x="41" y="57"/>
                    <a:pt x="37" y="66"/>
                    <a:pt x="30" y="70"/>
                  </a:cubicBezTo>
                  <a:cubicBezTo>
                    <a:pt x="33" y="69"/>
                    <a:pt x="19" y="71"/>
                    <a:pt x="20" y="71"/>
                  </a:cubicBezTo>
                  <a:cubicBezTo>
                    <a:pt x="14" y="70"/>
                    <a:pt x="11" y="73"/>
                    <a:pt x="7" y="66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5" name="Freeform 877">
              <a:extLst>
                <a:ext uri="{FF2B5EF4-FFF2-40B4-BE49-F238E27FC236}">
                  <a16:creationId xmlns:a16="http://schemas.microsoft.com/office/drawing/2014/main" id="{EC41D3B4-E8BE-4574-8C86-0F0377B7E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1351"/>
              <a:ext cx="152" cy="143"/>
            </a:xfrm>
            <a:custGeom>
              <a:avLst/>
              <a:gdLst>
                <a:gd name="T0" fmla="*/ 36 w 102"/>
                <a:gd name="T1" fmla="*/ 80 h 96"/>
                <a:gd name="T2" fmla="*/ 86 w 102"/>
                <a:gd name="T3" fmla="*/ 155 h 96"/>
                <a:gd name="T4" fmla="*/ 0 w 102"/>
                <a:gd name="T5" fmla="*/ 262 h 96"/>
                <a:gd name="T6" fmla="*/ 63 w 102"/>
                <a:gd name="T7" fmla="*/ 223 h 96"/>
                <a:gd name="T8" fmla="*/ 82 w 102"/>
                <a:gd name="T9" fmla="*/ 311 h 96"/>
                <a:gd name="T10" fmla="*/ 159 w 102"/>
                <a:gd name="T11" fmla="*/ 231 h 96"/>
                <a:gd name="T12" fmla="*/ 241 w 102"/>
                <a:gd name="T13" fmla="*/ 289 h 96"/>
                <a:gd name="T14" fmla="*/ 338 w 102"/>
                <a:gd name="T15" fmla="*/ 317 h 96"/>
                <a:gd name="T16" fmla="*/ 329 w 102"/>
                <a:gd name="T17" fmla="*/ 182 h 96"/>
                <a:gd name="T18" fmla="*/ 271 w 102"/>
                <a:gd name="T19" fmla="*/ 177 h 96"/>
                <a:gd name="T20" fmla="*/ 203 w 102"/>
                <a:gd name="T21" fmla="*/ 146 h 96"/>
                <a:gd name="T22" fmla="*/ 133 w 102"/>
                <a:gd name="T23" fmla="*/ 195 h 96"/>
                <a:gd name="T24" fmla="*/ 136 w 102"/>
                <a:gd name="T25" fmla="*/ 94 h 96"/>
                <a:gd name="T26" fmla="*/ 80 w 102"/>
                <a:gd name="T27" fmla="*/ 36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2" h="96">
                  <a:moveTo>
                    <a:pt x="11" y="24"/>
                  </a:moveTo>
                  <a:cubicBezTo>
                    <a:pt x="20" y="0"/>
                    <a:pt x="42" y="33"/>
                    <a:pt x="26" y="47"/>
                  </a:cubicBezTo>
                  <a:cubicBezTo>
                    <a:pt x="25" y="60"/>
                    <a:pt x="9" y="71"/>
                    <a:pt x="0" y="79"/>
                  </a:cubicBezTo>
                  <a:cubicBezTo>
                    <a:pt x="4" y="75"/>
                    <a:pt x="13" y="66"/>
                    <a:pt x="19" y="68"/>
                  </a:cubicBezTo>
                  <a:cubicBezTo>
                    <a:pt x="31" y="70"/>
                    <a:pt x="29" y="86"/>
                    <a:pt x="25" y="94"/>
                  </a:cubicBezTo>
                  <a:cubicBezTo>
                    <a:pt x="12" y="81"/>
                    <a:pt x="44" y="50"/>
                    <a:pt x="48" y="70"/>
                  </a:cubicBezTo>
                  <a:cubicBezTo>
                    <a:pt x="55" y="51"/>
                    <a:pt x="72" y="77"/>
                    <a:pt x="73" y="87"/>
                  </a:cubicBezTo>
                  <a:cubicBezTo>
                    <a:pt x="83" y="79"/>
                    <a:pt x="98" y="87"/>
                    <a:pt x="102" y="96"/>
                  </a:cubicBezTo>
                  <a:cubicBezTo>
                    <a:pt x="94" y="87"/>
                    <a:pt x="90" y="64"/>
                    <a:pt x="99" y="55"/>
                  </a:cubicBezTo>
                  <a:cubicBezTo>
                    <a:pt x="102" y="72"/>
                    <a:pt x="86" y="63"/>
                    <a:pt x="82" y="54"/>
                  </a:cubicBezTo>
                  <a:cubicBezTo>
                    <a:pt x="71" y="71"/>
                    <a:pt x="68" y="49"/>
                    <a:pt x="61" y="44"/>
                  </a:cubicBezTo>
                  <a:cubicBezTo>
                    <a:pt x="58" y="50"/>
                    <a:pt x="48" y="61"/>
                    <a:pt x="40" y="59"/>
                  </a:cubicBezTo>
                  <a:cubicBezTo>
                    <a:pt x="25" y="56"/>
                    <a:pt x="36" y="37"/>
                    <a:pt x="41" y="28"/>
                  </a:cubicBezTo>
                  <a:cubicBezTo>
                    <a:pt x="34" y="24"/>
                    <a:pt x="25" y="20"/>
                    <a:pt x="24" y="11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6" name="Freeform 878">
              <a:extLst>
                <a:ext uri="{FF2B5EF4-FFF2-40B4-BE49-F238E27FC236}">
                  <a16:creationId xmlns:a16="http://schemas.microsoft.com/office/drawing/2014/main" id="{46A22CAA-5CDD-46E9-90F8-92D72614A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2011"/>
              <a:ext cx="110" cy="126"/>
            </a:xfrm>
            <a:custGeom>
              <a:avLst/>
              <a:gdLst>
                <a:gd name="T0" fmla="*/ 158 w 74"/>
                <a:gd name="T1" fmla="*/ 0 h 85"/>
                <a:gd name="T2" fmla="*/ 82 w 74"/>
                <a:gd name="T3" fmla="*/ 46 h 85"/>
                <a:gd name="T4" fmla="*/ 0 w 74"/>
                <a:gd name="T5" fmla="*/ 129 h 85"/>
                <a:gd name="T6" fmla="*/ 49 w 74"/>
                <a:gd name="T7" fmla="*/ 176 h 85"/>
                <a:gd name="T8" fmla="*/ 114 w 74"/>
                <a:gd name="T9" fmla="*/ 141 h 85"/>
                <a:gd name="T10" fmla="*/ 190 w 74"/>
                <a:gd name="T11" fmla="*/ 210 h 85"/>
                <a:gd name="T12" fmla="*/ 236 w 74"/>
                <a:gd name="T13" fmla="*/ 277 h 85"/>
                <a:gd name="T14" fmla="*/ 227 w 74"/>
                <a:gd name="T15" fmla="*/ 129 h 85"/>
                <a:gd name="T16" fmla="*/ 181 w 74"/>
                <a:gd name="T17" fmla="*/ 82 h 85"/>
                <a:gd name="T18" fmla="*/ 137 w 74"/>
                <a:gd name="T19" fmla="*/ 92 h 85"/>
                <a:gd name="T20" fmla="*/ 181 w 74"/>
                <a:gd name="T21" fmla="*/ 13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85">
                  <a:moveTo>
                    <a:pt x="48" y="0"/>
                  </a:moveTo>
                  <a:cubicBezTo>
                    <a:pt x="46" y="8"/>
                    <a:pt x="26" y="34"/>
                    <a:pt x="25" y="14"/>
                  </a:cubicBezTo>
                  <a:cubicBezTo>
                    <a:pt x="26" y="28"/>
                    <a:pt x="10" y="35"/>
                    <a:pt x="0" y="40"/>
                  </a:cubicBezTo>
                  <a:cubicBezTo>
                    <a:pt x="4" y="45"/>
                    <a:pt x="11" y="49"/>
                    <a:pt x="15" y="54"/>
                  </a:cubicBezTo>
                  <a:cubicBezTo>
                    <a:pt x="15" y="45"/>
                    <a:pt x="33" y="26"/>
                    <a:pt x="35" y="43"/>
                  </a:cubicBezTo>
                  <a:cubicBezTo>
                    <a:pt x="52" y="21"/>
                    <a:pt x="63" y="48"/>
                    <a:pt x="58" y="65"/>
                  </a:cubicBezTo>
                  <a:cubicBezTo>
                    <a:pt x="68" y="65"/>
                    <a:pt x="74" y="78"/>
                    <a:pt x="72" y="85"/>
                  </a:cubicBezTo>
                  <a:cubicBezTo>
                    <a:pt x="65" y="72"/>
                    <a:pt x="55" y="51"/>
                    <a:pt x="69" y="40"/>
                  </a:cubicBezTo>
                  <a:cubicBezTo>
                    <a:pt x="60" y="41"/>
                    <a:pt x="58" y="32"/>
                    <a:pt x="55" y="25"/>
                  </a:cubicBezTo>
                  <a:cubicBezTo>
                    <a:pt x="51" y="28"/>
                    <a:pt x="47" y="28"/>
                    <a:pt x="42" y="28"/>
                  </a:cubicBezTo>
                  <a:cubicBezTo>
                    <a:pt x="40" y="20"/>
                    <a:pt x="47" y="6"/>
                    <a:pt x="55" y="4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7" name="Freeform 879">
              <a:extLst>
                <a:ext uri="{FF2B5EF4-FFF2-40B4-BE49-F238E27FC236}">
                  <a16:creationId xmlns:a16="http://schemas.microsoft.com/office/drawing/2014/main" id="{3F8AECDA-2E46-4049-9489-AD862BF8E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2085"/>
              <a:ext cx="97" cy="123"/>
            </a:xfrm>
            <a:custGeom>
              <a:avLst/>
              <a:gdLst>
                <a:gd name="T0" fmla="*/ 46 w 65"/>
                <a:gd name="T1" fmla="*/ 184 h 83"/>
                <a:gd name="T2" fmla="*/ 94 w 65"/>
                <a:gd name="T3" fmla="*/ 147 h 83"/>
                <a:gd name="T4" fmla="*/ 109 w 65"/>
                <a:gd name="T5" fmla="*/ 147 h 83"/>
                <a:gd name="T6" fmla="*/ 22 w 65"/>
                <a:gd name="T7" fmla="*/ 59 h 83"/>
                <a:gd name="T8" fmla="*/ 0 w 65"/>
                <a:gd name="T9" fmla="*/ 0 h 83"/>
                <a:gd name="T10" fmla="*/ 67 w 65"/>
                <a:gd name="T11" fmla="*/ 40 h 83"/>
                <a:gd name="T12" fmla="*/ 160 w 65"/>
                <a:gd name="T13" fmla="*/ 136 h 83"/>
                <a:gd name="T14" fmla="*/ 216 w 65"/>
                <a:gd name="T15" fmla="*/ 250 h 83"/>
                <a:gd name="T16" fmla="*/ 213 w 65"/>
                <a:gd name="T17" fmla="*/ 270 h 83"/>
                <a:gd name="T18" fmla="*/ 127 w 65"/>
                <a:gd name="T19" fmla="*/ 209 h 83"/>
                <a:gd name="T20" fmla="*/ 46 w 65"/>
                <a:gd name="T21" fmla="*/ 197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5" h="83">
                  <a:moveTo>
                    <a:pt x="14" y="57"/>
                  </a:moveTo>
                  <a:cubicBezTo>
                    <a:pt x="20" y="71"/>
                    <a:pt x="29" y="54"/>
                    <a:pt x="28" y="45"/>
                  </a:cubicBezTo>
                  <a:cubicBezTo>
                    <a:pt x="29" y="45"/>
                    <a:pt x="31" y="45"/>
                    <a:pt x="33" y="45"/>
                  </a:cubicBezTo>
                  <a:cubicBezTo>
                    <a:pt x="36" y="32"/>
                    <a:pt x="17" y="23"/>
                    <a:pt x="7" y="18"/>
                  </a:cubicBezTo>
                  <a:cubicBezTo>
                    <a:pt x="8" y="12"/>
                    <a:pt x="5" y="5"/>
                    <a:pt x="0" y="0"/>
                  </a:cubicBezTo>
                  <a:cubicBezTo>
                    <a:pt x="6" y="5"/>
                    <a:pt x="16" y="7"/>
                    <a:pt x="20" y="12"/>
                  </a:cubicBezTo>
                  <a:cubicBezTo>
                    <a:pt x="31" y="25"/>
                    <a:pt x="26" y="38"/>
                    <a:pt x="48" y="42"/>
                  </a:cubicBezTo>
                  <a:cubicBezTo>
                    <a:pt x="43" y="56"/>
                    <a:pt x="51" y="72"/>
                    <a:pt x="65" y="77"/>
                  </a:cubicBezTo>
                  <a:cubicBezTo>
                    <a:pt x="64" y="78"/>
                    <a:pt x="64" y="81"/>
                    <a:pt x="64" y="83"/>
                  </a:cubicBezTo>
                  <a:cubicBezTo>
                    <a:pt x="59" y="75"/>
                    <a:pt x="47" y="51"/>
                    <a:pt x="38" y="64"/>
                  </a:cubicBezTo>
                  <a:cubicBezTo>
                    <a:pt x="33" y="56"/>
                    <a:pt x="17" y="50"/>
                    <a:pt x="14" y="61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8" name="Freeform 880">
              <a:extLst>
                <a:ext uri="{FF2B5EF4-FFF2-40B4-BE49-F238E27FC236}">
                  <a16:creationId xmlns:a16="http://schemas.microsoft.com/office/drawing/2014/main" id="{5D229292-D06B-4042-A5AF-8DBEFF87B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2663"/>
              <a:ext cx="93" cy="150"/>
            </a:xfrm>
            <a:custGeom>
              <a:avLst/>
              <a:gdLst>
                <a:gd name="T0" fmla="*/ 0 w 62"/>
                <a:gd name="T1" fmla="*/ 42 h 101"/>
                <a:gd name="T2" fmla="*/ 45 w 62"/>
                <a:gd name="T3" fmla="*/ 144 h 101"/>
                <a:gd name="T4" fmla="*/ 86 w 62"/>
                <a:gd name="T5" fmla="*/ 223 h 101"/>
                <a:gd name="T6" fmla="*/ 48 w 62"/>
                <a:gd name="T7" fmla="*/ 290 h 101"/>
                <a:gd name="T8" fmla="*/ 147 w 62"/>
                <a:gd name="T9" fmla="*/ 331 h 101"/>
                <a:gd name="T10" fmla="*/ 174 w 62"/>
                <a:gd name="T11" fmla="*/ 214 h 101"/>
                <a:gd name="T12" fmla="*/ 210 w 62"/>
                <a:gd name="T13" fmla="*/ 135 h 101"/>
                <a:gd name="T14" fmla="*/ 147 w 62"/>
                <a:gd name="T15" fmla="*/ 168 h 101"/>
                <a:gd name="T16" fmla="*/ 153 w 62"/>
                <a:gd name="T17" fmla="*/ 79 h 101"/>
                <a:gd name="T18" fmla="*/ 12 w 62"/>
                <a:gd name="T19" fmla="*/ 6 h 1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101">
                  <a:moveTo>
                    <a:pt x="0" y="13"/>
                  </a:moveTo>
                  <a:cubicBezTo>
                    <a:pt x="12" y="0"/>
                    <a:pt x="18" y="35"/>
                    <a:pt x="13" y="44"/>
                  </a:cubicBezTo>
                  <a:cubicBezTo>
                    <a:pt x="28" y="37"/>
                    <a:pt x="38" y="62"/>
                    <a:pt x="25" y="68"/>
                  </a:cubicBezTo>
                  <a:cubicBezTo>
                    <a:pt x="37" y="71"/>
                    <a:pt x="25" y="87"/>
                    <a:pt x="14" y="88"/>
                  </a:cubicBezTo>
                  <a:cubicBezTo>
                    <a:pt x="24" y="90"/>
                    <a:pt x="40" y="89"/>
                    <a:pt x="43" y="101"/>
                  </a:cubicBezTo>
                  <a:cubicBezTo>
                    <a:pt x="31" y="90"/>
                    <a:pt x="34" y="73"/>
                    <a:pt x="51" y="65"/>
                  </a:cubicBezTo>
                  <a:cubicBezTo>
                    <a:pt x="48" y="57"/>
                    <a:pt x="54" y="45"/>
                    <a:pt x="62" y="41"/>
                  </a:cubicBezTo>
                  <a:cubicBezTo>
                    <a:pt x="61" y="48"/>
                    <a:pt x="50" y="52"/>
                    <a:pt x="43" y="51"/>
                  </a:cubicBezTo>
                  <a:cubicBezTo>
                    <a:pt x="40" y="42"/>
                    <a:pt x="40" y="32"/>
                    <a:pt x="45" y="24"/>
                  </a:cubicBezTo>
                  <a:cubicBezTo>
                    <a:pt x="34" y="36"/>
                    <a:pt x="5" y="14"/>
                    <a:pt x="3" y="2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9" name="Freeform 881">
              <a:extLst>
                <a:ext uri="{FF2B5EF4-FFF2-40B4-BE49-F238E27FC236}">
                  <a16:creationId xmlns:a16="http://schemas.microsoft.com/office/drawing/2014/main" id="{FF68C883-3BFC-4206-87A0-524244F6C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1183"/>
              <a:ext cx="227" cy="146"/>
            </a:xfrm>
            <a:custGeom>
              <a:avLst/>
              <a:gdLst>
                <a:gd name="T0" fmla="*/ 385 w 152"/>
                <a:gd name="T1" fmla="*/ 1 h 98"/>
                <a:gd name="T2" fmla="*/ 370 w 152"/>
                <a:gd name="T3" fmla="*/ 109 h 98"/>
                <a:gd name="T4" fmla="*/ 326 w 152"/>
                <a:gd name="T5" fmla="*/ 76 h 98"/>
                <a:gd name="T6" fmla="*/ 230 w 152"/>
                <a:gd name="T7" fmla="*/ 15 h 98"/>
                <a:gd name="T8" fmla="*/ 200 w 152"/>
                <a:gd name="T9" fmla="*/ 89 h 98"/>
                <a:gd name="T10" fmla="*/ 114 w 152"/>
                <a:gd name="T11" fmla="*/ 0 h 98"/>
                <a:gd name="T12" fmla="*/ 0 w 152"/>
                <a:gd name="T13" fmla="*/ 36 h 98"/>
                <a:gd name="T14" fmla="*/ 42 w 152"/>
                <a:gd name="T15" fmla="*/ 115 h 98"/>
                <a:gd name="T16" fmla="*/ 87 w 152"/>
                <a:gd name="T17" fmla="*/ 142 h 98"/>
                <a:gd name="T18" fmla="*/ 69 w 152"/>
                <a:gd name="T19" fmla="*/ 325 h 98"/>
                <a:gd name="T20" fmla="*/ 157 w 152"/>
                <a:gd name="T21" fmla="*/ 128 h 98"/>
                <a:gd name="T22" fmla="*/ 140 w 152"/>
                <a:gd name="T23" fmla="*/ 73 h 98"/>
                <a:gd name="T24" fmla="*/ 217 w 152"/>
                <a:gd name="T25" fmla="*/ 146 h 98"/>
                <a:gd name="T26" fmla="*/ 311 w 152"/>
                <a:gd name="T27" fmla="*/ 168 h 98"/>
                <a:gd name="T28" fmla="*/ 411 w 152"/>
                <a:gd name="T29" fmla="*/ 176 h 98"/>
                <a:gd name="T30" fmla="*/ 500 w 152"/>
                <a:gd name="T31" fmla="*/ 198 h 98"/>
                <a:gd name="T32" fmla="*/ 473 w 152"/>
                <a:gd name="T33" fmla="*/ 115 h 98"/>
                <a:gd name="T34" fmla="*/ 390 w 152"/>
                <a:gd name="T35" fmla="*/ 6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2" h="98">
                  <a:moveTo>
                    <a:pt x="116" y="1"/>
                  </a:moveTo>
                  <a:cubicBezTo>
                    <a:pt x="118" y="9"/>
                    <a:pt x="123" y="29"/>
                    <a:pt x="111" y="33"/>
                  </a:cubicBezTo>
                  <a:cubicBezTo>
                    <a:pt x="104" y="36"/>
                    <a:pt x="98" y="31"/>
                    <a:pt x="98" y="23"/>
                  </a:cubicBezTo>
                  <a:cubicBezTo>
                    <a:pt x="92" y="44"/>
                    <a:pt x="70" y="17"/>
                    <a:pt x="69" y="5"/>
                  </a:cubicBezTo>
                  <a:cubicBezTo>
                    <a:pt x="71" y="12"/>
                    <a:pt x="69" y="25"/>
                    <a:pt x="60" y="27"/>
                  </a:cubicBezTo>
                  <a:cubicBezTo>
                    <a:pt x="48" y="30"/>
                    <a:pt x="39" y="8"/>
                    <a:pt x="34" y="0"/>
                  </a:cubicBezTo>
                  <a:cubicBezTo>
                    <a:pt x="27" y="14"/>
                    <a:pt x="13" y="10"/>
                    <a:pt x="0" y="11"/>
                  </a:cubicBezTo>
                  <a:cubicBezTo>
                    <a:pt x="5" y="16"/>
                    <a:pt x="34" y="26"/>
                    <a:pt x="13" y="35"/>
                  </a:cubicBezTo>
                  <a:cubicBezTo>
                    <a:pt x="19" y="25"/>
                    <a:pt x="24" y="36"/>
                    <a:pt x="26" y="43"/>
                  </a:cubicBezTo>
                  <a:cubicBezTo>
                    <a:pt x="33" y="62"/>
                    <a:pt x="22" y="80"/>
                    <a:pt x="21" y="98"/>
                  </a:cubicBezTo>
                  <a:cubicBezTo>
                    <a:pt x="16" y="86"/>
                    <a:pt x="31" y="31"/>
                    <a:pt x="47" y="39"/>
                  </a:cubicBezTo>
                  <a:cubicBezTo>
                    <a:pt x="38" y="39"/>
                    <a:pt x="33" y="28"/>
                    <a:pt x="42" y="22"/>
                  </a:cubicBezTo>
                  <a:cubicBezTo>
                    <a:pt x="54" y="16"/>
                    <a:pt x="64" y="35"/>
                    <a:pt x="65" y="44"/>
                  </a:cubicBezTo>
                  <a:cubicBezTo>
                    <a:pt x="73" y="33"/>
                    <a:pt x="89" y="39"/>
                    <a:pt x="93" y="51"/>
                  </a:cubicBezTo>
                  <a:cubicBezTo>
                    <a:pt x="92" y="34"/>
                    <a:pt x="116" y="48"/>
                    <a:pt x="123" y="53"/>
                  </a:cubicBezTo>
                  <a:cubicBezTo>
                    <a:pt x="122" y="36"/>
                    <a:pt x="152" y="47"/>
                    <a:pt x="150" y="60"/>
                  </a:cubicBezTo>
                  <a:cubicBezTo>
                    <a:pt x="144" y="53"/>
                    <a:pt x="141" y="44"/>
                    <a:pt x="142" y="35"/>
                  </a:cubicBezTo>
                  <a:cubicBezTo>
                    <a:pt x="124" y="48"/>
                    <a:pt x="119" y="12"/>
                    <a:pt x="117" y="2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0" name="Freeform 882">
              <a:extLst>
                <a:ext uri="{FF2B5EF4-FFF2-40B4-BE49-F238E27FC236}">
                  <a16:creationId xmlns:a16="http://schemas.microsoft.com/office/drawing/2014/main" id="{5F0FF32B-1616-4C22-8D3A-97B0ABC13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1327"/>
              <a:ext cx="117" cy="107"/>
            </a:xfrm>
            <a:custGeom>
              <a:avLst/>
              <a:gdLst>
                <a:gd name="T0" fmla="*/ 210 w 79"/>
                <a:gd name="T1" fmla="*/ 22 h 72"/>
                <a:gd name="T2" fmla="*/ 172 w 79"/>
                <a:gd name="T3" fmla="*/ 80 h 72"/>
                <a:gd name="T4" fmla="*/ 40 w 79"/>
                <a:gd name="T5" fmla="*/ 0 h 72"/>
                <a:gd name="T6" fmla="*/ 15 w 79"/>
                <a:gd name="T7" fmla="*/ 55 h 72"/>
                <a:gd name="T8" fmla="*/ 9 w 79"/>
                <a:gd name="T9" fmla="*/ 113 h 72"/>
                <a:gd name="T10" fmla="*/ 0 w 79"/>
                <a:gd name="T11" fmla="*/ 204 h 72"/>
                <a:gd name="T12" fmla="*/ 33 w 79"/>
                <a:gd name="T13" fmla="*/ 236 h 72"/>
                <a:gd name="T14" fmla="*/ 101 w 79"/>
                <a:gd name="T15" fmla="*/ 208 h 72"/>
                <a:gd name="T16" fmla="*/ 195 w 79"/>
                <a:gd name="T17" fmla="*/ 201 h 72"/>
                <a:gd name="T18" fmla="*/ 256 w 79"/>
                <a:gd name="T19" fmla="*/ 101 h 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72">
                  <a:moveTo>
                    <a:pt x="65" y="7"/>
                  </a:moveTo>
                  <a:cubicBezTo>
                    <a:pt x="67" y="15"/>
                    <a:pt x="64" y="31"/>
                    <a:pt x="53" y="24"/>
                  </a:cubicBezTo>
                  <a:cubicBezTo>
                    <a:pt x="58" y="60"/>
                    <a:pt x="1" y="26"/>
                    <a:pt x="12" y="0"/>
                  </a:cubicBezTo>
                  <a:cubicBezTo>
                    <a:pt x="15" y="7"/>
                    <a:pt x="12" y="15"/>
                    <a:pt x="5" y="17"/>
                  </a:cubicBezTo>
                  <a:cubicBezTo>
                    <a:pt x="5" y="23"/>
                    <a:pt x="5" y="29"/>
                    <a:pt x="3" y="34"/>
                  </a:cubicBezTo>
                  <a:cubicBezTo>
                    <a:pt x="9" y="42"/>
                    <a:pt x="6" y="54"/>
                    <a:pt x="0" y="62"/>
                  </a:cubicBezTo>
                  <a:cubicBezTo>
                    <a:pt x="7" y="62"/>
                    <a:pt x="10" y="66"/>
                    <a:pt x="10" y="72"/>
                  </a:cubicBezTo>
                  <a:cubicBezTo>
                    <a:pt x="4" y="50"/>
                    <a:pt x="32" y="41"/>
                    <a:pt x="31" y="63"/>
                  </a:cubicBezTo>
                  <a:cubicBezTo>
                    <a:pt x="32" y="50"/>
                    <a:pt x="53" y="57"/>
                    <a:pt x="60" y="61"/>
                  </a:cubicBezTo>
                  <a:cubicBezTo>
                    <a:pt x="60" y="48"/>
                    <a:pt x="58" y="27"/>
                    <a:pt x="79" y="31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1" name="Freeform 883">
              <a:extLst>
                <a:ext uri="{FF2B5EF4-FFF2-40B4-BE49-F238E27FC236}">
                  <a16:creationId xmlns:a16="http://schemas.microsoft.com/office/drawing/2014/main" id="{8AC468E0-1A09-4ED5-A2B9-85E8FFA85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1523"/>
              <a:ext cx="89" cy="130"/>
            </a:xfrm>
            <a:custGeom>
              <a:avLst/>
              <a:gdLst>
                <a:gd name="T0" fmla="*/ 190 w 60"/>
                <a:gd name="T1" fmla="*/ 167 h 87"/>
                <a:gd name="T2" fmla="*/ 128 w 60"/>
                <a:gd name="T3" fmla="*/ 148 h 87"/>
                <a:gd name="T4" fmla="*/ 101 w 60"/>
                <a:gd name="T5" fmla="*/ 0 h 87"/>
                <a:gd name="T6" fmla="*/ 59 w 60"/>
                <a:gd name="T7" fmla="*/ 36 h 87"/>
                <a:gd name="T8" fmla="*/ 59 w 60"/>
                <a:gd name="T9" fmla="*/ 181 h 87"/>
                <a:gd name="T10" fmla="*/ 0 w 60"/>
                <a:gd name="T11" fmla="*/ 257 h 87"/>
                <a:gd name="T12" fmla="*/ 101 w 60"/>
                <a:gd name="T13" fmla="*/ 290 h 87"/>
                <a:gd name="T14" fmla="*/ 168 w 60"/>
                <a:gd name="T15" fmla="*/ 214 h 87"/>
                <a:gd name="T16" fmla="*/ 196 w 60"/>
                <a:gd name="T17" fmla="*/ 194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87">
                  <a:moveTo>
                    <a:pt x="58" y="50"/>
                  </a:moveTo>
                  <a:cubicBezTo>
                    <a:pt x="54" y="61"/>
                    <a:pt x="34" y="58"/>
                    <a:pt x="39" y="44"/>
                  </a:cubicBezTo>
                  <a:cubicBezTo>
                    <a:pt x="21" y="40"/>
                    <a:pt x="20" y="11"/>
                    <a:pt x="31" y="0"/>
                  </a:cubicBezTo>
                  <a:cubicBezTo>
                    <a:pt x="29" y="6"/>
                    <a:pt x="25" y="15"/>
                    <a:pt x="18" y="11"/>
                  </a:cubicBezTo>
                  <a:cubicBezTo>
                    <a:pt x="28" y="18"/>
                    <a:pt x="33" y="50"/>
                    <a:pt x="18" y="54"/>
                  </a:cubicBezTo>
                  <a:cubicBezTo>
                    <a:pt x="26" y="69"/>
                    <a:pt x="5" y="68"/>
                    <a:pt x="0" y="77"/>
                  </a:cubicBezTo>
                  <a:cubicBezTo>
                    <a:pt x="10" y="61"/>
                    <a:pt x="36" y="64"/>
                    <a:pt x="31" y="87"/>
                  </a:cubicBezTo>
                  <a:cubicBezTo>
                    <a:pt x="26" y="76"/>
                    <a:pt x="41" y="61"/>
                    <a:pt x="51" y="64"/>
                  </a:cubicBezTo>
                  <a:cubicBezTo>
                    <a:pt x="51" y="58"/>
                    <a:pt x="54" y="57"/>
                    <a:pt x="60" y="58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2" name="Freeform 884">
              <a:extLst>
                <a:ext uri="{FF2B5EF4-FFF2-40B4-BE49-F238E27FC236}">
                  <a16:creationId xmlns:a16="http://schemas.microsoft.com/office/drawing/2014/main" id="{526D56BA-55F4-493A-BC4B-CD2FE7657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1547"/>
              <a:ext cx="74" cy="174"/>
            </a:xfrm>
            <a:custGeom>
              <a:avLst/>
              <a:gdLst>
                <a:gd name="T0" fmla="*/ 129 w 50"/>
                <a:gd name="T1" fmla="*/ 0 h 117"/>
                <a:gd name="T2" fmla="*/ 74 w 50"/>
                <a:gd name="T3" fmla="*/ 76 h 117"/>
                <a:gd name="T4" fmla="*/ 0 w 50"/>
                <a:gd name="T5" fmla="*/ 141 h 117"/>
                <a:gd name="T6" fmla="*/ 36 w 50"/>
                <a:gd name="T7" fmla="*/ 204 h 117"/>
                <a:gd name="T8" fmla="*/ 127 w 50"/>
                <a:gd name="T9" fmla="*/ 385 h 117"/>
                <a:gd name="T10" fmla="*/ 155 w 50"/>
                <a:gd name="T11" fmla="*/ 195 h 117"/>
                <a:gd name="T12" fmla="*/ 163 w 50"/>
                <a:gd name="T13" fmla="*/ 204 h 117"/>
                <a:gd name="T14" fmla="*/ 163 w 50"/>
                <a:gd name="T15" fmla="*/ 113 h 117"/>
                <a:gd name="T16" fmla="*/ 163 w 50"/>
                <a:gd name="T17" fmla="*/ 15 h 1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117">
                  <a:moveTo>
                    <a:pt x="40" y="0"/>
                  </a:moveTo>
                  <a:cubicBezTo>
                    <a:pt x="39" y="5"/>
                    <a:pt x="41" y="44"/>
                    <a:pt x="23" y="23"/>
                  </a:cubicBezTo>
                  <a:cubicBezTo>
                    <a:pt x="35" y="36"/>
                    <a:pt x="9" y="44"/>
                    <a:pt x="0" y="43"/>
                  </a:cubicBezTo>
                  <a:cubicBezTo>
                    <a:pt x="5" y="49"/>
                    <a:pt x="17" y="51"/>
                    <a:pt x="11" y="62"/>
                  </a:cubicBezTo>
                  <a:cubicBezTo>
                    <a:pt x="29" y="69"/>
                    <a:pt x="41" y="99"/>
                    <a:pt x="39" y="117"/>
                  </a:cubicBezTo>
                  <a:cubicBezTo>
                    <a:pt x="35" y="99"/>
                    <a:pt x="31" y="71"/>
                    <a:pt x="48" y="59"/>
                  </a:cubicBezTo>
                  <a:cubicBezTo>
                    <a:pt x="48" y="59"/>
                    <a:pt x="49" y="61"/>
                    <a:pt x="50" y="62"/>
                  </a:cubicBezTo>
                  <a:cubicBezTo>
                    <a:pt x="31" y="57"/>
                    <a:pt x="35" y="27"/>
                    <a:pt x="50" y="34"/>
                  </a:cubicBezTo>
                  <a:cubicBezTo>
                    <a:pt x="37" y="32"/>
                    <a:pt x="45" y="12"/>
                    <a:pt x="50" y="5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3" name="Freeform 885">
              <a:extLst>
                <a:ext uri="{FF2B5EF4-FFF2-40B4-BE49-F238E27FC236}">
                  <a16:creationId xmlns:a16="http://schemas.microsoft.com/office/drawing/2014/main" id="{1A592214-A92C-43F2-9C60-6EF1D6D14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711"/>
              <a:ext cx="111" cy="107"/>
            </a:xfrm>
            <a:custGeom>
              <a:avLst/>
              <a:gdLst>
                <a:gd name="T0" fmla="*/ 0 w 75"/>
                <a:gd name="T1" fmla="*/ 201 h 72"/>
                <a:gd name="T2" fmla="*/ 59 w 75"/>
                <a:gd name="T3" fmla="*/ 123 h 72"/>
                <a:gd name="T4" fmla="*/ 22 w 75"/>
                <a:gd name="T5" fmla="*/ 19 h 72"/>
                <a:gd name="T6" fmla="*/ 55 w 75"/>
                <a:gd name="T7" fmla="*/ 0 h 72"/>
                <a:gd name="T8" fmla="*/ 87 w 75"/>
                <a:gd name="T9" fmla="*/ 59 h 72"/>
                <a:gd name="T10" fmla="*/ 104 w 75"/>
                <a:gd name="T11" fmla="*/ 49 h 72"/>
                <a:gd name="T12" fmla="*/ 182 w 75"/>
                <a:gd name="T13" fmla="*/ 95 h 72"/>
                <a:gd name="T14" fmla="*/ 234 w 75"/>
                <a:gd name="T15" fmla="*/ 46 h 72"/>
                <a:gd name="T16" fmla="*/ 234 w 75"/>
                <a:gd name="T17" fmla="*/ 59 h 72"/>
                <a:gd name="T18" fmla="*/ 243 w 75"/>
                <a:gd name="T19" fmla="*/ 67 h 72"/>
                <a:gd name="T20" fmla="*/ 218 w 75"/>
                <a:gd name="T21" fmla="*/ 158 h 72"/>
                <a:gd name="T22" fmla="*/ 141 w 75"/>
                <a:gd name="T23" fmla="*/ 137 h 72"/>
                <a:gd name="T24" fmla="*/ 95 w 75"/>
                <a:gd name="T25" fmla="*/ 227 h 72"/>
                <a:gd name="T26" fmla="*/ 36 w 75"/>
                <a:gd name="T27" fmla="*/ 236 h 72"/>
                <a:gd name="T28" fmla="*/ 1 w 75"/>
                <a:gd name="T29" fmla="*/ 217 h 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5" h="72">
                  <a:moveTo>
                    <a:pt x="0" y="61"/>
                  </a:moveTo>
                  <a:cubicBezTo>
                    <a:pt x="10" y="54"/>
                    <a:pt x="17" y="52"/>
                    <a:pt x="18" y="38"/>
                  </a:cubicBezTo>
                  <a:cubicBezTo>
                    <a:pt x="20" y="25"/>
                    <a:pt x="12" y="17"/>
                    <a:pt x="7" y="6"/>
                  </a:cubicBezTo>
                  <a:cubicBezTo>
                    <a:pt x="12" y="13"/>
                    <a:pt x="18" y="8"/>
                    <a:pt x="17" y="0"/>
                  </a:cubicBezTo>
                  <a:cubicBezTo>
                    <a:pt x="19" y="5"/>
                    <a:pt x="22" y="15"/>
                    <a:pt x="27" y="18"/>
                  </a:cubicBezTo>
                  <a:cubicBezTo>
                    <a:pt x="32" y="21"/>
                    <a:pt x="36" y="20"/>
                    <a:pt x="32" y="15"/>
                  </a:cubicBezTo>
                  <a:cubicBezTo>
                    <a:pt x="32" y="26"/>
                    <a:pt x="46" y="30"/>
                    <a:pt x="56" y="29"/>
                  </a:cubicBezTo>
                  <a:cubicBezTo>
                    <a:pt x="65" y="28"/>
                    <a:pt x="68" y="22"/>
                    <a:pt x="72" y="14"/>
                  </a:cubicBezTo>
                  <a:cubicBezTo>
                    <a:pt x="72" y="14"/>
                    <a:pt x="72" y="17"/>
                    <a:pt x="72" y="18"/>
                  </a:cubicBezTo>
                  <a:cubicBezTo>
                    <a:pt x="73" y="19"/>
                    <a:pt x="74" y="18"/>
                    <a:pt x="75" y="20"/>
                  </a:cubicBezTo>
                  <a:cubicBezTo>
                    <a:pt x="67" y="27"/>
                    <a:pt x="62" y="39"/>
                    <a:pt x="67" y="48"/>
                  </a:cubicBezTo>
                  <a:cubicBezTo>
                    <a:pt x="62" y="41"/>
                    <a:pt x="50" y="31"/>
                    <a:pt x="43" y="42"/>
                  </a:cubicBezTo>
                  <a:cubicBezTo>
                    <a:pt x="26" y="8"/>
                    <a:pt x="30" y="58"/>
                    <a:pt x="29" y="69"/>
                  </a:cubicBezTo>
                  <a:cubicBezTo>
                    <a:pt x="23" y="61"/>
                    <a:pt x="13" y="60"/>
                    <a:pt x="11" y="72"/>
                  </a:cubicBezTo>
                  <a:cubicBezTo>
                    <a:pt x="11" y="67"/>
                    <a:pt x="6" y="62"/>
                    <a:pt x="1" y="66"/>
                  </a:cubicBezTo>
                </a:path>
              </a:pathLst>
            </a:custGeom>
            <a:solidFill>
              <a:srgbClr val="C8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4" name="Freeform 886">
              <a:extLst>
                <a:ext uri="{FF2B5EF4-FFF2-40B4-BE49-F238E27FC236}">
                  <a16:creationId xmlns:a16="http://schemas.microsoft.com/office/drawing/2014/main" id="{E16058D1-F050-4D92-A302-2DABE7BE6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1739"/>
              <a:ext cx="23" cy="41"/>
            </a:xfrm>
            <a:custGeom>
              <a:avLst/>
              <a:gdLst>
                <a:gd name="T0" fmla="*/ 0 w 15"/>
                <a:gd name="T1" fmla="*/ 0 h 28"/>
                <a:gd name="T2" fmla="*/ 12 w 15"/>
                <a:gd name="T3" fmla="*/ 88 h 28"/>
                <a:gd name="T4" fmla="*/ 54 w 15"/>
                <a:gd name="T5" fmla="*/ 28 h 28"/>
                <a:gd name="T6" fmla="*/ 14 w 15"/>
                <a:gd name="T7" fmla="*/ 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8">
                  <a:moveTo>
                    <a:pt x="0" y="0"/>
                  </a:moveTo>
                  <a:cubicBezTo>
                    <a:pt x="6" y="7"/>
                    <a:pt x="3" y="20"/>
                    <a:pt x="3" y="28"/>
                  </a:cubicBezTo>
                  <a:cubicBezTo>
                    <a:pt x="3" y="19"/>
                    <a:pt x="6" y="9"/>
                    <a:pt x="15" y="9"/>
                  </a:cubicBezTo>
                  <a:cubicBezTo>
                    <a:pt x="11" y="8"/>
                    <a:pt x="6" y="5"/>
                    <a:pt x="4" y="1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887">
              <a:extLst>
                <a:ext uri="{FF2B5EF4-FFF2-40B4-BE49-F238E27FC236}">
                  <a16:creationId xmlns:a16="http://schemas.microsoft.com/office/drawing/2014/main" id="{8305636D-69DC-488A-8F91-22C1D1EA6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2043"/>
              <a:ext cx="47" cy="26"/>
            </a:xfrm>
            <a:custGeom>
              <a:avLst/>
              <a:gdLst>
                <a:gd name="T0" fmla="*/ 0 w 31"/>
                <a:gd name="T1" fmla="*/ 5 h 17"/>
                <a:gd name="T2" fmla="*/ 18 w 31"/>
                <a:gd name="T3" fmla="*/ 28 h 17"/>
                <a:gd name="T4" fmla="*/ 108 w 31"/>
                <a:gd name="T5" fmla="*/ 61 h 17"/>
                <a:gd name="T6" fmla="*/ 49 w 31"/>
                <a:gd name="T7" fmla="*/ 14 h 17"/>
                <a:gd name="T8" fmla="*/ 5 w 31"/>
                <a:gd name="T9" fmla="*/ 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0" y="1"/>
                  </a:moveTo>
                  <a:cubicBezTo>
                    <a:pt x="5" y="2"/>
                    <a:pt x="6" y="4"/>
                    <a:pt x="5" y="8"/>
                  </a:cubicBezTo>
                  <a:cubicBezTo>
                    <a:pt x="9" y="0"/>
                    <a:pt x="26" y="13"/>
                    <a:pt x="31" y="17"/>
                  </a:cubicBezTo>
                  <a:cubicBezTo>
                    <a:pt x="24" y="15"/>
                    <a:pt x="20" y="7"/>
                    <a:pt x="14" y="4"/>
                  </a:cubicBezTo>
                  <a:cubicBezTo>
                    <a:pt x="9" y="2"/>
                    <a:pt x="5" y="5"/>
                    <a:pt x="1" y="1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Freeform 888">
              <a:extLst>
                <a:ext uri="{FF2B5EF4-FFF2-40B4-BE49-F238E27FC236}">
                  <a16:creationId xmlns:a16="http://schemas.microsoft.com/office/drawing/2014/main" id="{992574C6-D26A-4F23-B343-99E92FDB0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1928"/>
              <a:ext cx="73" cy="41"/>
            </a:xfrm>
            <a:custGeom>
              <a:avLst/>
              <a:gdLst>
                <a:gd name="T0" fmla="*/ 46 w 49"/>
                <a:gd name="T1" fmla="*/ 1 h 28"/>
                <a:gd name="T2" fmla="*/ 42 w 49"/>
                <a:gd name="T3" fmla="*/ 34 h 28"/>
                <a:gd name="T4" fmla="*/ 0 w 49"/>
                <a:gd name="T5" fmla="*/ 82 h 28"/>
                <a:gd name="T6" fmla="*/ 19 w 49"/>
                <a:gd name="T7" fmla="*/ 86 h 28"/>
                <a:gd name="T8" fmla="*/ 119 w 49"/>
                <a:gd name="T9" fmla="*/ 66 h 28"/>
                <a:gd name="T10" fmla="*/ 119 w 49"/>
                <a:gd name="T11" fmla="*/ 54 h 28"/>
                <a:gd name="T12" fmla="*/ 162 w 49"/>
                <a:gd name="T13" fmla="*/ 69 h 28"/>
                <a:gd name="T14" fmla="*/ 80 w 49"/>
                <a:gd name="T15" fmla="*/ 22 h 28"/>
                <a:gd name="T16" fmla="*/ 42 w 49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28">
                  <a:moveTo>
                    <a:pt x="14" y="1"/>
                  </a:moveTo>
                  <a:cubicBezTo>
                    <a:pt x="11" y="0"/>
                    <a:pt x="14" y="7"/>
                    <a:pt x="13" y="11"/>
                  </a:cubicBezTo>
                  <a:cubicBezTo>
                    <a:pt x="11" y="18"/>
                    <a:pt x="6" y="24"/>
                    <a:pt x="0" y="26"/>
                  </a:cubicBezTo>
                  <a:cubicBezTo>
                    <a:pt x="2" y="28"/>
                    <a:pt x="3" y="27"/>
                    <a:pt x="6" y="27"/>
                  </a:cubicBezTo>
                  <a:cubicBezTo>
                    <a:pt x="9" y="13"/>
                    <a:pt x="28" y="11"/>
                    <a:pt x="36" y="21"/>
                  </a:cubicBezTo>
                  <a:cubicBezTo>
                    <a:pt x="36" y="19"/>
                    <a:pt x="36" y="18"/>
                    <a:pt x="36" y="17"/>
                  </a:cubicBezTo>
                  <a:cubicBezTo>
                    <a:pt x="41" y="16"/>
                    <a:pt x="45" y="18"/>
                    <a:pt x="49" y="22"/>
                  </a:cubicBezTo>
                  <a:cubicBezTo>
                    <a:pt x="40" y="18"/>
                    <a:pt x="33" y="10"/>
                    <a:pt x="24" y="7"/>
                  </a:cubicBezTo>
                  <a:cubicBezTo>
                    <a:pt x="18" y="5"/>
                    <a:pt x="11" y="8"/>
                    <a:pt x="13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7" name="Freeform 889">
              <a:extLst>
                <a:ext uri="{FF2B5EF4-FFF2-40B4-BE49-F238E27FC236}">
                  <a16:creationId xmlns:a16="http://schemas.microsoft.com/office/drawing/2014/main" id="{64163C21-8D8E-4E02-BD3A-126722CD7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602"/>
              <a:ext cx="37" cy="45"/>
            </a:xfrm>
            <a:custGeom>
              <a:avLst/>
              <a:gdLst>
                <a:gd name="T0" fmla="*/ 0 w 25"/>
                <a:gd name="T1" fmla="*/ 39 h 30"/>
                <a:gd name="T2" fmla="*/ 49 w 25"/>
                <a:gd name="T3" fmla="*/ 102 h 30"/>
                <a:gd name="T4" fmla="*/ 41 w 25"/>
                <a:gd name="T5" fmla="*/ 81 h 30"/>
                <a:gd name="T6" fmla="*/ 81 w 25"/>
                <a:gd name="T7" fmla="*/ 89 h 30"/>
                <a:gd name="T8" fmla="*/ 61 w 25"/>
                <a:gd name="T9" fmla="*/ 0 h 30"/>
                <a:gd name="T10" fmla="*/ 19 w 25"/>
                <a:gd name="T11" fmla="*/ 27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0">
                  <a:moveTo>
                    <a:pt x="0" y="11"/>
                  </a:moveTo>
                  <a:cubicBezTo>
                    <a:pt x="10" y="0"/>
                    <a:pt x="14" y="25"/>
                    <a:pt x="15" y="30"/>
                  </a:cubicBezTo>
                  <a:cubicBezTo>
                    <a:pt x="14" y="29"/>
                    <a:pt x="14" y="26"/>
                    <a:pt x="13" y="24"/>
                  </a:cubicBezTo>
                  <a:cubicBezTo>
                    <a:pt x="17" y="21"/>
                    <a:pt x="22" y="21"/>
                    <a:pt x="25" y="26"/>
                  </a:cubicBezTo>
                  <a:cubicBezTo>
                    <a:pt x="16" y="21"/>
                    <a:pt x="12" y="8"/>
                    <a:pt x="19" y="0"/>
                  </a:cubicBezTo>
                  <a:cubicBezTo>
                    <a:pt x="18" y="5"/>
                    <a:pt x="12" y="8"/>
                    <a:pt x="6" y="8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Freeform 890">
              <a:extLst>
                <a:ext uri="{FF2B5EF4-FFF2-40B4-BE49-F238E27FC236}">
                  <a16:creationId xmlns:a16="http://schemas.microsoft.com/office/drawing/2014/main" id="{D1C99E56-A077-4A5B-896B-44FEEA41A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553"/>
              <a:ext cx="40" cy="61"/>
            </a:xfrm>
            <a:custGeom>
              <a:avLst/>
              <a:gdLst>
                <a:gd name="T0" fmla="*/ 6 w 27"/>
                <a:gd name="T1" fmla="*/ 1 h 41"/>
                <a:gd name="T2" fmla="*/ 0 w 27"/>
                <a:gd name="T3" fmla="*/ 60 h 41"/>
                <a:gd name="T4" fmla="*/ 87 w 27"/>
                <a:gd name="T5" fmla="*/ 135 h 41"/>
                <a:gd name="T6" fmla="*/ 79 w 27"/>
                <a:gd name="T7" fmla="*/ 33 h 41"/>
                <a:gd name="T8" fmla="*/ 9 w 27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1">
                  <a:moveTo>
                    <a:pt x="2" y="1"/>
                  </a:moveTo>
                  <a:cubicBezTo>
                    <a:pt x="3" y="7"/>
                    <a:pt x="4" y="13"/>
                    <a:pt x="0" y="18"/>
                  </a:cubicBezTo>
                  <a:cubicBezTo>
                    <a:pt x="14" y="7"/>
                    <a:pt x="25" y="31"/>
                    <a:pt x="27" y="41"/>
                  </a:cubicBezTo>
                  <a:cubicBezTo>
                    <a:pt x="20" y="35"/>
                    <a:pt x="17" y="16"/>
                    <a:pt x="24" y="10"/>
                  </a:cubicBezTo>
                  <a:cubicBezTo>
                    <a:pt x="17" y="12"/>
                    <a:pt x="3" y="10"/>
                    <a:pt x="3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9" name="Freeform 891">
              <a:extLst>
                <a:ext uri="{FF2B5EF4-FFF2-40B4-BE49-F238E27FC236}">
                  <a16:creationId xmlns:a16="http://schemas.microsoft.com/office/drawing/2014/main" id="{5B19EA3C-7F1D-4845-9826-70C82D8AC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369"/>
              <a:ext cx="64" cy="41"/>
            </a:xfrm>
            <a:custGeom>
              <a:avLst/>
              <a:gdLst>
                <a:gd name="T0" fmla="*/ 0 w 43"/>
                <a:gd name="T1" fmla="*/ 0 h 28"/>
                <a:gd name="T2" fmla="*/ 9 w 43"/>
                <a:gd name="T3" fmla="*/ 75 h 28"/>
                <a:gd name="T4" fmla="*/ 94 w 43"/>
                <a:gd name="T5" fmla="*/ 88 h 28"/>
                <a:gd name="T6" fmla="*/ 141 w 43"/>
                <a:gd name="T7" fmla="*/ 66 h 28"/>
                <a:gd name="T8" fmla="*/ 73 w 43"/>
                <a:gd name="T9" fmla="*/ 54 h 28"/>
                <a:gd name="T10" fmla="*/ 19 w 43"/>
                <a:gd name="T11" fmla="*/ 13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28">
                  <a:moveTo>
                    <a:pt x="0" y="0"/>
                  </a:moveTo>
                  <a:cubicBezTo>
                    <a:pt x="5" y="6"/>
                    <a:pt x="8" y="18"/>
                    <a:pt x="3" y="24"/>
                  </a:cubicBezTo>
                  <a:cubicBezTo>
                    <a:pt x="5" y="7"/>
                    <a:pt x="23" y="19"/>
                    <a:pt x="28" y="28"/>
                  </a:cubicBezTo>
                  <a:cubicBezTo>
                    <a:pt x="20" y="19"/>
                    <a:pt x="39" y="20"/>
                    <a:pt x="43" y="21"/>
                  </a:cubicBezTo>
                  <a:cubicBezTo>
                    <a:pt x="37" y="20"/>
                    <a:pt x="28" y="20"/>
                    <a:pt x="22" y="17"/>
                  </a:cubicBezTo>
                  <a:cubicBezTo>
                    <a:pt x="16" y="15"/>
                    <a:pt x="12" y="7"/>
                    <a:pt x="6" y="4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0" name="Freeform 892">
              <a:extLst>
                <a:ext uri="{FF2B5EF4-FFF2-40B4-BE49-F238E27FC236}">
                  <a16:creationId xmlns:a16="http://schemas.microsoft.com/office/drawing/2014/main" id="{43BEC548-4FF2-408B-9703-0E9DB7179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1204"/>
              <a:ext cx="18" cy="34"/>
            </a:xfrm>
            <a:custGeom>
              <a:avLst/>
              <a:gdLst>
                <a:gd name="T0" fmla="*/ 0 w 12"/>
                <a:gd name="T1" fmla="*/ 0 h 23"/>
                <a:gd name="T2" fmla="*/ 27 w 12"/>
                <a:gd name="T3" fmla="*/ 74 h 23"/>
                <a:gd name="T4" fmla="*/ 41 w 12"/>
                <a:gd name="T5" fmla="*/ 0 h 23"/>
                <a:gd name="T6" fmla="*/ 0 w 12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3">
                  <a:moveTo>
                    <a:pt x="0" y="0"/>
                  </a:moveTo>
                  <a:cubicBezTo>
                    <a:pt x="7" y="7"/>
                    <a:pt x="8" y="13"/>
                    <a:pt x="8" y="23"/>
                  </a:cubicBezTo>
                  <a:cubicBezTo>
                    <a:pt x="6" y="15"/>
                    <a:pt x="6" y="7"/>
                    <a:pt x="12" y="0"/>
                  </a:cubicBezTo>
                  <a:cubicBezTo>
                    <a:pt x="8" y="3"/>
                    <a:pt x="3" y="4"/>
                    <a:pt x="0" y="1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1" name="Freeform 893">
              <a:extLst>
                <a:ext uri="{FF2B5EF4-FFF2-40B4-BE49-F238E27FC236}">
                  <a16:creationId xmlns:a16="http://schemas.microsoft.com/office/drawing/2014/main" id="{2A24C089-8046-4C3C-9F6E-D4BADD661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213"/>
              <a:ext cx="31" cy="27"/>
            </a:xfrm>
            <a:custGeom>
              <a:avLst/>
              <a:gdLst>
                <a:gd name="T0" fmla="*/ 0 w 21"/>
                <a:gd name="T1" fmla="*/ 48 h 18"/>
                <a:gd name="T2" fmla="*/ 13 w 21"/>
                <a:gd name="T3" fmla="*/ 26 h 18"/>
                <a:gd name="T4" fmla="*/ 68 w 21"/>
                <a:gd name="T5" fmla="*/ 62 h 18"/>
                <a:gd name="T6" fmla="*/ 6 w 21"/>
                <a:gd name="T7" fmla="*/ 0 h 18"/>
                <a:gd name="T8" fmla="*/ 1 w 21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8">
                  <a:moveTo>
                    <a:pt x="0" y="14"/>
                  </a:moveTo>
                  <a:cubicBezTo>
                    <a:pt x="0" y="11"/>
                    <a:pt x="2" y="9"/>
                    <a:pt x="4" y="7"/>
                  </a:cubicBezTo>
                  <a:cubicBezTo>
                    <a:pt x="8" y="10"/>
                    <a:pt x="18" y="15"/>
                    <a:pt x="21" y="18"/>
                  </a:cubicBezTo>
                  <a:cubicBezTo>
                    <a:pt x="15" y="15"/>
                    <a:pt x="4" y="7"/>
                    <a:pt x="2" y="0"/>
                  </a:cubicBezTo>
                  <a:cubicBezTo>
                    <a:pt x="1" y="2"/>
                    <a:pt x="1" y="3"/>
                    <a:pt x="1" y="5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2" name="Freeform 894">
              <a:extLst>
                <a:ext uri="{FF2B5EF4-FFF2-40B4-BE49-F238E27FC236}">
                  <a16:creationId xmlns:a16="http://schemas.microsoft.com/office/drawing/2014/main" id="{D07F5C78-D8D3-40B6-AB2A-FFFC35F1D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2467"/>
              <a:ext cx="20" cy="80"/>
            </a:xfrm>
            <a:custGeom>
              <a:avLst/>
              <a:gdLst>
                <a:gd name="T0" fmla="*/ 0 w 13"/>
                <a:gd name="T1" fmla="*/ 33 h 54"/>
                <a:gd name="T2" fmla="*/ 28 w 13"/>
                <a:gd name="T3" fmla="*/ 90 h 54"/>
                <a:gd name="T4" fmla="*/ 40 w 13"/>
                <a:gd name="T5" fmla="*/ 176 h 54"/>
                <a:gd name="T6" fmla="*/ 43 w 13"/>
                <a:gd name="T7" fmla="*/ 65 h 54"/>
                <a:gd name="T8" fmla="*/ 34 w 13"/>
                <a:gd name="T9" fmla="*/ 65 h 54"/>
                <a:gd name="T10" fmla="*/ 48 w 13"/>
                <a:gd name="T11" fmla="*/ 0 h 54"/>
                <a:gd name="T12" fmla="*/ 8 w 13"/>
                <a:gd name="T13" fmla="*/ 27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4">
                  <a:moveTo>
                    <a:pt x="0" y="10"/>
                  </a:moveTo>
                  <a:cubicBezTo>
                    <a:pt x="5" y="14"/>
                    <a:pt x="9" y="21"/>
                    <a:pt x="8" y="28"/>
                  </a:cubicBezTo>
                  <a:cubicBezTo>
                    <a:pt x="13" y="31"/>
                    <a:pt x="12" y="47"/>
                    <a:pt x="11" y="54"/>
                  </a:cubicBezTo>
                  <a:cubicBezTo>
                    <a:pt x="8" y="44"/>
                    <a:pt x="10" y="30"/>
                    <a:pt x="12" y="20"/>
                  </a:cubicBezTo>
                  <a:cubicBezTo>
                    <a:pt x="11" y="20"/>
                    <a:pt x="10" y="20"/>
                    <a:pt x="9" y="20"/>
                  </a:cubicBezTo>
                  <a:cubicBezTo>
                    <a:pt x="6" y="13"/>
                    <a:pt x="9" y="6"/>
                    <a:pt x="13" y="0"/>
                  </a:cubicBezTo>
                  <a:cubicBezTo>
                    <a:pt x="11" y="4"/>
                    <a:pt x="7" y="7"/>
                    <a:pt x="2" y="8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3" name="Freeform 895">
              <a:extLst>
                <a:ext uri="{FF2B5EF4-FFF2-40B4-BE49-F238E27FC236}">
                  <a16:creationId xmlns:a16="http://schemas.microsoft.com/office/drawing/2014/main" id="{BE4D0797-1259-482B-8970-6FC99F2D3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445"/>
              <a:ext cx="25" cy="32"/>
            </a:xfrm>
            <a:custGeom>
              <a:avLst/>
              <a:gdLst>
                <a:gd name="T0" fmla="*/ 13 w 17"/>
                <a:gd name="T1" fmla="*/ 13 h 22"/>
                <a:gd name="T2" fmla="*/ 6 w 17"/>
                <a:gd name="T3" fmla="*/ 68 h 22"/>
                <a:gd name="T4" fmla="*/ 15 w 17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2">
                  <a:moveTo>
                    <a:pt x="4" y="4"/>
                  </a:moveTo>
                  <a:cubicBezTo>
                    <a:pt x="3" y="10"/>
                    <a:pt x="7" y="19"/>
                    <a:pt x="2" y="22"/>
                  </a:cubicBezTo>
                  <a:cubicBezTo>
                    <a:pt x="17" y="17"/>
                    <a:pt x="0" y="8"/>
                    <a:pt x="5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4" name="Freeform 896">
              <a:extLst>
                <a:ext uri="{FF2B5EF4-FFF2-40B4-BE49-F238E27FC236}">
                  <a16:creationId xmlns:a16="http://schemas.microsoft.com/office/drawing/2014/main" id="{79E6707C-0845-4027-823A-96F796682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203"/>
              <a:ext cx="20" cy="26"/>
            </a:xfrm>
            <a:custGeom>
              <a:avLst/>
              <a:gdLst>
                <a:gd name="T0" fmla="*/ 5 w 13"/>
                <a:gd name="T1" fmla="*/ 0 h 18"/>
                <a:gd name="T2" fmla="*/ 12 w 13"/>
                <a:gd name="T3" fmla="*/ 55 h 18"/>
                <a:gd name="T4" fmla="*/ 48 w 13"/>
                <a:gd name="T5" fmla="*/ 9 h 18"/>
                <a:gd name="T6" fmla="*/ 8 w 13"/>
                <a:gd name="T7" fmla="*/ 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8">
                  <a:moveTo>
                    <a:pt x="1" y="0"/>
                  </a:moveTo>
                  <a:cubicBezTo>
                    <a:pt x="0" y="6"/>
                    <a:pt x="2" y="12"/>
                    <a:pt x="3" y="18"/>
                  </a:cubicBezTo>
                  <a:cubicBezTo>
                    <a:pt x="4" y="12"/>
                    <a:pt x="7" y="3"/>
                    <a:pt x="13" y="3"/>
                  </a:cubicBezTo>
                  <a:cubicBezTo>
                    <a:pt x="11" y="4"/>
                    <a:pt x="5" y="6"/>
                    <a:pt x="2" y="1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5" name="Freeform 897">
              <a:extLst>
                <a:ext uri="{FF2B5EF4-FFF2-40B4-BE49-F238E27FC236}">
                  <a16:creationId xmlns:a16="http://schemas.microsoft.com/office/drawing/2014/main" id="{0FE807EB-4CE8-44A5-B05A-F181734B8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2197"/>
              <a:ext cx="46" cy="22"/>
            </a:xfrm>
            <a:custGeom>
              <a:avLst/>
              <a:gdLst>
                <a:gd name="T0" fmla="*/ 0 w 31"/>
                <a:gd name="T1" fmla="*/ 26 h 15"/>
                <a:gd name="T2" fmla="*/ 55 w 31"/>
                <a:gd name="T3" fmla="*/ 34 h 15"/>
                <a:gd name="T4" fmla="*/ 101 w 31"/>
                <a:gd name="T5" fmla="*/ 47 h 15"/>
                <a:gd name="T6" fmla="*/ 88 w 31"/>
                <a:gd name="T7" fmla="*/ 15 h 15"/>
                <a:gd name="T8" fmla="*/ 88 w 31"/>
                <a:gd name="T9" fmla="*/ 15 h 15"/>
                <a:gd name="T10" fmla="*/ 22 w 31"/>
                <a:gd name="T11" fmla="*/ 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5">
                  <a:moveTo>
                    <a:pt x="0" y="8"/>
                  </a:moveTo>
                  <a:cubicBezTo>
                    <a:pt x="4" y="0"/>
                    <a:pt x="16" y="4"/>
                    <a:pt x="17" y="11"/>
                  </a:cubicBezTo>
                  <a:cubicBezTo>
                    <a:pt x="22" y="9"/>
                    <a:pt x="30" y="10"/>
                    <a:pt x="31" y="15"/>
                  </a:cubicBezTo>
                  <a:cubicBezTo>
                    <a:pt x="27" y="14"/>
                    <a:pt x="26" y="9"/>
                    <a:pt x="27" y="5"/>
                  </a:cubicBezTo>
                  <a:cubicBezTo>
                    <a:pt x="27" y="4"/>
                    <a:pt x="27" y="4"/>
                    <a:pt x="27" y="5"/>
                  </a:cubicBezTo>
                  <a:cubicBezTo>
                    <a:pt x="20" y="11"/>
                    <a:pt x="14" y="4"/>
                    <a:pt x="7" y="1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6" name="Freeform 898">
              <a:extLst>
                <a:ext uri="{FF2B5EF4-FFF2-40B4-BE49-F238E27FC236}">
                  <a16:creationId xmlns:a16="http://schemas.microsoft.com/office/drawing/2014/main" id="{E697C387-F8BE-40B9-A9E3-FF37930EC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702"/>
              <a:ext cx="35" cy="76"/>
            </a:xfrm>
            <a:custGeom>
              <a:avLst/>
              <a:gdLst>
                <a:gd name="T0" fmla="*/ 0 w 24"/>
                <a:gd name="T1" fmla="*/ 15 h 51"/>
                <a:gd name="T2" fmla="*/ 42 w 24"/>
                <a:gd name="T3" fmla="*/ 107 h 51"/>
                <a:gd name="T4" fmla="*/ 50 w 24"/>
                <a:gd name="T5" fmla="*/ 168 h 51"/>
                <a:gd name="T6" fmla="*/ 74 w 24"/>
                <a:gd name="T7" fmla="*/ 94 h 51"/>
                <a:gd name="T8" fmla="*/ 50 w 24"/>
                <a:gd name="T9" fmla="*/ 9 h 51"/>
                <a:gd name="T10" fmla="*/ 0 w 24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51">
                  <a:moveTo>
                    <a:pt x="0" y="5"/>
                  </a:moveTo>
                  <a:cubicBezTo>
                    <a:pt x="12" y="11"/>
                    <a:pt x="19" y="17"/>
                    <a:pt x="14" y="32"/>
                  </a:cubicBezTo>
                  <a:cubicBezTo>
                    <a:pt x="19" y="34"/>
                    <a:pt x="23" y="48"/>
                    <a:pt x="16" y="51"/>
                  </a:cubicBezTo>
                  <a:cubicBezTo>
                    <a:pt x="14" y="44"/>
                    <a:pt x="19" y="34"/>
                    <a:pt x="24" y="28"/>
                  </a:cubicBezTo>
                  <a:cubicBezTo>
                    <a:pt x="15" y="23"/>
                    <a:pt x="16" y="12"/>
                    <a:pt x="16" y="3"/>
                  </a:cubicBezTo>
                  <a:cubicBezTo>
                    <a:pt x="10" y="5"/>
                    <a:pt x="4" y="4"/>
                    <a:pt x="0" y="0"/>
                  </a:cubicBezTo>
                </a:path>
              </a:pathLst>
            </a:custGeom>
            <a:solidFill>
              <a:srgbClr val="B4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7" name="Freeform 899">
              <a:extLst>
                <a:ext uri="{FF2B5EF4-FFF2-40B4-BE49-F238E27FC236}">
                  <a16:creationId xmlns:a16="http://schemas.microsoft.com/office/drawing/2014/main" id="{8ABD5405-B90A-49DD-9C14-610EFA543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1861"/>
              <a:ext cx="72" cy="58"/>
            </a:xfrm>
            <a:custGeom>
              <a:avLst/>
              <a:gdLst>
                <a:gd name="T0" fmla="*/ 72 w 48"/>
                <a:gd name="T1" fmla="*/ 13 h 39"/>
                <a:gd name="T2" fmla="*/ 95 w 48"/>
                <a:gd name="T3" fmla="*/ 119 h 39"/>
                <a:gd name="T4" fmla="*/ 89 w 48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9">
                  <a:moveTo>
                    <a:pt x="21" y="4"/>
                  </a:moveTo>
                  <a:cubicBezTo>
                    <a:pt x="5" y="17"/>
                    <a:pt x="0" y="39"/>
                    <a:pt x="28" y="36"/>
                  </a:cubicBezTo>
                  <a:cubicBezTo>
                    <a:pt x="48" y="35"/>
                    <a:pt x="43" y="3"/>
                    <a:pt x="26" y="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8" name="Freeform 900">
              <a:extLst>
                <a:ext uri="{FF2B5EF4-FFF2-40B4-BE49-F238E27FC236}">
                  <a16:creationId xmlns:a16="http://schemas.microsoft.com/office/drawing/2014/main" id="{0A633C34-14B3-4FD8-BABD-15CEA2BAA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911"/>
              <a:ext cx="32" cy="54"/>
            </a:xfrm>
            <a:custGeom>
              <a:avLst/>
              <a:gdLst>
                <a:gd name="T0" fmla="*/ 75 w 21"/>
                <a:gd name="T1" fmla="*/ 5 h 36"/>
                <a:gd name="T2" fmla="*/ 27 w 21"/>
                <a:gd name="T3" fmla="*/ 81 h 36"/>
                <a:gd name="T4" fmla="*/ 56 w 21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6">
                  <a:moveTo>
                    <a:pt x="21" y="1"/>
                  </a:moveTo>
                  <a:cubicBezTo>
                    <a:pt x="12" y="1"/>
                    <a:pt x="0" y="16"/>
                    <a:pt x="8" y="24"/>
                  </a:cubicBezTo>
                  <a:cubicBezTo>
                    <a:pt x="20" y="36"/>
                    <a:pt x="21" y="7"/>
                    <a:pt x="16" y="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9" name="Freeform 901">
              <a:extLst>
                <a:ext uri="{FF2B5EF4-FFF2-40B4-BE49-F238E27FC236}">
                  <a16:creationId xmlns:a16="http://schemas.microsoft.com/office/drawing/2014/main" id="{95F0927C-B540-4FA3-85D8-E4693A940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1821"/>
              <a:ext cx="65" cy="59"/>
            </a:xfrm>
            <a:custGeom>
              <a:avLst/>
              <a:gdLst>
                <a:gd name="T0" fmla="*/ 106 w 44"/>
                <a:gd name="T1" fmla="*/ 27 h 40"/>
                <a:gd name="T2" fmla="*/ 52 w 44"/>
                <a:gd name="T3" fmla="*/ 114 h 40"/>
                <a:gd name="T4" fmla="*/ 133 w 44"/>
                <a:gd name="T5" fmla="*/ 68 h 40"/>
                <a:gd name="T6" fmla="*/ 81 w 44"/>
                <a:gd name="T7" fmla="*/ 3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40">
                  <a:moveTo>
                    <a:pt x="33" y="8"/>
                  </a:moveTo>
                  <a:cubicBezTo>
                    <a:pt x="23" y="9"/>
                    <a:pt x="0" y="25"/>
                    <a:pt x="16" y="35"/>
                  </a:cubicBezTo>
                  <a:cubicBezTo>
                    <a:pt x="25" y="40"/>
                    <a:pt x="39" y="29"/>
                    <a:pt x="41" y="21"/>
                  </a:cubicBezTo>
                  <a:cubicBezTo>
                    <a:pt x="44" y="11"/>
                    <a:pt x="34" y="0"/>
                    <a:pt x="25" y="1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0" name="Freeform 902">
              <a:extLst>
                <a:ext uri="{FF2B5EF4-FFF2-40B4-BE49-F238E27FC236}">
                  <a16:creationId xmlns:a16="http://schemas.microsoft.com/office/drawing/2014/main" id="{1E4A4DA3-2D7C-46CB-BCC3-407C4BC4D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1877"/>
              <a:ext cx="66" cy="51"/>
            </a:xfrm>
            <a:custGeom>
              <a:avLst/>
              <a:gdLst>
                <a:gd name="T0" fmla="*/ 14 w 44"/>
                <a:gd name="T1" fmla="*/ 68 h 34"/>
                <a:gd name="T2" fmla="*/ 99 w 44"/>
                <a:gd name="T3" fmla="*/ 81 h 34"/>
                <a:gd name="T4" fmla="*/ 26 w 44"/>
                <a:gd name="T5" fmla="*/ 39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4">
                  <a:moveTo>
                    <a:pt x="4" y="20"/>
                  </a:moveTo>
                  <a:cubicBezTo>
                    <a:pt x="0" y="34"/>
                    <a:pt x="23" y="32"/>
                    <a:pt x="29" y="24"/>
                  </a:cubicBezTo>
                  <a:cubicBezTo>
                    <a:pt x="44" y="5"/>
                    <a:pt x="20" y="0"/>
                    <a:pt x="7" y="1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1" name="Freeform 903">
              <a:extLst>
                <a:ext uri="{FF2B5EF4-FFF2-40B4-BE49-F238E27FC236}">
                  <a16:creationId xmlns:a16="http://schemas.microsoft.com/office/drawing/2014/main" id="{27613773-1175-4E9C-82AD-0A63FCACA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1786"/>
              <a:ext cx="45" cy="79"/>
            </a:xfrm>
            <a:custGeom>
              <a:avLst/>
              <a:gdLst>
                <a:gd name="T0" fmla="*/ 8 w 30"/>
                <a:gd name="T1" fmla="*/ 27 h 53"/>
                <a:gd name="T2" fmla="*/ 81 w 30"/>
                <a:gd name="T3" fmla="*/ 113 h 53"/>
                <a:gd name="T4" fmla="*/ 35 w 30"/>
                <a:gd name="T5" fmla="*/ 33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53">
                  <a:moveTo>
                    <a:pt x="2" y="8"/>
                  </a:moveTo>
                  <a:cubicBezTo>
                    <a:pt x="0" y="19"/>
                    <a:pt x="11" y="53"/>
                    <a:pt x="24" y="34"/>
                  </a:cubicBezTo>
                  <a:cubicBezTo>
                    <a:pt x="30" y="24"/>
                    <a:pt x="17" y="0"/>
                    <a:pt x="10" y="1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2" name="Freeform 904">
              <a:extLst>
                <a:ext uri="{FF2B5EF4-FFF2-40B4-BE49-F238E27FC236}">
                  <a16:creationId xmlns:a16="http://schemas.microsoft.com/office/drawing/2014/main" id="{840E93EE-9754-4CB2-9DEF-4D0072519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1835"/>
              <a:ext cx="55" cy="51"/>
            </a:xfrm>
            <a:custGeom>
              <a:avLst/>
              <a:gdLst>
                <a:gd name="T0" fmla="*/ 13 w 37"/>
                <a:gd name="T1" fmla="*/ 41 h 34"/>
                <a:gd name="T2" fmla="*/ 73 w 37"/>
                <a:gd name="T3" fmla="*/ 102 h 34"/>
                <a:gd name="T4" fmla="*/ 19 w 37"/>
                <a:gd name="T5" fmla="*/ 2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4">
                  <a:moveTo>
                    <a:pt x="4" y="12"/>
                  </a:moveTo>
                  <a:cubicBezTo>
                    <a:pt x="0" y="21"/>
                    <a:pt x="13" y="34"/>
                    <a:pt x="22" y="30"/>
                  </a:cubicBezTo>
                  <a:cubicBezTo>
                    <a:pt x="37" y="23"/>
                    <a:pt x="19" y="0"/>
                    <a:pt x="6" y="8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3" name="Freeform 905">
              <a:extLst>
                <a:ext uri="{FF2B5EF4-FFF2-40B4-BE49-F238E27FC236}">
                  <a16:creationId xmlns:a16="http://schemas.microsoft.com/office/drawing/2014/main" id="{9D76A894-949B-4FA7-82CA-CED61CAE7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177"/>
              <a:ext cx="74" cy="60"/>
            </a:xfrm>
            <a:custGeom>
              <a:avLst/>
              <a:gdLst>
                <a:gd name="T0" fmla="*/ 0 w 50"/>
                <a:gd name="T1" fmla="*/ 95 h 40"/>
                <a:gd name="T2" fmla="*/ 104 w 50"/>
                <a:gd name="T3" fmla="*/ 86 h 40"/>
                <a:gd name="T4" fmla="*/ 22 w 50"/>
                <a:gd name="T5" fmla="*/ 68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40">
                  <a:moveTo>
                    <a:pt x="0" y="28"/>
                  </a:moveTo>
                  <a:cubicBezTo>
                    <a:pt x="6" y="40"/>
                    <a:pt x="25" y="36"/>
                    <a:pt x="32" y="25"/>
                  </a:cubicBezTo>
                  <a:cubicBezTo>
                    <a:pt x="50" y="0"/>
                    <a:pt x="19" y="4"/>
                    <a:pt x="7" y="2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4" name="Freeform 906">
              <a:extLst>
                <a:ext uri="{FF2B5EF4-FFF2-40B4-BE49-F238E27FC236}">
                  <a16:creationId xmlns:a16="http://schemas.microsoft.com/office/drawing/2014/main" id="{A851AAAC-39D8-4B55-AD33-3B174CCB1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140"/>
              <a:ext cx="64" cy="63"/>
            </a:xfrm>
            <a:custGeom>
              <a:avLst/>
              <a:gdLst>
                <a:gd name="T0" fmla="*/ 9 w 43"/>
                <a:gd name="T1" fmla="*/ 45 h 42"/>
                <a:gd name="T2" fmla="*/ 80 w 43"/>
                <a:gd name="T3" fmla="*/ 120 h 42"/>
                <a:gd name="T4" fmla="*/ 0 w 43"/>
                <a:gd name="T5" fmla="*/ 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2">
                  <a:moveTo>
                    <a:pt x="3" y="13"/>
                  </a:moveTo>
                  <a:cubicBezTo>
                    <a:pt x="0" y="20"/>
                    <a:pt x="14" y="42"/>
                    <a:pt x="24" y="35"/>
                  </a:cubicBezTo>
                  <a:cubicBezTo>
                    <a:pt x="43" y="21"/>
                    <a:pt x="14" y="0"/>
                    <a:pt x="0" y="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5" name="Freeform 907">
              <a:extLst>
                <a:ext uri="{FF2B5EF4-FFF2-40B4-BE49-F238E27FC236}">
                  <a16:creationId xmlns:a16="http://schemas.microsoft.com/office/drawing/2014/main" id="{ADBE1D7A-1D6F-415F-9C25-F536DF03E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1944"/>
              <a:ext cx="66" cy="89"/>
            </a:xfrm>
            <a:custGeom>
              <a:avLst/>
              <a:gdLst>
                <a:gd name="T0" fmla="*/ 27 w 44"/>
                <a:gd name="T1" fmla="*/ 68 h 60"/>
                <a:gd name="T2" fmla="*/ 54 w 44"/>
                <a:gd name="T3" fmla="*/ 181 h 60"/>
                <a:gd name="T4" fmla="*/ 14 w 44"/>
                <a:gd name="T5" fmla="*/ 101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60">
                  <a:moveTo>
                    <a:pt x="8" y="21"/>
                  </a:moveTo>
                  <a:cubicBezTo>
                    <a:pt x="0" y="29"/>
                    <a:pt x="0" y="60"/>
                    <a:pt x="16" y="55"/>
                  </a:cubicBezTo>
                  <a:cubicBezTo>
                    <a:pt x="44" y="47"/>
                    <a:pt x="9" y="0"/>
                    <a:pt x="4" y="3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6" name="Freeform 908">
              <a:extLst>
                <a:ext uri="{FF2B5EF4-FFF2-40B4-BE49-F238E27FC236}">
                  <a16:creationId xmlns:a16="http://schemas.microsoft.com/office/drawing/2014/main" id="{5FD2967C-564A-4EB0-B273-50A28F92B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027"/>
              <a:ext cx="49" cy="64"/>
            </a:xfrm>
            <a:custGeom>
              <a:avLst/>
              <a:gdLst>
                <a:gd name="T0" fmla="*/ 9 w 33"/>
                <a:gd name="T1" fmla="*/ 68 h 43"/>
                <a:gd name="T2" fmla="*/ 86 w 33"/>
                <a:gd name="T3" fmla="*/ 106 h 43"/>
                <a:gd name="T4" fmla="*/ 0 w 33"/>
                <a:gd name="T5" fmla="*/ 6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3">
                  <a:moveTo>
                    <a:pt x="3" y="21"/>
                  </a:moveTo>
                  <a:cubicBezTo>
                    <a:pt x="3" y="28"/>
                    <a:pt x="20" y="43"/>
                    <a:pt x="26" y="32"/>
                  </a:cubicBezTo>
                  <a:cubicBezTo>
                    <a:pt x="33" y="18"/>
                    <a:pt x="2" y="0"/>
                    <a:pt x="0" y="18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7" name="Freeform 909">
              <a:extLst>
                <a:ext uri="{FF2B5EF4-FFF2-40B4-BE49-F238E27FC236}">
                  <a16:creationId xmlns:a16="http://schemas.microsoft.com/office/drawing/2014/main" id="{7859A2E6-CA3F-4585-9B42-EAB045EAE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067"/>
              <a:ext cx="32" cy="48"/>
            </a:xfrm>
            <a:custGeom>
              <a:avLst/>
              <a:gdLst>
                <a:gd name="T0" fmla="*/ 6 w 22"/>
                <a:gd name="T1" fmla="*/ 48 h 32"/>
                <a:gd name="T2" fmla="*/ 60 w 22"/>
                <a:gd name="T3" fmla="*/ 72 h 32"/>
                <a:gd name="T4" fmla="*/ 1 w 22"/>
                <a:gd name="T5" fmla="*/ 45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2">
                  <a:moveTo>
                    <a:pt x="2" y="14"/>
                  </a:moveTo>
                  <a:cubicBezTo>
                    <a:pt x="5" y="21"/>
                    <a:pt x="16" y="32"/>
                    <a:pt x="19" y="21"/>
                  </a:cubicBezTo>
                  <a:cubicBezTo>
                    <a:pt x="22" y="10"/>
                    <a:pt x="0" y="0"/>
                    <a:pt x="1" y="13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8" name="Freeform 910">
              <a:extLst>
                <a:ext uri="{FF2B5EF4-FFF2-40B4-BE49-F238E27FC236}">
                  <a16:creationId xmlns:a16="http://schemas.microsoft.com/office/drawing/2014/main" id="{D9238909-6434-47A7-8C4C-CD7A52CD2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2036"/>
              <a:ext cx="45" cy="48"/>
            </a:xfrm>
            <a:custGeom>
              <a:avLst/>
              <a:gdLst>
                <a:gd name="T0" fmla="*/ 0 w 30"/>
                <a:gd name="T1" fmla="*/ 80 h 32"/>
                <a:gd name="T2" fmla="*/ 102 w 30"/>
                <a:gd name="T3" fmla="*/ 59 h 32"/>
                <a:gd name="T4" fmla="*/ 0 w 30"/>
                <a:gd name="T5" fmla="*/ 54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2">
                  <a:moveTo>
                    <a:pt x="0" y="23"/>
                  </a:moveTo>
                  <a:cubicBezTo>
                    <a:pt x="7" y="27"/>
                    <a:pt x="29" y="32"/>
                    <a:pt x="30" y="17"/>
                  </a:cubicBezTo>
                  <a:cubicBezTo>
                    <a:pt x="30" y="0"/>
                    <a:pt x="4" y="2"/>
                    <a:pt x="0" y="16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9" name="Freeform 911">
              <a:extLst>
                <a:ext uri="{FF2B5EF4-FFF2-40B4-BE49-F238E27FC236}">
                  <a16:creationId xmlns:a16="http://schemas.microsoft.com/office/drawing/2014/main" id="{ED878885-7D3F-4B4E-BE9F-E84F035F8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055"/>
              <a:ext cx="46" cy="60"/>
            </a:xfrm>
            <a:custGeom>
              <a:avLst/>
              <a:gdLst>
                <a:gd name="T0" fmla="*/ 9 w 31"/>
                <a:gd name="T1" fmla="*/ 126 h 40"/>
                <a:gd name="T2" fmla="*/ 0 w 31"/>
                <a:gd name="T3" fmla="*/ 9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0">
                  <a:moveTo>
                    <a:pt x="3" y="37"/>
                  </a:moveTo>
                  <a:cubicBezTo>
                    <a:pt x="31" y="40"/>
                    <a:pt x="0" y="0"/>
                    <a:pt x="0" y="28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0" name="Freeform 912">
              <a:extLst>
                <a:ext uri="{FF2B5EF4-FFF2-40B4-BE49-F238E27FC236}">
                  <a16:creationId xmlns:a16="http://schemas.microsoft.com/office/drawing/2014/main" id="{BFC6F25C-0054-446C-A513-754C4CE1D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112"/>
              <a:ext cx="37" cy="47"/>
            </a:xfrm>
            <a:custGeom>
              <a:avLst/>
              <a:gdLst>
                <a:gd name="T0" fmla="*/ 6 w 25"/>
                <a:gd name="T1" fmla="*/ 75 h 32"/>
                <a:gd name="T2" fmla="*/ 81 w 25"/>
                <a:gd name="T3" fmla="*/ 51 h 32"/>
                <a:gd name="T4" fmla="*/ 0 w 25"/>
                <a:gd name="T5" fmla="*/ 56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2">
                  <a:moveTo>
                    <a:pt x="2" y="24"/>
                  </a:moveTo>
                  <a:cubicBezTo>
                    <a:pt x="10" y="32"/>
                    <a:pt x="25" y="27"/>
                    <a:pt x="25" y="16"/>
                  </a:cubicBezTo>
                  <a:cubicBezTo>
                    <a:pt x="23" y="0"/>
                    <a:pt x="0" y="0"/>
                    <a:pt x="0" y="18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1" name="Freeform 913">
              <a:extLst>
                <a:ext uri="{FF2B5EF4-FFF2-40B4-BE49-F238E27FC236}">
                  <a16:creationId xmlns:a16="http://schemas.microsoft.com/office/drawing/2014/main" id="{DAA79D55-75D4-4975-9DFD-64030E163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2110"/>
              <a:ext cx="61" cy="75"/>
            </a:xfrm>
            <a:custGeom>
              <a:avLst/>
              <a:gdLst>
                <a:gd name="T0" fmla="*/ 1 w 41"/>
                <a:gd name="T1" fmla="*/ 80 h 50"/>
                <a:gd name="T2" fmla="*/ 113 w 41"/>
                <a:gd name="T3" fmla="*/ 113 h 50"/>
                <a:gd name="T4" fmla="*/ 0 w 41"/>
                <a:gd name="T5" fmla="*/ 66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50">
                  <a:moveTo>
                    <a:pt x="1" y="23"/>
                  </a:moveTo>
                  <a:cubicBezTo>
                    <a:pt x="7" y="30"/>
                    <a:pt x="28" y="50"/>
                    <a:pt x="34" y="33"/>
                  </a:cubicBezTo>
                  <a:cubicBezTo>
                    <a:pt x="41" y="16"/>
                    <a:pt x="9" y="0"/>
                    <a:pt x="0" y="19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2" name="Freeform 914">
              <a:extLst>
                <a:ext uri="{FF2B5EF4-FFF2-40B4-BE49-F238E27FC236}">
                  <a16:creationId xmlns:a16="http://schemas.microsoft.com/office/drawing/2014/main" id="{03E0B626-1871-4AD9-B66E-30BE1FDA0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069"/>
              <a:ext cx="66" cy="83"/>
            </a:xfrm>
            <a:custGeom>
              <a:avLst/>
              <a:gdLst>
                <a:gd name="T0" fmla="*/ 26 w 45"/>
                <a:gd name="T1" fmla="*/ 53 h 56"/>
                <a:gd name="T2" fmla="*/ 88 w 45"/>
                <a:gd name="T3" fmla="*/ 141 h 56"/>
                <a:gd name="T4" fmla="*/ 26 w 45"/>
                <a:gd name="T5" fmla="*/ 68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6">
                  <a:moveTo>
                    <a:pt x="8" y="16"/>
                  </a:moveTo>
                  <a:cubicBezTo>
                    <a:pt x="0" y="28"/>
                    <a:pt x="12" y="56"/>
                    <a:pt x="28" y="43"/>
                  </a:cubicBezTo>
                  <a:cubicBezTo>
                    <a:pt x="45" y="29"/>
                    <a:pt x="19" y="0"/>
                    <a:pt x="8" y="2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3" name="Freeform 915">
              <a:extLst>
                <a:ext uri="{FF2B5EF4-FFF2-40B4-BE49-F238E27FC236}">
                  <a16:creationId xmlns:a16="http://schemas.microsoft.com/office/drawing/2014/main" id="{5B21564F-C75A-4FBD-AECC-016FA6338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2219"/>
              <a:ext cx="51" cy="43"/>
            </a:xfrm>
            <a:custGeom>
              <a:avLst/>
              <a:gdLst>
                <a:gd name="T0" fmla="*/ 12 w 34"/>
                <a:gd name="T1" fmla="*/ 49 h 29"/>
                <a:gd name="T2" fmla="*/ 0 w 34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9">
                  <a:moveTo>
                    <a:pt x="3" y="15"/>
                  </a:moveTo>
                  <a:cubicBezTo>
                    <a:pt x="12" y="29"/>
                    <a:pt x="34" y="6"/>
                    <a:pt x="0" y="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4" name="Freeform 916">
              <a:extLst>
                <a:ext uri="{FF2B5EF4-FFF2-40B4-BE49-F238E27FC236}">
                  <a16:creationId xmlns:a16="http://schemas.microsoft.com/office/drawing/2014/main" id="{268E9CB3-D852-4EEA-A2D4-A9BB73C00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200"/>
              <a:ext cx="71" cy="66"/>
            </a:xfrm>
            <a:custGeom>
              <a:avLst/>
              <a:gdLst>
                <a:gd name="T0" fmla="*/ 46 w 48"/>
                <a:gd name="T1" fmla="*/ 47 h 45"/>
                <a:gd name="T2" fmla="*/ 101 w 48"/>
                <a:gd name="T3" fmla="*/ 116 h 45"/>
                <a:gd name="T4" fmla="*/ 28 w 48"/>
                <a:gd name="T5" fmla="*/ 73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5">
                  <a:moveTo>
                    <a:pt x="14" y="15"/>
                  </a:moveTo>
                  <a:cubicBezTo>
                    <a:pt x="0" y="24"/>
                    <a:pt x="20" y="45"/>
                    <a:pt x="31" y="37"/>
                  </a:cubicBezTo>
                  <a:cubicBezTo>
                    <a:pt x="48" y="26"/>
                    <a:pt x="12" y="0"/>
                    <a:pt x="9" y="23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5" name="Freeform 917">
              <a:extLst>
                <a:ext uri="{FF2B5EF4-FFF2-40B4-BE49-F238E27FC236}">
                  <a16:creationId xmlns:a16="http://schemas.microsoft.com/office/drawing/2014/main" id="{774D50E1-8023-4578-ABE9-BFD4DF9E6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1666"/>
              <a:ext cx="59" cy="86"/>
            </a:xfrm>
            <a:custGeom>
              <a:avLst/>
              <a:gdLst>
                <a:gd name="T0" fmla="*/ 28 w 40"/>
                <a:gd name="T1" fmla="*/ 82 h 58"/>
                <a:gd name="T2" fmla="*/ 83 w 40"/>
                <a:gd name="T3" fmla="*/ 156 h 58"/>
                <a:gd name="T4" fmla="*/ 0 w 40"/>
                <a:gd name="T5" fmla="*/ 55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8">
                  <a:moveTo>
                    <a:pt x="9" y="25"/>
                  </a:moveTo>
                  <a:cubicBezTo>
                    <a:pt x="1" y="27"/>
                    <a:pt x="13" y="58"/>
                    <a:pt x="26" y="48"/>
                  </a:cubicBezTo>
                  <a:cubicBezTo>
                    <a:pt x="40" y="37"/>
                    <a:pt x="17" y="0"/>
                    <a:pt x="0" y="17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6" name="Freeform 918">
              <a:extLst>
                <a:ext uri="{FF2B5EF4-FFF2-40B4-BE49-F238E27FC236}">
                  <a16:creationId xmlns:a16="http://schemas.microsoft.com/office/drawing/2014/main" id="{35FC8C0B-C444-4DE6-A5E3-A6B011459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1636"/>
              <a:ext cx="55" cy="76"/>
            </a:xfrm>
            <a:custGeom>
              <a:avLst/>
              <a:gdLst>
                <a:gd name="T0" fmla="*/ 40 w 37"/>
                <a:gd name="T1" fmla="*/ 60 h 51"/>
                <a:gd name="T2" fmla="*/ 68 w 37"/>
                <a:gd name="T3" fmla="*/ 153 h 51"/>
                <a:gd name="T4" fmla="*/ 22 w 37"/>
                <a:gd name="T5" fmla="*/ 46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51">
                  <a:moveTo>
                    <a:pt x="12" y="18"/>
                  </a:moveTo>
                  <a:cubicBezTo>
                    <a:pt x="0" y="20"/>
                    <a:pt x="8" y="51"/>
                    <a:pt x="21" y="46"/>
                  </a:cubicBezTo>
                  <a:cubicBezTo>
                    <a:pt x="37" y="40"/>
                    <a:pt x="24" y="0"/>
                    <a:pt x="7" y="14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Freeform 919">
              <a:extLst>
                <a:ext uri="{FF2B5EF4-FFF2-40B4-BE49-F238E27FC236}">
                  <a16:creationId xmlns:a16="http://schemas.microsoft.com/office/drawing/2014/main" id="{6CBCC796-CFA3-4FB2-93C5-88C6AB215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1584"/>
              <a:ext cx="27" cy="40"/>
            </a:xfrm>
            <a:custGeom>
              <a:avLst/>
              <a:gdLst>
                <a:gd name="T0" fmla="*/ 27 w 18"/>
                <a:gd name="T1" fmla="*/ 36 h 27"/>
                <a:gd name="T2" fmla="*/ 48 w 18"/>
                <a:gd name="T3" fmla="*/ 87 h 27"/>
                <a:gd name="T4" fmla="*/ 0 w 18"/>
                <a:gd name="T5" fmla="*/ 28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7">
                  <a:moveTo>
                    <a:pt x="8" y="11"/>
                  </a:moveTo>
                  <a:cubicBezTo>
                    <a:pt x="5" y="17"/>
                    <a:pt x="8" y="25"/>
                    <a:pt x="14" y="27"/>
                  </a:cubicBezTo>
                  <a:cubicBezTo>
                    <a:pt x="18" y="17"/>
                    <a:pt x="11" y="0"/>
                    <a:pt x="0" y="9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8" name="Freeform 920">
              <a:extLst>
                <a:ext uri="{FF2B5EF4-FFF2-40B4-BE49-F238E27FC236}">
                  <a16:creationId xmlns:a16="http://schemas.microsoft.com/office/drawing/2014/main" id="{873D74CE-92AC-4131-83AB-8A1DD7EFF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1550"/>
              <a:ext cx="55" cy="46"/>
            </a:xfrm>
            <a:custGeom>
              <a:avLst/>
              <a:gdLst>
                <a:gd name="T0" fmla="*/ 1 w 37"/>
                <a:gd name="T1" fmla="*/ 28 h 31"/>
                <a:gd name="T2" fmla="*/ 88 w 37"/>
                <a:gd name="T3" fmla="*/ 59 h 31"/>
                <a:gd name="T4" fmla="*/ 0 w 37"/>
                <a:gd name="T5" fmla="*/ 3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1">
                  <a:moveTo>
                    <a:pt x="1" y="9"/>
                  </a:moveTo>
                  <a:cubicBezTo>
                    <a:pt x="3" y="19"/>
                    <a:pt x="20" y="31"/>
                    <a:pt x="27" y="18"/>
                  </a:cubicBezTo>
                  <a:cubicBezTo>
                    <a:pt x="37" y="0"/>
                    <a:pt x="8" y="0"/>
                    <a:pt x="0" y="1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9" name="Freeform 921">
              <a:extLst>
                <a:ext uri="{FF2B5EF4-FFF2-40B4-BE49-F238E27FC236}">
                  <a16:creationId xmlns:a16="http://schemas.microsoft.com/office/drawing/2014/main" id="{4D21FC08-A7D6-409C-A230-B8FA4BBB4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1526"/>
              <a:ext cx="31" cy="48"/>
            </a:xfrm>
            <a:custGeom>
              <a:avLst/>
              <a:gdLst>
                <a:gd name="T0" fmla="*/ 9 w 21"/>
                <a:gd name="T1" fmla="*/ 45 h 32"/>
                <a:gd name="T2" fmla="*/ 1 w 21"/>
                <a:gd name="T3" fmla="*/ 48 h 32"/>
                <a:gd name="T4" fmla="*/ 59 w 21"/>
                <a:gd name="T5" fmla="*/ 66 h 32"/>
                <a:gd name="T6" fmla="*/ 0 w 21"/>
                <a:gd name="T7" fmla="*/ 59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2">
                  <a:moveTo>
                    <a:pt x="3" y="13"/>
                  </a:moveTo>
                  <a:cubicBezTo>
                    <a:pt x="2" y="13"/>
                    <a:pt x="1" y="13"/>
                    <a:pt x="1" y="14"/>
                  </a:cubicBezTo>
                  <a:cubicBezTo>
                    <a:pt x="3" y="22"/>
                    <a:pt x="14" y="32"/>
                    <a:pt x="18" y="19"/>
                  </a:cubicBezTo>
                  <a:cubicBezTo>
                    <a:pt x="21" y="5"/>
                    <a:pt x="0" y="0"/>
                    <a:pt x="0" y="17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0" name="Freeform 922">
              <a:extLst>
                <a:ext uri="{FF2B5EF4-FFF2-40B4-BE49-F238E27FC236}">
                  <a16:creationId xmlns:a16="http://schemas.microsoft.com/office/drawing/2014/main" id="{49DB1E00-2127-4F85-BAE8-0C6CB508E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1513"/>
              <a:ext cx="38" cy="34"/>
            </a:xfrm>
            <a:custGeom>
              <a:avLst/>
              <a:gdLst>
                <a:gd name="T0" fmla="*/ 34 w 26"/>
                <a:gd name="T1" fmla="*/ 52 h 23"/>
                <a:gd name="T2" fmla="*/ 69 w 26"/>
                <a:gd name="T3" fmla="*/ 49 h 23"/>
                <a:gd name="T4" fmla="*/ 0 w 26"/>
                <a:gd name="T5" fmla="*/ 5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3">
                  <a:moveTo>
                    <a:pt x="11" y="16"/>
                  </a:moveTo>
                  <a:cubicBezTo>
                    <a:pt x="14" y="22"/>
                    <a:pt x="21" y="23"/>
                    <a:pt x="22" y="15"/>
                  </a:cubicBezTo>
                  <a:cubicBezTo>
                    <a:pt x="26" y="0"/>
                    <a:pt x="4" y="14"/>
                    <a:pt x="0" y="18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1" name="Freeform 923">
              <a:extLst>
                <a:ext uri="{FF2B5EF4-FFF2-40B4-BE49-F238E27FC236}">
                  <a16:creationId xmlns:a16="http://schemas.microsoft.com/office/drawing/2014/main" id="{4FD096EB-AEC9-4764-95D4-78BD01A0D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327"/>
              <a:ext cx="35" cy="57"/>
            </a:xfrm>
            <a:custGeom>
              <a:avLst/>
              <a:gdLst>
                <a:gd name="T0" fmla="*/ 26 w 23"/>
                <a:gd name="T1" fmla="*/ 89 h 38"/>
                <a:gd name="T2" fmla="*/ 81 w 23"/>
                <a:gd name="T3" fmla="*/ 72 h 38"/>
                <a:gd name="T4" fmla="*/ 12 w 23"/>
                <a:gd name="T5" fmla="*/ 66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8">
                  <a:moveTo>
                    <a:pt x="7" y="26"/>
                  </a:moveTo>
                  <a:cubicBezTo>
                    <a:pt x="12" y="38"/>
                    <a:pt x="22" y="32"/>
                    <a:pt x="23" y="21"/>
                  </a:cubicBezTo>
                  <a:cubicBezTo>
                    <a:pt x="23" y="5"/>
                    <a:pt x="0" y="0"/>
                    <a:pt x="3" y="19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924">
              <a:extLst>
                <a:ext uri="{FF2B5EF4-FFF2-40B4-BE49-F238E27FC236}">
                  <a16:creationId xmlns:a16="http://schemas.microsoft.com/office/drawing/2014/main" id="{08C6E3F0-999E-4EFC-B3D5-7ABE05BDB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1338"/>
              <a:ext cx="57" cy="69"/>
            </a:xfrm>
            <a:custGeom>
              <a:avLst/>
              <a:gdLst>
                <a:gd name="T0" fmla="*/ 26 w 38"/>
                <a:gd name="T1" fmla="*/ 75 h 47"/>
                <a:gd name="T2" fmla="*/ 107 w 38"/>
                <a:gd name="T3" fmla="*/ 110 h 47"/>
                <a:gd name="T4" fmla="*/ 12 w 38"/>
                <a:gd name="T5" fmla="*/ 116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7">
                  <a:moveTo>
                    <a:pt x="7" y="24"/>
                  </a:moveTo>
                  <a:cubicBezTo>
                    <a:pt x="1" y="38"/>
                    <a:pt x="25" y="47"/>
                    <a:pt x="31" y="35"/>
                  </a:cubicBezTo>
                  <a:cubicBezTo>
                    <a:pt x="38" y="22"/>
                    <a:pt x="0" y="0"/>
                    <a:pt x="3" y="37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Freeform 925">
              <a:extLst>
                <a:ext uri="{FF2B5EF4-FFF2-40B4-BE49-F238E27FC236}">
                  <a16:creationId xmlns:a16="http://schemas.microsoft.com/office/drawing/2014/main" id="{C7FFD5A1-536B-41DA-A992-1595555DE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1355"/>
              <a:ext cx="54" cy="82"/>
            </a:xfrm>
            <a:custGeom>
              <a:avLst/>
              <a:gdLst>
                <a:gd name="T0" fmla="*/ 39 w 36"/>
                <a:gd name="T1" fmla="*/ 121 h 55"/>
                <a:gd name="T2" fmla="*/ 0 w 36"/>
                <a:gd name="T3" fmla="*/ 69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55">
                  <a:moveTo>
                    <a:pt x="11" y="36"/>
                  </a:moveTo>
                  <a:cubicBezTo>
                    <a:pt x="34" y="55"/>
                    <a:pt x="36" y="0"/>
                    <a:pt x="0" y="2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926">
              <a:extLst>
                <a:ext uri="{FF2B5EF4-FFF2-40B4-BE49-F238E27FC236}">
                  <a16:creationId xmlns:a16="http://schemas.microsoft.com/office/drawing/2014/main" id="{41C4B829-F90A-45E0-8B4F-9E00109B7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387"/>
              <a:ext cx="40" cy="37"/>
            </a:xfrm>
            <a:custGeom>
              <a:avLst/>
              <a:gdLst>
                <a:gd name="T0" fmla="*/ 9 w 27"/>
                <a:gd name="T1" fmla="*/ 41 h 25"/>
                <a:gd name="T2" fmla="*/ 53 w 27"/>
                <a:gd name="T3" fmla="*/ 65 h 25"/>
                <a:gd name="T4" fmla="*/ 0 w 27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5">
                  <a:moveTo>
                    <a:pt x="3" y="13"/>
                  </a:moveTo>
                  <a:cubicBezTo>
                    <a:pt x="3" y="20"/>
                    <a:pt x="11" y="25"/>
                    <a:pt x="16" y="20"/>
                  </a:cubicBezTo>
                  <a:cubicBezTo>
                    <a:pt x="27" y="10"/>
                    <a:pt x="7" y="0"/>
                    <a:pt x="0" y="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5" name="Freeform 927">
              <a:extLst>
                <a:ext uri="{FF2B5EF4-FFF2-40B4-BE49-F238E27FC236}">
                  <a16:creationId xmlns:a16="http://schemas.microsoft.com/office/drawing/2014/main" id="{68B16E18-8B53-4AD8-A03A-69C8471F3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388"/>
              <a:ext cx="34" cy="51"/>
            </a:xfrm>
            <a:custGeom>
              <a:avLst/>
              <a:gdLst>
                <a:gd name="T0" fmla="*/ 6 w 23"/>
                <a:gd name="T1" fmla="*/ 54 h 34"/>
                <a:gd name="T2" fmla="*/ 52 w 23"/>
                <a:gd name="T3" fmla="*/ 95 h 34"/>
                <a:gd name="T4" fmla="*/ 1 w 23"/>
                <a:gd name="T5" fmla="*/ 59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4">
                  <a:moveTo>
                    <a:pt x="2" y="16"/>
                  </a:moveTo>
                  <a:cubicBezTo>
                    <a:pt x="0" y="22"/>
                    <a:pt x="10" y="34"/>
                    <a:pt x="16" y="28"/>
                  </a:cubicBezTo>
                  <a:cubicBezTo>
                    <a:pt x="23" y="21"/>
                    <a:pt x="4" y="0"/>
                    <a:pt x="1" y="17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Freeform 928">
              <a:extLst>
                <a:ext uri="{FF2B5EF4-FFF2-40B4-BE49-F238E27FC236}">
                  <a16:creationId xmlns:a16="http://schemas.microsoft.com/office/drawing/2014/main" id="{AAE4ED9E-12C2-4FF4-9E64-EF8B8AF71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452"/>
              <a:ext cx="64" cy="95"/>
            </a:xfrm>
            <a:custGeom>
              <a:avLst/>
              <a:gdLst>
                <a:gd name="T0" fmla="*/ 36 w 43"/>
                <a:gd name="T1" fmla="*/ 131 h 64"/>
                <a:gd name="T2" fmla="*/ 94 w 43"/>
                <a:gd name="T3" fmla="*/ 174 h 64"/>
                <a:gd name="T4" fmla="*/ 6 w 43"/>
                <a:gd name="T5" fmla="*/ 131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64">
                  <a:moveTo>
                    <a:pt x="11" y="40"/>
                  </a:moveTo>
                  <a:cubicBezTo>
                    <a:pt x="5" y="44"/>
                    <a:pt x="18" y="64"/>
                    <a:pt x="28" y="53"/>
                  </a:cubicBezTo>
                  <a:cubicBezTo>
                    <a:pt x="43" y="36"/>
                    <a:pt x="0" y="0"/>
                    <a:pt x="2" y="4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7" name="Freeform 929">
              <a:extLst>
                <a:ext uri="{FF2B5EF4-FFF2-40B4-BE49-F238E27FC236}">
                  <a16:creationId xmlns:a16="http://schemas.microsoft.com/office/drawing/2014/main" id="{B4D43A37-594B-4AF8-8D4A-1B24EBBB9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1629"/>
              <a:ext cx="58" cy="79"/>
            </a:xfrm>
            <a:custGeom>
              <a:avLst/>
              <a:gdLst>
                <a:gd name="T0" fmla="*/ 40 w 39"/>
                <a:gd name="T1" fmla="*/ 40 h 53"/>
                <a:gd name="T2" fmla="*/ 92 w 39"/>
                <a:gd name="T3" fmla="*/ 149 h 53"/>
                <a:gd name="T4" fmla="*/ 95 w 39"/>
                <a:gd name="T5" fmla="*/ 27 h 53"/>
                <a:gd name="T6" fmla="*/ 28 w 39"/>
                <a:gd name="T7" fmla="*/ 46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3">
                  <a:moveTo>
                    <a:pt x="12" y="12"/>
                  </a:moveTo>
                  <a:cubicBezTo>
                    <a:pt x="0" y="23"/>
                    <a:pt x="11" y="53"/>
                    <a:pt x="28" y="45"/>
                  </a:cubicBezTo>
                  <a:cubicBezTo>
                    <a:pt x="39" y="40"/>
                    <a:pt x="36" y="15"/>
                    <a:pt x="29" y="8"/>
                  </a:cubicBezTo>
                  <a:cubicBezTo>
                    <a:pt x="23" y="1"/>
                    <a:pt x="8" y="0"/>
                    <a:pt x="9" y="14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8" name="Freeform 930">
              <a:extLst>
                <a:ext uri="{FF2B5EF4-FFF2-40B4-BE49-F238E27FC236}">
                  <a16:creationId xmlns:a16="http://schemas.microsoft.com/office/drawing/2014/main" id="{156E3B00-43A2-46B1-A81B-97A277EFB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1565"/>
              <a:ext cx="53" cy="48"/>
            </a:xfrm>
            <a:custGeom>
              <a:avLst/>
              <a:gdLst>
                <a:gd name="T0" fmla="*/ 9 w 36"/>
                <a:gd name="T1" fmla="*/ 59 h 32"/>
                <a:gd name="T2" fmla="*/ 0 w 36"/>
                <a:gd name="T3" fmla="*/ 66 h 32"/>
                <a:gd name="T4" fmla="*/ 93 w 36"/>
                <a:gd name="T5" fmla="*/ 66 h 32"/>
                <a:gd name="T6" fmla="*/ 1 w 36"/>
                <a:gd name="T7" fmla="*/ 66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2">
                  <a:moveTo>
                    <a:pt x="3" y="17"/>
                  </a:moveTo>
                  <a:cubicBezTo>
                    <a:pt x="1" y="17"/>
                    <a:pt x="0" y="18"/>
                    <a:pt x="0" y="19"/>
                  </a:cubicBezTo>
                  <a:cubicBezTo>
                    <a:pt x="8" y="23"/>
                    <a:pt x="24" y="32"/>
                    <a:pt x="29" y="19"/>
                  </a:cubicBezTo>
                  <a:cubicBezTo>
                    <a:pt x="36" y="0"/>
                    <a:pt x="7" y="7"/>
                    <a:pt x="1" y="19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9" name="Freeform 931">
              <a:extLst>
                <a:ext uri="{FF2B5EF4-FFF2-40B4-BE49-F238E27FC236}">
                  <a16:creationId xmlns:a16="http://schemas.microsoft.com/office/drawing/2014/main" id="{ACD3D993-A28F-4546-ABB6-7C54DA408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1555"/>
              <a:ext cx="55" cy="40"/>
            </a:xfrm>
            <a:custGeom>
              <a:avLst/>
              <a:gdLst>
                <a:gd name="T0" fmla="*/ 1 w 37"/>
                <a:gd name="T1" fmla="*/ 53 h 27"/>
                <a:gd name="T2" fmla="*/ 113 w 37"/>
                <a:gd name="T3" fmla="*/ 55 h 27"/>
                <a:gd name="T4" fmla="*/ 88 w 37"/>
                <a:gd name="T5" fmla="*/ 13 h 27"/>
                <a:gd name="T6" fmla="*/ 0 w 37"/>
                <a:gd name="T7" fmla="*/ 49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7">
                  <a:moveTo>
                    <a:pt x="1" y="16"/>
                  </a:moveTo>
                  <a:cubicBezTo>
                    <a:pt x="3" y="24"/>
                    <a:pt x="31" y="27"/>
                    <a:pt x="34" y="17"/>
                  </a:cubicBezTo>
                  <a:cubicBezTo>
                    <a:pt x="37" y="12"/>
                    <a:pt x="33" y="7"/>
                    <a:pt x="27" y="4"/>
                  </a:cubicBezTo>
                  <a:cubicBezTo>
                    <a:pt x="16" y="0"/>
                    <a:pt x="8" y="10"/>
                    <a:pt x="0" y="15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0" name="Freeform 932">
              <a:extLst>
                <a:ext uri="{FF2B5EF4-FFF2-40B4-BE49-F238E27FC236}">
                  <a16:creationId xmlns:a16="http://schemas.microsoft.com/office/drawing/2014/main" id="{8E222611-00B7-4F9A-BFDD-975A19EB2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1538"/>
              <a:ext cx="55" cy="58"/>
            </a:xfrm>
            <a:custGeom>
              <a:avLst/>
              <a:gdLst>
                <a:gd name="T0" fmla="*/ 28 w 37"/>
                <a:gd name="T1" fmla="*/ 33 h 39"/>
                <a:gd name="T2" fmla="*/ 101 w 37"/>
                <a:gd name="T3" fmla="*/ 88 h 39"/>
                <a:gd name="T4" fmla="*/ 0 w 37"/>
                <a:gd name="T5" fmla="*/ 33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9">
                  <a:moveTo>
                    <a:pt x="9" y="10"/>
                  </a:moveTo>
                  <a:cubicBezTo>
                    <a:pt x="6" y="19"/>
                    <a:pt x="25" y="39"/>
                    <a:pt x="31" y="27"/>
                  </a:cubicBezTo>
                  <a:cubicBezTo>
                    <a:pt x="37" y="16"/>
                    <a:pt x="8" y="0"/>
                    <a:pt x="0" y="1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1" name="Freeform 933">
              <a:extLst>
                <a:ext uri="{FF2B5EF4-FFF2-40B4-BE49-F238E27FC236}">
                  <a16:creationId xmlns:a16="http://schemas.microsoft.com/office/drawing/2014/main" id="{96D50C89-37BA-4693-9AA3-0BEF3A4BA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" y="1480"/>
              <a:ext cx="35" cy="36"/>
            </a:xfrm>
            <a:custGeom>
              <a:avLst/>
              <a:gdLst>
                <a:gd name="T0" fmla="*/ 6 w 24"/>
                <a:gd name="T1" fmla="*/ 53 h 24"/>
                <a:gd name="T2" fmla="*/ 9 w 24"/>
                <a:gd name="T3" fmla="*/ 62 h 24"/>
                <a:gd name="T4" fmla="*/ 73 w 24"/>
                <a:gd name="T5" fmla="*/ 45 h 24"/>
                <a:gd name="T6" fmla="*/ 0 w 24"/>
                <a:gd name="T7" fmla="*/ 32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4">
                  <a:moveTo>
                    <a:pt x="2" y="15"/>
                  </a:moveTo>
                  <a:cubicBezTo>
                    <a:pt x="2" y="16"/>
                    <a:pt x="2" y="17"/>
                    <a:pt x="3" y="18"/>
                  </a:cubicBezTo>
                  <a:cubicBezTo>
                    <a:pt x="10" y="18"/>
                    <a:pt x="22" y="24"/>
                    <a:pt x="23" y="13"/>
                  </a:cubicBezTo>
                  <a:cubicBezTo>
                    <a:pt x="24" y="0"/>
                    <a:pt x="5" y="1"/>
                    <a:pt x="0" y="9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2" name="Freeform 934">
              <a:extLst>
                <a:ext uri="{FF2B5EF4-FFF2-40B4-BE49-F238E27FC236}">
                  <a16:creationId xmlns:a16="http://schemas.microsoft.com/office/drawing/2014/main" id="{2934E222-E0B1-48E1-BD09-385970E74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314"/>
              <a:ext cx="46" cy="55"/>
            </a:xfrm>
            <a:custGeom>
              <a:avLst/>
              <a:gdLst>
                <a:gd name="T0" fmla="*/ 0 w 31"/>
                <a:gd name="T1" fmla="*/ 62 h 37"/>
                <a:gd name="T2" fmla="*/ 95 w 31"/>
                <a:gd name="T3" fmla="*/ 68 h 37"/>
                <a:gd name="T4" fmla="*/ 13 w 31"/>
                <a:gd name="T5" fmla="*/ 49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7">
                  <a:moveTo>
                    <a:pt x="0" y="19"/>
                  </a:moveTo>
                  <a:cubicBezTo>
                    <a:pt x="4" y="29"/>
                    <a:pt x="26" y="37"/>
                    <a:pt x="29" y="21"/>
                  </a:cubicBezTo>
                  <a:cubicBezTo>
                    <a:pt x="31" y="8"/>
                    <a:pt x="7" y="0"/>
                    <a:pt x="4" y="15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3" name="Freeform 935">
              <a:extLst>
                <a:ext uri="{FF2B5EF4-FFF2-40B4-BE49-F238E27FC236}">
                  <a16:creationId xmlns:a16="http://schemas.microsoft.com/office/drawing/2014/main" id="{0A584F08-3875-460F-9DB4-8C5610158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1265"/>
              <a:ext cx="52" cy="87"/>
            </a:xfrm>
            <a:custGeom>
              <a:avLst/>
              <a:gdLst>
                <a:gd name="T0" fmla="*/ 22 w 35"/>
                <a:gd name="T1" fmla="*/ 147 h 59"/>
                <a:gd name="T2" fmla="*/ 0 w 35"/>
                <a:gd name="T3" fmla="*/ 100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59">
                  <a:moveTo>
                    <a:pt x="7" y="46"/>
                  </a:moveTo>
                  <a:cubicBezTo>
                    <a:pt x="35" y="59"/>
                    <a:pt x="7" y="0"/>
                    <a:pt x="0" y="3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4" name="Freeform 936">
              <a:extLst>
                <a:ext uri="{FF2B5EF4-FFF2-40B4-BE49-F238E27FC236}">
                  <a16:creationId xmlns:a16="http://schemas.microsoft.com/office/drawing/2014/main" id="{640258E4-03F1-4D85-BBCF-792185CDC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1421"/>
              <a:ext cx="66" cy="93"/>
            </a:xfrm>
            <a:custGeom>
              <a:avLst/>
              <a:gdLst>
                <a:gd name="T0" fmla="*/ 26 w 44"/>
                <a:gd name="T1" fmla="*/ 127 h 63"/>
                <a:gd name="T2" fmla="*/ 113 w 44"/>
                <a:gd name="T3" fmla="*/ 133 h 63"/>
                <a:gd name="T4" fmla="*/ 18 w 44"/>
                <a:gd name="T5" fmla="*/ 10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63">
                  <a:moveTo>
                    <a:pt x="7" y="39"/>
                  </a:moveTo>
                  <a:cubicBezTo>
                    <a:pt x="0" y="52"/>
                    <a:pt x="26" y="63"/>
                    <a:pt x="33" y="41"/>
                  </a:cubicBezTo>
                  <a:cubicBezTo>
                    <a:pt x="44" y="10"/>
                    <a:pt x="1" y="0"/>
                    <a:pt x="5" y="3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5" name="Freeform 937">
              <a:extLst>
                <a:ext uri="{FF2B5EF4-FFF2-40B4-BE49-F238E27FC236}">
                  <a16:creationId xmlns:a16="http://schemas.microsoft.com/office/drawing/2014/main" id="{A6A28DD2-4818-43D9-98F7-02115D130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1410"/>
              <a:ext cx="46" cy="55"/>
            </a:xfrm>
            <a:custGeom>
              <a:avLst/>
              <a:gdLst>
                <a:gd name="T0" fmla="*/ 27 w 31"/>
                <a:gd name="T1" fmla="*/ 92 h 37"/>
                <a:gd name="T2" fmla="*/ 68 w 31"/>
                <a:gd name="T3" fmla="*/ 101 h 37"/>
                <a:gd name="T4" fmla="*/ 0 w 31"/>
                <a:gd name="T5" fmla="*/ 67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7">
                  <a:moveTo>
                    <a:pt x="8" y="28"/>
                  </a:moveTo>
                  <a:cubicBezTo>
                    <a:pt x="5" y="33"/>
                    <a:pt x="16" y="37"/>
                    <a:pt x="21" y="31"/>
                  </a:cubicBezTo>
                  <a:cubicBezTo>
                    <a:pt x="31" y="18"/>
                    <a:pt x="6" y="0"/>
                    <a:pt x="0" y="2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6" name="Freeform 938">
              <a:extLst>
                <a:ext uri="{FF2B5EF4-FFF2-40B4-BE49-F238E27FC236}">
                  <a16:creationId xmlns:a16="http://schemas.microsoft.com/office/drawing/2014/main" id="{D2A744BC-EA00-4834-8ADF-3E4FF8EA1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1696"/>
              <a:ext cx="49" cy="65"/>
            </a:xfrm>
            <a:custGeom>
              <a:avLst/>
              <a:gdLst>
                <a:gd name="T0" fmla="*/ 0 w 33"/>
                <a:gd name="T1" fmla="*/ 55 h 44"/>
                <a:gd name="T2" fmla="*/ 88 w 33"/>
                <a:gd name="T3" fmla="*/ 83 h 44"/>
                <a:gd name="T4" fmla="*/ 6 w 33"/>
                <a:gd name="T5" fmla="*/ 33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4">
                  <a:moveTo>
                    <a:pt x="0" y="17"/>
                  </a:moveTo>
                  <a:cubicBezTo>
                    <a:pt x="5" y="27"/>
                    <a:pt x="20" y="44"/>
                    <a:pt x="27" y="26"/>
                  </a:cubicBezTo>
                  <a:cubicBezTo>
                    <a:pt x="33" y="13"/>
                    <a:pt x="11" y="0"/>
                    <a:pt x="2" y="1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7" name="Freeform 939">
              <a:extLst>
                <a:ext uri="{FF2B5EF4-FFF2-40B4-BE49-F238E27FC236}">
                  <a16:creationId xmlns:a16="http://schemas.microsoft.com/office/drawing/2014/main" id="{9407DCA6-33FE-445F-AD27-32E0F73C9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1684"/>
              <a:ext cx="32" cy="41"/>
            </a:xfrm>
            <a:custGeom>
              <a:avLst/>
              <a:gdLst>
                <a:gd name="T0" fmla="*/ 0 w 22"/>
                <a:gd name="T1" fmla="*/ 47 h 28"/>
                <a:gd name="T2" fmla="*/ 47 w 22"/>
                <a:gd name="T3" fmla="*/ 60 h 28"/>
                <a:gd name="T4" fmla="*/ 0 w 22"/>
                <a:gd name="T5" fmla="*/ 47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8">
                  <a:moveTo>
                    <a:pt x="0" y="15"/>
                  </a:moveTo>
                  <a:cubicBezTo>
                    <a:pt x="1" y="22"/>
                    <a:pt x="11" y="28"/>
                    <a:pt x="15" y="19"/>
                  </a:cubicBezTo>
                  <a:cubicBezTo>
                    <a:pt x="22" y="7"/>
                    <a:pt x="3" y="0"/>
                    <a:pt x="0" y="15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8" name="Freeform 940">
              <a:extLst>
                <a:ext uri="{FF2B5EF4-FFF2-40B4-BE49-F238E27FC236}">
                  <a16:creationId xmlns:a16="http://schemas.microsoft.com/office/drawing/2014/main" id="{050C1440-F679-4C8F-8655-77459246E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1727"/>
              <a:ext cx="30" cy="56"/>
            </a:xfrm>
            <a:custGeom>
              <a:avLst/>
              <a:gdLst>
                <a:gd name="T0" fmla="*/ 18 w 20"/>
                <a:gd name="T1" fmla="*/ 96 h 38"/>
                <a:gd name="T2" fmla="*/ 66 w 20"/>
                <a:gd name="T3" fmla="*/ 55 h 38"/>
                <a:gd name="T4" fmla="*/ 0 w 20"/>
                <a:gd name="T5" fmla="*/ 52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8">
                  <a:moveTo>
                    <a:pt x="5" y="30"/>
                  </a:moveTo>
                  <a:cubicBezTo>
                    <a:pt x="14" y="38"/>
                    <a:pt x="20" y="26"/>
                    <a:pt x="19" y="17"/>
                  </a:cubicBezTo>
                  <a:cubicBezTo>
                    <a:pt x="17" y="4"/>
                    <a:pt x="1" y="0"/>
                    <a:pt x="0" y="16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9" name="Freeform 941">
              <a:extLst>
                <a:ext uri="{FF2B5EF4-FFF2-40B4-BE49-F238E27FC236}">
                  <a16:creationId xmlns:a16="http://schemas.microsoft.com/office/drawing/2014/main" id="{4A7B7C35-3880-4E2C-99A4-BAF5CF86F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1575"/>
              <a:ext cx="43" cy="55"/>
            </a:xfrm>
            <a:custGeom>
              <a:avLst/>
              <a:gdLst>
                <a:gd name="T0" fmla="*/ 1 w 29"/>
                <a:gd name="T1" fmla="*/ 67 h 37"/>
                <a:gd name="T2" fmla="*/ 59 w 29"/>
                <a:gd name="T3" fmla="*/ 101 h 37"/>
                <a:gd name="T4" fmla="*/ 0 w 29"/>
                <a:gd name="T5" fmla="*/ 55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7">
                  <a:moveTo>
                    <a:pt x="1" y="20"/>
                  </a:moveTo>
                  <a:cubicBezTo>
                    <a:pt x="3" y="27"/>
                    <a:pt x="10" y="37"/>
                    <a:pt x="18" y="31"/>
                  </a:cubicBezTo>
                  <a:cubicBezTo>
                    <a:pt x="29" y="23"/>
                    <a:pt x="10" y="0"/>
                    <a:pt x="0" y="17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0" name="Freeform 942">
              <a:extLst>
                <a:ext uri="{FF2B5EF4-FFF2-40B4-BE49-F238E27FC236}">
                  <a16:creationId xmlns:a16="http://schemas.microsoft.com/office/drawing/2014/main" id="{B18C346E-B6F2-4792-AD81-3C87E3070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2561"/>
              <a:ext cx="43" cy="59"/>
            </a:xfrm>
            <a:custGeom>
              <a:avLst/>
              <a:gdLst>
                <a:gd name="T0" fmla="*/ 15 w 29"/>
                <a:gd name="T1" fmla="*/ 87 h 40"/>
                <a:gd name="T2" fmla="*/ 87 w 29"/>
                <a:gd name="T3" fmla="*/ 74 h 40"/>
                <a:gd name="T4" fmla="*/ 0 w 29"/>
                <a:gd name="T5" fmla="*/ 74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40">
                  <a:moveTo>
                    <a:pt x="5" y="27"/>
                  </a:moveTo>
                  <a:cubicBezTo>
                    <a:pt x="9" y="40"/>
                    <a:pt x="26" y="35"/>
                    <a:pt x="27" y="23"/>
                  </a:cubicBezTo>
                  <a:cubicBezTo>
                    <a:pt x="29" y="0"/>
                    <a:pt x="5" y="9"/>
                    <a:pt x="0" y="23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943">
              <a:extLst>
                <a:ext uri="{FF2B5EF4-FFF2-40B4-BE49-F238E27FC236}">
                  <a16:creationId xmlns:a16="http://schemas.microsoft.com/office/drawing/2014/main" id="{49202186-848B-4964-BAA6-69EB09295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2623"/>
              <a:ext cx="61" cy="86"/>
            </a:xfrm>
            <a:custGeom>
              <a:avLst/>
              <a:gdLst>
                <a:gd name="T0" fmla="*/ 9 w 41"/>
                <a:gd name="T1" fmla="*/ 133 h 58"/>
                <a:gd name="T2" fmla="*/ 0 w 41"/>
                <a:gd name="T3" fmla="*/ 49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58">
                  <a:moveTo>
                    <a:pt x="3" y="41"/>
                  </a:moveTo>
                  <a:cubicBezTo>
                    <a:pt x="25" y="58"/>
                    <a:pt x="41" y="0"/>
                    <a:pt x="0" y="15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944">
              <a:extLst>
                <a:ext uri="{FF2B5EF4-FFF2-40B4-BE49-F238E27FC236}">
                  <a16:creationId xmlns:a16="http://schemas.microsoft.com/office/drawing/2014/main" id="{02DDCFCC-C598-40C5-A3A2-E3685F1E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509"/>
              <a:ext cx="59" cy="52"/>
            </a:xfrm>
            <a:custGeom>
              <a:avLst/>
              <a:gdLst>
                <a:gd name="T0" fmla="*/ 15 w 40"/>
                <a:gd name="T1" fmla="*/ 76 h 35"/>
                <a:gd name="T2" fmla="*/ 109 w 40"/>
                <a:gd name="T3" fmla="*/ 68 h 35"/>
                <a:gd name="T4" fmla="*/ 0 w 40"/>
                <a:gd name="T5" fmla="*/ 3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5">
                  <a:moveTo>
                    <a:pt x="5" y="23"/>
                  </a:moveTo>
                  <a:cubicBezTo>
                    <a:pt x="9" y="35"/>
                    <a:pt x="30" y="34"/>
                    <a:pt x="34" y="21"/>
                  </a:cubicBezTo>
                  <a:cubicBezTo>
                    <a:pt x="40" y="0"/>
                    <a:pt x="10" y="4"/>
                    <a:pt x="0" y="1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3" name="Freeform 945">
              <a:extLst>
                <a:ext uri="{FF2B5EF4-FFF2-40B4-BE49-F238E27FC236}">
                  <a16:creationId xmlns:a16="http://schemas.microsoft.com/office/drawing/2014/main" id="{BCF6D382-EC68-43E2-9B38-76B3A8512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393"/>
              <a:ext cx="49" cy="53"/>
            </a:xfrm>
            <a:custGeom>
              <a:avLst/>
              <a:gdLst>
                <a:gd name="T0" fmla="*/ 15 w 33"/>
                <a:gd name="T1" fmla="*/ 63 h 36"/>
                <a:gd name="T2" fmla="*/ 74 w 33"/>
                <a:gd name="T3" fmla="*/ 88 h 36"/>
                <a:gd name="T4" fmla="*/ 6 w 33"/>
                <a:gd name="T5" fmla="*/ 68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36">
                  <a:moveTo>
                    <a:pt x="5" y="20"/>
                  </a:moveTo>
                  <a:cubicBezTo>
                    <a:pt x="4" y="26"/>
                    <a:pt x="17" y="36"/>
                    <a:pt x="23" y="28"/>
                  </a:cubicBezTo>
                  <a:cubicBezTo>
                    <a:pt x="33" y="16"/>
                    <a:pt x="0" y="0"/>
                    <a:pt x="2" y="2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4" name="Freeform 946">
              <a:extLst>
                <a:ext uri="{FF2B5EF4-FFF2-40B4-BE49-F238E27FC236}">
                  <a16:creationId xmlns:a16="http://schemas.microsoft.com/office/drawing/2014/main" id="{00F3674E-7410-4FDA-A2C4-92FF2820C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396"/>
              <a:ext cx="44" cy="43"/>
            </a:xfrm>
            <a:custGeom>
              <a:avLst/>
              <a:gdLst>
                <a:gd name="T0" fmla="*/ 12 w 29"/>
                <a:gd name="T1" fmla="*/ 59 h 29"/>
                <a:gd name="T2" fmla="*/ 74 w 29"/>
                <a:gd name="T3" fmla="*/ 62 h 29"/>
                <a:gd name="T4" fmla="*/ 0 w 29"/>
                <a:gd name="T5" fmla="*/ 4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9">
                  <a:moveTo>
                    <a:pt x="3" y="18"/>
                  </a:moveTo>
                  <a:cubicBezTo>
                    <a:pt x="7" y="27"/>
                    <a:pt x="16" y="29"/>
                    <a:pt x="21" y="19"/>
                  </a:cubicBezTo>
                  <a:cubicBezTo>
                    <a:pt x="29" y="3"/>
                    <a:pt x="5" y="0"/>
                    <a:pt x="0" y="15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5" name="Freeform 947">
              <a:extLst>
                <a:ext uri="{FF2B5EF4-FFF2-40B4-BE49-F238E27FC236}">
                  <a16:creationId xmlns:a16="http://schemas.microsoft.com/office/drawing/2014/main" id="{5330E5D8-406F-4293-9C3C-73B0BB55C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333"/>
              <a:ext cx="50" cy="72"/>
            </a:xfrm>
            <a:custGeom>
              <a:avLst/>
              <a:gdLst>
                <a:gd name="T0" fmla="*/ 15 w 34"/>
                <a:gd name="T1" fmla="*/ 102 h 48"/>
                <a:gd name="T2" fmla="*/ 106 w 34"/>
                <a:gd name="T3" fmla="*/ 99 h 48"/>
                <a:gd name="T4" fmla="*/ 51 w 34"/>
                <a:gd name="T5" fmla="*/ 0 h 48"/>
                <a:gd name="T6" fmla="*/ 0 w 34"/>
                <a:gd name="T7" fmla="*/ 81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8">
                  <a:moveTo>
                    <a:pt x="5" y="30"/>
                  </a:moveTo>
                  <a:cubicBezTo>
                    <a:pt x="7" y="47"/>
                    <a:pt x="30" y="48"/>
                    <a:pt x="33" y="29"/>
                  </a:cubicBezTo>
                  <a:cubicBezTo>
                    <a:pt x="34" y="20"/>
                    <a:pt x="28" y="1"/>
                    <a:pt x="16" y="0"/>
                  </a:cubicBezTo>
                  <a:cubicBezTo>
                    <a:pt x="5" y="0"/>
                    <a:pt x="3" y="15"/>
                    <a:pt x="0" y="24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6" name="Freeform 948">
              <a:extLst>
                <a:ext uri="{FF2B5EF4-FFF2-40B4-BE49-F238E27FC236}">
                  <a16:creationId xmlns:a16="http://schemas.microsoft.com/office/drawing/2014/main" id="{CAD44863-F14B-40FF-9F1E-5C8C38D10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2252"/>
              <a:ext cx="43" cy="44"/>
            </a:xfrm>
            <a:custGeom>
              <a:avLst/>
              <a:gdLst>
                <a:gd name="T0" fmla="*/ 0 w 29"/>
                <a:gd name="T1" fmla="*/ 47 h 30"/>
                <a:gd name="T2" fmla="*/ 49 w 29"/>
                <a:gd name="T3" fmla="*/ 87 h 30"/>
                <a:gd name="T4" fmla="*/ 13 w 29"/>
                <a:gd name="T5" fmla="*/ 0 h 30"/>
                <a:gd name="T6" fmla="*/ 1 w 29"/>
                <a:gd name="T7" fmla="*/ 13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0">
                  <a:moveTo>
                    <a:pt x="0" y="15"/>
                  </a:moveTo>
                  <a:cubicBezTo>
                    <a:pt x="0" y="20"/>
                    <a:pt x="9" y="30"/>
                    <a:pt x="15" y="27"/>
                  </a:cubicBezTo>
                  <a:cubicBezTo>
                    <a:pt x="29" y="23"/>
                    <a:pt x="12" y="2"/>
                    <a:pt x="4" y="0"/>
                  </a:cubicBezTo>
                  <a:cubicBezTo>
                    <a:pt x="2" y="1"/>
                    <a:pt x="1" y="2"/>
                    <a:pt x="1" y="4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7" name="Freeform 949">
              <a:extLst>
                <a:ext uri="{FF2B5EF4-FFF2-40B4-BE49-F238E27FC236}">
                  <a16:creationId xmlns:a16="http://schemas.microsoft.com/office/drawing/2014/main" id="{8192DEE1-B9B9-4900-9FC3-B7269727F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2247"/>
              <a:ext cx="42" cy="107"/>
            </a:xfrm>
            <a:custGeom>
              <a:avLst/>
              <a:gdLst>
                <a:gd name="T0" fmla="*/ 12 w 28"/>
                <a:gd name="T1" fmla="*/ 187 h 72"/>
                <a:gd name="T2" fmla="*/ 0 w 28"/>
                <a:gd name="T3" fmla="*/ 208 h 72"/>
                <a:gd name="T4" fmla="*/ 89 w 28"/>
                <a:gd name="T5" fmla="*/ 144 h 72"/>
                <a:gd name="T6" fmla="*/ 21 w 28"/>
                <a:gd name="T7" fmla="*/ 88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72">
                  <a:moveTo>
                    <a:pt x="3" y="57"/>
                  </a:moveTo>
                  <a:cubicBezTo>
                    <a:pt x="2" y="59"/>
                    <a:pt x="1" y="61"/>
                    <a:pt x="0" y="63"/>
                  </a:cubicBezTo>
                  <a:cubicBezTo>
                    <a:pt x="15" y="72"/>
                    <a:pt x="24" y="57"/>
                    <a:pt x="26" y="44"/>
                  </a:cubicBezTo>
                  <a:cubicBezTo>
                    <a:pt x="28" y="27"/>
                    <a:pt x="12" y="0"/>
                    <a:pt x="6" y="27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8" name="Freeform 950">
              <a:extLst>
                <a:ext uri="{FF2B5EF4-FFF2-40B4-BE49-F238E27FC236}">
                  <a16:creationId xmlns:a16="http://schemas.microsoft.com/office/drawing/2014/main" id="{8A17956D-8EB2-4F43-8A28-5784472B3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2070"/>
              <a:ext cx="54" cy="82"/>
            </a:xfrm>
            <a:custGeom>
              <a:avLst/>
              <a:gdLst>
                <a:gd name="T0" fmla="*/ 14 w 36"/>
                <a:gd name="T1" fmla="*/ 140 h 55"/>
                <a:gd name="T2" fmla="*/ 14 w 36"/>
                <a:gd name="T3" fmla="*/ 133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55">
                  <a:moveTo>
                    <a:pt x="4" y="42"/>
                  </a:moveTo>
                  <a:cubicBezTo>
                    <a:pt x="36" y="55"/>
                    <a:pt x="0" y="0"/>
                    <a:pt x="4" y="4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9" name="Freeform 951">
              <a:extLst>
                <a:ext uri="{FF2B5EF4-FFF2-40B4-BE49-F238E27FC236}">
                  <a16:creationId xmlns:a16="http://schemas.microsoft.com/office/drawing/2014/main" id="{165719E4-B6E4-40A9-BFD9-23890935D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124"/>
              <a:ext cx="39" cy="67"/>
            </a:xfrm>
            <a:custGeom>
              <a:avLst/>
              <a:gdLst>
                <a:gd name="T0" fmla="*/ 12 w 26"/>
                <a:gd name="T1" fmla="*/ 101 h 45"/>
                <a:gd name="T2" fmla="*/ 81 w 26"/>
                <a:gd name="T3" fmla="*/ 80 h 45"/>
                <a:gd name="T4" fmla="*/ 0 w 26"/>
                <a:gd name="T5" fmla="*/ 8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5">
                  <a:moveTo>
                    <a:pt x="3" y="31"/>
                  </a:moveTo>
                  <a:cubicBezTo>
                    <a:pt x="6" y="45"/>
                    <a:pt x="24" y="36"/>
                    <a:pt x="24" y="24"/>
                  </a:cubicBezTo>
                  <a:cubicBezTo>
                    <a:pt x="26" y="0"/>
                    <a:pt x="6" y="9"/>
                    <a:pt x="0" y="24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0" name="Freeform 952">
              <a:extLst>
                <a:ext uri="{FF2B5EF4-FFF2-40B4-BE49-F238E27FC236}">
                  <a16:creationId xmlns:a16="http://schemas.microsoft.com/office/drawing/2014/main" id="{3E54AC88-F985-4D21-995D-1E4CFCC92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1624"/>
              <a:ext cx="49" cy="72"/>
            </a:xfrm>
            <a:custGeom>
              <a:avLst/>
              <a:gdLst>
                <a:gd name="T0" fmla="*/ 22 w 33"/>
                <a:gd name="T1" fmla="*/ 45 h 48"/>
                <a:gd name="T2" fmla="*/ 62 w 33"/>
                <a:gd name="T3" fmla="*/ 153 h 48"/>
                <a:gd name="T4" fmla="*/ 28 w 33"/>
                <a:gd name="T5" fmla="*/ 0 h 48"/>
                <a:gd name="T6" fmla="*/ 0 w 33"/>
                <a:gd name="T7" fmla="*/ 62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8">
                  <a:moveTo>
                    <a:pt x="7" y="13"/>
                  </a:moveTo>
                  <a:cubicBezTo>
                    <a:pt x="4" y="20"/>
                    <a:pt x="7" y="48"/>
                    <a:pt x="19" y="45"/>
                  </a:cubicBezTo>
                  <a:cubicBezTo>
                    <a:pt x="33" y="43"/>
                    <a:pt x="16" y="4"/>
                    <a:pt x="9" y="0"/>
                  </a:cubicBezTo>
                  <a:cubicBezTo>
                    <a:pt x="4" y="4"/>
                    <a:pt x="3" y="12"/>
                    <a:pt x="0" y="18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1" name="Freeform 953">
              <a:extLst>
                <a:ext uri="{FF2B5EF4-FFF2-40B4-BE49-F238E27FC236}">
                  <a16:creationId xmlns:a16="http://schemas.microsoft.com/office/drawing/2014/main" id="{7973D12E-01CB-4287-891F-A2937BCE9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137"/>
              <a:ext cx="51" cy="55"/>
            </a:xfrm>
            <a:custGeom>
              <a:avLst/>
              <a:gdLst>
                <a:gd name="T0" fmla="*/ 0 w 34"/>
                <a:gd name="T1" fmla="*/ 62 h 37"/>
                <a:gd name="T2" fmla="*/ 107 w 34"/>
                <a:gd name="T3" fmla="*/ 73 h 37"/>
                <a:gd name="T4" fmla="*/ 80 w 34"/>
                <a:gd name="T5" fmla="*/ 13 h 37"/>
                <a:gd name="T6" fmla="*/ 0 w 34"/>
                <a:gd name="T7" fmla="*/ 62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7">
                  <a:moveTo>
                    <a:pt x="0" y="19"/>
                  </a:moveTo>
                  <a:cubicBezTo>
                    <a:pt x="3" y="25"/>
                    <a:pt x="25" y="37"/>
                    <a:pt x="31" y="22"/>
                  </a:cubicBezTo>
                  <a:cubicBezTo>
                    <a:pt x="34" y="15"/>
                    <a:pt x="31" y="6"/>
                    <a:pt x="23" y="4"/>
                  </a:cubicBezTo>
                  <a:cubicBezTo>
                    <a:pt x="13" y="0"/>
                    <a:pt x="6" y="13"/>
                    <a:pt x="0" y="19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2" name="Freeform 954">
              <a:extLst>
                <a:ext uri="{FF2B5EF4-FFF2-40B4-BE49-F238E27FC236}">
                  <a16:creationId xmlns:a16="http://schemas.microsoft.com/office/drawing/2014/main" id="{A25C10F9-C277-4509-8DB0-642FEFD8A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1121"/>
              <a:ext cx="67" cy="66"/>
            </a:xfrm>
            <a:custGeom>
              <a:avLst/>
              <a:gdLst>
                <a:gd name="T0" fmla="*/ 42 w 45"/>
                <a:gd name="T1" fmla="*/ 88 h 45"/>
                <a:gd name="T2" fmla="*/ 33 w 45"/>
                <a:gd name="T3" fmla="*/ 88 h 45"/>
                <a:gd name="T4" fmla="*/ 141 w 45"/>
                <a:gd name="T5" fmla="*/ 79 h 45"/>
                <a:gd name="T6" fmla="*/ 0 w 45"/>
                <a:gd name="T7" fmla="*/ 66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45">
                  <a:moveTo>
                    <a:pt x="13" y="28"/>
                  </a:moveTo>
                  <a:cubicBezTo>
                    <a:pt x="11" y="26"/>
                    <a:pt x="10" y="27"/>
                    <a:pt x="10" y="28"/>
                  </a:cubicBezTo>
                  <a:cubicBezTo>
                    <a:pt x="19" y="37"/>
                    <a:pt x="41" y="45"/>
                    <a:pt x="43" y="25"/>
                  </a:cubicBezTo>
                  <a:cubicBezTo>
                    <a:pt x="45" y="0"/>
                    <a:pt x="9" y="7"/>
                    <a:pt x="0" y="2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3" name="Freeform 955">
              <a:extLst>
                <a:ext uri="{FF2B5EF4-FFF2-40B4-BE49-F238E27FC236}">
                  <a16:creationId xmlns:a16="http://schemas.microsoft.com/office/drawing/2014/main" id="{EC4A4333-A28E-4800-92C0-ED60044E5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1216"/>
              <a:ext cx="36" cy="64"/>
            </a:xfrm>
            <a:custGeom>
              <a:avLst/>
              <a:gdLst>
                <a:gd name="T0" fmla="*/ 32 w 24"/>
                <a:gd name="T1" fmla="*/ 63 h 43"/>
                <a:gd name="T2" fmla="*/ 72 w 24"/>
                <a:gd name="T3" fmla="*/ 76 h 43"/>
                <a:gd name="T4" fmla="*/ 14 w 24"/>
                <a:gd name="T5" fmla="*/ 76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9" y="19"/>
                  </a:moveTo>
                  <a:cubicBezTo>
                    <a:pt x="5" y="29"/>
                    <a:pt x="19" y="43"/>
                    <a:pt x="21" y="23"/>
                  </a:cubicBezTo>
                  <a:cubicBezTo>
                    <a:pt x="24" y="3"/>
                    <a:pt x="0" y="0"/>
                    <a:pt x="4" y="23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4" name="Freeform 956">
              <a:extLst>
                <a:ext uri="{FF2B5EF4-FFF2-40B4-BE49-F238E27FC236}">
                  <a16:creationId xmlns:a16="http://schemas.microsoft.com/office/drawing/2014/main" id="{9F9CCF41-4EF3-45BF-B22D-546D1587F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1248"/>
              <a:ext cx="30" cy="41"/>
            </a:xfrm>
            <a:custGeom>
              <a:avLst/>
              <a:gdLst>
                <a:gd name="T0" fmla="*/ 18 w 20"/>
                <a:gd name="T1" fmla="*/ 67 h 27"/>
                <a:gd name="T2" fmla="*/ 66 w 20"/>
                <a:gd name="T3" fmla="*/ 55 h 27"/>
                <a:gd name="T4" fmla="*/ 39 w 20"/>
                <a:gd name="T5" fmla="*/ 5 h 27"/>
                <a:gd name="T6" fmla="*/ 0 w 20"/>
                <a:gd name="T7" fmla="*/ 59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7">
                  <a:moveTo>
                    <a:pt x="5" y="19"/>
                  </a:moveTo>
                  <a:cubicBezTo>
                    <a:pt x="8" y="27"/>
                    <a:pt x="17" y="23"/>
                    <a:pt x="19" y="16"/>
                  </a:cubicBezTo>
                  <a:cubicBezTo>
                    <a:pt x="20" y="10"/>
                    <a:pt x="17" y="2"/>
                    <a:pt x="11" y="1"/>
                  </a:cubicBezTo>
                  <a:cubicBezTo>
                    <a:pt x="3" y="0"/>
                    <a:pt x="1" y="11"/>
                    <a:pt x="0" y="17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5" name="Freeform 957">
              <a:extLst>
                <a:ext uri="{FF2B5EF4-FFF2-40B4-BE49-F238E27FC236}">
                  <a16:creationId xmlns:a16="http://schemas.microsoft.com/office/drawing/2014/main" id="{32AC832E-570C-4036-80F8-77353D6B1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1300"/>
              <a:ext cx="19" cy="30"/>
            </a:xfrm>
            <a:custGeom>
              <a:avLst/>
              <a:gdLst>
                <a:gd name="T0" fmla="*/ 1 w 13"/>
                <a:gd name="T1" fmla="*/ 54 h 20"/>
                <a:gd name="T2" fmla="*/ 38 w 13"/>
                <a:gd name="T3" fmla="*/ 39 h 20"/>
                <a:gd name="T4" fmla="*/ 9 w 13"/>
                <a:gd name="T5" fmla="*/ 27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1" y="16"/>
                  </a:moveTo>
                  <a:cubicBezTo>
                    <a:pt x="0" y="20"/>
                    <a:pt x="11" y="19"/>
                    <a:pt x="12" y="11"/>
                  </a:cubicBezTo>
                  <a:cubicBezTo>
                    <a:pt x="13" y="2"/>
                    <a:pt x="5" y="0"/>
                    <a:pt x="3" y="8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6" name="Freeform 958">
              <a:extLst>
                <a:ext uri="{FF2B5EF4-FFF2-40B4-BE49-F238E27FC236}">
                  <a16:creationId xmlns:a16="http://schemas.microsoft.com/office/drawing/2014/main" id="{219D6788-B11C-45B7-A309-3468558DD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1577"/>
              <a:ext cx="60" cy="104"/>
            </a:xfrm>
            <a:custGeom>
              <a:avLst/>
              <a:gdLst>
                <a:gd name="T0" fmla="*/ 48 w 40"/>
                <a:gd name="T1" fmla="*/ 137 h 70"/>
                <a:gd name="T2" fmla="*/ 62 w 40"/>
                <a:gd name="T3" fmla="*/ 221 h 70"/>
                <a:gd name="T4" fmla="*/ 27 w 40"/>
                <a:gd name="T5" fmla="*/ 155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70">
                  <a:moveTo>
                    <a:pt x="14" y="42"/>
                  </a:moveTo>
                  <a:cubicBezTo>
                    <a:pt x="4" y="42"/>
                    <a:pt x="0" y="70"/>
                    <a:pt x="18" y="67"/>
                  </a:cubicBezTo>
                  <a:cubicBezTo>
                    <a:pt x="40" y="63"/>
                    <a:pt x="25" y="0"/>
                    <a:pt x="8" y="47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7" name="Freeform 959">
              <a:extLst>
                <a:ext uri="{FF2B5EF4-FFF2-40B4-BE49-F238E27FC236}">
                  <a16:creationId xmlns:a16="http://schemas.microsoft.com/office/drawing/2014/main" id="{094B8387-BC93-4630-8828-E9ED9C6D0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688"/>
              <a:ext cx="31" cy="29"/>
            </a:xfrm>
            <a:custGeom>
              <a:avLst/>
              <a:gdLst>
                <a:gd name="T0" fmla="*/ 9 w 21"/>
                <a:gd name="T1" fmla="*/ 41 h 19"/>
                <a:gd name="T2" fmla="*/ 61 w 21"/>
                <a:gd name="T3" fmla="*/ 63 h 19"/>
                <a:gd name="T4" fmla="*/ 0 w 21"/>
                <a:gd name="T5" fmla="*/ 3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9">
                  <a:moveTo>
                    <a:pt x="3" y="12"/>
                  </a:moveTo>
                  <a:cubicBezTo>
                    <a:pt x="8" y="17"/>
                    <a:pt x="13" y="19"/>
                    <a:pt x="19" y="18"/>
                  </a:cubicBezTo>
                  <a:cubicBezTo>
                    <a:pt x="21" y="6"/>
                    <a:pt x="7" y="0"/>
                    <a:pt x="0" y="1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8" name="Freeform 960">
              <a:extLst>
                <a:ext uri="{FF2B5EF4-FFF2-40B4-BE49-F238E27FC236}">
                  <a16:creationId xmlns:a16="http://schemas.microsoft.com/office/drawing/2014/main" id="{5BEAE375-3BDB-4765-BC56-5DD7A2363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2038"/>
              <a:ext cx="46" cy="59"/>
            </a:xfrm>
            <a:custGeom>
              <a:avLst/>
              <a:gdLst>
                <a:gd name="T0" fmla="*/ 15 w 31"/>
                <a:gd name="T1" fmla="*/ 46 h 40"/>
                <a:gd name="T2" fmla="*/ 6 w 31"/>
                <a:gd name="T3" fmla="*/ 40 h 40"/>
                <a:gd name="T4" fmla="*/ 49 w 31"/>
                <a:gd name="T5" fmla="*/ 127 h 40"/>
                <a:gd name="T6" fmla="*/ 27 w 31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40">
                  <a:moveTo>
                    <a:pt x="5" y="14"/>
                  </a:moveTo>
                  <a:cubicBezTo>
                    <a:pt x="3" y="14"/>
                    <a:pt x="4" y="11"/>
                    <a:pt x="2" y="12"/>
                  </a:cubicBezTo>
                  <a:cubicBezTo>
                    <a:pt x="0" y="20"/>
                    <a:pt x="3" y="40"/>
                    <a:pt x="15" y="39"/>
                  </a:cubicBezTo>
                  <a:cubicBezTo>
                    <a:pt x="31" y="38"/>
                    <a:pt x="24" y="1"/>
                    <a:pt x="8" y="0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9" name="Freeform 961">
              <a:extLst>
                <a:ext uri="{FF2B5EF4-FFF2-40B4-BE49-F238E27FC236}">
                  <a16:creationId xmlns:a16="http://schemas.microsoft.com/office/drawing/2014/main" id="{987507FA-600B-4C3B-9195-34A49631D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2061"/>
              <a:ext cx="43" cy="46"/>
            </a:xfrm>
            <a:custGeom>
              <a:avLst/>
              <a:gdLst>
                <a:gd name="T0" fmla="*/ 28 w 29"/>
                <a:gd name="T1" fmla="*/ 74 h 31"/>
                <a:gd name="T2" fmla="*/ 73 w 29"/>
                <a:gd name="T3" fmla="*/ 101 h 31"/>
                <a:gd name="T4" fmla="*/ 0 w 29"/>
                <a:gd name="T5" fmla="*/ 5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1">
                  <a:moveTo>
                    <a:pt x="9" y="23"/>
                  </a:moveTo>
                  <a:cubicBezTo>
                    <a:pt x="12" y="28"/>
                    <a:pt x="17" y="31"/>
                    <a:pt x="22" y="31"/>
                  </a:cubicBezTo>
                  <a:cubicBezTo>
                    <a:pt x="29" y="19"/>
                    <a:pt x="7" y="0"/>
                    <a:pt x="0" y="16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0" name="Freeform 962">
              <a:extLst>
                <a:ext uri="{FF2B5EF4-FFF2-40B4-BE49-F238E27FC236}">
                  <a16:creationId xmlns:a16="http://schemas.microsoft.com/office/drawing/2014/main" id="{5AB102D4-87DE-4CDC-8132-9C89D5563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2109"/>
              <a:ext cx="61" cy="107"/>
            </a:xfrm>
            <a:custGeom>
              <a:avLst/>
              <a:gdLst>
                <a:gd name="T0" fmla="*/ 40 w 41"/>
                <a:gd name="T1" fmla="*/ 141 h 72"/>
                <a:gd name="T2" fmla="*/ 22 w 41"/>
                <a:gd name="T3" fmla="*/ 128 h 72"/>
                <a:gd name="T4" fmla="*/ 89 w 41"/>
                <a:gd name="T5" fmla="*/ 177 h 72"/>
                <a:gd name="T6" fmla="*/ 0 w 41"/>
                <a:gd name="T7" fmla="*/ 128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72">
                  <a:moveTo>
                    <a:pt x="12" y="43"/>
                  </a:moveTo>
                  <a:cubicBezTo>
                    <a:pt x="10" y="41"/>
                    <a:pt x="10" y="39"/>
                    <a:pt x="7" y="39"/>
                  </a:cubicBezTo>
                  <a:cubicBezTo>
                    <a:pt x="4" y="55"/>
                    <a:pt x="15" y="72"/>
                    <a:pt x="27" y="54"/>
                  </a:cubicBezTo>
                  <a:cubicBezTo>
                    <a:pt x="41" y="33"/>
                    <a:pt x="7" y="0"/>
                    <a:pt x="0" y="39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1" name="Freeform 963">
              <a:extLst>
                <a:ext uri="{FF2B5EF4-FFF2-40B4-BE49-F238E27FC236}">
                  <a16:creationId xmlns:a16="http://schemas.microsoft.com/office/drawing/2014/main" id="{66EF402E-B111-4463-A254-45906C3A3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987"/>
              <a:ext cx="62" cy="65"/>
            </a:xfrm>
            <a:custGeom>
              <a:avLst/>
              <a:gdLst>
                <a:gd name="T0" fmla="*/ 15 w 42"/>
                <a:gd name="T1" fmla="*/ 41 h 44"/>
                <a:gd name="T2" fmla="*/ 65 w 42"/>
                <a:gd name="T3" fmla="*/ 115 h 44"/>
                <a:gd name="T4" fmla="*/ 0 w 42"/>
                <a:gd name="T5" fmla="*/ 3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44">
                  <a:moveTo>
                    <a:pt x="5" y="13"/>
                  </a:moveTo>
                  <a:cubicBezTo>
                    <a:pt x="2" y="23"/>
                    <a:pt x="2" y="44"/>
                    <a:pt x="20" y="36"/>
                  </a:cubicBezTo>
                  <a:cubicBezTo>
                    <a:pt x="42" y="25"/>
                    <a:pt x="20" y="0"/>
                    <a:pt x="0" y="11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2" name="Freeform 964">
              <a:extLst>
                <a:ext uri="{FF2B5EF4-FFF2-40B4-BE49-F238E27FC236}">
                  <a16:creationId xmlns:a16="http://schemas.microsoft.com/office/drawing/2014/main" id="{A3B15129-78E3-4A32-B7BC-E3D6B0DB9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1972"/>
              <a:ext cx="55" cy="60"/>
            </a:xfrm>
            <a:custGeom>
              <a:avLst/>
              <a:gdLst>
                <a:gd name="T0" fmla="*/ 22 w 37"/>
                <a:gd name="T1" fmla="*/ 80 h 40"/>
                <a:gd name="T2" fmla="*/ 122 w 37"/>
                <a:gd name="T3" fmla="*/ 68 h 40"/>
                <a:gd name="T4" fmla="*/ 22 w 37"/>
                <a:gd name="T5" fmla="*/ 89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0">
                  <a:moveTo>
                    <a:pt x="7" y="23"/>
                  </a:moveTo>
                  <a:cubicBezTo>
                    <a:pt x="0" y="38"/>
                    <a:pt x="36" y="40"/>
                    <a:pt x="37" y="20"/>
                  </a:cubicBezTo>
                  <a:cubicBezTo>
                    <a:pt x="37" y="0"/>
                    <a:pt x="4" y="9"/>
                    <a:pt x="7" y="26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3" name="Freeform 965">
              <a:extLst>
                <a:ext uri="{FF2B5EF4-FFF2-40B4-BE49-F238E27FC236}">
                  <a16:creationId xmlns:a16="http://schemas.microsoft.com/office/drawing/2014/main" id="{96D53C94-4CDD-4041-A66D-A41B2FF59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936"/>
              <a:ext cx="31" cy="47"/>
            </a:xfrm>
            <a:custGeom>
              <a:avLst/>
              <a:gdLst>
                <a:gd name="T0" fmla="*/ 9 w 21"/>
                <a:gd name="T1" fmla="*/ 27 h 31"/>
                <a:gd name="T2" fmla="*/ 1 w 21"/>
                <a:gd name="T3" fmla="*/ 41 h 31"/>
                <a:gd name="T4" fmla="*/ 0 w 21"/>
                <a:gd name="T5" fmla="*/ 1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1">
                  <a:moveTo>
                    <a:pt x="3" y="8"/>
                  </a:moveTo>
                  <a:cubicBezTo>
                    <a:pt x="1" y="9"/>
                    <a:pt x="0" y="10"/>
                    <a:pt x="1" y="12"/>
                  </a:cubicBezTo>
                  <a:cubicBezTo>
                    <a:pt x="16" y="31"/>
                    <a:pt x="21" y="0"/>
                    <a:pt x="0" y="5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4" name="Freeform 966">
              <a:extLst>
                <a:ext uri="{FF2B5EF4-FFF2-40B4-BE49-F238E27FC236}">
                  <a16:creationId xmlns:a16="http://schemas.microsoft.com/office/drawing/2014/main" id="{B08A6DBB-453E-4326-AB4C-D4AE9020E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911"/>
              <a:ext cx="23" cy="30"/>
            </a:xfrm>
            <a:custGeom>
              <a:avLst/>
              <a:gdLst>
                <a:gd name="T0" fmla="*/ 6 w 16"/>
                <a:gd name="T1" fmla="*/ 18 h 20"/>
                <a:gd name="T2" fmla="*/ 42 w 16"/>
                <a:gd name="T3" fmla="*/ 41 h 20"/>
                <a:gd name="T4" fmla="*/ 0 w 16"/>
                <a:gd name="T5" fmla="*/ 3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0">
                  <a:moveTo>
                    <a:pt x="2" y="5"/>
                  </a:moveTo>
                  <a:cubicBezTo>
                    <a:pt x="3" y="8"/>
                    <a:pt x="11" y="20"/>
                    <a:pt x="14" y="12"/>
                  </a:cubicBezTo>
                  <a:cubicBezTo>
                    <a:pt x="16" y="4"/>
                    <a:pt x="3" y="0"/>
                    <a:pt x="0" y="9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5" name="Freeform 967">
              <a:extLst>
                <a:ext uri="{FF2B5EF4-FFF2-40B4-BE49-F238E27FC236}">
                  <a16:creationId xmlns:a16="http://schemas.microsoft.com/office/drawing/2014/main" id="{A1499FF2-0DA1-44B4-A8DF-C84F8E740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2546"/>
              <a:ext cx="41" cy="52"/>
            </a:xfrm>
            <a:custGeom>
              <a:avLst/>
              <a:gdLst>
                <a:gd name="T0" fmla="*/ 19 w 28"/>
                <a:gd name="T1" fmla="*/ 73 h 35"/>
                <a:gd name="T2" fmla="*/ 75 w 28"/>
                <a:gd name="T3" fmla="*/ 46 h 35"/>
                <a:gd name="T4" fmla="*/ 1 w 28"/>
                <a:gd name="T5" fmla="*/ 62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5">
                  <a:moveTo>
                    <a:pt x="6" y="22"/>
                  </a:moveTo>
                  <a:cubicBezTo>
                    <a:pt x="13" y="35"/>
                    <a:pt x="28" y="27"/>
                    <a:pt x="24" y="14"/>
                  </a:cubicBezTo>
                  <a:cubicBezTo>
                    <a:pt x="19" y="0"/>
                    <a:pt x="0" y="4"/>
                    <a:pt x="1" y="19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6" name="Freeform 968">
              <a:extLst>
                <a:ext uri="{FF2B5EF4-FFF2-40B4-BE49-F238E27FC236}">
                  <a16:creationId xmlns:a16="http://schemas.microsoft.com/office/drawing/2014/main" id="{43E921F3-29E1-4FBF-B560-EE8E89CBE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2578"/>
              <a:ext cx="64" cy="90"/>
            </a:xfrm>
            <a:custGeom>
              <a:avLst/>
              <a:gdLst>
                <a:gd name="T0" fmla="*/ 27 w 43"/>
                <a:gd name="T1" fmla="*/ 126 h 60"/>
                <a:gd name="T2" fmla="*/ 115 w 43"/>
                <a:gd name="T3" fmla="*/ 153 h 60"/>
                <a:gd name="T4" fmla="*/ 15 w 43"/>
                <a:gd name="T5" fmla="*/ 113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60">
                  <a:moveTo>
                    <a:pt x="8" y="37"/>
                  </a:moveTo>
                  <a:cubicBezTo>
                    <a:pt x="12" y="47"/>
                    <a:pt x="28" y="60"/>
                    <a:pt x="35" y="45"/>
                  </a:cubicBezTo>
                  <a:cubicBezTo>
                    <a:pt x="43" y="26"/>
                    <a:pt x="0" y="0"/>
                    <a:pt x="5" y="33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7" name="Freeform 969">
              <a:extLst>
                <a:ext uri="{FF2B5EF4-FFF2-40B4-BE49-F238E27FC236}">
                  <a16:creationId xmlns:a16="http://schemas.microsoft.com/office/drawing/2014/main" id="{D6BCDF5E-9843-44FF-A957-58DBC3A82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2494"/>
              <a:ext cx="57" cy="52"/>
            </a:xfrm>
            <a:custGeom>
              <a:avLst/>
              <a:gdLst>
                <a:gd name="T0" fmla="*/ 0 w 38"/>
                <a:gd name="T1" fmla="*/ 62 h 35"/>
                <a:gd name="T2" fmla="*/ 126 w 38"/>
                <a:gd name="T3" fmla="*/ 62 h 35"/>
                <a:gd name="T4" fmla="*/ 18 w 38"/>
                <a:gd name="T5" fmla="*/ 4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5">
                  <a:moveTo>
                    <a:pt x="0" y="19"/>
                  </a:moveTo>
                  <a:cubicBezTo>
                    <a:pt x="7" y="23"/>
                    <a:pt x="35" y="35"/>
                    <a:pt x="37" y="19"/>
                  </a:cubicBezTo>
                  <a:cubicBezTo>
                    <a:pt x="38" y="5"/>
                    <a:pt x="10" y="0"/>
                    <a:pt x="5" y="14"/>
                  </a:cubicBezTo>
                </a:path>
              </a:pathLst>
            </a:custGeom>
            <a:solidFill>
              <a:srgbClr val="DE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AF49E5A5-F6BC-4AC8-811C-7D4AFD3F300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Hydronephrosis</a:t>
            </a:r>
          </a:p>
        </p:txBody>
      </p:sp>
      <p:grpSp>
        <p:nvGrpSpPr>
          <p:cNvPr id="46082" name="Group 3">
            <a:extLst>
              <a:ext uri="{FF2B5EF4-FFF2-40B4-BE49-F238E27FC236}">
                <a16:creationId xmlns:a16="http://schemas.microsoft.com/office/drawing/2014/main" id="{55F50698-94EF-4387-8AAD-0CF28ED342B0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524000"/>
            <a:ext cx="2940050" cy="4505325"/>
            <a:chOff x="674" y="854"/>
            <a:chExt cx="1852" cy="2838"/>
          </a:xfrm>
        </p:grpSpPr>
        <p:sp>
          <p:nvSpPr>
            <p:cNvPr id="46201" name="Freeform 4">
              <a:extLst>
                <a:ext uri="{FF2B5EF4-FFF2-40B4-BE49-F238E27FC236}">
                  <a16:creationId xmlns:a16="http://schemas.microsoft.com/office/drawing/2014/main" id="{DB2B1103-B085-4A77-9B1C-9C424CDCD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1237"/>
              <a:ext cx="1024" cy="2455"/>
            </a:xfrm>
            <a:custGeom>
              <a:avLst/>
              <a:gdLst>
                <a:gd name="T0" fmla="*/ 748 w 509"/>
                <a:gd name="T1" fmla="*/ 957 h 1219"/>
                <a:gd name="T2" fmla="*/ 2392 w 509"/>
                <a:gd name="T3" fmla="*/ 137 h 1219"/>
                <a:gd name="T4" fmla="*/ 3828 w 509"/>
                <a:gd name="T5" fmla="*/ 3055 h 1219"/>
                <a:gd name="T6" fmla="*/ 3275 w 509"/>
                <a:gd name="T7" fmla="*/ 5399 h 1219"/>
                <a:gd name="T8" fmla="*/ 3533 w 509"/>
                <a:gd name="T9" fmla="*/ 6912 h 1219"/>
                <a:gd name="T10" fmla="*/ 3068 w 509"/>
                <a:gd name="T11" fmla="*/ 8485 h 1219"/>
                <a:gd name="T12" fmla="*/ 3177 w 509"/>
                <a:gd name="T13" fmla="*/ 9653 h 1219"/>
                <a:gd name="T14" fmla="*/ 2485 w 509"/>
                <a:gd name="T15" fmla="*/ 9653 h 1219"/>
                <a:gd name="T16" fmla="*/ 2360 w 509"/>
                <a:gd name="T17" fmla="*/ 8461 h 1219"/>
                <a:gd name="T18" fmla="*/ 2336 w 509"/>
                <a:gd name="T19" fmla="*/ 7556 h 1219"/>
                <a:gd name="T20" fmla="*/ 2157 w 509"/>
                <a:gd name="T21" fmla="*/ 6600 h 1219"/>
                <a:gd name="T22" fmla="*/ 1603 w 509"/>
                <a:gd name="T23" fmla="*/ 5816 h 1219"/>
                <a:gd name="T24" fmla="*/ 1304 w 509"/>
                <a:gd name="T25" fmla="*/ 5057 h 1219"/>
                <a:gd name="T26" fmla="*/ 748 w 509"/>
                <a:gd name="T27" fmla="*/ 4304 h 1219"/>
                <a:gd name="T28" fmla="*/ 235 w 509"/>
                <a:gd name="T29" fmla="*/ 2457 h 1219"/>
                <a:gd name="T30" fmla="*/ 748 w 509"/>
                <a:gd name="T31" fmla="*/ 957 h 12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9" h="1219">
                  <a:moveTo>
                    <a:pt x="92" y="117"/>
                  </a:moveTo>
                  <a:cubicBezTo>
                    <a:pt x="92" y="117"/>
                    <a:pt x="136" y="0"/>
                    <a:pt x="294" y="17"/>
                  </a:cubicBezTo>
                  <a:cubicBezTo>
                    <a:pt x="451" y="33"/>
                    <a:pt x="509" y="245"/>
                    <a:pt x="470" y="374"/>
                  </a:cubicBezTo>
                  <a:cubicBezTo>
                    <a:pt x="431" y="503"/>
                    <a:pt x="346" y="627"/>
                    <a:pt x="402" y="661"/>
                  </a:cubicBezTo>
                  <a:cubicBezTo>
                    <a:pt x="458" y="695"/>
                    <a:pt x="475" y="749"/>
                    <a:pt x="434" y="846"/>
                  </a:cubicBezTo>
                  <a:cubicBezTo>
                    <a:pt x="394" y="942"/>
                    <a:pt x="356" y="956"/>
                    <a:pt x="377" y="1039"/>
                  </a:cubicBezTo>
                  <a:cubicBezTo>
                    <a:pt x="397" y="1122"/>
                    <a:pt x="390" y="1182"/>
                    <a:pt x="390" y="1182"/>
                  </a:cubicBezTo>
                  <a:cubicBezTo>
                    <a:pt x="390" y="1182"/>
                    <a:pt x="358" y="1219"/>
                    <a:pt x="305" y="1182"/>
                  </a:cubicBezTo>
                  <a:cubicBezTo>
                    <a:pt x="305" y="1182"/>
                    <a:pt x="311" y="1075"/>
                    <a:pt x="290" y="1036"/>
                  </a:cubicBezTo>
                  <a:cubicBezTo>
                    <a:pt x="270" y="997"/>
                    <a:pt x="278" y="959"/>
                    <a:pt x="287" y="925"/>
                  </a:cubicBezTo>
                  <a:cubicBezTo>
                    <a:pt x="295" y="892"/>
                    <a:pt x="299" y="820"/>
                    <a:pt x="265" y="808"/>
                  </a:cubicBezTo>
                  <a:cubicBezTo>
                    <a:pt x="231" y="797"/>
                    <a:pt x="188" y="781"/>
                    <a:pt x="197" y="712"/>
                  </a:cubicBezTo>
                  <a:cubicBezTo>
                    <a:pt x="205" y="642"/>
                    <a:pt x="205" y="622"/>
                    <a:pt x="160" y="619"/>
                  </a:cubicBezTo>
                  <a:cubicBezTo>
                    <a:pt x="114" y="615"/>
                    <a:pt x="99" y="608"/>
                    <a:pt x="92" y="527"/>
                  </a:cubicBezTo>
                  <a:cubicBezTo>
                    <a:pt x="85" y="446"/>
                    <a:pt x="44" y="361"/>
                    <a:pt x="29" y="301"/>
                  </a:cubicBezTo>
                  <a:cubicBezTo>
                    <a:pt x="14" y="242"/>
                    <a:pt x="0" y="189"/>
                    <a:pt x="92" y="117"/>
                  </a:cubicBezTo>
                  <a:close/>
                </a:path>
              </a:pathLst>
            </a:custGeom>
            <a:solidFill>
              <a:srgbClr val="E0A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2" name="Freeform 5">
              <a:extLst>
                <a:ext uri="{FF2B5EF4-FFF2-40B4-BE49-F238E27FC236}">
                  <a16:creationId xmlns:a16="http://schemas.microsoft.com/office/drawing/2014/main" id="{16220C13-E1E2-4CAE-8FBF-BD5B4E82C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1277"/>
              <a:ext cx="406" cy="2411"/>
            </a:xfrm>
            <a:custGeom>
              <a:avLst/>
              <a:gdLst>
                <a:gd name="T0" fmla="*/ 56 w 202"/>
                <a:gd name="T1" fmla="*/ 0 h 1197"/>
                <a:gd name="T2" fmla="*/ 1160 w 202"/>
                <a:gd name="T3" fmla="*/ 2828 h 1197"/>
                <a:gd name="T4" fmla="*/ 464 w 202"/>
                <a:gd name="T5" fmla="*/ 5132 h 1197"/>
                <a:gd name="T6" fmla="*/ 788 w 202"/>
                <a:gd name="T7" fmla="*/ 7068 h 1197"/>
                <a:gd name="T8" fmla="*/ 404 w 202"/>
                <a:gd name="T9" fmla="*/ 8236 h 1197"/>
                <a:gd name="T10" fmla="*/ 513 w 202"/>
                <a:gd name="T11" fmla="*/ 9596 h 1197"/>
                <a:gd name="T12" fmla="*/ 16 w 202"/>
                <a:gd name="T13" fmla="*/ 9521 h 1197"/>
                <a:gd name="T14" fmla="*/ 667 w 202"/>
                <a:gd name="T15" fmla="*/ 9497 h 1197"/>
                <a:gd name="T16" fmla="*/ 561 w 202"/>
                <a:gd name="T17" fmla="*/ 8325 h 1197"/>
                <a:gd name="T18" fmla="*/ 1023 w 202"/>
                <a:gd name="T19" fmla="*/ 6752 h 1197"/>
                <a:gd name="T20" fmla="*/ 764 w 202"/>
                <a:gd name="T21" fmla="*/ 5237 h 1197"/>
                <a:gd name="T22" fmla="*/ 1316 w 202"/>
                <a:gd name="T23" fmla="*/ 2892 h 1197"/>
                <a:gd name="T24" fmla="*/ 56 w 202"/>
                <a:gd name="T25" fmla="*/ 0 h 119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" h="1197">
                  <a:moveTo>
                    <a:pt x="7" y="0"/>
                  </a:moveTo>
                  <a:cubicBezTo>
                    <a:pt x="125" y="34"/>
                    <a:pt x="202" y="184"/>
                    <a:pt x="143" y="346"/>
                  </a:cubicBezTo>
                  <a:cubicBezTo>
                    <a:pt x="97" y="473"/>
                    <a:pt x="0" y="595"/>
                    <a:pt x="57" y="628"/>
                  </a:cubicBezTo>
                  <a:cubicBezTo>
                    <a:pt x="152" y="683"/>
                    <a:pt x="138" y="768"/>
                    <a:pt x="97" y="865"/>
                  </a:cubicBezTo>
                  <a:cubicBezTo>
                    <a:pt x="57" y="962"/>
                    <a:pt x="30" y="925"/>
                    <a:pt x="50" y="1008"/>
                  </a:cubicBezTo>
                  <a:cubicBezTo>
                    <a:pt x="70" y="1091"/>
                    <a:pt x="63" y="1174"/>
                    <a:pt x="63" y="1174"/>
                  </a:cubicBezTo>
                  <a:cubicBezTo>
                    <a:pt x="63" y="1174"/>
                    <a:pt x="37" y="1187"/>
                    <a:pt x="2" y="1165"/>
                  </a:cubicBezTo>
                  <a:cubicBezTo>
                    <a:pt x="52" y="1197"/>
                    <a:pt x="82" y="1162"/>
                    <a:pt x="82" y="1162"/>
                  </a:cubicBezTo>
                  <a:cubicBezTo>
                    <a:pt x="82" y="1162"/>
                    <a:pt x="89" y="1102"/>
                    <a:pt x="69" y="1019"/>
                  </a:cubicBezTo>
                  <a:cubicBezTo>
                    <a:pt x="48" y="936"/>
                    <a:pt x="86" y="922"/>
                    <a:pt x="126" y="826"/>
                  </a:cubicBezTo>
                  <a:cubicBezTo>
                    <a:pt x="167" y="729"/>
                    <a:pt x="150" y="675"/>
                    <a:pt x="94" y="641"/>
                  </a:cubicBezTo>
                  <a:cubicBezTo>
                    <a:pt x="38" y="607"/>
                    <a:pt x="123" y="483"/>
                    <a:pt x="162" y="354"/>
                  </a:cubicBezTo>
                  <a:cubicBezTo>
                    <a:pt x="199" y="231"/>
                    <a:pt x="148" y="33"/>
                    <a:pt x="7" y="0"/>
                  </a:cubicBezTo>
                  <a:close/>
                </a:path>
              </a:pathLst>
            </a:custGeom>
            <a:solidFill>
              <a:srgbClr val="EAB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3" name="Freeform 6">
              <a:extLst>
                <a:ext uri="{FF2B5EF4-FFF2-40B4-BE49-F238E27FC236}">
                  <a16:creationId xmlns:a16="http://schemas.microsoft.com/office/drawing/2014/main" id="{FFA9D57C-EB45-48AB-8970-8C5DBA6AF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1237"/>
              <a:ext cx="1024" cy="2455"/>
            </a:xfrm>
            <a:custGeom>
              <a:avLst/>
              <a:gdLst>
                <a:gd name="T0" fmla="*/ 748 w 509"/>
                <a:gd name="T1" fmla="*/ 957 h 1219"/>
                <a:gd name="T2" fmla="*/ 2392 w 509"/>
                <a:gd name="T3" fmla="*/ 137 h 1219"/>
                <a:gd name="T4" fmla="*/ 3828 w 509"/>
                <a:gd name="T5" fmla="*/ 3055 h 1219"/>
                <a:gd name="T6" fmla="*/ 3275 w 509"/>
                <a:gd name="T7" fmla="*/ 5399 h 1219"/>
                <a:gd name="T8" fmla="*/ 3533 w 509"/>
                <a:gd name="T9" fmla="*/ 6912 h 1219"/>
                <a:gd name="T10" fmla="*/ 3068 w 509"/>
                <a:gd name="T11" fmla="*/ 8485 h 1219"/>
                <a:gd name="T12" fmla="*/ 3177 w 509"/>
                <a:gd name="T13" fmla="*/ 9653 h 1219"/>
                <a:gd name="T14" fmla="*/ 2485 w 509"/>
                <a:gd name="T15" fmla="*/ 9653 h 1219"/>
                <a:gd name="T16" fmla="*/ 2360 w 509"/>
                <a:gd name="T17" fmla="*/ 8461 h 1219"/>
                <a:gd name="T18" fmla="*/ 2336 w 509"/>
                <a:gd name="T19" fmla="*/ 7556 h 1219"/>
                <a:gd name="T20" fmla="*/ 2157 w 509"/>
                <a:gd name="T21" fmla="*/ 6600 h 1219"/>
                <a:gd name="T22" fmla="*/ 1603 w 509"/>
                <a:gd name="T23" fmla="*/ 5816 h 1219"/>
                <a:gd name="T24" fmla="*/ 1304 w 509"/>
                <a:gd name="T25" fmla="*/ 5057 h 1219"/>
                <a:gd name="T26" fmla="*/ 748 w 509"/>
                <a:gd name="T27" fmla="*/ 4304 h 1219"/>
                <a:gd name="T28" fmla="*/ 235 w 509"/>
                <a:gd name="T29" fmla="*/ 2457 h 1219"/>
                <a:gd name="T30" fmla="*/ 748 w 509"/>
                <a:gd name="T31" fmla="*/ 957 h 12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9" h="1219">
                  <a:moveTo>
                    <a:pt x="92" y="117"/>
                  </a:moveTo>
                  <a:cubicBezTo>
                    <a:pt x="92" y="117"/>
                    <a:pt x="136" y="0"/>
                    <a:pt x="294" y="17"/>
                  </a:cubicBezTo>
                  <a:cubicBezTo>
                    <a:pt x="451" y="33"/>
                    <a:pt x="509" y="245"/>
                    <a:pt x="470" y="374"/>
                  </a:cubicBezTo>
                  <a:cubicBezTo>
                    <a:pt x="431" y="503"/>
                    <a:pt x="346" y="627"/>
                    <a:pt x="402" y="661"/>
                  </a:cubicBezTo>
                  <a:cubicBezTo>
                    <a:pt x="458" y="695"/>
                    <a:pt x="475" y="749"/>
                    <a:pt x="434" y="846"/>
                  </a:cubicBezTo>
                  <a:cubicBezTo>
                    <a:pt x="394" y="942"/>
                    <a:pt x="356" y="956"/>
                    <a:pt x="377" y="1039"/>
                  </a:cubicBezTo>
                  <a:cubicBezTo>
                    <a:pt x="397" y="1122"/>
                    <a:pt x="390" y="1182"/>
                    <a:pt x="390" y="1182"/>
                  </a:cubicBezTo>
                  <a:cubicBezTo>
                    <a:pt x="390" y="1182"/>
                    <a:pt x="358" y="1219"/>
                    <a:pt x="305" y="1182"/>
                  </a:cubicBezTo>
                  <a:cubicBezTo>
                    <a:pt x="305" y="1182"/>
                    <a:pt x="311" y="1075"/>
                    <a:pt x="290" y="1036"/>
                  </a:cubicBezTo>
                  <a:cubicBezTo>
                    <a:pt x="270" y="997"/>
                    <a:pt x="278" y="959"/>
                    <a:pt x="287" y="925"/>
                  </a:cubicBezTo>
                  <a:cubicBezTo>
                    <a:pt x="295" y="892"/>
                    <a:pt x="299" y="820"/>
                    <a:pt x="265" y="808"/>
                  </a:cubicBezTo>
                  <a:cubicBezTo>
                    <a:pt x="231" y="797"/>
                    <a:pt x="188" y="781"/>
                    <a:pt x="197" y="712"/>
                  </a:cubicBezTo>
                  <a:cubicBezTo>
                    <a:pt x="205" y="642"/>
                    <a:pt x="205" y="622"/>
                    <a:pt x="160" y="619"/>
                  </a:cubicBezTo>
                  <a:cubicBezTo>
                    <a:pt x="114" y="615"/>
                    <a:pt x="99" y="608"/>
                    <a:pt x="92" y="527"/>
                  </a:cubicBezTo>
                  <a:cubicBezTo>
                    <a:pt x="85" y="446"/>
                    <a:pt x="44" y="361"/>
                    <a:pt x="29" y="301"/>
                  </a:cubicBezTo>
                  <a:cubicBezTo>
                    <a:pt x="14" y="242"/>
                    <a:pt x="0" y="189"/>
                    <a:pt x="92" y="117"/>
                  </a:cubicBezTo>
                  <a:close/>
                </a:path>
              </a:pathLst>
            </a:custGeom>
            <a:noFill/>
            <a:ln w="12700" cap="flat">
              <a:solidFill>
                <a:srgbClr val="494F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4" name="Freeform 7">
              <a:extLst>
                <a:ext uri="{FF2B5EF4-FFF2-40B4-BE49-F238E27FC236}">
                  <a16:creationId xmlns:a16="http://schemas.microsoft.com/office/drawing/2014/main" id="{427C6501-3BBC-4E46-ACFD-B7D77B43E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854"/>
              <a:ext cx="1049" cy="1896"/>
            </a:xfrm>
            <a:custGeom>
              <a:avLst/>
              <a:gdLst>
                <a:gd name="T0" fmla="*/ 2883 w 521"/>
                <a:gd name="T1" fmla="*/ 244 h 941"/>
                <a:gd name="T2" fmla="*/ 2040 w 521"/>
                <a:gd name="T3" fmla="*/ 89 h 941"/>
                <a:gd name="T4" fmla="*/ 709 w 521"/>
                <a:gd name="T5" fmla="*/ 1384 h 941"/>
                <a:gd name="T6" fmla="*/ 628 w 521"/>
                <a:gd name="T7" fmla="*/ 1799 h 941"/>
                <a:gd name="T8" fmla="*/ 171 w 521"/>
                <a:gd name="T9" fmla="*/ 2595 h 941"/>
                <a:gd name="T10" fmla="*/ 137 w 521"/>
                <a:gd name="T11" fmla="*/ 3516 h 941"/>
                <a:gd name="T12" fmla="*/ 113 w 521"/>
                <a:gd name="T13" fmla="*/ 4489 h 941"/>
                <a:gd name="T14" fmla="*/ 459 w 521"/>
                <a:gd name="T15" fmla="*/ 5660 h 941"/>
                <a:gd name="T16" fmla="*/ 652 w 521"/>
                <a:gd name="T17" fmla="*/ 6004 h 941"/>
                <a:gd name="T18" fmla="*/ 1029 w 521"/>
                <a:gd name="T19" fmla="*/ 7004 h 941"/>
                <a:gd name="T20" fmla="*/ 2328 w 521"/>
                <a:gd name="T21" fmla="*/ 7576 h 941"/>
                <a:gd name="T22" fmla="*/ 2865 w 521"/>
                <a:gd name="T23" fmla="*/ 7385 h 941"/>
                <a:gd name="T24" fmla="*/ 3681 w 521"/>
                <a:gd name="T25" fmla="*/ 6980 h 941"/>
                <a:gd name="T26" fmla="*/ 4132 w 521"/>
                <a:gd name="T27" fmla="*/ 5883 h 941"/>
                <a:gd name="T28" fmla="*/ 3860 w 521"/>
                <a:gd name="T29" fmla="*/ 4852 h 941"/>
                <a:gd name="T30" fmla="*/ 3681 w 521"/>
                <a:gd name="T31" fmla="*/ 4056 h 941"/>
                <a:gd name="T32" fmla="*/ 3600 w 521"/>
                <a:gd name="T33" fmla="*/ 3337 h 941"/>
                <a:gd name="T34" fmla="*/ 4091 w 521"/>
                <a:gd name="T35" fmla="*/ 2595 h 941"/>
                <a:gd name="T36" fmla="*/ 3819 w 521"/>
                <a:gd name="T37" fmla="*/ 621 h 941"/>
                <a:gd name="T38" fmla="*/ 2883 w 521"/>
                <a:gd name="T39" fmla="*/ 244 h 9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21" h="941">
                  <a:moveTo>
                    <a:pt x="353" y="30"/>
                  </a:moveTo>
                  <a:cubicBezTo>
                    <a:pt x="341" y="28"/>
                    <a:pt x="290" y="0"/>
                    <a:pt x="250" y="11"/>
                  </a:cubicBezTo>
                  <a:cubicBezTo>
                    <a:pt x="209" y="23"/>
                    <a:pt x="148" y="34"/>
                    <a:pt x="87" y="169"/>
                  </a:cubicBezTo>
                  <a:cubicBezTo>
                    <a:pt x="78" y="188"/>
                    <a:pt x="85" y="203"/>
                    <a:pt x="77" y="220"/>
                  </a:cubicBezTo>
                  <a:cubicBezTo>
                    <a:pt x="68" y="237"/>
                    <a:pt x="38" y="268"/>
                    <a:pt x="21" y="317"/>
                  </a:cubicBezTo>
                  <a:cubicBezTo>
                    <a:pt x="4" y="366"/>
                    <a:pt x="27" y="398"/>
                    <a:pt x="17" y="430"/>
                  </a:cubicBezTo>
                  <a:cubicBezTo>
                    <a:pt x="7" y="463"/>
                    <a:pt x="0" y="498"/>
                    <a:pt x="14" y="549"/>
                  </a:cubicBezTo>
                  <a:cubicBezTo>
                    <a:pt x="27" y="600"/>
                    <a:pt x="41" y="680"/>
                    <a:pt x="56" y="692"/>
                  </a:cubicBezTo>
                  <a:cubicBezTo>
                    <a:pt x="71" y="703"/>
                    <a:pt x="80" y="715"/>
                    <a:pt x="80" y="734"/>
                  </a:cubicBezTo>
                  <a:cubicBezTo>
                    <a:pt x="80" y="753"/>
                    <a:pt x="87" y="822"/>
                    <a:pt x="126" y="856"/>
                  </a:cubicBezTo>
                  <a:cubicBezTo>
                    <a:pt x="165" y="890"/>
                    <a:pt x="251" y="941"/>
                    <a:pt x="285" y="926"/>
                  </a:cubicBezTo>
                  <a:cubicBezTo>
                    <a:pt x="319" y="910"/>
                    <a:pt x="326" y="897"/>
                    <a:pt x="351" y="903"/>
                  </a:cubicBezTo>
                  <a:cubicBezTo>
                    <a:pt x="377" y="910"/>
                    <a:pt x="429" y="893"/>
                    <a:pt x="451" y="853"/>
                  </a:cubicBezTo>
                  <a:cubicBezTo>
                    <a:pt x="473" y="812"/>
                    <a:pt x="501" y="764"/>
                    <a:pt x="506" y="719"/>
                  </a:cubicBezTo>
                  <a:cubicBezTo>
                    <a:pt x="511" y="673"/>
                    <a:pt x="485" y="608"/>
                    <a:pt x="473" y="593"/>
                  </a:cubicBezTo>
                  <a:cubicBezTo>
                    <a:pt x="462" y="578"/>
                    <a:pt x="458" y="522"/>
                    <a:pt x="451" y="496"/>
                  </a:cubicBezTo>
                  <a:cubicBezTo>
                    <a:pt x="445" y="471"/>
                    <a:pt x="428" y="418"/>
                    <a:pt x="441" y="408"/>
                  </a:cubicBezTo>
                  <a:cubicBezTo>
                    <a:pt x="455" y="398"/>
                    <a:pt x="495" y="371"/>
                    <a:pt x="501" y="317"/>
                  </a:cubicBezTo>
                  <a:cubicBezTo>
                    <a:pt x="506" y="262"/>
                    <a:pt x="521" y="156"/>
                    <a:pt x="468" y="76"/>
                  </a:cubicBezTo>
                  <a:cubicBezTo>
                    <a:pt x="426" y="11"/>
                    <a:pt x="373" y="34"/>
                    <a:pt x="353" y="30"/>
                  </a:cubicBezTo>
                  <a:close/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5" name="Freeform 8">
              <a:extLst>
                <a:ext uri="{FF2B5EF4-FFF2-40B4-BE49-F238E27FC236}">
                  <a16:creationId xmlns:a16="http://schemas.microsoft.com/office/drawing/2014/main" id="{40FE806B-EFAA-48CD-A9B8-4B88DA4E0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864"/>
              <a:ext cx="630" cy="1880"/>
            </a:xfrm>
            <a:custGeom>
              <a:avLst/>
              <a:gdLst>
                <a:gd name="T0" fmla="*/ 1224 w 313"/>
                <a:gd name="T1" fmla="*/ 5835 h 933"/>
                <a:gd name="T2" fmla="*/ 1029 w 313"/>
                <a:gd name="T3" fmla="*/ 5481 h 933"/>
                <a:gd name="T4" fmla="*/ 684 w 313"/>
                <a:gd name="T5" fmla="*/ 4320 h 933"/>
                <a:gd name="T6" fmla="*/ 708 w 313"/>
                <a:gd name="T7" fmla="*/ 3345 h 933"/>
                <a:gd name="T8" fmla="*/ 741 w 313"/>
                <a:gd name="T9" fmla="*/ 2412 h 933"/>
                <a:gd name="T10" fmla="*/ 1200 w 313"/>
                <a:gd name="T11" fmla="*/ 1628 h 933"/>
                <a:gd name="T12" fmla="*/ 1280 w 313"/>
                <a:gd name="T13" fmla="*/ 1209 h 933"/>
                <a:gd name="T14" fmla="*/ 2325 w 313"/>
                <a:gd name="T15" fmla="*/ 8 h 933"/>
                <a:gd name="T16" fmla="*/ 2029 w 313"/>
                <a:gd name="T17" fmla="*/ 24 h 933"/>
                <a:gd name="T18" fmla="*/ 708 w 313"/>
                <a:gd name="T19" fmla="*/ 1316 h 933"/>
                <a:gd name="T20" fmla="*/ 620 w 313"/>
                <a:gd name="T21" fmla="*/ 1733 h 933"/>
                <a:gd name="T22" fmla="*/ 163 w 313"/>
                <a:gd name="T23" fmla="*/ 2529 h 933"/>
                <a:gd name="T24" fmla="*/ 137 w 313"/>
                <a:gd name="T25" fmla="*/ 3452 h 933"/>
                <a:gd name="T26" fmla="*/ 113 w 313"/>
                <a:gd name="T27" fmla="*/ 4425 h 933"/>
                <a:gd name="T28" fmla="*/ 457 w 313"/>
                <a:gd name="T29" fmla="*/ 5588 h 933"/>
                <a:gd name="T30" fmla="*/ 652 w 313"/>
                <a:gd name="T31" fmla="*/ 5940 h 933"/>
                <a:gd name="T32" fmla="*/ 1029 w 313"/>
                <a:gd name="T33" fmla="*/ 6940 h 933"/>
                <a:gd name="T34" fmla="*/ 2325 w 313"/>
                <a:gd name="T35" fmla="*/ 7504 h 933"/>
                <a:gd name="T36" fmla="*/ 2552 w 313"/>
                <a:gd name="T37" fmla="*/ 7381 h 933"/>
                <a:gd name="T38" fmla="*/ 1624 w 313"/>
                <a:gd name="T39" fmla="*/ 6996 h 933"/>
                <a:gd name="T40" fmla="*/ 1224 w 313"/>
                <a:gd name="T41" fmla="*/ 5835 h 9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13" h="933">
                  <a:moveTo>
                    <a:pt x="150" y="713"/>
                  </a:moveTo>
                  <a:cubicBezTo>
                    <a:pt x="150" y="694"/>
                    <a:pt x="142" y="682"/>
                    <a:pt x="126" y="670"/>
                  </a:cubicBezTo>
                  <a:cubicBezTo>
                    <a:pt x="111" y="658"/>
                    <a:pt x="98" y="579"/>
                    <a:pt x="84" y="528"/>
                  </a:cubicBezTo>
                  <a:cubicBezTo>
                    <a:pt x="71" y="477"/>
                    <a:pt x="77" y="441"/>
                    <a:pt x="87" y="409"/>
                  </a:cubicBezTo>
                  <a:cubicBezTo>
                    <a:pt x="98" y="377"/>
                    <a:pt x="74" y="345"/>
                    <a:pt x="91" y="295"/>
                  </a:cubicBezTo>
                  <a:cubicBezTo>
                    <a:pt x="108" y="246"/>
                    <a:pt x="138" y="216"/>
                    <a:pt x="147" y="199"/>
                  </a:cubicBezTo>
                  <a:cubicBezTo>
                    <a:pt x="155" y="182"/>
                    <a:pt x="149" y="167"/>
                    <a:pt x="157" y="148"/>
                  </a:cubicBezTo>
                  <a:cubicBezTo>
                    <a:pt x="203" y="48"/>
                    <a:pt x="248" y="16"/>
                    <a:pt x="285" y="1"/>
                  </a:cubicBezTo>
                  <a:cubicBezTo>
                    <a:pt x="273" y="0"/>
                    <a:pt x="261" y="0"/>
                    <a:pt x="249" y="3"/>
                  </a:cubicBezTo>
                  <a:cubicBezTo>
                    <a:pt x="209" y="15"/>
                    <a:pt x="148" y="26"/>
                    <a:pt x="87" y="161"/>
                  </a:cubicBezTo>
                  <a:cubicBezTo>
                    <a:pt x="78" y="180"/>
                    <a:pt x="85" y="195"/>
                    <a:pt x="76" y="212"/>
                  </a:cubicBezTo>
                  <a:cubicBezTo>
                    <a:pt x="68" y="229"/>
                    <a:pt x="37" y="259"/>
                    <a:pt x="20" y="309"/>
                  </a:cubicBezTo>
                  <a:cubicBezTo>
                    <a:pt x="4" y="358"/>
                    <a:pt x="27" y="390"/>
                    <a:pt x="17" y="422"/>
                  </a:cubicBezTo>
                  <a:cubicBezTo>
                    <a:pt x="7" y="454"/>
                    <a:pt x="0" y="490"/>
                    <a:pt x="14" y="541"/>
                  </a:cubicBezTo>
                  <a:cubicBezTo>
                    <a:pt x="27" y="592"/>
                    <a:pt x="41" y="671"/>
                    <a:pt x="56" y="683"/>
                  </a:cubicBezTo>
                  <a:cubicBezTo>
                    <a:pt x="71" y="695"/>
                    <a:pt x="80" y="707"/>
                    <a:pt x="80" y="726"/>
                  </a:cubicBezTo>
                  <a:cubicBezTo>
                    <a:pt x="80" y="744"/>
                    <a:pt x="87" y="814"/>
                    <a:pt x="126" y="848"/>
                  </a:cubicBezTo>
                  <a:cubicBezTo>
                    <a:pt x="165" y="882"/>
                    <a:pt x="251" y="933"/>
                    <a:pt x="285" y="917"/>
                  </a:cubicBezTo>
                  <a:cubicBezTo>
                    <a:pt x="297" y="912"/>
                    <a:pt x="306" y="907"/>
                    <a:pt x="313" y="902"/>
                  </a:cubicBezTo>
                  <a:cubicBezTo>
                    <a:pt x="262" y="919"/>
                    <a:pt x="226" y="878"/>
                    <a:pt x="199" y="855"/>
                  </a:cubicBezTo>
                  <a:cubicBezTo>
                    <a:pt x="160" y="821"/>
                    <a:pt x="150" y="731"/>
                    <a:pt x="150" y="713"/>
                  </a:cubicBezTo>
                  <a:close/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6" name="Freeform 9">
              <a:extLst>
                <a:ext uri="{FF2B5EF4-FFF2-40B4-BE49-F238E27FC236}">
                  <a16:creationId xmlns:a16="http://schemas.microsoft.com/office/drawing/2014/main" id="{311330D1-3AFD-4226-8431-68A0C35F6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854"/>
              <a:ext cx="1049" cy="1896"/>
            </a:xfrm>
            <a:custGeom>
              <a:avLst/>
              <a:gdLst>
                <a:gd name="T0" fmla="*/ 2883 w 521"/>
                <a:gd name="T1" fmla="*/ 244 h 941"/>
                <a:gd name="T2" fmla="*/ 2040 w 521"/>
                <a:gd name="T3" fmla="*/ 89 h 941"/>
                <a:gd name="T4" fmla="*/ 709 w 521"/>
                <a:gd name="T5" fmla="*/ 1384 h 941"/>
                <a:gd name="T6" fmla="*/ 628 w 521"/>
                <a:gd name="T7" fmla="*/ 1799 h 941"/>
                <a:gd name="T8" fmla="*/ 171 w 521"/>
                <a:gd name="T9" fmla="*/ 2595 h 941"/>
                <a:gd name="T10" fmla="*/ 137 w 521"/>
                <a:gd name="T11" fmla="*/ 3516 h 941"/>
                <a:gd name="T12" fmla="*/ 113 w 521"/>
                <a:gd name="T13" fmla="*/ 4489 h 941"/>
                <a:gd name="T14" fmla="*/ 459 w 521"/>
                <a:gd name="T15" fmla="*/ 5660 h 941"/>
                <a:gd name="T16" fmla="*/ 652 w 521"/>
                <a:gd name="T17" fmla="*/ 6004 h 941"/>
                <a:gd name="T18" fmla="*/ 1029 w 521"/>
                <a:gd name="T19" fmla="*/ 7004 h 941"/>
                <a:gd name="T20" fmla="*/ 2328 w 521"/>
                <a:gd name="T21" fmla="*/ 7576 h 941"/>
                <a:gd name="T22" fmla="*/ 2865 w 521"/>
                <a:gd name="T23" fmla="*/ 7385 h 941"/>
                <a:gd name="T24" fmla="*/ 3681 w 521"/>
                <a:gd name="T25" fmla="*/ 6980 h 941"/>
                <a:gd name="T26" fmla="*/ 4132 w 521"/>
                <a:gd name="T27" fmla="*/ 5883 h 941"/>
                <a:gd name="T28" fmla="*/ 3860 w 521"/>
                <a:gd name="T29" fmla="*/ 4852 h 941"/>
                <a:gd name="T30" fmla="*/ 3681 w 521"/>
                <a:gd name="T31" fmla="*/ 4056 h 941"/>
                <a:gd name="T32" fmla="*/ 3600 w 521"/>
                <a:gd name="T33" fmla="*/ 3337 h 941"/>
                <a:gd name="T34" fmla="*/ 4091 w 521"/>
                <a:gd name="T35" fmla="*/ 2595 h 941"/>
                <a:gd name="T36" fmla="*/ 3819 w 521"/>
                <a:gd name="T37" fmla="*/ 621 h 941"/>
                <a:gd name="T38" fmla="*/ 2883 w 521"/>
                <a:gd name="T39" fmla="*/ 244 h 9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21" h="941">
                  <a:moveTo>
                    <a:pt x="353" y="30"/>
                  </a:moveTo>
                  <a:cubicBezTo>
                    <a:pt x="341" y="28"/>
                    <a:pt x="290" y="0"/>
                    <a:pt x="250" y="11"/>
                  </a:cubicBezTo>
                  <a:cubicBezTo>
                    <a:pt x="209" y="23"/>
                    <a:pt x="148" y="34"/>
                    <a:pt x="87" y="169"/>
                  </a:cubicBezTo>
                  <a:cubicBezTo>
                    <a:pt x="78" y="188"/>
                    <a:pt x="85" y="203"/>
                    <a:pt x="77" y="220"/>
                  </a:cubicBezTo>
                  <a:cubicBezTo>
                    <a:pt x="68" y="237"/>
                    <a:pt x="38" y="268"/>
                    <a:pt x="21" y="317"/>
                  </a:cubicBezTo>
                  <a:cubicBezTo>
                    <a:pt x="4" y="366"/>
                    <a:pt x="27" y="398"/>
                    <a:pt x="17" y="430"/>
                  </a:cubicBezTo>
                  <a:cubicBezTo>
                    <a:pt x="7" y="463"/>
                    <a:pt x="0" y="498"/>
                    <a:pt x="14" y="549"/>
                  </a:cubicBezTo>
                  <a:cubicBezTo>
                    <a:pt x="27" y="600"/>
                    <a:pt x="41" y="680"/>
                    <a:pt x="56" y="692"/>
                  </a:cubicBezTo>
                  <a:cubicBezTo>
                    <a:pt x="71" y="703"/>
                    <a:pt x="80" y="715"/>
                    <a:pt x="80" y="734"/>
                  </a:cubicBezTo>
                  <a:cubicBezTo>
                    <a:pt x="80" y="753"/>
                    <a:pt x="87" y="822"/>
                    <a:pt x="126" y="856"/>
                  </a:cubicBezTo>
                  <a:cubicBezTo>
                    <a:pt x="165" y="890"/>
                    <a:pt x="251" y="941"/>
                    <a:pt x="285" y="926"/>
                  </a:cubicBezTo>
                  <a:cubicBezTo>
                    <a:pt x="319" y="910"/>
                    <a:pt x="326" y="897"/>
                    <a:pt x="351" y="903"/>
                  </a:cubicBezTo>
                  <a:cubicBezTo>
                    <a:pt x="377" y="910"/>
                    <a:pt x="429" y="893"/>
                    <a:pt x="451" y="853"/>
                  </a:cubicBezTo>
                  <a:cubicBezTo>
                    <a:pt x="473" y="812"/>
                    <a:pt x="501" y="764"/>
                    <a:pt x="506" y="719"/>
                  </a:cubicBezTo>
                  <a:cubicBezTo>
                    <a:pt x="511" y="673"/>
                    <a:pt x="485" y="608"/>
                    <a:pt x="473" y="593"/>
                  </a:cubicBezTo>
                  <a:cubicBezTo>
                    <a:pt x="462" y="578"/>
                    <a:pt x="458" y="522"/>
                    <a:pt x="451" y="496"/>
                  </a:cubicBezTo>
                  <a:cubicBezTo>
                    <a:pt x="445" y="471"/>
                    <a:pt x="428" y="418"/>
                    <a:pt x="441" y="408"/>
                  </a:cubicBezTo>
                  <a:cubicBezTo>
                    <a:pt x="455" y="398"/>
                    <a:pt x="495" y="371"/>
                    <a:pt x="501" y="317"/>
                  </a:cubicBezTo>
                  <a:cubicBezTo>
                    <a:pt x="506" y="262"/>
                    <a:pt x="521" y="156"/>
                    <a:pt x="468" y="76"/>
                  </a:cubicBezTo>
                  <a:cubicBezTo>
                    <a:pt x="426" y="11"/>
                    <a:pt x="373" y="34"/>
                    <a:pt x="353" y="30"/>
                  </a:cubicBezTo>
                  <a:close/>
                </a:path>
              </a:pathLst>
            </a:custGeom>
            <a:noFill/>
            <a:ln w="12700" cap="flat">
              <a:solidFill>
                <a:srgbClr val="494F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7" name="Freeform 10">
              <a:extLst>
                <a:ext uri="{FF2B5EF4-FFF2-40B4-BE49-F238E27FC236}">
                  <a16:creationId xmlns:a16="http://schemas.microsoft.com/office/drawing/2014/main" id="{A97F5752-7067-479E-BA8A-AB864B7D1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880"/>
              <a:ext cx="119" cy="371"/>
            </a:xfrm>
            <a:custGeom>
              <a:avLst/>
              <a:gdLst>
                <a:gd name="T0" fmla="*/ 220 w 59"/>
                <a:gd name="T1" fmla="*/ 40 h 184"/>
                <a:gd name="T2" fmla="*/ 188 w 59"/>
                <a:gd name="T3" fmla="*/ 48 h 184"/>
                <a:gd name="T4" fmla="*/ 171 w 59"/>
                <a:gd name="T5" fmla="*/ 24 h 184"/>
                <a:gd name="T6" fmla="*/ 105 w 59"/>
                <a:gd name="T7" fmla="*/ 32 h 184"/>
                <a:gd name="T8" fmla="*/ 81 w 59"/>
                <a:gd name="T9" fmla="*/ 32 h 184"/>
                <a:gd name="T10" fmla="*/ 56 w 59"/>
                <a:gd name="T11" fmla="*/ 40 h 184"/>
                <a:gd name="T12" fmla="*/ 0 w 59"/>
                <a:gd name="T13" fmla="*/ 48 h 184"/>
                <a:gd name="T14" fmla="*/ 32 w 59"/>
                <a:gd name="T15" fmla="*/ 73 h 184"/>
                <a:gd name="T16" fmla="*/ 48 w 59"/>
                <a:gd name="T17" fmla="*/ 121 h 184"/>
                <a:gd name="T18" fmla="*/ 139 w 59"/>
                <a:gd name="T19" fmla="*/ 171 h 184"/>
                <a:gd name="T20" fmla="*/ 139 w 59"/>
                <a:gd name="T21" fmla="*/ 280 h 184"/>
                <a:gd name="T22" fmla="*/ 171 w 59"/>
                <a:gd name="T23" fmla="*/ 321 h 184"/>
                <a:gd name="T24" fmla="*/ 188 w 59"/>
                <a:gd name="T25" fmla="*/ 361 h 184"/>
                <a:gd name="T26" fmla="*/ 180 w 59"/>
                <a:gd name="T27" fmla="*/ 419 h 184"/>
                <a:gd name="T28" fmla="*/ 204 w 59"/>
                <a:gd name="T29" fmla="*/ 460 h 184"/>
                <a:gd name="T30" fmla="*/ 212 w 59"/>
                <a:gd name="T31" fmla="*/ 540 h 184"/>
                <a:gd name="T32" fmla="*/ 155 w 59"/>
                <a:gd name="T33" fmla="*/ 647 h 184"/>
                <a:gd name="T34" fmla="*/ 171 w 59"/>
                <a:gd name="T35" fmla="*/ 736 h 184"/>
                <a:gd name="T36" fmla="*/ 180 w 59"/>
                <a:gd name="T37" fmla="*/ 780 h 184"/>
                <a:gd name="T38" fmla="*/ 220 w 59"/>
                <a:gd name="T39" fmla="*/ 813 h 184"/>
                <a:gd name="T40" fmla="*/ 196 w 59"/>
                <a:gd name="T41" fmla="*/ 853 h 184"/>
                <a:gd name="T42" fmla="*/ 171 w 59"/>
                <a:gd name="T43" fmla="*/ 960 h 184"/>
                <a:gd name="T44" fmla="*/ 196 w 59"/>
                <a:gd name="T45" fmla="*/ 992 h 184"/>
                <a:gd name="T46" fmla="*/ 188 w 59"/>
                <a:gd name="T47" fmla="*/ 1008 h 184"/>
                <a:gd name="T48" fmla="*/ 196 w 59"/>
                <a:gd name="T49" fmla="*/ 1057 h 184"/>
                <a:gd name="T50" fmla="*/ 147 w 59"/>
                <a:gd name="T51" fmla="*/ 1180 h 184"/>
                <a:gd name="T52" fmla="*/ 155 w 59"/>
                <a:gd name="T53" fmla="*/ 1236 h 184"/>
                <a:gd name="T54" fmla="*/ 123 w 59"/>
                <a:gd name="T55" fmla="*/ 1329 h 184"/>
                <a:gd name="T56" fmla="*/ 97 w 59"/>
                <a:gd name="T57" fmla="*/ 1508 h 184"/>
                <a:gd name="T58" fmla="*/ 171 w 59"/>
                <a:gd name="T59" fmla="*/ 1228 h 184"/>
                <a:gd name="T60" fmla="*/ 212 w 59"/>
                <a:gd name="T61" fmla="*/ 1105 h 184"/>
                <a:gd name="T62" fmla="*/ 248 w 59"/>
                <a:gd name="T63" fmla="*/ 992 h 184"/>
                <a:gd name="T64" fmla="*/ 288 w 59"/>
                <a:gd name="T65" fmla="*/ 869 h 184"/>
                <a:gd name="T66" fmla="*/ 264 w 59"/>
                <a:gd name="T67" fmla="*/ 728 h 184"/>
                <a:gd name="T68" fmla="*/ 264 w 59"/>
                <a:gd name="T69" fmla="*/ 639 h 184"/>
                <a:gd name="T70" fmla="*/ 305 w 59"/>
                <a:gd name="T71" fmla="*/ 540 h 184"/>
                <a:gd name="T72" fmla="*/ 305 w 59"/>
                <a:gd name="T73" fmla="*/ 419 h 184"/>
                <a:gd name="T74" fmla="*/ 353 w 59"/>
                <a:gd name="T75" fmla="*/ 337 h 184"/>
                <a:gd name="T76" fmla="*/ 296 w 59"/>
                <a:gd name="T77" fmla="*/ 256 h 184"/>
                <a:gd name="T78" fmla="*/ 411 w 59"/>
                <a:gd name="T79" fmla="*/ 155 h 184"/>
                <a:gd name="T80" fmla="*/ 484 w 59"/>
                <a:gd name="T81" fmla="*/ 121 h 184"/>
                <a:gd name="T82" fmla="*/ 379 w 59"/>
                <a:gd name="T83" fmla="*/ 121 h 184"/>
                <a:gd name="T84" fmla="*/ 321 w 59"/>
                <a:gd name="T85" fmla="*/ 105 h 184"/>
                <a:gd name="T86" fmla="*/ 296 w 59"/>
                <a:gd name="T87" fmla="*/ 24 h 184"/>
                <a:gd name="T88" fmla="*/ 220 w 59"/>
                <a:gd name="T89" fmla="*/ 40 h 18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9" h="184">
                  <a:moveTo>
                    <a:pt x="27" y="5"/>
                  </a:moveTo>
                  <a:cubicBezTo>
                    <a:pt x="26" y="6"/>
                    <a:pt x="24" y="6"/>
                    <a:pt x="23" y="6"/>
                  </a:cubicBezTo>
                  <a:cubicBezTo>
                    <a:pt x="21" y="5"/>
                    <a:pt x="22" y="4"/>
                    <a:pt x="21" y="3"/>
                  </a:cubicBezTo>
                  <a:cubicBezTo>
                    <a:pt x="18" y="0"/>
                    <a:pt x="16" y="4"/>
                    <a:pt x="13" y="4"/>
                  </a:cubicBezTo>
                  <a:cubicBezTo>
                    <a:pt x="13" y="5"/>
                    <a:pt x="10" y="4"/>
                    <a:pt x="10" y="4"/>
                  </a:cubicBezTo>
                  <a:cubicBezTo>
                    <a:pt x="9" y="4"/>
                    <a:pt x="7" y="5"/>
                    <a:pt x="7" y="5"/>
                  </a:cubicBezTo>
                  <a:cubicBezTo>
                    <a:pt x="4" y="5"/>
                    <a:pt x="2" y="3"/>
                    <a:pt x="0" y="6"/>
                  </a:cubicBezTo>
                  <a:cubicBezTo>
                    <a:pt x="1" y="7"/>
                    <a:pt x="3" y="8"/>
                    <a:pt x="4" y="9"/>
                  </a:cubicBezTo>
                  <a:cubicBezTo>
                    <a:pt x="6" y="11"/>
                    <a:pt x="5" y="12"/>
                    <a:pt x="6" y="15"/>
                  </a:cubicBezTo>
                  <a:cubicBezTo>
                    <a:pt x="7" y="18"/>
                    <a:pt x="14" y="21"/>
                    <a:pt x="17" y="21"/>
                  </a:cubicBezTo>
                  <a:cubicBezTo>
                    <a:pt x="15" y="24"/>
                    <a:pt x="16" y="30"/>
                    <a:pt x="17" y="34"/>
                  </a:cubicBezTo>
                  <a:cubicBezTo>
                    <a:pt x="18" y="36"/>
                    <a:pt x="19" y="38"/>
                    <a:pt x="21" y="39"/>
                  </a:cubicBezTo>
                  <a:cubicBezTo>
                    <a:pt x="23" y="42"/>
                    <a:pt x="23" y="41"/>
                    <a:pt x="23" y="44"/>
                  </a:cubicBezTo>
                  <a:cubicBezTo>
                    <a:pt x="23" y="46"/>
                    <a:pt x="21" y="48"/>
                    <a:pt x="22" y="51"/>
                  </a:cubicBezTo>
                  <a:cubicBezTo>
                    <a:pt x="22" y="53"/>
                    <a:pt x="24" y="54"/>
                    <a:pt x="25" y="56"/>
                  </a:cubicBezTo>
                  <a:cubicBezTo>
                    <a:pt x="26" y="60"/>
                    <a:pt x="24" y="63"/>
                    <a:pt x="26" y="66"/>
                  </a:cubicBezTo>
                  <a:cubicBezTo>
                    <a:pt x="19" y="68"/>
                    <a:pt x="18" y="71"/>
                    <a:pt x="19" y="79"/>
                  </a:cubicBezTo>
                  <a:cubicBezTo>
                    <a:pt x="20" y="83"/>
                    <a:pt x="20" y="86"/>
                    <a:pt x="21" y="90"/>
                  </a:cubicBezTo>
                  <a:cubicBezTo>
                    <a:pt x="22" y="91"/>
                    <a:pt x="22" y="94"/>
                    <a:pt x="22" y="95"/>
                  </a:cubicBezTo>
                  <a:cubicBezTo>
                    <a:pt x="23" y="96"/>
                    <a:pt x="26" y="97"/>
                    <a:pt x="27" y="99"/>
                  </a:cubicBezTo>
                  <a:cubicBezTo>
                    <a:pt x="27" y="101"/>
                    <a:pt x="25" y="102"/>
                    <a:pt x="24" y="104"/>
                  </a:cubicBezTo>
                  <a:cubicBezTo>
                    <a:pt x="22" y="107"/>
                    <a:pt x="19" y="113"/>
                    <a:pt x="21" y="117"/>
                  </a:cubicBezTo>
                  <a:cubicBezTo>
                    <a:pt x="22" y="118"/>
                    <a:pt x="24" y="119"/>
                    <a:pt x="24" y="121"/>
                  </a:cubicBezTo>
                  <a:cubicBezTo>
                    <a:pt x="24" y="121"/>
                    <a:pt x="23" y="122"/>
                    <a:pt x="23" y="123"/>
                  </a:cubicBezTo>
                  <a:cubicBezTo>
                    <a:pt x="23" y="126"/>
                    <a:pt x="24" y="128"/>
                    <a:pt x="24" y="129"/>
                  </a:cubicBezTo>
                  <a:cubicBezTo>
                    <a:pt x="25" y="135"/>
                    <a:pt x="19" y="139"/>
                    <a:pt x="18" y="144"/>
                  </a:cubicBezTo>
                  <a:cubicBezTo>
                    <a:pt x="17" y="147"/>
                    <a:pt x="19" y="149"/>
                    <a:pt x="19" y="151"/>
                  </a:cubicBezTo>
                  <a:cubicBezTo>
                    <a:pt x="19" y="155"/>
                    <a:pt x="16" y="158"/>
                    <a:pt x="15" y="162"/>
                  </a:cubicBezTo>
                  <a:cubicBezTo>
                    <a:pt x="14" y="169"/>
                    <a:pt x="14" y="177"/>
                    <a:pt x="12" y="184"/>
                  </a:cubicBezTo>
                  <a:cubicBezTo>
                    <a:pt x="17" y="174"/>
                    <a:pt x="18" y="161"/>
                    <a:pt x="21" y="150"/>
                  </a:cubicBezTo>
                  <a:cubicBezTo>
                    <a:pt x="23" y="145"/>
                    <a:pt x="23" y="139"/>
                    <a:pt x="26" y="135"/>
                  </a:cubicBezTo>
                  <a:cubicBezTo>
                    <a:pt x="29" y="130"/>
                    <a:pt x="29" y="127"/>
                    <a:pt x="30" y="121"/>
                  </a:cubicBezTo>
                  <a:cubicBezTo>
                    <a:pt x="31" y="116"/>
                    <a:pt x="35" y="112"/>
                    <a:pt x="35" y="106"/>
                  </a:cubicBezTo>
                  <a:cubicBezTo>
                    <a:pt x="36" y="100"/>
                    <a:pt x="34" y="95"/>
                    <a:pt x="32" y="89"/>
                  </a:cubicBezTo>
                  <a:cubicBezTo>
                    <a:pt x="31" y="86"/>
                    <a:pt x="31" y="81"/>
                    <a:pt x="32" y="78"/>
                  </a:cubicBezTo>
                  <a:cubicBezTo>
                    <a:pt x="34" y="73"/>
                    <a:pt x="37" y="72"/>
                    <a:pt x="37" y="66"/>
                  </a:cubicBezTo>
                  <a:cubicBezTo>
                    <a:pt x="38" y="61"/>
                    <a:pt x="35" y="56"/>
                    <a:pt x="37" y="51"/>
                  </a:cubicBezTo>
                  <a:cubicBezTo>
                    <a:pt x="38" y="46"/>
                    <a:pt x="43" y="46"/>
                    <a:pt x="43" y="41"/>
                  </a:cubicBezTo>
                  <a:cubicBezTo>
                    <a:pt x="43" y="38"/>
                    <a:pt x="40" y="30"/>
                    <a:pt x="36" y="31"/>
                  </a:cubicBezTo>
                  <a:cubicBezTo>
                    <a:pt x="37" y="24"/>
                    <a:pt x="48" y="25"/>
                    <a:pt x="50" y="19"/>
                  </a:cubicBezTo>
                  <a:cubicBezTo>
                    <a:pt x="55" y="20"/>
                    <a:pt x="55" y="15"/>
                    <a:pt x="59" y="15"/>
                  </a:cubicBezTo>
                  <a:cubicBezTo>
                    <a:pt x="57" y="10"/>
                    <a:pt x="49" y="13"/>
                    <a:pt x="46" y="15"/>
                  </a:cubicBezTo>
                  <a:cubicBezTo>
                    <a:pt x="45" y="12"/>
                    <a:pt x="41" y="12"/>
                    <a:pt x="39" y="13"/>
                  </a:cubicBezTo>
                  <a:cubicBezTo>
                    <a:pt x="38" y="9"/>
                    <a:pt x="39" y="6"/>
                    <a:pt x="36" y="3"/>
                  </a:cubicBezTo>
                  <a:cubicBezTo>
                    <a:pt x="33" y="0"/>
                    <a:pt x="27" y="5"/>
                    <a:pt x="27" y="5"/>
                  </a:cubicBezTo>
                  <a:close/>
                </a:path>
              </a:pathLst>
            </a:custGeom>
            <a:solidFill>
              <a:srgbClr val="F6E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8" name="Freeform 11">
              <a:extLst>
                <a:ext uri="{FF2B5EF4-FFF2-40B4-BE49-F238E27FC236}">
                  <a16:creationId xmlns:a16="http://schemas.microsoft.com/office/drawing/2014/main" id="{B012D794-F6DF-4113-902F-04A4F24CE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241"/>
              <a:ext cx="858" cy="1478"/>
            </a:xfrm>
            <a:custGeom>
              <a:avLst/>
              <a:gdLst>
                <a:gd name="T0" fmla="*/ 1952 w 426"/>
                <a:gd name="T1" fmla="*/ 3085 h 734"/>
                <a:gd name="T2" fmla="*/ 1740 w 426"/>
                <a:gd name="T3" fmla="*/ 3496 h 734"/>
                <a:gd name="T4" fmla="*/ 1748 w 426"/>
                <a:gd name="T5" fmla="*/ 3820 h 734"/>
                <a:gd name="T6" fmla="*/ 1724 w 426"/>
                <a:gd name="T7" fmla="*/ 4009 h 734"/>
                <a:gd name="T8" fmla="*/ 1861 w 426"/>
                <a:gd name="T9" fmla="*/ 4335 h 734"/>
                <a:gd name="T10" fmla="*/ 1968 w 426"/>
                <a:gd name="T11" fmla="*/ 4833 h 734"/>
                <a:gd name="T12" fmla="*/ 2024 w 426"/>
                <a:gd name="T13" fmla="*/ 5219 h 734"/>
                <a:gd name="T14" fmla="*/ 2093 w 426"/>
                <a:gd name="T15" fmla="*/ 5437 h 734"/>
                <a:gd name="T16" fmla="*/ 2175 w 426"/>
                <a:gd name="T17" fmla="*/ 5757 h 734"/>
                <a:gd name="T18" fmla="*/ 2256 w 426"/>
                <a:gd name="T19" fmla="*/ 5936 h 734"/>
                <a:gd name="T20" fmla="*/ 2516 w 426"/>
                <a:gd name="T21" fmla="*/ 5823 h 734"/>
                <a:gd name="T22" fmla="*/ 2369 w 426"/>
                <a:gd name="T23" fmla="*/ 5608 h 734"/>
                <a:gd name="T24" fmla="*/ 2328 w 426"/>
                <a:gd name="T25" fmla="*/ 5445 h 734"/>
                <a:gd name="T26" fmla="*/ 2320 w 426"/>
                <a:gd name="T27" fmla="*/ 5153 h 734"/>
                <a:gd name="T28" fmla="*/ 2183 w 426"/>
                <a:gd name="T29" fmla="*/ 4865 h 734"/>
                <a:gd name="T30" fmla="*/ 2024 w 426"/>
                <a:gd name="T31" fmla="*/ 4597 h 734"/>
                <a:gd name="T32" fmla="*/ 1976 w 426"/>
                <a:gd name="T33" fmla="*/ 4488 h 734"/>
                <a:gd name="T34" fmla="*/ 1879 w 426"/>
                <a:gd name="T35" fmla="*/ 4092 h 734"/>
                <a:gd name="T36" fmla="*/ 1797 w 426"/>
                <a:gd name="T37" fmla="*/ 3763 h 734"/>
                <a:gd name="T38" fmla="*/ 1772 w 426"/>
                <a:gd name="T39" fmla="*/ 3504 h 734"/>
                <a:gd name="T40" fmla="*/ 1879 w 426"/>
                <a:gd name="T41" fmla="*/ 3280 h 734"/>
                <a:gd name="T42" fmla="*/ 2036 w 426"/>
                <a:gd name="T43" fmla="*/ 3127 h 734"/>
                <a:gd name="T44" fmla="*/ 2312 w 426"/>
                <a:gd name="T45" fmla="*/ 2964 h 734"/>
                <a:gd name="T46" fmla="*/ 2649 w 426"/>
                <a:gd name="T47" fmla="*/ 3004 h 734"/>
                <a:gd name="T48" fmla="*/ 2933 w 426"/>
                <a:gd name="T49" fmla="*/ 2892 h 734"/>
                <a:gd name="T50" fmla="*/ 3184 w 426"/>
                <a:gd name="T51" fmla="*/ 2972 h 734"/>
                <a:gd name="T52" fmla="*/ 3480 w 426"/>
                <a:gd name="T53" fmla="*/ 3288 h 734"/>
                <a:gd name="T54" fmla="*/ 3351 w 426"/>
                <a:gd name="T55" fmla="*/ 2908 h 734"/>
                <a:gd name="T56" fmla="*/ 3221 w 426"/>
                <a:gd name="T57" fmla="*/ 2239 h 734"/>
                <a:gd name="T58" fmla="*/ 3184 w 426"/>
                <a:gd name="T59" fmla="*/ 1951 h 734"/>
                <a:gd name="T60" fmla="*/ 2973 w 426"/>
                <a:gd name="T61" fmla="*/ 1724 h 734"/>
                <a:gd name="T62" fmla="*/ 2697 w 426"/>
                <a:gd name="T63" fmla="*/ 1609 h 734"/>
                <a:gd name="T64" fmla="*/ 2588 w 426"/>
                <a:gd name="T65" fmla="*/ 1609 h 734"/>
                <a:gd name="T66" fmla="*/ 2425 w 426"/>
                <a:gd name="T67" fmla="*/ 1577 h 734"/>
                <a:gd name="T68" fmla="*/ 2125 w 426"/>
                <a:gd name="T69" fmla="*/ 1460 h 734"/>
                <a:gd name="T70" fmla="*/ 1879 w 426"/>
                <a:gd name="T71" fmla="*/ 1337 h 734"/>
                <a:gd name="T72" fmla="*/ 1789 w 426"/>
                <a:gd name="T73" fmla="*/ 1071 h 734"/>
                <a:gd name="T74" fmla="*/ 1879 w 426"/>
                <a:gd name="T75" fmla="*/ 856 h 734"/>
                <a:gd name="T76" fmla="*/ 1952 w 426"/>
                <a:gd name="T77" fmla="*/ 717 h 734"/>
                <a:gd name="T78" fmla="*/ 2125 w 426"/>
                <a:gd name="T79" fmla="*/ 556 h 734"/>
                <a:gd name="T80" fmla="*/ 2183 w 426"/>
                <a:gd name="T81" fmla="*/ 312 h 734"/>
                <a:gd name="T82" fmla="*/ 1919 w 426"/>
                <a:gd name="T83" fmla="*/ 677 h 734"/>
                <a:gd name="T84" fmla="*/ 1496 w 426"/>
                <a:gd name="T85" fmla="*/ 767 h 734"/>
                <a:gd name="T86" fmla="*/ 1080 w 426"/>
                <a:gd name="T87" fmla="*/ 515 h 734"/>
                <a:gd name="T88" fmla="*/ 792 w 426"/>
                <a:gd name="T89" fmla="*/ 352 h 734"/>
                <a:gd name="T90" fmla="*/ 508 w 426"/>
                <a:gd name="T91" fmla="*/ 228 h 734"/>
                <a:gd name="T92" fmla="*/ 163 w 426"/>
                <a:gd name="T93" fmla="*/ 97 h 734"/>
                <a:gd name="T94" fmla="*/ 16 w 426"/>
                <a:gd name="T95" fmla="*/ 336 h 734"/>
                <a:gd name="T96" fmla="*/ 121 w 426"/>
                <a:gd name="T97" fmla="*/ 368 h 734"/>
                <a:gd name="T98" fmla="*/ 377 w 426"/>
                <a:gd name="T99" fmla="*/ 312 h 734"/>
                <a:gd name="T100" fmla="*/ 816 w 426"/>
                <a:gd name="T101" fmla="*/ 507 h 734"/>
                <a:gd name="T102" fmla="*/ 1112 w 426"/>
                <a:gd name="T103" fmla="*/ 588 h 734"/>
                <a:gd name="T104" fmla="*/ 1299 w 426"/>
                <a:gd name="T105" fmla="*/ 677 h 734"/>
                <a:gd name="T106" fmla="*/ 1412 w 426"/>
                <a:gd name="T107" fmla="*/ 848 h 734"/>
                <a:gd name="T108" fmla="*/ 1684 w 426"/>
                <a:gd name="T109" fmla="*/ 1152 h 734"/>
                <a:gd name="T110" fmla="*/ 1845 w 426"/>
                <a:gd name="T111" fmla="*/ 1460 h 734"/>
                <a:gd name="T112" fmla="*/ 2036 w 426"/>
                <a:gd name="T113" fmla="*/ 1909 h 734"/>
                <a:gd name="T114" fmla="*/ 2060 w 426"/>
                <a:gd name="T115" fmla="*/ 2116 h 734"/>
                <a:gd name="T116" fmla="*/ 1952 w 426"/>
                <a:gd name="T117" fmla="*/ 2571 h 734"/>
                <a:gd name="T118" fmla="*/ 2117 w 426"/>
                <a:gd name="T119" fmla="*/ 2851 h 73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26" h="734">
                  <a:moveTo>
                    <a:pt x="257" y="362"/>
                  </a:moveTo>
                  <a:cubicBezTo>
                    <a:pt x="256" y="357"/>
                    <a:pt x="247" y="363"/>
                    <a:pt x="244" y="367"/>
                  </a:cubicBezTo>
                  <a:cubicBezTo>
                    <a:pt x="242" y="370"/>
                    <a:pt x="241" y="374"/>
                    <a:pt x="239" y="378"/>
                  </a:cubicBezTo>
                  <a:cubicBezTo>
                    <a:pt x="232" y="377"/>
                    <a:pt x="227" y="381"/>
                    <a:pt x="227" y="389"/>
                  </a:cubicBezTo>
                  <a:cubicBezTo>
                    <a:pt x="221" y="388"/>
                    <a:pt x="216" y="395"/>
                    <a:pt x="216" y="400"/>
                  </a:cubicBezTo>
                  <a:cubicBezTo>
                    <a:pt x="204" y="399"/>
                    <a:pt x="198" y="426"/>
                    <a:pt x="213" y="428"/>
                  </a:cubicBezTo>
                  <a:cubicBezTo>
                    <a:pt x="213" y="432"/>
                    <a:pt x="214" y="434"/>
                    <a:pt x="216" y="437"/>
                  </a:cubicBezTo>
                  <a:cubicBezTo>
                    <a:pt x="218" y="442"/>
                    <a:pt x="219" y="439"/>
                    <a:pt x="217" y="445"/>
                  </a:cubicBezTo>
                  <a:cubicBezTo>
                    <a:pt x="214" y="451"/>
                    <a:pt x="209" y="462"/>
                    <a:pt x="214" y="468"/>
                  </a:cubicBezTo>
                  <a:cubicBezTo>
                    <a:pt x="213" y="469"/>
                    <a:pt x="210" y="470"/>
                    <a:pt x="210" y="472"/>
                  </a:cubicBezTo>
                  <a:cubicBezTo>
                    <a:pt x="209" y="474"/>
                    <a:pt x="210" y="476"/>
                    <a:pt x="210" y="478"/>
                  </a:cubicBezTo>
                  <a:cubicBezTo>
                    <a:pt x="210" y="482"/>
                    <a:pt x="207" y="487"/>
                    <a:pt x="211" y="491"/>
                  </a:cubicBezTo>
                  <a:cubicBezTo>
                    <a:pt x="201" y="500"/>
                    <a:pt x="217" y="505"/>
                    <a:pt x="220" y="509"/>
                  </a:cubicBezTo>
                  <a:cubicBezTo>
                    <a:pt x="223" y="513"/>
                    <a:pt x="220" y="521"/>
                    <a:pt x="227" y="521"/>
                  </a:cubicBezTo>
                  <a:cubicBezTo>
                    <a:pt x="227" y="525"/>
                    <a:pt x="228" y="528"/>
                    <a:pt x="228" y="531"/>
                  </a:cubicBezTo>
                  <a:cubicBezTo>
                    <a:pt x="228" y="535"/>
                    <a:pt x="224" y="546"/>
                    <a:pt x="231" y="547"/>
                  </a:cubicBezTo>
                  <a:cubicBezTo>
                    <a:pt x="225" y="559"/>
                    <a:pt x="223" y="567"/>
                    <a:pt x="238" y="573"/>
                  </a:cubicBezTo>
                  <a:cubicBezTo>
                    <a:pt x="235" y="577"/>
                    <a:pt x="232" y="596"/>
                    <a:pt x="241" y="592"/>
                  </a:cubicBezTo>
                  <a:cubicBezTo>
                    <a:pt x="233" y="601"/>
                    <a:pt x="243" y="617"/>
                    <a:pt x="253" y="611"/>
                  </a:cubicBezTo>
                  <a:cubicBezTo>
                    <a:pt x="250" y="615"/>
                    <a:pt x="254" y="620"/>
                    <a:pt x="258" y="621"/>
                  </a:cubicBezTo>
                  <a:cubicBezTo>
                    <a:pt x="247" y="620"/>
                    <a:pt x="246" y="631"/>
                    <a:pt x="248" y="639"/>
                  </a:cubicBezTo>
                  <a:cubicBezTo>
                    <a:pt x="250" y="648"/>
                    <a:pt x="259" y="654"/>
                    <a:pt x="262" y="642"/>
                  </a:cubicBezTo>
                  <a:cubicBezTo>
                    <a:pt x="262" y="646"/>
                    <a:pt x="267" y="649"/>
                    <a:pt x="270" y="651"/>
                  </a:cubicBezTo>
                  <a:cubicBezTo>
                    <a:pt x="264" y="654"/>
                    <a:pt x="256" y="658"/>
                    <a:pt x="256" y="666"/>
                  </a:cubicBezTo>
                  <a:cubicBezTo>
                    <a:pt x="255" y="673"/>
                    <a:pt x="262" y="678"/>
                    <a:pt x="268" y="675"/>
                  </a:cubicBezTo>
                  <a:cubicBezTo>
                    <a:pt x="264" y="679"/>
                    <a:pt x="268" y="684"/>
                    <a:pt x="272" y="684"/>
                  </a:cubicBezTo>
                  <a:cubicBezTo>
                    <a:pt x="262" y="684"/>
                    <a:pt x="254" y="701"/>
                    <a:pt x="266" y="705"/>
                  </a:cubicBezTo>
                  <a:cubicBezTo>
                    <a:pt x="254" y="703"/>
                    <a:pt x="259" y="719"/>
                    <a:pt x="253" y="724"/>
                  </a:cubicBezTo>
                  <a:cubicBezTo>
                    <a:pt x="257" y="720"/>
                    <a:pt x="259" y="728"/>
                    <a:pt x="264" y="724"/>
                  </a:cubicBezTo>
                  <a:cubicBezTo>
                    <a:pt x="265" y="728"/>
                    <a:pt x="273" y="734"/>
                    <a:pt x="276" y="727"/>
                  </a:cubicBezTo>
                  <a:cubicBezTo>
                    <a:pt x="279" y="730"/>
                    <a:pt x="284" y="727"/>
                    <a:pt x="286" y="724"/>
                  </a:cubicBezTo>
                  <a:cubicBezTo>
                    <a:pt x="293" y="733"/>
                    <a:pt x="302" y="730"/>
                    <a:pt x="304" y="720"/>
                  </a:cubicBezTo>
                  <a:cubicBezTo>
                    <a:pt x="310" y="721"/>
                    <a:pt x="315" y="715"/>
                    <a:pt x="308" y="713"/>
                  </a:cubicBezTo>
                  <a:cubicBezTo>
                    <a:pt x="306" y="711"/>
                    <a:pt x="300" y="711"/>
                    <a:pt x="297" y="710"/>
                  </a:cubicBezTo>
                  <a:cubicBezTo>
                    <a:pt x="297" y="706"/>
                    <a:pt x="298" y="702"/>
                    <a:pt x="297" y="698"/>
                  </a:cubicBezTo>
                  <a:cubicBezTo>
                    <a:pt x="296" y="693"/>
                    <a:pt x="292" y="691"/>
                    <a:pt x="290" y="687"/>
                  </a:cubicBezTo>
                  <a:cubicBezTo>
                    <a:pt x="289" y="684"/>
                    <a:pt x="289" y="681"/>
                    <a:pt x="288" y="679"/>
                  </a:cubicBezTo>
                  <a:cubicBezTo>
                    <a:pt x="287" y="677"/>
                    <a:pt x="286" y="677"/>
                    <a:pt x="285" y="674"/>
                  </a:cubicBezTo>
                  <a:cubicBezTo>
                    <a:pt x="284" y="672"/>
                    <a:pt x="286" y="670"/>
                    <a:pt x="285" y="667"/>
                  </a:cubicBezTo>
                  <a:cubicBezTo>
                    <a:pt x="283" y="664"/>
                    <a:pt x="280" y="665"/>
                    <a:pt x="280" y="661"/>
                  </a:cubicBezTo>
                  <a:cubicBezTo>
                    <a:pt x="279" y="657"/>
                    <a:pt x="283" y="650"/>
                    <a:pt x="284" y="645"/>
                  </a:cubicBezTo>
                  <a:cubicBezTo>
                    <a:pt x="284" y="641"/>
                    <a:pt x="285" y="635"/>
                    <a:pt x="284" y="631"/>
                  </a:cubicBezTo>
                  <a:cubicBezTo>
                    <a:pt x="282" y="621"/>
                    <a:pt x="273" y="619"/>
                    <a:pt x="266" y="615"/>
                  </a:cubicBezTo>
                  <a:cubicBezTo>
                    <a:pt x="269" y="612"/>
                    <a:pt x="267" y="606"/>
                    <a:pt x="267" y="604"/>
                  </a:cubicBezTo>
                  <a:cubicBezTo>
                    <a:pt x="267" y="600"/>
                    <a:pt x="269" y="600"/>
                    <a:pt x="267" y="596"/>
                  </a:cubicBezTo>
                  <a:cubicBezTo>
                    <a:pt x="263" y="591"/>
                    <a:pt x="256" y="589"/>
                    <a:pt x="253" y="584"/>
                  </a:cubicBezTo>
                  <a:cubicBezTo>
                    <a:pt x="250" y="580"/>
                    <a:pt x="252" y="575"/>
                    <a:pt x="251" y="570"/>
                  </a:cubicBezTo>
                  <a:cubicBezTo>
                    <a:pt x="251" y="568"/>
                    <a:pt x="250" y="565"/>
                    <a:pt x="248" y="563"/>
                  </a:cubicBezTo>
                  <a:cubicBezTo>
                    <a:pt x="247" y="562"/>
                    <a:pt x="244" y="563"/>
                    <a:pt x="243" y="562"/>
                  </a:cubicBezTo>
                  <a:cubicBezTo>
                    <a:pt x="241" y="560"/>
                    <a:pt x="241" y="562"/>
                    <a:pt x="240" y="559"/>
                  </a:cubicBezTo>
                  <a:cubicBezTo>
                    <a:pt x="240" y="558"/>
                    <a:pt x="242" y="551"/>
                    <a:pt x="242" y="550"/>
                  </a:cubicBezTo>
                  <a:cubicBezTo>
                    <a:pt x="243" y="542"/>
                    <a:pt x="244" y="530"/>
                    <a:pt x="239" y="524"/>
                  </a:cubicBezTo>
                  <a:cubicBezTo>
                    <a:pt x="236" y="521"/>
                    <a:pt x="231" y="520"/>
                    <a:pt x="229" y="517"/>
                  </a:cubicBezTo>
                  <a:cubicBezTo>
                    <a:pt x="227" y="512"/>
                    <a:pt x="232" y="506"/>
                    <a:pt x="230" y="501"/>
                  </a:cubicBezTo>
                  <a:cubicBezTo>
                    <a:pt x="228" y="495"/>
                    <a:pt x="220" y="496"/>
                    <a:pt x="219" y="492"/>
                  </a:cubicBezTo>
                  <a:cubicBezTo>
                    <a:pt x="218" y="490"/>
                    <a:pt x="219" y="484"/>
                    <a:pt x="218" y="483"/>
                  </a:cubicBezTo>
                  <a:cubicBezTo>
                    <a:pt x="217" y="475"/>
                    <a:pt x="218" y="469"/>
                    <a:pt x="220" y="461"/>
                  </a:cubicBezTo>
                  <a:cubicBezTo>
                    <a:pt x="222" y="454"/>
                    <a:pt x="226" y="446"/>
                    <a:pt x="225" y="439"/>
                  </a:cubicBezTo>
                  <a:cubicBezTo>
                    <a:pt x="225" y="435"/>
                    <a:pt x="223" y="434"/>
                    <a:pt x="221" y="431"/>
                  </a:cubicBezTo>
                  <a:cubicBezTo>
                    <a:pt x="220" y="430"/>
                    <a:pt x="218" y="429"/>
                    <a:pt x="217" y="429"/>
                  </a:cubicBezTo>
                  <a:cubicBezTo>
                    <a:pt x="217" y="426"/>
                    <a:pt x="221" y="422"/>
                    <a:pt x="223" y="419"/>
                  </a:cubicBezTo>
                  <a:cubicBezTo>
                    <a:pt x="225" y="416"/>
                    <a:pt x="226" y="413"/>
                    <a:pt x="227" y="410"/>
                  </a:cubicBezTo>
                  <a:cubicBezTo>
                    <a:pt x="228" y="408"/>
                    <a:pt x="229" y="403"/>
                    <a:pt x="230" y="402"/>
                  </a:cubicBezTo>
                  <a:cubicBezTo>
                    <a:pt x="233" y="399"/>
                    <a:pt x="238" y="400"/>
                    <a:pt x="241" y="397"/>
                  </a:cubicBezTo>
                  <a:cubicBezTo>
                    <a:pt x="242" y="395"/>
                    <a:pt x="241" y="393"/>
                    <a:pt x="242" y="391"/>
                  </a:cubicBezTo>
                  <a:cubicBezTo>
                    <a:pt x="244" y="388"/>
                    <a:pt x="247" y="385"/>
                    <a:pt x="249" y="383"/>
                  </a:cubicBezTo>
                  <a:cubicBezTo>
                    <a:pt x="253" y="383"/>
                    <a:pt x="260" y="386"/>
                    <a:pt x="265" y="386"/>
                  </a:cubicBezTo>
                  <a:cubicBezTo>
                    <a:pt x="269" y="381"/>
                    <a:pt x="268" y="374"/>
                    <a:pt x="271" y="369"/>
                  </a:cubicBezTo>
                  <a:cubicBezTo>
                    <a:pt x="276" y="374"/>
                    <a:pt x="282" y="369"/>
                    <a:pt x="283" y="363"/>
                  </a:cubicBezTo>
                  <a:cubicBezTo>
                    <a:pt x="290" y="371"/>
                    <a:pt x="301" y="366"/>
                    <a:pt x="309" y="362"/>
                  </a:cubicBezTo>
                  <a:cubicBezTo>
                    <a:pt x="311" y="367"/>
                    <a:pt x="309" y="377"/>
                    <a:pt x="318" y="377"/>
                  </a:cubicBezTo>
                  <a:cubicBezTo>
                    <a:pt x="322" y="377"/>
                    <a:pt x="326" y="372"/>
                    <a:pt x="324" y="368"/>
                  </a:cubicBezTo>
                  <a:cubicBezTo>
                    <a:pt x="330" y="367"/>
                    <a:pt x="334" y="365"/>
                    <a:pt x="334" y="359"/>
                  </a:cubicBezTo>
                  <a:cubicBezTo>
                    <a:pt x="341" y="363"/>
                    <a:pt x="355" y="361"/>
                    <a:pt x="349" y="351"/>
                  </a:cubicBezTo>
                  <a:cubicBezTo>
                    <a:pt x="352" y="353"/>
                    <a:pt x="355" y="354"/>
                    <a:pt x="359" y="354"/>
                  </a:cubicBezTo>
                  <a:cubicBezTo>
                    <a:pt x="364" y="354"/>
                    <a:pt x="365" y="353"/>
                    <a:pt x="369" y="356"/>
                  </a:cubicBezTo>
                  <a:cubicBezTo>
                    <a:pt x="373" y="358"/>
                    <a:pt x="375" y="364"/>
                    <a:pt x="380" y="365"/>
                  </a:cubicBezTo>
                  <a:cubicBezTo>
                    <a:pt x="383" y="366"/>
                    <a:pt x="387" y="364"/>
                    <a:pt x="390" y="364"/>
                  </a:cubicBezTo>
                  <a:cubicBezTo>
                    <a:pt x="390" y="372"/>
                    <a:pt x="395" y="380"/>
                    <a:pt x="403" y="380"/>
                  </a:cubicBezTo>
                  <a:cubicBezTo>
                    <a:pt x="405" y="386"/>
                    <a:pt x="405" y="395"/>
                    <a:pt x="411" y="399"/>
                  </a:cubicBezTo>
                  <a:cubicBezTo>
                    <a:pt x="414" y="401"/>
                    <a:pt x="423" y="405"/>
                    <a:pt x="426" y="403"/>
                  </a:cubicBezTo>
                  <a:cubicBezTo>
                    <a:pt x="424" y="399"/>
                    <a:pt x="422" y="394"/>
                    <a:pt x="421" y="390"/>
                  </a:cubicBezTo>
                  <a:cubicBezTo>
                    <a:pt x="419" y="384"/>
                    <a:pt x="418" y="380"/>
                    <a:pt x="417" y="375"/>
                  </a:cubicBezTo>
                  <a:cubicBezTo>
                    <a:pt x="416" y="368"/>
                    <a:pt x="411" y="362"/>
                    <a:pt x="410" y="356"/>
                  </a:cubicBezTo>
                  <a:cubicBezTo>
                    <a:pt x="409" y="348"/>
                    <a:pt x="410" y="340"/>
                    <a:pt x="409" y="332"/>
                  </a:cubicBezTo>
                  <a:cubicBezTo>
                    <a:pt x="407" y="320"/>
                    <a:pt x="409" y="305"/>
                    <a:pt x="403" y="295"/>
                  </a:cubicBezTo>
                  <a:cubicBezTo>
                    <a:pt x="400" y="288"/>
                    <a:pt x="395" y="282"/>
                    <a:pt x="394" y="274"/>
                  </a:cubicBezTo>
                  <a:cubicBezTo>
                    <a:pt x="393" y="269"/>
                    <a:pt x="396" y="265"/>
                    <a:pt x="396" y="260"/>
                  </a:cubicBezTo>
                  <a:cubicBezTo>
                    <a:pt x="395" y="255"/>
                    <a:pt x="392" y="253"/>
                    <a:pt x="391" y="249"/>
                  </a:cubicBezTo>
                  <a:cubicBezTo>
                    <a:pt x="389" y="246"/>
                    <a:pt x="390" y="243"/>
                    <a:pt x="390" y="239"/>
                  </a:cubicBezTo>
                  <a:cubicBezTo>
                    <a:pt x="390" y="235"/>
                    <a:pt x="393" y="223"/>
                    <a:pt x="385" y="227"/>
                  </a:cubicBezTo>
                  <a:cubicBezTo>
                    <a:pt x="385" y="223"/>
                    <a:pt x="385" y="217"/>
                    <a:pt x="379" y="218"/>
                  </a:cubicBezTo>
                  <a:cubicBezTo>
                    <a:pt x="379" y="210"/>
                    <a:pt x="369" y="201"/>
                    <a:pt x="364" y="211"/>
                  </a:cubicBezTo>
                  <a:cubicBezTo>
                    <a:pt x="361" y="205"/>
                    <a:pt x="363" y="193"/>
                    <a:pt x="352" y="193"/>
                  </a:cubicBezTo>
                  <a:cubicBezTo>
                    <a:pt x="347" y="193"/>
                    <a:pt x="337" y="199"/>
                    <a:pt x="334" y="202"/>
                  </a:cubicBezTo>
                  <a:cubicBezTo>
                    <a:pt x="333" y="199"/>
                    <a:pt x="332" y="198"/>
                    <a:pt x="330" y="197"/>
                  </a:cubicBezTo>
                  <a:cubicBezTo>
                    <a:pt x="328" y="197"/>
                    <a:pt x="327" y="199"/>
                    <a:pt x="326" y="199"/>
                  </a:cubicBezTo>
                  <a:cubicBezTo>
                    <a:pt x="326" y="198"/>
                    <a:pt x="323" y="197"/>
                    <a:pt x="323" y="197"/>
                  </a:cubicBezTo>
                  <a:cubicBezTo>
                    <a:pt x="321" y="197"/>
                    <a:pt x="320" y="197"/>
                    <a:pt x="317" y="197"/>
                  </a:cubicBezTo>
                  <a:cubicBezTo>
                    <a:pt x="316" y="198"/>
                    <a:pt x="314" y="200"/>
                    <a:pt x="312" y="199"/>
                  </a:cubicBezTo>
                  <a:cubicBezTo>
                    <a:pt x="310" y="199"/>
                    <a:pt x="308" y="194"/>
                    <a:pt x="305" y="194"/>
                  </a:cubicBezTo>
                  <a:cubicBezTo>
                    <a:pt x="302" y="193"/>
                    <a:pt x="300" y="194"/>
                    <a:pt x="297" y="193"/>
                  </a:cubicBezTo>
                  <a:cubicBezTo>
                    <a:pt x="292" y="193"/>
                    <a:pt x="287" y="195"/>
                    <a:pt x="283" y="195"/>
                  </a:cubicBezTo>
                  <a:cubicBezTo>
                    <a:pt x="277" y="195"/>
                    <a:pt x="275" y="192"/>
                    <a:pt x="270" y="195"/>
                  </a:cubicBezTo>
                  <a:cubicBezTo>
                    <a:pt x="269" y="189"/>
                    <a:pt x="267" y="181"/>
                    <a:pt x="260" y="179"/>
                  </a:cubicBezTo>
                  <a:cubicBezTo>
                    <a:pt x="255" y="178"/>
                    <a:pt x="250" y="179"/>
                    <a:pt x="248" y="184"/>
                  </a:cubicBezTo>
                  <a:cubicBezTo>
                    <a:pt x="250" y="177"/>
                    <a:pt x="249" y="168"/>
                    <a:pt x="242" y="165"/>
                  </a:cubicBezTo>
                  <a:cubicBezTo>
                    <a:pt x="238" y="163"/>
                    <a:pt x="234" y="165"/>
                    <a:pt x="230" y="164"/>
                  </a:cubicBezTo>
                  <a:cubicBezTo>
                    <a:pt x="228" y="164"/>
                    <a:pt x="227" y="161"/>
                    <a:pt x="224" y="161"/>
                  </a:cubicBezTo>
                  <a:cubicBezTo>
                    <a:pt x="224" y="155"/>
                    <a:pt x="224" y="147"/>
                    <a:pt x="218" y="145"/>
                  </a:cubicBezTo>
                  <a:cubicBezTo>
                    <a:pt x="223" y="142"/>
                    <a:pt x="219" y="135"/>
                    <a:pt x="219" y="131"/>
                  </a:cubicBezTo>
                  <a:cubicBezTo>
                    <a:pt x="219" y="125"/>
                    <a:pt x="223" y="117"/>
                    <a:pt x="213" y="117"/>
                  </a:cubicBezTo>
                  <a:cubicBezTo>
                    <a:pt x="223" y="118"/>
                    <a:pt x="224" y="104"/>
                    <a:pt x="220" y="98"/>
                  </a:cubicBezTo>
                  <a:cubicBezTo>
                    <a:pt x="222" y="101"/>
                    <a:pt x="225" y="107"/>
                    <a:pt x="230" y="105"/>
                  </a:cubicBezTo>
                  <a:cubicBezTo>
                    <a:pt x="235" y="103"/>
                    <a:pt x="232" y="97"/>
                    <a:pt x="232" y="93"/>
                  </a:cubicBezTo>
                  <a:cubicBezTo>
                    <a:pt x="234" y="93"/>
                    <a:pt x="233" y="91"/>
                    <a:pt x="234" y="90"/>
                  </a:cubicBezTo>
                  <a:cubicBezTo>
                    <a:pt x="236" y="89"/>
                    <a:pt x="236" y="89"/>
                    <a:pt x="239" y="88"/>
                  </a:cubicBezTo>
                  <a:cubicBezTo>
                    <a:pt x="244" y="85"/>
                    <a:pt x="246" y="86"/>
                    <a:pt x="248" y="80"/>
                  </a:cubicBezTo>
                  <a:cubicBezTo>
                    <a:pt x="250" y="78"/>
                    <a:pt x="249" y="71"/>
                    <a:pt x="251" y="69"/>
                  </a:cubicBezTo>
                  <a:cubicBezTo>
                    <a:pt x="252" y="68"/>
                    <a:pt x="258" y="69"/>
                    <a:pt x="260" y="68"/>
                  </a:cubicBezTo>
                  <a:cubicBezTo>
                    <a:pt x="271" y="64"/>
                    <a:pt x="267" y="54"/>
                    <a:pt x="271" y="46"/>
                  </a:cubicBezTo>
                  <a:cubicBezTo>
                    <a:pt x="275" y="37"/>
                    <a:pt x="280" y="29"/>
                    <a:pt x="281" y="19"/>
                  </a:cubicBezTo>
                  <a:cubicBezTo>
                    <a:pt x="278" y="29"/>
                    <a:pt x="273" y="30"/>
                    <a:pt x="267" y="38"/>
                  </a:cubicBezTo>
                  <a:cubicBezTo>
                    <a:pt x="263" y="43"/>
                    <a:pt x="261" y="50"/>
                    <a:pt x="257" y="55"/>
                  </a:cubicBezTo>
                  <a:cubicBezTo>
                    <a:pt x="255" y="59"/>
                    <a:pt x="250" y="65"/>
                    <a:pt x="246" y="67"/>
                  </a:cubicBezTo>
                  <a:cubicBezTo>
                    <a:pt x="241" y="70"/>
                    <a:pt x="228" y="75"/>
                    <a:pt x="235" y="83"/>
                  </a:cubicBezTo>
                  <a:cubicBezTo>
                    <a:pt x="229" y="80"/>
                    <a:pt x="217" y="83"/>
                    <a:pt x="219" y="92"/>
                  </a:cubicBezTo>
                  <a:cubicBezTo>
                    <a:pt x="215" y="87"/>
                    <a:pt x="206" y="87"/>
                    <a:pt x="200" y="90"/>
                  </a:cubicBezTo>
                  <a:cubicBezTo>
                    <a:pt x="194" y="94"/>
                    <a:pt x="191" y="97"/>
                    <a:pt x="183" y="94"/>
                  </a:cubicBezTo>
                  <a:cubicBezTo>
                    <a:pt x="174" y="90"/>
                    <a:pt x="168" y="81"/>
                    <a:pt x="160" y="78"/>
                  </a:cubicBezTo>
                  <a:cubicBezTo>
                    <a:pt x="155" y="76"/>
                    <a:pt x="152" y="78"/>
                    <a:pt x="148" y="73"/>
                  </a:cubicBezTo>
                  <a:cubicBezTo>
                    <a:pt x="143" y="68"/>
                    <a:pt x="139" y="64"/>
                    <a:pt x="132" y="63"/>
                  </a:cubicBezTo>
                  <a:cubicBezTo>
                    <a:pt x="128" y="62"/>
                    <a:pt x="121" y="59"/>
                    <a:pt x="118" y="56"/>
                  </a:cubicBezTo>
                  <a:cubicBezTo>
                    <a:pt x="114" y="53"/>
                    <a:pt x="114" y="47"/>
                    <a:pt x="111" y="44"/>
                  </a:cubicBezTo>
                  <a:cubicBezTo>
                    <a:pt x="107" y="42"/>
                    <a:pt x="101" y="44"/>
                    <a:pt x="97" y="43"/>
                  </a:cubicBezTo>
                  <a:cubicBezTo>
                    <a:pt x="94" y="42"/>
                    <a:pt x="94" y="41"/>
                    <a:pt x="91" y="41"/>
                  </a:cubicBezTo>
                  <a:cubicBezTo>
                    <a:pt x="82" y="40"/>
                    <a:pt x="84" y="36"/>
                    <a:pt x="78" y="32"/>
                  </a:cubicBezTo>
                  <a:cubicBezTo>
                    <a:pt x="76" y="31"/>
                    <a:pt x="62" y="29"/>
                    <a:pt x="62" y="28"/>
                  </a:cubicBezTo>
                  <a:cubicBezTo>
                    <a:pt x="62" y="15"/>
                    <a:pt x="48" y="11"/>
                    <a:pt x="38" y="17"/>
                  </a:cubicBezTo>
                  <a:cubicBezTo>
                    <a:pt x="37" y="13"/>
                    <a:pt x="34" y="0"/>
                    <a:pt x="28" y="0"/>
                  </a:cubicBezTo>
                  <a:cubicBezTo>
                    <a:pt x="25" y="0"/>
                    <a:pt x="18" y="11"/>
                    <a:pt x="20" y="12"/>
                  </a:cubicBezTo>
                  <a:cubicBezTo>
                    <a:pt x="15" y="10"/>
                    <a:pt x="10" y="1"/>
                    <a:pt x="5" y="8"/>
                  </a:cubicBezTo>
                  <a:cubicBezTo>
                    <a:pt x="2" y="13"/>
                    <a:pt x="2" y="24"/>
                    <a:pt x="6" y="28"/>
                  </a:cubicBezTo>
                  <a:cubicBezTo>
                    <a:pt x="0" y="28"/>
                    <a:pt x="0" y="36"/>
                    <a:pt x="2" y="41"/>
                  </a:cubicBezTo>
                  <a:cubicBezTo>
                    <a:pt x="3" y="44"/>
                    <a:pt x="5" y="45"/>
                    <a:pt x="6" y="48"/>
                  </a:cubicBezTo>
                  <a:cubicBezTo>
                    <a:pt x="6" y="51"/>
                    <a:pt x="4" y="53"/>
                    <a:pt x="7" y="55"/>
                  </a:cubicBezTo>
                  <a:cubicBezTo>
                    <a:pt x="9" y="51"/>
                    <a:pt x="11" y="47"/>
                    <a:pt x="15" y="45"/>
                  </a:cubicBezTo>
                  <a:cubicBezTo>
                    <a:pt x="18" y="42"/>
                    <a:pt x="20" y="43"/>
                    <a:pt x="22" y="38"/>
                  </a:cubicBezTo>
                  <a:cubicBezTo>
                    <a:pt x="26" y="42"/>
                    <a:pt x="33" y="43"/>
                    <a:pt x="38" y="42"/>
                  </a:cubicBezTo>
                  <a:cubicBezTo>
                    <a:pt x="42" y="40"/>
                    <a:pt x="42" y="37"/>
                    <a:pt x="46" y="38"/>
                  </a:cubicBezTo>
                  <a:cubicBezTo>
                    <a:pt x="48" y="39"/>
                    <a:pt x="50" y="46"/>
                    <a:pt x="51" y="48"/>
                  </a:cubicBezTo>
                  <a:cubicBezTo>
                    <a:pt x="59" y="57"/>
                    <a:pt x="74" y="62"/>
                    <a:pt x="82" y="53"/>
                  </a:cubicBezTo>
                  <a:cubicBezTo>
                    <a:pt x="84" y="63"/>
                    <a:pt x="91" y="65"/>
                    <a:pt x="100" y="62"/>
                  </a:cubicBezTo>
                  <a:cubicBezTo>
                    <a:pt x="101" y="69"/>
                    <a:pt x="114" y="62"/>
                    <a:pt x="118" y="66"/>
                  </a:cubicBezTo>
                  <a:cubicBezTo>
                    <a:pt x="122" y="69"/>
                    <a:pt x="120" y="75"/>
                    <a:pt x="126" y="76"/>
                  </a:cubicBezTo>
                  <a:cubicBezTo>
                    <a:pt x="130" y="77"/>
                    <a:pt x="134" y="74"/>
                    <a:pt x="136" y="72"/>
                  </a:cubicBezTo>
                  <a:cubicBezTo>
                    <a:pt x="140" y="77"/>
                    <a:pt x="146" y="78"/>
                    <a:pt x="152" y="80"/>
                  </a:cubicBezTo>
                  <a:cubicBezTo>
                    <a:pt x="153" y="81"/>
                    <a:pt x="154" y="82"/>
                    <a:pt x="155" y="83"/>
                  </a:cubicBezTo>
                  <a:cubicBezTo>
                    <a:pt x="156" y="83"/>
                    <a:pt x="158" y="83"/>
                    <a:pt x="159" y="83"/>
                  </a:cubicBezTo>
                  <a:cubicBezTo>
                    <a:pt x="162" y="84"/>
                    <a:pt x="162" y="84"/>
                    <a:pt x="164" y="86"/>
                  </a:cubicBezTo>
                  <a:cubicBezTo>
                    <a:pt x="166" y="87"/>
                    <a:pt x="169" y="91"/>
                    <a:pt x="170" y="93"/>
                  </a:cubicBezTo>
                  <a:cubicBezTo>
                    <a:pt x="172" y="98"/>
                    <a:pt x="168" y="99"/>
                    <a:pt x="173" y="104"/>
                  </a:cubicBezTo>
                  <a:cubicBezTo>
                    <a:pt x="178" y="107"/>
                    <a:pt x="185" y="108"/>
                    <a:pt x="190" y="107"/>
                  </a:cubicBezTo>
                  <a:cubicBezTo>
                    <a:pt x="184" y="116"/>
                    <a:pt x="196" y="126"/>
                    <a:pt x="204" y="125"/>
                  </a:cubicBezTo>
                  <a:cubicBezTo>
                    <a:pt x="205" y="131"/>
                    <a:pt x="202" y="135"/>
                    <a:pt x="206" y="141"/>
                  </a:cubicBezTo>
                  <a:cubicBezTo>
                    <a:pt x="208" y="144"/>
                    <a:pt x="213" y="148"/>
                    <a:pt x="217" y="149"/>
                  </a:cubicBezTo>
                  <a:cubicBezTo>
                    <a:pt x="213" y="156"/>
                    <a:pt x="208" y="163"/>
                    <a:pt x="212" y="172"/>
                  </a:cubicBezTo>
                  <a:cubicBezTo>
                    <a:pt x="214" y="179"/>
                    <a:pt x="220" y="181"/>
                    <a:pt x="226" y="179"/>
                  </a:cubicBezTo>
                  <a:cubicBezTo>
                    <a:pt x="219" y="189"/>
                    <a:pt x="236" y="195"/>
                    <a:pt x="243" y="195"/>
                  </a:cubicBezTo>
                  <a:cubicBezTo>
                    <a:pt x="237" y="202"/>
                    <a:pt x="245" y="211"/>
                    <a:pt x="245" y="219"/>
                  </a:cubicBezTo>
                  <a:cubicBezTo>
                    <a:pt x="246" y="226"/>
                    <a:pt x="247" y="228"/>
                    <a:pt x="249" y="234"/>
                  </a:cubicBezTo>
                  <a:cubicBezTo>
                    <a:pt x="251" y="239"/>
                    <a:pt x="251" y="243"/>
                    <a:pt x="250" y="248"/>
                  </a:cubicBezTo>
                  <a:cubicBezTo>
                    <a:pt x="249" y="251"/>
                    <a:pt x="248" y="251"/>
                    <a:pt x="249" y="254"/>
                  </a:cubicBezTo>
                  <a:cubicBezTo>
                    <a:pt x="249" y="256"/>
                    <a:pt x="252" y="257"/>
                    <a:pt x="252" y="259"/>
                  </a:cubicBezTo>
                  <a:cubicBezTo>
                    <a:pt x="252" y="263"/>
                    <a:pt x="248" y="267"/>
                    <a:pt x="248" y="272"/>
                  </a:cubicBezTo>
                  <a:cubicBezTo>
                    <a:pt x="239" y="265"/>
                    <a:pt x="230" y="283"/>
                    <a:pt x="237" y="289"/>
                  </a:cubicBezTo>
                  <a:cubicBezTo>
                    <a:pt x="226" y="289"/>
                    <a:pt x="226" y="315"/>
                    <a:pt x="239" y="315"/>
                  </a:cubicBezTo>
                  <a:cubicBezTo>
                    <a:pt x="229" y="316"/>
                    <a:pt x="220" y="329"/>
                    <a:pt x="224" y="339"/>
                  </a:cubicBezTo>
                  <a:cubicBezTo>
                    <a:pt x="227" y="348"/>
                    <a:pt x="244" y="349"/>
                    <a:pt x="248" y="339"/>
                  </a:cubicBezTo>
                  <a:cubicBezTo>
                    <a:pt x="248" y="343"/>
                    <a:pt x="254" y="354"/>
                    <a:pt x="259" y="349"/>
                  </a:cubicBezTo>
                  <a:cubicBezTo>
                    <a:pt x="254" y="350"/>
                    <a:pt x="255" y="356"/>
                    <a:pt x="257" y="360"/>
                  </a:cubicBezTo>
                </a:path>
              </a:pathLst>
            </a:custGeom>
            <a:solidFill>
              <a:srgbClr val="F6E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9" name="Freeform 12">
              <a:extLst>
                <a:ext uri="{FF2B5EF4-FFF2-40B4-BE49-F238E27FC236}">
                  <a16:creationId xmlns:a16="http://schemas.microsoft.com/office/drawing/2014/main" id="{55729885-791F-4D96-A004-53952173A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1670"/>
              <a:ext cx="421" cy="105"/>
            </a:xfrm>
            <a:custGeom>
              <a:avLst/>
              <a:gdLst>
                <a:gd name="T0" fmla="*/ 228 w 209"/>
                <a:gd name="T1" fmla="*/ 40 h 52"/>
                <a:gd name="T2" fmla="*/ 121 w 209"/>
                <a:gd name="T3" fmla="*/ 147 h 52"/>
                <a:gd name="T4" fmla="*/ 73 w 209"/>
                <a:gd name="T5" fmla="*/ 188 h 52"/>
                <a:gd name="T6" fmla="*/ 8 w 209"/>
                <a:gd name="T7" fmla="*/ 297 h 52"/>
                <a:gd name="T8" fmla="*/ 129 w 209"/>
                <a:gd name="T9" fmla="*/ 380 h 52"/>
                <a:gd name="T10" fmla="*/ 129 w 209"/>
                <a:gd name="T11" fmla="*/ 412 h 52"/>
                <a:gd name="T12" fmla="*/ 212 w 209"/>
                <a:gd name="T13" fmla="*/ 420 h 52"/>
                <a:gd name="T14" fmla="*/ 276 w 209"/>
                <a:gd name="T15" fmla="*/ 355 h 52"/>
                <a:gd name="T16" fmla="*/ 409 w 209"/>
                <a:gd name="T17" fmla="*/ 265 h 52"/>
                <a:gd name="T18" fmla="*/ 483 w 209"/>
                <a:gd name="T19" fmla="*/ 256 h 52"/>
                <a:gd name="T20" fmla="*/ 653 w 209"/>
                <a:gd name="T21" fmla="*/ 232 h 52"/>
                <a:gd name="T22" fmla="*/ 727 w 209"/>
                <a:gd name="T23" fmla="*/ 289 h 52"/>
                <a:gd name="T24" fmla="*/ 776 w 209"/>
                <a:gd name="T25" fmla="*/ 281 h 52"/>
                <a:gd name="T26" fmla="*/ 800 w 209"/>
                <a:gd name="T27" fmla="*/ 305 h 52"/>
                <a:gd name="T28" fmla="*/ 933 w 209"/>
                <a:gd name="T29" fmla="*/ 331 h 52"/>
                <a:gd name="T30" fmla="*/ 1064 w 209"/>
                <a:gd name="T31" fmla="*/ 240 h 52"/>
                <a:gd name="T32" fmla="*/ 1209 w 209"/>
                <a:gd name="T33" fmla="*/ 297 h 52"/>
                <a:gd name="T34" fmla="*/ 1275 w 209"/>
                <a:gd name="T35" fmla="*/ 355 h 52"/>
                <a:gd name="T36" fmla="*/ 1412 w 209"/>
                <a:gd name="T37" fmla="*/ 297 h 52"/>
                <a:gd name="T38" fmla="*/ 1529 w 209"/>
                <a:gd name="T39" fmla="*/ 339 h 52"/>
                <a:gd name="T40" fmla="*/ 1620 w 209"/>
                <a:gd name="T41" fmla="*/ 372 h 52"/>
                <a:gd name="T42" fmla="*/ 1708 w 209"/>
                <a:gd name="T43" fmla="*/ 355 h 52"/>
                <a:gd name="T44" fmla="*/ 1489 w 209"/>
                <a:gd name="T45" fmla="*/ 297 h 52"/>
                <a:gd name="T46" fmla="*/ 1432 w 209"/>
                <a:gd name="T47" fmla="*/ 297 h 52"/>
                <a:gd name="T48" fmla="*/ 1396 w 209"/>
                <a:gd name="T49" fmla="*/ 265 h 52"/>
                <a:gd name="T50" fmla="*/ 1364 w 209"/>
                <a:gd name="T51" fmla="*/ 281 h 52"/>
                <a:gd name="T52" fmla="*/ 1225 w 209"/>
                <a:gd name="T53" fmla="*/ 281 h 52"/>
                <a:gd name="T54" fmla="*/ 1047 w 209"/>
                <a:gd name="T55" fmla="*/ 232 h 52"/>
                <a:gd name="T56" fmla="*/ 965 w 209"/>
                <a:gd name="T57" fmla="*/ 240 h 52"/>
                <a:gd name="T58" fmla="*/ 808 w 209"/>
                <a:gd name="T59" fmla="*/ 273 h 52"/>
                <a:gd name="T60" fmla="*/ 751 w 209"/>
                <a:gd name="T61" fmla="*/ 216 h 52"/>
                <a:gd name="T62" fmla="*/ 719 w 209"/>
                <a:gd name="T63" fmla="*/ 204 h 52"/>
                <a:gd name="T64" fmla="*/ 701 w 209"/>
                <a:gd name="T65" fmla="*/ 216 h 52"/>
                <a:gd name="T66" fmla="*/ 685 w 209"/>
                <a:gd name="T67" fmla="*/ 196 h 52"/>
                <a:gd name="T68" fmla="*/ 596 w 209"/>
                <a:gd name="T69" fmla="*/ 164 h 52"/>
                <a:gd name="T70" fmla="*/ 516 w 209"/>
                <a:gd name="T71" fmla="*/ 204 h 52"/>
                <a:gd name="T72" fmla="*/ 443 w 209"/>
                <a:gd name="T73" fmla="*/ 131 h 52"/>
                <a:gd name="T74" fmla="*/ 336 w 209"/>
                <a:gd name="T75" fmla="*/ 164 h 52"/>
                <a:gd name="T76" fmla="*/ 336 w 209"/>
                <a:gd name="T77" fmla="*/ 107 h 52"/>
                <a:gd name="T78" fmla="*/ 288 w 209"/>
                <a:gd name="T79" fmla="*/ 57 h 52"/>
                <a:gd name="T80" fmla="*/ 220 w 209"/>
                <a:gd name="T81" fmla="*/ 40 h 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9" h="52">
                  <a:moveTo>
                    <a:pt x="28" y="5"/>
                  </a:moveTo>
                  <a:cubicBezTo>
                    <a:pt x="18" y="0"/>
                    <a:pt x="6" y="10"/>
                    <a:pt x="15" y="18"/>
                  </a:cubicBezTo>
                  <a:cubicBezTo>
                    <a:pt x="12" y="18"/>
                    <a:pt x="9" y="19"/>
                    <a:pt x="9" y="23"/>
                  </a:cubicBezTo>
                  <a:cubicBezTo>
                    <a:pt x="2" y="21"/>
                    <a:pt x="0" y="30"/>
                    <a:pt x="1" y="36"/>
                  </a:cubicBezTo>
                  <a:cubicBezTo>
                    <a:pt x="3" y="45"/>
                    <a:pt x="8" y="46"/>
                    <a:pt x="16" y="46"/>
                  </a:cubicBezTo>
                  <a:cubicBezTo>
                    <a:pt x="16" y="47"/>
                    <a:pt x="16" y="49"/>
                    <a:pt x="16" y="50"/>
                  </a:cubicBezTo>
                  <a:cubicBezTo>
                    <a:pt x="19" y="49"/>
                    <a:pt x="23" y="52"/>
                    <a:pt x="26" y="51"/>
                  </a:cubicBezTo>
                  <a:cubicBezTo>
                    <a:pt x="30" y="49"/>
                    <a:pt x="32" y="45"/>
                    <a:pt x="34" y="43"/>
                  </a:cubicBezTo>
                  <a:cubicBezTo>
                    <a:pt x="42" y="52"/>
                    <a:pt x="47" y="35"/>
                    <a:pt x="50" y="32"/>
                  </a:cubicBezTo>
                  <a:cubicBezTo>
                    <a:pt x="54" y="28"/>
                    <a:pt x="53" y="30"/>
                    <a:pt x="59" y="31"/>
                  </a:cubicBezTo>
                  <a:cubicBezTo>
                    <a:pt x="67" y="32"/>
                    <a:pt x="72" y="30"/>
                    <a:pt x="80" y="28"/>
                  </a:cubicBezTo>
                  <a:cubicBezTo>
                    <a:pt x="80" y="33"/>
                    <a:pt x="85" y="35"/>
                    <a:pt x="89" y="35"/>
                  </a:cubicBezTo>
                  <a:cubicBezTo>
                    <a:pt x="91" y="35"/>
                    <a:pt x="94" y="34"/>
                    <a:pt x="95" y="34"/>
                  </a:cubicBezTo>
                  <a:cubicBezTo>
                    <a:pt x="97" y="35"/>
                    <a:pt x="97" y="36"/>
                    <a:pt x="98" y="37"/>
                  </a:cubicBezTo>
                  <a:cubicBezTo>
                    <a:pt x="104" y="40"/>
                    <a:pt x="106" y="43"/>
                    <a:pt x="114" y="40"/>
                  </a:cubicBezTo>
                  <a:cubicBezTo>
                    <a:pt x="119" y="38"/>
                    <a:pt x="128" y="34"/>
                    <a:pt x="130" y="29"/>
                  </a:cubicBezTo>
                  <a:cubicBezTo>
                    <a:pt x="130" y="38"/>
                    <a:pt x="144" y="48"/>
                    <a:pt x="148" y="36"/>
                  </a:cubicBezTo>
                  <a:cubicBezTo>
                    <a:pt x="150" y="38"/>
                    <a:pt x="154" y="42"/>
                    <a:pt x="156" y="43"/>
                  </a:cubicBezTo>
                  <a:cubicBezTo>
                    <a:pt x="164" y="46"/>
                    <a:pt x="166" y="40"/>
                    <a:pt x="173" y="36"/>
                  </a:cubicBezTo>
                  <a:cubicBezTo>
                    <a:pt x="176" y="42"/>
                    <a:pt x="182" y="39"/>
                    <a:pt x="187" y="41"/>
                  </a:cubicBezTo>
                  <a:cubicBezTo>
                    <a:pt x="192" y="43"/>
                    <a:pt x="192" y="45"/>
                    <a:pt x="198" y="45"/>
                  </a:cubicBezTo>
                  <a:cubicBezTo>
                    <a:pt x="201" y="45"/>
                    <a:pt x="205" y="44"/>
                    <a:pt x="209" y="43"/>
                  </a:cubicBezTo>
                  <a:cubicBezTo>
                    <a:pt x="200" y="44"/>
                    <a:pt x="188" y="42"/>
                    <a:pt x="182" y="36"/>
                  </a:cubicBezTo>
                  <a:cubicBezTo>
                    <a:pt x="179" y="39"/>
                    <a:pt x="178" y="37"/>
                    <a:pt x="175" y="36"/>
                  </a:cubicBezTo>
                  <a:cubicBezTo>
                    <a:pt x="173" y="35"/>
                    <a:pt x="173" y="32"/>
                    <a:pt x="171" y="32"/>
                  </a:cubicBezTo>
                  <a:cubicBezTo>
                    <a:pt x="169" y="32"/>
                    <a:pt x="168" y="34"/>
                    <a:pt x="167" y="34"/>
                  </a:cubicBezTo>
                  <a:cubicBezTo>
                    <a:pt x="162" y="34"/>
                    <a:pt x="156" y="35"/>
                    <a:pt x="150" y="34"/>
                  </a:cubicBezTo>
                  <a:cubicBezTo>
                    <a:pt x="149" y="24"/>
                    <a:pt x="133" y="18"/>
                    <a:pt x="128" y="28"/>
                  </a:cubicBezTo>
                  <a:cubicBezTo>
                    <a:pt x="125" y="26"/>
                    <a:pt x="121" y="26"/>
                    <a:pt x="118" y="29"/>
                  </a:cubicBezTo>
                  <a:cubicBezTo>
                    <a:pt x="113" y="23"/>
                    <a:pt x="102" y="27"/>
                    <a:pt x="99" y="33"/>
                  </a:cubicBezTo>
                  <a:cubicBezTo>
                    <a:pt x="97" y="31"/>
                    <a:pt x="95" y="28"/>
                    <a:pt x="92" y="26"/>
                  </a:cubicBezTo>
                  <a:cubicBezTo>
                    <a:pt x="91" y="26"/>
                    <a:pt x="88" y="26"/>
                    <a:pt x="88" y="25"/>
                  </a:cubicBezTo>
                  <a:cubicBezTo>
                    <a:pt x="87" y="25"/>
                    <a:pt x="87" y="27"/>
                    <a:pt x="86" y="26"/>
                  </a:cubicBezTo>
                  <a:cubicBezTo>
                    <a:pt x="85" y="26"/>
                    <a:pt x="84" y="24"/>
                    <a:pt x="84" y="24"/>
                  </a:cubicBezTo>
                  <a:cubicBezTo>
                    <a:pt x="80" y="21"/>
                    <a:pt x="80" y="18"/>
                    <a:pt x="73" y="20"/>
                  </a:cubicBezTo>
                  <a:cubicBezTo>
                    <a:pt x="69" y="21"/>
                    <a:pt x="66" y="23"/>
                    <a:pt x="63" y="25"/>
                  </a:cubicBezTo>
                  <a:cubicBezTo>
                    <a:pt x="59" y="20"/>
                    <a:pt x="61" y="16"/>
                    <a:pt x="54" y="16"/>
                  </a:cubicBezTo>
                  <a:cubicBezTo>
                    <a:pt x="48" y="15"/>
                    <a:pt x="45" y="19"/>
                    <a:pt x="41" y="20"/>
                  </a:cubicBezTo>
                  <a:cubicBezTo>
                    <a:pt x="40" y="18"/>
                    <a:pt x="40" y="15"/>
                    <a:pt x="41" y="13"/>
                  </a:cubicBezTo>
                  <a:cubicBezTo>
                    <a:pt x="38" y="12"/>
                    <a:pt x="37" y="8"/>
                    <a:pt x="35" y="7"/>
                  </a:cubicBezTo>
                  <a:cubicBezTo>
                    <a:pt x="33" y="6"/>
                    <a:pt x="30" y="7"/>
                    <a:pt x="27" y="5"/>
                  </a:cubicBezTo>
                </a:path>
              </a:pathLst>
            </a:custGeom>
            <a:solidFill>
              <a:srgbClr val="F6E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0" name="Freeform 13">
              <a:extLst>
                <a:ext uri="{FF2B5EF4-FFF2-40B4-BE49-F238E27FC236}">
                  <a16:creationId xmlns:a16="http://schemas.microsoft.com/office/drawing/2014/main" id="{46CC333F-0202-44EB-A2A9-997F84833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2071"/>
              <a:ext cx="318" cy="324"/>
            </a:xfrm>
            <a:custGeom>
              <a:avLst/>
              <a:gdLst>
                <a:gd name="T0" fmla="*/ 89 w 158"/>
                <a:gd name="T1" fmla="*/ 831 h 161"/>
                <a:gd name="T2" fmla="*/ 0 w 158"/>
                <a:gd name="T3" fmla="*/ 912 h 161"/>
                <a:gd name="T4" fmla="*/ 72 w 158"/>
                <a:gd name="T5" fmla="*/ 1036 h 161"/>
                <a:gd name="T6" fmla="*/ 81 w 158"/>
                <a:gd name="T7" fmla="*/ 1133 h 161"/>
                <a:gd name="T8" fmla="*/ 129 w 158"/>
                <a:gd name="T9" fmla="*/ 1248 h 161"/>
                <a:gd name="T10" fmla="*/ 163 w 158"/>
                <a:gd name="T11" fmla="*/ 1256 h 161"/>
                <a:gd name="T12" fmla="*/ 179 w 158"/>
                <a:gd name="T13" fmla="*/ 1288 h 161"/>
                <a:gd name="T14" fmla="*/ 219 w 158"/>
                <a:gd name="T15" fmla="*/ 1312 h 161"/>
                <a:gd name="T16" fmla="*/ 219 w 158"/>
                <a:gd name="T17" fmla="*/ 1183 h 161"/>
                <a:gd name="T18" fmla="*/ 244 w 158"/>
                <a:gd name="T19" fmla="*/ 1125 h 161"/>
                <a:gd name="T20" fmla="*/ 227 w 158"/>
                <a:gd name="T21" fmla="*/ 1052 h 161"/>
                <a:gd name="T22" fmla="*/ 300 w 158"/>
                <a:gd name="T23" fmla="*/ 1004 h 161"/>
                <a:gd name="T24" fmla="*/ 328 w 158"/>
                <a:gd name="T25" fmla="*/ 904 h 161"/>
                <a:gd name="T26" fmla="*/ 308 w 158"/>
                <a:gd name="T27" fmla="*/ 765 h 161"/>
                <a:gd name="T28" fmla="*/ 409 w 158"/>
                <a:gd name="T29" fmla="*/ 588 h 161"/>
                <a:gd name="T30" fmla="*/ 515 w 158"/>
                <a:gd name="T31" fmla="*/ 473 h 161"/>
                <a:gd name="T32" fmla="*/ 660 w 158"/>
                <a:gd name="T33" fmla="*/ 368 h 161"/>
                <a:gd name="T34" fmla="*/ 797 w 158"/>
                <a:gd name="T35" fmla="*/ 300 h 161"/>
                <a:gd name="T36" fmla="*/ 988 w 158"/>
                <a:gd name="T37" fmla="*/ 179 h 161"/>
                <a:gd name="T38" fmla="*/ 1127 w 158"/>
                <a:gd name="T39" fmla="*/ 121 h 161"/>
                <a:gd name="T40" fmla="*/ 1288 w 158"/>
                <a:gd name="T41" fmla="*/ 64 h 161"/>
                <a:gd name="T42" fmla="*/ 1053 w 158"/>
                <a:gd name="T43" fmla="*/ 113 h 161"/>
                <a:gd name="T44" fmla="*/ 912 w 158"/>
                <a:gd name="T45" fmla="*/ 195 h 161"/>
                <a:gd name="T46" fmla="*/ 839 w 158"/>
                <a:gd name="T47" fmla="*/ 235 h 161"/>
                <a:gd name="T48" fmla="*/ 757 w 158"/>
                <a:gd name="T49" fmla="*/ 187 h 161"/>
                <a:gd name="T50" fmla="*/ 636 w 158"/>
                <a:gd name="T51" fmla="*/ 308 h 161"/>
                <a:gd name="T52" fmla="*/ 515 w 158"/>
                <a:gd name="T53" fmla="*/ 425 h 161"/>
                <a:gd name="T54" fmla="*/ 401 w 158"/>
                <a:gd name="T55" fmla="*/ 547 h 161"/>
                <a:gd name="T56" fmla="*/ 219 w 158"/>
                <a:gd name="T57" fmla="*/ 765 h 161"/>
                <a:gd name="T58" fmla="*/ 195 w 158"/>
                <a:gd name="T59" fmla="*/ 749 h 161"/>
                <a:gd name="T60" fmla="*/ 81 w 158"/>
                <a:gd name="T61" fmla="*/ 831 h 161"/>
                <a:gd name="T62" fmla="*/ 72 w 158"/>
                <a:gd name="T63" fmla="*/ 839 h 16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8" h="161">
                  <a:moveTo>
                    <a:pt x="11" y="102"/>
                  </a:moveTo>
                  <a:cubicBezTo>
                    <a:pt x="4" y="97"/>
                    <a:pt x="0" y="107"/>
                    <a:pt x="0" y="112"/>
                  </a:cubicBezTo>
                  <a:cubicBezTo>
                    <a:pt x="1" y="119"/>
                    <a:pt x="4" y="123"/>
                    <a:pt x="9" y="127"/>
                  </a:cubicBezTo>
                  <a:cubicBezTo>
                    <a:pt x="1" y="130"/>
                    <a:pt x="3" y="138"/>
                    <a:pt x="10" y="139"/>
                  </a:cubicBezTo>
                  <a:cubicBezTo>
                    <a:pt x="8" y="148"/>
                    <a:pt x="10" y="149"/>
                    <a:pt x="16" y="153"/>
                  </a:cubicBezTo>
                  <a:cubicBezTo>
                    <a:pt x="17" y="153"/>
                    <a:pt x="19" y="153"/>
                    <a:pt x="20" y="154"/>
                  </a:cubicBezTo>
                  <a:cubicBezTo>
                    <a:pt x="21" y="154"/>
                    <a:pt x="21" y="157"/>
                    <a:pt x="22" y="158"/>
                  </a:cubicBezTo>
                  <a:cubicBezTo>
                    <a:pt x="24" y="159"/>
                    <a:pt x="25" y="160"/>
                    <a:pt x="27" y="161"/>
                  </a:cubicBezTo>
                  <a:cubicBezTo>
                    <a:pt x="25" y="156"/>
                    <a:pt x="26" y="150"/>
                    <a:pt x="27" y="145"/>
                  </a:cubicBezTo>
                  <a:cubicBezTo>
                    <a:pt x="28" y="142"/>
                    <a:pt x="30" y="141"/>
                    <a:pt x="30" y="138"/>
                  </a:cubicBezTo>
                  <a:cubicBezTo>
                    <a:pt x="29" y="134"/>
                    <a:pt x="26" y="133"/>
                    <a:pt x="28" y="129"/>
                  </a:cubicBezTo>
                  <a:cubicBezTo>
                    <a:pt x="30" y="127"/>
                    <a:pt x="35" y="126"/>
                    <a:pt x="37" y="123"/>
                  </a:cubicBezTo>
                  <a:cubicBezTo>
                    <a:pt x="39" y="120"/>
                    <a:pt x="40" y="115"/>
                    <a:pt x="40" y="111"/>
                  </a:cubicBezTo>
                  <a:cubicBezTo>
                    <a:pt x="40" y="106"/>
                    <a:pt x="39" y="99"/>
                    <a:pt x="38" y="94"/>
                  </a:cubicBezTo>
                  <a:cubicBezTo>
                    <a:pt x="48" y="95"/>
                    <a:pt x="53" y="80"/>
                    <a:pt x="50" y="72"/>
                  </a:cubicBezTo>
                  <a:cubicBezTo>
                    <a:pt x="57" y="72"/>
                    <a:pt x="61" y="64"/>
                    <a:pt x="63" y="58"/>
                  </a:cubicBezTo>
                  <a:cubicBezTo>
                    <a:pt x="71" y="64"/>
                    <a:pt x="80" y="52"/>
                    <a:pt x="81" y="45"/>
                  </a:cubicBezTo>
                  <a:cubicBezTo>
                    <a:pt x="88" y="54"/>
                    <a:pt x="96" y="45"/>
                    <a:pt x="98" y="37"/>
                  </a:cubicBezTo>
                  <a:cubicBezTo>
                    <a:pt x="107" y="44"/>
                    <a:pt x="119" y="30"/>
                    <a:pt x="121" y="22"/>
                  </a:cubicBezTo>
                  <a:cubicBezTo>
                    <a:pt x="127" y="24"/>
                    <a:pt x="133" y="17"/>
                    <a:pt x="138" y="15"/>
                  </a:cubicBezTo>
                  <a:cubicBezTo>
                    <a:pt x="144" y="12"/>
                    <a:pt x="151" y="9"/>
                    <a:pt x="158" y="8"/>
                  </a:cubicBezTo>
                  <a:cubicBezTo>
                    <a:pt x="149" y="0"/>
                    <a:pt x="137" y="10"/>
                    <a:pt x="129" y="14"/>
                  </a:cubicBezTo>
                  <a:cubicBezTo>
                    <a:pt x="122" y="17"/>
                    <a:pt x="118" y="19"/>
                    <a:pt x="112" y="24"/>
                  </a:cubicBezTo>
                  <a:cubicBezTo>
                    <a:pt x="109" y="27"/>
                    <a:pt x="109" y="31"/>
                    <a:pt x="103" y="29"/>
                  </a:cubicBezTo>
                  <a:cubicBezTo>
                    <a:pt x="99" y="27"/>
                    <a:pt x="99" y="24"/>
                    <a:pt x="93" y="23"/>
                  </a:cubicBezTo>
                  <a:cubicBezTo>
                    <a:pt x="84" y="23"/>
                    <a:pt x="77" y="29"/>
                    <a:pt x="78" y="38"/>
                  </a:cubicBezTo>
                  <a:cubicBezTo>
                    <a:pt x="67" y="26"/>
                    <a:pt x="64" y="42"/>
                    <a:pt x="63" y="52"/>
                  </a:cubicBezTo>
                  <a:cubicBezTo>
                    <a:pt x="54" y="51"/>
                    <a:pt x="50" y="58"/>
                    <a:pt x="49" y="67"/>
                  </a:cubicBezTo>
                  <a:cubicBezTo>
                    <a:pt x="38" y="66"/>
                    <a:pt x="32" y="87"/>
                    <a:pt x="27" y="94"/>
                  </a:cubicBezTo>
                  <a:cubicBezTo>
                    <a:pt x="27" y="94"/>
                    <a:pt x="25" y="93"/>
                    <a:pt x="24" y="92"/>
                  </a:cubicBezTo>
                  <a:cubicBezTo>
                    <a:pt x="20" y="96"/>
                    <a:pt x="19" y="108"/>
                    <a:pt x="10" y="102"/>
                  </a:cubicBezTo>
                  <a:cubicBezTo>
                    <a:pt x="10" y="102"/>
                    <a:pt x="9" y="102"/>
                    <a:pt x="9" y="103"/>
                  </a:cubicBezTo>
                </a:path>
              </a:pathLst>
            </a:custGeom>
            <a:solidFill>
              <a:srgbClr val="F6E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1" name="Freeform 14">
              <a:extLst>
                <a:ext uri="{FF2B5EF4-FFF2-40B4-BE49-F238E27FC236}">
                  <a16:creationId xmlns:a16="http://schemas.microsoft.com/office/drawing/2014/main" id="{5C913D12-C6E2-423F-8082-0232B08F1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880"/>
              <a:ext cx="119" cy="371"/>
            </a:xfrm>
            <a:custGeom>
              <a:avLst/>
              <a:gdLst>
                <a:gd name="T0" fmla="*/ 220 w 59"/>
                <a:gd name="T1" fmla="*/ 40 h 184"/>
                <a:gd name="T2" fmla="*/ 188 w 59"/>
                <a:gd name="T3" fmla="*/ 48 h 184"/>
                <a:gd name="T4" fmla="*/ 171 w 59"/>
                <a:gd name="T5" fmla="*/ 24 h 184"/>
                <a:gd name="T6" fmla="*/ 105 w 59"/>
                <a:gd name="T7" fmla="*/ 32 h 184"/>
                <a:gd name="T8" fmla="*/ 81 w 59"/>
                <a:gd name="T9" fmla="*/ 32 h 184"/>
                <a:gd name="T10" fmla="*/ 56 w 59"/>
                <a:gd name="T11" fmla="*/ 40 h 184"/>
                <a:gd name="T12" fmla="*/ 0 w 59"/>
                <a:gd name="T13" fmla="*/ 48 h 184"/>
                <a:gd name="T14" fmla="*/ 32 w 59"/>
                <a:gd name="T15" fmla="*/ 73 h 184"/>
                <a:gd name="T16" fmla="*/ 48 w 59"/>
                <a:gd name="T17" fmla="*/ 121 h 184"/>
                <a:gd name="T18" fmla="*/ 139 w 59"/>
                <a:gd name="T19" fmla="*/ 171 h 184"/>
                <a:gd name="T20" fmla="*/ 139 w 59"/>
                <a:gd name="T21" fmla="*/ 280 h 184"/>
                <a:gd name="T22" fmla="*/ 171 w 59"/>
                <a:gd name="T23" fmla="*/ 321 h 184"/>
                <a:gd name="T24" fmla="*/ 188 w 59"/>
                <a:gd name="T25" fmla="*/ 361 h 184"/>
                <a:gd name="T26" fmla="*/ 180 w 59"/>
                <a:gd name="T27" fmla="*/ 419 h 184"/>
                <a:gd name="T28" fmla="*/ 204 w 59"/>
                <a:gd name="T29" fmla="*/ 460 h 184"/>
                <a:gd name="T30" fmla="*/ 212 w 59"/>
                <a:gd name="T31" fmla="*/ 540 h 184"/>
                <a:gd name="T32" fmla="*/ 155 w 59"/>
                <a:gd name="T33" fmla="*/ 647 h 184"/>
                <a:gd name="T34" fmla="*/ 171 w 59"/>
                <a:gd name="T35" fmla="*/ 736 h 184"/>
                <a:gd name="T36" fmla="*/ 180 w 59"/>
                <a:gd name="T37" fmla="*/ 780 h 184"/>
                <a:gd name="T38" fmla="*/ 220 w 59"/>
                <a:gd name="T39" fmla="*/ 813 h 184"/>
                <a:gd name="T40" fmla="*/ 196 w 59"/>
                <a:gd name="T41" fmla="*/ 853 h 184"/>
                <a:gd name="T42" fmla="*/ 171 w 59"/>
                <a:gd name="T43" fmla="*/ 960 h 184"/>
                <a:gd name="T44" fmla="*/ 196 w 59"/>
                <a:gd name="T45" fmla="*/ 992 h 184"/>
                <a:gd name="T46" fmla="*/ 188 w 59"/>
                <a:gd name="T47" fmla="*/ 1008 h 184"/>
                <a:gd name="T48" fmla="*/ 196 w 59"/>
                <a:gd name="T49" fmla="*/ 1057 h 184"/>
                <a:gd name="T50" fmla="*/ 147 w 59"/>
                <a:gd name="T51" fmla="*/ 1180 h 184"/>
                <a:gd name="T52" fmla="*/ 155 w 59"/>
                <a:gd name="T53" fmla="*/ 1236 h 184"/>
                <a:gd name="T54" fmla="*/ 123 w 59"/>
                <a:gd name="T55" fmla="*/ 1329 h 184"/>
                <a:gd name="T56" fmla="*/ 97 w 59"/>
                <a:gd name="T57" fmla="*/ 1508 h 184"/>
                <a:gd name="T58" fmla="*/ 171 w 59"/>
                <a:gd name="T59" fmla="*/ 1228 h 184"/>
                <a:gd name="T60" fmla="*/ 212 w 59"/>
                <a:gd name="T61" fmla="*/ 1105 h 184"/>
                <a:gd name="T62" fmla="*/ 248 w 59"/>
                <a:gd name="T63" fmla="*/ 992 h 184"/>
                <a:gd name="T64" fmla="*/ 288 w 59"/>
                <a:gd name="T65" fmla="*/ 869 h 184"/>
                <a:gd name="T66" fmla="*/ 264 w 59"/>
                <a:gd name="T67" fmla="*/ 728 h 184"/>
                <a:gd name="T68" fmla="*/ 264 w 59"/>
                <a:gd name="T69" fmla="*/ 639 h 184"/>
                <a:gd name="T70" fmla="*/ 305 w 59"/>
                <a:gd name="T71" fmla="*/ 540 h 184"/>
                <a:gd name="T72" fmla="*/ 305 w 59"/>
                <a:gd name="T73" fmla="*/ 419 h 184"/>
                <a:gd name="T74" fmla="*/ 353 w 59"/>
                <a:gd name="T75" fmla="*/ 337 h 184"/>
                <a:gd name="T76" fmla="*/ 296 w 59"/>
                <a:gd name="T77" fmla="*/ 256 h 184"/>
                <a:gd name="T78" fmla="*/ 411 w 59"/>
                <a:gd name="T79" fmla="*/ 155 h 184"/>
                <a:gd name="T80" fmla="*/ 484 w 59"/>
                <a:gd name="T81" fmla="*/ 121 h 184"/>
                <a:gd name="T82" fmla="*/ 379 w 59"/>
                <a:gd name="T83" fmla="*/ 121 h 184"/>
                <a:gd name="T84" fmla="*/ 321 w 59"/>
                <a:gd name="T85" fmla="*/ 105 h 184"/>
                <a:gd name="T86" fmla="*/ 296 w 59"/>
                <a:gd name="T87" fmla="*/ 24 h 184"/>
                <a:gd name="T88" fmla="*/ 220 w 59"/>
                <a:gd name="T89" fmla="*/ 40 h 18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9" h="184">
                  <a:moveTo>
                    <a:pt x="27" y="5"/>
                  </a:moveTo>
                  <a:cubicBezTo>
                    <a:pt x="26" y="6"/>
                    <a:pt x="24" y="6"/>
                    <a:pt x="23" y="6"/>
                  </a:cubicBezTo>
                  <a:cubicBezTo>
                    <a:pt x="21" y="5"/>
                    <a:pt x="22" y="4"/>
                    <a:pt x="21" y="3"/>
                  </a:cubicBezTo>
                  <a:cubicBezTo>
                    <a:pt x="18" y="0"/>
                    <a:pt x="16" y="4"/>
                    <a:pt x="13" y="4"/>
                  </a:cubicBezTo>
                  <a:cubicBezTo>
                    <a:pt x="13" y="5"/>
                    <a:pt x="10" y="4"/>
                    <a:pt x="10" y="4"/>
                  </a:cubicBezTo>
                  <a:cubicBezTo>
                    <a:pt x="9" y="4"/>
                    <a:pt x="7" y="5"/>
                    <a:pt x="7" y="5"/>
                  </a:cubicBezTo>
                  <a:cubicBezTo>
                    <a:pt x="4" y="5"/>
                    <a:pt x="2" y="3"/>
                    <a:pt x="0" y="6"/>
                  </a:cubicBezTo>
                  <a:cubicBezTo>
                    <a:pt x="1" y="7"/>
                    <a:pt x="3" y="8"/>
                    <a:pt x="4" y="9"/>
                  </a:cubicBezTo>
                  <a:cubicBezTo>
                    <a:pt x="6" y="11"/>
                    <a:pt x="5" y="12"/>
                    <a:pt x="6" y="15"/>
                  </a:cubicBezTo>
                  <a:cubicBezTo>
                    <a:pt x="7" y="18"/>
                    <a:pt x="14" y="21"/>
                    <a:pt x="17" y="21"/>
                  </a:cubicBezTo>
                  <a:cubicBezTo>
                    <a:pt x="15" y="24"/>
                    <a:pt x="16" y="30"/>
                    <a:pt x="17" y="34"/>
                  </a:cubicBezTo>
                  <a:cubicBezTo>
                    <a:pt x="18" y="36"/>
                    <a:pt x="19" y="38"/>
                    <a:pt x="21" y="39"/>
                  </a:cubicBezTo>
                  <a:cubicBezTo>
                    <a:pt x="23" y="42"/>
                    <a:pt x="23" y="41"/>
                    <a:pt x="23" y="44"/>
                  </a:cubicBezTo>
                  <a:cubicBezTo>
                    <a:pt x="23" y="46"/>
                    <a:pt x="21" y="48"/>
                    <a:pt x="22" y="51"/>
                  </a:cubicBezTo>
                  <a:cubicBezTo>
                    <a:pt x="22" y="53"/>
                    <a:pt x="24" y="54"/>
                    <a:pt x="25" y="56"/>
                  </a:cubicBezTo>
                  <a:cubicBezTo>
                    <a:pt x="26" y="60"/>
                    <a:pt x="24" y="63"/>
                    <a:pt x="26" y="66"/>
                  </a:cubicBezTo>
                  <a:cubicBezTo>
                    <a:pt x="19" y="68"/>
                    <a:pt x="18" y="71"/>
                    <a:pt x="19" y="79"/>
                  </a:cubicBezTo>
                  <a:cubicBezTo>
                    <a:pt x="20" y="83"/>
                    <a:pt x="20" y="86"/>
                    <a:pt x="21" y="90"/>
                  </a:cubicBezTo>
                  <a:cubicBezTo>
                    <a:pt x="22" y="91"/>
                    <a:pt x="22" y="94"/>
                    <a:pt x="22" y="95"/>
                  </a:cubicBezTo>
                  <a:cubicBezTo>
                    <a:pt x="23" y="96"/>
                    <a:pt x="26" y="97"/>
                    <a:pt x="27" y="99"/>
                  </a:cubicBezTo>
                  <a:cubicBezTo>
                    <a:pt x="27" y="101"/>
                    <a:pt x="25" y="102"/>
                    <a:pt x="24" y="104"/>
                  </a:cubicBezTo>
                  <a:cubicBezTo>
                    <a:pt x="22" y="107"/>
                    <a:pt x="19" y="113"/>
                    <a:pt x="21" y="117"/>
                  </a:cubicBezTo>
                  <a:cubicBezTo>
                    <a:pt x="22" y="118"/>
                    <a:pt x="24" y="119"/>
                    <a:pt x="24" y="121"/>
                  </a:cubicBezTo>
                  <a:cubicBezTo>
                    <a:pt x="24" y="121"/>
                    <a:pt x="23" y="122"/>
                    <a:pt x="23" y="123"/>
                  </a:cubicBezTo>
                  <a:cubicBezTo>
                    <a:pt x="23" y="126"/>
                    <a:pt x="24" y="128"/>
                    <a:pt x="24" y="129"/>
                  </a:cubicBezTo>
                  <a:cubicBezTo>
                    <a:pt x="25" y="135"/>
                    <a:pt x="19" y="139"/>
                    <a:pt x="18" y="144"/>
                  </a:cubicBezTo>
                  <a:cubicBezTo>
                    <a:pt x="17" y="147"/>
                    <a:pt x="19" y="149"/>
                    <a:pt x="19" y="151"/>
                  </a:cubicBezTo>
                  <a:cubicBezTo>
                    <a:pt x="19" y="155"/>
                    <a:pt x="16" y="158"/>
                    <a:pt x="15" y="162"/>
                  </a:cubicBezTo>
                  <a:cubicBezTo>
                    <a:pt x="14" y="169"/>
                    <a:pt x="14" y="177"/>
                    <a:pt x="12" y="184"/>
                  </a:cubicBezTo>
                  <a:cubicBezTo>
                    <a:pt x="17" y="174"/>
                    <a:pt x="18" y="161"/>
                    <a:pt x="21" y="150"/>
                  </a:cubicBezTo>
                  <a:cubicBezTo>
                    <a:pt x="23" y="145"/>
                    <a:pt x="23" y="139"/>
                    <a:pt x="26" y="135"/>
                  </a:cubicBezTo>
                  <a:cubicBezTo>
                    <a:pt x="29" y="130"/>
                    <a:pt x="29" y="127"/>
                    <a:pt x="30" y="121"/>
                  </a:cubicBezTo>
                  <a:cubicBezTo>
                    <a:pt x="31" y="116"/>
                    <a:pt x="35" y="112"/>
                    <a:pt x="35" y="106"/>
                  </a:cubicBezTo>
                  <a:cubicBezTo>
                    <a:pt x="36" y="100"/>
                    <a:pt x="34" y="95"/>
                    <a:pt x="32" y="89"/>
                  </a:cubicBezTo>
                  <a:cubicBezTo>
                    <a:pt x="31" y="86"/>
                    <a:pt x="31" y="81"/>
                    <a:pt x="32" y="78"/>
                  </a:cubicBezTo>
                  <a:cubicBezTo>
                    <a:pt x="34" y="73"/>
                    <a:pt x="37" y="72"/>
                    <a:pt x="37" y="66"/>
                  </a:cubicBezTo>
                  <a:cubicBezTo>
                    <a:pt x="38" y="61"/>
                    <a:pt x="35" y="56"/>
                    <a:pt x="37" y="51"/>
                  </a:cubicBezTo>
                  <a:cubicBezTo>
                    <a:pt x="38" y="46"/>
                    <a:pt x="43" y="46"/>
                    <a:pt x="43" y="41"/>
                  </a:cubicBezTo>
                  <a:cubicBezTo>
                    <a:pt x="43" y="38"/>
                    <a:pt x="40" y="30"/>
                    <a:pt x="36" y="31"/>
                  </a:cubicBezTo>
                  <a:cubicBezTo>
                    <a:pt x="37" y="24"/>
                    <a:pt x="48" y="25"/>
                    <a:pt x="50" y="19"/>
                  </a:cubicBezTo>
                  <a:cubicBezTo>
                    <a:pt x="55" y="20"/>
                    <a:pt x="55" y="15"/>
                    <a:pt x="59" y="15"/>
                  </a:cubicBezTo>
                  <a:cubicBezTo>
                    <a:pt x="57" y="10"/>
                    <a:pt x="49" y="13"/>
                    <a:pt x="46" y="15"/>
                  </a:cubicBezTo>
                  <a:cubicBezTo>
                    <a:pt x="45" y="12"/>
                    <a:pt x="41" y="12"/>
                    <a:pt x="39" y="13"/>
                  </a:cubicBezTo>
                  <a:cubicBezTo>
                    <a:pt x="38" y="9"/>
                    <a:pt x="39" y="6"/>
                    <a:pt x="36" y="3"/>
                  </a:cubicBezTo>
                  <a:cubicBezTo>
                    <a:pt x="33" y="0"/>
                    <a:pt x="27" y="5"/>
                    <a:pt x="27" y="5"/>
                  </a:cubicBezTo>
                  <a:close/>
                </a:path>
              </a:pathLst>
            </a:custGeom>
            <a:noFill/>
            <a:ln w="6350" cap="rnd">
              <a:solidFill>
                <a:srgbClr val="494F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2" name="Freeform 15">
              <a:extLst>
                <a:ext uri="{FF2B5EF4-FFF2-40B4-BE49-F238E27FC236}">
                  <a16:creationId xmlns:a16="http://schemas.microsoft.com/office/drawing/2014/main" id="{D9F552F1-17C3-44BF-A06A-14A31362E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241"/>
              <a:ext cx="858" cy="1478"/>
            </a:xfrm>
            <a:custGeom>
              <a:avLst/>
              <a:gdLst>
                <a:gd name="T0" fmla="*/ 1952 w 426"/>
                <a:gd name="T1" fmla="*/ 3085 h 734"/>
                <a:gd name="T2" fmla="*/ 1740 w 426"/>
                <a:gd name="T3" fmla="*/ 3496 h 734"/>
                <a:gd name="T4" fmla="*/ 1748 w 426"/>
                <a:gd name="T5" fmla="*/ 3820 h 734"/>
                <a:gd name="T6" fmla="*/ 1724 w 426"/>
                <a:gd name="T7" fmla="*/ 4009 h 734"/>
                <a:gd name="T8" fmla="*/ 1861 w 426"/>
                <a:gd name="T9" fmla="*/ 4335 h 734"/>
                <a:gd name="T10" fmla="*/ 1968 w 426"/>
                <a:gd name="T11" fmla="*/ 4833 h 734"/>
                <a:gd name="T12" fmla="*/ 2024 w 426"/>
                <a:gd name="T13" fmla="*/ 5219 h 734"/>
                <a:gd name="T14" fmla="*/ 2093 w 426"/>
                <a:gd name="T15" fmla="*/ 5437 h 734"/>
                <a:gd name="T16" fmla="*/ 2175 w 426"/>
                <a:gd name="T17" fmla="*/ 5757 h 734"/>
                <a:gd name="T18" fmla="*/ 2256 w 426"/>
                <a:gd name="T19" fmla="*/ 5936 h 734"/>
                <a:gd name="T20" fmla="*/ 2516 w 426"/>
                <a:gd name="T21" fmla="*/ 5823 h 734"/>
                <a:gd name="T22" fmla="*/ 2369 w 426"/>
                <a:gd name="T23" fmla="*/ 5608 h 734"/>
                <a:gd name="T24" fmla="*/ 2328 w 426"/>
                <a:gd name="T25" fmla="*/ 5445 h 734"/>
                <a:gd name="T26" fmla="*/ 2320 w 426"/>
                <a:gd name="T27" fmla="*/ 5153 h 734"/>
                <a:gd name="T28" fmla="*/ 2183 w 426"/>
                <a:gd name="T29" fmla="*/ 4865 h 734"/>
                <a:gd name="T30" fmla="*/ 2024 w 426"/>
                <a:gd name="T31" fmla="*/ 4597 h 734"/>
                <a:gd name="T32" fmla="*/ 1976 w 426"/>
                <a:gd name="T33" fmla="*/ 4488 h 734"/>
                <a:gd name="T34" fmla="*/ 1879 w 426"/>
                <a:gd name="T35" fmla="*/ 4092 h 734"/>
                <a:gd name="T36" fmla="*/ 1797 w 426"/>
                <a:gd name="T37" fmla="*/ 3763 h 734"/>
                <a:gd name="T38" fmla="*/ 1772 w 426"/>
                <a:gd name="T39" fmla="*/ 3504 h 734"/>
                <a:gd name="T40" fmla="*/ 1879 w 426"/>
                <a:gd name="T41" fmla="*/ 3280 h 734"/>
                <a:gd name="T42" fmla="*/ 2036 w 426"/>
                <a:gd name="T43" fmla="*/ 3127 h 734"/>
                <a:gd name="T44" fmla="*/ 2312 w 426"/>
                <a:gd name="T45" fmla="*/ 2964 h 734"/>
                <a:gd name="T46" fmla="*/ 2649 w 426"/>
                <a:gd name="T47" fmla="*/ 3004 h 734"/>
                <a:gd name="T48" fmla="*/ 2933 w 426"/>
                <a:gd name="T49" fmla="*/ 2892 h 734"/>
                <a:gd name="T50" fmla="*/ 3184 w 426"/>
                <a:gd name="T51" fmla="*/ 2972 h 734"/>
                <a:gd name="T52" fmla="*/ 3480 w 426"/>
                <a:gd name="T53" fmla="*/ 3288 h 734"/>
                <a:gd name="T54" fmla="*/ 3351 w 426"/>
                <a:gd name="T55" fmla="*/ 2908 h 734"/>
                <a:gd name="T56" fmla="*/ 3221 w 426"/>
                <a:gd name="T57" fmla="*/ 2239 h 734"/>
                <a:gd name="T58" fmla="*/ 3184 w 426"/>
                <a:gd name="T59" fmla="*/ 1951 h 734"/>
                <a:gd name="T60" fmla="*/ 2973 w 426"/>
                <a:gd name="T61" fmla="*/ 1724 h 734"/>
                <a:gd name="T62" fmla="*/ 2697 w 426"/>
                <a:gd name="T63" fmla="*/ 1609 h 734"/>
                <a:gd name="T64" fmla="*/ 2588 w 426"/>
                <a:gd name="T65" fmla="*/ 1609 h 734"/>
                <a:gd name="T66" fmla="*/ 2425 w 426"/>
                <a:gd name="T67" fmla="*/ 1577 h 734"/>
                <a:gd name="T68" fmla="*/ 2125 w 426"/>
                <a:gd name="T69" fmla="*/ 1460 h 734"/>
                <a:gd name="T70" fmla="*/ 1879 w 426"/>
                <a:gd name="T71" fmla="*/ 1337 h 734"/>
                <a:gd name="T72" fmla="*/ 1789 w 426"/>
                <a:gd name="T73" fmla="*/ 1071 h 734"/>
                <a:gd name="T74" fmla="*/ 1879 w 426"/>
                <a:gd name="T75" fmla="*/ 856 h 734"/>
                <a:gd name="T76" fmla="*/ 1952 w 426"/>
                <a:gd name="T77" fmla="*/ 717 h 734"/>
                <a:gd name="T78" fmla="*/ 2125 w 426"/>
                <a:gd name="T79" fmla="*/ 556 h 734"/>
                <a:gd name="T80" fmla="*/ 2183 w 426"/>
                <a:gd name="T81" fmla="*/ 312 h 734"/>
                <a:gd name="T82" fmla="*/ 1919 w 426"/>
                <a:gd name="T83" fmla="*/ 677 h 734"/>
                <a:gd name="T84" fmla="*/ 1496 w 426"/>
                <a:gd name="T85" fmla="*/ 767 h 734"/>
                <a:gd name="T86" fmla="*/ 1080 w 426"/>
                <a:gd name="T87" fmla="*/ 515 h 734"/>
                <a:gd name="T88" fmla="*/ 792 w 426"/>
                <a:gd name="T89" fmla="*/ 352 h 734"/>
                <a:gd name="T90" fmla="*/ 508 w 426"/>
                <a:gd name="T91" fmla="*/ 228 h 734"/>
                <a:gd name="T92" fmla="*/ 163 w 426"/>
                <a:gd name="T93" fmla="*/ 97 h 734"/>
                <a:gd name="T94" fmla="*/ 16 w 426"/>
                <a:gd name="T95" fmla="*/ 336 h 734"/>
                <a:gd name="T96" fmla="*/ 121 w 426"/>
                <a:gd name="T97" fmla="*/ 368 h 734"/>
                <a:gd name="T98" fmla="*/ 377 w 426"/>
                <a:gd name="T99" fmla="*/ 312 h 734"/>
                <a:gd name="T100" fmla="*/ 816 w 426"/>
                <a:gd name="T101" fmla="*/ 507 h 734"/>
                <a:gd name="T102" fmla="*/ 1112 w 426"/>
                <a:gd name="T103" fmla="*/ 588 h 734"/>
                <a:gd name="T104" fmla="*/ 1299 w 426"/>
                <a:gd name="T105" fmla="*/ 677 h 734"/>
                <a:gd name="T106" fmla="*/ 1412 w 426"/>
                <a:gd name="T107" fmla="*/ 848 h 734"/>
                <a:gd name="T108" fmla="*/ 1684 w 426"/>
                <a:gd name="T109" fmla="*/ 1152 h 734"/>
                <a:gd name="T110" fmla="*/ 1845 w 426"/>
                <a:gd name="T111" fmla="*/ 1460 h 734"/>
                <a:gd name="T112" fmla="*/ 2036 w 426"/>
                <a:gd name="T113" fmla="*/ 1909 h 734"/>
                <a:gd name="T114" fmla="*/ 2060 w 426"/>
                <a:gd name="T115" fmla="*/ 2116 h 734"/>
                <a:gd name="T116" fmla="*/ 1952 w 426"/>
                <a:gd name="T117" fmla="*/ 2571 h 734"/>
                <a:gd name="T118" fmla="*/ 2117 w 426"/>
                <a:gd name="T119" fmla="*/ 2851 h 73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26" h="734">
                  <a:moveTo>
                    <a:pt x="257" y="362"/>
                  </a:moveTo>
                  <a:cubicBezTo>
                    <a:pt x="256" y="357"/>
                    <a:pt x="247" y="363"/>
                    <a:pt x="244" y="367"/>
                  </a:cubicBezTo>
                  <a:cubicBezTo>
                    <a:pt x="242" y="370"/>
                    <a:pt x="241" y="374"/>
                    <a:pt x="239" y="378"/>
                  </a:cubicBezTo>
                  <a:cubicBezTo>
                    <a:pt x="232" y="377"/>
                    <a:pt x="227" y="381"/>
                    <a:pt x="227" y="389"/>
                  </a:cubicBezTo>
                  <a:cubicBezTo>
                    <a:pt x="221" y="388"/>
                    <a:pt x="216" y="395"/>
                    <a:pt x="216" y="400"/>
                  </a:cubicBezTo>
                  <a:cubicBezTo>
                    <a:pt x="204" y="399"/>
                    <a:pt x="198" y="426"/>
                    <a:pt x="213" y="428"/>
                  </a:cubicBezTo>
                  <a:cubicBezTo>
                    <a:pt x="213" y="432"/>
                    <a:pt x="214" y="434"/>
                    <a:pt x="216" y="437"/>
                  </a:cubicBezTo>
                  <a:cubicBezTo>
                    <a:pt x="218" y="442"/>
                    <a:pt x="219" y="439"/>
                    <a:pt x="217" y="445"/>
                  </a:cubicBezTo>
                  <a:cubicBezTo>
                    <a:pt x="214" y="451"/>
                    <a:pt x="209" y="462"/>
                    <a:pt x="214" y="468"/>
                  </a:cubicBezTo>
                  <a:cubicBezTo>
                    <a:pt x="213" y="469"/>
                    <a:pt x="210" y="470"/>
                    <a:pt x="210" y="472"/>
                  </a:cubicBezTo>
                  <a:cubicBezTo>
                    <a:pt x="209" y="474"/>
                    <a:pt x="210" y="476"/>
                    <a:pt x="210" y="478"/>
                  </a:cubicBezTo>
                  <a:cubicBezTo>
                    <a:pt x="210" y="482"/>
                    <a:pt x="207" y="487"/>
                    <a:pt x="211" y="491"/>
                  </a:cubicBezTo>
                  <a:cubicBezTo>
                    <a:pt x="201" y="500"/>
                    <a:pt x="217" y="505"/>
                    <a:pt x="220" y="509"/>
                  </a:cubicBezTo>
                  <a:cubicBezTo>
                    <a:pt x="223" y="513"/>
                    <a:pt x="220" y="521"/>
                    <a:pt x="227" y="521"/>
                  </a:cubicBezTo>
                  <a:cubicBezTo>
                    <a:pt x="227" y="525"/>
                    <a:pt x="228" y="528"/>
                    <a:pt x="228" y="531"/>
                  </a:cubicBezTo>
                  <a:cubicBezTo>
                    <a:pt x="228" y="535"/>
                    <a:pt x="224" y="546"/>
                    <a:pt x="231" y="547"/>
                  </a:cubicBezTo>
                  <a:cubicBezTo>
                    <a:pt x="225" y="559"/>
                    <a:pt x="223" y="567"/>
                    <a:pt x="238" y="573"/>
                  </a:cubicBezTo>
                  <a:cubicBezTo>
                    <a:pt x="235" y="577"/>
                    <a:pt x="232" y="596"/>
                    <a:pt x="241" y="592"/>
                  </a:cubicBezTo>
                  <a:cubicBezTo>
                    <a:pt x="233" y="601"/>
                    <a:pt x="243" y="617"/>
                    <a:pt x="253" y="611"/>
                  </a:cubicBezTo>
                  <a:cubicBezTo>
                    <a:pt x="250" y="615"/>
                    <a:pt x="254" y="620"/>
                    <a:pt x="258" y="621"/>
                  </a:cubicBezTo>
                  <a:cubicBezTo>
                    <a:pt x="247" y="620"/>
                    <a:pt x="246" y="631"/>
                    <a:pt x="248" y="639"/>
                  </a:cubicBezTo>
                  <a:cubicBezTo>
                    <a:pt x="250" y="648"/>
                    <a:pt x="259" y="654"/>
                    <a:pt x="262" y="642"/>
                  </a:cubicBezTo>
                  <a:cubicBezTo>
                    <a:pt x="262" y="646"/>
                    <a:pt x="267" y="649"/>
                    <a:pt x="270" y="651"/>
                  </a:cubicBezTo>
                  <a:cubicBezTo>
                    <a:pt x="264" y="654"/>
                    <a:pt x="256" y="658"/>
                    <a:pt x="256" y="666"/>
                  </a:cubicBezTo>
                  <a:cubicBezTo>
                    <a:pt x="255" y="673"/>
                    <a:pt x="262" y="678"/>
                    <a:pt x="268" y="675"/>
                  </a:cubicBezTo>
                  <a:cubicBezTo>
                    <a:pt x="264" y="679"/>
                    <a:pt x="268" y="684"/>
                    <a:pt x="272" y="684"/>
                  </a:cubicBezTo>
                  <a:cubicBezTo>
                    <a:pt x="262" y="684"/>
                    <a:pt x="254" y="701"/>
                    <a:pt x="266" y="705"/>
                  </a:cubicBezTo>
                  <a:cubicBezTo>
                    <a:pt x="254" y="703"/>
                    <a:pt x="259" y="719"/>
                    <a:pt x="253" y="724"/>
                  </a:cubicBezTo>
                  <a:cubicBezTo>
                    <a:pt x="257" y="720"/>
                    <a:pt x="259" y="728"/>
                    <a:pt x="264" y="724"/>
                  </a:cubicBezTo>
                  <a:cubicBezTo>
                    <a:pt x="265" y="728"/>
                    <a:pt x="273" y="734"/>
                    <a:pt x="276" y="727"/>
                  </a:cubicBezTo>
                  <a:cubicBezTo>
                    <a:pt x="279" y="730"/>
                    <a:pt x="284" y="727"/>
                    <a:pt x="286" y="724"/>
                  </a:cubicBezTo>
                  <a:cubicBezTo>
                    <a:pt x="293" y="733"/>
                    <a:pt x="302" y="730"/>
                    <a:pt x="304" y="720"/>
                  </a:cubicBezTo>
                  <a:cubicBezTo>
                    <a:pt x="310" y="721"/>
                    <a:pt x="315" y="715"/>
                    <a:pt x="308" y="713"/>
                  </a:cubicBezTo>
                  <a:cubicBezTo>
                    <a:pt x="306" y="711"/>
                    <a:pt x="300" y="711"/>
                    <a:pt x="297" y="710"/>
                  </a:cubicBezTo>
                  <a:cubicBezTo>
                    <a:pt x="297" y="706"/>
                    <a:pt x="298" y="702"/>
                    <a:pt x="297" y="698"/>
                  </a:cubicBezTo>
                  <a:cubicBezTo>
                    <a:pt x="296" y="693"/>
                    <a:pt x="292" y="691"/>
                    <a:pt x="290" y="687"/>
                  </a:cubicBezTo>
                  <a:cubicBezTo>
                    <a:pt x="289" y="684"/>
                    <a:pt x="289" y="681"/>
                    <a:pt x="288" y="679"/>
                  </a:cubicBezTo>
                  <a:cubicBezTo>
                    <a:pt x="287" y="677"/>
                    <a:pt x="286" y="677"/>
                    <a:pt x="285" y="674"/>
                  </a:cubicBezTo>
                  <a:cubicBezTo>
                    <a:pt x="284" y="672"/>
                    <a:pt x="286" y="670"/>
                    <a:pt x="285" y="667"/>
                  </a:cubicBezTo>
                  <a:cubicBezTo>
                    <a:pt x="283" y="664"/>
                    <a:pt x="280" y="665"/>
                    <a:pt x="280" y="661"/>
                  </a:cubicBezTo>
                  <a:cubicBezTo>
                    <a:pt x="279" y="657"/>
                    <a:pt x="283" y="650"/>
                    <a:pt x="284" y="645"/>
                  </a:cubicBezTo>
                  <a:cubicBezTo>
                    <a:pt x="284" y="641"/>
                    <a:pt x="285" y="635"/>
                    <a:pt x="284" y="631"/>
                  </a:cubicBezTo>
                  <a:cubicBezTo>
                    <a:pt x="282" y="621"/>
                    <a:pt x="273" y="619"/>
                    <a:pt x="266" y="615"/>
                  </a:cubicBezTo>
                  <a:cubicBezTo>
                    <a:pt x="269" y="612"/>
                    <a:pt x="267" y="606"/>
                    <a:pt x="267" y="604"/>
                  </a:cubicBezTo>
                  <a:cubicBezTo>
                    <a:pt x="267" y="600"/>
                    <a:pt x="269" y="600"/>
                    <a:pt x="267" y="596"/>
                  </a:cubicBezTo>
                  <a:cubicBezTo>
                    <a:pt x="263" y="591"/>
                    <a:pt x="256" y="589"/>
                    <a:pt x="253" y="584"/>
                  </a:cubicBezTo>
                  <a:cubicBezTo>
                    <a:pt x="250" y="580"/>
                    <a:pt x="252" y="575"/>
                    <a:pt x="251" y="570"/>
                  </a:cubicBezTo>
                  <a:cubicBezTo>
                    <a:pt x="251" y="568"/>
                    <a:pt x="250" y="565"/>
                    <a:pt x="248" y="563"/>
                  </a:cubicBezTo>
                  <a:cubicBezTo>
                    <a:pt x="247" y="562"/>
                    <a:pt x="244" y="563"/>
                    <a:pt x="243" y="562"/>
                  </a:cubicBezTo>
                  <a:cubicBezTo>
                    <a:pt x="241" y="560"/>
                    <a:pt x="241" y="562"/>
                    <a:pt x="240" y="559"/>
                  </a:cubicBezTo>
                  <a:cubicBezTo>
                    <a:pt x="240" y="558"/>
                    <a:pt x="242" y="551"/>
                    <a:pt x="242" y="550"/>
                  </a:cubicBezTo>
                  <a:cubicBezTo>
                    <a:pt x="243" y="542"/>
                    <a:pt x="244" y="530"/>
                    <a:pt x="239" y="524"/>
                  </a:cubicBezTo>
                  <a:cubicBezTo>
                    <a:pt x="236" y="521"/>
                    <a:pt x="231" y="520"/>
                    <a:pt x="229" y="517"/>
                  </a:cubicBezTo>
                  <a:cubicBezTo>
                    <a:pt x="227" y="512"/>
                    <a:pt x="232" y="506"/>
                    <a:pt x="230" y="501"/>
                  </a:cubicBezTo>
                  <a:cubicBezTo>
                    <a:pt x="228" y="495"/>
                    <a:pt x="220" y="496"/>
                    <a:pt x="219" y="492"/>
                  </a:cubicBezTo>
                  <a:cubicBezTo>
                    <a:pt x="218" y="490"/>
                    <a:pt x="219" y="484"/>
                    <a:pt x="218" y="483"/>
                  </a:cubicBezTo>
                  <a:cubicBezTo>
                    <a:pt x="217" y="475"/>
                    <a:pt x="218" y="469"/>
                    <a:pt x="220" y="461"/>
                  </a:cubicBezTo>
                  <a:cubicBezTo>
                    <a:pt x="222" y="454"/>
                    <a:pt x="226" y="446"/>
                    <a:pt x="225" y="439"/>
                  </a:cubicBezTo>
                  <a:cubicBezTo>
                    <a:pt x="225" y="435"/>
                    <a:pt x="223" y="434"/>
                    <a:pt x="221" y="431"/>
                  </a:cubicBezTo>
                  <a:cubicBezTo>
                    <a:pt x="220" y="430"/>
                    <a:pt x="218" y="429"/>
                    <a:pt x="217" y="429"/>
                  </a:cubicBezTo>
                  <a:cubicBezTo>
                    <a:pt x="217" y="426"/>
                    <a:pt x="221" y="422"/>
                    <a:pt x="223" y="419"/>
                  </a:cubicBezTo>
                  <a:cubicBezTo>
                    <a:pt x="225" y="416"/>
                    <a:pt x="226" y="413"/>
                    <a:pt x="227" y="410"/>
                  </a:cubicBezTo>
                  <a:cubicBezTo>
                    <a:pt x="228" y="408"/>
                    <a:pt x="229" y="403"/>
                    <a:pt x="230" y="402"/>
                  </a:cubicBezTo>
                  <a:cubicBezTo>
                    <a:pt x="233" y="399"/>
                    <a:pt x="238" y="400"/>
                    <a:pt x="241" y="397"/>
                  </a:cubicBezTo>
                  <a:cubicBezTo>
                    <a:pt x="242" y="395"/>
                    <a:pt x="241" y="393"/>
                    <a:pt x="242" y="391"/>
                  </a:cubicBezTo>
                  <a:cubicBezTo>
                    <a:pt x="244" y="388"/>
                    <a:pt x="247" y="385"/>
                    <a:pt x="249" y="383"/>
                  </a:cubicBezTo>
                  <a:cubicBezTo>
                    <a:pt x="253" y="383"/>
                    <a:pt x="260" y="386"/>
                    <a:pt x="265" y="386"/>
                  </a:cubicBezTo>
                  <a:cubicBezTo>
                    <a:pt x="269" y="381"/>
                    <a:pt x="268" y="374"/>
                    <a:pt x="271" y="369"/>
                  </a:cubicBezTo>
                  <a:cubicBezTo>
                    <a:pt x="276" y="374"/>
                    <a:pt x="282" y="369"/>
                    <a:pt x="283" y="363"/>
                  </a:cubicBezTo>
                  <a:cubicBezTo>
                    <a:pt x="290" y="371"/>
                    <a:pt x="301" y="366"/>
                    <a:pt x="309" y="362"/>
                  </a:cubicBezTo>
                  <a:cubicBezTo>
                    <a:pt x="311" y="367"/>
                    <a:pt x="309" y="377"/>
                    <a:pt x="318" y="377"/>
                  </a:cubicBezTo>
                  <a:cubicBezTo>
                    <a:pt x="322" y="377"/>
                    <a:pt x="326" y="372"/>
                    <a:pt x="324" y="368"/>
                  </a:cubicBezTo>
                  <a:cubicBezTo>
                    <a:pt x="330" y="367"/>
                    <a:pt x="334" y="365"/>
                    <a:pt x="334" y="359"/>
                  </a:cubicBezTo>
                  <a:cubicBezTo>
                    <a:pt x="341" y="363"/>
                    <a:pt x="355" y="361"/>
                    <a:pt x="349" y="351"/>
                  </a:cubicBezTo>
                  <a:cubicBezTo>
                    <a:pt x="352" y="353"/>
                    <a:pt x="355" y="354"/>
                    <a:pt x="359" y="354"/>
                  </a:cubicBezTo>
                  <a:cubicBezTo>
                    <a:pt x="364" y="354"/>
                    <a:pt x="365" y="353"/>
                    <a:pt x="369" y="356"/>
                  </a:cubicBezTo>
                  <a:cubicBezTo>
                    <a:pt x="373" y="358"/>
                    <a:pt x="375" y="364"/>
                    <a:pt x="380" y="365"/>
                  </a:cubicBezTo>
                  <a:cubicBezTo>
                    <a:pt x="383" y="366"/>
                    <a:pt x="387" y="364"/>
                    <a:pt x="390" y="364"/>
                  </a:cubicBezTo>
                  <a:cubicBezTo>
                    <a:pt x="390" y="372"/>
                    <a:pt x="395" y="380"/>
                    <a:pt x="403" y="380"/>
                  </a:cubicBezTo>
                  <a:cubicBezTo>
                    <a:pt x="405" y="386"/>
                    <a:pt x="405" y="395"/>
                    <a:pt x="411" y="399"/>
                  </a:cubicBezTo>
                  <a:cubicBezTo>
                    <a:pt x="414" y="401"/>
                    <a:pt x="423" y="405"/>
                    <a:pt x="426" y="403"/>
                  </a:cubicBezTo>
                  <a:cubicBezTo>
                    <a:pt x="424" y="399"/>
                    <a:pt x="422" y="394"/>
                    <a:pt x="421" y="390"/>
                  </a:cubicBezTo>
                  <a:cubicBezTo>
                    <a:pt x="419" y="384"/>
                    <a:pt x="418" y="380"/>
                    <a:pt x="417" y="375"/>
                  </a:cubicBezTo>
                  <a:cubicBezTo>
                    <a:pt x="416" y="368"/>
                    <a:pt x="411" y="362"/>
                    <a:pt x="410" y="356"/>
                  </a:cubicBezTo>
                  <a:cubicBezTo>
                    <a:pt x="409" y="348"/>
                    <a:pt x="410" y="340"/>
                    <a:pt x="409" y="332"/>
                  </a:cubicBezTo>
                  <a:cubicBezTo>
                    <a:pt x="407" y="320"/>
                    <a:pt x="409" y="305"/>
                    <a:pt x="403" y="295"/>
                  </a:cubicBezTo>
                  <a:cubicBezTo>
                    <a:pt x="400" y="288"/>
                    <a:pt x="395" y="282"/>
                    <a:pt x="394" y="274"/>
                  </a:cubicBezTo>
                  <a:cubicBezTo>
                    <a:pt x="393" y="269"/>
                    <a:pt x="396" y="265"/>
                    <a:pt x="396" y="260"/>
                  </a:cubicBezTo>
                  <a:cubicBezTo>
                    <a:pt x="395" y="255"/>
                    <a:pt x="392" y="253"/>
                    <a:pt x="391" y="249"/>
                  </a:cubicBezTo>
                  <a:cubicBezTo>
                    <a:pt x="389" y="246"/>
                    <a:pt x="390" y="243"/>
                    <a:pt x="390" y="239"/>
                  </a:cubicBezTo>
                  <a:cubicBezTo>
                    <a:pt x="390" y="235"/>
                    <a:pt x="393" y="223"/>
                    <a:pt x="385" y="227"/>
                  </a:cubicBezTo>
                  <a:cubicBezTo>
                    <a:pt x="385" y="223"/>
                    <a:pt x="385" y="217"/>
                    <a:pt x="379" y="218"/>
                  </a:cubicBezTo>
                  <a:cubicBezTo>
                    <a:pt x="379" y="210"/>
                    <a:pt x="369" y="201"/>
                    <a:pt x="364" y="211"/>
                  </a:cubicBezTo>
                  <a:cubicBezTo>
                    <a:pt x="361" y="205"/>
                    <a:pt x="363" y="193"/>
                    <a:pt x="352" y="193"/>
                  </a:cubicBezTo>
                  <a:cubicBezTo>
                    <a:pt x="347" y="193"/>
                    <a:pt x="337" y="199"/>
                    <a:pt x="334" y="202"/>
                  </a:cubicBezTo>
                  <a:cubicBezTo>
                    <a:pt x="333" y="199"/>
                    <a:pt x="332" y="198"/>
                    <a:pt x="330" y="197"/>
                  </a:cubicBezTo>
                  <a:cubicBezTo>
                    <a:pt x="328" y="197"/>
                    <a:pt x="327" y="199"/>
                    <a:pt x="326" y="199"/>
                  </a:cubicBezTo>
                  <a:cubicBezTo>
                    <a:pt x="326" y="198"/>
                    <a:pt x="323" y="197"/>
                    <a:pt x="323" y="197"/>
                  </a:cubicBezTo>
                  <a:cubicBezTo>
                    <a:pt x="321" y="197"/>
                    <a:pt x="320" y="197"/>
                    <a:pt x="317" y="197"/>
                  </a:cubicBezTo>
                  <a:cubicBezTo>
                    <a:pt x="316" y="198"/>
                    <a:pt x="314" y="200"/>
                    <a:pt x="312" y="199"/>
                  </a:cubicBezTo>
                  <a:cubicBezTo>
                    <a:pt x="310" y="199"/>
                    <a:pt x="308" y="194"/>
                    <a:pt x="305" y="194"/>
                  </a:cubicBezTo>
                  <a:cubicBezTo>
                    <a:pt x="302" y="193"/>
                    <a:pt x="300" y="194"/>
                    <a:pt x="297" y="193"/>
                  </a:cubicBezTo>
                  <a:cubicBezTo>
                    <a:pt x="292" y="193"/>
                    <a:pt x="287" y="195"/>
                    <a:pt x="283" y="195"/>
                  </a:cubicBezTo>
                  <a:cubicBezTo>
                    <a:pt x="277" y="195"/>
                    <a:pt x="275" y="192"/>
                    <a:pt x="270" y="195"/>
                  </a:cubicBezTo>
                  <a:cubicBezTo>
                    <a:pt x="269" y="189"/>
                    <a:pt x="267" y="181"/>
                    <a:pt x="260" y="179"/>
                  </a:cubicBezTo>
                  <a:cubicBezTo>
                    <a:pt x="255" y="178"/>
                    <a:pt x="250" y="179"/>
                    <a:pt x="248" y="184"/>
                  </a:cubicBezTo>
                  <a:cubicBezTo>
                    <a:pt x="250" y="177"/>
                    <a:pt x="249" y="168"/>
                    <a:pt x="242" y="165"/>
                  </a:cubicBezTo>
                  <a:cubicBezTo>
                    <a:pt x="238" y="163"/>
                    <a:pt x="234" y="165"/>
                    <a:pt x="230" y="164"/>
                  </a:cubicBezTo>
                  <a:cubicBezTo>
                    <a:pt x="228" y="164"/>
                    <a:pt x="227" y="161"/>
                    <a:pt x="224" y="161"/>
                  </a:cubicBezTo>
                  <a:cubicBezTo>
                    <a:pt x="224" y="155"/>
                    <a:pt x="224" y="147"/>
                    <a:pt x="218" y="145"/>
                  </a:cubicBezTo>
                  <a:cubicBezTo>
                    <a:pt x="223" y="142"/>
                    <a:pt x="219" y="135"/>
                    <a:pt x="219" y="131"/>
                  </a:cubicBezTo>
                  <a:cubicBezTo>
                    <a:pt x="219" y="125"/>
                    <a:pt x="223" y="117"/>
                    <a:pt x="213" y="117"/>
                  </a:cubicBezTo>
                  <a:cubicBezTo>
                    <a:pt x="223" y="118"/>
                    <a:pt x="224" y="104"/>
                    <a:pt x="220" y="98"/>
                  </a:cubicBezTo>
                  <a:cubicBezTo>
                    <a:pt x="222" y="101"/>
                    <a:pt x="225" y="107"/>
                    <a:pt x="230" y="105"/>
                  </a:cubicBezTo>
                  <a:cubicBezTo>
                    <a:pt x="235" y="103"/>
                    <a:pt x="232" y="97"/>
                    <a:pt x="232" y="93"/>
                  </a:cubicBezTo>
                  <a:cubicBezTo>
                    <a:pt x="234" y="93"/>
                    <a:pt x="233" y="91"/>
                    <a:pt x="234" y="90"/>
                  </a:cubicBezTo>
                  <a:cubicBezTo>
                    <a:pt x="236" y="89"/>
                    <a:pt x="236" y="89"/>
                    <a:pt x="239" y="88"/>
                  </a:cubicBezTo>
                  <a:cubicBezTo>
                    <a:pt x="244" y="85"/>
                    <a:pt x="246" y="86"/>
                    <a:pt x="248" y="80"/>
                  </a:cubicBezTo>
                  <a:cubicBezTo>
                    <a:pt x="250" y="78"/>
                    <a:pt x="249" y="71"/>
                    <a:pt x="251" y="69"/>
                  </a:cubicBezTo>
                  <a:cubicBezTo>
                    <a:pt x="252" y="68"/>
                    <a:pt x="258" y="69"/>
                    <a:pt x="260" y="68"/>
                  </a:cubicBezTo>
                  <a:cubicBezTo>
                    <a:pt x="271" y="64"/>
                    <a:pt x="267" y="54"/>
                    <a:pt x="271" y="46"/>
                  </a:cubicBezTo>
                  <a:cubicBezTo>
                    <a:pt x="275" y="37"/>
                    <a:pt x="280" y="29"/>
                    <a:pt x="281" y="19"/>
                  </a:cubicBezTo>
                  <a:cubicBezTo>
                    <a:pt x="278" y="29"/>
                    <a:pt x="273" y="30"/>
                    <a:pt x="267" y="38"/>
                  </a:cubicBezTo>
                  <a:cubicBezTo>
                    <a:pt x="263" y="43"/>
                    <a:pt x="261" y="50"/>
                    <a:pt x="257" y="55"/>
                  </a:cubicBezTo>
                  <a:cubicBezTo>
                    <a:pt x="255" y="59"/>
                    <a:pt x="250" y="65"/>
                    <a:pt x="246" y="67"/>
                  </a:cubicBezTo>
                  <a:cubicBezTo>
                    <a:pt x="241" y="70"/>
                    <a:pt x="228" y="75"/>
                    <a:pt x="235" y="83"/>
                  </a:cubicBezTo>
                  <a:cubicBezTo>
                    <a:pt x="229" y="80"/>
                    <a:pt x="217" y="83"/>
                    <a:pt x="219" y="92"/>
                  </a:cubicBezTo>
                  <a:cubicBezTo>
                    <a:pt x="215" y="87"/>
                    <a:pt x="206" y="87"/>
                    <a:pt x="200" y="90"/>
                  </a:cubicBezTo>
                  <a:cubicBezTo>
                    <a:pt x="194" y="94"/>
                    <a:pt x="191" y="97"/>
                    <a:pt x="183" y="94"/>
                  </a:cubicBezTo>
                  <a:cubicBezTo>
                    <a:pt x="174" y="90"/>
                    <a:pt x="168" y="81"/>
                    <a:pt x="160" y="78"/>
                  </a:cubicBezTo>
                  <a:cubicBezTo>
                    <a:pt x="155" y="76"/>
                    <a:pt x="152" y="78"/>
                    <a:pt x="148" y="73"/>
                  </a:cubicBezTo>
                  <a:cubicBezTo>
                    <a:pt x="143" y="68"/>
                    <a:pt x="139" y="64"/>
                    <a:pt x="132" y="63"/>
                  </a:cubicBezTo>
                  <a:cubicBezTo>
                    <a:pt x="128" y="62"/>
                    <a:pt x="121" y="59"/>
                    <a:pt x="118" y="56"/>
                  </a:cubicBezTo>
                  <a:cubicBezTo>
                    <a:pt x="114" y="53"/>
                    <a:pt x="114" y="47"/>
                    <a:pt x="111" y="44"/>
                  </a:cubicBezTo>
                  <a:cubicBezTo>
                    <a:pt x="107" y="42"/>
                    <a:pt x="101" y="44"/>
                    <a:pt x="97" y="43"/>
                  </a:cubicBezTo>
                  <a:cubicBezTo>
                    <a:pt x="94" y="42"/>
                    <a:pt x="94" y="41"/>
                    <a:pt x="91" y="41"/>
                  </a:cubicBezTo>
                  <a:cubicBezTo>
                    <a:pt x="82" y="40"/>
                    <a:pt x="84" y="36"/>
                    <a:pt x="78" y="32"/>
                  </a:cubicBezTo>
                  <a:cubicBezTo>
                    <a:pt x="76" y="31"/>
                    <a:pt x="62" y="29"/>
                    <a:pt x="62" y="28"/>
                  </a:cubicBezTo>
                  <a:cubicBezTo>
                    <a:pt x="62" y="15"/>
                    <a:pt x="48" y="11"/>
                    <a:pt x="38" y="17"/>
                  </a:cubicBezTo>
                  <a:cubicBezTo>
                    <a:pt x="37" y="13"/>
                    <a:pt x="34" y="0"/>
                    <a:pt x="28" y="0"/>
                  </a:cubicBezTo>
                  <a:cubicBezTo>
                    <a:pt x="25" y="0"/>
                    <a:pt x="18" y="11"/>
                    <a:pt x="20" y="12"/>
                  </a:cubicBezTo>
                  <a:cubicBezTo>
                    <a:pt x="15" y="10"/>
                    <a:pt x="10" y="1"/>
                    <a:pt x="5" y="8"/>
                  </a:cubicBezTo>
                  <a:cubicBezTo>
                    <a:pt x="2" y="13"/>
                    <a:pt x="2" y="24"/>
                    <a:pt x="6" y="28"/>
                  </a:cubicBezTo>
                  <a:cubicBezTo>
                    <a:pt x="0" y="28"/>
                    <a:pt x="0" y="36"/>
                    <a:pt x="2" y="41"/>
                  </a:cubicBezTo>
                  <a:cubicBezTo>
                    <a:pt x="3" y="44"/>
                    <a:pt x="5" y="45"/>
                    <a:pt x="6" y="48"/>
                  </a:cubicBezTo>
                  <a:cubicBezTo>
                    <a:pt x="6" y="51"/>
                    <a:pt x="4" y="53"/>
                    <a:pt x="7" y="55"/>
                  </a:cubicBezTo>
                  <a:cubicBezTo>
                    <a:pt x="9" y="51"/>
                    <a:pt x="11" y="47"/>
                    <a:pt x="15" y="45"/>
                  </a:cubicBezTo>
                  <a:cubicBezTo>
                    <a:pt x="18" y="42"/>
                    <a:pt x="20" y="43"/>
                    <a:pt x="22" y="38"/>
                  </a:cubicBezTo>
                  <a:cubicBezTo>
                    <a:pt x="26" y="42"/>
                    <a:pt x="33" y="43"/>
                    <a:pt x="38" y="42"/>
                  </a:cubicBezTo>
                  <a:cubicBezTo>
                    <a:pt x="42" y="40"/>
                    <a:pt x="42" y="37"/>
                    <a:pt x="46" y="38"/>
                  </a:cubicBezTo>
                  <a:cubicBezTo>
                    <a:pt x="48" y="39"/>
                    <a:pt x="50" y="46"/>
                    <a:pt x="51" y="48"/>
                  </a:cubicBezTo>
                  <a:cubicBezTo>
                    <a:pt x="59" y="57"/>
                    <a:pt x="74" y="62"/>
                    <a:pt x="82" y="53"/>
                  </a:cubicBezTo>
                  <a:cubicBezTo>
                    <a:pt x="84" y="63"/>
                    <a:pt x="91" y="65"/>
                    <a:pt x="100" y="62"/>
                  </a:cubicBezTo>
                  <a:cubicBezTo>
                    <a:pt x="101" y="69"/>
                    <a:pt x="114" y="62"/>
                    <a:pt x="118" y="66"/>
                  </a:cubicBezTo>
                  <a:cubicBezTo>
                    <a:pt x="122" y="69"/>
                    <a:pt x="120" y="75"/>
                    <a:pt x="126" y="76"/>
                  </a:cubicBezTo>
                  <a:cubicBezTo>
                    <a:pt x="130" y="77"/>
                    <a:pt x="134" y="74"/>
                    <a:pt x="136" y="72"/>
                  </a:cubicBezTo>
                  <a:cubicBezTo>
                    <a:pt x="140" y="77"/>
                    <a:pt x="146" y="78"/>
                    <a:pt x="152" y="80"/>
                  </a:cubicBezTo>
                  <a:cubicBezTo>
                    <a:pt x="153" y="81"/>
                    <a:pt x="154" y="82"/>
                    <a:pt x="155" y="83"/>
                  </a:cubicBezTo>
                  <a:cubicBezTo>
                    <a:pt x="156" y="83"/>
                    <a:pt x="158" y="83"/>
                    <a:pt x="159" y="83"/>
                  </a:cubicBezTo>
                  <a:cubicBezTo>
                    <a:pt x="162" y="84"/>
                    <a:pt x="162" y="84"/>
                    <a:pt x="164" y="86"/>
                  </a:cubicBezTo>
                  <a:cubicBezTo>
                    <a:pt x="166" y="87"/>
                    <a:pt x="169" y="91"/>
                    <a:pt x="170" y="93"/>
                  </a:cubicBezTo>
                  <a:cubicBezTo>
                    <a:pt x="172" y="98"/>
                    <a:pt x="168" y="99"/>
                    <a:pt x="173" y="104"/>
                  </a:cubicBezTo>
                  <a:cubicBezTo>
                    <a:pt x="178" y="107"/>
                    <a:pt x="185" y="108"/>
                    <a:pt x="190" y="107"/>
                  </a:cubicBezTo>
                  <a:cubicBezTo>
                    <a:pt x="184" y="116"/>
                    <a:pt x="196" y="126"/>
                    <a:pt x="204" y="125"/>
                  </a:cubicBezTo>
                  <a:cubicBezTo>
                    <a:pt x="205" y="131"/>
                    <a:pt x="202" y="135"/>
                    <a:pt x="206" y="141"/>
                  </a:cubicBezTo>
                  <a:cubicBezTo>
                    <a:pt x="208" y="144"/>
                    <a:pt x="213" y="148"/>
                    <a:pt x="217" y="149"/>
                  </a:cubicBezTo>
                  <a:cubicBezTo>
                    <a:pt x="213" y="156"/>
                    <a:pt x="208" y="163"/>
                    <a:pt x="212" y="172"/>
                  </a:cubicBezTo>
                  <a:cubicBezTo>
                    <a:pt x="214" y="179"/>
                    <a:pt x="220" y="181"/>
                    <a:pt x="226" y="179"/>
                  </a:cubicBezTo>
                  <a:cubicBezTo>
                    <a:pt x="219" y="189"/>
                    <a:pt x="236" y="195"/>
                    <a:pt x="243" y="195"/>
                  </a:cubicBezTo>
                  <a:cubicBezTo>
                    <a:pt x="237" y="202"/>
                    <a:pt x="245" y="211"/>
                    <a:pt x="245" y="219"/>
                  </a:cubicBezTo>
                  <a:cubicBezTo>
                    <a:pt x="246" y="226"/>
                    <a:pt x="247" y="228"/>
                    <a:pt x="249" y="234"/>
                  </a:cubicBezTo>
                  <a:cubicBezTo>
                    <a:pt x="251" y="239"/>
                    <a:pt x="251" y="243"/>
                    <a:pt x="250" y="248"/>
                  </a:cubicBezTo>
                  <a:cubicBezTo>
                    <a:pt x="249" y="251"/>
                    <a:pt x="248" y="251"/>
                    <a:pt x="249" y="254"/>
                  </a:cubicBezTo>
                  <a:cubicBezTo>
                    <a:pt x="249" y="256"/>
                    <a:pt x="252" y="257"/>
                    <a:pt x="252" y="259"/>
                  </a:cubicBezTo>
                  <a:cubicBezTo>
                    <a:pt x="252" y="263"/>
                    <a:pt x="248" y="267"/>
                    <a:pt x="248" y="272"/>
                  </a:cubicBezTo>
                  <a:cubicBezTo>
                    <a:pt x="239" y="265"/>
                    <a:pt x="230" y="283"/>
                    <a:pt x="237" y="289"/>
                  </a:cubicBezTo>
                  <a:cubicBezTo>
                    <a:pt x="226" y="289"/>
                    <a:pt x="226" y="315"/>
                    <a:pt x="239" y="315"/>
                  </a:cubicBezTo>
                  <a:cubicBezTo>
                    <a:pt x="229" y="316"/>
                    <a:pt x="220" y="329"/>
                    <a:pt x="224" y="339"/>
                  </a:cubicBezTo>
                  <a:cubicBezTo>
                    <a:pt x="227" y="348"/>
                    <a:pt x="244" y="349"/>
                    <a:pt x="248" y="339"/>
                  </a:cubicBezTo>
                  <a:cubicBezTo>
                    <a:pt x="248" y="343"/>
                    <a:pt x="254" y="354"/>
                    <a:pt x="259" y="349"/>
                  </a:cubicBezTo>
                  <a:cubicBezTo>
                    <a:pt x="254" y="350"/>
                    <a:pt x="255" y="356"/>
                    <a:pt x="257" y="360"/>
                  </a:cubicBezTo>
                </a:path>
              </a:pathLst>
            </a:custGeom>
            <a:noFill/>
            <a:ln w="6350" cap="rnd">
              <a:solidFill>
                <a:srgbClr val="494F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3" name="Freeform 16">
              <a:extLst>
                <a:ext uri="{FF2B5EF4-FFF2-40B4-BE49-F238E27FC236}">
                  <a16:creationId xmlns:a16="http://schemas.microsoft.com/office/drawing/2014/main" id="{33140AA9-0369-4B50-9D1C-1A4358515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1670"/>
              <a:ext cx="421" cy="105"/>
            </a:xfrm>
            <a:custGeom>
              <a:avLst/>
              <a:gdLst>
                <a:gd name="T0" fmla="*/ 228 w 209"/>
                <a:gd name="T1" fmla="*/ 40 h 52"/>
                <a:gd name="T2" fmla="*/ 121 w 209"/>
                <a:gd name="T3" fmla="*/ 147 h 52"/>
                <a:gd name="T4" fmla="*/ 73 w 209"/>
                <a:gd name="T5" fmla="*/ 188 h 52"/>
                <a:gd name="T6" fmla="*/ 8 w 209"/>
                <a:gd name="T7" fmla="*/ 297 h 52"/>
                <a:gd name="T8" fmla="*/ 129 w 209"/>
                <a:gd name="T9" fmla="*/ 380 h 52"/>
                <a:gd name="T10" fmla="*/ 129 w 209"/>
                <a:gd name="T11" fmla="*/ 412 h 52"/>
                <a:gd name="T12" fmla="*/ 212 w 209"/>
                <a:gd name="T13" fmla="*/ 420 h 52"/>
                <a:gd name="T14" fmla="*/ 276 w 209"/>
                <a:gd name="T15" fmla="*/ 355 h 52"/>
                <a:gd name="T16" fmla="*/ 409 w 209"/>
                <a:gd name="T17" fmla="*/ 265 h 52"/>
                <a:gd name="T18" fmla="*/ 483 w 209"/>
                <a:gd name="T19" fmla="*/ 256 h 52"/>
                <a:gd name="T20" fmla="*/ 653 w 209"/>
                <a:gd name="T21" fmla="*/ 232 h 52"/>
                <a:gd name="T22" fmla="*/ 727 w 209"/>
                <a:gd name="T23" fmla="*/ 289 h 52"/>
                <a:gd name="T24" fmla="*/ 776 w 209"/>
                <a:gd name="T25" fmla="*/ 281 h 52"/>
                <a:gd name="T26" fmla="*/ 800 w 209"/>
                <a:gd name="T27" fmla="*/ 305 h 52"/>
                <a:gd name="T28" fmla="*/ 933 w 209"/>
                <a:gd name="T29" fmla="*/ 331 h 52"/>
                <a:gd name="T30" fmla="*/ 1064 w 209"/>
                <a:gd name="T31" fmla="*/ 240 h 52"/>
                <a:gd name="T32" fmla="*/ 1209 w 209"/>
                <a:gd name="T33" fmla="*/ 297 h 52"/>
                <a:gd name="T34" fmla="*/ 1275 w 209"/>
                <a:gd name="T35" fmla="*/ 355 h 52"/>
                <a:gd name="T36" fmla="*/ 1412 w 209"/>
                <a:gd name="T37" fmla="*/ 297 h 52"/>
                <a:gd name="T38" fmla="*/ 1529 w 209"/>
                <a:gd name="T39" fmla="*/ 339 h 52"/>
                <a:gd name="T40" fmla="*/ 1620 w 209"/>
                <a:gd name="T41" fmla="*/ 372 h 52"/>
                <a:gd name="T42" fmla="*/ 1708 w 209"/>
                <a:gd name="T43" fmla="*/ 355 h 52"/>
                <a:gd name="T44" fmla="*/ 1489 w 209"/>
                <a:gd name="T45" fmla="*/ 297 h 52"/>
                <a:gd name="T46" fmla="*/ 1432 w 209"/>
                <a:gd name="T47" fmla="*/ 297 h 52"/>
                <a:gd name="T48" fmla="*/ 1396 w 209"/>
                <a:gd name="T49" fmla="*/ 265 h 52"/>
                <a:gd name="T50" fmla="*/ 1364 w 209"/>
                <a:gd name="T51" fmla="*/ 281 h 52"/>
                <a:gd name="T52" fmla="*/ 1225 w 209"/>
                <a:gd name="T53" fmla="*/ 281 h 52"/>
                <a:gd name="T54" fmla="*/ 1047 w 209"/>
                <a:gd name="T55" fmla="*/ 232 h 52"/>
                <a:gd name="T56" fmla="*/ 965 w 209"/>
                <a:gd name="T57" fmla="*/ 240 h 52"/>
                <a:gd name="T58" fmla="*/ 808 w 209"/>
                <a:gd name="T59" fmla="*/ 273 h 52"/>
                <a:gd name="T60" fmla="*/ 751 w 209"/>
                <a:gd name="T61" fmla="*/ 216 h 52"/>
                <a:gd name="T62" fmla="*/ 719 w 209"/>
                <a:gd name="T63" fmla="*/ 204 h 52"/>
                <a:gd name="T64" fmla="*/ 701 w 209"/>
                <a:gd name="T65" fmla="*/ 216 h 52"/>
                <a:gd name="T66" fmla="*/ 685 w 209"/>
                <a:gd name="T67" fmla="*/ 196 h 52"/>
                <a:gd name="T68" fmla="*/ 596 w 209"/>
                <a:gd name="T69" fmla="*/ 164 h 52"/>
                <a:gd name="T70" fmla="*/ 516 w 209"/>
                <a:gd name="T71" fmla="*/ 204 h 52"/>
                <a:gd name="T72" fmla="*/ 443 w 209"/>
                <a:gd name="T73" fmla="*/ 131 h 52"/>
                <a:gd name="T74" fmla="*/ 336 w 209"/>
                <a:gd name="T75" fmla="*/ 164 h 52"/>
                <a:gd name="T76" fmla="*/ 336 w 209"/>
                <a:gd name="T77" fmla="*/ 107 h 52"/>
                <a:gd name="T78" fmla="*/ 288 w 209"/>
                <a:gd name="T79" fmla="*/ 57 h 52"/>
                <a:gd name="T80" fmla="*/ 220 w 209"/>
                <a:gd name="T81" fmla="*/ 40 h 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9" h="52">
                  <a:moveTo>
                    <a:pt x="28" y="5"/>
                  </a:moveTo>
                  <a:cubicBezTo>
                    <a:pt x="18" y="0"/>
                    <a:pt x="6" y="10"/>
                    <a:pt x="15" y="18"/>
                  </a:cubicBezTo>
                  <a:cubicBezTo>
                    <a:pt x="12" y="18"/>
                    <a:pt x="9" y="19"/>
                    <a:pt x="9" y="23"/>
                  </a:cubicBezTo>
                  <a:cubicBezTo>
                    <a:pt x="2" y="21"/>
                    <a:pt x="0" y="30"/>
                    <a:pt x="1" y="36"/>
                  </a:cubicBezTo>
                  <a:cubicBezTo>
                    <a:pt x="3" y="45"/>
                    <a:pt x="8" y="46"/>
                    <a:pt x="16" y="46"/>
                  </a:cubicBezTo>
                  <a:cubicBezTo>
                    <a:pt x="16" y="47"/>
                    <a:pt x="16" y="49"/>
                    <a:pt x="16" y="50"/>
                  </a:cubicBezTo>
                  <a:cubicBezTo>
                    <a:pt x="19" y="49"/>
                    <a:pt x="23" y="52"/>
                    <a:pt x="26" y="51"/>
                  </a:cubicBezTo>
                  <a:cubicBezTo>
                    <a:pt x="30" y="49"/>
                    <a:pt x="32" y="45"/>
                    <a:pt x="34" y="43"/>
                  </a:cubicBezTo>
                  <a:cubicBezTo>
                    <a:pt x="42" y="52"/>
                    <a:pt x="47" y="35"/>
                    <a:pt x="50" y="32"/>
                  </a:cubicBezTo>
                  <a:cubicBezTo>
                    <a:pt x="54" y="28"/>
                    <a:pt x="53" y="30"/>
                    <a:pt x="59" y="31"/>
                  </a:cubicBezTo>
                  <a:cubicBezTo>
                    <a:pt x="67" y="32"/>
                    <a:pt x="72" y="30"/>
                    <a:pt x="80" y="28"/>
                  </a:cubicBezTo>
                  <a:cubicBezTo>
                    <a:pt x="80" y="33"/>
                    <a:pt x="85" y="35"/>
                    <a:pt x="89" y="35"/>
                  </a:cubicBezTo>
                  <a:cubicBezTo>
                    <a:pt x="91" y="35"/>
                    <a:pt x="94" y="34"/>
                    <a:pt x="95" y="34"/>
                  </a:cubicBezTo>
                  <a:cubicBezTo>
                    <a:pt x="97" y="35"/>
                    <a:pt x="97" y="36"/>
                    <a:pt x="98" y="37"/>
                  </a:cubicBezTo>
                  <a:cubicBezTo>
                    <a:pt x="104" y="40"/>
                    <a:pt x="106" y="43"/>
                    <a:pt x="114" y="40"/>
                  </a:cubicBezTo>
                  <a:cubicBezTo>
                    <a:pt x="119" y="38"/>
                    <a:pt x="128" y="34"/>
                    <a:pt x="130" y="29"/>
                  </a:cubicBezTo>
                  <a:cubicBezTo>
                    <a:pt x="130" y="38"/>
                    <a:pt x="144" y="48"/>
                    <a:pt x="148" y="36"/>
                  </a:cubicBezTo>
                  <a:cubicBezTo>
                    <a:pt x="150" y="38"/>
                    <a:pt x="154" y="42"/>
                    <a:pt x="156" y="43"/>
                  </a:cubicBezTo>
                  <a:cubicBezTo>
                    <a:pt x="164" y="46"/>
                    <a:pt x="166" y="40"/>
                    <a:pt x="173" y="36"/>
                  </a:cubicBezTo>
                  <a:cubicBezTo>
                    <a:pt x="176" y="42"/>
                    <a:pt x="182" y="39"/>
                    <a:pt x="187" y="41"/>
                  </a:cubicBezTo>
                  <a:cubicBezTo>
                    <a:pt x="192" y="43"/>
                    <a:pt x="192" y="45"/>
                    <a:pt x="198" y="45"/>
                  </a:cubicBezTo>
                  <a:cubicBezTo>
                    <a:pt x="201" y="45"/>
                    <a:pt x="205" y="44"/>
                    <a:pt x="209" y="43"/>
                  </a:cubicBezTo>
                  <a:cubicBezTo>
                    <a:pt x="200" y="44"/>
                    <a:pt x="188" y="42"/>
                    <a:pt x="182" y="36"/>
                  </a:cubicBezTo>
                  <a:cubicBezTo>
                    <a:pt x="179" y="39"/>
                    <a:pt x="178" y="37"/>
                    <a:pt x="175" y="36"/>
                  </a:cubicBezTo>
                  <a:cubicBezTo>
                    <a:pt x="173" y="35"/>
                    <a:pt x="173" y="32"/>
                    <a:pt x="171" y="32"/>
                  </a:cubicBezTo>
                  <a:cubicBezTo>
                    <a:pt x="169" y="32"/>
                    <a:pt x="168" y="34"/>
                    <a:pt x="167" y="34"/>
                  </a:cubicBezTo>
                  <a:cubicBezTo>
                    <a:pt x="162" y="34"/>
                    <a:pt x="156" y="35"/>
                    <a:pt x="150" y="34"/>
                  </a:cubicBezTo>
                  <a:cubicBezTo>
                    <a:pt x="149" y="24"/>
                    <a:pt x="133" y="18"/>
                    <a:pt x="128" y="28"/>
                  </a:cubicBezTo>
                  <a:cubicBezTo>
                    <a:pt x="125" y="26"/>
                    <a:pt x="121" y="26"/>
                    <a:pt x="118" y="29"/>
                  </a:cubicBezTo>
                  <a:cubicBezTo>
                    <a:pt x="113" y="23"/>
                    <a:pt x="102" y="27"/>
                    <a:pt x="99" y="33"/>
                  </a:cubicBezTo>
                  <a:cubicBezTo>
                    <a:pt x="97" y="31"/>
                    <a:pt x="95" y="28"/>
                    <a:pt x="92" y="26"/>
                  </a:cubicBezTo>
                  <a:cubicBezTo>
                    <a:pt x="91" y="26"/>
                    <a:pt x="88" y="26"/>
                    <a:pt x="88" y="25"/>
                  </a:cubicBezTo>
                  <a:cubicBezTo>
                    <a:pt x="87" y="25"/>
                    <a:pt x="87" y="27"/>
                    <a:pt x="86" y="26"/>
                  </a:cubicBezTo>
                  <a:cubicBezTo>
                    <a:pt x="85" y="26"/>
                    <a:pt x="84" y="24"/>
                    <a:pt x="84" y="24"/>
                  </a:cubicBezTo>
                  <a:cubicBezTo>
                    <a:pt x="80" y="21"/>
                    <a:pt x="80" y="18"/>
                    <a:pt x="73" y="20"/>
                  </a:cubicBezTo>
                  <a:cubicBezTo>
                    <a:pt x="69" y="21"/>
                    <a:pt x="66" y="23"/>
                    <a:pt x="63" y="25"/>
                  </a:cubicBezTo>
                  <a:cubicBezTo>
                    <a:pt x="59" y="20"/>
                    <a:pt x="61" y="16"/>
                    <a:pt x="54" y="16"/>
                  </a:cubicBezTo>
                  <a:cubicBezTo>
                    <a:pt x="48" y="15"/>
                    <a:pt x="45" y="19"/>
                    <a:pt x="41" y="20"/>
                  </a:cubicBezTo>
                  <a:cubicBezTo>
                    <a:pt x="40" y="18"/>
                    <a:pt x="40" y="15"/>
                    <a:pt x="41" y="13"/>
                  </a:cubicBezTo>
                  <a:cubicBezTo>
                    <a:pt x="38" y="12"/>
                    <a:pt x="37" y="8"/>
                    <a:pt x="35" y="7"/>
                  </a:cubicBezTo>
                  <a:cubicBezTo>
                    <a:pt x="33" y="6"/>
                    <a:pt x="30" y="7"/>
                    <a:pt x="27" y="5"/>
                  </a:cubicBezTo>
                </a:path>
              </a:pathLst>
            </a:custGeom>
            <a:noFill/>
            <a:ln w="6350" cap="rnd">
              <a:solidFill>
                <a:srgbClr val="494F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4" name="Freeform 17">
              <a:extLst>
                <a:ext uri="{FF2B5EF4-FFF2-40B4-BE49-F238E27FC236}">
                  <a16:creationId xmlns:a16="http://schemas.microsoft.com/office/drawing/2014/main" id="{C0501DE1-F7FC-4CA3-B5FF-A4B89FB3A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2071"/>
              <a:ext cx="318" cy="324"/>
            </a:xfrm>
            <a:custGeom>
              <a:avLst/>
              <a:gdLst>
                <a:gd name="T0" fmla="*/ 89 w 158"/>
                <a:gd name="T1" fmla="*/ 831 h 161"/>
                <a:gd name="T2" fmla="*/ 0 w 158"/>
                <a:gd name="T3" fmla="*/ 912 h 161"/>
                <a:gd name="T4" fmla="*/ 72 w 158"/>
                <a:gd name="T5" fmla="*/ 1036 h 161"/>
                <a:gd name="T6" fmla="*/ 81 w 158"/>
                <a:gd name="T7" fmla="*/ 1133 h 161"/>
                <a:gd name="T8" fmla="*/ 129 w 158"/>
                <a:gd name="T9" fmla="*/ 1248 h 161"/>
                <a:gd name="T10" fmla="*/ 163 w 158"/>
                <a:gd name="T11" fmla="*/ 1256 h 161"/>
                <a:gd name="T12" fmla="*/ 179 w 158"/>
                <a:gd name="T13" fmla="*/ 1288 h 161"/>
                <a:gd name="T14" fmla="*/ 219 w 158"/>
                <a:gd name="T15" fmla="*/ 1312 h 161"/>
                <a:gd name="T16" fmla="*/ 219 w 158"/>
                <a:gd name="T17" fmla="*/ 1183 h 161"/>
                <a:gd name="T18" fmla="*/ 244 w 158"/>
                <a:gd name="T19" fmla="*/ 1125 h 161"/>
                <a:gd name="T20" fmla="*/ 227 w 158"/>
                <a:gd name="T21" fmla="*/ 1052 h 161"/>
                <a:gd name="T22" fmla="*/ 300 w 158"/>
                <a:gd name="T23" fmla="*/ 1004 h 161"/>
                <a:gd name="T24" fmla="*/ 328 w 158"/>
                <a:gd name="T25" fmla="*/ 904 h 161"/>
                <a:gd name="T26" fmla="*/ 308 w 158"/>
                <a:gd name="T27" fmla="*/ 765 h 161"/>
                <a:gd name="T28" fmla="*/ 409 w 158"/>
                <a:gd name="T29" fmla="*/ 588 h 161"/>
                <a:gd name="T30" fmla="*/ 515 w 158"/>
                <a:gd name="T31" fmla="*/ 473 h 161"/>
                <a:gd name="T32" fmla="*/ 660 w 158"/>
                <a:gd name="T33" fmla="*/ 368 h 161"/>
                <a:gd name="T34" fmla="*/ 797 w 158"/>
                <a:gd name="T35" fmla="*/ 300 h 161"/>
                <a:gd name="T36" fmla="*/ 988 w 158"/>
                <a:gd name="T37" fmla="*/ 179 h 161"/>
                <a:gd name="T38" fmla="*/ 1127 w 158"/>
                <a:gd name="T39" fmla="*/ 121 h 161"/>
                <a:gd name="T40" fmla="*/ 1288 w 158"/>
                <a:gd name="T41" fmla="*/ 64 h 161"/>
                <a:gd name="T42" fmla="*/ 1053 w 158"/>
                <a:gd name="T43" fmla="*/ 113 h 161"/>
                <a:gd name="T44" fmla="*/ 912 w 158"/>
                <a:gd name="T45" fmla="*/ 195 h 161"/>
                <a:gd name="T46" fmla="*/ 839 w 158"/>
                <a:gd name="T47" fmla="*/ 235 h 161"/>
                <a:gd name="T48" fmla="*/ 757 w 158"/>
                <a:gd name="T49" fmla="*/ 187 h 161"/>
                <a:gd name="T50" fmla="*/ 636 w 158"/>
                <a:gd name="T51" fmla="*/ 308 h 161"/>
                <a:gd name="T52" fmla="*/ 515 w 158"/>
                <a:gd name="T53" fmla="*/ 425 h 161"/>
                <a:gd name="T54" fmla="*/ 401 w 158"/>
                <a:gd name="T55" fmla="*/ 547 h 161"/>
                <a:gd name="T56" fmla="*/ 219 w 158"/>
                <a:gd name="T57" fmla="*/ 765 h 161"/>
                <a:gd name="T58" fmla="*/ 195 w 158"/>
                <a:gd name="T59" fmla="*/ 749 h 161"/>
                <a:gd name="T60" fmla="*/ 81 w 158"/>
                <a:gd name="T61" fmla="*/ 831 h 161"/>
                <a:gd name="T62" fmla="*/ 72 w 158"/>
                <a:gd name="T63" fmla="*/ 839 h 16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8" h="161">
                  <a:moveTo>
                    <a:pt x="11" y="102"/>
                  </a:moveTo>
                  <a:cubicBezTo>
                    <a:pt x="4" y="97"/>
                    <a:pt x="0" y="107"/>
                    <a:pt x="0" y="112"/>
                  </a:cubicBezTo>
                  <a:cubicBezTo>
                    <a:pt x="1" y="119"/>
                    <a:pt x="4" y="123"/>
                    <a:pt x="9" y="127"/>
                  </a:cubicBezTo>
                  <a:cubicBezTo>
                    <a:pt x="1" y="130"/>
                    <a:pt x="3" y="138"/>
                    <a:pt x="10" y="139"/>
                  </a:cubicBezTo>
                  <a:cubicBezTo>
                    <a:pt x="8" y="148"/>
                    <a:pt x="10" y="149"/>
                    <a:pt x="16" y="153"/>
                  </a:cubicBezTo>
                  <a:cubicBezTo>
                    <a:pt x="17" y="153"/>
                    <a:pt x="19" y="153"/>
                    <a:pt x="20" y="154"/>
                  </a:cubicBezTo>
                  <a:cubicBezTo>
                    <a:pt x="21" y="154"/>
                    <a:pt x="21" y="157"/>
                    <a:pt x="22" y="158"/>
                  </a:cubicBezTo>
                  <a:cubicBezTo>
                    <a:pt x="24" y="159"/>
                    <a:pt x="25" y="160"/>
                    <a:pt x="27" y="161"/>
                  </a:cubicBezTo>
                  <a:cubicBezTo>
                    <a:pt x="25" y="156"/>
                    <a:pt x="26" y="150"/>
                    <a:pt x="27" y="145"/>
                  </a:cubicBezTo>
                  <a:cubicBezTo>
                    <a:pt x="28" y="142"/>
                    <a:pt x="30" y="141"/>
                    <a:pt x="30" y="138"/>
                  </a:cubicBezTo>
                  <a:cubicBezTo>
                    <a:pt x="29" y="134"/>
                    <a:pt x="26" y="133"/>
                    <a:pt x="28" y="129"/>
                  </a:cubicBezTo>
                  <a:cubicBezTo>
                    <a:pt x="30" y="127"/>
                    <a:pt x="35" y="126"/>
                    <a:pt x="37" y="123"/>
                  </a:cubicBezTo>
                  <a:cubicBezTo>
                    <a:pt x="39" y="120"/>
                    <a:pt x="40" y="115"/>
                    <a:pt x="40" y="111"/>
                  </a:cubicBezTo>
                  <a:cubicBezTo>
                    <a:pt x="40" y="106"/>
                    <a:pt x="39" y="99"/>
                    <a:pt x="38" y="94"/>
                  </a:cubicBezTo>
                  <a:cubicBezTo>
                    <a:pt x="48" y="95"/>
                    <a:pt x="53" y="80"/>
                    <a:pt x="50" y="72"/>
                  </a:cubicBezTo>
                  <a:cubicBezTo>
                    <a:pt x="57" y="72"/>
                    <a:pt x="61" y="64"/>
                    <a:pt x="63" y="58"/>
                  </a:cubicBezTo>
                  <a:cubicBezTo>
                    <a:pt x="71" y="64"/>
                    <a:pt x="80" y="52"/>
                    <a:pt x="81" y="45"/>
                  </a:cubicBezTo>
                  <a:cubicBezTo>
                    <a:pt x="88" y="54"/>
                    <a:pt x="96" y="45"/>
                    <a:pt x="98" y="37"/>
                  </a:cubicBezTo>
                  <a:cubicBezTo>
                    <a:pt x="107" y="44"/>
                    <a:pt x="119" y="30"/>
                    <a:pt x="121" y="22"/>
                  </a:cubicBezTo>
                  <a:cubicBezTo>
                    <a:pt x="127" y="24"/>
                    <a:pt x="133" y="17"/>
                    <a:pt x="138" y="15"/>
                  </a:cubicBezTo>
                  <a:cubicBezTo>
                    <a:pt x="144" y="12"/>
                    <a:pt x="151" y="9"/>
                    <a:pt x="158" y="8"/>
                  </a:cubicBezTo>
                  <a:cubicBezTo>
                    <a:pt x="149" y="0"/>
                    <a:pt x="137" y="10"/>
                    <a:pt x="129" y="14"/>
                  </a:cubicBezTo>
                  <a:cubicBezTo>
                    <a:pt x="122" y="17"/>
                    <a:pt x="118" y="19"/>
                    <a:pt x="112" y="24"/>
                  </a:cubicBezTo>
                  <a:cubicBezTo>
                    <a:pt x="109" y="27"/>
                    <a:pt x="109" y="31"/>
                    <a:pt x="103" y="29"/>
                  </a:cubicBezTo>
                  <a:cubicBezTo>
                    <a:pt x="99" y="27"/>
                    <a:pt x="99" y="24"/>
                    <a:pt x="93" y="23"/>
                  </a:cubicBezTo>
                  <a:cubicBezTo>
                    <a:pt x="84" y="23"/>
                    <a:pt x="77" y="29"/>
                    <a:pt x="78" y="38"/>
                  </a:cubicBezTo>
                  <a:cubicBezTo>
                    <a:pt x="67" y="26"/>
                    <a:pt x="64" y="42"/>
                    <a:pt x="63" y="52"/>
                  </a:cubicBezTo>
                  <a:cubicBezTo>
                    <a:pt x="54" y="51"/>
                    <a:pt x="50" y="58"/>
                    <a:pt x="49" y="67"/>
                  </a:cubicBezTo>
                  <a:cubicBezTo>
                    <a:pt x="38" y="66"/>
                    <a:pt x="32" y="87"/>
                    <a:pt x="27" y="94"/>
                  </a:cubicBezTo>
                  <a:cubicBezTo>
                    <a:pt x="27" y="94"/>
                    <a:pt x="25" y="93"/>
                    <a:pt x="24" y="92"/>
                  </a:cubicBezTo>
                  <a:cubicBezTo>
                    <a:pt x="20" y="96"/>
                    <a:pt x="19" y="108"/>
                    <a:pt x="10" y="102"/>
                  </a:cubicBezTo>
                  <a:cubicBezTo>
                    <a:pt x="10" y="102"/>
                    <a:pt x="9" y="102"/>
                    <a:pt x="9" y="103"/>
                  </a:cubicBezTo>
                </a:path>
              </a:pathLst>
            </a:custGeom>
            <a:noFill/>
            <a:ln w="6350" cap="rnd">
              <a:solidFill>
                <a:srgbClr val="494F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5" name="Freeform 18">
              <a:extLst>
                <a:ext uri="{FF2B5EF4-FFF2-40B4-BE49-F238E27FC236}">
                  <a16:creationId xmlns:a16="http://schemas.microsoft.com/office/drawing/2014/main" id="{B7766888-2F69-4FC8-AC60-7F5F370F3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1704"/>
              <a:ext cx="46" cy="59"/>
            </a:xfrm>
            <a:custGeom>
              <a:avLst/>
              <a:gdLst>
                <a:gd name="T0" fmla="*/ 0 w 23"/>
                <a:gd name="T1" fmla="*/ 8 h 29"/>
                <a:gd name="T2" fmla="*/ 152 w 23"/>
                <a:gd name="T3" fmla="*/ 244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9">
                  <a:moveTo>
                    <a:pt x="0" y="1"/>
                  </a:moveTo>
                  <a:cubicBezTo>
                    <a:pt x="14" y="0"/>
                    <a:pt x="23" y="15"/>
                    <a:pt x="19" y="29"/>
                  </a:cubicBezTo>
                </a:path>
              </a:pathLst>
            </a:custGeom>
            <a:noFill/>
            <a:ln w="12700" cap="rnd">
              <a:solidFill>
                <a:srgbClr val="ECA0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6" name="Freeform 19">
              <a:extLst>
                <a:ext uri="{FF2B5EF4-FFF2-40B4-BE49-F238E27FC236}">
                  <a16:creationId xmlns:a16="http://schemas.microsoft.com/office/drawing/2014/main" id="{0565EDE2-3D04-4F17-8112-EDFF7F7C4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1839"/>
              <a:ext cx="32" cy="65"/>
            </a:xfrm>
            <a:custGeom>
              <a:avLst/>
              <a:gdLst>
                <a:gd name="T0" fmla="*/ 56 w 16"/>
                <a:gd name="T1" fmla="*/ 0 h 32"/>
                <a:gd name="T2" fmla="*/ 128 w 16"/>
                <a:gd name="T3" fmla="*/ 268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2">
                  <a:moveTo>
                    <a:pt x="7" y="0"/>
                  </a:moveTo>
                  <a:cubicBezTo>
                    <a:pt x="0" y="10"/>
                    <a:pt x="5" y="28"/>
                    <a:pt x="16" y="32"/>
                  </a:cubicBezTo>
                </a:path>
              </a:pathLst>
            </a:custGeom>
            <a:noFill/>
            <a:ln w="12700" cap="rnd">
              <a:solidFill>
                <a:srgbClr val="ECA0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7" name="Freeform 20">
              <a:extLst>
                <a:ext uri="{FF2B5EF4-FFF2-40B4-BE49-F238E27FC236}">
                  <a16:creationId xmlns:a16="http://schemas.microsoft.com/office/drawing/2014/main" id="{B4F69F84-F9BD-4724-B749-8F491C41F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1767"/>
              <a:ext cx="56" cy="122"/>
            </a:xfrm>
            <a:custGeom>
              <a:avLst/>
              <a:gdLst>
                <a:gd name="T0" fmla="*/ 168 w 28"/>
                <a:gd name="T1" fmla="*/ 488 h 61"/>
                <a:gd name="T2" fmla="*/ 216 w 28"/>
                <a:gd name="T3" fmla="*/ 352 h 61"/>
                <a:gd name="T4" fmla="*/ 112 w 28"/>
                <a:gd name="T5" fmla="*/ 264 h 61"/>
                <a:gd name="T6" fmla="*/ 0 w 28"/>
                <a:gd name="T7" fmla="*/ 8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61">
                  <a:moveTo>
                    <a:pt x="21" y="61"/>
                  </a:moveTo>
                  <a:cubicBezTo>
                    <a:pt x="26" y="59"/>
                    <a:pt x="28" y="49"/>
                    <a:pt x="27" y="44"/>
                  </a:cubicBezTo>
                  <a:cubicBezTo>
                    <a:pt x="25" y="38"/>
                    <a:pt x="21" y="34"/>
                    <a:pt x="14" y="33"/>
                  </a:cubicBezTo>
                  <a:cubicBezTo>
                    <a:pt x="21" y="22"/>
                    <a:pt x="15" y="0"/>
                    <a:pt x="0" y="1"/>
                  </a:cubicBezTo>
                </a:path>
              </a:pathLst>
            </a:custGeom>
            <a:noFill/>
            <a:ln w="12700" cap="rnd">
              <a:solidFill>
                <a:srgbClr val="ECA0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8" name="Freeform 21">
              <a:extLst>
                <a:ext uri="{FF2B5EF4-FFF2-40B4-BE49-F238E27FC236}">
                  <a16:creationId xmlns:a16="http://schemas.microsoft.com/office/drawing/2014/main" id="{BD761321-BA8B-4653-A5F0-624FB5F13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1883"/>
              <a:ext cx="36" cy="33"/>
            </a:xfrm>
            <a:custGeom>
              <a:avLst/>
              <a:gdLst>
                <a:gd name="T0" fmla="*/ 16 w 18"/>
                <a:gd name="T1" fmla="*/ 0 h 16"/>
                <a:gd name="T2" fmla="*/ 24 w 18"/>
                <a:gd name="T3" fmla="*/ 72 h 16"/>
                <a:gd name="T4" fmla="*/ 144 w 18"/>
                <a:gd name="T5" fmla="*/ 1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2" y="0"/>
                  </a:moveTo>
                  <a:cubicBezTo>
                    <a:pt x="0" y="1"/>
                    <a:pt x="2" y="6"/>
                    <a:pt x="3" y="8"/>
                  </a:cubicBezTo>
                  <a:cubicBezTo>
                    <a:pt x="6" y="14"/>
                    <a:pt x="12" y="16"/>
                    <a:pt x="18" y="13"/>
                  </a:cubicBezTo>
                </a:path>
              </a:pathLst>
            </a:custGeom>
            <a:noFill/>
            <a:ln w="12700" cap="rnd">
              <a:solidFill>
                <a:srgbClr val="ECA0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9" name="Freeform 22">
              <a:extLst>
                <a:ext uri="{FF2B5EF4-FFF2-40B4-BE49-F238E27FC236}">
                  <a16:creationId xmlns:a16="http://schemas.microsoft.com/office/drawing/2014/main" id="{D1548763-04BB-4967-81F8-497AE8A8F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1668"/>
              <a:ext cx="43" cy="38"/>
            </a:xfrm>
            <a:custGeom>
              <a:avLst/>
              <a:gdLst>
                <a:gd name="T0" fmla="*/ 33 w 21"/>
                <a:gd name="T1" fmla="*/ 0 h 19"/>
                <a:gd name="T2" fmla="*/ 180 w 21"/>
                <a:gd name="T3" fmla="*/ 5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9">
                  <a:moveTo>
                    <a:pt x="4" y="0"/>
                  </a:moveTo>
                  <a:cubicBezTo>
                    <a:pt x="0" y="9"/>
                    <a:pt x="18" y="19"/>
                    <a:pt x="21" y="7"/>
                  </a:cubicBezTo>
                </a:path>
              </a:pathLst>
            </a:custGeom>
            <a:noFill/>
            <a:ln w="12700" cap="rnd">
              <a:solidFill>
                <a:srgbClr val="ECA0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0" name="Freeform 23">
              <a:extLst>
                <a:ext uri="{FF2B5EF4-FFF2-40B4-BE49-F238E27FC236}">
                  <a16:creationId xmlns:a16="http://schemas.microsoft.com/office/drawing/2014/main" id="{BA07C24A-3B38-4409-90F3-EF038938F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1448"/>
              <a:ext cx="17" cy="24"/>
            </a:xfrm>
            <a:custGeom>
              <a:avLst/>
              <a:gdLst>
                <a:gd name="T0" fmla="*/ 77 w 8"/>
                <a:gd name="T1" fmla="*/ 96 h 12"/>
                <a:gd name="T2" fmla="*/ 9 w 8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8" y="12"/>
                  </a:moveTo>
                  <a:cubicBezTo>
                    <a:pt x="2" y="10"/>
                    <a:pt x="0" y="6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ECA0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1" name="Freeform 24">
              <a:extLst>
                <a:ext uri="{FF2B5EF4-FFF2-40B4-BE49-F238E27FC236}">
                  <a16:creationId xmlns:a16="http://schemas.microsoft.com/office/drawing/2014/main" id="{C6E6F5B6-3914-41D5-B548-7B20DCEBF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1877"/>
              <a:ext cx="20" cy="63"/>
            </a:xfrm>
            <a:custGeom>
              <a:avLst/>
              <a:gdLst>
                <a:gd name="T0" fmla="*/ 80 w 10"/>
                <a:gd name="T1" fmla="*/ 0 h 31"/>
                <a:gd name="T2" fmla="*/ 8 w 10"/>
                <a:gd name="T3" fmla="*/ 108 h 31"/>
                <a:gd name="T4" fmla="*/ 24 w 10"/>
                <a:gd name="T5" fmla="*/ 26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cubicBezTo>
                    <a:pt x="5" y="3"/>
                    <a:pt x="2" y="8"/>
                    <a:pt x="1" y="13"/>
                  </a:cubicBezTo>
                  <a:cubicBezTo>
                    <a:pt x="0" y="20"/>
                    <a:pt x="2" y="24"/>
                    <a:pt x="3" y="31"/>
                  </a:cubicBezTo>
                </a:path>
              </a:pathLst>
            </a:custGeom>
            <a:noFill/>
            <a:ln w="12700" cap="rnd">
              <a:solidFill>
                <a:srgbClr val="ECA0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2" name="Freeform 25">
              <a:extLst>
                <a:ext uri="{FF2B5EF4-FFF2-40B4-BE49-F238E27FC236}">
                  <a16:creationId xmlns:a16="http://schemas.microsoft.com/office/drawing/2014/main" id="{9BD7A7A8-5663-4CBE-A747-07DBC429B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1680"/>
              <a:ext cx="23" cy="64"/>
            </a:xfrm>
            <a:custGeom>
              <a:avLst/>
              <a:gdLst>
                <a:gd name="T0" fmla="*/ 0 w 11"/>
                <a:gd name="T1" fmla="*/ 0 h 32"/>
                <a:gd name="T2" fmla="*/ 92 w 11"/>
                <a:gd name="T3" fmla="*/ 104 h 32"/>
                <a:gd name="T4" fmla="*/ 56 w 11"/>
                <a:gd name="T5" fmla="*/ 256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2">
                  <a:moveTo>
                    <a:pt x="0" y="0"/>
                  </a:moveTo>
                  <a:cubicBezTo>
                    <a:pt x="6" y="0"/>
                    <a:pt x="9" y="9"/>
                    <a:pt x="10" y="13"/>
                  </a:cubicBezTo>
                  <a:cubicBezTo>
                    <a:pt x="11" y="19"/>
                    <a:pt x="10" y="27"/>
                    <a:pt x="6" y="32"/>
                  </a:cubicBezTo>
                </a:path>
              </a:pathLst>
            </a:custGeom>
            <a:noFill/>
            <a:ln w="12700" cap="rnd">
              <a:solidFill>
                <a:srgbClr val="ECA0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3" name="Freeform 26">
              <a:extLst>
                <a:ext uri="{FF2B5EF4-FFF2-40B4-BE49-F238E27FC236}">
                  <a16:creationId xmlns:a16="http://schemas.microsoft.com/office/drawing/2014/main" id="{369047C3-8A9C-4123-9A8E-22677A6D6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1869"/>
              <a:ext cx="34" cy="47"/>
            </a:xfrm>
            <a:custGeom>
              <a:avLst/>
              <a:gdLst>
                <a:gd name="T0" fmla="*/ 0 w 17"/>
                <a:gd name="T1" fmla="*/ 8 h 23"/>
                <a:gd name="T2" fmla="*/ 104 w 17"/>
                <a:gd name="T3" fmla="*/ 196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3">
                  <a:moveTo>
                    <a:pt x="0" y="1"/>
                  </a:moveTo>
                  <a:cubicBezTo>
                    <a:pt x="10" y="0"/>
                    <a:pt x="17" y="14"/>
                    <a:pt x="13" y="23"/>
                  </a:cubicBezTo>
                </a:path>
              </a:pathLst>
            </a:custGeom>
            <a:noFill/>
            <a:ln w="12700" cap="rnd">
              <a:solidFill>
                <a:srgbClr val="ECA0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4" name="Freeform 27">
              <a:extLst>
                <a:ext uri="{FF2B5EF4-FFF2-40B4-BE49-F238E27FC236}">
                  <a16:creationId xmlns:a16="http://schemas.microsoft.com/office/drawing/2014/main" id="{19BFB195-E994-4F1D-8162-1689D7CE0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6" y="1746"/>
              <a:ext cx="36" cy="49"/>
            </a:xfrm>
            <a:custGeom>
              <a:avLst/>
              <a:gdLst>
                <a:gd name="T0" fmla="*/ 0 w 18"/>
                <a:gd name="T1" fmla="*/ 145 h 24"/>
                <a:gd name="T2" fmla="*/ 0 w 18"/>
                <a:gd name="T3" fmla="*/ 155 h 24"/>
                <a:gd name="T4" fmla="*/ 96 w 18"/>
                <a:gd name="T5" fmla="*/ 41 h 24"/>
                <a:gd name="T6" fmla="*/ 56 w 18"/>
                <a:gd name="T7" fmla="*/ 20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4">
                  <a:moveTo>
                    <a:pt x="0" y="17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" y="15"/>
                    <a:pt x="7" y="0"/>
                    <a:pt x="12" y="5"/>
                  </a:cubicBezTo>
                  <a:cubicBezTo>
                    <a:pt x="18" y="10"/>
                    <a:pt x="9" y="20"/>
                    <a:pt x="7" y="24"/>
                  </a:cubicBezTo>
                </a:path>
              </a:pathLst>
            </a:custGeom>
            <a:noFill/>
            <a:ln w="12700" cap="flat">
              <a:solidFill>
                <a:srgbClr val="F6E3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5" name="Freeform 28">
              <a:extLst>
                <a:ext uri="{FF2B5EF4-FFF2-40B4-BE49-F238E27FC236}">
                  <a16:creationId xmlns:a16="http://schemas.microsoft.com/office/drawing/2014/main" id="{3414F67B-80C4-4DF1-B527-7EEFEB8C0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869"/>
              <a:ext cx="32" cy="24"/>
            </a:xfrm>
            <a:custGeom>
              <a:avLst/>
              <a:gdLst>
                <a:gd name="T0" fmla="*/ 0 w 16"/>
                <a:gd name="T1" fmla="*/ 0 h 12"/>
                <a:gd name="T2" fmla="*/ 128 w 16"/>
                <a:gd name="T3" fmla="*/ 9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0" y="0"/>
                  </a:moveTo>
                  <a:cubicBezTo>
                    <a:pt x="0" y="1"/>
                    <a:pt x="15" y="8"/>
                    <a:pt x="16" y="12"/>
                  </a:cubicBezTo>
                </a:path>
              </a:pathLst>
            </a:custGeom>
            <a:noFill/>
            <a:ln w="12700" cap="flat">
              <a:solidFill>
                <a:srgbClr val="F6E3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6" name="Freeform 29">
              <a:extLst>
                <a:ext uri="{FF2B5EF4-FFF2-40B4-BE49-F238E27FC236}">
                  <a16:creationId xmlns:a16="http://schemas.microsoft.com/office/drawing/2014/main" id="{CB8E84CD-543C-4D90-8D95-E94609A98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1847"/>
              <a:ext cx="28" cy="16"/>
            </a:xfrm>
            <a:custGeom>
              <a:avLst/>
              <a:gdLst>
                <a:gd name="T0" fmla="*/ 0 w 14"/>
                <a:gd name="T1" fmla="*/ 0 h 8"/>
                <a:gd name="T2" fmla="*/ 112 w 14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0" y="0"/>
                  </a:moveTo>
                  <a:cubicBezTo>
                    <a:pt x="5" y="2"/>
                    <a:pt x="9" y="6"/>
                    <a:pt x="14" y="8"/>
                  </a:cubicBezTo>
                </a:path>
              </a:pathLst>
            </a:custGeom>
            <a:noFill/>
            <a:ln w="12700" cap="flat">
              <a:solidFill>
                <a:srgbClr val="F6E3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7" name="Freeform 30">
              <a:extLst>
                <a:ext uri="{FF2B5EF4-FFF2-40B4-BE49-F238E27FC236}">
                  <a16:creationId xmlns:a16="http://schemas.microsoft.com/office/drawing/2014/main" id="{1FE928C6-DB13-48FC-A7A0-CAE75E173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928"/>
              <a:ext cx="34" cy="8"/>
            </a:xfrm>
            <a:custGeom>
              <a:avLst/>
              <a:gdLst>
                <a:gd name="T0" fmla="*/ 0 w 17"/>
                <a:gd name="T1" fmla="*/ 0 h 4"/>
                <a:gd name="T2" fmla="*/ 136 w 17"/>
                <a:gd name="T3" fmla="*/ 2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0"/>
                  </a:moveTo>
                  <a:cubicBezTo>
                    <a:pt x="6" y="0"/>
                    <a:pt x="11" y="4"/>
                    <a:pt x="17" y="3"/>
                  </a:cubicBezTo>
                </a:path>
              </a:pathLst>
            </a:custGeom>
            <a:noFill/>
            <a:ln w="12700" cap="flat">
              <a:solidFill>
                <a:srgbClr val="F6E3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8" name="Freeform 31">
              <a:extLst>
                <a:ext uri="{FF2B5EF4-FFF2-40B4-BE49-F238E27FC236}">
                  <a16:creationId xmlns:a16="http://schemas.microsoft.com/office/drawing/2014/main" id="{EDBB1729-55CA-4C3C-92A4-EC974448E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867"/>
              <a:ext cx="10" cy="24"/>
            </a:xfrm>
            <a:custGeom>
              <a:avLst/>
              <a:gdLst>
                <a:gd name="T0" fmla="*/ 0 w 5"/>
                <a:gd name="T1" fmla="*/ 96 h 12"/>
                <a:gd name="T2" fmla="*/ 40 w 5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0" y="12"/>
                  </a:moveTo>
                  <a:cubicBezTo>
                    <a:pt x="2" y="9"/>
                    <a:pt x="3" y="4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6E3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9" name="Freeform 32">
              <a:extLst>
                <a:ext uri="{FF2B5EF4-FFF2-40B4-BE49-F238E27FC236}">
                  <a16:creationId xmlns:a16="http://schemas.microsoft.com/office/drawing/2014/main" id="{E8831179-D103-482F-A44E-AD54D58AD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680"/>
              <a:ext cx="19" cy="10"/>
            </a:xfrm>
            <a:custGeom>
              <a:avLst/>
              <a:gdLst>
                <a:gd name="T0" fmla="*/ 84 w 9"/>
                <a:gd name="T1" fmla="*/ 0 h 5"/>
                <a:gd name="T2" fmla="*/ 0 w 9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0"/>
                    <a:pt x="3" y="3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6E3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0" name="Freeform 33">
              <a:extLst>
                <a:ext uri="{FF2B5EF4-FFF2-40B4-BE49-F238E27FC236}">
                  <a16:creationId xmlns:a16="http://schemas.microsoft.com/office/drawing/2014/main" id="{5186D8C7-F015-4B7D-9EEC-E9607E28B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1728"/>
              <a:ext cx="23" cy="18"/>
            </a:xfrm>
            <a:custGeom>
              <a:avLst/>
              <a:gdLst>
                <a:gd name="T0" fmla="*/ 0 w 11"/>
                <a:gd name="T1" fmla="*/ 8 h 9"/>
                <a:gd name="T2" fmla="*/ 100 w 11"/>
                <a:gd name="T3" fmla="*/ 7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1"/>
                  </a:moveTo>
                  <a:cubicBezTo>
                    <a:pt x="2" y="0"/>
                    <a:pt x="9" y="7"/>
                    <a:pt x="11" y="9"/>
                  </a:cubicBezTo>
                </a:path>
              </a:pathLst>
            </a:custGeom>
            <a:noFill/>
            <a:ln w="12700" cap="flat">
              <a:solidFill>
                <a:srgbClr val="F6E3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1" name="Freeform 34">
              <a:extLst>
                <a:ext uri="{FF2B5EF4-FFF2-40B4-BE49-F238E27FC236}">
                  <a16:creationId xmlns:a16="http://schemas.microsoft.com/office/drawing/2014/main" id="{3D4C0091-D82B-4BCC-A0D1-A00899674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1750"/>
              <a:ext cx="26" cy="4"/>
            </a:xfrm>
            <a:custGeom>
              <a:avLst/>
              <a:gdLst>
                <a:gd name="T0" fmla="*/ 0 w 13"/>
                <a:gd name="T1" fmla="*/ 0 h 2"/>
                <a:gd name="T2" fmla="*/ 104 w 13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">
                  <a:moveTo>
                    <a:pt x="0" y="0"/>
                  </a:moveTo>
                  <a:cubicBezTo>
                    <a:pt x="4" y="2"/>
                    <a:pt x="8" y="2"/>
                    <a:pt x="13" y="2"/>
                  </a:cubicBezTo>
                </a:path>
              </a:pathLst>
            </a:custGeom>
            <a:noFill/>
            <a:ln w="12700" cap="flat">
              <a:solidFill>
                <a:srgbClr val="F6E3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2" name="Freeform 35">
              <a:extLst>
                <a:ext uri="{FF2B5EF4-FFF2-40B4-BE49-F238E27FC236}">
                  <a16:creationId xmlns:a16="http://schemas.microsoft.com/office/drawing/2014/main" id="{B690E0CE-C79D-4315-8B60-D3BC82DF5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1670"/>
              <a:ext cx="20" cy="18"/>
            </a:xfrm>
            <a:custGeom>
              <a:avLst/>
              <a:gdLst>
                <a:gd name="T0" fmla="*/ 80 w 10"/>
                <a:gd name="T1" fmla="*/ 0 h 9"/>
                <a:gd name="T2" fmla="*/ 0 w 10"/>
                <a:gd name="T3" fmla="*/ 7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8" y="2"/>
                    <a:pt x="3" y="6"/>
                    <a:pt x="0" y="9"/>
                  </a:cubicBezTo>
                </a:path>
              </a:pathLst>
            </a:custGeom>
            <a:noFill/>
            <a:ln w="12700" cap="flat">
              <a:solidFill>
                <a:srgbClr val="F6E3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3" name="Freeform 36">
              <a:extLst>
                <a:ext uri="{FF2B5EF4-FFF2-40B4-BE49-F238E27FC236}">
                  <a16:creationId xmlns:a16="http://schemas.microsoft.com/office/drawing/2014/main" id="{2E4EB983-5C95-43C2-9E7F-8059975B2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1458"/>
              <a:ext cx="10" cy="22"/>
            </a:xfrm>
            <a:custGeom>
              <a:avLst/>
              <a:gdLst>
                <a:gd name="T0" fmla="*/ 40 w 5"/>
                <a:gd name="T1" fmla="*/ 0 h 11"/>
                <a:gd name="T2" fmla="*/ 0 w 5"/>
                <a:gd name="T3" fmla="*/ 8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4" y="4"/>
                    <a:pt x="2" y="8"/>
                    <a:pt x="0" y="11"/>
                  </a:cubicBezTo>
                </a:path>
              </a:pathLst>
            </a:custGeom>
            <a:noFill/>
            <a:ln w="12700" cap="flat">
              <a:solidFill>
                <a:srgbClr val="F6E3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4" name="Freeform 37">
              <a:extLst>
                <a:ext uri="{FF2B5EF4-FFF2-40B4-BE49-F238E27FC236}">
                  <a16:creationId xmlns:a16="http://schemas.microsoft.com/office/drawing/2014/main" id="{E210AD1D-F834-4F9F-B6D9-4263963DA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1752"/>
              <a:ext cx="145" cy="141"/>
            </a:xfrm>
            <a:custGeom>
              <a:avLst/>
              <a:gdLst>
                <a:gd name="T0" fmla="*/ 344 w 72"/>
                <a:gd name="T1" fmla="*/ 121 h 70"/>
                <a:gd name="T2" fmla="*/ 467 w 72"/>
                <a:gd name="T3" fmla="*/ 212 h 70"/>
                <a:gd name="T4" fmla="*/ 433 w 72"/>
                <a:gd name="T5" fmla="*/ 353 h 70"/>
                <a:gd name="T6" fmla="*/ 556 w 72"/>
                <a:gd name="T7" fmla="*/ 417 h 70"/>
                <a:gd name="T8" fmla="*/ 499 w 72"/>
                <a:gd name="T9" fmla="*/ 540 h 70"/>
                <a:gd name="T10" fmla="*/ 385 w 72"/>
                <a:gd name="T11" fmla="*/ 540 h 70"/>
                <a:gd name="T12" fmla="*/ 328 w 72"/>
                <a:gd name="T13" fmla="*/ 564 h 70"/>
                <a:gd name="T14" fmla="*/ 296 w 72"/>
                <a:gd name="T15" fmla="*/ 516 h 70"/>
                <a:gd name="T16" fmla="*/ 220 w 72"/>
                <a:gd name="T17" fmla="*/ 427 h 70"/>
                <a:gd name="T18" fmla="*/ 195 w 72"/>
                <a:gd name="T19" fmla="*/ 435 h 70"/>
                <a:gd name="T20" fmla="*/ 155 w 72"/>
                <a:gd name="T21" fmla="*/ 393 h 70"/>
                <a:gd name="T22" fmla="*/ 24 w 72"/>
                <a:gd name="T23" fmla="*/ 483 h 70"/>
                <a:gd name="T24" fmla="*/ 8 w 72"/>
                <a:gd name="T25" fmla="*/ 361 h 70"/>
                <a:gd name="T26" fmla="*/ 73 w 72"/>
                <a:gd name="T27" fmla="*/ 228 h 70"/>
                <a:gd name="T28" fmla="*/ 89 w 72"/>
                <a:gd name="T29" fmla="*/ 81 h 70"/>
                <a:gd name="T30" fmla="*/ 89 w 72"/>
                <a:gd name="T31" fmla="*/ 24 h 70"/>
                <a:gd name="T32" fmla="*/ 179 w 72"/>
                <a:gd name="T33" fmla="*/ 56 h 70"/>
                <a:gd name="T34" fmla="*/ 328 w 72"/>
                <a:gd name="T35" fmla="*/ 97 h 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70">
                  <a:moveTo>
                    <a:pt x="42" y="15"/>
                  </a:moveTo>
                  <a:cubicBezTo>
                    <a:pt x="50" y="14"/>
                    <a:pt x="56" y="18"/>
                    <a:pt x="57" y="26"/>
                  </a:cubicBezTo>
                  <a:cubicBezTo>
                    <a:pt x="57" y="33"/>
                    <a:pt x="54" y="37"/>
                    <a:pt x="53" y="43"/>
                  </a:cubicBezTo>
                  <a:cubicBezTo>
                    <a:pt x="58" y="45"/>
                    <a:pt x="65" y="46"/>
                    <a:pt x="68" y="51"/>
                  </a:cubicBezTo>
                  <a:cubicBezTo>
                    <a:pt x="72" y="57"/>
                    <a:pt x="67" y="66"/>
                    <a:pt x="61" y="66"/>
                  </a:cubicBezTo>
                  <a:cubicBezTo>
                    <a:pt x="57" y="66"/>
                    <a:pt x="51" y="65"/>
                    <a:pt x="47" y="66"/>
                  </a:cubicBezTo>
                  <a:cubicBezTo>
                    <a:pt x="45" y="66"/>
                    <a:pt x="42" y="70"/>
                    <a:pt x="40" y="69"/>
                  </a:cubicBezTo>
                  <a:cubicBezTo>
                    <a:pt x="38" y="69"/>
                    <a:pt x="37" y="65"/>
                    <a:pt x="36" y="63"/>
                  </a:cubicBezTo>
                  <a:cubicBezTo>
                    <a:pt x="35" y="58"/>
                    <a:pt x="36" y="49"/>
                    <a:pt x="27" y="52"/>
                  </a:cubicBezTo>
                  <a:cubicBezTo>
                    <a:pt x="25" y="52"/>
                    <a:pt x="26" y="54"/>
                    <a:pt x="24" y="53"/>
                  </a:cubicBezTo>
                  <a:cubicBezTo>
                    <a:pt x="22" y="53"/>
                    <a:pt x="21" y="49"/>
                    <a:pt x="19" y="48"/>
                  </a:cubicBezTo>
                  <a:cubicBezTo>
                    <a:pt x="10" y="45"/>
                    <a:pt x="8" y="60"/>
                    <a:pt x="3" y="59"/>
                  </a:cubicBezTo>
                  <a:cubicBezTo>
                    <a:pt x="0" y="58"/>
                    <a:pt x="1" y="46"/>
                    <a:pt x="1" y="44"/>
                  </a:cubicBezTo>
                  <a:cubicBezTo>
                    <a:pt x="2" y="39"/>
                    <a:pt x="4" y="30"/>
                    <a:pt x="9" y="28"/>
                  </a:cubicBezTo>
                  <a:cubicBezTo>
                    <a:pt x="2" y="26"/>
                    <a:pt x="7" y="13"/>
                    <a:pt x="11" y="10"/>
                  </a:cubicBezTo>
                  <a:cubicBezTo>
                    <a:pt x="10" y="8"/>
                    <a:pt x="9" y="5"/>
                    <a:pt x="11" y="3"/>
                  </a:cubicBezTo>
                  <a:cubicBezTo>
                    <a:pt x="15" y="0"/>
                    <a:pt x="19" y="5"/>
                    <a:pt x="22" y="7"/>
                  </a:cubicBezTo>
                  <a:cubicBezTo>
                    <a:pt x="28" y="10"/>
                    <a:pt x="36" y="6"/>
                    <a:pt x="40" y="12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5" name="Freeform 38">
              <a:extLst>
                <a:ext uri="{FF2B5EF4-FFF2-40B4-BE49-F238E27FC236}">
                  <a16:creationId xmlns:a16="http://schemas.microsoft.com/office/drawing/2014/main" id="{08AA3EE2-A192-436D-A496-E7339AC7E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1662"/>
              <a:ext cx="99" cy="179"/>
            </a:xfrm>
            <a:custGeom>
              <a:avLst/>
              <a:gdLst>
                <a:gd name="T0" fmla="*/ 249 w 49"/>
                <a:gd name="T1" fmla="*/ 88 h 89"/>
                <a:gd name="T2" fmla="*/ 147 w 49"/>
                <a:gd name="T3" fmla="*/ 203 h 89"/>
                <a:gd name="T4" fmla="*/ 57 w 49"/>
                <a:gd name="T5" fmla="*/ 340 h 89"/>
                <a:gd name="T6" fmla="*/ 107 w 49"/>
                <a:gd name="T7" fmla="*/ 348 h 89"/>
                <a:gd name="T8" fmla="*/ 172 w 49"/>
                <a:gd name="T9" fmla="*/ 376 h 89"/>
                <a:gd name="T10" fmla="*/ 249 w 49"/>
                <a:gd name="T11" fmla="*/ 465 h 89"/>
                <a:gd name="T12" fmla="*/ 273 w 49"/>
                <a:gd name="T13" fmla="*/ 547 h 89"/>
                <a:gd name="T14" fmla="*/ 273 w 49"/>
                <a:gd name="T15" fmla="*/ 676 h 89"/>
                <a:gd name="T16" fmla="*/ 372 w 49"/>
                <a:gd name="T17" fmla="*/ 700 h 89"/>
                <a:gd name="T18" fmla="*/ 404 w 49"/>
                <a:gd name="T19" fmla="*/ 684 h 89"/>
                <a:gd name="T20" fmla="*/ 356 w 49"/>
                <a:gd name="T21" fmla="*/ 497 h 89"/>
                <a:gd name="T22" fmla="*/ 372 w 49"/>
                <a:gd name="T23" fmla="*/ 400 h 89"/>
                <a:gd name="T24" fmla="*/ 356 w 49"/>
                <a:gd name="T25" fmla="*/ 300 h 89"/>
                <a:gd name="T26" fmla="*/ 257 w 49"/>
                <a:gd name="T27" fmla="*/ 113 h 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9" h="89">
                  <a:moveTo>
                    <a:pt x="30" y="11"/>
                  </a:moveTo>
                  <a:cubicBezTo>
                    <a:pt x="22" y="0"/>
                    <a:pt x="19" y="19"/>
                    <a:pt x="18" y="25"/>
                  </a:cubicBezTo>
                  <a:cubicBezTo>
                    <a:pt x="12" y="26"/>
                    <a:pt x="0" y="36"/>
                    <a:pt x="7" y="42"/>
                  </a:cubicBezTo>
                  <a:cubicBezTo>
                    <a:pt x="9" y="43"/>
                    <a:pt x="11" y="42"/>
                    <a:pt x="13" y="43"/>
                  </a:cubicBezTo>
                  <a:cubicBezTo>
                    <a:pt x="16" y="43"/>
                    <a:pt x="19" y="44"/>
                    <a:pt x="21" y="46"/>
                  </a:cubicBezTo>
                  <a:cubicBezTo>
                    <a:pt x="25" y="49"/>
                    <a:pt x="27" y="54"/>
                    <a:pt x="30" y="57"/>
                  </a:cubicBezTo>
                  <a:cubicBezTo>
                    <a:pt x="32" y="61"/>
                    <a:pt x="34" y="62"/>
                    <a:pt x="33" y="67"/>
                  </a:cubicBezTo>
                  <a:cubicBezTo>
                    <a:pt x="31" y="73"/>
                    <a:pt x="27" y="77"/>
                    <a:pt x="33" y="83"/>
                  </a:cubicBezTo>
                  <a:cubicBezTo>
                    <a:pt x="36" y="87"/>
                    <a:pt x="41" y="89"/>
                    <a:pt x="45" y="86"/>
                  </a:cubicBezTo>
                  <a:cubicBezTo>
                    <a:pt x="46" y="85"/>
                    <a:pt x="45" y="82"/>
                    <a:pt x="49" y="84"/>
                  </a:cubicBezTo>
                  <a:cubicBezTo>
                    <a:pt x="47" y="76"/>
                    <a:pt x="42" y="70"/>
                    <a:pt x="43" y="61"/>
                  </a:cubicBezTo>
                  <a:cubicBezTo>
                    <a:pt x="43" y="57"/>
                    <a:pt x="46" y="53"/>
                    <a:pt x="45" y="49"/>
                  </a:cubicBezTo>
                  <a:cubicBezTo>
                    <a:pt x="45" y="45"/>
                    <a:pt x="43" y="41"/>
                    <a:pt x="43" y="37"/>
                  </a:cubicBezTo>
                  <a:cubicBezTo>
                    <a:pt x="43" y="30"/>
                    <a:pt x="37" y="18"/>
                    <a:pt x="31" y="14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6" name="Freeform 39">
              <a:extLst>
                <a:ext uri="{FF2B5EF4-FFF2-40B4-BE49-F238E27FC236}">
                  <a16:creationId xmlns:a16="http://schemas.microsoft.com/office/drawing/2014/main" id="{4F571588-4A5B-4E68-815B-CCDEF29F0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1891"/>
              <a:ext cx="88" cy="69"/>
            </a:xfrm>
            <a:custGeom>
              <a:avLst/>
              <a:gdLst>
                <a:gd name="T0" fmla="*/ 80 w 44"/>
                <a:gd name="T1" fmla="*/ 75 h 34"/>
                <a:gd name="T2" fmla="*/ 32 w 44"/>
                <a:gd name="T3" fmla="*/ 168 h 34"/>
                <a:gd name="T4" fmla="*/ 160 w 44"/>
                <a:gd name="T5" fmla="*/ 160 h 34"/>
                <a:gd name="T6" fmla="*/ 240 w 44"/>
                <a:gd name="T7" fmla="*/ 244 h 34"/>
                <a:gd name="T8" fmla="*/ 312 w 44"/>
                <a:gd name="T9" fmla="*/ 211 h 34"/>
                <a:gd name="T10" fmla="*/ 344 w 44"/>
                <a:gd name="T11" fmla="*/ 132 h 34"/>
                <a:gd name="T12" fmla="*/ 264 w 44"/>
                <a:gd name="T13" fmla="*/ 83 h 34"/>
                <a:gd name="T14" fmla="*/ 232 w 44"/>
                <a:gd name="T15" fmla="*/ 16 h 34"/>
                <a:gd name="T16" fmla="*/ 120 w 44"/>
                <a:gd name="T17" fmla="*/ 65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34">
                  <a:moveTo>
                    <a:pt x="10" y="9"/>
                  </a:moveTo>
                  <a:cubicBezTo>
                    <a:pt x="3" y="6"/>
                    <a:pt x="0" y="15"/>
                    <a:pt x="4" y="20"/>
                  </a:cubicBezTo>
                  <a:cubicBezTo>
                    <a:pt x="9" y="26"/>
                    <a:pt x="15" y="18"/>
                    <a:pt x="20" y="19"/>
                  </a:cubicBezTo>
                  <a:cubicBezTo>
                    <a:pt x="27" y="20"/>
                    <a:pt x="26" y="25"/>
                    <a:pt x="30" y="29"/>
                  </a:cubicBezTo>
                  <a:cubicBezTo>
                    <a:pt x="35" y="34"/>
                    <a:pt x="37" y="30"/>
                    <a:pt x="39" y="25"/>
                  </a:cubicBezTo>
                  <a:cubicBezTo>
                    <a:pt x="43" y="32"/>
                    <a:pt x="44" y="20"/>
                    <a:pt x="43" y="16"/>
                  </a:cubicBezTo>
                  <a:cubicBezTo>
                    <a:pt x="42" y="12"/>
                    <a:pt x="37" y="4"/>
                    <a:pt x="33" y="10"/>
                  </a:cubicBezTo>
                  <a:cubicBezTo>
                    <a:pt x="36" y="8"/>
                    <a:pt x="31" y="3"/>
                    <a:pt x="29" y="2"/>
                  </a:cubicBezTo>
                  <a:cubicBezTo>
                    <a:pt x="22" y="0"/>
                    <a:pt x="19" y="5"/>
                    <a:pt x="15" y="8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7" name="Freeform 40">
              <a:extLst>
                <a:ext uri="{FF2B5EF4-FFF2-40B4-BE49-F238E27FC236}">
                  <a16:creationId xmlns:a16="http://schemas.microsoft.com/office/drawing/2014/main" id="{DFE2CB94-34BC-4284-B30E-0F228075A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" y="1849"/>
              <a:ext cx="40" cy="50"/>
            </a:xfrm>
            <a:custGeom>
              <a:avLst/>
              <a:gdLst>
                <a:gd name="T0" fmla="*/ 56 w 20"/>
                <a:gd name="T1" fmla="*/ 40 h 25"/>
                <a:gd name="T2" fmla="*/ 56 w 20"/>
                <a:gd name="T3" fmla="*/ 160 h 25"/>
                <a:gd name="T4" fmla="*/ 112 w 20"/>
                <a:gd name="T5" fmla="*/ 168 h 25"/>
                <a:gd name="T6" fmla="*/ 144 w 20"/>
                <a:gd name="T7" fmla="*/ 200 h 25"/>
                <a:gd name="T8" fmla="*/ 72 w 20"/>
                <a:gd name="T9" fmla="*/ 4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5">
                  <a:moveTo>
                    <a:pt x="7" y="5"/>
                  </a:moveTo>
                  <a:cubicBezTo>
                    <a:pt x="0" y="6"/>
                    <a:pt x="1" y="17"/>
                    <a:pt x="7" y="20"/>
                  </a:cubicBezTo>
                  <a:cubicBezTo>
                    <a:pt x="10" y="22"/>
                    <a:pt x="11" y="20"/>
                    <a:pt x="14" y="21"/>
                  </a:cubicBezTo>
                  <a:cubicBezTo>
                    <a:pt x="16" y="22"/>
                    <a:pt x="17" y="24"/>
                    <a:pt x="18" y="25"/>
                  </a:cubicBezTo>
                  <a:cubicBezTo>
                    <a:pt x="20" y="19"/>
                    <a:pt x="20" y="0"/>
                    <a:pt x="9" y="5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8" name="Freeform 41">
              <a:extLst>
                <a:ext uri="{FF2B5EF4-FFF2-40B4-BE49-F238E27FC236}">
                  <a16:creationId xmlns:a16="http://schemas.microsoft.com/office/drawing/2014/main" id="{78D66364-2925-4C4A-8F0A-A19DAC8C7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1642"/>
              <a:ext cx="114" cy="92"/>
            </a:xfrm>
            <a:custGeom>
              <a:avLst/>
              <a:gdLst>
                <a:gd name="T0" fmla="*/ 344 w 57"/>
                <a:gd name="T1" fmla="*/ 72 h 46"/>
                <a:gd name="T2" fmla="*/ 288 w 57"/>
                <a:gd name="T3" fmla="*/ 32 h 46"/>
                <a:gd name="T4" fmla="*/ 216 w 57"/>
                <a:gd name="T5" fmla="*/ 88 h 46"/>
                <a:gd name="T6" fmla="*/ 64 w 57"/>
                <a:gd name="T7" fmla="*/ 24 h 46"/>
                <a:gd name="T8" fmla="*/ 0 w 57"/>
                <a:gd name="T9" fmla="*/ 64 h 46"/>
                <a:gd name="T10" fmla="*/ 80 w 57"/>
                <a:gd name="T11" fmla="*/ 136 h 46"/>
                <a:gd name="T12" fmla="*/ 208 w 57"/>
                <a:gd name="T13" fmla="*/ 200 h 46"/>
                <a:gd name="T14" fmla="*/ 200 w 57"/>
                <a:gd name="T15" fmla="*/ 256 h 46"/>
                <a:gd name="T16" fmla="*/ 304 w 57"/>
                <a:gd name="T17" fmla="*/ 344 h 46"/>
                <a:gd name="T18" fmla="*/ 376 w 57"/>
                <a:gd name="T19" fmla="*/ 304 h 46"/>
                <a:gd name="T20" fmla="*/ 408 w 57"/>
                <a:gd name="T21" fmla="*/ 344 h 46"/>
                <a:gd name="T22" fmla="*/ 432 w 57"/>
                <a:gd name="T23" fmla="*/ 280 h 46"/>
                <a:gd name="T24" fmla="*/ 344 w 57"/>
                <a:gd name="T25" fmla="*/ 136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46">
                  <a:moveTo>
                    <a:pt x="43" y="9"/>
                  </a:moveTo>
                  <a:cubicBezTo>
                    <a:pt x="43" y="9"/>
                    <a:pt x="38" y="5"/>
                    <a:pt x="36" y="4"/>
                  </a:cubicBezTo>
                  <a:cubicBezTo>
                    <a:pt x="32" y="4"/>
                    <a:pt x="28" y="7"/>
                    <a:pt x="27" y="11"/>
                  </a:cubicBezTo>
                  <a:cubicBezTo>
                    <a:pt x="22" y="5"/>
                    <a:pt x="16" y="0"/>
                    <a:pt x="8" y="3"/>
                  </a:cubicBezTo>
                  <a:cubicBezTo>
                    <a:pt x="5" y="4"/>
                    <a:pt x="0" y="5"/>
                    <a:pt x="0" y="8"/>
                  </a:cubicBezTo>
                  <a:cubicBezTo>
                    <a:pt x="0" y="12"/>
                    <a:pt x="7" y="15"/>
                    <a:pt x="10" y="17"/>
                  </a:cubicBezTo>
                  <a:cubicBezTo>
                    <a:pt x="14" y="18"/>
                    <a:pt x="23" y="20"/>
                    <a:pt x="26" y="25"/>
                  </a:cubicBezTo>
                  <a:cubicBezTo>
                    <a:pt x="27" y="28"/>
                    <a:pt x="25" y="30"/>
                    <a:pt x="25" y="32"/>
                  </a:cubicBezTo>
                  <a:cubicBezTo>
                    <a:pt x="26" y="38"/>
                    <a:pt x="33" y="42"/>
                    <a:pt x="38" y="43"/>
                  </a:cubicBezTo>
                  <a:cubicBezTo>
                    <a:pt x="41" y="43"/>
                    <a:pt x="50" y="42"/>
                    <a:pt x="47" y="38"/>
                  </a:cubicBezTo>
                  <a:cubicBezTo>
                    <a:pt x="47" y="40"/>
                    <a:pt x="49" y="43"/>
                    <a:pt x="51" y="43"/>
                  </a:cubicBezTo>
                  <a:cubicBezTo>
                    <a:pt x="57" y="46"/>
                    <a:pt x="55" y="39"/>
                    <a:pt x="54" y="35"/>
                  </a:cubicBezTo>
                  <a:cubicBezTo>
                    <a:pt x="52" y="29"/>
                    <a:pt x="49" y="21"/>
                    <a:pt x="43" y="17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9" name="Freeform 42">
              <a:extLst>
                <a:ext uri="{FF2B5EF4-FFF2-40B4-BE49-F238E27FC236}">
                  <a16:creationId xmlns:a16="http://schemas.microsoft.com/office/drawing/2014/main" id="{B9E1B137-80C2-4586-8F7E-61AFA71C8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1767"/>
              <a:ext cx="85" cy="94"/>
            </a:xfrm>
            <a:custGeom>
              <a:avLst/>
              <a:gdLst>
                <a:gd name="T0" fmla="*/ 107 w 42"/>
                <a:gd name="T1" fmla="*/ 48 h 47"/>
                <a:gd name="T2" fmla="*/ 192 w 42"/>
                <a:gd name="T3" fmla="*/ 16 h 47"/>
                <a:gd name="T4" fmla="*/ 241 w 42"/>
                <a:gd name="T5" fmla="*/ 88 h 47"/>
                <a:gd name="T6" fmla="*/ 332 w 42"/>
                <a:gd name="T7" fmla="*/ 88 h 47"/>
                <a:gd name="T8" fmla="*/ 275 w 42"/>
                <a:gd name="T9" fmla="*/ 152 h 47"/>
                <a:gd name="T10" fmla="*/ 200 w 42"/>
                <a:gd name="T11" fmla="*/ 328 h 47"/>
                <a:gd name="T12" fmla="*/ 123 w 42"/>
                <a:gd name="T13" fmla="*/ 280 h 47"/>
                <a:gd name="T14" fmla="*/ 16 w 42"/>
                <a:gd name="T15" fmla="*/ 296 h 47"/>
                <a:gd name="T16" fmla="*/ 40 w 42"/>
                <a:gd name="T17" fmla="*/ 184 h 47"/>
                <a:gd name="T18" fmla="*/ 99 w 42"/>
                <a:gd name="T19" fmla="*/ 56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47">
                  <a:moveTo>
                    <a:pt x="13" y="6"/>
                  </a:moveTo>
                  <a:cubicBezTo>
                    <a:pt x="14" y="1"/>
                    <a:pt x="18" y="0"/>
                    <a:pt x="23" y="2"/>
                  </a:cubicBezTo>
                  <a:cubicBezTo>
                    <a:pt x="28" y="3"/>
                    <a:pt x="29" y="6"/>
                    <a:pt x="29" y="11"/>
                  </a:cubicBezTo>
                  <a:cubicBezTo>
                    <a:pt x="31" y="8"/>
                    <a:pt x="38" y="7"/>
                    <a:pt x="40" y="11"/>
                  </a:cubicBezTo>
                  <a:cubicBezTo>
                    <a:pt x="42" y="16"/>
                    <a:pt x="36" y="17"/>
                    <a:pt x="33" y="19"/>
                  </a:cubicBezTo>
                  <a:cubicBezTo>
                    <a:pt x="25" y="25"/>
                    <a:pt x="28" y="33"/>
                    <a:pt x="24" y="41"/>
                  </a:cubicBezTo>
                  <a:cubicBezTo>
                    <a:pt x="20" y="47"/>
                    <a:pt x="17" y="39"/>
                    <a:pt x="15" y="35"/>
                  </a:cubicBezTo>
                  <a:cubicBezTo>
                    <a:pt x="12" y="39"/>
                    <a:pt x="5" y="43"/>
                    <a:pt x="2" y="37"/>
                  </a:cubicBezTo>
                  <a:cubicBezTo>
                    <a:pt x="0" y="34"/>
                    <a:pt x="0" y="18"/>
                    <a:pt x="5" y="23"/>
                  </a:cubicBezTo>
                  <a:cubicBezTo>
                    <a:pt x="3" y="20"/>
                    <a:pt x="9" y="8"/>
                    <a:pt x="12" y="7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0" name="Freeform 43">
              <a:extLst>
                <a:ext uri="{FF2B5EF4-FFF2-40B4-BE49-F238E27FC236}">
                  <a16:creationId xmlns:a16="http://schemas.microsoft.com/office/drawing/2014/main" id="{FD127979-A112-4ACC-A29D-C87712D36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906"/>
              <a:ext cx="51" cy="66"/>
            </a:xfrm>
            <a:custGeom>
              <a:avLst/>
              <a:gdLst>
                <a:gd name="T0" fmla="*/ 59 w 25"/>
                <a:gd name="T1" fmla="*/ 24 h 33"/>
                <a:gd name="T2" fmla="*/ 75 w 25"/>
                <a:gd name="T3" fmla="*/ 176 h 33"/>
                <a:gd name="T4" fmla="*/ 16 w 25"/>
                <a:gd name="T5" fmla="*/ 224 h 33"/>
                <a:gd name="T6" fmla="*/ 137 w 25"/>
                <a:gd name="T7" fmla="*/ 144 h 33"/>
                <a:gd name="T8" fmla="*/ 204 w 25"/>
                <a:gd name="T9" fmla="*/ 112 h 33"/>
                <a:gd name="T10" fmla="*/ 92 w 25"/>
                <a:gd name="T11" fmla="*/ 3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3">
                  <a:moveTo>
                    <a:pt x="7" y="3"/>
                  </a:moveTo>
                  <a:cubicBezTo>
                    <a:pt x="0" y="0"/>
                    <a:pt x="1" y="21"/>
                    <a:pt x="9" y="22"/>
                  </a:cubicBezTo>
                  <a:cubicBezTo>
                    <a:pt x="7" y="22"/>
                    <a:pt x="1" y="25"/>
                    <a:pt x="2" y="28"/>
                  </a:cubicBezTo>
                  <a:cubicBezTo>
                    <a:pt x="5" y="33"/>
                    <a:pt x="14" y="19"/>
                    <a:pt x="16" y="18"/>
                  </a:cubicBezTo>
                  <a:cubicBezTo>
                    <a:pt x="19" y="16"/>
                    <a:pt x="25" y="19"/>
                    <a:pt x="24" y="14"/>
                  </a:cubicBezTo>
                  <a:cubicBezTo>
                    <a:pt x="24" y="10"/>
                    <a:pt x="15" y="2"/>
                    <a:pt x="11" y="4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1" name="Freeform 44">
              <a:extLst>
                <a:ext uri="{FF2B5EF4-FFF2-40B4-BE49-F238E27FC236}">
                  <a16:creationId xmlns:a16="http://schemas.microsoft.com/office/drawing/2014/main" id="{B9A37DE2-4340-4860-A54B-D49CAB40A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636"/>
              <a:ext cx="30" cy="36"/>
            </a:xfrm>
            <a:custGeom>
              <a:avLst/>
              <a:gdLst>
                <a:gd name="T0" fmla="*/ 24 w 15"/>
                <a:gd name="T1" fmla="*/ 0 h 18"/>
                <a:gd name="T2" fmla="*/ 72 w 15"/>
                <a:gd name="T3" fmla="*/ 104 h 18"/>
                <a:gd name="T4" fmla="*/ 80 w 15"/>
                <a:gd name="T5" fmla="*/ 144 h 18"/>
                <a:gd name="T6" fmla="*/ 48 w 15"/>
                <a:gd name="T7" fmla="*/ 16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">
                  <a:moveTo>
                    <a:pt x="3" y="0"/>
                  </a:moveTo>
                  <a:cubicBezTo>
                    <a:pt x="9" y="3"/>
                    <a:pt x="15" y="5"/>
                    <a:pt x="9" y="13"/>
                  </a:cubicBezTo>
                  <a:cubicBezTo>
                    <a:pt x="10" y="14"/>
                    <a:pt x="10" y="16"/>
                    <a:pt x="10" y="18"/>
                  </a:cubicBezTo>
                  <a:cubicBezTo>
                    <a:pt x="5" y="18"/>
                    <a:pt x="0" y="5"/>
                    <a:pt x="6" y="2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2" name="Freeform 45">
              <a:extLst>
                <a:ext uri="{FF2B5EF4-FFF2-40B4-BE49-F238E27FC236}">
                  <a16:creationId xmlns:a16="http://schemas.microsoft.com/office/drawing/2014/main" id="{74CA6836-0108-4B9B-B7E7-CF66691D7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1255"/>
              <a:ext cx="93" cy="64"/>
            </a:xfrm>
            <a:custGeom>
              <a:avLst/>
              <a:gdLst>
                <a:gd name="T0" fmla="*/ 200 w 46"/>
                <a:gd name="T1" fmla="*/ 48 h 32"/>
                <a:gd name="T2" fmla="*/ 156 w 46"/>
                <a:gd name="T3" fmla="*/ 120 h 32"/>
                <a:gd name="T4" fmla="*/ 49 w 46"/>
                <a:gd name="T5" fmla="*/ 112 h 32"/>
                <a:gd name="T6" fmla="*/ 172 w 46"/>
                <a:gd name="T7" fmla="*/ 168 h 32"/>
                <a:gd name="T8" fmla="*/ 241 w 46"/>
                <a:gd name="T9" fmla="*/ 144 h 32"/>
                <a:gd name="T10" fmla="*/ 315 w 46"/>
                <a:gd name="T11" fmla="*/ 184 h 32"/>
                <a:gd name="T12" fmla="*/ 372 w 46"/>
                <a:gd name="T13" fmla="*/ 184 h 32"/>
                <a:gd name="T14" fmla="*/ 241 w 46"/>
                <a:gd name="T15" fmla="*/ 128 h 32"/>
                <a:gd name="T16" fmla="*/ 180 w 46"/>
                <a:gd name="T17" fmla="*/ 4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32">
                  <a:moveTo>
                    <a:pt x="24" y="6"/>
                  </a:moveTo>
                  <a:cubicBezTo>
                    <a:pt x="17" y="0"/>
                    <a:pt x="17" y="11"/>
                    <a:pt x="19" y="15"/>
                  </a:cubicBezTo>
                  <a:cubicBezTo>
                    <a:pt x="14" y="15"/>
                    <a:pt x="8" y="8"/>
                    <a:pt x="6" y="14"/>
                  </a:cubicBezTo>
                  <a:cubicBezTo>
                    <a:pt x="0" y="25"/>
                    <a:pt x="17" y="22"/>
                    <a:pt x="21" y="21"/>
                  </a:cubicBezTo>
                  <a:cubicBezTo>
                    <a:pt x="21" y="32"/>
                    <a:pt x="28" y="18"/>
                    <a:pt x="29" y="18"/>
                  </a:cubicBezTo>
                  <a:cubicBezTo>
                    <a:pt x="32" y="17"/>
                    <a:pt x="35" y="22"/>
                    <a:pt x="38" y="23"/>
                  </a:cubicBezTo>
                  <a:cubicBezTo>
                    <a:pt x="40" y="23"/>
                    <a:pt x="42" y="22"/>
                    <a:pt x="45" y="23"/>
                  </a:cubicBezTo>
                  <a:cubicBezTo>
                    <a:pt x="46" y="13"/>
                    <a:pt x="33" y="19"/>
                    <a:pt x="29" y="16"/>
                  </a:cubicBezTo>
                  <a:cubicBezTo>
                    <a:pt x="24" y="13"/>
                    <a:pt x="28" y="5"/>
                    <a:pt x="22" y="6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3" name="Freeform 46">
              <a:extLst>
                <a:ext uri="{FF2B5EF4-FFF2-40B4-BE49-F238E27FC236}">
                  <a16:creationId xmlns:a16="http://schemas.microsoft.com/office/drawing/2014/main" id="{73829F9E-31CD-4D15-9861-63EB4950A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686"/>
              <a:ext cx="63" cy="72"/>
            </a:xfrm>
            <a:custGeom>
              <a:avLst/>
              <a:gdLst>
                <a:gd name="T0" fmla="*/ 185 w 31"/>
                <a:gd name="T1" fmla="*/ 40 h 36"/>
                <a:gd name="T2" fmla="*/ 100 w 31"/>
                <a:gd name="T3" fmla="*/ 24 h 36"/>
                <a:gd name="T4" fmla="*/ 144 w 31"/>
                <a:gd name="T5" fmla="*/ 112 h 36"/>
                <a:gd name="T6" fmla="*/ 41 w 31"/>
                <a:gd name="T7" fmla="*/ 208 h 36"/>
                <a:gd name="T8" fmla="*/ 100 w 31"/>
                <a:gd name="T9" fmla="*/ 264 h 36"/>
                <a:gd name="T10" fmla="*/ 152 w 31"/>
                <a:gd name="T11" fmla="*/ 208 h 36"/>
                <a:gd name="T12" fmla="*/ 219 w 31"/>
                <a:gd name="T13" fmla="*/ 192 h 36"/>
                <a:gd name="T14" fmla="*/ 219 w 31"/>
                <a:gd name="T15" fmla="*/ 112 h 36"/>
                <a:gd name="T16" fmla="*/ 219 w 31"/>
                <a:gd name="T17" fmla="*/ 48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6">
                  <a:moveTo>
                    <a:pt x="22" y="5"/>
                  </a:moveTo>
                  <a:cubicBezTo>
                    <a:pt x="21" y="2"/>
                    <a:pt x="14" y="0"/>
                    <a:pt x="12" y="3"/>
                  </a:cubicBezTo>
                  <a:cubicBezTo>
                    <a:pt x="9" y="7"/>
                    <a:pt x="14" y="11"/>
                    <a:pt x="17" y="14"/>
                  </a:cubicBezTo>
                  <a:cubicBezTo>
                    <a:pt x="12" y="16"/>
                    <a:pt x="4" y="18"/>
                    <a:pt x="5" y="26"/>
                  </a:cubicBezTo>
                  <a:cubicBezTo>
                    <a:pt x="0" y="23"/>
                    <a:pt x="2" y="36"/>
                    <a:pt x="12" y="33"/>
                  </a:cubicBezTo>
                  <a:cubicBezTo>
                    <a:pt x="16" y="31"/>
                    <a:pt x="16" y="28"/>
                    <a:pt x="18" y="26"/>
                  </a:cubicBezTo>
                  <a:cubicBezTo>
                    <a:pt x="21" y="24"/>
                    <a:pt x="23" y="25"/>
                    <a:pt x="26" y="24"/>
                  </a:cubicBezTo>
                  <a:cubicBezTo>
                    <a:pt x="27" y="21"/>
                    <a:pt x="25" y="17"/>
                    <a:pt x="26" y="14"/>
                  </a:cubicBezTo>
                  <a:cubicBezTo>
                    <a:pt x="26" y="11"/>
                    <a:pt x="31" y="9"/>
                    <a:pt x="26" y="6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4" name="Freeform 47">
              <a:extLst>
                <a:ext uri="{FF2B5EF4-FFF2-40B4-BE49-F238E27FC236}">
                  <a16:creationId xmlns:a16="http://schemas.microsoft.com/office/drawing/2014/main" id="{EF3DD79C-320C-45E0-B60A-59C501BA2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284"/>
              <a:ext cx="52" cy="69"/>
            </a:xfrm>
            <a:custGeom>
              <a:avLst/>
              <a:gdLst>
                <a:gd name="T0" fmla="*/ 192 w 26"/>
                <a:gd name="T1" fmla="*/ 0 h 34"/>
                <a:gd name="T2" fmla="*/ 88 w 26"/>
                <a:gd name="T3" fmla="*/ 91 h 34"/>
                <a:gd name="T4" fmla="*/ 24 w 26"/>
                <a:gd name="T5" fmla="*/ 41 h 34"/>
                <a:gd name="T6" fmla="*/ 120 w 26"/>
                <a:gd name="T7" fmla="*/ 168 h 34"/>
                <a:gd name="T8" fmla="*/ 88 w 26"/>
                <a:gd name="T9" fmla="*/ 252 h 34"/>
                <a:gd name="T10" fmla="*/ 104 w 26"/>
                <a:gd name="T11" fmla="*/ 284 h 34"/>
                <a:gd name="T12" fmla="*/ 112 w 26"/>
                <a:gd name="T13" fmla="*/ 219 h 34"/>
                <a:gd name="T14" fmla="*/ 168 w 26"/>
                <a:gd name="T15" fmla="*/ 108 h 34"/>
                <a:gd name="T16" fmla="*/ 176 w 26"/>
                <a:gd name="T17" fmla="*/ 41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34">
                  <a:moveTo>
                    <a:pt x="24" y="0"/>
                  </a:moveTo>
                  <a:cubicBezTo>
                    <a:pt x="17" y="0"/>
                    <a:pt x="9" y="3"/>
                    <a:pt x="11" y="11"/>
                  </a:cubicBezTo>
                  <a:cubicBezTo>
                    <a:pt x="9" y="8"/>
                    <a:pt x="6" y="6"/>
                    <a:pt x="3" y="5"/>
                  </a:cubicBezTo>
                  <a:cubicBezTo>
                    <a:pt x="0" y="11"/>
                    <a:pt x="10" y="19"/>
                    <a:pt x="15" y="20"/>
                  </a:cubicBezTo>
                  <a:cubicBezTo>
                    <a:pt x="11" y="21"/>
                    <a:pt x="10" y="26"/>
                    <a:pt x="11" y="30"/>
                  </a:cubicBezTo>
                  <a:cubicBezTo>
                    <a:pt x="11" y="32"/>
                    <a:pt x="11" y="34"/>
                    <a:pt x="13" y="34"/>
                  </a:cubicBezTo>
                  <a:cubicBezTo>
                    <a:pt x="17" y="34"/>
                    <a:pt x="14" y="27"/>
                    <a:pt x="14" y="26"/>
                  </a:cubicBezTo>
                  <a:cubicBezTo>
                    <a:pt x="14" y="18"/>
                    <a:pt x="17" y="17"/>
                    <a:pt x="21" y="13"/>
                  </a:cubicBezTo>
                  <a:cubicBezTo>
                    <a:pt x="23" y="11"/>
                    <a:pt x="26" y="8"/>
                    <a:pt x="22" y="5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5" name="Freeform 48">
              <a:extLst>
                <a:ext uri="{FF2B5EF4-FFF2-40B4-BE49-F238E27FC236}">
                  <a16:creationId xmlns:a16="http://schemas.microsoft.com/office/drawing/2014/main" id="{9CE920ED-66F5-4BF8-AE9C-CDDA367EC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2623"/>
              <a:ext cx="55" cy="74"/>
            </a:xfrm>
            <a:custGeom>
              <a:avLst/>
              <a:gdLst>
                <a:gd name="T0" fmla="*/ 128 w 27"/>
                <a:gd name="T1" fmla="*/ 40 h 37"/>
                <a:gd name="T2" fmla="*/ 59 w 27"/>
                <a:gd name="T3" fmla="*/ 72 h 37"/>
                <a:gd name="T4" fmla="*/ 108 w 27"/>
                <a:gd name="T5" fmla="*/ 144 h 37"/>
                <a:gd name="T6" fmla="*/ 128 w 27"/>
                <a:gd name="T7" fmla="*/ 208 h 37"/>
                <a:gd name="T8" fmla="*/ 24 w 27"/>
                <a:gd name="T9" fmla="*/ 264 h 37"/>
                <a:gd name="T10" fmla="*/ 100 w 27"/>
                <a:gd name="T11" fmla="*/ 264 h 37"/>
                <a:gd name="T12" fmla="*/ 153 w 27"/>
                <a:gd name="T13" fmla="*/ 240 h 37"/>
                <a:gd name="T14" fmla="*/ 187 w 27"/>
                <a:gd name="T15" fmla="*/ 240 h 37"/>
                <a:gd name="T16" fmla="*/ 212 w 27"/>
                <a:gd name="T17" fmla="*/ 176 h 37"/>
                <a:gd name="T18" fmla="*/ 220 w 27"/>
                <a:gd name="T19" fmla="*/ 112 h 37"/>
                <a:gd name="T20" fmla="*/ 145 w 27"/>
                <a:gd name="T21" fmla="*/ 4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37">
                  <a:moveTo>
                    <a:pt x="15" y="5"/>
                  </a:moveTo>
                  <a:cubicBezTo>
                    <a:pt x="15" y="0"/>
                    <a:pt x="7" y="6"/>
                    <a:pt x="7" y="9"/>
                  </a:cubicBezTo>
                  <a:cubicBezTo>
                    <a:pt x="6" y="15"/>
                    <a:pt x="9" y="16"/>
                    <a:pt x="13" y="18"/>
                  </a:cubicBezTo>
                  <a:cubicBezTo>
                    <a:pt x="11" y="21"/>
                    <a:pt x="14" y="24"/>
                    <a:pt x="15" y="26"/>
                  </a:cubicBezTo>
                  <a:cubicBezTo>
                    <a:pt x="12" y="27"/>
                    <a:pt x="0" y="27"/>
                    <a:pt x="3" y="33"/>
                  </a:cubicBezTo>
                  <a:cubicBezTo>
                    <a:pt x="5" y="37"/>
                    <a:pt x="10" y="34"/>
                    <a:pt x="12" y="33"/>
                  </a:cubicBezTo>
                  <a:cubicBezTo>
                    <a:pt x="15" y="32"/>
                    <a:pt x="15" y="30"/>
                    <a:pt x="18" y="30"/>
                  </a:cubicBezTo>
                  <a:cubicBezTo>
                    <a:pt x="19" y="29"/>
                    <a:pt x="20" y="31"/>
                    <a:pt x="22" y="30"/>
                  </a:cubicBezTo>
                  <a:cubicBezTo>
                    <a:pt x="26" y="28"/>
                    <a:pt x="24" y="26"/>
                    <a:pt x="25" y="22"/>
                  </a:cubicBezTo>
                  <a:cubicBezTo>
                    <a:pt x="25" y="19"/>
                    <a:pt x="27" y="17"/>
                    <a:pt x="26" y="14"/>
                  </a:cubicBezTo>
                  <a:cubicBezTo>
                    <a:pt x="26" y="10"/>
                    <a:pt x="19" y="1"/>
                    <a:pt x="17" y="5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6" name="Freeform 49">
              <a:extLst>
                <a:ext uri="{FF2B5EF4-FFF2-40B4-BE49-F238E27FC236}">
                  <a16:creationId xmlns:a16="http://schemas.microsoft.com/office/drawing/2014/main" id="{210B7844-25ED-46BD-9D30-FB4394161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490"/>
              <a:ext cx="49" cy="52"/>
            </a:xfrm>
            <a:custGeom>
              <a:avLst/>
              <a:gdLst>
                <a:gd name="T0" fmla="*/ 76 w 24"/>
                <a:gd name="T1" fmla="*/ 40 h 26"/>
                <a:gd name="T2" fmla="*/ 92 w 24"/>
                <a:gd name="T3" fmla="*/ 168 h 26"/>
                <a:gd name="T4" fmla="*/ 59 w 24"/>
                <a:gd name="T5" fmla="*/ 4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6">
                  <a:moveTo>
                    <a:pt x="9" y="5"/>
                  </a:moveTo>
                  <a:cubicBezTo>
                    <a:pt x="0" y="0"/>
                    <a:pt x="5" y="19"/>
                    <a:pt x="11" y="21"/>
                  </a:cubicBezTo>
                  <a:cubicBezTo>
                    <a:pt x="24" y="26"/>
                    <a:pt x="10" y="8"/>
                    <a:pt x="7" y="5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7" name="Freeform 50">
              <a:extLst>
                <a:ext uri="{FF2B5EF4-FFF2-40B4-BE49-F238E27FC236}">
                  <a16:creationId xmlns:a16="http://schemas.microsoft.com/office/drawing/2014/main" id="{1299422A-B819-487A-90AA-CC2A7F4D7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2453"/>
              <a:ext cx="20" cy="21"/>
            </a:xfrm>
            <a:custGeom>
              <a:avLst/>
              <a:gdLst>
                <a:gd name="T0" fmla="*/ 40 w 10"/>
                <a:gd name="T1" fmla="*/ 8 h 10"/>
                <a:gd name="T2" fmla="*/ 32 w 10"/>
                <a:gd name="T3" fmla="*/ 0 h 10"/>
                <a:gd name="T4" fmla="*/ 32 w 10"/>
                <a:gd name="T5" fmla="*/ 92 h 10"/>
                <a:gd name="T6" fmla="*/ 40 w 10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5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1"/>
                    <a:pt x="2" y="8"/>
                    <a:pt x="4" y="10"/>
                  </a:cubicBezTo>
                  <a:cubicBezTo>
                    <a:pt x="10" y="9"/>
                    <a:pt x="9" y="3"/>
                    <a:pt x="5" y="0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8" name="Freeform 51">
              <a:extLst>
                <a:ext uri="{FF2B5EF4-FFF2-40B4-BE49-F238E27FC236}">
                  <a16:creationId xmlns:a16="http://schemas.microsoft.com/office/drawing/2014/main" id="{819A5693-CB39-481F-A0AB-007CDC8CF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2435"/>
              <a:ext cx="14" cy="23"/>
            </a:xfrm>
            <a:custGeom>
              <a:avLst/>
              <a:gdLst>
                <a:gd name="T0" fmla="*/ 40 w 7"/>
                <a:gd name="T1" fmla="*/ 8 h 11"/>
                <a:gd name="T2" fmla="*/ 56 w 7"/>
                <a:gd name="T3" fmla="*/ 100 h 11"/>
                <a:gd name="T4" fmla="*/ 48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5" y="1"/>
                  </a:moveTo>
                  <a:cubicBezTo>
                    <a:pt x="0" y="1"/>
                    <a:pt x="2" y="11"/>
                    <a:pt x="7" y="11"/>
                  </a:cubicBezTo>
                  <a:cubicBezTo>
                    <a:pt x="7" y="7"/>
                    <a:pt x="6" y="4"/>
                    <a:pt x="6" y="0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9" name="Freeform 52">
              <a:extLst>
                <a:ext uri="{FF2B5EF4-FFF2-40B4-BE49-F238E27FC236}">
                  <a16:creationId xmlns:a16="http://schemas.microsoft.com/office/drawing/2014/main" id="{2ECD360E-B9CF-4C4B-877F-3474501A8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2389"/>
              <a:ext cx="16" cy="20"/>
            </a:xfrm>
            <a:custGeom>
              <a:avLst/>
              <a:gdLst>
                <a:gd name="T0" fmla="*/ 0 w 8"/>
                <a:gd name="T1" fmla="*/ 8 h 10"/>
                <a:gd name="T2" fmla="*/ 40 w 8"/>
                <a:gd name="T3" fmla="*/ 80 h 10"/>
                <a:gd name="T4" fmla="*/ 24 w 8"/>
                <a:gd name="T5" fmla="*/ 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1"/>
                  </a:moveTo>
                  <a:cubicBezTo>
                    <a:pt x="0" y="4"/>
                    <a:pt x="2" y="9"/>
                    <a:pt x="5" y="10"/>
                  </a:cubicBezTo>
                  <a:cubicBezTo>
                    <a:pt x="7" y="8"/>
                    <a:pt x="8" y="0"/>
                    <a:pt x="3" y="1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0" name="Freeform 53">
              <a:extLst>
                <a:ext uri="{FF2B5EF4-FFF2-40B4-BE49-F238E27FC236}">
                  <a16:creationId xmlns:a16="http://schemas.microsoft.com/office/drawing/2014/main" id="{5704313F-1465-4700-B0B9-43AD5D8EB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896"/>
              <a:ext cx="48" cy="61"/>
            </a:xfrm>
            <a:custGeom>
              <a:avLst/>
              <a:gdLst>
                <a:gd name="T0" fmla="*/ 168 w 24"/>
                <a:gd name="T1" fmla="*/ 24 h 30"/>
                <a:gd name="T2" fmla="*/ 112 w 24"/>
                <a:gd name="T3" fmla="*/ 41 h 30"/>
                <a:gd name="T4" fmla="*/ 56 w 24"/>
                <a:gd name="T5" fmla="*/ 0 h 30"/>
                <a:gd name="T6" fmla="*/ 0 w 24"/>
                <a:gd name="T7" fmla="*/ 24 h 30"/>
                <a:gd name="T8" fmla="*/ 48 w 24"/>
                <a:gd name="T9" fmla="*/ 49 h 30"/>
                <a:gd name="T10" fmla="*/ 136 w 24"/>
                <a:gd name="T11" fmla="*/ 144 h 30"/>
                <a:gd name="T12" fmla="*/ 144 w 24"/>
                <a:gd name="T13" fmla="*/ 116 h 30"/>
                <a:gd name="T14" fmla="*/ 136 w 24"/>
                <a:gd name="T15" fmla="*/ 195 h 30"/>
                <a:gd name="T16" fmla="*/ 144 w 24"/>
                <a:gd name="T17" fmla="*/ 252 h 30"/>
                <a:gd name="T18" fmla="*/ 168 w 24"/>
                <a:gd name="T19" fmla="*/ 100 h 30"/>
                <a:gd name="T20" fmla="*/ 168 w 24"/>
                <a:gd name="T21" fmla="*/ 41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30">
                  <a:moveTo>
                    <a:pt x="21" y="3"/>
                  </a:moveTo>
                  <a:cubicBezTo>
                    <a:pt x="19" y="0"/>
                    <a:pt x="14" y="1"/>
                    <a:pt x="14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1" y="4"/>
                    <a:pt x="5" y="5"/>
                    <a:pt x="6" y="6"/>
                  </a:cubicBezTo>
                  <a:cubicBezTo>
                    <a:pt x="10" y="8"/>
                    <a:pt x="13" y="15"/>
                    <a:pt x="17" y="17"/>
                  </a:cubicBezTo>
                  <a:cubicBezTo>
                    <a:pt x="17" y="16"/>
                    <a:pt x="18" y="15"/>
                    <a:pt x="18" y="14"/>
                  </a:cubicBezTo>
                  <a:cubicBezTo>
                    <a:pt x="18" y="17"/>
                    <a:pt x="17" y="20"/>
                    <a:pt x="17" y="23"/>
                  </a:cubicBezTo>
                  <a:cubicBezTo>
                    <a:pt x="17" y="25"/>
                    <a:pt x="18" y="28"/>
                    <a:pt x="18" y="30"/>
                  </a:cubicBezTo>
                  <a:cubicBezTo>
                    <a:pt x="20" y="24"/>
                    <a:pt x="19" y="17"/>
                    <a:pt x="21" y="12"/>
                  </a:cubicBezTo>
                  <a:cubicBezTo>
                    <a:pt x="22" y="9"/>
                    <a:pt x="24" y="7"/>
                    <a:pt x="21" y="5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1" name="Freeform 54">
              <a:extLst>
                <a:ext uri="{FF2B5EF4-FFF2-40B4-BE49-F238E27FC236}">
                  <a16:creationId xmlns:a16="http://schemas.microsoft.com/office/drawing/2014/main" id="{BF1A9251-885A-476D-9C20-C7997FD50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1023"/>
              <a:ext cx="18" cy="26"/>
            </a:xfrm>
            <a:custGeom>
              <a:avLst/>
              <a:gdLst>
                <a:gd name="T0" fmla="*/ 48 w 9"/>
                <a:gd name="T1" fmla="*/ 8 h 13"/>
                <a:gd name="T2" fmla="*/ 8 w 9"/>
                <a:gd name="T3" fmla="*/ 24 h 13"/>
                <a:gd name="T4" fmla="*/ 40 w 9"/>
                <a:gd name="T5" fmla="*/ 104 h 13"/>
                <a:gd name="T6" fmla="*/ 48 w 9"/>
                <a:gd name="T7" fmla="*/ 40 h 13"/>
                <a:gd name="T8" fmla="*/ 72 w 9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3">
                  <a:moveTo>
                    <a:pt x="6" y="1"/>
                  </a:moveTo>
                  <a:cubicBezTo>
                    <a:pt x="4" y="1"/>
                    <a:pt x="2" y="1"/>
                    <a:pt x="1" y="3"/>
                  </a:cubicBezTo>
                  <a:cubicBezTo>
                    <a:pt x="0" y="6"/>
                    <a:pt x="3" y="11"/>
                    <a:pt x="5" y="13"/>
                  </a:cubicBezTo>
                  <a:cubicBezTo>
                    <a:pt x="5" y="10"/>
                    <a:pt x="5" y="7"/>
                    <a:pt x="6" y="5"/>
                  </a:cubicBezTo>
                  <a:cubicBezTo>
                    <a:pt x="7" y="3"/>
                    <a:pt x="9" y="2"/>
                    <a:pt x="9" y="0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2" name="Freeform 55">
              <a:extLst>
                <a:ext uri="{FF2B5EF4-FFF2-40B4-BE49-F238E27FC236}">
                  <a16:creationId xmlns:a16="http://schemas.microsoft.com/office/drawing/2014/main" id="{2E3A84F2-8634-4B28-9012-3D444FEAC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424"/>
              <a:ext cx="36" cy="40"/>
            </a:xfrm>
            <a:custGeom>
              <a:avLst/>
              <a:gdLst>
                <a:gd name="T0" fmla="*/ 48 w 18"/>
                <a:gd name="T1" fmla="*/ 24 h 20"/>
                <a:gd name="T2" fmla="*/ 0 w 18"/>
                <a:gd name="T3" fmla="*/ 80 h 20"/>
                <a:gd name="T4" fmla="*/ 72 w 18"/>
                <a:gd name="T5" fmla="*/ 160 h 20"/>
                <a:gd name="T6" fmla="*/ 48 w 18"/>
                <a:gd name="T7" fmla="*/ 24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0">
                  <a:moveTo>
                    <a:pt x="6" y="3"/>
                  </a:moveTo>
                  <a:cubicBezTo>
                    <a:pt x="2" y="0"/>
                    <a:pt x="0" y="7"/>
                    <a:pt x="0" y="10"/>
                  </a:cubicBezTo>
                  <a:cubicBezTo>
                    <a:pt x="0" y="15"/>
                    <a:pt x="3" y="20"/>
                    <a:pt x="9" y="20"/>
                  </a:cubicBezTo>
                  <a:cubicBezTo>
                    <a:pt x="18" y="19"/>
                    <a:pt x="12" y="5"/>
                    <a:pt x="6" y="3"/>
                  </a:cubicBezTo>
                </a:path>
              </a:pathLst>
            </a:custGeom>
            <a:solidFill>
              <a:srgbClr val="F6E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3" name="Freeform 56">
              <a:extLst>
                <a:ext uri="{FF2B5EF4-FFF2-40B4-BE49-F238E27FC236}">
                  <a16:creationId xmlns:a16="http://schemas.microsoft.com/office/drawing/2014/main" id="{93A6F9D2-F67D-4A80-89B5-65910FCEB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1354"/>
              <a:ext cx="304" cy="292"/>
            </a:xfrm>
            <a:custGeom>
              <a:avLst/>
              <a:gdLst>
                <a:gd name="T0" fmla="*/ 163 w 151"/>
                <a:gd name="T1" fmla="*/ 1184 h 145"/>
                <a:gd name="T2" fmla="*/ 179 w 151"/>
                <a:gd name="T3" fmla="*/ 1021 h 145"/>
                <a:gd name="T4" fmla="*/ 203 w 151"/>
                <a:gd name="T5" fmla="*/ 767 h 145"/>
                <a:gd name="T6" fmla="*/ 604 w 151"/>
                <a:gd name="T7" fmla="*/ 401 h 145"/>
                <a:gd name="T8" fmla="*/ 997 w 151"/>
                <a:gd name="T9" fmla="*/ 336 h 145"/>
                <a:gd name="T10" fmla="*/ 1127 w 151"/>
                <a:gd name="T11" fmla="*/ 385 h 145"/>
                <a:gd name="T12" fmla="*/ 1232 w 151"/>
                <a:gd name="T13" fmla="*/ 409 h 145"/>
                <a:gd name="T14" fmla="*/ 1160 w 151"/>
                <a:gd name="T15" fmla="*/ 304 h 145"/>
                <a:gd name="T16" fmla="*/ 1087 w 151"/>
                <a:gd name="T17" fmla="*/ 268 h 145"/>
                <a:gd name="T18" fmla="*/ 1029 w 151"/>
                <a:gd name="T19" fmla="*/ 211 h 145"/>
                <a:gd name="T20" fmla="*/ 888 w 151"/>
                <a:gd name="T21" fmla="*/ 203 h 145"/>
                <a:gd name="T22" fmla="*/ 783 w 151"/>
                <a:gd name="T23" fmla="*/ 121 h 145"/>
                <a:gd name="T24" fmla="*/ 676 w 151"/>
                <a:gd name="T25" fmla="*/ 113 h 145"/>
                <a:gd name="T26" fmla="*/ 636 w 151"/>
                <a:gd name="T27" fmla="*/ 97 h 145"/>
                <a:gd name="T28" fmla="*/ 564 w 151"/>
                <a:gd name="T29" fmla="*/ 81 h 145"/>
                <a:gd name="T30" fmla="*/ 523 w 151"/>
                <a:gd name="T31" fmla="*/ 40 h 145"/>
                <a:gd name="T32" fmla="*/ 467 w 151"/>
                <a:gd name="T33" fmla="*/ 56 h 145"/>
                <a:gd name="T34" fmla="*/ 284 w 151"/>
                <a:gd name="T35" fmla="*/ 24 h 145"/>
                <a:gd name="T36" fmla="*/ 72 w 151"/>
                <a:gd name="T37" fmla="*/ 344 h 145"/>
                <a:gd name="T38" fmla="*/ 40 w 151"/>
                <a:gd name="T39" fmla="*/ 989 h 14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1" h="145">
                  <a:moveTo>
                    <a:pt x="20" y="145"/>
                  </a:moveTo>
                  <a:cubicBezTo>
                    <a:pt x="22" y="140"/>
                    <a:pt x="21" y="131"/>
                    <a:pt x="22" y="125"/>
                  </a:cubicBezTo>
                  <a:cubicBezTo>
                    <a:pt x="23" y="115"/>
                    <a:pt x="23" y="104"/>
                    <a:pt x="25" y="94"/>
                  </a:cubicBezTo>
                  <a:cubicBezTo>
                    <a:pt x="31" y="67"/>
                    <a:pt x="50" y="58"/>
                    <a:pt x="74" y="49"/>
                  </a:cubicBezTo>
                  <a:cubicBezTo>
                    <a:pt x="88" y="43"/>
                    <a:pt x="107" y="39"/>
                    <a:pt x="122" y="41"/>
                  </a:cubicBezTo>
                  <a:cubicBezTo>
                    <a:pt x="128" y="41"/>
                    <a:pt x="132" y="45"/>
                    <a:pt x="138" y="47"/>
                  </a:cubicBezTo>
                  <a:cubicBezTo>
                    <a:pt x="142" y="49"/>
                    <a:pt x="147" y="48"/>
                    <a:pt x="151" y="50"/>
                  </a:cubicBezTo>
                  <a:cubicBezTo>
                    <a:pt x="148" y="46"/>
                    <a:pt x="146" y="40"/>
                    <a:pt x="142" y="37"/>
                  </a:cubicBezTo>
                  <a:cubicBezTo>
                    <a:pt x="139" y="35"/>
                    <a:pt x="136" y="35"/>
                    <a:pt x="133" y="33"/>
                  </a:cubicBezTo>
                  <a:cubicBezTo>
                    <a:pt x="131" y="31"/>
                    <a:pt x="129" y="28"/>
                    <a:pt x="126" y="26"/>
                  </a:cubicBezTo>
                  <a:cubicBezTo>
                    <a:pt x="120" y="22"/>
                    <a:pt x="117" y="26"/>
                    <a:pt x="109" y="25"/>
                  </a:cubicBezTo>
                  <a:cubicBezTo>
                    <a:pt x="102" y="25"/>
                    <a:pt x="101" y="17"/>
                    <a:pt x="96" y="15"/>
                  </a:cubicBezTo>
                  <a:cubicBezTo>
                    <a:pt x="92" y="13"/>
                    <a:pt x="88" y="15"/>
                    <a:pt x="83" y="14"/>
                  </a:cubicBezTo>
                  <a:cubicBezTo>
                    <a:pt x="81" y="13"/>
                    <a:pt x="80" y="12"/>
                    <a:pt x="78" y="12"/>
                  </a:cubicBezTo>
                  <a:cubicBezTo>
                    <a:pt x="75" y="11"/>
                    <a:pt x="72" y="12"/>
                    <a:pt x="69" y="10"/>
                  </a:cubicBezTo>
                  <a:cubicBezTo>
                    <a:pt x="67" y="8"/>
                    <a:pt x="67" y="6"/>
                    <a:pt x="64" y="5"/>
                  </a:cubicBezTo>
                  <a:cubicBezTo>
                    <a:pt x="63" y="5"/>
                    <a:pt x="59" y="7"/>
                    <a:pt x="57" y="7"/>
                  </a:cubicBezTo>
                  <a:cubicBezTo>
                    <a:pt x="49" y="7"/>
                    <a:pt x="42" y="0"/>
                    <a:pt x="35" y="3"/>
                  </a:cubicBezTo>
                  <a:cubicBezTo>
                    <a:pt x="22" y="8"/>
                    <a:pt x="12" y="31"/>
                    <a:pt x="9" y="42"/>
                  </a:cubicBezTo>
                  <a:cubicBezTo>
                    <a:pt x="0" y="69"/>
                    <a:pt x="1" y="93"/>
                    <a:pt x="5" y="121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4" name="Freeform 57">
              <a:extLst>
                <a:ext uri="{FF2B5EF4-FFF2-40B4-BE49-F238E27FC236}">
                  <a16:creationId xmlns:a16="http://schemas.microsoft.com/office/drawing/2014/main" id="{E44BE027-BAA5-49FC-8476-36144C66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1041"/>
              <a:ext cx="302" cy="379"/>
            </a:xfrm>
            <a:custGeom>
              <a:avLst/>
              <a:gdLst>
                <a:gd name="T0" fmla="*/ 433 w 150"/>
                <a:gd name="T1" fmla="*/ 0 h 188"/>
                <a:gd name="T2" fmla="*/ 417 w 150"/>
                <a:gd name="T3" fmla="*/ 56 h 188"/>
                <a:gd name="T4" fmla="*/ 385 w 150"/>
                <a:gd name="T5" fmla="*/ 220 h 188"/>
                <a:gd name="T6" fmla="*/ 449 w 150"/>
                <a:gd name="T7" fmla="*/ 679 h 188"/>
                <a:gd name="T8" fmla="*/ 749 w 150"/>
                <a:gd name="T9" fmla="*/ 1187 h 188"/>
                <a:gd name="T10" fmla="*/ 1005 w 150"/>
                <a:gd name="T11" fmla="*/ 1353 h 188"/>
                <a:gd name="T12" fmla="*/ 1144 w 150"/>
                <a:gd name="T13" fmla="*/ 1369 h 188"/>
                <a:gd name="T14" fmla="*/ 1087 w 150"/>
                <a:gd name="T15" fmla="*/ 1443 h 188"/>
                <a:gd name="T16" fmla="*/ 948 w 150"/>
                <a:gd name="T17" fmla="*/ 1516 h 188"/>
                <a:gd name="T18" fmla="*/ 775 w 150"/>
                <a:gd name="T19" fmla="*/ 1435 h 188"/>
                <a:gd name="T20" fmla="*/ 636 w 150"/>
                <a:gd name="T21" fmla="*/ 1385 h 188"/>
                <a:gd name="T22" fmla="*/ 548 w 150"/>
                <a:gd name="T23" fmla="*/ 1304 h 188"/>
                <a:gd name="T24" fmla="*/ 433 w 150"/>
                <a:gd name="T25" fmla="*/ 1260 h 188"/>
                <a:gd name="T26" fmla="*/ 385 w 150"/>
                <a:gd name="T27" fmla="*/ 1195 h 188"/>
                <a:gd name="T28" fmla="*/ 284 w 150"/>
                <a:gd name="T29" fmla="*/ 1121 h 188"/>
                <a:gd name="T30" fmla="*/ 97 w 150"/>
                <a:gd name="T31" fmla="*/ 1081 h 188"/>
                <a:gd name="T32" fmla="*/ 24 w 150"/>
                <a:gd name="T33" fmla="*/ 760 h 188"/>
                <a:gd name="T34" fmla="*/ 129 w 150"/>
                <a:gd name="T35" fmla="*/ 444 h 188"/>
                <a:gd name="T36" fmla="*/ 228 w 150"/>
                <a:gd name="T37" fmla="*/ 196 h 1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0" h="188">
                  <a:moveTo>
                    <a:pt x="53" y="0"/>
                  </a:moveTo>
                  <a:cubicBezTo>
                    <a:pt x="53" y="2"/>
                    <a:pt x="51" y="4"/>
                    <a:pt x="51" y="7"/>
                  </a:cubicBezTo>
                  <a:cubicBezTo>
                    <a:pt x="48" y="14"/>
                    <a:pt x="48" y="20"/>
                    <a:pt x="47" y="27"/>
                  </a:cubicBezTo>
                  <a:cubicBezTo>
                    <a:pt x="47" y="46"/>
                    <a:pt x="50" y="66"/>
                    <a:pt x="55" y="83"/>
                  </a:cubicBezTo>
                  <a:cubicBezTo>
                    <a:pt x="62" y="105"/>
                    <a:pt x="74" y="129"/>
                    <a:pt x="92" y="145"/>
                  </a:cubicBezTo>
                  <a:cubicBezTo>
                    <a:pt x="100" y="153"/>
                    <a:pt x="113" y="160"/>
                    <a:pt x="123" y="165"/>
                  </a:cubicBezTo>
                  <a:cubicBezTo>
                    <a:pt x="129" y="167"/>
                    <a:pt x="135" y="166"/>
                    <a:pt x="140" y="167"/>
                  </a:cubicBezTo>
                  <a:cubicBezTo>
                    <a:pt x="150" y="170"/>
                    <a:pt x="136" y="175"/>
                    <a:pt x="133" y="176"/>
                  </a:cubicBezTo>
                  <a:cubicBezTo>
                    <a:pt x="127" y="178"/>
                    <a:pt x="122" y="184"/>
                    <a:pt x="116" y="185"/>
                  </a:cubicBezTo>
                  <a:cubicBezTo>
                    <a:pt x="107" y="188"/>
                    <a:pt x="101" y="181"/>
                    <a:pt x="95" y="175"/>
                  </a:cubicBezTo>
                  <a:cubicBezTo>
                    <a:pt x="88" y="169"/>
                    <a:pt x="86" y="171"/>
                    <a:pt x="78" y="169"/>
                  </a:cubicBezTo>
                  <a:cubicBezTo>
                    <a:pt x="73" y="167"/>
                    <a:pt x="71" y="162"/>
                    <a:pt x="67" y="159"/>
                  </a:cubicBezTo>
                  <a:cubicBezTo>
                    <a:pt x="63" y="156"/>
                    <a:pt x="58" y="156"/>
                    <a:pt x="53" y="154"/>
                  </a:cubicBezTo>
                  <a:cubicBezTo>
                    <a:pt x="48" y="152"/>
                    <a:pt x="49" y="151"/>
                    <a:pt x="47" y="146"/>
                  </a:cubicBezTo>
                  <a:cubicBezTo>
                    <a:pt x="45" y="140"/>
                    <a:pt x="41" y="139"/>
                    <a:pt x="35" y="137"/>
                  </a:cubicBezTo>
                  <a:cubicBezTo>
                    <a:pt x="28" y="134"/>
                    <a:pt x="18" y="137"/>
                    <a:pt x="12" y="132"/>
                  </a:cubicBezTo>
                  <a:cubicBezTo>
                    <a:pt x="0" y="124"/>
                    <a:pt x="1" y="105"/>
                    <a:pt x="3" y="93"/>
                  </a:cubicBezTo>
                  <a:cubicBezTo>
                    <a:pt x="6" y="80"/>
                    <a:pt x="10" y="67"/>
                    <a:pt x="16" y="54"/>
                  </a:cubicBezTo>
                  <a:cubicBezTo>
                    <a:pt x="20" y="45"/>
                    <a:pt x="27" y="34"/>
                    <a:pt x="28" y="24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5" name="Freeform 58">
              <a:extLst>
                <a:ext uri="{FF2B5EF4-FFF2-40B4-BE49-F238E27FC236}">
                  <a16:creationId xmlns:a16="http://schemas.microsoft.com/office/drawing/2014/main" id="{64BDC21D-4BE3-4A78-AD90-08C2C565F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1589"/>
              <a:ext cx="169" cy="141"/>
            </a:xfrm>
            <a:custGeom>
              <a:avLst/>
              <a:gdLst>
                <a:gd name="T0" fmla="*/ 64 w 84"/>
                <a:gd name="T1" fmla="*/ 0 h 70"/>
                <a:gd name="T2" fmla="*/ 113 w 84"/>
                <a:gd name="T3" fmla="*/ 121 h 70"/>
                <a:gd name="T4" fmla="*/ 195 w 84"/>
                <a:gd name="T5" fmla="*/ 268 h 70"/>
                <a:gd name="T6" fmla="*/ 441 w 84"/>
                <a:gd name="T7" fmla="*/ 443 h 70"/>
                <a:gd name="T8" fmla="*/ 604 w 84"/>
                <a:gd name="T9" fmla="*/ 508 h 70"/>
                <a:gd name="T10" fmla="*/ 660 w 84"/>
                <a:gd name="T11" fmla="*/ 564 h 70"/>
                <a:gd name="T12" fmla="*/ 563 w 84"/>
                <a:gd name="T13" fmla="*/ 564 h 70"/>
                <a:gd name="T14" fmla="*/ 481 w 84"/>
                <a:gd name="T15" fmla="*/ 516 h 70"/>
                <a:gd name="T16" fmla="*/ 400 w 84"/>
                <a:gd name="T17" fmla="*/ 491 h 70"/>
                <a:gd name="T18" fmla="*/ 316 w 84"/>
                <a:gd name="T19" fmla="*/ 516 h 70"/>
                <a:gd name="T20" fmla="*/ 227 w 84"/>
                <a:gd name="T21" fmla="*/ 500 h 70"/>
                <a:gd name="T22" fmla="*/ 187 w 84"/>
                <a:gd name="T23" fmla="*/ 508 h 70"/>
                <a:gd name="T24" fmla="*/ 145 w 84"/>
                <a:gd name="T25" fmla="*/ 540 h 70"/>
                <a:gd name="T26" fmla="*/ 64 w 84"/>
                <a:gd name="T27" fmla="*/ 524 h 70"/>
                <a:gd name="T28" fmla="*/ 8 w 84"/>
                <a:gd name="T29" fmla="*/ 369 h 70"/>
                <a:gd name="T30" fmla="*/ 48 w 84"/>
                <a:gd name="T31" fmla="*/ 40 h 7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4" h="70">
                  <a:moveTo>
                    <a:pt x="8" y="0"/>
                  </a:moveTo>
                  <a:cubicBezTo>
                    <a:pt x="11" y="4"/>
                    <a:pt x="11" y="10"/>
                    <a:pt x="14" y="15"/>
                  </a:cubicBezTo>
                  <a:cubicBezTo>
                    <a:pt x="17" y="21"/>
                    <a:pt x="19" y="28"/>
                    <a:pt x="24" y="33"/>
                  </a:cubicBezTo>
                  <a:cubicBezTo>
                    <a:pt x="33" y="42"/>
                    <a:pt x="43" y="49"/>
                    <a:pt x="54" y="54"/>
                  </a:cubicBezTo>
                  <a:cubicBezTo>
                    <a:pt x="60" y="57"/>
                    <a:pt x="67" y="60"/>
                    <a:pt x="74" y="62"/>
                  </a:cubicBezTo>
                  <a:cubicBezTo>
                    <a:pt x="77" y="63"/>
                    <a:pt x="84" y="65"/>
                    <a:pt x="81" y="69"/>
                  </a:cubicBezTo>
                  <a:cubicBezTo>
                    <a:pt x="77" y="69"/>
                    <a:pt x="73" y="70"/>
                    <a:pt x="69" y="69"/>
                  </a:cubicBezTo>
                  <a:cubicBezTo>
                    <a:pt x="66" y="67"/>
                    <a:pt x="63" y="64"/>
                    <a:pt x="59" y="63"/>
                  </a:cubicBezTo>
                  <a:cubicBezTo>
                    <a:pt x="56" y="61"/>
                    <a:pt x="52" y="60"/>
                    <a:pt x="49" y="60"/>
                  </a:cubicBezTo>
                  <a:cubicBezTo>
                    <a:pt x="45" y="60"/>
                    <a:pt x="43" y="63"/>
                    <a:pt x="39" y="63"/>
                  </a:cubicBezTo>
                  <a:cubicBezTo>
                    <a:pt x="35" y="63"/>
                    <a:pt x="32" y="61"/>
                    <a:pt x="28" y="61"/>
                  </a:cubicBezTo>
                  <a:cubicBezTo>
                    <a:pt x="26" y="61"/>
                    <a:pt x="24" y="61"/>
                    <a:pt x="23" y="62"/>
                  </a:cubicBezTo>
                  <a:cubicBezTo>
                    <a:pt x="21" y="63"/>
                    <a:pt x="20" y="65"/>
                    <a:pt x="18" y="66"/>
                  </a:cubicBezTo>
                  <a:cubicBezTo>
                    <a:pt x="15" y="67"/>
                    <a:pt x="11" y="65"/>
                    <a:pt x="8" y="64"/>
                  </a:cubicBezTo>
                  <a:cubicBezTo>
                    <a:pt x="0" y="63"/>
                    <a:pt x="0" y="53"/>
                    <a:pt x="1" y="45"/>
                  </a:cubicBezTo>
                  <a:cubicBezTo>
                    <a:pt x="2" y="32"/>
                    <a:pt x="6" y="19"/>
                    <a:pt x="6" y="5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6" name="Freeform 59">
              <a:extLst>
                <a:ext uri="{FF2B5EF4-FFF2-40B4-BE49-F238E27FC236}">
                  <a16:creationId xmlns:a16="http://schemas.microsoft.com/office/drawing/2014/main" id="{7B22852D-8074-45D0-B5EE-7E9AE61CB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744"/>
              <a:ext cx="187" cy="268"/>
            </a:xfrm>
            <a:custGeom>
              <a:avLst/>
              <a:gdLst>
                <a:gd name="T0" fmla="*/ 40 w 93"/>
                <a:gd name="T1" fmla="*/ 8 h 133"/>
                <a:gd name="T2" fmla="*/ 129 w 93"/>
                <a:gd name="T3" fmla="*/ 16 h 133"/>
                <a:gd name="T4" fmla="*/ 195 w 93"/>
                <a:gd name="T5" fmla="*/ 40 h 133"/>
                <a:gd name="T6" fmla="*/ 384 w 93"/>
                <a:gd name="T7" fmla="*/ 32 h 133"/>
                <a:gd name="T8" fmla="*/ 448 w 93"/>
                <a:gd name="T9" fmla="*/ 16 h 133"/>
                <a:gd name="T10" fmla="*/ 545 w 93"/>
                <a:gd name="T11" fmla="*/ 81 h 133"/>
                <a:gd name="T12" fmla="*/ 587 w 93"/>
                <a:gd name="T13" fmla="*/ 64 h 133"/>
                <a:gd name="T14" fmla="*/ 619 w 93"/>
                <a:gd name="T15" fmla="*/ 73 h 133"/>
                <a:gd name="T16" fmla="*/ 756 w 93"/>
                <a:gd name="T17" fmla="*/ 105 h 133"/>
                <a:gd name="T18" fmla="*/ 211 w 93"/>
                <a:gd name="T19" fmla="*/ 508 h 133"/>
                <a:gd name="T20" fmla="*/ 177 w 93"/>
                <a:gd name="T21" fmla="*/ 776 h 133"/>
                <a:gd name="T22" fmla="*/ 195 w 93"/>
                <a:gd name="T23" fmla="*/ 1088 h 133"/>
                <a:gd name="T24" fmla="*/ 32 w 93"/>
                <a:gd name="T25" fmla="*/ 687 h 133"/>
                <a:gd name="T26" fmla="*/ 0 w 93"/>
                <a:gd name="T27" fmla="*/ 435 h 133"/>
                <a:gd name="T28" fmla="*/ 16 w 93"/>
                <a:gd name="T29" fmla="*/ 171 h 1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3" h="133">
                  <a:moveTo>
                    <a:pt x="5" y="1"/>
                  </a:moveTo>
                  <a:cubicBezTo>
                    <a:pt x="10" y="2"/>
                    <a:pt x="12" y="2"/>
                    <a:pt x="16" y="2"/>
                  </a:cubicBezTo>
                  <a:cubicBezTo>
                    <a:pt x="20" y="1"/>
                    <a:pt x="22" y="3"/>
                    <a:pt x="24" y="5"/>
                  </a:cubicBezTo>
                  <a:cubicBezTo>
                    <a:pt x="32" y="10"/>
                    <a:pt x="41" y="9"/>
                    <a:pt x="47" y="4"/>
                  </a:cubicBezTo>
                  <a:cubicBezTo>
                    <a:pt x="50" y="1"/>
                    <a:pt x="51" y="0"/>
                    <a:pt x="55" y="2"/>
                  </a:cubicBezTo>
                  <a:cubicBezTo>
                    <a:pt x="59" y="5"/>
                    <a:pt x="61" y="10"/>
                    <a:pt x="67" y="10"/>
                  </a:cubicBezTo>
                  <a:cubicBezTo>
                    <a:pt x="69" y="9"/>
                    <a:pt x="70" y="8"/>
                    <a:pt x="72" y="8"/>
                  </a:cubicBezTo>
                  <a:cubicBezTo>
                    <a:pt x="73" y="8"/>
                    <a:pt x="74" y="9"/>
                    <a:pt x="76" y="9"/>
                  </a:cubicBezTo>
                  <a:cubicBezTo>
                    <a:pt x="81" y="11"/>
                    <a:pt x="87" y="11"/>
                    <a:pt x="93" y="13"/>
                  </a:cubicBezTo>
                  <a:cubicBezTo>
                    <a:pt x="69" y="23"/>
                    <a:pt x="35" y="33"/>
                    <a:pt x="26" y="62"/>
                  </a:cubicBezTo>
                  <a:cubicBezTo>
                    <a:pt x="23" y="72"/>
                    <a:pt x="23" y="84"/>
                    <a:pt x="22" y="95"/>
                  </a:cubicBezTo>
                  <a:cubicBezTo>
                    <a:pt x="22" y="107"/>
                    <a:pt x="22" y="121"/>
                    <a:pt x="24" y="133"/>
                  </a:cubicBezTo>
                  <a:cubicBezTo>
                    <a:pt x="16" y="118"/>
                    <a:pt x="8" y="101"/>
                    <a:pt x="4" y="84"/>
                  </a:cubicBezTo>
                  <a:cubicBezTo>
                    <a:pt x="2" y="74"/>
                    <a:pt x="1" y="63"/>
                    <a:pt x="0" y="53"/>
                  </a:cubicBezTo>
                  <a:cubicBezTo>
                    <a:pt x="0" y="42"/>
                    <a:pt x="3" y="32"/>
                    <a:pt x="2" y="21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7" name="Freeform 60">
              <a:extLst>
                <a:ext uri="{FF2B5EF4-FFF2-40B4-BE49-F238E27FC236}">
                  <a16:creationId xmlns:a16="http://schemas.microsoft.com/office/drawing/2014/main" id="{4F5417B7-E4BC-4D78-8B5F-A9CCEE140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2041"/>
              <a:ext cx="194" cy="147"/>
            </a:xfrm>
            <a:custGeom>
              <a:avLst/>
              <a:gdLst>
                <a:gd name="T0" fmla="*/ 49 w 96"/>
                <a:gd name="T1" fmla="*/ 0 h 73"/>
                <a:gd name="T2" fmla="*/ 115 w 96"/>
                <a:gd name="T3" fmla="*/ 81 h 73"/>
                <a:gd name="T4" fmla="*/ 232 w 96"/>
                <a:gd name="T5" fmla="*/ 155 h 73"/>
                <a:gd name="T6" fmla="*/ 420 w 96"/>
                <a:gd name="T7" fmla="*/ 179 h 73"/>
                <a:gd name="T8" fmla="*/ 584 w 96"/>
                <a:gd name="T9" fmla="*/ 219 h 73"/>
                <a:gd name="T10" fmla="*/ 711 w 96"/>
                <a:gd name="T11" fmla="*/ 179 h 73"/>
                <a:gd name="T12" fmla="*/ 792 w 96"/>
                <a:gd name="T13" fmla="*/ 145 h 73"/>
                <a:gd name="T14" fmla="*/ 711 w 96"/>
                <a:gd name="T15" fmla="*/ 228 h 73"/>
                <a:gd name="T16" fmla="*/ 612 w 96"/>
                <a:gd name="T17" fmla="*/ 312 h 73"/>
                <a:gd name="T18" fmla="*/ 412 w 96"/>
                <a:gd name="T19" fmla="*/ 304 h 73"/>
                <a:gd name="T20" fmla="*/ 356 w 96"/>
                <a:gd name="T21" fmla="*/ 385 h 73"/>
                <a:gd name="T22" fmla="*/ 273 w 96"/>
                <a:gd name="T23" fmla="*/ 385 h 73"/>
                <a:gd name="T24" fmla="*/ 249 w 96"/>
                <a:gd name="T25" fmla="*/ 441 h 73"/>
                <a:gd name="T26" fmla="*/ 216 w 96"/>
                <a:gd name="T27" fmla="*/ 516 h 73"/>
                <a:gd name="T28" fmla="*/ 65 w 96"/>
                <a:gd name="T29" fmla="*/ 425 h 73"/>
                <a:gd name="T30" fmla="*/ 0 w 96"/>
                <a:gd name="T31" fmla="*/ 155 h 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6" h="73">
                  <a:moveTo>
                    <a:pt x="6" y="0"/>
                  </a:moveTo>
                  <a:cubicBezTo>
                    <a:pt x="9" y="1"/>
                    <a:pt x="12" y="8"/>
                    <a:pt x="14" y="10"/>
                  </a:cubicBezTo>
                  <a:cubicBezTo>
                    <a:pt x="18" y="14"/>
                    <a:pt x="23" y="18"/>
                    <a:pt x="28" y="19"/>
                  </a:cubicBezTo>
                  <a:cubicBezTo>
                    <a:pt x="36" y="21"/>
                    <a:pt x="44" y="20"/>
                    <a:pt x="51" y="22"/>
                  </a:cubicBezTo>
                  <a:cubicBezTo>
                    <a:pt x="58" y="24"/>
                    <a:pt x="64" y="28"/>
                    <a:pt x="71" y="27"/>
                  </a:cubicBezTo>
                  <a:cubicBezTo>
                    <a:pt x="77" y="26"/>
                    <a:pt x="81" y="24"/>
                    <a:pt x="86" y="22"/>
                  </a:cubicBezTo>
                  <a:cubicBezTo>
                    <a:pt x="89" y="21"/>
                    <a:pt x="93" y="18"/>
                    <a:pt x="96" y="18"/>
                  </a:cubicBezTo>
                  <a:cubicBezTo>
                    <a:pt x="95" y="22"/>
                    <a:pt x="89" y="25"/>
                    <a:pt x="86" y="28"/>
                  </a:cubicBezTo>
                  <a:cubicBezTo>
                    <a:pt x="82" y="31"/>
                    <a:pt x="78" y="36"/>
                    <a:pt x="74" y="38"/>
                  </a:cubicBezTo>
                  <a:cubicBezTo>
                    <a:pt x="66" y="42"/>
                    <a:pt x="59" y="32"/>
                    <a:pt x="50" y="37"/>
                  </a:cubicBezTo>
                  <a:cubicBezTo>
                    <a:pt x="46" y="39"/>
                    <a:pt x="46" y="44"/>
                    <a:pt x="43" y="47"/>
                  </a:cubicBezTo>
                  <a:cubicBezTo>
                    <a:pt x="40" y="49"/>
                    <a:pt x="36" y="44"/>
                    <a:pt x="33" y="47"/>
                  </a:cubicBezTo>
                  <a:cubicBezTo>
                    <a:pt x="30" y="48"/>
                    <a:pt x="30" y="52"/>
                    <a:pt x="30" y="54"/>
                  </a:cubicBezTo>
                  <a:cubicBezTo>
                    <a:pt x="28" y="57"/>
                    <a:pt x="27" y="60"/>
                    <a:pt x="26" y="63"/>
                  </a:cubicBezTo>
                  <a:cubicBezTo>
                    <a:pt x="20" y="73"/>
                    <a:pt x="12" y="58"/>
                    <a:pt x="8" y="52"/>
                  </a:cubicBezTo>
                  <a:cubicBezTo>
                    <a:pt x="2" y="41"/>
                    <a:pt x="3" y="31"/>
                    <a:pt x="0" y="19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8" name="Freeform 61">
              <a:extLst>
                <a:ext uri="{FF2B5EF4-FFF2-40B4-BE49-F238E27FC236}">
                  <a16:creationId xmlns:a16="http://schemas.microsoft.com/office/drawing/2014/main" id="{B3DE9E49-B24E-43F1-ABC3-8CDE06F5D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2127"/>
              <a:ext cx="135" cy="252"/>
            </a:xfrm>
            <a:custGeom>
              <a:avLst/>
              <a:gdLst>
                <a:gd name="T0" fmla="*/ 24 w 67"/>
                <a:gd name="T1" fmla="*/ 369 h 125"/>
                <a:gd name="T2" fmla="*/ 139 w 67"/>
                <a:gd name="T3" fmla="*/ 272 h 125"/>
                <a:gd name="T4" fmla="*/ 187 w 67"/>
                <a:gd name="T5" fmla="*/ 220 h 125"/>
                <a:gd name="T6" fmla="*/ 252 w 67"/>
                <a:gd name="T7" fmla="*/ 196 h 125"/>
                <a:gd name="T8" fmla="*/ 304 w 67"/>
                <a:gd name="T9" fmla="*/ 147 h 125"/>
                <a:gd name="T10" fmla="*/ 369 w 67"/>
                <a:gd name="T11" fmla="*/ 131 h 125"/>
                <a:gd name="T12" fmla="*/ 548 w 67"/>
                <a:gd name="T13" fmla="*/ 0 h 125"/>
                <a:gd name="T14" fmla="*/ 385 w 67"/>
                <a:gd name="T15" fmla="*/ 272 h 125"/>
                <a:gd name="T16" fmla="*/ 369 w 67"/>
                <a:gd name="T17" fmla="*/ 369 h 125"/>
                <a:gd name="T18" fmla="*/ 336 w 67"/>
                <a:gd name="T19" fmla="*/ 476 h 125"/>
                <a:gd name="T20" fmla="*/ 304 w 67"/>
                <a:gd name="T21" fmla="*/ 655 h 125"/>
                <a:gd name="T22" fmla="*/ 260 w 67"/>
                <a:gd name="T23" fmla="*/ 845 h 125"/>
                <a:gd name="T24" fmla="*/ 260 w 67"/>
                <a:gd name="T25" fmla="*/ 1024 h 125"/>
                <a:gd name="T26" fmla="*/ 89 w 67"/>
                <a:gd name="T27" fmla="*/ 573 h 1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7" h="125">
                  <a:moveTo>
                    <a:pt x="3" y="45"/>
                  </a:moveTo>
                  <a:cubicBezTo>
                    <a:pt x="0" y="38"/>
                    <a:pt x="14" y="37"/>
                    <a:pt x="17" y="33"/>
                  </a:cubicBezTo>
                  <a:cubicBezTo>
                    <a:pt x="19" y="31"/>
                    <a:pt x="20" y="28"/>
                    <a:pt x="23" y="27"/>
                  </a:cubicBezTo>
                  <a:cubicBezTo>
                    <a:pt x="26" y="26"/>
                    <a:pt x="29" y="25"/>
                    <a:pt x="31" y="24"/>
                  </a:cubicBezTo>
                  <a:cubicBezTo>
                    <a:pt x="34" y="22"/>
                    <a:pt x="34" y="21"/>
                    <a:pt x="37" y="18"/>
                  </a:cubicBezTo>
                  <a:cubicBezTo>
                    <a:pt x="40" y="15"/>
                    <a:pt x="41" y="17"/>
                    <a:pt x="45" y="16"/>
                  </a:cubicBezTo>
                  <a:cubicBezTo>
                    <a:pt x="53" y="15"/>
                    <a:pt x="62" y="5"/>
                    <a:pt x="67" y="0"/>
                  </a:cubicBezTo>
                  <a:cubicBezTo>
                    <a:pt x="63" y="12"/>
                    <a:pt x="52" y="21"/>
                    <a:pt x="47" y="33"/>
                  </a:cubicBezTo>
                  <a:cubicBezTo>
                    <a:pt x="46" y="37"/>
                    <a:pt x="46" y="41"/>
                    <a:pt x="45" y="45"/>
                  </a:cubicBezTo>
                  <a:cubicBezTo>
                    <a:pt x="44" y="50"/>
                    <a:pt x="42" y="54"/>
                    <a:pt x="41" y="58"/>
                  </a:cubicBezTo>
                  <a:cubicBezTo>
                    <a:pt x="39" y="66"/>
                    <a:pt x="39" y="73"/>
                    <a:pt x="37" y="80"/>
                  </a:cubicBezTo>
                  <a:cubicBezTo>
                    <a:pt x="35" y="88"/>
                    <a:pt x="33" y="95"/>
                    <a:pt x="32" y="103"/>
                  </a:cubicBezTo>
                  <a:cubicBezTo>
                    <a:pt x="32" y="109"/>
                    <a:pt x="34" y="120"/>
                    <a:pt x="32" y="125"/>
                  </a:cubicBezTo>
                  <a:cubicBezTo>
                    <a:pt x="21" y="109"/>
                    <a:pt x="25" y="85"/>
                    <a:pt x="11" y="70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9" name="Freeform 62">
              <a:extLst>
                <a:ext uri="{FF2B5EF4-FFF2-40B4-BE49-F238E27FC236}">
                  <a16:creationId xmlns:a16="http://schemas.microsoft.com/office/drawing/2014/main" id="{54C2D1A5-10A7-4BA6-A419-956236F02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918"/>
              <a:ext cx="288" cy="319"/>
            </a:xfrm>
            <a:custGeom>
              <a:avLst/>
              <a:gdLst>
                <a:gd name="T0" fmla="*/ 81 w 143"/>
                <a:gd name="T1" fmla="*/ 97 h 158"/>
                <a:gd name="T2" fmla="*/ 475 w 143"/>
                <a:gd name="T3" fmla="*/ 57 h 158"/>
                <a:gd name="T4" fmla="*/ 824 w 143"/>
                <a:gd name="T5" fmla="*/ 339 h 158"/>
                <a:gd name="T6" fmla="*/ 1039 w 143"/>
                <a:gd name="T7" fmla="*/ 775 h 158"/>
                <a:gd name="T8" fmla="*/ 1104 w 143"/>
                <a:gd name="T9" fmla="*/ 1020 h 158"/>
                <a:gd name="T10" fmla="*/ 1136 w 143"/>
                <a:gd name="T11" fmla="*/ 1284 h 158"/>
                <a:gd name="T12" fmla="*/ 1128 w 143"/>
                <a:gd name="T13" fmla="*/ 1300 h 158"/>
                <a:gd name="T14" fmla="*/ 1013 w 143"/>
                <a:gd name="T15" fmla="*/ 979 h 158"/>
                <a:gd name="T16" fmla="*/ 884 w 143"/>
                <a:gd name="T17" fmla="*/ 733 h 158"/>
                <a:gd name="T18" fmla="*/ 483 w 143"/>
                <a:gd name="T19" fmla="*/ 380 h 158"/>
                <a:gd name="T20" fmla="*/ 16 w 143"/>
                <a:gd name="T21" fmla="*/ 979 h 158"/>
                <a:gd name="T22" fmla="*/ 32 w 143"/>
                <a:gd name="T23" fmla="*/ 676 h 158"/>
                <a:gd name="T24" fmla="*/ 8 w 143"/>
                <a:gd name="T25" fmla="*/ 493 h 158"/>
                <a:gd name="T26" fmla="*/ 40 w 143"/>
                <a:gd name="T27" fmla="*/ 412 h 158"/>
                <a:gd name="T28" fmla="*/ 40 w 143"/>
                <a:gd name="T29" fmla="*/ 297 h 158"/>
                <a:gd name="T30" fmla="*/ 81 w 143"/>
                <a:gd name="T31" fmla="*/ 204 h 158"/>
                <a:gd name="T32" fmla="*/ 73 w 143"/>
                <a:gd name="T33" fmla="*/ 97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3" h="158">
                  <a:moveTo>
                    <a:pt x="10" y="12"/>
                  </a:moveTo>
                  <a:cubicBezTo>
                    <a:pt x="14" y="0"/>
                    <a:pt x="47" y="3"/>
                    <a:pt x="58" y="7"/>
                  </a:cubicBezTo>
                  <a:cubicBezTo>
                    <a:pt x="75" y="14"/>
                    <a:pt x="89" y="27"/>
                    <a:pt x="101" y="41"/>
                  </a:cubicBezTo>
                  <a:cubicBezTo>
                    <a:pt x="114" y="56"/>
                    <a:pt x="119" y="76"/>
                    <a:pt x="127" y="94"/>
                  </a:cubicBezTo>
                  <a:cubicBezTo>
                    <a:pt x="132" y="104"/>
                    <a:pt x="134" y="113"/>
                    <a:pt x="135" y="124"/>
                  </a:cubicBezTo>
                  <a:cubicBezTo>
                    <a:pt x="136" y="130"/>
                    <a:pt x="143" y="151"/>
                    <a:pt x="139" y="156"/>
                  </a:cubicBezTo>
                  <a:cubicBezTo>
                    <a:pt x="139" y="157"/>
                    <a:pt x="139" y="157"/>
                    <a:pt x="138" y="158"/>
                  </a:cubicBezTo>
                  <a:cubicBezTo>
                    <a:pt x="130" y="147"/>
                    <a:pt x="130" y="131"/>
                    <a:pt x="124" y="119"/>
                  </a:cubicBezTo>
                  <a:cubicBezTo>
                    <a:pt x="120" y="109"/>
                    <a:pt x="114" y="98"/>
                    <a:pt x="108" y="89"/>
                  </a:cubicBezTo>
                  <a:cubicBezTo>
                    <a:pt x="97" y="73"/>
                    <a:pt x="78" y="52"/>
                    <a:pt x="59" y="46"/>
                  </a:cubicBezTo>
                  <a:cubicBezTo>
                    <a:pt x="4" y="29"/>
                    <a:pt x="17" y="87"/>
                    <a:pt x="2" y="119"/>
                  </a:cubicBezTo>
                  <a:cubicBezTo>
                    <a:pt x="1" y="107"/>
                    <a:pt x="4" y="95"/>
                    <a:pt x="4" y="82"/>
                  </a:cubicBezTo>
                  <a:cubicBezTo>
                    <a:pt x="3" y="74"/>
                    <a:pt x="0" y="67"/>
                    <a:pt x="1" y="60"/>
                  </a:cubicBezTo>
                  <a:cubicBezTo>
                    <a:pt x="1" y="57"/>
                    <a:pt x="4" y="54"/>
                    <a:pt x="5" y="50"/>
                  </a:cubicBezTo>
                  <a:cubicBezTo>
                    <a:pt x="6" y="45"/>
                    <a:pt x="4" y="42"/>
                    <a:pt x="5" y="36"/>
                  </a:cubicBezTo>
                  <a:cubicBezTo>
                    <a:pt x="5" y="33"/>
                    <a:pt x="9" y="29"/>
                    <a:pt x="10" y="25"/>
                  </a:cubicBezTo>
                  <a:cubicBezTo>
                    <a:pt x="10" y="21"/>
                    <a:pt x="8" y="17"/>
                    <a:pt x="9" y="12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0" name="Freeform 63">
              <a:extLst>
                <a:ext uri="{FF2B5EF4-FFF2-40B4-BE49-F238E27FC236}">
                  <a16:creationId xmlns:a16="http://schemas.microsoft.com/office/drawing/2014/main" id="{5EAA1EBD-BF09-41A7-812E-F7DF2CFA9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1972"/>
              <a:ext cx="427" cy="244"/>
            </a:xfrm>
            <a:custGeom>
              <a:avLst/>
              <a:gdLst>
                <a:gd name="T0" fmla="*/ 40 w 212"/>
                <a:gd name="T1" fmla="*/ 371 h 121"/>
                <a:gd name="T2" fmla="*/ 268 w 212"/>
                <a:gd name="T3" fmla="*/ 220 h 121"/>
                <a:gd name="T4" fmla="*/ 328 w 212"/>
                <a:gd name="T5" fmla="*/ 155 h 121"/>
                <a:gd name="T6" fmla="*/ 369 w 212"/>
                <a:gd name="T7" fmla="*/ 139 h 121"/>
                <a:gd name="T8" fmla="*/ 393 w 212"/>
                <a:gd name="T9" fmla="*/ 81 h 121"/>
                <a:gd name="T10" fmla="*/ 500 w 212"/>
                <a:gd name="T11" fmla="*/ 65 h 121"/>
                <a:gd name="T12" fmla="*/ 588 w 212"/>
                <a:gd name="T13" fmla="*/ 147 h 121"/>
                <a:gd name="T14" fmla="*/ 981 w 212"/>
                <a:gd name="T15" fmla="*/ 0 h 121"/>
                <a:gd name="T16" fmla="*/ 1225 w 212"/>
                <a:gd name="T17" fmla="*/ 196 h 121"/>
                <a:gd name="T18" fmla="*/ 1323 w 212"/>
                <a:gd name="T19" fmla="*/ 264 h 121"/>
                <a:gd name="T20" fmla="*/ 1404 w 212"/>
                <a:gd name="T21" fmla="*/ 387 h 121"/>
                <a:gd name="T22" fmla="*/ 1529 w 212"/>
                <a:gd name="T23" fmla="*/ 468 h 121"/>
                <a:gd name="T24" fmla="*/ 1603 w 212"/>
                <a:gd name="T25" fmla="*/ 597 h 121"/>
                <a:gd name="T26" fmla="*/ 1716 w 212"/>
                <a:gd name="T27" fmla="*/ 992 h 121"/>
                <a:gd name="T28" fmla="*/ 1529 w 212"/>
                <a:gd name="T29" fmla="*/ 756 h 121"/>
                <a:gd name="T30" fmla="*/ 1217 w 212"/>
                <a:gd name="T31" fmla="*/ 500 h 121"/>
                <a:gd name="T32" fmla="*/ 709 w 212"/>
                <a:gd name="T33" fmla="*/ 313 h 121"/>
                <a:gd name="T34" fmla="*/ 97 w 212"/>
                <a:gd name="T35" fmla="*/ 428 h 12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2" h="121">
                  <a:moveTo>
                    <a:pt x="5" y="45"/>
                  </a:moveTo>
                  <a:cubicBezTo>
                    <a:pt x="0" y="28"/>
                    <a:pt x="23" y="29"/>
                    <a:pt x="33" y="27"/>
                  </a:cubicBezTo>
                  <a:cubicBezTo>
                    <a:pt x="34" y="22"/>
                    <a:pt x="37" y="22"/>
                    <a:pt x="40" y="19"/>
                  </a:cubicBezTo>
                  <a:cubicBezTo>
                    <a:pt x="42" y="17"/>
                    <a:pt x="43" y="19"/>
                    <a:pt x="45" y="17"/>
                  </a:cubicBezTo>
                  <a:cubicBezTo>
                    <a:pt x="47" y="15"/>
                    <a:pt x="45" y="12"/>
                    <a:pt x="48" y="10"/>
                  </a:cubicBezTo>
                  <a:cubicBezTo>
                    <a:pt x="51" y="8"/>
                    <a:pt x="57" y="7"/>
                    <a:pt x="61" y="8"/>
                  </a:cubicBezTo>
                  <a:cubicBezTo>
                    <a:pt x="68" y="10"/>
                    <a:pt x="67" y="16"/>
                    <a:pt x="72" y="18"/>
                  </a:cubicBezTo>
                  <a:cubicBezTo>
                    <a:pt x="79" y="21"/>
                    <a:pt x="117" y="8"/>
                    <a:pt x="120" y="0"/>
                  </a:cubicBezTo>
                  <a:cubicBezTo>
                    <a:pt x="136" y="1"/>
                    <a:pt x="139" y="17"/>
                    <a:pt x="150" y="24"/>
                  </a:cubicBezTo>
                  <a:cubicBezTo>
                    <a:pt x="156" y="27"/>
                    <a:pt x="158" y="27"/>
                    <a:pt x="162" y="32"/>
                  </a:cubicBezTo>
                  <a:cubicBezTo>
                    <a:pt x="166" y="37"/>
                    <a:pt x="167" y="43"/>
                    <a:pt x="172" y="47"/>
                  </a:cubicBezTo>
                  <a:cubicBezTo>
                    <a:pt x="177" y="51"/>
                    <a:pt x="183" y="52"/>
                    <a:pt x="187" y="57"/>
                  </a:cubicBezTo>
                  <a:cubicBezTo>
                    <a:pt x="191" y="62"/>
                    <a:pt x="194" y="69"/>
                    <a:pt x="196" y="73"/>
                  </a:cubicBezTo>
                  <a:cubicBezTo>
                    <a:pt x="203" y="86"/>
                    <a:pt x="212" y="106"/>
                    <a:pt x="210" y="121"/>
                  </a:cubicBezTo>
                  <a:cubicBezTo>
                    <a:pt x="200" y="117"/>
                    <a:pt x="194" y="100"/>
                    <a:pt x="187" y="92"/>
                  </a:cubicBezTo>
                  <a:cubicBezTo>
                    <a:pt x="176" y="79"/>
                    <a:pt x="163" y="71"/>
                    <a:pt x="149" y="61"/>
                  </a:cubicBezTo>
                  <a:cubicBezTo>
                    <a:pt x="131" y="48"/>
                    <a:pt x="109" y="43"/>
                    <a:pt x="87" y="38"/>
                  </a:cubicBezTo>
                  <a:cubicBezTo>
                    <a:pt x="60" y="32"/>
                    <a:pt x="33" y="33"/>
                    <a:pt x="12" y="52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1" name="Freeform 64">
              <a:extLst>
                <a:ext uri="{FF2B5EF4-FFF2-40B4-BE49-F238E27FC236}">
                  <a16:creationId xmlns:a16="http://schemas.microsoft.com/office/drawing/2014/main" id="{781845D9-1270-43E5-A43C-D90465686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1726"/>
              <a:ext cx="185" cy="141"/>
            </a:xfrm>
            <a:custGeom>
              <a:avLst/>
              <a:gdLst>
                <a:gd name="T0" fmla="*/ 8 w 92"/>
                <a:gd name="T1" fmla="*/ 113 h 70"/>
                <a:gd name="T2" fmla="*/ 316 w 92"/>
                <a:gd name="T3" fmla="*/ 163 h 70"/>
                <a:gd name="T4" fmla="*/ 537 w 92"/>
                <a:gd name="T5" fmla="*/ 179 h 70"/>
                <a:gd name="T6" fmla="*/ 692 w 92"/>
                <a:gd name="T7" fmla="*/ 137 h 70"/>
                <a:gd name="T8" fmla="*/ 716 w 92"/>
                <a:gd name="T9" fmla="*/ 0 h 70"/>
                <a:gd name="T10" fmla="*/ 700 w 92"/>
                <a:gd name="T11" fmla="*/ 203 h 70"/>
                <a:gd name="T12" fmla="*/ 611 w 92"/>
                <a:gd name="T13" fmla="*/ 353 h 70"/>
                <a:gd name="T14" fmla="*/ 579 w 92"/>
                <a:gd name="T15" fmla="*/ 572 h 70"/>
                <a:gd name="T16" fmla="*/ 513 w 92"/>
                <a:gd name="T17" fmla="*/ 459 h 70"/>
                <a:gd name="T18" fmla="*/ 521 w 92"/>
                <a:gd name="T19" fmla="*/ 336 h 70"/>
                <a:gd name="T20" fmla="*/ 400 w 92"/>
                <a:gd name="T21" fmla="*/ 236 h 70"/>
                <a:gd name="T22" fmla="*/ 153 w 92"/>
                <a:gd name="T23" fmla="*/ 187 h 70"/>
                <a:gd name="T24" fmla="*/ 0 w 92"/>
                <a:gd name="T25" fmla="*/ 147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2" h="70">
                  <a:moveTo>
                    <a:pt x="1" y="14"/>
                  </a:moveTo>
                  <a:cubicBezTo>
                    <a:pt x="14" y="15"/>
                    <a:pt x="26" y="20"/>
                    <a:pt x="39" y="20"/>
                  </a:cubicBezTo>
                  <a:cubicBezTo>
                    <a:pt x="48" y="21"/>
                    <a:pt x="57" y="22"/>
                    <a:pt x="66" y="22"/>
                  </a:cubicBezTo>
                  <a:cubicBezTo>
                    <a:pt x="72" y="23"/>
                    <a:pt x="80" y="22"/>
                    <a:pt x="85" y="17"/>
                  </a:cubicBezTo>
                  <a:cubicBezTo>
                    <a:pt x="89" y="12"/>
                    <a:pt x="88" y="5"/>
                    <a:pt x="88" y="0"/>
                  </a:cubicBezTo>
                  <a:cubicBezTo>
                    <a:pt x="88" y="7"/>
                    <a:pt x="92" y="19"/>
                    <a:pt x="86" y="25"/>
                  </a:cubicBezTo>
                  <a:cubicBezTo>
                    <a:pt x="81" y="30"/>
                    <a:pt x="69" y="33"/>
                    <a:pt x="75" y="43"/>
                  </a:cubicBezTo>
                  <a:cubicBezTo>
                    <a:pt x="63" y="49"/>
                    <a:pt x="71" y="62"/>
                    <a:pt x="71" y="70"/>
                  </a:cubicBezTo>
                  <a:cubicBezTo>
                    <a:pt x="69" y="65"/>
                    <a:pt x="65" y="61"/>
                    <a:pt x="63" y="56"/>
                  </a:cubicBezTo>
                  <a:cubicBezTo>
                    <a:pt x="61" y="50"/>
                    <a:pt x="64" y="46"/>
                    <a:pt x="64" y="41"/>
                  </a:cubicBezTo>
                  <a:cubicBezTo>
                    <a:pt x="64" y="35"/>
                    <a:pt x="54" y="31"/>
                    <a:pt x="49" y="29"/>
                  </a:cubicBezTo>
                  <a:cubicBezTo>
                    <a:pt x="40" y="25"/>
                    <a:pt x="29" y="25"/>
                    <a:pt x="19" y="23"/>
                  </a:cubicBezTo>
                  <a:cubicBezTo>
                    <a:pt x="14" y="22"/>
                    <a:pt x="4" y="17"/>
                    <a:pt x="0" y="18"/>
                  </a:cubicBezTo>
                </a:path>
              </a:pathLst>
            </a:custGeom>
            <a:solidFill>
              <a:srgbClr val="B43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2" name="Freeform 65">
              <a:extLst>
                <a:ext uri="{FF2B5EF4-FFF2-40B4-BE49-F238E27FC236}">
                  <a16:creationId xmlns:a16="http://schemas.microsoft.com/office/drawing/2014/main" id="{4947AFF0-FDDB-493F-B12F-9F473A8C6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456"/>
              <a:ext cx="185" cy="176"/>
            </a:xfrm>
            <a:custGeom>
              <a:avLst/>
              <a:gdLst>
                <a:gd name="T0" fmla="*/ 32 w 92"/>
                <a:gd name="T1" fmla="*/ 0 h 87"/>
                <a:gd name="T2" fmla="*/ 0 w 92"/>
                <a:gd name="T3" fmla="*/ 81 h 87"/>
                <a:gd name="T4" fmla="*/ 16 w 92"/>
                <a:gd name="T5" fmla="*/ 164 h 87"/>
                <a:gd name="T6" fmla="*/ 16 w 92"/>
                <a:gd name="T7" fmla="*/ 241 h 87"/>
                <a:gd name="T8" fmla="*/ 24 w 92"/>
                <a:gd name="T9" fmla="*/ 307 h 87"/>
                <a:gd name="T10" fmla="*/ 40 w 92"/>
                <a:gd name="T11" fmla="*/ 372 h 87"/>
                <a:gd name="T12" fmla="*/ 235 w 92"/>
                <a:gd name="T13" fmla="*/ 556 h 87"/>
                <a:gd name="T14" fmla="*/ 356 w 92"/>
                <a:gd name="T15" fmla="*/ 597 h 87"/>
                <a:gd name="T16" fmla="*/ 392 w 92"/>
                <a:gd name="T17" fmla="*/ 647 h 87"/>
                <a:gd name="T18" fmla="*/ 432 w 92"/>
                <a:gd name="T19" fmla="*/ 672 h 87"/>
                <a:gd name="T20" fmla="*/ 505 w 92"/>
                <a:gd name="T21" fmla="*/ 688 h 87"/>
                <a:gd name="T22" fmla="*/ 587 w 92"/>
                <a:gd name="T23" fmla="*/ 672 h 87"/>
                <a:gd name="T24" fmla="*/ 748 w 92"/>
                <a:gd name="T25" fmla="*/ 720 h 87"/>
                <a:gd name="T26" fmla="*/ 440 w 92"/>
                <a:gd name="T27" fmla="*/ 581 h 87"/>
                <a:gd name="T28" fmla="*/ 340 w 92"/>
                <a:gd name="T29" fmla="*/ 496 h 87"/>
                <a:gd name="T30" fmla="*/ 284 w 92"/>
                <a:gd name="T31" fmla="*/ 447 h 87"/>
                <a:gd name="T32" fmla="*/ 227 w 92"/>
                <a:gd name="T33" fmla="*/ 447 h 87"/>
                <a:gd name="T34" fmla="*/ 145 w 92"/>
                <a:gd name="T35" fmla="*/ 364 h 87"/>
                <a:gd name="T36" fmla="*/ 80 w 92"/>
                <a:gd name="T37" fmla="*/ 291 h 87"/>
                <a:gd name="T38" fmla="*/ 40 w 92"/>
                <a:gd name="T39" fmla="*/ 148 h 87"/>
                <a:gd name="T40" fmla="*/ 16 w 92"/>
                <a:gd name="T41" fmla="*/ 16 h 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87">
                  <a:moveTo>
                    <a:pt x="4" y="0"/>
                  </a:moveTo>
                  <a:cubicBezTo>
                    <a:pt x="4" y="4"/>
                    <a:pt x="5" y="9"/>
                    <a:pt x="0" y="10"/>
                  </a:cubicBezTo>
                  <a:cubicBezTo>
                    <a:pt x="1" y="13"/>
                    <a:pt x="2" y="16"/>
                    <a:pt x="2" y="20"/>
                  </a:cubicBezTo>
                  <a:cubicBezTo>
                    <a:pt x="3" y="23"/>
                    <a:pt x="1" y="26"/>
                    <a:pt x="2" y="29"/>
                  </a:cubicBezTo>
                  <a:cubicBezTo>
                    <a:pt x="2" y="32"/>
                    <a:pt x="3" y="34"/>
                    <a:pt x="3" y="37"/>
                  </a:cubicBezTo>
                  <a:cubicBezTo>
                    <a:pt x="4" y="40"/>
                    <a:pt x="3" y="42"/>
                    <a:pt x="5" y="45"/>
                  </a:cubicBezTo>
                  <a:cubicBezTo>
                    <a:pt x="10" y="56"/>
                    <a:pt x="26" y="54"/>
                    <a:pt x="29" y="67"/>
                  </a:cubicBezTo>
                  <a:cubicBezTo>
                    <a:pt x="33" y="65"/>
                    <a:pt x="41" y="68"/>
                    <a:pt x="44" y="72"/>
                  </a:cubicBezTo>
                  <a:cubicBezTo>
                    <a:pt x="46" y="73"/>
                    <a:pt x="47" y="76"/>
                    <a:pt x="48" y="78"/>
                  </a:cubicBezTo>
                  <a:cubicBezTo>
                    <a:pt x="50" y="82"/>
                    <a:pt x="50" y="80"/>
                    <a:pt x="53" y="81"/>
                  </a:cubicBezTo>
                  <a:cubicBezTo>
                    <a:pt x="56" y="81"/>
                    <a:pt x="59" y="83"/>
                    <a:pt x="62" y="83"/>
                  </a:cubicBezTo>
                  <a:cubicBezTo>
                    <a:pt x="65" y="83"/>
                    <a:pt x="69" y="82"/>
                    <a:pt x="72" y="81"/>
                  </a:cubicBezTo>
                  <a:cubicBezTo>
                    <a:pt x="81" y="80"/>
                    <a:pt x="85" y="83"/>
                    <a:pt x="92" y="87"/>
                  </a:cubicBezTo>
                  <a:cubicBezTo>
                    <a:pt x="87" y="72"/>
                    <a:pt x="65" y="75"/>
                    <a:pt x="54" y="70"/>
                  </a:cubicBezTo>
                  <a:cubicBezTo>
                    <a:pt x="49" y="67"/>
                    <a:pt x="46" y="64"/>
                    <a:pt x="42" y="60"/>
                  </a:cubicBezTo>
                  <a:cubicBezTo>
                    <a:pt x="40" y="58"/>
                    <a:pt x="38" y="55"/>
                    <a:pt x="35" y="54"/>
                  </a:cubicBezTo>
                  <a:cubicBezTo>
                    <a:pt x="33" y="53"/>
                    <a:pt x="30" y="54"/>
                    <a:pt x="28" y="54"/>
                  </a:cubicBezTo>
                  <a:cubicBezTo>
                    <a:pt x="23" y="52"/>
                    <a:pt x="21" y="48"/>
                    <a:pt x="18" y="44"/>
                  </a:cubicBezTo>
                  <a:cubicBezTo>
                    <a:pt x="16" y="41"/>
                    <a:pt x="12" y="39"/>
                    <a:pt x="10" y="35"/>
                  </a:cubicBezTo>
                  <a:cubicBezTo>
                    <a:pt x="6" y="31"/>
                    <a:pt x="6" y="23"/>
                    <a:pt x="5" y="18"/>
                  </a:cubicBezTo>
                  <a:cubicBezTo>
                    <a:pt x="4" y="13"/>
                    <a:pt x="5" y="7"/>
                    <a:pt x="2" y="2"/>
                  </a:cubicBezTo>
                </a:path>
              </a:pathLst>
            </a:custGeom>
            <a:solidFill>
              <a:srgbClr val="B43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3" name="Freeform 66">
              <a:extLst>
                <a:ext uri="{FF2B5EF4-FFF2-40B4-BE49-F238E27FC236}">
                  <a16:creationId xmlns:a16="http://schemas.microsoft.com/office/drawing/2014/main" id="{72275A4F-BF85-4D59-A913-3443E3C8D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994"/>
              <a:ext cx="123" cy="183"/>
            </a:xfrm>
            <a:custGeom>
              <a:avLst/>
              <a:gdLst>
                <a:gd name="T0" fmla="*/ 0 w 61"/>
                <a:gd name="T1" fmla="*/ 364 h 91"/>
                <a:gd name="T2" fmla="*/ 131 w 61"/>
                <a:gd name="T3" fmla="*/ 400 h 91"/>
                <a:gd name="T4" fmla="*/ 228 w 61"/>
                <a:gd name="T5" fmla="*/ 481 h 91"/>
                <a:gd name="T6" fmla="*/ 264 w 61"/>
                <a:gd name="T7" fmla="*/ 627 h 91"/>
                <a:gd name="T8" fmla="*/ 321 w 61"/>
                <a:gd name="T9" fmla="*/ 740 h 91"/>
                <a:gd name="T10" fmla="*/ 337 w 61"/>
                <a:gd name="T11" fmla="*/ 521 h 91"/>
                <a:gd name="T12" fmla="*/ 264 w 61"/>
                <a:gd name="T13" fmla="*/ 424 h 91"/>
                <a:gd name="T14" fmla="*/ 256 w 61"/>
                <a:gd name="T15" fmla="*/ 284 h 91"/>
                <a:gd name="T16" fmla="*/ 321 w 61"/>
                <a:gd name="T17" fmla="*/ 219 h 91"/>
                <a:gd name="T18" fmla="*/ 361 w 61"/>
                <a:gd name="T19" fmla="*/ 137 h 91"/>
                <a:gd name="T20" fmla="*/ 427 w 61"/>
                <a:gd name="T21" fmla="*/ 80 h 91"/>
                <a:gd name="T22" fmla="*/ 452 w 61"/>
                <a:gd name="T23" fmla="*/ 48 h 91"/>
                <a:gd name="T24" fmla="*/ 500 w 61"/>
                <a:gd name="T25" fmla="*/ 16 h 91"/>
                <a:gd name="T26" fmla="*/ 228 w 61"/>
                <a:gd name="T27" fmla="*/ 211 h 91"/>
                <a:gd name="T28" fmla="*/ 131 w 61"/>
                <a:gd name="T29" fmla="*/ 284 h 91"/>
                <a:gd name="T30" fmla="*/ 16 w 61"/>
                <a:gd name="T31" fmla="*/ 340 h 9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1" h="91">
                  <a:moveTo>
                    <a:pt x="0" y="45"/>
                  </a:moveTo>
                  <a:cubicBezTo>
                    <a:pt x="6" y="47"/>
                    <a:pt x="11" y="46"/>
                    <a:pt x="16" y="49"/>
                  </a:cubicBezTo>
                  <a:cubicBezTo>
                    <a:pt x="20" y="51"/>
                    <a:pt x="26" y="55"/>
                    <a:pt x="28" y="59"/>
                  </a:cubicBezTo>
                  <a:cubicBezTo>
                    <a:pt x="31" y="64"/>
                    <a:pt x="29" y="72"/>
                    <a:pt x="32" y="77"/>
                  </a:cubicBezTo>
                  <a:cubicBezTo>
                    <a:pt x="34" y="82"/>
                    <a:pt x="36" y="87"/>
                    <a:pt x="39" y="91"/>
                  </a:cubicBezTo>
                  <a:cubicBezTo>
                    <a:pt x="33" y="83"/>
                    <a:pt x="43" y="72"/>
                    <a:pt x="41" y="64"/>
                  </a:cubicBezTo>
                  <a:cubicBezTo>
                    <a:pt x="40" y="59"/>
                    <a:pt x="34" y="56"/>
                    <a:pt x="32" y="52"/>
                  </a:cubicBezTo>
                  <a:cubicBezTo>
                    <a:pt x="30" y="47"/>
                    <a:pt x="29" y="40"/>
                    <a:pt x="31" y="35"/>
                  </a:cubicBezTo>
                  <a:cubicBezTo>
                    <a:pt x="32" y="31"/>
                    <a:pt x="36" y="29"/>
                    <a:pt x="39" y="27"/>
                  </a:cubicBezTo>
                  <a:cubicBezTo>
                    <a:pt x="42" y="24"/>
                    <a:pt x="42" y="21"/>
                    <a:pt x="44" y="17"/>
                  </a:cubicBezTo>
                  <a:cubicBezTo>
                    <a:pt x="46" y="12"/>
                    <a:pt x="48" y="13"/>
                    <a:pt x="52" y="10"/>
                  </a:cubicBezTo>
                  <a:cubicBezTo>
                    <a:pt x="53" y="9"/>
                    <a:pt x="54" y="7"/>
                    <a:pt x="55" y="6"/>
                  </a:cubicBezTo>
                  <a:cubicBezTo>
                    <a:pt x="57" y="4"/>
                    <a:pt x="59" y="3"/>
                    <a:pt x="61" y="2"/>
                  </a:cubicBezTo>
                  <a:cubicBezTo>
                    <a:pt x="46" y="0"/>
                    <a:pt x="36" y="16"/>
                    <a:pt x="28" y="26"/>
                  </a:cubicBezTo>
                  <a:cubicBezTo>
                    <a:pt x="25" y="31"/>
                    <a:pt x="21" y="33"/>
                    <a:pt x="16" y="35"/>
                  </a:cubicBezTo>
                  <a:cubicBezTo>
                    <a:pt x="10" y="37"/>
                    <a:pt x="7" y="38"/>
                    <a:pt x="2" y="42"/>
                  </a:cubicBezTo>
                </a:path>
              </a:pathLst>
            </a:custGeom>
            <a:solidFill>
              <a:srgbClr val="B43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4" name="Freeform 67">
              <a:extLst>
                <a:ext uri="{FF2B5EF4-FFF2-40B4-BE49-F238E27FC236}">
                  <a16:creationId xmlns:a16="http://schemas.microsoft.com/office/drawing/2014/main" id="{B1B6D972-C05D-4582-BE4E-52F6CCAF9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2077"/>
              <a:ext cx="88" cy="348"/>
            </a:xfrm>
            <a:custGeom>
              <a:avLst/>
              <a:gdLst>
                <a:gd name="T0" fmla="*/ 112 w 44"/>
                <a:gd name="T1" fmla="*/ 0 h 173"/>
                <a:gd name="T2" fmla="*/ 64 w 44"/>
                <a:gd name="T3" fmla="*/ 169 h 173"/>
                <a:gd name="T4" fmla="*/ 40 w 44"/>
                <a:gd name="T5" fmla="*/ 424 h 173"/>
                <a:gd name="T6" fmla="*/ 32 w 44"/>
                <a:gd name="T7" fmla="*/ 620 h 173"/>
                <a:gd name="T8" fmla="*/ 88 w 44"/>
                <a:gd name="T9" fmla="*/ 692 h 173"/>
                <a:gd name="T10" fmla="*/ 96 w 44"/>
                <a:gd name="T11" fmla="*/ 780 h 173"/>
                <a:gd name="T12" fmla="*/ 200 w 44"/>
                <a:gd name="T13" fmla="*/ 1084 h 173"/>
                <a:gd name="T14" fmla="*/ 208 w 44"/>
                <a:gd name="T15" fmla="*/ 1157 h 173"/>
                <a:gd name="T16" fmla="*/ 248 w 44"/>
                <a:gd name="T17" fmla="*/ 1173 h 173"/>
                <a:gd name="T18" fmla="*/ 248 w 44"/>
                <a:gd name="T19" fmla="*/ 1221 h 173"/>
                <a:gd name="T20" fmla="*/ 288 w 44"/>
                <a:gd name="T21" fmla="*/ 1312 h 173"/>
                <a:gd name="T22" fmla="*/ 352 w 44"/>
                <a:gd name="T23" fmla="*/ 1408 h 173"/>
                <a:gd name="T24" fmla="*/ 248 w 44"/>
                <a:gd name="T25" fmla="*/ 1100 h 173"/>
                <a:gd name="T26" fmla="*/ 240 w 44"/>
                <a:gd name="T27" fmla="*/ 887 h 173"/>
                <a:gd name="T28" fmla="*/ 160 w 44"/>
                <a:gd name="T29" fmla="*/ 708 h 173"/>
                <a:gd name="T30" fmla="*/ 120 w 44"/>
                <a:gd name="T31" fmla="*/ 628 h 173"/>
                <a:gd name="T32" fmla="*/ 64 w 44"/>
                <a:gd name="T33" fmla="*/ 579 h 173"/>
                <a:gd name="T34" fmla="*/ 72 w 44"/>
                <a:gd name="T35" fmla="*/ 243 h 173"/>
                <a:gd name="T36" fmla="*/ 104 w 44"/>
                <a:gd name="T37" fmla="*/ 16 h 17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4" h="173">
                  <a:moveTo>
                    <a:pt x="14" y="0"/>
                  </a:moveTo>
                  <a:cubicBezTo>
                    <a:pt x="0" y="1"/>
                    <a:pt x="9" y="14"/>
                    <a:pt x="8" y="21"/>
                  </a:cubicBezTo>
                  <a:cubicBezTo>
                    <a:pt x="7" y="31"/>
                    <a:pt x="6" y="42"/>
                    <a:pt x="5" y="52"/>
                  </a:cubicBezTo>
                  <a:cubicBezTo>
                    <a:pt x="3" y="60"/>
                    <a:pt x="0" y="70"/>
                    <a:pt x="4" y="76"/>
                  </a:cubicBezTo>
                  <a:cubicBezTo>
                    <a:pt x="7" y="79"/>
                    <a:pt x="10" y="80"/>
                    <a:pt x="11" y="85"/>
                  </a:cubicBezTo>
                  <a:cubicBezTo>
                    <a:pt x="12" y="88"/>
                    <a:pt x="11" y="92"/>
                    <a:pt x="12" y="96"/>
                  </a:cubicBezTo>
                  <a:cubicBezTo>
                    <a:pt x="27" y="101"/>
                    <a:pt x="26" y="120"/>
                    <a:pt x="25" y="133"/>
                  </a:cubicBezTo>
                  <a:cubicBezTo>
                    <a:pt x="25" y="136"/>
                    <a:pt x="24" y="138"/>
                    <a:pt x="26" y="142"/>
                  </a:cubicBezTo>
                  <a:cubicBezTo>
                    <a:pt x="26" y="142"/>
                    <a:pt x="30" y="142"/>
                    <a:pt x="31" y="144"/>
                  </a:cubicBezTo>
                  <a:cubicBezTo>
                    <a:pt x="32" y="146"/>
                    <a:pt x="30" y="149"/>
                    <a:pt x="31" y="150"/>
                  </a:cubicBezTo>
                  <a:cubicBezTo>
                    <a:pt x="33" y="154"/>
                    <a:pt x="34" y="158"/>
                    <a:pt x="36" y="161"/>
                  </a:cubicBezTo>
                  <a:cubicBezTo>
                    <a:pt x="38" y="167"/>
                    <a:pt x="38" y="171"/>
                    <a:pt x="44" y="173"/>
                  </a:cubicBezTo>
                  <a:cubicBezTo>
                    <a:pt x="35" y="165"/>
                    <a:pt x="35" y="147"/>
                    <a:pt x="31" y="135"/>
                  </a:cubicBezTo>
                  <a:cubicBezTo>
                    <a:pt x="29" y="126"/>
                    <a:pt x="32" y="119"/>
                    <a:pt x="30" y="109"/>
                  </a:cubicBezTo>
                  <a:cubicBezTo>
                    <a:pt x="28" y="102"/>
                    <a:pt x="23" y="94"/>
                    <a:pt x="20" y="87"/>
                  </a:cubicBezTo>
                  <a:cubicBezTo>
                    <a:pt x="18" y="84"/>
                    <a:pt x="17" y="81"/>
                    <a:pt x="15" y="77"/>
                  </a:cubicBezTo>
                  <a:cubicBezTo>
                    <a:pt x="13" y="74"/>
                    <a:pt x="13" y="69"/>
                    <a:pt x="8" y="71"/>
                  </a:cubicBezTo>
                  <a:cubicBezTo>
                    <a:pt x="4" y="59"/>
                    <a:pt x="8" y="43"/>
                    <a:pt x="9" y="30"/>
                  </a:cubicBezTo>
                  <a:cubicBezTo>
                    <a:pt x="10" y="22"/>
                    <a:pt x="8" y="9"/>
                    <a:pt x="13" y="2"/>
                  </a:cubicBezTo>
                </a:path>
              </a:pathLst>
            </a:custGeom>
            <a:solidFill>
              <a:srgbClr val="B43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5" name="Freeform 68">
              <a:extLst>
                <a:ext uri="{FF2B5EF4-FFF2-40B4-BE49-F238E27FC236}">
                  <a16:creationId xmlns:a16="http://schemas.microsoft.com/office/drawing/2014/main" id="{6D1BBBC2-FEE0-4590-BE05-3E0AAD7E4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2375"/>
              <a:ext cx="278" cy="300"/>
            </a:xfrm>
            <a:custGeom>
              <a:avLst/>
              <a:gdLst>
                <a:gd name="T0" fmla="*/ 0 w 138"/>
                <a:gd name="T1" fmla="*/ 1176 h 149"/>
                <a:gd name="T2" fmla="*/ 751 w 138"/>
                <a:gd name="T3" fmla="*/ 791 h 149"/>
                <a:gd name="T4" fmla="*/ 1128 w 138"/>
                <a:gd name="T5" fmla="*/ 0 h 149"/>
                <a:gd name="T6" fmla="*/ 588 w 138"/>
                <a:gd name="T7" fmla="*/ 888 h 149"/>
                <a:gd name="T8" fmla="*/ 0 w 138"/>
                <a:gd name="T9" fmla="*/ 1176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49">
                  <a:moveTo>
                    <a:pt x="0" y="144"/>
                  </a:moveTo>
                  <a:cubicBezTo>
                    <a:pt x="0" y="144"/>
                    <a:pt x="59" y="149"/>
                    <a:pt x="92" y="97"/>
                  </a:cubicBezTo>
                  <a:cubicBezTo>
                    <a:pt x="124" y="45"/>
                    <a:pt x="137" y="7"/>
                    <a:pt x="138" y="0"/>
                  </a:cubicBezTo>
                  <a:cubicBezTo>
                    <a:pt x="138" y="0"/>
                    <a:pt x="97" y="88"/>
                    <a:pt x="72" y="109"/>
                  </a:cubicBezTo>
                  <a:cubicBezTo>
                    <a:pt x="47" y="131"/>
                    <a:pt x="50" y="130"/>
                    <a:pt x="0" y="144"/>
                  </a:cubicBezTo>
                  <a:close/>
                </a:path>
              </a:pathLst>
            </a:custGeom>
            <a:solidFill>
              <a:srgbClr val="B43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6" name="Freeform 69">
              <a:extLst>
                <a:ext uri="{FF2B5EF4-FFF2-40B4-BE49-F238E27FC236}">
                  <a16:creationId xmlns:a16="http://schemas.microsoft.com/office/drawing/2014/main" id="{C52C8D52-4811-47C1-A1CC-AD8581ACA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1343"/>
              <a:ext cx="135" cy="329"/>
            </a:xfrm>
            <a:custGeom>
              <a:avLst/>
              <a:gdLst>
                <a:gd name="T0" fmla="*/ 0 w 67"/>
                <a:gd name="T1" fmla="*/ 1340 h 163"/>
                <a:gd name="T2" fmla="*/ 459 w 67"/>
                <a:gd name="T3" fmla="*/ 765 h 163"/>
                <a:gd name="T4" fmla="*/ 548 w 67"/>
                <a:gd name="T5" fmla="*/ 0 h 163"/>
                <a:gd name="T6" fmla="*/ 328 w 67"/>
                <a:gd name="T7" fmla="*/ 945 h 163"/>
                <a:gd name="T8" fmla="*/ 0 w 67"/>
                <a:gd name="T9" fmla="*/ 1340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63">
                  <a:moveTo>
                    <a:pt x="0" y="163"/>
                  </a:moveTo>
                  <a:cubicBezTo>
                    <a:pt x="0" y="163"/>
                    <a:pt x="49" y="134"/>
                    <a:pt x="56" y="93"/>
                  </a:cubicBezTo>
                  <a:cubicBezTo>
                    <a:pt x="63" y="51"/>
                    <a:pt x="67" y="0"/>
                    <a:pt x="67" y="0"/>
                  </a:cubicBezTo>
                  <a:cubicBezTo>
                    <a:pt x="67" y="0"/>
                    <a:pt x="55" y="95"/>
                    <a:pt x="40" y="115"/>
                  </a:cubicBezTo>
                  <a:cubicBezTo>
                    <a:pt x="25" y="136"/>
                    <a:pt x="14" y="149"/>
                    <a:pt x="0" y="163"/>
                  </a:cubicBezTo>
                  <a:close/>
                </a:path>
              </a:pathLst>
            </a:custGeom>
            <a:solidFill>
              <a:srgbClr val="B43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7" name="Freeform 70">
              <a:extLst>
                <a:ext uri="{FF2B5EF4-FFF2-40B4-BE49-F238E27FC236}">
                  <a16:creationId xmlns:a16="http://schemas.microsoft.com/office/drawing/2014/main" id="{6B1FB69D-F453-4E61-A2FC-7A3A520DD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953"/>
              <a:ext cx="204" cy="358"/>
            </a:xfrm>
            <a:custGeom>
              <a:avLst/>
              <a:gdLst>
                <a:gd name="T0" fmla="*/ 832 w 101"/>
                <a:gd name="T1" fmla="*/ 0 h 178"/>
                <a:gd name="T2" fmla="*/ 81 w 101"/>
                <a:gd name="T3" fmla="*/ 1072 h 178"/>
                <a:gd name="T4" fmla="*/ 273 w 101"/>
                <a:gd name="T5" fmla="*/ 1295 h 178"/>
                <a:gd name="T6" fmla="*/ 519 w 101"/>
                <a:gd name="T7" fmla="*/ 1424 h 178"/>
                <a:gd name="T8" fmla="*/ 404 w 101"/>
                <a:gd name="T9" fmla="*/ 1311 h 178"/>
                <a:gd name="T10" fmla="*/ 832 w 101"/>
                <a:gd name="T11" fmla="*/ 0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178">
                  <a:moveTo>
                    <a:pt x="101" y="0"/>
                  </a:moveTo>
                  <a:cubicBezTo>
                    <a:pt x="101" y="0"/>
                    <a:pt x="39" y="42"/>
                    <a:pt x="10" y="132"/>
                  </a:cubicBezTo>
                  <a:cubicBezTo>
                    <a:pt x="0" y="162"/>
                    <a:pt x="23" y="144"/>
                    <a:pt x="33" y="159"/>
                  </a:cubicBezTo>
                  <a:cubicBezTo>
                    <a:pt x="44" y="173"/>
                    <a:pt x="47" y="172"/>
                    <a:pt x="63" y="175"/>
                  </a:cubicBezTo>
                  <a:cubicBezTo>
                    <a:pt x="79" y="178"/>
                    <a:pt x="59" y="175"/>
                    <a:pt x="49" y="161"/>
                  </a:cubicBezTo>
                  <a:cubicBezTo>
                    <a:pt x="38" y="148"/>
                    <a:pt x="16" y="96"/>
                    <a:pt x="101" y="0"/>
                  </a:cubicBezTo>
                  <a:close/>
                </a:path>
              </a:pathLst>
            </a:custGeom>
            <a:solidFill>
              <a:srgbClr val="E38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8" name="Freeform 71">
              <a:extLst>
                <a:ext uri="{FF2B5EF4-FFF2-40B4-BE49-F238E27FC236}">
                  <a16:creationId xmlns:a16="http://schemas.microsoft.com/office/drawing/2014/main" id="{1EB6F602-BD5B-4E2F-8648-38CADEEBD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1343"/>
              <a:ext cx="117" cy="345"/>
            </a:xfrm>
            <a:custGeom>
              <a:avLst/>
              <a:gdLst>
                <a:gd name="T0" fmla="*/ 476 w 58"/>
                <a:gd name="T1" fmla="*/ 0 h 171"/>
                <a:gd name="T2" fmla="*/ 188 w 58"/>
                <a:gd name="T3" fmla="*/ 345 h 171"/>
                <a:gd name="T4" fmla="*/ 24 w 58"/>
                <a:gd name="T5" fmla="*/ 781 h 171"/>
                <a:gd name="T6" fmla="*/ 73 w 58"/>
                <a:gd name="T7" fmla="*/ 1233 h 171"/>
                <a:gd name="T8" fmla="*/ 113 w 58"/>
                <a:gd name="T9" fmla="*/ 1388 h 171"/>
                <a:gd name="T10" fmla="*/ 248 w 58"/>
                <a:gd name="T11" fmla="*/ 1396 h 171"/>
                <a:gd name="T12" fmla="*/ 131 w 58"/>
                <a:gd name="T13" fmla="*/ 1051 h 171"/>
                <a:gd name="T14" fmla="*/ 155 w 58"/>
                <a:gd name="T15" fmla="*/ 615 h 171"/>
                <a:gd name="T16" fmla="*/ 460 w 58"/>
                <a:gd name="T17" fmla="*/ 81 h 1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171">
                  <a:moveTo>
                    <a:pt x="58" y="0"/>
                  </a:moveTo>
                  <a:cubicBezTo>
                    <a:pt x="40" y="7"/>
                    <a:pt x="31" y="26"/>
                    <a:pt x="23" y="42"/>
                  </a:cubicBezTo>
                  <a:cubicBezTo>
                    <a:pt x="14" y="58"/>
                    <a:pt x="7" y="76"/>
                    <a:pt x="3" y="95"/>
                  </a:cubicBezTo>
                  <a:cubicBezTo>
                    <a:pt x="0" y="114"/>
                    <a:pt x="5" y="131"/>
                    <a:pt x="9" y="150"/>
                  </a:cubicBezTo>
                  <a:cubicBezTo>
                    <a:pt x="10" y="154"/>
                    <a:pt x="10" y="166"/>
                    <a:pt x="14" y="169"/>
                  </a:cubicBezTo>
                  <a:cubicBezTo>
                    <a:pt x="17" y="171"/>
                    <a:pt x="27" y="169"/>
                    <a:pt x="30" y="170"/>
                  </a:cubicBezTo>
                  <a:cubicBezTo>
                    <a:pt x="19" y="160"/>
                    <a:pt x="19" y="141"/>
                    <a:pt x="16" y="128"/>
                  </a:cubicBezTo>
                  <a:cubicBezTo>
                    <a:pt x="12" y="110"/>
                    <a:pt x="15" y="93"/>
                    <a:pt x="19" y="75"/>
                  </a:cubicBezTo>
                  <a:cubicBezTo>
                    <a:pt x="24" y="57"/>
                    <a:pt x="38" y="20"/>
                    <a:pt x="56" y="10"/>
                  </a:cubicBezTo>
                </a:path>
              </a:pathLst>
            </a:custGeom>
            <a:solidFill>
              <a:srgbClr val="E38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9" name="Freeform 72">
              <a:extLst>
                <a:ext uri="{FF2B5EF4-FFF2-40B4-BE49-F238E27FC236}">
                  <a16:creationId xmlns:a16="http://schemas.microsoft.com/office/drawing/2014/main" id="{BC2CA2CA-5FD7-4A23-ACAB-5366055BD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1750"/>
              <a:ext cx="141" cy="282"/>
            </a:xfrm>
            <a:custGeom>
              <a:avLst/>
              <a:gdLst>
                <a:gd name="T0" fmla="*/ 572 w 70"/>
                <a:gd name="T1" fmla="*/ 24 h 140"/>
                <a:gd name="T2" fmla="*/ 328 w 70"/>
                <a:gd name="T3" fmla="*/ 40 h 140"/>
                <a:gd name="T4" fmla="*/ 89 w 70"/>
                <a:gd name="T5" fmla="*/ 163 h 140"/>
                <a:gd name="T6" fmla="*/ 24 w 70"/>
                <a:gd name="T7" fmla="*/ 556 h 140"/>
                <a:gd name="T8" fmla="*/ 137 w 70"/>
                <a:gd name="T9" fmla="*/ 1144 h 140"/>
                <a:gd name="T10" fmla="*/ 244 w 70"/>
                <a:gd name="T11" fmla="*/ 336 h 140"/>
                <a:gd name="T12" fmla="*/ 500 w 70"/>
                <a:gd name="T13" fmla="*/ 73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140">
                  <a:moveTo>
                    <a:pt x="70" y="3"/>
                  </a:moveTo>
                  <a:cubicBezTo>
                    <a:pt x="59" y="7"/>
                    <a:pt x="51" y="0"/>
                    <a:pt x="40" y="5"/>
                  </a:cubicBezTo>
                  <a:cubicBezTo>
                    <a:pt x="31" y="10"/>
                    <a:pt x="19" y="12"/>
                    <a:pt x="11" y="20"/>
                  </a:cubicBezTo>
                  <a:cubicBezTo>
                    <a:pt x="0" y="30"/>
                    <a:pt x="3" y="54"/>
                    <a:pt x="3" y="68"/>
                  </a:cubicBezTo>
                  <a:cubicBezTo>
                    <a:pt x="3" y="94"/>
                    <a:pt x="13" y="116"/>
                    <a:pt x="17" y="140"/>
                  </a:cubicBezTo>
                  <a:cubicBezTo>
                    <a:pt x="19" y="107"/>
                    <a:pt x="14" y="72"/>
                    <a:pt x="30" y="41"/>
                  </a:cubicBezTo>
                  <a:cubicBezTo>
                    <a:pt x="36" y="29"/>
                    <a:pt x="47" y="13"/>
                    <a:pt x="61" y="9"/>
                  </a:cubicBezTo>
                </a:path>
              </a:pathLst>
            </a:custGeom>
            <a:solidFill>
              <a:srgbClr val="E38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0" name="Freeform 73">
              <a:extLst>
                <a:ext uri="{FF2B5EF4-FFF2-40B4-BE49-F238E27FC236}">
                  <a16:creationId xmlns:a16="http://schemas.microsoft.com/office/drawing/2014/main" id="{71FF2432-370E-45FA-A2FE-05012C7B5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2226"/>
              <a:ext cx="75" cy="304"/>
            </a:xfrm>
            <a:custGeom>
              <a:avLst/>
              <a:gdLst>
                <a:gd name="T0" fmla="*/ 276 w 37"/>
                <a:gd name="T1" fmla="*/ 0 h 151"/>
                <a:gd name="T2" fmla="*/ 168 w 37"/>
                <a:gd name="T3" fmla="*/ 260 h 151"/>
                <a:gd name="T4" fmla="*/ 99 w 37"/>
                <a:gd name="T5" fmla="*/ 548 h 151"/>
                <a:gd name="T6" fmla="*/ 308 w 37"/>
                <a:gd name="T7" fmla="*/ 1232 h 151"/>
                <a:gd name="T8" fmla="*/ 160 w 37"/>
                <a:gd name="T9" fmla="*/ 433 h 151"/>
                <a:gd name="T10" fmla="*/ 235 w 37"/>
                <a:gd name="T11" fmla="*/ 64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51">
                  <a:moveTo>
                    <a:pt x="33" y="0"/>
                  </a:moveTo>
                  <a:cubicBezTo>
                    <a:pt x="21" y="6"/>
                    <a:pt x="25" y="21"/>
                    <a:pt x="20" y="32"/>
                  </a:cubicBezTo>
                  <a:cubicBezTo>
                    <a:pt x="14" y="43"/>
                    <a:pt x="16" y="55"/>
                    <a:pt x="12" y="67"/>
                  </a:cubicBezTo>
                  <a:cubicBezTo>
                    <a:pt x="0" y="101"/>
                    <a:pt x="20" y="122"/>
                    <a:pt x="37" y="151"/>
                  </a:cubicBezTo>
                  <a:cubicBezTo>
                    <a:pt x="17" y="127"/>
                    <a:pt x="18" y="82"/>
                    <a:pt x="19" y="53"/>
                  </a:cubicBezTo>
                  <a:cubicBezTo>
                    <a:pt x="20" y="39"/>
                    <a:pt x="20" y="20"/>
                    <a:pt x="28" y="8"/>
                  </a:cubicBezTo>
                </a:path>
              </a:pathLst>
            </a:custGeom>
            <a:solidFill>
              <a:srgbClr val="E38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1" name="Freeform 74">
              <a:extLst>
                <a:ext uri="{FF2B5EF4-FFF2-40B4-BE49-F238E27FC236}">
                  <a16:creationId xmlns:a16="http://schemas.microsoft.com/office/drawing/2014/main" id="{C33A1E5C-B7E0-40C8-9B3E-1762DBBBA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96"/>
              <a:ext cx="35" cy="59"/>
            </a:xfrm>
            <a:custGeom>
              <a:avLst/>
              <a:gdLst>
                <a:gd name="T0" fmla="*/ 51 w 17"/>
                <a:gd name="T1" fmla="*/ 0 h 29"/>
                <a:gd name="T2" fmla="*/ 16 w 17"/>
                <a:gd name="T3" fmla="*/ 169 h 29"/>
                <a:gd name="T4" fmla="*/ 148 w 17"/>
                <a:gd name="T5" fmla="*/ 244 h 29"/>
                <a:gd name="T6" fmla="*/ 51 w 17"/>
                <a:gd name="T7" fmla="*/ 33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9">
                  <a:moveTo>
                    <a:pt x="6" y="0"/>
                  </a:moveTo>
                  <a:cubicBezTo>
                    <a:pt x="3" y="4"/>
                    <a:pt x="0" y="14"/>
                    <a:pt x="2" y="20"/>
                  </a:cubicBezTo>
                  <a:cubicBezTo>
                    <a:pt x="5" y="26"/>
                    <a:pt x="10" y="27"/>
                    <a:pt x="17" y="29"/>
                  </a:cubicBezTo>
                  <a:cubicBezTo>
                    <a:pt x="13" y="21"/>
                    <a:pt x="4" y="15"/>
                    <a:pt x="6" y="4"/>
                  </a:cubicBezTo>
                </a:path>
              </a:pathLst>
            </a:custGeom>
            <a:solidFill>
              <a:srgbClr val="F3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2" name="Freeform 75">
              <a:extLst>
                <a:ext uri="{FF2B5EF4-FFF2-40B4-BE49-F238E27FC236}">
                  <a16:creationId xmlns:a16="http://schemas.microsoft.com/office/drawing/2014/main" id="{38F6F17B-D34A-4DEB-A52F-54DE9E2E7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1646"/>
              <a:ext cx="44" cy="44"/>
            </a:xfrm>
            <a:custGeom>
              <a:avLst/>
              <a:gdLst>
                <a:gd name="T0" fmla="*/ 0 w 22"/>
                <a:gd name="T1" fmla="*/ 0 h 22"/>
                <a:gd name="T2" fmla="*/ 176 w 22"/>
                <a:gd name="T3" fmla="*/ 160 h 22"/>
                <a:gd name="T4" fmla="*/ 24 w 22"/>
                <a:gd name="T5" fmla="*/ 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cubicBezTo>
                    <a:pt x="2" y="9"/>
                    <a:pt x="12" y="22"/>
                    <a:pt x="22" y="20"/>
                  </a:cubicBezTo>
                  <a:cubicBezTo>
                    <a:pt x="16" y="12"/>
                    <a:pt x="6" y="12"/>
                    <a:pt x="3" y="3"/>
                  </a:cubicBezTo>
                </a:path>
              </a:pathLst>
            </a:custGeom>
            <a:solidFill>
              <a:srgbClr val="F3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3" name="Freeform 76">
              <a:extLst>
                <a:ext uri="{FF2B5EF4-FFF2-40B4-BE49-F238E27FC236}">
                  <a16:creationId xmlns:a16="http://schemas.microsoft.com/office/drawing/2014/main" id="{3A2C2515-0BFB-4638-A697-B6264C4D3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206"/>
              <a:ext cx="42" cy="32"/>
            </a:xfrm>
            <a:custGeom>
              <a:avLst/>
              <a:gdLst>
                <a:gd name="T0" fmla="*/ 0 w 21"/>
                <a:gd name="T1" fmla="*/ 16 h 16"/>
                <a:gd name="T2" fmla="*/ 168 w 21"/>
                <a:gd name="T3" fmla="*/ 8 h 16"/>
                <a:gd name="T4" fmla="*/ 24 w 21"/>
                <a:gd name="T5" fmla="*/ 4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0" y="2"/>
                  </a:moveTo>
                  <a:cubicBezTo>
                    <a:pt x="8" y="13"/>
                    <a:pt x="17" y="16"/>
                    <a:pt x="21" y="1"/>
                  </a:cubicBezTo>
                  <a:cubicBezTo>
                    <a:pt x="13" y="0"/>
                    <a:pt x="10" y="12"/>
                    <a:pt x="3" y="5"/>
                  </a:cubicBezTo>
                </a:path>
              </a:pathLst>
            </a:custGeom>
            <a:solidFill>
              <a:srgbClr val="F3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4" name="Freeform 77">
              <a:extLst>
                <a:ext uri="{FF2B5EF4-FFF2-40B4-BE49-F238E27FC236}">
                  <a16:creationId xmlns:a16="http://schemas.microsoft.com/office/drawing/2014/main" id="{EA54A39D-8F73-4731-BBE2-88ADD3FC1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347"/>
              <a:ext cx="11" cy="78"/>
            </a:xfrm>
            <a:custGeom>
              <a:avLst/>
              <a:gdLst>
                <a:gd name="T0" fmla="*/ 20 w 5"/>
                <a:gd name="T1" fmla="*/ 0 h 39"/>
                <a:gd name="T2" fmla="*/ 0 w 5"/>
                <a:gd name="T3" fmla="*/ 160 h 39"/>
                <a:gd name="T4" fmla="*/ 44 w 5"/>
                <a:gd name="T5" fmla="*/ 312 h 39"/>
                <a:gd name="T6" fmla="*/ 33 w 5"/>
                <a:gd name="T7" fmla="*/ 24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9">
                  <a:moveTo>
                    <a:pt x="2" y="0"/>
                  </a:moveTo>
                  <a:cubicBezTo>
                    <a:pt x="2" y="6"/>
                    <a:pt x="0" y="14"/>
                    <a:pt x="0" y="20"/>
                  </a:cubicBezTo>
                  <a:cubicBezTo>
                    <a:pt x="0" y="27"/>
                    <a:pt x="2" y="33"/>
                    <a:pt x="4" y="39"/>
                  </a:cubicBezTo>
                  <a:cubicBezTo>
                    <a:pt x="5" y="28"/>
                    <a:pt x="5" y="13"/>
                    <a:pt x="3" y="3"/>
                  </a:cubicBezTo>
                </a:path>
              </a:pathLst>
            </a:custGeom>
            <a:solidFill>
              <a:srgbClr val="F3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5" name="Freeform 78">
              <a:extLst>
                <a:ext uri="{FF2B5EF4-FFF2-40B4-BE49-F238E27FC236}">
                  <a16:creationId xmlns:a16="http://schemas.microsoft.com/office/drawing/2014/main" id="{BDD4B8BB-F401-4B56-8720-0B6B71A4F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1990"/>
              <a:ext cx="73" cy="51"/>
            </a:xfrm>
            <a:custGeom>
              <a:avLst/>
              <a:gdLst>
                <a:gd name="T0" fmla="*/ 0 w 36"/>
                <a:gd name="T1" fmla="*/ 67 h 25"/>
                <a:gd name="T2" fmla="*/ 152 w 36"/>
                <a:gd name="T3" fmla="*/ 49 h 25"/>
                <a:gd name="T4" fmla="*/ 300 w 36"/>
                <a:gd name="T5" fmla="*/ 212 h 25"/>
                <a:gd name="T6" fmla="*/ 32 w 36"/>
                <a:gd name="T7" fmla="*/ 4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5">
                  <a:moveTo>
                    <a:pt x="0" y="8"/>
                  </a:moveTo>
                  <a:cubicBezTo>
                    <a:pt x="7" y="5"/>
                    <a:pt x="11" y="0"/>
                    <a:pt x="18" y="6"/>
                  </a:cubicBezTo>
                  <a:cubicBezTo>
                    <a:pt x="24" y="10"/>
                    <a:pt x="33" y="19"/>
                    <a:pt x="36" y="25"/>
                  </a:cubicBezTo>
                  <a:cubicBezTo>
                    <a:pt x="24" y="23"/>
                    <a:pt x="16" y="5"/>
                    <a:pt x="4" y="6"/>
                  </a:cubicBezTo>
                </a:path>
              </a:pathLst>
            </a:custGeom>
            <a:solidFill>
              <a:srgbClr val="F3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6" name="Freeform 79">
              <a:extLst>
                <a:ext uri="{FF2B5EF4-FFF2-40B4-BE49-F238E27FC236}">
                  <a16:creationId xmlns:a16="http://schemas.microsoft.com/office/drawing/2014/main" id="{0D328723-B496-417E-B928-DAFB14579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926"/>
              <a:ext cx="85" cy="35"/>
            </a:xfrm>
            <a:custGeom>
              <a:avLst/>
              <a:gdLst>
                <a:gd name="T0" fmla="*/ 0 w 42"/>
                <a:gd name="T1" fmla="*/ 148 h 17"/>
                <a:gd name="T2" fmla="*/ 348 w 42"/>
                <a:gd name="T3" fmla="*/ 132 h 17"/>
                <a:gd name="T4" fmla="*/ 16 w 42"/>
                <a:gd name="T5" fmla="*/ 14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7">
                  <a:moveTo>
                    <a:pt x="0" y="17"/>
                  </a:moveTo>
                  <a:cubicBezTo>
                    <a:pt x="4" y="0"/>
                    <a:pt x="33" y="4"/>
                    <a:pt x="42" y="15"/>
                  </a:cubicBezTo>
                  <a:cubicBezTo>
                    <a:pt x="30" y="7"/>
                    <a:pt x="12" y="11"/>
                    <a:pt x="2" y="17"/>
                  </a:cubicBezTo>
                </a:path>
              </a:pathLst>
            </a:custGeom>
            <a:solidFill>
              <a:srgbClr val="F3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7" name="Oval 80">
              <a:extLst>
                <a:ext uri="{FF2B5EF4-FFF2-40B4-BE49-F238E27FC236}">
                  <a16:creationId xmlns:a16="http://schemas.microsoft.com/office/drawing/2014/main" id="{4CAA5920-D124-45B1-9843-933A70DAA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1621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78" name="Oval 81">
              <a:extLst>
                <a:ext uri="{FF2B5EF4-FFF2-40B4-BE49-F238E27FC236}">
                  <a16:creationId xmlns:a16="http://schemas.microsoft.com/office/drawing/2014/main" id="{0D275D1A-A2C3-4D39-9DFF-2F1FFCBAA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" y="1630"/>
              <a:ext cx="11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79" name="Oval 82">
              <a:extLst>
                <a:ext uri="{FF2B5EF4-FFF2-40B4-BE49-F238E27FC236}">
                  <a16:creationId xmlns:a16="http://schemas.microsoft.com/office/drawing/2014/main" id="{67EB8183-21EF-4EBE-AA75-06610BC18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3" y="1634"/>
              <a:ext cx="18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0" name="Oval 83">
              <a:extLst>
                <a:ext uri="{FF2B5EF4-FFF2-40B4-BE49-F238E27FC236}">
                  <a16:creationId xmlns:a16="http://schemas.microsoft.com/office/drawing/2014/main" id="{DA9F51A2-457F-4BD8-A970-CF9D0BEEC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" y="1047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1" name="Oval 84">
              <a:extLst>
                <a:ext uri="{FF2B5EF4-FFF2-40B4-BE49-F238E27FC236}">
                  <a16:creationId xmlns:a16="http://schemas.microsoft.com/office/drawing/2014/main" id="{DD363011-36FF-49CC-A5F3-DEAA39876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3" y="1021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2" name="Oval 85">
              <a:extLst>
                <a:ext uri="{FF2B5EF4-FFF2-40B4-BE49-F238E27FC236}">
                  <a16:creationId xmlns:a16="http://schemas.microsoft.com/office/drawing/2014/main" id="{E2E51945-95AC-4DA7-9643-E9FE1F541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9" y="1074"/>
              <a:ext cx="4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3" name="Oval 86">
              <a:extLst>
                <a:ext uri="{FF2B5EF4-FFF2-40B4-BE49-F238E27FC236}">
                  <a16:creationId xmlns:a16="http://schemas.microsoft.com/office/drawing/2014/main" id="{4A8810A1-5326-4A58-897B-A7BF64754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95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4" name="Oval 87">
              <a:extLst>
                <a:ext uri="{FF2B5EF4-FFF2-40B4-BE49-F238E27FC236}">
                  <a16:creationId xmlns:a16="http://schemas.microsoft.com/office/drawing/2014/main" id="{89FE6D6E-3DB7-4BB6-A29E-F561C09BB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1" y="971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5" name="Oval 88">
              <a:extLst>
                <a:ext uri="{FF2B5EF4-FFF2-40B4-BE49-F238E27FC236}">
                  <a16:creationId xmlns:a16="http://schemas.microsoft.com/office/drawing/2014/main" id="{E899DE71-5414-465D-AAE1-57ADAFD7C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1" y="2373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6" name="Oval 89">
              <a:extLst>
                <a:ext uri="{FF2B5EF4-FFF2-40B4-BE49-F238E27FC236}">
                  <a16:creationId xmlns:a16="http://schemas.microsoft.com/office/drawing/2014/main" id="{E2C8B5F7-52F1-4BAD-A6E4-2E6AE8890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" y="2353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7" name="Freeform 90">
              <a:extLst>
                <a:ext uri="{FF2B5EF4-FFF2-40B4-BE49-F238E27FC236}">
                  <a16:creationId xmlns:a16="http://schemas.microsoft.com/office/drawing/2014/main" id="{C1729293-8091-4AEB-AB96-5177190A0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1289"/>
              <a:ext cx="427" cy="677"/>
            </a:xfrm>
            <a:custGeom>
              <a:avLst/>
              <a:gdLst>
                <a:gd name="T0" fmla="*/ 1732 w 212"/>
                <a:gd name="T1" fmla="*/ 73 h 336"/>
                <a:gd name="T2" fmla="*/ 1112 w 212"/>
                <a:gd name="T3" fmla="*/ 163 h 336"/>
                <a:gd name="T4" fmla="*/ 524 w 212"/>
                <a:gd name="T5" fmla="*/ 661 h 336"/>
                <a:gd name="T6" fmla="*/ 435 w 212"/>
                <a:gd name="T7" fmla="*/ 1096 h 336"/>
                <a:gd name="T8" fmla="*/ 171 w 212"/>
                <a:gd name="T9" fmla="*/ 1489 h 336"/>
                <a:gd name="T10" fmla="*/ 40 w 212"/>
                <a:gd name="T11" fmla="*/ 1904 h 336"/>
                <a:gd name="T12" fmla="*/ 211 w 212"/>
                <a:gd name="T13" fmla="*/ 2545 h 336"/>
                <a:gd name="T14" fmla="*/ 548 w 212"/>
                <a:gd name="T15" fmla="*/ 2569 h 336"/>
                <a:gd name="T16" fmla="*/ 816 w 212"/>
                <a:gd name="T17" fmla="*/ 2021 h 336"/>
                <a:gd name="T18" fmla="*/ 1104 w 212"/>
                <a:gd name="T19" fmla="*/ 893 h 336"/>
                <a:gd name="T20" fmla="*/ 1724 w 212"/>
                <a:gd name="T21" fmla="*/ 56 h 3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2" h="336">
                  <a:moveTo>
                    <a:pt x="212" y="9"/>
                  </a:moveTo>
                  <a:cubicBezTo>
                    <a:pt x="192" y="0"/>
                    <a:pt x="155" y="12"/>
                    <a:pt x="136" y="20"/>
                  </a:cubicBezTo>
                  <a:cubicBezTo>
                    <a:pt x="109" y="32"/>
                    <a:pt x="73" y="50"/>
                    <a:pt x="64" y="81"/>
                  </a:cubicBezTo>
                  <a:cubicBezTo>
                    <a:pt x="58" y="99"/>
                    <a:pt x="60" y="117"/>
                    <a:pt x="53" y="134"/>
                  </a:cubicBezTo>
                  <a:cubicBezTo>
                    <a:pt x="45" y="153"/>
                    <a:pt x="34" y="166"/>
                    <a:pt x="21" y="182"/>
                  </a:cubicBezTo>
                  <a:cubicBezTo>
                    <a:pt x="7" y="199"/>
                    <a:pt x="0" y="210"/>
                    <a:pt x="5" y="233"/>
                  </a:cubicBezTo>
                  <a:cubicBezTo>
                    <a:pt x="11" y="259"/>
                    <a:pt x="14" y="287"/>
                    <a:pt x="26" y="311"/>
                  </a:cubicBezTo>
                  <a:cubicBezTo>
                    <a:pt x="37" y="334"/>
                    <a:pt x="51" y="336"/>
                    <a:pt x="67" y="314"/>
                  </a:cubicBezTo>
                  <a:cubicBezTo>
                    <a:pt x="82" y="295"/>
                    <a:pt x="92" y="270"/>
                    <a:pt x="100" y="247"/>
                  </a:cubicBezTo>
                  <a:cubicBezTo>
                    <a:pt x="114" y="202"/>
                    <a:pt x="120" y="154"/>
                    <a:pt x="135" y="109"/>
                  </a:cubicBezTo>
                  <a:cubicBezTo>
                    <a:pt x="146" y="74"/>
                    <a:pt x="175" y="19"/>
                    <a:pt x="211" y="7"/>
                  </a:cubicBezTo>
                </a:path>
              </a:pathLst>
            </a:custGeom>
            <a:solidFill>
              <a:srgbClr val="EAB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8" name="Freeform 91">
              <a:extLst>
                <a:ext uri="{FF2B5EF4-FFF2-40B4-BE49-F238E27FC236}">
                  <a16:creationId xmlns:a16="http://schemas.microsoft.com/office/drawing/2014/main" id="{6CBE5288-D51A-46A5-9D55-4BEE77E01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443"/>
              <a:ext cx="208" cy="363"/>
            </a:xfrm>
            <a:custGeom>
              <a:avLst/>
              <a:gdLst>
                <a:gd name="T0" fmla="*/ 48 w 103"/>
                <a:gd name="T1" fmla="*/ 264 h 180"/>
                <a:gd name="T2" fmla="*/ 460 w 103"/>
                <a:gd name="T3" fmla="*/ 171 h 180"/>
                <a:gd name="T4" fmla="*/ 725 w 103"/>
                <a:gd name="T5" fmla="*/ 24 h 180"/>
                <a:gd name="T6" fmla="*/ 600 w 103"/>
                <a:gd name="T7" fmla="*/ 305 h 180"/>
                <a:gd name="T8" fmla="*/ 204 w 103"/>
                <a:gd name="T9" fmla="*/ 1476 h 180"/>
                <a:gd name="T10" fmla="*/ 16 w 103"/>
                <a:gd name="T11" fmla="*/ 863 h 180"/>
                <a:gd name="T12" fmla="*/ 32 w 103"/>
                <a:gd name="T13" fmla="*/ 256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180">
                  <a:moveTo>
                    <a:pt x="6" y="32"/>
                  </a:moveTo>
                  <a:cubicBezTo>
                    <a:pt x="19" y="50"/>
                    <a:pt x="41" y="34"/>
                    <a:pt x="56" y="21"/>
                  </a:cubicBezTo>
                  <a:cubicBezTo>
                    <a:pt x="62" y="16"/>
                    <a:pt x="78" y="0"/>
                    <a:pt x="88" y="3"/>
                  </a:cubicBezTo>
                  <a:cubicBezTo>
                    <a:pt x="103" y="7"/>
                    <a:pt x="78" y="30"/>
                    <a:pt x="73" y="37"/>
                  </a:cubicBezTo>
                  <a:cubicBezTo>
                    <a:pt x="40" y="80"/>
                    <a:pt x="15" y="125"/>
                    <a:pt x="25" y="180"/>
                  </a:cubicBezTo>
                  <a:cubicBezTo>
                    <a:pt x="6" y="172"/>
                    <a:pt x="0" y="124"/>
                    <a:pt x="2" y="105"/>
                  </a:cubicBezTo>
                  <a:cubicBezTo>
                    <a:pt x="5" y="83"/>
                    <a:pt x="20" y="52"/>
                    <a:pt x="4" y="31"/>
                  </a:cubicBezTo>
                </a:path>
              </a:pathLst>
            </a:custGeom>
            <a:solidFill>
              <a:srgbClr val="EAB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9" name="Freeform 92">
              <a:extLst>
                <a:ext uri="{FF2B5EF4-FFF2-40B4-BE49-F238E27FC236}">
                  <a16:creationId xmlns:a16="http://schemas.microsoft.com/office/drawing/2014/main" id="{0CB19FAD-0B8F-42AC-A675-C25F1FB44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810"/>
              <a:ext cx="143" cy="324"/>
            </a:xfrm>
            <a:custGeom>
              <a:avLst/>
              <a:gdLst>
                <a:gd name="T0" fmla="*/ 0 w 71"/>
                <a:gd name="T1" fmla="*/ 219 h 161"/>
                <a:gd name="T2" fmla="*/ 252 w 71"/>
                <a:gd name="T3" fmla="*/ 211 h 161"/>
                <a:gd name="T4" fmla="*/ 491 w 71"/>
                <a:gd name="T5" fmla="*/ 0 h 161"/>
                <a:gd name="T6" fmla="*/ 244 w 71"/>
                <a:gd name="T7" fmla="*/ 716 h 161"/>
                <a:gd name="T8" fmla="*/ 220 w 71"/>
                <a:gd name="T9" fmla="*/ 1028 h 161"/>
                <a:gd name="T10" fmla="*/ 97 w 71"/>
                <a:gd name="T11" fmla="*/ 1312 h 161"/>
                <a:gd name="T12" fmla="*/ 121 w 71"/>
                <a:gd name="T13" fmla="*/ 1036 h 161"/>
                <a:gd name="T14" fmla="*/ 147 w 71"/>
                <a:gd name="T15" fmla="*/ 749 h 161"/>
                <a:gd name="T16" fmla="*/ 16 w 71"/>
                <a:gd name="T17" fmla="*/ 252 h 1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161">
                  <a:moveTo>
                    <a:pt x="0" y="27"/>
                  </a:moveTo>
                  <a:cubicBezTo>
                    <a:pt x="3" y="35"/>
                    <a:pt x="24" y="31"/>
                    <a:pt x="31" y="26"/>
                  </a:cubicBezTo>
                  <a:cubicBezTo>
                    <a:pt x="41" y="19"/>
                    <a:pt x="48" y="4"/>
                    <a:pt x="60" y="0"/>
                  </a:cubicBezTo>
                  <a:cubicBezTo>
                    <a:pt x="71" y="26"/>
                    <a:pt x="32" y="62"/>
                    <a:pt x="30" y="88"/>
                  </a:cubicBezTo>
                  <a:cubicBezTo>
                    <a:pt x="29" y="101"/>
                    <a:pt x="30" y="114"/>
                    <a:pt x="27" y="126"/>
                  </a:cubicBezTo>
                  <a:cubicBezTo>
                    <a:pt x="25" y="138"/>
                    <a:pt x="12" y="150"/>
                    <a:pt x="12" y="161"/>
                  </a:cubicBezTo>
                  <a:cubicBezTo>
                    <a:pt x="9" y="150"/>
                    <a:pt x="13" y="138"/>
                    <a:pt x="15" y="127"/>
                  </a:cubicBezTo>
                  <a:cubicBezTo>
                    <a:pt x="17" y="115"/>
                    <a:pt x="17" y="104"/>
                    <a:pt x="18" y="92"/>
                  </a:cubicBezTo>
                  <a:cubicBezTo>
                    <a:pt x="19" y="71"/>
                    <a:pt x="18" y="45"/>
                    <a:pt x="2" y="31"/>
                  </a:cubicBezTo>
                </a:path>
              </a:pathLst>
            </a:custGeom>
            <a:solidFill>
              <a:srgbClr val="EAB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0" name="Freeform 93">
              <a:extLst>
                <a:ext uri="{FF2B5EF4-FFF2-40B4-BE49-F238E27FC236}">
                  <a16:creationId xmlns:a16="http://schemas.microsoft.com/office/drawing/2014/main" id="{9506B877-9464-4271-92A0-3996CF5AE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2401"/>
              <a:ext cx="177" cy="226"/>
            </a:xfrm>
            <a:custGeom>
              <a:avLst/>
              <a:gdLst>
                <a:gd name="T0" fmla="*/ 153 w 88"/>
                <a:gd name="T1" fmla="*/ 0 h 112"/>
                <a:gd name="T2" fmla="*/ 113 w 88"/>
                <a:gd name="T3" fmla="*/ 724 h 112"/>
                <a:gd name="T4" fmla="*/ 384 w 88"/>
                <a:gd name="T5" fmla="*/ 757 h 112"/>
                <a:gd name="T6" fmla="*/ 700 w 88"/>
                <a:gd name="T7" fmla="*/ 920 h 112"/>
                <a:gd name="T8" fmla="*/ 392 w 88"/>
                <a:gd name="T9" fmla="*/ 640 h 112"/>
                <a:gd name="T10" fmla="*/ 259 w 88"/>
                <a:gd name="T11" fmla="*/ 163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112">
                  <a:moveTo>
                    <a:pt x="19" y="0"/>
                  </a:moveTo>
                  <a:cubicBezTo>
                    <a:pt x="15" y="21"/>
                    <a:pt x="0" y="68"/>
                    <a:pt x="14" y="88"/>
                  </a:cubicBezTo>
                  <a:cubicBezTo>
                    <a:pt x="23" y="100"/>
                    <a:pt x="36" y="92"/>
                    <a:pt x="47" y="92"/>
                  </a:cubicBezTo>
                  <a:cubicBezTo>
                    <a:pt x="61" y="92"/>
                    <a:pt x="75" y="106"/>
                    <a:pt x="86" y="112"/>
                  </a:cubicBezTo>
                  <a:cubicBezTo>
                    <a:pt x="88" y="100"/>
                    <a:pt x="55" y="86"/>
                    <a:pt x="48" y="78"/>
                  </a:cubicBezTo>
                  <a:cubicBezTo>
                    <a:pt x="32" y="63"/>
                    <a:pt x="32" y="42"/>
                    <a:pt x="32" y="20"/>
                  </a:cubicBezTo>
                </a:path>
              </a:pathLst>
            </a:custGeom>
            <a:solidFill>
              <a:srgbClr val="EAB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1" name="Freeform 94">
              <a:extLst>
                <a:ext uri="{FF2B5EF4-FFF2-40B4-BE49-F238E27FC236}">
                  <a16:creationId xmlns:a16="http://schemas.microsoft.com/office/drawing/2014/main" id="{10E1BBD0-DEDB-4A5B-8CAB-EA3B488CA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1277"/>
              <a:ext cx="606" cy="570"/>
            </a:xfrm>
            <a:custGeom>
              <a:avLst/>
              <a:gdLst>
                <a:gd name="T0" fmla="*/ 155 w 301"/>
                <a:gd name="T1" fmla="*/ 989 h 283"/>
                <a:gd name="T2" fmla="*/ 1037 w 301"/>
                <a:gd name="T3" fmla="*/ 48 h 283"/>
                <a:gd name="T4" fmla="*/ 2360 w 301"/>
                <a:gd name="T5" fmla="*/ 524 h 283"/>
                <a:gd name="T6" fmla="*/ 2448 w 301"/>
                <a:gd name="T7" fmla="*/ 719 h 283"/>
                <a:gd name="T8" fmla="*/ 1715 w 301"/>
                <a:gd name="T9" fmla="*/ 532 h 283"/>
                <a:gd name="T10" fmla="*/ 1045 w 301"/>
                <a:gd name="T11" fmla="*/ 727 h 283"/>
                <a:gd name="T12" fmla="*/ 620 w 301"/>
                <a:gd name="T13" fmla="*/ 1472 h 283"/>
                <a:gd name="T14" fmla="*/ 72 w 301"/>
                <a:gd name="T15" fmla="*/ 2191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1" h="283">
                  <a:moveTo>
                    <a:pt x="19" y="121"/>
                  </a:moveTo>
                  <a:cubicBezTo>
                    <a:pt x="0" y="67"/>
                    <a:pt x="84" y="10"/>
                    <a:pt x="127" y="6"/>
                  </a:cubicBezTo>
                  <a:cubicBezTo>
                    <a:pt x="189" y="0"/>
                    <a:pt x="252" y="16"/>
                    <a:pt x="289" y="64"/>
                  </a:cubicBezTo>
                  <a:cubicBezTo>
                    <a:pt x="295" y="71"/>
                    <a:pt x="301" y="78"/>
                    <a:pt x="300" y="88"/>
                  </a:cubicBezTo>
                  <a:cubicBezTo>
                    <a:pt x="280" y="98"/>
                    <a:pt x="232" y="68"/>
                    <a:pt x="210" y="65"/>
                  </a:cubicBezTo>
                  <a:cubicBezTo>
                    <a:pt x="177" y="62"/>
                    <a:pt x="150" y="67"/>
                    <a:pt x="128" y="89"/>
                  </a:cubicBezTo>
                  <a:cubicBezTo>
                    <a:pt x="102" y="115"/>
                    <a:pt x="90" y="147"/>
                    <a:pt x="76" y="180"/>
                  </a:cubicBezTo>
                  <a:cubicBezTo>
                    <a:pt x="67" y="200"/>
                    <a:pt x="40" y="283"/>
                    <a:pt x="9" y="268"/>
                  </a:cubicBezTo>
                </a:path>
              </a:pathLst>
            </a:custGeom>
            <a:solidFill>
              <a:srgbClr val="EAB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2" name="Freeform 95">
              <a:extLst>
                <a:ext uri="{FF2B5EF4-FFF2-40B4-BE49-F238E27FC236}">
                  <a16:creationId xmlns:a16="http://schemas.microsoft.com/office/drawing/2014/main" id="{A943BB12-E0D4-434A-9482-C8A592B29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350"/>
              <a:ext cx="142" cy="185"/>
            </a:xfrm>
            <a:custGeom>
              <a:avLst/>
              <a:gdLst>
                <a:gd name="T0" fmla="*/ 424 w 71"/>
                <a:gd name="T1" fmla="*/ 0 h 92"/>
                <a:gd name="T2" fmla="*/ 80 w 71"/>
                <a:gd name="T3" fmla="*/ 267 h 92"/>
                <a:gd name="T4" fmla="*/ 176 w 71"/>
                <a:gd name="T5" fmla="*/ 635 h 92"/>
                <a:gd name="T6" fmla="*/ 272 w 71"/>
                <a:gd name="T7" fmla="*/ 424 h 92"/>
                <a:gd name="T8" fmla="*/ 432 w 71"/>
                <a:gd name="T9" fmla="*/ 308 h 92"/>
                <a:gd name="T10" fmla="*/ 440 w 71"/>
                <a:gd name="T11" fmla="*/ 24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92">
                  <a:moveTo>
                    <a:pt x="53" y="0"/>
                  </a:moveTo>
                  <a:cubicBezTo>
                    <a:pt x="37" y="7"/>
                    <a:pt x="20" y="17"/>
                    <a:pt x="10" y="33"/>
                  </a:cubicBezTo>
                  <a:cubicBezTo>
                    <a:pt x="3" y="45"/>
                    <a:pt x="0" y="92"/>
                    <a:pt x="22" y="78"/>
                  </a:cubicBezTo>
                  <a:cubicBezTo>
                    <a:pt x="27" y="75"/>
                    <a:pt x="29" y="58"/>
                    <a:pt x="34" y="52"/>
                  </a:cubicBezTo>
                  <a:cubicBezTo>
                    <a:pt x="40" y="46"/>
                    <a:pt x="48" y="44"/>
                    <a:pt x="54" y="38"/>
                  </a:cubicBezTo>
                  <a:cubicBezTo>
                    <a:pt x="63" y="30"/>
                    <a:pt x="71" y="7"/>
                    <a:pt x="55" y="3"/>
                  </a:cubicBezTo>
                </a:path>
              </a:pathLst>
            </a:custGeom>
            <a:solidFill>
              <a:srgbClr val="F0C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3" name="Freeform 96">
              <a:extLst>
                <a:ext uri="{FF2B5EF4-FFF2-40B4-BE49-F238E27FC236}">
                  <a16:creationId xmlns:a16="http://schemas.microsoft.com/office/drawing/2014/main" id="{93A64367-18D6-43D1-8BEF-796BAB575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1313"/>
              <a:ext cx="76" cy="51"/>
            </a:xfrm>
            <a:custGeom>
              <a:avLst/>
              <a:gdLst>
                <a:gd name="T0" fmla="*/ 40 w 38"/>
                <a:gd name="T1" fmla="*/ 75 h 25"/>
                <a:gd name="T2" fmla="*/ 16 w 38"/>
                <a:gd name="T3" fmla="*/ 180 h 25"/>
                <a:gd name="T4" fmla="*/ 304 w 38"/>
                <a:gd name="T5" fmla="*/ 92 h 25"/>
                <a:gd name="T6" fmla="*/ 40 w 38"/>
                <a:gd name="T7" fmla="*/ 5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5">
                  <a:moveTo>
                    <a:pt x="5" y="9"/>
                  </a:moveTo>
                  <a:cubicBezTo>
                    <a:pt x="2" y="12"/>
                    <a:pt x="0" y="15"/>
                    <a:pt x="2" y="21"/>
                  </a:cubicBezTo>
                  <a:cubicBezTo>
                    <a:pt x="11" y="25"/>
                    <a:pt x="34" y="21"/>
                    <a:pt x="38" y="11"/>
                  </a:cubicBezTo>
                  <a:cubicBezTo>
                    <a:pt x="29" y="0"/>
                    <a:pt x="17" y="4"/>
                    <a:pt x="5" y="7"/>
                  </a:cubicBezTo>
                </a:path>
              </a:pathLst>
            </a:custGeom>
            <a:solidFill>
              <a:srgbClr val="F0C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4" name="Freeform 97">
              <a:extLst>
                <a:ext uri="{FF2B5EF4-FFF2-40B4-BE49-F238E27FC236}">
                  <a16:creationId xmlns:a16="http://schemas.microsoft.com/office/drawing/2014/main" id="{0EFE39DC-5005-443C-99FC-274531966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532"/>
              <a:ext cx="35" cy="58"/>
            </a:xfrm>
            <a:custGeom>
              <a:avLst/>
              <a:gdLst>
                <a:gd name="T0" fmla="*/ 148 w 17"/>
                <a:gd name="T1" fmla="*/ 0 h 29"/>
                <a:gd name="T2" fmla="*/ 43 w 17"/>
                <a:gd name="T3" fmla="*/ 24 h 29"/>
                <a:gd name="T4" fmla="*/ 25 w 17"/>
                <a:gd name="T5" fmla="*/ 128 h 29"/>
                <a:gd name="T6" fmla="*/ 68 w 17"/>
                <a:gd name="T7" fmla="*/ 184 h 29"/>
                <a:gd name="T8" fmla="*/ 148 w 17"/>
                <a:gd name="T9" fmla="*/ 3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17" y="0"/>
                  </a:moveTo>
                  <a:cubicBezTo>
                    <a:pt x="13" y="4"/>
                    <a:pt x="9" y="1"/>
                    <a:pt x="5" y="3"/>
                  </a:cubicBezTo>
                  <a:cubicBezTo>
                    <a:pt x="0" y="5"/>
                    <a:pt x="2" y="10"/>
                    <a:pt x="3" y="16"/>
                  </a:cubicBezTo>
                  <a:cubicBezTo>
                    <a:pt x="3" y="20"/>
                    <a:pt x="3" y="29"/>
                    <a:pt x="8" y="23"/>
                  </a:cubicBezTo>
                  <a:cubicBezTo>
                    <a:pt x="13" y="17"/>
                    <a:pt x="9" y="8"/>
                    <a:pt x="17" y="4"/>
                  </a:cubicBezTo>
                </a:path>
              </a:pathLst>
            </a:custGeom>
            <a:solidFill>
              <a:srgbClr val="F0C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5" name="Freeform 98">
              <a:extLst>
                <a:ext uri="{FF2B5EF4-FFF2-40B4-BE49-F238E27FC236}">
                  <a16:creationId xmlns:a16="http://schemas.microsoft.com/office/drawing/2014/main" id="{294B182B-93C6-4B71-8055-04454BC3F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530"/>
              <a:ext cx="71" cy="36"/>
            </a:xfrm>
            <a:custGeom>
              <a:avLst/>
              <a:gdLst>
                <a:gd name="T0" fmla="*/ 91 w 35"/>
                <a:gd name="T1" fmla="*/ 8 h 18"/>
                <a:gd name="T2" fmla="*/ 292 w 35"/>
                <a:gd name="T3" fmla="*/ 88 h 18"/>
                <a:gd name="T4" fmla="*/ 91 w 35"/>
                <a:gd name="T5" fmla="*/ 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8">
                  <a:moveTo>
                    <a:pt x="11" y="1"/>
                  </a:moveTo>
                  <a:cubicBezTo>
                    <a:pt x="0" y="18"/>
                    <a:pt x="30" y="10"/>
                    <a:pt x="35" y="11"/>
                  </a:cubicBezTo>
                  <a:cubicBezTo>
                    <a:pt x="30" y="0"/>
                    <a:pt x="20" y="4"/>
                    <a:pt x="11" y="1"/>
                  </a:cubicBezTo>
                </a:path>
              </a:pathLst>
            </a:custGeom>
            <a:solidFill>
              <a:srgbClr val="F0C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6" name="Freeform 99">
              <a:extLst>
                <a:ext uri="{FF2B5EF4-FFF2-40B4-BE49-F238E27FC236}">
                  <a16:creationId xmlns:a16="http://schemas.microsoft.com/office/drawing/2014/main" id="{6B2F701B-6008-4CAD-A6A1-3CB40241B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2135"/>
              <a:ext cx="354" cy="361"/>
            </a:xfrm>
            <a:custGeom>
              <a:avLst/>
              <a:gdLst>
                <a:gd name="T0" fmla="*/ 72 w 176"/>
                <a:gd name="T1" fmla="*/ 1000 h 179"/>
                <a:gd name="T2" fmla="*/ 684 w 176"/>
                <a:gd name="T3" fmla="*/ 1363 h 179"/>
                <a:gd name="T4" fmla="*/ 1048 w 176"/>
                <a:gd name="T5" fmla="*/ 1436 h 179"/>
                <a:gd name="T6" fmla="*/ 1432 w 176"/>
                <a:gd name="T7" fmla="*/ 1164 h 179"/>
                <a:gd name="T8" fmla="*/ 976 w 176"/>
                <a:gd name="T9" fmla="*/ 1273 h 179"/>
                <a:gd name="T10" fmla="*/ 449 w 176"/>
                <a:gd name="T11" fmla="*/ 1107 h 179"/>
                <a:gd name="T12" fmla="*/ 211 w 176"/>
                <a:gd name="T13" fmla="*/ 444 h 179"/>
                <a:gd name="T14" fmla="*/ 0 w 176"/>
                <a:gd name="T15" fmla="*/ 0 h 179"/>
                <a:gd name="T16" fmla="*/ 129 w 176"/>
                <a:gd name="T17" fmla="*/ 524 h 179"/>
                <a:gd name="T18" fmla="*/ 72 w 176"/>
                <a:gd name="T19" fmla="*/ 1008 h 1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6" h="179">
                  <a:moveTo>
                    <a:pt x="9" y="122"/>
                  </a:moveTo>
                  <a:cubicBezTo>
                    <a:pt x="10" y="162"/>
                    <a:pt x="55" y="164"/>
                    <a:pt x="84" y="166"/>
                  </a:cubicBezTo>
                  <a:cubicBezTo>
                    <a:pt x="100" y="168"/>
                    <a:pt x="113" y="179"/>
                    <a:pt x="129" y="175"/>
                  </a:cubicBezTo>
                  <a:cubicBezTo>
                    <a:pt x="146" y="172"/>
                    <a:pt x="163" y="151"/>
                    <a:pt x="176" y="142"/>
                  </a:cubicBezTo>
                  <a:cubicBezTo>
                    <a:pt x="158" y="141"/>
                    <a:pt x="138" y="151"/>
                    <a:pt x="120" y="155"/>
                  </a:cubicBezTo>
                  <a:cubicBezTo>
                    <a:pt x="96" y="160"/>
                    <a:pt x="71" y="154"/>
                    <a:pt x="55" y="135"/>
                  </a:cubicBezTo>
                  <a:cubicBezTo>
                    <a:pt x="36" y="114"/>
                    <a:pt x="32" y="80"/>
                    <a:pt x="26" y="54"/>
                  </a:cubicBezTo>
                  <a:cubicBezTo>
                    <a:pt x="21" y="32"/>
                    <a:pt x="13" y="17"/>
                    <a:pt x="0" y="0"/>
                  </a:cubicBezTo>
                  <a:cubicBezTo>
                    <a:pt x="4" y="22"/>
                    <a:pt x="14" y="41"/>
                    <a:pt x="16" y="64"/>
                  </a:cubicBezTo>
                  <a:cubicBezTo>
                    <a:pt x="17" y="85"/>
                    <a:pt x="11" y="104"/>
                    <a:pt x="9" y="123"/>
                  </a:cubicBezTo>
                </a:path>
              </a:pathLst>
            </a:custGeom>
            <a:solidFill>
              <a:srgbClr val="D490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7" name="Freeform 100">
              <a:extLst>
                <a:ext uri="{FF2B5EF4-FFF2-40B4-BE49-F238E27FC236}">
                  <a16:creationId xmlns:a16="http://schemas.microsoft.com/office/drawing/2014/main" id="{12EDAAD9-309F-45C0-B4BF-2BC99D48E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3312"/>
              <a:ext cx="60" cy="298"/>
            </a:xfrm>
            <a:custGeom>
              <a:avLst/>
              <a:gdLst>
                <a:gd name="T0" fmla="*/ 8 w 30"/>
                <a:gd name="T1" fmla="*/ 0 h 148"/>
                <a:gd name="T2" fmla="*/ 216 w 30"/>
                <a:gd name="T3" fmla="*/ 195 h 148"/>
                <a:gd name="T4" fmla="*/ 224 w 30"/>
                <a:gd name="T5" fmla="*/ 540 h 148"/>
                <a:gd name="T6" fmla="*/ 144 w 30"/>
                <a:gd name="T7" fmla="*/ 1208 h 148"/>
                <a:gd name="T8" fmla="*/ 144 w 30"/>
                <a:gd name="T9" fmla="*/ 807 h 148"/>
                <a:gd name="T10" fmla="*/ 112 w 30"/>
                <a:gd name="T11" fmla="*/ 548 h 148"/>
                <a:gd name="T12" fmla="*/ 0 w 30"/>
                <a:gd name="T13" fmla="*/ 40 h 1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48">
                  <a:moveTo>
                    <a:pt x="1" y="0"/>
                  </a:moveTo>
                  <a:cubicBezTo>
                    <a:pt x="9" y="12"/>
                    <a:pt x="23" y="10"/>
                    <a:pt x="27" y="24"/>
                  </a:cubicBezTo>
                  <a:cubicBezTo>
                    <a:pt x="30" y="36"/>
                    <a:pt x="29" y="53"/>
                    <a:pt x="28" y="66"/>
                  </a:cubicBezTo>
                  <a:cubicBezTo>
                    <a:pt x="27" y="94"/>
                    <a:pt x="22" y="122"/>
                    <a:pt x="18" y="148"/>
                  </a:cubicBezTo>
                  <a:cubicBezTo>
                    <a:pt x="13" y="132"/>
                    <a:pt x="19" y="115"/>
                    <a:pt x="18" y="99"/>
                  </a:cubicBezTo>
                  <a:cubicBezTo>
                    <a:pt x="17" y="89"/>
                    <a:pt x="15" y="78"/>
                    <a:pt x="14" y="67"/>
                  </a:cubicBezTo>
                  <a:cubicBezTo>
                    <a:pt x="13" y="48"/>
                    <a:pt x="15" y="20"/>
                    <a:pt x="0" y="5"/>
                  </a:cubicBezTo>
                </a:path>
              </a:pathLst>
            </a:custGeom>
            <a:solidFill>
              <a:srgbClr val="D490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8" name="Freeform 101">
              <a:extLst>
                <a:ext uri="{FF2B5EF4-FFF2-40B4-BE49-F238E27FC236}">
                  <a16:creationId xmlns:a16="http://schemas.microsoft.com/office/drawing/2014/main" id="{824271E4-0D2A-46A5-8CDA-29E134DCD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1636"/>
              <a:ext cx="113" cy="485"/>
            </a:xfrm>
            <a:custGeom>
              <a:avLst/>
              <a:gdLst>
                <a:gd name="T0" fmla="*/ 0 w 56"/>
                <a:gd name="T1" fmla="*/ 235 h 241"/>
                <a:gd name="T2" fmla="*/ 8 w 56"/>
                <a:gd name="T3" fmla="*/ 392 h 241"/>
                <a:gd name="T4" fmla="*/ 81 w 56"/>
                <a:gd name="T5" fmla="*/ 708 h 241"/>
                <a:gd name="T6" fmla="*/ 163 w 56"/>
                <a:gd name="T7" fmla="*/ 1077 h 241"/>
                <a:gd name="T8" fmla="*/ 371 w 56"/>
                <a:gd name="T9" fmla="*/ 1795 h 241"/>
                <a:gd name="T10" fmla="*/ 460 w 56"/>
                <a:gd name="T11" fmla="*/ 1964 h 241"/>
                <a:gd name="T12" fmla="*/ 272 w 56"/>
                <a:gd name="T13" fmla="*/ 1344 h 241"/>
                <a:gd name="T14" fmla="*/ 188 w 56"/>
                <a:gd name="T15" fmla="*/ 912 h 241"/>
                <a:gd name="T16" fmla="*/ 155 w 56"/>
                <a:gd name="T17" fmla="*/ 121 h 241"/>
                <a:gd name="T18" fmla="*/ 248 w 56"/>
                <a:gd name="T19" fmla="*/ 0 h 241"/>
                <a:gd name="T20" fmla="*/ 115 w 56"/>
                <a:gd name="T21" fmla="*/ 113 h 241"/>
                <a:gd name="T22" fmla="*/ 0 w 56"/>
                <a:gd name="T23" fmla="*/ 227 h 2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241">
                  <a:moveTo>
                    <a:pt x="0" y="29"/>
                  </a:moveTo>
                  <a:cubicBezTo>
                    <a:pt x="4" y="35"/>
                    <a:pt x="3" y="42"/>
                    <a:pt x="1" y="48"/>
                  </a:cubicBezTo>
                  <a:cubicBezTo>
                    <a:pt x="13" y="53"/>
                    <a:pt x="6" y="78"/>
                    <a:pt x="10" y="87"/>
                  </a:cubicBezTo>
                  <a:cubicBezTo>
                    <a:pt x="16" y="103"/>
                    <a:pt x="19" y="116"/>
                    <a:pt x="20" y="132"/>
                  </a:cubicBezTo>
                  <a:cubicBezTo>
                    <a:pt x="21" y="163"/>
                    <a:pt x="33" y="192"/>
                    <a:pt x="45" y="220"/>
                  </a:cubicBezTo>
                  <a:cubicBezTo>
                    <a:pt x="48" y="227"/>
                    <a:pt x="51" y="235"/>
                    <a:pt x="56" y="241"/>
                  </a:cubicBezTo>
                  <a:cubicBezTo>
                    <a:pt x="44" y="217"/>
                    <a:pt x="40" y="190"/>
                    <a:pt x="33" y="165"/>
                  </a:cubicBezTo>
                  <a:cubicBezTo>
                    <a:pt x="28" y="148"/>
                    <a:pt x="27" y="129"/>
                    <a:pt x="23" y="112"/>
                  </a:cubicBezTo>
                  <a:cubicBezTo>
                    <a:pt x="15" y="82"/>
                    <a:pt x="5" y="44"/>
                    <a:pt x="19" y="15"/>
                  </a:cubicBezTo>
                  <a:cubicBezTo>
                    <a:pt x="22" y="8"/>
                    <a:pt x="27" y="6"/>
                    <a:pt x="30" y="0"/>
                  </a:cubicBezTo>
                  <a:cubicBezTo>
                    <a:pt x="24" y="4"/>
                    <a:pt x="18" y="9"/>
                    <a:pt x="14" y="14"/>
                  </a:cubicBezTo>
                  <a:cubicBezTo>
                    <a:pt x="8" y="16"/>
                    <a:pt x="3" y="24"/>
                    <a:pt x="0" y="28"/>
                  </a:cubicBezTo>
                </a:path>
              </a:pathLst>
            </a:custGeom>
            <a:solidFill>
              <a:srgbClr val="D490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9" name="Oval 102">
              <a:extLst>
                <a:ext uri="{FF2B5EF4-FFF2-40B4-BE49-F238E27FC236}">
                  <a16:creationId xmlns:a16="http://schemas.microsoft.com/office/drawing/2014/main" id="{D255725A-36E2-492B-850C-27C4E8AA9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8" y="1362"/>
              <a:ext cx="44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300" name="Oval 103">
              <a:extLst>
                <a:ext uri="{FF2B5EF4-FFF2-40B4-BE49-F238E27FC236}">
                  <a16:creationId xmlns:a16="http://schemas.microsoft.com/office/drawing/2014/main" id="{0682FC63-F3AF-43E3-B721-A6C55D651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1" y="1356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301" name="Oval 104">
              <a:extLst>
                <a:ext uri="{FF2B5EF4-FFF2-40B4-BE49-F238E27FC236}">
                  <a16:creationId xmlns:a16="http://schemas.microsoft.com/office/drawing/2014/main" id="{4D886D22-11E0-4F85-BE9F-B8569A84E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" y="2532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302" name="Oval 105">
              <a:extLst>
                <a:ext uri="{FF2B5EF4-FFF2-40B4-BE49-F238E27FC236}">
                  <a16:creationId xmlns:a16="http://schemas.microsoft.com/office/drawing/2014/main" id="{BF552FAE-D679-4675-B4F5-0A5076FAF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1" y="2510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6083" name="Group 106">
            <a:extLst>
              <a:ext uri="{FF2B5EF4-FFF2-40B4-BE49-F238E27FC236}">
                <a16:creationId xmlns:a16="http://schemas.microsoft.com/office/drawing/2014/main" id="{EF2C0781-A478-4531-94A1-9F217EF23966}"/>
              </a:ext>
            </a:extLst>
          </p:cNvPr>
          <p:cNvGrpSpPr>
            <a:grpSpLocks/>
          </p:cNvGrpSpPr>
          <p:nvPr/>
        </p:nvGrpSpPr>
        <p:grpSpPr bwMode="auto">
          <a:xfrm>
            <a:off x="6248400" y="1524000"/>
            <a:ext cx="2941638" cy="4422775"/>
            <a:chOff x="2882" y="848"/>
            <a:chExt cx="1853" cy="2786"/>
          </a:xfrm>
        </p:grpSpPr>
        <p:sp>
          <p:nvSpPr>
            <p:cNvPr id="46084" name="Freeform 107">
              <a:extLst>
                <a:ext uri="{FF2B5EF4-FFF2-40B4-BE49-F238E27FC236}">
                  <a16:creationId xmlns:a16="http://schemas.microsoft.com/office/drawing/2014/main" id="{F2563F08-52C9-454C-9450-10430D726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1265"/>
              <a:ext cx="963" cy="2365"/>
            </a:xfrm>
            <a:custGeom>
              <a:avLst/>
              <a:gdLst>
                <a:gd name="T0" fmla="*/ 703 w 478"/>
                <a:gd name="T1" fmla="*/ 941 h 1174"/>
                <a:gd name="T2" fmla="*/ 2256 w 478"/>
                <a:gd name="T3" fmla="*/ 129 h 1174"/>
                <a:gd name="T4" fmla="*/ 3604 w 478"/>
                <a:gd name="T5" fmla="*/ 3024 h 1174"/>
                <a:gd name="T6" fmla="*/ 3084 w 478"/>
                <a:gd name="T7" fmla="*/ 5336 h 1174"/>
                <a:gd name="T8" fmla="*/ 3336 w 478"/>
                <a:gd name="T9" fmla="*/ 6833 h 1174"/>
                <a:gd name="T10" fmla="*/ 2893 w 478"/>
                <a:gd name="T11" fmla="*/ 8396 h 1174"/>
                <a:gd name="T12" fmla="*/ 3000 w 478"/>
                <a:gd name="T13" fmla="*/ 9597 h 1174"/>
                <a:gd name="T14" fmla="*/ 2468 w 478"/>
                <a:gd name="T15" fmla="*/ 9573 h 1174"/>
                <a:gd name="T16" fmla="*/ 2371 w 478"/>
                <a:gd name="T17" fmla="*/ 8340 h 1174"/>
                <a:gd name="T18" fmla="*/ 2305 w 478"/>
                <a:gd name="T19" fmla="*/ 7544 h 1174"/>
                <a:gd name="T20" fmla="*/ 2136 w 478"/>
                <a:gd name="T21" fmla="*/ 6416 h 1174"/>
                <a:gd name="T22" fmla="*/ 1604 w 478"/>
                <a:gd name="T23" fmla="*/ 5624 h 1174"/>
                <a:gd name="T24" fmla="*/ 1217 w 478"/>
                <a:gd name="T25" fmla="*/ 4841 h 1174"/>
                <a:gd name="T26" fmla="*/ 784 w 478"/>
                <a:gd name="T27" fmla="*/ 4236 h 1174"/>
                <a:gd name="T28" fmla="*/ 220 w 478"/>
                <a:gd name="T29" fmla="*/ 2436 h 1174"/>
                <a:gd name="T30" fmla="*/ 703 w 478"/>
                <a:gd name="T31" fmla="*/ 941 h 117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78" h="1174">
                  <a:moveTo>
                    <a:pt x="86" y="115"/>
                  </a:moveTo>
                  <a:cubicBezTo>
                    <a:pt x="86" y="115"/>
                    <a:pt x="127" y="0"/>
                    <a:pt x="276" y="16"/>
                  </a:cubicBezTo>
                  <a:cubicBezTo>
                    <a:pt x="424" y="33"/>
                    <a:pt x="478" y="243"/>
                    <a:pt x="441" y="370"/>
                  </a:cubicBezTo>
                  <a:cubicBezTo>
                    <a:pt x="405" y="497"/>
                    <a:pt x="325" y="620"/>
                    <a:pt x="377" y="653"/>
                  </a:cubicBezTo>
                  <a:cubicBezTo>
                    <a:pt x="430" y="687"/>
                    <a:pt x="446" y="740"/>
                    <a:pt x="408" y="836"/>
                  </a:cubicBezTo>
                  <a:cubicBezTo>
                    <a:pt x="369" y="931"/>
                    <a:pt x="334" y="945"/>
                    <a:pt x="354" y="1027"/>
                  </a:cubicBezTo>
                  <a:cubicBezTo>
                    <a:pt x="373" y="1109"/>
                    <a:pt x="367" y="1174"/>
                    <a:pt x="367" y="1174"/>
                  </a:cubicBezTo>
                  <a:cubicBezTo>
                    <a:pt x="367" y="1174"/>
                    <a:pt x="337" y="1123"/>
                    <a:pt x="302" y="1171"/>
                  </a:cubicBezTo>
                  <a:cubicBezTo>
                    <a:pt x="302" y="1171"/>
                    <a:pt x="309" y="1059"/>
                    <a:pt x="290" y="1020"/>
                  </a:cubicBezTo>
                  <a:cubicBezTo>
                    <a:pt x="271" y="981"/>
                    <a:pt x="273" y="956"/>
                    <a:pt x="282" y="923"/>
                  </a:cubicBezTo>
                  <a:cubicBezTo>
                    <a:pt x="298" y="867"/>
                    <a:pt x="293" y="797"/>
                    <a:pt x="261" y="785"/>
                  </a:cubicBezTo>
                  <a:cubicBezTo>
                    <a:pt x="229" y="773"/>
                    <a:pt x="184" y="756"/>
                    <a:pt x="196" y="688"/>
                  </a:cubicBezTo>
                  <a:cubicBezTo>
                    <a:pt x="210" y="611"/>
                    <a:pt x="192" y="595"/>
                    <a:pt x="149" y="592"/>
                  </a:cubicBezTo>
                  <a:cubicBezTo>
                    <a:pt x="115" y="591"/>
                    <a:pt x="102" y="599"/>
                    <a:pt x="96" y="518"/>
                  </a:cubicBezTo>
                  <a:cubicBezTo>
                    <a:pt x="89" y="438"/>
                    <a:pt x="41" y="356"/>
                    <a:pt x="27" y="298"/>
                  </a:cubicBezTo>
                  <a:cubicBezTo>
                    <a:pt x="13" y="239"/>
                    <a:pt x="0" y="187"/>
                    <a:pt x="86" y="115"/>
                  </a:cubicBezTo>
                </a:path>
              </a:pathLst>
            </a:custGeom>
            <a:solidFill>
              <a:srgbClr val="E0A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5" name="Freeform 108">
              <a:extLst>
                <a:ext uri="{FF2B5EF4-FFF2-40B4-BE49-F238E27FC236}">
                  <a16:creationId xmlns:a16="http://schemas.microsoft.com/office/drawing/2014/main" id="{33D76E87-43D4-48A8-98AF-155211B7D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1231"/>
              <a:ext cx="1025" cy="2399"/>
            </a:xfrm>
            <a:custGeom>
              <a:avLst/>
              <a:gdLst>
                <a:gd name="T0" fmla="*/ 743 w 509"/>
                <a:gd name="T1" fmla="*/ 957 h 1191"/>
                <a:gd name="T2" fmla="*/ 2392 w 509"/>
                <a:gd name="T3" fmla="*/ 137 h 1191"/>
                <a:gd name="T4" fmla="*/ 3836 w 509"/>
                <a:gd name="T5" fmla="*/ 3064 h 1191"/>
                <a:gd name="T6" fmla="*/ 3284 w 509"/>
                <a:gd name="T7" fmla="*/ 5408 h 1191"/>
                <a:gd name="T8" fmla="*/ 3544 w 509"/>
                <a:gd name="T9" fmla="*/ 6921 h 1191"/>
                <a:gd name="T10" fmla="*/ 3069 w 509"/>
                <a:gd name="T11" fmla="*/ 8500 h 1191"/>
                <a:gd name="T12" fmla="*/ 3184 w 509"/>
                <a:gd name="T13" fmla="*/ 9725 h 1191"/>
                <a:gd name="T14" fmla="*/ 3093 w 509"/>
                <a:gd name="T15" fmla="*/ 9733 h 1191"/>
                <a:gd name="T16" fmla="*/ 2555 w 509"/>
                <a:gd name="T17" fmla="*/ 9709 h 1191"/>
                <a:gd name="T18" fmla="*/ 2465 w 509"/>
                <a:gd name="T19" fmla="*/ 9701 h 1191"/>
                <a:gd name="T20" fmla="*/ 2368 w 509"/>
                <a:gd name="T21" fmla="*/ 8476 h 1191"/>
                <a:gd name="T22" fmla="*/ 2336 w 509"/>
                <a:gd name="T23" fmla="*/ 7568 h 1191"/>
                <a:gd name="T24" fmla="*/ 2157 w 509"/>
                <a:gd name="T25" fmla="*/ 6613 h 1191"/>
                <a:gd name="T26" fmla="*/ 1601 w 509"/>
                <a:gd name="T27" fmla="*/ 5825 h 1191"/>
                <a:gd name="T28" fmla="*/ 1297 w 509"/>
                <a:gd name="T29" fmla="*/ 5060 h 1191"/>
                <a:gd name="T30" fmla="*/ 743 w 509"/>
                <a:gd name="T31" fmla="*/ 4317 h 1191"/>
                <a:gd name="T32" fmla="*/ 236 w 509"/>
                <a:gd name="T33" fmla="*/ 2467 h 1191"/>
                <a:gd name="T34" fmla="*/ 743 w 509"/>
                <a:gd name="T35" fmla="*/ 957 h 11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09" h="1191">
                  <a:moveTo>
                    <a:pt x="91" y="117"/>
                  </a:moveTo>
                  <a:cubicBezTo>
                    <a:pt x="91" y="117"/>
                    <a:pt x="135" y="0"/>
                    <a:pt x="293" y="17"/>
                  </a:cubicBezTo>
                  <a:cubicBezTo>
                    <a:pt x="451" y="34"/>
                    <a:pt x="509" y="246"/>
                    <a:pt x="470" y="375"/>
                  </a:cubicBezTo>
                  <a:cubicBezTo>
                    <a:pt x="430" y="504"/>
                    <a:pt x="346" y="628"/>
                    <a:pt x="402" y="662"/>
                  </a:cubicBezTo>
                  <a:cubicBezTo>
                    <a:pt x="458" y="696"/>
                    <a:pt x="475" y="750"/>
                    <a:pt x="434" y="847"/>
                  </a:cubicBezTo>
                  <a:cubicBezTo>
                    <a:pt x="393" y="943"/>
                    <a:pt x="356" y="957"/>
                    <a:pt x="376" y="1040"/>
                  </a:cubicBezTo>
                  <a:cubicBezTo>
                    <a:pt x="397" y="1123"/>
                    <a:pt x="390" y="1190"/>
                    <a:pt x="390" y="1190"/>
                  </a:cubicBezTo>
                  <a:cubicBezTo>
                    <a:pt x="390" y="1190"/>
                    <a:pt x="386" y="1189"/>
                    <a:pt x="379" y="1191"/>
                  </a:cubicBezTo>
                  <a:cubicBezTo>
                    <a:pt x="354" y="1154"/>
                    <a:pt x="327" y="1163"/>
                    <a:pt x="313" y="1188"/>
                  </a:cubicBezTo>
                  <a:cubicBezTo>
                    <a:pt x="313" y="1188"/>
                    <a:pt x="304" y="1188"/>
                    <a:pt x="302" y="1187"/>
                  </a:cubicBezTo>
                  <a:cubicBezTo>
                    <a:pt x="302" y="1187"/>
                    <a:pt x="310" y="1076"/>
                    <a:pt x="290" y="1037"/>
                  </a:cubicBezTo>
                  <a:cubicBezTo>
                    <a:pt x="269" y="998"/>
                    <a:pt x="278" y="960"/>
                    <a:pt x="286" y="926"/>
                  </a:cubicBezTo>
                  <a:cubicBezTo>
                    <a:pt x="295" y="892"/>
                    <a:pt x="298" y="821"/>
                    <a:pt x="264" y="809"/>
                  </a:cubicBezTo>
                  <a:cubicBezTo>
                    <a:pt x="230" y="797"/>
                    <a:pt x="188" y="782"/>
                    <a:pt x="196" y="713"/>
                  </a:cubicBezTo>
                  <a:cubicBezTo>
                    <a:pt x="205" y="643"/>
                    <a:pt x="205" y="623"/>
                    <a:pt x="159" y="619"/>
                  </a:cubicBezTo>
                  <a:cubicBezTo>
                    <a:pt x="113" y="616"/>
                    <a:pt x="98" y="609"/>
                    <a:pt x="91" y="528"/>
                  </a:cubicBezTo>
                  <a:cubicBezTo>
                    <a:pt x="85" y="446"/>
                    <a:pt x="44" y="362"/>
                    <a:pt x="29" y="302"/>
                  </a:cubicBezTo>
                  <a:cubicBezTo>
                    <a:pt x="13" y="243"/>
                    <a:pt x="0" y="190"/>
                    <a:pt x="91" y="117"/>
                  </a:cubicBezTo>
                </a:path>
              </a:pathLst>
            </a:custGeom>
            <a:solidFill>
              <a:srgbClr val="EE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6" name="Freeform 109">
              <a:extLst>
                <a:ext uri="{FF2B5EF4-FFF2-40B4-BE49-F238E27FC236}">
                  <a16:creationId xmlns:a16="http://schemas.microsoft.com/office/drawing/2014/main" id="{D389C1FA-77E2-471A-9001-8FB5DEB54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259"/>
              <a:ext cx="941" cy="2375"/>
            </a:xfrm>
            <a:custGeom>
              <a:avLst/>
              <a:gdLst>
                <a:gd name="T0" fmla="*/ 629 w 467"/>
                <a:gd name="T1" fmla="*/ 848 h 1179"/>
                <a:gd name="T2" fmla="*/ 2265 w 467"/>
                <a:gd name="T3" fmla="*/ 40 h 1179"/>
                <a:gd name="T4" fmla="*/ 3700 w 467"/>
                <a:gd name="T5" fmla="*/ 2949 h 1179"/>
                <a:gd name="T6" fmla="*/ 3029 w 467"/>
                <a:gd name="T7" fmla="*/ 5173 h 1179"/>
                <a:gd name="T8" fmla="*/ 3585 w 467"/>
                <a:gd name="T9" fmla="*/ 6049 h 1179"/>
                <a:gd name="T10" fmla="*/ 2879 w 467"/>
                <a:gd name="T11" fmla="*/ 8044 h 1179"/>
                <a:gd name="T12" fmla="*/ 3045 w 467"/>
                <a:gd name="T13" fmla="*/ 9548 h 1179"/>
                <a:gd name="T14" fmla="*/ 3061 w 467"/>
                <a:gd name="T15" fmla="*/ 9613 h 1179"/>
                <a:gd name="T16" fmla="*/ 2968 w 467"/>
                <a:gd name="T17" fmla="*/ 9605 h 1179"/>
                <a:gd name="T18" fmla="*/ 2829 w 467"/>
                <a:gd name="T19" fmla="*/ 9452 h 1179"/>
                <a:gd name="T20" fmla="*/ 2412 w 467"/>
                <a:gd name="T21" fmla="*/ 9589 h 1179"/>
                <a:gd name="T22" fmla="*/ 2428 w 467"/>
                <a:gd name="T23" fmla="*/ 9581 h 1179"/>
                <a:gd name="T24" fmla="*/ 2339 w 467"/>
                <a:gd name="T25" fmla="*/ 9573 h 1179"/>
                <a:gd name="T26" fmla="*/ 2364 w 467"/>
                <a:gd name="T27" fmla="*/ 9172 h 1179"/>
                <a:gd name="T28" fmla="*/ 2152 w 467"/>
                <a:gd name="T29" fmla="*/ 7929 h 1179"/>
                <a:gd name="T30" fmla="*/ 2225 w 467"/>
                <a:gd name="T31" fmla="*/ 6704 h 1179"/>
                <a:gd name="T32" fmla="*/ 1668 w 467"/>
                <a:gd name="T33" fmla="*/ 6301 h 1179"/>
                <a:gd name="T34" fmla="*/ 1531 w 467"/>
                <a:gd name="T35" fmla="*/ 5296 h 1179"/>
                <a:gd name="T36" fmla="*/ 1169 w 467"/>
                <a:gd name="T37" fmla="*/ 4931 h 1179"/>
                <a:gd name="T38" fmla="*/ 695 w 467"/>
                <a:gd name="T39" fmla="*/ 4625 h 1179"/>
                <a:gd name="T40" fmla="*/ 32 w 467"/>
                <a:gd name="T41" fmla="*/ 1831 h 1179"/>
                <a:gd name="T42" fmla="*/ 629 w 467"/>
                <a:gd name="T43" fmla="*/ 860 h 1179"/>
                <a:gd name="T44" fmla="*/ 604 w 467"/>
                <a:gd name="T45" fmla="*/ 832 h 1179"/>
                <a:gd name="T46" fmla="*/ 89 w 467"/>
                <a:gd name="T47" fmla="*/ 2361 h 1179"/>
                <a:gd name="T48" fmla="*/ 727 w 467"/>
                <a:gd name="T49" fmla="*/ 4780 h 1179"/>
                <a:gd name="T50" fmla="*/ 1332 w 467"/>
                <a:gd name="T51" fmla="*/ 4996 h 1179"/>
                <a:gd name="T52" fmla="*/ 1457 w 467"/>
                <a:gd name="T53" fmla="*/ 5705 h 1179"/>
                <a:gd name="T54" fmla="*/ 2029 w 467"/>
                <a:gd name="T55" fmla="*/ 6513 h 1179"/>
                <a:gd name="T56" fmla="*/ 2192 w 467"/>
                <a:gd name="T57" fmla="*/ 7453 h 1179"/>
                <a:gd name="T58" fmla="*/ 2315 w 467"/>
                <a:gd name="T59" fmla="*/ 8720 h 1179"/>
                <a:gd name="T60" fmla="*/ 2323 w 467"/>
                <a:gd name="T61" fmla="*/ 9556 h 1179"/>
                <a:gd name="T62" fmla="*/ 2331 w 467"/>
                <a:gd name="T63" fmla="*/ 9605 h 1179"/>
                <a:gd name="T64" fmla="*/ 2428 w 467"/>
                <a:gd name="T65" fmla="*/ 9613 h 1179"/>
                <a:gd name="T66" fmla="*/ 2553 w 467"/>
                <a:gd name="T67" fmla="*/ 9484 h 1179"/>
                <a:gd name="T68" fmla="*/ 2952 w 467"/>
                <a:gd name="T69" fmla="*/ 9629 h 1179"/>
                <a:gd name="T70" fmla="*/ 3053 w 467"/>
                <a:gd name="T71" fmla="*/ 9629 h 1179"/>
                <a:gd name="T72" fmla="*/ 3061 w 467"/>
                <a:gd name="T73" fmla="*/ 9629 h 1179"/>
                <a:gd name="T74" fmla="*/ 3085 w 467"/>
                <a:gd name="T75" fmla="*/ 9369 h 1179"/>
                <a:gd name="T76" fmla="*/ 3077 w 467"/>
                <a:gd name="T77" fmla="*/ 7520 h 1179"/>
                <a:gd name="T78" fmla="*/ 3500 w 467"/>
                <a:gd name="T79" fmla="*/ 5600 h 1179"/>
                <a:gd name="T80" fmla="*/ 3020 w 467"/>
                <a:gd name="T81" fmla="*/ 4988 h 1179"/>
                <a:gd name="T82" fmla="*/ 3820 w 467"/>
                <a:gd name="T83" fmla="*/ 2256 h 1179"/>
                <a:gd name="T84" fmla="*/ 2021 w 467"/>
                <a:gd name="T85" fmla="*/ 0 h 1179"/>
                <a:gd name="T86" fmla="*/ 613 w 467"/>
                <a:gd name="T87" fmla="*/ 840 h 11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67" h="1179">
                  <a:moveTo>
                    <a:pt x="75" y="103"/>
                  </a:moveTo>
                  <a:cubicBezTo>
                    <a:pt x="77" y="104"/>
                    <a:pt x="77" y="104"/>
                    <a:pt x="77" y="104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8" y="101"/>
                    <a:pt x="89" y="76"/>
                    <a:pt x="115" y="52"/>
                  </a:cubicBezTo>
                  <a:cubicBezTo>
                    <a:pt x="141" y="27"/>
                    <a:pt x="183" y="4"/>
                    <a:pt x="247" y="4"/>
                  </a:cubicBezTo>
                  <a:cubicBezTo>
                    <a:pt x="256" y="4"/>
                    <a:pt x="266" y="4"/>
                    <a:pt x="277" y="5"/>
                  </a:cubicBezTo>
                  <a:cubicBezTo>
                    <a:pt x="339" y="12"/>
                    <a:pt x="386" y="49"/>
                    <a:pt x="417" y="100"/>
                  </a:cubicBezTo>
                  <a:cubicBezTo>
                    <a:pt x="448" y="151"/>
                    <a:pt x="463" y="216"/>
                    <a:pt x="463" y="276"/>
                  </a:cubicBezTo>
                  <a:cubicBezTo>
                    <a:pt x="463" y="306"/>
                    <a:pt x="459" y="335"/>
                    <a:pt x="452" y="361"/>
                  </a:cubicBezTo>
                  <a:cubicBezTo>
                    <a:pt x="437" y="410"/>
                    <a:pt x="415" y="458"/>
                    <a:pt x="397" y="501"/>
                  </a:cubicBezTo>
                  <a:cubicBezTo>
                    <a:pt x="379" y="544"/>
                    <a:pt x="365" y="582"/>
                    <a:pt x="365" y="610"/>
                  </a:cubicBezTo>
                  <a:cubicBezTo>
                    <a:pt x="365" y="619"/>
                    <a:pt x="366" y="626"/>
                    <a:pt x="370" y="633"/>
                  </a:cubicBezTo>
                  <a:cubicBezTo>
                    <a:pt x="373" y="640"/>
                    <a:pt x="378" y="645"/>
                    <a:pt x="385" y="649"/>
                  </a:cubicBezTo>
                  <a:cubicBezTo>
                    <a:pt x="402" y="660"/>
                    <a:pt x="415" y="672"/>
                    <a:pt x="424" y="687"/>
                  </a:cubicBezTo>
                  <a:cubicBezTo>
                    <a:pt x="433" y="702"/>
                    <a:pt x="438" y="720"/>
                    <a:pt x="438" y="740"/>
                  </a:cubicBezTo>
                  <a:cubicBezTo>
                    <a:pt x="438" y="766"/>
                    <a:pt x="431" y="796"/>
                    <a:pt x="416" y="832"/>
                  </a:cubicBezTo>
                  <a:cubicBezTo>
                    <a:pt x="400" y="871"/>
                    <a:pt x="384" y="896"/>
                    <a:pt x="372" y="918"/>
                  </a:cubicBezTo>
                  <a:cubicBezTo>
                    <a:pt x="360" y="940"/>
                    <a:pt x="352" y="959"/>
                    <a:pt x="352" y="984"/>
                  </a:cubicBezTo>
                  <a:cubicBezTo>
                    <a:pt x="352" y="996"/>
                    <a:pt x="354" y="1010"/>
                    <a:pt x="358" y="1026"/>
                  </a:cubicBezTo>
                  <a:cubicBezTo>
                    <a:pt x="370" y="1076"/>
                    <a:pt x="373" y="1119"/>
                    <a:pt x="373" y="1146"/>
                  </a:cubicBezTo>
                  <a:cubicBezTo>
                    <a:pt x="373" y="1156"/>
                    <a:pt x="373" y="1163"/>
                    <a:pt x="372" y="1168"/>
                  </a:cubicBezTo>
                  <a:cubicBezTo>
                    <a:pt x="372" y="1170"/>
                    <a:pt x="372" y="1172"/>
                    <a:pt x="372" y="1174"/>
                  </a:cubicBezTo>
                  <a:cubicBezTo>
                    <a:pt x="372" y="1175"/>
                    <a:pt x="372" y="1175"/>
                    <a:pt x="372" y="1175"/>
                  </a:cubicBezTo>
                  <a:cubicBezTo>
                    <a:pt x="374" y="1176"/>
                    <a:pt x="374" y="1176"/>
                    <a:pt x="374" y="1176"/>
                  </a:cubicBezTo>
                  <a:cubicBezTo>
                    <a:pt x="374" y="1174"/>
                    <a:pt x="374" y="1174"/>
                    <a:pt x="374" y="1174"/>
                  </a:cubicBezTo>
                  <a:cubicBezTo>
                    <a:pt x="374" y="1174"/>
                    <a:pt x="374" y="1174"/>
                    <a:pt x="373" y="1174"/>
                  </a:cubicBezTo>
                  <a:cubicBezTo>
                    <a:pt x="372" y="1174"/>
                    <a:pt x="368" y="1174"/>
                    <a:pt x="363" y="1175"/>
                  </a:cubicBezTo>
                  <a:cubicBezTo>
                    <a:pt x="363" y="1177"/>
                    <a:pt x="363" y="1177"/>
                    <a:pt x="363" y="1177"/>
                  </a:cubicBezTo>
                  <a:cubicBezTo>
                    <a:pt x="365" y="1176"/>
                    <a:pt x="365" y="1176"/>
                    <a:pt x="365" y="1176"/>
                  </a:cubicBezTo>
                  <a:cubicBezTo>
                    <a:pt x="359" y="1167"/>
                    <a:pt x="352" y="1161"/>
                    <a:pt x="346" y="1156"/>
                  </a:cubicBezTo>
                  <a:cubicBezTo>
                    <a:pt x="340" y="1152"/>
                    <a:pt x="334" y="1150"/>
                    <a:pt x="327" y="1150"/>
                  </a:cubicBezTo>
                  <a:cubicBezTo>
                    <a:pt x="321" y="1150"/>
                    <a:pt x="315" y="1153"/>
                    <a:pt x="309" y="1157"/>
                  </a:cubicBezTo>
                  <a:cubicBezTo>
                    <a:pt x="304" y="1161"/>
                    <a:pt x="299" y="1166"/>
                    <a:pt x="295" y="1173"/>
                  </a:cubicBezTo>
                  <a:cubicBezTo>
                    <a:pt x="297" y="1174"/>
                    <a:pt x="297" y="1174"/>
                    <a:pt x="297" y="1174"/>
                  </a:cubicBezTo>
                  <a:cubicBezTo>
                    <a:pt x="297" y="1172"/>
                    <a:pt x="297" y="1172"/>
                    <a:pt x="297" y="1172"/>
                  </a:cubicBezTo>
                  <a:cubicBezTo>
                    <a:pt x="297" y="1172"/>
                    <a:pt x="297" y="1172"/>
                    <a:pt x="297" y="1172"/>
                  </a:cubicBezTo>
                  <a:cubicBezTo>
                    <a:pt x="296" y="1172"/>
                    <a:pt x="294" y="1172"/>
                    <a:pt x="291" y="1172"/>
                  </a:cubicBezTo>
                  <a:cubicBezTo>
                    <a:pt x="290" y="1172"/>
                    <a:pt x="289" y="1172"/>
                    <a:pt x="288" y="1172"/>
                  </a:cubicBezTo>
                  <a:cubicBezTo>
                    <a:pt x="287" y="1172"/>
                    <a:pt x="286" y="1171"/>
                    <a:pt x="286" y="1171"/>
                  </a:cubicBezTo>
                  <a:cubicBezTo>
                    <a:pt x="286" y="1173"/>
                    <a:pt x="286" y="1173"/>
                    <a:pt x="286" y="1173"/>
                  </a:cubicBezTo>
                  <a:cubicBezTo>
                    <a:pt x="288" y="1173"/>
                    <a:pt x="288" y="1173"/>
                    <a:pt x="288" y="1173"/>
                  </a:cubicBezTo>
                  <a:cubicBezTo>
                    <a:pt x="288" y="1173"/>
                    <a:pt x="289" y="1151"/>
                    <a:pt x="289" y="1122"/>
                  </a:cubicBezTo>
                  <a:cubicBezTo>
                    <a:pt x="289" y="1104"/>
                    <a:pt x="289" y="1085"/>
                    <a:pt x="287" y="1067"/>
                  </a:cubicBezTo>
                  <a:cubicBezTo>
                    <a:pt x="285" y="1049"/>
                    <a:pt x="281" y="1033"/>
                    <a:pt x="276" y="1022"/>
                  </a:cubicBezTo>
                  <a:cubicBezTo>
                    <a:pt x="266" y="1004"/>
                    <a:pt x="263" y="987"/>
                    <a:pt x="263" y="970"/>
                  </a:cubicBezTo>
                  <a:cubicBezTo>
                    <a:pt x="263" y="950"/>
                    <a:pt x="268" y="931"/>
                    <a:pt x="272" y="913"/>
                  </a:cubicBezTo>
                  <a:cubicBezTo>
                    <a:pt x="276" y="900"/>
                    <a:pt x="278" y="881"/>
                    <a:pt x="278" y="863"/>
                  </a:cubicBezTo>
                  <a:cubicBezTo>
                    <a:pt x="278" y="848"/>
                    <a:pt x="276" y="833"/>
                    <a:pt x="272" y="820"/>
                  </a:cubicBezTo>
                  <a:cubicBezTo>
                    <a:pt x="270" y="814"/>
                    <a:pt x="267" y="808"/>
                    <a:pt x="263" y="803"/>
                  </a:cubicBezTo>
                  <a:cubicBezTo>
                    <a:pt x="259" y="799"/>
                    <a:pt x="255" y="795"/>
                    <a:pt x="249" y="793"/>
                  </a:cubicBezTo>
                  <a:cubicBezTo>
                    <a:pt x="233" y="788"/>
                    <a:pt x="217" y="782"/>
                    <a:pt x="204" y="771"/>
                  </a:cubicBezTo>
                  <a:cubicBezTo>
                    <a:pt x="191" y="759"/>
                    <a:pt x="181" y="743"/>
                    <a:pt x="181" y="716"/>
                  </a:cubicBezTo>
                  <a:cubicBezTo>
                    <a:pt x="181" y="711"/>
                    <a:pt x="182" y="705"/>
                    <a:pt x="182" y="699"/>
                  </a:cubicBezTo>
                  <a:cubicBezTo>
                    <a:pt x="185" y="678"/>
                    <a:pt x="187" y="661"/>
                    <a:pt x="187" y="648"/>
                  </a:cubicBezTo>
                  <a:cubicBezTo>
                    <a:pt x="187" y="641"/>
                    <a:pt x="186" y="634"/>
                    <a:pt x="185" y="629"/>
                  </a:cubicBezTo>
                  <a:cubicBezTo>
                    <a:pt x="183" y="621"/>
                    <a:pt x="178" y="614"/>
                    <a:pt x="171" y="610"/>
                  </a:cubicBezTo>
                  <a:cubicBezTo>
                    <a:pt x="165" y="606"/>
                    <a:pt x="155" y="604"/>
                    <a:pt x="143" y="603"/>
                  </a:cubicBezTo>
                  <a:cubicBezTo>
                    <a:pt x="132" y="603"/>
                    <a:pt x="122" y="601"/>
                    <a:pt x="115" y="599"/>
                  </a:cubicBezTo>
                  <a:cubicBezTo>
                    <a:pt x="109" y="597"/>
                    <a:pt x="104" y="595"/>
                    <a:pt x="100" y="591"/>
                  </a:cubicBezTo>
                  <a:cubicBezTo>
                    <a:pt x="94" y="586"/>
                    <a:pt x="89" y="578"/>
                    <a:pt x="85" y="566"/>
                  </a:cubicBezTo>
                  <a:cubicBezTo>
                    <a:pt x="82" y="553"/>
                    <a:pt x="79" y="536"/>
                    <a:pt x="77" y="514"/>
                  </a:cubicBezTo>
                  <a:cubicBezTo>
                    <a:pt x="70" y="432"/>
                    <a:pt x="30" y="347"/>
                    <a:pt x="15" y="288"/>
                  </a:cubicBezTo>
                  <a:cubicBezTo>
                    <a:pt x="9" y="266"/>
                    <a:pt x="4" y="245"/>
                    <a:pt x="4" y="224"/>
                  </a:cubicBezTo>
                  <a:cubicBezTo>
                    <a:pt x="4" y="206"/>
                    <a:pt x="7" y="188"/>
                    <a:pt x="18" y="168"/>
                  </a:cubicBezTo>
                  <a:cubicBezTo>
                    <a:pt x="30" y="149"/>
                    <a:pt x="48" y="128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45" y="125"/>
                    <a:pt x="26" y="146"/>
                    <a:pt x="15" y="166"/>
                  </a:cubicBezTo>
                  <a:cubicBezTo>
                    <a:pt x="4" y="186"/>
                    <a:pt x="0" y="205"/>
                    <a:pt x="0" y="224"/>
                  </a:cubicBezTo>
                  <a:cubicBezTo>
                    <a:pt x="0" y="246"/>
                    <a:pt x="5" y="267"/>
                    <a:pt x="11" y="289"/>
                  </a:cubicBezTo>
                  <a:cubicBezTo>
                    <a:pt x="26" y="348"/>
                    <a:pt x="67" y="433"/>
                    <a:pt x="73" y="514"/>
                  </a:cubicBezTo>
                  <a:cubicBezTo>
                    <a:pt x="75" y="534"/>
                    <a:pt x="77" y="550"/>
                    <a:pt x="80" y="562"/>
                  </a:cubicBezTo>
                  <a:cubicBezTo>
                    <a:pt x="83" y="572"/>
                    <a:pt x="86" y="579"/>
                    <a:pt x="89" y="585"/>
                  </a:cubicBezTo>
                  <a:cubicBezTo>
                    <a:pt x="95" y="594"/>
                    <a:pt x="102" y="599"/>
                    <a:pt x="111" y="602"/>
                  </a:cubicBezTo>
                  <a:cubicBezTo>
                    <a:pt x="119" y="605"/>
                    <a:pt x="130" y="606"/>
                    <a:pt x="143" y="607"/>
                  </a:cubicBezTo>
                  <a:cubicBezTo>
                    <a:pt x="151" y="608"/>
                    <a:pt x="157" y="609"/>
                    <a:pt x="163" y="611"/>
                  </a:cubicBezTo>
                  <a:cubicBezTo>
                    <a:pt x="170" y="613"/>
                    <a:pt x="175" y="617"/>
                    <a:pt x="178" y="623"/>
                  </a:cubicBezTo>
                  <a:cubicBezTo>
                    <a:pt x="181" y="629"/>
                    <a:pt x="183" y="637"/>
                    <a:pt x="183" y="648"/>
                  </a:cubicBezTo>
                  <a:cubicBezTo>
                    <a:pt x="183" y="661"/>
                    <a:pt x="181" y="677"/>
                    <a:pt x="178" y="698"/>
                  </a:cubicBezTo>
                  <a:cubicBezTo>
                    <a:pt x="178" y="705"/>
                    <a:pt x="177" y="710"/>
                    <a:pt x="177" y="716"/>
                  </a:cubicBezTo>
                  <a:cubicBezTo>
                    <a:pt x="177" y="744"/>
                    <a:pt x="187" y="762"/>
                    <a:pt x="201" y="774"/>
                  </a:cubicBezTo>
                  <a:cubicBezTo>
                    <a:pt x="215" y="786"/>
                    <a:pt x="232" y="792"/>
                    <a:pt x="248" y="797"/>
                  </a:cubicBezTo>
                  <a:cubicBezTo>
                    <a:pt x="253" y="799"/>
                    <a:pt x="257" y="802"/>
                    <a:pt x="260" y="806"/>
                  </a:cubicBezTo>
                  <a:cubicBezTo>
                    <a:pt x="270" y="818"/>
                    <a:pt x="274" y="841"/>
                    <a:pt x="274" y="863"/>
                  </a:cubicBezTo>
                  <a:cubicBezTo>
                    <a:pt x="274" y="881"/>
                    <a:pt x="272" y="899"/>
                    <a:pt x="268" y="912"/>
                  </a:cubicBezTo>
                  <a:cubicBezTo>
                    <a:pt x="264" y="930"/>
                    <a:pt x="259" y="950"/>
                    <a:pt x="259" y="970"/>
                  </a:cubicBezTo>
                  <a:cubicBezTo>
                    <a:pt x="259" y="987"/>
                    <a:pt x="262" y="1005"/>
                    <a:pt x="272" y="1023"/>
                  </a:cubicBezTo>
                  <a:cubicBezTo>
                    <a:pt x="277" y="1034"/>
                    <a:pt x="281" y="1050"/>
                    <a:pt x="283" y="1067"/>
                  </a:cubicBezTo>
                  <a:cubicBezTo>
                    <a:pt x="285" y="1085"/>
                    <a:pt x="285" y="1105"/>
                    <a:pt x="285" y="1122"/>
                  </a:cubicBezTo>
                  <a:cubicBezTo>
                    <a:pt x="285" y="1136"/>
                    <a:pt x="285" y="1149"/>
                    <a:pt x="285" y="1158"/>
                  </a:cubicBezTo>
                  <a:cubicBezTo>
                    <a:pt x="284" y="1163"/>
                    <a:pt x="284" y="1167"/>
                    <a:pt x="284" y="1169"/>
                  </a:cubicBezTo>
                  <a:cubicBezTo>
                    <a:pt x="284" y="1172"/>
                    <a:pt x="284" y="1173"/>
                    <a:pt x="284" y="1173"/>
                  </a:cubicBezTo>
                  <a:cubicBezTo>
                    <a:pt x="284" y="1175"/>
                    <a:pt x="284" y="1175"/>
                    <a:pt x="284" y="1175"/>
                  </a:cubicBezTo>
                  <a:cubicBezTo>
                    <a:pt x="285" y="1175"/>
                    <a:pt x="285" y="1175"/>
                    <a:pt x="285" y="1175"/>
                  </a:cubicBezTo>
                  <a:cubicBezTo>
                    <a:pt x="286" y="1175"/>
                    <a:pt x="287" y="1176"/>
                    <a:pt x="288" y="1176"/>
                  </a:cubicBezTo>
                  <a:cubicBezTo>
                    <a:pt x="291" y="1176"/>
                    <a:pt x="295" y="1176"/>
                    <a:pt x="297" y="1176"/>
                  </a:cubicBezTo>
                  <a:cubicBezTo>
                    <a:pt x="297" y="1176"/>
                    <a:pt x="297" y="1176"/>
                    <a:pt x="297" y="1176"/>
                  </a:cubicBezTo>
                  <a:cubicBezTo>
                    <a:pt x="298" y="1176"/>
                    <a:pt x="298" y="1176"/>
                    <a:pt x="298" y="1176"/>
                  </a:cubicBezTo>
                  <a:cubicBezTo>
                    <a:pt x="299" y="1175"/>
                    <a:pt x="299" y="1175"/>
                    <a:pt x="299" y="1175"/>
                  </a:cubicBezTo>
                  <a:cubicBezTo>
                    <a:pt x="302" y="1168"/>
                    <a:pt x="307" y="1163"/>
                    <a:pt x="312" y="1160"/>
                  </a:cubicBezTo>
                  <a:cubicBezTo>
                    <a:pt x="317" y="1156"/>
                    <a:pt x="322" y="1154"/>
                    <a:pt x="327" y="1154"/>
                  </a:cubicBezTo>
                  <a:cubicBezTo>
                    <a:pt x="333" y="1154"/>
                    <a:pt x="338" y="1156"/>
                    <a:pt x="344" y="1160"/>
                  </a:cubicBezTo>
                  <a:cubicBezTo>
                    <a:pt x="350" y="1164"/>
                    <a:pt x="355" y="1170"/>
                    <a:pt x="361" y="1178"/>
                  </a:cubicBezTo>
                  <a:cubicBezTo>
                    <a:pt x="362" y="1179"/>
                    <a:pt x="362" y="1179"/>
                    <a:pt x="362" y="1179"/>
                  </a:cubicBezTo>
                  <a:cubicBezTo>
                    <a:pt x="363" y="1179"/>
                    <a:pt x="363" y="1179"/>
                    <a:pt x="363" y="1179"/>
                  </a:cubicBezTo>
                  <a:cubicBezTo>
                    <a:pt x="369" y="1178"/>
                    <a:pt x="372" y="1178"/>
                    <a:pt x="373" y="1178"/>
                  </a:cubicBezTo>
                  <a:cubicBezTo>
                    <a:pt x="373" y="1178"/>
                    <a:pt x="373" y="1178"/>
                    <a:pt x="373" y="1178"/>
                  </a:cubicBezTo>
                  <a:cubicBezTo>
                    <a:pt x="374" y="1178"/>
                    <a:pt x="374" y="1178"/>
                    <a:pt x="374" y="1178"/>
                  </a:cubicBezTo>
                  <a:cubicBezTo>
                    <a:pt x="374" y="1178"/>
                    <a:pt x="374" y="1178"/>
                    <a:pt x="374" y="1178"/>
                  </a:cubicBezTo>
                  <a:cubicBezTo>
                    <a:pt x="375" y="1178"/>
                    <a:pt x="375" y="1178"/>
                    <a:pt x="375" y="1178"/>
                  </a:cubicBezTo>
                  <a:cubicBezTo>
                    <a:pt x="376" y="1176"/>
                    <a:pt x="376" y="1176"/>
                    <a:pt x="376" y="1176"/>
                  </a:cubicBezTo>
                  <a:cubicBezTo>
                    <a:pt x="376" y="1176"/>
                    <a:pt x="377" y="1165"/>
                    <a:pt x="377" y="1146"/>
                  </a:cubicBezTo>
                  <a:cubicBezTo>
                    <a:pt x="377" y="1119"/>
                    <a:pt x="374" y="1075"/>
                    <a:pt x="362" y="1025"/>
                  </a:cubicBezTo>
                  <a:cubicBezTo>
                    <a:pt x="358" y="1009"/>
                    <a:pt x="356" y="996"/>
                    <a:pt x="356" y="984"/>
                  </a:cubicBezTo>
                  <a:cubicBezTo>
                    <a:pt x="357" y="960"/>
                    <a:pt x="364" y="942"/>
                    <a:pt x="376" y="920"/>
                  </a:cubicBezTo>
                  <a:cubicBezTo>
                    <a:pt x="387" y="898"/>
                    <a:pt x="403" y="872"/>
                    <a:pt x="420" y="833"/>
                  </a:cubicBezTo>
                  <a:cubicBezTo>
                    <a:pt x="435" y="797"/>
                    <a:pt x="442" y="766"/>
                    <a:pt x="442" y="740"/>
                  </a:cubicBezTo>
                  <a:cubicBezTo>
                    <a:pt x="442" y="719"/>
                    <a:pt x="437" y="701"/>
                    <a:pt x="428" y="685"/>
                  </a:cubicBezTo>
                  <a:cubicBezTo>
                    <a:pt x="418" y="670"/>
                    <a:pt x="404" y="657"/>
                    <a:pt x="387" y="646"/>
                  </a:cubicBezTo>
                  <a:cubicBezTo>
                    <a:pt x="380" y="642"/>
                    <a:pt x="376" y="637"/>
                    <a:pt x="373" y="631"/>
                  </a:cubicBezTo>
                  <a:cubicBezTo>
                    <a:pt x="370" y="625"/>
                    <a:pt x="369" y="618"/>
                    <a:pt x="369" y="610"/>
                  </a:cubicBezTo>
                  <a:cubicBezTo>
                    <a:pt x="369" y="583"/>
                    <a:pt x="383" y="546"/>
                    <a:pt x="401" y="503"/>
                  </a:cubicBezTo>
                  <a:cubicBezTo>
                    <a:pt x="419" y="460"/>
                    <a:pt x="440" y="411"/>
                    <a:pt x="455" y="362"/>
                  </a:cubicBezTo>
                  <a:cubicBezTo>
                    <a:pt x="463" y="336"/>
                    <a:pt x="467" y="306"/>
                    <a:pt x="467" y="276"/>
                  </a:cubicBezTo>
                  <a:cubicBezTo>
                    <a:pt x="467" y="215"/>
                    <a:pt x="452" y="150"/>
                    <a:pt x="420" y="98"/>
                  </a:cubicBezTo>
                  <a:cubicBezTo>
                    <a:pt x="389" y="47"/>
                    <a:pt x="341" y="8"/>
                    <a:pt x="277" y="1"/>
                  </a:cubicBezTo>
                  <a:cubicBezTo>
                    <a:pt x="267" y="0"/>
                    <a:pt x="256" y="0"/>
                    <a:pt x="247" y="0"/>
                  </a:cubicBezTo>
                  <a:cubicBezTo>
                    <a:pt x="180" y="0"/>
                    <a:pt x="136" y="25"/>
                    <a:pt x="110" y="51"/>
                  </a:cubicBezTo>
                  <a:cubicBezTo>
                    <a:pt x="83" y="77"/>
                    <a:pt x="74" y="102"/>
                    <a:pt x="73" y="103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5" y="103"/>
                    <a:pt x="75" y="103"/>
                    <a:pt x="75" y="103"/>
                  </a:cubicBezTo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7" name="Freeform 110">
              <a:extLst>
                <a:ext uri="{FF2B5EF4-FFF2-40B4-BE49-F238E27FC236}">
                  <a16:creationId xmlns:a16="http://schemas.microsoft.com/office/drawing/2014/main" id="{EC7B5FFB-829E-434B-BF73-15E06F0E4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1265"/>
              <a:ext cx="963" cy="2365"/>
            </a:xfrm>
            <a:custGeom>
              <a:avLst/>
              <a:gdLst>
                <a:gd name="T0" fmla="*/ 703 w 478"/>
                <a:gd name="T1" fmla="*/ 941 h 1174"/>
                <a:gd name="T2" fmla="*/ 2256 w 478"/>
                <a:gd name="T3" fmla="*/ 129 h 1174"/>
                <a:gd name="T4" fmla="*/ 3604 w 478"/>
                <a:gd name="T5" fmla="*/ 3024 h 1174"/>
                <a:gd name="T6" fmla="*/ 3084 w 478"/>
                <a:gd name="T7" fmla="*/ 5336 h 1174"/>
                <a:gd name="T8" fmla="*/ 3336 w 478"/>
                <a:gd name="T9" fmla="*/ 6833 h 1174"/>
                <a:gd name="T10" fmla="*/ 2893 w 478"/>
                <a:gd name="T11" fmla="*/ 8396 h 1174"/>
                <a:gd name="T12" fmla="*/ 3000 w 478"/>
                <a:gd name="T13" fmla="*/ 9597 h 1174"/>
                <a:gd name="T14" fmla="*/ 2468 w 478"/>
                <a:gd name="T15" fmla="*/ 9573 h 1174"/>
                <a:gd name="T16" fmla="*/ 2371 w 478"/>
                <a:gd name="T17" fmla="*/ 8340 h 1174"/>
                <a:gd name="T18" fmla="*/ 2305 w 478"/>
                <a:gd name="T19" fmla="*/ 7544 h 1174"/>
                <a:gd name="T20" fmla="*/ 2136 w 478"/>
                <a:gd name="T21" fmla="*/ 6416 h 1174"/>
                <a:gd name="T22" fmla="*/ 1604 w 478"/>
                <a:gd name="T23" fmla="*/ 5624 h 1174"/>
                <a:gd name="T24" fmla="*/ 1217 w 478"/>
                <a:gd name="T25" fmla="*/ 4841 h 1174"/>
                <a:gd name="T26" fmla="*/ 784 w 478"/>
                <a:gd name="T27" fmla="*/ 4236 h 1174"/>
                <a:gd name="T28" fmla="*/ 220 w 478"/>
                <a:gd name="T29" fmla="*/ 2436 h 1174"/>
                <a:gd name="T30" fmla="*/ 703 w 478"/>
                <a:gd name="T31" fmla="*/ 941 h 117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78" h="1174">
                  <a:moveTo>
                    <a:pt x="86" y="115"/>
                  </a:moveTo>
                  <a:cubicBezTo>
                    <a:pt x="86" y="115"/>
                    <a:pt x="127" y="0"/>
                    <a:pt x="276" y="16"/>
                  </a:cubicBezTo>
                  <a:cubicBezTo>
                    <a:pt x="424" y="33"/>
                    <a:pt x="478" y="243"/>
                    <a:pt x="441" y="370"/>
                  </a:cubicBezTo>
                  <a:cubicBezTo>
                    <a:pt x="405" y="497"/>
                    <a:pt x="325" y="620"/>
                    <a:pt x="377" y="653"/>
                  </a:cubicBezTo>
                  <a:cubicBezTo>
                    <a:pt x="430" y="687"/>
                    <a:pt x="446" y="740"/>
                    <a:pt x="408" y="836"/>
                  </a:cubicBezTo>
                  <a:cubicBezTo>
                    <a:pt x="369" y="931"/>
                    <a:pt x="334" y="945"/>
                    <a:pt x="354" y="1027"/>
                  </a:cubicBezTo>
                  <a:cubicBezTo>
                    <a:pt x="373" y="1109"/>
                    <a:pt x="367" y="1174"/>
                    <a:pt x="367" y="1174"/>
                  </a:cubicBezTo>
                  <a:cubicBezTo>
                    <a:pt x="367" y="1174"/>
                    <a:pt x="337" y="1123"/>
                    <a:pt x="302" y="1171"/>
                  </a:cubicBezTo>
                  <a:cubicBezTo>
                    <a:pt x="302" y="1171"/>
                    <a:pt x="309" y="1059"/>
                    <a:pt x="290" y="1020"/>
                  </a:cubicBezTo>
                  <a:cubicBezTo>
                    <a:pt x="271" y="981"/>
                    <a:pt x="273" y="956"/>
                    <a:pt x="282" y="923"/>
                  </a:cubicBezTo>
                  <a:cubicBezTo>
                    <a:pt x="298" y="867"/>
                    <a:pt x="293" y="797"/>
                    <a:pt x="261" y="785"/>
                  </a:cubicBezTo>
                  <a:cubicBezTo>
                    <a:pt x="229" y="773"/>
                    <a:pt x="184" y="756"/>
                    <a:pt x="196" y="688"/>
                  </a:cubicBezTo>
                  <a:cubicBezTo>
                    <a:pt x="210" y="611"/>
                    <a:pt x="192" y="595"/>
                    <a:pt x="149" y="592"/>
                  </a:cubicBezTo>
                  <a:cubicBezTo>
                    <a:pt x="115" y="591"/>
                    <a:pt x="102" y="599"/>
                    <a:pt x="96" y="518"/>
                  </a:cubicBezTo>
                  <a:cubicBezTo>
                    <a:pt x="89" y="438"/>
                    <a:pt x="41" y="356"/>
                    <a:pt x="27" y="298"/>
                  </a:cubicBezTo>
                  <a:cubicBezTo>
                    <a:pt x="13" y="239"/>
                    <a:pt x="0" y="187"/>
                    <a:pt x="86" y="115"/>
                  </a:cubicBezTo>
                </a:path>
              </a:pathLst>
            </a:custGeom>
            <a:solidFill>
              <a:srgbClr val="E0A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8" name="Freeform 111">
              <a:extLst>
                <a:ext uri="{FF2B5EF4-FFF2-40B4-BE49-F238E27FC236}">
                  <a16:creationId xmlns:a16="http://schemas.microsoft.com/office/drawing/2014/main" id="{90D4CF86-4BAB-41A7-B957-0805B566FB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0" y="1265"/>
              <a:ext cx="909" cy="2359"/>
            </a:xfrm>
            <a:custGeom>
              <a:avLst/>
              <a:gdLst>
                <a:gd name="T0" fmla="*/ 3015 w 451"/>
                <a:gd name="T1" fmla="*/ 5336 h 1171"/>
                <a:gd name="T2" fmla="*/ 2864 w 451"/>
                <a:gd name="T3" fmla="*/ 5052 h 1171"/>
                <a:gd name="T4" fmla="*/ 3152 w 451"/>
                <a:gd name="T5" fmla="*/ 5608 h 1171"/>
                <a:gd name="T6" fmla="*/ 3404 w 451"/>
                <a:gd name="T7" fmla="*/ 6368 h 1171"/>
                <a:gd name="T8" fmla="*/ 3015 w 451"/>
                <a:gd name="T9" fmla="*/ 5336 h 1171"/>
                <a:gd name="T10" fmla="*/ 2185 w 451"/>
                <a:gd name="T11" fmla="*/ 129 h 1171"/>
                <a:gd name="T12" fmla="*/ 629 w 451"/>
                <a:gd name="T13" fmla="*/ 941 h 1171"/>
                <a:gd name="T14" fmla="*/ 105 w 451"/>
                <a:gd name="T15" fmla="*/ 2256 h 1171"/>
                <a:gd name="T16" fmla="*/ 337 w 451"/>
                <a:gd name="T17" fmla="*/ 1193 h 1171"/>
                <a:gd name="T18" fmla="*/ 2088 w 451"/>
                <a:gd name="T19" fmla="*/ 459 h 1171"/>
                <a:gd name="T20" fmla="*/ 3620 w 451"/>
                <a:gd name="T21" fmla="*/ 2524 h 1171"/>
                <a:gd name="T22" fmla="*/ 2185 w 451"/>
                <a:gd name="T23" fmla="*/ 129 h 1171"/>
                <a:gd name="T24" fmla="*/ 2840 w 451"/>
                <a:gd name="T25" fmla="*/ 8969 h 1171"/>
                <a:gd name="T26" fmla="*/ 2941 w 451"/>
                <a:gd name="T27" fmla="*/ 9573 h 1171"/>
                <a:gd name="T28" fmla="*/ 2824 w 451"/>
                <a:gd name="T29" fmla="*/ 8397 h 1171"/>
                <a:gd name="T30" fmla="*/ 2840 w 451"/>
                <a:gd name="T31" fmla="*/ 8969 h 1171"/>
                <a:gd name="T32" fmla="*/ 2400 w 451"/>
                <a:gd name="T33" fmla="*/ 9573 h 1171"/>
                <a:gd name="T34" fmla="*/ 2425 w 451"/>
                <a:gd name="T35" fmla="*/ 9541 h 1171"/>
                <a:gd name="T36" fmla="*/ 2409 w 451"/>
                <a:gd name="T37" fmla="*/ 9329 h 1171"/>
                <a:gd name="T38" fmla="*/ 2400 w 451"/>
                <a:gd name="T39" fmla="*/ 9573 h 117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51" h="1171">
                  <a:moveTo>
                    <a:pt x="368" y="653"/>
                  </a:moveTo>
                  <a:cubicBezTo>
                    <a:pt x="355" y="644"/>
                    <a:pt x="353" y="621"/>
                    <a:pt x="350" y="618"/>
                  </a:cubicBezTo>
                  <a:cubicBezTo>
                    <a:pt x="340" y="655"/>
                    <a:pt x="364" y="672"/>
                    <a:pt x="385" y="686"/>
                  </a:cubicBezTo>
                  <a:cubicBezTo>
                    <a:pt x="408" y="700"/>
                    <a:pt x="409" y="755"/>
                    <a:pt x="416" y="779"/>
                  </a:cubicBezTo>
                  <a:cubicBezTo>
                    <a:pt x="428" y="718"/>
                    <a:pt x="409" y="680"/>
                    <a:pt x="368" y="653"/>
                  </a:cubicBezTo>
                  <a:moveTo>
                    <a:pt x="267" y="16"/>
                  </a:moveTo>
                  <a:cubicBezTo>
                    <a:pt x="118" y="0"/>
                    <a:pt x="77" y="115"/>
                    <a:pt x="77" y="115"/>
                  </a:cubicBezTo>
                  <a:cubicBezTo>
                    <a:pt x="1" y="178"/>
                    <a:pt x="2" y="226"/>
                    <a:pt x="13" y="276"/>
                  </a:cubicBezTo>
                  <a:cubicBezTo>
                    <a:pt x="20" y="249"/>
                    <a:pt x="0" y="180"/>
                    <a:pt x="41" y="146"/>
                  </a:cubicBezTo>
                  <a:cubicBezTo>
                    <a:pt x="41" y="146"/>
                    <a:pt x="107" y="39"/>
                    <a:pt x="255" y="56"/>
                  </a:cubicBezTo>
                  <a:cubicBezTo>
                    <a:pt x="358" y="68"/>
                    <a:pt x="429" y="204"/>
                    <a:pt x="442" y="309"/>
                  </a:cubicBezTo>
                  <a:cubicBezTo>
                    <a:pt x="451" y="185"/>
                    <a:pt x="393" y="31"/>
                    <a:pt x="267" y="16"/>
                  </a:cubicBezTo>
                  <a:moveTo>
                    <a:pt x="347" y="1097"/>
                  </a:moveTo>
                  <a:cubicBezTo>
                    <a:pt x="353" y="1124"/>
                    <a:pt x="357" y="1149"/>
                    <a:pt x="359" y="1171"/>
                  </a:cubicBezTo>
                  <a:cubicBezTo>
                    <a:pt x="359" y="1158"/>
                    <a:pt x="361" y="1099"/>
                    <a:pt x="345" y="1027"/>
                  </a:cubicBezTo>
                  <a:cubicBezTo>
                    <a:pt x="340" y="1046"/>
                    <a:pt x="340" y="1067"/>
                    <a:pt x="347" y="1097"/>
                  </a:cubicBezTo>
                  <a:moveTo>
                    <a:pt x="293" y="1171"/>
                  </a:moveTo>
                  <a:cubicBezTo>
                    <a:pt x="294" y="1170"/>
                    <a:pt x="295" y="1168"/>
                    <a:pt x="296" y="1167"/>
                  </a:cubicBezTo>
                  <a:cubicBezTo>
                    <a:pt x="296" y="1159"/>
                    <a:pt x="295" y="1150"/>
                    <a:pt x="294" y="1141"/>
                  </a:cubicBezTo>
                  <a:cubicBezTo>
                    <a:pt x="294" y="1159"/>
                    <a:pt x="293" y="1171"/>
                    <a:pt x="293" y="1171"/>
                  </a:cubicBezTo>
                </a:path>
              </a:pathLst>
            </a:custGeom>
            <a:solidFill>
              <a:srgbClr val="D695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9" name="Freeform 112">
              <a:extLst>
                <a:ext uri="{FF2B5EF4-FFF2-40B4-BE49-F238E27FC236}">
                  <a16:creationId xmlns:a16="http://schemas.microsoft.com/office/drawing/2014/main" id="{ED4CEB14-5A11-426D-A510-2FDC383A2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1291"/>
              <a:ext cx="885" cy="2343"/>
            </a:xfrm>
            <a:custGeom>
              <a:avLst/>
              <a:gdLst>
                <a:gd name="T0" fmla="*/ 597 w 439"/>
                <a:gd name="T1" fmla="*/ 844 h 1163"/>
                <a:gd name="T2" fmla="*/ 885 w 439"/>
                <a:gd name="T3" fmla="*/ 419 h 1163"/>
                <a:gd name="T4" fmla="*/ 2129 w 439"/>
                <a:gd name="T5" fmla="*/ 40 h 1163"/>
                <a:gd name="T6" fmla="*/ 3564 w 439"/>
                <a:gd name="T7" fmla="*/ 2224 h 1163"/>
                <a:gd name="T8" fmla="*/ 3056 w 439"/>
                <a:gd name="T9" fmla="*/ 4047 h 1163"/>
                <a:gd name="T10" fmla="*/ 2844 w 439"/>
                <a:gd name="T11" fmla="*/ 5117 h 1163"/>
                <a:gd name="T12" fmla="*/ 3268 w 439"/>
                <a:gd name="T13" fmla="*/ 5552 h 1163"/>
                <a:gd name="T14" fmla="*/ 3203 w 439"/>
                <a:gd name="T15" fmla="*/ 6721 h 1163"/>
                <a:gd name="T16" fmla="*/ 2711 w 439"/>
                <a:gd name="T17" fmla="*/ 7956 h 1163"/>
                <a:gd name="T18" fmla="*/ 2877 w 439"/>
                <a:gd name="T19" fmla="*/ 9308 h 1163"/>
                <a:gd name="T20" fmla="*/ 2877 w 439"/>
                <a:gd name="T21" fmla="*/ 9477 h 1163"/>
                <a:gd name="T22" fmla="*/ 2885 w 439"/>
                <a:gd name="T23" fmla="*/ 9493 h 1163"/>
                <a:gd name="T24" fmla="*/ 2816 w 439"/>
                <a:gd name="T25" fmla="*/ 9388 h 1163"/>
                <a:gd name="T26" fmla="*/ 2345 w 439"/>
                <a:gd name="T27" fmla="*/ 9461 h 1163"/>
                <a:gd name="T28" fmla="*/ 2369 w 439"/>
                <a:gd name="T29" fmla="*/ 9469 h 1163"/>
                <a:gd name="T30" fmla="*/ 2361 w 439"/>
                <a:gd name="T31" fmla="*/ 8617 h 1163"/>
                <a:gd name="T32" fmla="*/ 2145 w 439"/>
                <a:gd name="T33" fmla="*/ 7784 h 1163"/>
                <a:gd name="T34" fmla="*/ 2276 w 439"/>
                <a:gd name="T35" fmla="*/ 6932 h 1163"/>
                <a:gd name="T36" fmla="*/ 2016 w 439"/>
                <a:gd name="T37" fmla="*/ 6296 h 1163"/>
                <a:gd name="T38" fmla="*/ 1484 w 439"/>
                <a:gd name="T39" fmla="*/ 5699 h 1163"/>
                <a:gd name="T40" fmla="*/ 1540 w 439"/>
                <a:gd name="T41" fmla="*/ 5167 h 1163"/>
                <a:gd name="T42" fmla="*/ 1361 w 439"/>
                <a:gd name="T43" fmla="*/ 4777 h 1163"/>
                <a:gd name="T44" fmla="*/ 919 w 439"/>
                <a:gd name="T45" fmla="*/ 4708 h 1163"/>
                <a:gd name="T46" fmla="*/ 736 w 439"/>
                <a:gd name="T47" fmla="*/ 4529 h 1163"/>
                <a:gd name="T48" fmla="*/ 419 w 439"/>
                <a:gd name="T49" fmla="*/ 3157 h 1163"/>
                <a:gd name="T50" fmla="*/ 32 w 439"/>
                <a:gd name="T51" fmla="*/ 1807 h 1163"/>
                <a:gd name="T52" fmla="*/ 589 w 439"/>
                <a:gd name="T53" fmla="*/ 852 h 1163"/>
                <a:gd name="T54" fmla="*/ 581 w 439"/>
                <a:gd name="T55" fmla="*/ 832 h 1163"/>
                <a:gd name="T56" fmla="*/ 113 w 439"/>
                <a:gd name="T57" fmla="*/ 1340 h 1163"/>
                <a:gd name="T58" fmla="*/ 81 w 439"/>
                <a:gd name="T59" fmla="*/ 2329 h 1163"/>
                <a:gd name="T60" fmla="*/ 647 w 439"/>
                <a:gd name="T61" fmla="*/ 4128 h 1163"/>
                <a:gd name="T62" fmla="*/ 752 w 439"/>
                <a:gd name="T63" fmla="*/ 4652 h 1163"/>
                <a:gd name="T64" fmla="*/ 1097 w 439"/>
                <a:gd name="T65" fmla="*/ 4748 h 1163"/>
                <a:gd name="T66" fmla="*/ 1476 w 439"/>
                <a:gd name="T67" fmla="*/ 4964 h 1163"/>
                <a:gd name="T68" fmla="*/ 1468 w 439"/>
                <a:gd name="T69" fmla="*/ 5520 h 1163"/>
                <a:gd name="T70" fmla="*/ 1637 w 439"/>
                <a:gd name="T71" fmla="*/ 6141 h 1163"/>
                <a:gd name="T72" fmla="*/ 2179 w 439"/>
                <a:gd name="T73" fmla="*/ 6543 h 1163"/>
                <a:gd name="T74" fmla="*/ 2171 w 439"/>
                <a:gd name="T75" fmla="*/ 7440 h 1163"/>
                <a:gd name="T76" fmla="*/ 2236 w 439"/>
                <a:gd name="T77" fmla="*/ 8244 h 1163"/>
                <a:gd name="T78" fmla="*/ 2345 w 439"/>
                <a:gd name="T79" fmla="*/ 9092 h 1163"/>
                <a:gd name="T80" fmla="*/ 2336 w 439"/>
                <a:gd name="T81" fmla="*/ 9436 h 1163"/>
                <a:gd name="T82" fmla="*/ 2345 w 439"/>
                <a:gd name="T83" fmla="*/ 9485 h 1163"/>
                <a:gd name="T84" fmla="*/ 2613 w 439"/>
                <a:gd name="T85" fmla="*/ 9316 h 1163"/>
                <a:gd name="T86" fmla="*/ 2853 w 439"/>
                <a:gd name="T87" fmla="*/ 9469 h 1163"/>
                <a:gd name="T88" fmla="*/ 2877 w 439"/>
                <a:gd name="T89" fmla="*/ 9493 h 1163"/>
                <a:gd name="T90" fmla="*/ 2893 w 439"/>
                <a:gd name="T91" fmla="*/ 9509 h 1163"/>
                <a:gd name="T92" fmla="*/ 2909 w 439"/>
                <a:gd name="T93" fmla="*/ 9308 h 1163"/>
                <a:gd name="T94" fmla="*/ 2744 w 439"/>
                <a:gd name="T95" fmla="*/ 7956 h 1163"/>
                <a:gd name="T96" fmla="*/ 3236 w 439"/>
                <a:gd name="T97" fmla="*/ 6729 h 1163"/>
                <a:gd name="T98" fmla="*/ 3292 w 439"/>
                <a:gd name="T99" fmla="*/ 5536 h 1163"/>
                <a:gd name="T100" fmla="*/ 2877 w 439"/>
                <a:gd name="T101" fmla="*/ 5101 h 1163"/>
                <a:gd name="T102" fmla="*/ 3088 w 439"/>
                <a:gd name="T103" fmla="*/ 4063 h 1163"/>
                <a:gd name="T104" fmla="*/ 3596 w 439"/>
                <a:gd name="T105" fmla="*/ 2224 h 1163"/>
                <a:gd name="T106" fmla="*/ 2137 w 439"/>
                <a:gd name="T107" fmla="*/ 8 h 1163"/>
                <a:gd name="T108" fmla="*/ 845 w 439"/>
                <a:gd name="T109" fmla="*/ 419 h 1163"/>
                <a:gd name="T110" fmla="*/ 581 w 439"/>
                <a:gd name="T111" fmla="*/ 832 h 1163"/>
                <a:gd name="T112" fmla="*/ 581 w 439"/>
                <a:gd name="T113" fmla="*/ 832 h 116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39" h="1163">
                  <a:moveTo>
                    <a:pt x="71" y="102"/>
                  </a:move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4" y="100"/>
                    <a:pt x="84" y="75"/>
                    <a:pt x="108" y="51"/>
                  </a:cubicBezTo>
                  <a:cubicBezTo>
                    <a:pt x="133" y="27"/>
                    <a:pt x="172" y="4"/>
                    <a:pt x="232" y="4"/>
                  </a:cubicBezTo>
                  <a:cubicBezTo>
                    <a:pt x="241" y="4"/>
                    <a:pt x="250" y="4"/>
                    <a:pt x="260" y="5"/>
                  </a:cubicBezTo>
                  <a:cubicBezTo>
                    <a:pt x="319" y="12"/>
                    <a:pt x="362" y="49"/>
                    <a:pt x="392" y="99"/>
                  </a:cubicBezTo>
                  <a:cubicBezTo>
                    <a:pt x="421" y="149"/>
                    <a:pt x="435" y="213"/>
                    <a:pt x="435" y="272"/>
                  </a:cubicBezTo>
                  <a:cubicBezTo>
                    <a:pt x="435" y="302"/>
                    <a:pt x="432" y="331"/>
                    <a:pt x="424" y="356"/>
                  </a:cubicBezTo>
                  <a:cubicBezTo>
                    <a:pt x="410" y="405"/>
                    <a:pt x="390" y="453"/>
                    <a:pt x="373" y="495"/>
                  </a:cubicBezTo>
                  <a:cubicBezTo>
                    <a:pt x="356" y="538"/>
                    <a:pt x="343" y="575"/>
                    <a:pt x="343" y="603"/>
                  </a:cubicBezTo>
                  <a:cubicBezTo>
                    <a:pt x="343" y="611"/>
                    <a:pt x="344" y="619"/>
                    <a:pt x="347" y="626"/>
                  </a:cubicBezTo>
                  <a:cubicBezTo>
                    <a:pt x="350" y="632"/>
                    <a:pt x="355" y="638"/>
                    <a:pt x="361" y="642"/>
                  </a:cubicBezTo>
                  <a:cubicBezTo>
                    <a:pt x="378" y="652"/>
                    <a:pt x="390" y="664"/>
                    <a:pt x="399" y="679"/>
                  </a:cubicBezTo>
                  <a:cubicBezTo>
                    <a:pt x="407" y="694"/>
                    <a:pt x="412" y="711"/>
                    <a:pt x="412" y="732"/>
                  </a:cubicBezTo>
                  <a:cubicBezTo>
                    <a:pt x="412" y="757"/>
                    <a:pt x="405" y="786"/>
                    <a:pt x="391" y="822"/>
                  </a:cubicBezTo>
                  <a:cubicBezTo>
                    <a:pt x="376" y="860"/>
                    <a:pt x="361" y="885"/>
                    <a:pt x="350" y="907"/>
                  </a:cubicBezTo>
                  <a:cubicBezTo>
                    <a:pt x="339" y="929"/>
                    <a:pt x="331" y="948"/>
                    <a:pt x="331" y="973"/>
                  </a:cubicBezTo>
                  <a:cubicBezTo>
                    <a:pt x="331" y="985"/>
                    <a:pt x="333" y="998"/>
                    <a:pt x="337" y="1014"/>
                  </a:cubicBezTo>
                  <a:cubicBezTo>
                    <a:pt x="349" y="1067"/>
                    <a:pt x="351" y="1113"/>
                    <a:pt x="351" y="1138"/>
                  </a:cubicBezTo>
                  <a:cubicBezTo>
                    <a:pt x="351" y="1145"/>
                    <a:pt x="351" y="1151"/>
                    <a:pt x="351" y="1155"/>
                  </a:cubicBezTo>
                  <a:cubicBezTo>
                    <a:pt x="351" y="1157"/>
                    <a:pt x="351" y="1158"/>
                    <a:pt x="351" y="1159"/>
                  </a:cubicBezTo>
                  <a:cubicBezTo>
                    <a:pt x="350" y="1160"/>
                    <a:pt x="350" y="1161"/>
                    <a:pt x="350" y="1161"/>
                  </a:cubicBezTo>
                  <a:cubicBezTo>
                    <a:pt x="352" y="1161"/>
                    <a:pt x="352" y="1161"/>
                    <a:pt x="352" y="1161"/>
                  </a:cubicBezTo>
                  <a:cubicBezTo>
                    <a:pt x="354" y="1160"/>
                    <a:pt x="354" y="1160"/>
                    <a:pt x="354" y="1160"/>
                  </a:cubicBezTo>
                  <a:cubicBezTo>
                    <a:pt x="354" y="1160"/>
                    <a:pt x="351" y="1154"/>
                    <a:pt x="344" y="1148"/>
                  </a:cubicBezTo>
                  <a:cubicBezTo>
                    <a:pt x="338" y="1141"/>
                    <a:pt x="329" y="1135"/>
                    <a:pt x="319" y="1135"/>
                  </a:cubicBezTo>
                  <a:cubicBezTo>
                    <a:pt x="308" y="1135"/>
                    <a:pt x="297" y="1141"/>
                    <a:pt x="286" y="1157"/>
                  </a:cubicBezTo>
                  <a:cubicBezTo>
                    <a:pt x="287" y="1158"/>
                    <a:pt x="287" y="1158"/>
                    <a:pt x="287" y="1158"/>
                  </a:cubicBezTo>
                  <a:cubicBezTo>
                    <a:pt x="289" y="1158"/>
                    <a:pt x="289" y="1158"/>
                    <a:pt x="289" y="1158"/>
                  </a:cubicBezTo>
                  <a:cubicBezTo>
                    <a:pt x="289" y="1158"/>
                    <a:pt x="290" y="1138"/>
                    <a:pt x="290" y="1112"/>
                  </a:cubicBezTo>
                  <a:cubicBezTo>
                    <a:pt x="290" y="1094"/>
                    <a:pt x="290" y="1073"/>
                    <a:pt x="288" y="1054"/>
                  </a:cubicBezTo>
                  <a:cubicBezTo>
                    <a:pt x="286" y="1035"/>
                    <a:pt x="283" y="1018"/>
                    <a:pt x="277" y="1006"/>
                  </a:cubicBezTo>
                  <a:cubicBezTo>
                    <a:pt x="266" y="985"/>
                    <a:pt x="262" y="968"/>
                    <a:pt x="262" y="952"/>
                  </a:cubicBezTo>
                  <a:cubicBezTo>
                    <a:pt x="262" y="939"/>
                    <a:pt x="265" y="926"/>
                    <a:pt x="269" y="911"/>
                  </a:cubicBezTo>
                  <a:cubicBezTo>
                    <a:pt x="275" y="891"/>
                    <a:pt x="278" y="869"/>
                    <a:pt x="278" y="848"/>
                  </a:cubicBezTo>
                  <a:cubicBezTo>
                    <a:pt x="278" y="830"/>
                    <a:pt x="275" y="812"/>
                    <a:pt x="270" y="799"/>
                  </a:cubicBezTo>
                  <a:cubicBezTo>
                    <a:pt x="265" y="785"/>
                    <a:pt x="257" y="774"/>
                    <a:pt x="246" y="770"/>
                  </a:cubicBezTo>
                  <a:cubicBezTo>
                    <a:pt x="232" y="765"/>
                    <a:pt x="216" y="759"/>
                    <a:pt x="203" y="748"/>
                  </a:cubicBezTo>
                  <a:cubicBezTo>
                    <a:pt x="190" y="737"/>
                    <a:pt x="181" y="721"/>
                    <a:pt x="181" y="697"/>
                  </a:cubicBezTo>
                  <a:cubicBezTo>
                    <a:pt x="181" y="690"/>
                    <a:pt x="182" y="683"/>
                    <a:pt x="183" y="676"/>
                  </a:cubicBezTo>
                  <a:cubicBezTo>
                    <a:pt x="186" y="658"/>
                    <a:pt x="188" y="644"/>
                    <a:pt x="188" y="632"/>
                  </a:cubicBezTo>
                  <a:cubicBezTo>
                    <a:pt x="188" y="621"/>
                    <a:pt x="186" y="613"/>
                    <a:pt x="184" y="606"/>
                  </a:cubicBezTo>
                  <a:cubicBezTo>
                    <a:pt x="181" y="596"/>
                    <a:pt x="175" y="589"/>
                    <a:pt x="166" y="584"/>
                  </a:cubicBezTo>
                  <a:cubicBezTo>
                    <a:pt x="158" y="580"/>
                    <a:pt x="147" y="578"/>
                    <a:pt x="134" y="577"/>
                  </a:cubicBezTo>
                  <a:cubicBezTo>
                    <a:pt x="126" y="577"/>
                    <a:pt x="118" y="577"/>
                    <a:pt x="112" y="576"/>
                  </a:cubicBezTo>
                  <a:cubicBezTo>
                    <a:pt x="108" y="576"/>
                    <a:pt x="104" y="575"/>
                    <a:pt x="101" y="573"/>
                  </a:cubicBezTo>
                  <a:cubicBezTo>
                    <a:pt x="97" y="570"/>
                    <a:pt x="93" y="564"/>
                    <a:pt x="90" y="554"/>
                  </a:cubicBezTo>
                  <a:cubicBezTo>
                    <a:pt x="87" y="543"/>
                    <a:pt x="84" y="528"/>
                    <a:pt x="83" y="505"/>
                  </a:cubicBezTo>
                  <a:cubicBezTo>
                    <a:pt x="79" y="464"/>
                    <a:pt x="66" y="424"/>
                    <a:pt x="51" y="386"/>
                  </a:cubicBezTo>
                  <a:cubicBezTo>
                    <a:pt x="37" y="348"/>
                    <a:pt x="21" y="313"/>
                    <a:pt x="14" y="284"/>
                  </a:cubicBezTo>
                  <a:cubicBezTo>
                    <a:pt x="9" y="263"/>
                    <a:pt x="4" y="242"/>
                    <a:pt x="4" y="221"/>
                  </a:cubicBezTo>
                  <a:cubicBezTo>
                    <a:pt x="4" y="204"/>
                    <a:pt x="7" y="186"/>
                    <a:pt x="18" y="166"/>
                  </a:cubicBezTo>
                  <a:cubicBezTo>
                    <a:pt x="28" y="147"/>
                    <a:pt x="45" y="126"/>
                    <a:pt x="72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1" y="102"/>
                    <a:pt x="71" y="102"/>
                    <a:pt x="71" y="102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42" y="124"/>
                    <a:pt x="25" y="144"/>
                    <a:pt x="14" y="164"/>
                  </a:cubicBezTo>
                  <a:cubicBezTo>
                    <a:pt x="3" y="184"/>
                    <a:pt x="0" y="203"/>
                    <a:pt x="0" y="221"/>
                  </a:cubicBezTo>
                  <a:cubicBezTo>
                    <a:pt x="0" y="243"/>
                    <a:pt x="5" y="264"/>
                    <a:pt x="10" y="285"/>
                  </a:cubicBezTo>
                  <a:cubicBezTo>
                    <a:pt x="17" y="315"/>
                    <a:pt x="33" y="350"/>
                    <a:pt x="47" y="388"/>
                  </a:cubicBezTo>
                  <a:cubicBezTo>
                    <a:pt x="62" y="425"/>
                    <a:pt x="76" y="465"/>
                    <a:pt x="79" y="505"/>
                  </a:cubicBezTo>
                  <a:cubicBezTo>
                    <a:pt x="80" y="526"/>
                    <a:pt x="82" y="540"/>
                    <a:pt x="85" y="551"/>
                  </a:cubicBezTo>
                  <a:cubicBezTo>
                    <a:pt x="87" y="559"/>
                    <a:pt x="89" y="565"/>
                    <a:pt x="92" y="569"/>
                  </a:cubicBezTo>
                  <a:cubicBezTo>
                    <a:pt x="97" y="576"/>
                    <a:pt x="103" y="579"/>
                    <a:pt x="110" y="580"/>
                  </a:cubicBezTo>
                  <a:cubicBezTo>
                    <a:pt x="117" y="581"/>
                    <a:pt x="125" y="581"/>
                    <a:pt x="134" y="581"/>
                  </a:cubicBezTo>
                  <a:cubicBezTo>
                    <a:pt x="151" y="582"/>
                    <a:pt x="163" y="585"/>
                    <a:pt x="171" y="592"/>
                  </a:cubicBezTo>
                  <a:cubicBezTo>
                    <a:pt x="175" y="596"/>
                    <a:pt x="178" y="601"/>
                    <a:pt x="180" y="607"/>
                  </a:cubicBezTo>
                  <a:cubicBezTo>
                    <a:pt x="182" y="614"/>
                    <a:pt x="184" y="622"/>
                    <a:pt x="184" y="632"/>
                  </a:cubicBezTo>
                  <a:cubicBezTo>
                    <a:pt x="184" y="643"/>
                    <a:pt x="182" y="658"/>
                    <a:pt x="179" y="675"/>
                  </a:cubicBezTo>
                  <a:cubicBezTo>
                    <a:pt x="178" y="683"/>
                    <a:pt x="177" y="690"/>
                    <a:pt x="177" y="697"/>
                  </a:cubicBezTo>
                  <a:cubicBezTo>
                    <a:pt x="177" y="722"/>
                    <a:pt x="187" y="739"/>
                    <a:pt x="200" y="751"/>
                  </a:cubicBezTo>
                  <a:cubicBezTo>
                    <a:pt x="214" y="762"/>
                    <a:pt x="231" y="769"/>
                    <a:pt x="245" y="774"/>
                  </a:cubicBezTo>
                  <a:cubicBezTo>
                    <a:pt x="254" y="777"/>
                    <a:pt x="262" y="787"/>
                    <a:pt x="266" y="800"/>
                  </a:cubicBezTo>
                  <a:cubicBezTo>
                    <a:pt x="271" y="813"/>
                    <a:pt x="274" y="830"/>
                    <a:pt x="274" y="848"/>
                  </a:cubicBezTo>
                  <a:cubicBezTo>
                    <a:pt x="274" y="868"/>
                    <a:pt x="271" y="890"/>
                    <a:pt x="265" y="910"/>
                  </a:cubicBezTo>
                  <a:cubicBezTo>
                    <a:pt x="261" y="925"/>
                    <a:pt x="258" y="938"/>
                    <a:pt x="258" y="952"/>
                  </a:cubicBezTo>
                  <a:cubicBezTo>
                    <a:pt x="258" y="969"/>
                    <a:pt x="263" y="986"/>
                    <a:pt x="273" y="1008"/>
                  </a:cubicBezTo>
                  <a:cubicBezTo>
                    <a:pt x="279" y="1019"/>
                    <a:pt x="282" y="1036"/>
                    <a:pt x="284" y="1055"/>
                  </a:cubicBezTo>
                  <a:cubicBezTo>
                    <a:pt x="286" y="1073"/>
                    <a:pt x="286" y="1094"/>
                    <a:pt x="286" y="1112"/>
                  </a:cubicBezTo>
                  <a:cubicBezTo>
                    <a:pt x="286" y="1125"/>
                    <a:pt x="286" y="1136"/>
                    <a:pt x="286" y="1144"/>
                  </a:cubicBezTo>
                  <a:cubicBezTo>
                    <a:pt x="286" y="1149"/>
                    <a:pt x="285" y="1152"/>
                    <a:pt x="285" y="1154"/>
                  </a:cubicBezTo>
                  <a:cubicBezTo>
                    <a:pt x="285" y="1156"/>
                    <a:pt x="285" y="1158"/>
                    <a:pt x="285" y="1158"/>
                  </a:cubicBezTo>
                  <a:cubicBezTo>
                    <a:pt x="285" y="1159"/>
                    <a:pt x="286" y="1159"/>
                    <a:pt x="286" y="1160"/>
                  </a:cubicBezTo>
                  <a:cubicBezTo>
                    <a:pt x="287" y="1160"/>
                    <a:pt x="288" y="1160"/>
                    <a:pt x="289" y="1159"/>
                  </a:cubicBezTo>
                  <a:cubicBezTo>
                    <a:pt x="300" y="1144"/>
                    <a:pt x="310" y="1139"/>
                    <a:pt x="319" y="1139"/>
                  </a:cubicBezTo>
                  <a:cubicBezTo>
                    <a:pt x="328" y="1139"/>
                    <a:pt x="336" y="1145"/>
                    <a:pt x="342" y="1150"/>
                  </a:cubicBezTo>
                  <a:cubicBezTo>
                    <a:pt x="344" y="1153"/>
                    <a:pt x="347" y="1156"/>
                    <a:pt x="348" y="1158"/>
                  </a:cubicBezTo>
                  <a:cubicBezTo>
                    <a:pt x="349" y="1159"/>
                    <a:pt x="350" y="1160"/>
                    <a:pt x="350" y="1161"/>
                  </a:cubicBezTo>
                  <a:cubicBezTo>
                    <a:pt x="351" y="1161"/>
                    <a:pt x="351" y="1161"/>
                    <a:pt x="351" y="1161"/>
                  </a:cubicBezTo>
                  <a:cubicBezTo>
                    <a:pt x="351" y="1162"/>
                    <a:pt x="351" y="1162"/>
                    <a:pt x="351" y="1162"/>
                  </a:cubicBezTo>
                  <a:cubicBezTo>
                    <a:pt x="351" y="1162"/>
                    <a:pt x="352" y="1163"/>
                    <a:pt x="353" y="1163"/>
                  </a:cubicBezTo>
                  <a:cubicBezTo>
                    <a:pt x="354" y="1162"/>
                    <a:pt x="354" y="1162"/>
                    <a:pt x="354" y="1161"/>
                  </a:cubicBezTo>
                  <a:cubicBezTo>
                    <a:pt x="354" y="1161"/>
                    <a:pt x="355" y="1153"/>
                    <a:pt x="355" y="1138"/>
                  </a:cubicBezTo>
                  <a:cubicBezTo>
                    <a:pt x="355" y="1112"/>
                    <a:pt x="353" y="1067"/>
                    <a:pt x="341" y="1013"/>
                  </a:cubicBezTo>
                  <a:cubicBezTo>
                    <a:pt x="337" y="997"/>
                    <a:pt x="335" y="984"/>
                    <a:pt x="335" y="973"/>
                  </a:cubicBezTo>
                  <a:cubicBezTo>
                    <a:pt x="335" y="948"/>
                    <a:pt x="342" y="931"/>
                    <a:pt x="353" y="909"/>
                  </a:cubicBezTo>
                  <a:cubicBezTo>
                    <a:pt x="364" y="887"/>
                    <a:pt x="379" y="862"/>
                    <a:pt x="395" y="823"/>
                  </a:cubicBezTo>
                  <a:cubicBezTo>
                    <a:pt x="409" y="787"/>
                    <a:pt x="416" y="757"/>
                    <a:pt x="416" y="732"/>
                  </a:cubicBezTo>
                  <a:cubicBezTo>
                    <a:pt x="416" y="710"/>
                    <a:pt x="411" y="692"/>
                    <a:pt x="402" y="677"/>
                  </a:cubicBezTo>
                  <a:cubicBezTo>
                    <a:pt x="393" y="662"/>
                    <a:pt x="380" y="649"/>
                    <a:pt x="364" y="638"/>
                  </a:cubicBezTo>
                  <a:cubicBezTo>
                    <a:pt x="358" y="635"/>
                    <a:pt x="354" y="630"/>
                    <a:pt x="351" y="624"/>
                  </a:cubicBezTo>
                  <a:cubicBezTo>
                    <a:pt x="348" y="618"/>
                    <a:pt x="347" y="611"/>
                    <a:pt x="347" y="603"/>
                  </a:cubicBezTo>
                  <a:cubicBezTo>
                    <a:pt x="347" y="576"/>
                    <a:pt x="360" y="539"/>
                    <a:pt x="377" y="497"/>
                  </a:cubicBezTo>
                  <a:cubicBezTo>
                    <a:pt x="394" y="454"/>
                    <a:pt x="414" y="406"/>
                    <a:pt x="428" y="357"/>
                  </a:cubicBezTo>
                  <a:cubicBezTo>
                    <a:pt x="436" y="332"/>
                    <a:pt x="439" y="303"/>
                    <a:pt x="439" y="272"/>
                  </a:cubicBezTo>
                  <a:cubicBezTo>
                    <a:pt x="439" y="212"/>
                    <a:pt x="425" y="148"/>
                    <a:pt x="395" y="97"/>
                  </a:cubicBezTo>
                  <a:cubicBezTo>
                    <a:pt x="365" y="46"/>
                    <a:pt x="321" y="8"/>
                    <a:pt x="261" y="1"/>
                  </a:cubicBezTo>
                  <a:cubicBezTo>
                    <a:pt x="251" y="0"/>
                    <a:pt x="241" y="0"/>
                    <a:pt x="232" y="0"/>
                  </a:cubicBezTo>
                  <a:cubicBezTo>
                    <a:pt x="169" y="0"/>
                    <a:pt x="128" y="25"/>
                    <a:pt x="103" y="51"/>
                  </a:cubicBezTo>
                  <a:cubicBezTo>
                    <a:pt x="78" y="76"/>
                    <a:pt x="69" y="101"/>
                    <a:pt x="69" y="102"/>
                  </a:cubicBezTo>
                  <a:cubicBezTo>
                    <a:pt x="71" y="102"/>
                    <a:pt x="71" y="102"/>
                    <a:pt x="71" y="102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71" y="102"/>
                    <a:pt x="71" y="102"/>
                    <a:pt x="71" y="102"/>
                  </a:cubicBezTo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0" name="Freeform 113">
              <a:extLst>
                <a:ext uri="{FF2B5EF4-FFF2-40B4-BE49-F238E27FC236}">
                  <a16:creationId xmlns:a16="http://schemas.microsoft.com/office/drawing/2014/main" id="{341DA2E9-2A70-4B69-8A33-EF80C218A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876"/>
              <a:ext cx="119" cy="369"/>
            </a:xfrm>
            <a:custGeom>
              <a:avLst/>
              <a:gdLst>
                <a:gd name="T0" fmla="*/ 220 w 59"/>
                <a:gd name="T1" fmla="*/ 40 h 183"/>
                <a:gd name="T2" fmla="*/ 188 w 59"/>
                <a:gd name="T3" fmla="*/ 48 h 183"/>
                <a:gd name="T4" fmla="*/ 171 w 59"/>
                <a:gd name="T5" fmla="*/ 24 h 183"/>
                <a:gd name="T6" fmla="*/ 105 w 59"/>
                <a:gd name="T7" fmla="*/ 32 h 183"/>
                <a:gd name="T8" fmla="*/ 73 w 59"/>
                <a:gd name="T9" fmla="*/ 32 h 183"/>
                <a:gd name="T10" fmla="*/ 48 w 59"/>
                <a:gd name="T11" fmla="*/ 40 h 183"/>
                <a:gd name="T12" fmla="*/ 0 w 59"/>
                <a:gd name="T13" fmla="*/ 48 h 183"/>
                <a:gd name="T14" fmla="*/ 32 w 59"/>
                <a:gd name="T15" fmla="*/ 73 h 183"/>
                <a:gd name="T16" fmla="*/ 40 w 59"/>
                <a:gd name="T17" fmla="*/ 121 h 183"/>
                <a:gd name="T18" fmla="*/ 131 w 59"/>
                <a:gd name="T19" fmla="*/ 171 h 183"/>
                <a:gd name="T20" fmla="*/ 139 w 59"/>
                <a:gd name="T21" fmla="*/ 280 h 183"/>
                <a:gd name="T22" fmla="*/ 163 w 59"/>
                <a:gd name="T23" fmla="*/ 321 h 183"/>
                <a:gd name="T24" fmla="*/ 180 w 59"/>
                <a:gd name="T25" fmla="*/ 353 h 183"/>
                <a:gd name="T26" fmla="*/ 171 w 59"/>
                <a:gd name="T27" fmla="*/ 411 h 183"/>
                <a:gd name="T28" fmla="*/ 196 w 59"/>
                <a:gd name="T29" fmla="*/ 460 h 183"/>
                <a:gd name="T30" fmla="*/ 204 w 59"/>
                <a:gd name="T31" fmla="*/ 540 h 183"/>
                <a:gd name="T32" fmla="*/ 155 w 59"/>
                <a:gd name="T33" fmla="*/ 647 h 183"/>
                <a:gd name="T34" fmla="*/ 171 w 59"/>
                <a:gd name="T35" fmla="*/ 728 h 183"/>
                <a:gd name="T36" fmla="*/ 180 w 59"/>
                <a:gd name="T37" fmla="*/ 780 h 183"/>
                <a:gd name="T38" fmla="*/ 212 w 59"/>
                <a:gd name="T39" fmla="*/ 813 h 183"/>
                <a:gd name="T40" fmla="*/ 196 w 59"/>
                <a:gd name="T41" fmla="*/ 845 h 183"/>
                <a:gd name="T42" fmla="*/ 171 w 59"/>
                <a:gd name="T43" fmla="*/ 960 h 183"/>
                <a:gd name="T44" fmla="*/ 196 w 59"/>
                <a:gd name="T45" fmla="*/ 984 h 183"/>
                <a:gd name="T46" fmla="*/ 188 w 59"/>
                <a:gd name="T47" fmla="*/ 1008 h 183"/>
                <a:gd name="T48" fmla="*/ 196 w 59"/>
                <a:gd name="T49" fmla="*/ 1057 h 183"/>
                <a:gd name="T50" fmla="*/ 139 w 59"/>
                <a:gd name="T51" fmla="*/ 1180 h 183"/>
                <a:gd name="T52" fmla="*/ 147 w 59"/>
                <a:gd name="T53" fmla="*/ 1236 h 183"/>
                <a:gd name="T54" fmla="*/ 123 w 59"/>
                <a:gd name="T55" fmla="*/ 1329 h 183"/>
                <a:gd name="T56" fmla="*/ 89 w 59"/>
                <a:gd name="T57" fmla="*/ 1500 h 183"/>
                <a:gd name="T58" fmla="*/ 171 w 59"/>
                <a:gd name="T59" fmla="*/ 1228 h 183"/>
                <a:gd name="T60" fmla="*/ 204 w 59"/>
                <a:gd name="T61" fmla="*/ 1105 h 183"/>
                <a:gd name="T62" fmla="*/ 236 w 59"/>
                <a:gd name="T63" fmla="*/ 992 h 183"/>
                <a:gd name="T64" fmla="*/ 288 w 59"/>
                <a:gd name="T65" fmla="*/ 871 h 183"/>
                <a:gd name="T66" fmla="*/ 264 w 59"/>
                <a:gd name="T67" fmla="*/ 728 h 183"/>
                <a:gd name="T68" fmla="*/ 264 w 59"/>
                <a:gd name="T69" fmla="*/ 639 h 183"/>
                <a:gd name="T70" fmla="*/ 305 w 59"/>
                <a:gd name="T71" fmla="*/ 540 h 183"/>
                <a:gd name="T72" fmla="*/ 296 w 59"/>
                <a:gd name="T73" fmla="*/ 419 h 183"/>
                <a:gd name="T74" fmla="*/ 345 w 59"/>
                <a:gd name="T75" fmla="*/ 337 h 183"/>
                <a:gd name="T76" fmla="*/ 288 w 59"/>
                <a:gd name="T77" fmla="*/ 256 h 183"/>
                <a:gd name="T78" fmla="*/ 411 w 59"/>
                <a:gd name="T79" fmla="*/ 155 h 183"/>
                <a:gd name="T80" fmla="*/ 484 w 59"/>
                <a:gd name="T81" fmla="*/ 113 h 183"/>
                <a:gd name="T82" fmla="*/ 379 w 59"/>
                <a:gd name="T83" fmla="*/ 121 h 183"/>
                <a:gd name="T84" fmla="*/ 313 w 59"/>
                <a:gd name="T85" fmla="*/ 105 h 183"/>
                <a:gd name="T86" fmla="*/ 296 w 59"/>
                <a:gd name="T87" fmla="*/ 24 h 183"/>
                <a:gd name="T88" fmla="*/ 220 w 59"/>
                <a:gd name="T89" fmla="*/ 40 h 1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9" h="183">
                  <a:moveTo>
                    <a:pt x="27" y="5"/>
                  </a:moveTo>
                  <a:cubicBezTo>
                    <a:pt x="26" y="5"/>
                    <a:pt x="24" y="6"/>
                    <a:pt x="23" y="6"/>
                  </a:cubicBezTo>
                  <a:cubicBezTo>
                    <a:pt x="21" y="5"/>
                    <a:pt x="22" y="4"/>
                    <a:pt x="21" y="3"/>
                  </a:cubicBezTo>
                  <a:cubicBezTo>
                    <a:pt x="17" y="0"/>
                    <a:pt x="16" y="4"/>
                    <a:pt x="13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7" y="5"/>
                    <a:pt x="6" y="5"/>
                  </a:cubicBezTo>
                  <a:cubicBezTo>
                    <a:pt x="4" y="5"/>
                    <a:pt x="1" y="3"/>
                    <a:pt x="0" y="6"/>
                  </a:cubicBezTo>
                  <a:cubicBezTo>
                    <a:pt x="1" y="7"/>
                    <a:pt x="3" y="8"/>
                    <a:pt x="4" y="9"/>
                  </a:cubicBezTo>
                  <a:cubicBezTo>
                    <a:pt x="6" y="11"/>
                    <a:pt x="4" y="12"/>
                    <a:pt x="5" y="15"/>
                  </a:cubicBezTo>
                  <a:cubicBezTo>
                    <a:pt x="6" y="18"/>
                    <a:pt x="13" y="21"/>
                    <a:pt x="16" y="21"/>
                  </a:cubicBezTo>
                  <a:cubicBezTo>
                    <a:pt x="15" y="24"/>
                    <a:pt x="16" y="30"/>
                    <a:pt x="17" y="34"/>
                  </a:cubicBezTo>
                  <a:cubicBezTo>
                    <a:pt x="18" y="36"/>
                    <a:pt x="19" y="38"/>
                    <a:pt x="20" y="39"/>
                  </a:cubicBezTo>
                  <a:cubicBezTo>
                    <a:pt x="22" y="41"/>
                    <a:pt x="22" y="41"/>
                    <a:pt x="22" y="43"/>
                  </a:cubicBezTo>
                  <a:cubicBezTo>
                    <a:pt x="22" y="46"/>
                    <a:pt x="21" y="48"/>
                    <a:pt x="21" y="50"/>
                  </a:cubicBezTo>
                  <a:cubicBezTo>
                    <a:pt x="22" y="53"/>
                    <a:pt x="23" y="54"/>
                    <a:pt x="24" y="56"/>
                  </a:cubicBezTo>
                  <a:cubicBezTo>
                    <a:pt x="26" y="60"/>
                    <a:pt x="24" y="63"/>
                    <a:pt x="25" y="66"/>
                  </a:cubicBezTo>
                  <a:cubicBezTo>
                    <a:pt x="18" y="68"/>
                    <a:pt x="17" y="71"/>
                    <a:pt x="19" y="79"/>
                  </a:cubicBezTo>
                  <a:cubicBezTo>
                    <a:pt x="19" y="83"/>
                    <a:pt x="20" y="86"/>
                    <a:pt x="21" y="89"/>
                  </a:cubicBezTo>
                  <a:cubicBezTo>
                    <a:pt x="21" y="91"/>
                    <a:pt x="21" y="94"/>
                    <a:pt x="22" y="95"/>
                  </a:cubicBezTo>
                  <a:cubicBezTo>
                    <a:pt x="23" y="96"/>
                    <a:pt x="26" y="96"/>
                    <a:pt x="26" y="99"/>
                  </a:cubicBezTo>
                  <a:cubicBezTo>
                    <a:pt x="27" y="101"/>
                    <a:pt x="25" y="102"/>
                    <a:pt x="24" y="103"/>
                  </a:cubicBezTo>
                  <a:cubicBezTo>
                    <a:pt x="21" y="107"/>
                    <a:pt x="19" y="112"/>
                    <a:pt x="21" y="117"/>
                  </a:cubicBezTo>
                  <a:cubicBezTo>
                    <a:pt x="21" y="118"/>
                    <a:pt x="23" y="118"/>
                    <a:pt x="24" y="120"/>
                  </a:cubicBezTo>
                  <a:cubicBezTo>
                    <a:pt x="24" y="121"/>
                    <a:pt x="23" y="122"/>
                    <a:pt x="23" y="123"/>
                  </a:cubicBezTo>
                  <a:cubicBezTo>
                    <a:pt x="23" y="125"/>
                    <a:pt x="24" y="127"/>
                    <a:pt x="24" y="129"/>
                  </a:cubicBezTo>
                  <a:cubicBezTo>
                    <a:pt x="24" y="134"/>
                    <a:pt x="18" y="139"/>
                    <a:pt x="17" y="144"/>
                  </a:cubicBezTo>
                  <a:cubicBezTo>
                    <a:pt x="17" y="147"/>
                    <a:pt x="18" y="149"/>
                    <a:pt x="18" y="151"/>
                  </a:cubicBezTo>
                  <a:cubicBezTo>
                    <a:pt x="18" y="155"/>
                    <a:pt x="16" y="158"/>
                    <a:pt x="15" y="162"/>
                  </a:cubicBezTo>
                  <a:cubicBezTo>
                    <a:pt x="13" y="169"/>
                    <a:pt x="14" y="177"/>
                    <a:pt x="11" y="183"/>
                  </a:cubicBezTo>
                  <a:cubicBezTo>
                    <a:pt x="17" y="174"/>
                    <a:pt x="18" y="161"/>
                    <a:pt x="21" y="150"/>
                  </a:cubicBezTo>
                  <a:cubicBezTo>
                    <a:pt x="22" y="145"/>
                    <a:pt x="22" y="139"/>
                    <a:pt x="25" y="135"/>
                  </a:cubicBezTo>
                  <a:cubicBezTo>
                    <a:pt x="29" y="130"/>
                    <a:pt x="28" y="127"/>
                    <a:pt x="29" y="121"/>
                  </a:cubicBezTo>
                  <a:cubicBezTo>
                    <a:pt x="31" y="116"/>
                    <a:pt x="34" y="111"/>
                    <a:pt x="35" y="106"/>
                  </a:cubicBezTo>
                  <a:cubicBezTo>
                    <a:pt x="36" y="100"/>
                    <a:pt x="34" y="94"/>
                    <a:pt x="32" y="89"/>
                  </a:cubicBezTo>
                  <a:cubicBezTo>
                    <a:pt x="30" y="86"/>
                    <a:pt x="30" y="81"/>
                    <a:pt x="32" y="78"/>
                  </a:cubicBezTo>
                  <a:cubicBezTo>
                    <a:pt x="34" y="73"/>
                    <a:pt x="37" y="72"/>
                    <a:pt x="37" y="66"/>
                  </a:cubicBezTo>
                  <a:cubicBezTo>
                    <a:pt x="37" y="61"/>
                    <a:pt x="35" y="56"/>
                    <a:pt x="36" y="51"/>
                  </a:cubicBezTo>
                  <a:cubicBezTo>
                    <a:pt x="38" y="46"/>
                    <a:pt x="42" y="46"/>
                    <a:pt x="42" y="41"/>
                  </a:cubicBezTo>
                  <a:cubicBezTo>
                    <a:pt x="43" y="38"/>
                    <a:pt x="40" y="30"/>
                    <a:pt x="35" y="31"/>
                  </a:cubicBezTo>
                  <a:cubicBezTo>
                    <a:pt x="36" y="24"/>
                    <a:pt x="48" y="25"/>
                    <a:pt x="50" y="19"/>
                  </a:cubicBezTo>
                  <a:cubicBezTo>
                    <a:pt x="55" y="20"/>
                    <a:pt x="54" y="15"/>
                    <a:pt x="59" y="14"/>
                  </a:cubicBezTo>
                  <a:cubicBezTo>
                    <a:pt x="57" y="10"/>
                    <a:pt x="49" y="13"/>
                    <a:pt x="46" y="15"/>
                  </a:cubicBezTo>
                  <a:cubicBezTo>
                    <a:pt x="45" y="12"/>
                    <a:pt x="41" y="12"/>
                    <a:pt x="38" y="13"/>
                  </a:cubicBezTo>
                  <a:cubicBezTo>
                    <a:pt x="38" y="9"/>
                    <a:pt x="39" y="5"/>
                    <a:pt x="36" y="3"/>
                  </a:cubicBezTo>
                  <a:cubicBezTo>
                    <a:pt x="32" y="0"/>
                    <a:pt x="27" y="5"/>
                    <a:pt x="27" y="5"/>
                  </a:cubicBezTo>
                  <a:close/>
                </a:path>
              </a:pathLst>
            </a:custGeom>
            <a:solidFill>
              <a:srgbClr val="F6E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1" name="Freeform 114">
              <a:extLst>
                <a:ext uri="{FF2B5EF4-FFF2-40B4-BE49-F238E27FC236}">
                  <a16:creationId xmlns:a16="http://schemas.microsoft.com/office/drawing/2014/main" id="{8DC6198E-6794-44D4-9A02-91773B85C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237"/>
              <a:ext cx="860" cy="1478"/>
            </a:xfrm>
            <a:custGeom>
              <a:avLst/>
              <a:gdLst>
                <a:gd name="T0" fmla="*/ 1960 w 427"/>
                <a:gd name="T1" fmla="*/ 3085 h 734"/>
                <a:gd name="T2" fmla="*/ 1748 w 427"/>
                <a:gd name="T3" fmla="*/ 3496 h 734"/>
                <a:gd name="T4" fmla="*/ 1748 w 427"/>
                <a:gd name="T5" fmla="*/ 3812 h 734"/>
                <a:gd name="T6" fmla="*/ 1724 w 427"/>
                <a:gd name="T7" fmla="*/ 4001 h 734"/>
                <a:gd name="T8" fmla="*/ 1869 w 427"/>
                <a:gd name="T9" fmla="*/ 4335 h 734"/>
                <a:gd name="T10" fmla="*/ 1976 w 427"/>
                <a:gd name="T11" fmla="*/ 4833 h 734"/>
                <a:gd name="T12" fmla="*/ 2024 w 427"/>
                <a:gd name="T13" fmla="*/ 5219 h 734"/>
                <a:gd name="T14" fmla="*/ 2093 w 427"/>
                <a:gd name="T15" fmla="*/ 5437 h 734"/>
                <a:gd name="T16" fmla="*/ 2175 w 427"/>
                <a:gd name="T17" fmla="*/ 5757 h 734"/>
                <a:gd name="T18" fmla="*/ 2264 w 427"/>
                <a:gd name="T19" fmla="*/ 5936 h 734"/>
                <a:gd name="T20" fmla="*/ 2524 w 427"/>
                <a:gd name="T21" fmla="*/ 5815 h 734"/>
                <a:gd name="T22" fmla="*/ 2377 w 427"/>
                <a:gd name="T23" fmla="*/ 5600 h 734"/>
                <a:gd name="T24" fmla="*/ 2328 w 427"/>
                <a:gd name="T25" fmla="*/ 5445 h 734"/>
                <a:gd name="T26" fmla="*/ 2320 w 427"/>
                <a:gd name="T27" fmla="*/ 5153 h 734"/>
                <a:gd name="T28" fmla="*/ 2183 w 427"/>
                <a:gd name="T29" fmla="*/ 4865 h 734"/>
                <a:gd name="T30" fmla="*/ 2032 w 427"/>
                <a:gd name="T31" fmla="*/ 4597 h 734"/>
                <a:gd name="T32" fmla="*/ 1984 w 427"/>
                <a:gd name="T33" fmla="*/ 4488 h 734"/>
                <a:gd name="T34" fmla="*/ 1879 w 427"/>
                <a:gd name="T35" fmla="*/ 4084 h 734"/>
                <a:gd name="T36" fmla="*/ 1805 w 427"/>
                <a:gd name="T37" fmla="*/ 3763 h 734"/>
                <a:gd name="T38" fmla="*/ 1780 w 427"/>
                <a:gd name="T39" fmla="*/ 3504 h 734"/>
                <a:gd name="T40" fmla="*/ 1887 w 427"/>
                <a:gd name="T41" fmla="*/ 3280 h 734"/>
                <a:gd name="T42" fmla="*/ 2032 w 427"/>
                <a:gd name="T43" fmla="*/ 3117 h 734"/>
                <a:gd name="T44" fmla="*/ 2312 w 427"/>
                <a:gd name="T45" fmla="*/ 2964 h 734"/>
                <a:gd name="T46" fmla="*/ 2657 w 427"/>
                <a:gd name="T47" fmla="*/ 3004 h 734"/>
                <a:gd name="T48" fmla="*/ 2941 w 427"/>
                <a:gd name="T49" fmla="*/ 2892 h 734"/>
                <a:gd name="T50" fmla="*/ 3184 w 427"/>
                <a:gd name="T51" fmla="*/ 2972 h 734"/>
                <a:gd name="T52" fmla="*/ 3488 w 427"/>
                <a:gd name="T53" fmla="*/ 3288 h 734"/>
                <a:gd name="T54" fmla="*/ 3359 w 427"/>
                <a:gd name="T55" fmla="*/ 2900 h 734"/>
                <a:gd name="T56" fmla="*/ 3229 w 427"/>
                <a:gd name="T57" fmla="*/ 2239 h 734"/>
                <a:gd name="T58" fmla="*/ 3192 w 427"/>
                <a:gd name="T59" fmla="*/ 1951 h 734"/>
                <a:gd name="T60" fmla="*/ 2981 w 427"/>
                <a:gd name="T61" fmla="*/ 1724 h 734"/>
                <a:gd name="T62" fmla="*/ 2697 w 427"/>
                <a:gd name="T63" fmla="*/ 1609 h 734"/>
                <a:gd name="T64" fmla="*/ 2596 w 427"/>
                <a:gd name="T65" fmla="*/ 1609 h 734"/>
                <a:gd name="T66" fmla="*/ 2433 w 427"/>
                <a:gd name="T67" fmla="*/ 1577 h 734"/>
                <a:gd name="T68" fmla="*/ 2133 w 427"/>
                <a:gd name="T69" fmla="*/ 1460 h 734"/>
                <a:gd name="T70" fmla="*/ 1887 w 427"/>
                <a:gd name="T71" fmla="*/ 1337 h 734"/>
                <a:gd name="T72" fmla="*/ 1788 w 427"/>
                <a:gd name="T73" fmla="*/ 1071 h 734"/>
                <a:gd name="T74" fmla="*/ 1887 w 427"/>
                <a:gd name="T75" fmla="*/ 848 h 734"/>
                <a:gd name="T76" fmla="*/ 1952 w 427"/>
                <a:gd name="T77" fmla="*/ 717 h 734"/>
                <a:gd name="T78" fmla="*/ 2133 w 427"/>
                <a:gd name="T79" fmla="*/ 556 h 734"/>
                <a:gd name="T80" fmla="*/ 2183 w 427"/>
                <a:gd name="T81" fmla="*/ 312 h 734"/>
                <a:gd name="T82" fmla="*/ 1927 w 427"/>
                <a:gd name="T83" fmla="*/ 677 h 734"/>
                <a:gd name="T84" fmla="*/ 1504 w 427"/>
                <a:gd name="T85" fmla="*/ 767 h 734"/>
                <a:gd name="T86" fmla="*/ 1088 w 427"/>
                <a:gd name="T87" fmla="*/ 507 h 734"/>
                <a:gd name="T88" fmla="*/ 792 w 427"/>
                <a:gd name="T89" fmla="*/ 344 h 734"/>
                <a:gd name="T90" fmla="*/ 508 w 427"/>
                <a:gd name="T91" fmla="*/ 228 h 734"/>
                <a:gd name="T92" fmla="*/ 171 w 427"/>
                <a:gd name="T93" fmla="*/ 97 h 734"/>
                <a:gd name="T94" fmla="*/ 16 w 427"/>
                <a:gd name="T95" fmla="*/ 336 h 734"/>
                <a:gd name="T96" fmla="*/ 121 w 427"/>
                <a:gd name="T97" fmla="*/ 368 h 734"/>
                <a:gd name="T98" fmla="*/ 377 w 427"/>
                <a:gd name="T99" fmla="*/ 312 h 734"/>
                <a:gd name="T100" fmla="*/ 816 w 427"/>
                <a:gd name="T101" fmla="*/ 507 h 734"/>
                <a:gd name="T102" fmla="*/ 1120 w 427"/>
                <a:gd name="T103" fmla="*/ 588 h 734"/>
                <a:gd name="T104" fmla="*/ 1307 w 427"/>
                <a:gd name="T105" fmla="*/ 677 h 734"/>
                <a:gd name="T106" fmla="*/ 1420 w 427"/>
                <a:gd name="T107" fmla="*/ 848 h 734"/>
                <a:gd name="T108" fmla="*/ 1684 w 427"/>
                <a:gd name="T109" fmla="*/ 1144 h 734"/>
                <a:gd name="T110" fmla="*/ 1853 w 427"/>
                <a:gd name="T111" fmla="*/ 1460 h 734"/>
                <a:gd name="T112" fmla="*/ 2044 w 427"/>
                <a:gd name="T113" fmla="*/ 1909 h 734"/>
                <a:gd name="T114" fmla="*/ 2068 w 427"/>
                <a:gd name="T115" fmla="*/ 2116 h 734"/>
                <a:gd name="T116" fmla="*/ 1952 w 427"/>
                <a:gd name="T117" fmla="*/ 2571 h 734"/>
                <a:gd name="T118" fmla="*/ 2125 w 427"/>
                <a:gd name="T119" fmla="*/ 2843 h 73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27" h="734">
                  <a:moveTo>
                    <a:pt x="257" y="362"/>
                  </a:moveTo>
                  <a:cubicBezTo>
                    <a:pt x="257" y="357"/>
                    <a:pt x="247" y="363"/>
                    <a:pt x="245" y="366"/>
                  </a:cubicBezTo>
                  <a:cubicBezTo>
                    <a:pt x="243" y="370"/>
                    <a:pt x="241" y="373"/>
                    <a:pt x="240" y="378"/>
                  </a:cubicBezTo>
                  <a:cubicBezTo>
                    <a:pt x="233" y="376"/>
                    <a:pt x="227" y="381"/>
                    <a:pt x="228" y="389"/>
                  </a:cubicBezTo>
                  <a:cubicBezTo>
                    <a:pt x="222" y="388"/>
                    <a:pt x="217" y="394"/>
                    <a:pt x="217" y="400"/>
                  </a:cubicBezTo>
                  <a:cubicBezTo>
                    <a:pt x="204" y="399"/>
                    <a:pt x="199" y="426"/>
                    <a:pt x="214" y="428"/>
                  </a:cubicBezTo>
                  <a:cubicBezTo>
                    <a:pt x="213" y="432"/>
                    <a:pt x="214" y="434"/>
                    <a:pt x="216" y="437"/>
                  </a:cubicBezTo>
                  <a:cubicBezTo>
                    <a:pt x="219" y="442"/>
                    <a:pt x="220" y="439"/>
                    <a:pt x="217" y="445"/>
                  </a:cubicBezTo>
                  <a:cubicBezTo>
                    <a:pt x="215" y="451"/>
                    <a:pt x="210" y="461"/>
                    <a:pt x="214" y="467"/>
                  </a:cubicBezTo>
                  <a:cubicBezTo>
                    <a:pt x="214" y="469"/>
                    <a:pt x="211" y="470"/>
                    <a:pt x="210" y="472"/>
                  </a:cubicBezTo>
                  <a:cubicBezTo>
                    <a:pt x="209" y="474"/>
                    <a:pt x="211" y="475"/>
                    <a:pt x="210" y="477"/>
                  </a:cubicBezTo>
                  <a:cubicBezTo>
                    <a:pt x="210" y="482"/>
                    <a:pt x="208" y="486"/>
                    <a:pt x="211" y="490"/>
                  </a:cubicBezTo>
                  <a:cubicBezTo>
                    <a:pt x="202" y="500"/>
                    <a:pt x="218" y="504"/>
                    <a:pt x="221" y="509"/>
                  </a:cubicBezTo>
                  <a:cubicBezTo>
                    <a:pt x="223" y="513"/>
                    <a:pt x="220" y="521"/>
                    <a:pt x="228" y="521"/>
                  </a:cubicBezTo>
                  <a:cubicBezTo>
                    <a:pt x="228" y="525"/>
                    <a:pt x="229" y="527"/>
                    <a:pt x="229" y="531"/>
                  </a:cubicBezTo>
                  <a:cubicBezTo>
                    <a:pt x="228" y="535"/>
                    <a:pt x="225" y="546"/>
                    <a:pt x="231" y="547"/>
                  </a:cubicBezTo>
                  <a:cubicBezTo>
                    <a:pt x="226" y="559"/>
                    <a:pt x="224" y="567"/>
                    <a:pt x="238" y="573"/>
                  </a:cubicBezTo>
                  <a:cubicBezTo>
                    <a:pt x="236" y="577"/>
                    <a:pt x="233" y="596"/>
                    <a:pt x="242" y="592"/>
                  </a:cubicBezTo>
                  <a:cubicBezTo>
                    <a:pt x="233" y="600"/>
                    <a:pt x="243" y="617"/>
                    <a:pt x="254" y="611"/>
                  </a:cubicBezTo>
                  <a:cubicBezTo>
                    <a:pt x="250" y="615"/>
                    <a:pt x="254" y="620"/>
                    <a:pt x="258" y="621"/>
                  </a:cubicBezTo>
                  <a:cubicBezTo>
                    <a:pt x="248" y="620"/>
                    <a:pt x="247" y="631"/>
                    <a:pt x="248" y="639"/>
                  </a:cubicBezTo>
                  <a:cubicBezTo>
                    <a:pt x="250" y="648"/>
                    <a:pt x="259" y="654"/>
                    <a:pt x="262" y="642"/>
                  </a:cubicBezTo>
                  <a:cubicBezTo>
                    <a:pt x="263" y="646"/>
                    <a:pt x="268" y="648"/>
                    <a:pt x="271" y="650"/>
                  </a:cubicBezTo>
                  <a:cubicBezTo>
                    <a:pt x="264" y="654"/>
                    <a:pt x="257" y="657"/>
                    <a:pt x="256" y="666"/>
                  </a:cubicBezTo>
                  <a:cubicBezTo>
                    <a:pt x="256" y="673"/>
                    <a:pt x="262" y="678"/>
                    <a:pt x="269" y="675"/>
                  </a:cubicBezTo>
                  <a:cubicBezTo>
                    <a:pt x="265" y="678"/>
                    <a:pt x="268" y="684"/>
                    <a:pt x="273" y="684"/>
                  </a:cubicBezTo>
                  <a:cubicBezTo>
                    <a:pt x="262" y="684"/>
                    <a:pt x="254" y="701"/>
                    <a:pt x="266" y="705"/>
                  </a:cubicBezTo>
                  <a:cubicBezTo>
                    <a:pt x="254" y="703"/>
                    <a:pt x="259" y="719"/>
                    <a:pt x="254" y="724"/>
                  </a:cubicBezTo>
                  <a:cubicBezTo>
                    <a:pt x="258" y="720"/>
                    <a:pt x="260" y="728"/>
                    <a:pt x="264" y="724"/>
                  </a:cubicBezTo>
                  <a:cubicBezTo>
                    <a:pt x="266" y="728"/>
                    <a:pt x="273" y="734"/>
                    <a:pt x="277" y="727"/>
                  </a:cubicBezTo>
                  <a:cubicBezTo>
                    <a:pt x="280" y="730"/>
                    <a:pt x="284" y="727"/>
                    <a:pt x="287" y="724"/>
                  </a:cubicBezTo>
                  <a:cubicBezTo>
                    <a:pt x="294" y="733"/>
                    <a:pt x="303" y="730"/>
                    <a:pt x="305" y="720"/>
                  </a:cubicBezTo>
                  <a:cubicBezTo>
                    <a:pt x="311" y="721"/>
                    <a:pt x="315" y="715"/>
                    <a:pt x="309" y="712"/>
                  </a:cubicBezTo>
                  <a:cubicBezTo>
                    <a:pt x="306" y="711"/>
                    <a:pt x="301" y="711"/>
                    <a:pt x="297" y="710"/>
                  </a:cubicBezTo>
                  <a:cubicBezTo>
                    <a:pt x="298" y="706"/>
                    <a:pt x="299" y="702"/>
                    <a:pt x="298" y="698"/>
                  </a:cubicBezTo>
                  <a:cubicBezTo>
                    <a:pt x="296" y="693"/>
                    <a:pt x="292" y="691"/>
                    <a:pt x="291" y="686"/>
                  </a:cubicBezTo>
                  <a:cubicBezTo>
                    <a:pt x="290" y="684"/>
                    <a:pt x="290" y="681"/>
                    <a:pt x="289" y="679"/>
                  </a:cubicBezTo>
                  <a:cubicBezTo>
                    <a:pt x="288" y="677"/>
                    <a:pt x="286" y="677"/>
                    <a:pt x="286" y="674"/>
                  </a:cubicBezTo>
                  <a:cubicBezTo>
                    <a:pt x="285" y="672"/>
                    <a:pt x="287" y="669"/>
                    <a:pt x="285" y="667"/>
                  </a:cubicBezTo>
                  <a:cubicBezTo>
                    <a:pt x="283" y="664"/>
                    <a:pt x="281" y="664"/>
                    <a:pt x="280" y="661"/>
                  </a:cubicBezTo>
                  <a:cubicBezTo>
                    <a:pt x="279" y="657"/>
                    <a:pt x="284" y="650"/>
                    <a:pt x="284" y="645"/>
                  </a:cubicBezTo>
                  <a:cubicBezTo>
                    <a:pt x="285" y="641"/>
                    <a:pt x="285" y="634"/>
                    <a:pt x="284" y="631"/>
                  </a:cubicBezTo>
                  <a:cubicBezTo>
                    <a:pt x="282" y="621"/>
                    <a:pt x="274" y="619"/>
                    <a:pt x="267" y="615"/>
                  </a:cubicBezTo>
                  <a:cubicBezTo>
                    <a:pt x="269" y="612"/>
                    <a:pt x="268" y="606"/>
                    <a:pt x="268" y="603"/>
                  </a:cubicBezTo>
                  <a:cubicBezTo>
                    <a:pt x="268" y="600"/>
                    <a:pt x="269" y="600"/>
                    <a:pt x="267" y="596"/>
                  </a:cubicBezTo>
                  <a:cubicBezTo>
                    <a:pt x="264" y="591"/>
                    <a:pt x="256" y="589"/>
                    <a:pt x="253" y="584"/>
                  </a:cubicBezTo>
                  <a:cubicBezTo>
                    <a:pt x="251" y="580"/>
                    <a:pt x="253" y="575"/>
                    <a:pt x="252" y="570"/>
                  </a:cubicBezTo>
                  <a:cubicBezTo>
                    <a:pt x="251" y="568"/>
                    <a:pt x="251" y="565"/>
                    <a:pt x="249" y="563"/>
                  </a:cubicBezTo>
                  <a:cubicBezTo>
                    <a:pt x="247" y="562"/>
                    <a:pt x="245" y="563"/>
                    <a:pt x="244" y="561"/>
                  </a:cubicBezTo>
                  <a:cubicBezTo>
                    <a:pt x="242" y="560"/>
                    <a:pt x="242" y="562"/>
                    <a:pt x="241" y="559"/>
                  </a:cubicBezTo>
                  <a:cubicBezTo>
                    <a:pt x="240" y="558"/>
                    <a:pt x="242" y="551"/>
                    <a:pt x="243" y="550"/>
                  </a:cubicBezTo>
                  <a:cubicBezTo>
                    <a:pt x="244" y="542"/>
                    <a:pt x="245" y="530"/>
                    <a:pt x="239" y="523"/>
                  </a:cubicBezTo>
                  <a:cubicBezTo>
                    <a:pt x="236" y="521"/>
                    <a:pt x="231" y="520"/>
                    <a:pt x="229" y="517"/>
                  </a:cubicBezTo>
                  <a:cubicBezTo>
                    <a:pt x="227" y="512"/>
                    <a:pt x="232" y="506"/>
                    <a:pt x="230" y="500"/>
                  </a:cubicBezTo>
                  <a:cubicBezTo>
                    <a:pt x="228" y="495"/>
                    <a:pt x="221" y="496"/>
                    <a:pt x="219" y="491"/>
                  </a:cubicBezTo>
                  <a:cubicBezTo>
                    <a:pt x="219" y="490"/>
                    <a:pt x="219" y="484"/>
                    <a:pt x="219" y="483"/>
                  </a:cubicBezTo>
                  <a:cubicBezTo>
                    <a:pt x="218" y="475"/>
                    <a:pt x="219" y="469"/>
                    <a:pt x="221" y="461"/>
                  </a:cubicBezTo>
                  <a:cubicBezTo>
                    <a:pt x="222" y="454"/>
                    <a:pt x="227" y="446"/>
                    <a:pt x="226" y="439"/>
                  </a:cubicBezTo>
                  <a:cubicBezTo>
                    <a:pt x="226" y="435"/>
                    <a:pt x="224" y="433"/>
                    <a:pt x="222" y="431"/>
                  </a:cubicBezTo>
                  <a:cubicBezTo>
                    <a:pt x="221" y="430"/>
                    <a:pt x="218" y="429"/>
                    <a:pt x="218" y="429"/>
                  </a:cubicBezTo>
                  <a:cubicBezTo>
                    <a:pt x="217" y="425"/>
                    <a:pt x="222" y="422"/>
                    <a:pt x="223" y="419"/>
                  </a:cubicBezTo>
                  <a:cubicBezTo>
                    <a:pt x="225" y="416"/>
                    <a:pt x="226" y="413"/>
                    <a:pt x="228" y="409"/>
                  </a:cubicBezTo>
                  <a:cubicBezTo>
                    <a:pt x="229" y="408"/>
                    <a:pt x="230" y="403"/>
                    <a:pt x="231" y="402"/>
                  </a:cubicBezTo>
                  <a:cubicBezTo>
                    <a:pt x="233" y="398"/>
                    <a:pt x="238" y="400"/>
                    <a:pt x="241" y="397"/>
                  </a:cubicBezTo>
                  <a:cubicBezTo>
                    <a:pt x="243" y="395"/>
                    <a:pt x="242" y="392"/>
                    <a:pt x="243" y="390"/>
                  </a:cubicBezTo>
                  <a:cubicBezTo>
                    <a:pt x="244" y="388"/>
                    <a:pt x="247" y="385"/>
                    <a:pt x="249" y="382"/>
                  </a:cubicBezTo>
                  <a:cubicBezTo>
                    <a:pt x="254" y="383"/>
                    <a:pt x="260" y="386"/>
                    <a:pt x="265" y="386"/>
                  </a:cubicBezTo>
                  <a:cubicBezTo>
                    <a:pt x="269" y="381"/>
                    <a:pt x="268" y="374"/>
                    <a:pt x="271" y="369"/>
                  </a:cubicBezTo>
                  <a:cubicBezTo>
                    <a:pt x="276" y="374"/>
                    <a:pt x="282" y="369"/>
                    <a:pt x="283" y="363"/>
                  </a:cubicBezTo>
                  <a:cubicBezTo>
                    <a:pt x="291" y="371"/>
                    <a:pt x="302" y="366"/>
                    <a:pt x="310" y="362"/>
                  </a:cubicBezTo>
                  <a:cubicBezTo>
                    <a:pt x="312" y="367"/>
                    <a:pt x="310" y="377"/>
                    <a:pt x="318" y="376"/>
                  </a:cubicBezTo>
                  <a:cubicBezTo>
                    <a:pt x="323" y="376"/>
                    <a:pt x="327" y="372"/>
                    <a:pt x="325" y="368"/>
                  </a:cubicBezTo>
                  <a:cubicBezTo>
                    <a:pt x="330" y="367"/>
                    <a:pt x="335" y="365"/>
                    <a:pt x="334" y="359"/>
                  </a:cubicBezTo>
                  <a:cubicBezTo>
                    <a:pt x="342" y="363"/>
                    <a:pt x="355" y="361"/>
                    <a:pt x="349" y="350"/>
                  </a:cubicBezTo>
                  <a:cubicBezTo>
                    <a:pt x="352" y="353"/>
                    <a:pt x="356" y="353"/>
                    <a:pt x="360" y="354"/>
                  </a:cubicBezTo>
                  <a:cubicBezTo>
                    <a:pt x="365" y="354"/>
                    <a:pt x="366" y="353"/>
                    <a:pt x="369" y="355"/>
                  </a:cubicBezTo>
                  <a:cubicBezTo>
                    <a:pt x="373" y="358"/>
                    <a:pt x="376" y="364"/>
                    <a:pt x="381" y="365"/>
                  </a:cubicBezTo>
                  <a:cubicBezTo>
                    <a:pt x="384" y="366"/>
                    <a:pt x="387" y="364"/>
                    <a:pt x="390" y="364"/>
                  </a:cubicBezTo>
                  <a:cubicBezTo>
                    <a:pt x="391" y="372"/>
                    <a:pt x="395" y="379"/>
                    <a:pt x="403" y="380"/>
                  </a:cubicBezTo>
                  <a:cubicBezTo>
                    <a:pt x="405" y="386"/>
                    <a:pt x="406" y="395"/>
                    <a:pt x="412" y="399"/>
                  </a:cubicBezTo>
                  <a:cubicBezTo>
                    <a:pt x="415" y="401"/>
                    <a:pt x="424" y="404"/>
                    <a:pt x="427" y="403"/>
                  </a:cubicBezTo>
                  <a:cubicBezTo>
                    <a:pt x="424" y="399"/>
                    <a:pt x="423" y="394"/>
                    <a:pt x="422" y="390"/>
                  </a:cubicBezTo>
                  <a:cubicBezTo>
                    <a:pt x="420" y="384"/>
                    <a:pt x="418" y="380"/>
                    <a:pt x="418" y="375"/>
                  </a:cubicBezTo>
                  <a:cubicBezTo>
                    <a:pt x="416" y="367"/>
                    <a:pt x="412" y="362"/>
                    <a:pt x="411" y="355"/>
                  </a:cubicBezTo>
                  <a:cubicBezTo>
                    <a:pt x="410" y="347"/>
                    <a:pt x="410" y="340"/>
                    <a:pt x="409" y="332"/>
                  </a:cubicBezTo>
                  <a:cubicBezTo>
                    <a:pt x="408" y="320"/>
                    <a:pt x="410" y="305"/>
                    <a:pt x="404" y="295"/>
                  </a:cubicBezTo>
                  <a:cubicBezTo>
                    <a:pt x="400" y="288"/>
                    <a:pt x="396" y="282"/>
                    <a:pt x="395" y="274"/>
                  </a:cubicBezTo>
                  <a:cubicBezTo>
                    <a:pt x="394" y="269"/>
                    <a:pt x="397" y="265"/>
                    <a:pt x="396" y="259"/>
                  </a:cubicBezTo>
                  <a:cubicBezTo>
                    <a:pt x="396" y="254"/>
                    <a:pt x="393" y="253"/>
                    <a:pt x="391" y="249"/>
                  </a:cubicBezTo>
                  <a:cubicBezTo>
                    <a:pt x="389" y="245"/>
                    <a:pt x="390" y="243"/>
                    <a:pt x="391" y="239"/>
                  </a:cubicBezTo>
                  <a:cubicBezTo>
                    <a:pt x="391" y="235"/>
                    <a:pt x="393" y="223"/>
                    <a:pt x="386" y="227"/>
                  </a:cubicBezTo>
                  <a:cubicBezTo>
                    <a:pt x="385" y="223"/>
                    <a:pt x="385" y="217"/>
                    <a:pt x="380" y="218"/>
                  </a:cubicBezTo>
                  <a:cubicBezTo>
                    <a:pt x="380" y="209"/>
                    <a:pt x="370" y="201"/>
                    <a:pt x="365" y="211"/>
                  </a:cubicBezTo>
                  <a:cubicBezTo>
                    <a:pt x="362" y="205"/>
                    <a:pt x="363" y="193"/>
                    <a:pt x="352" y="193"/>
                  </a:cubicBezTo>
                  <a:cubicBezTo>
                    <a:pt x="347" y="193"/>
                    <a:pt x="337" y="198"/>
                    <a:pt x="334" y="201"/>
                  </a:cubicBezTo>
                  <a:cubicBezTo>
                    <a:pt x="334" y="198"/>
                    <a:pt x="333" y="198"/>
                    <a:pt x="330" y="197"/>
                  </a:cubicBezTo>
                  <a:cubicBezTo>
                    <a:pt x="329" y="196"/>
                    <a:pt x="328" y="198"/>
                    <a:pt x="327" y="198"/>
                  </a:cubicBezTo>
                  <a:cubicBezTo>
                    <a:pt x="326" y="198"/>
                    <a:pt x="324" y="197"/>
                    <a:pt x="324" y="197"/>
                  </a:cubicBezTo>
                  <a:cubicBezTo>
                    <a:pt x="322" y="197"/>
                    <a:pt x="321" y="197"/>
                    <a:pt x="318" y="197"/>
                  </a:cubicBezTo>
                  <a:cubicBezTo>
                    <a:pt x="316" y="198"/>
                    <a:pt x="315" y="199"/>
                    <a:pt x="313" y="199"/>
                  </a:cubicBezTo>
                  <a:cubicBezTo>
                    <a:pt x="311" y="199"/>
                    <a:pt x="308" y="194"/>
                    <a:pt x="305" y="193"/>
                  </a:cubicBezTo>
                  <a:cubicBezTo>
                    <a:pt x="303" y="193"/>
                    <a:pt x="300" y="193"/>
                    <a:pt x="298" y="193"/>
                  </a:cubicBezTo>
                  <a:cubicBezTo>
                    <a:pt x="293" y="193"/>
                    <a:pt x="287" y="195"/>
                    <a:pt x="283" y="194"/>
                  </a:cubicBezTo>
                  <a:cubicBezTo>
                    <a:pt x="278" y="194"/>
                    <a:pt x="276" y="192"/>
                    <a:pt x="271" y="195"/>
                  </a:cubicBezTo>
                  <a:cubicBezTo>
                    <a:pt x="270" y="189"/>
                    <a:pt x="268" y="181"/>
                    <a:pt x="261" y="179"/>
                  </a:cubicBezTo>
                  <a:cubicBezTo>
                    <a:pt x="256" y="178"/>
                    <a:pt x="250" y="179"/>
                    <a:pt x="248" y="184"/>
                  </a:cubicBezTo>
                  <a:cubicBezTo>
                    <a:pt x="251" y="177"/>
                    <a:pt x="250" y="168"/>
                    <a:pt x="242" y="165"/>
                  </a:cubicBezTo>
                  <a:cubicBezTo>
                    <a:pt x="238" y="163"/>
                    <a:pt x="235" y="165"/>
                    <a:pt x="231" y="164"/>
                  </a:cubicBezTo>
                  <a:cubicBezTo>
                    <a:pt x="229" y="163"/>
                    <a:pt x="228" y="161"/>
                    <a:pt x="225" y="161"/>
                  </a:cubicBezTo>
                  <a:cubicBezTo>
                    <a:pt x="225" y="155"/>
                    <a:pt x="224" y="147"/>
                    <a:pt x="219" y="144"/>
                  </a:cubicBezTo>
                  <a:cubicBezTo>
                    <a:pt x="224" y="142"/>
                    <a:pt x="219" y="134"/>
                    <a:pt x="219" y="131"/>
                  </a:cubicBezTo>
                  <a:cubicBezTo>
                    <a:pt x="219" y="125"/>
                    <a:pt x="224" y="117"/>
                    <a:pt x="213" y="117"/>
                  </a:cubicBezTo>
                  <a:cubicBezTo>
                    <a:pt x="224" y="118"/>
                    <a:pt x="224" y="104"/>
                    <a:pt x="220" y="98"/>
                  </a:cubicBezTo>
                  <a:cubicBezTo>
                    <a:pt x="223" y="101"/>
                    <a:pt x="226" y="107"/>
                    <a:pt x="231" y="104"/>
                  </a:cubicBezTo>
                  <a:cubicBezTo>
                    <a:pt x="236" y="102"/>
                    <a:pt x="233" y="97"/>
                    <a:pt x="232" y="93"/>
                  </a:cubicBezTo>
                  <a:cubicBezTo>
                    <a:pt x="235" y="92"/>
                    <a:pt x="234" y="91"/>
                    <a:pt x="235" y="90"/>
                  </a:cubicBezTo>
                  <a:cubicBezTo>
                    <a:pt x="237" y="89"/>
                    <a:pt x="237" y="89"/>
                    <a:pt x="239" y="88"/>
                  </a:cubicBezTo>
                  <a:cubicBezTo>
                    <a:pt x="244" y="85"/>
                    <a:pt x="246" y="86"/>
                    <a:pt x="249" y="80"/>
                  </a:cubicBezTo>
                  <a:cubicBezTo>
                    <a:pt x="250" y="77"/>
                    <a:pt x="250" y="71"/>
                    <a:pt x="251" y="69"/>
                  </a:cubicBezTo>
                  <a:cubicBezTo>
                    <a:pt x="253" y="68"/>
                    <a:pt x="259" y="69"/>
                    <a:pt x="261" y="68"/>
                  </a:cubicBezTo>
                  <a:cubicBezTo>
                    <a:pt x="272" y="64"/>
                    <a:pt x="267" y="53"/>
                    <a:pt x="271" y="45"/>
                  </a:cubicBezTo>
                  <a:cubicBezTo>
                    <a:pt x="276" y="37"/>
                    <a:pt x="280" y="28"/>
                    <a:pt x="281" y="19"/>
                  </a:cubicBezTo>
                  <a:cubicBezTo>
                    <a:pt x="279" y="28"/>
                    <a:pt x="273" y="30"/>
                    <a:pt x="267" y="38"/>
                  </a:cubicBezTo>
                  <a:cubicBezTo>
                    <a:pt x="264" y="43"/>
                    <a:pt x="261" y="50"/>
                    <a:pt x="258" y="55"/>
                  </a:cubicBezTo>
                  <a:cubicBezTo>
                    <a:pt x="255" y="58"/>
                    <a:pt x="250" y="65"/>
                    <a:pt x="247" y="67"/>
                  </a:cubicBezTo>
                  <a:cubicBezTo>
                    <a:pt x="242" y="70"/>
                    <a:pt x="229" y="74"/>
                    <a:pt x="236" y="83"/>
                  </a:cubicBezTo>
                  <a:cubicBezTo>
                    <a:pt x="229" y="80"/>
                    <a:pt x="218" y="83"/>
                    <a:pt x="220" y="92"/>
                  </a:cubicBezTo>
                  <a:cubicBezTo>
                    <a:pt x="216" y="87"/>
                    <a:pt x="206" y="87"/>
                    <a:pt x="201" y="90"/>
                  </a:cubicBezTo>
                  <a:cubicBezTo>
                    <a:pt x="194" y="94"/>
                    <a:pt x="192" y="97"/>
                    <a:pt x="184" y="94"/>
                  </a:cubicBezTo>
                  <a:cubicBezTo>
                    <a:pt x="174" y="90"/>
                    <a:pt x="169" y="80"/>
                    <a:pt x="160" y="78"/>
                  </a:cubicBezTo>
                  <a:cubicBezTo>
                    <a:pt x="155" y="76"/>
                    <a:pt x="153" y="77"/>
                    <a:pt x="149" y="73"/>
                  </a:cubicBezTo>
                  <a:cubicBezTo>
                    <a:pt x="144" y="68"/>
                    <a:pt x="140" y="64"/>
                    <a:pt x="133" y="62"/>
                  </a:cubicBezTo>
                  <a:cubicBezTo>
                    <a:pt x="128" y="61"/>
                    <a:pt x="122" y="59"/>
                    <a:pt x="118" y="56"/>
                  </a:cubicBezTo>
                  <a:cubicBezTo>
                    <a:pt x="114" y="53"/>
                    <a:pt x="115" y="47"/>
                    <a:pt x="111" y="44"/>
                  </a:cubicBezTo>
                  <a:cubicBezTo>
                    <a:pt x="107" y="42"/>
                    <a:pt x="101" y="44"/>
                    <a:pt x="97" y="42"/>
                  </a:cubicBezTo>
                  <a:cubicBezTo>
                    <a:pt x="95" y="42"/>
                    <a:pt x="95" y="41"/>
                    <a:pt x="91" y="41"/>
                  </a:cubicBezTo>
                  <a:cubicBezTo>
                    <a:pt x="82" y="40"/>
                    <a:pt x="85" y="36"/>
                    <a:pt x="78" y="32"/>
                  </a:cubicBezTo>
                  <a:cubicBezTo>
                    <a:pt x="77" y="31"/>
                    <a:pt x="62" y="29"/>
                    <a:pt x="62" y="28"/>
                  </a:cubicBezTo>
                  <a:cubicBezTo>
                    <a:pt x="63" y="15"/>
                    <a:pt x="49" y="11"/>
                    <a:pt x="38" y="17"/>
                  </a:cubicBezTo>
                  <a:cubicBezTo>
                    <a:pt x="37" y="12"/>
                    <a:pt x="35" y="0"/>
                    <a:pt x="28" y="0"/>
                  </a:cubicBezTo>
                  <a:cubicBezTo>
                    <a:pt x="25" y="0"/>
                    <a:pt x="19" y="11"/>
                    <a:pt x="21" y="12"/>
                  </a:cubicBezTo>
                  <a:cubicBezTo>
                    <a:pt x="16" y="10"/>
                    <a:pt x="11" y="1"/>
                    <a:pt x="5" y="8"/>
                  </a:cubicBezTo>
                  <a:cubicBezTo>
                    <a:pt x="2" y="13"/>
                    <a:pt x="3" y="24"/>
                    <a:pt x="7" y="28"/>
                  </a:cubicBezTo>
                  <a:cubicBezTo>
                    <a:pt x="1" y="28"/>
                    <a:pt x="0" y="36"/>
                    <a:pt x="2" y="41"/>
                  </a:cubicBezTo>
                  <a:cubicBezTo>
                    <a:pt x="4" y="44"/>
                    <a:pt x="5" y="45"/>
                    <a:pt x="6" y="48"/>
                  </a:cubicBezTo>
                  <a:cubicBezTo>
                    <a:pt x="7" y="51"/>
                    <a:pt x="4" y="52"/>
                    <a:pt x="7" y="55"/>
                  </a:cubicBezTo>
                  <a:cubicBezTo>
                    <a:pt x="10" y="51"/>
                    <a:pt x="12" y="47"/>
                    <a:pt x="15" y="45"/>
                  </a:cubicBezTo>
                  <a:cubicBezTo>
                    <a:pt x="18" y="42"/>
                    <a:pt x="21" y="42"/>
                    <a:pt x="23" y="38"/>
                  </a:cubicBezTo>
                  <a:cubicBezTo>
                    <a:pt x="26" y="42"/>
                    <a:pt x="33" y="43"/>
                    <a:pt x="39" y="41"/>
                  </a:cubicBezTo>
                  <a:cubicBezTo>
                    <a:pt x="42" y="40"/>
                    <a:pt x="43" y="36"/>
                    <a:pt x="46" y="38"/>
                  </a:cubicBezTo>
                  <a:cubicBezTo>
                    <a:pt x="48" y="39"/>
                    <a:pt x="50" y="46"/>
                    <a:pt x="52" y="48"/>
                  </a:cubicBezTo>
                  <a:cubicBezTo>
                    <a:pt x="59" y="57"/>
                    <a:pt x="74" y="62"/>
                    <a:pt x="82" y="53"/>
                  </a:cubicBezTo>
                  <a:cubicBezTo>
                    <a:pt x="84" y="63"/>
                    <a:pt x="92" y="65"/>
                    <a:pt x="100" y="62"/>
                  </a:cubicBezTo>
                  <a:cubicBezTo>
                    <a:pt x="101" y="69"/>
                    <a:pt x="114" y="61"/>
                    <a:pt x="119" y="66"/>
                  </a:cubicBezTo>
                  <a:cubicBezTo>
                    <a:pt x="122" y="69"/>
                    <a:pt x="121" y="75"/>
                    <a:pt x="126" y="76"/>
                  </a:cubicBezTo>
                  <a:cubicBezTo>
                    <a:pt x="130" y="77"/>
                    <a:pt x="134" y="74"/>
                    <a:pt x="137" y="72"/>
                  </a:cubicBezTo>
                  <a:cubicBezTo>
                    <a:pt x="141" y="77"/>
                    <a:pt x="146" y="78"/>
                    <a:pt x="152" y="80"/>
                  </a:cubicBezTo>
                  <a:cubicBezTo>
                    <a:pt x="153" y="80"/>
                    <a:pt x="154" y="82"/>
                    <a:pt x="156" y="83"/>
                  </a:cubicBezTo>
                  <a:cubicBezTo>
                    <a:pt x="157" y="83"/>
                    <a:pt x="159" y="82"/>
                    <a:pt x="160" y="83"/>
                  </a:cubicBezTo>
                  <a:cubicBezTo>
                    <a:pt x="163" y="84"/>
                    <a:pt x="163" y="84"/>
                    <a:pt x="165" y="86"/>
                  </a:cubicBezTo>
                  <a:cubicBezTo>
                    <a:pt x="166" y="87"/>
                    <a:pt x="170" y="91"/>
                    <a:pt x="170" y="93"/>
                  </a:cubicBezTo>
                  <a:cubicBezTo>
                    <a:pt x="172" y="98"/>
                    <a:pt x="169" y="99"/>
                    <a:pt x="174" y="104"/>
                  </a:cubicBezTo>
                  <a:cubicBezTo>
                    <a:pt x="178" y="107"/>
                    <a:pt x="186" y="108"/>
                    <a:pt x="191" y="106"/>
                  </a:cubicBezTo>
                  <a:cubicBezTo>
                    <a:pt x="184" y="116"/>
                    <a:pt x="196" y="126"/>
                    <a:pt x="205" y="125"/>
                  </a:cubicBezTo>
                  <a:cubicBezTo>
                    <a:pt x="206" y="131"/>
                    <a:pt x="202" y="135"/>
                    <a:pt x="206" y="140"/>
                  </a:cubicBezTo>
                  <a:cubicBezTo>
                    <a:pt x="209" y="144"/>
                    <a:pt x="214" y="147"/>
                    <a:pt x="217" y="149"/>
                  </a:cubicBezTo>
                  <a:cubicBezTo>
                    <a:pt x="213" y="156"/>
                    <a:pt x="208" y="163"/>
                    <a:pt x="212" y="172"/>
                  </a:cubicBezTo>
                  <a:cubicBezTo>
                    <a:pt x="215" y="178"/>
                    <a:pt x="221" y="181"/>
                    <a:pt x="227" y="179"/>
                  </a:cubicBezTo>
                  <a:cubicBezTo>
                    <a:pt x="219" y="188"/>
                    <a:pt x="236" y="194"/>
                    <a:pt x="243" y="195"/>
                  </a:cubicBezTo>
                  <a:cubicBezTo>
                    <a:pt x="238" y="202"/>
                    <a:pt x="246" y="211"/>
                    <a:pt x="246" y="219"/>
                  </a:cubicBezTo>
                  <a:cubicBezTo>
                    <a:pt x="246" y="225"/>
                    <a:pt x="247" y="228"/>
                    <a:pt x="250" y="234"/>
                  </a:cubicBezTo>
                  <a:cubicBezTo>
                    <a:pt x="252" y="239"/>
                    <a:pt x="251" y="243"/>
                    <a:pt x="250" y="248"/>
                  </a:cubicBezTo>
                  <a:cubicBezTo>
                    <a:pt x="250" y="251"/>
                    <a:pt x="249" y="250"/>
                    <a:pt x="249" y="254"/>
                  </a:cubicBezTo>
                  <a:cubicBezTo>
                    <a:pt x="250" y="256"/>
                    <a:pt x="252" y="257"/>
                    <a:pt x="253" y="259"/>
                  </a:cubicBezTo>
                  <a:cubicBezTo>
                    <a:pt x="253" y="263"/>
                    <a:pt x="248" y="267"/>
                    <a:pt x="248" y="272"/>
                  </a:cubicBezTo>
                  <a:cubicBezTo>
                    <a:pt x="239" y="265"/>
                    <a:pt x="231" y="282"/>
                    <a:pt x="237" y="289"/>
                  </a:cubicBezTo>
                  <a:cubicBezTo>
                    <a:pt x="227" y="289"/>
                    <a:pt x="227" y="315"/>
                    <a:pt x="239" y="315"/>
                  </a:cubicBezTo>
                  <a:cubicBezTo>
                    <a:pt x="229" y="316"/>
                    <a:pt x="220" y="329"/>
                    <a:pt x="224" y="339"/>
                  </a:cubicBezTo>
                  <a:cubicBezTo>
                    <a:pt x="228" y="348"/>
                    <a:pt x="245" y="349"/>
                    <a:pt x="248" y="339"/>
                  </a:cubicBezTo>
                  <a:cubicBezTo>
                    <a:pt x="248" y="343"/>
                    <a:pt x="255" y="353"/>
                    <a:pt x="260" y="348"/>
                  </a:cubicBezTo>
                  <a:cubicBezTo>
                    <a:pt x="255" y="349"/>
                    <a:pt x="255" y="356"/>
                    <a:pt x="257" y="359"/>
                  </a:cubicBezTo>
                </a:path>
              </a:pathLst>
            </a:custGeom>
            <a:solidFill>
              <a:srgbClr val="F6E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2" name="Freeform 115">
              <a:extLst>
                <a:ext uri="{FF2B5EF4-FFF2-40B4-BE49-F238E27FC236}">
                  <a16:creationId xmlns:a16="http://schemas.microsoft.com/office/drawing/2014/main" id="{02ED9BE9-B4F1-433B-BB0E-5286DBD58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1666"/>
              <a:ext cx="421" cy="105"/>
            </a:xfrm>
            <a:custGeom>
              <a:avLst/>
              <a:gdLst>
                <a:gd name="T0" fmla="*/ 228 w 209"/>
                <a:gd name="T1" fmla="*/ 40 h 52"/>
                <a:gd name="T2" fmla="*/ 121 w 209"/>
                <a:gd name="T3" fmla="*/ 147 h 52"/>
                <a:gd name="T4" fmla="*/ 73 w 209"/>
                <a:gd name="T5" fmla="*/ 188 h 52"/>
                <a:gd name="T6" fmla="*/ 8 w 209"/>
                <a:gd name="T7" fmla="*/ 297 h 52"/>
                <a:gd name="T8" fmla="*/ 121 w 209"/>
                <a:gd name="T9" fmla="*/ 380 h 52"/>
                <a:gd name="T10" fmla="*/ 129 w 209"/>
                <a:gd name="T11" fmla="*/ 412 h 52"/>
                <a:gd name="T12" fmla="*/ 203 w 209"/>
                <a:gd name="T13" fmla="*/ 412 h 52"/>
                <a:gd name="T14" fmla="*/ 276 w 209"/>
                <a:gd name="T15" fmla="*/ 355 h 52"/>
                <a:gd name="T16" fmla="*/ 409 w 209"/>
                <a:gd name="T17" fmla="*/ 265 h 52"/>
                <a:gd name="T18" fmla="*/ 475 w 209"/>
                <a:gd name="T19" fmla="*/ 256 h 52"/>
                <a:gd name="T20" fmla="*/ 645 w 209"/>
                <a:gd name="T21" fmla="*/ 232 h 52"/>
                <a:gd name="T22" fmla="*/ 727 w 209"/>
                <a:gd name="T23" fmla="*/ 289 h 52"/>
                <a:gd name="T24" fmla="*/ 767 w 209"/>
                <a:gd name="T25" fmla="*/ 281 h 52"/>
                <a:gd name="T26" fmla="*/ 792 w 209"/>
                <a:gd name="T27" fmla="*/ 305 h 52"/>
                <a:gd name="T28" fmla="*/ 933 w 209"/>
                <a:gd name="T29" fmla="*/ 331 h 52"/>
                <a:gd name="T30" fmla="*/ 1056 w 209"/>
                <a:gd name="T31" fmla="*/ 240 h 52"/>
                <a:gd name="T32" fmla="*/ 1209 w 209"/>
                <a:gd name="T33" fmla="*/ 297 h 52"/>
                <a:gd name="T34" fmla="*/ 1275 w 209"/>
                <a:gd name="T35" fmla="*/ 355 h 52"/>
                <a:gd name="T36" fmla="*/ 1404 w 209"/>
                <a:gd name="T37" fmla="*/ 297 h 52"/>
                <a:gd name="T38" fmla="*/ 1529 w 209"/>
                <a:gd name="T39" fmla="*/ 339 h 52"/>
                <a:gd name="T40" fmla="*/ 1611 w 209"/>
                <a:gd name="T41" fmla="*/ 372 h 52"/>
                <a:gd name="T42" fmla="*/ 1708 w 209"/>
                <a:gd name="T43" fmla="*/ 355 h 52"/>
                <a:gd name="T44" fmla="*/ 1481 w 209"/>
                <a:gd name="T45" fmla="*/ 289 h 52"/>
                <a:gd name="T46" fmla="*/ 1420 w 209"/>
                <a:gd name="T47" fmla="*/ 289 h 52"/>
                <a:gd name="T48" fmla="*/ 1396 w 209"/>
                <a:gd name="T49" fmla="*/ 265 h 52"/>
                <a:gd name="T50" fmla="*/ 1356 w 209"/>
                <a:gd name="T51" fmla="*/ 273 h 52"/>
                <a:gd name="T52" fmla="*/ 1217 w 209"/>
                <a:gd name="T53" fmla="*/ 281 h 52"/>
                <a:gd name="T54" fmla="*/ 1047 w 209"/>
                <a:gd name="T55" fmla="*/ 232 h 52"/>
                <a:gd name="T56" fmla="*/ 957 w 209"/>
                <a:gd name="T57" fmla="*/ 240 h 52"/>
                <a:gd name="T58" fmla="*/ 808 w 209"/>
                <a:gd name="T59" fmla="*/ 273 h 52"/>
                <a:gd name="T60" fmla="*/ 751 w 209"/>
                <a:gd name="T61" fmla="*/ 216 h 52"/>
                <a:gd name="T62" fmla="*/ 711 w 209"/>
                <a:gd name="T63" fmla="*/ 204 h 52"/>
                <a:gd name="T64" fmla="*/ 693 w 209"/>
                <a:gd name="T65" fmla="*/ 216 h 52"/>
                <a:gd name="T66" fmla="*/ 685 w 209"/>
                <a:gd name="T67" fmla="*/ 188 h 52"/>
                <a:gd name="T68" fmla="*/ 588 w 209"/>
                <a:gd name="T69" fmla="*/ 164 h 52"/>
                <a:gd name="T70" fmla="*/ 516 w 209"/>
                <a:gd name="T71" fmla="*/ 204 h 52"/>
                <a:gd name="T72" fmla="*/ 435 w 209"/>
                <a:gd name="T73" fmla="*/ 131 h 52"/>
                <a:gd name="T74" fmla="*/ 328 w 209"/>
                <a:gd name="T75" fmla="*/ 164 h 52"/>
                <a:gd name="T76" fmla="*/ 328 w 209"/>
                <a:gd name="T77" fmla="*/ 107 h 52"/>
                <a:gd name="T78" fmla="*/ 288 w 209"/>
                <a:gd name="T79" fmla="*/ 57 h 52"/>
                <a:gd name="T80" fmla="*/ 220 w 209"/>
                <a:gd name="T81" fmla="*/ 40 h 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9" h="52">
                  <a:moveTo>
                    <a:pt x="28" y="5"/>
                  </a:moveTo>
                  <a:cubicBezTo>
                    <a:pt x="18" y="0"/>
                    <a:pt x="5" y="10"/>
                    <a:pt x="15" y="18"/>
                  </a:cubicBezTo>
                  <a:cubicBezTo>
                    <a:pt x="11" y="18"/>
                    <a:pt x="8" y="19"/>
                    <a:pt x="9" y="23"/>
                  </a:cubicBezTo>
                  <a:cubicBezTo>
                    <a:pt x="1" y="21"/>
                    <a:pt x="0" y="30"/>
                    <a:pt x="1" y="36"/>
                  </a:cubicBezTo>
                  <a:cubicBezTo>
                    <a:pt x="2" y="45"/>
                    <a:pt x="8" y="45"/>
                    <a:pt x="15" y="46"/>
                  </a:cubicBezTo>
                  <a:cubicBezTo>
                    <a:pt x="15" y="47"/>
                    <a:pt x="16" y="48"/>
                    <a:pt x="16" y="50"/>
                  </a:cubicBezTo>
                  <a:cubicBezTo>
                    <a:pt x="19" y="49"/>
                    <a:pt x="22" y="51"/>
                    <a:pt x="25" y="50"/>
                  </a:cubicBezTo>
                  <a:cubicBezTo>
                    <a:pt x="29" y="49"/>
                    <a:pt x="31" y="45"/>
                    <a:pt x="34" y="43"/>
                  </a:cubicBezTo>
                  <a:cubicBezTo>
                    <a:pt x="42" y="52"/>
                    <a:pt x="47" y="35"/>
                    <a:pt x="50" y="32"/>
                  </a:cubicBezTo>
                  <a:cubicBezTo>
                    <a:pt x="53" y="28"/>
                    <a:pt x="53" y="30"/>
                    <a:pt x="58" y="31"/>
                  </a:cubicBezTo>
                  <a:cubicBezTo>
                    <a:pt x="66" y="32"/>
                    <a:pt x="72" y="30"/>
                    <a:pt x="79" y="28"/>
                  </a:cubicBezTo>
                  <a:cubicBezTo>
                    <a:pt x="80" y="33"/>
                    <a:pt x="84" y="34"/>
                    <a:pt x="89" y="35"/>
                  </a:cubicBezTo>
                  <a:cubicBezTo>
                    <a:pt x="90" y="35"/>
                    <a:pt x="93" y="34"/>
                    <a:pt x="94" y="34"/>
                  </a:cubicBezTo>
                  <a:cubicBezTo>
                    <a:pt x="97" y="35"/>
                    <a:pt x="96" y="36"/>
                    <a:pt x="97" y="37"/>
                  </a:cubicBezTo>
                  <a:cubicBezTo>
                    <a:pt x="103" y="40"/>
                    <a:pt x="105" y="43"/>
                    <a:pt x="114" y="40"/>
                  </a:cubicBezTo>
                  <a:cubicBezTo>
                    <a:pt x="119" y="38"/>
                    <a:pt x="127" y="34"/>
                    <a:pt x="129" y="29"/>
                  </a:cubicBezTo>
                  <a:cubicBezTo>
                    <a:pt x="129" y="38"/>
                    <a:pt x="144" y="48"/>
                    <a:pt x="148" y="36"/>
                  </a:cubicBezTo>
                  <a:cubicBezTo>
                    <a:pt x="150" y="38"/>
                    <a:pt x="153" y="42"/>
                    <a:pt x="156" y="43"/>
                  </a:cubicBezTo>
                  <a:cubicBezTo>
                    <a:pt x="163" y="46"/>
                    <a:pt x="166" y="40"/>
                    <a:pt x="172" y="36"/>
                  </a:cubicBezTo>
                  <a:cubicBezTo>
                    <a:pt x="175" y="42"/>
                    <a:pt x="182" y="39"/>
                    <a:pt x="187" y="41"/>
                  </a:cubicBezTo>
                  <a:cubicBezTo>
                    <a:pt x="192" y="43"/>
                    <a:pt x="192" y="45"/>
                    <a:pt x="197" y="45"/>
                  </a:cubicBezTo>
                  <a:cubicBezTo>
                    <a:pt x="201" y="45"/>
                    <a:pt x="205" y="43"/>
                    <a:pt x="209" y="43"/>
                  </a:cubicBezTo>
                  <a:cubicBezTo>
                    <a:pt x="200" y="44"/>
                    <a:pt x="188" y="41"/>
                    <a:pt x="181" y="35"/>
                  </a:cubicBezTo>
                  <a:cubicBezTo>
                    <a:pt x="178" y="39"/>
                    <a:pt x="177" y="37"/>
                    <a:pt x="174" y="35"/>
                  </a:cubicBezTo>
                  <a:cubicBezTo>
                    <a:pt x="173" y="35"/>
                    <a:pt x="172" y="32"/>
                    <a:pt x="171" y="32"/>
                  </a:cubicBezTo>
                  <a:cubicBezTo>
                    <a:pt x="169" y="32"/>
                    <a:pt x="168" y="34"/>
                    <a:pt x="166" y="33"/>
                  </a:cubicBezTo>
                  <a:cubicBezTo>
                    <a:pt x="161" y="33"/>
                    <a:pt x="155" y="34"/>
                    <a:pt x="149" y="34"/>
                  </a:cubicBezTo>
                  <a:cubicBezTo>
                    <a:pt x="149" y="24"/>
                    <a:pt x="133" y="18"/>
                    <a:pt x="128" y="28"/>
                  </a:cubicBezTo>
                  <a:cubicBezTo>
                    <a:pt x="124" y="26"/>
                    <a:pt x="120" y="25"/>
                    <a:pt x="117" y="29"/>
                  </a:cubicBezTo>
                  <a:cubicBezTo>
                    <a:pt x="112" y="23"/>
                    <a:pt x="102" y="27"/>
                    <a:pt x="99" y="33"/>
                  </a:cubicBezTo>
                  <a:cubicBezTo>
                    <a:pt x="97" y="31"/>
                    <a:pt x="95" y="27"/>
                    <a:pt x="92" y="26"/>
                  </a:cubicBezTo>
                  <a:cubicBezTo>
                    <a:pt x="91" y="26"/>
                    <a:pt x="88" y="26"/>
                    <a:pt x="87" y="25"/>
                  </a:cubicBezTo>
                  <a:cubicBezTo>
                    <a:pt x="87" y="25"/>
                    <a:pt x="86" y="27"/>
                    <a:pt x="85" y="26"/>
                  </a:cubicBezTo>
                  <a:cubicBezTo>
                    <a:pt x="84" y="26"/>
                    <a:pt x="84" y="23"/>
                    <a:pt x="84" y="23"/>
                  </a:cubicBezTo>
                  <a:cubicBezTo>
                    <a:pt x="80" y="21"/>
                    <a:pt x="80" y="17"/>
                    <a:pt x="72" y="20"/>
                  </a:cubicBezTo>
                  <a:cubicBezTo>
                    <a:pt x="69" y="21"/>
                    <a:pt x="66" y="23"/>
                    <a:pt x="63" y="25"/>
                  </a:cubicBezTo>
                  <a:cubicBezTo>
                    <a:pt x="58" y="20"/>
                    <a:pt x="61" y="16"/>
                    <a:pt x="53" y="16"/>
                  </a:cubicBezTo>
                  <a:cubicBezTo>
                    <a:pt x="47" y="15"/>
                    <a:pt x="45" y="18"/>
                    <a:pt x="40" y="20"/>
                  </a:cubicBezTo>
                  <a:cubicBezTo>
                    <a:pt x="39" y="17"/>
                    <a:pt x="39" y="15"/>
                    <a:pt x="40" y="13"/>
                  </a:cubicBezTo>
                  <a:cubicBezTo>
                    <a:pt x="38" y="11"/>
                    <a:pt x="37" y="8"/>
                    <a:pt x="35" y="7"/>
                  </a:cubicBezTo>
                  <a:cubicBezTo>
                    <a:pt x="32" y="5"/>
                    <a:pt x="29" y="7"/>
                    <a:pt x="27" y="5"/>
                  </a:cubicBezTo>
                </a:path>
              </a:pathLst>
            </a:custGeom>
            <a:solidFill>
              <a:srgbClr val="F6E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3" name="Freeform 116">
              <a:extLst>
                <a:ext uri="{FF2B5EF4-FFF2-40B4-BE49-F238E27FC236}">
                  <a16:creationId xmlns:a16="http://schemas.microsoft.com/office/drawing/2014/main" id="{F8FB87C5-2C4D-4D42-8158-1CA55443F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2065"/>
              <a:ext cx="316" cy="326"/>
            </a:xfrm>
            <a:custGeom>
              <a:avLst/>
              <a:gdLst>
                <a:gd name="T0" fmla="*/ 89 w 157"/>
                <a:gd name="T1" fmla="*/ 839 h 162"/>
                <a:gd name="T2" fmla="*/ 0 w 157"/>
                <a:gd name="T3" fmla="*/ 920 h 162"/>
                <a:gd name="T4" fmla="*/ 64 w 157"/>
                <a:gd name="T5" fmla="*/ 1044 h 162"/>
                <a:gd name="T6" fmla="*/ 81 w 157"/>
                <a:gd name="T7" fmla="*/ 1141 h 162"/>
                <a:gd name="T8" fmla="*/ 129 w 157"/>
                <a:gd name="T9" fmla="*/ 1248 h 162"/>
                <a:gd name="T10" fmla="*/ 163 w 157"/>
                <a:gd name="T11" fmla="*/ 1256 h 162"/>
                <a:gd name="T12" fmla="*/ 179 w 157"/>
                <a:gd name="T13" fmla="*/ 1288 h 162"/>
                <a:gd name="T14" fmla="*/ 219 w 157"/>
                <a:gd name="T15" fmla="*/ 1320 h 162"/>
                <a:gd name="T16" fmla="*/ 219 w 157"/>
                <a:gd name="T17" fmla="*/ 1191 h 162"/>
                <a:gd name="T18" fmla="*/ 235 w 157"/>
                <a:gd name="T19" fmla="*/ 1133 h 162"/>
                <a:gd name="T20" fmla="*/ 227 w 157"/>
                <a:gd name="T21" fmla="*/ 1061 h 162"/>
                <a:gd name="T22" fmla="*/ 292 w 157"/>
                <a:gd name="T23" fmla="*/ 1012 h 162"/>
                <a:gd name="T24" fmla="*/ 316 w 157"/>
                <a:gd name="T25" fmla="*/ 904 h 162"/>
                <a:gd name="T26" fmla="*/ 308 w 157"/>
                <a:gd name="T27" fmla="*/ 773 h 162"/>
                <a:gd name="T28" fmla="*/ 409 w 157"/>
                <a:gd name="T29" fmla="*/ 596 h 162"/>
                <a:gd name="T30" fmla="*/ 507 w 157"/>
                <a:gd name="T31" fmla="*/ 481 h 162"/>
                <a:gd name="T32" fmla="*/ 660 w 157"/>
                <a:gd name="T33" fmla="*/ 368 h 162"/>
                <a:gd name="T34" fmla="*/ 799 w 157"/>
                <a:gd name="T35" fmla="*/ 308 h 162"/>
                <a:gd name="T36" fmla="*/ 988 w 157"/>
                <a:gd name="T37" fmla="*/ 187 h 162"/>
                <a:gd name="T38" fmla="*/ 1127 w 157"/>
                <a:gd name="T39" fmla="*/ 121 h 162"/>
                <a:gd name="T40" fmla="*/ 1280 w 157"/>
                <a:gd name="T41" fmla="*/ 64 h 162"/>
                <a:gd name="T42" fmla="*/ 1045 w 157"/>
                <a:gd name="T43" fmla="*/ 121 h 162"/>
                <a:gd name="T44" fmla="*/ 912 w 157"/>
                <a:gd name="T45" fmla="*/ 203 h 162"/>
                <a:gd name="T46" fmla="*/ 831 w 157"/>
                <a:gd name="T47" fmla="*/ 243 h 162"/>
                <a:gd name="T48" fmla="*/ 757 w 157"/>
                <a:gd name="T49" fmla="*/ 195 h 162"/>
                <a:gd name="T50" fmla="*/ 628 w 157"/>
                <a:gd name="T51" fmla="*/ 316 h 162"/>
                <a:gd name="T52" fmla="*/ 515 w 157"/>
                <a:gd name="T53" fmla="*/ 425 h 162"/>
                <a:gd name="T54" fmla="*/ 392 w 157"/>
                <a:gd name="T55" fmla="*/ 547 h 162"/>
                <a:gd name="T56" fmla="*/ 219 w 157"/>
                <a:gd name="T57" fmla="*/ 773 h 162"/>
                <a:gd name="T58" fmla="*/ 195 w 157"/>
                <a:gd name="T59" fmla="*/ 749 h 162"/>
                <a:gd name="T60" fmla="*/ 81 w 157"/>
                <a:gd name="T61" fmla="*/ 831 h 162"/>
                <a:gd name="T62" fmla="*/ 72 w 157"/>
                <a:gd name="T63" fmla="*/ 847 h 1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7" h="162">
                  <a:moveTo>
                    <a:pt x="11" y="103"/>
                  </a:moveTo>
                  <a:cubicBezTo>
                    <a:pt x="3" y="98"/>
                    <a:pt x="0" y="107"/>
                    <a:pt x="0" y="113"/>
                  </a:cubicBezTo>
                  <a:cubicBezTo>
                    <a:pt x="0" y="120"/>
                    <a:pt x="4" y="124"/>
                    <a:pt x="8" y="128"/>
                  </a:cubicBezTo>
                  <a:cubicBezTo>
                    <a:pt x="1" y="131"/>
                    <a:pt x="3" y="138"/>
                    <a:pt x="10" y="140"/>
                  </a:cubicBezTo>
                  <a:cubicBezTo>
                    <a:pt x="7" y="149"/>
                    <a:pt x="10" y="150"/>
                    <a:pt x="16" y="153"/>
                  </a:cubicBezTo>
                  <a:cubicBezTo>
                    <a:pt x="17" y="154"/>
                    <a:pt x="19" y="154"/>
                    <a:pt x="20" y="154"/>
                  </a:cubicBezTo>
                  <a:cubicBezTo>
                    <a:pt x="21" y="155"/>
                    <a:pt x="20" y="158"/>
                    <a:pt x="22" y="158"/>
                  </a:cubicBezTo>
                  <a:cubicBezTo>
                    <a:pt x="23" y="160"/>
                    <a:pt x="25" y="161"/>
                    <a:pt x="27" y="162"/>
                  </a:cubicBezTo>
                  <a:cubicBezTo>
                    <a:pt x="24" y="157"/>
                    <a:pt x="26" y="151"/>
                    <a:pt x="27" y="146"/>
                  </a:cubicBezTo>
                  <a:cubicBezTo>
                    <a:pt x="28" y="143"/>
                    <a:pt x="29" y="142"/>
                    <a:pt x="29" y="139"/>
                  </a:cubicBezTo>
                  <a:cubicBezTo>
                    <a:pt x="29" y="134"/>
                    <a:pt x="25" y="134"/>
                    <a:pt x="28" y="130"/>
                  </a:cubicBezTo>
                  <a:cubicBezTo>
                    <a:pt x="29" y="128"/>
                    <a:pt x="34" y="127"/>
                    <a:pt x="36" y="124"/>
                  </a:cubicBezTo>
                  <a:cubicBezTo>
                    <a:pt x="39" y="121"/>
                    <a:pt x="39" y="116"/>
                    <a:pt x="39" y="111"/>
                  </a:cubicBezTo>
                  <a:cubicBezTo>
                    <a:pt x="39" y="107"/>
                    <a:pt x="39" y="100"/>
                    <a:pt x="38" y="95"/>
                  </a:cubicBezTo>
                  <a:cubicBezTo>
                    <a:pt x="48" y="96"/>
                    <a:pt x="52" y="81"/>
                    <a:pt x="50" y="73"/>
                  </a:cubicBezTo>
                  <a:cubicBezTo>
                    <a:pt x="57" y="73"/>
                    <a:pt x="60" y="65"/>
                    <a:pt x="62" y="59"/>
                  </a:cubicBezTo>
                  <a:cubicBezTo>
                    <a:pt x="70" y="65"/>
                    <a:pt x="79" y="52"/>
                    <a:pt x="81" y="45"/>
                  </a:cubicBezTo>
                  <a:cubicBezTo>
                    <a:pt x="87" y="55"/>
                    <a:pt x="95" y="45"/>
                    <a:pt x="98" y="38"/>
                  </a:cubicBezTo>
                  <a:cubicBezTo>
                    <a:pt x="107" y="44"/>
                    <a:pt x="119" y="31"/>
                    <a:pt x="121" y="23"/>
                  </a:cubicBezTo>
                  <a:cubicBezTo>
                    <a:pt x="127" y="25"/>
                    <a:pt x="132" y="18"/>
                    <a:pt x="138" y="15"/>
                  </a:cubicBezTo>
                  <a:cubicBezTo>
                    <a:pt x="144" y="13"/>
                    <a:pt x="151" y="10"/>
                    <a:pt x="157" y="8"/>
                  </a:cubicBezTo>
                  <a:cubicBezTo>
                    <a:pt x="148" y="0"/>
                    <a:pt x="136" y="11"/>
                    <a:pt x="128" y="15"/>
                  </a:cubicBezTo>
                  <a:cubicBezTo>
                    <a:pt x="122" y="18"/>
                    <a:pt x="117" y="20"/>
                    <a:pt x="112" y="25"/>
                  </a:cubicBezTo>
                  <a:cubicBezTo>
                    <a:pt x="109" y="28"/>
                    <a:pt x="108" y="32"/>
                    <a:pt x="102" y="30"/>
                  </a:cubicBezTo>
                  <a:cubicBezTo>
                    <a:pt x="98" y="28"/>
                    <a:pt x="99" y="24"/>
                    <a:pt x="93" y="24"/>
                  </a:cubicBezTo>
                  <a:cubicBezTo>
                    <a:pt x="84" y="23"/>
                    <a:pt x="77" y="30"/>
                    <a:pt x="77" y="39"/>
                  </a:cubicBezTo>
                  <a:cubicBezTo>
                    <a:pt x="66" y="27"/>
                    <a:pt x="63" y="43"/>
                    <a:pt x="63" y="52"/>
                  </a:cubicBezTo>
                  <a:cubicBezTo>
                    <a:pt x="53" y="52"/>
                    <a:pt x="49" y="58"/>
                    <a:pt x="48" y="67"/>
                  </a:cubicBezTo>
                  <a:cubicBezTo>
                    <a:pt x="37" y="67"/>
                    <a:pt x="31" y="88"/>
                    <a:pt x="27" y="95"/>
                  </a:cubicBezTo>
                  <a:cubicBezTo>
                    <a:pt x="26" y="94"/>
                    <a:pt x="25" y="94"/>
                    <a:pt x="24" y="92"/>
                  </a:cubicBezTo>
                  <a:cubicBezTo>
                    <a:pt x="19" y="96"/>
                    <a:pt x="18" y="108"/>
                    <a:pt x="10" y="102"/>
                  </a:cubicBezTo>
                  <a:cubicBezTo>
                    <a:pt x="9" y="103"/>
                    <a:pt x="9" y="103"/>
                    <a:pt x="9" y="104"/>
                  </a:cubicBezTo>
                </a:path>
              </a:pathLst>
            </a:custGeom>
            <a:solidFill>
              <a:srgbClr val="F6E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4" name="Freeform 117">
              <a:extLst>
                <a:ext uri="{FF2B5EF4-FFF2-40B4-BE49-F238E27FC236}">
                  <a16:creationId xmlns:a16="http://schemas.microsoft.com/office/drawing/2014/main" id="{931FCA82-81DC-4E38-BA1F-C42107C36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878"/>
              <a:ext cx="123" cy="371"/>
            </a:xfrm>
            <a:custGeom>
              <a:avLst/>
              <a:gdLst>
                <a:gd name="T0" fmla="*/ 196 w 61"/>
                <a:gd name="T1" fmla="*/ 32 h 184"/>
                <a:gd name="T2" fmla="*/ 155 w 61"/>
                <a:gd name="T3" fmla="*/ 0 h 184"/>
                <a:gd name="T4" fmla="*/ 81 w 61"/>
                <a:gd name="T5" fmla="*/ 16 h 184"/>
                <a:gd name="T6" fmla="*/ 56 w 61"/>
                <a:gd name="T7" fmla="*/ 24 h 184"/>
                <a:gd name="T8" fmla="*/ 0 w 61"/>
                <a:gd name="T9" fmla="*/ 48 h 184"/>
                <a:gd name="T10" fmla="*/ 40 w 61"/>
                <a:gd name="T11" fmla="*/ 97 h 184"/>
                <a:gd name="T12" fmla="*/ 139 w 61"/>
                <a:gd name="T13" fmla="*/ 163 h 184"/>
                <a:gd name="T14" fmla="*/ 163 w 61"/>
                <a:gd name="T15" fmla="*/ 321 h 184"/>
                <a:gd name="T16" fmla="*/ 171 w 61"/>
                <a:gd name="T17" fmla="*/ 395 h 184"/>
                <a:gd name="T18" fmla="*/ 204 w 61"/>
                <a:gd name="T19" fmla="*/ 484 h 184"/>
                <a:gd name="T20" fmla="*/ 163 w 61"/>
                <a:gd name="T21" fmla="*/ 548 h 184"/>
                <a:gd name="T22" fmla="*/ 179 w 61"/>
                <a:gd name="T23" fmla="*/ 764 h 184"/>
                <a:gd name="T24" fmla="*/ 212 w 61"/>
                <a:gd name="T25" fmla="*/ 805 h 184"/>
                <a:gd name="T26" fmla="*/ 163 w 61"/>
                <a:gd name="T27" fmla="*/ 919 h 184"/>
                <a:gd name="T28" fmla="*/ 196 w 61"/>
                <a:gd name="T29" fmla="*/ 984 h 184"/>
                <a:gd name="T30" fmla="*/ 188 w 61"/>
                <a:gd name="T31" fmla="*/ 984 h 184"/>
                <a:gd name="T32" fmla="*/ 171 w 61"/>
                <a:gd name="T33" fmla="*/ 1105 h 184"/>
                <a:gd name="T34" fmla="*/ 121 w 61"/>
                <a:gd name="T35" fmla="*/ 1321 h 184"/>
                <a:gd name="T36" fmla="*/ 220 w 61"/>
                <a:gd name="T37" fmla="*/ 1097 h 184"/>
                <a:gd name="T38" fmla="*/ 280 w 61"/>
                <a:gd name="T39" fmla="*/ 720 h 184"/>
                <a:gd name="T40" fmla="*/ 304 w 61"/>
                <a:gd name="T41" fmla="*/ 589 h 184"/>
                <a:gd name="T42" fmla="*/ 337 w 61"/>
                <a:gd name="T43" fmla="*/ 379 h 184"/>
                <a:gd name="T44" fmla="*/ 304 w 61"/>
                <a:gd name="T45" fmla="*/ 236 h 184"/>
                <a:gd name="T46" fmla="*/ 379 w 61"/>
                <a:gd name="T47" fmla="*/ 196 h 184"/>
                <a:gd name="T48" fmla="*/ 452 w 61"/>
                <a:gd name="T49" fmla="*/ 147 h 184"/>
                <a:gd name="T50" fmla="*/ 452 w 61"/>
                <a:gd name="T51" fmla="*/ 81 h 184"/>
                <a:gd name="T52" fmla="*/ 345 w 61"/>
                <a:gd name="T53" fmla="*/ 89 h 184"/>
                <a:gd name="T54" fmla="*/ 329 w 61"/>
                <a:gd name="T55" fmla="*/ 65 h 184"/>
                <a:gd name="T56" fmla="*/ 220 w 61"/>
                <a:gd name="T57" fmla="*/ 24 h 184"/>
                <a:gd name="T58" fmla="*/ 236 w 61"/>
                <a:gd name="T59" fmla="*/ 40 h 184"/>
                <a:gd name="T60" fmla="*/ 313 w 61"/>
                <a:gd name="T61" fmla="*/ 81 h 184"/>
                <a:gd name="T62" fmla="*/ 361 w 61"/>
                <a:gd name="T63" fmla="*/ 105 h 184"/>
                <a:gd name="T64" fmla="*/ 484 w 61"/>
                <a:gd name="T65" fmla="*/ 113 h 184"/>
                <a:gd name="T66" fmla="*/ 427 w 61"/>
                <a:gd name="T67" fmla="*/ 139 h 184"/>
                <a:gd name="T68" fmla="*/ 304 w 61"/>
                <a:gd name="T69" fmla="*/ 212 h 184"/>
                <a:gd name="T70" fmla="*/ 321 w 61"/>
                <a:gd name="T71" fmla="*/ 256 h 184"/>
                <a:gd name="T72" fmla="*/ 296 w 61"/>
                <a:gd name="T73" fmla="*/ 411 h 184"/>
                <a:gd name="T74" fmla="*/ 264 w 61"/>
                <a:gd name="T75" fmla="*/ 621 h 184"/>
                <a:gd name="T76" fmla="*/ 288 w 61"/>
                <a:gd name="T77" fmla="*/ 861 h 184"/>
                <a:gd name="T78" fmla="*/ 89 w 61"/>
                <a:gd name="T79" fmla="*/ 1492 h 184"/>
                <a:gd name="T80" fmla="*/ 163 w 61"/>
                <a:gd name="T81" fmla="*/ 1228 h 184"/>
                <a:gd name="T82" fmla="*/ 212 w 61"/>
                <a:gd name="T83" fmla="*/ 1048 h 184"/>
                <a:gd name="T84" fmla="*/ 212 w 61"/>
                <a:gd name="T85" fmla="*/ 976 h 184"/>
                <a:gd name="T86" fmla="*/ 212 w 61"/>
                <a:gd name="T87" fmla="*/ 845 h 184"/>
                <a:gd name="T88" fmla="*/ 220 w 61"/>
                <a:gd name="T89" fmla="*/ 788 h 184"/>
                <a:gd name="T90" fmla="*/ 188 w 61"/>
                <a:gd name="T91" fmla="*/ 720 h 184"/>
                <a:gd name="T92" fmla="*/ 220 w 61"/>
                <a:gd name="T93" fmla="*/ 532 h 184"/>
                <a:gd name="T94" fmla="*/ 212 w 61"/>
                <a:gd name="T95" fmla="*/ 452 h 184"/>
                <a:gd name="T96" fmla="*/ 196 w 61"/>
                <a:gd name="T97" fmla="*/ 345 h 184"/>
                <a:gd name="T98" fmla="*/ 155 w 61"/>
                <a:gd name="T99" fmla="*/ 264 h 184"/>
                <a:gd name="T100" fmla="*/ 139 w 61"/>
                <a:gd name="T101" fmla="*/ 155 h 184"/>
                <a:gd name="T102" fmla="*/ 48 w 61"/>
                <a:gd name="T103" fmla="*/ 56 h 184"/>
                <a:gd name="T104" fmla="*/ 16 w 61"/>
                <a:gd name="T105" fmla="*/ 40 h 184"/>
                <a:gd name="T106" fmla="*/ 56 w 61"/>
                <a:gd name="T107" fmla="*/ 40 h 184"/>
                <a:gd name="T108" fmla="*/ 81 w 61"/>
                <a:gd name="T109" fmla="*/ 32 h 184"/>
                <a:gd name="T110" fmla="*/ 81 w 61"/>
                <a:gd name="T111" fmla="*/ 24 h 184"/>
                <a:gd name="T112" fmla="*/ 155 w 61"/>
                <a:gd name="T113" fmla="*/ 16 h 184"/>
                <a:gd name="T114" fmla="*/ 196 w 61"/>
                <a:gd name="T115" fmla="*/ 48 h 184"/>
                <a:gd name="T116" fmla="*/ 228 w 61"/>
                <a:gd name="T117" fmla="*/ 32 h 18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1" h="184">
                  <a:moveTo>
                    <a:pt x="28" y="4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6" y="4"/>
                    <a:pt x="26" y="4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3"/>
                    <a:pt x="23" y="3"/>
                  </a:cubicBezTo>
                  <a:cubicBezTo>
                    <a:pt x="23" y="2"/>
                    <a:pt x="23" y="1"/>
                    <a:pt x="22" y="1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8" y="0"/>
                    <a:pt x="17" y="0"/>
                    <a:pt x="16" y="1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2"/>
                    <a:pt x="3" y="2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5" y="12"/>
                    <a:pt x="5" y="13"/>
                    <a:pt x="5" y="14"/>
                  </a:cubicBezTo>
                  <a:cubicBezTo>
                    <a:pt x="6" y="16"/>
                    <a:pt x="8" y="17"/>
                    <a:pt x="10" y="19"/>
                  </a:cubicBezTo>
                  <a:cubicBezTo>
                    <a:pt x="12" y="20"/>
                    <a:pt x="15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1"/>
                    <a:pt x="15" y="23"/>
                    <a:pt x="15" y="25"/>
                  </a:cubicBezTo>
                  <a:cubicBezTo>
                    <a:pt x="15" y="28"/>
                    <a:pt x="16" y="31"/>
                    <a:pt x="17" y="33"/>
                  </a:cubicBezTo>
                  <a:cubicBezTo>
                    <a:pt x="18" y="35"/>
                    <a:pt x="19" y="37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1" y="40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2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4"/>
                    <a:pt x="21" y="46"/>
                    <a:pt x="21" y="48"/>
                  </a:cubicBezTo>
                  <a:cubicBezTo>
                    <a:pt x="21" y="49"/>
                    <a:pt x="21" y="49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2" y="52"/>
                    <a:pt x="23" y="54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5" y="57"/>
                    <a:pt x="25" y="58"/>
                    <a:pt x="25" y="59"/>
                  </a:cubicBezTo>
                  <a:cubicBezTo>
                    <a:pt x="25" y="60"/>
                    <a:pt x="25" y="61"/>
                    <a:pt x="25" y="62"/>
                  </a:cubicBezTo>
                  <a:cubicBezTo>
                    <a:pt x="25" y="63"/>
                    <a:pt x="25" y="64"/>
                    <a:pt x="25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3" y="65"/>
                    <a:pt x="21" y="66"/>
                    <a:pt x="20" y="67"/>
                  </a:cubicBezTo>
                  <a:cubicBezTo>
                    <a:pt x="19" y="68"/>
                    <a:pt x="18" y="70"/>
                    <a:pt x="18" y="73"/>
                  </a:cubicBezTo>
                  <a:cubicBezTo>
                    <a:pt x="18" y="74"/>
                    <a:pt x="18" y="76"/>
                    <a:pt x="19" y="78"/>
                  </a:cubicBezTo>
                  <a:cubicBezTo>
                    <a:pt x="19" y="82"/>
                    <a:pt x="20" y="85"/>
                    <a:pt x="21" y="89"/>
                  </a:cubicBezTo>
                  <a:cubicBezTo>
                    <a:pt x="21" y="89"/>
                    <a:pt x="21" y="90"/>
                    <a:pt x="21" y="91"/>
                  </a:cubicBezTo>
                  <a:cubicBezTo>
                    <a:pt x="21" y="92"/>
                    <a:pt x="22" y="93"/>
                    <a:pt x="22" y="93"/>
                  </a:cubicBezTo>
                  <a:cubicBezTo>
                    <a:pt x="22" y="93"/>
                    <a:pt x="22" y="94"/>
                    <a:pt x="22" y="94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3" y="95"/>
                    <a:pt x="23" y="95"/>
                    <a:pt x="23" y="96"/>
                  </a:cubicBezTo>
                  <a:cubicBezTo>
                    <a:pt x="24" y="96"/>
                    <a:pt x="25" y="96"/>
                    <a:pt x="26" y="97"/>
                  </a:cubicBezTo>
                  <a:cubicBezTo>
                    <a:pt x="26" y="97"/>
                    <a:pt x="26" y="97"/>
                    <a:pt x="26" y="98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9"/>
                    <a:pt x="26" y="99"/>
                    <a:pt x="26" y="100"/>
                  </a:cubicBezTo>
                  <a:cubicBezTo>
                    <a:pt x="25" y="100"/>
                    <a:pt x="25" y="101"/>
                    <a:pt x="24" y="102"/>
                  </a:cubicBezTo>
                  <a:cubicBezTo>
                    <a:pt x="22" y="105"/>
                    <a:pt x="20" y="108"/>
                    <a:pt x="20" y="112"/>
                  </a:cubicBezTo>
                  <a:cubicBezTo>
                    <a:pt x="20" y="114"/>
                    <a:pt x="20" y="115"/>
                    <a:pt x="21" y="116"/>
                  </a:cubicBezTo>
                  <a:cubicBezTo>
                    <a:pt x="21" y="116"/>
                    <a:pt x="21" y="116"/>
                    <a:pt x="21" y="116"/>
                  </a:cubicBezTo>
                  <a:cubicBezTo>
                    <a:pt x="21" y="117"/>
                    <a:pt x="22" y="118"/>
                    <a:pt x="23" y="118"/>
                  </a:cubicBezTo>
                  <a:cubicBezTo>
                    <a:pt x="23" y="119"/>
                    <a:pt x="24" y="119"/>
                    <a:pt x="24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0"/>
                    <a:pt x="24" y="120"/>
                    <a:pt x="23" y="120"/>
                  </a:cubicBezTo>
                  <a:cubicBezTo>
                    <a:pt x="23" y="121"/>
                    <a:pt x="23" y="121"/>
                    <a:pt x="23" y="122"/>
                  </a:cubicBezTo>
                  <a:cubicBezTo>
                    <a:pt x="23" y="122"/>
                    <a:pt x="23" y="122"/>
                    <a:pt x="23" y="122"/>
                  </a:cubicBezTo>
                  <a:cubicBezTo>
                    <a:pt x="23" y="125"/>
                    <a:pt x="24" y="127"/>
                    <a:pt x="24" y="128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4" y="131"/>
                    <a:pt x="23" y="133"/>
                    <a:pt x="21" y="135"/>
                  </a:cubicBezTo>
                  <a:cubicBezTo>
                    <a:pt x="20" y="137"/>
                    <a:pt x="18" y="140"/>
                    <a:pt x="17" y="143"/>
                  </a:cubicBezTo>
                  <a:cubicBezTo>
                    <a:pt x="17" y="143"/>
                    <a:pt x="17" y="144"/>
                    <a:pt x="17" y="144"/>
                  </a:cubicBezTo>
                  <a:cubicBezTo>
                    <a:pt x="17" y="146"/>
                    <a:pt x="18" y="148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3"/>
                    <a:pt x="16" y="157"/>
                    <a:pt x="15" y="161"/>
                  </a:cubicBezTo>
                  <a:cubicBezTo>
                    <a:pt x="13" y="168"/>
                    <a:pt x="14" y="175"/>
                    <a:pt x="11" y="182"/>
                  </a:cubicBezTo>
                  <a:cubicBezTo>
                    <a:pt x="11" y="183"/>
                    <a:pt x="11" y="183"/>
                    <a:pt x="12" y="183"/>
                  </a:cubicBezTo>
                  <a:cubicBezTo>
                    <a:pt x="12" y="184"/>
                    <a:pt x="13" y="183"/>
                    <a:pt x="13" y="183"/>
                  </a:cubicBezTo>
                  <a:cubicBezTo>
                    <a:pt x="19" y="173"/>
                    <a:pt x="20" y="160"/>
                    <a:pt x="23" y="150"/>
                  </a:cubicBezTo>
                  <a:cubicBezTo>
                    <a:pt x="24" y="144"/>
                    <a:pt x="24" y="138"/>
                    <a:pt x="27" y="134"/>
                  </a:cubicBezTo>
                  <a:cubicBezTo>
                    <a:pt x="29" y="132"/>
                    <a:pt x="30" y="130"/>
                    <a:pt x="30" y="127"/>
                  </a:cubicBezTo>
                  <a:cubicBezTo>
                    <a:pt x="31" y="125"/>
                    <a:pt x="31" y="123"/>
                    <a:pt x="31" y="120"/>
                  </a:cubicBezTo>
                  <a:cubicBezTo>
                    <a:pt x="32" y="115"/>
                    <a:pt x="36" y="111"/>
                    <a:pt x="37" y="105"/>
                  </a:cubicBezTo>
                  <a:cubicBezTo>
                    <a:pt x="37" y="104"/>
                    <a:pt x="37" y="103"/>
                    <a:pt x="37" y="102"/>
                  </a:cubicBezTo>
                  <a:cubicBezTo>
                    <a:pt x="37" y="97"/>
                    <a:pt x="36" y="92"/>
                    <a:pt x="34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3" y="86"/>
                    <a:pt x="33" y="85"/>
                    <a:pt x="33" y="83"/>
                  </a:cubicBezTo>
                  <a:cubicBezTo>
                    <a:pt x="33" y="81"/>
                    <a:pt x="33" y="79"/>
                    <a:pt x="34" y="7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5" y="75"/>
                    <a:pt x="36" y="74"/>
                    <a:pt x="37" y="72"/>
                  </a:cubicBezTo>
                  <a:cubicBezTo>
                    <a:pt x="38" y="70"/>
                    <a:pt x="39" y="68"/>
                    <a:pt x="39" y="65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9" y="61"/>
                    <a:pt x="38" y="57"/>
                    <a:pt x="38" y="53"/>
                  </a:cubicBezTo>
                  <a:cubicBezTo>
                    <a:pt x="38" y="52"/>
                    <a:pt x="38" y="51"/>
                    <a:pt x="38" y="50"/>
                  </a:cubicBezTo>
                  <a:cubicBezTo>
                    <a:pt x="39" y="48"/>
                    <a:pt x="40" y="47"/>
                    <a:pt x="41" y="46"/>
                  </a:cubicBezTo>
                  <a:cubicBezTo>
                    <a:pt x="43" y="45"/>
                    <a:pt x="44" y="43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38"/>
                    <a:pt x="44" y="35"/>
                    <a:pt x="42" y="33"/>
                  </a:cubicBezTo>
                  <a:cubicBezTo>
                    <a:pt x="42" y="32"/>
                    <a:pt x="41" y="31"/>
                    <a:pt x="40" y="30"/>
                  </a:cubicBezTo>
                  <a:cubicBezTo>
                    <a:pt x="39" y="29"/>
                    <a:pt x="38" y="29"/>
                    <a:pt x="37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28"/>
                    <a:pt x="38" y="27"/>
                    <a:pt x="39" y="27"/>
                  </a:cubicBezTo>
                  <a:cubicBezTo>
                    <a:pt x="41" y="25"/>
                    <a:pt x="44" y="25"/>
                    <a:pt x="46" y="24"/>
                  </a:cubicBezTo>
                  <a:cubicBezTo>
                    <a:pt x="48" y="23"/>
                    <a:pt x="51" y="21"/>
                    <a:pt x="52" y="19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2" y="19"/>
                    <a:pt x="52" y="19"/>
                  </a:cubicBezTo>
                  <a:cubicBezTo>
                    <a:pt x="53" y="19"/>
                    <a:pt x="54" y="19"/>
                    <a:pt x="55" y="18"/>
                  </a:cubicBezTo>
                  <a:cubicBezTo>
                    <a:pt x="56" y="18"/>
                    <a:pt x="57" y="17"/>
                    <a:pt x="57" y="16"/>
                  </a:cubicBezTo>
                  <a:cubicBezTo>
                    <a:pt x="58" y="15"/>
                    <a:pt x="59" y="15"/>
                    <a:pt x="60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0" y="11"/>
                    <a:pt x="57" y="10"/>
                    <a:pt x="55" y="10"/>
                  </a:cubicBezTo>
                  <a:cubicBezTo>
                    <a:pt x="52" y="10"/>
                    <a:pt x="48" y="12"/>
                    <a:pt x="46" y="13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2"/>
                    <a:pt x="46" y="12"/>
                    <a:pt x="45" y="11"/>
                  </a:cubicBezTo>
                  <a:cubicBezTo>
                    <a:pt x="44" y="11"/>
                    <a:pt x="43" y="11"/>
                    <a:pt x="42" y="11"/>
                  </a:cubicBezTo>
                  <a:cubicBezTo>
                    <a:pt x="41" y="11"/>
                    <a:pt x="40" y="11"/>
                    <a:pt x="39" y="11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1"/>
                    <a:pt x="40" y="11"/>
                    <a:pt x="40" y="10"/>
                  </a:cubicBezTo>
                  <a:cubicBezTo>
                    <a:pt x="40" y="10"/>
                    <a:pt x="40" y="9"/>
                    <a:pt x="40" y="8"/>
                  </a:cubicBezTo>
                  <a:cubicBezTo>
                    <a:pt x="40" y="7"/>
                    <a:pt x="40" y="6"/>
                    <a:pt x="40" y="4"/>
                  </a:cubicBezTo>
                  <a:cubicBezTo>
                    <a:pt x="39" y="3"/>
                    <a:pt x="39" y="2"/>
                    <a:pt x="37" y="1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2" y="0"/>
                    <a:pt x="31" y="1"/>
                    <a:pt x="29" y="2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4"/>
                    <a:pt x="32" y="2"/>
                    <a:pt x="34" y="2"/>
                  </a:cubicBezTo>
                  <a:cubicBezTo>
                    <a:pt x="35" y="2"/>
                    <a:pt x="36" y="2"/>
                    <a:pt x="36" y="3"/>
                  </a:cubicBezTo>
                  <a:cubicBezTo>
                    <a:pt x="37" y="3"/>
                    <a:pt x="38" y="4"/>
                    <a:pt x="38" y="5"/>
                  </a:cubicBezTo>
                  <a:cubicBezTo>
                    <a:pt x="38" y="6"/>
                    <a:pt x="38" y="7"/>
                    <a:pt x="38" y="8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1"/>
                    <a:pt x="38" y="11"/>
                    <a:pt x="38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1" y="13"/>
                    <a:pt x="42" y="13"/>
                  </a:cubicBezTo>
                  <a:cubicBezTo>
                    <a:pt x="43" y="13"/>
                    <a:pt x="44" y="13"/>
                    <a:pt x="44" y="13"/>
                  </a:cubicBezTo>
                  <a:cubicBezTo>
                    <a:pt x="45" y="13"/>
                    <a:pt x="46" y="14"/>
                    <a:pt x="46" y="14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9" y="13"/>
                    <a:pt x="53" y="12"/>
                    <a:pt x="55" y="12"/>
                  </a:cubicBezTo>
                  <a:cubicBezTo>
                    <a:pt x="57" y="12"/>
                    <a:pt x="58" y="13"/>
                    <a:pt x="59" y="14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3"/>
                    <a:pt x="57" y="13"/>
                    <a:pt x="57" y="13"/>
                  </a:cubicBezTo>
                  <a:cubicBezTo>
                    <a:pt x="56" y="14"/>
                    <a:pt x="55" y="15"/>
                    <a:pt x="54" y="16"/>
                  </a:cubicBezTo>
                  <a:cubicBezTo>
                    <a:pt x="54" y="17"/>
                    <a:pt x="53" y="17"/>
                    <a:pt x="52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7"/>
                    <a:pt x="50" y="17"/>
                    <a:pt x="50" y="18"/>
                  </a:cubicBezTo>
                  <a:cubicBezTo>
                    <a:pt x="50" y="19"/>
                    <a:pt x="49" y="20"/>
                    <a:pt x="47" y="21"/>
                  </a:cubicBezTo>
                  <a:cubicBezTo>
                    <a:pt x="45" y="22"/>
                    <a:pt x="43" y="23"/>
                    <a:pt x="40" y="24"/>
                  </a:cubicBezTo>
                  <a:cubicBezTo>
                    <a:pt x="39" y="24"/>
                    <a:pt x="38" y="25"/>
                    <a:pt x="37" y="26"/>
                  </a:cubicBezTo>
                  <a:cubicBezTo>
                    <a:pt x="36" y="27"/>
                    <a:pt x="36" y="28"/>
                    <a:pt x="35" y="29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8" y="31"/>
                    <a:pt x="39" y="31"/>
                  </a:cubicBezTo>
                  <a:cubicBezTo>
                    <a:pt x="40" y="32"/>
                    <a:pt x="41" y="34"/>
                    <a:pt x="41" y="36"/>
                  </a:cubicBezTo>
                  <a:cubicBezTo>
                    <a:pt x="42" y="37"/>
                    <a:pt x="42" y="39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42"/>
                    <a:pt x="41" y="43"/>
                    <a:pt x="40" y="44"/>
                  </a:cubicBezTo>
                  <a:cubicBezTo>
                    <a:pt x="39" y="45"/>
                    <a:pt x="37" y="47"/>
                    <a:pt x="36" y="50"/>
                  </a:cubicBezTo>
                  <a:cubicBezTo>
                    <a:pt x="36" y="51"/>
                    <a:pt x="36" y="52"/>
                    <a:pt x="36" y="53"/>
                  </a:cubicBezTo>
                  <a:cubicBezTo>
                    <a:pt x="36" y="57"/>
                    <a:pt x="37" y="61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8"/>
                    <a:pt x="36" y="69"/>
                    <a:pt x="35" y="71"/>
                  </a:cubicBezTo>
                  <a:cubicBezTo>
                    <a:pt x="34" y="72"/>
                    <a:pt x="33" y="74"/>
                    <a:pt x="32" y="76"/>
                  </a:cubicBezTo>
                  <a:cubicBezTo>
                    <a:pt x="31" y="78"/>
                    <a:pt x="31" y="80"/>
                    <a:pt x="31" y="83"/>
                  </a:cubicBezTo>
                  <a:cubicBezTo>
                    <a:pt x="31" y="85"/>
                    <a:pt x="31" y="87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4" y="93"/>
                    <a:pt x="35" y="97"/>
                    <a:pt x="35" y="102"/>
                  </a:cubicBezTo>
                  <a:cubicBezTo>
                    <a:pt x="35" y="103"/>
                    <a:pt x="35" y="104"/>
                    <a:pt x="35" y="105"/>
                  </a:cubicBezTo>
                  <a:cubicBezTo>
                    <a:pt x="35" y="110"/>
                    <a:pt x="31" y="114"/>
                    <a:pt x="30" y="120"/>
                  </a:cubicBezTo>
                  <a:cubicBezTo>
                    <a:pt x="29" y="123"/>
                    <a:pt x="29" y="125"/>
                    <a:pt x="28" y="127"/>
                  </a:cubicBezTo>
                  <a:cubicBezTo>
                    <a:pt x="28" y="129"/>
                    <a:pt x="27" y="131"/>
                    <a:pt x="25" y="133"/>
                  </a:cubicBezTo>
                  <a:cubicBezTo>
                    <a:pt x="22" y="138"/>
                    <a:pt x="22" y="144"/>
                    <a:pt x="21" y="149"/>
                  </a:cubicBezTo>
                  <a:cubicBezTo>
                    <a:pt x="18" y="160"/>
                    <a:pt x="17" y="173"/>
                    <a:pt x="11" y="182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6" y="176"/>
                    <a:pt x="15" y="168"/>
                    <a:pt x="17" y="161"/>
                  </a:cubicBezTo>
                  <a:cubicBezTo>
                    <a:pt x="18" y="158"/>
                    <a:pt x="20" y="154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8"/>
                    <a:pt x="19" y="146"/>
                    <a:pt x="19" y="144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20" y="141"/>
                    <a:pt x="21" y="139"/>
                    <a:pt x="23" y="136"/>
                  </a:cubicBezTo>
                  <a:cubicBezTo>
                    <a:pt x="24" y="134"/>
                    <a:pt x="26" y="132"/>
                    <a:pt x="26" y="129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6" y="126"/>
                    <a:pt x="25" y="124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5" y="122"/>
                    <a:pt x="25" y="122"/>
                    <a:pt x="25" y="121"/>
                  </a:cubicBezTo>
                  <a:cubicBezTo>
                    <a:pt x="25" y="121"/>
                    <a:pt x="26" y="120"/>
                    <a:pt x="26" y="120"/>
                  </a:cubicBezTo>
                  <a:cubicBezTo>
                    <a:pt x="26" y="119"/>
                    <a:pt x="26" y="119"/>
                    <a:pt x="26" y="119"/>
                  </a:cubicBezTo>
                  <a:cubicBezTo>
                    <a:pt x="25" y="118"/>
                    <a:pt x="25" y="117"/>
                    <a:pt x="24" y="117"/>
                  </a:cubicBezTo>
                  <a:cubicBezTo>
                    <a:pt x="23" y="116"/>
                    <a:pt x="23" y="116"/>
                    <a:pt x="23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2" y="114"/>
                    <a:pt x="22" y="113"/>
                    <a:pt x="22" y="112"/>
                  </a:cubicBezTo>
                  <a:cubicBezTo>
                    <a:pt x="22" y="109"/>
                    <a:pt x="24" y="106"/>
                    <a:pt x="26" y="103"/>
                  </a:cubicBezTo>
                  <a:cubicBezTo>
                    <a:pt x="26" y="102"/>
                    <a:pt x="27" y="102"/>
                    <a:pt x="27" y="101"/>
                  </a:cubicBezTo>
                  <a:cubicBezTo>
                    <a:pt x="28" y="100"/>
                    <a:pt x="28" y="99"/>
                    <a:pt x="28" y="98"/>
                  </a:cubicBezTo>
                  <a:cubicBezTo>
                    <a:pt x="28" y="98"/>
                    <a:pt x="28" y="98"/>
                    <a:pt x="28" y="98"/>
                  </a:cubicBezTo>
                  <a:cubicBezTo>
                    <a:pt x="28" y="98"/>
                    <a:pt x="28" y="98"/>
                    <a:pt x="28" y="98"/>
                  </a:cubicBezTo>
                  <a:cubicBezTo>
                    <a:pt x="28" y="97"/>
                    <a:pt x="28" y="96"/>
                    <a:pt x="27" y="96"/>
                  </a:cubicBezTo>
                  <a:cubicBezTo>
                    <a:pt x="27" y="95"/>
                    <a:pt x="26" y="94"/>
                    <a:pt x="25" y="94"/>
                  </a:cubicBezTo>
                  <a:cubicBezTo>
                    <a:pt x="24" y="94"/>
                    <a:pt x="24" y="93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3" y="91"/>
                    <a:pt x="23" y="89"/>
                    <a:pt x="23" y="88"/>
                  </a:cubicBezTo>
                  <a:cubicBezTo>
                    <a:pt x="22" y="85"/>
                    <a:pt x="21" y="81"/>
                    <a:pt x="21" y="78"/>
                  </a:cubicBezTo>
                  <a:cubicBezTo>
                    <a:pt x="20" y="76"/>
                    <a:pt x="20" y="74"/>
                    <a:pt x="20" y="73"/>
                  </a:cubicBezTo>
                  <a:cubicBezTo>
                    <a:pt x="20" y="71"/>
                    <a:pt x="21" y="69"/>
                    <a:pt x="22" y="68"/>
                  </a:cubicBezTo>
                  <a:cubicBezTo>
                    <a:pt x="22" y="67"/>
                    <a:pt x="24" y="67"/>
                    <a:pt x="27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3"/>
                    <a:pt x="27" y="62"/>
                  </a:cubicBezTo>
                  <a:cubicBezTo>
                    <a:pt x="27" y="61"/>
                    <a:pt x="27" y="60"/>
                    <a:pt x="27" y="59"/>
                  </a:cubicBezTo>
                  <a:cubicBezTo>
                    <a:pt x="27" y="57"/>
                    <a:pt x="27" y="56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5" y="53"/>
                    <a:pt x="24" y="51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7"/>
                    <a:pt x="24" y="45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1"/>
                    <a:pt x="24" y="41"/>
                  </a:cubicBezTo>
                  <a:cubicBezTo>
                    <a:pt x="24" y="40"/>
                    <a:pt x="24" y="40"/>
                    <a:pt x="23" y="39"/>
                  </a:cubicBezTo>
                  <a:cubicBezTo>
                    <a:pt x="23" y="39"/>
                    <a:pt x="23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0" y="36"/>
                    <a:pt x="20" y="34"/>
                    <a:pt x="19" y="32"/>
                  </a:cubicBezTo>
                  <a:cubicBezTo>
                    <a:pt x="18" y="30"/>
                    <a:pt x="17" y="27"/>
                    <a:pt x="17" y="25"/>
                  </a:cubicBezTo>
                  <a:cubicBezTo>
                    <a:pt x="17" y="23"/>
                    <a:pt x="18" y="21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3" y="18"/>
                    <a:pt x="11" y="17"/>
                  </a:cubicBezTo>
                  <a:cubicBezTo>
                    <a:pt x="9" y="16"/>
                    <a:pt x="7" y="14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9"/>
                    <a:pt x="7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4" y="6"/>
                    <a:pt x="3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5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9" y="5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3"/>
                    <a:pt x="17" y="3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20" y="2"/>
                    <a:pt x="20" y="2"/>
                    <a:pt x="21" y="2"/>
                  </a:cubicBezTo>
                  <a:cubicBezTo>
                    <a:pt x="21" y="3"/>
                    <a:pt x="21" y="3"/>
                    <a:pt x="22" y="4"/>
                  </a:cubicBezTo>
                  <a:cubicBezTo>
                    <a:pt x="22" y="4"/>
                    <a:pt x="22" y="4"/>
                    <a:pt x="22" y="5"/>
                  </a:cubicBezTo>
                  <a:cubicBezTo>
                    <a:pt x="22" y="5"/>
                    <a:pt x="23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7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lnTo>
                    <a:pt x="28" y="4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5" name="Freeform 118">
              <a:extLst>
                <a:ext uri="{FF2B5EF4-FFF2-40B4-BE49-F238E27FC236}">
                  <a16:creationId xmlns:a16="http://schemas.microsoft.com/office/drawing/2014/main" id="{E5A43112-F56D-433E-9EB6-4807C12C3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235"/>
              <a:ext cx="862" cy="1474"/>
            </a:xfrm>
            <a:custGeom>
              <a:avLst/>
              <a:gdLst>
                <a:gd name="T0" fmla="*/ 1692 w 428"/>
                <a:gd name="T1" fmla="*/ 3317 h 732"/>
                <a:gd name="T2" fmla="*/ 1732 w 428"/>
                <a:gd name="T3" fmla="*/ 3836 h 732"/>
                <a:gd name="T4" fmla="*/ 1845 w 428"/>
                <a:gd name="T5" fmla="*/ 4424 h 732"/>
                <a:gd name="T6" fmla="*/ 2068 w 428"/>
                <a:gd name="T7" fmla="*/ 4988 h 732"/>
                <a:gd name="T8" fmla="*/ 2085 w 428"/>
                <a:gd name="T9" fmla="*/ 5453 h 732"/>
                <a:gd name="T10" fmla="*/ 2076 w 428"/>
                <a:gd name="T11" fmla="*/ 5920 h 732"/>
                <a:gd name="T12" fmla="*/ 2540 w 428"/>
                <a:gd name="T13" fmla="*/ 5880 h 732"/>
                <a:gd name="T14" fmla="*/ 2328 w 428"/>
                <a:gd name="T15" fmla="*/ 5276 h 732"/>
                <a:gd name="T16" fmla="*/ 1976 w 428"/>
                <a:gd name="T17" fmla="*/ 4581 h 732"/>
                <a:gd name="T18" fmla="*/ 1960 w 428"/>
                <a:gd name="T19" fmla="*/ 4277 h 732"/>
                <a:gd name="T20" fmla="*/ 1788 w 428"/>
                <a:gd name="T21" fmla="*/ 3504 h 732"/>
                <a:gd name="T22" fmla="*/ 2165 w 428"/>
                <a:gd name="T23" fmla="*/ 3167 h 732"/>
                <a:gd name="T24" fmla="*/ 2665 w 428"/>
                <a:gd name="T25" fmla="*/ 3004 h 732"/>
                <a:gd name="T26" fmla="*/ 3184 w 428"/>
                <a:gd name="T27" fmla="*/ 2988 h 732"/>
                <a:gd name="T28" fmla="*/ 3343 w 428"/>
                <a:gd name="T29" fmla="*/ 2563 h 732"/>
                <a:gd name="T30" fmla="*/ 3136 w 428"/>
                <a:gd name="T31" fmla="*/ 1788 h 732"/>
                <a:gd name="T32" fmla="*/ 2681 w 428"/>
                <a:gd name="T33" fmla="*/ 1617 h 732"/>
                <a:gd name="T34" fmla="*/ 2648 w 428"/>
                <a:gd name="T35" fmla="*/ 1609 h 732"/>
                <a:gd name="T36" fmla="*/ 2207 w 428"/>
                <a:gd name="T37" fmla="*/ 1593 h 732"/>
                <a:gd name="T38" fmla="*/ 1813 w 428"/>
                <a:gd name="T39" fmla="*/ 1152 h 732"/>
                <a:gd name="T40" fmla="*/ 1895 w 428"/>
                <a:gd name="T41" fmla="*/ 767 h 732"/>
                <a:gd name="T42" fmla="*/ 2288 w 428"/>
                <a:gd name="T43" fmla="*/ 163 h 732"/>
                <a:gd name="T44" fmla="*/ 1404 w 428"/>
                <a:gd name="T45" fmla="*/ 701 h 732"/>
                <a:gd name="T46" fmla="*/ 516 w 428"/>
                <a:gd name="T47" fmla="*/ 228 h 732"/>
                <a:gd name="T48" fmla="*/ 508 w 428"/>
                <a:gd name="T49" fmla="*/ 236 h 732"/>
                <a:gd name="T50" fmla="*/ 171 w 428"/>
                <a:gd name="T51" fmla="*/ 113 h 732"/>
                <a:gd name="T52" fmla="*/ 163 w 428"/>
                <a:gd name="T53" fmla="*/ 360 h 732"/>
                <a:gd name="T54" fmla="*/ 808 w 428"/>
                <a:gd name="T55" fmla="*/ 515 h 732"/>
                <a:gd name="T56" fmla="*/ 1339 w 428"/>
                <a:gd name="T57" fmla="*/ 717 h 732"/>
                <a:gd name="T58" fmla="*/ 1772 w 428"/>
                <a:gd name="T59" fmla="*/ 1224 h 732"/>
                <a:gd name="T60" fmla="*/ 2024 w 428"/>
                <a:gd name="T61" fmla="*/ 2080 h 732"/>
                <a:gd name="T62" fmla="*/ 1853 w 428"/>
                <a:gd name="T63" fmla="*/ 2628 h 732"/>
                <a:gd name="T64" fmla="*/ 2117 w 428"/>
                <a:gd name="T65" fmla="*/ 2851 h 732"/>
                <a:gd name="T66" fmla="*/ 1944 w 428"/>
                <a:gd name="T67" fmla="*/ 2255 h 732"/>
                <a:gd name="T68" fmla="*/ 1984 w 428"/>
                <a:gd name="T69" fmla="*/ 1593 h 732"/>
                <a:gd name="T70" fmla="*/ 1569 w 428"/>
                <a:gd name="T71" fmla="*/ 872 h 732"/>
                <a:gd name="T72" fmla="*/ 1120 w 428"/>
                <a:gd name="T73" fmla="*/ 588 h 732"/>
                <a:gd name="T74" fmla="*/ 385 w 428"/>
                <a:gd name="T75" fmla="*/ 312 h 732"/>
                <a:gd name="T76" fmla="*/ 64 w 428"/>
                <a:gd name="T77" fmla="*/ 236 h 732"/>
                <a:gd name="T78" fmla="*/ 220 w 428"/>
                <a:gd name="T79" fmla="*/ 16 h 732"/>
                <a:gd name="T80" fmla="*/ 499 w 428"/>
                <a:gd name="T81" fmla="*/ 236 h 732"/>
                <a:gd name="T82" fmla="*/ 1257 w 428"/>
                <a:gd name="T83" fmla="*/ 636 h 732"/>
                <a:gd name="T84" fmla="*/ 2191 w 428"/>
                <a:gd name="T85" fmla="*/ 328 h 732"/>
                <a:gd name="T86" fmla="*/ 1903 w 428"/>
                <a:gd name="T87" fmla="*/ 759 h 732"/>
                <a:gd name="T88" fmla="*/ 1788 w 428"/>
                <a:gd name="T89" fmla="*/ 1120 h 732"/>
                <a:gd name="T90" fmla="*/ 2207 w 428"/>
                <a:gd name="T91" fmla="*/ 1609 h 732"/>
                <a:gd name="T92" fmla="*/ 2648 w 428"/>
                <a:gd name="T93" fmla="*/ 1625 h 732"/>
                <a:gd name="T94" fmla="*/ 2981 w 428"/>
                <a:gd name="T95" fmla="*/ 1740 h 732"/>
                <a:gd name="T96" fmla="*/ 3228 w 428"/>
                <a:gd name="T97" fmla="*/ 2132 h 732"/>
                <a:gd name="T98" fmla="*/ 3325 w 428"/>
                <a:gd name="T99" fmla="*/ 3192 h 732"/>
                <a:gd name="T100" fmla="*/ 2729 w 428"/>
                <a:gd name="T101" fmla="*/ 2932 h 732"/>
                <a:gd name="T102" fmla="*/ 2288 w 428"/>
                <a:gd name="T103" fmla="*/ 3012 h 732"/>
                <a:gd name="T104" fmla="*/ 1772 w 428"/>
                <a:gd name="T105" fmla="*/ 3512 h 732"/>
                <a:gd name="T106" fmla="*/ 1805 w 428"/>
                <a:gd name="T107" fmla="*/ 4051 h 732"/>
                <a:gd name="T108" fmla="*/ 2052 w 428"/>
                <a:gd name="T109" fmla="*/ 4728 h 732"/>
                <a:gd name="T110" fmla="*/ 2328 w 428"/>
                <a:gd name="T111" fmla="*/ 5511 h 732"/>
                <a:gd name="T112" fmla="*/ 2264 w 428"/>
                <a:gd name="T113" fmla="*/ 5936 h 732"/>
                <a:gd name="T114" fmla="*/ 2165 w 428"/>
                <a:gd name="T115" fmla="*/ 5632 h 732"/>
                <a:gd name="T116" fmla="*/ 2060 w 428"/>
                <a:gd name="T117" fmla="*/ 5276 h 732"/>
                <a:gd name="T118" fmla="*/ 1935 w 428"/>
                <a:gd name="T119" fmla="*/ 4728 h 732"/>
                <a:gd name="T120" fmla="*/ 1732 w 428"/>
                <a:gd name="T121" fmla="*/ 4019 h 732"/>
                <a:gd name="T122" fmla="*/ 1684 w 428"/>
                <a:gd name="T123" fmla="*/ 3405 h 732"/>
                <a:gd name="T124" fmla="*/ 2109 w 428"/>
                <a:gd name="T125" fmla="*/ 2964 h 7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28" h="732">
                  <a:moveTo>
                    <a:pt x="258" y="363"/>
                  </a:moveTo>
                  <a:cubicBezTo>
                    <a:pt x="258" y="362"/>
                    <a:pt x="258" y="361"/>
                    <a:pt x="257" y="361"/>
                  </a:cubicBezTo>
                  <a:cubicBezTo>
                    <a:pt x="257" y="360"/>
                    <a:pt x="256" y="360"/>
                    <a:pt x="255" y="360"/>
                  </a:cubicBezTo>
                  <a:cubicBezTo>
                    <a:pt x="253" y="360"/>
                    <a:pt x="251" y="361"/>
                    <a:pt x="249" y="362"/>
                  </a:cubicBezTo>
                  <a:cubicBezTo>
                    <a:pt x="247" y="364"/>
                    <a:pt x="245" y="365"/>
                    <a:pt x="244" y="367"/>
                  </a:cubicBezTo>
                  <a:cubicBezTo>
                    <a:pt x="244" y="367"/>
                    <a:pt x="244" y="367"/>
                    <a:pt x="244" y="367"/>
                  </a:cubicBezTo>
                  <a:cubicBezTo>
                    <a:pt x="242" y="371"/>
                    <a:pt x="240" y="374"/>
                    <a:pt x="239" y="379"/>
                  </a:cubicBezTo>
                  <a:cubicBezTo>
                    <a:pt x="240" y="379"/>
                    <a:pt x="240" y="379"/>
                    <a:pt x="240" y="379"/>
                  </a:cubicBezTo>
                  <a:cubicBezTo>
                    <a:pt x="240" y="378"/>
                    <a:pt x="240" y="378"/>
                    <a:pt x="240" y="378"/>
                  </a:cubicBezTo>
                  <a:cubicBezTo>
                    <a:pt x="239" y="378"/>
                    <a:pt x="238" y="378"/>
                    <a:pt x="237" y="378"/>
                  </a:cubicBezTo>
                  <a:cubicBezTo>
                    <a:pt x="234" y="378"/>
                    <a:pt x="231" y="379"/>
                    <a:pt x="230" y="381"/>
                  </a:cubicBezTo>
                  <a:cubicBezTo>
                    <a:pt x="228" y="383"/>
                    <a:pt x="227" y="385"/>
                    <a:pt x="227" y="389"/>
                  </a:cubicBezTo>
                  <a:cubicBezTo>
                    <a:pt x="227" y="389"/>
                    <a:pt x="227" y="389"/>
                    <a:pt x="227" y="390"/>
                  </a:cubicBezTo>
                  <a:cubicBezTo>
                    <a:pt x="228" y="390"/>
                    <a:pt x="228" y="390"/>
                    <a:pt x="228" y="390"/>
                  </a:cubicBezTo>
                  <a:cubicBezTo>
                    <a:pt x="228" y="389"/>
                    <a:pt x="228" y="389"/>
                    <a:pt x="228" y="389"/>
                  </a:cubicBezTo>
                  <a:cubicBezTo>
                    <a:pt x="227" y="389"/>
                    <a:pt x="227" y="389"/>
                    <a:pt x="227" y="389"/>
                  </a:cubicBezTo>
                  <a:cubicBezTo>
                    <a:pt x="224" y="389"/>
                    <a:pt x="221" y="390"/>
                    <a:pt x="219" y="393"/>
                  </a:cubicBezTo>
                  <a:cubicBezTo>
                    <a:pt x="217" y="395"/>
                    <a:pt x="216" y="398"/>
                    <a:pt x="216" y="401"/>
                  </a:cubicBezTo>
                  <a:cubicBezTo>
                    <a:pt x="217" y="401"/>
                    <a:pt x="217" y="401"/>
                    <a:pt x="217" y="401"/>
                  </a:cubicBezTo>
                  <a:cubicBezTo>
                    <a:pt x="217" y="400"/>
                    <a:pt x="217" y="400"/>
                    <a:pt x="217" y="400"/>
                  </a:cubicBezTo>
                  <a:cubicBezTo>
                    <a:pt x="216" y="400"/>
                    <a:pt x="216" y="400"/>
                    <a:pt x="216" y="400"/>
                  </a:cubicBezTo>
                  <a:cubicBezTo>
                    <a:pt x="212" y="400"/>
                    <a:pt x="209" y="403"/>
                    <a:pt x="207" y="406"/>
                  </a:cubicBezTo>
                  <a:cubicBezTo>
                    <a:pt x="205" y="409"/>
                    <a:pt x="204" y="413"/>
                    <a:pt x="204" y="417"/>
                  </a:cubicBezTo>
                  <a:cubicBezTo>
                    <a:pt x="204" y="420"/>
                    <a:pt x="204" y="423"/>
                    <a:pt x="206" y="425"/>
                  </a:cubicBezTo>
                  <a:cubicBezTo>
                    <a:pt x="208" y="428"/>
                    <a:pt x="210" y="430"/>
                    <a:pt x="214" y="430"/>
                  </a:cubicBezTo>
                  <a:cubicBezTo>
                    <a:pt x="214" y="429"/>
                    <a:pt x="214" y="429"/>
                    <a:pt x="214" y="429"/>
                  </a:cubicBezTo>
                  <a:cubicBezTo>
                    <a:pt x="213" y="429"/>
                    <a:pt x="213" y="429"/>
                    <a:pt x="213" y="429"/>
                  </a:cubicBezTo>
                  <a:cubicBezTo>
                    <a:pt x="213" y="430"/>
                    <a:pt x="213" y="430"/>
                    <a:pt x="213" y="430"/>
                  </a:cubicBezTo>
                  <a:cubicBezTo>
                    <a:pt x="213" y="434"/>
                    <a:pt x="214" y="436"/>
                    <a:pt x="215" y="439"/>
                  </a:cubicBezTo>
                  <a:cubicBezTo>
                    <a:pt x="216" y="440"/>
                    <a:pt x="217" y="441"/>
                    <a:pt x="217" y="441"/>
                  </a:cubicBezTo>
                  <a:cubicBezTo>
                    <a:pt x="218" y="442"/>
                    <a:pt x="218" y="442"/>
                    <a:pt x="218" y="442"/>
                  </a:cubicBezTo>
                  <a:cubicBezTo>
                    <a:pt x="218" y="442"/>
                    <a:pt x="218" y="442"/>
                    <a:pt x="218" y="442"/>
                  </a:cubicBezTo>
                  <a:cubicBezTo>
                    <a:pt x="218" y="442"/>
                    <a:pt x="218" y="442"/>
                    <a:pt x="218" y="442"/>
                  </a:cubicBezTo>
                  <a:cubicBezTo>
                    <a:pt x="218" y="442"/>
                    <a:pt x="218" y="442"/>
                    <a:pt x="218" y="442"/>
                  </a:cubicBezTo>
                  <a:cubicBezTo>
                    <a:pt x="218" y="442"/>
                    <a:pt x="218" y="442"/>
                    <a:pt x="218" y="442"/>
                  </a:cubicBezTo>
                  <a:cubicBezTo>
                    <a:pt x="218" y="442"/>
                    <a:pt x="218" y="442"/>
                    <a:pt x="218" y="442"/>
                  </a:cubicBezTo>
                  <a:cubicBezTo>
                    <a:pt x="218" y="442"/>
                    <a:pt x="218" y="442"/>
                    <a:pt x="218" y="442"/>
                  </a:cubicBezTo>
                  <a:cubicBezTo>
                    <a:pt x="218" y="442"/>
                    <a:pt x="218" y="442"/>
                    <a:pt x="217" y="443"/>
                  </a:cubicBezTo>
                  <a:cubicBezTo>
                    <a:pt x="217" y="443"/>
                    <a:pt x="217" y="444"/>
                    <a:pt x="216" y="445"/>
                  </a:cubicBezTo>
                  <a:cubicBezTo>
                    <a:pt x="214" y="450"/>
                    <a:pt x="211" y="456"/>
                    <a:pt x="211" y="462"/>
                  </a:cubicBezTo>
                  <a:cubicBezTo>
                    <a:pt x="211" y="465"/>
                    <a:pt x="212" y="467"/>
                    <a:pt x="214" y="469"/>
                  </a:cubicBezTo>
                  <a:cubicBezTo>
                    <a:pt x="214" y="468"/>
                    <a:pt x="214" y="468"/>
                    <a:pt x="214" y="468"/>
                  </a:cubicBezTo>
                  <a:cubicBezTo>
                    <a:pt x="213" y="468"/>
                    <a:pt x="213" y="468"/>
                    <a:pt x="213" y="468"/>
                  </a:cubicBezTo>
                  <a:cubicBezTo>
                    <a:pt x="213" y="469"/>
                    <a:pt x="212" y="469"/>
                    <a:pt x="212" y="470"/>
                  </a:cubicBezTo>
                  <a:cubicBezTo>
                    <a:pt x="211" y="470"/>
                    <a:pt x="210" y="471"/>
                    <a:pt x="209" y="472"/>
                  </a:cubicBezTo>
                  <a:cubicBezTo>
                    <a:pt x="209" y="472"/>
                    <a:pt x="209" y="472"/>
                    <a:pt x="209" y="472"/>
                  </a:cubicBezTo>
                  <a:cubicBezTo>
                    <a:pt x="209" y="473"/>
                    <a:pt x="209" y="474"/>
                    <a:pt x="209" y="474"/>
                  </a:cubicBezTo>
                  <a:cubicBezTo>
                    <a:pt x="209" y="476"/>
                    <a:pt x="209" y="477"/>
                    <a:pt x="209" y="478"/>
                  </a:cubicBezTo>
                  <a:cubicBezTo>
                    <a:pt x="209" y="478"/>
                    <a:pt x="209" y="478"/>
                    <a:pt x="209" y="478"/>
                  </a:cubicBezTo>
                  <a:cubicBezTo>
                    <a:pt x="209" y="481"/>
                    <a:pt x="208" y="483"/>
                    <a:pt x="208" y="486"/>
                  </a:cubicBezTo>
                  <a:cubicBezTo>
                    <a:pt x="208" y="488"/>
                    <a:pt x="209" y="490"/>
                    <a:pt x="210" y="492"/>
                  </a:cubicBezTo>
                  <a:cubicBezTo>
                    <a:pt x="211" y="491"/>
                    <a:pt x="211" y="491"/>
                    <a:pt x="211" y="491"/>
                  </a:cubicBezTo>
                  <a:cubicBezTo>
                    <a:pt x="210" y="491"/>
                    <a:pt x="210" y="491"/>
                    <a:pt x="210" y="491"/>
                  </a:cubicBezTo>
                  <a:cubicBezTo>
                    <a:pt x="208" y="493"/>
                    <a:pt x="207" y="495"/>
                    <a:pt x="207" y="497"/>
                  </a:cubicBezTo>
                  <a:cubicBezTo>
                    <a:pt x="207" y="499"/>
                    <a:pt x="208" y="500"/>
                    <a:pt x="209" y="502"/>
                  </a:cubicBezTo>
                  <a:cubicBezTo>
                    <a:pt x="211" y="504"/>
                    <a:pt x="213" y="505"/>
                    <a:pt x="215" y="507"/>
                  </a:cubicBezTo>
                  <a:cubicBezTo>
                    <a:pt x="217" y="508"/>
                    <a:pt x="219" y="510"/>
                    <a:pt x="220" y="511"/>
                  </a:cubicBezTo>
                  <a:cubicBezTo>
                    <a:pt x="221" y="512"/>
                    <a:pt x="221" y="515"/>
                    <a:pt x="221" y="518"/>
                  </a:cubicBezTo>
                  <a:cubicBezTo>
                    <a:pt x="222" y="519"/>
                    <a:pt x="222" y="520"/>
                    <a:pt x="223" y="521"/>
                  </a:cubicBezTo>
                  <a:cubicBezTo>
                    <a:pt x="224" y="522"/>
                    <a:pt x="226" y="523"/>
                    <a:pt x="228" y="523"/>
                  </a:cubicBezTo>
                  <a:cubicBezTo>
                    <a:pt x="228" y="523"/>
                    <a:pt x="228" y="523"/>
                    <a:pt x="228" y="523"/>
                  </a:cubicBezTo>
                  <a:cubicBezTo>
                    <a:pt x="228" y="522"/>
                    <a:pt x="228" y="522"/>
                    <a:pt x="228" y="522"/>
                  </a:cubicBezTo>
                  <a:cubicBezTo>
                    <a:pt x="227" y="522"/>
                    <a:pt x="227" y="522"/>
                    <a:pt x="227" y="522"/>
                  </a:cubicBezTo>
                  <a:cubicBezTo>
                    <a:pt x="227" y="525"/>
                    <a:pt x="228" y="528"/>
                    <a:pt x="228" y="531"/>
                  </a:cubicBezTo>
                  <a:cubicBezTo>
                    <a:pt x="228" y="531"/>
                    <a:pt x="228" y="532"/>
                    <a:pt x="228" y="532"/>
                  </a:cubicBezTo>
                  <a:cubicBezTo>
                    <a:pt x="228" y="534"/>
                    <a:pt x="226" y="538"/>
                    <a:pt x="226" y="542"/>
                  </a:cubicBezTo>
                  <a:cubicBezTo>
                    <a:pt x="226" y="543"/>
                    <a:pt x="227" y="545"/>
                    <a:pt x="227" y="546"/>
                  </a:cubicBezTo>
                  <a:cubicBezTo>
                    <a:pt x="228" y="548"/>
                    <a:pt x="229" y="549"/>
                    <a:pt x="231" y="549"/>
                  </a:cubicBezTo>
                  <a:cubicBezTo>
                    <a:pt x="231" y="548"/>
                    <a:pt x="231" y="548"/>
                    <a:pt x="231" y="548"/>
                  </a:cubicBezTo>
                  <a:cubicBezTo>
                    <a:pt x="230" y="547"/>
                    <a:pt x="230" y="547"/>
                    <a:pt x="230" y="547"/>
                  </a:cubicBezTo>
                  <a:cubicBezTo>
                    <a:pt x="228" y="553"/>
                    <a:pt x="226" y="558"/>
                    <a:pt x="226" y="562"/>
                  </a:cubicBezTo>
                  <a:cubicBezTo>
                    <a:pt x="226" y="564"/>
                    <a:pt x="227" y="567"/>
                    <a:pt x="229" y="569"/>
                  </a:cubicBezTo>
                  <a:cubicBezTo>
                    <a:pt x="231" y="571"/>
                    <a:pt x="234" y="573"/>
                    <a:pt x="238" y="575"/>
                  </a:cubicBezTo>
                  <a:cubicBezTo>
                    <a:pt x="238" y="574"/>
                    <a:pt x="238" y="574"/>
                    <a:pt x="238" y="574"/>
                  </a:cubicBezTo>
                  <a:cubicBezTo>
                    <a:pt x="238" y="573"/>
                    <a:pt x="238" y="573"/>
                    <a:pt x="238" y="573"/>
                  </a:cubicBezTo>
                  <a:cubicBezTo>
                    <a:pt x="237" y="574"/>
                    <a:pt x="236" y="576"/>
                    <a:pt x="236" y="578"/>
                  </a:cubicBezTo>
                  <a:cubicBezTo>
                    <a:pt x="235" y="581"/>
                    <a:pt x="235" y="583"/>
                    <a:pt x="235" y="586"/>
                  </a:cubicBezTo>
                  <a:cubicBezTo>
                    <a:pt x="235" y="588"/>
                    <a:pt x="235" y="590"/>
                    <a:pt x="236" y="591"/>
                  </a:cubicBezTo>
                  <a:cubicBezTo>
                    <a:pt x="236" y="593"/>
                    <a:pt x="238" y="594"/>
                    <a:pt x="240" y="594"/>
                  </a:cubicBezTo>
                  <a:cubicBezTo>
                    <a:pt x="240" y="594"/>
                    <a:pt x="241" y="594"/>
                    <a:pt x="242" y="593"/>
                  </a:cubicBezTo>
                  <a:cubicBezTo>
                    <a:pt x="242" y="593"/>
                    <a:pt x="242" y="593"/>
                    <a:pt x="242" y="593"/>
                  </a:cubicBezTo>
                  <a:cubicBezTo>
                    <a:pt x="241" y="592"/>
                    <a:pt x="241" y="592"/>
                    <a:pt x="241" y="592"/>
                  </a:cubicBezTo>
                  <a:cubicBezTo>
                    <a:pt x="239" y="594"/>
                    <a:pt x="238" y="598"/>
                    <a:pt x="238" y="601"/>
                  </a:cubicBezTo>
                  <a:cubicBezTo>
                    <a:pt x="238" y="604"/>
                    <a:pt x="239" y="607"/>
                    <a:pt x="241" y="610"/>
                  </a:cubicBezTo>
                  <a:cubicBezTo>
                    <a:pt x="243" y="612"/>
                    <a:pt x="246" y="614"/>
                    <a:pt x="249" y="614"/>
                  </a:cubicBezTo>
                  <a:cubicBezTo>
                    <a:pt x="251" y="614"/>
                    <a:pt x="252" y="614"/>
                    <a:pt x="254" y="613"/>
                  </a:cubicBezTo>
                  <a:cubicBezTo>
                    <a:pt x="254" y="612"/>
                    <a:pt x="254" y="612"/>
                    <a:pt x="254" y="612"/>
                  </a:cubicBezTo>
                  <a:cubicBezTo>
                    <a:pt x="253" y="611"/>
                    <a:pt x="253" y="611"/>
                    <a:pt x="253" y="611"/>
                  </a:cubicBezTo>
                  <a:cubicBezTo>
                    <a:pt x="252" y="612"/>
                    <a:pt x="251" y="614"/>
                    <a:pt x="251" y="615"/>
                  </a:cubicBezTo>
                  <a:cubicBezTo>
                    <a:pt x="251" y="617"/>
                    <a:pt x="252" y="618"/>
                    <a:pt x="254" y="620"/>
                  </a:cubicBezTo>
                  <a:cubicBezTo>
                    <a:pt x="255" y="621"/>
                    <a:pt x="256" y="622"/>
                    <a:pt x="258" y="623"/>
                  </a:cubicBezTo>
                  <a:cubicBezTo>
                    <a:pt x="258" y="622"/>
                    <a:pt x="258" y="622"/>
                    <a:pt x="258" y="622"/>
                  </a:cubicBezTo>
                  <a:cubicBezTo>
                    <a:pt x="258" y="621"/>
                    <a:pt x="258" y="621"/>
                    <a:pt x="258" y="621"/>
                  </a:cubicBezTo>
                  <a:cubicBezTo>
                    <a:pt x="258" y="621"/>
                    <a:pt x="258" y="621"/>
                    <a:pt x="257" y="621"/>
                  </a:cubicBezTo>
                  <a:cubicBezTo>
                    <a:pt x="253" y="621"/>
                    <a:pt x="251" y="622"/>
                    <a:pt x="249" y="625"/>
                  </a:cubicBezTo>
                  <a:cubicBezTo>
                    <a:pt x="247" y="627"/>
                    <a:pt x="247" y="631"/>
                    <a:pt x="247" y="634"/>
                  </a:cubicBezTo>
                  <a:cubicBezTo>
                    <a:pt x="247" y="636"/>
                    <a:pt x="247" y="638"/>
                    <a:pt x="247" y="640"/>
                  </a:cubicBezTo>
                  <a:cubicBezTo>
                    <a:pt x="248" y="643"/>
                    <a:pt x="249" y="645"/>
                    <a:pt x="251" y="647"/>
                  </a:cubicBezTo>
                  <a:cubicBezTo>
                    <a:pt x="253" y="649"/>
                    <a:pt x="254" y="651"/>
                    <a:pt x="257" y="651"/>
                  </a:cubicBezTo>
                  <a:cubicBezTo>
                    <a:pt x="258" y="651"/>
                    <a:pt x="259" y="650"/>
                    <a:pt x="261" y="649"/>
                  </a:cubicBezTo>
                  <a:cubicBezTo>
                    <a:pt x="262" y="647"/>
                    <a:pt x="263" y="646"/>
                    <a:pt x="263" y="643"/>
                  </a:cubicBezTo>
                  <a:cubicBezTo>
                    <a:pt x="262" y="643"/>
                    <a:pt x="262" y="643"/>
                    <a:pt x="262" y="643"/>
                  </a:cubicBezTo>
                  <a:cubicBezTo>
                    <a:pt x="261" y="643"/>
                    <a:pt x="261" y="643"/>
                    <a:pt x="261" y="643"/>
                  </a:cubicBezTo>
                  <a:cubicBezTo>
                    <a:pt x="261" y="645"/>
                    <a:pt x="263" y="647"/>
                    <a:pt x="265" y="649"/>
                  </a:cubicBezTo>
                  <a:cubicBezTo>
                    <a:pt x="267" y="650"/>
                    <a:pt x="269" y="651"/>
                    <a:pt x="270" y="652"/>
                  </a:cubicBezTo>
                  <a:cubicBezTo>
                    <a:pt x="271" y="651"/>
                    <a:pt x="271" y="651"/>
                    <a:pt x="271" y="651"/>
                  </a:cubicBezTo>
                  <a:cubicBezTo>
                    <a:pt x="270" y="651"/>
                    <a:pt x="270" y="651"/>
                    <a:pt x="270" y="651"/>
                  </a:cubicBezTo>
                  <a:cubicBezTo>
                    <a:pt x="267" y="652"/>
                    <a:pt x="264" y="654"/>
                    <a:pt x="261" y="657"/>
                  </a:cubicBezTo>
                  <a:cubicBezTo>
                    <a:pt x="258" y="659"/>
                    <a:pt x="255" y="662"/>
                    <a:pt x="255" y="667"/>
                  </a:cubicBezTo>
                  <a:cubicBezTo>
                    <a:pt x="255" y="668"/>
                    <a:pt x="255" y="668"/>
                    <a:pt x="255" y="668"/>
                  </a:cubicBezTo>
                  <a:cubicBezTo>
                    <a:pt x="255" y="671"/>
                    <a:pt x="256" y="673"/>
                    <a:pt x="258" y="675"/>
                  </a:cubicBezTo>
                  <a:cubicBezTo>
                    <a:pt x="260" y="677"/>
                    <a:pt x="262" y="678"/>
                    <a:pt x="265" y="678"/>
                  </a:cubicBezTo>
                  <a:cubicBezTo>
                    <a:pt x="266" y="678"/>
                    <a:pt x="268" y="678"/>
                    <a:pt x="269" y="677"/>
                  </a:cubicBezTo>
                  <a:cubicBezTo>
                    <a:pt x="269" y="676"/>
                    <a:pt x="269" y="676"/>
                    <a:pt x="269" y="676"/>
                  </a:cubicBezTo>
                  <a:cubicBezTo>
                    <a:pt x="268" y="675"/>
                    <a:pt x="268" y="675"/>
                    <a:pt x="268" y="675"/>
                  </a:cubicBezTo>
                  <a:cubicBezTo>
                    <a:pt x="267" y="676"/>
                    <a:pt x="266" y="678"/>
                    <a:pt x="266" y="680"/>
                  </a:cubicBezTo>
                  <a:cubicBezTo>
                    <a:pt x="266" y="683"/>
                    <a:pt x="269" y="686"/>
                    <a:pt x="273" y="686"/>
                  </a:cubicBezTo>
                  <a:cubicBezTo>
                    <a:pt x="274" y="686"/>
                    <a:pt x="274" y="686"/>
                    <a:pt x="274" y="686"/>
                  </a:cubicBezTo>
                  <a:cubicBezTo>
                    <a:pt x="274" y="685"/>
                    <a:pt x="274" y="685"/>
                    <a:pt x="274" y="685"/>
                  </a:cubicBezTo>
                  <a:cubicBezTo>
                    <a:pt x="274" y="684"/>
                    <a:pt x="274" y="684"/>
                    <a:pt x="274" y="684"/>
                  </a:cubicBezTo>
                  <a:cubicBezTo>
                    <a:pt x="273" y="684"/>
                    <a:pt x="273" y="684"/>
                    <a:pt x="273" y="684"/>
                  </a:cubicBezTo>
                  <a:cubicBezTo>
                    <a:pt x="273" y="684"/>
                    <a:pt x="273" y="684"/>
                    <a:pt x="273" y="684"/>
                  </a:cubicBezTo>
                  <a:cubicBezTo>
                    <a:pt x="269" y="684"/>
                    <a:pt x="266" y="686"/>
                    <a:pt x="263" y="689"/>
                  </a:cubicBezTo>
                  <a:cubicBezTo>
                    <a:pt x="261" y="691"/>
                    <a:pt x="259" y="695"/>
                    <a:pt x="259" y="698"/>
                  </a:cubicBezTo>
                  <a:cubicBezTo>
                    <a:pt x="259" y="702"/>
                    <a:pt x="261" y="705"/>
                    <a:pt x="266" y="707"/>
                  </a:cubicBezTo>
                  <a:cubicBezTo>
                    <a:pt x="266" y="706"/>
                    <a:pt x="266" y="706"/>
                    <a:pt x="266" y="706"/>
                  </a:cubicBezTo>
                  <a:cubicBezTo>
                    <a:pt x="267" y="705"/>
                    <a:pt x="267" y="705"/>
                    <a:pt x="267" y="705"/>
                  </a:cubicBezTo>
                  <a:cubicBezTo>
                    <a:pt x="266" y="705"/>
                    <a:pt x="265" y="705"/>
                    <a:pt x="264" y="705"/>
                  </a:cubicBezTo>
                  <a:cubicBezTo>
                    <a:pt x="262" y="705"/>
                    <a:pt x="260" y="706"/>
                    <a:pt x="259" y="708"/>
                  </a:cubicBezTo>
                  <a:cubicBezTo>
                    <a:pt x="257" y="710"/>
                    <a:pt x="257" y="714"/>
                    <a:pt x="256" y="717"/>
                  </a:cubicBezTo>
                  <a:cubicBezTo>
                    <a:pt x="256" y="720"/>
                    <a:pt x="255" y="723"/>
                    <a:pt x="253" y="724"/>
                  </a:cubicBezTo>
                  <a:cubicBezTo>
                    <a:pt x="254" y="725"/>
                    <a:pt x="254" y="725"/>
                    <a:pt x="254" y="725"/>
                  </a:cubicBezTo>
                  <a:cubicBezTo>
                    <a:pt x="255" y="726"/>
                    <a:pt x="255" y="726"/>
                    <a:pt x="255" y="726"/>
                  </a:cubicBezTo>
                  <a:cubicBezTo>
                    <a:pt x="255" y="725"/>
                    <a:pt x="256" y="725"/>
                    <a:pt x="256" y="725"/>
                  </a:cubicBezTo>
                  <a:cubicBezTo>
                    <a:pt x="257" y="725"/>
                    <a:pt x="257" y="725"/>
                    <a:pt x="258" y="726"/>
                  </a:cubicBezTo>
                  <a:cubicBezTo>
                    <a:pt x="259" y="726"/>
                    <a:pt x="260" y="727"/>
                    <a:pt x="262" y="727"/>
                  </a:cubicBezTo>
                  <a:cubicBezTo>
                    <a:pt x="263" y="727"/>
                    <a:pt x="264" y="726"/>
                    <a:pt x="265" y="725"/>
                  </a:cubicBezTo>
                  <a:cubicBezTo>
                    <a:pt x="264" y="725"/>
                    <a:pt x="264" y="725"/>
                    <a:pt x="264" y="725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7"/>
                    <a:pt x="265" y="728"/>
                    <a:pt x="267" y="730"/>
                  </a:cubicBezTo>
                  <a:cubicBezTo>
                    <a:pt x="268" y="731"/>
                    <a:pt x="270" y="732"/>
                    <a:pt x="272" y="732"/>
                  </a:cubicBezTo>
                  <a:cubicBezTo>
                    <a:pt x="274" y="732"/>
                    <a:pt x="276" y="731"/>
                    <a:pt x="278" y="728"/>
                  </a:cubicBezTo>
                  <a:cubicBezTo>
                    <a:pt x="277" y="728"/>
                    <a:pt x="277" y="728"/>
                    <a:pt x="277" y="728"/>
                  </a:cubicBezTo>
                  <a:cubicBezTo>
                    <a:pt x="276" y="728"/>
                    <a:pt x="276" y="728"/>
                    <a:pt x="276" y="728"/>
                  </a:cubicBezTo>
                  <a:cubicBezTo>
                    <a:pt x="277" y="730"/>
                    <a:pt x="278" y="730"/>
                    <a:pt x="280" y="730"/>
                  </a:cubicBezTo>
                  <a:cubicBezTo>
                    <a:pt x="283" y="730"/>
                    <a:pt x="286" y="728"/>
                    <a:pt x="288" y="726"/>
                  </a:cubicBezTo>
                  <a:cubicBezTo>
                    <a:pt x="287" y="725"/>
                    <a:pt x="287" y="725"/>
                    <a:pt x="287" y="725"/>
                  </a:cubicBezTo>
                  <a:cubicBezTo>
                    <a:pt x="286" y="726"/>
                    <a:pt x="286" y="726"/>
                    <a:pt x="286" y="726"/>
                  </a:cubicBezTo>
                  <a:cubicBezTo>
                    <a:pt x="289" y="729"/>
                    <a:pt x="292" y="731"/>
                    <a:pt x="296" y="731"/>
                  </a:cubicBezTo>
                  <a:cubicBezTo>
                    <a:pt x="300" y="731"/>
                    <a:pt x="305" y="727"/>
                    <a:pt x="306" y="721"/>
                  </a:cubicBezTo>
                  <a:cubicBezTo>
                    <a:pt x="305" y="721"/>
                    <a:pt x="305" y="721"/>
                    <a:pt x="305" y="721"/>
                  </a:cubicBezTo>
                  <a:cubicBezTo>
                    <a:pt x="305" y="722"/>
                    <a:pt x="305" y="722"/>
                    <a:pt x="305" y="722"/>
                  </a:cubicBezTo>
                  <a:cubicBezTo>
                    <a:pt x="306" y="722"/>
                    <a:pt x="306" y="722"/>
                    <a:pt x="306" y="722"/>
                  </a:cubicBezTo>
                  <a:cubicBezTo>
                    <a:pt x="308" y="722"/>
                    <a:pt x="310" y="721"/>
                    <a:pt x="311" y="720"/>
                  </a:cubicBezTo>
                  <a:cubicBezTo>
                    <a:pt x="312" y="720"/>
                    <a:pt x="313" y="718"/>
                    <a:pt x="313" y="717"/>
                  </a:cubicBezTo>
                  <a:cubicBezTo>
                    <a:pt x="313" y="715"/>
                    <a:pt x="312" y="713"/>
                    <a:pt x="309" y="712"/>
                  </a:cubicBezTo>
                  <a:cubicBezTo>
                    <a:pt x="308" y="712"/>
                    <a:pt x="306" y="712"/>
                    <a:pt x="304" y="711"/>
                  </a:cubicBezTo>
                  <a:cubicBezTo>
                    <a:pt x="301" y="711"/>
                    <a:pt x="299" y="710"/>
                    <a:pt x="298" y="710"/>
                  </a:cubicBezTo>
                  <a:cubicBezTo>
                    <a:pt x="297" y="711"/>
                    <a:pt x="297" y="711"/>
                    <a:pt x="297" y="711"/>
                  </a:cubicBezTo>
                  <a:cubicBezTo>
                    <a:pt x="298" y="711"/>
                    <a:pt x="298" y="711"/>
                    <a:pt x="298" y="711"/>
                  </a:cubicBezTo>
                  <a:cubicBezTo>
                    <a:pt x="299" y="708"/>
                    <a:pt x="299" y="706"/>
                    <a:pt x="299" y="703"/>
                  </a:cubicBezTo>
                  <a:cubicBezTo>
                    <a:pt x="299" y="702"/>
                    <a:pt x="299" y="700"/>
                    <a:pt x="299" y="698"/>
                  </a:cubicBezTo>
                  <a:cubicBezTo>
                    <a:pt x="299" y="698"/>
                    <a:pt x="299" y="698"/>
                    <a:pt x="299" y="698"/>
                  </a:cubicBezTo>
                  <a:cubicBezTo>
                    <a:pt x="297" y="693"/>
                    <a:pt x="293" y="691"/>
                    <a:pt x="292" y="687"/>
                  </a:cubicBezTo>
                  <a:cubicBezTo>
                    <a:pt x="291" y="685"/>
                    <a:pt x="291" y="682"/>
                    <a:pt x="290" y="679"/>
                  </a:cubicBezTo>
                  <a:cubicBezTo>
                    <a:pt x="290" y="679"/>
                    <a:pt x="290" y="679"/>
                    <a:pt x="290" y="679"/>
                  </a:cubicBezTo>
                  <a:cubicBezTo>
                    <a:pt x="289" y="678"/>
                    <a:pt x="288" y="678"/>
                    <a:pt x="288" y="677"/>
                  </a:cubicBezTo>
                  <a:cubicBezTo>
                    <a:pt x="287" y="677"/>
                    <a:pt x="287" y="676"/>
                    <a:pt x="287" y="675"/>
                  </a:cubicBezTo>
                  <a:cubicBezTo>
                    <a:pt x="286" y="674"/>
                    <a:pt x="286" y="674"/>
                    <a:pt x="286" y="674"/>
                  </a:cubicBezTo>
                  <a:cubicBezTo>
                    <a:pt x="286" y="673"/>
                    <a:pt x="287" y="672"/>
                    <a:pt x="287" y="670"/>
                  </a:cubicBezTo>
                  <a:cubicBezTo>
                    <a:pt x="287" y="669"/>
                    <a:pt x="287" y="668"/>
                    <a:pt x="286" y="667"/>
                  </a:cubicBezTo>
                  <a:cubicBezTo>
                    <a:pt x="285" y="665"/>
                    <a:pt x="284" y="665"/>
                    <a:pt x="283" y="664"/>
                  </a:cubicBezTo>
                  <a:cubicBezTo>
                    <a:pt x="282" y="664"/>
                    <a:pt x="281" y="663"/>
                    <a:pt x="281" y="662"/>
                  </a:cubicBezTo>
                  <a:cubicBezTo>
                    <a:pt x="281" y="661"/>
                    <a:pt x="281" y="661"/>
                    <a:pt x="281" y="661"/>
                  </a:cubicBezTo>
                  <a:cubicBezTo>
                    <a:pt x="281" y="659"/>
                    <a:pt x="282" y="656"/>
                    <a:pt x="283" y="654"/>
                  </a:cubicBezTo>
                  <a:cubicBezTo>
                    <a:pt x="284" y="651"/>
                    <a:pt x="285" y="648"/>
                    <a:pt x="285" y="646"/>
                  </a:cubicBezTo>
                  <a:cubicBezTo>
                    <a:pt x="285" y="643"/>
                    <a:pt x="286" y="640"/>
                    <a:pt x="286" y="637"/>
                  </a:cubicBezTo>
                  <a:cubicBezTo>
                    <a:pt x="286" y="635"/>
                    <a:pt x="286" y="633"/>
                    <a:pt x="285" y="631"/>
                  </a:cubicBezTo>
                  <a:cubicBezTo>
                    <a:pt x="284" y="626"/>
                    <a:pt x="281" y="623"/>
                    <a:pt x="278" y="621"/>
                  </a:cubicBezTo>
                  <a:cubicBezTo>
                    <a:pt x="275" y="619"/>
                    <a:pt x="271" y="617"/>
                    <a:pt x="267" y="615"/>
                  </a:cubicBezTo>
                  <a:cubicBezTo>
                    <a:pt x="267" y="616"/>
                    <a:pt x="267" y="616"/>
                    <a:pt x="267" y="616"/>
                  </a:cubicBezTo>
                  <a:cubicBezTo>
                    <a:pt x="267" y="616"/>
                    <a:pt x="267" y="616"/>
                    <a:pt x="267" y="616"/>
                  </a:cubicBezTo>
                  <a:cubicBezTo>
                    <a:pt x="269" y="615"/>
                    <a:pt x="269" y="613"/>
                    <a:pt x="269" y="611"/>
                  </a:cubicBezTo>
                  <a:cubicBezTo>
                    <a:pt x="269" y="608"/>
                    <a:pt x="269" y="606"/>
                    <a:pt x="269" y="604"/>
                  </a:cubicBezTo>
                  <a:cubicBezTo>
                    <a:pt x="269" y="603"/>
                    <a:pt x="269" y="603"/>
                    <a:pt x="269" y="602"/>
                  </a:cubicBezTo>
                  <a:cubicBezTo>
                    <a:pt x="269" y="602"/>
                    <a:pt x="269" y="601"/>
                    <a:pt x="269" y="600"/>
                  </a:cubicBezTo>
                  <a:cubicBezTo>
                    <a:pt x="269" y="599"/>
                    <a:pt x="269" y="598"/>
                    <a:pt x="268" y="596"/>
                  </a:cubicBezTo>
                  <a:cubicBezTo>
                    <a:pt x="266" y="593"/>
                    <a:pt x="263" y="592"/>
                    <a:pt x="261" y="590"/>
                  </a:cubicBezTo>
                  <a:cubicBezTo>
                    <a:pt x="258" y="588"/>
                    <a:pt x="256" y="586"/>
                    <a:pt x="254" y="584"/>
                  </a:cubicBezTo>
                  <a:cubicBezTo>
                    <a:pt x="253" y="582"/>
                    <a:pt x="253" y="581"/>
                    <a:pt x="253" y="579"/>
                  </a:cubicBezTo>
                  <a:cubicBezTo>
                    <a:pt x="253" y="577"/>
                    <a:pt x="253" y="576"/>
                    <a:pt x="253" y="575"/>
                  </a:cubicBezTo>
                  <a:cubicBezTo>
                    <a:pt x="253" y="573"/>
                    <a:pt x="253" y="572"/>
                    <a:pt x="253" y="571"/>
                  </a:cubicBezTo>
                  <a:cubicBezTo>
                    <a:pt x="252" y="569"/>
                    <a:pt x="252" y="565"/>
                    <a:pt x="250" y="563"/>
                  </a:cubicBezTo>
                  <a:cubicBezTo>
                    <a:pt x="249" y="563"/>
                    <a:pt x="247" y="562"/>
                    <a:pt x="246" y="562"/>
                  </a:cubicBezTo>
                  <a:cubicBezTo>
                    <a:pt x="245" y="562"/>
                    <a:pt x="245" y="562"/>
                    <a:pt x="244" y="562"/>
                  </a:cubicBezTo>
                  <a:cubicBezTo>
                    <a:pt x="244" y="562"/>
                    <a:pt x="244" y="562"/>
                    <a:pt x="244" y="562"/>
                  </a:cubicBezTo>
                  <a:cubicBezTo>
                    <a:pt x="244" y="561"/>
                    <a:pt x="243" y="561"/>
                    <a:pt x="243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42" y="561"/>
                    <a:pt x="242" y="560"/>
                    <a:pt x="242" y="560"/>
                  </a:cubicBezTo>
                  <a:cubicBezTo>
                    <a:pt x="242" y="560"/>
                    <a:pt x="242" y="560"/>
                    <a:pt x="242" y="560"/>
                  </a:cubicBezTo>
                  <a:cubicBezTo>
                    <a:pt x="242" y="560"/>
                    <a:pt x="242" y="560"/>
                    <a:pt x="242" y="560"/>
                  </a:cubicBezTo>
                  <a:cubicBezTo>
                    <a:pt x="242" y="560"/>
                    <a:pt x="242" y="560"/>
                    <a:pt x="242" y="560"/>
                  </a:cubicBezTo>
                  <a:cubicBezTo>
                    <a:pt x="242" y="560"/>
                    <a:pt x="242" y="560"/>
                    <a:pt x="242" y="560"/>
                  </a:cubicBezTo>
                  <a:cubicBezTo>
                    <a:pt x="242" y="560"/>
                    <a:pt x="242" y="560"/>
                    <a:pt x="242" y="560"/>
                  </a:cubicBezTo>
                  <a:cubicBezTo>
                    <a:pt x="242" y="559"/>
                    <a:pt x="242" y="559"/>
                    <a:pt x="242" y="559"/>
                  </a:cubicBezTo>
                  <a:cubicBezTo>
                    <a:pt x="242" y="559"/>
                    <a:pt x="242" y="557"/>
                    <a:pt x="243" y="555"/>
                  </a:cubicBezTo>
                  <a:cubicBezTo>
                    <a:pt x="243" y="553"/>
                    <a:pt x="243" y="552"/>
                    <a:pt x="244" y="551"/>
                  </a:cubicBezTo>
                  <a:cubicBezTo>
                    <a:pt x="244" y="547"/>
                    <a:pt x="244" y="543"/>
                    <a:pt x="244" y="539"/>
                  </a:cubicBezTo>
                  <a:cubicBezTo>
                    <a:pt x="244" y="533"/>
                    <a:pt x="244" y="528"/>
                    <a:pt x="240" y="524"/>
                  </a:cubicBezTo>
                  <a:cubicBezTo>
                    <a:pt x="238" y="522"/>
                    <a:pt x="236" y="521"/>
                    <a:pt x="234" y="520"/>
                  </a:cubicBezTo>
                  <a:cubicBezTo>
                    <a:pt x="233" y="520"/>
                    <a:pt x="231" y="519"/>
                    <a:pt x="230" y="517"/>
                  </a:cubicBezTo>
                  <a:cubicBezTo>
                    <a:pt x="230" y="517"/>
                    <a:pt x="230" y="516"/>
                    <a:pt x="230" y="515"/>
                  </a:cubicBezTo>
                  <a:cubicBezTo>
                    <a:pt x="230" y="512"/>
                    <a:pt x="232" y="508"/>
                    <a:pt x="232" y="504"/>
                  </a:cubicBezTo>
                  <a:cubicBezTo>
                    <a:pt x="232" y="503"/>
                    <a:pt x="232" y="502"/>
                    <a:pt x="231" y="501"/>
                  </a:cubicBezTo>
                  <a:cubicBezTo>
                    <a:pt x="230" y="498"/>
                    <a:pt x="227" y="496"/>
                    <a:pt x="225" y="496"/>
                  </a:cubicBezTo>
                  <a:cubicBezTo>
                    <a:pt x="224" y="495"/>
                    <a:pt x="223" y="495"/>
                    <a:pt x="222" y="494"/>
                  </a:cubicBezTo>
                  <a:cubicBezTo>
                    <a:pt x="221" y="493"/>
                    <a:pt x="220" y="493"/>
                    <a:pt x="220" y="492"/>
                  </a:cubicBezTo>
                  <a:cubicBezTo>
                    <a:pt x="220" y="492"/>
                    <a:pt x="220" y="492"/>
                    <a:pt x="220" y="492"/>
                  </a:cubicBezTo>
                  <a:cubicBezTo>
                    <a:pt x="220" y="492"/>
                    <a:pt x="220" y="492"/>
                    <a:pt x="220" y="492"/>
                  </a:cubicBezTo>
                  <a:cubicBezTo>
                    <a:pt x="220" y="491"/>
                    <a:pt x="220" y="491"/>
                    <a:pt x="220" y="490"/>
                  </a:cubicBezTo>
                  <a:cubicBezTo>
                    <a:pt x="220" y="488"/>
                    <a:pt x="220" y="486"/>
                    <a:pt x="220" y="484"/>
                  </a:cubicBezTo>
                  <a:cubicBezTo>
                    <a:pt x="220" y="484"/>
                    <a:pt x="220" y="484"/>
                    <a:pt x="220" y="484"/>
                  </a:cubicBezTo>
                  <a:cubicBezTo>
                    <a:pt x="220" y="482"/>
                    <a:pt x="220" y="480"/>
                    <a:pt x="220" y="478"/>
                  </a:cubicBezTo>
                  <a:cubicBezTo>
                    <a:pt x="220" y="473"/>
                    <a:pt x="220" y="468"/>
                    <a:pt x="222" y="462"/>
                  </a:cubicBezTo>
                  <a:cubicBezTo>
                    <a:pt x="223" y="456"/>
                    <a:pt x="227" y="449"/>
                    <a:pt x="227" y="442"/>
                  </a:cubicBezTo>
                  <a:cubicBezTo>
                    <a:pt x="227" y="441"/>
                    <a:pt x="227" y="441"/>
                    <a:pt x="227" y="440"/>
                  </a:cubicBezTo>
                  <a:cubicBezTo>
                    <a:pt x="227" y="436"/>
                    <a:pt x="225" y="434"/>
                    <a:pt x="222" y="431"/>
                  </a:cubicBezTo>
                  <a:cubicBezTo>
                    <a:pt x="222" y="431"/>
                    <a:pt x="222" y="431"/>
                    <a:pt x="222" y="431"/>
                  </a:cubicBezTo>
                  <a:cubicBezTo>
                    <a:pt x="222" y="430"/>
                    <a:pt x="222" y="430"/>
                    <a:pt x="221" y="430"/>
                  </a:cubicBezTo>
                  <a:cubicBezTo>
                    <a:pt x="221" y="430"/>
                    <a:pt x="220" y="430"/>
                    <a:pt x="219" y="429"/>
                  </a:cubicBezTo>
                  <a:cubicBezTo>
                    <a:pt x="219" y="429"/>
                    <a:pt x="219" y="429"/>
                    <a:pt x="219" y="429"/>
                  </a:cubicBezTo>
                  <a:cubicBezTo>
                    <a:pt x="219" y="429"/>
                    <a:pt x="219" y="429"/>
                    <a:pt x="219" y="429"/>
                  </a:cubicBezTo>
                  <a:cubicBezTo>
                    <a:pt x="219" y="429"/>
                    <a:pt x="219" y="429"/>
                    <a:pt x="219" y="429"/>
                  </a:cubicBezTo>
                  <a:cubicBezTo>
                    <a:pt x="219" y="429"/>
                    <a:pt x="219" y="429"/>
                    <a:pt x="219" y="429"/>
                  </a:cubicBezTo>
                  <a:cubicBezTo>
                    <a:pt x="219" y="429"/>
                    <a:pt x="219" y="429"/>
                    <a:pt x="219" y="429"/>
                  </a:cubicBezTo>
                  <a:cubicBezTo>
                    <a:pt x="219" y="429"/>
                    <a:pt x="219" y="429"/>
                    <a:pt x="219" y="429"/>
                  </a:cubicBezTo>
                  <a:cubicBezTo>
                    <a:pt x="219" y="429"/>
                    <a:pt x="219" y="429"/>
                    <a:pt x="219" y="429"/>
                  </a:cubicBezTo>
                  <a:cubicBezTo>
                    <a:pt x="219" y="429"/>
                    <a:pt x="219" y="429"/>
                    <a:pt x="219" y="429"/>
                  </a:cubicBezTo>
                  <a:cubicBezTo>
                    <a:pt x="219" y="429"/>
                    <a:pt x="219" y="429"/>
                    <a:pt x="219" y="429"/>
                  </a:cubicBezTo>
                  <a:cubicBezTo>
                    <a:pt x="219" y="428"/>
                    <a:pt x="220" y="426"/>
                    <a:pt x="221" y="425"/>
                  </a:cubicBezTo>
                  <a:cubicBezTo>
                    <a:pt x="222" y="423"/>
                    <a:pt x="223" y="422"/>
                    <a:pt x="224" y="421"/>
                  </a:cubicBezTo>
                  <a:cubicBezTo>
                    <a:pt x="226" y="417"/>
                    <a:pt x="227" y="414"/>
                    <a:pt x="229" y="411"/>
                  </a:cubicBezTo>
                  <a:cubicBezTo>
                    <a:pt x="229" y="410"/>
                    <a:pt x="230" y="408"/>
                    <a:pt x="230" y="407"/>
                  </a:cubicBezTo>
                  <a:cubicBezTo>
                    <a:pt x="231" y="405"/>
                    <a:pt x="231" y="404"/>
                    <a:pt x="232" y="403"/>
                  </a:cubicBezTo>
                  <a:cubicBezTo>
                    <a:pt x="232" y="403"/>
                    <a:pt x="232" y="403"/>
                    <a:pt x="232" y="403"/>
                  </a:cubicBezTo>
                  <a:cubicBezTo>
                    <a:pt x="233" y="402"/>
                    <a:pt x="234" y="402"/>
                    <a:pt x="236" y="401"/>
                  </a:cubicBezTo>
                  <a:cubicBezTo>
                    <a:pt x="238" y="401"/>
                    <a:pt x="240" y="400"/>
                    <a:pt x="242" y="398"/>
                  </a:cubicBezTo>
                  <a:cubicBezTo>
                    <a:pt x="243" y="397"/>
                    <a:pt x="243" y="396"/>
                    <a:pt x="243" y="395"/>
                  </a:cubicBezTo>
                  <a:cubicBezTo>
                    <a:pt x="243" y="394"/>
                    <a:pt x="243" y="393"/>
                    <a:pt x="244" y="392"/>
                  </a:cubicBezTo>
                  <a:cubicBezTo>
                    <a:pt x="245" y="389"/>
                    <a:pt x="248" y="387"/>
                    <a:pt x="250" y="384"/>
                  </a:cubicBezTo>
                  <a:cubicBezTo>
                    <a:pt x="249" y="383"/>
                    <a:pt x="249" y="383"/>
                    <a:pt x="249" y="383"/>
                  </a:cubicBezTo>
                  <a:cubicBezTo>
                    <a:pt x="249" y="384"/>
                    <a:pt x="249" y="384"/>
                    <a:pt x="249" y="384"/>
                  </a:cubicBezTo>
                  <a:cubicBezTo>
                    <a:pt x="254" y="385"/>
                    <a:pt x="259" y="388"/>
                    <a:pt x="265" y="388"/>
                  </a:cubicBezTo>
                  <a:cubicBezTo>
                    <a:pt x="265" y="388"/>
                    <a:pt x="265" y="388"/>
                    <a:pt x="265" y="388"/>
                  </a:cubicBezTo>
                  <a:cubicBezTo>
                    <a:pt x="266" y="387"/>
                    <a:pt x="266" y="387"/>
                    <a:pt x="266" y="387"/>
                  </a:cubicBezTo>
                  <a:cubicBezTo>
                    <a:pt x="268" y="385"/>
                    <a:pt x="269" y="381"/>
                    <a:pt x="270" y="379"/>
                  </a:cubicBezTo>
                  <a:cubicBezTo>
                    <a:pt x="270" y="376"/>
                    <a:pt x="271" y="373"/>
                    <a:pt x="272" y="370"/>
                  </a:cubicBezTo>
                  <a:cubicBezTo>
                    <a:pt x="271" y="370"/>
                    <a:pt x="271" y="370"/>
                    <a:pt x="271" y="370"/>
                  </a:cubicBezTo>
                  <a:cubicBezTo>
                    <a:pt x="270" y="371"/>
                    <a:pt x="270" y="371"/>
                    <a:pt x="270" y="371"/>
                  </a:cubicBezTo>
                  <a:cubicBezTo>
                    <a:pt x="272" y="372"/>
                    <a:pt x="274" y="373"/>
                    <a:pt x="276" y="373"/>
                  </a:cubicBezTo>
                  <a:cubicBezTo>
                    <a:pt x="278" y="373"/>
                    <a:pt x="280" y="372"/>
                    <a:pt x="281" y="370"/>
                  </a:cubicBezTo>
                  <a:cubicBezTo>
                    <a:pt x="283" y="369"/>
                    <a:pt x="284" y="367"/>
                    <a:pt x="284" y="364"/>
                  </a:cubicBezTo>
                  <a:cubicBezTo>
                    <a:pt x="283" y="364"/>
                    <a:pt x="283" y="364"/>
                    <a:pt x="283" y="364"/>
                  </a:cubicBezTo>
                  <a:cubicBezTo>
                    <a:pt x="282" y="365"/>
                    <a:pt x="282" y="365"/>
                    <a:pt x="282" y="365"/>
                  </a:cubicBezTo>
                  <a:cubicBezTo>
                    <a:pt x="286" y="368"/>
                    <a:pt x="289" y="369"/>
                    <a:pt x="293" y="369"/>
                  </a:cubicBezTo>
                  <a:cubicBezTo>
                    <a:pt x="299" y="369"/>
                    <a:pt x="305" y="366"/>
                    <a:pt x="310" y="364"/>
                  </a:cubicBezTo>
                  <a:cubicBezTo>
                    <a:pt x="310" y="363"/>
                    <a:pt x="310" y="363"/>
                    <a:pt x="310" y="363"/>
                  </a:cubicBezTo>
                  <a:cubicBezTo>
                    <a:pt x="309" y="363"/>
                    <a:pt x="309" y="363"/>
                    <a:pt x="309" y="363"/>
                  </a:cubicBezTo>
                  <a:cubicBezTo>
                    <a:pt x="310" y="365"/>
                    <a:pt x="310" y="369"/>
                    <a:pt x="311" y="372"/>
                  </a:cubicBezTo>
                  <a:cubicBezTo>
                    <a:pt x="311" y="374"/>
                    <a:pt x="312" y="375"/>
                    <a:pt x="313" y="377"/>
                  </a:cubicBezTo>
                  <a:cubicBezTo>
                    <a:pt x="314" y="378"/>
                    <a:pt x="316" y="378"/>
                    <a:pt x="318" y="378"/>
                  </a:cubicBezTo>
                  <a:cubicBezTo>
                    <a:pt x="318" y="378"/>
                    <a:pt x="318" y="378"/>
                    <a:pt x="318" y="378"/>
                  </a:cubicBezTo>
                  <a:cubicBezTo>
                    <a:pt x="318" y="378"/>
                    <a:pt x="318" y="378"/>
                    <a:pt x="318" y="378"/>
                  </a:cubicBezTo>
                  <a:cubicBezTo>
                    <a:pt x="323" y="378"/>
                    <a:pt x="326" y="375"/>
                    <a:pt x="326" y="371"/>
                  </a:cubicBezTo>
                  <a:cubicBezTo>
                    <a:pt x="326" y="370"/>
                    <a:pt x="326" y="369"/>
                    <a:pt x="326" y="368"/>
                  </a:cubicBezTo>
                  <a:cubicBezTo>
                    <a:pt x="325" y="369"/>
                    <a:pt x="325" y="369"/>
                    <a:pt x="325" y="369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69"/>
                    <a:pt x="330" y="369"/>
                    <a:pt x="332" y="367"/>
                  </a:cubicBezTo>
                  <a:cubicBezTo>
                    <a:pt x="334" y="366"/>
                    <a:pt x="335" y="364"/>
                    <a:pt x="335" y="361"/>
                  </a:cubicBezTo>
                  <a:cubicBezTo>
                    <a:pt x="335" y="361"/>
                    <a:pt x="335" y="360"/>
                    <a:pt x="335" y="360"/>
                  </a:cubicBezTo>
                  <a:cubicBezTo>
                    <a:pt x="334" y="360"/>
                    <a:pt x="334" y="360"/>
                    <a:pt x="334" y="360"/>
                  </a:cubicBezTo>
                  <a:cubicBezTo>
                    <a:pt x="334" y="361"/>
                    <a:pt x="334" y="361"/>
                    <a:pt x="334" y="361"/>
                  </a:cubicBezTo>
                  <a:cubicBezTo>
                    <a:pt x="336" y="362"/>
                    <a:pt x="339" y="363"/>
                    <a:pt x="342" y="363"/>
                  </a:cubicBezTo>
                  <a:cubicBezTo>
                    <a:pt x="344" y="363"/>
                    <a:pt x="347" y="362"/>
                    <a:pt x="349" y="361"/>
                  </a:cubicBezTo>
                  <a:cubicBezTo>
                    <a:pt x="351" y="360"/>
                    <a:pt x="352" y="358"/>
                    <a:pt x="352" y="356"/>
                  </a:cubicBezTo>
                  <a:cubicBezTo>
                    <a:pt x="352" y="354"/>
                    <a:pt x="351" y="353"/>
                    <a:pt x="350" y="351"/>
                  </a:cubicBezTo>
                  <a:cubicBezTo>
                    <a:pt x="349" y="351"/>
                    <a:pt x="349" y="351"/>
                    <a:pt x="349" y="351"/>
                  </a:cubicBezTo>
                  <a:cubicBezTo>
                    <a:pt x="349" y="352"/>
                    <a:pt x="349" y="352"/>
                    <a:pt x="349" y="352"/>
                  </a:cubicBezTo>
                  <a:cubicBezTo>
                    <a:pt x="352" y="355"/>
                    <a:pt x="356" y="355"/>
                    <a:pt x="359" y="356"/>
                  </a:cubicBezTo>
                  <a:cubicBezTo>
                    <a:pt x="359" y="356"/>
                    <a:pt x="359" y="356"/>
                    <a:pt x="359" y="356"/>
                  </a:cubicBezTo>
                  <a:cubicBezTo>
                    <a:pt x="362" y="356"/>
                    <a:pt x="364" y="356"/>
                    <a:pt x="365" y="356"/>
                  </a:cubicBezTo>
                  <a:cubicBezTo>
                    <a:pt x="366" y="356"/>
                    <a:pt x="367" y="356"/>
                    <a:pt x="369" y="357"/>
                  </a:cubicBezTo>
                  <a:cubicBezTo>
                    <a:pt x="371" y="358"/>
                    <a:pt x="372" y="360"/>
                    <a:pt x="374" y="362"/>
                  </a:cubicBezTo>
                  <a:cubicBezTo>
                    <a:pt x="376" y="364"/>
                    <a:pt x="378" y="366"/>
                    <a:pt x="380" y="367"/>
                  </a:cubicBezTo>
                  <a:cubicBezTo>
                    <a:pt x="380" y="367"/>
                    <a:pt x="380" y="367"/>
                    <a:pt x="380" y="367"/>
                  </a:cubicBezTo>
                  <a:cubicBezTo>
                    <a:pt x="381" y="367"/>
                    <a:pt x="382" y="367"/>
                    <a:pt x="382" y="367"/>
                  </a:cubicBezTo>
                  <a:cubicBezTo>
                    <a:pt x="385" y="367"/>
                    <a:pt x="387" y="366"/>
                    <a:pt x="390" y="366"/>
                  </a:cubicBezTo>
                  <a:cubicBezTo>
                    <a:pt x="390" y="366"/>
                    <a:pt x="390" y="366"/>
                    <a:pt x="390" y="366"/>
                  </a:cubicBezTo>
                  <a:cubicBezTo>
                    <a:pt x="390" y="365"/>
                    <a:pt x="390" y="365"/>
                    <a:pt x="390" y="365"/>
                  </a:cubicBezTo>
                  <a:cubicBezTo>
                    <a:pt x="389" y="365"/>
                    <a:pt x="389" y="365"/>
                    <a:pt x="389" y="365"/>
                  </a:cubicBezTo>
                  <a:cubicBezTo>
                    <a:pt x="390" y="369"/>
                    <a:pt x="391" y="373"/>
                    <a:pt x="393" y="376"/>
                  </a:cubicBezTo>
                  <a:cubicBezTo>
                    <a:pt x="396" y="379"/>
                    <a:pt x="399" y="382"/>
                    <a:pt x="403" y="382"/>
                  </a:cubicBezTo>
                  <a:cubicBezTo>
                    <a:pt x="403" y="381"/>
                    <a:pt x="403" y="381"/>
                    <a:pt x="403" y="381"/>
                  </a:cubicBezTo>
                  <a:cubicBezTo>
                    <a:pt x="402" y="381"/>
                    <a:pt x="402" y="381"/>
                    <a:pt x="402" y="381"/>
                  </a:cubicBezTo>
                  <a:cubicBezTo>
                    <a:pt x="403" y="384"/>
                    <a:pt x="404" y="388"/>
                    <a:pt x="405" y="392"/>
                  </a:cubicBezTo>
                  <a:cubicBezTo>
                    <a:pt x="406" y="395"/>
                    <a:pt x="408" y="399"/>
                    <a:pt x="411" y="401"/>
                  </a:cubicBezTo>
                  <a:cubicBezTo>
                    <a:pt x="411" y="401"/>
                    <a:pt x="411" y="401"/>
                    <a:pt x="411" y="401"/>
                  </a:cubicBezTo>
                  <a:cubicBezTo>
                    <a:pt x="414" y="402"/>
                    <a:pt x="420" y="405"/>
                    <a:pt x="425" y="405"/>
                  </a:cubicBezTo>
                  <a:cubicBezTo>
                    <a:pt x="426" y="405"/>
                    <a:pt x="427" y="405"/>
                    <a:pt x="427" y="405"/>
                  </a:cubicBezTo>
                  <a:cubicBezTo>
                    <a:pt x="428" y="404"/>
                    <a:pt x="428" y="404"/>
                    <a:pt x="428" y="404"/>
                  </a:cubicBezTo>
                  <a:cubicBezTo>
                    <a:pt x="428" y="403"/>
                    <a:pt x="428" y="403"/>
                    <a:pt x="428" y="403"/>
                  </a:cubicBezTo>
                  <a:cubicBezTo>
                    <a:pt x="425" y="400"/>
                    <a:pt x="424" y="395"/>
                    <a:pt x="422" y="391"/>
                  </a:cubicBezTo>
                  <a:cubicBezTo>
                    <a:pt x="422" y="391"/>
                    <a:pt x="422" y="391"/>
                    <a:pt x="422" y="391"/>
                  </a:cubicBezTo>
                  <a:cubicBezTo>
                    <a:pt x="421" y="385"/>
                    <a:pt x="419" y="381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7" y="368"/>
                    <a:pt x="413" y="362"/>
                    <a:pt x="412" y="356"/>
                  </a:cubicBezTo>
                  <a:cubicBezTo>
                    <a:pt x="412" y="356"/>
                    <a:pt x="412" y="356"/>
                    <a:pt x="412" y="356"/>
                  </a:cubicBezTo>
                  <a:cubicBezTo>
                    <a:pt x="411" y="348"/>
                    <a:pt x="411" y="341"/>
                    <a:pt x="410" y="333"/>
                  </a:cubicBezTo>
                  <a:cubicBezTo>
                    <a:pt x="410" y="327"/>
                    <a:pt x="410" y="320"/>
                    <a:pt x="409" y="314"/>
                  </a:cubicBezTo>
                  <a:cubicBezTo>
                    <a:pt x="409" y="307"/>
                    <a:pt x="408" y="300"/>
                    <a:pt x="405" y="295"/>
                  </a:cubicBezTo>
                  <a:cubicBezTo>
                    <a:pt x="405" y="295"/>
                    <a:pt x="405" y="295"/>
                    <a:pt x="405" y="295"/>
                  </a:cubicBezTo>
                  <a:cubicBezTo>
                    <a:pt x="401" y="288"/>
                    <a:pt x="397" y="283"/>
                    <a:pt x="396" y="275"/>
                  </a:cubicBezTo>
                  <a:cubicBezTo>
                    <a:pt x="396" y="275"/>
                    <a:pt x="396" y="275"/>
                    <a:pt x="396" y="275"/>
                  </a:cubicBezTo>
                  <a:cubicBezTo>
                    <a:pt x="396" y="275"/>
                    <a:pt x="396" y="274"/>
                    <a:pt x="396" y="274"/>
                  </a:cubicBezTo>
                  <a:cubicBezTo>
                    <a:pt x="395" y="269"/>
                    <a:pt x="397" y="266"/>
                    <a:pt x="397" y="261"/>
                  </a:cubicBezTo>
                  <a:cubicBezTo>
                    <a:pt x="397" y="260"/>
                    <a:pt x="397" y="260"/>
                    <a:pt x="397" y="260"/>
                  </a:cubicBezTo>
                  <a:cubicBezTo>
                    <a:pt x="397" y="260"/>
                    <a:pt x="397" y="260"/>
                    <a:pt x="397" y="260"/>
                  </a:cubicBezTo>
                  <a:cubicBezTo>
                    <a:pt x="397" y="258"/>
                    <a:pt x="396" y="256"/>
                    <a:pt x="395" y="254"/>
                  </a:cubicBezTo>
                  <a:cubicBezTo>
                    <a:pt x="394" y="253"/>
                    <a:pt x="393" y="251"/>
                    <a:pt x="392" y="250"/>
                  </a:cubicBezTo>
                  <a:cubicBezTo>
                    <a:pt x="392" y="250"/>
                    <a:pt x="392" y="250"/>
                    <a:pt x="392" y="250"/>
                  </a:cubicBezTo>
                  <a:cubicBezTo>
                    <a:pt x="391" y="248"/>
                    <a:pt x="391" y="247"/>
                    <a:pt x="391" y="245"/>
                  </a:cubicBezTo>
                  <a:cubicBezTo>
                    <a:pt x="391" y="244"/>
                    <a:pt x="391" y="242"/>
                    <a:pt x="392" y="240"/>
                  </a:cubicBezTo>
                  <a:cubicBezTo>
                    <a:pt x="392" y="238"/>
                    <a:pt x="392" y="235"/>
                    <a:pt x="392" y="232"/>
                  </a:cubicBezTo>
                  <a:cubicBezTo>
                    <a:pt x="392" y="231"/>
                    <a:pt x="392" y="229"/>
                    <a:pt x="391" y="228"/>
                  </a:cubicBezTo>
                  <a:cubicBezTo>
                    <a:pt x="391" y="228"/>
                    <a:pt x="391" y="227"/>
                    <a:pt x="390" y="227"/>
                  </a:cubicBezTo>
                  <a:cubicBezTo>
                    <a:pt x="390" y="226"/>
                    <a:pt x="389" y="226"/>
                    <a:pt x="388" y="226"/>
                  </a:cubicBezTo>
                  <a:cubicBezTo>
                    <a:pt x="387" y="226"/>
                    <a:pt x="387" y="226"/>
                    <a:pt x="385" y="227"/>
                  </a:cubicBezTo>
                  <a:cubicBezTo>
                    <a:pt x="386" y="228"/>
                    <a:pt x="386" y="228"/>
                    <a:pt x="386" y="228"/>
                  </a:cubicBezTo>
                  <a:cubicBezTo>
                    <a:pt x="387" y="227"/>
                    <a:pt x="387" y="227"/>
                    <a:pt x="387" y="227"/>
                  </a:cubicBezTo>
                  <a:cubicBezTo>
                    <a:pt x="387" y="226"/>
                    <a:pt x="386" y="224"/>
                    <a:pt x="386" y="222"/>
                  </a:cubicBezTo>
                  <a:cubicBezTo>
                    <a:pt x="385" y="221"/>
                    <a:pt x="385" y="220"/>
                    <a:pt x="384" y="219"/>
                  </a:cubicBezTo>
                  <a:cubicBezTo>
                    <a:pt x="384" y="218"/>
                    <a:pt x="382" y="218"/>
                    <a:pt x="381" y="218"/>
                  </a:cubicBezTo>
                  <a:cubicBezTo>
                    <a:pt x="381" y="218"/>
                    <a:pt x="380" y="218"/>
                    <a:pt x="380" y="218"/>
                  </a:cubicBezTo>
                  <a:cubicBezTo>
                    <a:pt x="380" y="219"/>
                    <a:pt x="380" y="219"/>
                    <a:pt x="380" y="219"/>
                  </a:cubicBezTo>
                  <a:cubicBezTo>
                    <a:pt x="381" y="219"/>
                    <a:pt x="381" y="219"/>
                    <a:pt x="381" y="219"/>
                  </a:cubicBezTo>
                  <a:cubicBezTo>
                    <a:pt x="381" y="216"/>
                    <a:pt x="380" y="213"/>
                    <a:pt x="378" y="210"/>
                  </a:cubicBezTo>
                  <a:cubicBezTo>
                    <a:pt x="376" y="208"/>
                    <a:pt x="374" y="207"/>
                    <a:pt x="371" y="207"/>
                  </a:cubicBezTo>
                  <a:cubicBezTo>
                    <a:pt x="368" y="207"/>
                    <a:pt x="366" y="208"/>
                    <a:pt x="364" y="212"/>
                  </a:cubicBezTo>
                  <a:cubicBezTo>
                    <a:pt x="365" y="212"/>
                    <a:pt x="365" y="212"/>
                    <a:pt x="365" y="212"/>
                  </a:cubicBezTo>
                  <a:cubicBezTo>
                    <a:pt x="366" y="212"/>
                    <a:pt x="366" y="212"/>
                    <a:pt x="366" y="212"/>
                  </a:cubicBezTo>
                  <a:cubicBezTo>
                    <a:pt x="364" y="209"/>
                    <a:pt x="364" y="204"/>
                    <a:pt x="363" y="200"/>
                  </a:cubicBezTo>
                  <a:cubicBezTo>
                    <a:pt x="362" y="198"/>
                    <a:pt x="361" y="196"/>
                    <a:pt x="359" y="195"/>
                  </a:cubicBezTo>
                  <a:cubicBezTo>
                    <a:pt x="358" y="194"/>
                    <a:pt x="355" y="193"/>
                    <a:pt x="352" y="193"/>
                  </a:cubicBezTo>
                  <a:cubicBezTo>
                    <a:pt x="352" y="193"/>
                    <a:pt x="352" y="193"/>
                    <a:pt x="352" y="193"/>
                  </a:cubicBezTo>
                  <a:cubicBezTo>
                    <a:pt x="349" y="193"/>
                    <a:pt x="346" y="194"/>
                    <a:pt x="342" y="196"/>
                  </a:cubicBezTo>
                  <a:cubicBezTo>
                    <a:pt x="338" y="198"/>
                    <a:pt x="335" y="200"/>
                    <a:pt x="333" y="202"/>
                  </a:cubicBezTo>
                  <a:cubicBezTo>
                    <a:pt x="334" y="202"/>
                    <a:pt x="334" y="202"/>
                    <a:pt x="334" y="202"/>
                  </a:cubicBezTo>
                  <a:cubicBezTo>
                    <a:pt x="335" y="202"/>
                    <a:pt x="335" y="202"/>
                    <a:pt x="335" y="202"/>
                  </a:cubicBezTo>
                  <a:cubicBezTo>
                    <a:pt x="335" y="201"/>
                    <a:pt x="335" y="200"/>
                    <a:pt x="334" y="199"/>
                  </a:cubicBezTo>
                  <a:cubicBezTo>
                    <a:pt x="333" y="198"/>
                    <a:pt x="332" y="197"/>
                    <a:pt x="331" y="197"/>
                  </a:cubicBezTo>
                  <a:cubicBezTo>
                    <a:pt x="331" y="197"/>
                    <a:pt x="331" y="197"/>
                    <a:pt x="331" y="197"/>
                  </a:cubicBezTo>
                  <a:cubicBezTo>
                    <a:pt x="330" y="197"/>
                    <a:pt x="330" y="197"/>
                    <a:pt x="330" y="197"/>
                  </a:cubicBezTo>
                  <a:cubicBezTo>
                    <a:pt x="329" y="197"/>
                    <a:pt x="328" y="197"/>
                    <a:pt x="328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9"/>
                    <a:pt x="327" y="199"/>
                    <a:pt x="327" y="199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9"/>
                    <a:pt x="327" y="199"/>
                    <a:pt x="327" y="199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9"/>
                    <a:pt x="327" y="199"/>
                    <a:pt x="327" y="199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7" y="198"/>
                    <a:pt x="326" y="198"/>
                    <a:pt x="325" y="198"/>
                  </a:cubicBezTo>
                  <a:cubicBezTo>
                    <a:pt x="325" y="198"/>
                    <a:pt x="324" y="197"/>
                    <a:pt x="324" y="197"/>
                  </a:cubicBezTo>
                  <a:cubicBezTo>
                    <a:pt x="324" y="197"/>
                    <a:pt x="324" y="197"/>
                    <a:pt x="324" y="197"/>
                  </a:cubicBezTo>
                  <a:cubicBezTo>
                    <a:pt x="324" y="197"/>
                    <a:pt x="324" y="197"/>
                    <a:pt x="324" y="197"/>
                  </a:cubicBezTo>
                  <a:cubicBezTo>
                    <a:pt x="323" y="197"/>
                    <a:pt x="322" y="197"/>
                    <a:pt x="320" y="197"/>
                  </a:cubicBezTo>
                  <a:cubicBezTo>
                    <a:pt x="320" y="197"/>
                    <a:pt x="319" y="197"/>
                    <a:pt x="318" y="197"/>
                  </a:cubicBezTo>
                  <a:cubicBezTo>
                    <a:pt x="318" y="197"/>
                    <a:pt x="318" y="197"/>
                    <a:pt x="318" y="197"/>
                  </a:cubicBezTo>
                  <a:cubicBezTo>
                    <a:pt x="317" y="198"/>
                    <a:pt x="316" y="198"/>
                    <a:pt x="315" y="199"/>
                  </a:cubicBezTo>
                  <a:cubicBezTo>
                    <a:pt x="315" y="199"/>
                    <a:pt x="314" y="199"/>
                    <a:pt x="313" y="199"/>
                  </a:cubicBezTo>
                  <a:cubicBezTo>
                    <a:pt x="313" y="199"/>
                    <a:pt x="313" y="199"/>
                    <a:pt x="313" y="199"/>
                  </a:cubicBezTo>
                  <a:cubicBezTo>
                    <a:pt x="313" y="199"/>
                    <a:pt x="313" y="199"/>
                    <a:pt x="313" y="199"/>
                  </a:cubicBezTo>
                  <a:cubicBezTo>
                    <a:pt x="313" y="199"/>
                    <a:pt x="312" y="199"/>
                    <a:pt x="312" y="198"/>
                  </a:cubicBezTo>
                  <a:cubicBezTo>
                    <a:pt x="311" y="198"/>
                    <a:pt x="310" y="197"/>
                    <a:pt x="309" y="196"/>
                  </a:cubicBezTo>
                  <a:cubicBezTo>
                    <a:pt x="308" y="195"/>
                    <a:pt x="307" y="194"/>
                    <a:pt x="306" y="193"/>
                  </a:cubicBezTo>
                  <a:cubicBezTo>
                    <a:pt x="305" y="193"/>
                    <a:pt x="304" y="193"/>
                    <a:pt x="303" y="193"/>
                  </a:cubicBezTo>
                  <a:cubicBezTo>
                    <a:pt x="301" y="193"/>
                    <a:pt x="300" y="193"/>
                    <a:pt x="298" y="193"/>
                  </a:cubicBezTo>
                  <a:cubicBezTo>
                    <a:pt x="298" y="193"/>
                    <a:pt x="298" y="193"/>
                    <a:pt x="298" y="193"/>
                  </a:cubicBezTo>
                  <a:cubicBezTo>
                    <a:pt x="298" y="193"/>
                    <a:pt x="298" y="193"/>
                    <a:pt x="298" y="193"/>
                  </a:cubicBezTo>
                  <a:cubicBezTo>
                    <a:pt x="297" y="193"/>
                    <a:pt x="297" y="193"/>
                    <a:pt x="297" y="193"/>
                  </a:cubicBezTo>
                  <a:cubicBezTo>
                    <a:pt x="292" y="193"/>
                    <a:pt x="287" y="194"/>
                    <a:pt x="283" y="194"/>
                  </a:cubicBezTo>
                  <a:cubicBezTo>
                    <a:pt x="283" y="194"/>
                    <a:pt x="283" y="194"/>
                    <a:pt x="283" y="194"/>
                  </a:cubicBezTo>
                  <a:cubicBezTo>
                    <a:pt x="283" y="194"/>
                    <a:pt x="283" y="194"/>
                    <a:pt x="283" y="194"/>
                  </a:cubicBezTo>
                  <a:cubicBezTo>
                    <a:pt x="280" y="194"/>
                    <a:pt x="278" y="193"/>
                    <a:pt x="275" y="193"/>
                  </a:cubicBezTo>
                  <a:cubicBezTo>
                    <a:pt x="274" y="193"/>
                    <a:pt x="272" y="194"/>
                    <a:pt x="270" y="195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2" y="196"/>
                    <a:pt x="272" y="196"/>
                    <a:pt x="272" y="196"/>
                  </a:cubicBezTo>
                  <a:cubicBezTo>
                    <a:pt x="271" y="193"/>
                    <a:pt x="270" y="189"/>
                    <a:pt x="269" y="186"/>
                  </a:cubicBezTo>
                  <a:cubicBezTo>
                    <a:pt x="267" y="183"/>
                    <a:pt x="265" y="180"/>
                    <a:pt x="261" y="179"/>
                  </a:cubicBezTo>
                  <a:cubicBezTo>
                    <a:pt x="260" y="179"/>
                    <a:pt x="258" y="178"/>
                    <a:pt x="257" y="178"/>
                  </a:cubicBezTo>
                  <a:cubicBezTo>
                    <a:pt x="253" y="178"/>
                    <a:pt x="249" y="180"/>
                    <a:pt x="247" y="185"/>
                  </a:cubicBezTo>
                  <a:cubicBezTo>
                    <a:pt x="248" y="185"/>
                    <a:pt x="248" y="185"/>
                    <a:pt x="248" y="185"/>
                  </a:cubicBezTo>
                  <a:cubicBezTo>
                    <a:pt x="249" y="185"/>
                    <a:pt x="249" y="185"/>
                    <a:pt x="249" y="185"/>
                  </a:cubicBezTo>
                  <a:cubicBezTo>
                    <a:pt x="250" y="183"/>
                    <a:pt x="250" y="181"/>
                    <a:pt x="250" y="178"/>
                  </a:cubicBezTo>
                  <a:cubicBezTo>
                    <a:pt x="250" y="173"/>
                    <a:pt x="248" y="167"/>
                    <a:pt x="243" y="165"/>
                  </a:cubicBezTo>
                  <a:cubicBezTo>
                    <a:pt x="241" y="164"/>
                    <a:pt x="239" y="164"/>
                    <a:pt x="238" y="164"/>
                  </a:cubicBezTo>
                  <a:cubicBezTo>
                    <a:pt x="236" y="164"/>
                    <a:pt x="235" y="164"/>
                    <a:pt x="234" y="164"/>
                  </a:cubicBezTo>
                  <a:cubicBezTo>
                    <a:pt x="233" y="164"/>
                    <a:pt x="232" y="164"/>
                    <a:pt x="231" y="164"/>
                  </a:cubicBezTo>
                  <a:cubicBezTo>
                    <a:pt x="230" y="164"/>
                    <a:pt x="230" y="163"/>
                    <a:pt x="229" y="162"/>
                  </a:cubicBezTo>
                  <a:cubicBezTo>
                    <a:pt x="228" y="162"/>
                    <a:pt x="227" y="161"/>
                    <a:pt x="225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6" y="162"/>
                    <a:pt x="226" y="162"/>
                    <a:pt x="226" y="162"/>
                  </a:cubicBezTo>
                  <a:cubicBezTo>
                    <a:pt x="226" y="159"/>
                    <a:pt x="226" y="155"/>
                    <a:pt x="225" y="152"/>
                  </a:cubicBezTo>
                  <a:cubicBezTo>
                    <a:pt x="224" y="149"/>
                    <a:pt x="222" y="146"/>
                    <a:pt x="219" y="145"/>
                  </a:cubicBezTo>
                  <a:cubicBezTo>
                    <a:pt x="219" y="145"/>
                    <a:pt x="219" y="145"/>
                    <a:pt x="219" y="145"/>
                  </a:cubicBezTo>
                  <a:cubicBezTo>
                    <a:pt x="219" y="146"/>
                    <a:pt x="219" y="146"/>
                    <a:pt x="219" y="146"/>
                  </a:cubicBezTo>
                  <a:cubicBezTo>
                    <a:pt x="221" y="145"/>
                    <a:pt x="222" y="143"/>
                    <a:pt x="222" y="141"/>
                  </a:cubicBezTo>
                  <a:cubicBezTo>
                    <a:pt x="222" y="139"/>
                    <a:pt x="222" y="138"/>
                    <a:pt x="221" y="136"/>
                  </a:cubicBezTo>
                  <a:cubicBezTo>
                    <a:pt x="221" y="134"/>
                    <a:pt x="220" y="133"/>
                    <a:pt x="220" y="132"/>
                  </a:cubicBezTo>
                  <a:cubicBezTo>
                    <a:pt x="220" y="132"/>
                    <a:pt x="220" y="132"/>
                    <a:pt x="220" y="132"/>
                  </a:cubicBezTo>
                  <a:cubicBezTo>
                    <a:pt x="220" y="130"/>
                    <a:pt x="221" y="126"/>
                    <a:pt x="221" y="124"/>
                  </a:cubicBezTo>
                  <a:cubicBezTo>
                    <a:pt x="221" y="122"/>
                    <a:pt x="221" y="120"/>
                    <a:pt x="219" y="119"/>
                  </a:cubicBezTo>
                  <a:cubicBezTo>
                    <a:pt x="218" y="118"/>
                    <a:pt x="216" y="117"/>
                    <a:pt x="213" y="117"/>
                  </a:cubicBezTo>
                  <a:cubicBezTo>
                    <a:pt x="213" y="117"/>
                    <a:pt x="212" y="117"/>
                    <a:pt x="212" y="118"/>
                  </a:cubicBezTo>
                  <a:cubicBezTo>
                    <a:pt x="212" y="118"/>
                    <a:pt x="213" y="119"/>
                    <a:pt x="213" y="119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18" y="119"/>
                    <a:pt x="220" y="118"/>
                    <a:pt x="222" y="115"/>
                  </a:cubicBezTo>
                  <a:cubicBezTo>
                    <a:pt x="223" y="113"/>
                    <a:pt x="224" y="111"/>
                    <a:pt x="224" y="108"/>
                  </a:cubicBezTo>
                  <a:cubicBezTo>
                    <a:pt x="224" y="104"/>
                    <a:pt x="223" y="101"/>
                    <a:pt x="221" y="98"/>
                  </a:cubicBezTo>
                  <a:cubicBezTo>
                    <a:pt x="220" y="99"/>
                    <a:pt x="220" y="99"/>
                    <a:pt x="220" y="99"/>
                  </a:cubicBezTo>
                  <a:cubicBezTo>
                    <a:pt x="219" y="99"/>
                    <a:pt x="219" y="99"/>
                    <a:pt x="219" y="99"/>
                  </a:cubicBezTo>
                  <a:cubicBezTo>
                    <a:pt x="220" y="101"/>
                    <a:pt x="222" y="102"/>
                    <a:pt x="223" y="104"/>
                  </a:cubicBezTo>
                  <a:cubicBezTo>
                    <a:pt x="225" y="106"/>
                    <a:pt x="226" y="107"/>
                    <a:pt x="229" y="107"/>
                  </a:cubicBezTo>
                  <a:cubicBezTo>
                    <a:pt x="230" y="107"/>
                    <a:pt x="230" y="107"/>
                    <a:pt x="231" y="106"/>
                  </a:cubicBezTo>
                  <a:cubicBezTo>
                    <a:pt x="231" y="106"/>
                    <a:pt x="231" y="106"/>
                    <a:pt x="231" y="106"/>
                  </a:cubicBezTo>
                  <a:cubicBezTo>
                    <a:pt x="232" y="106"/>
                    <a:pt x="233" y="105"/>
                    <a:pt x="234" y="104"/>
                  </a:cubicBezTo>
                  <a:cubicBezTo>
                    <a:pt x="234" y="103"/>
                    <a:pt x="235" y="102"/>
                    <a:pt x="235" y="101"/>
                  </a:cubicBezTo>
                  <a:cubicBezTo>
                    <a:pt x="235" y="99"/>
                    <a:pt x="233" y="96"/>
                    <a:pt x="233" y="94"/>
                  </a:cubicBezTo>
                  <a:cubicBezTo>
                    <a:pt x="232" y="94"/>
                    <a:pt x="232" y="94"/>
                    <a:pt x="232" y="94"/>
                  </a:cubicBezTo>
                  <a:cubicBezTo>
                    <a:pt x="232" y="95"/>
                    <a:pt x="232" y="95"/>
                    <a:pt x="232" y="95"/>
                  </a:cubicBezTo>
                  <a:cubicBezTo>
                    <a:pt x="233" y="95"/>
                    <a:pt x="234" y="95"/>
                    <a:pt x="234" y="94"/>
                  </a:cubicBezTo>
                  <a:cubicBezTo>
                    <a:pt x="235" y="94"/>
                    <a:pt x="235" y="93"/>
                    <a:pt x="235" y="93"/>
                  </a:cubicBezTo>
                  <a:cubicBezTo>
                    <a:pt x="235" y="92"/>
                    <a:pt x="235" y="92"/>
                    <a:pt x="236" y="92"/>
                  </a:cubicBezTo>
                  <a:cubicBezTo>
                    <a:pt x="236" y="92"/>
                    <a:pt x="236" y="92"/>
                    <a:pt x="236" y="92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90"/>
                    <a:pt x="238" y="90"/>
                    <a:pt x="240" y="89"/>
                  </a:cubicBezTo>
                  <a:cubicBezTo>
                    <a:pt x="242" y="88"/>
                    <a:pt x="244" y="88"/>
                    <a:pt x="246" y="87"/>
                  </a:cubicBezTo>
                  <a:cubicBezTo>
                    <a:pt x="247" y="86"/>
                    <a:pt x="249" y="84"/>
                    <a:pt x="250" y="81"/>
                  </a:cubicBezTo>
                  <a:cubicBezTo>
                    <a:pt x="251" y="80"/>
                    <a:pt x="251" y="77"/>
                    <a:pt x="251" y="75"/>
                  </a:cubicBezTo>
                  <a:cubicBezTo>
                    <a:pt x="251" y="74"/>
                    <a:pt x="251" y="73"/>
                    <a:pt x="251" y="72"/>
                  </a:cubicBezTo>
                  <a:cubicBezTo>
                    <a:pt x="252" y="72"/>
                    <a:pt x="252" y="71"/>
                    <a:pt x="252" y="71"/>
                  </a:cubicBezTo>
                  <a:cubicBezTo>
                    <a:pt x="252" y="71"/>
                    <a:pt x="252" y="71"/>
                    <a:pt x="253" y="70"/>
                  </a:cubicBezTo>
                  <a:cubicBezTo>
                    <a:pt x="254" y="70"/>
                    <a:pt x="254" y="70"/>
                    <a:pt x="255" y="70"/>
                  </a:cubicBezTo>
                  <a:cubicBezTo>
                    <a:pt x="256" y="70"/>
                    <a:pt x="257" y="70"/>
                    <a:pt x="258" y="70"/>
                  </a:cubicBezTo>
                  <a:cubicBezTo>
                    <a:pt x="259" y="70"/>
                    <a:pt x="260" y="70"/>
                    <a:pt x="261" y="70"/>
                  </a:cubicBezTo>
                  <a:cubicBezTo>
                    <a:pt x="264" y="69"/>
                    <a:pt x="266" y="67"/>
                    <a:pt x="267" y="66"/>
                  </a:cubicBezTo>
                  <a:cubicBezTo>
                    <a:pt x="269" y="63"/>
                    <a:pt x="270" y="59"/>
                    <a:pt x="270" y="56"/>
                  </a:cubicBezTo>
                  <a:cubicBezTo>
                    <a:pt x="270" y="53"/>
                    <a:pt x="271" y="50"/>
                    <a:pt x="272" y="47"/>
                  </a:cubicBezTo>
                  <a:cubicBezTo>
                    <a:pt x="277" y="39"/>
                    <a:pt x="281" y="30"/>
                    <a:pt x="282" y="20"/>
                  </a:cubicBezTo>
                  <a:cubicBezTo>
                    <a:pt x="282" y="19"/>
                    <a:pt x="282" y="19"/>
                    <a:pt x="281" y="19"/>
                  </a:cubicBezTo>
                  <a:cubicBezTo>
                    <a:pt x="281" y="19"/>
                    <a:pt x="280" y="19"/>
                    <a:pt x="280" y="20"/>
                  </a:cubicBezTo>
                  <a:cubicBezTo>
                    <a:pt x="279" y="24"/>
                    <a:pt x="277" y="27"/>
                    <a:pt x="275" y="29"/>
                  </a:cubicBezTo>
                  <a:cubicBezTo>
                    <a:pt x="272" y="32"/>
                    <a:pt x="269" y="34"/>
                    <a:pt x="266" y="39"/>
                  </a:cubicBezTo>
                  <a:cubicBezTo>
                    <a:pt x="263" y="43"/>
                    <a:pt x="260" y="51"/>
                    <a:pt x="257" y="55"/>
                  </a:cubicBezTo>
                  <a:cubicBezTo>
                    <a:pt x="254" y="59"/>
                    <a:pt x="249" y="65"/>
                    <a:pt x="246" y="67"/>
                  </a:cubicBezTo>
                  <a:cubicBezTo>
                    <a:pt x="244" y="68"/>
                    <a:pt x="241" y="70"/>
                    <a:pt x="238" y="72"/>
                  </a:cubicBezTo>
                  <a:cubicBezTo>
                    <a:pt x="237" y="73"/>
                    <a:pt x="235" y="74"/>
                    <a:pt x="234" y="75"/>
                  </a:cubicBezTo>
                  <a:cubicBezTo>
                    <a:pt x="233" y="76"/>
                    <a:pt x="233" y="78"/>
                    <a:pt x="233" y="79"/>
                  </a:cubicBezTo>
                  <a:cubicBezTo>
                    <a:pt x="233" y="81"/>
                    <a:pt x="233" y="83"/>
                    <a:pt x="235" y="84"/>
                  </a:cubicBezTo>
                  <a:cubicBezTo>
                    <a:pt x="236" y="84"/>
                    <a:pt x="236" y="84"/>
                    <a:pt x="236" y="84"/>
                  </a:cubicBezTo>
                  <a:cubicBezTo>
                    <a:pt x="236" y="83"/>
                    <a:pt x="236" y="83"/>
                    <a:pt x="236" y="83"/>
                  </a:cubicBezTo>
                  <a:cubicBezTo>
                    <a:pt x="234" y="82"/>
                    <a:pt x="232" y="81"/>
                    <a:pt x="230" y="81"/>
                  </a:cubicBezTo>
                  <a:cubicBezTo>
                    <a:pt x="228" y="81"/>
                    <a:pt x="225" y="82"/>
                    <a:pt x="222" y="84"/>
                  </a:cubicBezTo>
                  <a:cubicBezTo>
                    <a:pt x="220" y="85"/>
                    <a:pt x="219" y="87"/>
                    <a:pt x="219" y="90"/>
                  </a:cubicBezTo>
                  <a:cubicBezTo>
                    <a:pt x="219" y="91"/>
                    <a:pt x="219" y="92"/>
                    <a:pt x="219" y="93"/>
                  </a:cubicBezTo>
                  <a:cubicBezTo>
                    <a:pt x="220" y="93"/>
                    <a:pt x="220" y="93"/>
                    <a:pt x="220" y="93"/>
                  </a:cubicBezTo>
                  <a:cubicBezTo>
                    <a:pt x="221" y="92"/>
                    <a:pt x="221" y="92"/>
                    <a:pt x="221" y="92"/>
                  </a:cubicBezTo>
                  <a:cubicBezTo>
                    <a:pt x="218" y="89"/>
                    <a:pt x="214" y="88"/>
                    <a:pt x="210" y="88"/>
                  </a:cubicBezTo>
                  <a:cubicBezTo>
                    <a:pt x="207" y="88"/>
                    <a:pt x="203" y="89"/>
                    <a:pt x="201" y="90"/>
                  </a:cubicBezTo>
                  <a:cubicBezTo>
                    <a:pt x="198" y="92"/>
                    <a:pt x="196" y="93"/>
                    <a:pt x="195" y="94"/>
                  </a:cubicBezTo>
                  <a:cubicBezTo>
                    <a:pt x="193" y="95"/>
                    <a:pt x="191" y="95"/>
                    <a:pt x="190" y="95"/>
                  </a:cubicBezTo>
                  <a:cubicBezTo>
                    <a:pt x="188" y="95"/>
                    <a:pt x="186" y="95"/>
                    <a:pt x="184" y="94"/>
                  </a:cubicBezTo>
                  <a:cubicBezTo>
                    <a:pt x="180" y="92"/>
                    <a:pt x="176" y="89"/>
                    <a:pt x="172" y="86"/>
                  </a:cubicBezTo>
                  <a:cubicBezTo>
                    <a:pt x="169" y="82"/>
                    <a:pt x="165" y="79"/>
                    <a:pt x="161" y="78"/>
                  </a:cubicBezTo>
                  <a:cubicBezTo>
                    <a:pt x="158" y="77"/>
                    <a:pt x="156" y="77"/>
                    <a:pt x="154" y="76"/>
                  </a:cubicBezTo>
                  <a:cubicBezTo>
                    <a:pt x="153" y="76"/>
                    <a:pt x="152" y="75"/>
                    <a:pt x="149" y="73"/>
                  </a:cubicBezTo>
                  <a:cubicBezTo>
                    <a:pt x="144" y="68"/>
                    <a:pt x="140" y="64"/>
                    <a:pt x="133" y="62"/>
                  </a:cubicBezTo>
                  <a:cubicBezTo>
                    <a:pt x="128" y="61"/>
                    <a:pt x="122" y="59"/>
                    <a:pt x="119" y="57"/>
                  </a:cubicBezTo>
                  <a:cubicBezTo>
                    <a:pt x="117" y="55"/>
                    <a:pt x="116" y="53"/>
                    <a:pt x="116" y="51"/>
                  </a:cubicBezTo>
                  <a:cubicBezTo>
                    <a:pt x="115" y="48"/>
                    <a:pt x="114" y="46"/>
                    <a:pt x="112" y="44"/>
                  </a:cubicBezTo>
                  <a:cubicBezTo>
                    <a:pt x="110" y="43"/>
                    <a:pt x="108" y="43"/>
                    <a:pt x="105" y="43"/>
                  </a:cubicBezTo>
                  <a:cubicBezTo>
                    <a:pt x="104" y="43"/>
                    <a:pt x="102" y="43"/>
                    <a:pt x="101" y="43"/>
                  </a:cubicBezTo>
                  <a:cubicBezTo>
                    <a:pt x="100" y="43"/>
                    <a:pt x="99" y="43"/>
                    <a:pt x="98" y="42"/>
                  </a:cubicBezTo>
                  <a:cubicBezTo>
                    <a:pt x="96" y="42"/>
                    <a:pt x="96" y="42"/>
                    <a:pt x="95" y="41"/>
                  </a:cubicBezTo>
                  <a:cubicBezTo>
                    <a:pt x="94" y="41"/>
                    <a:pt x="93" y="41"/>
                    <a:pt x="91" y="41"/>
                  </a:cubicBezTo>
                  <a:cubicBezTo>
                    <a:pt x="89" y="41"/>
                    <a:pt x="88" y="40"/>
                    <a:pt x="87" y="40"/>
                  </a:cubicBezTo>
                  <a:cubicBezTo>
                    <a:pt x="85" y="39"/>
                    <a:pt x="85" y="38"/>
                    <a:pt x="84" y="37"/>
                  </a:cubicBezTo>
                  <a:cubicBezTo>
                    <a:pt x="83" y="35"/>
                    <a:pt x="81" y="34"/>
                    <a:pt x="79" y="32"/>
                  </a:cubicBezTo>
                  <a:cubicBezTo>
                    <a:pt x="78" y="32"/>
                    <a:pt x="78" y="32"/>
                    <a:pt x="77" y="31"/>
                  </a:cubicBezTo>
                  <a:cubicBezTo>
                    <a:pt x="75" y="31"/>
                    <a:pt x="72" y="30"/>
                    <a:pt x="69" y="30"/>
                  </a:cubicBezTo>
                  <a:cubicBezTo>
                    <a:pt x="67" y="29"/>
                    <a:pt x="65" y="29"/>
                    <a:pt x="64" y="29"/>
                  </a:cubicBezTo>
                  <a:cubicBezTo>
                    <a:pt x="64" y="29"/>
                    <a:pt x="63" y="29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4"/>
                    <a:pt x="62" y="20"/>
                    <a:pt x="59" y="18"/>
                  </a:cubicBezTo>
                  <a:cubicBezTo>
                    <a:pt x="56" y="15"/>
                    <a:pt x="52" y="14"/>
                    <a:pt x="48" y="14"/>
                  </a:cubicBezTo>
                  <a:cubicBezTo>
                    <a:pt x="45" y="14"/>
                    <a:pt x="41" y="15"/>
                    <a:pt x="38" y="17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6"/>
                    <a:pt x="38" y="11"/>
                    <a:pt x="36" y="7"/>
                  </a:cubicBezTo>
                  <a:cubicBezTo>
                    <a:pt x="35" y="5"/>
                    <a:pt x="34" y="4"/>
                    <a:pt x="33" y="2"/>
                  </a:cubicBezTo>
                  <a:cubicBezTo>
                    <a:pt x="32" y="1"/>
                    <a:pt x="30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6" y="1"/>
                    <a:pt x="25" y="2"/>
                  </a:cubicBezTo>
                  <a:cubicBezTo>
                    <a:pt x="24" y="3"/>
                    <a:pt x="22" y="5"/>
                    <a:pt x="21" y="7"/>
                  </a:cubicBezTo>
                  <a:cubicBezTo>
                    <a:pt x="21" y="8"/>
                    <a:pt x="20" y="9"/>
                    <a:pt x="20" y="10"/>
                  </a:cubicBezTo>
                  <a:cubicBezTo>
                    <a:pt x="19" y="11"/>
                    <a:pt x="19" y="11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1"/>
                    <a:pt x="18" y="10"/>
                    <a:pt x="16" y="8"/>
                  </a:cubicBezTo>
                  <a:cubicBezTo>
                    <a:pt x="14" y="7"/>
                    <a:pt x="12" y="5"/>
                    <a:pt x="10" y="5"/>
                  </a:cubicBezTo>
                  <a:cubicBezTo>
                    <a:pt x="8" y="5"/>
                    <a:pt x="6" y="6"/>
                    <a:pt x="5" y="9"/>
                  </a:cubicBezTo>
                  <a:cubicBezTo>
                    <a:pt x="3" y="11"/>
                    <a:pt x="2" y="14"/>
                    <a:pt x="2" y="18"/>
                  </a:cubicBezTo>
                  <a:cubicBezTo>
                    <a:pt x="2" y="22"/>
                    <a:pt x="4" y="27"/>
                    <a:pt x="6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8"/>
                    <a:pt x="3" y="29"/>
                    <a:pt x="2" y="31"/>
                  </a:cubicBezTo>
                  <a:cubicBezTo>
                    <a:pt x="1" y="32"/>
                    <a:pt x="0" y="35"/>
                    <a:pt x="0" y="37"/>
                  </a:cubicBezTo>
                  <a:cubicBezTo>
                    <a:pt x="0" y="39"/>
                    <a:pt x="1" y="40"/>
                    <a:pt x="1" y="42"/>
                  </a:cubicBezTo>
                  <a:cubicBezTo>
                    <a:pt x="2" y="44"/>
                    <a:pt x="3" y="45"/>
                    <a:pt x="4" y="46"/>
                  </a:cubicBezTo>
                  <a:cubicBezTo>
                    <a:pt x="4" y="47"/>
                    <a:pt x="5" y="47"/>
                    <a:pt x="5" y="49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1"/>
                    <a:pt x="5" y="52"/>
                    <a:pt x="5" y="53"/>
                  </a:cubicBezTo>
                  <a:cubicBezTo>
                    <a:pt x="5" y="54"/>
                    <a:pt x="5" y="56"/>
                    <a:pt x="6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0" y="53"/>
                    <a:pt x="12" y="49"/>
                    <a:pt x="16" y="46"/>
                  </a:cubicBezTo>
                  <a:cubicBezTo>
                    <a:pt x="17" y="45"/>
                    <a:pt x="19" y="45"/>
                    <a:pt x="20" y="44"/>
                  </a:cubicBezTo>
                  <a:cubicBezTo>
                    <a:pt x="21" y="43"/>
                    <a:pt x="22" y="42"/>
                    <a:pt x="23" y="40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5" y="43"/>
                    <a:pt x="29" y="44"/>
                    <a:pt x="33" y="44"/>
                  </a:cubicBezTo>
                  <a:cubicBezTo>
                    <a:pt x="35" y="44"/>
                    <a:pt x="37" y="44"/>
                    <a:pt x="39" y="43"/>
                  </a:cubicBezTo>
                  <a:cubicBezTo>
                    <a:pt x="41" y="43"/>
                    <a:pt x="42" y="42"/>
                    <a:pt x="43" y="41"/>
                  </a:cubicBezTo>
                  <a:cubicBezTo>
                    <a:pt x="43" y="41"/>
                    <a:pt x="44" y="40"/>
                    <a:pt x="44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5" y="40"/>
                    <a:pt x="45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1"/>
                    <a:pt x="47" y="41"/>
                  </a:cubicBezTo>
                  <a:cubicBezTo>
                    <a:pt x="48" y="43"/>
                    <a:pt x="48" y="44"/>
                    <a:pt x="49" y="46"/>
                  </a:cubicBezTo>
                  <a:cubicBezTo>
                    <a:pt x="50" y="47"/>
                    <a:pt x="50" y="49"/>
                    <a:pt x="51" y="50"/>
                  </a:cubicBezTo>
                  <a:cubicBezTo>
                    <a:pt x="56" y="56"/>
                    <a:pt x="64" y="60"/>
                    <a:pt x="71" y="60"/>
                  </a:cubicBezTo>
                  <a:cubicBezTo>
                    <a:pt x="75" y="60"/>
                    <a:pt x="80" y="58"/>
                    <a:pt x="83" y="55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2" y="58"/>
                    <a:pt x="84" y="61"/>
                    <a:pt x="86" y="62"/>
                  </a:cubicBezTo>
                  <a:cubicBezTo>
                    <a:pt x="88" y="64"/>
                    <a:pt x="91" y="65"/>
                    <a:pt x="94" y="65"/>
                  </a:cubicBezTo>
                  <a:cubicBezTo>
                    <a:pt x="96" y="65"/>
                    <a:pt x="98" y="65"/>
                    <a:pt x="101" y="64"/>
                  </a:cubicBezTo>
                  <a:cubicBezTo>
                    <a:pt x="100" y="63"/>
                    <a:pt x="100" y="63"/>
                    <a:pt x="100" y="63"/>
                  </a:cubicBezTo>
                  <a:cubicBezTo>
                    <a:pt x="99" y="63"/>
                    <a:pt x="99" y="63"/>
                    <a:pt x="99" y="63"/>
                  </a:cubicBezTo>
                  <a:cubicBezTo>
                    <a:pt x="100" y="64"/>
                    <a:pt x="100" y="66"/>
                    <a:pt x="101" y="66"/>
                  </a:cubicBezTo>
                  <a:cubicBezTo>
                    <a:pt x="102" y="67"/>
                    <a:pt x="104" y="67"/>
                    <a:pt x="105" y="67"/>
                  </a:cubicBezTo>
                  <a:cubicBezTo>
                    <a:pt x="108" y="67"/>
                    <a:pt x="111" y="66"/>
                    <a:pt x="114" y="66"/>
                  </a:cubicBezTo>
                  <a:cubicBezTo>
                    <a:pt x="116" y="66"/>
                    <a:pt x="117" y="67"/>
                    <a:pt x="118" y="68"/>
                  </a:cubicBezTo>
                  <a:cubicBezTo>
                    <a:pt x="119" y="69"/>
                    <a:pt x="120" y="71"/>
                    <a:pt x="121" y="73"/>
                  </a:cubicBezTo>
                  <a:cubicBezTo>
                    <a:pt x="121" y="74"/>
                    <a:pt x="122" y="75"/>
                    <a:pt x="122" y="76"/>
                  </a:cubicBezTo>
                  <a:cubicBezTo>
                    <a:pt x="123" y="77"/>
                    <a:pt x="124" y="78"/>
                    <a:pt x="126" y="78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31" y="78"/>
                    <a:pt x="135" y="75"/>
                    <a:pt x="138" y="73"/>
                  </a:cubicBezTo>
                  <a:cubicBezTo>
                    <a:pt x="137" y="73"/>
                    <a:pt x="137" y="73"/>
                    <a:pt x="137" y="73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38" y="76"/>
                    <a:pt x="141" y="78"/>
                    <a:pt x="143" y="79"/>
                  </a:cubicBezTo>
                  <a:cubicBezTo>
                    <a:pt x="146" y="80"/>
                    <a:pt x="149" y="81"/>
                    <a:pt x="152" y="82"/>
                  </a:cubicBezTo>
                  <a:cubicBezTo>
                    <a:pt x="152" y="82"/>
                    <a:pt x="153" y="82"/>
                    <a:pt x="153" y="83"/>
                  </a:cubicBezTo>
                  <a:cubicBezTo>
                    <a:pt x="154" y="84"/>
                    <a:pt x="154" y="84"/>
                    <a:pt x="155" y="85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6" y="85"/>
                    <a:pt x="156" y="85"/>
                    <a:pt x="157" y="85"/>
                  </a:cubicBezTo>
                  <a:cubicBezTo>
                    <a:pt x="158" y="85"/>
                    <a:pt x="158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61" y="85"/>
                    <a:pt x="162" y="86"/>
                    <a:pt x="162" y="86"/>
                  </a:cubicBezTo>
                  <a:cubicBezTo>
                    <a:pt x="163" y="86"/>
                    <a:pt x="163" y="86"/>
                    <a:pt x="164" y="88"/>
                  </a:cubicBezTo>
                  <a:cubicBezTo>
                    <a:pt x="164" y="88"/>
                    <a:pt x="164" y="88"/>
                    <a:pt x="164" y="88"/>
                  </a:cubicBezTo>
                  <a:cubicBezTo>
                    <a:pt x="165" y="88"/>
                    <a:pt x="166" y="89"/>
                    <a:pt x="167" y="91"/>
                  </a:cubicBezTo>
                  <a:cubicBezTo>
                    <a:pt x="168" y="92"/>
                    <a:pt x="169" y="94"/>
                    <a:pt x="169" y="94"/>
                  </a:cubicBezTo>
                  <a:cubicBezTo>
                    <a:pt x="170" y="95"/>
                    <a:pt x="170" y="96"/>
                    <a:pt x="170" y="97"/>
                  </a:cubicBezTo>
                  <a:cubicBezTo>
                    <a:pt x="170" y="98"/>
                    <a:pt x="170" y="98"/>
                    <a:pt x="170" y="99"/>
                  </a:cubicBezTo>
                  <a:cubicBezTo>
                    <a:pt x="170" y="100"/>
                    <a:pt x="170" y="101"/>
                    <a:pt x="171" y="102"/>
                  </a:cubicBezTo>
                  <a:cubicBezTo>
                    <a:pt x="171" y="103"/>
                    <a:pt x="172" y="104"/>
                    <a:pt x="173" y="105"/>
                  </a:cubicBezTo>
                  <a:cubicBezTo>
                    <a:pt x="176" y="108"/>
                    <a:pt x="181" y="109"/>
                    <a:pt x="185" y="109"/>
                  </a:cubicBezTo>
                  <a:cubicBezTo>
                    <a:pt x="187" y="109"/>
                    <a:pt x="189" y="109"/>
                    <a:pt x="191" y="108"/>
                  </a:cubicBezTo>
                  <a:cubicBezTo>
                    <a:pt x="191" y="107"/>
                    <a:pt x="191" y="107"/>
                    <a:pt x="191" y="107"/>
                  </a:cubicBezTo>
                  <a:cubicBezTo>
                    <a:pt x="190" y="107"/>
                    <a:pt x="190" y="107"/>
                    <a:pt x="190" y="107"/>
                  </a:cubicBezTo>
                  <a:cubicBezTo>
                    <a:pt x="189" y="109"/>
                    <a:pt x="188" y="111"/>
                    <a:pt x="188" y="113"/>
                  </a:cubicBezTo>
                  <a:cubicBezTo>
                    <a:pt x="188" y="117"/>
                    <a:pt x="190" y="120"/>
                    <a:pt x="193" y="123"/>
                  </a:cubicBezTo>
                  <a:cubicBezTo>
                    <a:pt x="196" y="125"/>
                    <a:pt x="200" y="127"/>
                    <a:pt x="204" y="127"/>
                  </a:cubicBezTo>
                  <a:cubicBezTo>
                    <a:pt x="204" y="127"/>
                    <a:pt x="205" y="127"/>
                    <a:pt x="205" y="127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6"/>
                    <a:pt x="204" y="126"/>
                    <a:pt x="204" y="126"/>
                  </a:cubicBezTo>
                  <a:cubicBezTo>
                    <a:pt x="204" y="126"/>
                    <a:pt x="204" y="127"/>
                    <a:pt x="204" y="127"/>
                  </a:cubicBezTo>
                  <a:cubicBezTo>
                    <a:pt x="204" y="130"/>
                    <a:pt x="203" y="133"/>
                    <a:pt x="203" y="136"/>
                  </a:cubicBezTo>
                  <a:cubicBezTo>
                    <a:pt x="203" y="138"/>
                    <a:pt x="204" y="140"/>
                    <a:pt x="205" y="142"/>
                  </a:cubicBezTo>
                  <a:cubicBezTo>
                    <a:pt x="208" y="146"/>
                    <a:pt x="213" y="149"/>
                    <a:pt x="217" y="151"/>
                  </a:cubicBezTo>
                  <a:cubicBezTo>
                    <a:pt x="217" y="150"/>
                    <a:pt x="217" y="150"/>
                    <a:pt x="217" y="150"/>
                  </a:cubicBezTo>
                  <a:cubicBezTo>
                    <a:pt x="217" y="150"/>
                    <a:pt x="217" y="150"/>
                    <a:pt x="217" y="150"/>
                  </a:cubicBezTo>
                  <a:cubicBezTo>
                    <a:pt x="213" y="155"/>
                    <a:pt x="210" y="160"/>
                    <a:pt x="210" y="167"/>
                  </a:cubicBezTo>
                  <a:cubicBezTo>
                    <a:pt x="210" y="169"/>
                    <a:pt x="210" y="171"/>
                    <a:pt x="211" y="173"/>
                  </a:cubicBezTo>
                  <a:cubicBezTo>
                    <a:pt x="213" y="179"/>
                    <a:pt x="218" y="182"/>
                    <a:pt x="222" y="182"/>
                  </a:cubicBezTo>
                  <a:cubicBezTo>
                    <a:pt x="224" y="182"/>
                    <a:pt x="226" y="181"/>
                    <a:pt x="227" y="181"/>
                  </a:cubicBezTo>
                  <a:cubicBezTo>
                    <a:pt x="227" y="180"/>
                    <a:pt x="227" y="180"/>
                    <a:pt x="227" y="180"/>
                  </a:cubicBezTo>
                  <a:cubicBezTo>
                    <a:pt x="226" y="179"/>
                    <a:pt x="226" y="179"/>
                    <a:pt x="226" y="179"/>
                  </a:cubicBezTo>
                  <a:cubicBezTo>
                    <a:pt x="225" y="181"/>
                    <a:pt x="224" y="183"/>
                    <a:pt x="224" y="185"/>
                  </a:cubicBezTo>
                  <a:cubicBezTo>
                    <a:pt x="224" y="187"/>
                    <a:pt x="225" y="188"/>
                    <a:pt x="226" y="190"/>
                  </a:cubicBezTo>
                  <a:cubicBezTo>
                    <a:pt x="230" y="194"/>
                    <a:pt x="239" y="196"/>
                    <a:pt x="243" y="197"/>
                  </a:cubicBezTo>
                  <a:cubicBezTo>
                    <a:pt x="243" y="196"/>
                    <a:pt x="243" y="196"/>
                    <a:pt x="243" y="196"/>
                  </a:cubicBezTo>
                  <a:cubicBezTo>
                    <a:pt x="242" y="195"/>
                    <a:pt x="242" y="195"/>
                    <a:pt x="242" y="195"/>
                  </a:cubicBezTo>
                  <a:cubicBezTo>
                    <a:pt x="241" y="197"/>
                    <a:pt x="240" y="199"/>
                    <a:pt x="240" y="201"/>
                  </a:cubicBezTo>
                  <a:cubicBezTo>
                    <a:pt x="240" y="205"/>
                    <a:pt x="241" y="208"/>
                    <a:pt x="243" y="211"/>
                  </a:cubicBezTo>
                  <a:cubicBezTo>
                    <a:pt x="244" y="214"/>
                    <a:pt x="245" y="217"/>
                    <a:pt x="245" y="220"/>
                  </a:cubicBezTo>
                  <a:cubicBezTo>
                    <a:pt x="245" y="227"/>
                    <a:pt x="246" y="229"/>
                    <a:pt x="249" y="235"/>
                  </a:cubicBezTo>
                  <a:cubicBezTo>
                    <a:pt x="250" y="238"/>
                    <a:pt x="250" y="240"/>
                    <a:pt x="250" y="242"/>
                  </a:cubicBezTo>
                  <a:cubicBezTo>
                    <a:pt x="250" y="244"/>
                    <a:pt x="250" y="246"/>
                    <a:pt x="249" y="249"/>
                  </a:cubicBezTo>
                  <a:cubicBezTo>
                    <a:pt x="249" y="250"/>
                    <a:pt x="249" y="250"/>
                    <a:pt x="249" y="251"/>
                  </a:cubicBezTo>
                  <a:cubicBezTo>
                    <a:pt x="248" y="251"/>
                    <a:pt x="248" y="252"/>
                    <a:pt x="248" y="253"/>
                  </a:cubicBezTo>
                  <a:cubicBezTo>
                    <a:pt x="248" y="253"/>
                    <a:pt x="248" y="254"/>
                    <a:pt x="248" y="255"/>
                  </a:cubicBezTo>
                  <a:cubicBezTo>
                    <a:pt x="248" y="255"/>
                    <a:pt x="248" y="255"/>
                    <a:pt x="248" y="255"/>
                  </a:cubicBezTo>
                  <a:cubicBezTo>
                    <a:pt x="249" y="256"/>
                    <a:pt x="250" y="257"/>
                    <a:pt x="250" y="258"/>
                  </a:cubicBezTo>
                  <a:cubicBezTo>
                    <a:pt x="251" y="259"/>
                    <a:pt x="252" y="259"/>
                    <a:pt x="252" y="260"/>
                  </a:cubicBezTo>
                  <a:cubicBezTo>
                    <a:pt x="252" y="260"/>
                    <a:pt x="252" y="260"/>
                    <a:pt x="252" y="260"/>
                  </a:cubicBezTo>
                  <a:cubicBezTo>
                    <a:pt x="252" y="262"/>
                    <a:pt x="251" y="264"/>
                    <a:pt x="250" y="266"/>
                  </a:cubicBezTo>
                  <a:cubicBezTo>
                    <a:pt x="249" y="268"/>
                    <a:pt x="247" y="270"/>
                    <a:pt x="247" y="273"/>
                  </a:cubicBezTo>
                  <a:cubicBezTo>
                    <a:pt x="247" y="273"/>
                    <a:pt x="247" y="273"/>
                    <a:pt x="247" y="273"/>
                  </a:cubicBezTo>
                  <a:cubicBezTo>
                    <a:pt x="248" y="273"/>
                    <a:pt x="248" y="273"/>
                    <a:pt x="248" y="273"/>
                  </a:cubicBezTo>
                  <a:cubicBezTo>
                    <a:pt x="249" y="272"/>
                    <a:pt x="249" y="272"/>
                    <a:pt x="249" y="272"/>
                  </a:cubicBezTo>
                  <a:cubicBezTo>
                    <a:pt x="247" y="271"/>
                    <a:pt x="246" y="270"/>
                    <a:pt x="244" y="270"/>
                  </a:cubicBezTo>
                  <a:cubicBezTo>
                    <a:pt x="241" y="270"/>
                    <a:pt x="239" y="272"/>
                    <a:pt x="237" y="275"/>
                  </a:cubicBezTo>
                  <a:cubicBezTo>
                    <a:pt x="235" y="277"/>
                    <a:pt x="234" y="281"/>
                    <a:pt x="234" y="284"/>
                  </a:cubicBezTo>
                  <a:cubicBezTo>
                    <a:pt x="234" y="286"/>
                    <a:pt x="235" y="289"/>
                    <a:pt x="236" y="291"/>
                  </a:cubicBezTo>
                  <a:cubicBezTo>
                    <a:pt x="237" y="290"/>
                    <a:pt x="237" y="290"/>
                    <a:pt x="237" y="290"/>
                  </a:cubicBezTo>
                  <a:cubicBezTo>
                    <a:pt x="237" y="289"/>
                    <a:pt x="237" y="289"/>
                    <a:pt x="237" y="289"/>
                  </a:cubicBezTo>
                  <a:cubicBezTo>
                    <a:pt x="237" y="289"/>
                    <a:pt x="237" y="289"/>
                    <a:pt x="237" y="289"/>
                  </a:cubicBezTo>
                  <a:cubicBezTo>
                    <a:pt x="234" y="289"/>
                    <a:pt x="232" y="291"/>
                    <a:pt x="231" y="293"/>
                  </a:cubicBezTo>
                  <a:cubicBezTo>
                    <a:pt x="229" y="295"/>
                    <a:pt x="229" y="298"/>
                    <a:pt x="229" y="302"/>
                  </a:cubicBezTo>
                  <a:cubicBezTo>
                    <a:pt x="229" y="305"/>
                    <a:pt x="230" y="309"/>
                    <a:pt x="231" y="312"/>
                  </a:cubicBezTo>
                  <a:cubicBezTo>
                    <a:pt x="233" y="315"/>
                    <a:pt x="236" y="317"/>
                    <a:pt x="239" y="317"/>
                  </a:cubicBezTo>
                  <a:cubicBezTo>
                    <a:pt x="239" y="316"/>
                    <a:pt x="239" y="316"/>
                    <a:pt x="239" y="316"/>
                  </a:cubicBezTo>
                  <a:cubicBezTo>
                    <a:pt x="239" y="315"/>
                    <a:pt x="239" y="315"/>
                    <a:pt x="239" y="315"/>
                  </a:cubicBezTo>
                  <a:cubicBezTo>
                    <a:pt x="235" y="315"/>
                    <a:pt x="231" y="318"/>
                    <a:pt x="227" y="322"/>
                  </a:cubicBezTo>
                  <a:cubicBezTo>
                    <a:pt x="224" y="325"/>
                    <a:pt x="222" y="330"/>
                    <a:pt x="222" y="335"/>
                  </a:cubicBezTo>
                  <a:cubicBezTo>
                    <a:pt x="222" y="337"/>
                    <a:pt x="223" y="338"/>
                    <a:pt x="223" y="340"/>
                  </a:cubicBezTo>
                  <a:cubicBezTo>
                    <a:pt x="225" y="345"/>
                    <a:pt x="231" y="348"/>
                    <a:pt x="237" y="348"/>
                  </a:cubicBezTo>
                  <a:cubicBezTo>
                    <a:pt x="239" y="348"/>
                    <a:pt x="242" y="347"/>
                    <a:pt x="244" y="346"/>
                  </a:cubicBezTo>
                  <a:cubicBezTo>
                    <a:pt x="247" y="345"/>
                    <a:pt x="248" y="343"/>
                    <a:pt x="249" y="340"/>
                  </a:cubicBezTo>
                  <a:cubicBezTo>
                    <a:pt x="248" y="340"/>
                    <a:pt x="248" y="340"/>
                    <a:pt x="248" y="340"/>
                  </a:cubicBezTo>
                  <a:cubicBezTo>
                    <a:pt x="247" y="340"/>
                    <a:pt x="247" y="340"/>
                    <a:pt x="247" y="340"/>
                  </a:cubicBezTo>
                  <a:cubicBezTo>
                    <a:pt x="247" y="342"/>
                    <a:pt x="249" y="345"/>
                    <a:pt x="250" y="347"/>
                  </a:cubicBezTo>
                  <a:cubicBezTo>
                    <a:pt x="252" y="350"/>
                    <a:pt x="254" y="352"/>
                    <a:pt x="257" y="352"/>
                  </a:cubicBezTo>
                  <a:cubicBezTo>
                    <a:pt x="258" y="352"/>
                    <a:pt x="259" y="351"/>
                    <a:pt x="260" y="350"/>
                  </a:cubicBezTo>
                  <a:cubicBezTo>
                    <a:pt x="261" y="350"/>
                    <a:pt x="261" y="349"/>
                    <a:pt x="260" y="349"/>
                  </a:cubicBezTo>
                  <a:cubicBezTo>
                    <a:pt x="260" y="348"/>
                    <a:pt x="260" y="348"/>
                    <a:pt x="259" y="348"/>
                  </a:cubicBezTo>
                  <a:cubicBezTo>
                    <a:pt x="258" y="349"/>
                    <a:pt x="256" y="350"/>
                    <a:pt x="256" y="351"/>
                  </a:cubicBezTo>
                  <a:cubicBezTo>
                    <a:pt x="255" y="352"/>
                    <a:pt x="255" y="354"/>
                    <a:pt x="255" y="355"/>
                  </a:cubicBezTo>
                  <a:cubicBezTo>
                    <a:pt x="255" y="357"/>
                    <a:pt x="255" y="359"/>
                    <a:pt x="256" y="361"/>
                  </a:cubicBezTo>
                  <a:cubicBezTo>
                    <a:pt x="257" y="361"/>
                    <a:pt x="257" y="362"/>
                    <a:pt x="258" y="361"/>
                  </a:cubicBezTo>
                  <a:cubicBezTo>
                    <a:pt x="258" y="361"/>
                    <a:pt x="258" y="360"/>
                    <a:pt x="258" y="360"/>
                  </a:cubicBezTo>
                  <a:cubicBezTo>
                    <a:pt x="257" y="359"/>
                    <a:pt x="257" y="357"/>
                    <a:pt x="257" y="355"/>
                  </a:cubicBezTo>
                  <a:cubicBezTo>
                    <a:pt x="257" y="354"/>
                    <a:pt x="257" y="353"/>
                    <a:pt x="258" y="352"/>
                  </a:cubicBezTo>
                  <a:cubicBezTo>
                    <a:pt x="258" y="351"/>
                    <a:pt x="259" y="351"/>
                    <a:pt x="260" y="350"/>
                  </a:cubicBezTo>
                  <a:cubicBezTo>
                    <a:pt x="260" y="349"/>
                    <a:pt x="260" y="349"/>
                    <a:pt x="260" y="349"/>
                  </a:cubicBezTo>
                  <a:cubicBezTo>
                    <a:pt x="259" y="349"/>
                    <a:pt x="259" y="349"/>
                    <a:pt x="259" y="349"/>
                  </a:cubicBezTo>
                  <a:cubicBezTo>
                    <a:pt x="258" y="349"/>
                    <a:pt x="257" y="350"/>
                    <a:pt x="257" y="350"/>
                  </a:cubicBezTo>
                  <a:cubicBezTo>
                    <a:pt x="255" y="350"/>
                    <a:pt x="253" y="348"/>
                    <a:pt x="252" y="346"/>
                  </a:cubicBezTo>
                  <a:cubicBezTo>
                    <a:pt x="250" y="344"/>
                    <a:pt x="249" y="341"/>
                    <a:pt x="249" y="340"/>
                  </a:cubicBezTo>
                  <a:cubicBezTo>
                    <a:pt x="249" y="340"/>
                    <a:pt x="249" y="339"/>
                    <a:pt x="248" y="339"/>
                  </a:cubicBezTo>
                  <a:cubicBezTo>
                    <a:pt x="248" y="339"/>
                    <a:pt x="248" y="339"/>
                    <a:pt x="247" y="340"/>
                  </a:cubicBezTo>
                  <a:cubicBezTo>
                    <a:pt x="247" y="342"/>
                    <a:pt x="245" y="343"/>
                    <a:pt x="243" y="344"/>
                  </a:cubicBezTo>
                  <a:cubicBezTo>
                    <a:pt x="241" y="345"/>
                    <a:pt x="239" y="346"/>
                    <a:pt x="237" y="346"/>
                  </a:cubicBezTo>
                  <a:cubicBezTo>
                    <a:pt x="232" y="346"/>
                    <a:pt x="227" y="344"/>
                    <a:pt x="225" y="339"/>
                  </a:cubicBezTo>
                  <a:cubicBezTo>
                    <a:pt x="225" y="338"/>
                    <a:pt x="224" y="336"/>
                    <a:pt x="224" y="335"/>
                  </a:cubicBezTo>
                  <a:cubicBezTo>
                    <a:pt x="224" y="331"/>
                    <a:pt x="226" y="326"/>
                    <a:pt x="229" y="323"/>
                  </a:cubicBezTo>
                  <a:cubicBezTo>
                    <a:pt x="232" y="319"/>
                    <a:pt x="236" y="317"/>
                    <a:pt x="240" y="317"/>
                  </a:cubicBezTo>
                  <a:cubicBezTo>
                    <a:pt x="240" y="317"/>
                    <a:pt x="240" y="316"/>
                    <a:pt x="240" y="316"/>
                  </a:cubicBezTo>
                  <a:cubicBezTo>
                    <a:pt x="240" y="315"/>
                    <a:pt x="240" y="315"/>
                    <a:pt x="239" y="315"/>
                  </a:cubicBezTo>
                  <a:cubicBezTo>
                    <a:pt x="237" y="315"/>
                    <a:pt x="235" y="313"/>
                    <a:pt x="233" y="311"/>
                  </a:cubicBezTo>
                  <a:cubicBezTo>
                    <a:pt x="232" y="308"/>
                    <a:pt x="231" y="305"/>
                    <a:pt x="231" y="302"/>
                  </a:cubicBezTo>
                  <a:cubicBezTo>
                    <a:pt x="231" y="299"/>
                    <a:pt x="231" y="296"/>
                    <a:pt x="232" y="294"/>
                  </a:cubicBezTo>
                  <a:cubicBezTo>
                    <a:pt x="234" y="292"/>
                    <a:pt x="235" y="291"/>
                    <a:pt x="237" y="291"/>
                  </a:cubicBezTo>
                  <a:cubicBezTo>
                    <a:pt x="237" y="291"/>
                    <a:pt x="237" y="291"/>
                    <a:pt x="237" y="291"/>
                  </a:cubicBezTo>
                  <a:cubicBezTo>
                    <a:pt x="238" y="291"/>
                    <a:pt x="238" y="291"/>
                    <a:pt x="238" y="290"/>
                  </a:cubicBezTo>
                  <a:cubicBezTo>
                    <a:pt x="238" y="290"/>
                    <a:pt x="238" y="289"/>
                    <a:pt x="238" y="289"/>
                  </a:cubicBezTo>
                  <a:cubicBezTo>
                    <a:pt x="237" y="288"/>
                    <a:pt x="236" y="286"/>
                    <a:pt x="236" y="284"/>
                  </a:cubicBezTo>
                  <a:cubicBezTo>
                    <a:pt x="236" y="281"/>
                    <a:pt x="237" y="278"/>
                    <a:pt x="238" y="276"/>
                  </a:cubicBezTo>
                  <a:cubicBezTo>
                    <a:pt x="240" y="274"/>
                    <a:pt x="242" y="272"/>
                    <a:pt x="244" y="272"/>
                  </a:cubicBezTo>
                  <a:cubicBezTo>
                    <a:pt x="245" y="272"/>
                    <a:pt x="246" y="273"/>
                    <a:pt x="248" y="274"/>
                  </a:cubicBezTo>
                  <a:cubicBezTo>
                    <a:pt x="249" y="274"/>
                    <a:pt x="249" y="274"/>
                    <a:pt x="249" y="274"/>
                  </a:cubicBezTo>
                  <a:cubicBezTo>
                    <a:pt x="249" y="274"/>
                    <a:pt x="249" y="273"/>
                    <a:pt x="249" y="273"/>
                  </a:cubicBezTo>
                  <a:cubicBezTo>
                    <a:pt x="249" y="273"/>
                    <a:pt x="249" y="273"/>
                    <a:pt x="249" y="273"/>
                  </a:cubicBezTo>
                  <a:cubicBezTo>
                    <a:pt x="249" y="271"/>
                    <a:pt x="250" y="269"/>
                    <a:pt x="251" y="267"/>
                  </a:cubicBezTo>
                  <a:cubicBezTo>
                    <a:pt x="252" y="265"/>
                    <a:pt x="254" y="263"/>
                    <a:pt x="254" y="260"/>
                  </a:cubicBezTo>
                  <a:cubicBezTo>
                    <a:pt x="254" y="260"/>
                    <a:pt x="254" y="260"/>
                    <a:pt x="254" y="260"/>
                  </a:cubicBezTo>
                  <a:cubicBezTo>
                    <a:pt x="253" y="258"/>
                    <a:pt x="253" y="257"/>
                    <a:pt x="252" y="257"/>
                  </a:cubicBezTo>
                  <a:cubicBezTo>
                    <a:pt x="251" y="256"/>
                    <a:pt x="250" y="255"/>
                    <a:pt x="250" y="254"/>
                  </a:cubicBezTo>
                  <a:cubicBezTo>
                    <a:pt x="250" y="254"/>
                    <a:pt x="250" y="254"/>
                    <a:pt x="250" y="254"/>
                  </a:cubicBezTo>
                  <a:cubicBezTo>
                    <a:pt x="250" y="254"/>
                    <a:pt x="250" y="253"/>
                    <a:pt x="250" y="253"/>
                  </a:cubicBezTo>
                  <a:cubicBezTo>
                    <a:pt x="250" y="252"/>
                    <a:pt x="250" y="252"/>
                    <a:pt x="250" y="252"/>
                  </a:cubicBezTo>
                  <a:cubicBezTo>
                    <a:pt x="251" y="251"/>
                    <a:pt x="251" y="250"/>
                    <a:pt x="251" y="249"/>
                  </a:cubicBezTo>
                  <a:cubicBezTo>
                    <a:pt x="252" y="246"/>
                    <a:pt x="252" y="244"/>
                    <a:pt x="252" y="242"/>
                  </a:cubicBezTo>
                  <a:cubicBezTo>
                    <a:pt x="252" y="239"/>
                    <a:pt x="252" y="237"/>
                    <a:pt x="251" y="234"/>
                  </a:cubicBezTo>
                  <a:cubicBezTo>
                    <a:pt x="248" y="228"/>
                    <a:pt x="247" y="226"/>
                    <a:pt x="247" y="220"/>
                  </a:cubicBezTo>
                  <a:cubicBezTo>
                    <a:pt x="247" y="217"/>
                    <a:pt x="246" y="214"/>
                    <a:pt x="245" y="211"/>
                  </a:cubicBezTo>
                  <a:cubicBezTo>
                    <a:pt x="243" y="207"/>
                    <a:pt x="242" y="204"/>
                    <a:pt x="242" y="201"/>
                  </a:cubicBezTo>
                  <a:cubicBezTo>
                    <a:pt x="242" y="200"/>
                    <a:pt x="243" y="198"/>
                    <a:pt x="244" y="196"/>
                  </a:cubicBezTo>
                  <a:cubicBezTo>
                    <a:pt x="244" y="195"/>
                    <a:pt x="244" y="195"/>
                    <a:pt x="244" y="195"/>
                  </a:cubicBezTo>
                  <a:cubicBezTo>
                    <a:pt x="244" y="195"/>
                    <a:pt x="243" y="195"/>
                    <a:pt x="243" y="195"/>
                  </a:cubicBezTo>
                  <a:cubicBezTo>
                    <a:pt x="241" y="195"/>
                    <a:pt x="236" y="194"/>
                    <a:pt x="232" y="192"/>
                  </a:cubicBezTo>
                  <a:cubicBezTo>
                    <a:pt x="230" y="191"/>
                    <a:pt x="229" y="190"/>
                    <a:pt x="228" y="188"/>
                  </a:cubicBezTo>
                  <a:cubicBezTo>
                    <a:pt x="227" y="187"/>
                    <a:pt x="226" y="186"/>
                    <a:pt x="226" y="185"/>
                  </a:cubicBezTo>
                  <a:cubicBezTo>
                    <a:pt x="226" y="183"/>
                    <a:pt x="226" y="182"/>
                    <a:pt x="228" y="180"/>
                  </a:cubicBezTo>
                  <a:cubicBezTo>
                    <a:pt x="228" y="180"/>
                    <a:pt x="228" y="180"/>
                    <a:pt x="228" y="179"/>
                  </a:cubicBezTo>
                  <a:cubicBezTo>
                    <a:pt x="227" y="179"/>
                    <a:pt x="227" y="179"/>
                    <a:pt x="226" y="179"/>
                  </a:cubicBezTo>
                  <a:cubicBezTo>
                    <a:pt x="225" y="179"/>
                    <a:pt x="224" y="180"/>
                    <a:pt x="222" y="180"/>
                  </a:cubicBezTo>
                  <a:cubicBezTo>
                    <a:pt x="219" y="180"/>
                    <a:pt x="215" y="177"/>
                    <a:pt x="213" y="173"/>
                  </a:cubicBezTo>
                  <a:cubicBezTo>
                    <a:pt x="212" y="171"/>
                    <a:pt x="212" y="169"/>
                    <a:pt x="212" y="167"/>
                  </a:cubicBezTo>
                  <a:cubicBezTo>
                    <a:pt x="212" y="161"/>
                    <a:pt x="215" y="156"/>
                    <a:pt x="218" y="151"/>
                  </a:cubicBezTo>
                  <a:cubicBezTo>
                    <a:pt x="218" y="150"/>
                    <a:pt x="218" y="150"/>
                    <a:pt x="218" y="150"/>
                  </a:cubicBezTo>
                  <a:cubicBezTo>
                    <a:pt x="218" y="149"/>
                    <a:pt x="218" y="149"/>
                    <a:pt x="218" y="149"/>
                  </a:cubicBezTo>
                  <a:cubicBezTo>
                    <a:pt x="214" y="148"/>
                    <a:pt x="209" y="144"/>
                    <a:pt x="207" y="141"/>
                  </a:cubicBezTo>
                  <a:cubicBezTo>
                    <a:pt x="206" y="139"/>
                    <a:pt x="205" y="137"/>
                    <a:pt x="205" y="136"/>
                  </a:cubicBezTo>
                  <a:cubicBezTo>
                    <a:pt x="205" y="133"/>
                    <a:pt x="206" y="130"/>
                    <a:pt x="206" y="127"/>
                  </a:cubicBezTo>
                  <a:cubicBezTo>
                    <a:pt x="206" y="127"/>
                    <a:pt x="206" y="126"/>
                    <a:pt x="206" y="126"/>
                  </a:cubicBezTo>
                  <a:cubicBezTo>
                    <a:pt x="206" y="125"/>
                    <a:pt x="205" y="125"/>
                    <a:pt x="205" y="125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1" y="125"/>
                    <a:pt x="197" y="123"/>
                    <a:pt x="195" y="121"/>
                  </a:cubicBezTo>
                  <a:cubicBezTo>
                    <a:pt x="192" y="119"/>
                    <a:pt x="190" y="116"/>
                    <a:pt x="190" y="113"/>
                  </a:cubicBezTo>
                  <a:cubicBezTo>
                    <a:pt x="190" y="111"/>
                    <a:pt x="191" y="110"/>
                    <a:pt x="192" y="108"/>
                  </a:cubicBezTo>
                  <a:cubicBezTo>
                    <a:pt x="192" y="107"/>
                    <a:pt x="192" y="107"/>
                    <a:pt x="192" y="107"/>
                  </a:cubicBezTo>
                  <a:cubicBezTo>
                    <a:pt x="191" y="106"/>
                    <a:pt x="191" y="106"/>
                    <a:pt x="191" y="106"/>
                  </a:cubicBezTo>
                  <a:cubicBezTo>
                    <a:pt x="189" y="107"/>
                    <a:pt x="187" y="107"/>
                    <a:pt x="185" y="107"/>
                  </a:cubicBezTo>
                  <a:cubicBezTo>
                    <a:pt x="181" y="107"/>
                    <a:pt x="177" y="106"/>
                    <a:pt x="175" y="104"/>
                  </a:cubicBezTo>
                  <a:cubicBezTo>
                    <a:pt x="173" y="103"/>
                    <a:pt x="173" y="102"/>
                    <a:pt x="172" y="101"/>
                  </a:cubicBezTo>
                  <a:cubicBezTo>
                    <a:pt x="172" y="100"/>
                    <a:pt x="172" y="100"/>
                    <a:pt x="172" y="99"/>
                  </a:cubicBezTo>
                  <a:cubicBezTo>
                    <a:pt x="172" y="99"/>
                    <a:pt x="172" y="98"/>
                    <a:pt x="172" y="97"/>
                  </a:cubicBezTo>
                  <a:cubicBezTo>
                    <a:pt x="172" y="96"/>
                    <a:pt x="172" y="95"/>
                    <a:pt x="171" y="94"/>
                  </a:cubicBezTo>
                  <a:cubicBezTo>
                    <a:pt x="171" y="92"/>
                    <a:pt x="170" y="91"/>
                    <a:pt x="169" y="90"/>
                  </a:cubicBezTo>
                  <a:cubicBezTo>
                    <a:pt x="168" y="88"/>
                    <a:pt x="166" y="87"/>
                    <a:pt x="166" y="86"/>
                  </a:cubicBezTo>
                  <a:cubicBezTo>
                    <a:pt x="166" y="86"/>
                    <a:pt x="166" y="86"/>
                    <a:pt x="166" y="86"/>
                  </a:cubicBezTo>
                  <a:cubicBezTo>
                    <a:pt x="164" y="85"/>
                    <a:pt x="164" y="84"/>
                    <a:pt x="163" y="84"/>
                  </a:cubicBezTo>
                  <a:cubicBezTo>
                    <a:pt x="162" y="84"/>
                    <a:pt x="162" y="83"/>
                    <a:pt x="160" y="83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60" y="83"/>
                    <a:pt x="159" y="83"/>
                    <a:pt x="159" y="83"/>
                  </a:cubicBezTo>
                  <a:cubicBezTo>
                    <a:pt x="158" y="83"/>
                    <a:pt x="157" y="83"/>
                    <a:pt x="157" y="83"/>
                  </a:cubicBezTo>
                  <a:cubicBezTo>
                    <a:pt x="156" y="83"/>
                    <a:pt x="156" y="83"/>
                    <a:pt x="156" y="83"/>
                  </a:cubicBezTo>
                  <a:cubicBezTo>
                    <a:pt x="156" y="83"/>
                    <a:pt x="156" y="83"/>
                    <a:pt x="156" y="83"/>
                  </a:cubicBezTo>
                  <a:cubicBezTo>
                    <a:pt x="156" y="83"/>
                    <a:pt x="155" y="82"/>
                    <a:pt x="155" y="82"/>
                  </a:cubicBezTo>
                  <a:cubicBezTo>
                    <a:pt x="154" y="81"/>
                    <a:pt x="153" y="80"/>
                    <a:pt x="152" y="80"/>
                  </a:cubicBezTo>
                  <a:cubicBezTo>
                    <a:pt x="150" y="79"/>
                    <a:pt x="147" y="78"/>
                    <a:pt x="144" y="77"/>
                  </a:cubicBezTo>
                  <a:cubicBezTo>
                    <a:pt x="142" y="76"/>
                    <a:pt x="140" y="75"/>
                    <a:pt x="138" y="72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4" y="74"/>
                    <a:pt x="130" y="76"/>
                    <a:pt x="127" y="76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5" y="76"/>
                    <a:pt x="124" y="76"/>
                    <a:pt x="124" y="75"/>
                  </a:cubicBezTo>
                  <a:cubicBezTo>
                    <a:pt x="123" y="74"/>
                    <a:pt x="123" y="73"/>
                    <a:pt x="122" y="71"/>
                  </a:cubicBezTo>
                  <a:cubicBezTo>
                    <a:pt x="122" y="69"/>
                    <a:pt x="121" y="68"/>
                    <a:pt x="120" y="66"/>
                  </a:cubicBezTo>
                  <a:cubicBezTo>
                    <a:pt x="118" y="65"/>
                    <a:pt x="116" y="64"/>
                    <a:pt x="114" y="64"/>
                  </a:cubicBezTo>
                  <a:cubicBezTo>
                    <a:pt x="111" y="64"/>
                    <a:pt x="108" y="65"/>
                    <a:pt x="105" y="65"/>
                  </a:cubicBezTo>
                  <a:cubicBezTo>
                    <a:pt x="104" y="65"/>
                    <a:pt x="103" y="65"/>
                    <a:pt x="102" y="64"/>
                  </a:cubicBezTo>
                  <a:cubicBezTo>
                    <a:pt x="102" y="64"/>
                    <a:pt x="101" y="64"/>
                    <a:pt x="101" y="63"/>
                  </a:cubicBezTo>
                  <a:cubicBezTo>
                    <a:pt x="101" y="62"/>
                    <a:pt x="101" y="62"/>
                    <a:pt x="101" y="62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98" y="63"/>
                    <a:pt x="96" y="63"/>
                    <a:pt x="94" y="63"/>
                  </a:cubicBezTo>
                  <a:cubicBezTo>
                    <a:pt x="91" y="63"/>
                    <a:pt x="89" y="62"/>
                    <a:pt x="87" y="61"/>
                  </a:cubicBezTo>
                  <a:cubicBezTo>
                    <a:pt x="85" y="59"/>
                    <a:pt x="84" y="57"/>
                    <a:pt x="83" y="54"/>
                  </a:cubicBezTo>
                  <a:cubicBezTo>
                    <a:pt x="83" y="53"/>
                    <a:pt x="83" y="53"/>
                    <a:pt x="82" y="53"/>
                  </a:cubicBezTo>
                  <a:cubicBezTo>
                    <a:pt x="82" y="53"/>
                    <a:pt x="82" y="53"/>
                    <a:pt x="81" y="53"/>
                  </a:cubicBezTo>
                  <a:cubicBezTo>
                    <a:pt x="79" y="57"/>
                    <a:pt x="75" y="58"/>
                    <a:pt x="71" y="58"/>
                  </a:cubicBezTo>
                  <a:cubicBezTo>
                    <a:pt x="64" y="58"/>
                    <a:pt x="57" y="54"/>
                    <a:pt x="53" y="49"/>
                  </a:cubicBezTo>
                  <a:cubicBezTo>
                    <a:pt x="52" y="48"/>
                    <a:pt x="51" y="46"/>
                    <a:pt x="50" y="43"/>
                  </a:cubicBezTo>
                  <a:cubicBezTo>
                    <a:pt x="50" y="42"/>
                    <a:pt x="49" y="41"/>
                    <a:pt x="49" y="40"/>
                  </a:cubicBezTo>
                  <a:cubicBezTo>
                    <a:pt x="48" y="40"/>
                    <a:pt x="48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6" y="38"/>
                    <a:pt x="45" y="38"/>
                    <a:pt x="45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9"/>
                    <a:pt x="40" y="41"/>
                    <a:pt x="38" y="41"/>
                  </a:cubicBezTo>
                  <a:cubicBezTo>
                    <a:pt x="37" y="42"/>
                    <a:pt x="35" y="42"/>
                    <a:pt x="33" y="42"/>
                  </a:cubicBezTo>
                  <a:cubicBezTo>
                    <a:pt x="29" y="42"/>
                    <a:pt x="25" y="41"/>
                    <a:pt x="23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41"/>
                    <a:pt x="20" y="42"/>
                    <a:pt x="19" y="42"/>
                  </a:cubicBezTo>
                  <a:cubicBezTo>
                    <a:pt x="18" y="43"/>
                    <a:pt x="16" y="44"/>
                    <a:pt x="15" y="45"/>
                  </a:cubicBezTo>
                  <a:cubicBezTo>
                    <a:pt x="11" y="48"/>
                    <a:pt x="9" y="52"/>
                    <a:pt x="6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4"/>
                    <a:pt x="7" y="54"/>
                    <a:pt x="7" y="53"/>
                  </a:cubicBezTo>
                  <a:cubicBezTo>
                    <a:pt x="7" y="52"/>
                    <a:pt x="7" y="51"/>
                    <a:pt x="7" y="50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7"/>
                    <a:pt x="6" y="46"/>
                    <a:pt x="5" y="45"/>
                  </a:cubicBezTo>
                  <a:cubicBezTo>
                    <a:pt x="5" y="44"/>
                    <a:pt x="4" y="43"/>
                    <a:pt x="3" y="41"/>
                  </a:cubicBezTo>
                  <a:cubicBezTo>
                    <a:pt x="3" y="40"/>
                    <a:pt x="2" y="38"/>
                    <a:pt x="2" y="37"/>
                  </a:cubicBezTo>
                  <a:cubicBezTo>
                    <a:pt x="2" y="35"/>
                    <a:pt x="3" y="33"/>
                    <a:pt x="3" y="32"/>
                  </a:cubicBezTo>
                  <a:cubicBezTo>
                    <a:pt x="4" y="31"/>
                    <a:pt x="5" y="30"/>
                    <a:pt x="7" y="30"/>
                  </a:cubicBezTo>
                  <a:cubicBezTo>
                    <a:pt x="7" y="30"/>
                    <a:pt x="8" y="29"/>
                    <a:pt x="8" y="29"/>
                  </a:cubicBezTo>
                  <a:cubicBezTo>
                    <a:pt x="8" y="29"/>
                    <a:pt x="8" y="28"/>
                    <a:pt x="8" y="28"/>
                  </a:cubicBezTo>
                  <a:cubicBezTo>
                    <a:pt x="6" y="26"/>
                    <a:pt x="4" y="22"/>
                    <a:pt x="4" y="18"/>
                  </a:cubicBezTo>
                  <a:cubicBezTo>
                    <a:pt x="4" y="14"/>
                    <a:pt x="5" y="11"/>
                    <a:pt x="6" y="10"/>
                  </a:cubicBezTo>
                  <a:cubicBezTo>
                    <a:pt x="8" y="8"/>
                    <a:pt x="9" y="7"/>
                    <a:pt x="10" y="7"/>
                  </a:cubicBezTo>
                  <a:cubicBezTo>
                    <a:pt x="11" y="7"/>
                    <a:pt x="13" y="8"/>
                    <a:pt x="15" y="10"/>
                  </a:cubicBezTo>
                  <a:cubicBezTo>
                    <a:pt x="17" y="11"/>
                    <a:pt x="18" y="13"/>
                    <a:pt x="20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1"/>
                    <a:pt x="22" y="10"/>
                  </a:cubicBezTo>
                  <a:cubicBezTo>
                    <a:pt x="23" y="8"/>
                    <a:pt x="24" y="6"/>
                    <a:pt x="25" y="4"/>
                  </a:cubicBezTo>
                  <a:cubicBezTo>
                    <a:pt x="26" y="4"/>
                    <a:pt x="27" y="3"/>
                    <a:pt x="27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0" y="2"/>
                    <a:pt x="31" y="2"/>
                    <a:pt x="32" y="4"/>
                  </a:cubicBezTo>
                  <a:cubicBezTo>
                    <a:pt x="33" y="5"/>
                    <a:pt x="34" y="8"/>
                    <a:pt x="35" y="11"/>
                  </a:cubicBezTo>
                  <a:cubicBezTo>
                    <a:pt x="36" y="14"/>
                    <a:pt x="37" y="17"/>
                    <a:pt x="37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17"/>
                    <a:pt x="45" y="16"/>
                    <a:pt x="48" y="16"/>
                  </a:cubicBezTo>
                  <a:cubicBezTo>
                    <a:pt x="52" y="16"/>
                    <a:pt x="55" y="17"/>
                    <a:pt x="57" y="19"/>
                  </a:cubicBezTo>
                  <a:cubicBezTo>
                    <a:pt x="60" y="22"/>
                    <a:pt x="61" y="25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2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3" y="30"/>
                    <a:pt x="63" y="31"/>
                  </a:cubicBezTo>
                  <a:cubicBezTo>
                    <a:pt x="65" y="31"/>
                    <a:pt x="68" y="32"/>
                    <a:pt x="71" y="32"/>
                  </a:cubicBezTo>
                  <a:cubicBezTo>
                    <a:pt x="73" y="32"/>
                    <a:pt x="74" y="33"/>
                    <a:pt x="76" y="33"/>
                  </a:cubicBezTo>
                  <a:cubicBezTo>
                    <a:pt x="76" y="33"/>
                    <a:pt x="77" y="33"/>
                    <a:pt x="77" y="33"/>
                  </a:cubicBezTo>
                  <a:cubicBezTo>
                    <a:pt x="77" y="34"/>
                    <a:pt x="78" y="34"/>
                    <a:pt x="78" y="34"/>
                  </a:cubicBezTo>
                  <a:cubicBezTo>
                    <a:pt x="81" y="36"/>
                    <a:pt x="82" y="37"/>
                    <a:pt x="83" y="39"/>
                  </a:cubicBezTo>
                  <a:cubicBezTo>
                    <a:pt x="84" y="40"/>
                    <a:pt x="85" y="41"/>
                    <a:pt x="86" y="42"/>
                  </a:cubicBezTo>
                  <a:cubicBezTo>
                    <a:pt x="87" y="42"/>
                    <a:pt x="89" y="43"/>
                    <a:pt x="91" y="43"/>
                  </a:cubicBezTo>
                  <a:cubicBezTo>
                    <a:pt x="93" y="43"/>
                    <a:pt x="93" y="43"/>
                    <a:pt x="94" y="43"/>
                  </a:cubicBezTo>
                  <a:cubicBezTo>
                    <a:pt x="95" y="43"/>
                    <a:pt x="96" y="44"/>
                    <a:pt x="97" y="44"/>
                  </a:cubicBezTo>
                  <a:cubicBezTo>
                    <a:pt x="98" y="45"/>
                    <a:pt x="100" y="45"/>
                    <a:pt x="101" y="45"/>
                  </a:cubicBezTo>
                  <a:cubicBezTo>
                    <a:pt x="102" y="45"/>
                    <a:pt x="104" y="45"/>
                    <a:pt x="105" y="45"/>
                  </a:cubicBezTo>
                  <a:cubicBezTo>
                    <a:pt x="107" y="45"/>
                    <a:pt x="109" y="45"/>
                    <a:pt x="111" y="46"/>
                  </a:cubicBezTo>
                  <a:cubicBezTo>
                    <a:pt x="112" y="47"/>
                    <a:pt x="113" y="49"/>
                    <a:pt x="114" y="51"/>
                  </a:cubicBezTo>
                  <a:cubicBezTo>
                    <a:pt x="115" y="54"/>
                    <a:pt x="115" y="56"/>
                    <a:pt x="118" y="58"/>
                  </a:cubicBezTo>
                  <a:cubicBezTo>
                    <a:pt x="122" y="61"/>
                    <a:pt x="128" y="63"/>
                    <a:pt x="133" y="64"/>
                  </a:cubicBezTo>
                  <a:cubicBezTo>
                    <a:pt x="139" y="66"/>
                    <a:pt x="143" y="69"/>
                    <a:pt x="148" y="75"/>
                  </a:cubicBezTo>
                  <a:cubicBezTo>
                    <a:pt x="150" y="77"/>
                    <a:pt x="152" y="78"/>
                    <a:pt x="154" y="78"/>
                  </a:cubicBezTo>
                  <a:cubicBezTo>
                    <a:pt x="156" y="79"/>
                    <a:pt x="158" y="79"/>
                    <a:pt x="160" y="79"/>
                  </a:cubicBezTo>
                  <a:cubicBezTo>
                    <a:pt x="164" y="81"/>
                    <a:pt x="167" y="84"/>
                    <a:pt x="171" y="87"/>
                  </a:cubicBezTo>
                  <a:cubicBezTo>
                    <a:pt x="175" y="90"/>
                    <a:pt x="178" y="94"/>
                    <a:pt x="183" y="96"/>
                  </a:cubicBezTo>
                  <a:cubicBezTo>
                    <a:pt x="186" y="97"/>
                    <a:pt x="188" y="97"/>
                    <a:pt x="190" y="97"/>
                  </a:cubicBezTo>
                  <a:cubicBezTo>
                    <a:pt x="192" y="97"/>
                    <a:pt x="194" y="96"/>
                    <a:pt x="195" y="96"/>
                  </a:cubicBezTo>
                  <a:cubicBezTo>
                    <a:pt x="197" y="95"/>
                    <a:pt x="199" y="93"/>
                    <a:pt x="202" y="92"/>
                  </a:cubicBezTo>
                  <a:cubicBezTo>
                    <a:pt x="204" y="91"/>
                    <a:pt x="207" y="90"/>
                    <a:pt x="210" y="90"/>
                  </a:cubicBezTo>
                  <a:cubicBezTo>
                    <a:pt x="214" y="90"/>
                    <a:pt x="217" y="91"/>
                    <a:pt x="219" y="93"/>
                  </a:cubicBezTo>
                  <a:cubicBezTo>
                    <a:pt x="220" y="94"/>
                    <a:pt x="220" y="94"/>
                    <a:pt x="220" y="94"/>
                  </a:cubicBezTo>
                  <a:cubicBezTo>
                    <a:pt x="221" y="93"/>
                    <a:pt x="221" y="93"/>
                    <a:pt x="221" y="92"/>
                  </a:cubicBezTo>
                  <a:cubicBezTo>
                    <a:pt x="221" y="92"/>
                    <a:pt x="221" y="91"/>
                    <a:pt x="221" y="90"/>
                  </a:cubicBezTo>
                  <a:cubicBezTo>
                    <a:pt x="221" y="88"/>
                    <a:pt x="222" y="87"/>
                    <a:pt x="224" y="85"/>
                  </a:cubicBezTo>
                  <a:cubicBezTo>
                    <a:pt x="225" y="84"/>
                    <a:pt x="228" y="83"/>
                    <a:pt x="230" y="83"/>
                  </a:cubicBezTo>
                  <a:cubicBezTo>
                    <a:pt x="232" y="83"/>
                    <a:pt x="234" y="84"/>
                    <a:pt x="235" y="85"/>
                  </a:cubicBezTo>
                  <a:cubicBezTo>
                    <a:pt x="236" y="85"/>
                    <a:pt x="236" y="85"/>
                    <a:pt x="236" y="84"/>
                  </a:cubicBezTo>
                  <a:cubicBezTo>
                    <a:pt x="237" y="84"/>
                    <a:pt x="237" y="83"/>
                    <a:pt x="236" y="83"/>
                  </a:cubicBezTo>
                  <a:cubicBezTo>
                    <a:pt x="235" y="81"/>
                    <a:pt x="235" y="80"/>
                    <a:pt x="235" y="79"/>
                  </a:cubicBezTo>
                  <a:cubicBezTo>
                    <a:pt x="235" y="78"/>
                    <a:pt x="235" y="77"/>
                    <a:pt x="236" y="76"/>
                  </a:cubicBezTo>
                  <a:cubicBezTo>
                    <a:pt x="237" y="75"/>
                    <a:pt x="239" y="73"/>
                    <a:pt x="241" y="72"/>
                  </a:cubicBezTo>
                  <a:cubicBezTo>
                    <a:pt x="244" y="71"/>
                    <a:pt x="246" y="70"/>
                    <a:pt x="247" y="69"/>
                  </a:cubicBezTo>
                  <a:cubicBezTo>
                    <a:pt x="251" y="66"/>
                    <a:pt x="256" y="60"/>
                    <a:pt x="259" y="56"/>
                  </a:cubicBezTo>
                  <a:cubicBezTo>
                    <a:pt x="262" y="52"/>
                    <a:pt x="265" y="44"/>
                    <a:pt x="268" y="40"/>
                  </a:cubicBezTo>
                  <a:cubicBezTo>
                    <a:pt x="271" y="36"/>
                    <a:pt x="274" y="33"/>
                    <a:pt x="276" y="31"/>
                  </a:cubicBezTo>
                  <a:cubicBezTo>
                    <a:pt x="279" y="28"/>
                    <a:pt x="281" y="25"/>
                    <a:pt x="282" y="20"/>
                  </a:cubicBezTo>
                  <a:cubicBezTo>
                    <a:pt x="281" y="20"/>
                    <a:pt x="281" y="20"/>
                    <a:pt x="281" y="20"/>
                  </a:cubicBezTo>
                  <a:cubicBezTo>
                    <a:pt x="280" y="20"/>
                    <a:pt x="280" y="20"/>
                    <a:pt x="280" y="20"/>
                  </a:cubicBezTo>
                  <a:cubicBezTo>
                    <a:pt x="279" y="29"/>
                    <a:pt x="275" y="38"/>
                    <a:pt x="270" y="46"/>
                  </a:cubicBezTo>
                  <a:cubicBezTo>
                    <a:pt x="268" y="50"/>
                    <a:pt x="268" y="55"/>
                    <a:pt x="268" y="59"/>
                  </a:cubicBezTo>
                  <a:cubicBezTo>
                    <a:pt x="267" y="61"/>
                    <a:pt x="267" y="63"/>
                    <a:pt x="266" y="64"/>
                  </a:cubicBezTo>
                  <a:cubicBezTo>
                    <a:pt x="265" y="66"/>
                    <a:pt x="263" y="67"/>
                    <a:pt x="261" y="68"/>
                  </a:cubicBezTo>
                  <a:cubicBezTo>
                    <a:pt x="260" y="68"/>
                    <a:pt x="259" y="68"/>
                    <a:pt x="258" y="68"/>
                  </a:cubicBezTo>
                  <a:cubicBezTo>
                    <a:pt x="257" y="68"/>
                    <a:pt x="256" y="68"/>
                    <a:pt x="255" y="68"/>
                  </a:cubicBezTo>
                  <a:cubicBezTo>
                    <a:pt x="254" y="68"/>
                    <a:pt x="254" y="68"/>
                    <a:pt x="253" y="69"/>
                  </a:cubicBezTo>
                  <a:cubicBezTo>
                    <a:pt x="252" y="69"/>
                    <a:pt x="251" y="69"/>
                    <a:pt x="251" y="69"/>
                  </a:cubicBezTo>
                  <a:cubicBezTo>
                    <a:pt x="250" y="70"/>
                    <a:pt x="250" y="71"/>
                    <a:pt x="249" y="72"/>
                  </a:cubicBezTo>
                  <a:cubicBezTo>
                    <a:pt x="249" y="73"/>
                    <a:pt x="249" y="75"/>
                    <a:pt x="249" y="77"/>
                  </a:cubicBezTo>
                  <a:cubicBezTo>
                    <a:pt x="249" y="78"/>
                    <a:pt x="248" y="80"/>
                    <a:pt x="248" y="80"/>
                  </a:cubicBezTo>
                  <a:cubicBezTo>
                    <a:pt x="247" y="83"/>
                    <a:pt x="246" y="84"/>
                    <a:pt x="245" y="85"/>
                  </a:cubicBezTo>
                  <a:cubicBezTo>
                    <a:pt x="243" y="86"/>
                    <a:pt x="241" y="86"/>
                    <a:pt x="239" y="88"/>
                  </a:cubicBezTo>
                  <a:cubicBezTo>
                    <a:pt x="238" y="88"/>
                    <a:pt x="237" y="88"/>
                    <a:pt x="236" y="89"/>
                  </a:cubicBezTo>
                  <a:cubicBezTo>
                    <a:pt x="236" y="89"/>
                    <a:pt x="235" y="89"/>
                    <a:pt x="234" y="90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3" y="91"/>
                    <a:pt x="233" y="92"/>
                    <a:pt x="233" y="92"/>
                  </a:cubicBezTo>
                  <a:cubicBezTo>
                    <a:pt x="233" y="93"/>
                    <a:pt x="233" y="93"/>
                    <a:pt x="233" y="93"/>
                  </a:cubicBezTo>
                  <a:cubicBezTo>
                    <a:pt x="233" y="93"/>
                    <a:pt x="233" y="93"/>
                    <a:pt x="232" y="93"/>
                  </a:cubicBezTo>
                  <a:cubicBezTo>
                    <a:pt x="231" y="93"/>
                    <a:pt x="231" y="94"/>
                    <a:pt x="231" y="94"/>
                  </a:cubicBezTo>
                  <a:cubicBezTo>
                    <a:pt x="231" y="97"/>
                    <a:pt x="233" y="99"/>
                    <a:pt x="233" y="101"/>
                  </a:cubicBezTo>
                  <a:cubicBezTo>
                    <a:pt x="233" y="102"/>
                    <a:pt x="233" y="103"/>
                    <a:pt x="232" y="103"/>
                  </a:cubicBezTo>
                  <a:cubicBezTo>
                    <a:pt x="232" y="104"/>
                    <a:pt x="231" y="104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29" y="105"/>
                    <a:pt x="229" y="105"/>
                  </a:cubicBezTo>
                  <a:cubicBezTo>
                    <a:pt x="227" y="105"/>
                    <a:pt x="226" y="104"/>
                    <a:pt x="225" y="103"/>
                  </a:cubicBezTo>
                  <a:cubicBezTo>
                    <a:pt x="223" y="101"/>
                    <a:pt x="222" y="99"/>
                    <a:pt x="221" y="98"/>
                  </a:cubicBezTo>
                  <a:cubicBezTo>
                    <a:pt x="221" y="98"/>
                    <a:pt x="220" y="98"/>
                    <a:pt x="220" y="98"/>
                  </a:cubicBezTo>
                  <a:cubicBezTo>
                    <a:pt x="219" y="98"/>
                    <a:pt x="219" y="99"/>
                    <a:pt x="219" y="99"/>
                  </a:cubicBezTo>
                  <a:cubicBezTo>
                    <a:pt x="221" y="101"/>
                    <a:pt x="222" y="105"/>
                    <a:pt x="222" y="108"/>
                  </a:cubicBezTo>
                  <a:cubicBezTo>
                    <a:pt x="222" y="110"/>
                    <a:pt x="221" y="113"/>
                    <a:pt x="220" y="114"/>
                  </a:cubicBezTo>
                  <a:cubicBezTo>
                    <a:pt x="219" y="116"/>
                    <a:pt x="217" y="117"/>
                    <a:pt x="214" y="117"/>
                  </a:cubicBezTo>
                  <a:cubicBezTo>
                    <a:pt x="213" y="117"/>
                    <a:pt x="213" y="117"/>
                    <a:pt x="213" y="117"/>
                  </a:cubicBezTo>
                  <a:cubicBezTo>
                    <a:pt x="213" y="118"/>
                    <a:pt x="213" y="118"/>
                    <a:pt x="213" y="118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6" y="119"/>
                    <a:pt x="217" y="120"/>
                    <a:pt x="218" y="120"/>
                  </a:cubicBezTo>
                  <a:cubicBezTo>
                    <a:pt x="219" y="121"/>
                    <a:pt x="219" y="122"/>
                    <a:pt x="219" y="124"/>
                  </a:cubicBezTo>
                  <a:cubicBezTo>
                    <a:pt x="219" y="126"/>
                    <a:pt x="218" y="129"/>
                    <a:pt x="218" y="132"/>
                  </a:cubicBezTo>
                  <a:cubicBezTo>
                    <a:pt x="218" y="132"/>
                    <a:pt x="218" y="132"/>
                    <a:pt x="218" y="132"/>
                  </a:cubicBezTo>
                  <a:cubicBezTo>
                    <a:pt x="218" y="133"/>
                    <a:pt x="219" y="135"/>
                    <a:pt x="219" y="137"/>
                  </a:cubicBezTo>
                  <a:cubicBezTo>
                    <a:pt x="220" y="138"/>
                    <a:pt x="220" y="140"/>
                    <a:pt x="220" y="141"/>
                  </a:cubicBezTo>
                  <a:cubicBezTo>
                    <a:pt x="220" y="143"/>
                    <a:pt x="220" y="144"/>
                    <a:pt x="218" y="145"/>
                  </a:cubicBezTo>
                  <a:cubicBezTo>
                    <a:pt x="218" y="145"/>
                    <a:pt x="218" y="145"/>
                    <a:pt x="218" y="146"/>
                  </a:cubicBezTo>
                  <a:cubicBezTo>
                    <a:pt x="218" y="146"/>
                    <a:pt x="218" y="146"/>
                    <a:pt x="218" y="146"/>
                  </a:cubicBezTo>
                  <a:cubicBezTo>
                    <a:pt x="221" y="148"/>
                    <a:pt x="222" y="150"/>
                    <a:pt x="223" y="153"/>
                  </a:cubicBezTo>
                  <a:cubicBezTo>
                    <a:pt x="224" y="156"/>
                    <a:pt x="224" y="159"/>
                    <a:pt x="224" y="162"/>
                  </a:cubicBezTo>
                  <a:cubicBezTo>
                    <a:pt x="224" y="162"/>
                    <a:pt x="224" y="163"/>
                    <a:pt x="225" y="163"/>
                  </a:cubicBezTo>
                  <a:cubicBezTo>
                    <a:pt x="226" y="163"/>
                    <a:pt x="227" y="163"/>
                    <a:pt x="227" y="164"/>
                  </a:cubicBezTo>
                  <a:cubicBezTo>
                    <a:pt x="228" y="165"/>
                    <a:pt x="229" y="166"/>
                    <a:pt x="231" y="166"/>
                  </a:cubicBezTo>
                  <a:cubicBezTo>
                    <a:pt x="232" y="166"/>
                    <a:pt x="233" y="166"/>
                    <a:pt x="234" y="166"/>
                  </a:cubicBezTo>
                  <a:cubicBezTo>
                    <a:pt x="235" y="166"/>
                    <a:pt x="237" y="166"/>
                    <a:pt x="238" y="166"/>
                  </a:cubicBezTo>
                  <a:cubicBezTo>
                    <a:pt x="239" y="166"/>
                    <a:pt x="241" y="166"/>
                    <a:pt x="242" y="167"/>
                  </a:cubicBezTo>
                  <a:cubicBezTo>
                    <a:pt x="244" y="168"/>
                    <a:pt x="246" y="170"/>
                    <a:pt x="247" y="172"/>
                  </a:cubicBezTo>
                  <a:cubicBezTo>
                    <a:pt x="248" y="174"/>
                    <a:pt x="248" y="176"/>
                    <a:pt x="248" y="178"/>
                  </a:cubicBezTo>
                  <a:cubicBezTo>
                    <a:pt x="248" y="181"/>
                    <a:pt x="248" y="183"/>
                    <a:pt x="247" y="185"/>
                  </a:cubicBezTo>
                  <a:cubicBezTo>
                    <a:pt x="247" y="185"/>
                    <a:pt x="248" y="186"/>
                    <a:pt x="248" y="186"/>
                  </a:cubicBezTo>
                  <a:cubicBezTo>
                    <a:pt x="249" y="186"/>
                    <a:pt x="249" y="186"/>
                    <a:pt x="249" y="185"/>
                  </a:cubicBezTo>
                  <a:cubicBezTo>
                    <a:pt x="251" y="182"/>
                    <a:pt x="253" y="181"/>
                    <a:pt x="257" y="180"/>
                  </a:cubicBezTo>
                  <a:cubicBezTo>
                    <a:pt x="258" y="180"/>
                    <a:pt x="259" y="181"/>
                    <a:pt x="260" y="181"/>
                  </a:cubicBezTo>
                  <a:cubicBezTo>
                    <a:pt x="263" y="182"/>
                    <a:pt x="266" y="184"/>
                    <a:pt x="267" y="187"/>
                  </a:cubicBezTo>
                  <a:cubicBezTo>
                    <a:pt x="268" y="190"/>
                    <a:pt x="269" y="193"/>
                    <a:pt x="270" y="196"/>
                  </a:cubicBezTo>
                  <a:cubicBezTo>
                    <a:pt x="270" y="197"/>
                    <a:pt x="270" y="197"/>
                    <a:pt x="270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3" y="196"/>
                    <a:pt x="274" y="195"/>
                    <a:pt x="275" y="195"/>
                  </a:cubicBezTo>
                  <a:cubicBezTo>
                    <a:pt x="277" y="195"/>
                    <a:pt x="280" y="196"/>
                    <a:pt x="283" y="196"/>
                  </a:cubicBezTo>
                  <a:cubicBezTo>
                    <a:pt x="283" y="196"/>
                    <a:pt x="283" y="196"/>
                    <a:pt x="283" y="196"/>
                  </a:cubicBezTo>
                  <a:cubicBezTo>
                    <a:pt x="283" y="196"/>
                    <a:pt x="283" y="196"/>
                    <a:pt x="283" y="196"/>
                  </a:cubicBezTo>
                  <a:cubicBezTo>
                    <a:pt x="288" y="196"/>
                    <a:pt x="293" y="195"/>
                    <a:pt x="297" y="195"/>
                  </a:cubicBezTo>
                  <a:cubicBezTo>
                    <a:pt x="298" y="195"/>
                    <a:pt x="298" y="195"/>
                    <a:pt x="298" y="195"/>
                  </a:cubicBezTo>
                  <a:cubicBezTo>
                    <a:pt x="298" y="195"/>
                    <a:pt x="298" y="195"/>
                    <a:pt x="298" y="195"/>
                  </a:cubicBezTo>
                  <a:cubicBezTo>
                    <a:pt x="298" y="195"/>
                    <a:pt x="298" y="195"/>
                    <a:pt x="298" y="195"/>
                  </a:cubicBezTo>
                  <a:cubicBezTo>
                    <a:pt x="300" y="195"/>
                    <a:pt x="301" y="195"/>
                    <a:pt x="303" y="195"/>
                  </a:cubicBezTo>
                  <a:cubicBezTo>
                    <a:pt x="304" y="195"/>
                    <a:pt x="304" y="195"/>
                    <a:pt x="305" y="195"/>
                  </a:cubicBezTo>
                  <a:cubicBezTo>
                    <a:pt x="306" y="196"/>
                    <a:pt x="307" y="197"/>
                    <a:pt x="309" y="198"/>
                  </a:cubicBezTo>
                  <a:cubicBezTo>
                    <a:pt x="309" y="199"/>
                    <a:pt x="310" y="199"/>
                    <a:pt x="311" y="200"/>
                  </a:cubicBezTo>
                  <a:cubicBezTo>
                    <a:pt x="311" y="201"/>
                    <a:pt x="312" y="201"/>
                    <a:pt x="313" y="201"/>
                  </a:cubicBezTo>
                  <a:cubicBezTo>
                    <a:pt x="313" y="201"/>
                    <a:pt x="313" y="201"/>
                    <a:pt x="313" y="201"/>
                  </a:cubicBezTo>
                  <a:cubicBezTo>
                    <a:pt x="313" y="201"/>
                    <a:pt x="313" y="201"/>
                    <a:pt x="313" y="201"/>
                  </a:cubicBezTo>
                  <a:cubicBezTo>
                    <a:pt x="315" y="201"/>
                    <a:pt x="316" y="201"/>
                    <a:pt x="316" y="200"/>
                  </a:cubicBezTo>
                  <a:cubicBezTo>
                    <a:pt x="317" y="200"/>
                    <a:pt x="318" y="199"/>
                    <a:pt x="318" y="199"/>
                  </a:cubicBezTo>
                  <a:cubicBezTo>
                    <a:pt x="318" y="199"/>
                    <a:pt x="318" y="199"/>
                    <a:pt x="318" y="199"/>
                  </a:cubicBezTo>
                  <a:cubicBezTo>
                    <a:pt x="319" y="199"/>
                    <a:pt x="320" y="199"/>
                    <a:pt x="320" y="199"/>
                  </a:cubicBezTo>
                  <a:cubicBezTo>
                    <a:pt x="321" y="199"/>
                    <a:pt x="322" y="199"/>
                    <a:pt x="324" y="199"/>
                  </a:cubicBezTo>
                  <a:cubicBezTo>
                    <a:pt x="324" y="199"/>
                    <a:pt x="324" y="199"/>
                    <a:pt x="324" y="199"/>
                  </a:cubicBezTo>
                  <a:cubicBezTo>
                    <a:pt x="324" y="198"/>
                    <a:pt x="324" y="198"/>
                    <a:pt x="324" y="198"/>
                  </a:cubicBezTo>
                  <a:cubicBezTo>
                    <a:pt x="324" y="199"/>
                    <a:pt x="324" y="199"/>
                    <a:pt x="324" y="199"/>
                  </a:cubicBezTo>
                  <a:cubicBezTo>
                    <a:pt x="324" y="199"/>
                    <a:pt x="324" y="199"/>
                    <a:pt x="325" y="200"/>
                  </a:cubicBezTo>
                  <a:cubicBezTo>
                    <a:pt x="326" y="200"/>
                    <a:pt x="326" y="200"/>
                    <a:pt x="326" y="200"/>
                  </a:cubicBezTo>
                  <a:cubicBezTo>
                    <a:pt x="326" y="200"/>
                    <a:pt x="326" y="200"/>
                    <a:pt x="326" y="200"/>
                  </a:cubicBezTo>
                  <a:cubicBezTo>
                    <a:pt x="326" y="200"/>
                    <a:pt x="326" y="200"/>
                    <a:pt x="326" y="200"/>
                  </a:cubicBezTo>
                  <a:cubicBezTo>
                    <a:pt x="327" y="200"/>
                    <a:pt x="327" y="200"/>
                    <a:pt x="327" y="200"/>
                  </a:cubicBezTo>
                  <a:cubicBezTo>
                    <a:pt x="328" y="200"/>
                    <a:pt x="328" y="200"/>
                    <a:pt x="329" y="199"/>
                  </a:cubicBezTo>
                  <a:cubicBezTo>
                    <a:pt x="329" y="199"/>
                    <a:pt x="330" y="199"/>
                    <a:pt x="330" y="199"/>
                  </a:cubicBezTo>
                  <a:cubicBezTo>
                    <a:pt x="330" y="199"/>
                    <a:pt x="330" y="199"/>
                    <a:pt x="330" y="199"/>
                  </a:cubicBezTo>
                  <a:cubicBezTo>
                    <a:pt x="330" y="199"/>
                    <a:pt x="330" y="199"/>
                    <a:pt x="330" y="199"/>
                  </a:cubicBezTo>
                  <a:cubicBezTo>
                    <a:pt x="331" y="199"/>
                    <a:pt x="332" y="200"/>
                    <a:pt x="332" y="200"/>
                  </a:cubicBezTo>
                  <a:cubicBezTo>
                    <a:pt x="333" y="200"/>
                    <a:pt x="333" y="201"/>
                    <a:pt x="333" y="203"/>
                  </a:cubicBezTo>
                  <a:cubicBezTo>
                    <a:pt x="333" y="203"/>
                    <a:pt x="333" y="203"/>
                    <a:pt x="334" y="203"/>
                  </a:cubicBezTo>
                  <a:cubicBezTo>
                    <a:pt x="335" y="203"/>
                    <a:pt x="335" y="203"/>
                    <a:pt x="335" y="203"/>
                  </a:cubicBezTo>
                  <a:cubicBezTo>
                    <a:pt x="336" y="202"/>
                    <a:pt x="339" y="200"/>
                    <a:pt x="343" y="198"/>
                  </a:cubicBezTo>
                  <a:cubicBezTo>
                    <a:pt x="346" y="196"/>
                    <a:pt x="350" y="195"/>
                    <a:pt x="352" y="195"/>
                  </a:cubicBezTo>
                  <a:cubicBezTo>
                    <a:pt x="352" y="195"/>
                    <a:pt x="352" y="195"/>
                    <a:pt x="352" y="195"/>
                  </a:cubicBezTo>
                  <a:cubicBezTo>
                    <a:pt x="355" y="195"/>
                    <a:pt x="357" y="196"/>
                    <a:pt x="358" y="197"/>
                  </a:cubicBezTo>
                  <a:cubicBezTo>
                    <a:pt x="360" y="198"/>
                    <a:pt x="361" y="201"/>
                    <a:pt x="361" y="204"/>
                  </a:cubicBezTo>
                  <a:cubicBezTo>
                    <a:pt x="362" y="207"/>
                    <a:pt x="363" y="210"/>
                    <a:pt x="364" y="212"/>
                  </a:cubicBezTo>
                  <a:cubicBezTo>
                    <a:pt x="364" y="213"/>
                    <a:pt x="364" y="213"/>
                    <a:pt x="365" y="213"/>
                  </a:cubicBezTo>
                  <a:cubicBezTo>
                    <a:pt x="365" y="213"/>
                    <a:pt x="365" y="213"/>
                    <a:pt x="366" y="212"/>
                  </a:cubicBezTo>
                  <a:cubicBezTo>
                    <a:pt x="367" y="210"/>
                    <a:pt x="369" y="209"/>
                    <a:pt x="371" y="209"/>
                  </a:cubicBezTo>
                  <a:cubicBezTo>
                    <a:pt x="373" y="209"/>
                    <a:pt x="375" y="210"/>
                    <a:pt x="376" y="212"/>
                  </a:cubicBezTo>
                  <a:cubicBezTo>
                    <a:pt x="378" y="214"/>
                    <a:pt x="379" y="216"/>
                    <a:pt x="379" y="219"/>
                  </a:cubicBezTo>
                  <a:cubicBezTo>
                    <a:pt x="379" y="220"/>
                    <a:pt x="379" y="220"/>
                    <a:pt x="379" y="220"/>
                  </a:cubicBezTo>
                  <a:cubicBezTo>
                    <a:pt x="380" y="220"/>
                    <a:pt x="380" y="220"/>
                    <a:pt x="380" y="220"/>
                  </a:cubicBezTo>
                  <a:cubicBezTo>
                    <a:pt x="381" y="220"/>
                    <a:pt x="381" y="220"/>
                    <a:pt x="381" y="220"/>
                  </a:cubicBezTo>
                  <a:cubicBezTo>
                    <a:pt x="382" y="220"/>
                    <a:pt x="382" y="220"/>
                    <a:pt x="383" y="220"/>
                  </a:cubicBezTo>
                  <a:cubicBezTo>
                    <a:pt x="383" y="221"/>
                    <a:pt x="384" y="222"/>
                    <a:pt x="384" y="224"/>
                  </a:cubicBezTo>
                  <a:cubicBezTo>
                    <a:pt x="385" y="225"/>
                    <a:pt x="385" y="226"/>
                    <a:pt x="385" y="228"/>
                  </a:cubicBezTo>
                  <a:cubicBezTo>
                    <a:pt x="385" y="229"/>
                    <a:pt x="385" y="229"/>
                    <a:pt x="385" y="229"/>
                  </a:cubicBezTo>
                  <a:cubicBezTo>
                    <a:pt x="386" y="229"/>
                    <a:pt x="386" y="229"/>
                    <a:pt x="386" y="229"/>
                  </a:cubicBezTo>
                  <a:cubicBezTo>
                    <a:pt x="387" y="228"/>
                    <a:pt x="388" y="228"/>
                    <a:pt x="388" y="228"/>
                  </a:cubicBezTo>
                  <a:cubicBezTo>
                    <a:pt x="389" y="228"/>
                    <a:pt x="389" y="228"/>
                    <a:pt x="389" y="228"/>
                  </a:cubicBezTo>
                  <a:cubicBezTo>
                    <a:pt x="389" y="228"/>
                    <a:pt x="390" y="229"/>
                    <a:pt x="390" y="230"/>
                  </a:cubicBezTo>
                  <a:cubicBezTo>
                    <a:pt x="390" y="230"/>
                    <a:pt x="390" y="231"/>
                    <a:pt x="390" y="232"/>
                  </a:cubicBezTo>
                  <a:cubicBezTo>
                    <a:pt x="390" y="235"/>
                    <a:pt x="390" y="238"/>
                    <a:pt x="390" y="239"/>
                  </a:cubicBezTo>
                  <a:cubicBezTo>
                    <a:pt x="389" y="242"/>
                    <a:pt x="389" y="243"/>
                    <a:pt x="389" y="245"/>
                  </a:cubicBezTo>
                  <a:cubicBezTo>
                    <a:pt x="389" y="247"/>
                    <a:pt x="389" y="249"/>
                    <a:pt x="390" y="250"/>
                  </a:cubicBezTo>
                  <a:cubicBezTo>
                    <a:pt x="390" y="250"/>
                    <a:pt x="390" y="250"/>
                    <a:pt x="390" y="250"/>
                  </a:cubicBezTo>
                  <a:cubicBezTo>
                    <a:pt x="391" y="253"/>
                    <a:pt x="393" y="254"/>
                    <a:pt x="394" y="255"/>
                  </a:cubicBezTo>
                  <a:cubicBezTo>
                    <a:pt x="394" y="257"/>
                    <a:pt x="395" y="258"/>
                    <a:pt x="395" y="261"/>
                  </a:cubicBezTo>
                  <a:cubicBezTo>
                    <a:pt x="395" y="261"/>
                    <a:pt x="395" y="261"/>
                    <a:pt x="395" y="261"/>
                  </a:cubicBezTo>
                  <a:cubicBezTo>
                    <a:pt x="395" y="261"/>
                    <a:pt x="395" y="261"/>
                    <a:pt x="395" y="261"/>
                  </a:cubicBezTo>
                  <a:cubicBezTo>
                    <a:pt x="395" y="265"/>
                    <a:pt x="394" y="269"/>
                    <a:pt x="394" y="274"/>
                  </a:cubicBezTo>
                  <a:cubicBezTo>
                    <a:pt x="394" y="274"/>
                    <a:pt x="394" y="275"/>
                    <a:pt x="394" y="275"/>
                  </a:cubicBezTo>
                  <a:cubicBezTo>
                    <a:pt x="394" y="275"/>
                    <a:pt x="394" y="275"/>
                    <a:pt x="394" y="275"/>
                  </a:cubicBezTo>
                  <a:cubicBezTo>
                    <a:pt x="395" y="284"/>
                    <a:pt x="399" y="290"/>
                    <a:pt x="403" y="296"/>
                  </a:cubicBezTo>
                  <a:cubicBezTo>
                    <a:pt x="403" y="296"/>
                    <a:pt x="403" y="296"/>
                    <a:pt x="403" y="296"/>
                  </a:cubicBezTo>
                  <a:cubicBezTo>
                    <a:pt x="406" y="301"/>
                    <a:pt x="407" y="307"/>
                    <a:pt x="407" y="314"/>
                  </a:cubicBezTo>
                  <a:cubicBezTo>
                    <a:pt x="408" y="320"/>
                    <a:pt x="407" y="327"/>
                    <a:pt x="408" y="333"/>
                  </a:cubicBezTo>
                  <a:cubicBezTo>
                    <a:pt x="409" y="341"/>
                    <a:pt x="409" y="348"/>
                    <a:pt x="410" y="356"/>
                  </a:cubicBezTo>
                  <a:cubicBezTo>
                    <a:pt x="410" y="356"/>
                    <a:pt x="410" y="356"/>
                    <a:pt x="410" y="356"/>
                  </a:cubicBezTo>
                  <a:cubicBezTo>
                    <a:pt x="411" y="363"/>
                    <a:pt x="415" y="369"/>
                    <a:pt x="417" y="376"/>
                  </a:cubicBezTo>
                  <a:cubicBezTo>
                    <a:pt x="417" y="376"/>
                    <a:pt x="417" y="376"/>
                    <a:pt x="417" y="376"/>
                  </a:cubicBezTo>
                  <a:cubicBezTo>
                    <a:pt x="417" y="381"/>
                    <a:pt x="419" y="386"/>
                    <a:pt x="421" y="391"/>
                  </a:cubicBezTo>
                  <a:cubicBezTo>
                    <a:pt x="421" y="391"/>
                    <a:pt x="421" y="391"/>
                    <a:pt x="421" y="391"/>
                  </a:cubicBezTo>
                  <a:cubicBezTo>
                    <a:pt x="422" y="395"/>
                    <a:pt x="423" y="401"/>
                    <a:pt x="426" y="404"/>
                  </a:cubicBezTo>
                  <a:cubicBezTo>
                    <a:pt x="427" y="404"/>
                    <a:pt x="427" y="404"/>
                    <a:pt x="427" y="404"/>
                  </a:cubicBezTo>
                  <a:cubicBezTo>
                    <a:pt x="426" y="403"/>
                    <a:pt x="426" y="403"/>
                    <a:pt x="426" y="403"/>
                  </a:cubicBezTo>
                  <a:cubicBezTo>
                    <a:pt x="426" y="403"/>
                    <a:pt x="426" y="403"/>
                    <a:pt x="425" y="403"/>
                  </a:cubicBezTo>
                  <a:cubicBezTo>
                    <a:pt x="421" y="403"/>
                    <a:pt x="414" y="400"/>
                    <a:pt x="412" y="399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09" y="397"/>
                    <a:pt x="408" y="394"/>
                    <a:pt x="407" y="391"/>
                  </a:cubicBezTo>
                  <a:cubicBezTo>
                    <a:pt x="406" y="388"/>
                    <a:pt x="405" y="384"/>
                    <a:pt x="404" y="381"/>
                  </a:cubicBezTo>
                  <a:cubicBezTo>
                    <a:pt x="404" y="380"/>
                    <a:pt x="404" y="380"/>
                    <a:pt x="403" y="380"/>
                  </a:cubicBezTo>
                  <a:cubicBezTo>
                    <a:pt x="400" y="380"/>
                    <a:pt x="397" y="378"/>
                    <a:pt x="395" y="375"/>
                  </a:cubicBezTo>
                  <a:cubicBezTo>
                    <a:pt x="393" y="372"/>
                    <a:pt x="392" y="369"/>
                    <a:pt x="391" y="365"/>
                  </a:cubicBezTo>
                  <a:cubicBezTo>
                    <a:pt x="391" y="365"/>
                    <a:pt x="391" y="364"/>
                    <a:pt x="391" y="364"/>
                  </a:cubicBezTo>
                  <a:cubicBezTo>
                    <a:pt x="390" y="364"/>
                    <a:pt x="390" y="364"/>
                    <a:pt x="390" y="364"/>
                  </a:cubicBezTo>
                  <a:cubicBezTo>
                    <a:pt x="387" y="364"/>
                    <a:pt x="384" y="365"/>
                    <a:pt x="382" y="365"/>
                  </a:cubicBezTo>
                  <a:cubicBezTo>
                    <a:pt x="382" y="365"/>
                    <a:pt x="381" y="365"/>
                    <a:pt x="381" y="365"/>
                  </a:cubicBezTo>
                  <a:cubicBezTo>
                    <a:pt x="381" y="365"/>
                    <a:pt x="381" y="365"/>
                    <a:pt x="381" y="365"/>
                  </a:cubicBezTo>
                  <a:cubicBezTo>
                    <a:pt x="379" y="365"/>
                    <a:pt x="377" y="363"/>
                    <a:pt x="375" y="361"/>
                  </a:cubicBezTo>
                  <a:cubicBezTo>
                    <a:pt x="374" y="359"/>
                    <a:pt x="372" y="357"/>
                    <a:pt x="370" y="356"/>
                  </a:cubicBezTo>
                  <a:cubicBezTo>
                    <a:pt x="368" y="354"/>
                    <a:pt x="366" y="354"/>
                    <a:pt x="365" y="354"/>
                  </a:cubicBezTo>
                  <a:cubicBezTo>
                    <a:pt x="364" y="354"/>
                    <a:pt x="362" y="354"/>
                    <a:pt x="360" y="354"/>
                  </a:cubicBezTo>
                  <a:cubicBezTo>
                    <a:pt x="360" y="354"/>
                    <a:pt x="360" y="354"/>
                    <a:pt x="360" y="354"/>
                  </a:cubicBezTo>
                  <a:cubicBezTo>
                    <a:pt x="356" y="353"/>
                    <a:pt x="353" y="353"/>
                    <a:pt x="350" y="351"/>
                  </a:cubicBezTo>
                  <a:cubicBezTo>
                    <a:pt x="350" y="350"/>
                    <a:pt x="349" y="350"/>
                    <a:pt x="349" y="351"/>
                  </a:cubicBezTo>
                  <a:cubicBezTo>
                    <a:pt x="348" y="351"/>
                    <a:pt x="348" y="351"/>
                    <a:pt x="349" y="352"/>
                  </a:cubicBezTo>
                  <a:cubicBezTo>
                    <a:pt x="350" y="353"/>
                    <a:pt x="350" y="355"/>
                    <a:pt x="350" y="356"/>
                  </a:cubicBezTo>
                  <a:cubicBezTo>
                    <a:pt x="350" y="357"/>
                    <a:pt x="349" y="359"/>
                    <a:pt x="348" y="359"/>
                  </a:cubicBezTo>
                  <a:cubicBezTo>
                    <a:pt x="346" y="360"/>
                    <a:pt x="344" y="361"/>
                    <a:pt x="342" y="361"/>
                  </a:cubicBezTo>
                  <a:cubicBezTo>
                    <a:pt x="339" y="361"/>
                    <a:pt x="337" y="360"/>
                    <a:pt x="335" y="359"/>
                  </a:cubicBezTo>
                  <a:cubicBezTo>
                    <a:pt x="334" y="359"/>
                    <a:pt x="334" y="359"/>
                    <a:pt x="334" y="359"/>
                  </a:cubicBezTo>
                  <a:cubicBezTo>
                    <a:pt x="333" y="359"/>
                    <a:pt x="333" y="360"/>
                    <a:pt x="333" y="360"/>
                  </a:cubicBezTo>
                  <a:cubicBezTo>
                    <a:pt x="333" y="360"/>
                    <a:pt x="333" y="361"/>
                    <a:pt x="333" y="361"/>
                  </a:cubicBezTo>
                  <a:cubicBezTo>
                    <a:pt x="333" y="364"/>
                    <a:pt x="332" y="365"/>
                    <a:pt x="331" y="366"/>
                  </a:cubicBezTo>
                  <a:cubicBezTo>
                    <a:pt x="329" y="367"/>
                    <a:pt x="327" y="367"/>
                    <a:pt x="325" y="368"/>
                  </a:cubicBezTo>
                  <a:cubicBezTo>
                    <a:pt x="324" y="368"/>
                    <a:pt x="324" y="368"/>
                    <a:pt x="324" y="368"/>
                  </a:cubicBezTo>
                  <a:cubicBezTo>
                    <a:pt x="324" y="369"/>
                    <a:pt x="324" y="369"/>
                    <a:pt x="324" y="369"/>
                  </a:cubicBezTo>
                  <a:cubicBezTo>
                    <a:pt x="324" y="370"/>
                    <a:pt x="324" y="370"/>
                    <a:pt x="324" y="371"/>
                  </a:cubicBezTo>
                  <a:cubicBezTo>
                    <a:pt x="324" y="372"/>
                    <a:pt x="324" y="374"/>
                    <a:pt x="323" y="375"/>
                  </a:cubicBezTo>
                  <a:cubicBezTo>
                    <a:pt x="321" y="376"/>
                    <a:pt x="320" y="376"/>
                    <a:pt x="318" y="376"/>
                  </a:cubicBezTo>
                  <a:cubicBezTo>
                    <a:pt x="318" y="377"/>
                    <a:pt x="318" y="377"/>
                    <a:pt x="318" y="377"/>
                  </a:cubicBezTo>
                  <a:cubicBezTo>
                    <a:pt x="318" y="376"/>
                    <a:pt x="318" y="376"/>
                    <a:pt x="318" y="376"/>
                  </a:cubicBezTo>
                  <a:cubicBezTo>
                    <a:pt x="318" y="376"/>
                    <a:pt x="318" y="376"/>
                    <a:pt x="318" y="376"/>
                  </a:cubicBezTo>
                  <a:cubicBezTo>
                    <a:pt x="316" y="376"/>
                    <a:pt x="315" y="376"/>
                    <a:pt x="314" y="375"/>
                  </a:cubicBezTo>
                  <a:cubicBezTo>
                    <a:pt x="313" y="374"/>
                    <a:pt x="313" y="372"/>
                    <a:pt x="312" y="370"/>
                  </a:cubicBezTo>
                  <a:cubicBezTo>
                    <a:pt x="312" y="367"/>
                    <a:pt x="312" y="365"/>
                    <a:pt x="311" y="362"/>
                  </a:cubicBezTo>
                  <a:cubicBezTo>
                    <a:pt x="310" y="362"/>
                    <a:pt x="310" y="362"/>
                    <a:pt x="310" y="362"/>
                  </a:cubicBezTo>
                  <a:cubicBezTo>
                    <a:pt x="310" y="362"/>
                    <a:pt x="310" y="362"/>
                    <a:pt x="310" y="362"/>
                  </a:cubicBezTo>
                  <a:cubicBezTo>
                    <a:pt x="304" y="364"/>
                    <a:pt x="298" y="367"/>
                    <a:pt x="293" y="367"/>
                  </a:cubicBezTo>
                  <a:cubicBezTo>
                    <a:pt x="290" y="367"/>
                    <a:pt x="287" y="366"/>
                    <a:pt x="284" y="363"/>
                  </a:cubicBezTo>
                  <a:cubicBezTo>
                    <a:pt x="284" y="363"/>
                    <a:pt x="283" y="363"/>
                    <a:pt x="283" y="363"/>
                  </a:cubicBezTo>
                  <a:cubicBezTo>
                    <a:pt x="283" y="363"/>
                    <a:pt x="282" y="364"/>
                    <a:pt x="282" y="364"/>
                  </a:cubicBezTo>
                  <a:cubicBezTo>
                    <a:pt x="282" y="366"/>
                    <a:pt x="281" y="368"/>
                    <a:pt x="280" y="369"/>
                  </a:cubicBezTo>
                  <a:cubicBezTo>
                    <a:pt x="279" y="370"/>
                    <a:pt x="277" y="371"/>
                    <a:pt x="276" y="371"/>
                  </a:cubicBezTo>
                  <a:cubicBezTo>
                    <a:pt x="275" y="371"/>
                    <a:pt x="273" y="370"/>
                    <a:pt x="272" y="369"/>
                  </a:cubicBezTo>
                  <a:cubicBezTo>
                    <a:pt x="271" y="369"/>
                    <a:pt x="271" y="369"/>
                    <a:pt x="271" y="369"/>
                  </a:cubicBezTo>
                  <a:cubicBezTo>
                    <a:pt x="270" y="369"/>
                    <a:pt x="270" y="369"/>
                    <a:pt x="270" y="369"/>
                  </a:cubicBezTo>
                  <a:cubicBezTo>
                    <a:pt x="269" y="372"/>
                    <a:pt x="268" y="375"/>
                    <a:pt x="268" y="378"/>
                  </a:cubicBezTo>
                  <a:cubicBezTo>
                    <a:pt x="267" y="381"/>
                    <a:pt x="266" y="384"/>
                    <a:pt x="265" y="386"/>
                  </a:cubicBezTo>
                  <a:cubicBezTo>
                    <a:pt x="265" y="387"/>
                    <a:pt x="265" y="387"/>
                    <a:pt x="265" y="387"/>
                  </a:cubicBezTo>
                  <a:cubicBezTo>
                    <a:pt x="265" y="386"/>
                    <a:pt x="265" y="386"/>
                    <a:pt x="265" y="386"/>
                  </a:cubicBezTo>
                  <a:cubicBezTo>
                    <a:pt x="265" y="386"/>
                    <a:pt x="265" y="386"/>
                    <a:pt x="265" y="386"/>
                  </a:cubicBezTo>
                  <a:cubicBezTo>
                    <a:pt x="260" y="386"/>
                    <a:pt x="254" y="383"/>
                    <a:pt x="249" y="382"/>
                  </a:cubicBezTo>
                  <a:cubicBezTo>
                    <a:pt x="249" y="382"/>
                    <a:pt x="249" y="383"/>
                    <a:pt x="248" y="383"/>
                  </a:cubicBezTo>
                  <a:cubicBezTo>
                    <a:pt x="247" y="385"/>
                    <a:pt x="244" y="388"/>
                    <a:pt x="242" y="391"/>
                  </a:cubicBezTo>
                  <a:cubicBezTo>
                    <a:pt x="241" y="392"/>
                    <a:pt x="241" y="393"/>
                    <a:pt x="241" y="394"/>
                  </a:cubicBezTo>
                  <a:cubicBezTo>
                    <a:pt x="241" y="396"/>
                    <a:pt x="241" y="396"/>
                    <a:pt x="240" y="397"/>
                  </a:cubicBezTo>
                  <a:cubicBezTo>
                    <a:pt x="239" y="398"/>
                    <a:pt x="238" y="399"/>
                    <a:pt x="236" y="399"/>
                  </a:cubicBezTo>
                  <a:cubicBezTo>
                    <a:pt x="234" y="400"/>
                    <a:pt x="232" y="400"/>
                    <a:pt x="230" y="402"/>
                  </a:cubicBezTo>
                  <a:cubicBezTo>
                    <a:pt x="229" y="403"/>
                    <a:pt x="229" y="404"/>
                    <a:pt x="228" y="406"/>
                  </a:cubicBezTo>
                  <a:cubicBezTo>
                    <a:pt x="228" y="408"/>
                    <a:pt x="227" y="409"/>
                    <a:pt x="227" y="410"/>
                  </a:cubicBezTo>
                  <a:cubicBezTo>
                    <a:pt x="225" y="413"/>
                    <a:pt x="224" y="417"/>
                    <a:pt x="222" y="420"/>
                  </a:cubicBezTo>
                  <a:cubicBezTo>
                    <a:pt x="222" y="421"/>
                    <a:pt x="220" y="422"/>
                    <a:pt x="219" y="424"/>
                  </a:cubicBezTo>
                  <a:cubicBezTo>
                    <a:pt x="218" y="425"/>
                    <a:pt x="217" y="427"/>
                    <a:pt x="217" y="429"/>
                  </a:cubicBezTo>
                  <a:cubicBezTo>
                    <a:pt x="217" y="429"/>
                    <a:pt x="217" y="429"/>
                    <a:pt x="217" y="430"/>
                  </a:cubicBezTo>
                  <a:cubicBezTo>
                    <a:pt x="217" y="431"/>
                    <a:pt x="218" y="431"/>
                    <a:pt x="218" y="431"/>
                  </a:cubicBezTo>
                  <a:cubicBezTo>
                    <a:pt x="219" y="431"/>
                    <a:pt x="219" y="431"/>
                    <a:pt x="220" y="432"/>
                  </a:cubicBezTo>
                  <a:cubicBezTo>
                    <a:pt x="221" y="432"/>
                    <a:pt x="221" y="432"/>
                    <a:pt x="221" y="432"/>
                  </a:cubicBezTo>
                  <a:cubicBezTo>
                    <a:pt x="221" y="432"/>
                    <a:pt x="221" y="432"/>
                    <a:pt x="221" y="432"/>
                  </a:cubicBezTo>
                  <a:cubicBezTo>
                    <a:pt x="221" y="432"/>
                    <a:pt x="221" y="432"/>
                    <a:pt x="221" y="432"/>
                  </a:cubicBezTo>
                  <a:cubicBezTo>
                    <a:pt x="221" y="432"/>
                    <a:pt x="221" y="432"/>
                    <a:pt x="221" y="432"/>
                  </a:cubicBezTo>
                  <a:cubicBezTo>
                    <a:pt x="221" y="432"/>
                    <a:pt x="221" y="432"/>
                    <a:pt x="221" y="432"/>
                  </a:cubicBezTo>
                  <a:cubicBezTo>
                    <a:pt x="221" y="432"/>
                    <a:pt x="221" y="432"/>
                    <a:pt x="221" y="432"/>
                  </a:cubicBezTo>
                  <a:cubicBezTo>
                    <a:pt x="221" y="432"/>
                    <a:pt x="221" y="432"/>
                    <a:pt x="221" y="432"/>
                  </a:cubicBezTo>
                  <a:cubicBezTo>
                    <a:pt x="221" y="432"/>
                    <a:pt x="221" y="432"/>
                    <a:pt x="221" y="432"/>
                  </a:cubicBezTo>
                  <a:cubicBezTo>
                    <a:pt x="221" y="432"/>
                    <a:pt x="221" y="432"/>
                    <a:pt x="221" y="432"/>
                  </a:cubicBezTo>
                  <a:cubicBezTo>
                    <a:pt x="223" y="435"/>
                    <a:pt x="225" y="437"/>
                    <a:pt x="225" y="440"/>
                  </a:cubicBezTo>
                  <a:cubicBezTo>
                    <a:pt x="225" y="441"/>
                    <a:pt x="225" y="441"/>
                    <a:pt x="225" y="442"/>
                  </a:cubicBezTo>
                  <a:cubicBezTo>
                    <a:pt x="225" y="448"/>
                    <a:pt x="221" y="455"/>
                    <a:pt x="220" y="462"/>
                  </a:cubicBezTo>
                  <a:cubicBezTo>
                    <a:pt x="219" y="467"/>
                    <a:pt x="218" y="472"/>
                    <a:pt x="218" y="478"/>
                  </a:cubicBezTo>
                  <a:cubicBezTo>
                    <a:pt x="218" y="480"/>
                    <a:pt x="218" y="482"/>
                    <a:pt x="218" y="484"/>
                  </a:cubicBezTo>
                  <a:cubicBezTo>
                    <a:pt x="218" y="484"/>
                    <a:pt x="218" y="484"/>
                    <a:pt x="218" y="484"/>
                  </a:cubicBezTo>
                  <a:cubicBezTo>
                    <a:pt x="218" y="486"/>
                    <a:pt x="218" y="488"/>
                    <a:pt x="218" y="490"/>
                  </a:cubicBezTo>
                  <a:cubicBezTo>
                    <a:pt x="218" y="491"/>
                    <a:pt x="218" y="491"/>
                    <a:pt x="218" y="492"/>
                  </a:cubicBezTo>
                  <a:cubicBezTo>
                    <a:pt x="218" y="492"/>
                    <a:pt x="218" y="492"/>
                    <a:pt x="218" y="493"/>
                  </a:cubicBezTo>
                  <a:cubicBezTo>
                    <a:pt x="218" y="493"/>
                    <a:pt x="218" y="493"/>
                    <a:pt x="218" y="493"/>
                  </a:cubicBezTo>
                  <a:cubicBezTo>
                    <a:pt x="219" y="494"/>
                    <a:pt x="220" y="495"/>
                    <a:pt x="221" y="496"/>
                  </a:cubicBezTo>
                  <a:cubicBezTo>
                    <a:pt x="222" y="497"/>
                    <a:pt x="224" y="497"/>
                    <a:pt x="226" y="498"/>
                  </a:cubicBezTo>
                  <a:cubicBezTo>
                    <a:pt x="227" y="499"/>
                    <a:pt x="229" y="500"/>
                    <a:pt x="229" y="502"/>
                  </a:cubicBezTo>
                  <a:cubicBezTo>
                    <a:pt x="230" y="503"/>
                    <a:pt x="230" y="503"/>
                    <a:pt x="230" y="504"/>
                  </a:cubicBezTo>
                  <a:cubicBezTo>
                    <a:pt x="230" y="507"/>
                    <a:pt x="228" y="511"/>
                    <a:pt x="228" y="515"/>
                  </a:cubicBezTo>
                  <a:cubicBezTo>
                    <a:pt x="228" y="516"/>
                    <a:pt x="228" y="517"/>
                    <a:pt x="229" y="518"/>
                  </a:cubicBezTo>
                  <a:cubicBezTo>
                    <a:pt x="230" y="520"/>
                    <a:pt x="232" y="521"/>
                    <a:pt x="234" y="522"/>
                  </a:cubicBezTo>
                  <a:cubicBezTo>
                    <a:pt x="235" y="523"/>
                    <a:pt x="237" y="524"/>
                    <a:pt x="238" y="525"/>
                  </a:cubicBezTo>
                  <a:cubicBezTo>
                    <a:pt x="242" y="528"/>
                    <a:pt x="243" y="534"/>
                    <a:pt x="242" y="539"/>
                  </a:cubicBezTo>
                  <a:cubicBezTo>
                    <a:pt x="242" y="543"/>
                    <a:pt x="242" y="547"/>
                    <a:pt x="242" y="551"/>
                  </a:cubicBezTo>
                  <a:cubicBezTo>
                    <a:pt x="242" y="551"/>
                    <a:pt x="241" y="553"/>
                    <a:pt x="241" y="555"/>
                  </a:cubicBezTo>
                  <a:cubicBezTo>
                    <a:pt x="240" y="556"/>
                    <a:pt x="240" y="558"/>
                    <a:pt x="240" y="559"/>
                  </a:cubicBezTo>
                  <a:cubicBezTo>
                    <a:pt x="240" y="560"/>
                    <a:pt x="240" y="560"/>
                    <a:pt x="240" y="560"/>
                  </a:cubicBezTo>
                  <a:cubicBezTo>
                    <a:pt x="240" y="561"/>
                    <a:pt x="240" y="561"/>
                    <a:pt x="241" y="562"/>
                  </a:cubicBezTo>
                  <a:cubicBezTo>
                    <a:pt x="241" y="562"/>
                    <a:pt x="241" y="562"/>
                    <a:pt x="241" y="562"/>
                  </a:cubicBezTo>
                  <a:cubicBezTo>
                    <a:pt x="242" y="563"/>
                    <a:pt x="242" y="563"/>
                    <a:pt x="242" y="563"/>
                  </a:cubicBezTo>
                  <a:cubicBezTo>
                    <a:pt x="242" y="563"/>
                    <a:pt x="242" y="563"/>
                    <a:pt x="243" y="563"/>
                  </a:cubicBezTo>
                  <a:cubicBezTo>
                    <a:pt x="243" y="563"/>
                    <a:pt x="243" y="563"/>
                    <a:pt x="243" y="563"/>
                  </a:cubicBezTo>
                  <a:cubicBezTo>
                    <a:pt x="244" y="564"/>
                    <a:pt x="245" y="564"/>
                    <a:pt x="246" y="564"/>
                  </a:cubicBezTo>
                  <a:cubicBezTo>
                    <a:pt x="247" y="564"/>
                    <a:pt x="248" y="565"/>
                    <a:pt x="248" y="565"/>
                  </a:cubicBezTo>
                  <a:cubicBezTo>
                    <a:pt x="250" y="566"/>
                    <a:pt x="250" y="569"/>
                    <a:pt x="251" y="571"/>
                  </a:cubicBezTo>
                  <a:cubicBezTo>
                    <a:pt x="251" y="572"/>
                    <a:pt x="251" y="573"/>
                    <a:pt x="251" y="575"/>
                  </a:cubicBezTo>
                  <a:cubicBezTo>
                    <a:pt x="251" y="576"/>
                    <a:pt x="251" y="577"/>
                    <a:pt x="251" y="579"/>
                  </a:cubicBezTo>
                  <a:cubicBezTo>
                    <a:pt x="251" y="581"/>
                    <a:pt x="251" y="583"/>
                    <a:pt x="252" y="585"/>
                  </a:cubicBezTo>
                  <a:cubicBezTo>
                    <a:pt x="254" y="588"/>
                    <a:pt x="257" y="590"/>
                    <a:pt x="260" y="592"/>
                  </a:cubicBezTo>
                  <a:cubicBezTo>
                    <a:pt x="262" y="593"/>
                    <a:pt x="265" y="595"/>
                    <a:pt x="266" y="597"/>
                  </a:cubicBezTo>
                  <a:cubicBezTo>
                    <a:pt x="267" y="599"/>
                    <a:pt x="267" y="600"/>
                    <a:pt x="267" y="600"/>
                  </a:cubicBezTo>
                  <a:cubicBezTo>
                    <a:pt x="267" y="601"/>
                    <a:pt x="267" y="601"/>
                    <a:pt x="267" y="602"/>
                  </a:cubicBezTo>
                  <a:cubicBezTo>
                    <a:pt x="267" y="602"/>
                    <a:pt x="267" y="603"/>
                    <a:pt x="267" y="604"/>
                  </a:cubicBezTo>
                  <a:cubicBezTo>
                    <a:pt x="267" y="606"/>
                    <a:pt x="267" y="609"/>
                    <a:pt x="267" y="611"/>
                  </a:cubicBezTo>
                  <a:cubicBezTo>
                    <a:pt x="267" y="613"/>
                    <a:pt x="267" y="614"/>
                    <a:pt x="266" y="615"/>
                  </a:cubicBezTo>
                  <a:cubicBezTo>
                    <a:pt x="266" y="616"/>
                    <a:pt x="266" y="616"/>
                    <a:pt x="266" y="616"/>
                  </a:cubicBezTo>
                  <a:cubicBezTo>
                    <a:pt x="266" y="616"/>
                    <a:pt x="266" y="616"/>
                    <a:pt x="266" y="616"/>
                  </a:cubicBezTo>
                  <a:cubicBezTo>
                    <a:pt x="270" y="619"/>
                    <a:pt x="274" y="620"/>
                    <a:pt x="277" y="623"/>
                  </a:cubicBezTo>
                  <a:cubicBezTo>
                    <a:pt x="280" y="625"/>
                    <a:pt x="282" y="627"/>
                    <a:pt x="283" y="632"/>
                  </a:cubicBezTo>
                  <a:cubicBezTo>
                    <a:pt x="284" y="633"/>
                    <a:pt x="284" y="635"/>
                    <a:pt x="284" y="637"/>
                  </a:cubicBezTo>
                  <a:cubicBezTo>
                    <a:pt x="284" y="640"/>
                    <a:pt x="283" y="643"/>
                    <a:pt x="283" y="645"/>
                  </a:cubicBezTo>
                  <a:cubicBezTo>
                    <a:pt x="283" y="648"/>
                    <a:pt x="282" y="650"/>
                    <a:pt x="281" y="653"/>
                  </a:cubicBezTo>
                  <a:cubicBezTo>
                    <a:pt x="280" y="656"/>
                    <a:pt x="279" y="658"/>
                    <a:pt x="279" y="661"/>
                  </a:cubicBezTo>
                  <a:cubicBezTo>
                    <a:pt x="279" y="661"/>
                    <a:pt x="279" y="662"/>
                    <a:pt x="279" y="662"/>
                  </a:cubicBezTo>
                  <a:cubicBezTo>
                    <a:pt x="279" y="664"/>
                    <a:pt x="281" y="665"/>
                    <a:pt x="282" y="666"/>
                  </a:cubicBezTo>
                  <a:cubicBezTo>
                    <a:pt x="283" y="667"/>
                    <a:pt x="284" y="667"/>
                    <a:pt x="284" y="668"/>
                  </a:cubicBezTo>
                  <a:cubicBezTo>
                    <a:pt x="285" y="669"/>
                    <a:pt x="285" y="670"/>
                    <a:pt x="285" y="670"/>
                  </a:cubicBezTo>
                  <a:cubicBezTo>
                    <a:pt x="285" y="671"/>
                    <a:pt x="284" y="672"/>
                    <a:pt x="284" y="674"/>
                  </a:cubicBezTo>
                  <a:cubicBezTo>
                    <a:pt x="284" y="674"/>
                    <a:pt x="284" y="675"/>
                    <a:pt x="285" y="675"/>
                  </a:cubicBezTo>
                  <a:cubicBezTo>
                    <a:pt x="285" y="677"/>
                    <a:pt x="286" y="678"/>
                    <a:pt x="286" y="679"/>
                  </a:cubicBezTo>
                  <a:cubicBezTo>
                    <a:pt x="287" y="679"/>
                    <a:pt x="288" y="680"/>
                    <a:pt x="288" y="680"/>
                  </a:cubicBezTo>
                  <a:cubicBezTo>
                    <a:pt x="288" y="680"/>
                    <a:pt x="288" y="680"/>
                    <a:pt x="288" y="680"/>
                  </a:cubicBezTo>
                  <a:cubicBezTo>
                    <a:pt x="289" y="682"/>
                    <a:pt x="289" y="685"/>
                    <a:pt x="290" y="688"/>
                  </a:cubicBezTo>
                  <a:cubicBezTo>
                    <a:pt x="292" y="692"/>
                    <a:pt x="295" y="695"/>
                    <a:pt x="297" y="699"/>
                  </a:cubicBezTo>
                  <a:cubicBezTo>
                    <a:pt x="297" y="699"/>
                    <a:pt x="297" y="699"/>
                    <a:pt x="297" y="699"/>
                  </a:cubicBezTo>
                  <a:cubicBezTo>
                    <a:pt x="297" y="700"/>
                    <a:pt x="297" y="702"/>
                    <a:pt x="297" y="703"/>
                  </a:cubicBezTo>
                  <a:cubicBezTo>
                    <a:pt x="297" y="706"/>
                    <a:pt x="297" y="708"/>
                    <a:pt x="296" y="711"/>
                  </a:cubicBezTo>
                  <a:cubicBezTo>
                    <a:pt x="296" y="711"/>
                    <a:pt x="296" y="712"/>
                    <a:pt x="297" y="712"/>
                  </a:cubicBezTo>
                  <a:cubicBezTo>
                    <a:pt x="299" y="712"/>
                    <a:pt x="301" y="713"/>
                    <a:pt x="303" y="713"/>
                  </a:cubicBezTo>
                  <a:cubicBezTo>
                    <a:pt x="305" y="713"/>
                    <a:pt x="307" y="714"/>
                    <a:pt x="309" y="714"/>
                  </a:cubicBezTo>
                  <a:cubicBezTo>
                    <a:pt x="311" y="715"/>
                    <a:pt x="311" y="716"/>
                    <a:pt x="311" y="717"/>
                  </a:cubicBezTo>
                  <a:cubicBezTo>
                    <a:pt x="311" y="717"/>
                    <a:pt x="311" y="718"/>
                    <a:pt x="310" y="719"/>
                  </a:cubicBezTo>
                  <a:cubicBezTo>
                    <a:pt x="309" y="720"/>
                    <a:pt x="307" y="720"/>
                    <a:pt x="306" y="720"/>
                  </a:cubicBezTo>
                  <a:cubicBezTo>
                    <a:pt x="305" y="720"/>
                    <a:pt x="305" y="720"/>
                    <a:pt x="305" y="720"/>
                  </a:cubicBezTo>
                  <a:cubicBezTo>
                    <a:pt x="304" y="720"/>
                    <a:pt x="304" y="720"/>
                    <a:pt x="304" y="721"/>
                  </a:cubicBezTo>
                  <a:cubicBezTo>
                    <a:pt x="303" y="726"/>
                    <a:pt x="299" y="729"/>
                    <a:pt x="296" y="729"/>
                  </a:cubicBezTo>
                  <a:cubicBezTo>
                    <a:pt x="293" y="729"/>
                    <a:pt x="290" y="728"/>
                    <a:pt x="288" y="725"/>
                  </a:cubicBezTo>
                  <a:cubicBezTo>
                    <a:pt x="287" y="724"/>
                    <a:pt x="287" y="724"/>
                    <a:pt x="287" y="724"/>
                  </a:cubicBezTo>
                  <a:cubicBezTo>
                    <a:pt x="286" y="724"/>
                    <a:pt x="286" y="724"/>
                    <a:pt x="286" y="724"/>
                  </a:cubicBezTo>
                  <a:cubicBezTo>
                    <a:pt x="285" y="726"/>
                    <a:pt x="282" y="728"/>
                    <a:pt x="280" y="728"/>
                  </a:cubicBezTo>
                  <a:cubicBezTo>
                    <a:pt x="279" y="728"/>
                    <a:pt x="278" y="728"/>
                    <a:pt x="277" y="727"/>
                  </a:cubicBezTo>
                  <a:cubicBezTo>
                    <a:pt x="276" y="727"/>
                    <a:pt x="276" y="727"/>
                    <a:pt x="276" y="727"/>
                  </a:cubicBezTo>
                  <a:cubicBezTo>
                    <a:pt x="276" y="727"/>
                    <a:pt x="276" y="727"/>
                    <a:pt x="276" y="727"/>
                  </a:cubicBezTo>
                  <a:cubicBezTo>
                    <a:pt x="275" y="729"/>
                    <a:pt x="273" y="730"/>
                    <a:pt x="272" y="730"/>
                  </a:cubicBezTo>
                  <a:cubicBezTo>
                    <a:pt x="271" y="730"/>
                    <a:pt x="269" y="729"/>
                    <a:pt x="268" y="728"/>
                  </a:cubicBezTo>
                  <a:cubicBezTo>
                    <a:pt x="267" y="727"/>
                    <a:pt x="266" y="726"/>
                    <a:pt x="265" y="724"/>
                  </a:cubicBezTo>
                  <a:cubicBezTo>
                    <a:pt x="264" y="724"/>
                    <a:pt x="264" y="724"/>
                    <a:pt x="264" y="724"/>
                  </a:cubicBezTo>
                  <a:cubicBezTo>
                    <a:pt x="263" y="724"/>
                    <a:pt x="263" y="724"/>
                    <a:pt x="263" y="724"/>
                  </a:cubicBezTo>
                  <a:cubicBezTo>
                    <a:pt x="263" y="725"/>
                    <a:pt x="262" y="725"/>
                    <a:pt x="262" y="725"/>
                  </a:cubicBezTo>
                  <a:cubicBezTo>
                    <a:pt x="261" y="725"/>
                    <a:pt x="260" y="725"/>
                    <a:pt x="259" y="724"/>
                  </a:cubicBezTo>
                  <a:cubicBezTo>
                    <a:pt x="258" y="724"/>
                    <a:pt x="257" y="723"/>
                    <a:pt x="256" y="723"/>
                  </a:cubicBezTo>
                  <a:cubicBezTo>
                    <a:pt x="255" y="723"/>
                    <a:pt x="254" y="723"/>
                    <a:pt x="253" y="724"/>
                  </a:cubicBezTo>
                  <a:cubicBezTo>
                    <a:pt x="253" y="725"/>
                    <a:pt x="253" y="725"/>
                    <a:pt x="253" y="726"/>
                  </a:cubicBezTo>
                  <a:cubicBezTo>
                    <a:pt x="254" y="726"/>
                    <a:pt x="254" y="726"/>
                    <a:pt x="255" y="726"/>
                  </a:cubicBezTo>
                  <a:cubicBezTo>
                    <a:pt x="256" y="724"/>
                    <a:pt x="257" y="723"/>
                    <a:pt x="257" y="720"/>
                  </a:cubicBezTo>
                  <a:cubicBezTo>
                    <a:pt x="258" y="717"/>
                    <a:pt x="258" y="714"/>
                    <a:pt x="259" y="711"/>
                  </a:cubicBezTo>
                  <a:cubicBezTo>
                    <a:pt x="260" y="710"/>
                    <a:pt x="260" y="709"/>
                    <a:pt x="261" y="708"/>
                  </a:cubicBezTo>
                  <a:cubicBezTo>
                    <a:pt x="262" y="707"/>
                    <a:pt x="263" y="707"/>
                    <a:pt x="264" y="707"/>
                  </a:cubicBezTo>
                  <a:cubicBezTo>
                    <a:pt x="265" y="707"/>
                    <a:pt x="265" y="707"/>
                    <a:pt x="266" y="707"/>
                  </a:cubicBezTo>
                  <a:cubicBezTo>
                    <a:pt x="267" y="707"/>
                    <a:pt x="267" y="707"/>
                    <a:pt x="267" y="707"/>
                  </a:cubicBezTo>
                  <a:cubicBezTo>
                    <a:pt x="268" y="706"/>
                    <a:pt x="267" y="706"/>
                    <a:pt x="267" y="705"/>
                  </a:cubicBezTo>
                  <a:cubicBezTo>
                    <a:pt x="263" y="704"/>
                    <a:pt x="261" y="701"/>
                    <a:pt x="261" y="698"/>
                  </a:cubicBezTo>
                  <a:cubicBezTo>
                    <a:pt x="261" y="695"/>
                    <a:pt x="263" y="692"/>
                    <a:pt x="265" y="690"/>
                  </a:cubicBezTo>
                  <a:cubicBezTo>
                    <a:pt x="267" y="688"/>
                    <a:pt x="270" y="686"/>
                    <a:pt x="273" y="686"/>
                  </a:cubicBezTo>
                  <a:cubicBezTo>
                    <a:pt x="273" y="686"/>
                    <a:pt x="273" y="686"/>
                    <a:pt x="273" y="686"/>
                  </a:cubicBezTo>
                  <a:cubicBezTo>
                    <a:pt x="273" y="686"/>
                    <a:pt x="274" y="686"/>
                    <a:pt x="274" y="685"/>
                  </a:cubicBezTo>
                  <a:cubicBezTo>
                    <a:pt x="274" y="685"/>
                    <a:pt x="273" y="684"/>
                    <a:pt x="273" y="684"/>
                  </a:cubicBezTo>
                  <a:cubicBezTo>
                    <a:pt x="270" y="684"/>
                    <a:pt x="268" y="682"/>
                    <a:pt x="268" y="680"/>
                  </a:cubicBezTo>
                  <a:cubicBezTo>
                    <a:pt x="268" y="679"/>
                    <a:pt x="269" y="678"/>
                    <a:pt x="270" y="677"/>
                  </a:cubicBezTo>
                  <a:cubicBezTo>
                    <a:pt x="270" y="676"/>
                    <a:pt x="270" y="676"/>
                    <a:pt x="270" y="675"/>
                  </a:cubicBezTo>
                  <a:cubicBezTo>
                    <a:pt x="270" y="675"/>
                    <a:pt x="269" y="675"/>
                    <a:pt x="269" y="675"/>
                  </a:cubicBezTo>
                  <a:cubicBezTo>
                    <a:pt x="267" y="676"/>
                    <a:pt x="266" y="676"/>
                    <a:pt x="265" y="676"/>
                  </a:cubicBezTo>
                  <a:cubicBezTo>
                    <a:pt x="260" y="676"/>
                    <a:pt x="257" y="673"/>
                    <a:pt x="257" y="668"/>
                  </a:cubicBezTo>
                  <a:cubicBezTo>
                    <a:pt x="257" y="667"/>
                    <a:pt x="257" y="667"/>
                    <a:pt x="257" y="667"/>
                  </a:cubicBezTo>
                  <a:cubicBezTo>
                    <a:pt x="257" y="663"/>
                    <a:pt x="259" y="660"/>
                    <a:pt x="262" y="658"/>
                  </a:cubicBezTo>
                  <a:cubicBezTo>
                    <a:pt x="265" y="656"/>
                    <a:pt x="268" y="654"/>
                    <a:pt x="271" y="652"/>
                  </a:cubicBezTo>
                  <a:cubicBezTo>
                    <a:pt x="272" y="652"/>
                    <a:pt x="272" y="652"/>
                    <a:pt x="272" y="652"/>
                  </a:cubicBezTo>
                  <a:cubicBezTo>
                    <a:pt x="271" y="651"/>
                    <a:pt x="271" y="651"/>
                    <a:pt x="271" y="651"/>
                  </a:cubicBezTo>
                  <a:cubicBezTo>
                    <a:pt x="270" y="650"/>
                    <a:pt x="268" y="648"/>
                    <a:pt x="266" y="647"/>
                  </a:cubicBezTo>
                  <a:cubicBezTo>
                    <a:pt x="264" y="646"/>
                    <a:pt x="263" y="644"/>
                    <a:pt x="263" y="643"/>
                  </a:cubicBezTo>
                  <a:cubicBezTo>
                    <a:pt x="263" y="642"/>
                    <a:pt x="263" y="642"/>
                    <a:pt x="262" y="642"/>
                  </a:cubicBezTo>
                  <a:cubicBezTo>
                    <a:pt x="262" y="642"/>
                    <a:pt x="261" y="642"/>
                    <a:pt x="261" y="643"/>
                  </a:cubicBezTo>
                  <a:cubicBezTo>
                    <a:pt x="261" y="645"/>
                    <a:pt x="260" y="646"/>
                    <a:pt x="259" y="647"/>
                  </a:cubicBezTo>
                  <a:cubicBezTo>
                    <a:pt x="258" y="648"/>
                    <a:pt x="257" y="649"/>
                    <a:pt x="257" y="649"/>
                  </a:cubicBezTo>
                  <a:cubicBezTo>
                    <a:pt x="255" y="649"/>
                    <a:pt x="254" y="648"/>
                    <a:pt x="252" y="646"/>
                  </a:cubicBezTo>
                  <a:cubicBezTo>
                    <a:pt x="251" y="644"/>
                    <a:pt x="250" y="642"/>
                    <a:pt x="249" y="640"/>
                  </a:cubicBezTo>
                  <a:cubicBezTo>
                    <a:pt x="249" y="638"/>
                    <a:pt x="249" y="636"/>
                    <a:pt x="249" y="634"/>
                  </a:cubicBezTo>
                  <a:cubicBezTo>
                    <a:pt x="249" y="631"/>
                    <a:pt x="249" y="628"/>
                    <a:pt x="251" y="626"/>
                  </a:cubicBezTo>
                  <a:cubicBezTo>
                    <a:pt x="252" y="624"/>
                    <a:pt x="254" y="623"/>
                    <a:pt x="257" y="623"/>
                  </a:cubicBezTo>
                  <a:cubicBezTo>
                    <a:pt x="258" y="623"/>
                    <a:pt x="258" y="623"/>
                    <a:pt x="258" y="623"/>
                  </a:cubicBezTo>
                  <a:cubicBezTo>
                    <a:pt x="259" y="623"/>
                    <a:pt x="259" y="622"/>
                    <a:pt x="259" y="622"/>
                  </a:cubicBezTo>
                  <a:cubicBezTo>
                    <a:pt x="259" y="621"/>
                    <a:pt x="259" y="621"/>
                    <a:pt x="258" y="621"/>
                  </a:cubicBezTo>
                  <a:cubicBezTo>
                    <a:pt x="257" y="620"/>
                    <a:pt x="256" y="620"/>
                    <a:pt x="255" y="618"/>
                  </a:cubicBezTo>
                  <a:cubicBezTo>
                    <a:pt x="254" y="617"/>
                    <a:pt x="253" y="616"/>
                    <a:pt x="253" y="615"/>
                  </a:cubicBezTo>
                  <a:cubicBezTo>
                    <a:pt x="253" y="614"/>
                    <a:pt x="254" y="613"/>
                    <a:pt x="254" y="613"/>
                  </a:cubicBezTo>
                  <a:cubicBezTo>
                    <a:pt x="255" y="612"/>
                    <a:pt x="255" y="612"/>
                    <a:pt x="254" y="611"/>
                  </a:cubicBezTo>
                  <a:cubicBezTo>
                    <a:pt x="254" y="611"/>
                    <a:pt x="254" y="611"/>
                    <a:pt x="253" y="611"/>
                  </a:cubicBezTo>
                  <a:cubicBezTo>
                    <a:pt x="252" y="612"/>
                    <a:pt x="251" y="612"/>
                    <a:pt x="249" y="612"/>
                  </a:cubicBezTo>
                  <a:cubicBezTo>
                    <a:pt x="247" y="612"/>
                    <a:pt x="244" y="611"/>
                    <a:pt x="243" y="609"/>
                  </a:cubicBezTo>
                  <a:cubicBezTo>
                    <a:pt x="241" y="607"/>
                    <a:pt x="240" y="604"/>
                    <a:pt x="240" y="601"/>
                  </a:cubicBezTo>
                  <a:cubicBezTo>
                    <a:pt x="240" y="598"/>
                    <a:pt x="241" y="595"/>
                    <a:pt x="243" y="593"/>
                  </a:cubicBezTo>
                  <a:cubicBezTo>
                    <a:pt x="243" y="593"/>
                    <a:pt x="243" y="592"/>
                    <a:pt x="243" y="592"/>
                  </a:cubicBezTo>
                  <a:cubicBezTo>
                    <a:pt x="243" y="592"/>
                    <a:pt x="242" y="591"/>
                    <a:pt x="242" y="592"/>
                  </a:cubicBezTo>
                  <a:cubicBezTo>
                    <a:pt x="241" y="592"/>
                    <a:pt x="240" y="592"/>
                    <a:pt x="240" y="592"/>
                  </a:cubicBezTo>
                  <a:cubicBezTo>
                    <a:pt x="239" y="592"/>
                    <a:pt x="238" y="592"/>
                    <a:pt x="237" y="591"/>
                  </a:cubicBezTo>
                  <a:cubicBezTo>
                    <a:pt x="237" y="589"/>
                    <a:pt x="237" y="588"/>
                    <a:pt x="237" y="586"/>
                  </a:cubicBezTo>
                  <a:cubicBezTo>
                    <a:pt x="237" y="584"/>
                    <a:pt x="237" y="581"/>
                    <a:pt x="237" y="579"/>
                  </a:cubicBezTo>
                  <a:cubicBezTo>
                    <a:pt x="238" y="577"/>
                    <a:pt x="239" y="575"/>
                    <a:pt x="239" y="574"/>
                  </a:cubicBezTo>
                  <a:cubicBezTo>
                    <a:pt x="239" y="573"/>
                    <a:pt x="239" y="573"/>
                    <a:pt x="239" y="573"/>
                  </a:cubicBezTo>
                  <a:cubicBezTo>
                    <a:pt x="239" y="573"/>
                    <a:pt x="239" y="573"/>
                    <a:pt x="239" y="573"/>
                  </a:cubicBezTo>
                  <a:cubicBezTo>
                    <a:pt x="235" y="571"/>
                    <a:pt x="232" y="570"/>
                    <a:pt x="230" y="568"/>
                  </a:cubicBezTo>
                  <a:cubicBezTo>
                    <a:pt x="229" y="566"/>
                    <a:pt x="228" y="564"/>
                    <a:pt x="228" y="562"/>
                  </a:cubicBezTo>
                  <a:cubicBezTo>
                    <a:pt x="228" y="558"/>
                    <a:pt x="230" y="554"/>
                    <a:pt x="232" y="548"/>
                  </a:cubicBezTo>
                  <a:cubicBezTo>
                    <a:pt x="232" y="547"/>
                    <a:pt x="232" y="547"/>
                    <a:pt x="232" y="547"/>
                  </a:cubicBezTo>
                  <a:cubicBezTo>
                    <a:pt x="231" y="547"/>
                    <a:pt x="231" y="547"/>
                    <a:pt x="231" y="547"/>
                  </a:cubicBezTo>
                  <a:cubicBezTo>
                    <a:pt x="230" y="547"/>
                    <a:pt x="230" y="546"/>
                    <a:pt x="229" y="545"/>
                  </a:cubicBezTo>
                  <a:cubicBezTo>
                    <a:pt x="229" y="544"/>
                    <a:pt x="228" y="543"/>
                    <a:pt x="228" y="542"/>
                  </a:cubicBezTo>
                  <a:cubicBezTo>
                    <a:pt x="228" y="539"/>
                    <a:pt x="229" y="535"/>
                    <a:pt x="230" y="532"/>
                  </a:cubicBezTo>
                  <a:cubicBezTo>
                    <a:pt x="230" y="532"/>
                    <a:pt x="230" y="531"/>
                    <a:pt x="230" y="531"/>
                  </a:cubicBezTo>
                  <a:cubicBezTo>
                    <a:pt x="230" y="528"/>
                    <a:pt x="229" y="525"/>
                    <a:pt x="229" y="522"/>
                  </a:cubicBezTo>
                  <a:cubicBezTo>
                    <a:pt x="229" y="521"/>
                    <a:pt x="228" y="521"/>
                    <a:pt x="228" y="521"/>
                  </a:cubicBezTo>
                  <a:cubicBezTo>
                    <a:pt x="228" y="521"/>
                    <a:pt x="228" y="521"/>
                    <a:pt x="228" y="521"/>
                  </a:cubicBezTo>
                  <a:cubicBezTo>
                    <a:pt x="226" y="521"/>
                    <a:pt x="225" y="521"/>
                    <a:pt x="225" y="520"/>
                  </a:cubicBezTo>
                  <a:cubicBezTo>
                    <a:pt x="224" y="519"/>
                    <a:pt x="223" y="517"/>
                    <a:pt x="223" y="515"/>
                  </a:cubicBezTo>
                  <a:cubicBezTo>
                    <a:pt x="223" y="513"/>
                    <a:pt x="223" y="511"/>
                    <a:pt x="222" y="510"/>
                  </a:cubicBezTo>
                  <a:cubicBezTo>
                    <a:pt x="220" y="507"/>
                    <a:pt x="217" y="506"/>
                    <a:pt x="214" y="504"/>
                  </a:cubicBezTo>
                  <a:cubicBezTo>
                    <a:pt x="213" y="502"/>
                    <a:pt x="212" y="501"/>
                    <a:pt x="211" y="500"/>
                  </a:cubicBezTo>
                  <a:cubicBezTo>
                    <a:pt x="210" y="499"/>
                    <a:pt x="209" y="498"/>
                    <a:pt x="209" y="497"/>
                  </a:cubicBezTo>
                  <a:cubicBezTo>
                    <a:pt x="209" y="496"/>
                    <a:pt x="210" y="494"/>
                    <a:pt x="212" y="492"/>
                  </a:cubicBezTo>
                  <a:cubicBezTo>
                    <a:pt x="212" y="492"/>
                    <a:pt x="212" y="491"/>
                    <a:pt x="212" y="491"/>
                  </a:cubicBezTo>
                  <a:cubicBezTo>
                    <a:pt x="211" y="489"/>
                    <a:pt x="210" y="488"/>
                    <a:pt x="210" y="486"/>
                  </a:cubicBezTo>
                  <a:cubicBezTo>
                    <a:pt x="210" y="484"/>
                    <a:pt x="211" y="481"/>
                    <a:pt x="211" y="478"/>
                  </a:cubicBezTo>
                  <a:cubicBezTo>
                    <a:pt x="211" y="478"/>
                    <a:pt x="211" y="478"/>
                    <a:pt x="211" y="478"/>
                  </a:cubicBezTo>
                  <a:cubicBezTo>
                    <a:pt x="211" y="476"/>
                    <a:pt x="211" y="475"/>
                    <a:pt x="211" y="474"/>
                  </a:cubicBezTo>
                  <a:cubicBezTo>
                    <a:pt x="211" y="474"/>
                    <a:pt x="211" y="473"/>
                    <a:pt x="211" y="473"/>
                  </a:cubicBezTo>
                  <a:cubicBezTo>
                    <a:pt x="211" y="473"/>
                    <a:pt x="211" y="473"/>
                    <a:pt x="211" y="473"/>
                  </a:cubicBezTo>
                  <a:cubicBezTo>
                    <a:pt x="211" y="473"/>
                    <a:pt x="212" y="472"/>
                    <a:pt x="213" y="471"/>
                  </a:cubicBezTo>
                  <a:cubicBezTo>
                    <a:pt x="214" y="471"/>
                    <a:pt x="215" y="470"/>
                    <a:pt x="215" y="469"/>
                  </a:cubicBezTo>
                  <a:cubicBezTo>
                    <a:pt x="215" y="468"/>
                    <a:pt x="215" y="468"/>
                    <a:pt x="215" y="468"/>
                  </a:cubicBezTo>
                  <a:cubicBezTo>
                    <a:pt x="214" y="466"/>
                    <a:pt x="213" y="464"/>
                    <a:pt x="213" y="462"/>
                  </a:cubicBezTo>
                  <a:cubicBezTo>
                    <a:pt x="213" y="457"/>
                    <a:pt x="216" y="451"/>
                    <a:pt x="218" y="446"/>
                  </a:cubicBezTo>
                  <a:cubicBezTo>
                    <a:pt x="219" y="445"/>
                    <a:pt x="219" y="444"/>
                    <a:pt x="219" y="443"/>
                  </a:cubicBezTo>
                  <a:cubicBezTo>
                    <a:pt x="219" y="443"/>
                    <a:pt x="220" y="442"/>
                    <a:pt x="220" y="442"/>
                  </a:cubicBezTo>
                  <a:cubicBezTo>
                    <a:pt x="220" y="441"/>
                    <a:pt x="219" y="441"/>
                    <a:pt x="219" y="441"/>
                  </a:cubicBezTo>
                  <a:cubicBezTo>
                    <a:pt x="219" y="440"/>
                    <a:pt x="219" y="440"/>
                    <a:pt x="218" y="440"/>
                  </a:cubicBezTo>
                  <a:cubicBezTo>
                    <a:pt x="218" y="439"/>
                    <a:pt x="218" y="439"/>
                    <a:pt x="217" y="438"/>
                  </a:cubicBezTo>
                  <a:cubicBezTo>
                    <a:pt x="215" y="435"/>
                    <a:pt x="215" y="433"/>
                    <a:pt x="215" y="430"/>
                  </a:cubicBezTo>
                  <a:cubicBezTo>
                    <a:pt x="215" y="430"/>
                    <a:pt x="215" y="430"/>
                    <a:pt x="215" y="429"/>
                  </a:cubicBezTo>
                  <a:cubicBezTo>
                    <a:pt x="215" y="429"/>
                    <a:pt x="214" y="428"/>
                    <a:pt x="214" y="428"/>
                  </a:cubicBezTo>
                  <a:cubicBezTo>
                    <a:pt x="211" y="428"/>
                    <a:pt x="209" y="426"/>
                    <a:pt x="208" y="424"/>
                  </a:cubicBezTo>
                  <a:cubicBezTo>
                    <a:pt x="206" y="422"/>
                    <a:pt x="206" y="420"/>
                    <a:pt x="206" y="417"/>
                  </a:cubicBezTo>
                  <a:cubicBezTo>
                    <a:pt x="206" y="413"/>
                    <a:pt x="207" y="410"/>
                    <a:pt x="209" y="407"/>
                  </a:cubicBezTo>
                  <a:cubicBezTo>
                    <a:pt x="210" y="404"/>
                    <a:pt x="213" y="402"/>
                    <a:pt x="216" y="402"/>
                  </a:cubicBezTo>
                  <a:cubicBezTo>
                    <a:pt x="217" y="402"/>
                    <a:pt x="217" y="402"/>
                    <a:pt x="217" y="402"/>
                  </a:cubicBezTo>
                  <a:cubicBezTo>
                    <a:pt x="217" y="402"/>
                    <a:pt x="217" y="402"/>
                    <a:pt x="217" y="402"/>
                  </a:cubicBezTo>
                  <a:cubicBezTo>
                    <a:pt x="218" y="401"/>
                    <a:pt x="218" y="401"/>
                    <a:pt x="218" y="401"/>
                  </a:cubicBezTo>
                  <a:cubicBezTo>
                    <a:pt x="218" y="399"/>
                    <a:pt x="219" y="396"/>
                    <a:pt x="220" y="394"/>
                  </a:cubicBezTo>
                  <a:cubicBezTo>
                    <a:pt x="222" y="392"/>
                    <a:pt x="224" y="391"/>
                    <a:pt x="227" y="391"/>
                  </a:cubicBezTo>
                  <a:cubicBezTo>
                    <a:pt x="228" y="391"/>
                    <a:pt x="228" y="391"/>
                    <a:pt x="228" y="391"/>
                  </a:cubicBezTo>
                  <a:cubicBezTo>
                    <a:pt x="229" y="390"/>
                    <a:pt x="229" y="390"/>
                    <a:pt x="229" y="390"/>
                  </a:cubicBezTo>
                  <a:cubicBezTo>
                    <a:pt x="229" y="390"/>
                    <a:pt x="229" y="390"/>
                    <a:pt x="229" y="390"/>
                  </a:cubicBezTo>
                  <a:cubicBezTo>
                    <a:pt x="229" y="389"/>
                    <a:pt x="229" y="389"/>
                    <a:pt x="229" y="389"/>
                  </a:cubicBezTo>
                  <a:cubicBezTo>
                    <a:pt x="229" y="383"/>
                    <a:pt x="232" y="380"/>
                    <a:pt x="237" y="380"/>
                  </a:cubicBezTo>
                  <a:cubicBezTo>
                    <a:pt x="238" y="380"/>
                    <a:pt x="239" y="380"/>
                    <a:pt x="239" y="380"/>
                  </a:cubicBezTo>
                  <a:cubicBezTo>
                    <a:pt x="240" y="380"/>
                    <a:pt x="240" y="380"/>
                    <a:pt x="241" y="379"/>
                  </a:cubicBezTo>
                  <a:cubicBezTo>
                    <a:pt x="242" y="375"/>
                    <a:pt x="243" y="371"/>
                    <a:pt x="246" y="368"/>
                  </a:cubicBezTo>
                  <a:cubicBezTo>
                    <a:pt x="246" y="368"/>
                    <a:pt x="246" y="368"/>
                    <a:pt x="246" y="368"/>
                  </a:cubicBezTo>
                  <a:cubicBezTo>
                    <a:pt x="247" y="367"/>
                    <a:pt x="248" y="365"/>
                    <a:pt x="250" y="364"/>
                  </a:cubicBezTo>
                  <a:cubicBezTo>
                    <a:pt x="252" y="363"/>
                    <a:pt x="254" y="362"/>
                    <a:pt x="255" y="362"/>
                  </a:cubicBezTo>
                  <a:cubicBezTo>
                    <a:pt x="256" y="362"/>
                    <a:pt x="256" y="362"/>
                    <a:pt x="256" y="362"/>
                  </a:cubicBezTo>
                  <a:cubicBezTo>
                    <a:pt x="256" y="362"/>
                    <a:pt x="256" y="362"/>
                    <a:pt x="256" y="363"/>
                  </a:cubicBezTo>
                  <a:cubicBezTo>
                    <a:pt x="256" y="363"/>
                    <a:pt x="257" y="364"/>
                    <a:pt x="257" y="364"/>
                  </a:cubicBezTo>
                  <a:cubicBezTo>
                    <a:pt x="258" y="364"/>
                    <a:pt x="258" y="363"/>
                    <a:pt x="258" y="363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6" name="Freeform 119">
              <a:extLst>
                <a:ext uri="{FF2B5EF4-FFF2-40B4-BE49-F238E27FC236}">
                  <a16:creationId xmlns:a16="http://schemas.microsoft.com/office/drawing/2014/main" id="{2AD712ED-DD65-4750-8AFB-A63DF9559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1672"/>
              <a:ext cx="425" cy="99"/>
            </a:xfrm>
            <a:custGeom>
              <a:avLst/>
              <a:gdLst>
                <a:gd name="T0" fmla="*/ 129 w 211"/>
                <a:gd name="T1" fmla="*/ 123 h 49"/>
                <a:gd name="T2" fmla="*/ 81 w 211"/>
                <a:gd name="T3" fmla="*/ 164 h 49"/>
                <a:gd name="T4" fmla="*/ 48 w 211"/>
                <a:gd name="T5" fmla="*/ 348 h 49"/>
                <a:gd name="T6" fmla="*/ 129 w 211"/>
                <a:gd name="T7" fmla="*/ 380 h 49"/>
                <a:gd name="T8" fmla="*/ 260 w 211"/>
                <a:gd name="T9" fmla="*/ 372 h 49"/>
                <a:gd name="T10" fmla="*/ 393 w 211"/>
                <a:gd name="T11" fmla="*/ 289 h 49"/>
                <a:gd name="T12" fmla="*/ 661 w 211"/>
                <a:gd name="T13" fmla="*/ 216 h 49"/>
                <a:gd name="T14" fmla="*/ 759 w 211"/>
                <a:gd name="T15" fmla="*/ 265 h 49"/>
                <a:gd name="T16" fmla="*/ 840 w 211"/>
                <a:gd name="T17" fmla="*/ 315 h 49"/>
                <a:gd name="T18" fmla="*/ 1055 w 211"/>
                <a:gd name="T19" fmla="*/ 216 h 49"/>
                <a:gd name="T20" fmla="*/ 1209 w 211"/>
                <a:gd name="T21" fmla="*/ 273 h 49"/>
                <a:gd name="T22" fmla="*/ 1412 w 211"/>
                <a:gd name="T23" fmla="*/ 273 h 49"/>
                <a:gd name="T24" fmla="*/ 1619 w 211"/>
                <a:gd name="T25" fmla="*/ 356 h 49"/>
                <a:gd name="T26" fmla="*/ 1692 w 211"/>
                <a:gd name="T27" fmla="*/ 323 h 49"/>
                <a:gd name="T28" fmla="*/ 1440 w 211"/>
                <a:gd name="T29" fmla="*/ 265 h 49"/>
                <a:gd name="T30" fmla="*/ 1364 w 211"/>
                <a:gd name="T31" fmla="*/ 240 h 49"/>
                <a:gd name="T32" fmla="*/ 1225 w 211"/>
                <a:gd name="T33" fmla="*/ 249 h 49"/>
                <a:gd name="T34" fmla="*/ 1055 w 211"/>
                <a:gd name="T35" fmla="*/ 208 h 49"/>
                <a:gd name="T36" fmla="*/ 916 w 211"/>
                <a:gd name="T37" fmla="*/ 180 h 49"/>
                <a:gd name="T38" fmla="*/ 759 w 211"/>
                <a:gd name="T39" fmla="*/ 180 h 49"/>
                <a:gd name="T40" fmla="*/ 727 w 211"/>
                <a:gd name="T41" fmla="*/ 180 h 49"/>
                <a:gd name="T42" fmla="*/ 719 w 211"/>
                <a:gd name="T43" fmla="*/ 172 h 49"/>
                <a:gd name="T44" fmla="*/ 709 w 211"/>
                <a:gd name="T45" fmla="*/ 180 h 49"/>
                <a:gd name="T46" fmla="*/ 709 w 211"/>
                <a:gd name="T47" fmla="*/ 188 h 49"/>
                <a:gd name="T48" fmla="*/ 709 w 211"/>
                <a:gd name="T49" fmla="*/ 180 h 49"/>
                <a:gd name="T50" fmla="*/ 693 w 211"/>
                <a:gd name="T51" fmla="*/ 156 h 49"/>
                <a:gd name="T52" fmla="*/ 524 w 211"/>
                <a:gd name="T53" fmla="*/ 172 h 49"/>
                <a:gd name="T54" fmla="*/ 336 w 211"/>
                <a:gd name="T55" fmla="*/ 131 h 49"/>
                <a:gd name="T56" fmla="*/ 320 w 211"/>
                <a:gd name="T57" fmla="*/ 48 h 49"/>
                <a:gd name="T58" fmla="*/ 260 w 211"/>
                <a:gd name="T59" fmla="*/ 32 h 49"/>
                <a:gd name="T60" fmla="*/ 328 w 211"/>
                <a:gd name="T61" fmla="*/ 107 h 49"/>
                <a:gd name="T62" fmla="*/ 475 w 211"/>
                <a:gd name="T63" fmla="*/ 115 h 49"/>
                <a:gd name="T64" fmla="*/ 661 w 211"/>
                <a:gd name="T65" fmla="*/ 147 h 49"/>
                <a:gd name="T66" fmla="*/ 685 w 211"/>
                <a:gd name="T67" fmla="*/ 172 h 49"/>
                <a:gd name="T68" fmla="*/ 727 w 211"/>
                <a:gd name="T69" fmla="*/ 188 h 49"/>
                <a:gd name="T70" fmla="*/ 727 w 211"/>
                <a:gd name="T71" fmla="*/ 188 h 49"/>
                <a:gd name="T72" fmla="*/ 719 w 211"/>
                <a:gd name="T73" fmla="*/ 180 h 49"/>
                <a:gd name="T74" fmla="*/ 727 w 211"/>
                <a:gd name="T75" fmla="*/ 188 h 49"/>
                <a:gd name="T76" fmla="*/ 816 w 211"/>
                <a:gd name="T77" fmla="*/ 257 h 49"/>
                <a:gd name="T78" fmla="*/ 1015 w 211"/>
                <a:gd name="T79" fmla="*/ 196 h 49"/>
                <a:gd name="T80" fmla="*/ 1225 w 211"/>
                <a:gd name="T81" fmla="*/ 265 h 49"/>
                <a:gd name="T82" fmla="*/ 1364 w 211"/>
                <a:gd name="T83" fmla="*/ 257 h 49"/>
                <a:gd name="T84" fmla="*/ 1404 w 211"/>
                <a:gd name="T85" fmla="*/ 249 h 49"/>
                <a:gd name="T86" fmla="*/ 1464 w 211"/>
                <a:gd name="T87" fmla="*/ 289 h 49"/>
                <a:gd name="T88" fmla="*/ 1724 w 211"/>
                <a:gd name="T89" fmla="*/ 331 h 49"/>
                <a:gd name="T90" fmla="*/ 1537 w 211"/>
                <a:gd name="T91" fmla="*/ 307 h 49"/>
                <a:gd name="T92" fmla="*/ 1356 w 211"/>
                <a:gd name="T93" fmla="*/ 307 h 49"/>
                <a:gd name="T94" fmla="*/ 1209 w 211"/>
                <a:gd name="T95" fmla="*/ 265 h 49"/>
                <a:gd name="T96" fmla="*/ 1055 w 211"/>
                <a:gd name="T97" fmla="*/ 208 h 49"/>
                <a:gd name="T98" fmla="*/ 800 w 211"/>
                <a:gd name="T99" fmla="*/ 265 h 49"/>
                <a:gd name="T100" fmla="*/ 735 w 211"/>
                <a:gd name="T101" fmla="*/ 257 h 49"/>
                <a:gd name="T102" fmla="*/ 483 w 211"/>
                <a:gd name="T103" fmla="*/ 224 h 49"/>
                <a:gd name="T104" fmla="*/ 344 w 211"/>
                <a:gd name="T105" fmla="*/ 339 h 49"/>
                <a:gd name="T106" fmla="*/ 203 w 211"/>
                <a:gd name="T107" fmla="*/ 388 h 49"/>
                <a:gd name="T108" fmla="*/ 137 w 211"/>
                <a:gd name="T109" fmla="*/ 356 h 49"/>
                <a:gd name="T110" fmla="*/ 16 w 211"/>
                <a:gd name="T111" fmla="*/ 249 h 49"/>
                <a:gd name="T112" fmla="*/ 89 w 211"/>
                <a:gd name="T113" fmla="*/ 147 h 49"/>
                <a:gd name="T114" fmla="*/ 105 w 211"/>
                <a:gd name="T115" fmla="*/ 73 h 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11" h="49">
                  <a:moveTo>
                    <a:pt x="29" y="1"/>
                  </a:moveTo>
                  <a:cubicBezTo>
                    <a:pt x="27" y="0"/>
                    <a:pt x="25" y="0"/>
                    <a:pt x="23" y="0"/>
                  </a:cubicBezTo>
                  <a:cubicBezTo>
                    <a:pt x="20" y="0"/>
                    <a:pt x="17" y="1"/>
                    <a:pt x="15" y="2"/>
                  </a:cubicBezTo>
                  <a:cubicBezTo>
                    <a:pt x="13" y="4"/>
                    <a:pt x="11" y="6"/>
                    <a:pt x="11" y="9"/>
                  </a:cubicBezTo>
                  <a:cubicBezTo>
                    <a:pt x="11" y="11"/>
                    <a:pt x="12" y="14"/>
                    <a:pt x="15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2" y="14"/>
                    <a:pt x="11" y="14"/>
                    <a:pt x="10" y="15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9"/>
                    <a:pt x="9" y="19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5" y="18"/>
                    <a:pt x="3" y="20"/>
                    <a:pt x="2" y="22"/>
                  </a:cubicBezTo>
                  <a:cubicBezTo>
                    <a:pt x="1" y="24"/>
                    <a:pt x="0" y="27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1" y="38"/>
                    <a:pt x="3" y="40"/>
                    <a:pt x="6" y="42"/>
                  </a:cubicBezTo>
                  <a:cubicBezTo>
                    <a:pt x="9" y="43"/>
                    <a:pt x="12" y="43"/>
                    <a:pt x="16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6" y="45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20" y="48"/>
                    <a:pt x="22" y="49"/>
                    <a:pt x="25" y="49"/>
                  </a:cubicBezTo>
                  <a:cubicBezTo>
                    <a:pt x="25" y="49"/>
                    <a:pt x="26" y="49"/>
                    <a:pt x="27" y="48"/>
                  </a:cubicBezTo>
                  <a:cubicBezTo>
                    <a:pt x="29" y="48"/>
                    <a:pt x="31" y="46"/>
                    <a:pt x="32" y="45"/>
                  </a:cubicBezTo>
                  <a:cubicBezTo>
                    <a:pt x="33" y="43"/>
                    <a:pt x="34" y="41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6" y="42"/>
                    <a:pt x="38" y="43"/>
                    <a:pt x="39" y="43"/>
                  </a:cubicBezTo>
                  <a:cubicBezTo>
                    <a:pt x="41" y="43"/>
                    <a:pt x="42" y="43"/>
                    <a:pt x="44" y="41"/>
                  </a:cubicBezTo>
                  <a:cubicBezTo>
                    <a:pt x="46" y="40"/>
                    <a:pt x="47" y="37"/>
                    <a:pt x="48" y="35"/>
                  </a:cubicBezTo>
                  <a:cubicBezTo>
                    <a:pt x="50" y="32"/>
                    <a:pt x="51" y="30"/>
                    <a:pt x="51" y="30"/>
                  </a:cubicBezTo>
                  <a:cubicBezTo>
                    <a:pt x="52" y="29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5" y="28"/>
                    <a:pt x="56" y="28"/>
                    <a:pt x="59" y="29"/>
                  </a:cubicBezTo>
                  <a:cubicBezTo>
                    <a:pt x="61" y="29"/>
                    <a:pt x="62" y="29"/>
                    <a:pt x="64" y="29"/>
                  </a:cubicBezTo>
                  <a:cubicBezTo>
                    <a:pt x="70" y="29"/>
                    <a:pt x="75" y="27"/>
                    <a:pt x="81" y="26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8"/>
                    <a:pt x="81" y="30"/>
                    <a:pt x="83" y="31"/>
                  </a:cubicBezTo>
                  <a:cubicBezTo>
                    <a:pt x="85" y="32"/>
                    <a:pt x="87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1" y="33"/>
                    <a:pt x="92" y="33"/>
                    <a:pt x="93" y="32"/>
                  </a:cubicBezTo>
                  <a:cubicBezTo>
                    <a:pt x="93" y="32"/>
                    <a:pt x="94" y="32"/>
                    <a:pt x="95" y="32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6" y="32"/>
                    <a:pt x="96" y="33"/>
                    <a:pt x="96" y="33"/>
                  </a:cubicBezTo>
                  <a:cubicBezTo>
                    <a:pt x="97" y="33"/>
                    <a:pt x="97" y="34"/>
                    <a:pt x="98" y="35"/>
                  </a:cubicBezTo>
                  <a:cubicBezTo>
                    <a:pt x="100" y="36"/>
                    <a:pt x="102" y="37"/>
                    <a:pt x="103" y="38"/>
                  </a:cubicBezTo>
                  <a:cubicBezTo>
                    <a:pt x="105" y="39"/>
                    <a:pt x="106" y="39"/>
                    <a:pt x="108" y="39"/>
                  </a:cubicBezTo>
                  <a:cubicBezTo>
                    <a:pt x="110" y="39"/>
                    <a:pt x="112" y="39"/>
                    <a:pt x="115" y="38"/>
                  </a:cubicBezTo>
                  <a:cubicBezTo>
                    <a:pt x="118" y="37"/>
                    <a:pt x="121" y="35"/>
                    <a:pt x="124" y="33"/>
                  </a:cubicBezTo>
                  <a:cubicBezTo>
                    <a:pt x="127" y="31"/>
                    <a:pt x="130" y="29"/>
                    <a:pt x="131" y="26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29" y="29"/>
                    <a:pt x="131" y="32"/>
                    <a:pt x="134" y="35"/>
                  </a:cubicBezTo>
                  <a:cubicBezTo>
                    <a:pt x="136" y="37"/>
                    <a:pt x="139" y="39"/>
                    <a:pt x="142" y="39"/>
                  </a:cubicBezTo>
                  <a:cubicBezTo>
                    <a:pt x="145" y="39"/>
                    <a:pt x="148" y="37"/>
                    <a:pt x="150" y="33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49" y="34"/>
                    <a:pt x="150" y="36"/>
                    <a:pt x="152" y="37"/>
                  </a:cubicBezTo>
                  <a:cubicBezTo>
                    <a:pt x="153" y="39"/>
                    <a:pt x="155" y="40"/>
                    <a:pt x="156" y="41"/>
                  </a:cubicBezTo>
                  <a:cubicBezTo>
                    <a:pt x="158" y="41"/>
                    <a:pt x="159" y="41"/>
                    <a:pt x="161" y="41"/>
                  </a:cubicBezTo>
                  <a:cubicBezTo>
                    <a:pt x="163" y="41"/>
                    <a:pt x="165" y="40"/>
                    <a:pt x="167" y="39"/>
                  </a:cubicBezTo>
                  <a:cubicBezTo>
                    <a:pt x="169" y="37"/>
                    <a:pt x="171" y="35"/>
                    <a:pt x="174" y="34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3" y="35"/>
                    <a:pt x="174" y="36"/>
                    <a:pt x="176" y="37"/>
                  </a:cubicBezTo>
                  <a:cubicBezTo>
                    <a:pt x="177" y="38"/>
                    <a:pt x="180" y="38"/>
                    <a:pt x="182" y="38"/>
                  </a:cubicBezTo>
                  <a:cubicBezTo>
                    <a:pt x="184" y="38"/>
                    <a:pt x="186" y="38"/>
                    <a:pt x="188" y="39"/>
                  </a:cubicBezTo>
                  <a:cubicBezTo>
                    <a:pt x="190" y="40"/>
                    <a:pt x="191" y="41"/>
                    <a:pt x="192" y="41"/>
                  </a:cubicBezTo>
                  <a:cubicBezTo>
                    <a:pt x="194" y="42"/>
                    <a:pt x="195" y="43"/>
                    <a:pt x="198" y="43"/>
                  </a:cubicBezTo>
                  <a:cubicBezTo>
                    <a:pt x="198" y="43"/>
                    <a:pt x="198" y="43"/>
                    <a:pt x="198" y="43"/>
                  </a:cubicBezTo>
                  <a:cubicBezTo>
                    <a:pt x="198" y="43"/>
                    <a:pt x="198" y="43"/>
                    <a:pt x="198" y="43"/>
                  </a:cubicBezTo>
                  <a:cubicBezTo>
                    <a:pt x="202" y="43"/>
                    <a:pt x="206" y="41"/>
                    <a:pt x="210" y="41"/>
                  </a:cubicBezTo>
                  <a:cubicBezTo>
                    <a:pt x="210" y="40"/>
                    <a:pt x="210" y="40"/>
                    <a:pt x="210" y="40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09" y="39"/>
                    <a:pt x="208" y="39"/>
                    <a:pt x="207" y="39"/>
                  </a:cubicBezTo>
                  <a:cubicBezTo>
                    <a:pt x="199" y="39"/>
                    <a:pt x="189" y="37"/>
                    <a:pt x="183" y="32"/>
                  </a:cubicBezTo>
                  <a:cubicBezTo>
                    <a:pt x="183" y="31"/>
                    <a:pt x="182" y="31"/>
                    <a:pt x="182" y="32"/>
                  </a:cubicBezTo>
                  <a:cubicBezTo>
                    <a:pt x="180" y="33"/>
                    <a:pt x="180" y="33"/>
                    <a:pt x="179" y="33"/>
                  </a:cubicBezTo>
                  <a:cubicBezTo>
                    <a:pt x="179" y="33"/>
                    <a:pt x="179" y="33"/>
                    <a:pt x="178" y="33"/>
                  </a:cubicBezTo>
                  <a:cubicBezTo>
                    <a:pt x="177" y="32"/>
                    <a:pt x="177" y="32"/>
                    <a:pt x="176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5" y="31"/>
                    <a:pt x="175" y="31"/>
                    <a:pt x="174" y="30"/>
                  </a:cubicBezTo>
                  <a:cubicBezTo>
                    <a:pt x="174" y="29"/>
                    <a:pt x="173" y="28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0" y="28"/>
                    <a:pt x="169" y="28"/>
                    <a:pt x="169" y="29"/>
                  </a:cubicBezTo>
                  <a:cubicBezTo>
                    <a:pt x="168" y="29"/>
                    <a:pt x="168" y="30"/>
                    <a:pt x="167" y="29"/>
                  </a:cubicBezTo>
                  <a:cubicBezTo>
                    <a:pt x="167" y="29"/>
                    <a:pt x="167" y="29"/>
                    <a:pt x="167" y="29"/>
                  </a:cubicBezTo>
                  <a:cubicBezTo>
                    <a:pt x="167" y="30"/>
                    <a:pt x="167" y="30"/>
                    <a:pt x="167" y="30"/>
                  </a:cubicBezTo>
                  <a:cubicBezTo>
                    <a:pt x="167" y="29"/>
                    <a:pt x="167" y="29"/>
                    <a:pt x="167" y="29"/>
                  </a:cubicBezTo>
                  <a:cubicBezTo>
                    <a:pt x="167" y="29"/>
                    <a:pt x="167" y="29"/>
                    <a:pt x="166" y="29"/>
                  </a:cubicBezTo>
                  <a:cubicBezTo>
                    <a:pt x="162" y="29"/>
                    <a:pt x="158" y="30"/>
                    <a:pt x="153" y="30"/>
                  </a:cubicBezTo>
                  <a:cubicBezTo>
                    <a:pt x="152" y="30"/>
                    <a:pt x="151" y="30"/>
                    <a:pt x="150" y="30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27"/>
                    <a:pt x="149" y="24"/>
                    <a:pt x="147" y="22"/>
                  </a:cubicBezTo>
                  <a:cubicBezTo>
                    <a:pt x="144" y="20"/>
                    <a:pt x="140" y="19"/>
                    <a:pt x="137" y="19"/>
                  </a:cubicBezTo>
                  <a:cubicBezTo>
                    <a:pt x="133" y="19"/>
                    <a:pt x="130" y="20"/>
                    <a:pt x="128" y="24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27" y="23"/>
                    <a:pt x="126" y="22"/>
                    <a:pt x="124" y="22"/>
                  </a:cubicBezTo>
                  <a:cubicBezTo>
                    <a:pt x="122" y="22"/>
                    <a:pt x="119" y="23"/>
                    <a:pt x="118" y="25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7" y="23"/>
                    <a:pt x="115" y="22"/>
                    <a:pt x="112" y="22"/>
                  </a:cubicBezTo>
                  <a:cubicBezTo>
                    <a:pt x="107" y="22"/>
                    <a:pt x="101" y="25"/>
                    <a:pt x="99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99" y="29"/>
                    <a:pt x="99" y="27"/>
                    <a:pt x="97" y="26"/>
                  </a:cubicBezTo>
                  <a:cubicBezTo>
                    <a:pt x="96" y="24"/>
                    <a:pt x="95" y="23"/>
                    <a:pt x="93" y="22"/>
                  </a:cubicBezTo>
                  <a:cubicBezTo>
                    <a:pt x="93" y="22"/>
                    <a:pt x="93" y="22"/>
                    <a:pt x="93" y="22"/>
                  </a:cubicBezTo>
                  <a:cubicBezTo>
                    <a:pt x="92" y="22"/>
                    <a:pt x="91" y="22"/>
                    <a:pt x="90" y="22"/>
                  </a:cubicBezTo>
                  <a:cubicBezTo>
                    <a:pt x="90" y="22"/>
                    <a:pt x="90" y="22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8" y="21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6" y="22"/>
                    <a:pt x="86" y="21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6" y="20"/>
                    <a:pt x="85" y="19"/>
                  </a:cubicBezTo>
                  <a:cubicBezTo>
                    <a:pt x="84" y="19"/>
                    <a:pt x="83" y="18"/>
                    <a:pt x="82" y="17"/>
                  </a:cubicBezTo>
                  <a:cubicBezTo>
                    <a:pt x="81" y="16"/>
                    <a:pt x="79" y="15"/>
                    <a:pt x="77" y="15"/>
                  </a:cubicBezTo>
                  <a:cubicBezTo>
                    <a:pt x="76" y="15"/>
                    <a:pt x="75" y="15"/>
                    <a:pt x="73" y="16"/>
                  </a:cubicBezTo>
                  <a:cubicBezTo>
                    <a:pt x="69" y="17"/>
                    <a:pt x="66" y="19"/>
                    <a:pt x="63" y="21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19"/>
                    <a:pt x="62" y="17"/>
                    <a:pt x="61" y="15"/>
                  </a:cubicBezTo>
                  <a:cubicBezTo>
                    <a:pt x="61" y="14"/>
                    <a:pt x="60" y="13"/>
                    <a:pt x="59" y="13"/>
                  </a:cubicBezTo>
                  <a:cubicBezTo>
                    <a:pt x="58" y="12"/>
                    <a:pt x="56" y="12"/>
                    <a:pt x="54" y="12"/>
                  </a:cubicBezTo>
                  <a:cubicBezTo>
                    <a:pt x="54" y="11"/>
                    <a:pt x="53" y="11"/>
                    <a:pt x="53" y="11"/>
                  </a:cubicBezTo>
                  <a:cubicBezTo>
                    <a:pt x="50" y="11"/>
                    <a:pt x="48" y="12"/>
                    <a:pt x="46" y="13"/>
                  </a:cubicBezTo>
                  <a:cubicBezTo>
                    <a:pt x="45" y="14"/>
                    <a:pt x="43" y="15"/>
                    <a:pt x="41" y="16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4"/>
                    <a:pt x="42" y="13"/>
                  </a:cubicBezTo>
                  <a:cubicBezTo>
                    <a:pt x="42" y="12"/>
                    <a:pt x="42" y="11"/>
                    <a:pt x="42" y="10"/>
                  </a:cubicBezTo>
                  <a:cubicBezTo>
                    <a:pt x="42" y="10"/>
                    <a:pt x="42" y="9"/>
                    <a:pt x="42" y="9"/>
                  </a:cubicBezTo>
                  <a:cubicBezTo>
                    <a:pt x="41" y="8"/>
                    <a:pt x="40" y="7"/>
                    <a:pt x="39" y="6"/>
                  </a:cubicBezTo>
                  <a:cubicBezTo>
                    <a:pt x="38" y="5"/>
                    <a:pt x="38" y="4"/>
                    <a:pt x="36" y="3"/>
                  </a:cubicBezTo>
                  <a:cubicBezTo>
                    <a:pt x="35" y="2"/>
                    <a:pt x="33" y="2"/>
                    <a:pt x="32" y="2"/>
                  </a:cubicBezTo>
                  <a:cubicBezTo>
                    <a:pt x="31" y="2"/>
                    <a:pt x="29" y="2"/>
                    <a:pt x="28" y="1"/>
                  </a:cubicBezTo>
                  <a:cubicBezTo>
                    <a:pt x="28" y="1"/>
                    <a:pt x="27" y="1"/>
                    <a:pt x="27" y="1"/>
                  </a:cubicBezTo>
                  <a:cubicBezTo>
                    <a:pt x="27" y="2"/>
                    <a:pt x="27" y="2"/>
                    <a:pt x="27" y="3"/>
                  </a:cubicBezTo>
                  <a:cubicBezTo>
                    <a:pt x="29" y="4"/>
                    <a:pt x="30" y="4"/>
                    <a:pt x="32" y="4"/>
                  </a:cubicBezTo>
                  <a:cubicBezTo>
                    <a:pt x="33" y="4"/>
                    <a:pt x="34" y="4"/>
                    <a:pt x="35" y="5"/>
                  </a:cubicBezTo>
                  <a:cubicBezTo>
                    <a:pt x="36" y="5"/>
                    <a:pt x="37" y="6"/>
                    <a:pt x="38" y="7"/>
                  </a:cubicBezTo>
                  <a:cubicBezTo>
                    <a:pt x="38" y="9"/>
                    <a:pt x="39" y="10"/>
                    <a:pt x="41" y="11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11"/>
                    <a:pt x="40" y="12"/>
                    <a:pt x="40" y="13"/>
                  </a:cubicBezTo>
                  <a:cubicBezTo>
                    <a:pt x="40" y="14"/>
                    <a:pt x="40" y="16"/>
                    <a:pt x="41" y="17"/>
                  </a:cubicBezTo>
                  <a:cubicBezTo>
                    <a:pt x="41" y="18"/>
                    <a:pt x="41" y="18"/>
                    <a:pt x="42" y="18"/>
                  </a:cubicBezTo>
                  <a:cubicBezTo>
                    <a:pt x="44" y="17"/>
                    <a:pt x="46" y="16"/>
                    <a:pt x="47" y="15"/>
                  </a:cubicBezTo>
                  <a:cubicBezTo>
                    <a:pt x="49" y="14"/>
                    <a:pt x="51" y="13"/>
                    <a:pt x="53" y="13"/>
                  </a:cubicBezTo>
                  <a:cubicBezTo>
                    <a:pt x="53" y="13"/>
                    <a:pt x="54" y="13"/>
                    <a:pt x="54" y="14"/>
                  </a:cubicBezTo>
                  <a:cubicBezTo>
                    <a:pt x="56" y="14"/>
                    <a:pt x="57" y="14"/>
                    <a:pt x="58" y="14"/>
                  </a:cubicBezTo>
                  <a:cubicBezTo>
                    <a:pt x="59" y="15"/>
                    <a:pt x="59" y="16"/>
                    <a:pt x="60" y="17"/>
                  </a:cubicBezTo>
                  <a:cubicBezTo>
                    <a:pt x="60" y="18"/>
                    <a:pt x="61" y="20"/>
                    <a:pt x="63" y="22"/>
                  </a:cubicBezTo>
                  <a:cubicBezTo>
                    <a:pt x="63" y="23"/>
                    <a:pt x="64" y="23"/>
                    <a:pt x="64" y="23"/>
                  </a:cubicBezTo>
                  <a:cubicBezTo>
                    <a:pt x="67" y="21"/>
                    <a:pt x="71" y="18"/>
                    <a:pt x="74" y="18"/>
                  </a:cubicBezTo>
                  <a:cubicBezTo>
                    <a:pt x="75" y="17"/>
                    <a:pt x="77" y="17"/>
                    <a:pt x="77" y="17"/>
                  </a:cubicBezTo>
                  <a:cubicBezTo>
                    <a:pt x="79" y="17"/>
                    <a:pt x="80" y="17"/>
                    <a:pt x="81" y="18"/>
                  </a:cubicBezTo>
                  <a:cubicBezTo>
                    <a:pt x="81" y="19"/>
                    <a:pt x="83" y="20"/>
                    <a:pt x="84" y="21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4" y="21"/>
                    <a:pt x="84" y="22"/>
                    <a:pt x="84" y="22"/>
                  </a:cubicBezTo>
                  <a:cubicBezTo>
                    <a:pt x="85" y="23"/>
                    <a:pt x="85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8" y="24"/>
                    <a:pt x="88" y="24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3"/>
                    <a:pt x="89" y="23"/>
                    <a:pt x="89" y="23"/>
                  </a:cubicBezTo>
                  <a:cubicBezTo>
                    <a:pt x="90" y="24"/>
                    <a:pt x="90" y="24"/>
                    <a:pt x="91" y="24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4" y="25"/>
                    <a:pt x="95" y="26"/>
                    <a:pt x="96" y="27"/>
                  </a:cubicBezTo>
                  <a:cubicBezTo>
                    <a:pt x="97" y="28"/>
                    <a:pt x="98" y="30"/>
                    <a:pt x="99" y="31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3" y="27"/>
                    <a:pt x="108" y="24"/>
                    <a:pt x="112" y="24"/>
                  </a:cubicBezTo>
                  <a:cubicBezTo>
                    <a:pt x="114" y="24"/>
                    <a:pt x="116" y="25"/>
                    <a:pt x="118" y="27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19" y="27"/>
                    <a:pt x="119" y="27"/>
                    <a:pt x="119" y="27"/>
                  </a:cubicBezTo>
                  <a:cubicBezTo>
                    <a:pt x="121" y="25"/>
                    <a:pt x="122" y="24"/>
                    <a:pt x="124" y="24"/>
                  </a:cubicBezTo>
                  <a:cubicBezTo>
                    <a:pt x="125" y="24"/>
                    <a:pt x="127" y="25"/>
                    <a:pt x="128" y="25"/>
                  </a:cubicBezTo>
                  <a:cubicBezTo>
                    <a:pt x="129" y="26"/>
                    <a:pt x="129" y="25"/>
                    <a:pt x="130" y="25"/>
                  </a:cubicBezTo>
                  <a:cubicBezTo>
                    <a:pt x="131" y="22"/>
                    <a:pt x="134" y="21"/>
                    <a:pt x="137" y="21"/>
                  </a:cubicBezTo>
                  <a:cubicBezTo>
                    <a:pt x="140" y="21"/>
                    <a:pt x="143" y="22"/>
                    <a:pt x="145" y="24"/>
                  </a:cubicBezTo>
                  <a:cubicBezTo>
                    <a:pt x="148" y="26"/>
                    <a:pt x="149" y="28"/>
                    <a:pt x="149" y="31"/>
                  </a:cubicBezTo>
                  <a:cubicBezTo>
                    <a:pt x="149" y="31"/>
                    <a:pt x="150" y="32"/>
                    <a:pt x="150" y="32"/>
                  </a:cubicBezTo>
                  <a:cubicBezTo>
                    <a:pt x="151" y="32"/>
                    <a:pt x="152" y="32"/>
                    <a:pt x="153" y="32"/>
                  </a:cubicBezTo>
                  <a:cubicBezTo>
                    <a:pt x="158" y="32"/>
                    <a:pt x="162" y="31"/>
                    <a:pt x="166" y="31"/>
                  </a:cubicBezTo>
                  <a:cubicBezTo>
                    <a:pt x="167" y="31"/>
                    <a:pt x="167" y="31"/>
                    <a:pt x="167" y="31"/>
                  </a:cubicBezTo>
                  <a:cubicBezTo>
                    <a:pt x="167" y="31"/>
                    <a:pt x="167" y="31"/>
                    <a:pt x="167" y="31"/>
                  </a:cubicBezTo>
                  <a:cubicBezTo>
                    <a:pt x="167" y="31"/>
                    <a:pt x="167" y="31"/>
                    <a:pt x="167" y="31"/>
                  </a:cubicBezTo>
                  <a:cubicBezTo>
                    <a:pt x="167" y="31"/>
                    <a:pt x="167" y="31"/>
                    <a:pt x="167" y="31"/>
                  </a:cubicBezTo>
                  <a:cubicBezTo>
                    <a:pt x="167" y="31"/>
                    <a:pt x="167" y="31"/>
                    <a:pt x="167" y="31"/>
                  </a:cubicBezTo>
                  <a:cubicBezTo>
                    <a:pt x="167" y="31"/>
                    <a:pt x="167" y="31"/>
                    <a:pt x="167" y="31"/>
                  </a:cubicBezTo>
                  <a:cubicBezTo>
                    <a:pt x="167" y="31"/>
                    <a:pt x="167" y="31"/>
                    <a:pt x="167" y="31"/>
                  </a:cubicBezTo>
                  <a:cubicBezTo>
                    <a:pt x="169" y="31"/>
                    <a:pt x="169" y="31"/>
                    <a:pt x="170" y="30"/>
                  </a:cubicBezTo>
                  <a:cubicBezTo>
                    <a:pt x="170" y="30"/>
                    <a:pt x="171" y="30"/>
                    <a:pt x="171" y="30"/>
                  </a:cubicBezTo>
                  <a:cubicBezTo>
                    <a:pt x="172" y="30"/>
                    <a:pt x="172" y="30"/>
                    <a:pt x="172" y="30"/>
                  </a:cubicBezTo>
                  <a:cubicBezTo>
                    <a:pt x="172" y="30"/>
                    <a:pt x="172" y="30"/>
                    <a:pt x="172" y="30"/>
                  </a:cubicBezTo>
                  <a:cubicBezTo>
                    <a:pt x="172" y="30"/>
                    <a:pt x="172" y="30"/>
                    <a:pt x="173" y="31"/>
                  </a:cubicBezTo>
                  <a:cubicBezTo>
                    <a:pt x="173" y="32"/>
                    <a:pt x="173" y="32"/>
                    <a:pt x="174" y="32"/>
                  </a:cubicBezTo>
                  <a:cubicBezTo>
                    <a:pt x="174" y="33"/>
                    <a:pt x="174" y="33"/>
                    <a:pt x="175" y="33"/>
                  </a:cubicBezTo>
                  <a:cubicBezTo>
                    <a:pt x="176" y="34"/>
                    <a:pt x="176" y="34"/>
                    <a:pt x="177" y="34"/>
                  </a:cubicBezTo>
                  <a:cubicBezTo>
                    <a:pt x="178" y="35"/>
                    <a:pt x="178" y="35"/>
                    <a:pt x="179" y="35"/>
                  </a:cubicBezTo>
                  <a:cubicBezTo>
                    <a:pt x="181" y="35"/>
                    <a:pt x="182" y="35"/>
                    <a:pt x="183" y="33"/>
                  </a:cubicBezTo>
                  <a:cubicBezTo>
                    <a:pt x="182" y="32"/>
                    <a:pt x="182" y="32"/>
                    <a:pt x="182" y="32"/>
                  </a:cubicBezTo>
                  <a:cubicBezTo>
                    <a:pt x="182" y="33"/>
                    <a:pt x="182" y="33"/>
                    <a:pt x="182" y="33"/>
                  </a:cubicBezTo>
                  <a:cubicBezTo>
                    <a:pt x="188" y="39"/>
                    <a:pt x="198" y="41"/>
                    <a:pt x="207" y="41"/>
                  </a:cubicBezTo>
                  <a:cubicBezTo>
                    <a:pt x="208" y="41"/>
                    <a:pt x="209" y="41"/>
                    <a:pt x="210" y="41"/>
                  </a:cubicBezTo>
                  <a:cubicBezTo>
                    <a:pt x="211" y="41"/>
                    <a:pt x="211" y="41"/>
                    <a:pt x="211" y="40"/>
                  </a:cubicBezTo>
                  <a:cubicBezTo>
                    <a:pt x="211" y="40"/>
                    <a:pt x="210" y="39"/>
                    <a:pt x="210" y="39"/>
                  </a:cubicBezTo>
                  <a:cubicBezTo>
                    <a:pt x="206" y="39"/>
                    <a:pt x="202" y="41"/>
                    <a:pt x="198" y="41"/>
                  </a:cubicBezTo>
                  <a:cubicBezTo>
                    <a:pt x="198" y="41"/>
                    <a:pt x="198" y="41"/>
                    <a:pt x="198" y="41"/>
                  </a:cubicBezTo>
                  <a:cubicBezTo>
                    <a:pt x="198" y="41"/>
                    <a:pt x="198" y="41"/>
                    <a:pt x="198" y="41"/>
                  </a:cubicBezTo>
                  <a:cubicBezTo>
                    <a:pt x="196" y="41"/>
                    <a:pt x="195" y="40"/>
                    <a:pt x="193" y="40"/>
                  </a:cubicBezTo>
                  <a:cubicBezTo>
                    <a:pt x="192" y="39"/>
                    <a:pt x="191" y="38"/>
                    <a:pt x="188" y="37"/>
                  </a:cubicBezTo>
                  <a:cubicBezTo>
                    <a:pt x="185" y="36"/>
                    <a:pt x="182" y="36"/>
                    <a:pt x="180" y="36"/>
                  </a:cubicBezTo>
                  <a:cubicBezTo>
                    <a:pt x="179" y="36"/>
                    <a:pt x="177" y="36"/>
                    <a:pt x="177" y="35"/>
                  </a:cubicBezTo>
                  <a:cubicBezTo>
                    <a:pt x="176" y="35"/>
                    <a:pt x="175" y="34"/>
                    <a:pt x="174" y="33"/>
                  </a:cubicBezTo>
                  <a:cubicBezTo>
                    <a:pt x="173" y="32"/>
                    <a:pt x="173" y="32"/>
                    <a:pt x="173" y="32"/>
                  </a:cubicBezTo>
                  <a:cubicBezTo>
                    <a:pt x="173" y="32"/>
                    <a:pt x="173" y="32"/>
                    <a:pt x="173" y="32"/>
                  </a:cubicBezTo>
                  <a:cubicBezTo>
                    <a:pt x="170" y="34"/>
                    <a:pt x="168" y="36"/>
                    <a:pt x="166" y="37"/>
                  </a:cubicBezTo>
                  <a:cubicBezTo>
                    <a:pt x="164" y="39"/>
                    <a:pt x="163" y="39"/>
                    <a:pt x="161" y="39"/>
                  </a:cubicBezTo>
                  <a:cubicBezTo>
                    <a:pt x="160" y="39"/>
                    <a:pt x="158" y="39"/>
                    <a:pt x="157" y="39"/>
                  </a:cubicBezTo>
                  <a:cubicBezTo>
                    <a:pt x="156" y="38"/>
                    <a:pt x="155" y="37"/>
                    <a:pt x="153" y="36"/>
                  </a:cubicBezTo>
                  <a:cubicBezTo>
                    <a:pt x="152" y="34"/>
                    <a:pt x="151" y="33"/>
                    <a:pt x="150" y="32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7" y="36"/>
                    <a:pt x="145" y="37"/>
                    <a:pt x="142" y="37"/>
                  </a:cubicBezTo>
                  <a:cubicBezTo>
                    <a:pt x="140" y="37"/>
                    <a:pt x="137" y="36"/>
                    <a:pt x="135" y="33"/>
                  </a:cubicBezTo>
                  <a:cubicBezTo>
                    <a:pt x="133" y="31"/>
                    <a:pt x="131" y="28"/>
                    <a:pt x="131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30" y="24"/>
                    <a:pt x="130" y="25"/>
                    <a:pt x="129" y="25"/>
                  </a:cubicBezTo>
                  <a:cubicBezTo>
                    <a:pt x="129" y="27"/>
                    <a:pt x="126" y="30"/>
                    <a:pt x="123" y="32"/>
                  </a:cubicBezTo>
                  <a:cubicBezTo>
                    <a:pt x="120" y="34"/>
                    <a:pt x="117" y="35"/>
                    <a:pt x="114" y="36"/>
                  </a:cubicBezTo>
                  <a:cubicBezTo>
                    <a:pt x="112" y="37"/>
                    <a:pt x="110" y="37"/>
                    <a:pt x="108" y="37"/>
                  </a:cubicBezTo>
                  <a:cubicBezTo>
                    <a:pt x="107" y="37"/>
                    <a:pt x="106" y="37"/>
                    <a:pt x="104" y="36"/>
                  </a:cubicBezTo>
                  <a:cubicBezTo>
                    <a:pt x="103" y="35"/>
                    <a:pt x="101" y="34"/>
                    <a:pt x="99" y="33"/>
                  </a:cubicBezTo>
                  <a:cubicBezTo>
                    <a:pt x="99" y="33"/>
                    <a:pt x="98" y="33"/>
                    <a:pt x="98" y="32"/>
                  </a:cubicBezTo>
                  <a:cubicBezTo>
                    <a:pt x="98" y="31"/>
                    <a:pt x="97" y="31"/>
                    <a:pt x="96" y="30"/>
                  </a:cubicBezTo>
                  <a:cubicBezTo>
                    <a:pt x="96" y="30"/>
                    <a:pt x="96" y="30"/>
                    <a:pt x="96" y="30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4" y="30"/>
                    <a:pt x="93" y="30"/>
                    <a:pt x="92" y="30"/>
                  </a:cubicBezTo>
                  <a:cubicBezTo>
                    <a:pt x="91" y="31"/>
                    <a:pt x="90" y="31"/>
                    <a:pt x="90" y="31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88" y="31"/>
                    <a:pt x="85" y="30"/>
                    <a:pt x="84" y="29"/>
                  </a:cubicBezTo>
                  <a:cubicBezTo>
                    <a:pt x="82" y="28"/>
                    <a:pt x="82" y="27"/>
                    <a:pt x="81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4" y="25"/>
                    <a:pt x="69" y="27"/>
                    <a:pt x="64" y="27"/>
                  </a:cubicBezTo>
                  <a:cubicBezTo>
                    <a:pt x="62" y="27"/>
                    <a:pt x="61" y="27"/>
                    <a:pt x="59" y="27"/>
                  </a:cubicBezTo>
                  <a:cubicBezTo>
                    <a:pt x="57" y="26"/>
                    <a:pt x="56" y="26"/>
                    <a:pt x="54" y="26"/>
                  </a:cubicBezTo>
                  <a:cubicBezTo>
                    <a:pt x="54" y="26"/>
                    <a:pt x="53" y="26"/>
                    <a:pt x="52" y="26"/>
                  </a:cubicBezTo>
                  <a:cubicBezTo>
                    <a:pt x="52" y="27"/>
                    <a:pt x="51" y="27"/>
                    <a:pt x="50" y="28"/>
                  </a:cubicBezTo>
                  <a:cubicBezTo>
                    <a:pt x="49" y="29"/>
                    <a:pt x="49" y="30"/>
                    <a:pt x="48" y="32"/>
                  </a:cubicBezTo>
                  <a:cubicBezTo>
                    <a:pt x="47" y="34"/>
                    <a:pt x="45" y="36"/>
                    <a:pt x="44" y="38"/>
                  </a:cubicBezTo>
                  <a:cubicBezTo>
                    <a:pt x="43" y="39"/>
                    <a:pt x="42" y="40"/>
                    <a:pt x="42" y="41"/>
                  </a:cubicBezTo>
                  <a:cubicBezTo>
                    <a:pt x="41" y="41"/>
                    <a:pt x="40" y="41"/>
                    <a:pt x="39" y="41"/>
                  </a:cubicBezTo>
                  <a:cubicBezTo>
                    <a:pt x="38" y="41"/>
                    <a:pt x="37" y="41"/>
                    <a:pt x="36" y="39"/>
                  </a:cubicBezTo>
                  <a:cubicBezTo>
                    <a:pt x="35" y="39"/>
                    <a:pt x="35" y="39"/>
                    <a:pt x="34" y="39"/>
                  </a:cubicBezTo>
                  <a:cubicBezTo>
                    <a:pt x="33" y="40"/>
                    <a:pt x="32" y="42"/>
                    <a:pt x="30" y="43"/>
                  </a:cubicBezTo>
                  <a:cubicBezTo>
                    <a:pt x="29" y="45"/>
                    <a:pt x="28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3" y="47"/>
                    <a:pt x="20" y="46"/>
                    <a:pt x="18" y="46"/>
                  </a:cubicBezTo>
                  <a:cubicBezTo>
                    <a:pt x="17" y="46"/>
                    <a:pt x="17" y="46"/>
                    <a:pt x="16" y="46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5"/>
                    <a:pt x="17" y="44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3" y="41"/>
                    <a:pt x="9" y="41"/>
                    <a:pt x="7" y="40"/>
                  </a:cubicBezTo>
                  <a:cubicBezTo>
                    <a:pt x="5" y="39"/>
                    <a:pt x="3" y="37"/>
                    <a:pt x="3" y="33"/>
                  </a:cubicBezTo>
                  <a:cubicBezTo>
                    <a:pt x="2" y="32"/>
                    <a:pt x="2" y="31"/>
                    <a:pt x="2" y="30"/>
                  </a:cubicBezTo>
                  <a:cubicBezTo>
                    <a:pt x="2" y="27"/>
                    <a:pt x="3" y="25"/>
                    <a:pt x="4" y="23"/>
                  </a:cubicBezTo>
                  <a:cubicBezTo>
                    <a:pt x="5" y="21"/>
                    <a:pt x="6" y="20"/>
                    <a:pt x="8" y="20"/>
                  </a:cubicBezTo>
                  <a:cubicBezTo>
                    <a:pt x="9" y="20"/>
                    <a:pt x="9" y="20"/>
                    <a:pt x="10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2" y="16"/>
                    <a:pt x="13" y="16"/>
                    <a:pt x="14" y="16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17" y="15"/>
                    <a:pt x="17" y="15"/>
                    <a:pt x="16" y="14"/>
                  </a:cubicBezTo>
                  <a:cubicBezTo>
                    <a:pt x="14" y="13"/>
                    <a:pt x="13" y="11"/>
                    <a:pt x="13" y="9"/>
                  </a:cubicBezTo>
                  <a:cubicBezTo>
                    <a:pt x="13" y="7"/>
                    <a:pt x="14" y="5"/>
                    <a:pt x="16" y="4"/>
                  </a:cubicBezTo>
                  <a:cubicBezTo>
                    <a:pt x="18" y="2"/>
                    <a:pt x="21" y="2"/>
                    <a:pt x="23" y="2"/>
                  </a:cubicBezTo>
                  <a:cubicBezTo>
                    <a:pt x="25" y="2"/>
                    <a:pt x="26" y="2"/>
                    <a:pt x="28" y="3"/>
                  </a:cubicBezTo>
                  <a:cubicBezTo>
                    <a:pt x="29" y="3"/>
                    <a:pt x="29" y="3"/>
                    <a:pt x="29" y="2"/>
                  </a:cubicBezTo>
                  <a:cubicBezTo>
                    <a:pt x="30" y="2"/>
                    <a:pt x="29" y="1"/>
                    <a:pt x="29" y="1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7" name="Freeform 120">
              <a:extLst>
                <a:ext uri="{FF2B5EF4-FFF2-40B4-BE49-F238E27FC236}">
                  <a16:creationId xmlns:a16="http://schemas.microsoft.com/office/drawing/2014/main" id="{0256BAAE-F5FD-4A67-BBB0-3DDC0383A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075"/>
              <a:ext cx="320" cy="318"/>
            </a:xfrm>
            <a:custGeom>
              <a:avLst/>
              <a:gdLst>
                <a:gd name="T0" fmla="*/ 0 w 159"/>
                <a:gd name="T1" fmla="*/ 880 h 158"/>
                <a:gd name="T2" fmla="*/ 72 w 159"/>
                <a:gd name="T3" fmla="*/ 996 h 158"/>
                <a:gd name="T4" fmla="*/ 81 w 159"/>
                <a:gd name="T5" fmla="*/ 1101 h 158"/>
                <a:gd name="T6" fmla="*/ 153 w 159"/>
                <a:gd name="T7" fmla="*/ 1224 h 158"/>
                <a:gd name="T8" fmla="*/ 171 w 159"/>
                <a:gd name="T9" fmla="*/ 1240 h 158"/>
                <a:gd name="T10" fmla="*/ 235 w 159"/>
                <a:gd name="T11" fmla="*/ 1280 h 158"/>
                <a:gd name="T12" fmla="*/ 252 w 159"/>
                <a:gd name="T13" fmla="*/ 1093 h 158"/>
                <a:gd name="T14" fmla="*/ 244 w 159"/>
                <a:gd name="T15" fmla="*/ 1028 h 158"/>
                <a:gd name="T16" fmla="*/ 336 w 159"/>
                <a:gd name="T17" fmla="*/ 863 h 158"/>
                <a:gd name="T18" fmla="*/ 328 w 159"/>
                <a:gd name="T19" fmla="*/ 741 h 158"/>
                <a:gd name="T20" fmla="*/ 417 w 159"/>
                <a:gd name="T21" fmla="*/ 555 h 158"/>
                <a:gd name="T22" fmla="*/ 515 w 159"/>
                <a:gd name="T23" fmla="*/ 441 h 158"/>
                <a:gd name="T24" fmla="*/ 676 w 159"/>
                <a:gd name="T25" fmla="*/ 336 h 158"/>
                <a:gd name="T26" fmla="*/ 773 w 159"/>
                <a:gd name="T27" fmla="*/ 336 h 158"/>
                <a:gd name="T28" fmla="*/ 847 w 159"/>
                <a:gd name="T29" fmla="*/ 284 h 158"/>
                <a:gd name="T30" fmla="*/ 988 w 159"/>
                <a:gd name="T31" fmla="*/ 153 h 158"/>
                <a:gd name="T32" fmla="*/ 1288 w 159"/>
                <a:gd name="T33" fmla="*/ 32 h 158"/>
                <a:gd name="T34" fmla="*/ 1135 w 159"/>
                <a:gd name="T35" fmla="*/ 24 h 158"/>
                <a:gd name="T36" fmla="*/ 863 w 159"/>
                <a:gd name="T37" fmla="*/ 195 h 158"/>
                <a:gd name="T38" fmla="*/ 749 w 159"/>
                <a:gd name="T39" fmla="*/ 145 h 158"/>
                <a:gd name="T40" fmla="*/ 636 w 159"/>
                <a:gd name="T41" fmla="*/ 276 h 158"/>
                <a:gd name="T42" fmla="*/ 523 w 159"/>
                <a:gd name="T43" fmla="*/ 308 h 158"/>
                <a:gd name="T44" fmla="*/ 515 w 159"/>
                <a:gd name="T45" fmla="*/ 376 h 158"/>
                <a:gd name="T46" fmla="*/ 401 w 159"/>
                <a:gd name="T47" fmla="*/ 499 h 158"/>
                <a:gd name="T48" fmla="*/ 219 w 159"/>
                <a:gd name="T49" fmla="*/ 733 h 158"/>
                <a:gd name="T50" fmla="*/ 211 w 159"/>
                <a:gd name="T51" fmla="*/ 708 h 158"/>
                <a:gd name="T52" fmla="*/ 137 w 159"/>
                <a:gd name="T53" fmla="*/ 789 h 158"/>
                <a:gd name="T54" fmla="*/ 72 w 159"/>
                <a:gd name="T55" fmla="*/ 789 h 158"/>
                <a:gd name="T56" fmla="*/ 89 w 159"/>
                <a:gd name="T57" fmla="*/ 807 h 158"/>
                <a:gd name="T58" fmla="*/ 121 w 159"/>
                <a:gd name="T59" fmla="*/ 815 h 158"/>
                <a:gd name="T60" fmla="*/ 203 w 159"/>
                <a:gd name="T61" fmla="*/ 708 h 158"/>
                <a:gd name="T62" fmla="*/ 227 w 159"/>
                <a:gd name="T63" fmla="*/ 741 h 158"/>
                <a:gd name="T64" fmla="*/ 401 w 159"/>
                <a:gd name="T65" fmla="*/ 515 h 158"/>
                <a:gd name="T66" fmla="*/ 515 w 159"/>
                <a:gd name="T67" fmla="*/ 392 h 158"/>
                <a:gd name="T68" fmla="*/ 564 w 159"/>
                <a:gd name="T69" fmla="*/ 260 h 158"/>
                <a:gd name="T70" fmla="*/ 644 w 159"/>
                <a:gd name="T71" fmla="*/ 276 h 158"/>
                <a:gd name="T72" fmla="*/ 807 w 159"/>
                <a:gd name="T73" fmla="*/ 179 h 158"/>
                <a:gd name="T74" fmla="*/ 928 w 159"/>
                <a:gd name="T75" fmla="*/ 163 h 158"/>
                <a:gd name="T76" fmla="*/ 1280 w 159"/>
                <a:gd name="T77" fmla="*/ 32 h 158"/>
                <a:gd name="T78" fmla="*/ 1069 w 159"/>
                <a:gd name="T79" fmla="*/ 113 h 158"/>
                <a:gd name="T80" fmla="*/ 936 w 159"/>
                <a:gd name="T81" fmla="*/ 227 h 158"/>
                <a:gd name="T82" fmla="*/ 797 w 159"/>
                <a:gd name="T83" fmla="*/ 260 h 158"/>
                <a:gd name="T84" fmla="*/ 660 w 159"/>
                <a:gd name="T85" fmla="*/ 316 h 158"/>
                <a:gd name="T86" fmla="*/ 523 w 159"/>
                <a:gd name="T87" fmla="*/ 433 h 158"/>
                <a:gd name="T88" fmla="*/ 417 w 159"/>
                <a:gd name="T89" fmla="*/ 547 h 158"/>
                <a:gd name="T90" fmla="*/ 392 w 159"/>
                <a:gd name="T91" fmla="*/ 684 h 158"/>
                <a:gd name="T92" fmla="*/ 308 w 159"/>
                <a:gd name="T93" fmla="*/ 733 h 158"/>
                <a:gd name="T94" fmla="*/ 260 w 159"/>
                <a:gd name="T95" fmla="*/ 996 h 158"/>
                <a:gd name="T96" fmla="*/ 235 w 159"/>
                <a:gd name="T97" fmla="*/ 1093 h 158"/>
                <a:gd name="T98" fmla="*/ 203 w 159"/>
                <a:gd name="T99" fmla="*/ 1224 h 158"/>
                <a:gd name="T100" fmla="*/ 187 w 159"/>
                <a:gd name="T101" fmla="*/ 1248 h 158"/>
                <a:gd name="T102" fmla="*/ 171 w 159"/>
                <a:gd name="T103" fmla="*/ 1216 h 158"/>
                <a:gd name="T104" fmla="*/ 89 w 159"/>
                <a:gd name="T105" fmla="*/ 1151 h 158"/>
                <a:gd name="T106" fmla="*/ 48 w 159"/>
                <a:gd name="T107" fmla="*/ 1053 h 158"/>
                <a:gd name="T108" fmla="*/ 16 w 159"/>
                <a:gd name="T109" fmla="*/ 880 h 158"/>
                <a:gd name="T110" fmla="*/ 64 w 159"/>
                <a:gd name="T111" fmla="*/ 789 h 1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59" h="158">
                  <a:moveTo>
                    <a:pt x="12" y="97"/>
                  </a:moveTo>
                  <a:cubicBezTo>
                    <a:pt x="11" y="96"/>
                    <a:pt x="9" y="95"/>
                    <a:pt x="8" y="95"/>
                  </a:cubicBezTo>
                  <a:cubicBezTo>
                    <a:pt x="6" y="95"/>
                    <a:pt x="5" y="96"/>
                    <a:pt x="4" y="97"/>
                  </a:cubicBezTo>
                  <a:cubicBezTo>
                    <a:pt x="1" y="99"/>
                    <a:pt x="0" y="104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5"/>
                    <a:pt x="4" y="120"/>
                    <a:pt x="9" y="124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2"/>
                    <a:pt x="9" y="122"/>
                    <a:pt x="9" y="122"/>
                  </a:cubicBezTo>
                  <a:cubicBezTo>
                    <a:pt x="5" y="123"/>
                    <a:pt x="4" y="126"/>
                    <a:pt x="4" y="129"/>
                  </a:cubicBezTo>
                  <a:cubicBezTo>
                    <a:pt x="4" y="132"/>
                    <a:pt x="6" y="135"/>
                    <a:pt x="11" y="136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9" y="137"/>
                    <a:pt x="9" y="139"/>
                    <a:pt x="9" y="141"/>
                  </a:cubicBezTo>
                  <a:cubicBezTo>
                    <a:pt x="9" y="143"/>
                    <a:pt x="10" y="144"/>
                    <a:pt x="11" y="146"/>
                  </a:cubicBezTo>
                  <a:cubicBezTo>
                    <a:pt x="12" y="147"/>
                    <a:pt x="14" y="148"/>
                    <a:pt x="16" y="149"/>
                  </a:cubicBezTo>
                  <a:cubicBezTo>
                    <a:pt x="17" y="150"/>
                    <a:pt x="18" y="150"/>
                    <a:pt x="19" y="150"/>
                  </a:cubicBezTo>
                  <a:cubicBezTo>
                    <a:pt x="19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20" y="151"/>
                    <a:pt x="20" y="151"/>
                  </a:cubicBezTo>
                  <a:cubicBezTo>
                    <a:pt x="21" y="151"/>
                    <a:pt x="21" y="152"/>
                    <a:pt x="21" y="152"/>
                  </a:cubicBezTo>
                  <a:cubicBezTo>
                    <a:pt x="21" y="153"/>
                    <a:pt x="21" y="154"/>
                    <a:pt x="22" y="154"/>
                  </a:cubicBezTo>
                  <a:cubicBezTo>
                    <a:pt x="24" y="156"/>
                    <a:pt x="25" y="157"/>
                    <a:pt x="27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9" y="158"/>
                    <a:pt x="29" y="157"/>
                    <a:pt x="29" y="157"/>
                  </a:cubicBezTo>
                  <a:cubicBezTo>
                    <a:pt x="28" y="155"/>
                    <a:pt x="27" y="153"/>
                    <a:pt x="27" y="150"/>
                  </a:cubicBezTo>
                  <a:cubicBezTo>
                    <a:pt x="27" y="147"/>
                    <a:pt x="28" y="144"/>
                    <a:pt x="29" y="141"/>
                  </a:cubicBezTo>
                  <a:cubicBezTo>
                    <a:pt x="29" y="140"/>
                    <a:pt x="30" y="139"/>
                    <a:pt x="30" y="138"/>
                  </a:cubicBezTo>
                  <a:cubicBezTo>
                    <a:pt x="31" y="137"/>
                    <a:pt x="31" y="136"/>
                    <a:pt x="31" y="134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1" y="132"/>
                    <a:pt x="30" y="130"/>
                    <a:pt x="30" y="130"/>
                  </a:cubicBezTo>
                  <a:cubicBezTo>
                    <a:pt x="29" y="129"/>
                    <a:pt x="29" y="128"/>
                    <a:pt x="29" y="128"/>
                  </a:cubicBezTo>
                  <a:cubicBezTo>
                    <a:pt x="29" y="127"/>
                    <a:pt x="29" y="127"/>
                    <a:pt x="30" y="126"/>
                  </a:cubicBezTo>
                  <a:cubicBezTo>
                    <a:pt x="30" y="125"/>
                    <a:pt x="31" y="124"/>
                    <a:pt x="33" y="123"/>
                  </a:cubicBezTo>
                  <a:cubicBezTo>
                    <a:pt x="35" y="122"/>
                    <a:pt x="37" y="122"/>
                    <a:pt x="38" y="120"/>
                  </a:cubicBezTo>
                  <a:cubicBezTo>
                    <a:pt x="41" y="116"/>
                    <a:pt x="41" y="111"/>
                    <a:pt x="41" y="106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41" y="101"/>
                    <a:pt x="41" y="95"/>
                    <a:pt x="40" y="90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4" y="91"/>
                    <a:pt x="47" y="88"/>
                    <a:pt x="49" y="85"/>
                  </a:cubicBezTo>
                  <a:cubicBezTo>
                    <a:pt x="51" y="81"/>
                    <a:pt x="52" y="77"/>
                    <a:pt x="52" y="73"/>
                  </a:cubicBezTo>
                  <a:cubicBezTo>
                    <a:pt x="52" y="71"/>
                    <a:pt x="52" y="69"/>
                    <a:pt x="52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5" y="69"/>
                    <a:pt x="58" y="67"/>
                    <a:pt x="60" y="64"/>
                  </a:cubicBezTo>
                  <a:cubicBezTo>
                    <a:pt x="62" y="61"/>
                    <a:pt x="63" y="57"/>
                    <a:pt x="64" y="55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4" y="56"/>
                    <a:pt x="66" y="57"/>
                    <a:pt x="67" y="57"/>
                  </a:cubicBezTo>
                  <a:cubicBezTo>
                    <a:pt x="71" y="56"/>
                    <a:pt x="75" y="54"/>
                    <a:pt x="77" y="51"/>
                  </a:cubicBezTo>
                  <a:cubicBezTo>
                    <a:pt x="80" y="48"/>
                    <a:pt x="82" y="44"/>
                    <a:pt x="83" y="41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3" y="44"/>
                    <a:pt x="85" y="46"/>
                    <a:pt x="88" y="46"/>
                  </a:cubicBezTo>
                  <a:cubicBezTo>
                    <a:pt x="91" y="46"/>
                    <a:pt x="93" y="44"/>
                    <a:pt x="95" y="41"/>
                  </a:cubicBezTo>
                  <a:cubicBezTo>
                    <a:pt x="97" y="39"/>
                    <a:pt x="99" y="36"/>
                    <a:pt x="100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100" y="35"/>
                    <a:pt x="102" y="35"/>
                    <a:pt x="104" y="35"/>
                  </a:cubicBezTo>
                  <a:cubicBezTo>
                    <a:pt x="109" y="35"/>
                    <a:pt x="113" y="33"/>
                    <a:pt x="116" y="29"/>
                  </a:cubicBezTo>
                  <a:cubicBezTo>
                    <a:pt x="119" y="26"/>
                    <a:pt x="122" y="22"/>
                    <a:pt x="123" y="19"/>
                  </a:cubicBezTo>
                  <a:cubicBezTo>
                    <a:pt x="122" y="18"/>
                    <a:pt x="122" y="18"/>
                    <a:pt x="122" y="18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2" y="19"/>
                    <a:pt x="123" y="19"/>
                    <a:pt x="123" y="19"/>
                  </a:cubicBezTo>
                  <a:cubicBezTo>
                    <a:pt x="126" y="19"/>
                    <a:pt x="129" y="18"/>
                    <a:pt x="132" y="16"/>
                  </a:cubicBezTo>
                  <a:cubicBezTo>
                    <a:pt x="134" y="14"/>
                    <a:pt x="137" y="12"/>
                    <a:pt x="139" y="11"/>
                  </a:cubicBezTo>
                  <a:cubicBezTo>
                    <a:pt x="145" y="9"/>
                    <a:pt x="152" y="6"/>
                    <a:pt x="158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6" y="0"/>
                    <a:pt x="154" y="0"/>
                    <a:pt x="151" y="0"/>
                  </a:cubicBezTo>
                  <a:cubicBezTo>
                    <a:pt x="147" y="0"/>
                    <a:pt x="143" y="1"/>
                    <a:pt x="139" y="3"/>
                  </a:cubicBezTo>
                  <a:cubicBezTo>
                    <a:pt x="135" y="5"/>
                    <a:pt x="132" y="8"/>
                    <a:pt x="129" y="9"/>
                  </a:cubicBezTo>
                  <a:cubicBezTo>
                    <a:pt x="122" y="12"/>
                    <a:pt x="118" y="14"/>
                    <a:pt x="112" y="19"/>
                  </a:cubicBezTo>
                  <a:cubicBezTo>
                    <a:pt x="111" y="20"/>
                    <a:pt x="110" y="22"/>
                    <a:pt x="109" y="23"/>
                  </a:cubicBezTo>
                  <a:cubicBezTo>
                    <a:pt x="108" y="24"/>
                    <a:pt x="108" y="24"/>
                    <a:pt x="106" y="24"/>
                  </a:cubicBezTo>
                  <a:cubicBezTo>
                    <a:pt x="106" y="24"/>
                    <a:pt x="105" y="24"/>
                    <a:pt x="104" y="24"/>
                  </a:cubicBezTo>
                  <a:cubicBezTo>
                    <a:pt x="102" y="23"/>
                    <a:pt x="101" y="22"/>
                    <a:pt x="100" y="21"/>
                  </a:cubicBezTo>
                  <a:cubicBezTo>
                    <a:pt x="99" y="19"/>
                    <a:pt x="97" y="18"/>
                    <a:pt x="94" y="18"/>
                  </a:cubicBezTo>
                  <a:cubicBezTo>
                    <a:pt x="93" y="18"/>
                    <a:pt x="93" y="18"/>
                    <a:pt x="92" y="18"/>
                  </a:cubicBezTo>
                  <a:cubicBezTo>
                    <a:pt x="88" y="18"/>
                    <a:pt x="85" y="19"/>
                    <a:pt x="82" y="22"/>
                  </a:cubicBezTo>
                  <a:cubicBezTo>
                    <a:pt x="79" y="25"/>
                    <a:pt x="77" y="28"/>
                    <a:pt x="77" y="32"/>
                  </a:cubicBezTo>
                  <a:cubicBezTo>
                    <a:pt x="77" y="33"/>
                    <a:pt x="77" y="34"/>
                    <a:pt x="77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76" y="30"/>
                    <a:pt x="74" y="29"/>
                    <a:pt x="71" y="29"/>
                  </a:cubicBezTo>
                  <a:cubicBezTo>
                    <a:pt x="70" y="29"/>
                    <a:pt x="68" y="29"/>
                    <a:pt x="67" y="31"/>
                  </a:cubicBezTo>
                  <a:cubicBezTo>
                    <a:pt x="65" y="33"/>
                    <a:pt x="64" y="35"/>
                    <a:pt x="64" y="38"/>
                  </a:cubicBezTo>
                  <a:cubicBezTo>
                    <a:pt x="63" y="41"/>
                    <a:pt x="63" y="45"/>
                    <a:pt x="63" y="47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58" y="46"/>
                    <a:pt x="55" y="48"/>
                    <a:pt x="52" y="51"/>
                  </a:cubicBezTo>
                  <a:cubicBezTo>
                    <a:pt x="50" y="54"/>
                    <a:pt x="49" y="58"/>
                    <a:pt x="48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6" y="61"/>
                    <a:pt x="43" y="63"/>
                    <a:pt x="41" y="65"/>
                  </a:cubicBezTo>
                  <a:cubicBezTo>
                    <a:pt x="38" y="68"/>
                    <a:pt x="35" y="73"/>
                    <a:pt x="33" y="78"/>
                  </a:cubicBezTo>
                  <a:cubicBezTo>
                    <a:pt x="30" y="82"/>
                    <a:pt x="29" y="87"/>
                    <a:pt x="27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8" y="89"/>
                    <a:pt x="28" y="89"/>
                    <a:pt x="27" y="88"/>
                  </a:cubicBezTo>
                  <a:cubicBezTo>
                    <a:pt x="27" y="88"/>
                    <a:pt x="26" y="87"/>
                    <a:pt x="26" y="87"/>
                  </a:cubicBezTo>
                  <a:cubicBezTo>
                    <a:pt x="25" y="86"/>
                    <a:pt x="25" y="86"/>
                    <a:pt x="25" y="86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2" y="89"/>
                    <a:pt x="21" y="91"/>
                    <a:pt x="20" y="94"/>
                  </a:cubicBezTo>
                  <a:cubicBezTo>
                    <a:pt x="19" y="95"/>
                    <a:pt x="18" y="96"/>
                    <a:pt x="17" y="97"/>
                  </a:cubicBezTo>
                  <a:cubicBezTo>
                    <a:pt x="17" y="98"/>
                    <a:pt x="16" y="98"/>
                    <a:pt x="15" y="98"/>
                  </a:cubicBezTo>
                  <a:cubicBezTo>
                    <a:pt x="14" y="98"/>
                    <a:pt x="13" y="98"/>
                    <a:pt x="11" y="97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0" y="96"/>
                    <a:pt x="10" y="97"/>
                    <a:pt x="9" y="97"/>
                  </a:cubicBezTo>
                  <a:cubicBezTo>
                    <a:pt x="9" y="98"/>
                    <a:pt x="9" y="98"/>
                    <a:pt x="9" y="99"/>
                  </a:cubicBezTo>
                  <a:cubicBezTo>
                    <a:pt x="8" y="99"/>
                    <a:pt x="9" y="100"/>
                    <a:pt x="9" y="100"/>
                  </a:cubicBezTo>
                  <a:cubicBezTo>
                    <a:pt x="10" y="100"/>
                    <a:pt x="10" y="100"/>
                    <a:pt x="11" y="99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11" y="97"/>
                    <a:pt x="11" y="97"/>
                    <a:pt x="11" y="97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2" y="99"/>
                    <a:pt x="13" y="100"/>
                    <a:pt x="15" y="100"/>
                  </a:cubicBezTo>
                  <a:cubicBezTo>
                    <a:pt x="16" y="100"/>
                    <a:pt x="18" y="99"/>
                    <a:pt x="19" y="98"/>
                  </a:cubicBezTo>
                  <a:cubicBezTo>
                    <a:pt x="20" y="97"/>
                    <a:pt x="21" y="95"/>
                    <a:pt x="22" y="93"/>
                  </a:cubicBezTo>
                  <a:cubicBezTo>
                    <a:pt x="23" y="91"/>
                    <a:pt x="25" y="89"/>
                    <a:pt x="26" y="88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5" y="89"/>
                    <a:pt x="25" y="89"/>
                    <a:pt x="26" y="90"/>
                  </a:cubicBezTo>
                  <a:cubicBezTo>
                    <a:pt x="26" y="90"/>
                    <a:pt x="27" y="91"/>
                    <a:pt x="27" y="91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31" y="87"/>
                    <a:pt x="34" y="80"/>
                    <a:pt x="37" y="74"/>
                  </a:cubicBezTo>
                  <a:cubicBezTo>
                    <a:pt x="38" y="71"/>
                    <a:pt x="40" y="68"/>
                    <a:pt x="42" y="66"/>
                  </a:cubicBezTo>
                  <a:cubicBezTo>
                    <a:pt x="44" y="64"/>
                    <a:pt x="46" y="63"/>
                    <a:pt x="49" y="63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0" y="63"/>
                    <a:pt x="50" y="63"/>
                    <a:pt x="50" y="62"/>
                  </a:cubicBezTo>
                  <a:cubicBezTo>
                    <a:pt x="51" y="58"/>
                    <a:pt x="52" y="55"/>
                    <a:pt x="54" y="52"/>
                  </a:cubicBezTo>
                  <a:cubicBezTo>
                    <a:pt x="56" y="50"/>
                    <a:pt x="59" y="48"/>
                    <a:pt x="63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5" y="48"/>
                    <a:pt x="65" y="47"/>
                  </a:cubicBezTo>
                  <a:cubicBezTo>
                    <a:pt x="65" y="44"/>
                    <a:pt x="65" y="40"/>
                    <a:pt x="66" y="36"/>
                  </a:cubicBezTo>
                  <a:cubicBezTo>
                    <a:pt x="67" y="34"/>
                    <a:pt x="68" y="33"/>
                    <a:pt x="69" y="32"/>
                  </a:cubicBezTo>
                  <a:cubicBezTo>
                    <a:pt x="69" y="31"/>
                    <a:pt x="70" y="31"/>
                    <a:pt x="71" y="31"/>
                  </a:cubicBezTo>
                  <a:cubicBezTo>
                    <a:pt x="73" y="31"/>
                    <a:pt x="75" y="32"/>
                    <a:pt x="78" y="35"/>
                  </a:cubicBezTo>
                  <a:cubicBezTo>
                    <a:pt x="78" y="35"/>
                    <a:pt x="78" y="35"/>
                    <a:pt x="79" y="35"/>
                  </a:cubicBezTo>
                  <a:cubicBezTo>
                    <a:pt x="79" y="35"/>
                    <a:pt x="80" y="34"/>
                    <a:pt x="79" y="34"/>
                  </a:cubicBezTo>
                  <a:cubicBezTo>
                    <a:pt x="79" y="33"/>
                    <a:pt x="79" y="33"/>
                    <a:pt x="79" y="32"/>
                  </a:cubicBezTo>
                  <a:cubicBezTo>
                    <a:pt x="79" y="25"/>
                    <a:pt x="85" y="20"/>
                    <a:pt x="92" y="20"/>
                  </a:cubicBezTo>
                  <a:cubicBezTo>
                    <a:pt x="93" y="20"/>
                    <a:pt x="93" y="20"/>
                    <a:pt x="94" y="20"/>
                  </a:cubicBezTo>
                  <a:cubicBezTo>
                    <a:pt x="96" y="20"/>
                    <a:pt x="97" y="21"/>
                    <a:pt x="99" y="22"/>
                  </a:cubicBezTo>
                  <a:cubicBezTo>
                    <a:pt x="100" y="23"/>
                    <a:pt x="101" y="25"/>
                    <a:pt x="103" y="26"/>
                  </a:cubicBezTo>
                  <a:cubicBezTo>
                    <a:pt x="104" y="26"/>
                    <a:pt x="106" y="26"/>
                    <a:pt x="106" y="26"/>
                  </a:cubicBezTo>
                  <a:cubicBezTo>
                    <a:pt x="108" y="26"/>
                    <a:pt x="110" y="25"/>
                    <a:pt x="111" y="24"/>
                  </a:cubicBezTo>
                  <a:cubicBezTo>
                    <a:pt x="112" y="23"/>
                    <a:pt x="112" y="22"/>
                    <a:pt x="114" y="20"/>
                  </a:cubicBezTo>
                  <a:cubicBezTo>
                    <a:pt x="119" y="15"/>
                    <a:pt x="123" y="14"/>
                    <a:pt x="130" y="11"/>
                  </a:cubicBezTo>
                  <a:cubicBezTo>
                    <a:pt x="133" y="9"/>
                    <a:pt x="136" y="7"/>
                    <a:pt x="140" y="5"/>
                  </a:cubicBezTo>
                  <a:cubicBezTo>
                    <a:pt x="144" y="3"/>
                    <a:pt x="147" y="2"/>
                    <a:pt x="151" y="2"/>
                  </a:cubicBezTo>
                  <a:cubicBezTo>
                    <a:pt x="153" y="2"/>
                    <a:pt x="155" y="2"/>
                    <a:pt x="157" y="4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1" y="4"/>
                    <a:pt x="145" y="7"/>
                    <a:pt x="138" y="10"/>
                  </a:cubicBezTo>
                  <a:cubicBezTo>
                    <a:pt x="136" y="11"/>
                    <a:pt x="133" y="13"/>
                    <a:pt x="131" y="14"/>
                  </a:cubicBezTo>
                  <a:cubicBezTo>
                    <a:pt x="128" y="16"/>
                    <a:pt x="126" y="17"/>
                    <a:pt x="123" y="17"/>
                  </a:cubicBezTo>
                  <a:cubicBezTo>
                    <a:pt x="123" y="17"/>
                    <a:pt x="122" y="17"/>
                    <a:pt x="122" y="17"/>
                  </a:cubicBezTo>
                  <a:cubicBezTo>
                    <a:pt x="121" y="17"/>
                    <a:pt x="121" y="18"/>
                    <a:pt x="121" y="18"/>
                  </a:cubicBezTo>
                  <a:cubicBezTo>
                    <a:pt x="120" y="21"/>
                    <a:pt x="118" y="25"/>
                    <a:pt x="115" y="28"/>
                  </a:cubicBezTo>
                  <a:cubicBezTo>
                    <a:pt x="111" y="31"/>
                    <a:pt x="108" y="33"/>
                    <a:pt x="104" y="33"/>
                  </a:cubicBezTo>
                  <a:cubicBezTo>
                    <a:pt x="103" y="33"/>
                    <a:pt x="101" y="33"/>
                    <a:pt x="99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5"/>
                    <a:pt x="95" y="38"/>
                    <a:pt x="94" y="40"/>
                  </a:cubicBezTo>
                  <a:cubicBezTo>
                    <a:pt x="92" y="42"/>
                    <a:pt x="90" y="44"/>
                    <a:pt x="88" y="44"/>
                  </a:cubicBezTo>
                  <a:cubicBezTo>
                    <a:pt x="86" y="44"/>
                    <a:pt x="84" y="43"/>
                    <a:pt x="82" y="40"/>
                  </a:cubicBezTo>
                  <a:cubicBezTo>
                    <a:pt x="82" y="40"/>
                    <a:pt x="82" y="39"/>
                    <a:pt x="81" y="39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0" y="43"/>
                    <a:pt x="78" y="47"/>
                    <a:pt x="76" y="49"/>
                  </a:cubicBezTo>
                  <a:cubicBezTo>
                    <a:pt x="73" y="52"/>
                    <a:pt x="70" y="55"/>
                    <a:pt x="67" y="55"/>
                  </a:cubicBezTo>
                  <a:cubicBezTo>
                    <a:pt x="66" y="55"/>
                    <a:pt x="65" y="54"/>
                    <a:pt x="64" y="53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1" y="57"/>
                    <a:pt x="60" y="60"/>
                    <a:pt x="58" y="63"/>
                  </a:cubicBezTo>
                  <a:cubicBezTo>
                    <a:pt x="56" y="65"/>
                    <a:pt x="54" y="67"/>
                    <a:pt x="51" y="67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0" y="70"/>
                    <a:pt x="50" y="71"/>
                    <a:pt x="50" y="73"/>
                  </a:cubicBezTo>
                  <a:cubicBezTo>
                    <a:pt x="50" y="76"/>
                    <a:pt x="49" y="81"/>
                    <a:pt x="48" y="84"/>
                  </a:cubicBezTo>
                  <a:cubicBezTo>
                    <a:pt x="46" y="87"/>
                    <a:pt x="43" y="89"/>
                    <a:pt x="40" y="89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9" y="95"/>
                    <a:pt x="39" y="101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1"/>
                    <a:pt x="39" y="116"/>
                    <a:pt x="36" y="119"/>
                  </a:cubicBezTo>
                  <a:cubicBezTo>
                    <a:pt x="36" y="120"/>
                    <a:pt x="34" y="121"/>
                    <a:pt x="32" y="122"/>
                  </a:cubicBezTo>
                  <a:cubicBezTo>
                    <a:pt x="31" y="122"/>
                    <a:pt x="29" y="123"/>
                    <a:pt x="28" y="125"/>
                  </a:cubicBezTo>
                  <a:cubicBezTo>
                    <a:pt x="27" y="126"/>
                    <a:pt x="27" y="127"/>
                    <a:pt x="27" y="128"/>
                  </a:cubicBezTo>
                  <a:cubicBezTo>
                    <a:pt x="27" y="129"/>
                    <a:pt x="28" y="130"/>
                    <a:pt x="28" y="131"/>
                  </a:cubicBezTo>
                  <a:cubicBezTo>
                    <a:pt x="29" y="131"/>
                    <a:pt x="29" y="132"/>
                    <a:pt x="29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9" y="135"/>
                    <a:pt x="29" y="136"/>
                    <a:pt x="28" y="137"/>
                  </a:cubicBezTo>
                  <a:cubicBezTo>
                    <a:pt x="28" y="138"/>
                    <a:pt x="27" y="139"/>
                    <a:pt x="27" y="141"/>
                  </a:cubicBezTo>
                  <a:cubicBezTo>
                    <a:pt x="26" y="144"/>
                    <a:pt x="25" y="147"/>
                    <a:pt x="25" y="150"/>
                  </a:cubicBezTo>
                  <a:cubicBezTo>
                    <a:pt x="25" y="153"/>
                    <a:pt x="26" y="155"/>
                    <a:pt x="27" y="158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6" y="155"/>
                    <a:pt x="25" y="154"/>
                    <a:pt x="23" y="153"/>
                  </a:cubicBezTo>
                  <a:cubicBezTo>
                    <a:pt x="23" y="153"/>
                    <a:pt x="23" y="152"/>
                    <a:pt x="23" y="151"/>
                  </a:cubicBezTo>
                  <a:cubicBezTo>
                    <a:pt x="23" y="151"/>
                    <a:pt x="23" y="150"/>
                    <a:pt x="22" y="150"/>
                  </a:cubicBezTo>
                  <a:cubicBezTo>
                    <a:pt x="22" y="150"/>
                    <a:pt x="22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8"/>
                    <a:pt x="20" y="148"/>
                    <a:pt x="19" y="148"/>
                  </a:cubicBezTo>
                  <a:cubicBezTo>
                    <a:pt x="18" y="148"/>
                    <a:pt x="18" y="148"/>
                    <a:pt x="17" y="148"/>
                  </a:cubicBezTo>
                  <a:cubicBezTo>
                    <a:pt x="15" y="146"/>
                    <a:pt x="13" y="145"/>
                    <a:pt x="12" y="144"/>
                  </a:cubicBezTo>
                  <a:cubicBezTo>
                    <a:pt x="11" y="143"/>
                    <a:pt x="11" y="142"/>
                    <a:pt x="11" y="141"/>
                  </a:cubicBezTo>
                  <a:cubicBezTo>
                    <a:pt x="11" y="139"/>
                    <a:pt x="11" y="138"/>
                    <a:pt x="12" y="136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8" y="133"/>
                    <a:pt x="6" y="131"/>
                    <a:pt x="6" y="129"/>
                  </a:cubicBezTo>
                  <a:cubicBezTo>
                    <a:pt x="6" y="127"/>
                    <a:pt x="7" y="125"/>
                    <a:pt x="10" y="124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5" y="118"/>
                    <a:pt x="2" y="114"/>
                    <a:pt x="2" y="108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2" y="106"/>
                    <a:pt x="3" y="103"/>
                    <a:pt x="4" y="101"/>
                  </a:cubicBezTo>
                  <a:cubicBezTo>
                    <a:pt x="4" y="100"/>
                    <a:pt x="5" y="99"/>
                    <a:pt x="5" y="98"/>
                  </a:cubicBezTo>
                  <a:cubicBezTo>
                    <a:pt x="6" y="98"/>
                    <a:pt x="7" y="97"/>
                    <a:pt x="8" y="97"/>
                  </a:cubicBezTo>
                  <a:cubicBezTo>
                    <a:pt x="9" y="97"/>
                    <a:pt x="10" y="98"/>
                    <a:pt x="11" y="99"/>
                  </a:cubicBezTo>
                  <a:cubicBezTo>
                    <a:pt x="11" y="99"/>
                    <a:pt x="12" y="99"/>
                    <a:pt x="12" y="99"/>
                  </a:cubicBezTo>
                  <a:cubicBezTo>
                    <a:pt x="13" y="98"/>
                    <a:pt x="13" y="98"/>
                    <a:pt x="12" y="97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8" name="Freeform 121">
              <a:extLst>
                <a:ext uri="{FF2B5EF4-FFF2-40B4-BE49-F238E27FC236}">
                  <a16:creationId xmlns:a16="http://schemas.microsoft.com/office/drawing/2014/main" id="{57EBAD99-2656-49DC-8391-937B045DB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848"/>
              <a:ext cx="1050" cy="1898"/>
            </a:xfrm>
            <a:custGeom>
              <a:avLst/>
              <a:gdLst>
                <a:gd name="T0" fmla="*/ 2888 w 521"/>
                <a:gd name="T1" fmla="*/ 252 h 942"/>
                <a:gd name="T2" fmla="*/ 2040 w 521"/>
                <a:gd name="T3" fmla="*/ 97 h 942"/>
                <a:gd name="T4" fmla="*/ 703 w 521"/>
                <a:gd name="T5" fmla="*/ 1392 h 942"/>
                <a:gd name="T6" fmla="*/ 621 w 521"/>
                <a:gd name="T7" fmla="*/ 1807 h 942"/>
                <a:gd name="T8" fmla="*/ 163 w 521"/>
                <a:gd name="T9" fmla="*/ 2603 h 942"/>
                <a:gd name="T10" fmla="*/ 139 w 521"/>
                <a:gd name="T11" fmla="*/ 3524 h 942"/>
                <a:gd name="T12" fmla="*/ 105 w 521"/>
                <a:gd name="T13" fmla="*/ 4497 h 942"/>
                <a:gd name="T14" fmla="*/ 460 w 521"/>
                <a:gd name="T15" fmla="*/ 5660 h 942"/>
                <a:gd name="T16" fmla="*/ 653 w 521"/>
                <a:gd name="T17" fmla="*/ 6012 h 942"/>
                <a:gd name="T18" fmla="*/ 1024 w 521"/>
                <a:gd name="T19" fmla="*/ 7012 h 942"/>
                <a:gd name="T20" fmla="*/ 2332 w 521"/>
                <a:gd name="T21" fmla="*/ 7576 h 942"/>
                <a:gd name="T22" fmla="*/ 2872 w 521"/>
                <a:gd name="T23" fmla="*/ 7393 h 942"/>
                <a:gd name="T24" fmla="*/ 3692 w 521"/>
                <a:gd name="T25" fmla="*/ 6979 h 942"/>
                <a:gd name="T26" fmla="*/ 4136 w 521"/>
                <a:gd name="T27" fmla="*/ 5883 h 942"/>
                <a:gd name="T28" fmla="*/ 3871 w 521"/>
                <a:gd name="T29" fmla="*/ 4860 h 942"/>
                <a:gd name="T30" fmla="*/ 3855 w 521"/>
                <a:gd name="T31" fmla="*/ 4056 h 942"/>
                <a:gd name="T32" fmla="*/ 3612 w 521"/>
                <a:gd name="T33" fmla="*/ 3345 h 942"/>
                <a:gd name="T34" fmla="*/ 4093 w 521"/>
                <a:gd name="T35" fmla="*/ 2603 h 942"/>
                <a:gd name="T36" fmla="*/ 3829 w 521"/>
                <a:gd name="T37" fmla="*/ 629 h 942"/>
                <a:gd name="T38" fmla="*/ 2888 w 521"/>
                <a:gd name="T39" fmla="*/ 252 h 94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21" h="942">
                  <a:moveTo>
                    <a:pt x="353" y="31"/>
                  </a:moveTo>
                  <a:cubicBezTo>
                    <a:pt x="340" y="29"/>
                    <a:pt x="290" y="0"/>
                    <a:pt x="249" y="12"/>
                  </a:cubicBezTo>
                  <a:cubicBezTo>
                    <a:pt x="208" y="24"/>
                    <a:pt x="148" y="35"/>
                    <a:pt x="86" y="170"/>
                  </a:cubicBezTo>
                  <a:cubicBezTo>
                    <a:pt x="78" y="189"/>
                    <a:pt x="85" y="204"/>
                    <a:pt x="76" y="221"/>
                  </a:cubicBezTo>
                  <a:cubicBezTo>
                    <a:pt x="68" y="238"/>
                    <a:pt x="37" y="268"/>
                    <a:pt x="20" y="318"/>
                  </a:cubicBezTo>
                  <a:cubicBezTo>
                    <a:pt x="3" y="367"/>
                    <a:pt x="27" y="399"/>
                    <a:pt x="17" y="431"/>
                  </a:cubicBezTo>
                  <a:cubicBezTo>
                    <a:pt x="7" y="463"/>
                    <a:pt x="0" y="499"/>
                    <a:pt x="13" y="550"/>
                  </a:cubicBezTo>
                  <a:cubicBezTo>
                    <a:pt x="27" y="601"/>
                    <a:pt x="41" y="680"/>
                    <a:pt x="56" y="692"/>
                  </a:cubicBezTo>
                  <a:cubicBezTo>
                    <a:pt x="71" y="704"/>
                    <a:pt x="80" y="716"/>
                    <a:pt x="80" y="735"/>
                  </a:cubicBezTo>
                  <a:cubicBezTo>
                    <a:pt x="80" y="753"/>
                    <a:pt x="86" y="823"/>
                    <a:pt x="125" y="857"/>
                  </a:cubicBezTo>
                  <a:cubicBezTo>
                    <a:pt x="164" y="891"/>
                    <a:pt x="251" y="942"/>
                    <a:pt x="285" y="926"/>
                  </a:cubicBezTo>
                  <a:cubicBezTo>
                    <a:pt x="319" y="911"/>
                    <a:pt x="325" y="898"/>
                    <a:pt x="351" y="904"/>
                  </a:cubicBezTo>
                  <a:cubicBezTo>
                    <a:pt x="376" y="911"/>
                    <a:pt x="429" y="894"/>
                    <a:pt x="451" y="853"/>
                  </a:cubicBezTo>
                  <a:cubicBezTo>
                    <a:pt x="473" y="813"/>
                    <a:pt x="500" y="765"/>
                    <a:pt x="505" y="719"/>
                  </a:cubicBezTo>
                  <a:cubicBezTo>
                    <a:pt x="510" y="674"/>
                    <a:pt x="487" y="608"/>
                    <a:pt x="473" y="594"/>
                  </a:cubicBezTo>
                  <a:cubicBezTo>
                    <a:pt x="470" y="568"/>
                    <a:pt x="478" y="521"/>
                    <a:pt x="471" y="496"/>
                  </a:cubicBezTo>
                  <a:cubicBezTo>
                    <a:pt x="465" y="470"/>
                    <a:pt x="460" y="421"/>
                    <a:pt x="441" y="409"/>
                  </a:cubicBezTo>
                  <a:cubicBezTo>
                    <a:pt x="454" y="399"/>
                    <a:pt x="495" y="372"/>
                    <a:pt x="500" y="318"/>
                  </a:cubicBezTo>
                  <a:cubicBezTo>
                    <a:pt x="505" y="263"/>
                    <a:pt x="521" y="157"/>
                    <a:pt x="468" y="77"/>
                  </a:cubicBezTo>
                  <a:cubicBezTo>
                    <a:pt x="425" y="12"/>
                    <a:pt x="373" y="34"/>
                    <a:pt x="353" y="31"/>
                  </a:cubicBezTo>
                  <a:close/>
                </a:path>
              </a:pathLst>
            </a:custGeom>
            <a:solidFill>
              <a:srgbClr val="E0A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9" name="Freeform 122">
              <a:extLst>
                <a:ext uri="{FF2B5EF4-FFF2-40B4-BE49-F238E27FC236}">
                  <a16:creationId xmlns:a16="http://schemas.microsoft.com/office/drawing/2014/main" id="{2E62E6D6-D5F0-4A43-A31D-22949F5AA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985"/>
              <a:ext cx="996" cy="1761"/>
            </a:xfrm>
            <a:custGeom>
              <a:avLst/>
              <a:gdLst>
                <a:gd name="T0" fmla="*/ 3105 w 494"/>
                <a:gd name="T1" fmla="*/ 2513 h 874"/>
                <a:gd name="T2" fmla="*/ 3403 w 494"/>
                <a:gd name="T3" fmla="*/ 2480 h 874"/>
                <a:gd name="T4" fmla="*/ 3629 w 494"/>
                <a:gd name="T5" fmla="*/ 2297 h 874"/>
                <a:gd name="T6" fmla="*/ 3877 w 494"/>
                <a:gd name="T7" fmla="*/ 1989 h 874"/>
                <a:gd name="T8" fmla="*/ 4049 w 494"/>
                <a:gd name="T9" fmla="*/ 1372 h 874"/>
                <a:gd name="T10" fmla="*/ 3768 w 494"/>
                <a:gd name="T11" fmla="*/ 629 h 874"/>
                <a:gd name="T12" fmla="*/ 2829 w 494"/>
                <a:gd name="T13" fmla="*/ 252 h 874"/>
                <a:gd name="T14" fmla="*/ 1984 w 494"/>
                <a:gd name="T15" fmla="*/ 97 h 874"/>
                <a:gd name="T16" fmla="*/ 647 w 494"/>
                <a:gd name="T17" fmla="*/ 1392 h 874"/>
                <a:gd name="T18" fmla="*/ 565 w 494"/>
                <a:gd name="T19" fmla="*/ 1807 h 874"/>
                <a:gd name="T20" fmla="*/ 105 w 494"/>
                <a:gd name="T21" fmla="*/ 2595 h 874"/>
                <a:gd name="T22" fmla="*/ 56 w 494"/>
                <a:gd name="T23" fmla="*/ 2781 h 874"/>
                <a:gd name="T24" fmla="*/ 48 w 494"/>
                <a:gd name="T25" fmla="*/ 2920 h 874"/>
                <a:gd name="T26" fmla="*/ 73 w 494"/>
                <a:gd name="T27" fmla="*/ 3524 h 874"/>
                <a:gd name="T28" fmla="*/ 0 w 494"/>
                <a:gd name="T29" fmla="*/ 3877 h 874"/>
                <a:gd name="T30" fmla="*/ 8 w 494"/>
                <a:gd name="T31" fmla="*/ 3941 h 874"/>
                <a:gd name="T32" fmla="*/ 361 w 494"/>
                <a:gd name="T33" fmla="*/ 5104 h 874"/>
                <a:gd name="T34" fmla="*/ 556 w 494"/>
                <a:gd name="T35" fmla="*/ 5456 h 874"/>
                <a:gd name="T36" fmla="*/ 927 w 494"/>
                <a:gd name="T37" fmla="*/ 6456 h 874"/>
                <a:gd name="T38" fmla="*/ 2236 w 494"/>
                <a:gd name="T39" fmla="*/ 7020 h 874"/>
                <a:gd name="T40" fmla="*/ 2776 w 494"/>
                <a:gd name="T41" fmla="*/ 6836 h 874"/>
                <a:gd name="T42" fmla="*/ 3597 w 494"/>
                <a:gd name="T43" fmla="*/ 6423 h 874"/>
                <a:gd name="T44" fmla="*/ 4032 w 494"/>
                <a:gd name="T45" fmla="*/ 5400 h 874"/>
                <a:gd name="T46" fmla="*/ 3813 w 494"/>
                <a:gd name="T47" fmla="*/ 4860 h 874"/>
                <a:gd name="T48" fmla="*/ 2911 w 494"/>
                <a:gd name="T49" fmla="*/ 4288 h 874"/>
                <a:gd name="T50" fmla="*/ 3065 w 494"/>
                <a:gd name="T51" fmla="*/ 4681 h 874"/>
                <a:gd name="T52" fmla="*/ 3016 w 494"/>
                <a:gd name="T53" fmla="*/ 5668 h 874"/>
                <a:gd name="T54" fmla="*/ 2419 w 494"/>
                <a:gd name="T55" fmla="*/ 6544 h 874"/>
                <a:gd name="T56" fmla="*/ 1696 w 494"/>
                <a:gd name="T57" fmla="*/ 6004 h 874"/>
                <a:gd name="T58" fmla="*/ 1952 w 494"/>
                <a:gd name="T59" fmla="*/ 5253 h 874"/>
                <a:gd name="T60" fmla="*/ 2129 w 494"/>
                <a:gd name="T61" fmla="*/ 4548 h 874"/>
                <a:gd name="T62" fmla="*/ 1589 w 494"/>
                <a:gd name="T63" fmla="*/ 5269 h 874"/>
                <a:gd name="T64" fmla="*/ 1147 w 494"/>
                <a:gd name="T65" fmla="*/ 5160 h 874"/>
                <a:gd name="T66" fmla="*/ 944 w 494"/>
                <a:gd name="T67" fmla="*/ 3967 h 874"/>
                <a:gd name="T68" fmla="*/ 1589 w 494"/>
                <a:gd name="T69" fmla="*/ 3959 h 874"/>
                <a:gd name="T70" fmla="*/ 1629 w 494"/>
                <a:gd name="T71" fmla="*/ 2968 h 874"/>
                <a:gd name="T72" fmla="*/ 1008 w 494"/>
                <a:gd name="T73" fmla="*/ 2992 h 874"/>
                <a:gd name="T74" fmla="*/ 1188 w 494"/>
                <a:gd name="T75" fmla="*/ 2045 h 874"/>
                <a:gd name="T76" fmla="*/ 1919 w 494"/>
                <a:gd name="T77" fmla="*/ 2168 h 874"/>
                <a:gd name="T78" fmla="*/ 2313 w 494"/>
                <a:gd name="T79" fmla="*/ 2323 h 874"/>
                <a:gd name="T80" fmla="*/ 2345 w 494"/>
                <a:gd name="T81" fmla="*/ 1497 h 874"/>
                <a:gd name="T82" fmla="*/ 2113 w 494"/>
                <a:gd name="T83" fmla="*/ 1128 h 874"/>
                <a:gd name="T84" fmla="*/ 3395 w 494"/>
                <a:gd name="T85" fmla="*/ 1564 h 874"/>
                <a:gd name="T86" fmla="*/ 3032 w 494"/>
                <a:gd name="T87" fmla="*/ 2249 h 874"/>
                <a:gd name="T88" fmla="*/ 3040 w 494"/>
                <a:gd name="T89" fmla="*/ 3085 h 87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94" h="874">
                  <a:moveTo>
                    <a:pt x="379" y="307"/>
                  </a:moveTo>
                  <a:cubicBezTo>
                    <a:pt x="415" y="303"/>
                    <a:pt x="415" y="303"/>
                    <a:pt x="415" y="303"/>
                  </a:cubicBezTo>
                  <a:cubicBezTo>
                    <a:pt x="443" y="272"/>
                    <a:pt x="432" y="289"/>
                    <a:pt x="443" y="281"/>
                  </a:cubicBezTo>
                  <a:cubicBezTo>
                    <a:pt x="457" y="271"/>
                    <a:pt x="468" y="297"/>
                    <a:pt x="473" y="243"/>
                  </a:cubicBezTo>
                  <a:cubicBezTo>
                    <a:pt x="475" y="222"/>
                    <a:pt x="494" y="200"/>
                    <a:pt x="494" y="168"/>
                  </a:cubicBezTo>
                  <a:cubicBezTo>
                    <a:pt x="489" y="136"/>
                    <a:pt x="479" y="105"/>
                    <a:pt x="460" y="77"/>
                  </a:cubicBezTo>
                  <a:cubicBezTo>
                    <a:pt x="418" y="12"/>
                    <a:pt x="365" y="34"/>
                    <a:pt x="345" y="31"/>
                  </a:cubicBezTo>
                  <a:cubicBezTo>
                    <a:pt x="333" y="29"/>
                    <a:pt x="282" y="0"/>
                    <a:pt x="242" y="12"/>
                  </a:cubicBezTo>
                  <a:cubicBezTo>
                    <a:pt x="201" y="24"/>
                    <a:pt x="140" y="35"/>
                    <a:pt x="79" y="170"/>
                  </a:cubicBezTo>
                  <a:cubicBezTo>
                    <a:pt x="70" y="189"/>
                    <a:pt x="77" y="204"/>
                    <a:pt x="69" y="221"/>
                  </a:cubicBezTo>
                  <a:cubicBezTo>
                    <a:pt x="60" y="238"/>
                    <a:pt x="30" y="268"/>
                    <a:pt x="13" y="317"/>
                  </a:cubicBezTo>
                  <a:cubicBezTo>
                    <a:pt x="10" y="325"/>
                    <a:pt x="8" y="333"/>
                    <a:pt x="7" y="340"/>
                  </a:cubicBezTo>
                  <a:cubicBezTo>
                    <a:pt x="8" y="346"/>
                    <a:pt x="7" y="351"/>
                    <a:pt x="6" y="357"/>
                  </a:cubicBezTo>
                  <a:cubicBezTo>
                    <a:pt x="7" y="386"/>
                    <a:pt x="16" y="408"/>
                    <a:pt x="9" y="431"/>
                  </a:cubicBezTo>
                  <a:cubicBezTo>
                    <a:pt x="5" y="445"/>
                    <a:pt x="1" y="459"/>
                    <a:pt x="0" y="474"/>
                  </a:cubicBezTo>
                  <a:cubicBezTo>
                    <a:pt x="0" y="477"/>
                    <a:pt x="1" y="479"/>
                    <a:pt x="1" y="482"/>
                  </a:cubicBezTo>
                  <a:cubicBezTo>
                    <a:pt x="15" y="533"/>
                    <a:pt x="29" y="612"/>
                    <a:pt x="44" y="624"/>
                  </a:cubicBezTo>
                  <a:cubicBezTo>
                    <a:pt x="59" y="636"/>
                    <a:pt x="68" y="648"/>
                    <a:pt x="68" y="667"/>
                  </a:cubicBezTo>
                  <a:cubicBezTo>
                    <a:pt x="68" y="685"/>
                    <a:pt x="74" y="755"/>
                    <a:pt x="113" y="789"/>
                  </a:cubicBezTo>
                  <a:cubicBezTo>
                    <a:pt x="152" y="823"/>
                    <a:pt x="239" y="874"/>
                    <a:pt x="273" y="858"/>
                  </a:cubicBezTo>
                  <a:cubicBezTo>
                    <a:pt x="307" y="843"/>
                    <a:pt x="313" y="830"/>
                    <a:pt x="339" y="836"/>
                  </a:cubicBezTo>
                  <a:cubicBezTo>
                    <a:pt x="364" y="843"/>
                    <a:pt x="417" y="826"/>
                    <a:pt x="439" y="785"/>
                  </a:cubicBezTo>
                  <a:cubicBezTo>
                    <a:pt x="460" y="747"/>
                    <a:pt x="485" y="703"/>
                    <a:pt x="492" y="660"/>
                  </a:cubicBezTo>
                  <a:cubicBezTo>
                    <a:pt x="485" y="630"/>
                    <a:pt x="472" y="603"/>
                    <a:pt x="465" y="594"/>
                  </a:cubicBezTo>
                  <a:cubicBezTo>
                    <a:pt x="446" y="567"/>
                    <a:pt x="375" y="485"/>
                    <a:pt x="355" y="524"/>
                  </a:cubicBezTo>
                  <a:cubicBezTo>
                    <a:pt x="334" y="562"/>
                    <a:pt x="355" y="574"/>
                    <a:pt x="374" y="572"/>
                  </a:cubicBezTo>
                  <a:cubicBezTo>
                    <a:pt x="394" y="570"/>
                    <a:pt x="389" y="654"/>
                    <a:pt x="368" y="693"/>
                  </a:cubicBezTo>
                  <a:cubicBezTo>
                    <a:pt x="357" y="750"/>
                    <a:pt x="359" y="798"/>
                    <a:pt x="295" y="800"/>
                  </a:cubicBezTo>
                  <a:cubicBezTo>
                    <a:pt x="231" y="802"/>
                    <a:pt x="202" y="765"/>
                    <a:pt x="207" y="734"/>
                  </a:cubicBezTo>
                  <a:cubicBezTo>
                    <a:pt x="212" y="702"/>
                    <a:pt x="215" y="658"/>
                    <a:pt x="238" y="642"/>
                  </a:cubicBezTo>
                  <a:cubicBezTo>
                    <a:pt x="297" y="600"/>
                    <a:pt x="294" y="577"/>
                    <a:pt x="260" y="556"/>
                  </a:cubicBezTo>
                  <a:cubicBezTo>
                    <a:pt x="225" y="534"/>
                    <a:pt x="190" y="614"/>
                    <a:pt x="194" y="644"/>
                  </a:cubicBezTo>
                  <a:cubicBezTo>
                    <a:pt x="198" y="675"/>
                    <a:pt x="178" y="700"/>
                    <a:pt x="140" y="631"/>
                  </a:cubicBezTo>
                  <a:cubicBezTo>
                    <a:pt x="101" y="562"/>
                    <a:pt x="74" y="497"/>
                    <a:pt x="115" y="485"/>
                  </a:cubicBezTo>
                  <a:cubicBezTo>
                    <a:pt x="157" y="474"/>
                    <a:pt x="163" y="483"/>
                    <a:pt x="194" y="484"/>
                  </a:cubicBezTo>
                  <a:cubicBezTo>
                    <a:pt x="225" y="485"/>
                    <a:pt x="233" y="362"/>
                    <a:pt x="199" y="363"/>
                  </a:cubicBezTo>
                  <a:cubicBezTo>
                    <a:pt x="166" y="364"/>
                    <a:pt x="143" y="431"/>
                    <a:pt x="123" y="366"/>
                  </a:cubicBezTo>
                  <a:cubicBezTo>
                    <a:pt x="102" y="301"/>
                    <a:pt x="119" y="274"/>
                    <a:pt x="145" y="250"/>
                  </a:cubicBezTo>
                  <a:cubicBezTo>
                    <a:pt x="170" y="226"/>
                    <a:pt x="229" y="232"/>
                    <a:pt x="234" y="265"/>
                  </a:cubicBezTo>
                  <a:cubicBezTo>
                    <a:pt x="239" y="299"/>
                    <a:pt x="254" y="328"/>
                    <a:pt x="282" y="284"/>
                  </a:cubicBezTo>
                  <a:cubicBezTo>
                    <a:pt x="310" y="240"/>
                    <a:pt x="310" y="185"/>
                    <a:pt x="286" y="183"/>
                  </a:cubicBezTo>
                  <a:cubicBezTo>
                    <a:pt x="262" y="181"/>
                    <a:pt x="223" y="204"/>
                    <a:pt x="258" y="138"/>
                  </a:cubicBezTo>
                  <a:cubicBezTo>
                    <a:pt x="294" y="73"/>
                    <a:pt x="375" y="100"/>
                    <a:pt x="414" y="191"/>
                  </a:cubicBezTo>
                  <a:cubicBezTo>
                    <a:pt x="454" y="283"/>
                    <a:pt x="390" y="272"/>
                    <a:pt x="370" y="275"/>
                  </a:cubicBezTo>
                  <a:cubicBezTo>
                    <a:pt x="350" y="278"/>
                    <a:pt x="352" y="344"/>
                    <a:pt x="371" y="377"/>
                  </a:cubicBezTo>
                </a:path>
              </a:pathLst>
            </a:custGeom>
            <a:solidFill>
              <a:srgbClr val="D695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0" name="Freeform 123">
              <a:extLst>
                <a:ext uri="{FF2B5EF4-FFF2-40B4-BE49-F238E27FC236}">
                  <a16:creationId xmlns:a16="http://schemas.microsoft.com/office/drawing/2014/main" id="{C7720980-F270-4538-90B8-16791422E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711"/>
              <a:ext cx="42" cy="43"/>
            </a:xfrm>
            <a:custGeom>
              <a:avLst/>
              <a:gdLst>
                <a:gd name="T0" fmla="*/ 8 w 21"/>
                <a:gd name="T1" fmla="*/ 25 h 21"/>
                <a:gd name="T2" fmla="*/ 56 w 21"/>
                <a:gd name="T3" fmla="*/ 129 h 21"/>
                <a:gd name="T4" fmla="*/ 152 w 21"/>
                <a:gd name="T5" fmla="*/ 180 h 21"/>
                <a:gd name="T6" fmla="*/ 152 w 21"/>
                <a:gd name="T7" fmla="*/ 180 h 21"/>
                <a:gd name="T8" fmla="*/ 168 w 21"/>
                <a:gd name="T9" fmla="*/ 164 h 21"/>
                <a:gd name="T10" fmla="*/ 152 w 21"/>
                <a:gd name="T11" fmla="*/ 147 h 21"/>
                <a:gd name="T12" fmla="*/ 152 w 21"/>
                <a:gd name="T13" fmla="*/ 147 h 21"/>
                <a:gd name="T14" fmla="*/ 80 w 21"/>
                <a:gd name="T15" fmla="*/ 113 h 21"/>
                <a:gd name="T16" fmla="*/ 32 w 21"/>
                <a:gd name="T17" fmla="*/ 16 h 21"/>
                <a:gd name="T18" fmla="*/ 16 w 21"/>
                <a:gd name="T19" fmla="*/ 0 h 21"/>
                <a:gd name="T20" fmla="*/ 8 w 21"/>
                <a:gd name="T21" fmla="*/ 25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" h="21">
                  <a:moveTo>
                    <a:pt x="1" y="3"/>
                  </a:moveTo>
                  <a:cubicBezTo>
                    <a:pt x="2" y="7"/>
                    <a:pt x="4" y="12"/>
                    <a:pt x="7" y="15"/>
                  </a:cubicBezTo>
                  <a:cubicBezTo>
                    <a:pt x="10" y="19"/>
                    <a:pt x="14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1" y="20"/>
                    <a:pt x="21" y="19"/>
                  </a:cubicBezTo>
                  <a:cubicBezTo>
                    <a:pt x="21" y="18"/>
                    <a:pt x="20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17"/>
                    <a:pt x="12" y="15"/>
                    <a:pt x="10" y="13"/>
                  </a:cubicBezTo>
                  <a:cubicBezTo>
                    <a:pt x="8" y="10"/>
                    <a:pt x="6" y="6"/>
                    <a:pt x="4" y="2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1" name="Freeform 124">
              <a:extLst>
                <a:ext uri="{FF2B5EF4-FFF2-40B4-BE49-F238E27FC236}">
                  <a16:creationId xmlns:a16="http://schemas.microsoft.com/office/drawing/2014/main" id="{154F5A61-77B0-4F81-A590-EF5A2460F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649"/>
              <a:ext cx="12" cy="40"/>
            </a:xfrm>
            <a:custGeom>
              <a:avLst/>
              <a:gdLst>
                <a:gd name="T0" fmla="*/ 0 w 6"/>
                <a:gd name="T1" fmla="*/ 16 h 20"/>
                <a:gd name="T2" fmla="*/ 16 w 6"/>
                <a:gd name="T3" fmla="*/ 144 h 20"/>
                <a:gd name="T4" fmla="*/ 32 w 6"/>
                <a:gd name="T5" fmla="*/ 160 h 20"/>
                <a:gd name="T6" fmla="*/ 48 w 6"/>
                <a:gd name="T7" fmla="*/ 144 h 20"/>
                <a:gd name="T8" fmla="*/ 32 w 6"/>
                <a:gd name="T9" fmla="*/ 16 h 20"/>
                <a:gd name="T10" fmla="*/ 16 w 6"/>
                <a:gd name="T11" fmla="*/ 0 h 20"/>
                <a:gd name="T12" fmla="*/ 0 w 6"/>
                <a:gd name="T13" fmla="*/ 16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20">
                  <a:moveTo>
                    <a:pt x="0" y="2"/>
                  </a:moveTo>
                  <a:cubicBezTo>
                    <a:pt x="1" y="6"/>
                    <a:pt x="1" y="12"/>
                    <a:pt x="2" y="18"/>
                  </a:cubicBezTo>
                  <a:cubicBezTo>
                    <a:pt x="2" y="19"/>
                    <a:pt x="3" y="20"/>
                    <a:pt x="4" y="20"/>
                  </a:cubicBezTo>
                  <a:cubicBezTo>
                    <a:pt x="5" y="20"/>
                    <a:pt x="6" y="19"/>
                    <a:pt x="6" y="18"/>
                  </a:cubicBezTo>
                  <a:cubicBezTo>
                    <a:pt x="5" y="12"/>
                    <a:pt x="5" y="6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2" name="Freeform 125">
              <a:extLst>
                <a:ext uri="{FF2B5EF4-FFF2-40B4-BE49-F238E27FC236}">
                  <a16:creationId xmlns:a16="http://schemas.microsoft.com/office/drawing/2014/main" id="{23BC77AA-2E9C-4335-BEC1-E8B52980F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464"/>
              <a:ext cx="141" cy="177"/>
            </a:xfrm>
            <a:custGeom>
              <a:avLst/>
              <a:gdLst>
                <a:gd name="T0" fmla="*/ 16 w 70"/>
                <a:gd name="T1" fmla="*/ 32 h 88"/>
                <a:gd name="T2" fmla="*/ 32 w 70"/>
                <a:gd name="T3" fmla="*/ 32 h 88"/>
                <a:gd name="T4" fmla="*/ 268 w 70"/>
                <a:gd name="T5" fmla="*/ 153 h 88"/>
                <a:gd name="T6" fmla="*/ 443 w 70"/>
                <a:gd name="T7" fmla="*/ 368 h 88"/>
                <a:gd name="T8" fmla="*/ 540 w 70"/>
                <a:gd name="T9" fmla="*/ 700 h 88"/>
                <a:gd name="T10" fmla="*/ 556 w 70"/>
                <a:gd name="T11" fmla="*/ 716 h 88"/>
                <a:gd name="T12" fmla="*/ 572 w 70"/>
                <a:gd name="T13" fmla="*/ 692 h 88"/>
                <a:gd name="T14" fmla="*/ 467 w 70"/>
                <a:gd name="T15" fmla="*/ 348 h 88"/>
                <a:gd name="T16" fmla="*/ 288 w 70"/>
                <a:gd name="T17" fmla="*/ 129 h 88"/>
                <a:gd name="T18" fmla="*/ 32 w 70"/>
                <a:gd name="T19" fmla="*/ 0 h 88"/>
                <a:gd name="T20" fmla="*/ 16 w 70"/>
                <a:gd name="T21" fmla="*/ 0 h 88"/>
                <a:gd name="T22" fmla="*/ 0 w 70"/>
                <a:gd name="T23" fmla="*/ 16 h 88"/>
                <a:gd name="T24" fmla="*/ 16 w 70"/>
                <a:gd name="T25" fmla="*/ 32 h 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0" h="88">
                  <a:moveTo>
                    <a:pt x="2" y="4"/>
                  </a:moveTo>
                  <a:cubicBezTo>
                    <a:pt x="3" y="4"/>
                    <a:pt x="4" y="4"/>
                    <a:pt x="4" y="4"/>
                  </a:cubicBezTo>
                  <a:cubicBezTo>
                    <a:pt x="13" y="4"/>
                    <a:pt x="23" y="10"/>
                    <a:pt x="33" y="19"/>
                  </a:cubicBezTo>
                  <a:cubicBezTo>
                    <a:pt x="42" y="28"/>
                    <a:pt x="50" y="38"/>
                    <a:pt x="54" y="45"/>
                  </a:cubicBezTo>
                  <a:cubicBezTo>
                    <a:pt x="61" y="58"/>
                    <a:pt x="64" y="71"/>
                    <a:pt x="66" y="86"/>
                  </a:cubicBezTo>
                  <a:cubicBezTo>
                    <a:pt x="66" y="87"/>
                    <a:pt x="67" y="88"/>
                    <a:pt x="68" y="88"/>
                  </a:cubicBezTo>
                  <a:cubicBezTo>
                    <a:pt x="70" y="88"/>
                    <a:pt x="70" y="87"/>
                    <a:pt x="70" y="85"/>
                  </a:cubicBezTo>
                  <a:cubicBezTo>
                    <a:pt x="68" y="71"/>
                    <a:pt x="65" y="56"/>
                    <a:pt x="57" y="43"/>
                  </a:cubicBezTo>
                  <a:cubicBezTo>
                    <a:pt x="53" y="36"/>
                    <a:pt x="45" y="25"/>
                    <a:pt x="35" y="16"/>
                  </a:cubicBezTo>
                  <a:cubicBezTo>
                    <a:pt x="26" y="7"/>
                    <a:pt x="15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3" name="Freeform 126">
              <a:extLst>
                <a:ext uri="{FF2B5EF4-FFF2-40B4-BE49-F238E27FC236}">
                  <a16:creationId xmlns:a16="http://schemas.microsoft.com/office/drawing/2014/main" id="{C77C1FA2-0713-4E26-9269-A73DB47AE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322"/>
              <a:ext cx="127" cy="205"/>
            </a:xfrm>
            <a:custGeom>
              <a:avLst/>
              <a:gdLst>
                <a:gd name="T0" fmla="*/ 403 w 63"/>
                <a:gd name="T1" fmla="*/ 121 h 102"/>
                <a:gd name="T2" fmla="*/ 24 w 63"/>
                <a:gd name="T3" fmla="*/ 577 h 102"/>
                <a:gd name="T4" fmla="*/ 345 w 63"/>
                <a:gd name="T5" fmla="*/ 627 h 102"/>
                <a:gd name="T6" fmla="*/ 403 w 63"/>
                <a:gd name="T7" fmla="*/ 121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102">
                  <a:moveTo>
                    <a:pt x="49" y="15"/>
                  </a:moveTo>
                  <a:cubicBezTo>
                    <a:pt x="40" y="0"/>
                    <a:pt x="0" y="39"/>
                    <a:pt x="3" y="71"/>
                  </a:cubicBezTo>
                  <a:cubicBezTo>
                    <a:pt x="7" y="102"/>
                    <a:pt x="29" y="93"/>
                    <a:pt x="42" y="77"/>
                  </a:cubicBezTo>
                  <a:cubicBezTo>
                    <a:pt x="54" y="61"/>
                    <a:pt x="63" y="39"/>
                    <a:pt x="49" y="15"/>
                  </a:cubicBezTo>
                  <a:close/>
                </a:path>
              </a:pathLst>
            </a:custGeom>
            <a:solidFill>
              <a:srgbClr val="BC8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4" name="Freeform 127">
              <a:extLst>
                <a:ext uri="{FF2B5EF4-FFF2-40B4-BE49-F238E27FC236}">
                  <a16:creationId xmlns:a16="http://schemas.microsoft.com/office/drawing/2014/main" id="{FF060209-A700-47B2-AFFA-4721D501D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3300"/>
              <a:ext cx="133" cy="207"/>
            </a:xfrm>
            <a:custGeom>
              <a:avLst/>
              <a:gdLst>
                <a:gd name="T0" fmla="*/ 427 w 66"/>
                <a:gd name="T1" fmla="*/ 121 h 103"/>
                <a:gd name="T2" fmla="*/ 24 w 66"/>
                <a:gd name="T3" fmla="*/ 585 h 103"/>
                <a:gd name="T4" fmla="*/ 353 w 66"/>
                <a:gd name="T5" fmla="*/ 617 h 103"/>
                <a:gd name="T6" fmla="*/ 427 w 66"/>
                <a:gd name="T7" fmla="*/ 121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103">
                  <a:moveTo>
                    <a:pt x="52" y="15"/>
                  </a:moveTo>
                  <a:cubicBezTo>
                    <a:pt x="42" y="0"/>
                    <a:pt x="0" y="40"/>
                    <a:pt x="3" y="72"/>
                  </a:cubicBezTo>
                  <a:cubicBezTo>
                    <a:pt x="7" y="103"/>
                    <a:pt x="30" y="92"/>
                    <a:pt x="43" y="76"/>
                  </a:cubicBezTo>
                  <a:cubicBezTo>
                    <a:pt x="55" y="60"/>
                    <a:pt x="66" y="39"/>
                    <a:pt x="52" y="15"/>
                  </a:cubicBezTo>
                  <a:close/>
                </a:path>
              </a:pathLst>
            </a:custGeom>
            <a:solidFill>
              <a:srgbClr val="F3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5" name="Freeform 128">
              <a:extLst>
                <a:ext uri="{FF2B5EF4-FFF2-40B4-BE49-F238E27FC236}">
                  <a16:creationId xmlns:a16="http://schemas.microsoft.com/office/drawing/2014/main" id="{855EA5B2-69AC-4092-98E7-95BC7113B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3348"/>
              <a:ext cx="123" cy="159"/>
            </a:xfrm>
            <a:custGeom>
              <a:avLst/>
              <a:gdLst>
                <a:gd name="T0" fmla="*/ 436 w 61"/>
                <a:gd name="T1" fmla="*/ 0 h 79"/>
                <a:gd name="T2" fmla="*/ 304 w 61"/>
                <a:gd name="T3" fmla="*/ 352 h 79"/>
                <a:gd name="T4" fmla="*/ 0 w 61"/>
                <a:gd name="T5" fmla="*/ 401 h 79"/>
                <a:gd name="T6" fmla="*/ 329 w 61"/>
                <a:gd name="T7" fmla="*/ 425 h 79"/>
                <a:gd name="T8" fmla="*/ 436 w 61"/>
                <a:gd name="T9" fmla="*/ 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79">
                  <a:moveTo>
                    <a:pt x="53" y="0"/>
                  </a:moveTo>
                  <a:cubicBezTo>
                    <a:pt x="55" y="16"/>
                    <a:pt x="47" y="31"/>
                    <a:pt x="37" y="43"/>
                  </a:cubicBezTo>
                  <a:cubicBezTo>
                    <a:pt x="26" y="57"/>
                    <a:pt x="8" y="67"/>
                    <a:pt x="0" y="49"/>
                  </a:cubicBezTo>
                  <a:cubicBezTo>
                    <a:pt x="4" y="79"/>
                    <a:pt x="27" y="68"/>
                    <a:pt x="40" y="52"/>
                  </a:cubicBezTo>
                  <a:cubicBezTo>
                    <a:pt x="51" y="38"/>
                    <a:pt x="61" y="20"/>
                    <a:pt x="53" y="0"/>
                  </a:cubicBezTo>
                  <a:close/>
                </a:path>
              </a:pathLst>
            </a:custGeom>
            <a:solidFill>
              <a:srgbClr val="E5D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6" name="Freeform 129">
              <a:extLst>
                <a:ext uri="{FF2B5EF4-FFF2-40B4-BE49-F238E27FC236}">
                  <a16:creationId xmlns:a16="http://schemas.microsoft.com/office/drawing/2014/main" id="{A213A828-D95A-4E11-9B20-7FEB6512C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322"/>
              <a:ext cx="116" cy="165"/>
            </a:xfrm>
            <a:custGeom>
              <a:avLst/>
              <a:gdLst>
                <a:gd name="T0" fmla="*/ 400 w 58"/>
                <a:gd name="T1" fmla="*/ 32 h 82"/>
                <a:gd name="T2" fmla="*/ 408 w 58"/>
                <a:gd name="T3" fmla="*/ 32 h 82"/>
                <a:gd name="T4" fmla="*/ 352 w 58"/>
                <a:gd name="T5" fmla="*/ 0 h 82"/>
                <a:gd name="T6" fmla="*/ 240 w 58"/>
                <a:gd name="T7" fmla="*/ 40 h 82"/>
                <a:gd name="T8" fmla="*/ 0 w 58"/>
                <a:gd name="T9" fmla="*/ 465 h 82"/>
                <a:gd name="T10" fmla="*/ 0 w 58"/>
                <a:gd name="T11" fmla="*/ 499 h 82"/>
                <a:gd name="T12" fmla="*/ 48 w 58"/>
                <a:gd name="T13" fmla="*/ 628 h 82"/>
                <a:gd name="T14" fmla="*/ 128 w 58"/>
                <a:gd name="T15" fmla="*/ 668 h 82"/>
                <a:gd name="T16" fmla="*/ 336 w 58"/>
                <a:gd name="T17" fmla="*/ 539 h 82"/>
                <a:gd name="T18" fmla="*/ 464 w 58"/>
                <a:gd name="T19" fmla="*/ 219 h 82"/>
                <a:gd name="T20" fmla="*/ 408 w 58"/>
                <a:gd name="T21" fmla="*/ 32 h 82"/>
                <a:gd name="T22" fmla="*/ 400 w 58"/>
                <a:gd name="T23" fmla="*/ 32 h 82"/>
                <a:gd name="T24" fmla="*/ 392 w 58"/>
                <a:gd name="T25" fmla="*/ 40 h 82"/>
                <a:gd name="T26" fmla="*/ 448 w 58"/>
                <a:gd name="T27" fmla="*/ 219 h 82"/>
                <a:gd name="T28" fmla="*/ 320 w 58"/>
                <a:gd name="T29" fmla="*/ 523 h 82"/>
                <a:gd name="T30" fmla="*/ 128 w 58"/>
                <a:gd name="T31" fmla="*/ 652 h 82"/>
                <a:gd name="T32" fmla="*/ 56 w 58"/>
                <a:gd name="T33" fmla="*/ 620 h 82"/>
                <a:gd name="T34" fmla="*/ 16 w 58"/>
                <a:gd name="T35" fmla="*/ 499 h 82"/>
                <a:gd name="T36" fmla="*/ 16 w 58"/>
                <a:gd name="T37" fmla="*/ 465 h 82"/>
                <a:gd name="T38" fmla="*/ 144 w 58"/>
                <a:gd name="T39" fmla="*/ 161 h 82"/>
                <a:gd name="T40" fmla="*/ 256 w 58"/>
                <a:gd name="T41" fmla="*/ 56 h 82"/>
                <a:gd name="T42" fmla="*/ 352 w 58"/>
                <a:gd name="T43" fmla="*/ 16 h 82"/>
                <a:gd name="T44" fmla="*/ 392 w 58"/>
                <a:gd name="T45" fmla="*/ 40 h 82"/>
                <a:gd name="T46" fmla="*/ 400 w 58"/>
                <a:gd name="T47" fmla="*/ 32 h 8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8" h="82">
                  <a:moveTo>
                    <a:pt x="50" y="4"/>
                  </a:moveTo>
                  <a:cubicBezTo>
                    <a:pt x="51" y="4"/>
                    <a:pt x="51" y="4"/>
                    <a:pt x="51" y="4"/>
                  </a:cubicBezTo>
                  <a:cubicBezTo>
                    <a:pt x="49" y="1"/>
                    <a:pt x="46" y="0"/>
                    <a:pt x="44" y="0"/>
                  </a:cubicBezTo>
                  <a:cubicBezTo>
                    <a:pt x="40" y="0"/>
                    <a:pt x="35" y="2"/>
                    <a:pt x="30" y="5"/>
                  </a:cubicBezTo>
                  <a:cubicBezTo>
                    <a:pt x="16" y="15"/>
                    <a:pt x="0" y="37"/>
                    <a:pt x="0" y="57"/>
                  </a:cubicBezTo>
                  <a:cubicBezTo>
                    <a:pt x="0" y="58"/>
                    <a:pt x="0" y="60"/>
                    <a:pt x="0" y="61"/>
                  </a:cubicBezTo>
                  <a:cubicBezTo>
                    <a:pt x="1" y="68"/>
                    <a:pt x="3" y="73"/>
                    <a:pt x="6" y="77"/>
                  </a:cubicBezTo>
                  <a:cubicBezTo>
                    <a:pt x="9" y="80"/>
                    <a:pt x="12" y="82"/>
                    <a:pt x="16" y="82"/>
                  </a:cubicBezTo>
                  <a:cubicBezTo>
                    <a:pt x="25" y="82"/>
                    <a:pt x="35" y="74"/>
                    <a:pt x="42" y="66"/>
                  </a:cubicBezTo>
                  <a:cubicBezTo>
                    <a:pt x="50" y="55"/>
                    <a:pt x="58" y="42"/>
                    <a:pt x="58" y="27"/>
                  </a:cubicBezTo>
                  <a:cubicBezTo>
                    <a:pt x="58" y="20"/>
                    <a:pt x="56" y="12"/>
                    <a:pt x="51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4" y="13"/>
                    <a:pt x="56" y="20"/>
                    <a:pt x="56" y="27"/>
                  </a:cubicBezTo>
                  <a:cubicBezTo>
                    <a:pt x="56" y="41"/>
                    <a:pt x="48" y="54"/>
                    <a:pt x="40" y="64"/>
                  </a:cubicBezTo>
                  <a:cubicBezTo>
                    <a:pt x="33" y="73"/>
                    <a:pt x="24" y="80"/>
                    <a:pt x="16" y="80"/>
                  </a:cubicBezTo>
                  <a:cubicBezTo>
                    <a:pt x="13" y="80"/>
                    <a:pt x="10" y="79"/>
                    <a:pt x="7" y="76"/>
                  </a:cubicBezTo>
                  <a:cubicBezTo>
                    <a:pt x="5" y="73"/>
                    <a:pt x="3" y="68"/>
                    <a:pt x="2" y="61"/>
                  </a:cubicBezTo>
                  <a:cubicBezTo>
                    <a:pt x="2" y="59"/>
                    <a:pt x="2" y="58"/>
                    <a:pt x="2" y="57"/>
                  </a:cubicBezTo>
                  <a:cubicBezTo>
                    <a:pt x="2" y="44"/>
                    <a:pt x="9" y="30"/>
                    <a:pt x="18" y="20"/>
                  </a:cubicBezTo>
                  <a:cubicBezTo>
                    <a:pt x="22" y="14"/>
                    <a:pt x="27" y="10"/>
                    <a:pt x="32" y="7"/>
                  </a:cubicBezTo>
                  <a:cubicBezTo>
                    <a:pt x="36" y="4"/>
                    <a:pt x="40" y="2"/>
                    <a:pt x="44" y="2"/>
                  </a:cubicBezTo>
                  <a:cubicBezTo>
                    <a:pt x="46" y="2"/>
                    <a:pt x="48" y="3"/>
                    <a:pt x="49" y="5"/>
                  </a:cubicBezTo>
                  <a:lnTo>
                    <a:pt x="50" y="4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7" name="Freeform 130">
              <a:extLst>
                <a:ext uri="{FF2B5EF4-FFF2-40B4-BE49-F238E27FC236}">
                  <a16:creationId xmlns:a16="http://schemas.microsoft.com/office/drawing/2014/main" id="{F9A10BF9-9281-4B98-8980-6EF0DE31D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848"/>
              <a:ext cx="1050" cy="1898"/>
            </a:xfrm>
            <a:custGeom>
              <a:avLst/>
              <a:gdLst>
                <a:gd name="T0" fmla="*/ 3612 w 521"/>
                <a:gd name="T1" fmla="*/ 3345 h 942"/>
                <a:gd name="T2" fmla="*/ 4093 w 521"/>
                <a:gd name="T3" fmla="*/ 2603 h 942"/>
                <a:gd name="T4" fmla="*/ 3829 w 521"/>
                <a:gd name="T5" fmla="*/ 629 h 942"/>
                <a:gd name="T6" fmla="*/ 2888 w 521"/>
                <a:gd name="T7" fmla="*/ 252 h 942"/>
                <a:gd name="T8" fmla="*/ 2040 w 521"/>
                <a:gd name="T9" fmla="*/ 97 h 942"/>
                <a:gd name="T10" fmla="*/ 703 w 521"/>
                <a:gd name="T11" fmla="*/ 1392 h 942"/>
                <a:gd name="T12" fmla="*/ 621 w 521"/>
                <a:gd name="T13" fmla="*/ 1807 h 942"/>
                <a:gd name="T14" fmla="*/ 163 w 521"/>
                <a:gd name="T15" fmla="*/ 2603 h 942"/>
                <a:gd name="T16" fmla="*/ 139 w 521"/>
                <a:gd name="T17" fmla="*/ 3524 h 942"/>
                <a:gd name="T18" fmla="*/ 105 w 521"/>
                <a:gd name="T19" fmla="*/ 4497 h 942"/>
                <a:gd name="T20" fmla="*/ 460 w 521"/>
                <a:gd name="T21" fmla="*/ 5660 h 942"/>
                <a:gd name="T22" fmla="*/ 653 w 521"/>
                <a:gd name="T23" fmla="*/ 6012 h 942"/>
                <a:gd name="T24" fmla="*/ 1024 w 521"/>
                <a:gd name="T25" fmla="*/ 7012 h 942"/>
                <a:gd name="T26" fmla="*/ 2332 w 521"/>
                <a:gd name="T27" fmla="*/ 7576 h 942"/>
                <a:gd name="T28" fmla="*/ 2872 w 521"/>
                <a:gd name="T29" fmla="*/ 7393 h 942"/>
                <a:gd name="T30" fmla="*/ 3692 w 521"/>
                <a:gd name="T31" fmla="*/ 6979 h 942"/>
                <a:gd name="T32" fmla="*/ 4136 w 521"/>
                <a:gd name="T33" fmla="*/ 5883 h 942"/>
                <a:gd name="T34" fmla="*/ 3871 w 521"/>
                <a:gd name="T35" fmla="*/ 4860 h 942"/>
                <a:gd name="T36" fmla="*/ 3079 w 521"/>
                <a:gd name="T37" fmla="*/ 4668 h 942"/>
                <a:gd name="T38" fmla="*/ 3176 w 521"/>
                <a:gd name="T39" fmla="*/ 4981 h 942"/>
                <a:gd name="T40" fmla="*/ 3289 w 521"/>
                <a:gd name="T41" fmla="*/ 5785 h 942"/>
                <a:gd name="T42" fmla="*/ 2473 w 521"/>
                <a:gd name="T43" fmla="*/ 6544 h 942"/>
                <a:gd name="T44" fmla="*/ 1751 w 521"/>
                <a:gd name="T45" fmla="*/ 6004 h 942"/>
                <a:gd name="T46" fmla="*/ 2048 w 521"/>
                <a:gd name="T47" fmla="*/ 5577 h 942"/>
                <a:gd name="T48" fmla="*/ 2169 w 521"/>
                <a:gd name="T49" fmla="*/ 5063 h 942"/>
                <a:gd name="T50" fmla="*/ 1767 w 521"/>
                <a:gd name="T51" fmla="*/ 5261 h 942"/>
                <a:gd name="T52" fmla="*/ 992 w 521"/>
                <a:gd name="T53" fmla="*/ 5343 h 942"/>
                <a:gd name="T54" fmla="*/ 1008 w 521"/>
                <a:gd name="T55" fmla="*/ 3967 h 942"/>
                <a:gd name="T56" fmla="*/ 1628 w 521"/>
                <a:gd name="T57" fmla="*/ 4239 h 942"/>
                <a:gd name="T58" fmla="*/ 1653 w 521"/>
                <a:gd name="T59" fmla="*/ 3516 h 942"/>
                <a:gd name="T60" fmla="*/ 1016 w 521"/>
                <a:gd name="T61" fmla="*/ 3451 h 942"/>
                <a:gd name="T62" fmla="*/ 1243 w 521"/>
                <a:gd name="T63" fmla="*/ 2045 h 942"/>
                <a:gd name="T64" fmla="*/ 1973 w 521"/>
                <a:gd name="T65" fmla="*/ 2168 h 942"/>
                <a:gd name="T66" fmla="*/ 2332 w 521"/>
                <a:gd name="T67" fmla="*/ 2603 h 942"/>
                <a:gd name="T68" fmla="*/ 2364 w 521"/>
                <a:gd name="T69" fmla="*/ 2013 h 942"/>
                <a:gd name="T70" fmla="*/ 2177 w 521"/>
                <a:gd name="T71" fmla="*/ 1136 h 942"/>
                <a:gd name="T72" fmla="*/ 3452 w 521"/>
                <a:gd name="T73" fmla="*/ 1564 h 942"/>
                <a:gd name="T74" fmla="*/ 3420 w 521"/>
                <a:gd name="T75" fmla="*/ 2692 h 942"/>
                <a:gd name="T76" fmla="*/ 3096 w 521"/>
                <a:gd name="T77" fmla="*/ 3085 h 942"/>
                <a:gd name="T78" fmla="*/ 3612 w 521"/>
                <a:gd name="T79" fmla="*/ 3345 h 94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21" h="942">
                  <a:moveTo>
                    <a:pt x="441" y="409"/>
                  </a:moveTo>
                  <a:cubicBezTo>
                    <a:pt x="454" y="399"/>
                    <a:pt x="495" y="372"/>
                    <a:pt x="500" y="318"/>
                  </a:cubicBezTo>
                  <a:cubicBezTo>
                    <a:pt x="505" y="263"/>
                    <a:pt x="521" y="157"/>
                    <a:pt x="468" y="77"/>
                  </a:cubicBezTo>
                  <a:cubicBezTo>
                    <a:pt x="425" y="12"/>
                    <a:pt x="373" y="34"/>
                    <a:pt x="353" y="31"/>
                  </a:cubicBezTo>
                  <a:cubicBezTo>
                    <a:pt x="340" y="29"/>
                    <a:pt x="290" y="0"/>
                    <a:pt x="249" y="12"/>
                  </a:cubicBezTo>
                  <a:cubicBezTo>
                    <a:pt x="208" y="24"/>
                    <a:pt x="148" y="35"/>
                    <a:pt x="86" y="170"/>
                  </a:cubicBezTo>
                  <a:cubicBezTo>
                    <a:pt x="78" y="189"/>
                    <a:pt x="85" y="204"/>
                    <a:pt x="76" y="221"/>
                  </a:cubicBezTo>
                  <a:cubicBezTo>
                    <a:pt x="68" y="238"/>
                    <a:pt x="37" y="268"/>
                    <a:pt x="20" y="318"/>
                  </a:cubicBezTo>
                  <a:cubicBezTo>
                    <a:pt x="3" y="367"/>
                    <a:pt x="27" y="399"/>
                    <a:pt x="17" y="431"/>
                  </a:cubicBezTo>
                  <a:cubicBezTo>
                    <a:pt x="7" y="463"/>
                    <a:pt x="0" y="499"/>
                    <a:pt x="13" y="550"/>
                  </a:cubicBezTo>
                  <a:cubicBezTo>
                    <a:pt x="27" y="601"/>
                    <a:pt x="41" y="680"/>
                    <a:pt x="56" y="692"/>
                  </a:cubicBezTo>
                  <a:cubicBezTo>
                    <a:pt x="71" y="704"/>
                    <a:pt x="80" y="716"/>
                    <a:pt x="80" y="735"/>
                  </a:cubicBezTo>
                  <a:cubicBezTo>
                    <a:pt x="80" y="753"/>
                    <a:pt x="86" y="823"/>
                    <a:pt x="125" y="857"/>
                  </a:cubicBezTo>
                  <a:cubicBezTo>
                    <a:pt x="164" y="891"/>
                    <a:pt x="251" y="942"/>
                    <a:pt x="285" y="926"/>
                  </a:cubicBezTo>
                  <a:cubicBezTo>
                    <a:pt x="319" y="911"/>
                    <a:pt x="325" y="898"/>
                    <a:pt x="351" y="904"/>
                  </a:cubicBezTo>
                  <a:cubicBezTo>
                    <a:pt x="376" y="911"/>
                    <a:pt x="429" y="894"/>
                    <a:pt x="451" y="853"/>
                  </a:cubicBezTo>
                  <a:cubicBezTo>
                    <a:pt x="473" y="813"/>
                    <a:pt x="500" y="765"/>
                    <a:pt x="505" y="719"/>
                  </a:cubicBezTo>
                  <a:cubicBezTo>
                    <a:pt x="510" y="674"/>
                    <a:pt x="484" y="610"/>
                    <a:pt x="473" y="594"/>
                  </a:cubicBezTo>
                  <a:cubicBezTo>
                    <a:pt x="453" y="568"/>
                    <a:pt x="397" y="532"/>
                    <a:pt x="376" y="571"/>
                  </a:cubicBezTo>
                  <a:cubicBezTo>
                    <a:pt x="356" y="609"/>
                    <a:pt x="368" y="611"/>
                    <a:pt x="388" y="609"/>
                  </a:cubicBezTo>
                  <a:cubicBezTo>
                    <a:pt x="407" y="607"/>
                    <a:pt x="413" y="650"/>
                    <a:pt x="402" y="707"/>
                  </a:cubicBezTo>
                  <a:cubicBezTo>
                    <a:pt x="391" y="763"/>
                    <a:pt x="366" y="798"/>
                    <a:pt x="302" y="800"/>
                  </a:cubicBezTo>
                  <a:cubicBezTo>
                    <a:pt x="238" y="802"/>
                    <a:pt x="209" y="765"/>
                    <a:pt x="214" y="734"/>
                  </a:cubicBezTo>
                  <a:cubicBezTo>
                    <a:pt x="219" y="702"/>
                    <a:pt x="222" y="688"/>
                    <a:pt x="250" y="682"/>
                  </a:cubicBezTo>
                  <a:cubicBezTo>
                    <a:pt x="277" y="676"/>
                    <a:pt x="299" y="641"/>
                    <a:pt x="265" y="619"/>
                  </a:cubicBezTo>
                  <a:cubicBezTo>
                    <a:pt x="230" y="598"/>
                    <a:pt x="212" y="612"/>
                    <a:pt x="216" y="643"/>
                  </a:cubicBezTo>
                  <a:cubicBezTo>
                    <a:pt x="220" y="673"/>
                    <a:pt x="159" y="722"/>
                    <a:pt x="121" y="653"/>
                  </a:cubicBezTo>
                  <a:cubicBezTo>
                    <a:pt x="82" y="584"/>
                    <a:pt x="81" y="497"/>
                    <a:pt x="123" y="485"/>
                  </a:cubicBezTo>
                  <a:cubicBezTo>
                    <a:pt x="164" y="474"/>
                    <a:pt x="167" y="517"/>
                    <a:pt x="199" y="518"/>
                  </a:cubicBezTo>
                  <a:cubicBezTo>
                    <a:pt x="230" y="519"/>
                    <a:pt x="235" y="429"/>
                    <a:pt x="202" y="430"/>
                  </a:cubicBezTo>
                  <a:cubicBezTo>
                    <a:pt x="168" y="431"/>
                    <a:pt x="144" y="486"/>
                    <a:pt x="124" y="422"/>
                  </a:cubicBezTo>
                  <a:cubicBezTo>
                    <a:pt x="104" y="357"/>
                    <a:pt x="127" y="274"/>
                    <a:pt x="152" y="250"/>
                  </a:cubicBezTo>
                  <a:cubicBezTo>
                    <a:pt x="178" y="226"/>
                    <a:pt x="236" y="232"/>
                    <a:pt x="241" y="265"/>
                  </a:cubicBezTo>
                  <a:cubicBezTo>
                    <a:pt x="247" y="299"/>
                    <a:pt x="257" y="362"/>
                    <a:pt x="285" y="318"/>
                  </a:cubicBezTo>
                  <a:cubicBezTo>
                    <a:pt x="313" y="274"/>
                    <a:pt x="313" y="248"/>
                    <a:pt x="289" y="246"/>
                  </a:cubicBezTo>
                  <a:cubicBezTo>
                    <a:pt x="265" y="244"/>
                    <a:pt x="230" y="204"/>
                    <a:pt x="266" y="139"/>
                  </a:cubicBezTo>
                  <a:cubicBezTo>
                    <a:pt x="301" y="73"/>
                    <a:pt x="382" y="100"/>
                    <a:pt x="422" y="191"/>
                  </a:cubicBezTo>
                  <a:cubicBezTo>
                    <a:pt x="462" y="283"/>
                    <a:pt x="438" y="326"/>
                    <a:pt x="418" y="329"/>
                  </a:cubicBezTo>
                  <a:cubicBezTo>
                    <a:pt x="398" y="332"/>
                    <a:pt x="359" y="344"/>
                    <a:pt x="378" y="377"/>
                  </a:cubicBezTo>
                  <a:cubicBezTo>
                    <a:pt x="398" y="409"/>
                    <a:pt x="417" y="417"/>
                    <a:pt x="441" y="409"/>
                  </a:cubicBezTo>
                  <a:close/>
                </a:path>
              </a:pathLst>
            </a:custGeom>
            <a:solidFill>
              <a:srgbClr val="D05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8" name="Freeform 131">
              <a:extLst>
                <a:ext uri="{FF2B5EF4-FFF2-40B4-BE49-F238E27FC236}">
                  <a16:creationId xmlns:a16="http://schemas.microsoft.com/office/drawing/2014/main" id="{C6516868-B47D-4037-B888-EA660E4320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0" y="866"/>
              <a:ext cx="790" cy="1861"/>
            </a:xfrm>
            <a:custGeom>
              <a:avLst/>
              <a:gdLst>
                <a:gd name="T0" fmla="*/ 2815 w 392"/>
                <a:gd name="T1" fmla="*/ 7305 h 924"/>
                <a:gd name="T2" fmla="*/ 2872 w 392"/>
                <a:gd name="T3" fmla="*/ 7313 h 924"/>
                <a:gd name="T4" fmla="*/ 3021 w 392"/>
                <a:gd name="T5" fmla="*/ 7321 h 924"/>
                <a:gd name="T6" fmla="*/ 2965 w 392"/>
                <a:gd name="T7" fmla="*/ 7313 h 924"/>
                <a:gd name="T8" fmla="*/ 2815 w 392"/>
                <a:gd name="T9" fmla="*/ 7305 h 924"/>
                <a:gd name="T10" fmla="*/ 2039 w 392"/>
                <a:gd name="T11" fmla="*/ 24 h 924"/>
                <a:gd name="T12" fmla="*/ 703 w 392"/>
                <a:gd name="T13" fmla="*/ 1315 h 924"/>
                <a:gd name="T14" fmla="*/ 621 w 392"/>
                <a:gd name="T15" fmla="*/ 1732 h 924"/>
                <a:gd name="T16" fmla="*/ 163 w 392"/>
                <a:gd name="T17" fmla="*/ 2524 h 924"/>
                <a:gd name="T18" fmla="*/ 139 w 392"/>
                <a:gd name="T19" fmla="*/ 3448 h 924"/>
                <a:gd name="T20" fmla="*/ 105 w 392"/>
                <a:gd name="T21" fmla="*/ 4421 h 924"/>
                <a:gd name="T22" fmla="*/ 459 w 392"/>
                <a:gd name="T23" fmla="*/ 5581 h 924"/>
                <a:gd name="T24" fmla="*/ 653 w 392"/>
                <a:gd name="T25" fmla="*/ 5931 h 924"/>
                <a:gd name="T26" fmla="*/ 1024 w 392"/>
                <a:gd name="T27" fmla="*/ 6928 h 924"/>
                <a:gd name="T28" fmla="*/ 2249 w 392"/>
                <a:gd name="T29" fmla="*/ 7517 h 924"/>
                <a:gd name="T30" fmla="*/ 1121 w 392"/>
                <a:gd name="T31" fmla="*/ 6928 h 924"/>
                <a:gd name="T32" fmla="*/ 744 w 392"/>
                <a:gd name="T33" fmla="*/ 5931 h 924"/>
                <a:gd name="T34" fmla="*/ 548 w 392"/>
                <a:gd name="T35" fmla="*/ 5581 h 924"/>
                <a:gd name="T36" fmla="*/ 204 w 392"/>
                <a:gd name="T37" fmla="*/ 4421 h 924"/>
                <a:gd name="T38" fmla="*/ 228 w 392"/>
                <a:gd name="T39" fmla="*/ 3448 h 924"/>
                <a:gd name="T40" fmla="*/ 252 w 392"/>
                <a:gd name="T41" fmla="*/ 2524 h 924"/>
                <a:gd name="T42" fmla="*/ 711 w 392"/>
                <a:gd name="T43" fmla="*/ 1732 h 924"/>
                <a:gd name="T44" fmla="*/ 804 w 392"/>
                <a:gd name="T45" fmla="*/ 1315 h 924"/>
                <a:gd name="T46" fmla="*/ 2128 w 392"/>
                <a:gd name="T47" fmla="*/ 24 h 924"/>
                <a:gd name="T48" fmla="*/ 2259 w 392"/>
                <a:gd name="T49" fmla="*/ 8 h 924"/>
                <a:gd name="T50" fmla="*/ 2039 w 392"/>
                <a:gd name="T51" fmla="*/ 24 h 924"/>
                <a:gd name="T52" fmla="*/ 3208 w 392"/>
                <a:gd name="T53" fmla="*/ 171 h 924"/>
                <a:gd name="T54" fmla="*/ 2989 w 392"/>
                <a:gd name="T55" fmla="*/ 179 h 924"/>
                <a:gd name="T56" fmla="*/ 3208 w 392"/>
                <a:gd name="T57" fmla="*/ 171 h 92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2" h="924">
                  <a:moveTo>
                    <a:pt x="344" y="894"/>
                  </a:moveTo>
                  <a:cubicBezTo>
                    <a:pt x="346" y="894"/>
                    <a:pt x="349" y="895"/>
                    <a:pt x="351" y="895"/>
                  </a:cubicBezTo>
                  <a:cubicBezTo>
                    <a:pt x="356" y="897"/>
                    <a:pt x="362" y="897"/>
                    <a:pt x="369" y="896"/>
                  </a:cubicBezTo>
                  <a:cubicBezTo>
                    <a:pt x="367" y="896"/>
                    <a:pt x="364" y="896"/>
                    <a:pt x="362" y="895"/>
                  </a:cubicBezTo>
                  <a:cubicBezTo>
                    <a:pt x="355" y="893"/>
                    <a:pt x="350" y="893"/>
                    <a:pt x="344" y="894"/>
                  </a:cubicBezTo>
                  <a:close/>
                  <a:moveTo>
                    <a:pt x="249" y="3"/>
                  </a:moveTo>
                  <a:cubicBezTo>
                    <a:pt x="208" y="15"/>
                    <a:pt x="148" y="26"/>
                    <a:pt x="86" y="161"/>
                  </a:cubicBezTo>
                  <a:cubicBezTo>
                    <a:pt x="78" y="180"/>
                    <a:pt x="85" y="195"/>
                    <a:pt x="76" y="212"/>
                  </a:cubicBezTo>
                  <a:cubicBezTo>
                    <a:pt x="68" y="229"/>
                    <a:pt x="37" y="259"/>
                    <a:pt x="20" y="309"/>
                  </a:cubicBezTo>
                  <a:cubicBezTo>
                    <a:pt x="3" y="358"/>
                    <a:pt x="27" y="390"/>
                    <a:pt x="17" y="422"/>
                  </a:cubicBezTo>
                  <a:cubicBezTo>
                    <a:pt x="7" y="454"/>
                    <a:pt x="0" y="490"/>
                    <a:pt x="13" y="541"/>
                  </a:cubicBezTo>
                  <a:cubicBezTo>
                    <a:pt x="27" y="592"/>
                    <a:pt x="41" y="671"/>
                    <a:pt x="56" y="683"/>
                  </a:cubicBezTo>
                  <a:cubicBezTo>
                    <a:pt x="71" y="695"/>
                    <a:pt x="80" y="707"/>
                    <a:pt x="80" y="726"/>
                  </a:cubicBezTo>
                  <a:cubicBezTo>
                    <a:pt x="80" y="744"/>
                    <a:pt x="86" y="814"/>
                    <a:pt x="125" y="848"/>
                  </a:cubicBezTo>
                  <a:cubicBezTo>
                    <a:pt x="161" y="879"/>
                    <a:pt x="237" y="924"/>
                    <a:pt x="275" y="920"/>
                  </a:cubicBezTo>
                  <a:cubicBezTo>
                    <a:pt x="234" y="916"/>
                    <a:pt x="169" y="876"/>
                    <a:pt x="137" y="848"/>
                  </a:cubicBezTo>
                  <a:cubicBezTo>
                    <a:pt x="98" y="814"/>
                    <a:pt x="91" y="744"/>
                    <a:pt x="91" y="726"/>
                  </a:cubicBezTo>
                  <a:cubicBezTo>
                    <a:pt x="91" y="707"/>
                    <a:pt x="82" y="695"/>
                    <a:pt x="67" y="683"/>
                  </a:cubicBezTo>
                  <a:cubicBezTo>
                    <a:pt x="52" y="671"/>
                    <a:pt x="38" y="592"/>
                    <a:pt x="25" y="541"/>
                  </a:cubicBezTo>
                  <a:cubicBezTo>
                    <a:pt x="11" y="490"/>
                    <a:pt x="18" y="454"/>
                    <a:pt x="28" y="422"/>
                  </a:cubicBezTo>
                  <a:cubicBezTo>
                    <a:pt x="38" y="390"/>
                    <a:pt x="14" y="358"/>
                    <a:pt x="31" y="309"/>
                  </a:cubicBezTo>
                  <a:cubicBezTo>
                    <a:pt x="48" y="259"/>
                    <a:pt x="79" y="229"/>
                    <a:pt x="87" y="212"/>
                  </a:cubicBezTo>
                  <a:cubicBezTo>
                    <a:pt x="96" y="195"/>
                    <a:pt x="89" y="180"/>
                    <a:pt x="98" y="161"/>
                  </a:cubicBezTo>
                  <a:cubicBezTo>
                    <a:pt x="159" y="26"/>
                    <a:pt x="220" y="15"/>
                    <a:pt x="260" y="3"/>
                  </a:cubicBezTo>
                  <a:cubicBezTo>
                    <a:pt x="266" y="2"/>
                    <a:pt x="271" y="1"/>
                    <a:pt x="276" y="1"/>
                  </a:cubicBezTo>
                  <a:cubicBezTo>
                    <a:pt x="267" y="0"/>
                    <a:pt x="258" y="1"/>
                    <a:pt x="249" y="3"/>
                  </a:cubicBezTo>
                  <a:close/>
                  <a:moveTo>
                    <a:pt x="392" y="21"/>
                  </a:moveTo>
                  <a:cubicBezTo>
                    <a:pt x="382" y="21"/>
                    <a:pt x="372" y="22"/>
                    <a:pt x="365" y="22"/>
                  </a:cubicBezTo>
                  <a:cubicBezTo>
                    <a:pt x="371" y="23"/>
                    <a:pt x="381" y="21"/>
                    <a:pt x="392" y="21"/>
                  </a:cubicBezTo>
                  <a:close/>
                </a:path>
              </a:pathLst>
            </a:custGeom>
            <a:solidFill>
              <a:srgbClr val="E16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9" name="Freeform 132">
              <a:extLst>
                <a:ext uri="{FF2B5EF4-FFF2-40B4-BE49-F238E27FC236}">
                  <a16:creationId xmlns:a16="http://schemas.microsoft.com/office/drawing/2014/main" id="{83D65FED-EA8F-4F23-A125-38DA0AE6E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1525"/>
              <a:ext cx="121" cy="141"/>
            </a:xfrm>
            <a:custGeom>
              <a:avLst/>
              <a:gdLst>
                <a:gd name="T0" fmla="*/ 280 w 60"/>
                <a:gd name="T1" fmla="*/ 32 h 70"/>
                <a:gd name="T2" fmla="*/ 8 w 60"/>
                <a:gd name="T3" fmla="*/ 187 h 70"/>
                <a:gd name="T4" fmla="*/ 65 w 60"/>
                <a:gd name="T5" fmla="*/ 353 h 70"/>
                <a:gd name="T6" fmla="*/ 204 w 60"/>
                <a:gd name="T7" fmla="*/ 491 h 70"/>
                <a:gd name="T8" fmla="*/ 476 w 60"/>
                <a:gd name="T9" fmla="*/ 276 h 70"/>
                <a:gd name="T10" fmla="*/ 288 w 60"/>
                <a:gd name="T11" fmla="*/ 40 h 70"/>
                <a:gd name="T12" fmla="*/ 280 w 60"/>
                <a:gd name="T13" fmla="*/ 32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70">
                  <a:moveTo>
                    <a:pt x="34" y="4"/>
                  </a:moveTo>
                  <a:cubicBezTo>
                    <a:pt x="22" y="0"/>
                    <a:pt x="2" y="11"/>
                    <a:pt x="1" y="23"/>
                  </a:cubicBezTo>
                  <a:cubicBezTo>
                    <a:pt x="0" y="31"/>
                    <a:pt x="5" y="36"/>
                    <a:pt x="8" y="43"/>
                  </a:cubicBezTo>
                  <a:cubicBezTo>
                    <a:pt x="13" y="51"/>
                    <a:pt x="16" y="56"/>
                    <a:pt x="25" y="60"/>
                  </a:cubicBezTo>
                  <a:cubicBezTo>
                    <a:pt x="46" y="70"/>
                    <a:pt x="60" y="57"/>
                    <a:pt x="58" y="34"/>
                  </a:cubicBezTo>
                  <a:cubicBezTo>
                    <a:pt x="56" y="21"/>
                    <a:pt x="44" y="13"/>
                    <a:pt x="35" y="5"/>
                  </a:cubicBezTo>
                  <a:lnTo>
                    <a:pt x="34" y="4"/>
                  </a:lnTo>
                  <a:close/>
                </a:path>
              </a:pathLst>
            </a:custGeom>
            <a:solidFill>
              <a:srgbClr val="EBA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0" name="Freeform 133">
              <a:extLst>
                <a:ext uri="{FF2B5EF4-FFF2-40B4-BE49-F238E27FC236}">
                  <a16:creationId xmlns:a16="http://schemas.microsoft.com/office/drawing/2014/main" id="{90E6D157-021D-4B1D-A17A-4154914EA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1345"/>
              <a:ext cx="87" cy="137"/>
            </a:xfrm>
            <a:custGeom>
              <a:avLst/>
              <a:gdLst>
                <a:gd name="T0" fmla="*/ 107 w 43"/>
                <a:gd name="T1" fmla="*/ 56 h 68"/>
                <a:gd name="T2" fmla="*/ 32 w 43"/>
                <a:gd name="T3" fmla="*/ 288 h 68"/>
                <a:gd name="T4" fmla="*/ 107 w 43"/>
                <a:gd name="T5" fmla="*/ 540 h 68"/>
                <a:gd name="T6" fmla="*/ 257 w 43"/>
                <a:gd name="T7" fmla="*/ 312 h 68"/>
                <a:gd name="T8" fmla="*/ 283 w 43"/>
                <a:gd name="T9" fmla="*/ 48 h 68"/>
                <a:gd name="T10" fmla="*/ 107 w 43"/>
                <a:gd name="T11" fmla="*/ 56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68">
                  <a:moveTo>
                    <a:pt x="13" y="7"/>
                  </a:moveTo>
                  <a:cubicBezTo>
                    <a:pt x="6" y="13"/>
                    <a:pt x="6" y="26"/>
                    <a:pt x="4" y="35"/>
                  </a:cubicBezTo>
                  <a:cubicBezTo>
                    <a:pt x="2" y="42"/>
                    <a:pt x="0" y="68"/>
                    <a:pt x="13" y="66"/>
                  </a:cubicBezTo>
                  <a:cubicBezTo>
                    <a:pt x="21" y="65"/>
                    <a:pt x="28" y="44"/>
                    <a:pt x="31" y="38"/>
                  </a:cubicBezTo>
                  <a:cubicBezTo>
                    <a:pt x="35" y="29"/>
                    <a:pt x="43" y="12"/>
                    <a:pt x="34" y="6"/>
                  </a:cubicBezTo>
                  <a:cubicBezTo>
                    <a:pt x="26" y="0"/>
                    <a:pt x="17" y="3"/>
                    <a:pt x="13" y="7"/>
                  </a:cubicBezTo>
                  <a:close/>
                </a:path>
              </a:pathLst>
            </a:custGeom>
            <a:solidFill>
              <a:srgbClr val="EBA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Freeform 134">
              <a:extLst>
                <a:ext uri="{FF2B5EF4-FFF2-40B4-BE49-F238E27FC236}">
                  <a16:creationId xmlns:a16="http://schemas.microsoft.com/office/drawing/2014/main" id="{0C772C26-9EC6-4E47-AE71-407F0B3F3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726"/>
              <a:ext cx="76" cy="173"/>
            </a:xfrm>
            <a:custGeom>
              <a:avLst/>
              <a:gdLst>
                <a:gd name="T0" fmla="*/ 304 w 38"/>
                <a:gd name="T1" fmla="*/ 89 h 86"/>
                <a:gd name="T2" fmla="*/ 176 w 38"/>
                <a:gd name="T3" fmla="*/ 8 h 86"/>
                <a:gd name="T4" fmla="*/ 56 w 38"/>
                <a:gd name="T5" fmla="*/ 137 h 86"/>
                <a:gd name="T6" fmla="*/ 8 w 38"/>
                <a:gd name="T7" fmla="*/ 292 h 86"/>
                <a:gd name="T8" fmla="*/ 112 w 38"/>
                <a:gd name="T9" fmla="*/ 505 h 86"/>
                <a:gd name="T10" fmla="*/ 304 w 38"/>
                <a:gd name="T11" fmla="*/ 89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86">
                  <a:moveTo>
                    <a:pt x="38" y="11"/>
                  </a:moveTo>
                  <a:cubicBezTo>
                    <a:pt x="37" y="3"/>
                    <a:pt x="27" y="0"/>
                    <a:pt x="22" y="1"/>
                  </a:cubicBezTo>
                  <a:cubicBezTo>
                    <a:pt x="14" y="3"/>
                    <a:pt x="11" y="11"/>
                    <a:pt x="7" y="17"/>
                  </a:cubicBezTo>
                  <a:cubicBezTo>
                    <a:pt x="4" y="23"/>
                    <a:pt x="0" y="28"/>
                    <a:pt x="1" y="36"/>
                  </a:cubicBezTo>
                  <a:cubicBezTo>
                    <a:pt x="2" y="44"/>
                    <a:pt x="8" y="56"/>
                    <a:pt x="14" y="62"/>
                  </a:cubicBezTo>
                  <a:cubicBezTo>
                    <a:pt x="37" y="86"/>
                    <a:pt x="38" y="11"/>
                    <a:pt x="38" y="11"/>
                  </a:cubicBezTo>
                  <a:close/>
                </a:path>
              </a:pathLst>
            </a:custGeom>
            <a:solidFill>
              <a:srgbClr val="EBA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Freeform 135">
              <a:extLst>
                <a:ext uri="{FF2B5EF4-FFF2-40B4-BE49-F238E27FC236}">
                  <a16:creationId xmlns:a16="http://schemas.microsoft.com/office/drawing/2014/main" id="{02D5354C-76DF-4AF3-A035-B6E29A6D0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077"/>
              <a:ext cx="139" cy="111"/>
            </a:xfrm>
            <a:custGeom>
              <a:avLst/>
              <a:gdLst>
                <a:gd name="T0" fmla="*/ 236 w 69"/>
                <a:gd name="T1" fmla="*/ 81 h 55"/>
                <a:gd name="T2" fmla="*/ 8 w 69"/>
                <a:gd name="T3" fmla="*/ 131 h 55"/>
                <a:gd name="T4" fmla="*/ 81 w 69"/>
                <a:gd name="T5" fmla="*/ 355 h 55"/>
                <a:gd name="T6" fmla="*/ 244 w 69"/>
                <a:gd name="T7" fmla="*/ 428 h 55"/>
                <a:gd name="T8" fmla="*/ 236 w 69"/>
                <a:gd name="T9" fmla="*/ 81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5">
                  <a:moveTo>
                    <a:pt x="29" y="10"/>
                  </a:moveTo>
                  <a:cubicBezTo>
                    <a:pt x="19" y="8"/>
                    <a:pt x="4" y="0"/>
                    <a:pt x="1" y="16"/>
                  </a:cubicBezTo>
                  <a:cubicBezTo>
                    <a:pt x="0" y="23"/>
                    <a:pt x="5" y="36"/>
                    <a:pt x="10" y="43"/>
                  </a:cubicBezTo>
                  <a:cubicBezTo>
                    <a:pt x="15" y="50"/>
                    <a:pt x="22" y="55"/>
                    <a:pt x="30" y="52"/>
                  </a:cubicBezTo>
                  <a:cubicBezTo>
                    <a:pt x="69" y="40"/>
                    <a:pt x="29" y="10"/>
                    <a:pt x="29" y="10"/>
                  </a:cubicBezTo>
                  <a:close/>
                </a:path>
              </a:pathLst>
            </a:custGeom>
            <a:solidFill>
              <a:srgbClr val="EBA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Freeform 136">
              <a:extLst>
                <a:ext uri="{FF2B5EF4-FFF2-40B4-BE49-F238E27FC236}">
                  <a16:creationId xmlns:a16="http://schemas.microsoft.com/office/drawing/2014/main" id="{7C1E0FC0-E14A-48E9-BCB1-0625E0703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970"/>
              <a:ext cx="102" cy="109"/>
            </a:xfrm>
            <a:custGeom>
              <a:avLst/>
              <a:gdLst>
                <a:gd name="T0" fmla="*/ 24 w 51"/>
                <a:gd name="T1" fmla="*/ 180 h 54"/>
                <a:gd name="T2" fmla="*/ 40 w 51"/>
                <a:gd name="T3" fmla="*/ 321 h 54"/>
                <a:gd name="T4" fmla="*/ 184 w 51"/>
                <a:gd name="T5" fmla="*/ 347 h 54"/>
                <a:gd name="T6" fmla="*/ 312 w 51"/>
                <a:gd name="T7" fmla="*/ 420 h 54"/>
                <a:gd name="T8" fmla="*/ 392 w 51"/>
                <a:gd name="T9" fmla="*/ 232 h 54"/>
                <a:gd name="T10" fmla="*/ 264 w 51"/>
                <a:gd name="T11" fmla="*/ 16 h 54"/>
                <a:gd name="T12" fmla="*/ 24 w 51"/>
                <a:gd name="T13" fmla="*/ 18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54">
                  <a:moveTo>
                    <a:pt x="3" y="22"/>
                  </a:moveTo>
                  <a:cubicBezTo>
                    <a:pt x="0" y="27"/>
                    <a:pt x="0" y="36"/>
                    <a:pt x="5" y="39"/>
                  </a:cubicBezTo>
                  <a:cubicBezTo>
                    <a:pt x="10" y="42"/>
                    <a:pt x="18" y="39"/>
                    <a:pt x="23" y="42"/>
                  </a:cubicBezTo>
                  <a:cubicBezTo>
                    <a:pt x="29" y="44"/>
                    <a:pt x="32" y="54"/>
                    <a:pt x="39" y="51"/>
                  </a:cubicBezTo>
                  <a:cubicBezTo>
                    <a:pt x="44" y="48"/>
                    <a:pt x="48" y="33"/>
                    <a:pt x="49" y="28"/>
                  </a:cubicBezTo>
                  <a:cubicBezTo>
                    <a:pt x="51" y="18"/>
                    <a:pt x="47" y="0"/>
                    <a:pt x="33" y="2"/>
                  </a:cubicBezTo>
                  <a:cubicBezTo>
                    <a:pt x="33" y="2"/>
                    <a:pt x="15" y="1"/>
                    <a:pt x="3" y="22"/>
                  </a:cubicBezTo>
                  <a:close/>
                </a:path>
              </a:pathLst>
            </a:custGeom>
            <a:solidFill>
              <a:srgbClr val="EBA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4" name="Freeform 137">
              <a:extLst>
                <a:ext uri="{FF2B5EF4-FFF2-40B4-BE49-F238E27FC236}">
                  <a16:creationId xmlns:a16="http://schemas.microsoft.com/office/drawing/2014/main" id="{5BFB7726-BD70-40C8-B2D4-54D1F7CD3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862"/>
              <a:ext cx="1016" cy="1861"/>
            </a:xfrm>
            <a:custGeom>
              <a:avLst/>
              <a:gdLst>
                <a:gd name="T0" fmla="*/ 3816 w 504"/>
                <a:gd name="T1" fmla="*/ 564 h 924"/>
                <a:gd name="T2" fmla="*/ 2861 w 504"/>
                <a:gd name="T3" fmla="*/ 179 h 924"/>
                <a:gd name="T4" fmla="*/ 655 w 504"/>
                <a:gd name="T5" fmla="*/ 1323 h 924"/>
                <a:gd name="T6" fmla="*/ 65 w 504"/>
                <a:gd name="T7" fmla="*/ 2844 h 924"/>
                <a:gd name="T8" fmla="*/ 228 w 504"/>
                <a:gd name="T9" fmla="*/ 5140 h 924"/>
                <a:gd name="T10" fmla="*/ 605 w 504"/>
                <a:gd name="T11" fmla="*/ 5948 h 924"/>
                <a:gd name="T12" fmla="*/ 2308 w 504"/>
                <a:gd name="T13" fmla="*/ 7525 h 924"/>
                <a:gd name="T14" fmla="*/ 2941 w 504"/>
                <a:gd name="T15" fmla="*/ 7363 h 924"/>
                <a:gd name="T16" fmla="*/ 4129 w 504"/>
                <a:gd name="T17" fmla="*/ 5720 h 924"/>
                <a:gd name="T18" fmla="*/ 3276 w 504"/>
                <a:gd name="T19" fmla="*/ 4453 h 924"/>
                <a:gd name="T20" fmla="*/ 3008 w 504"/>
                <a:gd name="T21" fmla="*/ 4924 h 924"/>
                <a:gd name="T22" fmla="*/ 3153 w 504"/>
                <a:gd name="T23" fmla="*/ 4932 h 924"/>
                <a:gd name="T24" fmla="*/ 3000 w 504"/>
                <a:gd name="T25" fmla="*/ 6252 h 924"/>
                <a:gd name="T26" fmla="*/ 1736 w 504"/>
                <a:gd name="T27" fmla="*/ 5939 h 924"/>
                <a:gd name="T28" fmla="*/ 2292 w 504"/>
                <a:gd name="T29" fmla="*/ 5220 h 924"/>
                <a:gd name="T30" fmla="*/ 1720 w 504"/>
                <a:gd name="T31" fmla="*/ 5196 h 924"/>
                <a:gd name="T32" fmla="*/ 976 w 504"/>
                <a:gd name="T33" fmla="*/ 5269 h 924"/>
                <a:gd name="T34" fmla="*/ 1220 w 504"/>
                <a:gd name="T35" fmla="*/ 3956 h 924"/>
                <a:gd name="T36" fmla="*/ 1792 w 504"/>
                <a:gd name="T37" fmla="*/ 3996 h 924"/>
                <a:gd name="T38" fmla="*/ 1621 w 504"/>
                <a:gd name="T39" fmla="*/ 3440 h 924"/>
                <a:gd name="T40" fmla="*/ 1089 w 504"/>
                <a:gd name="T41" fmla="*/ 3577 h 924"/>
                <a:gd name="T42" fmla="*/ 1556 w 504"/>
                <a:gd name="T43" fmla="*/ 1879 h 924"/>
                <a:gd name="T44" fmla="*/ 2105 w 504"/>
                <a:gd name="T45" fmla="*/ 2665 h 924"/>
                <a:gd name="T46" fmla="*/ 2459 w 504"/>
                <a:gd name="T47" fmla="*/ 1984 h 924"/>
                <a:gd name="T48" fmla="*/ 2596 w 504"/>
                <a:gd name="T49" fmla="*/ 792 h 924"/>
                <a:gd name="T50" fmla="*/ 3393 w 504"/>
                <a:gd name="T51" fmla="*/ 2616 h 924"/>
                <a:gd name="T52" fmla="*/ 3235 w 504"/>
                <a:gd name="T53" fmla="*/ 3253 h 924"/>
                <a:gd name="T54" fmla="*/ 3580 w 504"/>
                <a:gd name="T55" fmla="*/ 3285 h 924"/>
                <a:gd name="T56" fmla="*/ 3040 w 504"/>
                <a:gd name="T57" fmla="*/ 2884 h 924"/>
                <a:gd name="T58" fmla="*/ 3621 w 504"/>
                <a:gd name="T59" fmla="*/ 2215 h 924"/>
                <a:gd name="T60" fmla="*/ 2008 w 504"/>
                <a:gd name="T61" fmla="*/ 1513 h 924"/>
                <a:gd name="T62" fmla="*/ 2284 w 504"/>
                <a:gd name="T63" fmla="*/ 2532 h 924"/>
                <a:gd name="T64" fmla="*/ 1959 w 504"/>
                <a:gd name="T65" fmla="*/ 2109 h 924"/>
                <a:gd name="T66" fmla="*/ 903 w 504"/>
                <a:gd name="T67" fmla="*/ 2941 h 924"/>
                <a:gd name="T68" fmla="*/ 1451 w 504"/>
                <a:gd name="T69" fmla="*/ 3529 h 924"/>
                <a:gd name="T70" fmla="*/ 1768 w 504"/>
                <a:gd name="T71" fmla="*/ 3611 h 924"/>
                <a:gd name="T72" fmla="*/ 1597 w 504"/>
                <a:gd name="T73" fmla="*/ 4157 h 924"/>
                <a:gd name="T74" fmla="*/ 768 w 504"/>
                <a:gd name="T75" fmla="*/ 4076 h 924"/>
                <a:gd name="T76" fmla="*/ 1637 w 504"/>
                <a:gd name="T77" fmla="*/ 5456 h 924"/>
                <a:gd name="T78" fmla="*/ 1901 w 504"/>
                <a:gd name="T79" fmla="*/ 4932 h 924"/>
                <a:gd name="T80" fmla="*/ 1869 w 504"/>
                <a:gd name="T81" fmla="*/ 5557 h 924"/>
                <a:gd name="T82" fmla="*/ 2401 w 504"/>
                <a:gd name="T83" fmla="*/ 6495 h 924"/>
                <a:gd name="T84" fmla="*/ 3276 w 504"/>
                <a:gd name="T85" fmla="*/ 5017 h 924"/>
                <a:gd name="T86" fmla="*/ 3137 w 504"/>
                <a:gd name="T87" fmla="*/ 4900 h 924"/>
                <a:gd name="T88" fmla="*/ 3064 w 504"/>
                <a:gd name="T89" fmla="*/ 4616 h 924"/>
                <a:gd name="T90" fmla="*/ 3909 w 504"/>
                <a:gd name="T91" fmla="*/ 4945 h 924"/>
                <a:gd name="T92" fmla="*/ 3316 w 504"/>
                <a:gd name="T93" fmla="*/ 7220 h 924"/>
                <a:gd name="T94" fmla="*/ 2744 w 504"/>
                <a:gd name="T95" fmla="*/ 7305 h 924"/>
                <a:gd name="T96" fmla="*/ 1008 w 504"/>
                <a:gd name="T97" fmla="*/ 6928 h 924"/>
                <a:gd name="T98" fmla="*/ 395 w 504"/>
                <a:gd name="T99" fmla="*/ 5533 h 924"/>
                <a:gd name="T100" fmla="*/ 139 w 504"/>
                <a:gd name="T101" fmla="*/ 3319 h 924"/>
                <a:gd name="T102" fmla="*/ 647 w 504"/>
                <a:gd name="T103" fmla="*/ 1545 h 924"/>
                <a:gd name="T104" fmla="*/ 2588 w 504"/>
                <a:gd name="T105" fmla="*/ 113 h 924"/>
                <a:gd name="T106" fmla="*/ 3137 w 504"/>
                <a:gd name="T107" fmla="*/ 203 h 924"/>
                <a:gd name="T108" fmla="*/ 4048 w 504"/>
                <a:gd name="T109" fmla="*/ 2532 h 92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04" h="924">
                  <a:moveTo>
                    <a:pt x="437" y="402"/>
                  </a:moveTo>
                  <a:cubicBezTo>
                    <a:pt x="438" y="404"/>
                    <a:pt x="438" y="404"/>
                    <a:pt x="438" y="404"/>
                  </a:cubicBezTo>
                  <a:cubicBezTo>
                    <a:pt x="451" y="394"/>
                    <a:pt x="493" y="366"/>
                    <a:pt x="498" y="311"/>
                  </a:cubicBezTo>
                  <a:cubicBezTo>
                    <a:pt x="500" y="288"/>
                    <a:pt x="504" y="256"/>
                    <a:pt x="504" y="221"/>
                  </a:cubicBezTo>
                  <a:cubicBezTo>
                    <a:pt x="504" y="172"/>
                    <a:pt x="497" y="116"/>
                    <a:pt x="466" y="69"/>
                  </a:cubicBezTo>
                  <a:cubicBezTo>
                    <a:pt x="452" y="48"/>
                    <a:pt x="438" y="36"/>
                    <a:pt x="423" y="29"/>
                  </a:cubicBezTo>
                  <a:cubicBezTo>
                    <a:pt x="409" y="23"/>
                    <a:pt x="395" y="21"/>
                    <a:pt x="383" y="21"/>
                  </a:cubicBezTo>
                  <a:cubicBezTo>
                    <a:pt x="371" y="21"/>
                    <a:pt x="361" y="22"/>
                    <a:pt x="354" y="22"/>
                  </a:cubicBezTo>
                  <a:cubicBezTo>
                    <a:pt x="352" y="22"/>
                    <a:pt x="350" y="22"/>
                    <a:pt x="349" y="22"/>
                  </a:cubicBezTo>
                  <a:cubicBezTo>
                    <a:pt x="349" y="22"/>
                    <a:pt x="349" y="22"/>
                    <a:pt x="349" y="22"/>
                  </a:cubicBezTo>
                  <a:cubicBezTo>
                    <a:pt x="347" y="22"/>
                    <a:pt x="343" y="20"/>
                    <a:pt x="337" y="18"/>
                  </a:cubicBezTo>
                  <a:cubicBezTo>
                    <a:pt x="321" y="12"/>
                    <a:pt x="294" y="0"/>
                    <a:pt x="267" y="0"/>
                  </a:cubicBezTo>
                  <a:cubicBezTo>
                    <a:pt x="259" y="0"/>
                    <a:pt x="252" y="1"/>
                    <a:pt x="245" y="3"/>
                  </a:cubicBezTo>
                  <a:cubicBezTo>
                    <a:pt x="224" y="9"/>
                    <a:pt x="199" y="15"/>
                    <a:pt x="170" y="36"/>
                  </a:cubicBezTo>
                  <a:cubicBezTo>
                    <a:pt x="142" y="58"/>
                    <a:pt x="111" y="94"/>
                    <a:pt x="80" y="162"/>
                  </a:cubicBezTo>
                  <a:cubicBezTo>
                    <a:pt x="76" y="172"/>
                    <a:pt x="76" y="181"/>
                    <a:pt x="75" y="189"/>
                  </a:cubicBezTo>
                  <a:cubicBezTo>
                    <a:pt x="75" y="197"/>
                    <a:pt x="74" y="205"/>
                    <a:pt x="70" y="213"/>
                  </a:cubicBezTo>
                  <a:cubicBezTo>
                    <a:pt x="66" y="221"/>
                    <a:pt x="57" y="233"/>
                    <a:pt x="46" y="249"/>
                  </a:cubicBezTo>
                  <a:cubicBezTo>
                    <a:pt x="35" y="265"/>
                    <a:pt x="23" y="285"/>
                    <a:pt x="14" y="310"/>
                  </a:cubicBezTo>
                  <a:cubicBezTo>
                    <a:pt x="9" y="324"/>
                    <a:pt x="8" y="337"/>
                    <a:pt x="8" y="348"/>
                  </a:cubicBezTo>
                  <a:cubicBezTo>
                    <a:pt x="8" y="370"/>
                    <a:pt x="13" y="389"/>
                    <a:pt x="13" y="406"/>
                  </a:cubicBezTo>
                  <a:cubicBezTo>
                    <a:pt x="13" y="412"/>
                    <a:pt x="13" y="418"/>
                    <a:pt x="11" y="424"/>
                  </a:cubicBezTo>
                  <a:cubicBezTo>
                    <a:pt x="5" y="443"/>
                    <a:pt x="0" y="464"/>
                    <a:pt x="0" y="488"/>
                  </a:cubicBezTo>
                  <a:cubicBezTo>
                    <a:pt x="0" y="505"/>
                    <a:pt x="2" y="523"/>
                    <a:pt x="7" y="543"/>
                  </a:cubicBezTo>
                  <a:cubicBezTo>
                    <a:pt x="14" y="569"/>
                    <a:pt x="21" y="601"/>
                    <a:pt x="28" y="629"/>
                  </a:cubicBezTo>
                  <a:cubicBezTo>
                    <a:pt x="32" y="643"/>
                    <a:pt x="35" y="656"/>
                    <a:pt x="39" y="666"/>
                  </a:cubicBezTo>
                  <a:cubicBezTo>
                    <a:pt x="41" y="671"/>
                    <a:pt x="42" y="675"/>
                    <a:pt x="44" y="679"/>
                  </a:cubicBezTo>
                  <a:cubicBezTo>
                    <a:pt x="46" y="682"/>
                    <a:pt x="48" y="685"/>
                    <a:pt x="51" y="687"/>
                  </a:cubicBezTo>
                  <a:cubicBezTo>
                    <a:pt x="58" y="693"/>
                    <a:pt x="64" y="699"/>
                    <a:pt x="68" y="705"/>
                  </a:cubicBezTo>
                  <a:cubicBezTo>
                    <a:pt x="72" y="711"/>
                    <a:pt x="74" y="719"/>
                    <a:pt x="74" y="728"/>
                  </a:cubicBezTo>
                  <a:cubicBezTo>
                    <a:pt x="74" y="737"/>
                    <a:pt x="75" y="759"/>
                    <a:pt x="82" y="784"/>
                  </a:cubicBezTo>
                  <a:cubicBezTo>
                    <a:pt x="89" y="808"/>
                    <a:pt x="100" y="834"/>
                    <a:pt x="120" y="851"/>
                  </a:cubicBezTo>
                  <a:cubicBezTo>
                    <a:pt x="137" y="866"/>
                    <a:pt x="163" y="884"/>
                    <a:pt x="190" y="899"/>
                  </a:cubicBezTo>
                  <a:cubicBezTo>
                    <a:pt x="217" y="913"/>
                    <a:pt x="245" y="924"/>
                    <a:pt x="266" y="924"/>
                  </a:cubicBezTo>
                  <a:cubicBezTo>
                    <a:pt x="272" y="924"/>
                    <a:pt x="277" y="923"/>
                    <a:pt x="282" y="921"/>
                  </a:cubicBezTo>
                  <a:cubicBezTo>
                    <a:pt x="296" y="915"/>
                    <a:pt x="305" y="909"/>
                    <a:pt x="313" y="905"/>
                  </a:cubicBezTo>
                  <a:cubicBezTo>
                    <a:pt x="321" y="900"/>
                    <a:pt x="327" y="898"/>
                    <a:pt x="335" y="898"/>
                  </a:cubicBezTo>
                  <a:cubicBezTo>
                    <a:pt x="338" y="898"/>
                    <a:pt x="342" y="898"/>
                    <a:pt x="346" y="899"/>
                  </a:cubicBezTo>
                  <a:cubicBezTo>
                    <a:pt x="346" y="899"/>
                    <a:pt x="346" y="899"/>
                    <a:pt x="346" y="899"/>
                  </a:cubicBezTo>
                  <a:cubicBezTo>
                    <a:pt x="350" y="900"/>
                    <a:pt x="355" y="901"/>
                    <a:pt x="359" y="901"/>
                  </a:cubicBezTo>
                  <a:cubicBezTo>
                    <a:pt x="373" y="901"/>
                    <a:pt x="391" y="896"/>
                    <a:pt x="407" y="887"/>
                  </a:cubicBezTo>
                  <a:cubicBezTo>
                    <a:pt x="424" y="879"/>
                    <a:pt x="439" y="865"/>
                    <a:pt x="449" y="847"/>
                  </a:cubicBezTo>
                  <a:cubicBezTo>
                    <a:pt x="449" y="847"/>
                    <a:pt x="449" y="847"/>
                    <a:pt x="449" y="847"/>
                  </a:cubicBezTo>
                  <a:cubicBezTo>
                    <a:pt x="471" y="807"/>
                    <a:pt x="498" y="759"/>
                    <a:pt x="503" y="713"/>
                  </a:cubicBezTo>
                  <a:cubicBezTo>
                    <a:pt x="504" y="709"/>
                    <a:pt x="504" y="704"/>
                    <a:pt x="504" y="700"/>
                  </a:cubicBezTo>
                  <a:cubicBezTo>
                    <a:pt x="504" y="678"/>
                    <a:pt x="498" y="653"/>
                    <a:pt x="491" y="632"/>
                  </a:cubicBezTo>
                  <a:cubicBezTo>
                    <a:pt x="488" y="621"/>
                    <a:pt x="484" y="611"/>
                    <a:pt x="480" y="604"/>
                  </a:cubicBezTo>
                  <a:cubicBezTo>
                    <a:pt x="477" y="596"/>
                    <a:pt x="473" y="590"/>
                    <a:pt x="471" y="586"/>
                  </a:cubicBezTo>
                  <a:cubicBezTo>
                    <a:pt x="464" y="577"/>
                    <a:pt x="453" y="566"/>
                    <a:pt x="440" y="558"/>
                  </a:cubicBezTo>
                  <a:cubicBezTo>
                    <a:pt x="427" y="550"/>
                    <a:pt x="413" y="545"/>
                    <a:pt x="400" y="545"/>
                  </a:cubicBezTo>
                  <a:cubicBezTo>
                    <a:pt x="394" y="545"/>
                    <a:pt x="389" y="546"/>
                    <a:pt x="383" y="549"/>
                  </a:cubicBezTo>
                  <a:cubicBezTo>
                    <a:pt x="378" y="552"/>
                    <a:pt x="374" y="556"/>
                    <a:pt x="371" y="563"/>
                  </a:cubicBezTo>
                  <a:cubicBezTo>
                    <a:pt x="363" y="577"/>
                    <a:pt x="360" y="586"/>
                    <a:pt x="360" y="593"/>
                  </a:cubicBezTo>
                  <a:cubicBezTo>
                    <a:pt x="360" y="595"/>
                    <a:pt x="360" y="597"/>
                    <a:pt x="361" y="598"/>
                  </a:cubicBezTo>
                  <a:cubicBezTo>
                    <a:pt x="362" y="601"/>
                    <a:pt x="364" y="603"/>
                    <a:pt x="367" y="603"/>
                  </a:cubicBezTo>
                  <a:cubicBezTo>
                    <a:pt x="369" y="604"/>
                    <a:pt x="372" y="605"/>
                    <a:pt x="375" y="605"/>
                  </a:cubicBezTo>
                  <a:cubicBezTo>
                    <a:pt x="378" y="605"/>
                    <a:pt x="381" y="604"/>
                    <a:pt x="384" y="604"/>
                  </a:cubicBezTo>
                  <a:cubicBezTo>
                    <a:pt x="383" y="604"/>
                    <a:pt x="383" y="604"/>
                    <a:pt x="383" y="604"/>
                  </a:cubicBezTo>
                  <a:cubicBezTo>
                    <a:pt x="384" y="604"/>
                    <a:pt x="384" y="604"/>
                    <a:pt x="384" y="604"/>
                  </a:cubicBezTo>
                  <a:cubicBezTo>
                    <a:pt x="384" y="604"/>
                    <a:pt x="384" y="604"/>
                    <a:pt x="385" y="604"/>
                  </a:cubicBezTo>
                  <a:cubicBezTo>
                    <a:pt x="387" y="604"/>
                    <a:pt x="389" y="605"/>
                    <a:pt x="391" y="607"/>
                  </a:cubicBezTo>
                  <a:cubicBezTo>
                    <a:pt x="394" y="610"/>
                    <a:pt x="397" y="615"/>
                    <a:pt x="399" y="622"/>
                  </a:cubicBezTo>
                  <a:cubicBezTo>
                    <a:pt x="400" y="629"/>
                    <a:pt x="401" y="638"/>
                    <a:pt x="401" y="648"/>
                  </a:cubicBezTo>
                  <a:cubicBezTo>
                    <a:pt x="401" y="663"/>
                    <a:pt x="400" y="680"/>
                    <a:pt x="396" y="699"/>
                  </a:cubicBezTo>
                  <a:cubicBezTo>
                    <a:pt x="390" y="727"/>
                    <a:pt x="381" y="750"/>
                    <a:pt x="366" y="765"/>
                  </a:cubicBezTo>
                  <a:cubicBezTo>
                    <a:pt x="351" y="781"/>
                    <a:pt x="330" y="790"/>
                    <a:pt x="298" y="791"/>
                  </a:cubicBezTo>
                  <a:cubicBezTo>
                    <a:pt x="297" y="791"/>
                    <a:pt x="295" y="791"/>
                    <a:pt x="293" y="791"/>
                  </a:cubicBezTo>
                  <a:cubicBezTo>
                    <a:pt x="266" y="791"/>
                    <a:pt x="245" y="783"/>
                    <a:pt x="232" y="773"/>
                  </a:cubicBezTo>
                  <a:cubicBezTo>
                    <a:pt x="218" y="762"/>
                    <a:pt x="212" y="748"/>
                    <a:pt x="212" y="734"/>
                  </a:cubicBezTo>
                  <a:cubicBezTo>
                    <a:pt x="212" y="732"/>
                    <a:pt x="212" y="729"/>
                    <a:pt x="212" y="727"/>
                  </a:cubicBezTo>
                  <a:cubicBezTo>
                    <a:pt x="215" y="712"/>
                    <a:pt x="217" y="700"/>
                    <a:pt x="221" y="693"/>
                  </a:cubicBezTo>
                  <a:cubicBezTo>
                    <a:pt x="223" y="689"/>
                    <a:pt x="226" y="686"/>
                    <a:pt x="230" y="683"/>
                  </a:cubicBezTo>
                  <a:cubicBezTo>
                    <a:pt x="234" y="681"/>
                    <a:pt x="239" y="679"/>
                    <a:pt x="246" y="677"/>
                  </a:cubicBezTo>
                  <a:cubicBezTo>
                    <a:pt x="255" y="675"/>
                    <a:pt x="264" y="670"/>
                    <a:pt x="270" y="663"/>
                  </a:cubicBezTo>
                  <a:cubicBezTo>
                    <a:pt x="276" y="656"/>
                    <a:pt x="280" y="648"/>
                    <a:pt x="280" y="639"/>
                  </a:cubicBezTo>
                  <a:cubicBezTo>
                    <a:pt x="280" y="629"/>
                    <a:pt x="275" y="619"/>
                    <a:pt x="262" y="611"/>
                  </a:cubicBezTo>
                  <a:cubicBezTo>
                    <a:pt x="250" y="603"/>
                    <a:pt x="240" y="600"/>
                    <a:pt x="232" y="600"/>
                  </a:cubicBezTo>
                  <a:cubicBezTo>
                    <a:pt x="225" y="600"/>
                    <a:pt x="219" y="603"/>
                    <a:pt x="215" y="608"/>
                  </a:cubicBezTo>
                  <a:cubicBezTo>
                    <a:pt x="211" y="613"/>
                    <a:pt x="210" y="619"/>
                    <a:pt x="210" y="628"/>
                  </a:cubicBezTo>
                  <a:cubicBezTo>
                    <a:pt x="210" y="630"/>
                    <a:pt x="210" y="633"/>
                    <a:pt x="210" y="636"/>
                  </a:cubicBezTo>
                  <a:cubicBezTo>
                    <a:pt x="210" y="637"/>
                    <a:pt x="210" y="638"/>
                    <a:pt x="210" y="639"/>
                  </a:cubicBezTo>
                  <a:cubicBezTo>
                    <a:pt x="210" y="647"/>
                    <a:pt x="205" y="657"/>
                    <a:pt x="197" y="665"/>
                  </a:cubicBezTo>
                  <a:cubicBezTo>
                    <a:pt x="188" y="673"/>
                    <a:pt x="177" y="679"/>
                    <a:pt x="165" y="679"/>
                  </a:cubicBezTo>
                  <a:cubicBezTo>
                    <a:pt x="157" y="679"/>
                    <a:pt x="149" y="677"/>
                    <a:pt x="141" y="671"/>
                  </a:cubicBezTo>
                  <a:cubicBezTo>
                    <a:pt x="133" y="666"/>
                    <a:pt x="126" y="657"/>
                    <a:pt x="119" y="645"/>
                  </a:cubicBezTo>
                  <a:cubicBezTo>
                    <a:pt x="100" y="611"/>
                    <a:pt x="90" y="572"/>
                    <a:pt x="90" y="541"/>
                  </a:cubicBezTo>
                  <a:cubicBezTo>
                    <a:pt x="90" y="525"/>
                    <a:pt x="92" y="511"/>
                    <a:pt x="97" y="501"/>
                  </a:cubicBezTo>
                  <a:cubicBezTo>
                    <a:pt x="102" y="490"/>
                    <a:pt x="110" y="483"/>
                    <a:pt x="119" y="480"/>
                  </a:cubicBezTo>
                  <a:cubicBezTo>
                    <a:pt x="124" y="479"/>
                    <a:pt x="128" y="479"/>
                    <a:pt x="132" y="479"/>
                  </a:cubicBezTo>
                  <a:cubicBezTo>
                    <a:pt x="139" y="479"/>
                    <a:pt x="144" y="481"/>
                    <a:pt x="149" y="484"/>
                  </a:cubicBezTo>
                  <a:cubicBezTo>
                    <a:pt x="157" y="488"/>
                    <a:pt x="162" y="495"/>
                    <a:pt x="169" y="501"/>
                  </a:cubicBezTo>
                  <a:cubicBezTo>
                    <a:pt x="176" y="507"/>
                    <a:pt x="184" y="513"/>
                    <a:pt x="195" y="513"/>
                  </a:cubicBezTo>
                  <a:cubicBezTo>
                    <a:pt x="195" y="513"/>
                    <a:pt x="195" y="513"/>
                    <a:pt x="195" y="513"/>
                  </a:cubicBezTo>
                  <a:cubicBezTo>
                    <a:pt x="200" y="513"/>
                    <a:pt x="204" y="511"/>
                    <a:pt x="208" y="508"/>
                  </a:cubicBezTo>
                  <a:cubicBezTo>
                    <a:pt x="213" y="504"/>
                    <a:pt x="216" y="497"/>
                    <a:pt x="219" y="489"/>
                  </a:cubicBezTo>
                  <a:cubicBezTo>
                    <a:pt x="222" y="481"/>
                    <a:pt x="223" y="472"/>
                    <a:pt x="223" y="463"/>
                  </a:cubicBezTo>
                  <a:cubicBezTo>
                    <a:pt x="223" y="452"/>
                    <a:pt x="221" y="442"/>
                    <a:pt x="217" y="434"/>
                  </a:cubicBezTo>
                  <a:cubicBezTo>
                    <a:pt x="215" y="430"/>
                    <a:pt x="213" y="427"/>
                    <a:pt x="210" y="424"/>
                  </a:cubicBezTo>
                  <a:cubicBezTo>
                    <a:pt x="207" y="422"/>
                    <a:pt x="203" y="421"/>
                    <a:pt x="198" y="421"/>
                  </a:cubicBezTo>
                  <a:cubicBezTo>
                    <a:pt x="198" y="421"/>
                    <a:pt x="198" y="421"/>
                    <a:pt x="198" y="421"/>
                  </a:cubicBezTo>
                  <a:cubicBezTo>
                    <a:pt x="198" y="421"/>
                    <a:pt x="198" y="421"/>
                    <a:pt x="198" y="421"/>
                  </a:cubicBezTo>
                  <a:cubicBezTo>
                    <a:pt x="187" y="421"/>
                    <a:pt x="177" y="427"/>
                    <a:pt x="168" y="433"/>
                  </a:cubicBezTo>
                  <a:cubicBezTo>
                    <a:pt x="163" y="436"/>
                    <a:pt x="159" y="439"/>
                    <a:pt x="155" y="441"/>
                  </a:cubicBezTo>
                  <a:cubicBezTo>
                    <a:pt x="151" y="443"/>
                    <a:pt x="147" y="444"/>
                    <a:pt x="144" y="444"/>
                  </a:cubicBezTo>
                  <a:cubicBezTo>
                    <a:pt x="140" y="444"/>
                    <a:pt x="137" y="442"/>
                    <a:pt x="133" y="438"/>
                  </a:cubicBezTo>
                  <a:cubicBezTo>
                    <a:pt x="129" y="433"/>
                    <a:pt x="125" y="426"/>
                    <a:pt x="122" y="414"/>
                  </a:cubicBezTo>
                  <a:cubicBezTo>
                    <a:pt x="116" y="397"/>
                    <a:pt x="114" y="379"/>
                    <a:pt x="114" y="360"/>
                  </a:cubicBezTo>
                  <a:cubicBezTo>
                    <a:pt x="114" y="335"/>
                    <a:pt x="118" y="311"/>
                    <a:pt x="125" y="290"/>
                  </a:cubicBezTo>
                  <a:cubicBezTo>
                    <a:pt x="132" y="270"/>
                    <a:pt x="141" y="253"/>
                    <a:pt x="150" y="245"/>
                  </a:cubicBezTo>
                  <a:cubicBezTo>
                    <a:pt x="159" y="235"/>
                    <a:pt x="175" y="230"/>
                    <a:pt x="190" y="230"/>
                  </a:cubicBezTo>
                  <a:cubicBezTo>
                    <a:pt x="201" y="230"/>
                    <a:pt x="212" y="233"/>
                    <a:pt x="220" y="238"/>
                  </a:cubicBezTo>
                  <a:cubicBezTo>
                    <a:pt x="228" y="242"/>
                    <a:pt x="234" y="249"/>
                    <a:pt x="236" y="259"/>
                  </a:cubicBezTo>
                  <a:cubicBezTo>
                    <a:pt x="237" y="271"/>
                    <a:pt x="240" y="288"/>
                    <a:pt x="244" y="302"/>
                  </a:cubicBezTo>
                  <a:cubicBezTo>
                    <a:pt x="246" y="309"/>
                    <a:pt x="249" y="315"/>
                    <a:pt x="252" y="320"/>
                  </a:cubicBezTo>
                  <a:cubicBezTo>
                    <a:pt x="253" y="322"/>
                    <a:pt x="255" y="324"/>
                    <a:pt x="257" y="326"/>
                  </a:cubicBezTo>
                  <a:cubicBezTo>
                    <a:pt x="259" y="327"/>
                    <a:pt x="261" y="328"/>
                    <a:pt x="263" y="328"/>
                  </a:cubicBezTo>
                  <a:cubicBezTo>
                    <a:pt x="267" y="328"/>
                    <a:pt x="270" y="327"/>
                    <a:pt x="273" y="324"/>
                  </a:cubicBezTo>
                  <a:cubicBezTo>
                    <a:pt x="276" y="321"/>
                    <a:pt x="279" y="318"/>
                    <a:pt x="283" y="312"/>
                  </a:cubicBezTo>
                  <a:cubicBezTo>
                    <a:pt x="298" y="289"/>
                    <a:pt x="305" y="271"/>
                    <a:pt x="305" y="258"/>
                  </a:cubicBezTo>
                  <a:cubicBezTo>
                    <a:pt x="305" y="252"/>
                    <a:pt x="303" y="247"/>
                    <a:pt x="300" y="243"/>
                  </a:cubicBezTo>
                  <a:cubicBezTo>
                    <a:pt x="296" y="240"/>
                    <a:pt x="291" y="238"/>
                    <a:pt x="285" y="237"/>
                  </a:cubicBezTo>
                  <a:cubicBezTo>
                    <a:pt x="278" y="236"/>
                    <a:pt x="268" y="232"/>
                    <a:pt x="261" y="223"/>
                  </a:cubicBezTo>
                  <a:cubicBezTo>
                    <a:pt x="254" y="214"/>
                    <a:pt x="249" y="201"/>
                    <a:pt x="249" y="185"/>
                  </a:cubicBezTo>
                  <a:cubicBezTo>
                    <a:pt x="249" y="170"/>
                    <a:pt x="253" y="153"/>
                    <a:pt x="264" y="133"/>
                  </a:cubicBezTo>
                  <a:cubicBezTo>
                    <a:pt x="277" y="108"/>
                    <a:pt x="296" y="97"/>
                    <a:pt x="317" y="97"/>
                  </a:cubicBezTo>
                  <a:cubicBezTo>
                    <a:pt x="334" y="97"/>
                    <a:pt x="353" y="105"/>
                    <a:pt x="370" y="120"/>
                  </a:cubicBezTo>
                  <a:cubicBezTo>
                    <a:pt x="388" y="135"/>
                    <a:pt x="404" y="157"/>
                    <a:pt x="416" y="185"/>
                  </a:cubicBezTo>
                  <a:cubicBezTo>
                    <a:pt x="432" y="221"/>
                    <a:pt x="438" y="250"/>
                    <a:pt x="438" y="271"/>
                  </a:cubicBezTo>
                  <a:cubicBezTo>
                    <a:pt x="438" y="287"/>
                    <a:pt x="434" y="299"/>
                    <a:pt x="430" y="307"/>
                  </a:cubicBezTo>
                  <a:cubicBezTo>
                    <a:pt x="425" y="315"/>
                    <a:pt x="419" y="319"/>
                    <a:pt x="414" y="320"/>
                  </a:cubicBezTo>
                  <a:cubicBezTo>
                    <a:pt x="405" y="322"/>
                    <a:pt x="394" y="324"/>
                    <a:pt x="384" y="329"/>
                  </a:cubicBezTo>
                  <a:cubicBezTo>
                    <a:pt x="380" y="332"/>
                    <a:pt x="375" y="335"/>
                    <a:pt x="372" y="339"/>
                  </a:cubicBezTo>
                  <a:cubicBezTo>
                    <a:pt x="369" y="343"/>
                    <a:pt x="367" y="348"/>
                    <a:pt x="367" y="353"/>
                  </a:cubicBezTo>
                  <a:cubicBezTo>
                    <a:pt x="367" y="359"/>
                    <a:pt x="369" y="365"/>
                    <a:pt x="373" y="371"/>
                  </a:cubicBezTo>
                  <a:cubicBezTo>
                    <a:pt x="380" y="383"/>
                    <a:pt x="388" y="392"/>
                    <a:pt x="395" y="398"/>
                  </a:cubicBezTo>
                  <a:cubicBezTo>
                    <a:pt x="403" y="404"/>
                    <a:pt x="412" y="407"/>
                    <a:pt x="421" y="407"/>
                  </a:cubicBezTo>
                  <a:cubicBezTo>
                    <a:pt x="426" y="407"/>
                    <a:pt x="432" y="406"/>
                    <a:pt x="437" y="404"/>
                  </a:cubicBezTo>
                  <a:cubicBezTo>
                    <a:pt x="438" y="404"/>
                    <a:pt x="438" y="404"/>
                    <a:pt x="438" y="404"/>
                  </a:cubicBezTo>
                  <a:cubicBezTo>
                    <a:pt x="438" y="404"/>
                    <a:pt x="438" y="404"/>
                    <a:pt x="438" y="404"/>
                  </a:cubicBezTo>
                  <a:cubicBezTo>
                    <a:pt x="437" y="402"/>
                    <a:pt x="437" y="402"/>
                    <a:pt x="437" y="402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31" y="402"/>
                    <a:pt x="425" y="403"/>
                    <a:pt x="421" y="403"/>
                  </a:cubicBezTo>
                  <a:cubicBezTo>
                    <a:pt x="413" y="403"/>
                    <a:pt x="405" y="401"/>
                    <a:pt x="398" y="395"/>
                  </a:cubicBezTo>
                  <a:cubicBezTo>
                    <a:pt x="391" y="390"/>
                    <a:pt x="383" y="381"/>
                    <a:pt x="376" y="369"/>
                  </a:cubicBezTo>
                  <a:cubicBezTo>
                    <a:pt x="373" y="363"/>
                    <a:pt x="371" y="358"/>
                    <a:pt x="371" y="353"/>
                  </a:cubicBezTo>
                  <a:cubicBezTo>
                    <a:pt x="371" y="349"/>
                    <a:pt x="373" y="345"/>
                    <a:pt x="375" y="342"/>
                  </a:cubicBezTo>
                  <a:cubicBezTo>
                    <a:pt x="379" y="337"/>
                    <a:pt x="386" y="333"/>
                    <a:pt x="393" y="330"/>
                  </a:cubicBezTo>
                  <a:cubicBezTo>
                    <a:pt x="401" y="327"/>
                    <a:pt x="408" y="325"/>
                    <a:pt x="414" y="324"/>
                  </a:cubicBezTo>
                  <a:cubicBezTo>
                    <a:pt x="421" y="323"/>
                    <a:pt x="428" y="318"/>
                    <a:pt x="433" y="309"/>
                  </a:cubicBezTo>
                  <a:cubicBezTo>
                    <a:pt x="438" y="300"/>
                    <a:pt x="442" y="288"/>
                    <a:pt x="442" y="271"/>
                  </a:cubicBezTo>
                  <a:cubicBezTo>
                    <a:pt x="442" y="249"/>
                    <a:pt x="436" y="220"/>
                    <a:pt x="420" y="184"/>
                  </a:cubicBezTo>
                  <a:cubicBezTo>
                    <a:pt x="407" y="155"/>
                    <a:pt x="391" y="132"/>
                    <a:pt x="373" y="117"/>
                  </a:cubicBezTo>
                  <a:cubicBezTo>
                    <a:pt x="355" y="101"/>
                    <a:pt x="335" y="93"/>
                    <a:pt x="317" y="93"/>
                  </a:cubicBezTo>
                  <a:cubicBezTo>
                    <a:pt x="294" y="93"/>
                    <a:pt x="274" y="105"/>
                    <a:pt x="260" y="131"/>
                  </a:cubicBezTo>
                  <a:cubicBezTo>
                    <a:pt x="249" y="151"/>
                    <a:pt x="245" y="169"/>
                    <a:pt x="245" y="185"/>
                  </a:cubicBezTo>
                  <a:cubicBezTo>
                    <a:pt x="245" y="202"/>
                    <a:pt x="250" y="216"/>
                    <a:pt x="258" y="225"/>
                  </a:cubicBezTo>
                  <a:cubicBezTo>
                    <a:pt x="266" y="235"/>
                    <a:pt x="276" y="240"/>
                    <a:pt x="285" y="241"/>
                  </a:cubicBezTo>
                  <a:cubicBezTo>
                    <a:pt x="291" y="242"/>
                    <a:pt x="294" y="243"/>
                    <a:pt x="297" y="246"/>
                  </a:cubicBezTo>
                  <a:cubicBezTo>
                    <a:pt x="300" y="249"/>
                    <a:pt x="301" y="253"/>
                    <a:pt x="301" y="258"/>
                  </a:cubicBezTo>
                  <a:cubicBezTo>
                    <a:pt x="301" y="270"/>
                    <a:pt x="294" y="288"/>
                    <a:pt x="279" y="310"/>
                  </a:cubicBezTo>
                  <a:cubicBezTo>
                    <a:pt x="276" y="315"/>
                    <a:pt x="273" y="319"/>
                    <a:pt x="270" y="321"/>
                  </a:cubicBezTo>
                  <a:cubicBezTo>
                    <a:pt x="268" y="323"/>
                    <a:pt x="265" y="324"/>
                    <a:pt x="263" y="324"/>
                  </a:cubicBezTo>
                  <a:cubicBezTo>
                    <a:pt x="262" y="324"/>
                    <a:pt x="261" y="323"/>
                    <a:pt x="259" y="322"/>
                  </a:cubicBezTo>
                  <a:cubicBezTo>
                    <a:pt x="257" y="321"/>
                    <a:pt x="254" y="317"/>
                    <a:pt x="252" y="313"/>
                  </a:cubicBezTo>
                  <a:cubicBezTo>
                    <a:pt x="246" y="299"/>
                    <a:pt x="242" y="275"/>
                    <a:pt x="239" y="258"/>
                  </a:cubicBezTo>
                  <a:cubicBezTo>
                    <a:pt x="238" y="247"/>
                    <a:pt x="231" y="239"/>
                    <a:pt x="222" y="234"/>
                  </a:cubicBezTo>
                  <a:cubicBezTo>
                    <a:pt x="213" y="229"/>
                    <a:pt x="202" y="226"/>
                    <a:pt x="190" y="226"/>
                  </a:cubicBezTo>
                  <a:cubicBezTo>
                    <a:pt x="174" y="226"/>
                    <a:pt x="158" y="231"/>
                    <a:pt x="147" y="242"/>
                  </a:cubicBezTo>
                  <a:cubicBezTo>
                    <a:pt x="137" y="251"/>
                    <a:pt x="128" y="268"/>
                    <a:pt x="121" y="289"/>
                  </a:cubicBezTo>
                  <a:cubicBezTo>
                    <a:pt x="115" y="310"/>
                    <a:pt x="110" y="335"/>
                    <a:pt x="110" y="360"/>
                  </a:cubicBezTo>
                  <a:cubicBezTo>
                    <a:pt x="110" y="379"/>
                    <a:pt x="112" y="398"/>
                    <a:pt x="118" y="415"/>
                  </a:cubicBezTo>
                  <a:cubicBezTo>
                    <a:pt x="122" y="427"/>
                    <a:pt x="126" y="435"/>
                    <a:pt x="130" y="440"/>
                  </a:cubicBezTo>
                  <a:cubicBezTo>
                    <a:pt x="134" y="446"/>
                    <a:pt x="139" y="448"/>
                    <a:pt x="144" y="448"/>
                  </a:cubicBezTo>
                  <a:cubicBezTo>
                    <a:pt x="148" y="448"/>
                    <a:pt x="153" y="446"/>
                    <a:pt x="157" y="444"/>
                  </a:cubicBezTo>
                  <a:cubicBezTo>
                    <a:pt x="163" y="441"/>
                    <a:pt x="170" y="436"/>
                    <a:pt x="177" y="432"/>
                  </a:cubicBezTo>
                  <a:cubicBezTo>
                    <a:pt x="183" y="428"/>
                    <a:pt x="191" y="425"/>
                    <a:pt x="198" y="425"/>
                  </a:cubicBezTo>
                  <a:cubicBezTo>
                    <a:pt x="198" y="425"/>
                    <a:pt x="198" y="425"/>
                    <a:pt x="198" y="425"/>
                  </a:cubicBezTo>
                  <a:cubicBezTo>
                    <a:pt x="198" y="425"/>
                    <a:pt x="198" y="425"/>
                    <a:pt x="198" y="425"/>
                  </a:cubicBezTo>
                  <a:cubicBezTo>
                    <a:pt x="202" y="425"/>
                    <a:pt x="205" y="426"/>
                    <a:pt x="207" y="428"/>
                  </a:cubicBezTo>
                  <a:cubicBezTo>
                    <a:pt x="211" y="430"/>
                    <a:pt x="214" y="435"/>
                    <a:pt x="216" y="442"/>
                  </a:cubicBezTo>
                  <a:cubicBezTo>
                    <a:pt x="218" y="448"/>
                    <a:pt x="219" y="455"/>
                    <a:pt x="219" y="463"/>
                  </a:cubicBezTo>
                  <a:cubicBezTo>
                    <a:pt x="219" y="474"/>
                    <a:pt x="217" y="486"/>
                    <a:pt x="212" y="495"/>
                  </a:cubicBezTo>
                  <a:cubicBezTo>
                    <a:pt x="210" y="499"/>
                    <a:pt x="208" y="503"/>
                    <a:pt x="205" y="505"/>
                  </a:cubicBezTo>
                  <a:cubicBezTo>
                    <a:pt x="202" y="508"/>
                    <a:pt x="199" y="509"/>
                    <a:pt x="195" y="509"/>
                  </a:cubicBezTo>
                  <a:cubicBezTo>
                    <a:pt x="195" y="509"/>
                    <a:pt x="195" y="509"/>
                    <a:pt x="195" y="509"/>
                  </a:cubicBezTo>
                  <a:cubicBezTo>
                    <a:pt x="188" y="509"/>
                    <a:pt x="183" y="507"/>
                    <a:pt x="179" y="503"/>
                  </a:cubicBezTo>
                  <a:cubicBezTo>
                    <a:pt x="172" y="499"/>
                    <a:pt x="166" y="492"/>
                    <a:pt x="159" y="486"/>
                  </a:cubicBezTo>
                  <a:cubicBezTo>
                    <a:pt x="152" y="480"/>
                    <a:pt x="144" y="475"/>
                    <a:pt x="132" y="475"/>
                  </a:cubicBezTo>
                  <a:cubicBezTo>
                    <a:pt x="128" y="475"/>
                    <a:pt x="123" y="475"/>
                    <a:pt x="118" y="476"/>
                  </a:cubicBezTo>
                  <a:cubicBezTo>
                    <a:pt x="107" y="479"/>
                    <a:pt x="99" y="488"/>
                    <a:pt x="94" y="499"/>
                  </a:cubicBezTo>
                  <a:cubicBezTo>
                    <a:pt x="88" y="510"/>
                    <a:pt x="86" y="525"/>
                    <a:pt x="86" y="541"/>
                  </a:cubicBezTo>
                  <a:cubicBezTo>
                    <a:pt x="86" y="573"/>
                    <a:pt x="96" y="612"/>
                    <a:pt x="115" y="647"/>
                  </a:cubicBezTo>
                  <a:cubicBezTo>
                    <a:pt x="122" y="660"/>
                    <a:pt x="131" y="669"/>
                    <a:pt x="139" y="675"/>
                  </a:cubicBezTo>
                  <a:cubicBezTo>
                    <a:pt x="148" y="680"/>
                    <a:pt x="156" y="683"/>
                    <a:pt x="165" y="683"/>
                  </a:cubicBezTo>
                  <a:cubicBezTo>
                    <a:pt x="178" y="683"/>
                    <a:pt x="191" y="677"/>
                    <a:pt x="200" y="668"/>
                  </a:cubicBezTo>
                  <a:cubicBezTo>
                    <a:pt x="209" y="660"/>
                    <a:pt x="214" y="649"/>
                    <a:pt x="214" y="639"/>
                  </a:cubicBezTo>
                  <a:cubicBezTo>
                    <a:pt x="214" y="638"/>
                    <a:pt x="214" y="636"/>
                    <a:pt x="214" y="635"/>
                  </a:cubicBezTo>
                  <a:cubicBezTo>
                    <a:pt x="214" y="633"/>
                    <a:pt x="214" y="630"/>
                    <a:pt x="214" y="628"/>
                  </a:cubicBezTo>
                  <a:cubicBezTo>
                    <a:pt x="214" y="620"/>
                    <a:pt x="215" y="614"/>
                    <a:pt x="218" y="610"/>
                  </a:cubicBezTo>
                  <a:cubicBezTo>
                    <a:pt x="222" y="606"/>
                    <a:pt x="226" y="604"/>
                    <a:pt x="232" y="604"/>
                  </a:cubicBezTo>
                  <a:cubicBezTo>
                    <a:pt x="239" y="604"/>
                    <a:pt x="249" y="607"/>
                    <a:pt x="260" y="614"/>
                  </a:cubicBezTo>
                  <a:cubicBezTo>
                    <a:pt x="272" y="622"/>
                    <a:pt x="276" y="630"/>
                    <a:pt x="276" y="639"/>
                  </a:cubicBezTo>
                  <a:cubicBezTo>
                    <a:pt x="276" y="647"/>
                    <a:pt x="273" y="654"/>
                    <a:pt x="267" y="660"/>
                  </a:cubicBezTo>
                  <a:cubicBezTo>
                    <a:pt x="261" y="667"/>
                    <a:pt x="253" y="671"/>
                    <a:pt x="245" y="673"/>
                  </a:cubicBezTo>
                  <a:cubicBezTo>
                    <a:pt x="238" y="675"/>
                    <a:pt x="233" y="677"/>
                    <a:pt x="228" y="680"/>
                  </a:cubicBezTo>
                  <a:cubicBezTo>
                    <a:pt x="221" y="684"/>
                    <a:pt x="217" y="690"/>
                    <a:pt x="214" y="698"/>
                  </a:cubicBezTo>
                  <a:cubicBezTo>
                    <a:pt x="212" y="705"/>
                    <a:pt x="210" y="715"/>
                    <a:pt x="208" y="727"/>
                  </a:cubicBezTo>
                  <a:cubicBezTo>
                    <a:pt x="208" y="729"/>
                    <a:pt x="208" y="731"/>
                    <a:pt x="208" y="734"/>
                  </a:cubicBezTo>
                  <a:cubicBezTo>
                    <a:pt x="208" y="749"/>
                    <a:pt x="215" y="764"/>
                    <a:pt x="229" y="776"/>
                  </a:cubicBezTo>
                  <a:cubicBezTo>
                    <a:pt x="244" y="787"/>
                    <a:pt x="265" y="795"/>
                    <a:pt x="293" y="795"/>
                  </a:cubicBezTo>
                  <a:cubicBezTo>
                    <a:pt x="295" y="795"/>
                    <a:pt x="297" y="795"/>
                    <a:pt x="298" y="795"/>
                  </a:cubicBezTo>
                  <a:cubicBezTo>
                    <a:pt x="331" y="794"/>
                    <a:pt x="353" y="785"/>
                    <a:pt x="369" y="768"/>
                  </a:cubicBezTo>
                  <a:cubicBezTo>
                    <a:pt x="385" y="752"/>
                    <a:pt x="394" y="728"/>
                    <a:pt x="400" y="700"/>
                  </a:cubicBezTo>
                  <a:cubicBezTo>
                    <a:pt x="403" y="681"/>
                    <a:pt x="405" y="663"/>
                    <a:pt x="405" y="648"/>
                  </a:cubicBezTo>
                  <a:cubicBezTo>
                    <a:pt x="405" y="634"/>
                    <a:pt x="404" y="622"/>
                    <a:pt x="400" y="614"/>
                  </a:cubicBezTo>
                  <a:cubicBezTo>
                    <a:pt x="399" y="610"/>
                    <a:pt x="397" y="606"/>
                    <a:pt x="394" y="604"/>
                  </a:cubicBezTo>
                  <a:cubicBezTo>
                    <a:pt x="392" y="601"/>
                    <a:pt x="388" y="600"/>
                    <a:pt x="385" y="600"/>
                  </a:cubicBezTo>
                  <a:cubicBezTo>
                    <a:pt x="384" y="600"/>
                    <a:pt x="384" y="600"/>
                    <a:pt x="383" y="600"/>
                  </a:cubicBezTo>
                  <a:cubicBezTo>
                    <a:pt x="385" y="600"/>
                    <a:pt x="385" y="600"/>
                    <a:pt x="385" y="600"/>
                  </a:cubicBezTo>
                  <a:cubicBezTo>
                    <a:pt x="383" y="600"/>
                    <a:pt x="383" y="600"/>
                    <a:pt x="383" y="600"/>
                  </a:cubicBezTo>
                  <a:cubicBezTo>
                    <a:pt x="380" y="600"/>
                    <a:pt x="378" y="601"/>
                    <a:pt x="375" y="601"/>
                  </a:cubicBezTo>
                  <a:cubicBezTo>
                    <a:pt x="371" y="601"/>
                    <a:pt x="368" y="600"/>
                    <a:pt x="367" y="599"/>
                  </a:cubicBezTo>
                  <a:cubicBezTo>
                    <a:pt x="366" y="598"/>
                    <a:pt x="365" y="598"/>
                    <a:pt x="365" y="597"/>
                  </a:cubicBezTo>
                  <a:cubicBezTo>
                    <a:pt x="364" y="596"/>
                    <a:pt x="364" y="595"/>
                    <a:pt x="364" y="593"/>
                  </a:cubicBezTo>
                  <a:cubicBezTo>
                    <a:pt x="364" y="588"/>
                    <a:pt x="367" y="578"/>
                    <a:pt x="374" y="565"/>
                  </a:cubicBezTo>
                  <a:cubicBezTo>
                    <a:pt x="377" y="559"/>
                    <a:pt x="381" y="555"/>
                    <a:pt x="385" y="552"/>
                  </a:cubicBezTo>
                  <a:cubicBezTo>
                    <a:pt x="390" y="550"/>
                    <a:pt x="395" y="549"/>
                    <a:pt x="400" y="549"/>
                  </a:cubicBezTo>
                  <a:cubicBezTo>
                    <a:pt x="412" y="549"/>
                    <a:pt x="426" y="554"/>
                    <a:pt x="438" y="562"/>
                  </a:cubicBezTo>
                  <a:cubicBezTo>
                    <a:pt x="450" y="569"/>
                    <a:pt x="461" y="579"/>
                    <a:pt x="467" y="588"/>
                  </a:cubicBezTo>
                  <a:cubicBezTo>
                    <a:pt x="470" y="592"/>
                    <a:pt x="473" y="598"/>
                    <a:pt x="477" y="605"/>
                  </a:cubicBezTo>
                  <a:cubicBezTo>
                    <a:pt x="487" y="628"/>
                    <a:pt x="500" y="667"/>
                    <a:pt x="500" y="700"/>
                  </a:cubicBezTo>
                  <a:cubicBezTo>
                    <a:pt x="500" y="704"/>
                    <a:pt x="500" y="708"/>
                    <a:pt x="499" y="712"/>
                  </a:cubicBezTo>
                  <a:cubicBezTo>
                    <a:pt x="494" y="757"/>
                    <a:pt x="467" y="805"/>
                    <a:pt x="445" y="845"/>
                  </a:cubicBezTo>
                  <a:cubicBezTo>
                    <a:pt x="445" y="845"/>
                    <a:pt x="445" y="845"/>
                    <a:pt x="445" y="845"/>
                  </a:cubicBezTo>
                  <a:cubicBezTo>
                    <a:pt x="436" y="863"/>
                    <a:pt x="421" y="875"/>
                    <a:pt x="405" y="884"/>
                  </a:cubicBezTo>
                  <a:cubicBezTo>
                    <a:pt x="389" y="893"/>
                    <a:pt x="373" y="897"/>
                    <a:pt x="359" y="897"/>
                  </a:cubicBezTo>
                  <a:cubicBezTo>
                    <a:pt x="355" y="897"/>
                    <a:pt x="351" y="896"/>
                    <a:pt x="347" y="895"/>
                  </a:cubicBezTo>
                  <a:cubicBezTo>
                    <a:pt x="349" y="896"/>
                    <a:pt x="349" y="896"/>
                    <a:pt x="349" y="896"/>
                  </a:cubicBezTo>
                  <a:cubicBezTo>
                    <a:pt x="347" y="895"/>
                    <a:pt x="347" y="895"/>
                    <a:pt x="347" y="895"/>
                  </a:cubicBezTo>
                  <a:cubicBezTo>
                    <a:pt x="343" y="894"/>
                    <a:pt x="338" y="894"/>
                    <a:pt x="335" y="894"/>
                  </a:cubicBezTo>
                  <a:cubicBezTo>
                    <a:pt x="326" y="894"/>
                    <a:pt x="319" y="897"/>
                    <a:pt x="311" y="901"/>
                  </a:cubicBezTo>
                  <a:cubicBezTo>
                    <a:pt x="303" y="905"/>
                    <a:pt x="294" y="911"/>
                    <a:pt x="280" y="918"/>
                  </a:cubicBezTo>
                  <a:cubicBezTo>
                    <a:pt x="276" y="919"/>
                    <a:pt x="271" y="920"/>
                    <a:pt x="266" y="920"/>
                  </a:cubicBezTo>
                  <a:cubicBezTo>
                    <a:pt x="246" y="920"/>
                    <a:pt x="219" y="910"/>
                    <a:pt x="192" y="895"/>
                  </a:cubicBezTo>
                  <a:cubicBezTo>
                    <a:pt x="166" y="881"/>
                    <a:pt x="140" y="863"/>
                    <a:pt x="123" y="848"/>
                  </a:cubicBezTo>
                  <a:cubicBezTo>
                    <a:pt x="104" y="832"/>
                    <a:pt x="92" y="806"/>
                    <a:pt x="86" y="783"/>
                  </a:cubicBezTo>
                  <a:cubicBezTo>
                    <a:pt x="79" y="759"/>
                    <a:pt x="78" y="737"/>
                    <a:pt x="78" y="728"/>
                  </a:cubicBezTo>
                  <a:cubicBezTo>
                    <a:pt x="78" y="718"/>
                    <a:pt x="75" y="710"/>
                    <a:pt x="71" y="703"/>
                  </a:cubicBezTo>
                  <a:cubicBezTo>
                    <a:pt x="67" y="696"/>
                    <a:pt x="61" y="690"/>
                    <a:pt x="53" y="684"/>
                  </a:cubicBezTo>
                  <a:cubicBezTo>
                    <a:pt x="51" y="683"/>
                    <a:pt x="50" y="680"/>
                    <a:pt x="48" y="677"/>
                  </a:cubicBezTo>
                  <a:cubicBezTo>
                    <a:pt x="42" y="665"/>
                    <a:pt x="35" y="643"/>
                    <a:pt x="29" y="618"/>
                  </a:cubicBezTo>
                  <a:cubicBezTo>
                    <a:pt x="23" y="592"/>
                    <a:pt x="17" y="565"/>
                    <a:pt x="11" y="542"/>
                  </a:cubicBezTo>
                  <a:cubicBezTo>
                    <a:pt x="6" y="522"/>
                    <a:pt x="4" y="504"/>
                    <a:pt x="4" y="488"/>
                  </a:cubicBezTo>
                  <a:cubicBezTo>
                    <a:pt x="4" y="464"/>
                    <a:pt x="9" y="444"/>
                    <a:pt x="15" y="425"/>
                  </a:cubicBezTo>
                  <a:cubicBezTo>
                    <a:pt x="17" y="418"/>
                    <a:pt x="17" y="412"/>
                    <a:pt x="17" y="406"/>
                  </a:cubicBezTo>
                  <a:cubicBezTo>
                    <a:pt x="17" y="388"/>
                    <a:pt x="12" y="370"/>
                    <a:pt x="12" y="348"/>
                  </a:cubicBezTo>
                  <a:cubicBezTo>
                    <a:pt x="12" y="337"/>
                    <a:pt x="13" y="325"/>
                    <a:pt x="18" y="311"/>
                  </a:cubicBezTo>
                  <a:cubicBezTo>
                    <a:pt x="26" y="287"/>
                    <a:pt x="38" y="267"/>
                    <a:pt x="49" y="251"/>
                  </a:cubicBezTo>
                  <a:cubicBezTo>
                    <a:pt x="60" y="235"/>
                    <a:pt x="69" y="224"/>
                    <a:pt x="74" y="215"/>
                  </a:cubicBezTo>
                  <a:cubicBezTo>
                    <a:pt x="78" y="206"/>
                    <a:pt x="79" y="197"/>
                    <a:pt x="79" y="189"/>
                  </a:cubicBezTo>
                  <a:cubicBezTo>
                    <a:pt x="80" y="181"/>
                    <a:pt x="80" y="173"/>
                    <a:pt x="84" y="164"/>
                  </a:cubicBezTo>
                  <a:cubicBezTo>
                    <a:pt x="115" y="96"/>
                    <a:pt x="145" y="60"/>
                    <a:pt x="173" y="39"/>
                  </a:cubicBezTo>
                  <a:cubicBezTo>
                    <a:pt x="200" y="19"/>
                    <a:pt x="225" y="13"/>
                    <a:pt x="246" y="7"/>
                  </a:cubicBezTo>
                  <a:cubicBezTo>
                    <a:pt x="252" y="5"/>
                    <a:pt x="260" y="4"/>
                    <a:pt x="267" y="4"/>
                  </a:cubicBezTo>
                  <a:cubicBezTo>
                    <a:pt x="284" y="4"/>
                    <a:pt x="302" y="9"/>
                    <a:pt x="316" y="14"/>
                  </a:cubicBezTo>
                  <a:cubicBezTo>
                    <a:pt x="324" y="17"/>
                    <a:pt x="330" y="20"/>
                    <a:pt x="336" y="22"/>
                  </a:cubicBezTo>
                  <a:cubicBezTo>
                    <a:pt x="341" y="24"/>
                    <a:pt x="345" y="25"/>
                    <a:pt x="348" y="26"/>
                  </a:cubicBezTo>
                  <a:cubicBezTo>
                    <a:pt x="348" y="26"/>
                    <a:pt x="348" y="26"/>
                    <a:pt x="348" y="26"/>
                  </a:cubicBezTo>
                  <a:cubicBezTo>
                    <a:pt x="350" y="26"/>
                    <a:pt x="352" y="26"/>
                    <a:pt x="354" y="26"/>
                  </a:cubicBezTo>
                  <a:cubicBezTo>
                    <a:pt x="362" y="26"/>
                    <a:pt x="372" y="25"/>
                    <a:pt x="383" y="25"/>
                  </a:cubicBezTo>
                  <a:cubicBezTo>
                    <a:pt x="395" y="25"/>
                    <a:pt x="408" y="27"/>
                    <a:pt x="421" y="33"/>
                  </a:cubicBezTo>
                  <a:cubicBezTo>
                    <a:pt x="435" y="39"/>
                    <a:pt x="449" y="51"/>
                    <a:pt x="462" y="71"/>
                  </a:cubicBezTo>
                  <a:cubicBezTo>
                    <a:pt x="462" y="71"/>
                    <a:pt x="462" y="71"/>
                    <a:pt x="462" y="71"/>
                  </a:cubicBezTo>
                  <a:cubicBezTo>
                    <a:pt x="493" y="117"/>
                    <a:pt x="500" y="172"/>
                    <a:pt x="500" y="221"/>
                  </a:cubicBezTo>
                  <a:cubicBezTo>
                    <a:pt x="500" y="256"/>
                    <a:pt x="496" y="288"/>
                    <a:pt x="494" y="310"/>
                  </a:cubicBezTo>
                  <a:cubicBezTo>
                    <a:pt x="489" y="364"/>
                    <a:pt x="449" y="390"/>
                    <a:pt x="436" y="401"/>
                  </a:cubicBezTo>
                  <a:cubicBezTo>
                    <a:pt x="437" y="402"/>
                    <a:pt x="437" y="402"/>
                    <a:pt x="437" y="402"/>
                  </a:cubicBezTo>
                  <a:cubicBezTo>
                    <a:pt x="436" y="400"/>
                    <a:pt x="436" y="400"/>
                    <a:pt x="436" y="400"/>
                  </a:cubicBezTo>
                  <a:lnTo>
                    <a:pt x="437" y="402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5" name="Freeform 138">
              <a:extLst>
                <a:ext uri="{FF2B5EF4-FFF2-40B4-BE49-F238E27FC236}">
                  <a16:creationId xmlns:a16="http://schemas.microsoft.com/office/drawing/2014/main" id="{F9FFDE50-7AF6-4852-AE54-DE1013F2B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890"/>
              <a:ext cx="797" cy="683"/>
            </a:xfrm>
            <a:custGeom>
              <a:avLst/>
              <a:gdLst>
                <a:gd name="T0" fmla="*/ 2868 w 396"/>
                <a:gd name="T1" fmla="*/ 2111 h 339"/>
                <a:gd name="T2" fmla="*/ 2852 w 396"/>
                <a:gd name="T3" fmla="*/ 2347 h 339"/>
                <a:gd name="T4" fmla="*/ 2828 w 396"/>
                <a:gd name="T5" fmla="*/ 2553 h 339"/>
                <a:gd name="T6" fmla="*/ 3067 w 396"/>
                <a:gd name="T7" fmla="*/ 2716 h 339"/>
                <a:gd name="T8" fmla="*/ 3180 w 396"/>
                <a:gd name="T9" fmla="*/ 2289 h 339"/>
                <a:gd name="T10" fmla="*/ 2884 w 396"/>
                <a:gd name="T11" fmla="*/ 500 h 339"/>
                <a:gd name="T12" fmla="*/ 2373 w 396"/>
                <a:gd name="T13" fmla="*/ 121 h 339"/>
                <a:gd name="T14" fmla="*/ 2103 w 396"/>
                <a:gd name="T15" fmla="*/ 187 h 339"/>
                <a:gd name="T16" fmla="*/ 1803 w 396"/>
                <a:gd name="T17" fmla="*/ 155 h 339"/>
                <a:gd name="T18" fmla="*/ 972 w 396"/>
                <a:gd name="T19" fmla="*/ 155 h 339"/>
                <a:gd name="T20" fmla="*/ 336 w 396"/>
                <a:gd name="T21" fmla="*/ 876 h 339"/>
                <a:gd name="T22" fmla="*/ 89 w 396"/>
                <a:gd name="T23" fmla="*/ 1497 h 339"/>
                <a:gd name="T24" fmla="*/ 620 w 396"/>
                <a:gd name="T25" fmla="*/ 1563 h 339"/>
                <a:gd name="T26" fmla="*/ 1012 w 396"/>
                <a:gd name="T27" fmla="*/ 1668 h 339"/>
                <a:gd name="T28" fmla="*/ 1135 w 396"/>
                <a:gd name="T29" fmla="*/ 1765 h 339"/>
                <a:gd name="T30" fmla="*/ 1248 w 396"/>
                <a:gd name="T31" fmla="*/ 1896 h 339"/>
                <a:gd name="T32" fmla="*/ 1135 w 396"/>
                <a:gd name="T33" fmla="*/ 1539 h 339"/>
                <a:gd name="T34" fmla="*/ 1117 w 396"/>
                <a:gd name="T35" fmla="*/ 1048 h 339"/>
                <a:gd name="T36" fmla="*/ 1672 w 396"/>
                <a:gd name="T37" fmla="*/ 451 h 339"/>
                <a:gd name="T38" fmla="*/ 2365 w 396"/>
                <a:gd name="T39" fmla="*/ 784 h 339"/>
                <a:gd name="T40" fmla="*/ 2705 w 396"/>
                <a:gd name="T41" fmla="*/ 1531 h 339"/>
                <a:gd name="T42" fmla="*/ 2836 w 396"/>
                <a:gd name="T43" fmla="*/ 1896 h 339"/>
                <a:gd name="T44" fmla="*/ 2868 w 396"/>
                <a:gd name="T45" fmla="*/ 2144 h 3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96" h="339">
                  <a:moveTo>
                    <a:pt x="352" y="258"/>
                  </a:moveTo>
                  <a:cubicBezTo>
                    <a:pt x="353" y="269"/>
                    <a:pt x="355" y="277"/>
                    <a:pt x="350" y="287"/>
                  </a:cubicBezTo>
                  <a:cubicBezTo>
                    <a:pt x="346" y="297"/>
                    <a:pt x="341" y="302"/>
                    <a:pt x="347" y="312"/>
                  </a:cubicBezTo>
                  <a:cubicBezTo>
                    <a:pt x="352" y="320"/>
                    <a:pt x="365" y="339"/>
                    <a:pt x="376" y="332"/>
                  </a:cubicBezTo>
                  <a:cubicBezTo>
                    <a:pt x="388" y="324"/>
                    <a:pt x="389" y="293"/>
                    <a:pt x="390" y="280"/>
                  </a:cubicBezTo>
                  <a:cubicBezTo>
                    <a:pt x="396" y="209"/>
                    <a:pt x="389" y="124"/>
                    <a:pt x="354" y="61"/>
                  </a:cubicBezTo>
                  <a:cubicBezTo>
                    <a:pt x="340" y="36"/>
                    <a:pt x="321" y="14"/>
                    <a:pt x="291" y="15"/>
                  </a:cubicBezTo>
                  <a:cubicBezTo>
                    <a:pt x="279" y="16"/>
                    <a:pt x="269" y="21"/>
                    <a:pt x="258" y="23"/>
                  </a:cubicBezTo>
                  <a:cubicBezTo>
                    <a:pt x="244" y="25"/>
                    <a:pt x="235" y="23"/>
                    <a:pt x="221" y="19"/>
                  </a:cubicBezTo>
                  <a:cubicBezTo>
                    <a:pt x="187" y="9"/>
                    <a:pt x="152" y="0"/>
                    <a:pt x="119" y="19"/>
                  </a:cubicBezTo>
                  <a:cubicBezTo>
                    <a:pt x="83" y="41"/>
                    <a:pt x="65" y="76"/>
                    <a:pt x="41" y="107"/>
                  </a:cubicBezTo>
                  <a:cubicBezTo>
                    <a:pt x="28" y="124"/>
                    <a:pt x="0" y="160"/>
                    <a:pt x="11" y="183"/>
                  </a:cubicBezTo>
                  <a:cubicBezTo>
                    <a:pt x="21" y="204"/>
                    <a:pt x="58" y="190"/>
                    <a:pt x="76" y="191"/>
                  </a:cubicBezTo>
                  <a:cubicBezTo>
                    <a:pt x="93" y="192"/>
                    <a:pt x="109" y="195"/>
                    <a:pt x="124" y="204"/>
                  </a:cubicBezTo>
                  <a:cubicBezTo>
                    <a:pt x="129" y="208"/>
                    <a:pt x="135" y="212"/>
                    <a:pt x="139" y="216"/>
                  </a:cubicBezTo>
                  <a:cubicBezTo>
                    <a:pt x="144" y="221"/>
                    <a:pt x="146" y="231"/>
                    <a:pt x="153" y="232"/>
                  </a:cubicBezTo>
                  <a:cubicBezTo>
                    <a:pt x="159" y="219"/>
                    <a:pt x="142" y="200"/>
                    <a:pt x="139" y="188"/>
                  </a:cubicBezTo>
                  <a:cubicBezTo>
                    <a:pt x="133" y="170"/>
                    <a:pt x="131" y="146"/>
                    <a:pt x="137" y="128"/>
                  </a:cubicBezTo>
                  <a:cubicBezTo>
                    <a:pt x="148" y="98"/>
                    <a:pt x="175" y="65"/>
                    <a:pt x="205" y="55"/>
                  </a:cubicBezTo>
                  <a:cubicBezTo>
                    <a:pt x="242" y="42"/>
                    <a:pt x="268" y="71"/>
                    <a:pt x="290" y="96"/>
                  </a:cubicBezTo>
                  <a:cubicBezTo>
                    <a:pt x="312" y="123"/>
                    <a:pt x="321" y="155"/>
                    <a:pt x="332" y="187"/>
                  </a:cubicBezTo>
                  <a:cubicBezTo>
                    <a:pt x="337" y="202"/>
                    <a:pt x="346" y="216"/>
                    <a:pt x="348" y="232"/>
                  </a:cubicBezTo>
                  <a:cubicBezTo>
                    <a:pt x="349" y="241"/>
                    <a:pt x="347" y="254"/>
                    <a:pt x="352" y="262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6" name="Freeform 139">
              <a:extLst>
                <a:ext uri="{FF2B5EF4-FFF2-40B4-BE49-F238E27FC236}">
                  <a16:creationId xmlns:a16="http://schemas.microsoft.com/office/drawing/2014/main" id="{8E3C05A3-F2B0-4481-A512-523F75087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146"/>
              <a:ext cx="392" cy="892"/>
            </a:xfrm>
            <a:custGeom>
              <a:avLst/>
              <a:gdLst>
                <a:gd name="T0" fmla="*/ 1584 w 195"/>
                <a:gd name="T1" fmla="*/ 604 h 443"/>
                <a:gd name="T2" fmla="*/ 1277 w 195"/>
                <a:gd name="T3" fmla="*/ 564 h 443"/>
                <a:gd name="T4" fmla="*/ 909 w 195"/>
                <a:gd name="T5" fmla="*/ 693 h 443"/>
                <a:gd name="T6" fmla="*/ 553 w 195"/>
                <a:gd name="T7" fmla="*/ 1609 h 443"/>
                <a:gd name="T8" fmla="*/ 659 w 195"/>
                <a:gd name="T9" fmla="*/ 2352 h 443"/>
                <a:gd name="T10" fmla="*/ 780 w 195"/>
                <a:gd name="T11" fmla="*/ 2497 h 443"/>
                <a:gd name="T12" fmla="*/ 820 w 195"/>
                <a:gd name="T13" fmla="*/ 2612 h 443"/>
                <a:gd name="T14" fmla="*/ 569 w 195"/>
                <a:gd name="T15" fmla="*/ 2744 h 443"/>
                <a:gd name="T16" fmla="*/ 448 w 195"/>
                <a:gd name="T17" fmla="*/ 3093 h 443"/>
                <a:gd name="T18" fmla="*/ 356 w 195"/>
                <a:gd name="T19" fmla="*/ 3512 h 443"/>
                <a:gd name="T20" fmla="*/ 96 w 195"/>
                <a:gd name="T21" fmla="*/ 3381 h 443"/>
                <a:gd name="T22" fmla="*/ 24 w 195"/>
                <a:gd name="T23" fmla="*/ 2964 h 443"/>
                <a:gd name="T24" fmla="*/ 40 w 195"/>
                <a:gd name="T25" fmla="*/ 2424 h 443"/>
                <a:gd name="T26" fmla="*/ 121 w 195"/>
                <a:gd name="T27" fmla="*/ 1967 h 443"/>
                <a:gd name="T28" fmla="*/ 96 w 195"/>
                <a:gd name="T29" fmla="*/ 1659 h 443"/>
                <a:gd name="T30" fmla="*/ 364 w 195"/>
                <a:gd name="T31" fmla="*/ 1013 h 443"/>
                <a:gd name="T32" fmla="*/ 505 w 195"/>
                <a:gd name="T33" fmla="*/ 556 h 443"/>
                <a:gd name="T34" fmla="*/ 700 w 195"/>
                <a:gd name="T35" fmla="*/ 187 h 443"/>
                <a:gd name="T36" fmla="*/ 893 w 195"/>
                <a:gd name="T37" fmla="*/ 8 h 443"/>
                <a:gd name="T38" fmla="*/ 1071 w 195"/>
                <a:gd name="T39" fmla="*/ 16 h 443"/>
                <a:gd name="T40" fmla="*/ 1260 w 195"/>
                <a:gd name="T41" fmla="*/ 137 h 4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5" h="443">
                  <a:moveTo>
                    <a:pt x="195" y="74"/>
                  </a:moveTo>
                  <a:cubicBezTo>
                    <a:pt x="188" y="66"/>
                    <a:pt x="166" y="68"/>
                    <a:pt x="157" y="69"/>
                  </a:cubicBezTo>
                  <a:cubicBezTo>
                    <a:pt x="141" y="71"/>
                    <a:pt x="124" y="74"/>
                    <a:pt x="112" y="85"/>
                  </a:cubicBezTo>
                  <a:cubicBezTo>
                    <a:pt x="80" y="114"/>
                    <a:pt x="72" y="158"/>
                    <a:pt x="68" y="197"/>
                  </a:cubicBezTo>
                  <a:cubicBezTo>
                    <a:pt x="65" y="230"/>
                    <a:pt x="68" y="258"/>
                    <a:pt x="81" y="288"/>
                  </a:cubicBezTo>
                  <a:cubicBezTo>
                    <a:pt x="85" y="296"/>
                    <a:pt x="89" y="300"/>
                    <a:pt x="96" y="306"/>
                  </a:cubicBezTo>
                  <a:cubicBezTo>
                    <a:pt x="103" y="311"/>
                    <a:pt x="110" y="313"/>
                    <a:pt x="101" y="320"/>
                  </a:cubicBezTo>
                  <a:cubicBezTo>
                    <a:pt x="91" y="327"/>
                    <a:pt x="79" y="327"/>
                    <a:pt x="70" y="336"/>
                  </a:cubicBezTo>
                  <a:cubicBezTo>
                    <a:pt x="59" y="348"/>
                    <a:pt x="56" y="365"/>
                    <a:pt x="55" y="379"/>
                  </a:cubicBezTo>
                  <a:cubicBezTo>
                    <a:pt x="54" y="394"/>
                    <a:pt x="56" y="420"/>
                    <a:pt x="44" y="430"/>
                  </a:cubicBezTo>
                  <a:cubicBezTo>
                    <a:pt x="31" y="443"/>
                    <a:pt x="18" y="427"/>
                    <a:pt x="12" y="414"/>
                  </a:cubicBezTo>
                  <a:cubicBezTo>
                    <a:pt x="5" y="398"/>
                    <a:pt x="4" y="380"/>
                    <a:pt x="3" y="363"/>
                  </a:cubicBezTo>
                  <a:cubicBezTo>
                    <a:pt x="1" y="341"/>
                    <a:pt x="0" y="319"/>
                    <a:pt x="5" y="297"/>
                  </a:cubicBezTo>
                  <a:cubicBezTo>
                    <a:pt x="9" y="280"/>
                    <a:pt x="17" y="259"/>
                    <a:pt x="15" y="241"/>
                  </a:cubicBezTo>
                  <a:cubicBezTo>
                    <a:pt x="14" y="228"/>
                    <a:pt x="10" y="216"/>
                    <a:pt x="12" y="203"/>
                  </a:cubicBezTo>
                  <a:cubicBezTo>
                    <a:pt x="14" y="172"/>
                    <a:pt x="32" y="150"/>
                    <a:pt x="45" y="124"/>
                  </a:cubicBezTo>
                  <a:cubicBezTo>
                    <a:pt x="54" y="106"/>
                    <a:pt x="55" y="87"/>
                    <a:pt x="62" y="68"/>
                  </a:cubicBezTo>
                  <a:cubicBezTo>
                    <a:pt x="69" y="52"/>
                    <a:pt x="76" y="37"/>
                    <a:pt x="86" y="23"/>
                  </a:cubicBezTo>
                  <a:cubicBezTo>
                    <a:pt x="93" y="12"/>
                    <a:pt x="97" y="3"/>
                    <a:pt x="110" y="1"/>
                  </a:cubicBezTo>
                  <a:cubicBezTo>
                    <a:pt x="117" y="0"/>
                    <a:pt x="126" y="0"/>
                    <a:pt x="132" y="2"/>
                  </a:cubicBezTo>
                  <a:cubicBezTo>
                    <a:pt x="141" y="5"/>
                    <a:pt x="147" y="14"/>
                    <a:pt x="155" y="17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7" name="Freeform 140">
              <a:extLst>
                <a:ext uri="{FF2B5EF4-FFF2-40B4-BE49-F238E27FC236}">
                  <a16:creationId xmlns:a16="http://schemas.microsoft.com/office/drawing/2014/main" id="{317857DB-E14F-4C5B-BC86-33EB56C87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1831"/>
              <a:ext cx="382" cy="751"/>
            </a:xfrm>
            <a:custGeom>
              <a:avLst/>
              <a:gdLst>
                <a:gd name="T0" fmla="*/ 392 w 190"/>
                <a:gd name="T1" fmla="*/ 292 h 373"/>
                <a:gd name="T2" fmla="*/ 392 w 190"/>
                <a:gd name="T3" fmla="*/ 693 h 373"/>
                <a:gd name="T4" fmla="*/ 472 w 190"/>
                <a:gd name="T5" fmla="*/ 1079 h 373"/>
                <a:gd name="T6" fmla="*/ 877 w 190"/>
                <a:gd name="T7" fmla="*/ 1740 h 373"/>
                <a:gd name="T8" fmla="*/ 1351 w 190"/>
                <a:gd name="T9" fmla="*/ 1667 h 373"/>
                <a:gd name="T10" fmla="*/ 1375 w 190"/>
                <a:gd name="T11" fmla="*/ 1885 h 373"/>
                <a:gd name="T12" fmla="*/ 1383 w 190"/>
                <a:gd name="T13" fmla="*/ 2303 h 373"/>
                <a:gd name="T14" fmla="*/ 1480 w 190"/>
                <a:gd name="T15" fmla="*/ 2636 h 373"/>
                <a:gd name="T16" fmla="*/ 1236 w 190"/>
                <a:gd name="T17" fmla="*/ 2940 h 373"/>
                <a:gd name="T18" fmla="*/ 796 w 190"/>
                <a:gd name="T19" fmla="*/ 2865 h 373"/>
                <a:gd name="T20" fmla="*/ 595 w 190"/>
                <a:gd name="T21" fmla="*/ 2032 h 373"/>
                <a:gd name="T22" fmla="*/ 308 w 190"/>
                <a:gd name="T23" fmla="*/ 1468 h 373"/>
                <a:gd name="T24" fmla="*/ 64 w 190"/>
                <a:gd name="T25" fmla="*/ 791 h 373"/>
                <a:gd name="T26" fmla="*/ 24 w 190"/>
                <a:gd name="T27" fmla="*/ 449 h 373"/>
                <a:gd name="T28" fmla="*/ 8 w 190"/>
                <a:gd name="T29" fmla="*/ 236 h 373"/>
                <a:gd name="T30" fmla="*/ 48 w 190"/>
                <a:gd name="T31" fmla="*/ 0 h 3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0" h="373">
                  <a:moveTo>
                    <a:pt x="48" y="36"/>
                  </a:moveTo>
                  <a:cubicBezTo>
                    <a:pt x="44" y="50"/>
                    <a:pt x="47" y="70"/>
                    <a:pt x="48" y="85"/>
                  </a:cubicBezTo>
                  <a:cubicBezTo>
                    <a:pt x="49" y="101"/>
                    <a:pt x="53" y="117"/>
                    <a:pt x="58" y="132"/>
                  </a:cubicBezTo>
                  <a:cubicBezTo>
                    <a:pt x="68" y="160"/>
                    <a:pt x="80" y="200"/>
                    <a:pt x="108" y="213"/>
                  </a:cubicBezTo>
                  <a:cubicBezTo>
                    <a:pt x="130" y="223"/>
                    <a:pt x="147" y="212"/>
                    <a:pt x="166" y="204"/>
                  </a:cubicBezTo>
                  <a:cubicBezTo>
                    <a:pt x="184" y="196"/>
                    <a:pt x="172" y="220"/>
                    <a:pt x="169" y="231"/>
                  </a:cubicBezTo>
                  <a:cubicBezTo>
                    <a:pt x="164" y="248"/>
                    <a:pt x="162" y="265"/>
                    <a:pt x="170" y="282"/>
                  </a:cubicBezTo>
                  <a:cubicBezTo>
                    <a:pt x="176" y="298"/>
                    <a:pt x="190" y="305"/>
                    <a:pt x="182" y="323"/>
                  </a:cubicBezTo>
                  <a:cubicBezTo>
                    <a:pt x="175" y="337"/>
                    <a:pt x="166" y="352"/>
                    <a:pt x="152" y="360"/>
                  </a:cubicBezTo>
                  <a:cubicBezTo>
                    <a:pt x="132" y="371"/>
                    <a:pt x="110" y="373"/>
                    <a:pt x="98" y="351"/>
                  </a:cubicBezTo>
                  <a:cubicBezTo>
                    <a:pt x="82" y="320"/>
                    <a:pt x="78" y="284"/>
                    <a:pt x="73" y="249"/>
                  </a:cubicBezTo>
                  <a:cubicBezTo>
                    <a:pt x="69" y="219"/>
                    <a:pt x="54" y="204"/>
                    <a:pt x="38" y="180"/>
                  </a:cubicBezTo>
                  <a:cubicBezTo>
                    <a:pt x="22" y="156"/>
                    <a:pt x="12" y="125"/>
                    <a:pt x="8" y="97"/>
                  </a:cubicBezTo>
                  <a:cubicBezTo>
                    <a:pt x="6" y="83"/>
                    <a:pt x="4" y="69"/>
                    <a:pt x="3" y="55"/>
                  </a:cubicBezTo>
                  <a:cubicBezTo>
                    <a:pt x="2" y="47"/>
                    <a:pt x="1" y="38"/>
                    <a:pt x="1" y="29"/>
                  </a:cubicBezTo>
                  <a:cubicBezTo>
                    <a:pt x="0" y="18"/>
                    <a:pt x="4" y="10"/>
                    <a:pt x="6" y="0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8" name="Freeform 141">
              <a:extLst>
                <a:ext uri="{FF2B5EF4-FFF2-40B4-BE49-F238E27FC236}">
                  <a16:creationId xmlns:a16="http://schemas.microsoft.com/office/drawing/2014/main" id="{D2C08EEA-87DC-4006-A4BA-0FB30523D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020"/>
              <a:ext cx="747" cy="675"/>
            </a:xfrm>
            <a:custGeom>
              <a:avLst/>
              <a:gdLst>
                <a:gd name="T0" fmla="*/ 709 w 371"/>
                <a:gd name="T1" fmla="*/ 1523 h 335"/>
                <a:gd name="T2" fmla="*/ 1395 w 371"/>
                <a:gd name="T3" fmla="*/ 1904 h 335"/>
                <a:gd name="T4" fmla="*/ 2237 w 371"/>
                <a:gd name="T5" fmla="*/ 1580 h 335"/>
                <a:gd name="T6" fmla="*/ 2505 w 371"/>
                <a:gd name="T7" fmla="*/ 1177 h 335"/>
                <a:gd name="T8" fmla="*/ 2529 w 371"/>
                <a:gd name="T9" fmla="*/ 792 h 335"/>
                <a:gd name="T10" fmla="*/ 2603 w 371"/>
                <a:gd name="T11" fmla="*/ 113 h 335"/>
                <a:gd name="T12" fmla="*/ 2883 w 371"/>
                <a:gd name="T13" fmla="*/ 296 h 335"/>
                <a:gd name="T14" fmla="*/ 3028 w 371"/>
                <a:gd name="T15" fmla="*/ 784 h 335"/>
                <a:gd name="T16" fmla="*/ 2736 w 371"/>
                <a:gd name="T17" fmla="*/ 1880 h 335"/>
                <a:gd name="T18" fmla="*/ 2320 w 371"/>
                <a:gd name="T19" fmla="*/ 2412 h 335"/>
                <a:gd name="T20" fmla="*/ 2024 w 371"/>
                <a:gd name="T21" fmla="*/ 2472 h 335"/>
                <a:gd name="T22" fmla="*/ 1683 w 371"/>
                <a:gd name="T23" fmla="*/ 2577 h 335"/>
                <a:gd name="T24" fmla="*/ 1192 w 371"/>
                <a:gd name="T25" fmla="*/ 2700 h 335"/>
                <a:gd name="T26" fmla="*/ 840 w 371"/>
                <a:gd name="T27" fmla="*/ 2553 h 335"/>
                <a:gd name="T28" fmla="*/ 596 w 371"/>
                <a:gd name="T29" fmla="*/ 2444 h 335"/>
                <a:gd name="T30" fmla="*/ 244 w 371"/>
                <a:gd name="T31" fmla="*/ 2257 h 335"/>
                <a:gd name="T32" fmla="*/ 268 w 371"/>
                <a:gd name="T33" fmla="*/ 1547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1" h="335">
                  <a:moveTo>
                    <a:pt x="87" y="186"/>
                  </a:moveTo>
                  <a:cubicBezTo>
                    <a:pt x="109" y="214"/>
                    <a:pt x="135" y="231"/>
                    <a:pt x="171" y="233"/>
                  </a:cubicBezTo>
                  <a:cubicBezTo>
                    <a:pt x="210" y="234"/>
                    <a:pt x="244" y="218"/>
                    <a:pt x="274" y="193"/>
                  </a:cubicBezTo>
                  <a:cubicBezTo>
                    <a:pt x="288" y="180"/>
                    <a:pt x="301" y="162"/>
                    <a:pt x="307" y="144"/>
                  </a:cubicBezTo>
                  <a:cubicBezTo>
                    <a:pt x="313" y="130"/>
                    <a:pt x="310" y="112"/>
                    <a:pt x="310" y="97"/>
                  </a:cubicBezTo>
                  <a:cubicBezTo>
                    <a:pt x="310" y="75"/>
                    <a:pt x="299" y="31"/>
                    <a:pt x="319" y="14"/>
                  </a:cubicBezTo>
                  <a:cubicBezTo>
                    <a:pt x="335" y="0"/>
                    <a:pt x="346" y="24"/>
                    <a:pt x="353" y="36"/>
                  </a:cubicBezTo>
                  <a:cubicBezTo>
                    <a:pt x="365" y="56"/>
                    <a:pt x="371" y="73"/>
                    <a:pt x="371" y="96"/>
                  </a:cubicBezTo>
                  <a:cubicBezTo>
                    <a:pt x="371" y="144"/>
                    <a:pt x="354" y="188"/>
                    <a:pt x="335" y="230"/>
                  </a:cubicBezTo>
                  <a:cubicBezTo>
                    <a:pt x="323" y="256"/>
                    <a:pt x="309" y="282"/>
                    <a:pt x="284" y="295"/>
                  </a:cubicBezTo>
                  <a:cubicBezTo>
                    <a:pt x="274" y="300"/>
                    <a:pt x="259" y="301"/>
                    <a:pt x="248" y="302"/>
                  </a:cubicBezTo>
                  <a:cubicBezTo>
                    <a:pt x="230" y="303"/>
                    <a:pt x="221" y="306"/>
                    <a:pt x="206" y="315"/>
                  </a:cubicBezTo>
                  <a:cubicBezTo>
                    <a:pt x="189" y="326"/>
                    <a:pt x="167" y="335"/>
                    <a:pt x="146" y="330"/>
                  </a:cubicBezTo>
                  <a:cubicBezTo>
                    <a:pt x="131" y="327"/>
                    <a:pt x="116" y="320"/>
                    <a:pt x="103" y="312"/>
                  </a:cubicBezTo>
                  <a:cubicBezTo>
                    <a:pt x="93" y="307"/>
                    <a:pt x="82" y="305"/>
                    <a:pt x="73" y="299"/>
                  </a:cubicBezTo>
                  <a:cubicBezTo>
                    <a:pt x="59" y="290"/>
                    <a:pt x="43" y="285"/>
                    <a:pt x="30" y="276"/>
                  </a:cubicBezTo>
                  <a:cubicBezTo>
                    <a:pt x="0" y="257"/>
                    <a:pt x="25" y="213"/>
                    <a:pt x="33" y="189"/>
                  </a:cubicBezTo>
                </a:path>
              </a:pathLst>
            </a:custGeom>
            <a:solidFill>
              <a:srgbClr val="D87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9" name="Freeform 142">
              <a:extLst>
                <a:ext uri="{FF2B5EF4-FFF2-40B4-BE49-F238E27FC236}">
                  <a16:creationId xmlns:a16="http://schemas.microsoft.com/office/drawing/2014/main" id="{B14BE357-4C0E-4BD3-89C6-6DD81869B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916"/>
              <a:ext cx="28" cy="117"/>
            </a:xfrm>
            <a:custGeom>
              <a:avLst/>
              <a:gdLst>
                <a:gd name="T0" fmla="*/ 0 w 14"/>
                <a:gd name="T1" fmla="*/ 476 h 58"/>
                <a:gd name="T2" fmla="*/ 56 w 14"/>
                <a:gd name="T3" fmla="*/ 0 h 58"/>
                <a:gd name="T4" fmla="*/ 0 w 14"/>
                <a:gd name="T5" fmla="*/ 46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58">
                  <a:moveTo>
                    <a:pt x="0" y="58"/>
                  </a:moveTo>
                  <a:cubicBezTo>
                    <a:pt x="1" y="41"/>
                    <a:pt x="14" y="18"/>
                    <a:pt x="7" y="0"/>
                  </a:cubicBezTo>
                  <a:cubicBezTo>
                    <a:pt x="1" y="19"/>
                    <a:pt x="0" y="36"/>
                    <a:pt x="0" y="56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0" name="Freeform 143">
              <a:extLst>
                <a:ext uri="{FF2B5EF4-FFF2-40B4-BE49-F238E27FC236}">
                  <a16:creationId xmlns:a16="http://schemas.microsoft.com/office/drawing/2014/main" id="{3F431AC0-5CDA-4480-8973-B92ACF97E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924"/>
              <a:ext cx="53" cy="131"/>
            </a:xfrm>
            <a:custGeom>
              <a:avLst/>
              <a:gdLst>
                <a:gd name="T0" fmla="*/ 33 w 26"/>
                <a:gd name="T1" fmla="*/ 516 h 65"/>
                <a:gd name="T2" fmla="*/ 128 w 26"/>
                <a:gd name="T3" fmla="*/ 139 h 65"/>
                <a:gd name="T4" fmla="*/ 212 w 26"/>
                <a:gd name="T5" fmla="*/ 0 h 65"/>
                <a:gd name="T6" fmla="*/ 120 w 26"/>
                <a:gd name="T7" fmla="*/ 329 h 65"/>
                <a:gd name="T8" fmla="*/ 16 w 26"/>
                <a:gd name="T9" fmla="*/ 532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5">
                  <a:moveTo>
                    <a:pt x="4" y="63"/>
                  </a:moveTo>
                  <a:cubicBezTo>
                    <a:pt x="0" y="52"/>
                    <a:pt x="9" y="28"/>
                    <a:pt x="15" y="17"/>
                  </a:cubicBezTo>
                  <a:cubicBezTo>
                    <a:pt x="17" y="12"/>
                    <a:pt x="21" y="4"/>
                    <a:pt x="25" y="0"/>
                  </a:cubicBezTo>
                  <a:cubicBezTo>
                    <a:pt x="26" y="13"/>
                    <a:pt x="19" y="28"/>
                    <a:pt x="14" y="40"/>
                  </a:cubicBezTo>
                  <a:cubicBezTo>
                    <a:pt x="10" y="47"/>
                    <a:pt x="8" y="59"/>
                    <a:pt x="2" y="65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Freeform 144">
              <a:extLst>
                <a:ext uri="{FF2B5EF4-FFF2-40B4-BE49-F238E27FC236}">
                  <a16:creationId xmlns:a16="http://schemas.microsoft.com/office/drawing/2014/main" id="{C20DEB95-4661-46C4-A25B-41602E4A9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934"/>
              <a:ext cx="80" cy="148"/>
            </a:xfrm>
            <a:custGeom>
              <a:avLst/>
              <a:gdLst>
                <a:gd name="T0" fmla="*/ 16 w 40"/>
                <a:gd name="T1" fmla="*/ 600 h 73"/>
                <a:gd name="T2" fmla="*/ 16 w 40"/>
                <a:gd name="T3" fmla="*/ 568 h 73"/>
                <a:gd name="T4" fmla="*/ 56 w 40"/>
                <a:gd name="T5" fmla="*/ 424 h 73"/>
                <a:gd name="T6" fmla="*/ 176 w 40"/>
                <a:gd name="T7" fmla="*/ 160 h 73"/>
                <a:gd name="T8" fmla="*/ 320 w 40"/>
                <a:gd name="T9" fmla="*/ 0 h 73"/>
                <a:gd name="T10" fmla="*/ 256 w 40"/>
                <a:gd name="T11" fmla="*/ 124 h 73"/>
                <a:gd name="T12" fmla="*/ 168 w 40"/>
                <a:gd name="T13" fmla="*/ 341 h 73"/>
                <a:gd name="T14" fmla="*/ 16 w 40"/>
                <a:gd name="T15" fmla="*/ 56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73">
                  <a:moveTo>
                    <a:pt x="2" y="72"/>
                  </a:moveTo>
                  <a:cubicBezTo>
                    <a:pt x="0" y="73"/>
                    <a:pt x="2" y="71"/>
                    <a:pt x="2" y="68"/>
                  </a:cubicBezTo>
                  <a:cubicBezTo>
                    <a:pt x="2" y="62"/>
                    <a:pt x="5" y="57"/>
                    <a:pt x="7" y="51"/>
                  </a:cubicBezTo>
                  <a:cubicBezTo>
                    <a:pt x="12" y="41"/>
                    <a:pt x="16" y="29"/>
                    <a:pt x="22" y="19"/>
                  </a:cubicBezTo>
                  <a:cubicBezTo>
                    <a:pt x="27" y="11"/>
                    <a:pt x="35" y="6"/>
                    <a:pt x="40" y="0"/>
                  </a:cubicBezTo>
                  <a:cubicBezTo>
                    <a:pt x="39" y="5"/>
                    <a:pt x="34" y="10"/>
                    <a:pt x="32" y="15"/>
                  </a:cubicBezTo>
                  <a:cubicBezTo>
                    <a:pt x="28" y="23"/>
                    <a:pt x="25" y="32"/>
                    <a:pt x="21" y="41"/>
                  </a:cubicBezTo>
                  <a:cubicBezTo>
                    <a:pt x="17" y="49"/>
                    <a:pt x="11" y="62"/>
                    <a:pt x="2" y="67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2" name="Freeform 145">
              <a:extLst>
                <a:ext uri="{FF2B5EF4-FFF2-40B4-BE49-F238E27FC236}">
                  <a16:creationId xmlns:a16="http://schemas.microsoft.com/office/drawing/2014/main" id="{D7E2896D-819D-4506-88AE-CD9788FE3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991"/>
              <a:ext cx="131" cy="113"/>
            </a:xfrm>
            <a:custGeom>
              <a:avLst/>
              <a:gdLst>
                <a:gd name="T0" fmla="*/ 0 w 65"/>
                <a:gd name="T1" fmla="*/ 460 h 56"/>
                <a:gd name="T2" fmla="*/ 329 w 65"/>
                <a:gd name="T3" fmla="*/ 123 h 56"/>
                <a:gd name="T4" fmla="*/ 532 w 65"/>
                <a:gd name="T5" fmla="*/ 0 h 56"/>
                <a:gd name="T6" fmla="*/ 272 w 65"/>
                <a:gd name="T7" fmla="*/ 264 h 56"/>
                <a:gd name="T8" fmla="*/ 16 w 65"/>
                <a:gd name="T9" fmla="*/ 42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56">
                  <a:moveTo>
                    <a:pt x="0" y="56"/>
                  </a:moveTo>
                  <a:cubicBezTo>
                    <a:pt x="6" y="39"/>
                    <a:pt x="27" y="27"/>
                    <a:pt x="40" y="15"/>
                  </a:cubicBezTo>
                  <a:cubicBezTo>
                    <a:pt x="48" y="8"/>
                    <a:pt x="55" y="4"/>
                    <a:pt x="65" y="0"/>
                  </a:cubicBezTo>
                  <a:cubicBezTo>
                    <a:pt x="58" y="11"/>
                    <a:pt x="43" y="23"/>
                    <a:pt x="33" y="32"/>
                  </a:cubicBezTo>
                  <a:cubicBezTo>
                    <a:pt x="24" y="39"/>
                    <a:pt x="13" y="49"/>
                    <a:pt x="2" y="52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3" name="Freeform 146">
              <a:extLst>
                <a:ext uri="{FF2B5EF4-FFF2-40B4-BE49-F238E27FC236}">
                  <a16:creationId xmlns:a16="http://schemas.microsoft.com/office/drawing/2014/main" id="{53D2CF11-B24B-4DE4-AD16-2A659F97E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073"/>
              <a:ext cx="125" cy="77"/>
            </a:xfrm>
            <a:custGeom>
              <a:avLst/>
              <a:gdLst>
                <a:gd name="T0" fmla="*/ 0 w 62"/>
                <a:gd name="T1" fmla="*/ 316 h 38"/>
                <a:gd name="T2" fmla="*/ 508 w 62"/>
                <a:gd name="T3" fmla="*/ 0 h 38"/>
                <a:gd name="T4" fmla="*/ 32 w 62"/>
                <a:gd name="T5" fmla="*/ 316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38">
                  <a:moveTo>
                    <a:pt x="0" y="38"/>
                  </a:moveTo>
                  <a:cubicBezTo>
                    <a:pt x="18" y="23"/>
                    <a:pt x="40" y="8"/>
                    <a:pt x="62" y="0"/>
                  </a:cubicBezTo>
                  <a:cubicBezTo>
                    <a:pt x="48" y="19"/>
                    <a:pt x="20" y="23"/>
                    <a:pt x="4" y="38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4" name="Freeform 147">
              <a:extLst>
                <a:ext uri="{FF2B5EF4-FFF2-40B4-BE49-F238E27FC236}">
                  <a16:creationId xmlns:a16="http://schemas.microsoft.com/office/drawing/2014/main" id="{E32E4A37-1AFE-48D4-B864-E76956ED5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1158"/>
              <a:ext cx="117" cy="44"/>
            </a:xfrm>
            <a:custGeom>
              <a:avLst/>
              <a:gdLst>
                <a:gd name="T0" fmla="*/ 0 w 58"/>
                <a:gd name="T1" fmla="*/ 176 h 22"/>
                <a:gd name="T2" fmla="*/ 113 w 58"/>
                <a:gd name="T3" fmla="*/ 88 h 22"/>
                <a:gd name="T4" fmla="*/ 305 w 58"/>
                <a:gd name="T5" fmla="*/ 16 h 22"/>
                <a:gd name="T6" fmla="*/ 476 w 58"/>
                <a:gd name="T7" fmla="*/ 0 h 22"/>
                <a:gd name="T8" fmla="*/ 248 w 58"/>
                <a:gd name="T9" fmla="*/ 128 h 22"/>
                <a:gd name="T10" fmla="*/ 32 w 58"/>
                <a:gd name="T11" fmla="*/ 168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22">
                  <a:moveTo>
                    <a:pt x="0" y="22"/>
                  </a:moveTo>
                  <a:cubicBezTo>
                    <a:pt x="5" y="21"/>
                    <a:pt x="9" y="14"/>
                    <a:pt x="14" y="11"/>
                  </a:cubicBezTo>
                  <a:cubicBezTo>
                    <a:pt x="20" y="7"/>
                    <a:pt x="30" y="3"/>
                    <a:pt x="37" y="2"/>
                  </a:cubicBezTo>
                  <a:cubicBezTo>
                    <a:pt x="44" y="0"/>
                    <a:pt x="52" y="1"/>
                    <a:pt x="58" y="0"/>
                  </a:cubicBezTo>
                  <a:cubicBezTo>
                    <a:pt x="53" y="7"/>
                    <a:pt x="38" y="12"/>
                    <a:pt x="30" y="16"/>
                  </a:cubicBezTo>
                  <a:cubicBezTo>
                    <a:pt x="21" y="19"/>
                    <a:pt x="12" y="18"/>
                    <a:pt x="4" y="21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5" name="Freeform 148">
              <a:extLst>
                <a:ext uri="{FF2B5EF4-FFF2-40B4-BE49-F238E27FC236}">
                  <a16:creationId xmlns:a16="http://schemas.microsoft.com/office/drawing/2014/main" id="{18656AE3-5F69-4EC3-91C4-D54E3C07D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1225"/>
              <a:ext cx="116" cy="38"/>
            </a:xfrm>
            <a:custGeom>
              <a:avLst/>
              <a:gdLst>
                <a:gd name="T0" fmla="*/ 0 w 58"/>
                <a:gd name="T1" fmla="*/ 120 h 19"/>
                <a:gd name="T2" fmla="*/ 320 w 58"/>
                <a:gd name="T3" fmla="*/ 24 h 19"/>
                <a:gd name="T4" fmla="*/ 464 w 58"/>
                <a:gd name="T5" fmla="*/ 32 h 19"/>
                <a:gd name="T6" fmla="*/ 8 w 58"/>
                <a:gd name="T7" fmla="*/ 15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9">
                  <a:moveTo>
                    <a:pt x="0" y="15"/>
                  </a:moveTo>
                  <a:cubicBezTo>
                    <a:pt x="11" y="6"/>
                    <a:pt x="26" y="5"/>
                    <a:pt x="40" y="3"/>
                  </a:cubicBezTo>
                  <a:cubicBezTo>
                    <a:pt x="46" y="2"/>
                    <a:pt x="53" y="0"/>
                    <a:pt x="58" y="4"/>
                  </a:cubicBezTo>
                  <a:cubicBezTo>
                    <a:pt x="42" y="13"/>
                    <a:pt x="20" y="19"/>
                    <a:pt x="1" y="19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6" name="Freeform 149">
              <a:extLst>
                <a:ext uri="{FF2B5EF4-FFF2-40B4-BE49-F238E27FC236}">
                  <a16:creationId xmlns:a16="http://schemas.microsoft.com/office/drawing/2014/main" id="{803A1EDA-8AE7-41BC-812B-585767344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313"/>
              <a:ext cx="98" cy="20"/>
            </a:xfrm>
            <a:custGeom>
              <a:avLst/>
              <a:gdLst>
                <a:gd name="T0" fmla="*/ 0 w 49"/>
                <a:gd name="T1" fmla="*/ 24 h 10"/>
                <a:gd name="T2" fmla="*/ 264 w 49"/>
                <a:gd name="T3" fmla="*/ 0 h 10"/>
                <a:gd name="T4" fmla="*/ 392 w 49"/>
                <a:gd name="T5" fmla="*/ 32 h 10"/>
                <a:gd name="T6" fmla="*/ 160 w 49"/>
                <a:gd name="T7" fmla="*/ 64 h 10"/>
                <a:gd name="T8" fmla="*/ 24 w 49"/>
                <a:gd name="T9" fmla="*/ 6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">
                  <a:moveTo>
                    <a:pt x="0" y="3"/>
                  </a:moveTo>
                  <a:cubicBezTo>
                    <a:pt x="3" y="7"/>
                    <a:pt x="27" y="0"/>
                    <a:pt x="33" y="0"/>
                  </a:cubicBezTo>
                  <a:cubicBezTo>
                    <a:pt x="39" y="0"/>
                    <a:pt x="44" y="1"/>
                    <a:pt x="49" y="4"/>
                  </a:cubicBezTo>
                  <a:cubicBezTo>
                    <a:pt x="43" y="8"/>
                    <a:pt x="27" y="7"/>
                    <a:pt x="20" y="8"/>
                  </a:cubicBezTo>
                  <a:cubicBezTo>
                    <a:pt x="15" y="9"/>
                    <a:pt x="8" y="10"/>
                    <a:pt x="3" y="8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7" name="Freeform 150">
              <a:extLst>
                <a:ext uri="{FF2B5EF4-FFF2-40B4-BE49-F238E27FC236}">
                  <a16:creationId xmlns:a16="http://schemas.microsoft.com/office/drawing/2014/main" id="{20E289AA-471A-4E2F-A7AC-C5A3AC792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360"/>
              <a:ext cx="98" cy="16"/>
            </a:xfrm>
            <a:custGeom>
              <a:avLst/>
              <a:gdLst>
                <a:gd name="T0" fmla="*/ 0 w 49"/>
                <a:gd name="T1" fmla="*/ 24 h 8"/>
                <a:gd name="T2" fmla="*/ 216 w 49"/>
                <a:gd name="T3" fmla="*/ 8 h 8"/>
                <a:gd name="T4" fmla="*/ 392 w 49"/>
                <a:gd name="T5" fmla="*/ 40 h 8"/>
                <a:gd name="T6" fmla="*/ 392 w 49"/>
                <a:gd name="T7" fmla="*/ 48 h 8"/>
                <a:gd name="T8" fmla="*/ 56 w 49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">
                  <a:moveTo>
                    <a:pt x="0" y="3"/>
                  </a:moveTo>
                  <a:cubicBezTo>
                    <a:pt x="9" y="3"/>
                    <a:pt x="18" y="0"/>
                    <a:pt x="27" y="1"/>
                  </a:cubicBezTo>
                  <a:cubicBezTo>
                    <a:pt x="34" y="1"/>
                    <a:pt x="42" y="3"/>
                    <a:pt x="49" y="5"/>
                  </a:cubicBezTo>
                  <a:cubicBezTo>
                    <a:pt x="49" y="5"/>
                    <a:pt x="49" y="5"/>
                    <a:pt x="49" y="6"/>
                  </a:cubicBezTo>
                  <a:cubicBezTo>
                    <a:pt x="36" y="8"/>
                    <a:pt x="19" y="7"/>
                    <a:pt x="7" y="4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8" name="Freeform 151">
              <a:extLst>
                <a:ext uri="{FF2B5EF4-FFF2-40B4-BE49-F238E27FC236}">
                  <a16:creationId xmlns:a16="http://schemas.microsoft.com/office/drawing/2014/main" id="{300AF331-92BD-41E6-BEA2-A512802FD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1418"/>
              <a:ext cx="78" cy="28"/>
            </a:xfrm>
            <a:custGeom>
              <a:avLst/>
              <a:gdLst>
                <a:gd name="T0" fmla="*/ 0 w 39"/>
                <a:gd name="T1" fmla="*/ 0 h 14"/>
                <a:gd name="T2" fmla="*/ 312 w 39"/>
                <a:gd name="T3" fmla="*/ 72 h 14"/>
                <a:gd name="T4" fmla="*/ 16 w 39"/>
                <a:gd name="T5" fmla="*/ 4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4">
                  <a:moveTo>
                    <a:pt x="0" y="0"/>
                  </a:moveTo>
                  <a:cubicBezTo>
                    <a:pt x="10" y="7"/>
                    <a:pt x="28" y="6"/>
                    <a:pt x="39" y="9"/>
                  </a:cubicBezTo>
                  <a:cubicBezTo>
                    <a:pt x="27" y="14"/>
                    <a:pt x="15" y="6"/>
                    <a:pt x="2" y="5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9" name="Freeform 152">
              <a:extLst>
                <a:ext uri="{FF2B5EF4-FFF2-40B4-BE49-F238E27FC236}">
                  <a16:creationId xmlns:a16="http://schemas.microsoft.com/office/drawing/2014/main" id="{E41E2A47-D577-4EC9-A263-B7A03D12D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468"/>
              <a:ext cx="72" cy="41"/>
            </a:xfrm>
            <a:custGeom>
              <a:avLst/>
              <a:gdLst>
                <a:gd name="T0" fmla="*/ 0 w 36"/>
                <a:gd name="T1" fmla="*/ 0 h 20"/>
                <a:gd name="T2" fmla="*/ 288 w 36"/>
                <a:gd name="T3" fmla="*/ 156 h 20"/>
                <a:gd name="T4" fmla="*/ 32 w 36"/>
                <a:gd name="T5" fmla="*/ 25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0">
                  <a:moveTo>
                    <a:pt x="0" y="0"/>
                  </a:moveTo>
                  <a:cubicBezTo>
                    <a:pt x="10" y="2"/>
                    <a:pt x="32" y="9"/>
                    <a:pt x="36" y="18"/>
                  </a:cubicBezTo>
                  <a:cubicBezTo>
                    <a:pt x="23" y="20"/>
                    <a:pt x="14" y="10"/>
                    <a:pt x="4" y="3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0" name="Freeform 153">
              <a:extLst>
                <a:ext uri="{FF2B5EF4-FFF2-40B4-BE49-F238E27FC236}">
                  <a16:creationId xmlns:a16="http://schemas.microsoft.com/office/drawing/2014/main" id="{EA8F0328-FBFC-4503-97FB-90251DDA3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1511"/>
              <a:ext cx="62" cy="62"/>
            </a:xfrm>
            <a:custGeom>
              <a:avLst/>
              <a:gdLst>
                <a:gd name="T0" fmla="*/ 16 w 31"/>
                <a:gd name="T1" fmla="*/ 0 h 31"/>
                <a:gd name="T2" fmla="*/ 248 w 31"/>
                <a:gd name="T3" fmla="*/ 248 h 31"/>
                <a:gd name="T4" fmla="*/ 0 w 31"/>
                <a:gd name="T5" fmla="*/ 5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1">
                  <a:moveTo>
                    <a:pt x="2" y="0"/>
                  </a:moveTo>
                  <a:cubicBezTo>
                    <a:pt x="11" y="1"/>
                    <a:pt x="26" y="22"/>
                    <a:pt x="31" y="31"/>
                  </a:cubicBezTo>
                  <a:cubicBezTo>
                    <a:pt x="17" y="26"/>
                    <a:pt x="7" y="18"/>
                    <a:pt x="0" y="7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1" name="Freeform 154">
              <a:extLst>
                <a:ext uri="{FF2B5EF4-FFF2-40B4-BE49-F238E27FC236}">
                  <a16:creationId xmlns:a16="http://schemas.microsoft.com/office/drawing/2014/main" id="{6D09CAC0-6364-45A7-B58A-234C4FF70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890"/>
              <a:ext cx="45" cy="141"/>
            </a:xfrm>
            <a:custGeom>
              <a:avLst/>
              <a:gdLst>
                <a:gd name="T0" fmla="*/ 172 w 22"/>
                <a:gd name="T1" fmla="*/ 572 h 70"/>
                <a:gd name="T2" fmla="*/ 84 w 22"/>
                <a:gd name="T3" fmla="*/ 129 h 70"/>
                <a:gd name="T4" fmla="*/ 33 w 22"/>
                <a:gd name="T5" fmla="*/ 0 h 70"/>
                <a:gd name="T6" fmla="*/ 113 w 22"/>
                <a:gd name="T7" fmla="*/ 320 h 70"/>
                <a:gd name="T8" fmla="*/ 172 w 22"/>
                <a:gd name="T9" fmla="*/ 50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0">
                  <a:moveTo>
                    <a:pt x="20" y="70"/>
                  </a:moveTo>
                  <a:cubicBezTo>
                    <a:pt x="15" y="52"/>
                    <a:pt x="13" y="34"/>
                    <a:pt x="10" y="16"/>
                  </a:cubicBezTo>
                  <a:cubicBezTo>
                    <a:pt x="8" y="10"/>
                    <a:pt x="6" y="6"/>
                    <a:pt x="4" y="0"/>
                  </a:cubicBezTo>
                  <a:cubicBezTo>
                    <a:pt x="0" y="11"/>
                    <a:pt x="9" y="29"/>
                    <a:pt x="13" y="39"/>
                  </a:cubicBezTo>
                  <a:cubicBezTo>
                    <a:pt x="15" y="45"/>
                    <a:pt x="22" y="57"/>
                    <a:pt x="20" y="62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2" name="Freeform 155">
              <a:extLst>
                <a:ext uri="{FF2B5EF4-FFF2-40B4-BE49-F238E27FC236}">
                  <a16:creationId xmlns:a16="http://schemas.microsoft.com/office/drawing/2014/main" id="{01BB6025-EF8F-4EC3-8AC7-153491C21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900"/>
              <a:ext cx="52" cy="147"/>
            </a:xfrm>
            <a:custGeom>
              <a:avLst/>
              <a:gdLst>
                <a:gd name="T0" fmla="*/ 208 w 26"/>
                <a:gd name="T1" fmla="*/ 596 h 73"/>
                <a:gd name="T2" fmla="*/ 104 w 26"/>
                <a:gd name="T3" fmla="*/ 268 h 73"/>
                <a:gd name="T4" fmla="*/ 64 w 26"/>
                <a:gd name="T5" fmla="*/ 64 h 73"/>
                <a:gd name="T6" fmla="*/ 8 w 26"/>
                <a:gd name="T7" fmla="*/ 0 h 73"/>
                <a:gd name="T8" fmla="*/ 96 w 26"/>
                <a:gd name="T9" fmla="*/ 360 h 73"/>
                <a:gd name="T10" fmla="*/ 192 w 26"/>
                <a:gd name="T11" fmla="*/ 588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73">
                  <a:moveTo>
                    <a:pt x="26" y="73"/>
                  </a:moveTo>
                  <a:cubicBezTo>
                    <a:pt x="18" y="66"/>
                    <a:pt x="15" y="43"/>
                    <a:pt x="13" y="33"/>
                  </a:cubicBezTo>
                  <a:cubicBezTo>
                    <a:pt x="11" y="25"/>
                    <a:pt x="11" y="15"/>
                    <a:pt x="8" y="8"/>
                  </a:cubicBezTo>
                  <a:cubicBezTo>
                    <a:pt x="6" y="4"/>
                    <a:pt x="3" y="2"/>
                    <a:pt x="1" y="0"/>
                  </a:cubicBezTo>
                  <a:cubicBezTo>
                    <a:pt x="0" y="13"/>
                    <a:pt x="6" y="32"/>
                    <a:pt x="12" y="44"/>
                  </a:cubicBezTo>
                  <a:cubicBezTo>
                    <a:pt x="16" y="53"/>
                    <a:pt x="23" y="62"/>
                    <a:pt x="24" y="72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3" name="Freeform 156">
              <a:extLst>
                <a:ext uri="{FF2B5EF4-FFF2-40B4-BE49-F238E27FC236}">
                  <a16:creationId xmlns:a16="http://schemas.microsoft.com/office/drawing/2014/main" id="{82A09F88-1790-4706-B3F4-DD6662B66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941"/>
              <a:ext cx="129" cy="153"/>
            </a:xfrm>
            <a:custGeom>
              <a:avLst/>
              <a:gdLst>
                <a:gd name="T0" fmla="*/ 524 w 64"/>
                <a:gd name="T1" fmla="*/ 620 h 76"/>
                <a:gd name="T2" fmla="*/ 353 w 64"/>
                <a:gd name="T3" fmla="*/ 368 h 76"/>
                <a:gd name="T4" fmla="*/ 163 w 64"/>
                <a:gd name="T5" fmla="*/ 113 h 76"/>
                <a:gd name="T6" fmla="*/ 0 w 64"/>
                <a:gd name="T7" fmla="*/ 0 h 76"/>
                <a:gd name="T8" fmla="*/ 296 w 64"/>
                <a:gd name="T9" fmla="*/ 344 h 76"/>
                <a:gd name="T10" fmla="*/ 411 w 64"/>
                <a:gd name="T11" fmla="*/ 491 h 76"/>
                <a:gd name="T12" fmla="*/ 500 w 64"/>
                <a:gd name="T13" fmla="*/ 596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76">
                  <a:moveTo>
                    <a:pt x="64" y="76"/>
                  </a:moveTo>
                  <a:cubicBezTo>
                    <a:pt x="58" y="66"/>
                    <a:pt x="50" y="55"/>
                    <a:pt x="43" y="45"/>
                  </a:cubicBezTo>
                  <a:cubicBezTo>
                    <a:pt x="36" y="35"/>
                    <a:pt x="28" y="23"/>
                    <a:pt x="20" y="14"/>
                  </a:cubicBezTo>
                  <a:cubicBezTo>
                    <a:pt x="15" y="9"/>
                    <a:pt x="7" y="3"/>
                    <a:pt x="0" y="0"/>
                  </a:cubicBezTo>
                  <a:cubicBezTo>
                    <a:pt x="10" y="15"/>
                    <a:pt x="25" y="28"/>
                    <a:pt x="36" y="42"/>
                  </a:cubicBezTo>
                  <a:cubicBezTo>
                    <a:pt x="41" y="49"/>
                    <a:pt x="45" y="54"/>
                    <a:pt x="50" y="60"/>
                  </a:cubicBezTo>
                  <a:cubicBezTo>
                    <a:pt x="53" y="63"/>
                    <a:pt x="60" y="69"/>
                    <a:pt x="61" y="73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4" name="Freeform 157">
              <a:extLst>
                <a:ext uri="{FF2B5EF4-FFF2-40B4-BE49-F238E27FC236}">
                  <a16:creationId xmlns:a16="http://schemas.microsoft.com/office/drawing/2014/main" id="{DE542DF7-A1BC-49BB-AAF4-BAEB35BC4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1011"/>
              <a:ext cx="167" cy="131"/>
            </a:xfrm>
            <a:custGeom>
              <a:avLst/>
              <a:gdLst>
                <a:gd name="T0" fmla="*/ 668 w 83"/>
                <a:gd name="T1" fmla="*/ 508 h 65"/>
                <a:gd name="T2" fmla="*/ 668 w 83"/>
                <a:gd name="T3" fmla="*/ 516 h 65"/>
                <a:gd name="T4" fmla="*/ 235 w 83"/>
                <a:gd name="T5" fmla="*/ 171 h 65"/>
                <a:gd name="T6" fmla="*/ 8 w 83"/>
                <a:gd name="T7" fmla="*/ 0 h 65"/>
                <a:gd name="T8" fmla="*/ 179 w 83"/>
                <a:gd name="T9" fmla="*/ 155 h 65"/>
                <a:gd name="T10" fmla="*/ 441 w 83"/>
                <a:gd name="T11" fmla="*/ 377 h 65"/>
                <a:gd name="T12" fmla="*/ 660 w 83"/>
                <a:gd name="T13" fmla="*/ 532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65">
                  <a:moveTo>
                    <a:pt x="82" y="62"/>
                  </a:moveTo>
                  <a:cubicBezTo>
                    <a:pt x="82" y="63"/>
                    <a:pt x="83" y="63"/>
                    <a:pt x="82" y="63"/>
                  </a:cubicBezTo>
                  <a:cubicBezTo>
                    <a:pt x="62" y="55"/>
                    <a:pt x="45" y="36"/>
                    <a:pt x="29" y="21"/>
                  </a:cubicBezTo>
                  <a:cubicBezTo>
                    <a:pt x="22" y="14"/>
                    <a:pt x="12" y="0"/>
                    <a:pt x="1" y="0"/>
                  </a:cubicBezTo>
                  <a:cubicBezTo>
                    <a:pt x="0" y="8"/>
                    <a:pt x="17" y="15"/>
                    <a:pt x="22" y="19"/>
                  </a:cubicBezTo>
                  <a:cubicBezTo>
                    <a:pt x="33" y="28"/>
                    <a:pt x="43" y="37"/>
                    <a:pt x="54" y="46"/>
                  </a:cubicBezTo>
                  <a:cubicBezTo>
                    <a:pt x="63" y="54"/>
                    <a:pt x="72" y="59"/>
                    <a:pt x="81" y="65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5" name="Freeform 158">
              <a:extLst>
                <a:ext uri="{FF2B5EF4-FFF2-40B4-BE49-F238E27FC236}">
                  <a16:creationId xmlns:a16="http://schemas.microsoft.com/office/drawing/2014/main" id="{E08745D3-C3D5-447F-BA17-CA44E95E4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041"/>
              <a:ext cx="192" cy="196"/>
            </a:xfrm>
            <a:custGeom>
              <a:avLst/>
              <a:gdLst>
                <a:gd name="T0" fmla="*/ 768 w 95"/>
                <a:gd name="T1" fmla="*/ 784 h 97"/>
                <a:gd name="T2" fmla="*/ 584 w 95"/>
                <a:gd name="T3" fmla="*/ 544 h 97"/>
                <a:gd name="T4" fmla="*/ 323 w 95"/>
                <a:gd name="T5" fmla="*/ 265 h 97"/>
                <a:gd name="T6" fmla="*/ 0 w 95"/>
                <a:gd name="T7" fmla="*/ 0 h 97"/>
                <a:gd name="T8" fmla="*/ 241 w 95"/>
                <a:gd name="T9" fmla="*/ 265 h 97"/>
                <a:gd name="T10" fmla="*/ 445 w 95"/>
                <a:gd name="T11" fmla="*/ 436 h 97"/>
                <a:gd name="T12" fmla="*/ 637 w 95"/>
                <a:gd name="T13" fmla="*/ 645 h 97"/>
                <a:gd name="T14" fmla="*/ 784 w 95"/>
                <a:gd name="T15" fmla="*/ 800 h 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" h="97">
                  <a:moveTo>
                    <a:pt x="93" y="95"/>
                  </a:moveTo>
                  <a:cubicBezTo>
                    <a:pt x="84" y="89"/>
                    <a:pt x="78" y="74"/>
                    <a:pt x="71" y="66"/>
                  </a:cubicBezTo>
                  <a:cubicBezTo>
                    <a:pt x="62" y="53"/>
                    <a:pt x="50" y="42"/>
                    <a:pt x="39" y="32"/>
                  </a:cubicBezTo>
                  <a:cubicBezTo>
                    <a:pt x="27" y="21"/>
                    <a:pt x="13" y="9"/>
                    <a:pt x="0" y="0"/>
                  </a:cubicBezTo>
                  <a:cubicBezTo>
                    <a:pt x="9" y="12"/>
                    <a:pt x="18" y="22"/>
                    <a:pt x="29" y="32"/>
                  </a:cubicBezTo>
                  <a:cubicBezTo>
                    <a:pt x="37" y="39"/>
                    <a:pt x="46" y="46"/>
                    <a:pt x="54" y="53"/>
                  </a:cubicBezTo>
                  <a:cubicBezTo>
                    <a:pt x="62" y="60"/>
                    <a:pt x="70" y="69"/>
                    <a:pt x="77" y="78"/>
                  </a:cubicBezTo>
                  <a:cubicBezTo>
                    <a:pt x="82" y="85"/>
                    <a:pt x="90" y="90"/>
                    <a:pt x="95" y="97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6" name="Freeform 159">
              <a:extLst>
                <a:ext uri="{FF2B5EF4-FFF2-40B4-BE49-F238E27FC236}">
                  <a16:creationId xmlns:a16="http://schemas.microsoft.com/office/drawing/2014/main" id="{4D658EEF-CC39-4D67-9C73-11AD5B699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1114"/>
              <a:ext cx="250" cy="227"/>
            </a:xfrm>
            <a:custGeom>
              <a:avLst/>
              <a:gdLst>
                <a:gd name="T0" fmla="*/ 1016 w 124"/>
                <a:gd name="T1" fmla="*/ 916 h 113"/>
                <a:gd name="T2" fmla="*/ 887 w 124"/>
                <a:gd name="T3" fmla="*/ 755 h 113"/>
                <a:gd name="T4" fmla="*/ 671 w 124"/>
                <a:gd name="T5" fmla="*/ 520 h 113"/>
                <a:gd name="T6" fmla="*/ 313 w 124"/>
                <a:gd name="T7" fmla="*/ 185 h 113"/>
                <a:gd name="T8" fmla="*/ 0 w 124"/>
                <a:gd name="T9" fmla="*/ 0 h 113"/>
                <a:gd name="T10" fmla="*/ 387 w 124"/>
                <a:gd name="T11" fmla="*/ 291 h 113"/>
                <a:gd name="T12" fmla="*/ 663 w 124"/>
                <a:gd name="T13" fmla="*/ 528 h 113"/>
                <a:gd name="T14" fmla="*/ 845 w 124"/>
                <a:gd name="T15" fmla="*/ 707 h 113"/>
                <a:gd name="T16" fmla="*/ 992 w 124"/>
                <a:gd name="T17" fmla="*/ 860 h 1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4" h="113">
                  <a:moveTo>
                    <a:pt x="124" y="113"/>
                  </a:moveTo>
                  <a:cubicBezTo>
                    <a:pt x="117" y="107"/>
                    <a:pt x="113" y="99"/>
                    <a:pt x="108" y="93"/>
                  </a:cubicBezTo>
                  <a:cubicBezTo>
                    <a:pt x="100" y="83"/>
                    <a:pt x="91" y="73"/>
                    <a:pt x="82" y="64"/>
                  </a:cubicBezTo>
                  <a:cubicBezTo>
                    <a:pt x="68" y="50"/>
                    <a:pt x="54" y="36"/>
                    <a:pt x="38" y="23"/>
                  </a:cubicBezTo>
                  <a:cubicBezTo>
                    <a:pt x="27" y="14"/>
                    <a:pt x="10" y="9"/>
                    <a:pt x="0" y="0"/>
                  </a:cubicBezTo>
                  <a:cubicBezTo>
                    <a:pt x="15" y="13"/>
                    <a:pt x="32" y="24"/>
                    <a:pt x="47" y="36"/>
                  </a:cubicBezTo>
                  <a:cubicBezTo>
                    <a:pt x="59" y="46"/>
                    <a:pt x="70" y="55"/>
                    <a:pt x="81" y="65"/>
                  </a:cubicBezTo>
                  <a:cubicBezTo>
                    <a:pt x="88" y="72"/>
                    <a:pt x="95" y="80"/>
                    <a:pt x="103" y="87"/>
                  </a:cubicBezTo>
                  <a:cubicBezTo>
                    <a:pt x="108" y="91"/>
                    <a:pt x="119" y="100"/>
                    <a:pt x="121" y="106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7" name="Freeform 160">
              <a:extLst>
                <a:ext uri="{FF2B5EF4-FFF2-40B4-BE49-F238E27FC236}">
                  <a16:creationId xmlns:a16="http://schemas.microsoft.com/office/drawing/2014/main" id="{50EE67CB-31FD-4642-BE32-7BA55F158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1206"/>
              <a:ext cx="219" cy="99"/>
            </a:xfrm>
            <a:custGeom>
              <a:avLst/>
              <a:gdLst>
                <a:gd name="T0" fmla="*/ 884 w 109"/>
                <a:gd name="T1" fmla="*/ 396 h 49"/>
                <a:gd name="T2" fmla="*/ 356 w 109"/>
                <a:gd name="T3" fmla="*/ 123 h 49"/>
                <a:gd name="T4" fmla="*/ 121 w 109"/>
                <a:gd name="T5" fmla="*/ 40 h 49"/>
                <a:gd name="T6" fmla="*/ 0 w 109"/>
                <a:gd name="T7" fmla="*/ 16 h 49"/>
                <a:gd name="T8" fmla="*/ 259 w 109"/>
                <a:gd name="T9" fmla="*/ 156 h 49"/>
                <a:gd name="T10" fmla="*/ 520 w 109"/>
                <a:gd name="T11" fmla="*/ 257 h 49"/>
                <a:gd name="T12" fmla="*/ 844 w 109"/>
                <a:gd name="T13" fmla="*/ 404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49">
                  <a:moveTo>
                    <a:pt x="109" y="48"/>
                  </a:moveTo>
                  <a:cubicBezTo>
                    <a:pt x="90" y="34"/>
                    <a:pt x="66" y="25"/>
                    <a:pt x="44" y="15"/>
                  </a:cubicBezTo>
                  <a:cubicBezTo>
                    <a:pt x="35" y="11"/>
                    <a:pt x="25" y="8"/>
                    <a:pt x="15" y="5"/>
                  </a:cubicBezTo>
                  <a:cubicBezTo>
                    <a:pt x="10" y="3"/>
                    <a:pt x="6" y="0"/>
                    <a:pt x="0" y="2"/>
                  </a:cubicBezTo>
                  <a:cubicBezTo>
                    <a:pt x="10" y="11"/>
                    <a:pt x="20" y="15"/>
                    <a:pt x="32" y="19"/>
                  </a:cubicBezTo>
                  <a:cubicBezTo>
                    <a:pt x="43" y="23"/>
                    <a:pt x="53" y="28"/>
                    <a:pt x="64" y="31"/>
                  </a:cubicBezTo>
                  <a:cubicBezTo>
                    <a:pt x="75" y="35"/>
                    <a:pt x="97" y="39"/>
                    <a:pt x="104" y="49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8" name="Freeform 161">
              <a:extLst>
                <a:ext uri="{FF2B5EF4-FFF2-40B4-BE49-F238E27FC236}">
                  <a16:creationId xmlns:a16="http://schemas.microsoft.com/office/drawing/2014/main" id="{AE5E399D-4A8C-4618-9E6B-2BA875D64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275"/>
              <a:ext cx="100" cy="62"/>
            </a:xfrm>
            <a:custGeom>
              <a:avLst/>
              <a:gdLst>
                <a:gd name="T0" fmla="*/ 400 w 50"/>
                <a:gd name="T1" fmla="*/ 232 h 31"/>
                <a:gd name="T2" fmla="*/ 0 w 50"/>
                <a:gd name="T3" fmla="*/ 16 h 31"/>
                <a:gd name="T4" fmla="*/ 232 w 50"/>
                <a:gd name="T5" fmla="*/ 144 h 31"/>
                <a:gd name="T6" fmla="*/ 360 w 50"/>
                <a:gd name="T7" fmla="*/ 248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31">
                  <a:moveTo>
                    <a:pt x="50" y="29"/>
                  </a:moveTo>
                  <a:cubicBezTo>
                    <a:pt x="37" y="19"/>
                    <a:pt x="17" y="0"/>
                    <a:pt x="0" y="2"/>
                  </a:cubicBezTo>
                  <a:cubicBezTo>
                    <a:pt x="6" y="10"/>
                    <a:pt x="20" y="13"/>
                    <a:pt x="29" y="18"/>
                  </a:cubicBezTo>
                  <a:cubicBezTo>
                    <a:pt x="33" y="21"/>
                    <a:pt x="44" y="28"/>
                    <a:pt x="45" y="31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9" name="Freeform 162">
              <a:extLst>
                <a:ext uri="{FF2B5EF4-FFF2-40B4-BE49-F238E27FC236}">
                  <a16:creationId xmlns:a16="http://schemas.microsoft.com/office/drawing/2014/main" id="{3EBF21C3-96B8-431E-9EAC-B1A7A772B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1352"/>
              <a:ext cx="113" cy="50"/>
            </a:xfrm>
            <a:custGeom>
              <a:avLst/>
              <a:gdLst>
                <a:gd name="T0" fmla="*/ 460 w 56"/>
                <a:gd name="T1" fmla="*/ 176 h 25"/>
                <a:gd name="T2" fmla="*/ 0 w 56"/>
                <a:gd name="T3" fmla="*/ 0 h 25"/>
                <a:gd name="T4" fmla="*/ 256 w 56"/>
                <a:gd name="T5" fmla="*/ 128 h 25"/>
                <a:gd name="T6" fmla="*/ 420 w 56"/>
                <a:gd name="T7" fmla="*/ 20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5">
                  <a:moveTo>
                    <a:pt x="56" y="22"/>
                  </a:moveTo>
                  <a:cubicBezTo>
                    <a:pt x="37" y="16"/>
                    <a:pt x="20" y="4"/>
                    <a:pt x="0" y="0"/>
                  </a:cubicBezTo>
                  <a:cubicBezTo>
                    <a:pt x="9" y="6"/>
                    <a:pt x="21" y="11"/>
                    <a:pt x="31" y="16"/>
                  </a:cubicBezTo>
                  <a:cubicBezTo>
                    <a:pt x="36" y="18"/>
                    <a:pt x="47" y="25"/>
                    <a:pt x="51" y="25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0" name="Freeform 163">
              <a:extLst>
                <a:ext uri="{FF2B5EF4-FFF2-40B4-BE49-F238E27FC236}">
                  <a16:creationId xmlns:a16="http://schemas.microsoft.com/office/drawing/2014/main" id="{E82740A0-96BB-4A36-893A-D47B4A563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432"/>
              <a:ext cx="121" cy="32"/>
            </a:xfrm>
            <a:custGeom>
              <a:avLst/>
              <a:gdLst>
                <a:gd name="T0" fmla="*/ 492 w 60"/>
                <a:gd name="T1" fmla="*/ 128 h 16"/>
                <a:gd name="T2" fmla="*/ 0 w 60"/>
                <a:gd name="T3" fmla="*/ 0 h 16"/>
                <a:gd name="T4" fmla="*/ 444 w 60"/>
                <a:gd name="T5" fmla="*/ 10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6">
                  <a:moveTo>
                    <a:pt x="60" y="16"/>
                  </a:moveTo>
                  <a:cubicBezTo>
                    <a:pt x="40" y="7"/>
                    <a:pt x="23" y="0"/>
                    <a:pt x="0" y="0"/>
                  </a:cubicBezTo>
                  <a:cubicBezTo>
                    <a:pt x="14" y="5"/>
                    <a:pt x="40" y="15"/>
                    <a:pt x="54" y="13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1" name="Freeform 164">
              <a:extLst>
                <a:ext uri="{FF2B5EF4-FFF2-40B4-BE49-F238E27FC236}">
                  <a16:creationId xmlns:a16="http://schemas.microsoft.com/office/drawing/2014/main" id="{F3E8D0C6-ECA4-4B44-B97F-8DB2D0FA2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519"/>
              <a:ext cx="129" cy="22"/>
            </a:xfrm>
            <a:custGeom>
              <a:avLst/>
              <a:gdLst>
                <a:gd name="T0" fmla="*/ 524 w 64"/>
                <a:gd name="T1" fmla="*/ 32 h 11"/>
                <a:gd name="T2" fmla="*/ 0 w 64"/>
                <a:gd name="T3" fmla="*/ 0 h 11"/>
                <a:gd name="T4" fmla="*/ 337 w 64"/>
                <a:gd name="T5" fmla="*/ 88 h 11"/>
                <a:gd name="T6" fmla="*/ 492 w 64"/>
                <a:gd name="T7" fmla="*/ 8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1">
                  <a:moveTo>
                    <a:pt x="64" y="4"/>
                  </a:moveTo>
                  <a:cubicBezTo>
                    <a:pt x="60" y="10"/>
                    <a:pt x="11" y="1"/>
                    <a:pt x="0" y="0"/>
                  </a:cubicBezTo>
                  <a:cubicBezTo>
                    <a:pt x="12" y="5"/>
                    <a:pt x="28" y="10"/>
                    <a:pt x="41" y="11"/>
                  </a:cubicBezTo>
                  <a:cubicBezTo>
                    <a:pt x="47" y="11"/>
                    <a:pt x="57" y="10"/>
                    <a:pt x="60" y="11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2" name="Freeform 165">
              <a:extLst>
                <a:ext uri="{FF2B5EF4-FFF2-40B4-BE49-F238E27FC236}">
                  <a16:creationId xmlns:a16="http://schemas.microsoft.com/office/drawing/2014/main" id="{D8720E77-3059-4920-A2F3-B0DE06CBF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1599"/>
              <a:ext cx="135" cy="35"/>
            </a:xfrm>
            <a:custGeom>
              <a:avLst/>
              <a:gdLst>
                <a:gd name="T0" fmla="*/ 548 w 67"/>
                <a:gd name="T1" fmla="*/ 80 h 17"/>
                <a:gd name="T2" fmla="*/ 0 w 67"/>
                <a:gd name="T3" fmla="*/ 8 h 17"/>
                <a:gd name="T4" fmla="*/ 540 w 67"/>
                <a:gd name="T5" fmla="*/ 12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17">
                  <a:moveTo>
                    <a:pt x="67" y="9"/>
                  </a:moveTo>
                  <a:cubicBezTo>
                    <a:pt x="48" y="1"/>
                    <a:pt x="21" y="0"/>
                    <a:pt x="0" y="1"/>
                  </a:cubicBezTo>
                  <a:cubicBezTo>
                    <a:pt x="14" y="17"/>
                    <a:pt x="47" y="9"/>
                    <a:pt x="66" y="14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3" name="Freeform 166">
              <a:extLst>
                <a:ext uri="{FF2B5EF4-FFF2-40B4-BE49-F238E27FC236}">
                  <a16:creationId xmlns:a16="http://schemas.microsoft.com/office/drawing/2014/main" id="{EAD8A0C5-7034-4559-B01D-6B60FB5F0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668"/>
              <a:ext cx="131" cy="24"/>
            </a:xfrm>
            <a:custGeom>
              <a:avLst/>
              <a:gdLst>
                <a:gd name="T0" fmla="*/ 532 w 65"/>
                <a:gd name="T1" fmla="*/ 40 h 12"/>
                <a:gd name="T2" fmla="*/ 0 w 65"/>
                <a:gd name="T3" fmla="*/ 24 h 12"/>
                <a:gd name="T4" fmla="*/ 508 w 65"/>
                <a:gd name="T5" fmla="*/ 4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12">
                  <a:moveTo>
                    <a:pt x="65" y="5"/>
                  </a:moveTo>
                  <a:cubicBezTo>
                    <a:pt x="48" y="12"/>
                    <a:pt x="19" y="3"/>
                    <a:pt x="0" y="3"/>
                  </a:cubicBezTo>
                  <a:cubicBezTo>
                    <a:pt x="18" y="3"/>
                    <a:pt x="46" y="0"/>
                    <a:pt x="62" y="6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4" name="Freeform 167">
              <a:extLst>
                <a:ext uri="{FF2B5EF4-FFF2-40B4-BE49-F238E27FC236}">
                  <a16:creationId xmlns:a16="http://schemas.microsoft.com/office/drawing/2014/main" id="{17A22015-3C27-4A1B-BE75-1DFF17974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718"/>
              <a:ext cx="169" cy="44"/>
            </a:xfrm>
            <a:custGeom>
              <a:avLst/>
              <a:gdLst>
                <a:gd name="T0" fmla="*/ 684 w 84"/>
                <a:gd name="T1" fmla="*/ 176 h 22"/>
                <a:gd name="T2" fmla="*/ 32 w 84"/>
                <a:gd name="T3" fmla="*/ 0 h 22"/>
                <a:gd name="T4" fmla="*/ 40 w 84"/>
                <a:gd name="T5" fmla="*/ 8 h 22"/>
                <a:gd name="T6" fmla="*/ 0 w 84"/>
                <a:gd name="T7" fmla="*/ 8 h 22"/>
                <a:gd name="T8" fmla="*/ 628 w 84"/>
                <a:gd name="T9" fmla="*/ 16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22">
                  <a:moveTo>
                    <a:pt x="84" y="22"/>
                  </a:moveTo>
                  <a:cubicBezTo>
                    <a:pt x="61" y="6"/>
                    <a:pt x="30" y="1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1"/>
                    <a:pt x="1" y="1"/>
                    <a:pt x="0" y="1"/>
                  </a:cubicBezTo>
                  <a:cubicBezTo>
                    <a:pt x="22" y="11"/>
                    <a:pt x="60" y="10"/>
                    <a:pt x="77" y="21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5" name="Freeform 168">
              <a:extLst>
                <a:ext uri="{FF2B5EF4-FFF2-40B4-BE49-F238E27FC236}">
                  <a16:creationId xmlns:a16="http://schemas.microsoft.com/office/drawing/2014/main" id="{5D11B693-3601-4D51-833A-45BEF9B01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1801"/>
              <a:ext cx="151" cy="34"/>
            </a:xfrm>
            <a:custGeom>
              <a:avLst/>
              <a:gdLst>
                <a:gd name="T0" fmla="*/ 612 w 75"/>
                <a:gd name="T1" fmla="*/ 16 h 17"/>
                <a:gd name="T2" fmla="*/ 228 w 75"/>
                <a:gd name="T3" fmla="*/ 72 h 17"/>
                <a:gd name="T4" fmla="*/ 0 w 75"/>
                <a:gd name="T5" fmla="*/ 128 h 17"/>
                <a:gd name="T6" fmla="*/ 548 w 75"/>
                <a:gd name="T7" fmla="*/ 5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17">
                  <a:moveTo>
                    <a:pt x="75" y="2"/>
                  </a:moveTo>
                  <a:cubicBezTo>
                    <a:pt x="60" y="0"/>
                    <a:pt x="43" y="6"/>
                    <a:pt x="28" y="9"/>
                  </a:cubicBezTo>
                  <a:cubicBezTo>
                    <a:pt x="19" y="11"/>
                    <a:pt x="9" y="12"/>
                    <a:pt x="0" y="16"/>
                  </a:cubicBezTo>
                  <a:cubicBezTo>
                    <a:pt x="23" y="17"/>
                    <a:pt x="46" y="5"/>
                    <a:pt x="67" y="7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6" name="Freeform 169">
              <a:extLst>
                <a:ext uri="{FF2B5EF4-FFF2-40B4-BE49-F238E27FC236}">
                  <a16:creationId xmlns:a16="http://schemas.microsoft.com/office/drawing/2014/main" id="{7281AE8B-9ED6-407A-83DA-BFB5D40AD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1910"/>
              <a:ext cx="102" cy="30"/>
            </a:xfrm>
            <a:custGeom>
              <a:avLst/>
              <a:gdLst>
                <a:gd name="T0" fmla="*/ 408 w 51"/>
                <a:gd name="T1" fmla="*/ 16 h 15"/>
                <a:gd name="T2" fmla="*/ 0 w 51"/>
                <a:gd name="T3" fmla="*/ 104 h 15"/>
                <a:gd name="T4" fmla="*/ 320 w 51"/>
                <a:gd name="T5" fmla="*/ 4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5">
                  <a:moveTo>
                    <a:pt x="51" y="2"/>
                  </a:moveTo>
                  <a:cubicBezTo>
                    <a:pt x="38" y="0"/>
                    <a:pt x="9" y="5"/>
                    <a:pt x="0" y="13"/>
                  </a:cubicBezTo>
                  <a:cubicBezTo>
                    <a:pt x="13" y="15"/>
                    <a:pt x="28" y="9"/>
                    <a:pt x="40" y="5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7" name="Freeform 170">
              <a:extLst>
                <a:ext uri="{FF2B5EF4-FFF2-40B4-BE49-F238E27FC236}">
                  <a16:creationId xmlns:a16="http://schemas.microsoft.com/office/drawing/2014/main" id="{153CA8C1-7141-41D6-9AC5-B61BEB118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992"/>
              <a:ext cx="82" cy="24"/>
            </a:xfrm>
            <a:custGeom>
              <a:avLst/>
              <a:gdLst>
                <a:gd name="T0" fmla="*/ 328 w 41"/>
                <a:gd name="T1" fmla="*/ 0 h 12"/>
                <a:gd name="T2" fmla="*/ 0 w 41"/>
                <a:gd name="T3" fmla="*/ 88 h 12"/>
                <a:gd name="T4" fmla="*/ 328 w 41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2">
                  <a:moveTo>
                    <a:pt x="41" y="0"/>
                  </a:moveTo>
                  <a:cubicBezTo>
                    <a:pt x="28" y="6"/>
                    <a:pt x="13" y="4"/>
                    <a:pt x="0" y="11"/>
                  </a:cubicBezTo>
                  <a:cubicBezTo>
                    <a:pt x="13" y="12"/>
                    <a:pt x="31" y="6"/>
                    <a:pt x="41" y="0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8" name="Freeform 171">
              <a:extLst>
                <a:ext uri="{FF2B5EF4-FFF2-40B4-BE49-F238E27FC236}">
                  <a16:creationId xmlns:a16="http://schemas.microsoft.com/office/drawing/2014/main" id="{16AD3A80-4ADE-4B36-8EDC-A133DFE5E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2047"/>
              <a:ext cx="86" cy="36"/>
            </a:xfrm>
            <a:custGeom>
              <a:avLst/>
              <a:gdLst>
                <a:gd name="T0" fmla="*/ 344 w 43"/>
                <a:gd name="T1" fmla="*/ 48 h 18"/>
                <a:gd name="T2" fmla="*/ 0 w 43"/>
                <a:gd name="T3" fmla="*/ 128 h 18"/>
                <a:gd name="T4" fmla="*/ 344 w 43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8">
                  <a:moveTo>
                    <a:pt x="43" y="6"/>
                  </a:moveTo>
                  <a:cubicBezTo>
                    <a:pt x="29" y="5"/>
                    <a:pt x="12" y="7"/>
                    <a:pt x="0" y="16"/>
                  </a:cubicBezTo>
                  <a:cubicBezTo>
                    <a:pt x="16" y="18"/>
                    <a:pt x="30" y="7"/>
                    <a:pt x="43" y="0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9" name="Freeform 172">
              <a:extLst>
                <a:ext uri="{FF2B5EF4-FFF2-40B4-BE49-F238E27FC236}">
                  <a16:creationId xmlns:a16="http://schemas.microsoft.com/office/drawing/2014/main" id="{74FBF616-CD7D-40B9-A040-548E1171B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111"/>
              <a:ext cx="83" cy="34"/>
            </a:xfrm>
            <a:custGeom>
              <a:avLst/>
              <a:gdLst>
                <a:gd name="T0" fmla="*/ 340 w 41"/>
                <a:gd name="T1" fmla="*/ 8 h 17"/>
                <a:gd name="T2" fmla="*/ 0 w 41"/>
                <a:gd name="T3" fmla="*/ 128 h 17"/>
                <a:gd name="T4" fmla="*/ 324 w 4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7">
                  <a:moveTo>
                    <a:pt x="41" y="1"/>
                  </a:moveTo>
                  <a:cubicBezTo>
                    <a:pt x="27" y="5"/>
                    <a:pt x="11" y="5"/>
                    <a:pt x="0" y="16"/>
                  </a:cubicBezTo>
                  <a:cubicBezTo>
                    <a:pt x="14" y="17"/>
                    <a:pt x="28" y="7"/>
                    <a:pt x="39" y="0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0" name="Freeform 173">
              <a:extLst>
                <a:ext uri="{FF2B5EF4-FFF2-40B4-BE49-F238E27FC236}">
                  <a16:creationId xmlns:a16="http://schemas.microsoft.com/office/drawing/2014/main" id="{36FE69D1-A187-41A3-8BCA-3B6792273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2167"/>
              <a:ext cx="73" cy="47"/>
            </a:xfrm>
            <a:custGeom>
              <a:avLst/>
              <a:gdLst>
                <a:gd name="T0" fmla="*/ 300 w 36"/>
                <a:gd name="T1" fmla="*/ 0 h 23"/>
                <a:gd name="T2" fmla="*/ 0 w 36"/>
                <a:gd name="T3" fmla="*/ 196 h 23"/>
                <a:gd name="T4" fmla="*/ 276 w 36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3">
                  <a:moveTo>
                    <a:pt x="36" y="0"/>
                  </a:moveTo>
                  <a:cubicBezTo>
                    <a:pt x="23" y="3"/>
                    <a:pt x="5" y="10"/>
                    <a:pt x="0" y="23"/>
                  </a:cubicBezTo>
                  <a:cubicBezTo>
                    <a:pt x="15" y="22"/>
                    <a:pt x="21" y="4"/>
                    <a:pt x="33" y="0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1" name="Freeform 174">
              <a:extLst>
                <a:ext uri="{FF2B5EF4-FFF2-40B4-BE49-F238E27FC236}">
                  <a16:creationId xmlns:a16="http://schemas.microsoft.com/office/drawing/2014/main" id="{C3936A04-F779-46AE-AEFF-DB10DBDE5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212"/>
              <a:ext cx="81" cy="56"/>
            </a:xfrm>
            <a:custGeom>
              <a:avLst/>
              <a:gdLst>
                <a:gd name="T0" fmla="*/ 332 w 40"/>
                <a:gd name="T1" fmla="*/ 0 h 28"/>
                <a:gd name="T2" fmla="*/ 0 w 40"/>
                <a:gd name="T3" fmla="*/ 224 h 28"/>
                <a:gd name="T4" fmla="*/ 308 w 40"/>
                <a:gd name="T5" fmla="*/ 32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28">
                  <a:moveTo>
                    <a:pt x="40" y="0"/>
                  </a:moveTo>
                  <a:cubicBezTo>
                    <a:pt x="28" y="8"/>
                    <a:pt x="5" y="12"/>
                    <a:pt x="0" y="28"/>
                  </a:cubicBezTo>
                  <a:cubicBezTo>
                    <a:pt x="11" y="20"/>
                    <a:pt x="23" y="6"/>
                    <a:pt x="37" y="4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2" name="Freeform 175">
              <a:extLst>
                <a:ext uri="{FF2B5EF4-FFF2-40B4-BE49-F238E27FC236}">
                  <a16:creationId xmlns:a16="http://schemas.microsoft.com/office/drawing/2014/main" id="{7FB69BD2-87EE-4ABC-AE48-AB171E02D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2244"/>
              <a:ext cx="116" cy="95"/>
            </a:xfrm>
            <a:custGeom>
              <a:avLst/>
              <a:gdLst>
                <a:gd name="T0" fmla="*/ 464 w 58"/>
                <a:gd name="T1" fmla="*/ 0 h 47"/>
                <a:gd name="T2" fmla="*/ 0 w 58"/>
                <a:gd name="T3" fmla="*/ 388 h 47"/>
                <a:gd name="T4" fmla="*/ 400 w 58"/>
                <a:gd name="T5" fmla="*/ 32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7">
                  <a:moveTo>
                    <a:pt x="58" y="0"/>
                  </a:moveTo>
                  <a:cubicBezTo>
                    <a:pt x="42" y="4"/>
                    <a:pt x="4" y="30"/>
                    <a:pt x="0" y="47"/>
                  </a:cubicBezTo>
                  <a:cubicBezTo>
                    <a:pt x="12" y="29"/>
                    <a:pt x="37" y="21"/>
                    <a:pt x="50" y="4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3" name="Freeform 176">
              <a:extLst>
                <a:ext uri="{FF2B5EF4-FFF2-40B4-BE49-F238E27FC236}">
                  <a16:creationId xmlns:a16="http://schemas.microsoft.com/office/drawing/2014/main" id="{40EA7B14-5288-40B5-A916-79FD18A2A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224"/>
              <a:ext cx="191" cy="197"/>
            </a:xfrm>
            <a:custGeom>
              <a:avLst/>
              <a:gdLst>
                <a:gd name="T0" fmla="*/ 772 w 95"/>
                <a:gd name="T1" fmla="*/ 0 h 98"/>
                <a:gd name="T2" fmla="*/ 275 w 95"/>
                <a:gd name="T3" fmla="*/ 472 h 98"/>
                <a:gd name="T4" fmla="*/ 0 w 95"/>
                <a:gd name="T5" fmla="*/ 796 h 98"/>
                <a:gd name="T6" fmla="*/ 692 w 95"/>
                <a:gd name="T7" fmla="*/ 113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98">
                  <a:moveTo>
                    <a:pt x="95" y="0"/>
                  </a:moveTo>
                  <a:cubicBezTo>
                    <a:pt x="85" y="22"/>
                    <a:pt x="51" y="41"/>
                    <a:pt x="34" y="58"/>
                  </a:cubicBezTo>
                  <a:cubicBezTo>
                    <a:pt x="22" y="70"/>
                    <a:pt x="6" y="84"/>
                    <a:pt x="0" y="98"/>
                  </a:cubicBezTo>
                  <a:cubicBezTo>
                    <a:pt x="36" y="79"/>
                    <a:pt x="52" y="36"/>
                    <a:pt x="85" y="14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4" name="Freeform 177">
              <a:extLst>
                <a:ext uri="{FF2B5EF4-FFF2-40B4-BE49-F238E27FC236}">
                  <a16:creationId xmlns:a16="http://schemas.microsoft.com/office/drawing/2014/main" id="{02A1001C-B99A-4B9A-B729-F84C8FE9D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2202"/>
              <a:ext cx="215" cy="308"/>
            </a:xfrm>
            <a:custGeom>
              <a:avLst/>
              <a:gdLst>
                <a:gd name="T0" fmla="*/ 868 w 107"/>
                <a:gd name="T1" fmla="*/ 0 h 153"/>
                <a:gd name="T2" fmla="*/ 585 w 107"/>
                <a:gd name="T3" fmla="*/ 417 h 153"/>
                <a:gd name="T4" fmla="*/ 291 w 107"/>
                <a:gd name="T5" fmla="*/ 864 h 153"/>
                <a:gd name="T6" fmla="*/ 0 w 107"/>
                <a:gd name="T7" fmla="*/ 1248 h 153"/>
                <a:gd name="T8" fmla="*/ 577 w 107"/>
                <a:gd name="T9" fmla="*/ 515 h 153"/>
                <a:gd name="T10" fmla="*/ 820 w 107"/>
                <a:gd name="T11" fmla="*/ 72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153">
                  <a:moveTo>
                    <a:pt x="107" y="0"/>
                  </a:moveTo>
                  <a:cubicBezTo>
                    <a:pt x="100" y="18"/>
                    <a:pt x="84" y="35"/>
                    <a:pt x="72" y="51"/>
                  </a:cubicBezTo>
                  <a:cubicBezTo>
                    <a:pt x="60" y="69"/>
                    <a:pt x="50" y="89"/>
                    <a:pt x="36" y="106"/>
                  </a:cubicBezTo>
                  <a:cubicBezTo>
                    <a:pt x="24" y="120"/>
                    <a:pt x="6" y="136"/>
                    <a:pt x="0" y="153"/>
                  </a:cubicBezTo>
                  <a:cubicBezTo>
                    <a:pt x="29" y="140"/>
                    <a:pt x="56" y="91"/>
                    <a:pt x="71" y="63"/>
                  </a:cubicBezTo>
                  <a:cubicBezTo>
                    <a:pt x="82" y="46"/>
                    <a:pt x="91" y="27"/>
                    <a:pt x="101" y="9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5" name="Freeform 178">
              <a:extLst>
                <a:ext uri="{FF2B5EF4-FFF2-40B4-BE49-F238E27FC236}">
                  <a16:creationId xmlns:a16="http://schemas.microsoft.com/office/drawing/2014/main" id="{23AAD878-9E8F-4857-A58D-3F46DD078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365"/>
              <a:ext cx="113" cy="203"/>
            </a:xfrm>
            <a:custGeom>
              <a:avLst/>
              <a:gdLst>
                <a:gd name="T0" fmla="*/ 452 w 56"/>
                <a:gd name="T1" fmla="*/ 0 h 101"/>
                <a:gd name="T2" fmla="*/ 115 w 56"/>
                <a:gd name="T3" fmla="*/ 585 h 101"/>
                <a:gd name="T4" fmla="*/ 0 w 56"/>
                <a:gd name="T5" fmla="*/ 820 h 101"/>
                <a:gd name="T6" fmla="*/ 460 w 56"/>
                <a:gd name="T7" fmla="*/ 121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01">
                  <a:moveTo>
                    <a:pt x="55" y="0"/>
                  </a:moveTo>
                  <a:cubicBezTo>
                    <a:pt x="55" y="24"/>
                    <a:pt x="25" y="51"/>
                    <a:pt x="14" y="72"/>
                  </a:cubicBezTo>
                  <a:cubicBezTo>
                    <a:pt x="9" y="81"/>
                    <a:pt x="5" y="92"/>
                    <a:pt x="0" y="101"/>
                  </a:cubicBezTo>
                  <a:cubicBezTo>
                    <a:pt x="20" y="77"/>
                    <a:pt x="45" y="44"/>
                    <a:pt x="56" y="15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6" name="Freeform 179">
              <a:extLst>
                <a:ext uri="{FF2B5EF4-FFF2-40B4-BE49-F238E27FC236}">
                  <a16:creationId xmlns:a16="http://schemas.microsoft.com/office/drawing/2014/main" id="{FA580C21-8723-4656-B451-C20DEAB36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447"/>
              <a:ext cx="103" cy="158"/>
            </a:xfrm>
            <a:custGeom>
              <a:avLst/>
              <a:gdLst>
                <a:gd name="T0" fmla="*/ 364 w 51"/>
                <a:gd name="T1" fmla="*/ 0 h 78"/>
                <a:gd name="T2" fmla="*/ 0 w 51"/>
                <a:gd name="T3" fmla="*/ 648 h 78"/>
                <a:gd name="T4" fmla="*/ 224 w 51"/>
                <a:gd name="T5" fmla="*/ 357 h 78"/>
                <a:gd name="T6" fmla="*/ 420 w 51"/>
                <a:gd name="T7" fmla="*/ 41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78">
                  <a:moveTo>
                    <a:pt x="44" y="0"/>
                  </a:moveTo>
                  <a:cubicBezTo>
                    <a:pt x="36" y="28"/>
                    <a:pt x="2" y="49"/>
                    <a:pt x="0" y="78"/>
                  </a:cubicBezTo>
                  <a:cubicBezTo>
                    <a:pt x="6" y="70"/>
                    <a:pt x="20" y="54"/>
                    <a:pt x="27" y="43"/>
                  </a:cubicBezTo>
                  <a:cubicBezTo>
                    <a:pt x="36" y="31"/>
                    <a:pt x="42" y="15"/>
                    <a:pt x="51" y="5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7" name="Freeform 180">
              <a:extLst>
                <a:ext uri="{FF2B5EF4-FFF2-40B4-BE49-F238E27FC236}">
                  <a16:creationId xmlns:a16="http://schemas.microsoft.com/office/drawing/2014/main" id="{56662E06-1656-41FB-9772-CC440F3B0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486"/>
              <a:ext cx="68" cy="173"/>
            </a:xfrm>
            <a:custGeom>
              <a:avLst/>
              <a:gdLst>
                <a:gd name="T0" fmla="*/ 272 w 34"/>
                <a:gd name="T1" fmla="*/ 0 h 86"/>
                <a:gd name="T2" fmla="*/ 0 w 34"/>
                <a:gd name="T3" fmla="*/ 700 h 86"/>
                <a:gd name="T4" fmla="*/ 248 w 34"/>
                <a:gd name="T5" fmla="*/ 4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86">
                  <a:moveTo>
                    <a:pt x="34" y="0"/>
                  </a:moveTo>
                  <a:cubicBezTo>
                    <a:pt x="15" y="6"/>
                    <a:pt x="5" y="67"/>
                    <a:pt x="0" y="86"/>
                  </a:cubicBezTo>
                  <a:cubicBezTo>
                    <a:pt x="5" y="57"/>
                    <a:pt x="24" y="33"/>
                    <a:pt x="31" y="5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8" name="Freeform 181">
              <a:extLst>
                <a:ext uri="{FF2B5EF4-FFF2-40B4-BE49-F238E27FC236}">
                  <a16:creationId xmlns:a16="http://schemas.microsoft.com/office/drawing/2014/main" id="{95E30E6D-320F-4317-B6CA-F538303AD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490"/>
              <a:ext cx="20" cy="181"/>
            </a:xfrm>
            <a:custGeom>
              <a:avLst/>
              <a:gdLst>
                <a:gd name="T0" fmla="*/ 56 w 10"/>
                <a:gd name="T1" fmla="*/ 0 h 90"/>
                <a:gd name="T2" fmla="*/ 32 w 10"/>
                <a:gd name="T3" fmla="*/ 340 h 90"/>
                <a:gd name="T4" fmla="*/ 8 w 10"/>
                <a:gd name="T5" fmla="*/ 732 h 90"/>
                <a:gd name="T6" fmla="*/ 64 w 10"/>
                <a:gd name="T7" fmla="*/ 56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0">
                  <a:moveTo>
                    <a:pt x="7" y="0"/>
                  </a:moveTo>
                  <a:cubicBezTo>
                    <a:pt x="2" y="12"/>
                    <a:pt x="6" y="29"/>
                    <a:pt x="4" y="42"/>
                  </a:cubicBezTo>
                  <a:cubicBezTo>
                    <a:pt x="3" y="58"/>
                    <a:pt x="0" y="74"/>
                    <a:pt x="1" y="90"/>
                  </a:cubicBezTo>
                  <a:cubicBezTo>
                    <a:pt x="4" y="62"/>
                    <a:pt x="10" y="36"/>
                    <a:pt x="8" y="7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9" name="Freeform 182">
              <a:extLst>
                <a:ext uri="{FF2B5EF4-FFF2-40B4-BE49-F238E27FC236}">
                  <a16:creationId xmlns:a16="http://schemas.microsoft.com/office/drawing/2014/main" id="{0E6161E5-6FE4-48F3-9119-ACCD1870B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480"/>
              <a:ext cx="36" cy="145"/>
            </a:xfrm>
            <a:custGeom>
              <a:avLst/>
              <a:gdLst>
                <a:gd name="T0" fmla="*/ 64 w 18"/>
                <a:gd name="T1" fmla="*/ 40 h 72"/>
                <a:gd name="T2" fmla="*/ 112 w 18"/>
                <a:gd name="T3" fmla="*/ 588 h 72"/>
                <a:gd name="T4" fmla="*/ 40 w 18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72">
                  <a:moveTo>
                    <a:pt x="8" y="5"/>
                  </a:moveTo>
                  <a:cubicBezTo>
                    <a:pt x="0" y="24"/>
                    <a:pt x="15" y="50"/>
                    <a:pt x="14" y="72"/>
                  </a:cubicBezTo>
                  <a:cubicBezTo>
                    <a:pt x="18" y="49"/>
                    <a:pt x="11" y="23"/>
                    <a:pt x="5" y="0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0" name="Freeform 183">
              <a:extLst>
                <a:ext uri="{FF2B5EF4-FFF2-40B4-BE49-F238E27FC236}">
                  <a16:creationId xmlns:a16="http://schemas.microsoft.com/office/drawing/2014/main" id="{14468B35-68F5-4040-A43F-B6ED7E18A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2451"/>
              <a:ext cx="53" cy="176"/>
            </a:xfrm>
            <a:custGeom>
              <a:avLst/>
              <a:gdLst>
                <a:gd name="T0" fmla="*/ 0 w 26"/>
                <a:gd name="T1" fmla="*/ 8 h 87"/>
                <a:gd name="T2" fmla="*/ 220 w 26"/>
                <a:gd name="T3" fmla="*/ 720 h 87"/>
                <a:gd name="T4" fmla="*/ 16 w 26"/>
                <a:gd name="T5" fmla="*/ 0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87">
                  <a:moveTo>
                    <a:pt x="0" y="1"/>
                  </a:moveTo>
                  <a:cubicBezTo>
                    <a:pt x="6" y="24"/>
                    <a:pt x="11" y="64"/>
                    <a:pt x="26" y="87"/>
                  </a:cubicBezTo>
                  <a:cubicBezTo>
                    <a:pt x="25" y="57"/>
                    <a:pt x="10" y="28"/>
                    <a:pt x="2" y="0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1" name="Freeform 184">
              <a:extLst>
                <a:ext uri="{FF2B5EF4-FFF2-40B4-BE49-F238E27FC236}">
                  <a16:creationId xmlns:a16="http://schemas.microsoft.com/office/drawing/2014/main" id="{983677FD-70E9-43D7-8445-F22A9176F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417"/>
              <a:ext cx="107" cy="159"/>
            </a:xfrm>
            <a:custGeom>
              <a:avLst/>
              <a:gdLst>
                <a:gd name="T0" fmla="*/ 0 w 53"/>
                <a:gd name="T1" fmla="*/ 0 h 79"/>
                <a:gd name="T2" fmla="*/ 436 w 53"/>
                <a:gd name="T3" fmla="*/ 644 h 79"/>
                <a:gd name="T4" fmla="*/ 48 w 53"/>
                <a:gd name="T5" fmla="*/ 48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79">
                  <a:moveTo>
                    <a:pt x="0" y="0"/>
                  </a:moveTo>
                  <a:cubicBezTo>
                    <a:pt x="10" y="26"/>
                    <a:pt x="31" y="63"/>
                    <a:pt x="53" y="79"/>
                  </a:cubicBezTo>
                  <a:cubicBezTo>
                    <a:pt x="46" y="55"/>
                    <a:pt x="25" y="23"/>
                    <a:pt x="6" y="6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2" name="Freeform 185">
              <a:extLst>
                <a:ext uri="{FF2B5EF4-FFF2-40B4-BE49-F238E27FC236}">
                  <a16:creationId xmlns:a16="http://schemas.microsoft.com/office/drawing/2014/main" id="{27899794-57AC-454F-ABE7-11AC33C4C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351"/>
              <a:ext cx="131" cy="98"/>
            </a:xfrm>
            <a:custGeom>
              <a:avLst/>
              <a:gdLst>
                <a:gd name="T0" fmla="*/ 48 w 65"/>
                <a:gd name="T1" fmla="*/ 0 h 49"/>
                <a:gd name="T2" fmla="*/ 532 w 65"/>
                <a:gd name="T3" fmla="*/ 392 h 49"/>
                <a:gd name="T4" fmla="*/ 40 w 65"/>
                <a:gd name="T5" fmla="*/ 32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49">
                  <a:moveTo>
                    <a:pt x="6" y="0"/>
                  </a:moveTo>
                  <a:cubicBezTo>
                    <a:pt x="0" y="11"/>
                    <a:pt x="50" y="45"/>
                    <a:pt x="65" y="49"/>
                  </a:cubicBezTo>
                  <a:cubicBezTo>
                    <a:pt x="45" y="34"/>
                    <a:pt x="25" y="16"/>
                    <a:pt x="5" y="4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3" name="Freeform 186">
              <a:extLst>
                <a:ext uri="{FF2B5EF4-FFF2-40B4-BE49-F238E27FC236}">
                  <a16:creationId xmlns:a16="http://schemas.microsoft.com/office/drawing/2014/main" id="{969A1323-5FA5-49FB-B391-BDC34FD6A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2286"/>
              <a:ext cx="141" cy="69"/>
            </a:xfrm>
            <a:custGeom>
              <a:avLst/>
              <a:gdLst>
                <a:gd name="T0" fmla="*/ 32 w 70"/>
                <a:gd name="T1" fmla="*/ 8 h 34"/>
                <a:gd name="T2" fmla="*/ 572 w 70"/>
                <a:gd name="T3" fmla="*/ 284 h 34"/>
                <a:gd name="T4" fmla="*/ 0 w 70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34">
                  <a:moveTo>
                    <a:pt x="4" y="1"/>
                  </a:moveTo>
                  <a:cubicBezTo>
                    <a:pt x="5" y="12"/>
                    <a:pt x="54" y="34"/>
                    <a:pt x="70" y="34"/>
                  </a:cubicBezTo>
                  <a:cubicBezTo>
                    <a:pt x="60" y="16"/>
                    <a:pt x="17" y="12"/>
                    <a:pt x="0" y="0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4" name="Freeform 187">
              <a:extLst>
                <a:ext uri="{FF2B5EF4-FFF2-40B4-BE49-F238E27FC236}">
                  <a16:creationId xmlns:a16="http://schemas.microsoft.com/office/drawing/2014/main" id="{5802F666-8A29-4D10-A301-18F4DC1B9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2212"/>
              <a:ext cx="153" cy="38"/>
            </a:xfrm>
            <a:custGeom>
              <a:avLst/>
              <a:gdLst>
                <a:gd name="T0" fmla="*/ 24 w 76"/>
                <a:gd name="T1" fmla="*/ 48 h 19"/>
                <a:gd name="T2" fmla="*/ 368 w 76"/>
                <a:gd name="T3" fmla="*/ 120 h 19"/>
                <a:gd name="T4" fmla="*/ 620 w 76"/>
                <a:gd name="T5" fmla="*/ 80 h 19"/>
                <a:gd name="T6" fmla="*/ 0 w 76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9">
                  <a:moveTo>
                    <a:pt x="3" y="6"/>
                  </a:moveTo>
                  <a:cubicBezTo>
                    <a:pt x="9" y="9"/>
                    <a:pt x="34" y="13"/>
                    <a:pt x="45" y="15"/>
                  </a:cubicBezTo>
                  <a:cubicBezTo>
                    <a:pt x="55" y="17"/>
                    <a:pt x="70" y="19"/>
                    <a:pt x="76" y="10"/>
                  </a:cubicBezTo>
                  <a:cubicBezTo>
                    <a:pt x="54" y="1"/>
                    <a:pt x="24" y="0"/>
                    <a:pt x="0" y="0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5" name="Freeform 188">
              <a:extLst>
                <a:ext uri="{FF2B5EF4-FFF2-40B4-BE49-F238E27FC236}">
                  <a16:creationId xmlns:a16="http://schemas.microsoft.com/office/drawing/2014/main" id="{A22ECB67-D282-4BF5-A59E-395917F43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2133"/>
              <a:ext cx="139" cy="34"/>
            </a:xfrm>
            <a:custGeom>
              <a:avLst/>
              <a:gdLst>
                <a:gd name="T0" fmla="*/ 40 w 69"/>
                <a:gd name="T1" fmla="*/ 112 h 17"/>
                <a:gd name="T2" fmla="*/ 0 w 69"/>
                <a:gd name="T3" fmla="*/ 128 h 17"/>
                <a:gd name="T4" fmla="*/ 564 w 69"/>
                <a:gd name="T5" fmla="*/ 16 h 17"/>
                <a:gd name="T6" fmla="*/ 24 w 69"/>
                <a:gd name="T7" fmla="*/ 8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17">
                  <a:moveTo>
                    <a:pt x="5" y="14"/>
                  </a:moveTo>
                  <a:cubicBezTo>
                    <a:pt x="4" y="15"/>
                    <a:pt x="2" y="15"/>
                    <a:pt x="0" y="16"/>
                  </a:cubicBezTo>
                  <a:cubicBezTo>
                    <a:pt x="17" y="13"/>
                    <a:pt x="58" y="17"/>
                    <a:pt x="69" y="2"/>
                  </a:cubicBezTo>
                  <a:cubicBezTo>
                    <a:pt x="45" y="0"/>
                    <a:pt x="26" y="9"/>
                    <a:pt x="3" y="11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6" name="Freeform 189">
              <a:extLst>
                <a:ext uri="{FF2B5EF4-FFF2-40B4-BE49-F238E27FC236}">
                  <a16:creationId xmlns:a16="http://schemas.microsoft.com/office/drawing/2014/main" id="{ED94AB5A-DD62-403E-A85E-6C9590A17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053"/>
              <a:ext cx="85" cy="56"/>
            </a:xfrm>
            <a:custGeom>
              <a:avLst/>
              <a:gdLst>
                <a:gd name="T0" fmla="*/ 0 w 42"/>
                <a:gd name="T1" fmla="*/ 224 h 28"/>
                <a:gd name="T2" fmla="*/ 348 w 42"/>
                <a:gd name="T3" fmla="*/ 0 h 28"/>
                <a:gd name="T4" fmla="*/ 32 w 42"/>
                <a:gd name="T5" fmla="*/ 176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8">
                  <a:moveTo>
                    <a:pt x="0" y="28"/>
                  </a:moveTo>
                  <a:cubicBezTo>
                    <a:pt x="0" y="20"/>
                    <a:pt x="36" y="13"/>
                    <a:pt x="42" y="0"/>
                  </a:cubicBezTo>
                  <a:cubicBezTo>
                    <a:pt x="28" y="5"/>
                    <a:pt x="17" y="15"/>
                    <a:pt x="4" y="22"/>
                  </a:cubicBezTo>
                </a:path>
              </a:pathLst>
            </a:custGeom>
            <a:solidFill>
              <a:srgbClr val="E8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7" name="Freeform 190">
              <a:extLst>
                <a:ext uri="{FF2B5EF4-FFF2-40B4-BE49-F238E27FC236}">
                  <a16:creationId xmlns:a16="http://schemas.microsoft.com/office/drawing/2014/main" id="{972B90E4-32C2-48AD-9230-2ED35C115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3336"/>
              <a:ext cx="64" cy="68"/>
            </a:xfrm>
            <a:custGeom>
              <a:avLst/>
              <a:gdLst>
                <a:gd name="T0" fmla="*/ 232 w 32"/>
                <a:gd name="T1" fmla="*/ 32 h 34"/>
                <a:gd name="T2" fmla="*/ 176 w 32"/>
                <a:gd name="T3" fmla="*/ 0 h 34"/>
                <a:gd name="T4" fmla="*/ 64 w 32"/>
                <a:gd name="T5" fmla="*/ 88 h 34"/>
                <a:gd name="T6" fmla="*/ 0 w 32"/>
                <a:gd name="T7" fmla="*/ 208 h 34"/>
                <a:gd name="T8" fmla="*/ 72 w 32"/>
                <a:gd name="T9" fmla="*/ 248 h 34"/>
                <a:gd name="T10" fmla="*/ 240 w 32"/>
                <a:gd name="T11" fmla="*/ 120 h 34"/>
                <a:gd name="T12" fmla="*/ 240 w 32"/>
                <a:gd name="T13" fmla="*/ 3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4">
                  <a:moveTo>
                    <a:pt x="29" y="4"/>
                  </a:moveTo>
                  <a:cubicBezTo>
                    <a:pt x="28" y="1"/>
                    <a:pt x="25" y="0"/>
                    <a:pt x="22" y="0"/>
                  </a:cubicBezTo>
                  <a:cubicBezTo>
                    <a:pt x="17" y="0"/>
                    <a:pt x="11" y="7"/>
                    <a:pt x="8" y="11"/>
                  </a:cubicBezTo>
                  <a:cubicBezTo>
                    <a:pt x="5" y="15"/>
                    <a:pt x="0" y="20"/>
                    <a:pt x="0" y="26"/>
                  </a:cubicBezTo>
                  <a:cubicBezTo>
                    <a:pt x="0" y="31"/>
                    <a:pt x="4" y="34"/>
                    <a:pt x="9" y="31"/>
                  </a:cubicBezTo>
                  <a:cubicBezTo>
                    <a:pt x="17" y="28"/>
                    <a:pt x="26" y="24"/>
                    <a:pt x="30" y="15"/>
                  </a:cubicBezTo>
                  <a:cubicBezTo>
                    <a:pt x="31" y="13"/>
                    <a:pt x="32" y="6"/>
                    <a:pt x="30" y="4"/>
                  </a:cubicBezTo>
                </a:path>
              </a:pathLst>
            </a:custGeom>
            <a:solidFill>
              <a:srgbClr val="F4E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8" name="Oval 191">
              <a:extLst>
                <a:ext uri="{FF2B5EF4-FFF2-40B4-BE49-F238E27FC236}">
                  <a16:creationId xmlns:a16="http://schemas.microsoft.com/office/drawing/2014/main" id="{FA940DCD-F334-4C1D-8742-E453763AD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3338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69" name="Oval 192">
              <a:extLst>
                <a:ext uri="{FF2B5EF4-FFF2-40B4-BE49-F238E27FC236}">
                  <a16:creationId xmlns:a16="http://schemas.microsoft.com/office/drawing/2014/main" id="{3BC98F4F-CBBC-485E-A845-F7804A909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" y="3352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70" name="Freeform 193">
              <a:extLst>
                <a:ext uri="{FF2B5EF4-FFF2-40B4-BE49-F238E27FC236}">
                  <a16:creationId xmlns:a16="http://schemas.microsoft.com/office/drawing/2014/main" id="{545C0470-F464-42BB-9882-661A04F7E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795"/>
              <a:ext cx="121" cy="290"/>
            </a:xfrm>
            <a:custGeom>
              <a:avLst/>
              <a:gdLst>
                <a:gd name="T0" fmla="*/ 0 w 60"/>
                <a:gd name="T1" fmla="*/ 56 h 144"/>
                <a:gd name="T2" fmla="*/ 171 w 60"/>
                <a:gd name="T3" fmla="*/ 211 h 144"/>
                <a:gd name="T4" fmla="*/ 220 w 60"/>
                <a:gd name="T5" fmla="*/ 1039 h 144"/>
                <a:gd name="T6" fmla="*/ 188 w 60"/>
                <a:gd name="T7" fmla="*/ 981 h 1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44">
                  <a:moveTo>
                    <a:pt x="0" y="7"/>
                  </a:moveTo>
                  <a:cubicBezTo>
                    <a:pt x="19" y="19"/>
                    <a:pt x="15" y="0"/>
                    <a:pt x="21" y="26"/>
                  </a:cubicBezTo>
                  <a:cubicBezTo>
                    <a:pt x="28" y="51"/>
                    <a:pt x="60" y="144"/>
                    <a:pt x="27" y="127"/>
                  </a:cubicBezTo>
                  <a:cubicBezTo>
                    <a:pt x="23" y="120"/>
                    <a:pt x="23" y="120"/>
                    <a:pt x="23" y="120"/>
                  </a:cubicBezTo>
                </a:path>
              </a:pathLst>
            </a:custGeom>
            <a:solidFill>
              <a:srgbClr val="E0A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1" name="Freeform 194">
              <a:extLst>
                <a:ext uri="{FF2B5EF4-FFF2-40B4-BE49-F238E27FC236}">
                  <a16:creationId xmlns:a16="http://schemas.microsoft.com/office/drawing/2014/main" id="{7189B4C6-F818-4AA7-BCB3-C08A41FFD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2530"/>
              <a:ext cx="199" cy="224"/>
            </a:xfrm>
            <a:custGeom>
              <a:avLst/>
              <a:gdLst>
                <a:gd name="T0" fmla="*/ 40 w 99"/>
                <a:gd name="T1" fmla="*/ 48 h 111"/>
                <a:gd name="T2" fmla="*/ 161 w 99"/>
                <a:gd name="T3" fmla="*/ 371 h 111"/>
                <a:gd name="T4" fmla="*/ 219 w 99"/>
                <a:gd name="T5" fmla="*/ 708 h 111"/>
                <a:gd name="T6" fmla="*/ 529 w 99"/>
                <a:gd name="T7" fmla="*/ 864 h 111"/>
                <a:gd name="T8" fmla="*/ 708 w 99"/>
                <a:gd name="T9" fmla="*/ 912 h 111"/>
                <a:gd name="T10" fmla="*/ 635 w 99"/>
                <a:gd name="T11" fmla="*/ 789 h 111"/>
                <a:gd name="T12" fmla="*/ 424 w 99"/>
                <a:gd name="T13" fmla="*/ 632 h 111"/>
                <a:gd name="T14" fmla="*/ 267 w 99"/>
                <a:gd name="T15" fmla="*/ 289 h 111"/>
                <a:gd name="T16" fmla="*/ 0 w 99"/>
                <a:gd name="T17" fmla="*/ 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" h="111">
                  <a:moveTo>
                    <a:pt x="5" y="6"/>
                  </a:moveTo>
                  <a:cubicBezTo>
                    <a:pt x="13" y="17"/>
                    <a:pt x="19" y="32"/>
                    <a:pt x="20" y="45"/>
                  </a:cubicBezTo>
                  <a:cubicBezTo>
                    <a:pt x="22" y="59"/>
                    <a:pt x="18" y="74"/>
                    <a:pt x="27" y="86"/>
                  </a:cubicBezTo>
                  <a:cubicBezTo>
                    <a:pt x="36" y="98"/>
                    <a:pt x="50" y="104"/>
                    <a:pt x="65" y="105"/>
                  </a:cubicBezTo>
                  <a:cubicBezTo>
                    <a:pt x="71" y="106"/>
                    <a:pt x="82" y="111"/>
                    <a:pt x="87" y="111"/>
                  </a:cubicBezTo>
                  <a:cubicBezTo>
                    <a:pt x="99" y="108"/>
                    <a:pt x="82" y="98"/>
                    <a:pt x="78" y="96"/>
                  </a:cubicBezTo>
                  <a:cubicBezTo>
                    <a:pt x="67" y="91"/>
                    <a:pt x="60" y="86"/>
                    <a:pt x="52" y="77"/>
                  </a:cubicBezTo>
                  <a:cubicBezTo>
                    <a:pt x="42" y="64"/>
                    <a:pt x="39" y="49"/>
                    <a:pt x="33" y="35"/>
                  </a:cubicBezTo>
                  <a:cubicBezTo>
                    <a:pt x="27" y="17"/>
                    <a:pt x="18" y="7"/>
                    <a:pt x="0" y="0"/>
                  </a:cubicBezTo>
                </a:path>
              </a:pathLst>
            </a:custGeom>
            <a:solidFill>
              <a:srgbClr val="D695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2" name="Freeform 195">
              <a:extLst>
                <a:ext uri="{FF2B5EF4-FFF2-40B4-BE49-F238E27FC236}">
                  <a16:creationId xmlns:a16="http://schemas.microsoft.com/office/drawing/2014/main" id="{A663B072-F467-4912-952A-39710577A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2506"/>
              <a:ext cx="121" cy="256"/>
            </a:xfrm>
            <a:custGeom>
              <a:avLst/>
              <a:gdLst>
                <a:gd name="T0" fmla="*/ 24 w 60"/>
                <a:gd name="T1" fmla="*/ 0 h 127"/>
                <a:gd name="T2" fmla="*/ 264 w 60"/>
                <a:gd name="T3" fmla="*/ 540 h 127"/>
                <a:gd name="T4" fmla="*/ 296 w 60"/>
                <a:gd name="T5" fmla="*/ 820 h 127"/>
                <a:gd name="T6" fmla="*/ 492 w 60"/>
                <a:gd name="T7" fmla="*/ 1032 h 127"/>
                <a:gd name="T8" fmla="*/ 220 w 60"/>
                <a:gd name="T9" fmla="*/ 744 h 127"/>
                <a:gd name="T10" fmla="*/ 0 w 60"/>
                <a:gd name="T11" fmla="*/ 712 h 127"/>
                <a:gd name="T12" fmla="*/ 97 w 60"/>
                <a:gd name="T13" fmla="*/ 312 h 127"/>
                <a:gd name="T14" fmla="*/ 32 w 60"/>
                <a:gd name="T15" fmla="*/ 16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127">
                  <a:moveTo>
                    <a:pt x="3" y="0"/>
                  </a:moveTo>
                  <a:cubicBezTo>
                    <a:pt x="27" y="16"/>
                    <a:pt x="30" y="40"/>
                    <a:pt x="32" y="66"/>
                  </a:cubicBezTo>
                  <a:cubicBezTo>
                    <a:pt x="32" y="77"/>
                    <a:pt x="32" y="90"/>
                    <a:pt x="36" y="100"/>
                  </a:cubicBezTo>
                  <a:cubicBezTo>
                    <a:pt x="42" y="113"/>
                    <a:pt x="50" y="118"/>
                    <a:pt x="60" y="126"/>
                  </a:cubicBezTo>
                  <a:cubicBezTo>
                    <a:pt x="46" y="127"/>
                    <a:pt x="32" y="102"/>
                    <a:pt x="27" y="91"/>
                  </a:cubicBezTo>
                  <a:cubicBezTo>
                    <a:pt x="20" y="76"/>
                    <a:pt x="8" y="69"/>
                    <a:pt x="0" y="87"/>
                  </a:cubicBezTo>
                  <a:cubicBezTo>
                    <a:pt x="3" y="70"/>
                    <a:pt x="11" y="56"/>
                    <a:pt x="12" y="38"/>
                  </a:cubicBezTo>
                  <a:cubicBezTo>
                    <a:pt x="13" y="25"/>
                    <a:pt x="11" y="13"/>
                    <a:pt x="4" y="2"/>
                  </a:cubicBezTo>
                </a:path>
              </a:pathLst>
            </a:custGeom>
            <a:solidFill>
              <a:srgbClr val="E8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3" name="Freeform 196">
              <a:extLst>
                <a:ext uri="{FF2B5EF4-FFF2-40B4-BE49-F238E27FC236}">
                  <a16:creationId xmlns:a16="http://schemas.microsoft.com/office/drawing/2014/main" id="{8137FE57-0031-4E84-B399-F9C5C7FC5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1474"/>
              <a:ext cx="445" cy="746"/>
            </a:xfrm>
            <a:custGeom>
              <a:avLst/>
              <a:gdLst>
                <a:gd name="T0" fmla="*/ 783 w 221"/>
                <a:gd name="T1" fmla="*/ 353 h 370"/>
                <a:gd name="T2" fmla="*/ 532 w 221"/>
                <a:gd name="T3" fmla="*/ 581 h 370"/>
                <a:gd name="T4" fmla="*/ 276 w 221"/>
                <a:gd name="T5" fmla="*/ 581 h 370"/>
                <a:gd name="T6" fmla="*/ 312 w 221"/>
                <a:gd name="T7" fmla="*/ 1073 h 370"/>
                <a:gd name="T8" fmla="*/ 276 w 221"/>
                <a:gd name="T9" fmla="*/ 1796 h 370"/>
                <a:gd name="T10" fmla="*/ 171 w 221"/>
                <a:gd name="T11" fmla="*/ 2040 h 370"/>
                <a:gd name="T12" fmla="*/ 40 w 221"/>
                <a:gd name="T13" fmla="*/ 2252 h 370"/>
                <a:gd name="T14" fmla="*/ 401 w 221"/>
                <a:gd name="T15" fmla="*/ 2252 h 370"/>
                <a:gd name="T16" fmla="*/ 733 w 221"/>
                <a:gd name="T17" fmla="*/ 2573 h 370"/>
                <a:gd name="T18" fmla="*/ 1063 w 221"/>
                <a:gd name="T19" fmla="*/ 2984 h 370"/>
                <a:gd name="T20" fmla="*/ 1013 w 221"/>
                <a:gd name="T21" fmla="*/ 2321 h 370"/>
                <a:gd name="T22" fmla="*/ 1160 w 221"/>
                <a:gd name="T23" fmla="*/ 1903 h 370"/>
                <a:gd name="T24" fmla="*/ 1460 w 221"/>
                <a:gd name="T25" fmla="*/ 1805 h 370"/>
                <a:gd name="T26" fmla="*/ 1168 w 221"/>
                <a:gd name="T27" fmla="*/ 1147 h 370"/>
                <a:gd name="T28" fmla="*/ 1071 w 221"/>
                <a:gd name="T29" fmla="*/ 427 h 370"/>
                <a:gd name="T30" fmla="*/ 832 w 221"/>
                <a:gd name="T31" fmla="*/ 228 h 37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1" h="370">
                  <a:moveTo>
                    <a:pt x="96" y="43"/>
                  </a:moveTo>
                  <a:cubicBezTo>
                    <a:pt x="87" y="56"/>
                    <a:pt x="80" y="67"/>
                    <a:pt x="65" y="71"/>
                  </a:cubicBezTo>
                  <a:cubicBezTo>
                    <a:pt x="54" y="74"/>
                    <a:pt x="45" y="70"/>
                    <a:pt x="34" y="71"/>
                  </a:cubicBezTo>
                  <a:cubicBezTo>
                    <a:pt x="0" y="74"/>
                    <a:pt x="32" y="115"/>
                    <a:pt x="38" y="131"/>
                  </a:cubicBezTo>
                  <a:cubicBezTo>
                    <a:pt x="49" y="160"/>
                    <a:pt x="36" y="191"/>
                    <a:pt x="34" y="219"/>
                  </a:cubicBezTo>
                  <a:cubicBezTo>
                    <a:pt x="33" y="233"/>
                    <a:pt x="29" y="239"/>
                    <a:pt x="21" y="249"/>
                  </a:cubicBezTo>
                  <a:cubicBezTo>
                    <a:pt x="14" y="256"/>
                    <a:pt x="3" y="263"/>
                    <a:pt x="5" y="275"/>
                  </a:cubicBezTo>
                  <a:cubicBezTo>
                    <a:pt x="19" y="281"/>
                    <a:pt x="33" y="269"/>
                    <a:pt x="49" y="275"/>
                  </a:cubicBezTo>
                  <a:cubicBezTo>
                    <a:pt x="66" y="282"/>
                    <a:pt x="81" y="298"/>
                    <a:pt x="90" y="314"/>
                  </a:cubicBezTo>
                  <a:cubicBezTo>
                    <a:pt x="98" y="327"/>
                    <a:pt x="108" y="370"/>
                    <a:pt x="130" y="364"/>
                  </a:cubicBezTo>
                  <a:cubicBezTo>
                    <a:pt x="155" y="356"/>
                    <a:pt x="125" y="299"/>
                    <a:pt x="124" y="283"/>
                  </a:cubicBezTo>
                  <a:cubicBezTo>
                    <a:pt x="122" y="264"/>
                    <a:pt x="124" y="242"/>
                    <a:pt x="142" y="232"/>
                  </a:cubicBezTo>
                  <a:cubicBezTo>
                    <a:pt x="153" y="226"/>
                    <a:pt x="167" y="226"/>
                    <a:pt x="179" y="220"/>
                  </a:cubicBezTo>
                  <a:cubicBezTo>
                    <a:pt x="221" y="200"/>
                    <a:pt x="154" y="163"/>
                    <a:pt x="143" y="140"/>
                  </a:cubicBezTo>
                  <a:cubicBezTo>
                    <a:pt x="129" y="111"/>
                    <a:pt x="125" y="82"/>
                    <a:pt x="131" y="52"/>
                  </a:cubicBezTo>
                  <a:cubicBezTo>
                    <a:pt x="135" y="31"/>
                    <a:pt x="117" y="0"/>
                    <a:pt x="102" y="28"/>
                  </a:cubicBezTo>
                </a:path>
              </a:pathLst>
            </a:custGeom>
            <a:solidFill>
              <a:srgbClr val="E8B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4" name="Freeform 197">
              <a:extLst>
                <a:ext uri="{FF2B5EF4-FFF2-40B4-BE49-F238E27FC236}">
                  <a16:creationId xmlns:a16="http://schemas.microsoft.com/office/drawing/2014/main" id="{A61A668C-72FB-44CC-95CE-4375C568C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501"/>
              <a:ext cx="679" cy="1039"/>
            </a:xfrm>
            <a:custGeom>
              <a:avLst/>
              <a:gdLst>
                <a:gd name="T0" fmla="*/ 1497 w 337"/>
                <a:gd name="T1" fmla="*/ 0 h 516"/>
                <a:gd name="T2" fmla="*/ 885 w 337"/>
                <a:gd name="T3" fmla="*/ 203 h 516"/>
                <a:gd name="T4" fmla="*/ 393 w 337"/>
                <a:gd name="T5" fmla="*/ 652 h 516"/>
                <a:gd name="T6" fmla="*/ 155 w 337"/>
                <a:gd name="T7" fmla="*/ 1021 h 516"/>
                <a:gd name="T8" fmla="*/ 97 w 337"/>
                <a:gd name="T9" fmla="*/ 1079 h 516"/>
                <a:gd name="T10" fmla="*/ 171 w 337"/>
                <a:gd name="T11" fmla="*/ 1667 h 516"/>
                <a:gd name="T12" fmla="*/ 572 w 337"/>
                <a:gd name="T13" fmla="*/ 2016 h 516"/>
                <a:gd name="T14" fmla="*/ 677 w 337"/>
                <a:gd name="T15" fmla="*/ 3085 h 516"/>
                <a:gd name="T16" fmla="*/ 1185 w 337"/>
                <a:gd name="T17" fmla="*/ 3560 h 516"/>
                <a:gd name="T18" fmla="*/ 1815 w 337"/>
                <a:gd name="T19" fmla="*/ 4009 h 516"/>
                <a:gd name="T20" fmla="*/ 2021 w 337"/>
                <a:gd name="T21" fmla="*/ 4212 h 516"/>
                <a:gd name="T22" fmla="*/ 2087 w 337"/>
                <a:gd name="T23" fmla="*/ 4180 h 516"/>
                <a:gd name="T24" fmla="*/ 2055 w 337"/>
                <a:gd name="T25" fmla="*/ 3804 h 516"/>
                <a:gd name="T26" fmla="*/ 2087 w 337"/>
                <a:gd name="T27" fmla="*/ 2940 h 516"/>
                <a:gd name="T28" fmla="*/ 2643 w 337"/>
                <a:gd name="T29" fmla="*/ 1959 h 516"/>
                <a:gd name="T30" fmla="*/ 2537 w 337"/>
                <a:gd name="T31" fmla="*/ 791 h 516"/>
                <a:gd name="T32" fmla="*/ 1783 w 337"/>
                <a:gd name="T33" fmla="*/ 56 h 516"/>
                <a:gd name="T34" fmla="*/ 1497 w 337"/>
                <a:gd name="T35" fmla="*/ 0 h 5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37" h="516">
                  <a:moveTo>
                    <a:pt x="183" y="0"/>
                  </a:moveTo>
                  <a:cubicBezTo>
                    <a:pt x="157" y="0"/>
                    <a:pt x="129" y="10"/>
                    <a:pt x="108" y="25"/>
                  </a:cubicBezTo>
                  <a:cubicBezTo>
                    <a:pt x="86" y="40"/>
                    <a:pt x="67" y="62"/>
                    <a:pt x="48" y="80"/>
                  </a:cubicBezTo>
                  <a:cubicBezTo>
                    <a:pt x="36" y="92"/>
                    <a:pt x="21" y="108"/>
                    <a:pt x="19" y="125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0" y="159"/>
                    <a:pt x="1" y="183"/>
                    <a:pt x="21" y="204"/>
                  </a:cubicBezTo>
                  <a:cubicBezTo>
                    <a:pt x="36" y="220"/>
                    <a:pt x="60" y="228"/>
                    <a:pt x="70" y="247"/>
                  </a:cubicBezTo>
                  <a:cubicBezTo>
                    <a:pt x="91" y="285"/>
                    <a:pt x="71" y="337"/>
                    <a:pt x="83" y="378"/>
                  </a:cubicBezTo>
                  <a:cubicBezTo>
                    <a:pt x="94" y="413"/>
                    <a:pt x="108" y="431"/>
                    <a:pt x="145" y="436"/>
                  </a:cubicBezTo>
                  <a:cubicBezTo>
                    <a:pt x="182" y="441"/>
                    <a:pt x="200" y="460"/>
                    <a:pt x="222" y="491"/>
                  </a:cubicBezTo>
                  <a:cubicBezTo>
                    <a:pt x="228" y="498"/>
                    <a:pt x="236" y="516"/>
                    <a:pt x="247" y="516"/>
                  </a:cubicBezTo>
                  <a:cubicBezTo>
                    <a:pt x="249" y="516"/>
                    <a:pt x="252" y="515"/>
                    <a:pt x="255" y="512"/>
                  </a:cubicBezTo>
                  <a:cubicBezTo>
                    <a:pt x="266" y="501"/>
                    <a:pt x="253" y="477"/>
                    <a:pt x="251" y="466"/>
                  </a:cubicBezTo>
                  <a:cubicBezTo>
                    <a:pt x="244" y="430"/>
                    <a:pt x="244" y="394"/>
                    <a:pt x="255" y="360"/>
                  </a:cubicBezTo>
                  <a:cubicBezTo>
                    <a:pt x="270" y="315"/>
                    <a:pt x="310" y="285"/>
                    <a:pt x="323" y="240"/>
                  </a:cubicBezTo>
                  <a:cubicBezTo>
                    <a:pt x="337" y="195"/>
                    <a:pt x="332" y="139"/>
                    <a:pt x="310" y="97"/>
                  </a:cubicBezTo>
                  <a:cubicBezTo>
                    <a:pt x="294" y="65"/>
                    <a:pt x="251" y="21"/>
                    <a:pt x="218" y="7"/>
                  </a:cubicBezTo>
                  <a:cubicBezTo>
                    <a:pt x="207" y="2"/>
                    <a:pt x="195" y="0"/>
                    <a:pt x="183" y="0"/>
                  </a:cubicBezTo>
                </a:path>
              </a:pathLst>
            </a:custGeom>
            <a:solidFill>
              <a:srgbClr val="E5A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5" name="Freeform 198">
              <a:extLst>
                <a:ext uri="{FF2B5EF4-FFF2-40B4-BE49-F238E27FC236}">
                  <a16:creationId xmlns:a16="http://schemas.microsoft.com/office/drawing/2014/main" id="{99EBAE5C-1CF3-4371-93B4-65C686BEF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580"/>
              <a:ext cx="191" cy="573"/>
            </a:xfrm>
            <a:custGeom>
              <a:avLst/>
              <a:gdLst>
                <a:gd name="T0" fmla="*/ 195 w 95"/>
                <a:gd name="T1" fmla="*/ 0 h 284"/>
                <a:gd name="T2" fmla="*/ 145 w 95"/>
                <a:gd name="T3" fmla="*/ 40 h 284"/>
                <a:gd name="T4" fmla="*/ 88 w 95"/>
                <a:gd name="T5" fmla="*/ 123 h 284"/>
                <a:gd name="T6" fmla="*/ 275 w 95"/>
                <a:gd name="T7" fmla="*/ 583 h 284"/>
                <a:gd name="T8" fmla="*/ 185 w 95"/>
                <a:gd name="T9" fmla="*/ 1009 h 284"/>
                <a:gd name="T10" fmla="*/ 32 w 95"/>
                <a:gd name="T11" fmla="*/ 1225 h 284"/>
                <a:gd name="T12" fmla="*/ 113 w 95"/>
                <a:gd name="T13" fmla="*/ 1485 h 284"/>
                <a:gd name="T14" fmla="*/ 105 w 95"/>
                <a:gd name="T15" fmla="*/ 1832 h 284"/>
                <a:gd name="T16" fmla="*/ 121 w 95"/>
                <a:gd name="T17" fmla="*/ 2211 h 284"/>
                <a:gd name="T18" fmla="*/ 169 w 95"/>
                <a:gd name="T19" fmla="*/ 2332 h 284"/>
                <a:gd name="T20" fmla="*/ 235 w 95"/>
                <a:gd name="T21" fmla="*/ 2268 h 284"/>
                <a:gd name="T22" fmla="*/ 372 w 95"/>
                <a:gd name="T23" fmla="*/ 1953 h 284"/>
                <a:gd name="T24" fmla="*/ 579 w 95"/>
                <a:gd name="T25" fmla="*/ 1340 h 284"/>
                <a:gd name="T26" fmla="*/ 716 w 95"/>
                <a:gd name="T27" fmla="*/ 740 h 284"/>
                <a:gd name="T28" fmla="*/ 372 w 95"/>
                <a:gd name="T29" fmla="*/ 280 h 284"/>
                <a:gd name="T30" fmla="*/ 195 w 95"/>
                <a:gd name="T31" fmla="*/ 0 h 2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5" h="284">
                  <a:moveTo>
                    <a:pt x="24" y="0"/>
                  </a:moveTo>
                  <a:cubicBezTo>
                    <a:pt x="22" y="0"/>
                    <a:pt x="20" y="1"/>
                    <a:pt x="18" y="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0" y="40"/>
                    <a:pt x="21" y="53"/>
                    <a:pt x="34" y="71"/>
                  </a:cubicBezTo>
                  <a:cubicBezTo>
                    <a:pt x="45" y="88"/>
                    <a:pt x="38" y="111"/>
                    <a:pt x="23" y="123"/>
                  </a:cubicBezTo>
                  <a:cubicBezTo>
                    <a:pt x="13" y="131"/>
                    <a:pt x="5" y="135"/>
                    <a:pt x="4" y="149"/>
                  </a:cubicBezTo>
                  <a:cubicBezTo>
                    <a:pt x="2" y="161"/>
                    <a:pt x="10" y="170"/>
                    <a:pt x="14" y="181"/>
                  </a:cubicBezTo>
                  <a:cubicBezTo>
                    <a:pt x="20" y="196"/>
                    <a:pt x="16" y="208"/>
                    <a:pt x="13" y="223"/>
                  </a:cubicBezTo>
                  <a:cubicBezTo>
                    <a:pt x="10" y="238"/>
                    <a:pt x="12" y="254"/>
                    <a:pt x="15" y="269"/>
                  </a:cubicBezTo>
                  <a:cubicBezTo>
                    <a:pt x="16" y="277"/>
                    <a:pt x="18" y="284"/>
                    <a:pt x="21" y="284"/>
                  </a:cubicBezTo>
                  <a:cubicBezTo>
                    <a:pt x="23" y="284"/>
                    <a:pt x="26" y="282"/>
                    <a:pt x="29" y="276"/>
                  </a:cubicBezTo>
                  <a:cubicBezTo>
                    <a:pt x="37" y="265"/>
                    <a:pt x="42" y="251"/>
                    <a:pt x="46" y="238"/>
                  </a:cubicBezTo>
                  <a:cubicBezTo>
                    <a:pt x="53" y="212"/>
                    <a:pt x="58" y="186"/>
                    <a:pt x="71" y="163"/>
                  </a:cubicBezTo>
                  <a:cubicBezTo>
                    <a:pt x="82" y="142"/>
                    <a:pt x="95" y="113"/>
                    <a:pt x="88" y="90"/>
                  </a:cubicBezTo>
                  <a:cubicBezTo>
                    <a:pt x="81" y="63"/>
                    <a:pt x="62" y="53"/>
                    <a:pt x="46" y="34"/>
                  </a:cubicBezTo>
                  <a:cubicBezTo>
                    <a:pt x="41" y="28"/>
                    <a:pt x="34" y="0"/>
                    <a:pt x="24" y="0"/>
                  </a:cubicBezTo>
                </a:path>
              </a:pathLst>
            </a:custGeom>
            <a:solidFill>
              <a:srgbClr val="E5A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6" name="Freeform 199">
              <a:extLst>
                <a:ext uri="{FF2B5EF4-FFF2-40B4-BE49-F238E27FC236}">
                  <a16:creationId xmlns:a16="http://schemas.microsoft.com/office/drawing/2014/main" id="{D46031D1-727B-40F9-8AF1-DDDE901C8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1579"/>
              <a:ext cx="163" cy="288"/>
            </a:xfrm>
            <a:custGeom>
              <a:avLst/>
              <a:gdLst>
                <a:gd name="T0" fmla="*/ 660 w 81"/>
                <a:gd name="T1" fmla="*/ 1168 h 143"/>
                <a:gd name="T2" fmla="*/ 636 w 81"/>
                <a:gd name="T3" fmla="*/ 393 h 143"/>
                <a:gd name="T4" fmla="*/ 449 w 81"/>
                <a:gd name="T5" fmla="*/ 203 h 143"/>
                <a:gd name="T6" fmla="*/ 336 w 81"/>
                <a:gd name="T7" fmla="*/ 0 h 143"/>
                <a:gd name="T8" fmla="*/ 268 w 81"/>
                <a:gd name="T9" fmla="*/ 187 h 143"/>
                <a:gd name="T10" fmla="*/ 64 w 81"/>
                <a:gd name="T11" fmla="*/ 211 h 143"/>
                <a:gd name="T12" fmla="*/ 89 w 81"/>
                <a:gd name="T13" fmla="*/ 612 h 143"/>
                <a:gd name="T14" fmla="*/ 457 w 81"/>
                <a:gd name="T15" fmla="*/ 1168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143">
                  <a:moveTo>
                    <a:pt x="81" y="143"/>
                  </a:moveTo>
                  <a:cubicBezTo>
                    <a:pt x="62" y="120"/>
                    <a:pt x="52" y="67"/>
                    <a:pt x="78" y="48"/>
                  </a:cubicBezTo>
                  <a:cubicBezTo>
                    <a:pt x="70" y="41"/>
                    <a:pt x="61" y="35"/>
                    <a:pt x="55" y="25"/>
                  </a:cubicBezTo>
                  <a:cubicBezTo>
                    <a:pt x="50" y="18"/>
                    <a:pt x="47" y="7"/>
                    <a:pt x="41" y="0"/>
                  </a:cubicBezTo>
                  <a:cubicBezTo>
                    <a:pt x="40" y="11"/>
                    <a:pt x="43" y="18"/>
                    <a:pt x="33" y="23"/>
                  </a:cubicBezTo>
                  <a:cubicBezTo>
                    <a:pt x="25" y="27"/>
                    <a:pt x="15" y="19"/>
                    <a:pt x="8" y="26"/>
                  </a:cubicBezTo>
                  <a:cubicBezTo>
                    <a:pt x="0" y="35"/>
                    <a:pt x="9" y="66"/>
                    <a:pt x="11" y="75"/>
                  </a:cubicBezTo>
                  <a:cubicBezTo>
                    <a:pt x="15" y="95"/>
                    <a:pt x="31" y="141"/>
                    <a:pt x="56" y="143"/>
                  </a:cubicBezTo>
                </a:path>
              </a:pathLst>
            </a:custGeom>
            <a:solidFill>
              <a:srgbClr val="E8B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7" name="Freeform 200">
              <a:extLst>
                <a:ext uri="{FF2B5EF4-FFF2-40B4-BE49-F238E27FC236}">
                  <a16:creationId xmlns:a16="http://schemas.microsoft.com/office/drawing/2014/main" id="{FD2DFC0D-96D2-4D67-8CDB-364784BC7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1410"/>
              <a:ext cx="127" cy="296"/>
            </a:xfrm>
            <a:custGeom>
              <a:avLst/>
              <a:gdLst>
                <a:gd name="T0" fmla="*/ 411 w 63"/>
                <a:gd name="T1" fmla="*/ 0 h 147"/>
                <a:gd name="T2" fmla="*/ 24 w 63"/>
                <a:gd name="T3" fmla="*/ 475 h 147"/>
                <a:gd name="T4" fmla="*/ 139 w 63"/>
                <a:gd name="T5" fmla="*/ 733 h 147"/>
                <a:gd name="T6" fmla="*/ 353 w 63"/>
                <a:gd name="T7" fmla="*/ 1200 h 147"/>
                <a:gd name="T8" fmla="*/ 403 w 63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47">
                  <a:moveTo>
                    <a:pt x="50" y="0"/>
                  </a:moveTo>
                  <a:cubicBezTo>
                    <a:pt x="47" y="19"/>
                    <a:pt x="33" y="74"/>
                    <a:pt x="3" y="58"/>
                  </a:cubicBezTo>
                  <a:cubicBezTo>
                    <a:pt x="0" y="75"/>
                    <a:pt x="7" y="78"/>
                    <a:pt x="17" y="90"/>
                  </a:cubicBezTo>
                  <a:cubicBezTo>
                    <a:pt x="30" y="105"/>
                    <a:pt x="38" y="128"/>
                    <a:pt x="43" y="147"/>
                  </a:cubicBezTo>
                  <a:cubicBezTo>
                    <a:pt x="29" y="97"/>
                    <a:pt x="63" y="50"/>
                    <a:pt x="49" y="0"/>
                  </a:cubicBezTo>
                </a:path>
              </a:pathLst>
            </a:custGeom>
            <a:solidFill>
              <a:srgbClr val="E8B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8" name="Freeform 201">
              <a:extLst>
                <a:ext uri="{FF2B5EF4-FFF2-40B4-BE49-F238E27FC236}">
                  <a16:creationId xmlns:a16="http://schemas.microsoft.com/office/drawing/2014/main" id="{8C1CFCD3-8E8A-4F4C-8FAB-465086A2F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1728"/>
              <a:ext cx="133" cy="186"/>
            </a:xfrm>
            <a:custGeom>
              <a:avLst/>
              <a:gdLst>
                <a:gd name="T0" fmla="*/ 113 w 66"/>
                <a:gd name="T1" fmla="*/ 0 h 92"/>
                <a:gd name="T2" fmla="*/ 139 w 66"/>
                <a:gd name="T3" fmla="*/ 404 h 92"/>
                <a:gd name="T4" fmla="*/ 8 w 66"/>
                <a:gd name="T5" fmla="*/ 752 h 92"/>
                <a:gd name="T6" fmla="*/ 272 w 66"/>
                <a:gd name="T7" fmla="*/ 671 h 92"/>
                <a:gd name="T8" fmla="*/ 508 w 66"/>
                <a:gd name="T9" fmla="*/ 528 h 92"/>
                <a:gd name="T10" fmla="*/ 508 w 66"/>
                <a:gd name="T11" fmla="*/ 299 h 92"/>
                <a:gd name="T12" fmla="*/ 393 w 66"/>
                <a:gd name="T13" fmla="*/ 241 h 92"/>
                <a:gd name="T14" fmla="*/ 105 w 66"/>
                <a:gd name="T15" fmla="*/ 24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92">
                  <a:moveTo>
                    <a:pt x="14" y="0"/>
                  </a:moveTo>
                  <a:cubicBezTo>
                    <a:pt x="15" y="17"/>
                    <a:pt x="20" y="31"/>
                    <a:pt x="17" y="49"/>
                  </a:cubicBezTo>
                  <a:cubicBezTo>
                    <a:pt x="15" y="64"/>
                    <a:pt x="0" y="77"/>
                    <a:pt x="1" y="91"/>
                  </a:cubicBezTo>
                  <a:cubicBezTo>
                    <a:pt x="14" y="90"/>
                    <a:pt x="18" y="77"/>
                    <a:pt x="33" y="81"/>
                  </a:cubicBezTo>
                  <a:cubicBezTo>
                    <a:pt x="55" y="86"/>
                    <a:pt x="57" y="92"/>
                    <a:pt x="62" y="64"/>
                  </a:cubicBezTo>
                  <a:cubicBezTo>
                    <a:pt x="63" y="56"/>
                    <a:pt x="66" y="43"/>
                    <a:pt x="62" y="36"/>
                  </a:cubicBezTo>
                  <a:cubicBezTo>
                    <a:pt x="58" y="27"/>
                    <a:pt x="55" y="32"/>
                    <a:pt x="48" y="29"/>
                  </a:cubicBezTo>
                  <a:cubicBezTo>
                    <a:pt x="33" y="23"/>
                    <a:pt x="23" y="15"/>
                    <a:pt x="13" y="3"/>
                  </a:cubicBezTo>
                </a:path>
              </a:pathLst>
            </a:custGeom>
            <a:solidFill>
              <a:srgbClr val="E8B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9" name="Freeform 202">
              <a:extLst>
                <a:ext uri="{FF2B5EF4-FFF2-40B4-BE49-F238E27FC236}">
                  <a16:creationId xmlns:a16="http://schemas.microsoft.com/office/drawing/2014/main" id="{5DE608EC-8713-4FE7-BC43-4CD59816C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1982"/>
              <a:ext cx="192" cy="185"/>
            </a:xfrm>
            <a:custGeom>
              <a:avLst/>
              <a:gdLst>
                <a:gd name="T0" fmla="*/ 0 w 95"/>
                <a:gd name="T1" fmla="*/ 364 h 92"/>
                <a:gd name="T2" fmla="*/ 380 w 95"/>
                <a:gd name="T3" fmla="*/ 416 h 92"/>
                <a:gd name="T4" fmla="*/ 536 w 95"/>
                <a:gd name="T5" fmla="*/ 571 h 92"/>
                <a:gd name="T6" fmla="*/ 687 w 95"/>
                <a:gd name="T7" fmla="*/ 748 h 92"/>
                <a:gd name="T8" fmla="*/ 620 w 95"/>
                <a:gd name="T9" fmla="*/ 400 h 92"/>
                <a:gd name="T10" fmla="*/ 445 w 95"/>
                <a:gd name="T11" fmla="*/ 48 h 92"/>
                <a:gd name="T12" fmla="*/ 49 w 95"/>
                <a:gd name="T13" fmla="*/ 316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92">
                  <a:moveTo>
                    <a:pt x="0" y="45"/>
                  </a:moveTo>
                  <a:cubicBezTo>
                    <a:pt x="17" y="37"/>
                    <a:pt x="32" y="40"/>
                    <a:pt x="46" y="51"/>
                  </a:cubicBezTo>
                  <a:cubicBezTo>
                    <a:pt x="53" y="57"/>
                    <a:pt x="60" y="62"/>
                    <a:pt x="65" y="70"/>
                  </a:cubicBezTo>
                  <a:cubicBezTo>
                    <a:pt x="70" y="77"/>
                    <a:pt x="77" y="87"/>
                    <a:pt x="83" y="92"/>
                  </a:cubicBezTo>
                  <a:cubicBezTo>
                    <a:pt x="95" y="81"/>
                    <a:pt x="81" y="60"/>
                    <a:pt x="75" y="49"/>
                  </a:cubicBezTo>
                  <a:cubicBezTo>
                    <a:pt x="70" y="38"/>
                    <a:pt x="66" y="11"/>
                    <a:pt x="54" y="6"/>
                  </a:cubicBezTo>
                  <a:cubicBezTo>
                    <a:pt x="39" y="0"/>
                    <a:pt x="18" y="30"/>
                    <a:pt x="6" y="39"/>
                  </a:cubicBezTo>
                </a:path>
              </a:pathLst>
            </a:custGeom>
            <a:solidFill>
              <a:srgbClr val="E8B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0" name="Freeform 203">
              <a:extLst>
                <a:ext uri="{FF2B5EF4-FFF2-40B4-BE49-F238E27FC236}">
                  <a16:creationId xmlns:a16="http://schemas.microsoft.com/office/drawing/2014/main" id="{038067F7-DA2D-4E04-A6D8-2BC91B299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1484"/>
              <a:ext cx="101" cy="244"/>
            </a:xfrm>
            <a:custGeom>
              <a:avLst/>
              <a:gdLst>
                <a:gd name="T0" fmla="*/ 0 w 50"/>
                <a:gd name="T1" fmla="*/ 188 h 121"/>
                <a:gd name="T2" fmla="*/ 248 w 50"/>
                <a:gd name="T3" fmla="*/ 0 h 121"/>
                <a:gd name="T4" fmla="*/ 412 w 50"/>
                <a:gd name="T5" fmla="*/ 992 h 121"/>
                <a:gd name="T6" fmla="*/ 8 w 50"/>
                <a:gd name="T7" fmla="*/ 204 h 1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21">
                  <a:moveTo>
                    <a:pt x="0" y="23"/>
                  </a:moveTo>
                  <a:cubicBezTo>
                    <a:pt x="15" y="23"/>
                    <a:pt x="29" y="18"/>
                    <a:pt x="30" y="0"/>
                  </a:cubicBezTo>
                  <a:cubicBezTo>
                    <a:pt x="13" y="43"/>
                    <a:pt x="45" y="80"/>
                    <a:pt x="50" y="121"/>
                  </a:cubicBezTo>
                  <a:cubicBezTo>
                    <a:pt x="33" y="89"/>
                    <a:pt x="25" y="52"/>
                    <a:pt x="1" y="25"/>
                  </a:cubicBezTo>
                </a:path>
              </a:pathLst>
            </a:custGeom>
            <a:solidFill>
              <a:srgbClr val="EC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1" name="Freeform 204">
              <a:extLst>
                <a:ext uri="{FF2B5EF4-FFF2-40B4-BE49-F238E27FC236}">
                  <a16:creationId xmlns:a16="http://schemas.microsoft.com/office/drawing/2014/main" id="{D72C0BD2-00E8-4D5B-A534-F92220BCC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607"/>
              <a:ext cx="99" cy="153"/>
            </a:xfrm>
            <a:custGeom>
              <a:avLst/>
              <a:gdLst>
                <a:gd name="T0" fmla="*/ 257 w 49"/>
                <a:gd name="T1" fmla="*/ 0 h 76"/>
                <a:gd name="T2" fmla="*/ 404 w 49"/>
                <a:gd name="T3" fmla="*/ 219 h 76"/>
                <a:gd name="T4" fmla="*/ 196 w 49"/>
                <a:gd name="T5" fmla="*/ 376 h 76"/>
                <a:gd name="T6" fmla="*/ 89 w 49"/>
                <a:gd name="T7" fmla="*/ 499 h 76"/>
                <a:gd name="T8" fmla="*/ 0 w 49"/>
                <a:gd name="T9" fmla="*/ 620 h 76"/>
                <a:gd name="T10" fmla="*/ 224 w 49"/>
                <a:gd name="T11" fmla="*/ 260 h 76"/>
                <a:gd name="T12" fmla="*/ 257 w 49"/>
                <a:gd name="T13" fmla="*/ 48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76">
                  <a:moveTo>
                    <a:pt x="31" y="0"/>
                  </a:moveTo>
                  <a:cubicBezTo>
                    <a:pt x="32" y="11"/>
                    <a:pt x="43" y="18"/>
                    <a:pt x="49" y="27"/>
                  </a:cubicBezTo>
                  <a:cubicBezTo>
                    <a:pt x="41" y="33"/>
                    <a:pt x="32" y="39"/>
                    <a:pt x="24" y="46"/>
                  </a:cubicBezTo>
                  <a:cubicBezTo>
                    <a:pt x="18" y="50"/>
                    <a:pt x="15" y="56"/>
                    <a:pt x="11" y="61"/>
                  </a:cubicBezTo>
                  <a:cubicBezTo>
                    <a:pt x="7" y="66"/>
                    <a:pt x="4" y="73"/>
                    <a:pt x="0" y="76"/>
                  </a:cubicBezTo>
                  <a:cubicBezTo>
                    <a:pt x="6" y="59"/>
                    <a:pt x="19" y="47"/>
                    <a:pt x="27" y="32"/>
                  </a:cubicBezTo>
                  <a:cubicBezTo>
                    <a:pt x="32" y="22"/>
                    <a:pt x="30" y="16"/>
                    <a:pt x="31" y="6"/>
                  </a:cubicBezTo>
                </a:path>
              </a:pathLst>
            </a:custGeom>
            <a:solidFill>
              <a:srgbClr val="EC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2" name="Freeform 205">
              <a:extLst>
                <a:ext uri="{FF2B5EF4-FFF2-40B4-BE49-F238E27FC236}">
                  <a16:creationId xmlns:a16="http://schemas.microsoft.com/office/drawing/2014/main" id="{B83F4228-61FF-4DAA-B7B8-D1887DCBA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767"/>
              <a:ext cx="156" cy="128"/>
            </a:xfrm>
            <a:custGeom>
              <a:avLst/>
              <a:gdLst>
                <a:gd name="T0" fmla="*/ 16 w 77"/>
                <a:gd name="T1" fmla="*/ 0 h 64"/>
                <a:gd name="T2" fmla="*/ 0 w 77"/>
                <a:gd name="T3" fmla="*/ 376 h 64"/>
                <a:gd name="T4" fmla="*/ 267 w 77"/>
                <a:gd name="T5" fmla="*/ 376 h 64"/>
                <a:gd name="T6" fmla="*/ 440 w 77"/>
                <a:gd name="T7" fmla="*/ 456 h 64"/>
                <a:gd name="T8" fmla="*/ 640 w 77"/>
                <a:gd name="T9" fmla="*/ 512 h 64"/>
                <a:gd name="T10" fmla="*/ 440 w 77"/>
                <a:gd name="T11" fmla="*/ 416 h 64"/>
                <a:gd name="T12" fmla="*/ 251 w 77"/>
                <a:gd name="T13" fmla="*/ 312 h 64"/>
                <a:gd name="T14" fmla="*/ 24 w 77"/>
                <a:gd name="T15" fmla="*/ 48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64">
                  <a:moveTo>
                    <a:pt x="2" y="0"/>
                  </a:moveTo>
                  <a:cubicBezTo>
                    <a:pt x="8" y="12"/>
                    <a:pt x="5" y="34"/>
                    <a:pt x="0" y="47"/>
                  </a:cubicBezTo>
                  <a:cubicBezTo>
                    <a:pt x="5" y="38"/>
                    <a:pt x="25" y="44"/>
                    <a:pt x="32" y="47"/>
                  </a:cubicBezTo>
                  <a:cubicBezTo>
                    <a:pt x="39" y="50"/>
                    <a:pt x="46" y="54"/>
                    <a:pt x="53" y="57"/>
                  </a:cubicBezTo>
                  <a:cubicBezTo>
                    <a:pt x="60" y="60"/>
                    <a:pt x="70" y="64"/>
                    <a:pt x="77" y="64"/>
                  </a:cubicBezTo>
                  <a:cubicBezTo>
                    <a:pt x="70" y="63"/>
                    <a:pt x="59" y="55"/>
                    <a:pt x="53" y="52"/>
                  </a:cubicBezTo>
                  <a:cubicBezTo>
                    <a:pt x="45" y="48"/>
                    <a:pt x="37" y="44"/>
                    <a:pt x="30" y="39"/>
                  </a:cubicBezTo>
                  <a:cubicBezTo>
                    <a:pt x="19" y="30"/>
                    <a:pt x="14" y="15"/>
                    <a:pt x="3" y="6"/>
                  </a:cubicBezTo>
                </a:path>
              </a:pathLst>
            </a:custGeom>
            <a:solidFill>
              <a:srgbClr val="EC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3" name="Freeform 206">
              <a:extLst>
                <a:ext uri="{FF2B5EF4-FFF2-40B4-BE49-F238E27FC236}">
                  <a16:creationId xmlns:a16="http://schemas.microsoft.com/office/drawing/2014/main" id="{5F249AB8-AD5A-4B73-AE34-38678D571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1936"/>
              <a:ext cx="129" cy="175"/>
            </a:xfrm>
            <a:custGeom>
              <a:avLst/>
              <a:gdLst>
                <a:gd name="T0" fmla="*/ 0 w 64"/>
                <a:gd name="T1" fmla="*/ 513 h 87"/>
                <a:gd name="T2" fmla="*/ 329 w 64"/>
                <a:gd name="T3" fmla="*/ 708 h 87"/>
                <a:gd name="T4" fmla="*/ 377 w 64"/>
                <a:gd name="T5" fmla="*/ 360 h 87"/>
                <a:gd name="T6" fmla="*/ 460 w 64"/>
                <a:gd name="T7" fmla="*/ 145 h 87"/>
                <a:gd name="T8" fmla="*/ 524 w 64"/>
                <a:gd name="T9" fmla="*/ 0 h 87"/>
                <a:gd name="T10" fmla="*/ 403 w 64"/>
                <a:gd name="T11" fmla="*/ 187 h 87"/>
                <a:gd name="T12" fmla="*/ 272 w 64"/>
                <a:gd name="T13" fmla="*/ 368 h 87"/>
                <a:gd name="T14" fmla="*/ 24 w 64"/>
                <a:gd name="T15" fmla="*/ 513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87">
                  <a:moveTo>
                    <a:pt x="0" y="63"/>
                  </a:moveTo>
                  <a:cubicBezTo>
                    <a:pt x="19" y="67"/>
                    <a:pt x="28" y="73"/>
                    <a:pt x="40" y="87"/>
                  </a:cubicBezTo>
                  <a:cubicBezTo>
                    <a:pt x="33" y="74"/>
                    <a:pt x="41" y="57"/>
                    <a:pt x="46" y="44"/>
                  </a:cubicBezTo>
                  <a:cubicBezTo>
                    <a:pt x="50" y="35"/>
                    <a:pt x="52" y="26"/>
                    <a:pt x="56" y="18"/>
                  </a:cubicBezTo>
                  <a:cubicBezTo>
                    <a:pt x="58" y="14"/>
                    <a:pt x="61" y="3"/>
                    <a:pt x="64" y="0"/>
                  </a:cubicBezTo>
                  <a:cubicBezTo>
                    <a:pt x="57" y="6"/>
                    <a:pt x="54" y="16"/>
                    <a:pt x="49" y="23"/>
                  </a:cubicBezTo>
                  <a:cubicBezTo>
                    <a:pt x="44" y="31"/>
                    <a:pt x="39" y="38"/>
                    <a:pt x="33" y="45"/>
                  </a:cubicBezTo>
                  <a:cubicBezTo>
                    <a:pt x="25" y="54"/>
                    <a:pt x="13" y="57"/>
                    <a:pt x="3" y="63"/>
                  </a:cubicBezTo>
                </a:path>
              </a:pathLst>
            </a:custGeom>
            <a:solidFill>
              <a:srgbClr val="EC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Freeform 207">
              <a:extLst>
                <a:ext uri="{FF2B5EF4-FFF2-40B4-BE49-F238E27FC236}">
                  <a16:creationId xmlns:a16="http://schemas.microsoft.com/office/drawing/2014/main" id="{746F8B19-A9BF-4A35-854C-B86259FC0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885"/>
              <a:ext cx="177" cy="176"/>
            </a:xfrm>
            <a:custGeom>
              <a:avLst/>
              <a:gdLst>
                <a:gd name="T0" fmla="*/ 24 w 88"/>
                <a:gd name="T1" fmla="*/ 496 h 87"/>
                <a:gd name="T2" fmla="*/ 259 w 88"/>
                <a:gd name="T3" fmla="*/ 437 h 87"/>
                <a:gd name="T4" fmla="*/ 292 w 88"/>
                <a:gd name="T5" fmla="*/ 720 h 87"/>
                <a:gd name="T6" fmla="*/ 408 w 88"/>
                <a:gd name="T7" fmla="*/ 348 h 87"/>
                <a:gd name="T8" fmla="*/ 716 w 88"/>
                <a:gd name="T9" fmla="*/ 275 h 87"/>
                <a:gd name="T10" fmla="*/ 384 w 88"/>
                <a:gd name="T11" fmla="*/ 123 h 87"/>
                <a:gd name="T12" fmla="*/ 259 w 88"/>
                <a:gd name="T13" fmla="*/ 65 h 87"/>
                <a:gd name="T14" fmla="*/ 32 w 88"/>
                <a:gd name="T15" fmla="*/ 364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87">
                  <a:moveTo>
                    <a:pt x="3" y="60"/>
                  </a:moveTo>
                  <a:cubicBezTo>
                    <a:pt x="4" y="44"/>
                    <a:pt x="26" y="35"/>
                    <a:pt x="32" y="53"/>
                  </a:cubicBezTo>
                  <a:cubicBezTo>
                    <a:pt x="36" y="64"/>
                    <a:pt x="31" y="76"/>
                    <a:pt x="36" y="87"/>
                  </a:cubicBezTo>
                  <a:cubicBezTo>
                    <a:pt x="41" y="71"/>
                    <a:pt x="38" y="55"/>
                    <a:pt x="50" y="42"/>
                  </a:cubicBezTo>
                  <a:cubicBezTo>
                    <a:pt x="60" y="30"/>
                    <a:pt x="74" y="33"/>
                    <a:pt x="88" y="33"/>
                  </a:cubicBezTo>
                  <a:cubicBezTo>
                    <a:pt x="78" y="21"/>
                    <a:pt x="52" y="32"/>
                    <a:pt x="47" y="15"/>
                  </a:cubicBezTo>
                  <a:cubicBezTo>
                    <a:pt x="44" y="6"/>
                    <a:pt x="46" y="0"/>
                    <a:pt x="32" y="8"/>
                  </a:cubicBezTo>
                  <a:cubicBezTo>
                    <a:pt x="21" y="15"/>
                    <a:pt x="0" y="29"/>
                    <a:pt x="4" y="44"/>
                  </a:cubicBezTo>
                </a:path>
              </a:pathLst>
            </a:custGeom>
            <a:solidFill>
              <a:srgbClr val="E8B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5" name="Freeform 208">
              <a:extLst>
                <a:ext uri="{FF2B5EF4-FFF2-40B4-BE49-F238E27FC236}">
                  <a16:creationId xmlns:a16="http://schemas.microsoft.com/office/drawing/2014/main" id="{3CD341A4-B32A-426B-A696-1864686A0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1908"/>
              <a:ext cx="113" cy="92"/>
            </a:xfrm>
            <a:custGeom>
              <a:avLst/>
              <a:gdLst>
                <a:gd name="T0" fmla="*/ 297 w 56"/>
                <a:gd name="T1" fmla="*/ 360 h 46"/>
                <a:gd name="T2" fmla="*/ 387 w 56"/>
                <a:gd name="T3" fmla="*/ 216 h 46"/>
                <a:gd name="T4" fmla="*/ 355 w 56"/>
                <a:gd name="T5" fmla="*/ 144 h 46"/>
                <a:gd name="T6" fmla="*/ 0 w 56"/>
                <a:gd name="T7" fmla="*/ 0 h 46"/>
                <a:gd name="T8" fmla="*/ 264 w 56"/>
                <a:gd name="T9" fmla="*/ 152 h 46"/>
                <a:gd name="T10" fmla="*/ 305 w 56"/>
                <a:gd name="T11" fmla="*/ 368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46">
                  <a:moveTo>
                    <a:pt x="36" y="45"/>
                  </a:moveTo>
                  <a:cubicBezTo>
                    <a:pt x="35" y="38"/>
                    <a:pt x="42" y="31"/>
                    <a:pt x="47" y="27"/>
                  </a:cubicBezTo>
                  <a:cubicBezTo>
                    <a:pt x="56" y="19"/>
                    <a:pt x="53" y="20"/>
                    <a:pt x="43" y="18"/>
                  </a:cubicBezTo>
                  <a:cubicBezTo>
                    <a:pt x="28" y="14"/>
                    <a:pt x="16" y="2"/>
                    <a:pt x="0" y="0"/>
                  </a:cubicBezTo>
                  <a:cubicBezTo>
                    <a:pt x="10" y="3"/>
                    <a:pt x="25" y="11"/>
                    <a:pt x="32" y="19"/>
                  </a:cubicBezTo>
                  <a:cubicBezTo>
                    <a:pt x="38" y="26"/>
                    <a:pt x="37" y="36"/>
                    <a:pt x="37" y="46"/>
                  </a:cubicBezTo>
                </a:path>
              </a:pathLst>
            </a:custGeom>
            <a:solidFill>
              <a:srgbClr val="EC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6" name="Freeform 209">
              <a:extLst>
                <a:ext uri="{FF2B5EF4-FFF2-40B4-BE49-F238E27FC236}">
                  <a16:creationId xmlns:a16="http://schemas.microsoft.com/office/drawing/2014/main" id="{EA94A9A4-214E-4CDD-9138-B2090B8B4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963"/>
              <a:ext cx="256" cy="211"/>
            </a:xfrm>
            <a:custGeom>
              <a:avLst/>
              <a:gdLst>
                <a:gd name="T0" fmla="*/ 0 w 127"/>
                <a:gd name="T1" fmla="*/ 788 h 105"/>
                <a:gd name="T2" fmla="*/ 1040 w 127"/>
                <a:gd name="T3" fmla="*/ 852 h 105"/>
                <a:gd name="T4" fmla="*/ 0 w 127"/>
                <a:gd name="T5" fmla="*/ 788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7" h="105">
                  <a:moveTo>
                    <a:pt x="0" y="97"/>
                  </a:moveTo>
                  <a:cubicBezTo>
                    <a:pt x="0" y="97"/>
                    <a:pt x="42" y="0"/>
                    <a:pt x="127" y="105"/>
                  </a:cubicBezTo>
                  <a:cubicBezTo>
                    <a:pt x="127" y="105"/>
                    <a:pt x="54" y="14"/>
                    <a:pt x="0" y="97"/>
                  </a:cubicBezTo>
                  <a:close/>
                </a:path>
              </a:pathLst>
            </a:custGeom>
            <a:solidFill>
              <a:srgbClr val="EC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Freeform 210">
              <a:extLst>
                <a:ext uri="{FF2B5EF4-FFF2-40B4-BE49-F238E27FC236}">
                  <a16:creationId xmlns:a16="http://schemas.microsoft.com/office/drawing/2014/main" id="{BA0FF4B0-18FC-419A-BBDC-706D1D41A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243"/>
              <a:ext cx="197" cy="229"/>
            </a:xfrm>
            <a:custGeom>
              <a:avLst/>
              <a:gdLst>
                <a:gd name="T0" fmla="*/ 796 w 98"/>
                <a:gd name="T1" fmla="*/ 528 h 114"/>
                <a:gd name="T2" fmla="*/ 0 w 98"/>
                <a:gd name="T3" fmla="*/ 924 h 114"/>
                <a:gd name="T4" fmla="*/ 796 w 98"/>
                <a:gd name="T5" fmla="*/ 528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114">
                  <a:moveTo>
                    <a:pt x="98" y="65"/>
                  </a:moveTo>
                  <a:cubicBezTo>
                    <a:pt x="98" y="65"/>
                    <a:pt x="30" y="0"/>
                    <a:pt x="0" y="114"/>
                  </a:cubicBezTo>
                  <a:cubicBezTo>
                    <a:pt x="0" y="114"/>
                    <a:pt x="24" y="13"/>
                    <a:pt x="98" y="65"/>
                  </a:cubicBezTo>
                  <a:close/>
                </a:path>
              </a:pathLst>
            </a:custGeom>
            <a:solidFill>
              <a:srgbClr val="EC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8" name="Freeform 211">
              <a:extLst>
                <a:ext uri="{FF2B5EF4-FFF2-40B4-BE49-F238E27FC236}">
                  <a16:creationId xmlns:a16="http://schemas.microsoft.com/office/drawing/2014/main" id="{E569FDF9-47E5-4131-A70B-FFBE79157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767"/>
              <a:ext cx="149" cy="181"/>
            </a:xfrm>
            <a:custGeom>
              <a:avLst/>
              <a:gdLst>
                <a:gd name="T0" fmla="*/ 0 w 74"/>
                <a:gd name="T1" fmla="*/ 732 h 90"/>
                <a:gd name="T2" fmla="*/ 604 w 74"/>
                <a:gd name="T3" fmla="*/ 432 h 90"/>
                <a:gd name="T4" fmla="*/ 0 w 74"/>
                <a:gd name="T5" fmla="*/ 732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90">
                  <a:moveTo>
                    <a:pt x="0" y="90"/>
                  </a:moveTo>
                  <a:cubicBezTo>
                    <a:pt x="0" y="90"/>
                    <a:pt x="0" y="0"/>
                    <a:pt x="74" y="53"/>
                  </a:cubicBezTo>
                  <a:cubicBezTo>
                    <a:pt x="74" y="53"/>
                    <a:pt x="10" y="9"/>
                    <a:pt x="0" y="90"/>
                  </a:cubicBezTo>
                  <a:close/>
                </a:path>
              </a:pathLst>
            </a:custGeom>
            <a:solidFill>
              <a:srgbClr val="EC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9" name="Freeform 212">
              <a:extLst>
                <a:ext uri="{FF2B5EF4-FFF2-40B4-BE49-F238E27FC236}">
                  <a16:creationId xmlns:a16="http://schemas.microsoft.com/office/drawing/2014/main" id="{AA372207-786B-4BD3-A5AA-C5E61F866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1962"/>
              <a:ext cx="169" cy="300"/>
            </a:xfrm>
            <a:custGeom>
              <a:avLst/>
              <a:gdLst>
                <a:gd name="T0" fmla="*/ 0 w 84"/>
                <a:gd name="T1" fmla="*/ 0 h 149"/>
                <a:gd name="T2" fmla="*/ 628 w 84"/>
                <a:gd name="T3" fmla="*/ 1216 h 149"/>
                <a:gd name="T4" fmla="*/ 0 w 84"/>
                <a:gd name="T5" fmla="*/ 0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49">
                  <a:moveTo>
                    <a:pt x="0" y="0"/>
                  </a:moveTo>
                  <a:cubicBezTo>
                    <a:pt x="0" y="0"/>
                    <a:pt x="59" y="21"/>
                    <a:pt x="77" y="149"/>
                  </a:cubicBezTo>
                  <a:cubicBezTo>
                    <a:pt x="77" y="149"/>
                    <a:pt x="84" y="24"/>
                    <a:pt x="0" y="0"/>
                  </a:cubicBezTo>
                  <a:close/>
                </a:path>
              </a:pathLst>
            </a:custGeom>
            <a:solidFill>
              <a:srgbClr val="EC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0" name="Freeform 213">
              <a:extLst>
                <a:ext uri="{FF2B5EF4-FFF2-40B4-BE49-F238E27FC236}">
                  <a16:creationId xmlns:a16="http://schemas.microsoft.com/office/drawing/2014/main" id="{E84E3E90-5D5A-44B1-A141-A07B2C9E6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1519"/>
              <a:ext cx="188" cy="193"/>
            </a:xfrm>
            <a:custGeom>
              <a:avLst/>
              <a:gdLst>
                <a:gd name="T0" fmla="*/ 0 w 93"/>
                <a:gd name="T1" fmla="*/ 724 h 96"/>
                <a:gd name="T2" fmla="*/ 768 w 93"/>
                <a:gd name="T3" fmla="*/ 0 h 96"/>
                <a:gd name="T4" fmla="*/ 0 w 93"/>
                <a:gd name="T5" fmla="*/ 724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96">
                  <a:moveTo>
                    <a:pt x="0" y="89"/>
                  </a:moveTo>
                  <a:cubicBezTo>
                    <a:pt x="0" y="89"/>
                    <a:pt x="67" y="93"/>
                    <a:pt x="93" y="0"/>
                  </a:cubicBezTo>
                  <a:cubicBezTo>
                    <a:pt x="93" y="0"/>
                    <a:pt x="80" y="96"/>
                    <a:pt x="0" y="89"/>
                  </a:cubicBezTo>
                  <a:close/>
                </a:path>
              </a:pathLst>
            </a:custGeom>
            <a:solidFill>
              <a:srgbClr val="EC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1" name="Oval 214">
              <a:extLst>
                <a:ext uri="{FF2B5EF4-FFF2-40B4-BE49-F238E27FC236}">
                  <a16:creationId xmlns:a16="http://schemas.microsoft.com/office/drawing/2014/main" id="{613ECC28-E7D1-4770-9AAB-3C1BB6327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6" y="1497"/>
              <a:ext cx="28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2" name="Oval 215">
              <a:extLst>
                <a:ext uri="{FF2B5EF4-FFF2-40B4-BE49-F238E27FC236}">
                  <a16:creationId xmlns:a16="http://schemas.microsoft.com/office/drawing/2014/main" id="{695E3C45-6F20-488A-BADC-8F00D2FDA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" y="1543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3" name="Oval 216">
              <a:extLst>
                <a:ext uri="{FF2B5EF4-FFF2-40B4-BE49-F238E27FC236}">
                  <a16:creationId xmlns:a16="http://schemas.microsoft.com/office/drawing/2014/main" id="{B9113A58-1311-445E-8DF0-F53BD5F23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" y="1809"/>
              <a:ext cx="23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4" name="Oval 217">
              <a:extLst>
                <a:ext uri="{FF2B5EF4-FFF2-40B4-BE49-F238E27FC236}">
                  <a16:creationId xmlns:a16="http://schemas.microsoft.com/office/drawing/2014/main" id="{330410C4-CA3E-4D93-9586-ADCA0716A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" y="1831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5" name="Oval 218">
              <a:extLst>
                <a:ext uri="{FF2B5EF4-FFF2-40B4-BE49-F238E27FC236}">
                  <a16:creationId xmlns:a16="http://schemas.microsoft.com/office/drawing/2014/main" id="{63194FCD-E52C-45BD-9E41-43C428282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6" y="2085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6" name="Oval 219">
              <a:extLst>
                <a:ext uri="{FF2B5EF4-FFF2-40B4-BE49-F238E27FC236}">
                  <a16:creationId xmlns:a16="http://schemas.microsoft.com/office/drawing/2014/main" id="{DC0635E2-6608-472C-97DC-535339DE5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6" y="207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7" name="Oval 220">
              <a:extLst>
                <a:ext uri="{FF2B5EF4-FFF2-40B4-BE49-F238E27FC236}">
                  <a16:creationId xmlns:a16="http://schemas.microsoft.com/office/drawing/2014/main" id="{2F7D5C20-6910-45DF-BCCB-6696DA4F7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1976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8" name="Oval 221">
              <a:extLst>
                <a:ext uri="{FF2B5EF4-FFF2-40B4-BE49-F238E27FC236}">
                  <a16:creationId xmlns:a16="http://schemas.microsoft.com/office/drawing/2014/main" id="{C8DCEA6E-6DDB-4F43-99A1-F7F23B160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1956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9" name="Oval 222">
              <a:extLst>
                <a:ext uri="{FF2B5EF4-FFF2-40B4-BE49-F238E27FC236}">
                  <a16:creationId xmlns:a16="http://schemas.microsoft.com/office/drawing/2014/main" id="{04340A80-98C8-4C30-8AC0-4626C1FCD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" y="1613"/>
              <a:ext cx="24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00" name="Oval 223">
              <a:extLst>
                <a:ext uri="{FF2B5EF4-FFF2-40B4-BE49-F238E27FC236}">
                  <a16:creationId xmlns:a16="http://schemas.microsoft.com/office/drawing/2014/main" id="{7AFC7490-4E54-419C-87D3-44E46CF6A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8" y="1650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527D88D6-0C0C-4028-B542-804233CCD22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Dialysis</a:t>
            </a:r>
          </a:p>
        </p:txBody>
      </p:sp>
      <p:grpSp>
        <p:nvGrpSpPr>
          <p:cNvPr id="47106" name="Group 3">
            <a:extLst>
              <a:ext uri="{FF2B5EF4-FFF2-40B4-BE49-F238E27FC236}">
                <a16:creationId xmlns:a16="http://schemas.microsoft.com/office/drawing/2014/main" id="{C4CE3D0C-4CE3-4BC2-8A0A-503F5FBFDE05}"/>
              </a:ext>
            </a:extLst>
          </p:cNvPr>
          <p:cNvGrpSpPr>
            <a:grpSpLocks/>
          </p:cNvGrpSpPr>
          <p:nvPr/>
        </p:nvGrpSpPr>
        <p:grpSpPr bwMode="auto">
          <a:xfrm>
            <a:off x="3663950" y="1231900"/>
            <a:ext cx="4862513" cy="4783138"/>
            <a:chOff x="1348" y="776"/>
            <a:chExt cx="3063" cy="3013"/>
          </a:xfrm>
        </p:grpSpPr>
        <p:grpSp>
          <p:nvGrpSpPr>
            <p:cNvPr id="47107" name="Group 4">
              <a:extLst>
                <a:ext uri="{FF2B5EF4-FFF2-40B4-BE49-F238E27FC236}">
                  <a16:creationId xmlns:a16="http://schemas.microsoft.com/office/drawing/2014/main" id="{03A00335-D94C-4D58-9D85-F7138877AF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48" y="863"/>
              <a:ext cx="3063" cy="2926"/>
              <a:chOff x="1348" y="863"/>
              <a:chExt cx="3063" cy="2926"/>
            </a:xfrm>
          </p:grpSpPr>
          <p:sp>
            <p:nvSpPr>
              <p:cNvPr id="47268" name="Freeform 5">
                <a:extLst>
                  <a:ext uri="{FF2B5EF4-FFF2-40B4-BE49-F238E27FC236}">
                    <a16:creationId xmlns:a16="http://schemas.microsoft.com/office/drawing/2014/main" id="{D38C7FF9-5814-409D-A350-404A0BE54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472"/>
                <a:ext cx="250" cy="320"/>
              </a:xfrm>
              <a:custGeom>
                <a:avLst/>
                <a:gdLst>
                  <a:gd name="T0" fmla="*/ 0 w 195"/>
                  <a:gd name="T1" fmla="*/ 88 h 250"/>
                  <a:gd name="T2" fmla="*/ 31 w 195"/>
                  <a:gd name="T3" fmla="*/ 525 h 250"/>
                  <a:gd name="T4" fmla="*/ 128 w 195"/>
                  <a:gd name="T5" fmla="*/ 517 h 250"/>
                  <a:gd name="T6" fmla="*/ 354 w 195"/>
                  <a:gd name="T7" fmla="*/ 509 h 250"/>
                  <a:gd name="T8" fmla="*/ 412 w 195"/>
                  <a:gd name="T9" fmla="*/ 0 h 250"/>
                  <a:gd name="T10" fmla="*/ 0 w 195"/>
                  <a:gd name="T11" fmla="*/ 88 h 2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5" h="250">
                    <a:moveTo>
                      <a:pt x="0" y="42"/>
                    </a:moveTo>
                    <a:cubicBezTo>
                      <a:pt x="0" y="42"/>
                      <a:pt x="44" y="98"/>
                      <a:pt x="15" y="250"/>
                    </a:cubicBezTo>
                    <a:cubicBezTo>
                      <a:pt x="15" y="250"/>
                      <a:pt x="38" y="244"/>
                      <a:pt x="61" y="247"/>
                    </a:cubicBezTo>
                    <a:cubicBezTo>
                      <a:pt x="83" y="249"/>
                      <a:pt x="168" y="243"/>
                      <a:pt x="168" y="243"/>
                    </a:cubicBezTo>
                    <a:cubicBezTo>
                      <a:pt x="195" y="0"/>
                      <a:pt x="195" y="0"/>
                      <a:pt x="195" y="0"/>
                    </a:cubicBez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69" name="Freeform 6">
                <a:extLst>
                  <a:ext uri="{FF2B5EF4-FFF2-40B4-BE49-F238E27FC236}">
                    <a16:creationId xmlns:a16="http://schemas.microsoft.com/office/drawing/2014/main" id="{9E4EC2A8-E589-428B-899D-0BD0A46FA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472"/>
                <a:ext cx="250" cy="320"/>
              </a:xfrm>
              <a:custGeom>
                <a:avLst/>
                <a:gdLst>
                  <a:gd name="T0" fmla="*/ 0 w 195"/>
                  <a:gd name="T1" fmla="*/ 88 h 250"/>
                  <a:gd name="T2" fmla="*/ 31 w 195"/>
                  <a:gd name="T3" fmla="*/ 525 h 250"/>
                  <a:gd name="T4" fmla="*/ 128 w 195"/>
                  <a:gd name="T5" fmla="*/ 517 h 250"/>
                  <a:gd name="T6" fmla="*/ 354 w 195"/>
                  <a:gd name="T7" fmla="*/ 509 h 250"/>
                  <a:gd name="T8" fmla="*/ 412 w 195"/>
                  <a:gd name="T9" fmla="*/ 0 h 250"/>
                  <a:gd name="T10" fmla="*/ 0 w 195"/>
                  <a:gd name="T11" fmla="*/ 88 h 2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5" h="250">
                    <a:moveTo>
                      <a:pt x="0" y="42"/>
                    </a:moveTo>
                    <a:cubicBezTo>
                      <a:pt x="0" y="42"/>
                      <a:pt x="44" y="98"/>
                      <a:pt x="15" y="250"/>
                    </a:cubicBezTo>
                    <a:cubicBezTo>
                      <a:pt x="15" y="250"/>
                      <a:pt x="38" y="244"/>
                      <a:pt x="61" y="247"/>
                    </a:cubicBezTo>
                    <a:cubicBezTo>
                      <a:pt x="83" y="249"/>
                      <a:pt x="168" y="243"/>
                      <a:pt x="168" y="243"/>
                    </a:cubicBezTo>
                    <a:cubicBezTo>
                      <a:pt x="195" y="0"/>
                      <a:pt x="195" y="0"/>
                      <a:pt x="195" y="0"/>
                    </a:cubicBezTo>
                    <a:lnTo>
                      <a:pt x="0" y="42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0" name="Freeform 7">
                <a:extLst>
                  <a:ext uri="{FF2B5EF4-FFF2-40B4-BE49-F238E27FC236}">
                    <a16:creationId xmlns:a16="http://schemas.microsoft.com/office/drawing/2014/main" id="{5BA163EB-15C7-4958-863D-26B005712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1498"/>
                <a:ext cx="508" cy="998"/>
              </a:xfrm>
              <a:custGeom>
                <a:avLst/>
                <a:gdLst>
                  <a:gd name="T0" fmla="*/ 572 w 396"/>
                  <a:gd name="T1" fmla="*/ 6 h 780"/>
                  <a:gd name="T2" fmla="*/ 703 w 396"/>
                  <a:gd name="T3" fmla="*/ 47 h 780"/>
                  <a:gd name="T4" fmla="*/ 836 w 396"/>
                  <a:gd name="T5" fmla="*/ 8 h 780"/>
                  <a:gd name="T6" fmla="*/ 786 w 396"/>
                  <a:gd name="T7" fmla="*/ 122 h 780"/>
                  <a:gd name="T8" fmla="*/ 763 w 396"/>
                  <a:gd name="T9" fmla="*/ 317 h 780"/>
                  <a:gd name="T10" fmla="*/ 732 w 396"/>
                  <a:gd name="T11" fmla="*/ 526 h 780"/>
                  <a:gd name="T12" fmla="*/ 703 w 396"/>
                  <a:gd name="T13" fmla="*/ 897 h 780"/>
                  <a:gd name="T14" fmla="*/ 582 w 396"/>
                  <a:gd name="T15" fmla="*/ 1208 h 780"/>
                  <a:gd name="T16" fmla="*/ 499 w 396"/>
                  <a:gd name="T17" fmla="*/ 1628 h 780"/>
                  <a:gd name="T18" fmla="*/ 432 w 396"/>
                  <a:gd name="T19" fmla="*/ 1604 h 780"/>
                  <a:gd name="T20" fmla="*/ 373 w 396"/>
                  <a:gd name="T21" fmla="*/ 1574 h 780"/>
                  <a:gd name="T22" fmla="*/ 163 w 396"/>
                  <a:gd name="T23" fmla="*/ 1498 h 780"/>
                  <a:gd name="T24" fmla="*/ 0 w 396"/>
                  <a:gd name="T25" fmla="*/ 848 h 780"/>
                  <a:gd name="T26" fmla="*/ 174 w 396"/>
                  <a:gd name="T27" fmla="*/ 339 h 780"/>
                  <a:gd name="T28" fmla="*/ 572 w 396"/>
                  <a:gd name="T29" fmla="*/ 6 h 7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6" h="780">
                    <a:moveTo>
                      <a:pt x="271" y="3"/>
                    </a:moveTo>
                    <a:cubicBezTo>
                      <a:pt x="271" y="3"/>
                      <a:pt x="313" y="21"/>
                      <a:pt x="333" y="23"/>
                    </a:cubicBezTo>
                    <a:cubicBezTo>
                      <a:pt x="353" y="24"/>
                      <a:pt x="381" y="0"/>
                      <a:pt x="396" y="4"/>
                    </a:cubicBezTo>
                    <a:cubicBezTo>
                      <a:pt x="396" y="4"/>
                      <a:pt x="376" y="34"/>
                      <a:pt x="373" y="58"/>
                    </a:cubicBezTo>
                    <a:cubicBezTo>
                      <a:pt x="370" y="83"/>
                      <a:pt x="364" y="114"/>
                      <a:pt x="362" y="152"/>
                    </a:cubicBezTo>
                    <a:cubicBezTo>
                      <a:pt x="361" y="191"/>
                      <a:pt x="349" y="209"/>
                      <a:pt x="347" y="251"/>
                    </a:cubicBezTo>
                    <a:cubicBezTo>
                      <a:pt x="345" y="293"/>
                      <a:pt x="355" y="371"/>
                      <a:pt x="333" y="428"/>
                    </a:cubicBezTo>
                    <a:cubicBezTo>
                      <a:pt x="311" y="485"/>
                      <a:pt x="288" y="523"/>
                      <a:pt x="276" y="577"/>
                    </a:cubicBezTo>
                    <a:cubicBezTo>
                      <a:pt x="264" y="630"/>
                      <a:pt x="231" y="746"/>
                      <a:pt x="236" y="777"/>
                    </a:cubicBezTo>
                    <a:cubicBezTo>
                      <a:pt x="236" y="777"/>
                      <a:pt x="216" y="780"/>
                      <a:pt x="205" y="766"/>
                    </a:cubicBezTo>
                    <a:cubicBezTo>
                      <a:pt x="194" y="752"/>
                      <a:pt x="197" y="751"/>
                      <a:pt x="177" y="751"/>
                    </a:cubicBezTo>
                    <a:cubicBezTo>
                      <a:pt x="157" y="751"/>
                      <a:pt x="106" y="732"/>
                      <a:pt x="77" y="715"/>
                    </a:cubicBezTo>
                    <a:cubicBezTo>
                      <a:pt x="48" y="698"/>
                      <a:pt x="0" y="405"/>
                      <a:pt x="0" y="405"/>
                    </a:cubicBezTo>
                    <a:cubicBezTo>
                      <a:pt x="83" y="162"/>
                      <a:pt x="83" y="162"/>
                      <a:pt x="83" y="162"/>
                    </a:cubicBezTo>
                    <a:lnTo>
                      <a:pt x="27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1" name="Freeform 8">
                <a:extLst>
                  <a:ext uri="{FF2B5EF4-FFF2-40B4-BE49-F238E27FC236}">
                    <a16:creationId xmlns:a16="http://schemas.microsoft.com/office/drawing/2014/main" id="{60012B71-4B6B-4D27-A535-8ED355357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1498"/>
                <a:ext cx="508" cy="998"/>
              </a:xfrm>
              <a:custGeom>
                <a:avLst/>
                <a:gdLst>
                  <a:gd name="T0" fmla="*/ 572 w 396"/>
                  <a:gd name="T1" fmla="*/ 6 h 780"/>
                  <a:gd name="T2" fmla="*/ 703 w 396"/>
                  <a:gd name="T3" fmla="*/ 47 h 780"/>
                  <a:gd name="T4" fmla="*/ 836 w 396"/>
                  <a:gd name="T5" fmla="*/ 8 h 780"/>
                  <a:gd name="T6" fmla="*/ 786 w 396"/>
                  <a:gd name="T7" fmla="*/ 122 h 780"/>
                  <a:gd name="T8" fmla="*/ 763 w 396"/>
                  <a:gd name="T9" fmla="*/ 317 h 780"/>
                  <a:gd name="T10" fmla="*/ 732 w 396"/>
                  <a:gd name="T11" fmla="*/ 526 h 780"/>
                  <a:gd name="T12" fmla="*/ 703 w 396"/>
                  <a:gd name="T13" fmla="*/ 897 h 780"/>
                  <a:gd name="T14" fmla="*/ 582 w 396"/>
                  <a:gd name="T15" fmla="*/ 1208 h 780"/>
                  <a:gd name="T16" fmla="*/ 499 w 396"/>
                  <a:gd name="T17" fmla="*/ 1628 h 780"/>
                  <a:gd name="T18" fmla="*/ 432 w 396"/>
                  <a:gd name="T19" fmla="*/ 1604 h 780"/>
                  <a:gd name="T20" fmla="*/ 373 w 396"/>
                  <a:gd name="T21" fmla="*/ 1574 h 780"/>
                  <a:gd name="T22" fmla="*/ 163 w 396"/>
                  <a:gd name="T23" fmla="*/ 1498 h 780"/>
                  <a:gd name="T24" fmla="*/ 0 w 396"/>
                  <a:gd name="T25" fmla="*/ 848 h 780"/>
                  <a:gd name="T26" fmla="*/ 174 w 396"/>
                  <a:gd name="T27" fmla="*/ 339 h 780"/>
                  <a:gd name="T28" fmla="*/ 572 w 396"/>
                  <a:gd name="T29" fmla="*/ 6 h 7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6" h="780">
                    <a:moveTo>
                      <a:pt x="271" y="3"/>
                    </a:moveTo>
                    <a:cubicBezTo>
                      <a:pt x="271" y="3"/>
                      <a:pt x="313" y="21"/>
                      <a:pt x="333" y="23"/>
                    </a:cubicBezTo>
                    <a:cubicBezTo>
                      <a:pt x="353" y="24"/>
                      <a:pt x="381" y="0"/>
                      <a:pt x="396" y="4"/>
                    </a:cubicBezTo>
                    <a:cubicBezTo>
                      <a:pt x="396" y="4"/>
                      <a:pt x="376" y="34"/>
                      <a:pt x="373" y="58"/>
                    </a:cubicBezTo>
                    <a:cubicBezTo>
                      <a:pt x="370" y="83"/>
                      <a:pt x="364" y="114"/>
                      <a:pt x="362" y="152"/>
                    </a:cubicBezTo>
                    <a:cubicBezTo>
                      <a:pt x="361" y="191"/>
                      <a:pt x="349" y="209"/>
                      <a:pt x="347" y="251"/>
                    </a:cubicBezTo>
                    <a:cubicBezTo>
                      <a:pt x="345" y="293"/>
                      <a:pt x="355" y="371"/>
                      <a:pt x="333" y="428"/>
                    </a:cubicBezTo>
                    <a:cubicBezTo>
                      <a:pt x="311" y="485"/>
                      <a:pt x="288" y="523"/>
                      <a:pt x="276" y="577"/>
                    </a:cubicBezTo>
                    <a:cubicBezTo>
                      <a:pt x="264" y="630"/>
                      <a:pt x="231" y="746"/>
                      <a:pt x="236" y="777"/>
                    </a:cubicBezTo>
                    <a:cubicBezTo>
                      <a:pt x="236" y="777"/>
                      <a:pt x="216" y="780"/>
                      <a:pt x="205" y="766"/>
                    </a:cubicBezTo>
                    <a:cubicBezTo>
                      <a:pt x="194" y="752"/>
                      <a:pt x="197" y="751"/>
                      <a:pt x="177" y="751"/>
                    </a:cubicBezTo>
                    <a:cubicBezTo>
                      <a:pt x="157" y="751"/>
                      <a:pt x="106" y="732"/>
                      <a:pt x="77" y="715"/>
                    </a:cubicBezTo>
                    <a:cubicBezTo>
                      <a:pt x="48" y="698"/>
                      <a:pt x="0" y="405"/>
                      <a:pt x="0" y="405"/>
                    </a:cubicBezTo>
                    <a:cubicBezTo>
                      <a:pt x="83" y="162"/>
                      <a:pt x="83" y="162"/>
                      <a:pt x="83" y="162"/>
                    </a:cubicBezTo>
                    <a:lnTo>
                      <a:pt x="271" y="3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2" name="Freeform 9">
                <a:extLst>
                  <a:ext uri="{FF2B5EF4-FFF2-40B4-BE49-F238E27FC236}">
                    <a16:creationId xmlns:a16="http://schemas.microsoft.com/office/drawing/2014/main" id="{5D33AD7C-D74B-46E4-97D9-88F645AC9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1499"/>
                <a:ext cx="94" cy="146"/>
              </a:xfrm>
              <a:custGeom>
                <a:avLst/>
                <a:gdLst>
                  <a:gd name="T0" fmla="*/ 156 w 73"/>
                  <a:gd name="T1" fmla="*/ 6 h 114"/>
                  <a:gd name="T2" fmla="*/ 0 w 73"/>
                  <a:gd name="T3" fmla="*/ 239 h 114"/>
                  <a:gd name="T4" fmla="*/ 156 w 73"/>
                  <a:gd name="T5" fmla="*/ 0 h 1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114">
                    <a:moveTo>
                      <a:pt x="73" y="3"/>
                    </a:moveTo>
                    <a:cubicBezTo>
                      <a:pt x="36" y="35"/>
                      <a:pt x="14" y="66"/>
                      <a:pt x="0" y="114"/>
                    </a:cubicBezTo>
                    <a:cubicBezTo>
                      <a:pt x="19" y="74"/>
                      <a:pt x="45" y="34"/>
                      <a:pt x="73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3" name="Freeform 10">
                <a:extLst>
                  <a:ext uri="{FF2B5EF4-FFF2-40B4-BE49-F238E27FC236}">
                    <a16:creationId xmlns:a16="http://schemas.microsoft.com/office/drawing/2014/main" id="{41E72B23-FCEB-42C2-9B6C-94ED3DE09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360"/>
                <a:ext cx="1194" cy="1224"/>
              </a:xfrm>
              <a:custGeom>
                <a:avLst/>
                <a:gdLst>
                  <a:gd name="T0" fmla="*/ 1526 w 932"/>
                  <a:gd name="T1" fmla="*/ 60 h 956"/>
                  <a:gd name="T2" fmla="*/ 1648 w 932"/>
                  <a:gd name="T3" fmla="*/ 150 h 956"/>
                  <a:gd name="T4" fmla="*/ 1771 w 932"/>
                  <a:gd name="T5" fmla="*/ 297 h 956"/>
                  <a:gd name="T6" fmla="*/ 1765 w 932"/>
                  <a:gd name="T7" fmla="*/ 511 h 956"/>
                  <a:gd name="T8" fmla="*/ 1781 w 932"/>
                  <a:gd name="T9" fmla="*/ 732 h 956"/>
                  <a:gd name="T10" fmla="*/ 1817 w 932"/>
                  <a:gd name="T11" fmla="*/ 1250 h 956"/>
                  <a:gd name="T12" fmla="*/ 1827 w 932"/>
                  <a:gd name="T13" fmla="*/ 1357 h 956"/>
                  <a:gd name="T14" fmla="*/ 1861 w 932"/>
                  <a:gd name="T15" fmla="*/ 1536 h 956"/>
                  <a:gd name="T16" fmla="*/ 1960 w 932"/>
                  <a:gd name="T17" fmla="*/ 1725 h 956"/>
                  <a:gd name="T18" fmla="*/ 1841 w 932"/>
                  <a:gd name="T19" fmla="*/ 1753 h 956"/>
                  <a:gd name="T20" fmla="*/ 1700 w 932"/>
                  <a:gd name="T21" fmla="*/ 1809 h 956"/>
                  <a:gd name="T22" fmla="*/ 1510 w 932"/>
                  <a:gd name="T23" fmla="*/ 1864 h 956"/>
                  <a:gd name="T24" fmla="*/ 1376 w 932"/>
                  <a:gd name="T25" fmla="*/ 1926 h 956"/>
                  <a:gd name="T26" fmla="*/ 1234 w 932"/>
                  <a:gd name="T27" fmla="*/ 1982 h 956"/>
                  <a:gd name="T28" fmla="*/ 1154 w 932"/>
                  <a:gd name="T29" fmla="*/ 1963 h 956"/>
                  <a:gd name="T30" fmla="*/ 1045 w 932"/>
                  <a:gd name="T31" fmla="*/ 1901 h 956"/>
                  <a:gd name="T32" fmla="*/ 660 w 932"/>
                  <a:gd name="T33" fmla="*/ 1865 h 956"/>
                  <a:gd name="T34" fmla="*/ 402 w 932"/>
                  <a:gd name="T35" fmla="*/ 1805 h 956"/>
                  <a:gd name="T36" fmla="*/ 127 w 932"/>
                  <a:gd name="T37" fmla="*/ 1667 h 956"/>
                  <a:gd name="T38" fmla="*/ 0 w 932"/>
                  <a:gd name="T39" fmla="*/ 1648 h 956"/>
                  <a:gd name="T40" fmla="*/ 72 w 932"/>
                  <a:gd name="T41" fmla="*/ 1484 h 956"/>
                  <a:gd name="T42" fmla="*/ 106 w 932"/>
                  <a:gd name="T43" fmla="*/ 1160 h 956"/>
                  <a:gd name="T44" fmla="*/ 127 w 932"/>
                  <a:gd name="T45" fmla="*/ 840 h 956"/>
                  <a:gd name="T46" fmla="*/ 87 w 932"/>
                  <a:gd name="T47" fmla="*/ 489 h 956"/>
                  <a:gd name="T48" fmla="*/ 147 w 932"/>
                  <a:gd name="T49" fmla="*/ 245 h 956"/>
                  <a:gd name="T50" fmla="*/ 501 w 932"/>
                  <a:gd name="T51" fmla="*/ 115 h 956"/>
                  <a:gd name="T52" fmla="*/ 1144 w 932"/>
                  <a:gd name="T53" fmla="*/ 0 h 956"/>
                  <a:gd name="T54" fmla="*/ 1526 w 932"/>
                  <a:gd name="T55" fmla="*/ 60 h 95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32" h="956">
                    <a:moveTo>
                      <a:pt x="726" y="29"/>
                    </a:moveTo>
                    <a:cubicBezTo>
                      <a:pt x="726" y="29"/>
                      <a:pt x="771" y="55"/>
                      <a:pt x="784" y="71"/>
                    </a:cubicBezTo>
                    <a:cubicBezTo>
                      <a:pt x="797" y="87"/>
                      <a:pt x="838" y="94"/>
                      <a:pt x="842" y="141"/>
                    </a:cubicBezTo>
                    <a:cubicBezTo>
                      <a:pt x="846" y="188"/>
                      <a:pt x="835" y="214"/>
                      <a:pt x="840" y="244"/>
                    </a:cubicBezTo>
                    <a:cubicBezTo>
                      <a:pt x="846" y="275"/>
                      <a:pt x="851" y="318"/>
                      <a:pt x="847" y="349"/>
                    </a:cubicBezTo>
                    <a:cubicBezTo>
                      <a:pt x="844" y="380"/>
                      <a:pt x="849" y="573"/>
                      <a:pt x="864" y="595"/>
                    </a:cubicBezTo>
                    <a:cubicBezTo>
                      <a:pt x="878" y="616"/>
                      <a:pt x="856" y="626"/>
                      <a:pt x="869" y="647"/>
                    </a:cubicBezTo>
                    <a:cubicBezTo>
                      <a:pt x="882" y="669"/>
                      <a:pt x="874" y="709"/>
                      <a:pt x="885" y="732"/>
                    </a:cubicBezTo>
                    <a:cubicBezTo>
                      <a:pt x="896" y="756"/>
                      <a:pt x="932" y="822"/>
                      <a:pt x="932" y="822"/>
                    </a:cubicBezTo>
                    <a:cubicBezTo>
                      <a:pt x="932" y="822"/>
                      <a:pt x="898" y="815"/>
                      <a:pt x="876" y="835"/>
                    </a:cubicBezTo>
                    <a:cubicBezTo>
                      <a:pt x="855" y="855"/>
                      <a:pt x="844" y="862"/>
                      <a:pt x="809" y="862"/>
                    </a:cubicBezTo>
                    <a:cubicBezTo>
                      <a:pt x="775" y="862"/>
                      <a:pt x="744" y="866"/>
                      <a:pt x="718" y="888"/>
                    </a:cubicBezTo>
                    <a:cubicBezTo>
                      <a:pt x="692" y="909"/>
                      <a:pt x="688" y="915"/>
                      <a:pt x="654" y="918"/>
                    </a:cubicBezTo>
                    <a:cubicBezTo>
                      <a:pt x="620" y="922"/>
                      <a:pt x="594" y="931"/>
                      <a:pt x="587" y="944"/>
                    </a:cubicBezTo>
                    <a:cubicBezTo>
                      <a:pt x="580" y="956"/>
                      <a:pt x="549" y="935"/>
                      <a:pt x="549" y="935"/>
                    </a:cubicBezTo>
                    <a:cubicBezTo>
                      <a:pt x="549" y="935"/>
                      <a:pt x="522" y="902"/>
                      <a:pt x="497" y="906"/>
                    </a:cubicBezTo>
                    <a:cubicBezTo>
                      <a:pt x="472" y="909"/>
                      <a:pt x="359" y="907"/>
                      <a:pt x="314" y="889"/>
                    </a:cubicBezTo>
                    <a:cubicBezTo>
                      <a:pt x="269" y="871"/>
                      <a:pt x="229" y="875"/>
                      <a:pt x="191" y="860"/>
                    </a:cubicBezTo>
                    <a:cubicBezTo>
                      <a:pt x="154" y="846"/>
                      <a:pt x="98" y="797"/>
                      <a:pt x="60" y="794"/>
                    </a:cubicBezTo>
                    <a:cubicBezTo>
                      <a:pt x="22" y="790"/>
                      <a:pt x="0" y="785"/>
                      <a:pt x="0" y="785"/>
                    </a:cubicBezTo>
                    <a:cubicBezTo>
                      <a:pt x="0" y="785"/>
                      <a:pt x="32" y="756"/>
                      <a:pt x="34" y="707"/>
                    </a:cubicBezTo>
                    <a:cubicBezTo>
                      <a:pt x="36" y="658"/>
                      <a:pt x="47" y="579"/>
                      <a:pt x="51" y="553"/>
                    </a:cubicBezTo>
                    <a:cubicBezTo>
                      <a:pt x="54" y="528"/>
                      <a:pt x="69" y="443"/>
                      <a:pt x="60" y="400"/>
                    </a:cubicBezTo>
                    <a:cubicBezTo>
                      <a:pt x="51" y="356"/>
                      <a:pt x="40" y="266"/>
                      <a:pt x="41" y="233"/>
                    </a:cubicBezTo>
                    <a:cubicBezTo>
                      <a:pt x="43" y="201"/>
                      <a:pt x="41" y="132"/>
                      <a:pt x="70" y="116"/>
                    </a:cubicBezTo>
                    <a:cubicBezTo>
                      <a:pt x="99" y="100"/>
                      <a:pt x="238" y="55"/>
                      <a:pt x="238" y="55"/>
                    </a:cubicBezTo>
                    <a:cubicBezTo>
                      <a:pt x="544" y="0"/>
                      <a:pt x="544" y="0"/>
                      <a:pt x="544" y="0"/>
                    </a:cubicBezTo>
                    <a:lnTo>
                      <a:pt x="726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4" name="Freeform 11">
                <a:extLst>
                  <a:ext uri="{FF2B5EF4-FFF2-40B4-BE49-F238E27FC236}">
                    <a16:creationId xmlns:a16="http://schemas.microsoft.com/office/drawing/2014/main" id="{9120475C-3FB2-4951-B603-2188E53BF6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45" y="2360"/>
                <a:ext cx="1045" cy="1019"/>
              </a:xfrm>
              <a:custGeom>
                <a:avLst/>
                <a:gdLst>
                  <a:gd name="T0" fmla="*/ 1694 w 816"/>
                  <a:gd name="T1" fmla="*/ 186 h 796"/>
                  <a:gd name="T2" fmla="*/ 1713 w 816"/>
                  <a:gd name="T3" fmla="*/ 200 h 796"/>
                  <a:gd name="T4" fmla="*/ 1694 w 816"/>
                  <a:gd name="T5" fmla="*/ 186 h 796"/>
                  <a:gd name="T6" fmla="*/ 1647 w 816"/>
                  <a:gd name="T7" fmla="*/ 148 h 796"/>
                  <a:gd name="T8" fmla="*/ 1525 w 816"/>
                  <a:gd name="T9" fmla="*/ 60 h 796"/>
                  <a:gd name="T10" fmla="*/ 1144 w 816"/>
                  <a:gd name="T11" fmla="*/ 0 h 796"/>
                  <a:gd name="T12" fmla="*/ 501 w 816"/>
                  <a:gd name="T13" fmla="*/ 115 h 796"/>
                  <a:gd name="T14" fmla="*/ 147 w 816"/>
                  <a:gd name="T15" fmla="*/ 242 h 796"/>
                  <a:gd name="T16" fmla="*/ 87 w 816"/>
                  <a:gd name="T17" fmla="*/ 488 h 796"/>
                  <a:gd name="T18" fmla="*/ 127 w 816"/>
                  <a:gd name="T19" fmla="*/ 838 h 796"/>
                  <a:gd name="T20" fmla="*/ 106 w 816"/>
                  <a:gd name="T21" fmla="*/ 1160 h 796"/>
                  <a:gd name="T22" fmla="*/ 72 w 816"/>
                  <a:gd name="T23" fmla="*/ 1484 h 796"/>
                  <a:gd name="T24" fmla="*/ 0 w 816"/>
                  <a:gd name="T25" fmla="*/ 1648 h 796"/>
                  <a:gd name="T26" fmla="*/ 127 w 816"/>
                  <a:gd name="T27" fmla="*/ 1665 h 796"/>
                  <a:gd name="T28" fmla="*/ 150 w 816"/>
                  <a:gd name="T29" fmla="*/ 1669 h 796"/>
                  <a:gd name="T30" fmla="*/ 177 w 816"/>
                  <a:gd name="T31" fmla="*/ 1566 h 796"/>
                  <a:gd name="T32" fmla="*/ 211 w 816"/>
                  <a:gd name="T33" fmla="*/ 1244 h 796"/>
                  <a:gd name="T34" fmla="*/ 232 w 816"/>
                  <a:gd name="T35" fmla="*/ 920 h 796"/>
                  <a:gd name="T36" fmla="*/ 193 w 816"/>
                  <a:gd name="T37" fmla="*/ 572 h 796"/>
                  <a:gd name="T38" fmla="*/ 252 w 816"/>
                  <a:gd name="T39" fmla="*/ 328 h 796"/>
                  <a:gd name="T40" fmla="*/ 606 w 816"/>
                  <a:gd name="T41" fmla="*/ 197 h 796"/>
                  <a:gd name="T42" fmla="*/ 1249 w 816"/>
                  <a:gd name="T43" fmla="*/ 83 h 796"/>
                  <a:gd name="T44" fmla="*/ 1630 w 816"/>
                  <a:gd name="T45" fmla="*/ 145 h 796"/>
                  <a:gd name="T46" fmla="*/ 1667 w 816"/>
                  <a:gd name="T47" fmla="*/ 165 h 796"/>
                  <a:gd name="T48" fmla="*/ 1647 w 816"/>
                  <a:gd name="T49" fmla="*/ 148 h 79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6" h="796">
                    <a:moveTo>
                      <a:pt x="807" y="88"/>
                    </a:moveTo>
                    <a:cubicBezTo>
                      <a:pt x="810" y="90"/>
                      <a:pt x="813" y="92"/>
                      <a:pt x="816" y="95"/>
                    </a:cubicBezTo>
                    <a:cubicBezTo>
                      <a:pt x="813" y="92"/>
                      <a:pt x="810" y="90"/>
                      <a:pt x="807" y="88"/>
                    </a:cubicBezTo>
                    <a:close/>
                    <a:moveTo>
                      <a:pt x="784" y="71"/>
                    </a:moveTo>
                    <a:cubicBezTo>
                      <a:pt x="771" y="55"/>
                      <a:pt x="726" y="29"/>
                      <a:pt x="726" y="29"/>
                    </a:cubicBezTo>
                    <a:cubicBezTo>
                      <a:pt x="544" y="0"/>
                      <a:pt x="544" y="0"/>
                      <a:pt x="544" y="0"/>
                    </a:cubicBezTo>
                    <a:cubicBezTo>
                      <a:pt x="238" y="55"/>
                      <a:pt x="238" y="55"/>
                      <a:pt x="238" y="55"/>
                    </a:cubicBezTo>
                    <a:cubicBezTo>
                      <a:pt x="238" y="55"/>
                      <a:pt x="99" y="100"/>
                      <a:pt x="70" y="116"/>
                    </a:cubicBezTo>
                    <a:cubicBezTo>
                      <a:pt x="41" y="132"/>
                      <a:pt x="43" y="201"/>
                      <a:pt x="41" y="233"/>
                    </a:cubicBezTo>
                    <a:cubicBezTo>
                      <a:pt x="40" y="266"/>
                      <a:pt x="51" y="356"/>
                      <a:pt x="60" y="400"/>
                    </a:cubicBezTo>
                    <a:cubicBezTo>
                      <a:pt x="69" y="443"/>
                      <a:pt x="54" y="528"/>
                      <a:pt x="51" y="553"/>
                    </a:cubicBezTo>
                    <a:cubicBezTo>
                      <a:pt x="47" y="579"/>
                      <a:pt x="36" y="658"/>
                      <a:pt x="34" y="707"/>
                    </a:cubicBezTo>
                    <a:cubicBezTo>
                      <a:pt x="32" y="756"/>
                      <a:pt x="0" y="785"/>
                      <a:pt x="0" y="785"/>
                    </a:cubicBezTo>
                    <a:cubicBezTo>
                      <a:pt x="0" y="785"/>
                      <a:pt x="22" y="790"/>
                      <a:pt x="60" y="794"/>
                    </a:cubicBezTo>
                    <a:cubicBezTo>
                      <a:pt x="63" y="794"/>
                      <a:pt x="67" y="795"/>
                      <a:pt x="71" y="796"/>
                    </a:cubicBezTo>
                    <a:cubicBezTo>
                      <a:pt x="78" y="783"/>
                      <a:pt x="84" y="766"/>
                      <a:pt x="84" y="746"/>
                    </a:cubicBezTo>
                    <a:cubicBezTo>
                      <a:pt x="86" y="698"/>
                      <a:pt x="97" y="618"/>
                      <a:pt x="101" y="593"/>
                    </a:cubicBezTo>
                    <a:cubicBezTo>
                      <a:pt x="104" y="568"/>
                      <a:pt x="119" y="483"/>
                      <a:pt x="110" y="439"/>
                    </a:cubicBezTo>
                    <a:cubicBezTo>
                      <a:pt x="101" y="396"/>
                      <a:pt x="90" y="306"/>
                      <a:pt x="92" y="273"/>
                    </a:cubicBezTo>
                    <a:cubicBezTo>
                      <a:pt x="93" y="241"/>
                      <a:pt x="92" y="172"/>
                      <a:pt x="120" y="156"/>
                    </a:cubicBezTo>
                    <a:cubicBezTo>
                      <a:pt x="149" y="139"/>
                      <a:pt x="288" y="94"/>
                      <a:pt x="288" y="94"/>
                    </a:cubicBezTo>
                    <a:cubicBezTo>
                      <a:pt x="594" y="40"/>
                      <a:pt x="594" y="40"/>
                      <a:pt x="594" y="40"/>
                    </a:cubicBezTo>
                    <a:cubicBezTo>
                      <a:pt x="776" y="69"/>
                      <a:pt x="776" y="69"/>
                      <a:pt x="776" y="69"/>
                    </a:cubicBezTo>
                    <a:cubicBezTo>
                      <a:pt x="776" y="69"/>
                      <a:pt x="784" y="73"/>
                      <a:pt x="794" y="79"/>
                    </a:cubicBezTo>
                    <a:cubicBezTo>
                      <a:pt x="790" y="77"/>
                      <a:pt x="786" y="74"/>
                      <a:pt x="784" y="71"/>
                    </a:cubicBezTo>
                    <a:close/>
                  </a:path>
                </a:pathLst>
              </a:custGeom>
              <a:solidFill>
                <a:srgbClr val="E5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5" name="Freeform 12">
                <a:extLst>
                  <a:ext uri="{FF2B5EF4-FFF2-40B4-BE49-F238E27FC236}">
                    <a16:creationId xmlns:a16="http://schemas.microsoft.com/office/drawing/2014/main" id="{F271628D-848D-4B49-901E-37ADAB66A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360"/>
                <a:ext cx="1194" cy="1224"/>
              </a:xfrm>
              <a:custGeom>
                <a:avLst/>
                <a:gdLst>
                  <a:gd name="T0" fmla="*/ 1526 w 932"/>
                  <a:gd name="T1" fmla="*/ 60 h 956"/>
                  <a:gd name="T2" fmla="*/ 1648 w 932"/>
                  <a:gd name="T3" fmla="*/ 150 h 956"/>
                  <a:gd name="T4" fmla="*/ 1771 w 932"/>
                  <a:gd name="T5" fmla="*/ 297 h 956"/>
                  <a:gd name="T6" fmla="*/ 1765 w 932"/>
                  <a:gd name="T7" fmla="*/ 511 h 956"/>
                  <a:gd name="T8" fmla="*/ 1781 w 932"/>
                  <a:gd name="T9" fmla="*/ 732 h 956"/>
                  <a:gd name="T10" fmla="*/ 1817 w 932"/>
                  <a:gd name="T11" fmla="*/ 1250 h 956"/>
                  <a:gd name="T12" fmla="*/ 1827 w 932"/>
                  <a:gd name="T13" fmla="*/ 1357 h 956"/>
                  <a:gd name="T14" fmla="*/ 1861 w 932"/>
                  <a:gd name="T15" fmla="*/ 1536 h 956"/>
                  <a:gd name="T16" fmla="*/ 1960 w 932"/>
                  <a:gd name="T17" fmla="*/ 1725 h 956"/>
                  <a:gd name="T18" fmla="*/ 1841 w 932"/>
                  <a:gd name="T19" fmla="*/ 1753 h 956"/>
                  <a:gd name="T20" fmla="*/ 1700 w 932"/>
                  <a:gd name="T21" fmla="*/ 1809 h 956"/>
                  <a:gd name="T22" fmla="*/ 1510 w 932"/>
                  <a:gd name="T23" fmla="*/ 1864 h 956"/>
                  <a:gd name="T24" fmla="*/ 1376 w 932"/>
                  <a:gd name="T25" fmla="*/ 1926 h 956"/>
                  <a:gd name="T26" fmla="*/ 1234 w 932"/>
                  <a:gd name="T27" fmla="*/ 1982 h 956"/>
                  <a:gd name="T28" fmla="*/ 1154 w 932"/>
                  <a:gd name="T29" fmla="*/ 1963 h 956"/>
                  <a:gd name="T30" fmla="*/ 1045 w 932"/>
                  <a:gd name="T31" fmla="*/ 1901 h 956"/>
                  <a:gd name="T32" fmla="*/ 660 w 932"/>
                  <a:gd name="T33" fmla="*/ 1865 h 956"/>
                  <a:gd name="T34" fmla="*/ 402 w 932"/>
                  <a:gd name="T35" fmla="*/ 1805 h 956"/>
                  <a:gd name="T36" fmla="*/ 127 w 932"/>
                  <a:gd name="T37" fmla="*/ 1667 h 956"/>
                  <a:gd name="T38" fmla="*/ 0 w 932"/>
                  <a:gd name="T39" fmla="*/ 1648 h 956"/>
                  <a:gd name="T40" fmla="*/ 72 w 932"/>
                  <a:gd name="T41" fmla="*/ 1484 h 956"/>
                  <a:gd name="T42" fmla="*/ 106 w 932"/>
                  <a:gd name="T43" fmla="*/ 1160 h 956"/>
                  <a:gd name="T44" fmla="*/ 127 w 932"/>
                  <a:gd name="T45" fmla="*/ 840 h 956"/>
                  <a:gd name="T46" fmla="*/ 87 w 932"/>
                  <a:gd name="T47" fmla="*/ 489 h 956"/>
                  <a:gd name="T48" fmla="*/ 147 w 932"/>
                  <a:gd name="T49" fmla="*/ 245 h 956"/>
                  <a:gd name="T50" fmla="*/ 501 w 932"/>
                  <a:gd name="T51" fmla="*/ 115 h 956"/>
                  <a:gd name="T52" fmla="*/ 1144 w 932"/>
                  <a:gd name="T53" fmla="*/ 0 h 956"/>
                  <a:gd name="T54" fmla="*/ 1526 w 932"/>
                  <a:gd name="T55" fmla="*/ 60 h 95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32" h="956">
                    <a:moveTo>
                      <a:pt x="726" y="29"/>
                    </a:moveTo>
                    <a:cubicBezTo>
                      <a:pt x="726" y="29"/>
                      <a:pt x="771" y="55"/>
                      <a:pt x="784" y="71"/>
                    </a:cubicBezTo>
                    <a:cubicBezTo>
                      <a:pt x="797" y="87"/>
                      <a:pt x="838" y="94"/>
                      <a:pt x="842" y="141"/>
                    </a:cubicBezTo>
                    <a:cubicBezTo>
                      <a:pt x="846" y="188"/>
                      <a:pt x="835" y="214"/>
                      <a:pt x="840" y="244"/>
                    </a:cubicBezTo>
                    <a:cubicBezTo>
                      <a:pt x="846" y="275"/>
                      <a:pt x="851" y="318"/>
                      <a:pt x="847" y="349"/>
                    </a:cubicBezTo>
                    <a:cubicBezTo>
                      <a:pt x="844" y="380"/>
                      <a:pt x="849" y="573"/>
                      <a:pt x="864" y="595"/>
                    </a:cubicBezTo>
                    <a:cubicBezTo>
                      <a:pt x="878" y="616"/>
                      <a:pt x="856" y="626"/>
                      <a:pt x="869" y="647"/>
                    </a:cubicBezTo>
                    <a:cubicBezTo>
                      <a:pt x="882" y="669"/>
                      <a:pt x="874" y="709"/>
                      <a:pt x="885" y="732"/>
                    </a:cubicBezTo>
                    <a:cubicBezTo>
                      <a:pt x="896" y="756"/>
                      <a:pt x="932" y="822"/>
                      <a:pt x="932" y="822"/>
                    </a:cubicBezTo>
                    <a:cubicBezTo>
                      <a:pt x="932" y="822"/>
                      <a:pt x="898" y="815"/>
                      <a:pt x="876" y="835"/>
                    </a:cubicBezTo>
                    <a:cubicBezTo>
                      <a:pt x="855" y="855"/>
                      <a:pt x="844" y="862"/>
                      <a:pt x="809" y="862"/>
                    </a:cubicBezTo>
                    <a:cubicBezTo>
                      <a:pt x="775" y="862"/>
                      <a:pt x="744" y="866"/>
                      <a:pt x="718" y="888"/>
                    </a:cubicBezTo>
                    <a:cubicBezTo>
                      <a:pt x="692" y="909"/>
                      <a:pt x="688" y="915"/>
                      <a:pt x="654" y="918"/>
                    </a:cubicBezTo>
                    <a:cubicBezTo>
                      <a:pt x="620" y="922"/>
                      <a:pt x="594" y="931"/>
                      <a:pt x="587" y="944"/>
                    </a:cubicBezTo>
                    <a:cubicBezTo>
                      <a:pt x="580" y="956"/>
                      <a:pt x="549" y="935"/>
                      <a:pt x="549" y="935"/>
                    </a:cubicBezTo>
                    <a:cubicBezTo>
                      <a:pt x="549" y="935"/>
                      <a:pt x="522" y="902"/>
                      <a:pt x="497" y="906"/>
                    </a:cubicBezTo>
                    <a:cubicBezTo>
                      <a:pt x="472" y="909"/>
                      <a:pt x="359" y="907"/>
                      <a:pt x="314" y="889"/>
                    </a:cubicBezTo>
                    <a:cubicBezTo>
                      <a:pt x="269" y="871"/>
                      <a:pt x="229" y="875"/>
                      <a:pt x="191" y="860"/>
                    </a:cubicBezTo>
                    <a:cubicBezTo>
                      <a:pt x="154" y="846"/>
                      <a:pt x="98" y="797"/>
                      <a:pt x="60" y="794"/>
                    </a:cubicBezTo>
                    <a:cubicBezTo>
                      <a:pt x="22" y="790"/>
                      <a:pt x="0" y="785"/>
                      <a:pt x="0" y="785"/>
                    </a:cubicBezTo>
                    <a:cubicBezTo>
                      <a:pt x="0" y="785"/>
                      <a:pt x="32" y="756"/>
                      <a:pt x="34" y="707"/>
                    </a:cubicBezTo>
                    <a:cubicBezTo>
                      <a:pt x="36" y="658"/>
                      <a:pt x="47" y="579"/>
                      <a:pt x="51" y="553"/>
                    </a:cubicBezTo>
                    <a:cubicBezTo>
                      <a:pt x="54" y="528"/>
                      <a:pt x="69" y="443"/>
                      <a:pt x="60" y="400"/>
                    </a:cubicBezTo>
                    <a:cubicBezTo>
                      <a:pt x="51" y="356"/>
                      <a:pt x="40" y="266"/>
                      <a:pt x="41" y="233"/>
                    </a:cubicBezTo>
                    <a:cubicBezTo>
                      <a:pt x="43" y="201"/>
                      <a:pt x="41" y="132"/>
                      <a:pt x="70" y="116"/>
                    </a:cubicBezTo>
                    <a:cubicBezTo>
                      <a:pt x="99" y="100"/>
                      <a:pt x="238" y="55"/>
                      <a:pt x="238" y="55"/>
                    </a:cubicBezTo>
                    <a:cubicBezTo>
                      <a:pt x="544" y="0"/>
                      <a:pt x="544" y="0"/>
                      <a:pt x="544" y="0"/>
                    </a:cubicBezTo>
                    <a:lnTo>
                      <a:pt x="726" y="29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6" name="Freeform 13">
                <a:extLst>
                  <a:ext uri="{FF2B5EF4-FFF2-40B4-BE49-F238E27FC236}">
                    <a16:creationId xmlns:a16="http://schemas.microsoft.com/office/drawing/2014/main" id="{77AA70C5-EF03-4101-8D01-F591628C9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2623"/>
                <a:ext cx="38" cy="664"/>
              </a:xfrm>
              <a:custGeom>
                <a:avLst/>
                <a:gdLst>
                  <a:gd name="T0" fmla="*/ 60 w 29"/>
                  <a:gd name="T1" fmla="*/ 10 h 519"/>
                  <a:gd name="T2" fmla="*/ 51 w 29"/>
                  <a:gd name="T3" fmla="*/ 156 h 519"/>
                  <a:gd name="T4" fmla="*/ 28 w 29"/>
                  <a:gd name="T5" fmla="*/ 370 h 519"/>
                  <a:gd name="T6" fmla="*/ 12 w 29"/>
                  <a:gd name="T7" fmla="*/ 661 h 519"/>
                  <a:gd name="T8" fmla="*/ 7 w 29"/>
                  <a:gd name="T9" fmla="*/ 921 h 519"/>
                  <a:gd name="T10" fmla="*/ 16 w 29"/>
                  <a:gd name="T11" fmla="*/ 1087 h 519"/>
                  <a:gd name="T12" fmla="*/ 9 w 29"/>
                  <a:gd name="T13" fmla="*/ 839 h 519"/>
                  <a:gd name="T14" fmla="*/ 5 w 29"/>
                  <a:gd name="T15" fmla="*/ 532 h 519"/>
                  <a:gd name="T16" fmla="*/ 22 w 29"/>
                  <a:gd name="T17" fmla="*/ 252 h 519"/>
                  <a:gd name="T18" fmla="*/ 66 w 29"/>
                  <a:gd name="T19" fmla="*/ 0 h 5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519">
                    <a:moveTo>
                      <a:pt x="27" y="5"/>
                    </a:moveTo>
                    <a:cubicBezTo>
                      <a:pt x="20" y="24"/>
                      <a:pt x="23" y="54"/>
                      <a:pt x="23" y="74"/>
                    </a:cubicBezTo>
                    <a:cubicBezTo>
                      <a:pt x="23" y="109"/>
                      <a:pt x="17" y="143"/>
                      <a:pt x="12" y="177"/>
                    </a:cubicBezTo>
                    <a:cubicBezTo>
                      <a:pt x="5" y="222"/>
                      <a:pt x="5" y="270"/>
                      <a:pt x="5" y="316"/>
                    </a:cubicBezTo>
                    <a:cubicBezTo>
                      <a:pt x="5" y="358"/>
                      <a:pt x="3" y="399"/>
                      <a:pt x="3" y="440"/>
                    </a:cubicBezTo>
                    <a:cubicBezTo>
                      <a:pt x="3" y="467"/>
                      <a:pt x="8" y="494"/>
                      <a:pt x="7" y="519"/>
                    </a:cubicBezTo>
                    <a:cubicBezTo>
                      <a:pt x="3" y="481"/>
                      <a:pt x="4" y="440"/>
                      <a:pt x="4" y="401"/>
                    </a:cubicBezTo>
                    <a:cubicBezTo>
                      <a:pt x="3" y="352"/>
                      <a:pt x="0" y="303"/>
                      <a:pt x="2" y="254"/>
                    </a:cubicBezTo>
                    <a:cubicBezTo>
                      <a:pt x="3" y="209"/>
                      <a:pt x="7" y="165"/>
                      <a:pt x="10" y="120"/>
                    </a:cubicBezTo>
                    <a:cubicBezTo>
                      <a:pt x="14" y="79"/>
                      <a:pt x="25" y="39"/>
                      <a:pt x="29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7" name="Freeform 14">
                <a:extLst>
                  <a:ext uri="{FF2B5EF4-FFF2-40B4-BE49-F238E27FC236}">
                    <a16:creationId xmlns:a16="http://schemas.microsoft.com/office/drawing/2014/main" id="{4A315EDD-25F7-4F23-8E12-007EDBE18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3073"/>
                <a:ext cx="28" cy="342"/>
              </a:xfrm>
              <a:custGeom>
                <a:avLst/>
                <a:gdLst>
                  <a:gd name="T0" fmla="*/ 0 w 22"/>
                  <a:gd name="T1" fmla="*/ 0 h 267"/>
                  <a:gd name="T2" fmla="*/ 18 w 22"/>
                  <a:gd name="T3" fmla="*/ 300 h 267"/>
                  <a:gd name="T4" fmla="*/ 10 w 22"/>
                  <a:gd name="T5" fmla="*/ 561 h 267"/>
                  <a:gd name="T6" fmla="*/ 31 w 22"/>
                  <a:gd name="T7" fmla="*/ 202 h 267"/>
                  <a:gd name="T8" fmla="*/ 29 w 22"/>
                  <a:gd name="T9" fmla="*/ 29 h 2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67">
                    <a:moveTo>
                      <a:pt x="0" y="0"/>
                    </a:moveTo>
                    <a:cubicBezTo>
                      <a:pt x="22" y="34"/>
                      <a:pt x="9" y="104"/>
                      <a:pt x="9" y="143"/>
                    </a:cubicBezTo>
                    <a:cubicBezTo>
                      <a:pt x="9" y="184"/>
                      <a:pt x="12" y="227"/>
                      <a:pt x="5" y="267"/>
                    </a:cubicBezTo>
                    <a:cubicBezTo>
                      <a:pt x="5" y="209"/>
                      <a:pt x="8" y="153"/>
                      <a:pt x="15" y="96"/>
                    </a:cubicBezTo>
                    <a:cubicBezTo>
                      <a:pt x="19" y="71"/>
                      <a:pt x="21" y="37"/>
                      <a:pt x="14" y="1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8" name="Freeform 15">
                <a:extLst>
                  <a:ext uri="{FF2B5EF4-FFF2-40B4-BE49-F238E27FC236}">
                    <a16:creationId xmlns:a16="http://schemas.microsoft.com/office/drawing/2014/main" id="{BD3B6B53-F025-40DF-AD48-253B4A5F5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2610"/>
                <a:ext cx="78" cy="493"/>
              </a:xfrm>
              <a:custGeom>
                <a:avLst/>
                <a:gdLst>
                  <a:gd name="T0" fmla="*/ 113 w 61"/>
                  <a:gd name="T1" fmla="*/ 8 h 385"/>
                  <a:gd name="T2" fmla="*/ 75 w 61"/>
                  <a:gd name="T3" fmla="*/ 133 h 385"/>
                  <a:gd name="T4" fmla="*/ 60 w 61"/>
                  <a:gd name="T5" fmla="*/ 366 h 385"/>
                  <a:gd name="T6" fmla="*/ 6 w 61"/>
                  <a:gd name="T7" fmla="*/ 808 h 385"/>
                  <a:gd name="T8" fmla="*/ 60 w 61"/>
                  <a:gd name="T9" fmla="*/ 398 h 385"/>
                  <a:gd name="T10" fmla="*/ 63 w 61"/>
                  <a:gd name="T11" fmla="*/ 192 h 385"/>
                  <a:gd name="T12" fmla="*/ 128 w 61"/>
                  <a:gd name="T13" fmla="*/ 0 h 3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385">
                    <a:moveTo>
                      <a:pt x="54" y="4"/>
                    </a:moveTo>
                    <a:cubicBezTo>
                      <a:pt x="54" y="24"/>
                      <a:pt x="38" y="42"/>
                      <a:pt x="36" y="63"/>
                    </a:cubicBezTo>
                    <a:cubicBezTo>
                      <a:pt x="32" y="100"/>
                      <a:pt x="30" y="138"/>
                      <a:pt x="29" y="174"/>
                    </a:cubicBezTo>
                    <a:cubicBezTo>
                      <a:pt x="27" y="244"/>
                      <a:pt x="0" y="316"/>
                      <a:pt x="3" y="385"/>
                    </a:cubicBezTo>
                    <a:cubicBezTo>
                      <a:pt x="2" y="319"/>
                      <a:pt x="28" y="256"/>
                      <a:pt x="29" y="190"/>
                    </a:cubicBezTo>
                    <a:cubicBezTo>
                      <a:pt x="29" y="157"/>
                      <a:pt x="27" y="124"/>
                      <a:pt x="30" y="91"/>
                    </a:cubicBezTo>
                    <a:cubicBezTo>
                      <a:pt x="34" y="55"/>
                      <a:pt x="41" y="30"/>
                      <a:pt x="61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9" name="Freeform 16">
                <a:extLst>
                  <a:ext uri="{FF2B5EF4-FFF2-40B4-BE49-F238E27FC236}">
                    <a16:creationId xmlns:a16="http://schemas.microsoft.com/office/drawing/2014/main" id="{C79C5AEA-0013-4B43-A4B2-A26AABFB4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522"/>
                <a:ext cx="120" cy="41"/>
              </a:xfrm>
              <a:custGeom>
                <a:avLst/>
                <a:gdLst>
                  <a:gd name="T0" fmla="*/ 0 w 94"/>
                  <a:gd name="T1" fmla="*/ 54 h 32"/>
                  <a:gd name="T2" fmla="*/ 114 w 94"/>
                  <a:gd name="T3" fmla="*/ 36 h 32"/>
                  <a:gd name="T4" fmla="*/ 181 w 94"/>
                  <a:gd name="T5" fmla="*/ 0 h 32"/>
                  <a:gd name="T6" fmla="*/ 166 w 94"/>
                  <a:gd name="T7" fmla="*/ 40 h 32"/>
                  <a:gd name="T8" fmla="*/ 111 w 94"/>
                  <a:gd name="T9" fmla="*/ 47 h 32"/>
                  <a:gd name="T10" fmla="*/ 59 w 94"/>
                  <a:gd name="T11" fmla="*/ 53 h 32"/>
                  <a:gd name="T12" fmla="*/ 6 w 94"/>
                  <a:gd name="T13" fmla="*/ 65 h 32"/>
                  <a:gd name="T14" fmla="*/ 10 w 94"/>
                  <a:gd name="T15" fmla="*/ 6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4" h="32">
                    <a:moveTo>
                      <a:pt x="0" y="26"/>
                    </a:moveTo>
                    <a:cubicBezTo>
                      <a:pt x="17" y="22"/>
                      <a:pt x="36" y="18"/>
                      <a:pt x="55" y="17"/>
                    </a:cubicBezTo>
                    <a:cubicBezTo>
                      <a:pt x="67" y="15"/>
                      <a:pt x="94" y="19"/>
                      <a:pt x="87" y="0"/>
                    </a:cubicBezTo>
                    <a:cubicBezTo>
                      <a:pt x="89" y="10"/>
                      <a:pt x="90" y="16"/>
                      <a:pt x="80" y="19"/>
                    </a:cubicBezTo>
                    <a:cubicBezTo>
                      <a:pt x="72" y="22"/>
                      <a:pt x="62" y="22"/>
                      <a:pt x="53" y="23"/>
                    </a:cubicBezTo>
                    <a:cubicBezTo>
                      <a:pt x="45" y="24"/>
                      <a:pt x="36" y="24"/>
                      <a:pt x="28" y="25"/>
                    </a:cubicBezTo>
                    <a:cubicBezTo>
                      <a:pt x="20" y="27"/>
                      <a:pt x="12" y="32"/>
                      <a:pt x="3" y="31"/>
                    </a:cubicBezTo>
                    <a:cubicBezTo>
                      <a:pt x="4" y="31"/>
                      <a:pt x="5" y="31"/>
                      <a:pt x="5" y="3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0" name="Freeform 17">
                <a:extLst>
                  <a:ext uri="{FF2B5EF4-FFF2-40B4-BE49-F238E27FC236}">
                    <a16:creationId xmlns:a16="http://schemas.microsoft.com/office/drawing/2014/main" id="{75B3A310-3D8F-4F83-A89A-DE3D6C741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2853"/>
                <a:ext cx="42" cy="614"/>
              </a:xfrm>
              <a:custGeom>
                <a:avLst/>
                <a:gdLst>
                  <a:gd name="T0" fmla="*/ 14 w 33"/>
                  <a:gd name="T1" fmla="*/ 0 h 480"/>
                  <a:gd name="T2" fmla="*/ 29 w 33"/>
                  <a:gd name="T3" fmla="*/ 110 h 480"/>
                  <a:gd name="T4" fmla="*/ 36 w 33"/>
                  <a:gd name="T5" fmla="*/ 242 h 480"/>
                  <a:gd name="T6" fmla="*/ 18 w 33"/>
                  <a:gd name="T7" fmla="*/ 530 h 480"/>
                  <a:gd name="T8" fmla="*/ 18 w 33"/>
                  <a:gd name="T9" fmla="*/ 797 h 480"/>
                  <a:gd name="T10" fmla="*/ 50 w 33"/>
                  <a:gd name="T11" fmla="*/ 909 h 480"/>
                  <a:gd name="T12" fmla="*/ 67 w 33"/>
                  <a:gd name="T13" fmla="*/ 1004 h 480"/>
                  <a:gd name="T14" fmla="*/ 17 w 33"/>
                  <a:gd name="T15" fmla="*/ 782 h 480"/>
                  <a:gd name="T16" fmla="*/ 6 w 33"/>
                  <a:gd name="T17" fmla="*/ 623 h 480"/>
                  <a:gd name="T18" fmla="*/ 14 w 33"/>
                  <a:gd name="T19" fmla="*/ 374 h 480"/>
                  <a:gd name="T20" fmla="*/ 14 w 33"/>
                  <a:gd name="T21" fmla="*/ 182 h 480"/>
                  <a:gd name="T22" fmla="*/ 5 w 33"/>
                  <a:gd name="T23" fmla="*/ 13 h 4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" h="480">
                    <a:moveTo>
                      <a:pt x="7" y="0"/>
                    </a:moveTo>
                    <a:cubicBezTo>
                      <a:pt x="3" y="11"/>
                      <a:pt x="13" y="39"/>
                      <a:pt x="14" y="52"/>
                    </a:cubicBezTo>
                    <a:cubicBezTo>
                      <a:pt x="15" y="73"/>
                      <a:pt x="16" y="95"/>
                      <a:pt x="17" y="116"/>
                    </a:cubicBezTo>
                    <a:cubicBezTo>
                      <a:pt x="19" y="162"/>
                      <a:pt x="12" y="207"/>
                      <a:pt x="9" y="253"/>
                    </a:cubicBezTo>
                    <a:cubicBezTo>
                      <a:pt x="5" y="296"/>
                      <a:pt x="0" y="338"/>
                      <a:pt x="9" y="381"/>
                    </a:cubicBezTo>
                    <a:cubicBezTo>
                      <a:pt x="12" y="399"/>
                      <a:pt x="18" y="417"/>
                      <a:pt x="24" y="435"/>
                    </a:cubicBezTo>
                    <a:cubicBezTo>
                      <a:pt x="29" y="450"/>
                      <a:pt x="30" y="465"/>
                      <a:pt x="33" y="480"/>
                    </a:cubicBezTo>
                    <a:cubicBezTo>
                      <a:pt x="14" y="453"/>
                      <a:pt x="12" y="407"/>
                      <a:pt x="8" y="374"/>
                    </a:cubicBezTo>
                    <a:cubicBezTo>
                      <a:pt x="4" y="349"/>
                      <a:pt x="3" y="324"/>
                      <a:pt x="3" y="298"/>
                    </a:cubicBezTo>
                    <a:cubicBezTo>
                      <a:pt x="2" y="258"/>
                      <a:pt x="2" y="218"/>
                      <a:pt x="7" y="178"/>
                    </a:cubicBezTo>
                    <a:cubicBezTo>
                      <a:pt x="11" y="147"/>
                      <a:pt x="12" y="117"/>
                      <a:pt x="7" y="87"/>
                    </a:cubicBezTo>
                    <a:cubicBezTo>
                      <a:pt x="4" y="61"/>
                      <a:pt x="0" y="32"/>
                      <a:pt x="2" y="6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1" name="Freeform 18">
                <a:extLst>
                  <a:ext uri="{FF2B5EF4-FFF2-40B4-BE49-F238E27FC236}">
                    <a16:creationId xmlns:a16="http://schemas.microsoft.com/office/drawing/2014/main" id="{025B0C54-3448-40AC-BBDF-5EFF15768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876"/>
                <a:ext cx="93" cy="629"/>
              </a:xfrm>
              <a:custGeom>
                <a:avLst/>
                <a:gdLst>
                  <a:gd name="T0" fmla="*/ 98 w 72"/>
                  <a:gd name="T1" fmla="*/ 0 h 491"/>
                  <a:gd name="T2" fmla="*/ 124 w 72"/>
                  <a:gd name="T3" fmla="*/ 405 h 491"/>
                  <a:gd name="T4" fmla="*/ 136 w 72"/>
                  <a:gd name="T5" fmla="*/ 635 h 491"/>
                  <a:gd name="T6" fmla="*/ 8 w 72"/>
                  <a:gd name="T7" fmla="*/ 1033 h 491"/>
                  <a:gd name="T8" fmla="*/ 65 w 72"/>
                  <a:gd name="T9" fmla="*/ 840 h 491"/>
                  <a:gd name="T10" fmla="*/ 119 w 72"/>
                  <a:gd name="T11" fmla="*/ 666 h 491"/>
                  <a:gd name="T12" fmla="*/ 132 w 72"/>
                  <a:gd name="T13" fmla="*/ 410 h 491"/>
                  <a:gd name="T14" fmla="*/ 90 w 72"/>
                  <a:gd name="T15" fmla="*/ 206 h 491"/>
                  <a:gd name="T16" fmla="*/ 98 w 72"/>
                  <a:gd name="T17" fmla="*/ 104 h 491"/>
                  <a:gd name="T18" fmla="*/ 103 w 72"/>
                  <a:gd name="T19" fmla="*/ 1 h 49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2" h="491">
                    <a:moveTo>
                      <a:pt x="46" y="0"/>
                    </a:moveTo>
                    <a:cubicBezTo>
                      <a:pt x="46" y="64"/>
                      <a:pt x="49" y="129"/>
                      <a:pt x="57" y="193"/>
                    </a:cubicBezTo>
                    <a:cubicBezTo>
                      <a:pt x="61" y="229"/>
                      <a:pt x="68" y="265"/>
                      <a:pt x="63" y="302"/>
                    </a:cubicBezTo>
                    <a:cubicBezTo>
                      <a:pt x="54" y="366"/>
                      <a:pt x="32" y="432"/>
                      <a:pt x="4" y="491"/>
                    </a:cubicBezTo>
                    <a:cubicBezTo>
                      <a:pt x="0" y="462"/>
                      <a:pt x="20" y="427"/>
                      <a:pt x="30" y="400"/>
                    </a:cubicBezTo>
                    <a:cubicBezTo>
                      <a:pt x="40" y="373"/>
                      <a:pt x="46" y="345"/>
                      <a:pt x="55" y="317"/>
                    </a:cubicBezTo>
                    <a:cubicBezTo>
                      <a:pt x="67" y="277"/>
                      <a:pt x="72" y="236"/>
                      <a:pt x="61" y="195"/>
                    </a:cubicBezTo>
                    <a:cubicBezTo>
                      <a:pt x="53" y="162"/>
                      <a:pt x="41" y="133"/>
                      <a:pt x="42" y="98"/>
                    </a:cubicBezTo>
                    <a:cubicBezTo>
                      <a:pt x="42" y="82"/>
                      <a:pt x="48" y="66"/>
                      <a:pt x="46" y="49"/>
                    </a:cubicBezTo>
                    <a:cubicBezTo>
                      <a:pt x="44" y="32"/>
                      <a:pt x="44" y="18"/>
                      <a:pt x="48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2" name="Freeform 19">
                <a:extLst>
                  <a:ext uri="{FF2B5EF4-FFF2-40B4-BE49-F238E27FC236}">
                    <a16:creationId xmlns:a16="http://schemas.microsoft.com/office/drawing/2014/main" id="{24357F42-2981-440B-AB97-2E00D4C54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3451"/>
                <a:ext cx="316" cy="265"/>
              </a:xfrm>
              <a:custGeom>
                <a:avLst/>
                <a:gdLst>
                  <a:gd name="T0" fmla="*/ 233 w 247"/>
                  <a:gd name="T1" fmla="*/ 0 h 207"/>
                  <a:gd name="T2" fmla="*/ 187 w 247"/>
                  <a:gd name="T3" fmla="*/ 115 h 207"/>
                  <a:gd name="T4" fmla="*/ 113 w 247"/>
                  <a:gd name="T5" fmla="*/ 205 h 207"/>
                  <a:gd name="T6" fmla="*/ 17 w 247"/>
                  <a:gd name="T7" fmla="*/ 335 h 207"/>
                  <a:gd name="T8" fmla="*/ 299 w 247"/>
                  <a:gd name="T9" fmla="*/ 375 h 207"/>
                  <a:gd name="T10" fmla="*/ 464 w 247"/>
                  <a:gd name="T11" fmla="*/ 163 h 207"/>
                  <a:gd name="T12" fmla="*/ 517 w 247"/>
                  <a:gd name="T13" fmla="*/ 17 h 207"/>
                  <a:gd name="T14" fmla="*/ 233 w 247"/>
                  <a:gd name="T15" fmla="*/ 0 h 2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207">
                    <a:moveTo>
                      <a:pt x="111" y="0"/>
                    </a:moveTo>
                    <a:cubicBezTo>
                      <a:pt x="111" y="0"/>
                      <a:pt x="95" y="38"/>
                      <a:pt x="89" y="55"/>
                    </a:cubicBezTo>
                    <a:cubicBezTo>
                      <a:pt x="83" y="73"/>
                      <a:pt x="67" y="81"/>
                      <a:pt x="54" y="98"/>
                    </a:cubicBezTo>
                    <a:cubicBezTo>
                      <a:pt x="40" y="115"/>
                      <a:pt x="16" y="137"/>
                      <a:pt x="8" y="160"/>
                    </a:cubicBezTo>
                    <a:cubicBezTo>
                      <a:pt x="0" y="183"/>
                      <a:pt x="119" y="207"/>
                      <a:pt x="143" y="179"/>
                    </a:cubicBezTo>
                    <a:cubicBezTo>
                      <a:pt x="167" y="151"/>
                      <a:pt x="222" y="79"/>
                      <a:pt x="222" y="77"/>
                    </a:cubicBezTo>
                    <a:cubicBezTo>
                      <a:pt x="223" y="75"/>
                      <a:pt x="247" y="8"/>
                      <a:pt x="247" y="8"/>
                    </a:cubicBez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BE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3" name="Freeform 20">
                <a:extLst>
                  <a:ext uri="{FF2B5EF4-FFF2-40B4-BE49-F238E27FC236}">
                    <a16:creationId xmlns:a16="http://schemas.microsoft.com/office/drawing/2014/main" id="{54B6F5EB-2739-47F7-87B4-386C3FBC5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3451"/>
                <a:ext cx="316" cy="265"/>
              </a:xfrm>
              <a:custGeom>
                <a:avLst/>
                <a:gdLst>
                  <a:gd name="T0" fmla="*/ 233 w 247"/>
                  <a:gd name="T1" fmla="*/ 0 h 207"/>
                  <a:gd name="T2" fmla="*/ 187 w 247"/>
                  <a:gd name="T3" fmla="*/ 115 h 207"/>
                  <a:gd name="T4" fmla="*/ 113 w 247"/>
                  <a:gd name="T5" fmla="*/ 205 h 207"/>
                  <a:gd name="T6" fmla="*/ 17 w 247"/>
                  <a:gd name="T7" fmla="*/ 335 h 207"/>
                  <a:gd name="T8" fmla="*/ 299 w 247"/>
                  <a:gd name="T9" fmla="*/ 375 h 207"/>
                  <a:gd name="T10" fmla="*/ 464 w 247"/>
                  <a:gd name="T11" fmla="*/ 163 h 207"/>
                  <a:gd name="T12" fmla="*/ 517 w 247"/>
                  <a:gd name="T13" fmla="*/ 17 h 207"/>
                  <a:gd name="T14" fmla="*/ 233 w 247"/>
                  <a:gd name="T15" fmla="*/ 0 h 2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207">
                    <a:moveTo>
                      <a:pt x="111" y="0"/>
                    </a:moveTo>
                    <a:cubicBezTo>
                      <a:pt x="111" y="0"/>
                      <a:pt x="95" y="38"/>
                      <a:pt x="89" y="55"/>
                    </a:cubicBezTo>
                    <a:cubicBezTo>
                      <a:pt x="83" y="73"/>
                      <a:pt x="67" y="81"/>
                      <a:pt x="54" y="98"/>
                    </a:cubicBezTo>
                    <a:cubicBezTo>
                      <a:pt x="40" y="115"/>
                      <a:pt x="16" y="137"/>
                      <a:pt x="8" y="160"/>
                    </a:cubicBezTo>
                    <a:cubicBezTo>
                      <a:pt x="0" y="183"/>
                      <a:pt x="119" y="207"/>
                      <a:pt x="143" y="179"/>
                    </a:cubicBezTo>
                    <a:cubicBezTo>
                      <a:pt x="167" y="151"/>
                      <a:pt x="222" y="79"/>
                      <a:pt x="222" y="77"/>
                    </a:cubicBezTo>
                    <a:cubicBezTo>
                      <a:pt x="223" y="75"/>
                      <a:pt x="247" y="8"/>
                      <a:pt x="247" y="8"/>
                    </a:cubicBezTo>
                    <a:lnTo>
                      <a:pt x="111" y="0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4" name="Freeform 21">
                <a:extLst>
                  <a:ext uri="{FF2B5EF4-FFF2-40B4-BE49-F238E27FC236}">
                    <a16:creationId xmlns:a16="http://schemas.microsoft.com/office/drawing/2014/main" id="{72683A40-CAE7-41A9-B3D8-91634F7E3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3478"/>
                <a:ext cx="419" cy="311"/>
              </a:xfrm>
              <a:custGeom>
                <a:avLst/>
                <a:gdLst>
                  <a:gd name="T0" fmla="*/ 559 w 327"/>
                  <a:gd name="T1" fmla="*/ 37 h 243"/>
                  <a:gd name="T2" fmla="*/ 473 w 327"/>
                  <a:gd name="T3" fmla="*/ 147 h 243"/>
                  <a:gd name="T4" fmla="*/ 286 w 327"/>
                  <a:gd name="T5" fmla="*/ 72 h 243"/>
                  <a:gd name="T6" fmla="*/ 255 w 327"/>
                  <a:gd name="T7" fmla="*/ 104 h 243"/>
                  <a:gd name="T8" fmla="*/ 447 w 327"/>
                  <a:gd name="T9" fmla="*/ 205 h 243"/>
                  <a:gd name="T10" fmla="*/ 304 w 327"/>
                  <a:gd name="T11" fmla="*/ 339 h 243"/>
                  <a:gd name="T12" fmla="*/ 141 w 327"/>
                  <a:gd name="T13" fmla="*/ 242 h 243"/>
                  <a:gd name="T14" fmla="*/ 90 w 327"/>
                  <a:gd name="T15" fmla="*/ 294 h 243"/>
                  <a:gd name="T16" fmla="*/ 5 w 327"/>
                  <a:gd name="T17" fmla="*/ 406 h 243"/>
                  <a:gd name="T18" fmla="*/ 174 w 327"/>
                  <a:gd name="T19" fmla="*/ 509 h 243"/>
                  <a:gd name="T20" fmla="*/ 502 w 327"/>
                  <a:gd name="T21" fmla="*/ 397 h 243"/>
                  <a:gd name="T22" fmla="*/ 682 w 327"/>
                  <a:gd name="T23" fmla="*/ 105 h 243"/>
                  <a:gd name="T24" fmla="*/ 678 w 327"/>
                  <a:gd name="T25" fmla="*/ 63 h 243"/>
                  <a:gd name="T26" fmla="*/ 675 w 327"/>
                  <a:gd name="T27" fmla="*/ 0 h 243"/>
                  <a:gd name="T28" fmla="*/ 559 w 327"/>
                  <a:gd name="T29" fmla="*/ 37 h 2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27" h="243">
                    <a:moveTo>
                      <a:pt x="265" y="18"/>
                    </a:moveTo>
                    <a:cubicBezTo>
                      <a:pt x="265" y="18"/>
                      <a:pt x="242" y="70"/>
                      <a:pt x="225" y="70"/>
                    </a:cubicBezTo>
                    <a:cubicBezTo>
                      <a:pt x="208" y="69"/>
                      <a:pt x="176" y="40"/>
                      <a:pt x="136" y="34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49"/>
                      <a:pt x="193" y="75"/>
                      <a:pt x="212" y="98"/>
                    </a:cubicBezTo>
                    <a:cubicBezTo>
                      <a:pt x="212" y="98"/>
                      <a:pt x="196" y="154"/>
                      <a:pt x="144" y="162"/>
                    </a:cubicBezTo>
                    <a:cubicBezTo>
                      <a:pt x="92" y="169"/>
                      <a:pt x="67" y="116"/>
                      <a:pt x="67" y="116"/>
                    </a:cubicBezTo>
                    <a:cubicBezTo>
                      <a:pt x="67" y="116"/>
                      <a:pt x="52" y="134"/>
                      <a:pt x="43" y="141"/>
                    </a:cubicBezTo>
                    <a:cubicBezTo>
                      <a:pt x="34" y="148"/>
                      <a:pt x="0" y="175"/>
                      <a:pt x="2" y="194"/>
                    </a:cubicBezTo>
                    <a:cubicBezTo>
                      <a:pt x="3" y="214"/>
                      <a:pt x="1" y="243"/>
                      <a:pt x="83" y="243"/>
                    </a:cubicBezTo>
                    <a:cubicBezTo>
                      <a:pt x="166" y="243"/>
                      <a:pt x="209" y="241"/>
                      <a:pt x="239" y="189"/>
                    </a:cubicBezTo>
                    <a:cubicBezTo>
                      <a:pt x="269" y="136"/>
                      <a:pt x="304" y="58"/>
                      <a:pt x="324" y="50"/>
                    </a:cubicBezTo>
                    <a:cubicBezTo>
                      <a:pt x="322" y="30"/>
                      <a:pt x="322" y="30"/>
                      <a:pt x="322" y="30"/>
                    </a:cubicBezTo>
                    <a:cubicBezTo>
                      <a:pt x="322" y="30"/>
                      <a:pt x="327" y="12"/>
                      <a:pt x="321" y="0"/>
                    </a:cubicBezTo>
                    <a:lnTo>
                      <a:pt x="265" y="18"/>
                    </a:lnTo>
                    <a:close/>
                  </a:path>
                </a:pathLst>
              </a:custGeom>
              <a:solidFill>
                <a:srgbClr val="F6B07F"/>
              </a:solidFill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5" name="Freeform 22">
                <a:extLst>
                  <a:ext uri="{FF2B5EF4-FFF2-40B4-BE49-F238E27FC236}">
                    <a16:creationId xmlns:a16="http://schemas.microsoft.com/office/drawing/2014/main" id="{29FA056C-503E-46D9-9028-F93D2E683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3586"/>
                <a:ext cx="75" cy="45"/>
              </a:xfrm>
              <a:custGeom>
                <a:avLst/>
                <a:gdLst>
                  <a:gd name="T0" fmla="*/ 1 w 58"/>
                  <a:gd name="T1" fmla="*/ 22 h 35"/>
                  <a:gd name="T2" fmla="*/ 75 w 58"/>
                  <a:gd name="T3" fmla="*/ 64 h 35"/>
                  <a:gd name="T4" fmla="*/ 81 w 58"/>
                  <a:gd name="T5" fmla="*/ 0 h 35"/>
                  <a:gd name="T6" fmla="*/ 74 w 58"/>
                  <a:gd name="T7" fmla="*/ 73 h 35"/>
                  <a:gd name="T8" fmla="*/ 0 w 58"/>
                  <a:gd name="T9" fmla="*/ 28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5">
                    <a:moveTo>
                      <a:pt x="1" y="10"/>
                    </a:moveTo>
                    <a:cubicBezTo>
                      <a:pt x="11" y="17"/>
                      <a:pt x="20" y="33"/>
                      <a:pt x="35" y="30"/>
                    </a:cubicBezTo>
                    <a:cubicBezTo>
                      <a:pt x="48" y="26"/>
                      <a:pt x="39" y="9"/>
                      <a:pt x="38" y="0"/>
                    </a:cubicBezTo>
                    <a:cubicBezTo>
                      <a:pt x="48" y="13"/>
                      <a:pt x="58" y="35"/>
                      <a:pt x="34" y="34"/>
                    </a:cubicBezTo>
                    <a:cubicBezTo>
                      <a:pt x="22" y="34"/>
                      <a:pt x="8" y="21"/>
                      <a:pt x="0" y="13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6" name="Freeform 23">
                <a:extLst>
                  <a:ext uri="{FF2B5EF4-FFF2-40B4-BE49-F238E27FC236}">
                    <a16:creationId xmlns:a16="http://schemas.microsoft.com/office/drawing/2014/main" id="{7A9BA2CC-7AA1-41C9-A17B-029651D29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3588"/>
                <a:ext cx="15" cy="16"/>
              </a:xfrm>
              <a:custGeom>
                <a:avLst/>
                <a:gdLst>
                  <a:gd name="T0" fmla="*/ 8 w 12"/>
                  <a:gd name="T1" fmla="*/ 2 h 13"/>
                  <a:gd name="T2" fmla="*/ 13 w 12"/>
                  <a:gd name="T3" fmla="*/ 22 h 13"/>
                  <a:gd name="T4" fmla="*/ 8 w 12"/>
                  <a:gd name="T5" fmla="*/ 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4" y="2"/>
                    </a:moveTo>
                    <a:cubicBezTo>
                      <a:pt x="0" y="2"/>
                      <a:pt x="1" y="13"/>
                      <a:pt x="6" y="12"/>
                    </a:cubicBezTo>
                    <a:cubicBezTo>
                      <a:pt x="12" y="11"/>
                      <a:pt x="10" y="0"/>
                      <a:pt x="4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7" name="Freeform 24">
                <a:extLst>
                  <a:ext uri="{FF2B5EF4-FFF2-40B4-BE49-F238E27FC236}">
                    <a16:creationId xmlns:a16="http://schemas.microsoft.com/office/drawing/2014/main" id="{85962C11-B717-4C87-A099-F4ED6AAFE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3169"/>
                <a:ext cx="277" cy="320"/>
              </a:xfrm>
              <a:custGeom>
                <a:avLst/>
                <a:gdLst>
                  <a:gd name="T0" fmla="*/ 181 w 216"/>
                  <a:gd name="T1" fmla="*/ 29 h 250"/>
                  <a:gd name="T2" fmla="*/ 171 w 216"/>
                  <a:gd name="T3" fmla="*/ 164 h 250"/>
                  <a:gd name="T4" fmla="*/ 122 w 216"/>
                  <a:gd name="T5" fmla="*/ 291 h 250"/>
                  <a:gd name="T6" fmla="*/ 53 w 216"/>
                  <a:gd name="T7" fmla="*/ 476 h 250"/>
                  <a:gd name="T8" fmla="*/ 151 w 216"/>
                  <a:gd name="T9" fmla="*/ 492 h 250"/>
                  <a:gd name="T10" fmla="*/ 269 w 216"/>
                  <a:gd name="T11" fmla="*/ 294 h 250"/>
                  <a:gd name="T12" fmla="*/ 350 w 216"/>
                  <a:gd name="T13" fmla="*/ 156 h 250"/>
                  <a:gd name="T14" fmla="*/ 455 w 216"/>
                  <a:gd name="T15" fmla="*/ 74 h 250"/>
                  <a:gd name="T16" fmla="*/ 439 w 216"/>
                  <a:gd name="T17" fmla="*/ 0 h 250"/>
                  <a:gd name="T18" fmla="*/ 181 w 216"/>
                  <a:gd name="T19" fmla="*/ 29 h 2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6" h="250">
                    <a:moveTo>
                      <a:pt x="86" y="14"/>
                    </a:moveTo>
                    <a:cubicBezTo>
                      <a:pt x="86" y="14"/>
                      <a:pt x="92" y="55"/>
                      <a:pt x="81" y="78"/>
                    </a:cubicBezTo>
                    <a:cubicBezTo>
                      <a:pt x="70" y="100"/>
                      <a:pt x="60" y="121"/>
                      <a:pt x="58" y="138"/>
                    </a:cubicBezTo>
                    <a:cubicBezTo>
                      <a:pt x="56" y="155"/>
                      <a:pt x="49" y="203"/>
                      <a:pt x="25" y="227"/>
                    </a:cubicBezTo>
                    <a:cubicBezTo>
                      <a:pt x="0" y="250"/>
                      <a:pt x="72" y="234"/>
                      <a:pt x="72" y="234"/>
                    </a:cubicBezTo>
                    <a:cubicBezTo>
                      <a:pt x="128" y="141"/>
                      <a:pt x="128" y="141"/>
                      <a:pt x="128" y="141"/>
                    </a:cubicBezTo>
                    <a:cubicBezTo>
                      <a:pt x="166" y="74"/>
                      <a:pt x="166" y="74"/>
                      <a:pt x="166" y="74"/>
                    </a:cubicBezTo>
                    <a:cubicBezTo>
                      <a:pt x="216" y="35"/>
                      <a:pt x="216" y="35"/>
                      <a:pt x="216" y="35"/>
                    </a:cubicBezTo>
                    <a:cubicBezTo>
                      <a:pt x="208" y="0"/>
                      <a:pt x="208" y="0"/>
                      <a:pt x="208" y="0"/>
                    </a:cubicBezTo>
                    <a:lnTo>
                      <a:pt x="86" y="14"/>
                    </a:lnTo>
                    <a:close/>
                  </a:path>
                </a:pathLst>
              </a:custGeom>
              <a:solidFill>
                <a:srgbClr val="FBE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8" name="Freeform 25">
                <a:extLst>
                  <a:ext uri="{FF2B5EF4-FFF2-40B4-BE49-F238E27FC236}">
                    <a16:creationId xmlns:a16="http://schemas.microsoft.com/office/drawing/2014/main" id="{9017BD1E-298B-4683-BCF1-37841AF43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3169"/>
                <a:ext cx="277" cy="320"/>
              </a:xfrm>
              <a:custGeom>
                <a:avLst/>
                <a:gdLst>
                  <a:gd name="T0" fmla="*/ 181 w 216"/>
                  <a:gd name="T1" fmla="*/ 29 h 250"/>
                  <a:gd name="T2" fmla="*/ 171 w 216"/>
                  <a:gd name="T3" fmla="*/ 164 h 250"/>
                  <a:gd name="T4" fmla="*/ 122 w 216"/>
                  <a:gd name="T5" fmla="*/ 291 h 250"/>
                  <a:gd name="T6" fmla="*/ 53 w 216"/>
                  <a:gd name="T7" fmla="*/ 476 h 250"/>
                  <a:gd name="T8" fmla="*/ 151 w 216"/>
                  <a:gd name="T9" fmla="*/ 492 h 250"/>
                  <a:gd name="T10" fmla="*/ 269 w 216"/>
                  <a:gd name="T11" fmla="*/ 294 h 250"/>
                  <a:gd name="T12" fmla="*/ 350 w 216"/>
                  <a:gd name="T13" fmla="*/ 156 h 250"/>
                  <a:gd name="T14" fmla="*/ 455 w 216"/>
                  <a:gd name="T15" fmla="*/ 74 h 250"/>
                  <a:gd name="T16" fmla="*/ 439 w 216"/>
                  <a:gd name="T17" fmla="*/ 0 h 250"/>
                  <a:gd name="T18" fmla="*/ 181 w 216"/>
                  <a:gd name="T19" fmla="*/ 29 h 2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6" h="250">
                    <a:moveTo>
                      <a:pt x="86" y="14"/>
                    </a:moveTo>
                    <a:cubicBezTo>
                      <a:pt x="86" y="14"/>
                      <a:pt x="92" y="55"/>
                      <a:pt x="81" y="78"/>
                    </a:cubicBezTo>
                    <a:cubicBezTo>
                      <a:pt x="70" y="100"/>
                      <a:pt x="60" y="121"/>
                      <a:pt x="58" y="138"/>
                    </a:cubicBezTo>
                    <a:cubicBezTo>
                      <a:pt x="56" y="155"/>
                      <a:pt x="49" y="203"/>
                      <a:pt x="25" y="227"/>
                    </a:cubicBezTo>
                    <a:cubicBezTo>
                      <a:pt x="0" y="250"/>
                      <a:pt x="72" y="234"/>
                      <a:pt x="72" y="234"/>
                    </a:cubicBezTo>
                    <a:cubicBezTo>
                      <a:pt x="128" y="141"/>
                      <a:pt x="128" y="141"/>
                      <a:pt x="128" y="141"/>
                    </a:cubicBezTo>
                    <a:cubicBezTo>
                      <a:pt x="166" y="74"/>
                      <a:pt x="166" y="74"/>
                      <a:pt x="166" y="74"/>
                    </a:cubicBezTo>
                    <a:cubicBezTo>
                      <a:pt x="216" y="35"/>
                      <a:pt x="216" y="35"/>
                      <a:pt x="216" y="35"/>
                    </a:cubicBezTo>
                    <a:cubicBezTo>
                      <a:pt x="208" y="0"/>
                      <a:pt x="208" y="0"/>
                      <a:pt x="208" y="0"/>
                    </a:cubicBezTo>
                    <a:lnTo>
                      <a:pt x="86" y="14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9" name="Freeform 26">
                <a:extLst>
                  <a:ext uri="{FF2B5EF4-FFF2-40B4-BE49-F238E27FC236}">
                    <a16:creationId xmlns:a16="http://schemas.microsoft.com/office/drawing/2014/main" id="{552A3C89-DD15-4BEE-8DF5-53B54B3A6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3172"/>
                <a:ext cx="423" cy="382"/>
              </a:xfrm>
              <a:custGeom>
                <a:avLst/>
                <a:gdLst>
                  <a:gd name="T0" fmla="*/ 456 w 330"/>
                  <a:gd name="T1" fmla="*/ 23 h 299"/>
                  <a:gd name="T2" fmla="*/ 361 w 330"/>
                  <a:gd name="T3" fmla="*/ 142 h 299"/>
                  <a:gd name="T4" fmla="*/ 305 w 330"/>
                  <a:gd name="T5" fmla="*/ 218 h 299"/>
                  <a:gd name="T6" fmla="*/ 210 w 330"/>
                  <a:gd name="T7" fmla="*/ 194 h 299"/>
                  <a:gd name="T8" fmla="*/ 192 w 330"/>
                  <a:gd name="T9" fmla="*/ 243 h 299"/>
                  <a:gd name="T10" fmla="*/ 251 w 330"/>
                  <a:gd name="T11" fmla="*/ 264 h 299"/>
                  <a:gd name="T12" fmla="*/ 279 w 330"/>
                  <a:gd name="T13" fmla="*/ 295 h 299"/>
                  <a:gd name="T14" fmla="*/ 240 w 330"/>
                  <a:gd name="T15" fmla="*/ 360 h 299"/>
                  <a:gd name="T16" fmla="*/ 194 w 330"/>
                  <a:gd name="T17" fmla="*/ 446 h 299"/>
                  <a:gd name="T18" fmla="*/ 128 w 330"/>
                  <a:gd name="T19" fmla="*/ 441 h 299"/>
                  <a:gd name="T20" fmla="*/ 83 w 330"/>
                  <a:gd name="T21" fmla="*/ 487 h 299"/>
                  <a:gd name="T22" fmla="*/ 1 w 330"/>
                  <a:gd name="T23" fmla="*/ 580 h 299"/>
                  <a:gd name="T24" fmla="*/ 46 w 330"/>
                  <a:gd name="T25" fmla="*/ 623 h 299"/>
                  <a:gd name="T26" fmla="*/ 338 w 330"/>
                  <a:gd name="T27" fmla="*/ 466 h 299"/>
                  <a:gd name="T28" fmla="*/ 678 w 330"/>
                  <a:gd name="T29" fmla="*/ 178 h 299"/>
                  <a:gd name="T30" fmla="*/ 665 w 330"/>
                  <a:gd name="T31" fmla="*/ 148 h 299"/>
                  <a:gd name="T32" fmla="*/ 606 w 330"/>
                  <a:gd name="T33" fmla="*/ 0 h 299"/>
                  <a:gd name="T34" fmla="*/ 456 w 330"/>
                  <a:gd name="T35" fmla="*/ 23 h 29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30" h="299">
                    <a:moveTo>
                      <a:pt x="217" y="11"/>
                    </a:moveTo>
                    <a:cubicBezTo>
                      <a:pt x="217" y="11"/>
                      <a:pt x="182" y="52"/>
                      <a:pt x="172" y="68"/>
                    </a:cubicBezTo>
                    <a:cubicBezTo>
                      <a:pt x="163" y="85"/>
                      <a:pt x="156" y="105"/>
                      <a:pt x="145" y="105"/>
                    </a:cubicBezTo>
                    <a:cubicBezTo>
                      <a:pt x="134" y="105"/>
                      <a:pt x="101" y="98"/>
                      <a:pt x="100" y="93"/>
                    </a:cubicBezTo>
                    <a:cubicBezTo>
                      <a:pt x="100" y="93"/>
                      <a:pt x="90" y="109"/>
                      <a:pt x="91" y="117"/>
                    </a:cubicBezTo>
                    <a:cubicBezTo>
                      <a:pt x="91" y="117"/>
                      <a:pt x="108" y="124"/>
                      <a:pt x="119" y="127"/>
                    </a:cubicBezTo>
                    <a:cubicBezTo>
                      <a:pt x="130" y="129"/>
                      <a:pt x="142" y="131"/>
                      <a:pt x="133" y="142"/>
                    </a:cubicBezTo>
                    <a:cubicBezTo>
                      <a:pt x="124" y="153"/>
                      <a:pt x="118" y="159"/>
                      <a:pt x="114" y="173"/>
                    </a:cubicBezTo>
                    <a:cubicBezTo>
                      <a:pt x="110" y="187"/>
                      <a:pt x="102" y="210"/>
                      <a:pt x="92" y="214"/>
                    </a:cubicBezTo>
                    <a:cubicBezTo>
                      <a:pt x="82" y="218"/>
                      <a:pt x="69" y="216"/>
                      <a:pt x="61" y="211"/>
                    </a:cubicBezTo>
                    <a:cubicBezTo>
                      <a:pt x="61" y="211"/>
                      <a:pt x="50" y="227"/>
                      <a:pt x="40" y="233"/>
                    </a:cubicBezTo>
                    <a:cubicBezTo>
                      <a:pt x="30" y="240"/>
                      <a:pt x="2" y="250"/>
                      <a:pt x="1" y="278"/>
                    </a:cubicBezTo>
                    <a:cubicBezTo>
                      <a:pt x="0" y="296"/>
                      <a:pt x="22" y="299"/>
                      <a:pt x="22" y="299"/>
                    </a:cubicBezTo>
                    <a:cubicBezTo>
                      <a:pt x="22" y="299"/>
                      <a:pt x="129" y="282"/>
                      <a:pt x="161" y="224"/>
                    </a:cubicBezTo>
                    <a:cubicBezTo>
                      <a:pt x="194" y="166"/>
                      <a:pt x="330" y="116"/>
                      <a:pt x="322" y="85"/>
                    </a:cubicBezTo>
                    <a:cubicBezTo>
                      <a:pt x="319" y="71"/>
                      <a:pt x="316" y="71"/>
                      <a:pt x="316" y="71"/>
                    </a:cubicBezTo>
                    <a:cubicBezTo>
                      <a:pt x="316" y="71"/>
                      <a:pt x="313" y="22"/>
                      <a:pt x="288" y="0"/>
                    </a:cubicBezTo>
                    <a:lnTo>
                      <a:pt x="217" y="11"/>
                    </a:lnTo>
                    <a:close/>
                  </a:path>
                </a:pathLst>
              </a:custGeom>
              <a:solidFill>
                <a:srgbClr val="F6B07F"/>
              </a:solidFill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0" name="Freeform 27">
                <a:extLst>
                  <a:ext uri="{FF2B5EF4-FFF2-40B4-BE49-F238E27FC236}">
                    <a16:creationId xmlns:a16="http://schemas.microsoft.com/office/drawing/2014/main" id="{B037084B-D8ED-4622-8514-F8DF0CD2E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3263"/>
                <a:ext cx="186" cy="179"/>
              </a:xfrm>
              <a:custGeom>
                <a:avLst/>
                <a:gdLst>
                  <a:gd name="T0" fmla="*/ 307 w 145"/>
                  <a:gd name="T1" fmla="*/ 0 h 140"/>
                  <a:gd name="T2" fmla="*/ 231 w 145"/>
                  <a:gd name="T3" fmla="*/ 82 h 140"/>
                  <a:gd name="T4" fmla="*/ 0 w 145"/>
                  <a:gd name="T5" fmla="*/ 293 h 1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5" h="140">
                    <a:moveTo>
                      <a:pt x="145" y="0"/>
                    </a:moveTo>
                    <a:cubicBezTo>
                      <a:pt x="145" y="0"/>
                      <a:pt x="131" y="29"/>
                      <a:pt x="109" y="39"/>
                    </a:cubicBezTo>
                    <a:cubicBezTo>
                      <a:pt x="86" y="49"/>
                      <a:pt x="32" y="85"/>
                      <a:pt x="0" y="140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1" name="Freeform 28">
                <a:extLst>
                  <a:ext uri="{FF2B5EF4-FFF2-40B4-BE49-F238E27FC236}">
                    <a16:creationId xmlns:a16="http://schemas.microsoft.com/office/drawing/2014/main" id="{F8C1F674-AE4E-4FA2-91EE-BFFC872A1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989"/>
                <a:ext cx="624" cy="1026"/>
              </a:xfrm>
              <a:custGeom>
                <a:avLst/>
                <a:gdLst>
                  <a:gd name="T0" fmla="*/ 479 w 487"/>
                  <a:gd name="T1" fmla="*/ 133 h 801"/>
                  <a:gd name="T2" fmla="*/ 981 w 487"/>
                  <a:gd name="T3" fmla="*/ 674 h 801"/>
                  <a:gd name="T4" fmla="*/ 0 w 487"/>
                  <a:gd name="T5" fmla="*/ 1637 h 801"/>
                  <a:gd name="T6" fmla="*/ 0 w 487"/>
                  <a:gd name="T7" fmla="*/ 1683 h 801"/>
                  <a:gd name="T8" fmla="*/ 1025 w 487"/>
                  <a:gd name="T9" fmla="*/ 660 h 801"/>
                  <a:gd name="T10" fmla="*/ 477 w 487"/>
                  <a:gd name="T11" fmla="*/ 83 h 801"/>
                  <a:gd name="T12" fmla="*/ 479 w 487"/>
                  <a:gd name="T13" fmla="*/ 133 h 8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7" h="801">
                    <a:moveTo>
                      <a:pt x="228" y="63"/>
                    </a:moveTo>
                    <a:cubicBezTo>
                      <a:pt x="293" y="63"/>
                      <a:pt x="467" y="80"/>
                      <a:pt x="467" y="321"/>
                    </a:cubicBezTo>
                    <a:cubicBezTo>
                      <a:pt x="467" y="612"/>
                      <a:pt x="235" y="728"/>
                      <a:pt x="0" y="779"/>
                    </a:cubicBezTo>
                    <a:cubicBezTo>
                      <a:pt x="0" y="801"/>
                      <a:pt x="0" y="801"/>
                      <a:pt x="0" y="801"/>
                    </a:cubicBezTo>
                    <a:cubicBezTo>
                      <a:pt x="242" y="749"/>
                      <a:pt x="487" y="628"/>
                      <a:pt x="487" y="314"/>
                    </a:cubicBezTo>
                    <a:cubicBezTo>
                      <a:pt x="487" y="0"/>
                      <a:pt x="226" y="40"/>
                      <a:pt x="226" y="40"/>
                    </a:cubicBezTo>
                    <a:lnTo>
                      <a:pt x="228" y="63"/>
                    </a:lnTo>
                    <a:close/>
                  </a:path>
                </a:pathLst>
              </a:custGeom>
              <a:solidFill>
                <a:srgbClr val="C5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2" name="Freeform 29">
                <a:extLst>
                  <a:ext uri="{FF2B5EF4-FFF2-40B4-BE49-F238E27FC236}">
                    <a16:creationId xmlns:a16="http://schemas.microsoft.com/office/drawing/2014/main" id="{3D630985-73EF-4644-98EC-F68183DE6C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7" y="992"/>
                <a:ext cx="624" cy="1010"/>
              </a:xfrm>
              <a:custGeom>
                <a:avLst/>
                <a:gdLst>
                  <a:gd name="T0" fmla="*/ 477 w 487"/>
                  <a:gd name="T1" fmla="*/ 83 h 789"/>
                  <a:gd name="T2" fmla="*/ 478 w 487"/>
                  <a:gd name="T3" fmla="*/ 105 h 789"/>
                  <a:gd name="T4" fmla="*/ 1025 w 487"/>
                  <a:gd name="T5" fmla="*/ 668 h 789"/>
                  <a:gd name="T6" fmla="*/ 1025 w 487"/>
                  <a:gd name="T7" fmla="*/ 659 h 789"/>
                  <a:gd name="T8" fmla="*/ 477 w 487"/>
                  <a:gd name="T9" fmla="*/ 83 h 789"/>
                  <a:gd name="T10" fmla="*/ 0 w 487"/>
                  <a:gd name="T11" fmla="*/ 1633 h 789"/>
                  <a:gd name="T12" fmla="*/ 0 w 487"/>
                  <a:gd name="T13" fmla="*/ 1655 h 789"/>
                  <a:gd name="T14" fmla="*/ 981 w 487"/>
                  <a:gd name="T15" fmla="*/ 695 h 789"/>
                  <a:gd name="T16" fmla="*/ 980 w 487"/>
                  <a:gd name="T17" fmla="*/ 684 h 789"/>
                  <a:gd name="T18" fmla="*/ 0 w 487"/>
                  <a:gd name="T19" fmla="*/ 1633 h 7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7" h="789">
                    <a:moveTo>
                      <a:pt x="226" y="40"/>
                    </a:moveTo>
                    <a:cubicBezTo>
                      <a:pt x="227" y="50"/>
                      <a:pt x="227" y="50"/>
                      <a:pt x="227" y="50"/>
                    </a:cubicBezTo>
                    <a:cubicBezTo>
                      <a:pt x="241" y="48"/>
                      <a:pt x="484" y="19"/>
                      <a:pt x="487" y="319"/>
                    </a:cubicBezTo>
                    <a:cubicBezTo>
                      <a:pt x="487" y="318"/>
                      <a:pt x="487" y="316"/>
                      <a:pt x="487" y="314"/>
                    </a:cubicBezTo>
                    <a:cubicBezTo>
                      <a:pt x="487" y="0"/>
                      <a:pt x="226" y="40"/>
                      <a:pt x="226" y="40"/>
                    </a:cubicBezTo>
                    <a:close/>
                    <a:moveTo>
                      <a:pt x="0" y="779"/>
                    </a:moveTo>
                    <a:cubicBezTo>
                      <a:pt x="0" y="789"/>
                      <a:pt x="0" y="789"/>
                      <a:pt x="0" y="789"/>
                    </a:cubicBezTo>
                    <a:cubicBezTo>
                      <a:pt x="235" y="738"/>
                      <a:pt x="467" y="622"/>
                      <a:pt x="467" y="331"/>
                    </a:cubicBezTo>
                    <a:cubicBezTo>
                      <a:pt x="467" y="329"/>
                      <a:pt x="466" y="328"/>
                      <a:pt x="466" y="326"/>
                    </a:cubicBezTo>
                    <a:cubicBezTo>
                      <a:pt x="464" y="613"/>
                      <a:pt x="234" y="728"/>
                      <a:pt x="0" y="779"/>
                    </a:cubicBezTo>
                    <a:close/>
                  </a:path>
                </a:pathLst>
              </a:custGeom>
              <a:solidFill>
                <a:srgbClr val="E2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3" name="Freeform 30">
                <a:extLst>
                  <a:ext uri="{FF2B5EF4-FFF2-40B4-BE49-F238E27FC236}">
                    <a16:creationId xmlns:a16="http://schemas.microsoft.com/office/drawing/2014/main" id="{82375259-1DB2-401C-BC3B-1F80A89F0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1386"/>
                <a:ext cx="416" cy="397"/>
              </a:xfrm>
              <a:custGeom>
                <a:avLst/>
                <a:gdLst>
                  <a:gd name="T0" fmla="*/ 467 w 325"/>
                  <a:gd name="T1" fmla="*/ 0 h 310"/>
                  <a:gd name="T2" fmla="*/ 467 w 325"/>
                  <a:gd name="T3" fmla="*/ 42 h 310"/>
                  <a:gd name="T4" fmla="*/ 639 w 325"/>
                  <a:gd name="T5" fmla="*/ 261 h 310"/>
                  <a:gd name="T6" fmla="*/ 0 w 325"/>
                  <a:gd name="T7" fmla="*/ 537 h 310"/>
                  <a:gd name="T8" fmla="*/ 0 w 325"/>
                  <a:gd name="T9" fmla="*/ 574 h 310"/>
                  <a:gd name="T10" fmla="*/ 677 w 325"/>
                  <a:gd name="T11" fmla="*/ 264 h 310"/>
                  <a:gd name="T12" fmla="*/ 467 w 325"/>
                  <a:gd name="T13" fmla="*/ 0 h 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5" h="310">
                    <a:moveTo>
                      <a:pt x="223" y="0"/>
                    </a:moveTo>
                    <a:cubicBezTo>
                      <a:pt x="223" y="20"/>
                      <a:pt x="223" y="20"/>
                      <a:pt x="223" y="20"/>
                    </a:cubicBezTo>
                    <a:cubicBezTo>
                      <a:pt x="223" y="20"/>
                      <a:pt x="298" y="9"/>
                      <a:pt x="305" y="124"/>
                    </a:cubicBezTo>
                    <a:cubicBezTo>
                      <a:pt x="312" y="238"/>
                      <a:pt x="137" y="265"/>
                      <a:pt x="0" y="255"/>
                    </a:cubicBezTo>
                    <a:cubicBezTo>
                      <a:pt x="0" y="273"/>
                      <a:pt x="0" y="273"/>
                      <a:pt x="0" y="273"/>
                    </a:cubicBezTo>
                    <a:cubicBezTo>
                      <a:pt x="0" y="273"/>
                      <a:pt x="316" y="310"/>
                      <a:pt x="323" y="126"/>
                    </a:cubicBezTo>
                    <a:cubicBezTo>
                      <a:pt x="325" y="67"/>
                      <a:pt x="292" y="3"/>
                      <a:pt x="223" y="0"/>
                    </a:cubicBezTo>
                    <a:close/>
                  </a:path>
                </a:pathLst>
              </a:custGeom>
              <a:solidFill>
                <a:srgbClr val="C5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4" name="Freeform 31">
                <a:extLst>
                  <a:ext uri="{FF2B5EF4-FFF2-40B4-BE49-F238E27FC236}">
                    <a16:creationId xmlns:a16="http://schemas.microsoft.com/office/drawing/2014/main" id="{455D8E36-D747-4E10-B1F7-184242946E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40" y="1386"/>
                <a:ext cx="416" cy="352"/>
              </a:xfrm>
              <a:custGeom>
                <a:avLst/>
                <a:gdLst>
                  <a:gd name="T0" fmla="*/ 467 w 325"/>
                  <a:gd name="T1" fmla="*/ 0 h 275"/>
                  <a:gd name="T2" fmla="*/ 467 w 325"/>
                  <a:gd name="T3" fmla="*/ 22 h 275"/>
                  <a:gd name="T4" fmla="*/ 677 w 325"/>
                  <a:gd name="T5" fmla="*/ 264 h 275"/>
                  <a:gd name="T6" fmla="*/ 677 w 325"/>
                  <a:gd name="T7" fmla="*/ 264 h 275"/>
                  <a:gd name="T8" fmla="*/ 467 w 325"/>
                  <a:gd name="T9" fmla="*/ 0 h 275"/>
                  <a:gd name="T10" fmla="*/ 0 w 325"/>
                  <a:gd name="T11" fmla="*/ 534 h 275"/>
                  <a:gd name="T12" fmla="*/ 0 w 325"/>
                  <a:gd name="T13" fmla="*/ 556 h 275"/>
                  <a:gd name="T14" fmla="*/ 639 w 325"/>
                  <a:gd name="T15" fmla="*/ 283 h 275"/>
                  <a:gd name="T16" fmla="*/ 0 w 325"/>
                  <a:gd name="T17" fmla="*/ 534 h 2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5" h="275">
                    <a:moveTo>
                      <a:pt x="223" y="0"/>
                    </a:moveTo>
                    <a:cubicBezTo>
                      <a:pt x="223" y="10"/>
                      <a:pt x="223" y="10"/>
                      <a:pt x="223" y="10"/>
                    </a:cubicBezTo>
                    <a:cubicBezTo>
                      <a:pt x="288" y="13"/>
                      <a:pt x="321" y="70"/>
                      <a:pt x="323" y="126"/>
                    </a:cubicBezTo>
                    <a:cubicBezTo>
                      <a:pt x="323" y="126"/>
                      <a:pt x="323" y="126"/>
                      <a:pt x="323" y="126"/>
                    </a:cubicBezTo>
                    <a:cubicBezTo>
                      <a:pt x="325" y="67"/>
                      <a:pt x="292" y="3"/>
                      <a:pt x="223" y="0"/>
                    </a:cubicBezTo>
                    <a:close/>
                    <a:moveTo>
                      <a:pt x="0" y="255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137" y="275"/>
                      <a:pt x="310" y="249"/>
                      <a:pt x="305" y="135"/>
                    </a:cubicBezTo>
                    <a:cubicBezTo>
                      <a:pt x="300" y="240"/>
                      <a:pt x="133" y="264"/>
                      <a:pt x="0" y="255"/>
                    </a:cubicBezTo>
                    <a:close/>
                  </a:path>
                </a:pathLst>
              </a:custGeom>
              <a:solidFill>
                <a:srgbClr val="E2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5" name="Freeform 32">
                <a:extLst>
                  <a:ext uri="{FF2B5EF4-FFF2-40B4-BE49-F238E27FC236}">
                    <a16:creationId xmlns:a16="http://schemas.microsoft.com/office/drawing/2014/main" id="{F203A408-CF67-416A-A97D-C01338C77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989"/>
                <a:ext cx="624" cy="1026"/>
              </a:xfrm>
              <a:custGeom>
                <a:avLst/>
                <a:gdLst>
                  <a:gd name="T0" fmla="*/ 479 w 487"/>
                  <a:gd name="T1" fmla="*/ 133 h 801"/>
                  <a:gd name="T2" fmla="*/ 981 w 487"/>
                  <a:gd name="T3" fmla="*/ 674 h 801"/>
                  <a:gd name="T4" fmla="*/ 0 w 487"/>
                  <a:gd name="T5" fmla="*/ 1637 h 801"/>
                  <a:gd name="T6" fmla="*/ 0 w 487"/>
                  <a:gd name="T7" fmla="*/ 1683 h 801"/>
                  <a:gd name="T8" fmla="*/ 1025 w 487"/>
                  <a:gd name="T9" fmla="*/ 660 h 801"/>
                  <a:gd name="T10" fmla="*/ 477 w 487"/>
                  <a:gd name="T11" fmla="*/ 83 h 801"/>
                  <a:gd name="T12" fmla="*/ 479 w 487"/>
                  <a:gd name="T13" fmla="*/ 133 h 8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7" h="801">
                    <a:moveTo>
                      <a:pt x="228" y="63"/>
                    </a:moveTo>
                    <a:cubicBezTo>
                      <a:pt x="293" y="63"/>
                      <a:pt x="467" y="80"/>
                      <a:pt x="467" y="321"/>
                    </a:cubicBezTo>
                    <a:cubicBezTo>
                      <a:pt x="467" y="612"/>
                      <a:pt x="235" y="728"/>
                      <a:pt x="0" y="779"/>
                    </a:cubicBezTo>
                    <a:cubicBezTo>
                      <a:pt x="0" y="801"/>
                      <a:pt x="0" y="801"/>
                      <a:pt x="0" y="801"/>
                    </a:cubicBezTo>
                    <a:cubicBezTo>
                      <a:pt x="242" y="749"/>
                      <a:pt x="487" y="628"/>
                      <a:pt x="487" y="314"/>
                    </a:cubicBezTo>
                    <a:cubicBezTo>
                      <a:pt x="487" y="0"/>
                      <a:pt x="226" y="40"/>
                      <a:pt x="226" y="40"/>
                    </a:cubicBezTo>
                    <a:lnTo>
                      <a:pt x="228" y="63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6" name="Freeform 33">
                <a:extLst>
                  <a:ext uri="{FF2B5EF4-FFF2-40B4-BE49-F238E27FC236}">
                    <a16:creationId xmlns:a16="http://schemas.microsoft.com/office/drawing/2014/main" id="{5108537C-3E82-4471-B663-B3A20F234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1386"/>
                <a:ext cx="416" cy="397"/>
              </a:xfrm>
              <a:custGeom>
                <a:avLst/>
                <a:gdLst>
                  <a:gd name="T0" fmla="*/ 467 w 325"/>
                  <a:gd name="T1" fmla="*/ 0 h 310"/>
                  <a:gd name="T2" fmla="*/ 467 w 325"/>
                  <a:gd name="T3" fmla="*/ 42 h 310"/>
                  <a:gd name="T4" fmla="*/ 639 w 325"/>
                  <a:gd name="T5" fmla="*/ 261 h 310"/>
                  <a:gd name="T6" fmla="*/ 0 w 325"/>
                  <a:gd name="T7" fmla="*/ 537 h 310"/>
                  <a:gd name="T8" fmla="*/ 0 w 325"/>
                  <a:gd name="T9" fmla="*/ 574 h 310"/>
                  <a:gd name="T10" fmla="*/ 677 w 325"/>
                  <a:gd name="T11" fmla="*/ 264 h 310"/>
                  <a:gd name="T12" fmla="*/ 467 w 325"/>
                  <a:gd name="T13" fmla="*/ 0 h 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5" h="310">
                    <a:moveTo>
                      <a:pt x="223" y="0"/>
                    </a:moveTo>
                    <a:cubicBezTo>
                      <a:pt x="223" y="20"/>
                      <a:pt x="223" y="20"/>
                      <a:pt x="223" y="20"/>
                    </a:cubicBezTo>
                    <a:cubicBezTo>
                      <a:pt x="223" y="20"/>
                      <a:pt x="298" y="9"/>
                      <a:pt x="305" y="124"/>
                    </a:cubicBezTo>
                    <a:cubicBezTo>
                      <a:pt x="312" y="238"/>
                      <a:pt x="137" y="265"/>
                      <a:pt x="0" y="255"/>
                    </a:cubicBezTo>
                    <a:cubicBezTo>
                      <a:pt x="0" y="273"/>
                      <a:pt x="0" y="273"/>
                      <a:pt x="0" y="273"/>
                    </a:cubicBezTo>
                    <a:cubicBezTo>
                      <a:pt x="0" y="273"/>
                      <a:pt x="316" y="310"/>
                      <a:pt x="323" y="126"/>
                    </a:cubicBezTo>
                    <a:cubicBezTo>
                      <a:pt x="325" y="67"/>
                      <a:pt x="292" y="3"/>
                      <a:pt x="223" y="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7" name="Rectangle 34">
                <a:extLst>
                  <a:ext uri="{FF2B5EF4-FFF2-40B4-BE49-F238E27FC236}">
                    <a16:creationId xmlns:a16="http://schemas.microsoft.com/office/drawing/2014/main" id="{A999C9F9-8B46-4ACA-9255-BB48186B8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070"/>
                <a:ext cx="1268" cy="2135"/>
              </a:xfrm>
              <a:prstGeom prst="rect">
                <a:avLst/>
              </a:prstGeom>
              <a:solidFill>
                <a:srgbClr val="DD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298" name="Freeform 35">
                <a:extLst>
                  <a:ext uri="{FF2B5EF4-FFF2-40B4-BE49-F238E27FC236}">
                    <a16:creationId xmlns:a16="http://schemas.microsoft.com/office/drawing/2014/main" id="{F51EC312-2EF0-4419-B082-777E1BCCC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070"/>
                <a:ext cx="1268" cy="2135"/>
              </a:xfrm>
              <a:custGeom>
                <a:avLst/>
                <a:gdLst>
                  <a:gd name="T0" fmla="*/ 98 w 1268"/>
                  <a:gd name="T1" fmla="*/ 2053 h 2135"/>
                  <a:gd name="T2" fmla="*/ 98 w 1268"/>
                  <a:gd name="T3" fmla="*/ 0 h 2135"/>
                  <a:gd name="T4" fmla="*/ 0 w 1268"/>
                  <a:gd name="T5" fmla="*/ 0 h 2135"/>
                  <a:gd name="T6" fmla="*/ 0 w 1268"/>
                  <a:gd name="T7" fmla="*/ 2135 h 2135"/>
                  <a:gd name="T8" fmla="*/ 1268 w 1268"/>
                  <a:gd name="T9" fmla="*/ 2135 h 2135"/>
                  <a:gd name="T10" fmla="*/ 1268 w 1268"/>
                  <a:gd name="T11" fmla="*/ 2053 h 2135"/>
                  <a:gd name="T12" fmla="*/ 98 w 1268"/>
                  <a:gd name="T13" fmla="*/ 2053 h 2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8" h="2135">
                    <a:moveTo>
                      <a:pt x="98" y="2053"/>
                    </a:moveTo>
                    <a:lnTo>
                      <a:pt x="98" y="0"/>
                    </a:lnTo>
                    <a:lnTo>
                      <a:pt x="0" y="0"/>
                    </a:lnTo>
                    <a:lnTo>
                      <a:pt x="0" y="2135"/>
                    </a:lnTo>
                    <a:lnTo>
                      <a:pt x="1268" y="2135"/>
                    </a:lnTo>
                    <a:lnTo>
                      <a:pt x="1268" y="2053"/>
                    </a:lnTo>
                    <a:lnTo>
                      <a:pt x="98" y="2053"/>
                    </a:lnTo>
                    <a:close/>
                  </a:path>
                </a:pathLst>
              </a:custGeom>
              <a:solidFill>
                <a:srgbClr val="EDEA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9" name="Freeform 36">
                <a:extLst>
                  <a:ext uri="{FF2B5EF4-FFF2-40B4-BE49-F238E27FC236}">
                    <a16:creationId xmlns:a16="http://schemas.microsoft.com/office/drawing/2014/main" id="{C0F5C644-1A9F-4A7C-A2BE-545E238F7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1075"/>
                <a:ext cx="120" cy="2135"/>
              </a:xfrm>
              <a:custGeom>
                <a:avLst/>
                <a:gdLst>
                  <a:gd name="T0" fmla="*/ 120 w 120"/>
                  <a:gd name="T1" fmla="*/ 0 h 2135"/>
                  <a:gd name="T2" fmla="*/ 120 w 120"/>
                  <a:gd name="T3" fmla="*/ 2135 h 2135"/>
                  <a:gd name="T4" fmla="*/ 0 w 120"/>
                  <a:gd name="T5" fmla="*/ 1982 h 2135"/>
                  <a:gd name="T6" fmla="*/ 0 w 120"/>
                  <a:gd name="T7" fmla="*/ 86 h 2135"/>
                  <a:gd name="T8" fmla="*/ 120 w 120"/>
                  <a:gd name="T9" fmla="*/ 0 h 2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" h="2135">
                    <a:moveTo>
                      <a:pt x="120" y="0"/>
                    </a:moveTo>
                    <a:lnTo>
                      <a:pt x="120" y="2135"/>
                    </a:lnTo>
                    <a:lnTo>
                      <a:pt x="0" y="1982"/>
                    </a:lnTo>
                    <a:lnTo>
                      <a:pt x="0" y="86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00" name="Rectangle 37">
                <a:extLst>
                  <a:ext uri="{FF2B5EF4-FFF2-40B4-BE49-F238E27FC236}">
                    <a16:creationId xmlns:a16="http://schemas.microsoft.com/office/drawing/2014/main" id="{ED95BBF4-E5E6-445A-92FF-56430B744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070"/>
                <a:ext cx="1268" cy="2135"/>
              </a:xfrm>
              <a:prstGeom prst="rect">
                <a:avLst/>
              </a:prstGeom>
              <a:noFill/>
              <a:ln w="7938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01" name="Freeform 38">
                <a:extLst>
                  <a:ext uri="{FF2B5EF4-FFF2-40B4-BE49-F238E27FC236}">
                    <a16:creationId xmlns:a16="http://schemas.microsoft.com/office/drawing/2014/main" id="{A03B7D2A-A714-4EB6-8372-371C2E00C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1070"/>
                <a:ext cx="120" cy="2135"/>
              </a:xfrm>
              <a:custGeom>
                <a:avLst/>
                <a:gdLst>
                  <a:gd name="T0" fmla="*/ 120 w 120"/>
                  <a:gd name="T1" fmla="*/ 0 h 2135"/>
                  <a:gd name="T2" fmla="*/ 120 w 120"/>
                  <a:gd name="T3" fmla="*/ 2135 h 2135"/>
                  <a:gd name="T4" fmla="*/ 0 w 120"/>
                  <a:gd name="T5" fmla="*/ 1983 h 2135"/>
                  <a:gd name="T6" fmla="*/ 0 w 120"/>
                  <a:gd name="T7" fmla="*/ 86 h 2135"/>
                  <a:gd name="T8" fmla="*/ 120 w 120"/>
                  <a:gd name="T9" fmla="*/ 0 h 2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" h="2135">
                    <a:moveTo>
                      <a:pt x="120" y="0"/>
                    </a:moveTo>
                    <a:lnTo>
                      <a:pt x="120" y="2135"/>
                    </a:lnTo>
                    <a:lnTo>
                      <a:pt x="0" y="1983"/>
                    </a:lnTo>
                    <a:lnTo>
                      <a:pt x="0" y="86"/>
                    </a:lnTo>
                    <a:lnTo>
                      <a:pt x="120" y="0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02" name="Rectangle 39">
                <a:extLst>
                  <a:ext uri="{FF2B5EF4-FFF2-40B4-BE49-F238E27FC236}">
                    <a16:creationId xmlns:a16="http://schemas.microsoft.com/office/drawing/2014/main" id="{1596A5DE-386F-4883-A8F9-F754A5A99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" y="1160"/>
                <a:ext cx="426" cy="258"/>
              </a:xfrm>
              <a:prstGeom prst="rect">
                <a:avLst/>
              </a:pr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03" name="Rectangle 40">
                <a:extLst>
                  <a:ext uri="{FF2B5EF4-FFF2-40B4-BE49-F238E27FC236}">
                    <a16:creationId xmlns:a16="http://schemas.microsoft.com/office/drawing/2014/main" id="{643AAEEC-1A45-4FD3-A1EC-9260A03FF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" y="1171"/>
                <a:ext cx="427" cy="259"/>
              </a:xfrm>
              <a:prstGeom prst="rect">
                <a:avLst/>
              </a:pr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04" name="Rectangle 41">
                <a:extLst>
                  <a:ext uri="{FF2B5EF4-FFF2-40B4-BE49-F238E27FC236}">
                    <a16:creationId xmlns:a16="http://schemas.microsoft.com/office/drawing/2014/main" id="{828F0342-34F6-43BA-B368-F56FB5490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" y="1460"/>
                <a:ext cx="426" cy="259"/>
              </a:xfrm>
              <a:prstGeom prst="rect">
                <a:avLst/>
              </a:pr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05" name="Rectangle 42">
                <a:extLst>
                  <a:ext uri="{FF2B5EF4-FFF2-40B4-BE49-F238E27FC236}">
                    <a16:creationId xmlns:a16="http://schemas.microsoft.com/office/drawing/2014/main" id="{0A0A2F24-22EA-4FF1-B46D-BA407975C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" y="1472"/>
                <a:ext cx="426" cy="259"/>
              </a:xfrm>
              <a:prstGeom prst="rect">
                <a:avLst/>
              </a:pr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06" name="Rectangle 43">
                <a:extLst>
                  <a:ext uri="{FF2B5EF4-FFF2-40B4-BE49-F238E27FC236}">
                    <a16:creationId xmlns:a16="http://schemas.microsoft.com/office/drawing/2014/main" id="{A9A6F2AA-5B5F-4E99-9BE4-B0F3A5E0D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" y="1763"/>
                <a:ext cx="426" cy="184"/>
              </a:xfrm>
              <a:prstGeom prst="rect">
                <a:avLst/>
              </a:pr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07" name="Rectangle 44">
                <a:extLst>
                  <a:ext uri="{FF2B5EF4-FFF2-40B4-BE49-F238E27FC236}">
                    <a16:creationId xmlns:a16="http://schemas.microsoft.com/office/drawing/2014/main" id="{9D9576C2-072E-4014-8A80-F6A17EF03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" y="1773"/>
                <a:ext cx="426" cy="184"/>
              </a:xfrm>
              <a:prstGeom prst="rect">
                <a:avLst/>
              </a:pr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08" name="Rectangle 45">
                <a:extLst>
                  <a:ext uri="{FF2B5EF4-FFF2-40B4-BE49-F238E27FC236}">
                    <a16:creationId xmlns:a16="http://schemas.microsoft.com/office/drawing/2014/main" id="{42B27C6E-A684-454B-815B-D2472D615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1160"/>
                <a:ext cx="427" cy="258"/>
              </a:xfrm>
              <a:prstGeom prst="rect">
                <a:avLst/>
              </a:prstGeom>
              <a:noFill/>
              <a:ln w="7938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09" name="Rectangle 46">
                <a:extLst>
                  <a:ext uri="{FF2B5EF4-FFF2-40B4-BE49-F238E27FC236}">
                    <a16:creationId xmlns:a16="http://schemas.microsoft.com/office/drawing/2014/main" id="{79B36C90-C98C-4894-916D-D1AADA87B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1460"/>
                <a:ext cx="427" cy="259"/>
              </a:xfrm>
              <a:prstGeom prst="rect">
                <a:avLst/>
              </a:prstGeom>
              <a:noFill/>
              <a:ln w="7938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10" name="Rectangle 47">
                <a:extLst>
                  <a:ext uri="{FF2B5EF4-FFF2-40B4-BE49-F238E27FC236}">
                    <a16:creationId xmlns:a16="http://schemas.microsoft.com/office/drawing/2014/main" id="{14C9AD45-AA9B-4408-9398-49D465524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1763"/>
                <a:ext cx="427" cy="184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11" name="Rectangle 48">
                <a:extLst>
                  <a:ext uri="{FF2B5EF4-FFF2-40B4-BE49-F238E27FC236}">
                    <a16:creationId xmlns:a16="http://schemas.microsoft.com/office/drawing/2014/main" id="{B5D58952-DD6C-4BD3-B62B-F72FBFD72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1174"/>
                <a:ext cx="18" cy="361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12" name="Rectangle 49">
                <a:extLst>
                  <a:ext uri="{FF2B5EF4-FFF2-40B4-BE49-F238E27FC236}">
                    <a16:creationId xmlns:a16="http://schemas.microsoft.com/office/drawing/2014/main" id="{35E4011A-6F95-46F4-9F28-3CEC3C1FA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1386"/>
                <a:ext cx="93" cy="30"/>
              </a:xfrm>
              <a:prstGeom prst="rect">
                <a:avLst/>
              </a:pr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13" name="Rectangle 50">
                <a:extLst>
                  <a:ext uri="{FF2B5EF4-FFF2-40B4-BE49-F238E27FC236}">
                    <a16:creationId xmlns:a16="http://schemas.microsoft.com/office/drawing/2014/main" id="{E254A92E-0D7B-4B41-8164-6F0565041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" y="1213"/>
                <a:ext cx="334" cy="34"/>
              </a:xfrm>
              <a:prstGeom prst="rect">
                <a:avLst/>
              </a:pr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14" name="Freeform 51">
                <a:extLst>
                  <a:ext uri="{FF2B5EF4-FFF2-40B4-BE49-F238E27FC236}">
                    <a16:creationId xmlns:a16="http://schemas.microsoft.com/office/drawing/2014/main" id="{E10D3B9D-7786-4E29-ACD9-851921D98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1508"/>
                <a:ext cx="325" cy="11"/>
              </a:xfrm>
              <a:custGeom>
                <a:avLst/>
                <a:gdLst>
                  <a:gd name="T0" fmla="*/ 0 w 325"/>
                  <a:gd name="T1" fmla="*/ 0 h 11"/>
                  <a:gd name="T2" fmla="*/ 7 w 325"/>
                  <a:gd name="T3" fmla="*/ 11 h 11"/>
                  <a:gd name="T4" fmla="*/ 316 w 325"/>
                  <a:gd name="T5" fmla="*/ 11 h 11"/>
                  <a:gd name="T6" fmla="*/ 325 w 325"/>
                  <a:gd name="T7" fmla="*/ 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5" h="11">
                    <a:moveTo>
                      <a:pt x="0" y="0"/>
                    </a:moveTo>
                    <a:lnTo>
                      <a:pt x="7" y="11"/>
                    </a:lnTo>
                    <a:lnTo>
                      <a:pt x="316" y="11"/>
                    </a:lnTo>
                    <a:lnTo>
                      <a:pt x="325" y="1"/>
                    </a:ln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15" name="Freeform 52">
                <a:extLst>
                  <a:ext uri="{FF2B5EF4-FFF2-40B4-BE49-F238E27FC236}">
                    <a16:creationId xmlns:a16="http://schemas.microsoft.com/office/drawing/2014/main" id="{5C459EAA-2A51-424D-BD80-77048F3B9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1533"/>
                <a:ext cx="325" cy="12"/>
              </a:xfrm>
              <a:custGeom>
                <a:avLst/>
                <a:gdLst>
                  <a:gd name="T0" fmla="*/ 0 w 325"/>
                  <a:gd name="T1" fmla="*/ 0 h 12"/>
                  <a:gd name="T2" fmla="*/ 7 w 325"/>
                  <a:gd name="T3" fmla="*/ 12 h 12"/>
                  <a:gd name="T4" fmla="*/ 316 w 325"/>
                  <a:gd name="T5" fmla="*/ 12 h 12"/>
                  <a:gd name="T6" fmla="*/ 325 w 325"/>
                  <a:gd name="T7" fmla="*/ 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5" h="12">
                    <a:moveTo>
                      <a:pt x="0" y="0"/>
                    </a:moveTo>
                    <a:lnTo>
                      <a:pt x="7" y="12"/>
                    </a:lnTo>
                    <a:lnTo>
                      <a:pt x="316" y="12"/>
                    </a:lnTo>
                    <a:lnTo>
                      <a:pt x="325" y="2"/>
                    </a:ln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16" name="Freeform 53">
                <a:extLst>
                  <a:ext uri="{FF2B5EF4-FFF2-40B4-BE49-F238E27FC236}">
                    <a16:creationId xmlns:a16="http://schemas.microsoft.com/office/drawing/2014/main" id="{5E8265F0-3692-42DF-A31B-F4E8DDFD1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1558"/>
                <a:ext cx="325" cy="13"/>
              </a:xfrm>
              <a:custGeom>
                <a:avLst/>
                <a:gdLst>
                  <a:gd name="T0" fmla="*/ 0 w 325"/>
                  <a:gd name="T1" fmla="*/ 0 h 13"/>
                  <a:gd name="T2" fmla="*/ 7 w 325"/>
                  <a:gd name="T3" fmla="*/ 13 h 13"/>
                  <a:gd name="T4" fmla="*/ 316 w 325"/>
                  <a:gd name="T5" fmla="*/ 13 h 13"/>
                  <a:gd name="T6" fmla="*/ 325 w 325"/>
                  <a:gd name="T7" fmla="*/ 1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5" h="13">
                    <a:moveTo>
                      <a:pt x="0" y="0"/>
                    </a:moveTo>
                    <a:lnTo>
                      <a:pt x="7" y="13"/>
                    </a:lnTo>
                    <a:lnTo>
                      <a:pt x="316" y="13"/>
                    </a:lnTo>
                    <a:lnTo>
                      <a:pt x="325" y="1"/>
                    </a:ln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17" name="Freeform 54">
                <a:extLst>
                  <a:ext uri="{FF2B5EF4-FFF2-40B4-BE49-F238E27FC236}">
                    <a16:creationId xmlns:a16="http://schemas.microsoft.com/office/drawing/2014/main" id="{1F493C68-01F1-43C7-BF21-10C030897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1583"/>
                <a:ext cx="325" cy="12"/>
              </a:xfrm>
              <a:custGeom>
                <a:avLst/>
                <a:gdLst>
                  <a:gd name="T0" fmla="*/ 0 w 325"/>
                  <a:gd name="T1" fmla="*/ 0 h 12"/>
                  <a:gd name="T2" fmla="*/ 7 w 325"/>
                  <a:gd name="T3" fmla="*/ 12 h 12"/>
                  <a:gd name="T4" fmla="*/ 316 w 325"/>
                  <a:gd name="T5" fmla="*/ 12 h 12"/>
                  <a:gd name="T6" fmla="*/ 325 w 325"/>
                  <a:gd name="T7" fmla="*/ 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5" h="12">
                    <a:moveTo>
                      <a:pt x="0" y="0"/>
                    </a:moveTo>
                    <a:lnTo>
                      <a:pt x="7" y="12"/>
                    </a:lnTo>
                    <a:lnTo>
                      <a:pt x="316" y="12"/>
                    </a:lnTo>
                    <a:lnTo>
                      <a:pt x="325" y="2"/>
                    </a:ln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18" name="Oval 55">
                <a:extLst>
                  <a:ext uri="{FF2B5EF4-FFF2-40B4-BE49-F238E27FC236}">
                    <a16:creationId xmlns:a16="http://schemas.microsoft.com/office/drawing/2014/main" id="{1F1CCEFF-3DCC-404F-8B0A-ACF91D38F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" y="1283"/>
                <a:ext cx="99" cy="98"/>
              </a:xfrm>
              <a:prstGeom prst="ellipse">
                <a:avLst/>
              </a:prstGeom>
              <a:solidFill>
                <a:srgbClr val="657D9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19" name="Freeform 56">
                <a:extLst>
                  <a:ext uri="{FF2B5EF4-FFF2-40B4-BE49-F238E27FC236}">
                    <a16:creationId xmlns:a16="http://schemas.microsoft.com/office/drawing/2014/main" id="{5D9C2437-DF61-4D2C-BE8F-A9D5F5EC7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289"/>
                <a:ext cx="70" cy="83"/>
              </a:xfrm>
              <a:custGeom>
                <a:avLst/>
                <a:gdLst>
                  <a:gd name="T0" fmla="*/ 41 w 54"/>
                  <a:gd name="T1" fmla="*/ 83 h 65"/>
                  <a:gd name="T2" fmla="*/ 113 w 54"/>
                  <a:gd name="T3" fmla="*/ 14 h 65"/>
                  <a:gd name="T4" fmla="*/ 118 w 54"/>
                  <a:gd name="T5" fmla="*/ 14 h 65"/>
                  <a:gd name="T6" fmla="*/ 73 w 54"/>
                  <a:gd name="T7" fmla="*/ 0 h 65"/>
                  <a:gd name="T8" fmla="*/ 0 w 54"/>
                  <a:gd name="T9" fmla="*/ 66 h 65"/>
                  <a:gd name="T10" fmla="*/ 67 w 54"/>
                  <a:gd name="T11" fmla="*/ 135 h 65"/>
                  <a:gd name="T12" fmla="*/ 41 w 54"/>
                  <a:gd name="T13" fmla="*/ 83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19" y="40"/>
                    </a:moveTo>
                    <a:cubicBezTo>
                      <a:pt x="19" y="21"/>
                      <a:pt x="34" y="7"/>
                      <a:pt x="52" y="7"/>
                    </a:cubicBezTo>
                    <a:cubicBezTo>
                      <a:pt x="52" y="7"/>
                      <a:pt x="53" y="7"/>
                      <a:pt x="54" y="7"/>
                    </a:cubicBezTo>
                    <a:cubicBezTo>
                      <a:pt x="48" y="2"/>
                      <a:pt x="41" y="0"/>
                      <a:pt x="33" y="0"/>
                    </a:cubicBezTo>
                    <a:cubicBezTo>
                      <a:pt x="15" y="0"/>
                      <a:pt x="0" y="14"/>
                      <a:pt x="0" y="32"/>
                    </a:cubicBezTo>
                    <a:cubicBezTo>
                      <a:pt x="0" y="50"/>
                      <a:pt x="14" y="64"/>
                      <a:pt x="31" y="65"/>
                    </a:cubicBezTo>
                    <a:cubicBezTo>
                      <a:pt x="24" y="59"/>
                      <a:pt x="19" y="50"/>
                      <a:pt x="19" y="40"/>
                    </a:cubicBezTo>
                    <a:close/>
                  </a:path>
                </a:pathLst>
              </a:custGeom>
              <a:solidFill>
                <a:srgbClr val="839C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20" name="Oval 57">
                <a:extLst>
                  <a:ext uri="{FF2B5EF4-FFF2-40B4-BE49-F238E27FC236}">
                    <a16:creationId xmlns:a16="http://schemas.microsoft.com/office/drawing/2014/main" id="{22862B34-4BDB-4D56-B3A0-E2196BC20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" y="1312"/>
                <a:ext cx="46" cy="46"/>
              </a:xfrm>
              <a:prstGeom prst="ellipse">
                <a:avLst/>
              </a:prstGeom>
              <a:solidFill>
                <a:srgbClr val="A3737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21" name="Freeform 58">
                <a:extLst>
                  <a:ext uri="{FF2B5EF4-FFF2-40B4-BE49-F238E27FC236}">
                    <a16:creationId xmlns:a16="http://schemas.microsoft.com/office/drawing/2014/main" id="{5EA13975-032A-4DE5-96DA-837904242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1315"/>
                <a:ext cx="36" cy="42"/>
              </a:xfrm>
              <a:custGeom>
                <a:avLst/>
                <a:gdLst>
                  <a:gd name="T0" fmla="*/ 17 w 28"/>
                  <a:gd name="T1" fmla="*/ 43 h 33"/>
                  <a:gd name="T2" fmla="*/ 51 w 28"/>
                  <a:gd name="T3" fmla="*/ 10 h 33"/>
                  <a:gd name="T4" fmla="*/ 59 w 28"/>
                  <a:gd name="T5" fmla="*/ 10 h 33"/>
                  <a:gd name="T6" fmla="*/ 35 w 28"/>
                  <a:gd name="T7" fmla="*/ 0 h 33"/>
                  <a:gd name="T8" fmla="*/ 0 w 28"/>
                  <a:gd name="T9" fmla="*/ 36 h 33"/>
                  <a:gd name="T10" fmla="*/ 28 w 28"/>
                  <a:gd name="T11" fmla="*/ 67 h 33"/>
                  <a:gd name="T12" fmla="*/ 17 w 28"/>
                  <a:gd name="T13" fmla="*/ 43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33">
                    <a:moveTo>
                      <a:pt x="8" y="21"/>
                    </a:moveTo>
                    <a:cubicBezTo>
                      <a:pt x="8" y="12"/>
                      <a:pt x="15" y="5"/>
                      <a:pt x="24" y="5"/>
                    </a:cubicBezTo>
                    <a:cubicBezTo>
                      <a:pt x="25" y="5"/>
                      <a:pt x="27" y="5"/>
                      <a:pt x="28" y="5"/>
                    </a:cubicBezTo>
                    <a:cubicBezTo>
                      <a:pt x="25" y="2"/>
                      <a:pt x="21" y="0"/>
                      <a:pt x="16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25"/>
                      <a:pt x="6" y="31"/>
                      <a:pt x="13" y="33"/>
                    </a:cubicBezTo>
                    <a:cubicBezTo>
                      <a:pt x="10" y="30"/>
                      <a:pt x="8" y="25"/>
                      <a:pt x="8" y="21"/>
                    </a:cubicBezTo>
                    <a:close/>
                  </a:path>
                </a:pathLst>
              </a:custGeom>
              <a:solidFill>
                <a:srgbClr val="BC8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22" name="Oval 59">
                <a:extLst>
                  <a:ext uri="{FF2B5EF4-FFF2-40B4-BE49-F238E27FC236}">
                    <a16:creationId xmlns:a16="http://schemas.microsoft.com/office/drawing/2014/main" id="{CEA090B6-5DB6-49EC-BFA1-7EC1D7B82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2" y="1638"/>
                <a:ext cx="50" cy="50"/>
              </a:xfrm>
              <a:prstGeom prst="ellipse">
                <a:avLst/>
              </a:prstGeom>
              <a:solidFill>
                <a:srgbClr val="627E6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23" name="Freeform 60">
                <a:extLst>
                  <a:ext uri="{FF2B5EF4-FFF2-40B4-BE49-F238E27FC236}">
                    <a16:creationId xmlns:a16="http://schemas.microsoft.com/office/drawing/2014/main" id="{54C41B33-61E7-4287-80CC-92BC07D58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1642"/>
                <a:ext cx="40" cy="41"/>
              </a:xfrm>
              <a:custGeom>
                <a:avLst/>
                <a:gdLst>
                  <a:gd name="T0" fmla="*/ 17 w 31"/>
                  <a:gd name="T1" fmla="*/ 51 h 32"/>
                  <a:gd name="T2" fmla="*/ 53 w 31"/>
                  <a:gd name="T3" fmla="*/ 15 h 32"/>
                  <a:gd name="T4" fmla="*/ 67 w 31"/>
                  <a:gd name="T5" fmla="*/ 17 h 32"/>
                  <a:gd name="T6" fmla="*/ 35 w 31"/>
                  <a:gd name="T7" fmla="*/ 0 h 32"/>
                  <a:gd name="T8" fmla="*/ 0 w 31"/>
                  <a:gd name="T9" fmla="*/ 35 h 32"/>
                  <a:gd name="T10" fmla="*/ 22 w 31"/>
                  <a:gd name="T11" fmla="*/ 68 h 32"/>
                  <a:gd name="T12" fmla="*/ 17 w 31"/>
                  <a:gd name="T13" fmla="*/ 51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2">
                    <a:moveTo>
                      <a:pt x="8" y="24"/>
                    </a:moveTo>
                    <a:cubicBezTo>
                      <a:pt x="8" y="14"/>
                      <a:pt x="16" y="7"/>
                      <a:pt x="25" y="7"/>
                    </a:cubicBezTo>
                    <a:cubicBezTo>
                      <a:pt x="27" y="7"/>
                      <a:pt x="29" y="7"/>
                      <a:pt x="31" y="8"/>
                    </a:cubicBezTo>
                    <a:cubicBezTo>
                      <a:pt x="28" y="3"/>
                      <a:pt x="22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24"/>
                      <a:pt x="4" y="30"/>
                      <a:pt x="10" y="32"/>
                    </a:cubicBezTo>
                    <a:cubicBezTo>
                      <a:pt x="9" y="29"/>
                      <a:pt x="8" y="27"/>
                      <a:pt x="8" y="24"/>
                    </a:cubicBezTo>
                    <a:close/>
                  </a:path>
                </a:pathLst>
              </a:custGeom>
              <a:solidFill>
                <a:srgbClr val="8F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24" name="Oval 61">
                <a:extLst>
                  <a:ext uri="{FF2B5EF4-FFF2-40B4-BE49-F238E27FC236}">
                    <a16:creationId xmlns:a16="http://schemas.microsoft.com/office/drawing/2014/main" id="{ED23C732-15D5-4836-9352-B32272B8C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1638"/>
                <a:ext cx="50" cy="50"/>
              </a:xfrm>
              <a:prstGeom prst="ellipse">
                <a:avLst/>
              </a:prstGeom>
              <a:solidFill>
                <a:srgbClr val="627E6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25" name="Freeform 62">
                <a:extLst>
                  <a:ext uri="{FF2B5EF4-FFF2-40B4-BE49-F238E27FC236}">
                    <a16:creationId xmlns:a16="http://schemas.microsoft.com/office/drawing/2014/main" id="{1F3002B6-F9E3-4B8D-9845-254953411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1641"/>
                <a:ext cx="40" cy="42"/>
              </a:xfrm>
              <a:custGeom>
                <a:avLst/>
                <a:gdLst>
                  <a:gd name="T0" fmla="*/ 17 w 31"/>
                  <a:gd name="T1" fmla="*/ 50 h 33"/>
                  <a:gd name="T2" fmla="*/ 53 w 31"/>
                  <a:gd name="T3" fmla="*/ 17 h 33"/>
                  <a:gd name="T4" fmla="*/ 67 w 31"/>
                  <a:gd name="T5" fmla="*/ 18 h 33"/>
                  <a:gd name="T6" fmla="*/ 35 w 31"/>
                  <a:gd name="T7" fmla="*/ 0 h 33"/>
                  <a:gd name="T8" fmla="*/ 0 w 31"/>
                  <a:gd name="T9" fmla="*/ 36 h 33"/>
                  <a:gd name="T10" fmla="*/ 23 w 31"/>
                  <a:gd name="T11" fmla="*/ 67 h 33"/>
                  <a:gd name="T12" fmla="*/ 17 w 31"/>
                  <a:gd name="T13" fmla="*/ 5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3">
                    <a:moveTo>
                      <a:pt x="8" y="24"/>
                    </a:moveTo>
                    <a:cubicBezTo>
                      <a:pt x="8" y="15"/>
                      <a:pt x="16" y="8"/>
                      <a:pt x="25" y="8"/>
                    </a:cubicBezTo>
                    <a:cubicBezTo>
                      <a:pt x="27" y="8"/>
                      <a:pt x="29" y="8"/>
                      <a:pt x="31" y="9"/>
                    </a:cubicBezTo>
                    <a:cubicBezTo>
                      <a:pt x="28" y="4"/>
                      <a:pt x="23" y="0"/>
                      <a:pt x="16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24"/>
                      <a:pt x="4" y="30"/>
                      <a:pt x="11" y="33"/>
                    </a:cubicBezTo>
                    <a:cubicBezTo>
                      <a:pt x="9" y="30"/>
                      <a:pt x="8" y="27"/>
                      <a:pt x="8" y="24"/>
                    </a:cubicBezTo>
                    <a:close/>
                  </a:path>
                </a:pathLst>
              </a:custGeom>
              <a:solidFill>
                <a:srgbClr val="8F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26" name="Oval 63">
                <a:extLst>
                  <a:ext uri="{FF2B5EF4-FFF2-40B4-BE49-F238E27FC236}">
                    <a16:creationId xmlns:a16="http://schemas.microsoft.com/office/drawing/2014/main" id="{F59CFED7-ABB4-442B-B3FF-8D16D4A5F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1787"/>
                <a:ext cx="89" cy="87"/>
              </a:xfrm>
              <a:prstGeom prst="ellipse">
                <a:avLst/>
              </a:prstGeom>
              <a:solidFill>
                <a:srgbClr val="978E4F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27" name="Freeform 64">
                <a:extLst>
                  <a:ext uri="{FF2B5EF4-FFF2-40B4-BE49-F238E27FC236}">
                    <a16:creationId xmlns:a16="http://schemas.microsoft.com/office/drawing/2014/main" id="{FEBDE36E-FBE1-49A6-AFF9-C203928A8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" y="1789"/>
                <a:ext cx="71" cy="80"/>
              </a:xfrm>
              <a:custGeom>
                <a:avLst/>
                <a:gdLst>
                  <a:gd name="T0" fmla="*/ 28 w 55"/>
                  <a:gd name="T1" fmla="*/ 88 h 62"/>
                  <a:gd name="T2" fmla="*/ 97 w 55"/>
                  <a:gd name="T3" fmla="*/ 22 h 62"/>
                  <a:gd name="T4" fmla="*/ 119 w 55"/>
                  <a:gd name="T5" fmla="*/ 25 h 62"/>
                  <a:gd name="T6" fmla="*/ 67 w 55"/>
                  <a:gd name="T7" fmla="*/ 0 h 62"/>
                  <a:gd name="T8" fmla="*/ 0 w 55"/>
                  <a:gd name="T9" fmla="*/ 68 h 62"/>
                  <a:gd name="T10" fmla="*/ 44 w 55"/>
                  <a:gd name="T11" fmla="*/ 133 h 62"/>
                  <a:gd name="T12" fmla="*/ 28 w 55"/>
                  <a:gd name="T13" fmla="*/ 88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62">
                    <a:moveTo>
                      <a:pt x="13" y="41"/>
                    </a:moveTo>
                    <a:cubicBezTo>
                      <a:pt x="13" y="24"/>
                      <a:pt x="27" y="10"/>
                      <a:pt x="45" y="10"/>
                    </a:cubicBezTo>
                    <a:cubicBezTo>
                      <a:pt x="48" y="10"/>
                      <a:pt x="52" y="11"/>
                      <a:pt x="55" y="12"/>
                    </a:cubicBezTo>
                    <a:cubicBezTo>
                      <a:pt x="49" y="5"/>
                      <a:pt x="41" y="0"/>
                      <a:pt x="31" y="0"/>
                    </a:cubicBezTo>
                    <a:cubicBezTo>
                      <a:pt x="14" y="0"/>
                      <a:pt x="0" y="15"/>
                      <a:pt x="0" y="32"/>
                    </a:cubicBezTo>
                    <a:cubicBezTo>
                      <a:pt x="0" y="46"/>
                      <a:pt x="8" y="57"/>
                      <a:pt x="20" y="62"/>
                    </a:cubicBezTo>
                    <a:cubicBezTo>
                      <a:pt x="16" y="56"/>
                      <a:pt x="13" y="49"/>
                      <a:pt x="13" y="41"/>
                    </a:cubicBezTo>
                    <a:close/>
                  </a:path>
                </a:pathLst>
              </a:custGeom>
              <a:solidFill>
                <a:srgbClr val="BFB5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28" name="Rectangle 65">
                <a:extLst>
                  <a:ext uri="{FF2B5EF4-FFF2-40B4-BE49-F238E27FC236}">
                    <a16:creationId xmlns:a16="http://schemas.microsoft.com/office/drawing/2014/main" id="{54BF936E-58E9-446B-AF8C-A6A72284F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" y="1789"/>
                <a:ext cx="121" cy="26"/>
              </a:xfrm>
              <a:prstGeom prst="rect">
                <a:avLst/>
              </a:pr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29" name="Rectangle 66">
                <a:extLst>
                  <a:ext uri="{FF2B5EF4-FFF2-40B4-BE49-F238E27FC236}">
                    <a16:creationId xmlns:a16="http://schemas.microsoft.com/office/drawing/2014/main" id="{82B676A9-774E-4659-9AA1-F3AEEC3BE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" y="1789"/>
                <a:ext cx="119" cy="26"/>
              </a:xfrm>
              <a:prstGeom prst="rect">
                <a:avLst/>
              </a:pr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30" name="Oval 67">
                <a:extLst>
                  <a:ext uri="{FF2B5EF4-FFF2-40B4-BE49-F238E27FC236}">
                    <a16:creationId xmlns:a16="http://schemas.microsoft.com/office/drawing/2014/main" id="{C9D1413B-C440-4044-8BCB-52BD5502A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1608"/>
                <a:ext cx="55" cy="55"/>
              </a:xfrm>
              <a:prstGeom prst="ellipse">
                <a:avLst/>
              </a:prstGeom>
              <a:solidFill>
                <a:srgbClr val="64626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31" name="Oval 68">
                <a:extLst>
                  <a:ext uri="{FF2B5EF4-FFF2-40B4-BE49-F238E27FC236}">
                    <a16:creationId xmlns:a16="http://schemas.microsoft.com/office/drawing/2014/main" id="{5958CC6D-C61D-47C8-8DB7-DAB04C264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1711"/>
                <a:ext cx="55" cy="55"/>
              </a:xfrm>
              <a:prstGeom prst="ellipse">
                <a:avLst/>
              </a:prstGeom>
              <a:solidFill>
                <a:srgbClr val="64626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32" name="Rectangle 69">
                <a:extLst>
                  <a:ext uri="{FF2B5EF4-FFF2-40B4-BE49-F238E27FC236}">
                    <a16:creationId xmlns:a16="http://schemas.microsoft.com/office/drawing/2014/main" id="{0AE76015-6D2F-4119-9047-D74F10088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1796"/>
                <a:ext cx="22" cy="23"/>
              </a:xfrm>
              <a:prstGeom prst="rect">
                <a:avLst/>
              </a:prstGeom>
              <a:solidFill>
                <a:srgbClr val="64626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33" name="Rectangle 70">
                <a:extLst>
                  <a:ext uri="{FF2B5EF4-FFF2-40B4-BE49-F238E27FC236}">
                    <a16:creationId xmlns:a16="http://schemas.microsoft.com/office/drawing/2014/main" id="{29D1FE49-FFDD-4905-9AB7-B03A56D72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1842"/>
                <a:ext cx="22" cy="23"/>
              </a:xfrm>
              <a:prstGeom prst="rect">
                <a:avLst/>
              </a:prstGeom>
              <a:solidFill>
                <a:srgbClr val="64626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34" name="Freeform 71">
                <a:extLst>
                  <a:ext uri="{FF2B5EF4-FFF2-40B4-BE49-F238E27FC236}">
                    <a16:creationId xmlns:a16="http://schemas.microsoft.com/office/drawing/2014/main" id="{57B95026-5114-4439-B7C3-6612C3D70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" y="1252"/>
                <a:ext cx="309" cy="173"/>
              </a:xfrm>
              <a:custGeom>
                <a:avLst/>
                <a:gdLst>
                  <a:gd name="T0" fmla="*/ 0 w 241"/>
                  <a:gd name="T1" fmla="*/ 284 h 135"/>
                  <a:gd name="T2" fmla="*/ 255 w 241"/>
                  <a:gd name="T3" fmla="*/ 0 h 135"/>
                  <a:gd name="T4" fmla="*/ 508 w 241"/>
                  <a:gd name="T5" fmla="*/ 284 h 135"/>
                  <a:gd name="T6" fmla="*/ 0 w 241"/>
                  <a:gd name="T7" fmla="*/ 284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1" h="135">
                    <a:moveTo>
                      <a:pt x="0" y="135"/>
                    </a:moveTo>
                    <a:cubicBezTo>
                      <a:pt x="0" y="61"/>
                      <a:pt x="54" y="0"/>
                      <a:pt x="121" y="0"/>
                    </a:cubicBezTo>
                    <a:cubicBezTo>
                      <a:pt x="187" y="0"/>
                      <a:pt x="241" y="61"/>
                      <a:pt x="241" y="135"/>
                    </a:cubicBez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31D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5" name="Freeform 72">
                <a:extLst>
                  <a:ext uri="{FF2B5EF4-FFF2-40B4-BE49-F238E27FC236}">
                    <a16:creationId xmlns:a16="http://schemas.microsoft.com/office/drawing/2014/main" id="{B0C2A0BB-5F2B-4C4C-9ABA-D40B7A908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" y="1253"/>
                <a:ext cx="309" cy="173"/>
              </a:xfrm>
              <a:custGeom>
                <a:avLst/>
                <a:gdLst>
                  <a:gd name="T0" fmla="*/ 0 w 241"/>
                  <a:gd name="T1" fmla="*/ 284 h 135"/>
                  <a:gd name="T2" fmla="*/ 255 w 241"/>
                  <a:gd name="T3" fmla="*/ 0 h 135"/>
                  <a:gd name="T4" fmla="*/ 508 w 241"/>
                  <a:gd name="T5" fmla="*/ 284 h 135"/>
                  <a:gd name="T6" fmla="*/ 0 w 241"/>
                  <a:gd name="T7" fmla="*/ 284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1" h="135">
                    <a:moveTo>
                      <a:pt x="0" y="135"/>
                    </a:moveTo>
                    <a:cubicBezTo>
                      <a:pt x="0" y="61"/>
                      <a:pt x="54" y="0"/>
                      <a:pt x="121" y="0"/>
                    </a:cubicBezTo>
                    <a:cubicBezTo>
                      <a:pt x="187" y="0"/>
                      <a:pt x="241" y="61"/>
                      <a:pt x="241" y="135"/>
                    </a:cubicBezTo>
                    <a:lnTo>
                      <a:pt x="0" y="135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6" name="Rectangle 73">
                <a:extLst>
                  <a:ext uri="{FF2B5EF4-FFF2-40B4-BE49-F238E27FC236}">
                    <a16:creationId xmlns:a16="http://schemas.microsoft.com/office/drawing/2014/main" id="{60124153-00DD-45B2-99C3-8FEF8EF5C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1580"/>
                <a:ext cx="2" cy="1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37" name="Rectangle 74">
                <a:extLst>
                  <a:ext uri="{FF2B5EF4-FFF2-40B4-BE49-F238E27FC236}">
                    <a16:creationId xmlns:a16="http://schemas.microsoft.com/office/drawing/2014/main" id="{652775E9-6556-43D9-A355-DA0973F85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1436"/>
                <a:ext cx="210" cy="512"/>
              </a:xfrm>
              <a:prstGeom prst="rect">
                <a:avLst/>
              </a:prstGeom>
              <a:solidFill>
                <a:srgbClr val="B3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38" name="Rectangle 75">
                <a:extLst>
                  <a:ext uri="{FF2B5EF4-FFF2-40B4-BE49-F238E27FC236}">
                    <a16:creationId xmlns:a16="http://schemas.microsoft.com/office/drawing/2014/main" id="{69F83620-589C-415A-A2AA-7C0CF900A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8" y="1425"/>
                <a:ext cx="185" cy="510"/>
              </a:xfrm>
              <a:prstGeom prst="rect">
                <a:avLst/>
              </a:prstGeom>
              <a:solidFill>
                <a:srgbClr val="D3B4B4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39" name="Rectangle 76">
                <a:extLst>
                  <a:ext uri="{FF2B5EF4-FFF2-40B4-BE49-F238E27FC236}">
                    <a16:creationId xmlns:a16="http://schemas.microsoft.com/office/drawing/2014/main" id="{D829E45C-E739-4BA5-8A6E-03E92903AF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8" y="1426"/>
                <a:ext cx="96" cy="33"/>
              </a:xfrm>
              <a:prstGeom prst="rect">
                <a:avLst/>
              </a:prstGeom>
              <a:solidFill>
                <a:srgbClr val="68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40" name="Rectangle 77">
                <a:extLst>
                  <a:ext uri="{FF2B5EF4-FFF2-40B4-BE49-F238E27FC236}">
                    <a16:creationId xmlns:a16="http://schemas.microsoft.com/office/drawing/2014/main" id="{CAFDC854-323A-4097-A9B6-89962786B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8" y="1425"/>
                <a:ext cx="97" cy="33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41" name="Rectangle 78">
                <a:extLst>
                  <a:ext uri="{FF2B5EF4-FFF2-40B4-BE49-F238E27FC236}">
                    <a16:creationId xmlns:a16="http://schemas.microsoft.com/office/drawing/2014/main" id="{9CA182F5-0A81-402F-B2F7-4A3E2A5A0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425"/>
                <a:ext cx="98" cy="33"/>
              </a:xfrm>
              <a:prstGeom prst="rect">
                <a:avLst/>
              </a:prstGeom>
              <a:solidFill>
                <a:srgbClr val="68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42" name="Rectangle 79">
                <a:extLst>
                  <a:ext uri="{FF2B5EF4-FFF2-40B4-BE49-F238E27FC236}">
                    <a16:creationId xmlns:a16="http://schemas.microsoft.com/office/drawing/2014/main" id="{5987D587-1338-4D8F-BDAE-43927EB66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425"/>
                <a:ext cx="98" cy="33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43" name="Oval 80">
                <a:extLst>
                  <a:ext uri="{FF2B5EF4-FFF2-40B4-BE49-F238E27FC236}">
                    <a16:creationId xmlns:a16="http://schemas.microsoft.com/office/drawing/2014/main" id="{D400B66F-D67A-4FC7-8200-6D0753A30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450"/>
                <a:ext cx="68" cy="68"/>
              </a:xfrm>
              <a:prstGeom prst="ellipse">
                <a:avLst/>
              </a:prstGeom>
              <a:solidFill>
                <a:srgbClr val="C4BFBF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44" name="Oval 81">
                <a:extLst>
                  <a:ext uri="{FF2B5EF4-FFF2-40B4-BE49-F238E27FC236}">
                    <a16:creationId xmlns:a16="http://schemas.microsoft.com/office/drawing/2014/main" id="{65F53693-DA10-4A9F-A493-E1A5C2B65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623"/>
                <a:ext cx="68" cy="68"/>
              </a:xfrm>
              <a:prstGeom prst="ellipse">
                <a:avLst/>
              </a:prstGeom>
              <a:solidFill>
                <a:srgbClr val="C4BFBF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45" name="Oval 82">
                <a:extLst>
                  <a:ext uri="{FF2B5EF4-FFF2-40B4-BE49-F238E27FC236}">
                    <a16:creationId xmlns:a16="http://schemas.microsoft.com/office/drawing/2014/main" id="{19054FBA-B3D2-4D95-AD05-B5DB49627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710"/>
                <a:ext cx="68" cy="68"/>
              </a:xfrm>
              <a:prstGeom prst="ellipse">
                <a:avLst/>
              </a:prstGeom>
              <a:solidFill>
                <a:srgbClr val="C4BFBF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46" name="Rectangle 83">
                <a:extLst>
                  <a:ext uri="{FF2B5EF4-FFF2-40B4-BE49-F238E27FC236}">
                    <a16:creationId xmlns:a16="http://schemas.microsoft.com/office/drawing/2014/main" id="{544F2328-15A2-4603-82BE-893576970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1549"/>
                <a:ext cx="53" cy="52"/>
              </a:xfrm>
              <a:prstGeom prst="rect">
                <a:avLst/>
              </a:prstGeom>
              <a:solidFill>
                <a:srgbClr val="C4BFBF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47" name="Rectangle 84">
                <a:extLst>
                  <a:ext uri="{FF2B5EF4-FFF2-40B4-BE49-F238E27FC236}">
                    <a16:creationId xmlns:a16="http://schemas.microsoft.com/office/drawing/2014/main" id="{2CC089DF-8F3D-4971-87AF-050B9D4E0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1796"/>
                <a:ext cx="53" cy="52"/>
              </a:xfrm>
              <a:prstGeom prst="rect">
                <a:avLst/>
              </a:prstGeom>
              <a:solidFill>
                <a:srgbClr val="C4BFBF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48" name="Rectangle 85">
                <a:extLst>
                  <a:ext uri="{FF2B5EF4-FFF2-40B4-BE49-F238E27FC236}">
                    <a16:creationId xmlns:a16="http://schemas.microsoft.com/office/drawing/2014/main" id="{3A881F7E-9B49-4CA7-BD0A-646987D3C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1866"/>
                <a:ext cx="53" cy="53"/>
              </a:xfrm>
              <a:prstGeom prst="rect">
                <a:avLst/>
              </a:prstGeom>
              <a:solidFill>
                <a:srgbClr val="C4BFBF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49" name="Oval 86">
                <a:extLst>
                  <a:ext uri="{FF2B5EF4-FFF2-40B4-BE49-F238E27FC236}">
                    <a16:creationId xmlns:a16="http://schemas.microsoft.com/office/drawing/2014/main" id="{7BB37CB5-DD35-4DD2-98D2-831659114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1277"/>
                <a:ext cx="137" cy="137"/>
              </a:xfrm>
              <a:prstGeom prst="ellipse">
                <a:avLst/>
              </a:prstGeom>
              <a:solidFill>
                <a:srgbClr val="8E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50" name="Freeform 87">
                <a:extLst>
                  <a:ext uri="{FF2B5EF4-FFF2-40B4-BE49-F238E27FC236}">
                    <a16:creationId xmlns:a16="http://schemas.microsoft.com/office/drawing/2014/main" id="{F26E54BA-74C1-402C-89FD-31C6F48C4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1284"/>
                <a:ext cx="82" cy="123"/>
              </a:xfrm>
              <a:custGeom>
                <a:avLst/>
                <a:gdLst>
                  <a:gd name="T0" fmla="*/ 58 w 64"/>
                  <a:gd name="T1" fmla="*/ 105 h 96"/>
                  <a:gd name="T2" fmla="*/ 135 w 64"/>
                  <a:gd name="T3" fmla="*/ 6 h 96"/>
                  <a:gd name="T4" fmla="*/ 101 w 64"/>
                  <a:gd name="T5" fmla="*/ 0 h 96"/>
                  <a:gd name="T6" fmla="*/ 0 w 64"/>
                  <a:gd name="T7" fmla="*/ 101 h 96"/>
                  <a:gd name="T8" fmla="*/ 101 w 64"/>
                  <a:gd name="T9" fmla="*/ 202 h 96"/>
                  <a:gd name="T10" fmla="*/ 122 w 64"/>
                  <a:gd name="T11" fmla="*/ 200 h 96"/>
                  <a:gd name="T12" fmla="*/ 58 w 64"/>
                  <a:gd name="T13" fmla="*/ 105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96">
                    <a:moveTo>
                      <a:pt x="27" y="50"/>
                    </a:moveTo>
                    <a:cubicBezTo>
                      <a:pt x="27" y="27"/>
                      <a:pt x="42" y="8"/>
                      <a:pt x="64" y="3"/>
                    </a:cubicBezTo>
                    <a:cubicBezTo>
                      <a:pt x="59" y="1"/>
                      <a:pt x="53" y="0"/>
                      <a:pt x="48" y="0"/>
                    </a:cubicBezTo>
                    <a:cubicBezTo>
                      <a:pt x="21" y="0"/>
                      <a:pt x="0" y="22"/>
                      <a:pt x="0" y="48"/>
                    </a:cubicBezTo>
                    <a:cubicBezTo>
                      <a:pt x="0" y="75"/>
                      <a:pt x="21" y="96"/>
                      <a:pt x="48" y="96"/>
                    </a:cubicBezTo>
                    <a:cubicBezTo>
                      <a:pt x="51" y="96"/>
                      <a:pt x="55" y="96"/>
                      <a:pt x="58" y="95"/>
                    </a:cubicBezTo>
                    <a:cubicBezTo>
                      <a:pt x="40" y="88"/>
                      <a:pt x="27" y="71"/>
                      <a:pt x="27" y="50"/>
                    </a:cubicBezTo>
                    <a:close/>
                  </a:path>
                </a:pathLst>
              </a:custGeom>
              <a:solidFill>
                <a:srgbClr val="B5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1" name="Oval 88">
                <a:extLst>
                  <a:ext uri="{FF2B5EF4-FFF2-40B4-BE49-F238E27FC236}">
                    <a16:creationId xmlns:a16="http://schemas.microsoft.com/office/drawing/2014/main" id="{44DD9A23-F468-4912-93D7-D14B4CCF1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1279"/>
                <a:ext cx="137" cy="137"/>
              </a:xfrm>
              <a:prstGeom prst="ellipse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52" name="Rectangle 89">
                <a:extLst>
                  <a:ext uri="{FF2B5EF4-FFF2-40B4-BE49-F238E27FC236}">
                    <a16:creationId xmlns:a16="http://schemas.microsoft.com/office/drawing/2014/main" id="{12D58416-8CE9-4A52-BD92-6B21BEEA8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6" y="1225"/>
                <a:ext cx="138" cy="54"/>
              </a:xfrm>
              <a:prstGeom prst="rect">
                <a:avLst/>
              </a:prstGeom>
              <a:solidFill>
                <a:srgbClr val="F3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53" name="Rectangle 90">
                <a:extLst>
                  <a:ext uri="{FF2B5EF4-FFF2-40B4-BE49-F238E27FC236}">
                    <a16:creationId xmlns:a16="http://schemas.microsoft.com/office/drawing/2014/main" id="{571B00FF-322E-4832-939D-8AE7E1A48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6" y="1226"/>
                <a:ext cx="138" cy="54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54" name="Rectangle 91">
                <a:extLst>
                  <a:ext uri="{FF2B5EF4-FFF2-40B4-BE49-F238E27FC236}">
                    <a16:creationId xmlns:a16="http://schemas.microsoft.com/office/drawing/2014/main" id="{C28E84B8-47E0-44FE-B054-D9496534B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7" y="1028"/>
                <a:ext cx="140" cy="429"/>
              </a:xfrm>
              <a:prstGeom prst="rect">
                <a:avLst/>
              </a:pr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55" name="Rectangle 92">
                <a:extLst>
                  <a:ext uri="{FF2B5EF4-FFF2-40B4-BE49-F238E27FC236}">
                    <a16:creationId xmlns:a16="http://schemas.microsoft.com/office/drawing/2014/main" id="{DDA0E673-393B-40A6-A96C-7B7BE6FC6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1029"/>
                <a:ext cx="25" cy="429"/>
              </a:xfrm>
              <a:prstGeom prst="rect">
                <a:avLst/>
              </a:prstGeom>
              <a:solidFill>
                <a:srgbClr val="9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56" name="Rectangle 93">
                <a:extLst>
                  <a:ext uri="{FF2B5EF4-FFF2-40B4-BE49-F238E27FC236}">
                    <a16:creationId xmlns:a16="http://schemas.microsoft.com/office/drawing/2014/main" id="{12CBAC2F-19F4-4EA3-B4C1-818D23181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1028"/>
                <a:ext cx="38" cy="429"/>
              </a:xfrm>
              <a:prstGeom prst="rect">
                <a:avLst/>
              </a:prstGeom>
              <a:solidFill>
                <a:srgbClr val="DB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57" name="Rectangle 94">
                <a:extLst>
                  <a:ext uri="{FF2B5EF4-FFF2-40B4-BE49-F238E27FC236}">
                    <a16:creationId xmlns:a16="http://schemas.microsoft.com/office/drawing/2014/main" id="{B37B6A65-1728-4B7D-A958-0A9462EAF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7" y="1028"/>
                <a:ext cx="140" cy="429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58" name="Rectangle 95">
                <a:extLst>
                  <a:ext uri="{FF2B5EF4-FFF2-40B4-BE49-F238E27FC236}">
                    <a16:creationId xmlns:a16="http://schemas.microsoft.com/office/drawing/2014/main" id="{A0A6CA39-B499-48E1-ADD7-CCAC303B6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997"/>
                <a:ext cx="164" cy="31"/>
              </a:xfrm>
              <a:prstGeom prst="rect">
                <a:avLst/>
              </a:prstGeom>
              <a:solidFill>
                <a:srgbClr val="C8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59" name="Rectangle 96">
                <a:extLst>
                  <a:ext uri="{FF2B5EF4-FFF2-40B4-BE49-F238E27FC236}">
                    <a16:creationId xmlns:a16="http://schemas.microsoft.com/office/drawing/2014/main" id="{EE7AC549-F732-44BE-9CA7-6F7FC16E5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1455"/>
                <a:ext cx="164" cy="31"/>
              </a:xfrm>
              <a:prstGeom prst="rect">
                <a:avLst/>
              </a:prstGeom>
              <a:solidFill>
                <a:srgbClr val="C8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60" name="Rectangle 97">
                <a:extLst>
                  <a:ext uri="{FF2B5EF4-FFF2-40B4-BE49-F238E27FC236}">
                    <a16:creationId xmlns:a16="http://schemas.microsoft.com/office/drawing/2014/main" id="{F0A0BF80-0FD2-4C1E-965E-28D2A97CB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4" y="997"/>
                <a:ext cx="164" cy="32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61" name="Rectangle 98">
                <a:extLst>
                  <a:ext uri="{FF2B5EF4-FFF2-40B4-BE49-F238E27FC236}">
                    <a16:creationId xmlns:a16="http://schemas.microsoft.com/office/drawing/2014/main" id="{6DA7CCC9-ED4D-415B-9D73-95DD912F5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4" y="1457"/>
                <a:ext cx="164" cy="30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62" name="Rectangle 99">
                <a:extLst>
                  <a:ext uri="{FF2B5EF4-FFF2-40B4-BE49-F238E27FC236}">
                    <a16:creationId xmlns:a16="http://schemas.microsoft.com/office/drawing/2014/main" id="{DB35E95F-C539-43F2-BD17-6A53F837B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0" y="1190"/>
                <a:ext cx="172" cy="118"/>
              </a:xfrm>
              <a:prstGeom prst="rect">
                <a:avLst/>
              </a:prstGeom>
              <a:solidFill>
                <a:srgbClr val="E5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63" name="Rectangle 100">
                <a:extLst>
                  <a:ext uri="{FF2B5EF4-FFF2-40B4-BE49-F238E27FC236}">
                    <a16:creationId xmlns:a16="http://schemas.microsoft.com/office/drawing/2014/main" id="{51E8937B-C7C1-4990-97A0-5184BDD13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0" y="1190"/>
                <a:ext cx="172" cy="118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364" name="Freeform 101">
                <a:extLst>
                  <a:ext uri="{FF2B5EF4-FFF2-40B4-BE49-F238E27FC236}">
                    <a16:creationId xmlns:a16="http://schemas.microsoft.com/office/drawing/2014/main" id="{4AE0CB79-541D-492C-80C6-A59F7A809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2091"/>
                <a:ext cx="113" cy="127"/>
              </a:xfrm>
              <a:custGeom>
                <a:avLst/>
                <a:gdLst>
                  <a:gd name="T0" fmla="*/ 0 w 113"/>
                  <a:gd name="T1" fmla="*/ 8 h 127"/>
                  <a:gd name="T2" fmla="*/ 0 w 113"/>
                  <a:gd name="T3" fmla="*/ 114 h 127"/>
                  <a:gd name="T4" fmla="*/ 62 w 113"/>
                  <a:gd name="T5" fmla="*/ 127 h 127"/>
                  <a:gd name="T6" fmla="*/ 113 w 113"/>
                  <a:gd name="T7" fmla="*/ 114 h 127"/>
                  <a:gd name="T8" fmla="*/ 113 w 113"/>
                  <a:gd name="T9" fmla="*/ 25 h 127"/>
                  <a:gd name="T10" fmla="*/ 27 w 113"/>
                  <a:gd name="T11" fmla="*/ 0 h 127"/>
                  <a:gd name="T12" fmla="*/ 0 w 113"/>
                  <a:gd name="T13" fmla="*/ 8 h 1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3" h="127">
                    <a:moveTo>
                      <a:pt x="0" y="8"/>
                    </a:moveTo>
                    <a:lnTo>
                      <a:pt x="0" y="114"/>
                    </a:lnTo>
                    <a:lnTo>
                      <a:pt x="62" y="127"/>
                    </a:lnTo>
                    <a:lnTo>
                      <a:pt x="113" y="114"/>
                    </a:lnTo>
                    <a:lnTo>
                      <a:pt x="113" y="25"/>
                    </a:lnTo>
                    <a:lnTo>
                      <a:pt x="27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A9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5" name="Freeform 102">
                <a:extLst>
                  <a:ext uri="{FF2B5EF4-FFF2-40B4-BE49-F238E27FC236}">
                    <a16:creationId xmlns:a16="http://schemas.microsoft.com/office/drawing/2014/main" id="{DEC92357-C2D3-4E89-88E0-FB1D0CD8F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2090"/>
                <a:ext cx="113" cy="128"/>
              </a:xfrm>
              <a:custGeom>
                <a:avLst/>
                <a:gdLst>
                  <a:gd name="T0" fmla="*/ 0 w 113"/>
                  <a:gd name="T1" fmla="*/ 9 h 128"/>
                  <a:gd name="T2" fmla="*/ 0 w 113"/>
                  <a:gd name="T3" fmla="*/ 115 h 128"/>
                  <a:gd name="T4" fmla="*/ 62 w 113"/>
                  <a:gd name="T5" fmla="*/ 128 h 128"/>
                  <a:gd name="T6" fmla="*/ 113 w 113"/>
                  <a:gd name="T7" fmla="*/ 115 h 128"/>
                  <a:gd name="T8" fmla="*/ 113 w 113"/>
                  <a:gd name="T9" fmla="*/ 26 h 128"/>
                  <a:gd name="T10" fmla="*/ 26 w 113"/>
                  <a:gd name="T11" fmla="*/ 0 h 128"/>
                  <a:gd name="T12" fmla="*/ 0 w 113"/>
                  <a:gd name="T13" fmla="*/ 9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3" h="128">
                    <a:moveTo>
                      <a:pt x="0" y="9"/>
                    </a:moveTo>
                    <a:lnTo>
                      <a:pt x="0" y="115"/>
                    </a:lnTo>
                    <a:lnTo>
                      <a:pt x="62" y="128"/>
                    </a:lnTo>
                    <a:lnTo>
                      <a:pt x="113" y="115"/>
                    </a:lnTo>
                    <a:lnTo>
                      <a:pt x="113" y="26"/>
                    </a:lnTo>
                    <a:lnTo>
                      <a:pt x="26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6" name="Line 103">
                <a:extLst>
                  <a:ext uri="{FF2B5EF4-FFF2-40B4-BE49-F238E27FC236}">
                    <a16:creationId xmlns:a16="http://schemas.microsoft.com/office/drawing/2014/main" id="{F99587F4-D9E6-421B-9AB5-2A283084B7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14" y="2098"/>
                <a:ext cx="1" cy="116"/>
              </a:xfrm>
              <a:prstGeom prst="line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7" name="Freeform 104">
                <a:extLst>
                  <a:ext uri="{FF2B5EF4-FFF2-40B4-BE49-F238E27FC236}">
                    <a16:creationId xmlns:a16="http://schemas.microsoft.com/office/drawing/2014/main" id="{694B7E91-9F63-4C5E-91C0-1ED1FCDE9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2020"/>
                <a:ext cx="308" cy="116"/>
              </a:xfrm>
              <a:custGeom>
                <a:avLst/>
                <a:gdLst>
                  <a:gd name="T0" fmla="*/ 125 w 308"/>
                  <a:gd name="T1" fmla="*/ 0 h 116"/>
                  <a:gd name="T2" fmla="*/ 0 w 308"/>
                  <a:gd name="T3" fmla="*/ 22 h 116"/>
                  <a:gd name="T4" fmla="*/ 0 w 308"/>
                  <a:gd name="T5" fmla="*/ 65 h 116"/>
                  <a:gd name="T6" fmla="*/ 152 w 308"/>
                  <a:gd name="T7" fmla="*/ 116 h 116"/>
                  <a:gd name="T8" fmla="*/ 308 w 308"/>
                  <a:gd name="T9" fmla="*/ 82 h 116"/>
                  <a:gd name="T10" fmla="*/ 243 w 308"/>
                  <a:gd name="T11" fmla="*/ 13 h 116"/>
                  <a:gd name="T12" fmla="*/ 125 w 308"/>
                  <a:gd name="T13" fmla="*/ 0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8" h="116">
                    <a:moveTo>
                      <a:pt x="125" y="0"/>
                    </a:moveTo>
                    <a:lnTo>
                      <a:pt x="0" y="22"/>
                    </a:lnTo>
                    <a:lnTo>
                      <a:pt x="0" y="65"/>
                    </a:lnTo>
                    <a:lnTo>
                      <a:pt x="152" y="116"/>
                    </a:lnTo>
                    <a:lnTo>
                      <a:pt x="308" y="82"/>
                    </a:lnTo>
                    <a:lnTo>
                      <a:pt x="243" y="13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68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8" name="Freeform 105">
                <a:extLst>
                  <a:ext uri="{FF2B5EF4-FFF2-40B4-BE49-F238E27FC236}">
                    <a16:creationId xmlns:a16="http://schemas.microsoft.com/office/drawing/2014/main" id="{FAA4E515-A35F-47BD-8300-E4542E394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2020"/>
                <a:ext cx="308" cy="116"/>
              </a:xfrm>
              <a:custGeom>
                <a:avLst/>
                <a:gdLst>
                  <a:gd name="T0" fmla="*/ 125 w 308"/>
                  <a:gd name="T1" fmla="*/ 0 h 116"/>
                  <a:gd name="T2" fmla="*/ 0 w 308"/>
                  <a:gd name="T3" fmla="*/ 22 h 116"/>
                  <a:gd name="T4" fmla="*/ 0 w 308"/>
                  <a:gd name="T5" fmla="*/ 65 h 116"/>
                  <a:gd name="T6" fmla="*/ 152 w 308"/>
                  <a:gd name="T7" fmla="*/ 116 h 116"/>
                  <a:gd name="T8" fmla="*/ 308 w 308"/>
                  <a:gd name="T9" fmla="*/ 82 h 116"/>
                  <a:gd name="T10" fmla="*/ 243 w 308"/>
                  <a:gd name="T11" fmla="*/ 13 h 116"/>
                  <a:gd name="T12" fmla="*/ 125 w 308"/>
                  <a:gd name="T13" fmla="*/ 0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8" h="116">
                    <a:moveTo>
                      <a:pt x="125" y="0"/>
                    </a:moveTo>
                    <a:lnTo>
                      <a:pt x="0" y="22"/>
                    </a:lnTo>
                    <a:lnTo>
                      <a:pt x="0" y="65"/>
                    </a:lnTo>
                    <a:lnTo>
                      <a:pt x="152" y="116"/>
                    </a:lnTo>
                    <a:lnTo>
                      <a:pt x="308" y="82"/>
                    </a:lnTo>
                    <a:lnTo>
                      <a:pt x="243" y="13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9" name="Freeform 106">
                <a:extLst>
                  <a:ext uri="{FF2B5EF4-FFF2-40B4-BE49-F238E27FC236}">
                    <a16:creationId xmlns:a16="http://schemas.microsoft.com/office/drawing/2014/main" id="{1DABF01E-AC03-4D0A-A834-C592C3512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2042"/>
                <a:ext cx="248" cy="49"/>
              </a:xfrm>
              <a:custGeom>
                <a:avLst/>
                <a:gdLst>
                  <a:gd name="T0" fmla="*/ 0 w 248"/>
                  <a:gd name="T1" fmla="*/ 0 h 49"/>
                  <a:gd name="T2" fmla="*/ 150 w 248"/>
                  <a:gd name="T3" fmla="*/ 49 h 49"/>
                  <a:gd name="T4" fmla="*/ 248 w 248"/>
                  <a:gd name="T5" fmla="*/ 32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8" h="49">
                    <a:moveTo>
                      <a:pt x="0" y="0"/>
                    </a:moveTo>
                    <a:lnTo>
                      <a:pt x="150" y="49"/>
                    </a:lnTo>
                    <a:lnTo>
                      <a:pt x="248" y="32"/>
                    </a:ln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0" name="Line 107">
                <a:extLst>
                  <a:ext uri="{FF2B5EF4-FFF2-40B4-BE49-F238E27FC236}">
                    <a16:creationId xmlns:a16="http://schemas.microsoft.com/office/drawing/2014/main" id="{17742F0F-5D72-479C-B912-94F7537E84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0" y="2091"/>
                <a:ext cx="1" cy="45"/>
              </a:xfrm>
              <a:prstGeom prst="line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1" name="Freeform 108">
                <a:extLst>
                  <a:ext uri="{FF2B5EF4-FFF2-40B4-BE49-F238E27FC236}">
                    <a16:creationId xmlns:a16="http://schemas.microsoft.com/office/drawing/2014/main" id="{CF052D85-15AE-439E-A166-2F0073EBA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1862"/>
                <a:ext cx="622" cy="274"/>
              </a:xfrm>
              <a:custGeom>
                <a:avLst/>
                <a:gdLst>
                  <a:gd name="T0" fmla="*/ 6 w 485"/>
                  <a:gd name="T1" fmla="*/ 92 h 214"/>
                  <a:gd name="T2" fmla="*/ 8 w 485"/>
                  <a:gd name="T3" fmla="*/ 168 h 214"/>
                  <a:gd name="T4" fmla="*/ 19 w 485"/>
                  <a:gd name="T5" fmla="*/ 234 h 214"/>
                  <a:gd name="T6" fmla="*/ 118 w 485"/>
                  <a:gd name="T7" fmla="*/ 269 h 214"/>
                  <a:gd name="T8" fmla="*/ 199 w 485"/>
                  <a:gd name="T9" fmla="*/ 279 h 214"/>
                  <a:gd name="T10" fmla="*/ 292 w 485"/>
                  <a:gd name="T11" fmla="*/ 302 h 214"/>
                  <a:gd name="T12" fmla="*/ 359 w 485"/>
                  <a:gd name="T13" fmla="*/ 321 h 214"/>
                  <a:gd name="T14" fmla="*/ 419 w 485"/>
                  <a:gd name="T15" fmla="*/ 374 h 214"/>
                  <a:gd name="T16" fmla="*/ 507 w 485"/>
                  <a:gd name="T17" fmla="*/ 417 h 214"/>
                  <a:gd name="T18" fmla="*/ 563 w 485"/>
                  <a:gd name="T19" fmla="*/ 449 h 214"/>
                  <a:gd name="T20" fmla="*/ 650 w 485"/>
                  <a:gd name="T21" fmla="*/ 443 h 214"/>
                  <a:gd name="T22" fmla="*/ 781 w 485"/>
                  <a:gd name="T23" fmla="*/ 434 h 214"/>
                  <a:gd name="T24" fmla="*/ 889 w 485"/>
                  <a:gd name="T25" fmla="*/ 382 h 214"/>
                  <a:gd name="T26" fmla="*/ 966 w 485"/>
                  <a:gd name="T27" fmla="*/ 262 h 214"/>
                  <a:gd name="T28" fmla="*/ 994 w 485"/>
                  <a:gd name="T29" fmla="*/ 142 h 214"/>
                  <a:gd name="T30" fmla="*/ 1014 w 485"/>
                  <a:gd name="T31" fmla="*/ 59 h 214"/>
                  <a:gd name="T32" fmla="*/ 1023 w 485"/>
                  <a:gd name="T33" fmla="*/ 0 h 214"/>
                  <a:gd name="T34" fmla="*/ 961 w 485"/>
                  <a:gd name="T35" fmla="*/ 65 h 214"/>
                  <a:gd name="T36" fmla="*/ 825 w 485"/>
                  <a:gd name="T37" fmla="*/ 205 h 214"/>
                  <a:gd name="T38" fmla="*/ 753 w 485"/>
                  <a:gd name="T39" fmla="*/ 224 h 214"/>
                  <a:gd name="T40" fmla="*/ 432 w 485"/>
                  <a:gd name="T41" fmla="*/ 133 h 214"/>
                  <a:gd name="T42" fmla="*/ 217 w 485"/>
                  <a:gd name="T43" fmla="*/ 99 h 214"/>
                  <a:gd name="T44" fmla="*/ 6 w 485"/>
                  <a:gd name="T45" fmla="*/ 92 h 2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85" h="214">
                    <a:moveTo>
                      <a:pt x="3" y="44"/>
                    </a:moveTo>
                    <a:cubicBezTo>
                      <a:pt x="3" y="44"/>
                      <a:pt x="7" y="71"/>
                      <a:pt x="4" y="80"/>
                    </a:cubicBezTo>
                    <a:cubicBezTo>
                      <a:pt x="0" y="89"/>
                      <a:pt x="3" y="107"/>
                      <a:pt x="9" y="112"/>
                    </a:cubicBezTo>
                    <a:cubicBezTo>
                      <a:pt x="16" y="117"/>
                      <a:pt x="39" y="126"/>
                      <a:pt x="56" y="128"/>
                    </a:cubicBezTo>
                    <a:cubicBezTo>
                      <a:pt x="73" y="129"/>
                      <a:pt x="84" y="130"/>
                      <a:pt x="94" y="133"/>
                    </a:cubicBezTo>
                    <a:cubicBezTo>
                      <a:pt x="103" y="137"/>
                      <a:pt x="129" y="144"/>
                      <a:pt x="139" y="144"/>
                    </a:cubicBezTo>
                    <a:cubicBezTo>
                      <a:pt x="150" y="144"/>
                      <a:pt x="157" y="143"/>
                      <a:pt x="170" y="153"/>
                    </a:cubicBezTo>
                    <a:cubicBezTo>
                      <a:pt x="182" y="163"/>
                      <a:pt x="188" y="173"/>
                      <a:pt x="199" y="178"/>
                    </a:cubicBezTo>
                    <a:cubicBezTo>
                      <a:pt x="210" y="184"/>
                      <a:pt x="233" y="192"/>
                      <a:pt x="240" y="199"/>
                    </a:cubicBezTo>
                    <a:cubicBezTo>
                      <a:pt x="247" y="206"/>
                      <a:pt x="250" y="213"/>
                      <a:pt x="267" y="214"/>
                    </a:cubicBezTo>
                    <a:cubicBezTo>
                      <a:pt x="284" y="214"/>
                      <a:pt x="299" y="212"/>
                      <a:pt x="308" y="211"/>
                    </a:cubicBezTo>
                    <a:cubicBezTo>
                      <a:pt x="317" y="210"/>
                      <a:pt x="357" y="214"/>
                      <a:pt x="370" y="207"/>
                    </a:cubicBezTo>
                    <a:cubicBezTo>
                      <a:pt x="383" y="201"/>
                      <a:pt x="401" y="208"/>
                      <a:pt x="421" y="182"/>
                    </a:cubicBezTo>
                    <a:cubicBezTo>
                      <a:pt x="440" y="156"/>
                      <a:pt x="454" y="140"/>
                      <a:pt x="458" y="125"/>
                    </a:cubicBezTo>
                    <a:cubicBezTo>
                      <a:pt x="463" y="111"/>
                      <a:pt x="467" y="82"/>
                      <a:pt x="471" y="68"/>
                    </a:cubicBezTo>
                    <a:cubicBezTo>
                      <a:pt x="475" y="54"/>
                      <a:pt x="479" y="39"/>
                      <a:pt x="481" y="28"/>
                    </a:cubicBezTo>
                    <a:cubicBezTo>
                      <a:pt x="484" y="17"/>
                      <a:pt x="485" y="0"/>
                      <a:pt x="485" y="0"/>
                    </a:cubicBezTo>
                    <a:cubicBezTo>
                      <a:pt x="485" y="0"/>
                      <a:pt x="471" y="9"/>
                      <a:pt x="455" y="31"/>
                    </a:cubicBezTo>
                    <a:cubicBezTo>
                      <a:pt x="440" y="53"/>
                      <a:pt x="400" y="93"/>
                      <a:pt x="391" y="98"/>
                    </a:cubicBezTo>
                    <a:cubicBezTo>
                      <a:pt x="382" y="104"/>
                      <a:pt x="377" y="110"/>
                      <a:pt x="357" y="107"/>
                    </a:cubicBezTo>
                    <a:cubicBezTo>
                      <a:pt x="337" y="103"/>
                      <a:pt x="209" y="63"/>
                      <a:pt x="205" y="63"/>
                    </a:cubicBezTo>
                    <a:cubicBezTo>
                      <a:pt x="201" y="63"/>
                      <a:pt x="106" y="48"/>
                      <a:pt x="103" y="47"/>
                    </a:cubicBezTo>
                    <a:cubicBezTo>
                      <a:pt x="101" y="46"/>
                      <a:pt x="3" y="44"/>
                      <a:pt x="3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2" name="Freeform 109">
                <a:extLst>
                  <a:ext uri="{FF2B5EF4-FFF2-40B4-BE49-F238E27FC236}">
                    <a16:creationId xmlns:a16="http://schemas.microsoft.com/office/drawing/2014/main" id="{0E87E8F9-47D5-4C90-AF14-62CF4E30A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1862"/>
                <a:ext cx="622" cy="274"/>
              </a:xfrm>
              <a:custGeom>
                <a:avLst/>
                <a:gdLst>
                  <a:gd name="T0" fmla="*/ 6 w 485"/>
                  <a:gd name="T1" fmla="*/ 92 h 214"/>
                  <a:gd name="T2" fmla="*/ 8 w 485"/>
                  <a:gd name="T3" fmla="*/ 168 h 214"/>
                  <a:gd name="T4" fmla="*/ 19 w 485"/>
                  <a:gd name="T5" fmla="*/ 234 h 214"/>
                  <a:gd name="T6" fmla="*/ 118 w 485"/>
                  <a:gd name="T7" fmla="*/ 269 h 214"/>
                  <a:gd name="T8" fmla="*/ 199 w 485"/>
                  <a:gd name="T9" fmla="*/ 279 h 214"/>
                  <a:gd name="T10" fmla="*/ 292 w 485"/>
                  <a:gd name="T11" fmla="*/ 302 h 214"/>
                  <a:gd name="T12" fmla="*/ 359 w 485"/>
                  <a:gd name="T13" fmla="*/ 321 h 214"/>
                  <a:gd name="T14" fmla="*/ 419 w 485"/>
                  <a:gd name="T15" fmla="*/ 374 h 214"/>
                  <a:gd name="T16" fmla="*/ 507 w 485"/>
                  <a:gd name="T17" fmla="*/ 417 h 214"/>
                  <a:gd name="T18" fmla="*/ 563 w 485"/>
                  <a:gd name="T19" fmla="*/ 449 h 214"/>
                  <a:gd name="T20" fmla="*/ 650 w 485"/>
                  <a:gd name="T21" fmla="*/ 443 h 214"/>
                  <a:gd name="T22" fmla="*/ 781 w 485"/>
                  <a:gd name="T23" fmla="*/ 434 h 214"/>
                  <a:gd name="T24" fmla="*/ 889 w 485"/>
                  <a:gd name="T25" fmla="*/ 382 h 214"/>
                  <a:gd name="T26" fmla="*/ 966 w 485"/>
                  <a:gd name="T27" fmla="*/ 262 h 214"/>
                  <a:gd name="T28" fmla="*/ 994 w 485"/>
                  <a:gd name="T29" fmla="*/ 142 h 214"/>
                  <a:gd name="T30" fmla="*/ 1014 w 485"/>
                  <a:gd name="T31" fmla="*/ 59 h 214"/>
                  <a:gd name="T32" fmla="*/ 1023 w 485"/>
                  <a:gd name="T33" fmla="*/ 0 h 214"/>
                  <a:gd name="T34" fmla="*/ 961 w 485"/>
                  <a:gd name="T35" fmla="*/ 65 h 214"/>
                  <a:gd name="T36" fmla="*/ 825 w 485"/>
                  <a:gd name="T37" fmla="*/ 205 h 214"/>
                  <a:gd name="T38" fmla="*/ 753 w 485"/>
                  <a:gd name="T39" fmla="*/ 224 h 214"/>
                  <a:gd name="T40" fmla="*/ 432 w 485"/>
                  <a:gd name="T41" fmla="*/ 133 h 214"/>
                  <a:gd name="T42" fmla="*/ 217 w 485"/>
                  <a:gd name="T43" fmla="*/ 99 h 214"/>
                  <a:gd name="T44" fmla="*/ 6 w 485"/>
                  <a:gd name="T45" fmla="*/ 92 h 2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85" h="214">
                    <a:moveTo>
                      <a:pt x="3" y="44"/>
                    </a:moveTo>
                    <a:cubicBezTo>
                      <a:pt x="3" y="44"/>
                      <a:pt x="7" y="71"/>
                      <a:pt x="4" y="80"/>
                    </a:cubicBezTo>
                    <a:cubicBezTo>
                      <a:pt x="0" y="89"/>
                      <a:pt x="3" y="107"/>
                      <a:pt x="9" y="112"/>
                    </a:cubicBezTo>
                    <a:cubicBezTo>
                      <a:pt x="16" y="117"/>
                      <a:pt x="39" y="126"/>
                      <a:pt x="56" y="128"/>
                    </a:cubicBezTo>
                    <a:cubicBezTo>
                      <a:pt x="73" y="129"/>
                      <a:pt x="84" y="130"/>
                      <a:pt x="94" y="133"/>
                    </a:cubicBezTo>
                    <a:cubicBezTo>
                      <a:pt x="103" y="137"/>
                      <a:pt x="129" y="144"/>
                      <a:pt x="139" y="144"/>
                    </a:cubicBezTo>
                    <a:cubicBezTo>
                      <a:pt x="150" y="144"/>
                      <a:pt x="157" y="143"/>
                      <a:pt x="170" y="153"/>
                    </a:cubicBezTo>
                    <a:cubicBezTo>
                      <a:pt x="182" y="163"/>
                      <a:pt x="188" y="173"/>
                      <a:pt x="199" y="178"/>
                    </a:cubicBezTo>
                    <a:cubicBezTo>
                      <a:pt x="210" y="184"/>
                      <a:pt x="233" y="192"/>
                      <a:pt x="240" y="199"/>
                    </a:cubicBezTo>
                    <a:cubicBezTo>
                      <a:pt x="247" y="206"/>
                      <a:pt x="250" y="213"/>
                      <a:pt x="267" y="214"/>
                    </a:cubicBezTo>
                    <a:cubicBezTo>
                      <a:pt x="284" y="214"/>
                      <a:pt x="299" y="212"/>
                      <a:pt x="308" y="211"/>
                    </a:cubicBezTo>
                    <a:cubicBezTo>
                      <a:pt x="317" y="210"/>
                      <a:pt x="357" y="214"/>
                      <a:pt x="370" y="207"/>
                    </a:cubicBezTo>
                    <a:cubicBezTo>
                      <a:pt x="383" y="201"/>
                      <a:pt x="401" y="208"/>
                      <a:pt x="421" y="182"/>
                    </a:cubicBezTo>
                    <a:cubicBezTo>
                      <a:pt x="440" y="156"/>
                      <a:pt x="454" y="140"/>
                      <a:pt x="458" y="125"/>
                    </a:cubicBezTo>
                    <a:cubicBezTo>
                      <a:pt x="463" y="111"/>
                      <a:pt x="467" y="82"/>
                      <a:pt x="471" y="68"/>
                    </a:cubicBezTo>
                    <a:cubicBezTo>
                      <a:pt x="475" y="54"/>
                      <a:pt x="479" y="39"/>
                      <a:pt x="481" y="28"/>
                    </a:cubicBezTo>
                    <a:cubicBezTo>
                      <a:pt x="484" y="17"/>
                      <a:pt x="485" y="0"/>
                      <a:pt x="485" y="0"/>
                    </a:cubicBezTo>
                    <a:cubicBezTo>
                      <a:pt x="485" y="0"/>
                      <a:pt x="471" y="9"/>
                      <a:pt x="455" y="31"/>
                    </a:cubicBezTo>
                    <a:cubicBezTo>
                      <a:pt x="440" y="53"/>
                      <a:pt x="400" y="93"/>
                      <a:pt x="391" y="98"/>
                    </a:cubicBezTo>
                    <a:cubicBezTo>
                      <a:pt x="382" y="104"/>
                      <a:pt x="377" y="110"/>
                      <a:pt x="357" y="107"/>
                    </a:cubicBezTo>
                    <a:cubicBezTo>
                      <a:pt x="337" y="103"/>
                      <a:pt x="209" y="63"/>
                      <a:pt x="205" y="63"/>
                    </a:cubicBezTo>
                    <a:cubicBezTo>
                      <a:pt x="201" y="63"/>
                      <a:pt x="106" y="48"/>
                      <a:pt x="103" y="47"/>
                    </a:cubicBezTo>
                    <a:cubicBezTo>
                      <a:pt x="101" y="46"/>
                      <a:pt x="3" y="44"/>
                      <a:pt x="3" y="44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3" name="Freeform 110">
                <a:extLst>
                  <a:ext uri="{FF2B5EF4-FFF2-40B4-BE49-F238E27FC236}">
                    <a16:creationId xmlns:a16="http://schemas.microsoft.com/office/drawing/2014/main" id="{359CB797-2BD3-487E-8AB2-3826D3AC4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911"/>
                <a:ext cx="478" cy="754"/>
              </a:xfrm>
              <a:custGeom>
                <a:avLst/>
                <a:gdLst>
                  <a:gd name="T0" fmla="*/ 37 w 373"/>
                  <a:gd name="T1" fmla="*/ 122 h 589"/>
                  <a:gd name="T2" fmla="*/ 5 w 373"/>
                  <a:gd name="T3" fmla="*/ 269 h 589"/>
                  <a:gd name="T4" fmla="*/ 6 w 373"/>
                  <a:gd name="T5" fmla="*/ 332 h 589"/>
                  <a:gd name="T6" fmla="*/ 19 w 373"/>
                  <a:gd name="T7" fmla="*/ 358 h 589"/>
                  <a:gd name="T8" fmla="*/ 36 w 373"/>
                  <a:gd name="T9" fmla="*/ 387 h 589"/>
                  <a:gd name="T10" fmla="*/ 10 w 373"/>
                  <a:gd name="T11" fmla="*/ 458 h 589"/>
                  <a:gd name="T12" fmla="*/ 13 w 373"/>
                  <a:gd name="T13" fmla="*/ 485 h 589"/>
                  <a:gd name="T14" fmla="*/ 53 w 373"/>
                  <a:gd name="T15" fmla="*/ 511 h 589"/>
                  <a:gd name="T16" fmla="*/ 69 w 373"/>
                  <a:gd name="T17" fmla="*/ 561 h 589"/>
                  <a:gd name="T18" fmla="*/ 68 w 373"/>
                  <a:gd name="T19" fmla="*/ 575 h 589"/>
                  <a:gd name="T20" fmla="*/ 88 w 373"/>
                  <a:gd name="T21" fmla="*/ 584 h 589"/>
                  <a:gd name="T22" fmla="*/ 92 w 373"/>
                  <a:gd name="T23" fmla="*/ 613 h 589"/>
                  <a:gd name="T24" fmla="*/ 128 w 373"/>
                  <a:gd name="T25" fmla="*/ 650 h 589"/>
                  <a:gd name="T26" fmla="*/ 181 w 373"/>
                  <a:gd name="T27" fmla="*/ 719 h 589"/>
                  <a:gd name="T28" fmla="*/ 259 w 373"/>
                  <a:gd name="T29" fmla="*/ 709 h 589"/>
                  <a:gd name="T30" fmla="*/ 264 w 373"/>
                  <a:gd name="T31" fmla="*/ 786 h 589"/>
                  <a:gd name="T32" fmla="*/ 145 w 373"/>
                  <a:gd name="T33" fmla="*/ 830 h 589"/>
                  <a:gd name="T34" fmla="*/ 163 w 373"/>
                  <a:gd name="T35" fmla="*/ 1235 h 589"/>
                  <a:gd name="T36" fmla="*/ 786 w 373"/>
                  <a:gd name="T37" fmla="*/ 837 h 589"/>
                  <a:gd name="T38" fmla="*/ 560 w 373"/>
                  <a:gd name="T39" fmla="*/ 568 h 589"/>
                  <a:gd name="T40" fmla="*/ 614 w 373"/>
                  <a:gd name="T41" fmla="*/ 507 h 589"/>
                  <a:gd name="T42" fmla="*/ 657 w 373"/>
                  <a:gd name="T43" fmla="*/ 321 h 589"/>
                  <a:gd name="T44" fmla="*/ 582 w 373"/>
                  <a:gd name="T45" fmla="*/ 180 h 589"/>
                  <a:gd name="T46" fmla="*/ 500 w 373"/>
                  <a:gd name="T47" fmla="*/ 127 h 589"/>
                  <a:gd name="T48" fmla="*/ 279 w 373"/>
                  <a:gd name="T49" fmla="*/ 0 h 589"/>
                  <a:gd name="T50" fmla="*/ 151 w 373"/>
                  <a:gd name="T51" fmla="*/ 19 h 589"/>
                  <a:gd name="T52" fmla="*/ 37 w 373"/>
                  <a:gd name="T53" fmla="*/ 122 h 58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73" h="589">
                    <a:moveTo>
                      <a:pt x="18" y="58"/>
                    </a:moveTo>
                    <a:cubicBezTo>
                      <a:pt x="18" y="58"/>
                      <a:pt x="1" y="105"/>
                      <a:pt x="2" y="128"/>
                    </a:cubicBezTo>
                    <a:cubicBezTo>
                      <a:pt x="3" y="151"/>
                      <a:pt x="3" y="158"/>
                      <a:pt x="3" y="158"/>
                    </a:cubicBezTo>
                    <a:cubicBezTo>
                      <a:pt x="3" y="158"/>
                      <a:pt x="8" y="167"/>
                      <a:pt x="9" y="171"/>
                    </a:cubicBezTo>
                    <a:cubicBezTo>
                      <a:pt x="11" y="174"/>
                      <a:pt x="17" y="184"/>
                      <a:pt x="17" y="184"/>
                    </a:cubicBezTo>
                    <a:cubicBezTo>
                      <a:pt x="17" y="184"/>
                      <a:pt x="10" y="211"/>
                      <a:pt x="5" y="219"/>
                    </a:cubicBezTo>
                    <a:cubicBezTo>
                      <a:pt x="5" y="219"/>
                      <a:pt x="0" y="225"/>
                      <a:pt x="6" y="231"/>
                    </a:cubicBezTo>
                    <a:cubicBezTo>
                      <a:pt x="11" y="237"/>
                      <a:pt x="16" y="242"/>
                      <a:pt x="25" y="244"/>
                    </a:cubicBezTo>
                    <a:cubicBezTo>
                      <a:pt x="25" y="244"/>
                      <a:pt x="25" y="260"/>
                      <a:pt x="33" y="267"/>
                    </a:cubicBezTo>
                    <a:cubicBezTo>
                      <a:pt x="32" y="274"/>
                      <a:pt x="32" y="274"/>
                      <a:pt x="32" y="274"/>
                    </a:cubicBezTo>
                    <a:cubicBezTo>
                      <a:pt x="32" y="274"/>
                      <a:pt x="34" y="278"/>
                      <a:pt x="42" y="278"/>
                    </a:cubicBezTo>
                    <a:cubicBezTo>
                      <a:pt x="42" y="278"/>
                      <a:pt x="39" y="288"/>
                      <a:pt x="44" y="292"/>
                    </a:cubicBezTo>
                    <a:cubicBezTo>
                      <a:pt x="49" y="296"/>
                      <a:pt x="61" y="298"/>
                      <a:pt x="61" y="310"/>
                    </a:cubicBezTo>
                    <a:cubicBezTo>
                      <a:pt x="61" y="321"/>
                      <a:pt x="64" y="345"/>
                      <a:pt x="86" y="343"/>
                    </a:cubicBezTo>
                    <a:cubicBezTo>
                      <a:pt x="108" y="342"/>
                      <a:pt x="118" y="335"/>
                      <a:pt x="123" y="338"/>
                    </a:cubicBezTo>
                    <a:cubicBezTo>
                      <a:pt x="123" y="338"/>
                      <a:pt x="127" y="367"/>
                      <a:pt x="126" y="375"/>
                    </a:cubicBezTo>
                    <a:cubicBezTo>
                      <a:pt x="126" y="375"/>
                      <a:pt x="101" y="402"/>
                      <a:pt x="69" y="395"/>
                    </a:cubicBezTo>
                    <a:cubicBezTo>
                      <a:pt x="77" y="589"/>
                      <a:pt x="77" y="589"/>
                      <a:pt x="77" y="589"/>
                    </a:cubicBezTo>
                    <a:cubicBezTo>
                      <a:pt x="373" y="399"/>
                      <a:pt x="373" y="399"/>
                      <a:pt x="373" y="399"/>
                    </a:cubicBezTo>
                    <a:cubicBezTo>
                      <a:pt x="373" y="399"/>
                      <a:pt x="275" y="379"/>
                      <a:pt x="266" y="271"/>
                    </a:cubicBezTo>
                    <a:cubicBezTo>
                      <a:pt x="292" y="241"/>
                      <a:pt x="292" y="241"/>
                      <a:pt x="292" y="241"/>
                    </a:cubicBezTo>
                    <a:cubicBezTo>
                      <a:pt x="312" y="153"/>
                      <a:pt x="312" y="153"/>
                      <a:pt x="312" y="153"/>
                    </a:cubicBezTo>
                    <a:cubicBezTo>
                      <a:pt x="276" y="86"/>
                      <a:pt x="276" y="86"/>
                      <a:pt x="276" y="86"/>
                    </a:cubicBezTo>
                    <a:cubicBezTo>
                      <a:pt x="276" y="86"/>
                      <a:pt x="240" y="60"/>
                      <a:pt x="237" y="60"/>
                    </a:cubicBezTo>
                    <a:cubicBezTo>
                      <a:pt x="234" y="60"/>
                      <a:pt x="133" y="0"/>
                      <a:pt x="133" y="0"/>
                    </a:cubicBezTo>
                    <a:cubicBezTo>
                      <a:pt x="72" y="9"/>
                      <a:pt x="72" y="9"/>
                      <a:pt x="72" y="9"/>
                    </a:cubicBezTo>
                    <a:lnTo>
                      <a:pt x="18" y="58"/>
                    </a:lnTo>
                    <a:close/>
                  </a:path>
                </a:pathLst>
              </a:custGeom>
              <a:solidFill>
                <a:srgbClr val="FBE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4" name="Freeform 111">
                <a:extLst>
                  <a:ext uri="{FF2B5EF4-FFF2-40B4-BE49-F238E27FC236}">
                    <a16:creationId xmlns:a16="http://schemas.microsoft.com/office/drawing/2014/main" id="{A8B3C048-1A76-4591-BC39-F18058E1E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911"/>
                <a:ext cx="478" cy="754"/>
              </a:xfrm>
              <a:custGeom>
                <a:avLst/>
                <a:gdLst>
                  <a:gd name="T0" fmla="*/ 37 w 373"/>
                  <a:gd name="T1" fmla="*/ 122 h 589"/>
                  <a:gd name="T2" fmla="*/ 5 w 373"/>
                  <a:gd name="T3" fmla="*/ 269 h 589"/>
                  <a:gd name="T4" fmla="*/ 6 w 373"/>
                  <a:gd name="T5" fmla="*/ 332 h 589"/>
                  <a:gd name="T6" fmla="*/ 19 w 373"/>
                  <a:gd name="T7" fmla="*/ 358 h 589"/>
                  <a:gd name="T8" fmla="*/ 36 w 373"/>
                  <a:gd name="T9" fmla="*/ 387 h 589"/>
                  <a:gd name="T10" fmla="*/ 10 w 373"/>
                  <a:gd name="T11" fmla="*/ 458 h 589"/>
                  <a:gd name="T12" fmla="*/ 13 w 373"/>
                  <a:gd name="T13" fmla="*/ 485 h 589"/>
                  <a:gd name="T14" fmla="*/ 53 w 373"/>
                  <a:gd name="T15" fmla="*/ 511 h 589"/>
                  <a:gd name="T16" fmla="*/ 69 w 373"/>
                  <a:gd name="T17" fmla="*/ 561 h 589"/>
                  <a:gd name="T18" fmla="*/ 68 w 373"/>
                  <a:gd name="T19" fmla="*/ 575 h 589"/>
                  <a:gd name="T20" fmla="*/ 88 w 373"/>
                  <a:gd name="T21" fmla="*/ 584 h 589"/>
                  <a:gd name="T22" fmla="*/ 92 w 373"/>
                  <a:gd name="T23" fmla="*/ 613 h 589"/>
                  <a:gd name="T24" fmla="*/ 128 w 373"/>
                  <a:gd name="T25" fmla="*/ 650 h 589"/>
                  <a:gd name="T26" fmla="*/ 181 w 373"/>
                  <a:gd name="T27" fmla="*/ 719 h 589"/>
                  <a:gd name="T28" fmla="*/ 259 w 373"/>
                  <a:gd name="T29" fmla="*/ 709 h 589"/>
                  <a:gd name="T30" fmla="*/ 264 w 373"/>
                  <a:gd name="T31" fmla="*/ 786 h 589"/>
                  <a:gd name="T32" fmla="*/ 145 w 373"/>
                  <a:gd name="T33" fmla="*/ 830 h 589"/>
                  <a:gd name="T34" fmla="*/ 163 w 373"/>
                  <a:gd name="T35" fmla="*/ 1235 h 589"/>
                  <a:gd name="T36" fmla="*/ 786 w 373"/>
                  <a:gd name="T37" fmla="*/ 837 h 589"/>
                  <a:gd name="T38" fmla="*/ 560 w 373"/>
                  <a:gd name="T39" fmla="*/ 568 h 589"/>
                  <a:gd name="T40" fmla="*/ 614 w 373"/>
                  <a:gd name="T41" fmla="*/ 507 h 589"/>
                  <a:gd name="T42" fmla="*/ 657 w 373"/>
                  <a:gd name="T43" fmla="*/ 321 h 589"/>
                  <a:gd name="T44" fmla="*/ 582 w 373"/>
                  <a:gd name="T45" fmla="*/ 180 h 589"/>
                  <a:gd name="T46" fmla="*/ 500 w 373"/>
                  <a:gd name="T47" fmla="*/ 127 h 589"/>
                  <a:gd name="T48" fmla="*/ 279 w 373"/>
                  <a:gd name="T49" fmla="*/ 0 h 589"/>
                  <a:gd name="T50" fmla="*/ 151 w 373"/>
                  <a:gd name="T51" fmla="*/ 19 h 589"/>
                  <a:gd name="T52" fmla="*/ 37 w 373"/>
                  <a:gd name="T53" fmla="*/ 122 h 58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73" h="589">
                    <a:moveTo>
                      <a:pt x="18" y="58"/>
                    </a:moveTo>
                    <a:cubicBezTo>
                      <a:pt x="18" y="58"/>
                      <a:pt x="1" y="105"/>
                      <a:pt x="2" y="128"/>
                    </a:cubicBezTo>
                    <a:cubicBezTo>
                      <a:pt x="3" y="151"/>
                      <a:pt x="3" y="158"/>
                      <a:pt x="3" y="158"/>
                    </a:cubicBezTo>
                    <a:cubicBezTo>
                      <a:pt x="3" y="158"/>
                      <a:pt x="8" y="167"/>
                      <a:pt x="9" y="171"/>
                    </a:cubicBezTo>
                    <a:cubicBezTo>
                      <a:pt x="11" y="174"/>
                      <a:pt x="17" y="184"/>
                      <a:pt x="17" y="184"/>
                    </a:cubicBezTo>
                    <a:cubicBezTo>
                      <a:pt x="17" y="184"/>
                      <a:pt x="10" y="211"/>
                      <a:pt x="5" y="219"/>
                    </a:cubicBezTo>
                    <a:cubicBezTo>
                      <a:pt x="5" y="219"/>
                      <a:pt x="0" y="225"/>
                      <a:pt x="6" y="231"/>
                    </a:cubicBezTo>
                    <a:cubicBezTo>
                      <a:pt x="11" y="237"/>
                      <a:pt x="16" y="242"/>
                      <a:pt x="25" y="244"/>
                    </a:cubicBezTo>
                    <a:cubicBezTo>
                      <a:pt x="25" y="244"/>
                      <a:pt x="25" y="260"/>
                      <a:pt x="33" y="267"/>
                    </a:cubicBezTo>
                    <a:cubicBezTo>
                      <a:pt x="32" y="274"/>
                      <a:pt x="32" y="274"/>
                      <a:pt x="32" y="274"/>
                    </a:cubicBezTo>
                    <a:cubicBezTo>
                      <a:pt x="32" y="274"/>
                      <a:pt x="34" y="278"/>
                      <a:pt x="42" y="278"/>
                    </a:cubicBezTo>
                    <a:cubicBezTo>
                      <a:pt x="42" y="278"/>
                      <a:pt x="39" y="288"/>
                      <a:pt x="44" y="292"/>
                    </a:cubicBezTo>
                    <a:cubicBezTo>
                      <a:pt x="49" y="296"/>
                      <a:pt x="61" y="298"/>
                      <a:pt x="61" y="310"/>
                    </a:cubicBezTo>
                    <a:cubicBezTo>
                      <a:pt x="61" y="321"/>
                      <a:pt x="64" y="345"/>
                      <a:pt x="86" y="343"/>
                    </a:cubicBezTo>
                    <a:cubicBezTo>
                      <a:pt x="108" y="342"/>
                      <a:pt x="118" y="335"/>
                      <a:pt x="123" y="338"/>
                    </a:cubicBezTo>
                    <a:cubicBezTo>
                      <a:pt x="123" y="338"/>
                      <a:pt x="127" y="367"/>
                      <a:pt x="126" y="375"/>
                    </a:cubicBezTo>
                    <a:cubicBezTo>
                      <a:pt x="126" y="375"/>
                      <a:pt x="101" y="402"/>
                      <a:pt x="69" y="395"/>
                    </a:cubicBezTo>
                    <a:cubicBezTo>
                      <a:pt x="77" y="589"/>
                      <a:pt x="77" y="589"/>
                      <a:pt x="77" y="589"/>
                    </a:cubicBezTo>
                    <a:cubicBezTo>
                      <a:pt x="373" y="399"/>
                      <a:pt x="373" y="399"/>
                      <a:pt x="373" y="399"/>
                    </a:cubicBezTo>
                    <a:cubicBezTo>
                      <a:pt x="373" y="399"/>
                      <a:pt x="275" y="379"/>
                      <a:pt x="266" y="271"/>
                    </a:cubicBezTo>
                    <a:cubicBezTo>
                      <a:pt x="292" y="241"/>
                      <a:pt x="292" y="241"/>
                      <a:pt x="292" y="241"/>
                    </a:cubicBezTo>
                    <a:cubicBezTo>
                      <a:pt x="312" y="153"/>
                      <a:pt x="312" y="153"/>
                      <a:pt x="312" y="153"/>
                    </a:cubicBezTo>
                    <a:cubicBezTo>
                      <a:pt x="276" y="86"/>
                      <a:pt x="276" y="86"/>
                      <a:pt x="276" y="86"/>
                    </a:cubicBezTo>
                    <a:cubicBezTo>
                      <a:pt x="276" y="86"/>
                      <a:pt x="240" y="60"/>
                      <a:pt x="237" y="60"/>
                    </a:cubicBezTo>
                    <a:cubicBezTo>
                      <a:pt x="234" y="60"/>
                      <a:pt x="133" y="0"/>
                      <a:pt x="133" y="0"/>
                    </a:cubicBezTo>
                    <a:cubicBezTo>
                      <a:pt x="72" y="9"/>
                      <a:pt x="72" y="9"/>
                      <a:pt x="72" y="9"/>
                    </a:cubicBezTo>
                    <a:lnTo>
                      <a:pt x="18" y="58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5" name="Freeform 112">
                <a:extLst>
                  <a:ext uri="{FF2B5EF4-FFF2-40B4-BE49-F238E27FC236}">
                    <a16:creationId xmlns:a16="http://schemas.microsoft.com/office/drawing/2014/main" id="{DDEE527A-55DC-4AB9-BBE6-268229152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1112"/>
                <a:ext cx="6" cy="35"/>
              </a:xfrm>
              <a:custGeom>
                <a:avLst/>
                <a:gdLst>
                  <a:gd name="T0" fmla="*/ 1 w 5"/>
                  <a:gd name="T1" fmla="*/ 58 h 27"/>
                  <a:gd name="T2" fmla="*/ 0 w 5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7">
                    <a:moveTo>
                      <a:pt x="1" y="27"/>
                    </a:moveTo>
                    <a:cubicBezTo>
                      <a:pt x="1" y="27"/>
                      <a:pt x="5" y="10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6" name="Freeform 113">
                <a:extLst>
                  <a:ext uri="{FF2B5EF4-FFF2-40B4-BE49-F238E27FC236}">
                    <a16:creationId xmlns:a16="http://schemas.microsoft.com/office/drawing/2014/main" id="{F4EC9FE1-3F4A-4004-87BF-6F77F8F78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108"/>
                <a:ext cx="14" cy="11"/>
              </a:xfrm>
              <a:custGeom>
                <a:avLst/>
                <a:gdLst>
                  <a:gd name="T0" fmla="*/ 0 w 11"/>
                  <a:gd name="T1" fmla="*/ 6 h 8"/>
                  <a:gd name="T2" fmla="*/ 5 w 11"/>
                  <a:gd name="T3" fmla="*/ 21 h 8"/>
                  <a:gd name="T4" fmla="*/ 23 w 11"/>
                  <a:gd name="T5" fmla="*/ 6 h 8"/>
                  <a:gd name="T6" fmla="*/ 0 w 11"/>
                  <a:gd name="T7" fmla="*/ 6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0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5" y="2"/>
                      <a:pt x="11" y="2"/>
                    </a:cubicBezTo>
                    <a:cubicBezTo>
                      <a:pt x="11" y="2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7" name="Freeform 114">
                <a:extLst>
                  <a:ext uri="{FF2B5EF4-FFF2-40B4-BE49-F238E27FC236}">
                    <a16:creationId xmlns:a16="http://schemas.microsoft.com/office/drawing/2014/main" id="{6717D801-926F-4A9E-B862-163B54889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1052"/>
                <a:ext cx="76" cy="37"/>
              </a:xfrm>
              <a:custGeom>
                <a:avLst/>
                <a:gdLst>
                  <a:gd name="T0" fmla="*/ 5 w 59"/>
                  <a:gd name="T1" fmla="*/ 55 h 29"/>
                  <a:gd name="T2" fmla="*/ 71 w 59"/>
                  <a:gd name="T3" fmla="*/ 6 h 29"/>
                  <a:gd name="T4" fmla="*/ 126 w 59"/>
                  <a:gd name="T5" fmla="*/ 28 h 29"/>
                  <a:gd name="T6" fmla="*/ 59 w 59"/>
                  <a:gd name="T7" fmla="*/ 18 h 29"/>
                  <a:gd name="T8" fmla="*/ 5 w 59"/>
                  <a:gd name="T9" fmla="*/ 5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29">
                    <a:moveTo>
                      <a:pt x="2" y="27"/>
                    </a:moveTo>
                    <a:cubicBezTo>
                      <a:pt x="0" y="25"/>
                      <a:pt x="15" y="0"/>
                      <a:pt x="33" y="3"/>
                    </a:cubicBezTo>
                    <a:cubicBezTo>
                      <a:pt x="50" y="6"/>
                      <a:pt x="59" y="13"/>
                      <a:pt x="59" y="13"/>
                    </a:cubicBezTo>
                    <a:cubicBezTo>
                      <a:pt x="59" y="13"/>
                      <a:pt x="38" y="3"/>
                      <a:pt x="28" y="9"/>
                    </a:cubicBezTo>
                    <a:cubicBezTo>
                      <a:pt x="18" y="14"/>
                      <a:pt x="5" y="29"/>
                      <a:pt x="2" y="2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8" name="Freeform 115">
                <a:extLst>
                  <a:ext uri="{FF2B5EF4-FFF2-40B4-BE49-F238E27FC236}">
                    <a16:creationId xmlns:a16="http://schemas.microsoft.com/office/drawing/2014/main" id="{69874610-EE88-4C06-A4E3-4403F10AD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1088"/>
                <a:ext cx="50" cy="10"/>
              </a:xfrm>
              <a:custGeom>
                <a:avLst/>
                <a:gdLst>
                  <a:gd name="T0" fmla="*/ 0 w 39"/>
                  <a:gd name="T1" fmla="*/ 8 h 8"/>
                  <a:gd name="T2" fmla="*/ 23 w 39"/>
                  <a:gd name="T3" fmla="*/ 0 h 8"/>
                  <a:gd name="T4" fmla="*/ 42 w 39"/>
                  <a:gd name="T5" fmla="*/ 1 h 8"/>
                  <a:gd name="T6" fmla="*/ 82 w 39"/>
                  <a:gd name="T7" fmla="*/ 16 h 8"/>
                  <a:gd name="T8" fmla="*/ 58 w 39"/>
                  <a:gd name="T9" fmla="*/ 8 h 8"/>
                  <a:gd name="T10" fmla="*/ 37 w 39"/>
                  <a:gd name="T11" fmla="*/ 5 h 8"/>
                  <a:gd name="T12" fmla="*/ 0 w 39"/>
                  <a:gd name="T13" fmla="*/ 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8">
                    <a:moveTo>
                      <a:pt x="0" y="4"/>
                    </a:moveTo>
                    <a:cubicBezTo>
                      <a:pt x="4" y="2"/>
                      <a:pt x="6" y="0"/>
                      <a:pt x="11" y="0"/>
                    </a:cubicBezTo>
                    <a:cubicBezTo>
                      <a:pt x="14" y="0"/>
                      <a:pt x="17" y="0"/>
                      <a:pt x="20" y="1"/>
                    </a:cubicBezTo>
                    <a:cubicBezTo>
                      <a:pt x="26" y="1"/>
                      <a:pt x="35" y="4"/>
                      <a:pt x="39" y="8"/>
                    </a:cubicBezTo>
                    <a:cubicBezTo>
                      <a:pt x="36" y="6"/>
                      <a:pt x="31" y="5"/>
                      <a:pt x="27" y="4"/>
                    </a:cubicBezTo>
                    <a:cubicBezTo>
                      <a:pt x="24" y="4"/>
                      <a:pt x="21" y="3"/>
                      <a:pt x="18" y="2"/>
                    </a:cubicBezTo>
                    <a:cubicBezTo>
                      <a:pt x="13" y="0"/>
                      <a:pt x="4" y="1"/>
                      <a:pt x="0" y="5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9" name="Freeform 116">
                <a:extLst>
                  <a:ext uri="{FF2B5EF4-FFF2-40B4-BE49-F238E27FC236}">
                    <a16:creationId xmlns:a16="http://schemas.microsoft.com/office/drawing/2014/main" id="{8EF6D9DC-DC1A-4BDE-B841-7A6BD38C8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098"/>
                <a:ext cx="63" cy="31"/>
              </a:xfrm>
              <a:custGeom>
                <a:avLst/>
                <a:gdLst>
                  <a:gd name="T0" fmla="*/ 5 w 49"/>
                  <a:gd name="T1" fmla="*/ 1 h 24"/>
                  <a:gd name="T2" fmla="*/ 10 w 49"/>
                  <a:gd name="T3" fmla="*/ 28 h 24"/>
                  <a:gd name="T4" fmla="*/ 15 w 49"/>
                  <a:gd name="T5" fmla="*/ 41 h 24"/>
                  <a:gd name="T6" fmla="*/ 30 w 49"/>
                  <a:gd name="T7" fmla="*/ 44 h 24"/>
                  <a:gd name="T8" fmla="*/ 51 w 49"/>
                  <a:gd name="T9" fmla="*/ 36 h 24"/>
                  <a:gd name="T10" fmla="*/ 73 w 49"/>
                  <a:gd name="T11" fmla="*/ 23 h 24"/>
                  <a:gd name="T12" fmla="*/ 104 w 49"/>
                  <a:gd name="T13" fmla="*/ 8 h 24"/>
                  <a:gd name="T14" fmla="*/ 80 w 49"/>
                  <a:gd name="T15" fmla="*/ 23 h 24"/>
                  <a:gd name="T16" fmla="*/ 59 w 49"/>
                  <a:gd name="T17" fmla="*/ 36 h 24"/>
                  <a:gd name="T18" fmla="*/ 23 w 49"/>
                  <a:gd name="T19" fmla="*/ 50 h 24"/>
                  <a:gd name="T20" fmla="*/ 10 w 49"/>
                  <a:gd name="T21" fmla="*/ 50 h 24"/>
                  <a:gd name="T22" fmla="*/ 5 w 49"/>
                  <a:gd name="T23" fmla="*/ 28 h 24"/>
                  <a:gd name="T24" fmla="*/ 1 w 49"/>
                  <a:gd name="T25" fmla="*/ 0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24">
                    <a:moveTo>
                      <a:pt x="2" y="1"/>
                    </a:moveTo>
                    <a:cubicBezTo>
                      <a:pt x="3" y="5"/>
                      <a:pt x="4" y="9"/>
                      <a:pt x="5" y="13"/>
                    </a:cubicBezTo>
                    <a:cubicBezTo>
                      <a:pt x="6" y="15"/>
                      <a:pt x="6" y="18"/>
                      <a:pt x="7" y="19"/>
                    </a:cubicBezTo>
                    <a:cubicBezTo>
                      <a:pt x="9" y="21"/>
                      <a:pt x="11" y="20"/>
                      <a:pt x="14" y="20"/>
                    </a:cubicBezTo>
                    <a:cubicBezTo>
                      <a:pt x="17" y="19"/>
                      <a:pt x="21" y="18"/>
                      <a:pt x="24" y="17"/>
                    </a:cubicBezTo>
                    <a:cubicBezTo>
                      <a:pt x="27" y="15"/>
                      <a:pt x="30" y="13"/>
                      <a:pt x="34" y="11"/>
                    </a:cubicBezTo>
                    <a:cubicBezTo>
                      <a:pt x="38" y="8"/>
                      <a:pt x="43" y="5"/>
                      <a:pt x="49" y="4"/>
                    </a:cubicBezTo>
                    <a:cubicBezTo>
                      <a:pt x="45" y="3"/>
                      <a:pt x="40" y="9"/>
                      <a:pt x="37" y="11"/>
                    </a:cubicBezTo>
                    <a:cubicBezTo>
                      <a:pt x="34" y="14"/>
                      <a:pt x="32" y="15"/>
                      <a:pt x="28" y="17"/>
                    </a:cubicBezTo>
                    <a:cubicBezTo>
                      <a:pt x="23" y="19"/>
                      <a:pt x="17" y="22"/>
                      <a:pt x="11" y="23"/>
                    </a:cubicBezTo>
                    <a:cubicBezTo>
                      <a:pt x="9" y="23"/>
                      <a:pt x="6" y="24"/>
                      <a:pt x="5" y="23"/>
                    </a:cubicBezTo>
                    <a:cubicBezTo>
                      <a:pt x="3" y="21"/>
                      <a:pt x="2" y="16"/>
                      <a:pt x="2" y="13"/>
                    </a:cubicBezTo>
                    <a:cubicBezTo>
                      <a:pt x="1" y="10"/>
                      <a:pt x="0" y="3"/>
                      <a:pt x="1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0" name="Freeform 117">
                <a:extLst>
                  <a:ext uri="{FF2B5EF4-FFF2-40B4-BE49-F238E27FC236}">
                    <a16:creationId xmlns:a16="http://schemas.microsoft.com/office/drawing/2014/main" id="{F6C016A4-49C4-4CFB-890D-E82D32352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1125"/>
                <a:ext cx="13" cy="9"/>
              </a:xfrm>
              <a:custGeom>
                <a:avLst/>
                <a:gdLst>
                  <a:gd name="T0" fmla="*/ 17 w 10"/>
                  <a:gd name="T1" fmla="*/ 0 h 7"/>
                  <a:gd name="T2" fmla="*/ 0 w 10"/>
                  <a:gd name="T3" fmla="*/ 15 h 7"/>
                  <a:gd name="T4" fmla="*/ 22 w 10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8" y="0"/>
                    </a:moveTo>
                    <a:cubicBezTo>
                      <a:pt x="7" y="3"/>
                      <a:pt x="2" y="4"/>
                      <a:pt x="0" y="7"/>
                    </a:cubicBezTo>
                    <a:cubicBezTo>
                      <a:pt x="3" y="6"/>
                      <a:pt x="8" y="3"/>
                      <a:pt x="10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1" name="Freeform 118">
                <a:extLst>
                  <a:ext uri="{FF2B5EF4-FFF2-40B4-BE49-F238E27FC236}">
                    <a16:creationId xmlns:a16="http://schemas.microsoft.com/office/drawing/2014/main" id="{E80F4759-9FB7-4D52-A863-AA2A849A7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1124"/>
                <a:ext cx="13" cy="11"/>
              </a:xfrm>
              <a:custGeom>
                <a:avLst/>
                <a:gdLst>
                  <a:gd name="T0" fmla="*/ 16 w 10"/>
                  <a:gd name="T1" fmla="*/ 1 h 9"/>
                  <a:gd name="T2" fmla="*/ 0 w 10"/>
                  <a:gd name="T3" fmla="*/ 16 h 9"/>
                  <a:gd name="T4" fmla="*/ 22 w 10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7" y="1"/>
                    </a:moveTo>
                    <a:cubicBezTo>
                      <a:pt x="5" y="3"/>
                      <a:pt x="2" y="6"/>
                      <a:pt x="0" y="9"/>
                    </a:cubicBezTo>
                    <a:cubicBezTo>
                      <a:pt x="5" y="8"/>
                      <a:pt x="7" y="3"/>
                      <a:pt x="1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2" name="Freeform 119">
                <a:extLst>
                  <a:ext uri="{FF2B5EF4-FFF2-40B4-BE49-F238E27FC236}">
                    <a16:creationId xmlns:a16="http://schemas.microsoft.com/office/drawing/2014/main" id="{E8D17C3E-B416-48CD-88FD-0A912B162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120"/>
                <a:ext cx="27" cy="14"/>
              </a:xfrm>
              <a:custGeom>
                <a:avLst/>
                <a:gdLst>
                  <a:gd name="T0" fmla="*/ 0 w 21"/>
                  <a:gd name="T1" fmla="*/ 18 h 11"/>
                  <a:gd name="T2" fmla="*/ 45 w 21"/>
                  <a:gd name="T3" fmla="*/ 0 h 11"/>
                  <a:gd name="T4" fmla="*/ 19 w 21"/>
                  <a:gd name="T5" fmla="*/ 17 h 11"/>
                  <a:gd name="T6" fmla="*/ 0 w 21"/>
                  <a:gd name="T7" fmla="*/ 1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1">
                    <a:moveTo>
                      <a:pt x="0" y="9"/>
                    </a:moveTo>
                    <a:cubicBezTo>
                      <a:pt x="7" y="10"/>
                      <a:pt x="15" y="3"/>
                      <a:pt x="21" y="0"/>
                    </a:cubicBezTo>
                    <a:cubicBezTo>
                      <a:pt x="17" y="3"/>
                      <a:pt x="14" y="6"/>
                      <a:pt x="9" y="8"/>
                    </a:cubicBezTo>
                    <a:cubicBezTo>
                      <a:pt x="7" y="9"/>
                      <a:pt x="3" y="11"/>
                      <a:pt x="0" y="9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3" name="Freeform 120">
                <a:extLst>
                  <a:ext uri="{FF2B5EF4-FFF2-40B4-BE49-F238E27FC236}">
                    <a16:creationId xmlns:a16="http://schemas.microsoft.com/office/drawing/2014/main" id="{BD5BD497-347B-4347-BB33-DC0164455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124"/>
                <a:ext cx="7" cy="13"/>
              </a:xfrm>
              <a:custGeom>
                <a:avLst/>
                <a:gdLst>
                  <a:gd name="T0" fmla="*/ 11 w 5"/>
                  <a:gd name="T1" fmla="*/ 1 h 10"/>
                  <a:gd name="T2" fmla="*/ 0 w 5"/>
                  <a:gd name="T3" fmla="*/ 22 h 10"/>
                  <a:gd name="T4" fmla="*/ 14 w 5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0">
                    <a:moveTo>
                      <a:pt x="4" y="1"/>
                    </a:moveTo>
                    <a:cubicBezTo>
                      <a:pt x="3" y="3"/>
                      <a:pt x="2" y="7"/>
                      <a:pt x="0" y="10"/>
                    </a:cubicBezTo>
                    <a:cubicBezTo>
                      <a:pt x="3" y="8"/>
                      <a:pt x="5" y="3"/>
                      <a:pt x="5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4" name="Freeform 121">
                <a:extLst>
                  <a:ext uri="{FF2B5EF4-FFF2-40B4-BE49-F238E27FC236}">
                    <a16:creationId xmlns:a16="http://schemas.microsoft.com/office/drawing/2014/main" id="{FEA03BDE-8FB6-43CF-B0A0-E0B11F2AC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120"/>
                <a:ext cx="6" cy="12"/>
              </a:xfrm>
              <a:custGeom>
                <a:avLst/>
                <a:gdLst>
                  <a:gd name="T0" fmla="*/ 6 w 5"/>
                  <a:gd name="T1" fmla="*/ 1 h 9"/>
                  <a:gd name="T2" fmla="*/ 0 w 5"/>
                  <a:gd name="T3" fmla="*/ 21 h 9"/>
                  <a:gd name="T4" fmla="*/ 8 w 5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9">
                    <a:moveTo>
                      <a:pt x="3" y="1"/>
                    </a:moveTo>
                    <a:cubicBezTo>
                      <a:pt x="3" y="4"/>
                      <a:pt x="1" y="6"/>
                      <a:pt x="0" y="9"/>
                    </a:cubicBezTo>
                    <a:cubicBezTo>
                      <a:pt x="4" y="7"/>
                      <a:pt x="3" y="3"/>
                      <a:pt x="5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5" name="Freeform 122">
                <a:extLst>
                  <a:ext uri="{FF2B5EF4-FFF2-40B4-BE49-F238E27FC236}">
                    <a16:creationId xmlns:a16="http://schemas.microsoft.com/office/drawing/2014/main" id="{0026631F-1D11-422C-91E4-AD79FB62D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1203"/>
                <a:ext cx="24" cy="18"/>
              </a:xfrm>
              <a:custGeom>
                <a:avLst/>
                <a:gdLst>
                  <a:gd name="T0" fmla="*/ 1 w 19"/>
                  <a:gd name="T1" fmla="*/ 6 h 14"/>
                  <a:gd name="T2" fmla="*/ 24 w 19"/>
                  <a:gd name="T3" fmla="*/ 1 h 14"/>
                  <a:gd name="T4" fmla="*/ 34 w 19"/>
                  <a:gd name="T5" fmla="*/ 19 h 14"/>
                  <a:gd name="T6" fmla="*/ 23 w 19"/>
                  <a:gd name="T7" fmla="*/ 6 h 14"/>
                  <a:gd name="T8" fmla="*/ 5 w 19"/>
                  <a:gd name="T9" fmla="*/ 6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1" y="3"/>
                    </a:moveTo>
                    <a:cubicBezTo>
                      <a:pt x="0" y="1"/>
                      <a:pt x="10" y="0"/>
                      <a:pt x="12" y="1"/>
                    </a:cubicBezTo>
                    <a:cubicBezTo>
                      <a:pt x="14" y="1"/>
                      <a:pt x="19" y="6"/>
                      <a:pt x="17" y="9"/>
                    </a:cubicBezTo>
                    <a:cubicBezTo>
                      <a:pt x="14" y="14"/>
                      <a:pt x="13" y="4"/>
                      <a:pt x="11" y="3"/>
                    </a:cubicBezTo>
                    <a:cubicBezTo>
                      <a:pt x="9" y="1"/>
                      <a:pt x="4" y="1"/>
                      <a:pt x="2" y="3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6" name="Freeform 123">
                <a:extLst>
                  <a:ext uri="{FF2B5EF4-FFF2-40B4-BE49-F238E27FC236}">
                    <a16:creationId xmlns:a16="http://schemas.microsoft.com/office/drawing/2014/main" id="{4E4293E2-8CA3-4DE5-A4F0-F041C9B4D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185"/>
                <a:ext cx="23" cy="27"/>
              </a:xfrm>
              <a:custGeom>
                <a:avLst/>
                <a:gdLst>
                  <a:gd name="T0" fmla="*/ 1 w 18"/>
                  <a:gd name="T1" fmla="*/ 0 h 21"/>
                  <a:gd name="T2" fmla="*/ 22 w 18"/>
                  <a:gd name="T3" fmla="*/ 6 h 21"/>
                  <a:gd name="T4" fmla="*/ 33 w 18"/>
                  <a:gd name="T5" fmla="*/ 19 h 21"/>
                  <a:gd name="T6" fmla="*/ 23 w 18"/>
                  <a:gd name="T7" fmla="*/ 45 h 21"/>
                  <a:gd name="T8" fmla="*/ 28 w 18"/>
                  <a:gd name="T9" fmla="*/ 15 h 21"/>
                  <a:gd name="T10" fmla="*/ 0 w 18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" y="0"/>
                    </a:moveTo>
                    <a:cubicBezTo>
                      <a:pt x="4" y="2"/>
                      <a:pt x="8" y="2"/>
                      <a:pt x="10" y="3"/>
                    </a:cubicBezTo>
                    <a:cubicBezTo>
                      <a:pt x="13" y="5"/>
                      <a:pt x="15" y="7"/>
                      <a:pt x="16" y="9"/>
                    </a:cubicBezTo>
                    <a:cubicBezTo>
                      <a:pt x="18" y="14"/>
                      <a:pt x="14" y="19"/>
                      <a:pt x="11" y="21"/>
                    </a:cubicBezTo>
                    <a:cubicBezTo>
                      <a:pt x="12" y="17"/>
                      <a:pt x="16" y="11"/>
                      <a:pt x="13" y="7"/>
                    </a:cubicBezTo>
                    <a:cubicBezTo>
                      <a:pt x="10" y="3"/>
                      <a:pt x="4" y="2"/>
                      <a:pt x="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7" name="Freeform 124">
                <a:extLst>
                  <a:ext uri="{FF2B5EF4-FFF2-40B4-BE49-F238E27FC236}">
                    <a16:creationId xmlns:a16="http://schemas.microsoft.com/office/drawing/2014/main" id="{62B93E07-E104-44AB-B4D2-3B3DD158A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219"/>
                <a:ext cx="16" cy="37"/>
              </a:xfrm>
              <a:custGeom>
                <a:avLst/>
                <a:gdLst>
                  <a:gd name="T0" fmla="*/ 2 w 13"/>
                  <a:gd name="T1" fmla="*/ 8 h 29"/>
                  <a:gd name="T2" fmla="*/ 17 w 13"/>
                  <a:gd name="T3" fmla="*/ 29 h 29"/>
                  <a:gd name="T4" fmla="*/ 17 w 13"/>
                  <a:gd name="T5" fmla="*/ 60 h 29"/>
                  <a:gd name="T6" fmla="*/ 18 w 13"/>
                  <a:gd name="T7" fmla="*/ 60 h 29"/>
                  <a:gd name="T8" fmla="*/ 21 w 13"/>
                  <a:gd name="T9" fmla="*/ 24 h 29"/>
                  <a:gd name="T10" fmla="*/ 0 w 13"/>
                  <a:gd name="T11" fmla="*/ 6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29">
                    <a:moveTo>
                      <a:pt x="2" y="4"/>
                    </a:moveTo>
                    <a:cubicBezTo>
                      <a:pt x="6" y="5"/>
                      <a:pt x="9" y="10"/>
                      <a:pt x="9" y="14"/>
                    </a:cubicBezTo>
                    <a:cubicBezTo>
                      <a:pt x="10" y="19"/>
                      <a:pt x="9" y="24"/>
                      <a:pt x="9" y="29"/>
                    </a:cubicBezTo>
                    <a:cubicBezTo>
                      <a:pt x="9" y="29"/>
                      <a:pt x="10" y="29"/>
                      <a:pt x="10" y="29"/>
                    </a:cubicBezTo>
                    <a:cubicBezTo>
                      <a:pt x="10" y="23"/>
                      <a:pt x="13" y="18"/>
                      <a:pt x="11" y="12"/>
                    </a:cubicBezTo>
                    <a:cubicBezTo>
                      <a:pt x="10" y="9"/>
                      <a:pt x="4" y="0"/>
                      <a:pt x="0" y="3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8" name="Freeform 125">
                <a:extLst>
                  <a:ext uri="{FF2B5EF4-FFF2-40B4-BE49-F238E27FC236}">
                    <a16:creationId xmlns:a16="http://schemas.microsoft.com/office/drawing/2014/main" id="{DB849E5C-1BC7-428E-96E4-DCE36F64F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245"/>
                <a:ext cx="64" cy="11"/>
              </a:xfrm>
              <a:custGeom>
                <a:avLst/>
                <a:gdLst>
                  <a:gd name="T0" fmla="*/ 0 w 50"/>
                  <a:gd name="T1" fmla="*/ 19 h 8"/>
                  <a:gd name="T2" fmla="*/ 15 w 50"/>
                  <a:gd name="T3" fmla="*/ 21 h 8"/>
                  <a:gd name="T4" fmla="*/ 23 w 50"/>
                  <a:gd name="T5" fmla="*/ 11 h 8"/>
                  <a:gd name="T6" fmla="*/ 51 w 50"/>
                  <a:gd name="T7" fmla="*/ 1 h 8"/>
                  <a:gd name="T8" fmla="*/ 77 w 50"/>
                  <a:gd name="T9" fmla="*/ 8 h 8"/>
                  <a:gd name="T10" fmla="*/ 105 w 50"/>
                  <a:gd name="T11" fmla="*/ 14 h 8"/>
                  <a:gd name="T12" fmla="*/ 52 w 50"/>
                  <a:gd name="T13" fmla="*/ 0 h 8"/>
                  <a:gd name="T14" fmla="*/ 23 w 50"/>
                  <a:gd name="T15" fmla="*/ 6 h 8"/>
                  <a:gd name="T16" fmla="*/ 15 w 50"/>
                  <a:gd name="T17" fmla="*/ 19 h 8"/>
                  <a:gd name="T18" fmla="*/ 1 w 50"/>
                  <a:gd name="T19" fmla="*/ 19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8">
                    <a:moveTo>
                      <a:pt x="0" y="7"/>
                    </a:moveTo>
                    <a:cubicBezTo>
                      <a:pt x="2" y="8"/>
                      <a:pt x="5" y="8"/>
                      <a:pt x="7" y="8"/>
                    </a:cubicBezTo>
                    <a:cubicBezTo>
                      <a:pt x="9" y="7"/>
                      <a:pt x="9" y="6"/>
                      <a:pt x="11" y="4"/>
                    </a:cubicBezTo>
                    <a:cubicBezTo>
                      <a:pt x="15" y="2"/>
                      <a:pt x="19" y="1"/>
                      <a:pt x="24" y="1"/>
                    </a:cubicBezTo>
                    <a:cubicBezTo>
                      <a:pt x="28" y="1"/>
                      <a:pt x="33" y="2"/>
                      <a:pt x="37" y="3"/>
                    </a:cubicBezTo>
                    <a:cubicBezTo>
                      <a:pt x="41" y="4"/>
                      <a:pt x="46" y="6"/>
                      <a:pt x="50" y="5"/>
                    </a:cubicBezTo>
                    <a:cubicBezTo>
                      <a:pt x="43" y="1"/>
                      <a:pt x="33" y="1"/>
                      <a:pt x="25" y="0"/>
                    </a:cubicBezTo>
                    <a:cubicBezTo>
                      <a:pt x="21" y="0"/>
                      <a:pt x="14" y="0"/>
                      <a:pt x="11" y="2"/>
                    </a:cubicBezTo>
                    <a:cubicBezTo>
                      <a:pt x="9" y="3"/>
                      <a:pt x="9" y="7"/>
                      <a:pt x="7" y="7"/>
                    </a:cubicBezTo>
                    <a:cubicBezTo>
                      <a:pt x="5" y="7"/>
                      <a:pt x="3" y="5"/>
                      <a:pt x="1" y="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9" name="Freeform 126">
                <a:extLst>
                  <a:ext uri="{FF2B5EF4-FFF2-40B4-BE49-F238E27FC236}">
                    <a16:creationId xmlns:a16="http://schemas.microsoft.com/office/drawing/2014/main" id="{CE46F382-3CC2-4440-A526-18EB22FC6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249"/>
                <a:ext cx="52" cy="25"/>
              </a:xfrm>
              <a:custGeom>
                <a:avLst/>
                <a:gdLst>
                  <a:gd name="T0" fmla="*/ 5 w 41"/>
                  <a:gd name="T1" fmla="*/ 29 h 19"/>
                  <a:gd name="T2" fmla="*/ 43 w 41"/>
                  <a:gd name="T3" fmla="*/ 14 h 19"/>
                  <a:gd name="T4" fmla="*/ 84 w 41"/>
                  <a:gd name="T5" fmla="*/ 7 h 19"/>
                  <a:gd name="T6" fmla="*/ 60 w 41"/>
                  <a:gd name="T7" fmla="*/ 9 h 19"/>
                  <a:gd name="T8" fmla="*/ 37 w 41"/>
                  <a:gd name="T9" fmla="*/ 22 h 19"/>
                  <a:gd name="T10" fmla="*/ 16 w 41"/>
                  <a:gd name="T11" fmla="*/ 32 h 19"/>
                  <a:gd name="T12" fmla="*/ 0 w 41"/>
                  <a:gd name="T13" fmla="*/ 43 h 19"/>
                  <a:gd name="T14" fmla="*/ 5 w 41"/>
                  <a:gd name="T15" fmla="*/ 32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9">
                    <a:moveTo>
                      <a:pt x="2" y="13"/>
                    </a:moveTo>
                    <a:cubicBezTo>
                      <a:pt x="9" y="13"/>
                      <a:pt x="15" y="10"/>
                      <a:pt x="21" y="6"/>
                    </a:cubicBezTo>
                    <a:cubicBezTo>
                      <a:pt x="26" y="3"/>
                      <a:pt x="36" y="0"/>
                      <a:pt x="41" y="3"/>
                    </a:cubicBezTo>
                    <a:cubicBezTo>
                      <a:pt x="36" y="2"/>
                      <a:pt x="33" y="2"/>
                      <a:pt x="29" y="4"/>
                    </a:cubicBezTo>
                    <a:cubicBezTo>
                      <a:pt x="25" y="6"/>
                      <a:pt x="22" y="8"/>
                      <a:pt x="18" y="10"/>
                    </a:cubicBezTo>
                    <a:cubicBezTo>
                      <a:pt x="15" y="12"/>
                      <a:pt x="11" y="14"/>
                      <a:pt x="8" y="14"/>
                    </a:cubicBezTo>
                    <a:cubicBezTo>
                      <a:pt x="4" y="15"/>
                      <a:pt x="2" y="16"/>
                      <a:pt x="0" y="19"/>
                    </a:cubicBezTo>
                    <a:cubicBezTo>
                      <a:pt x="1" y="18"/>
                      <a:pt x="2" y="16"/>
                      <a:pt x="2" y="1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0" name="Freeform 127">
                <a:extLst>
                  <a:ext uri="{FF2B5EF4-FFF2-40B4-BE49-F238E27FC236}">
                    <a16:creationId xmlns:a16="http://schemas.microsoft.com/office/drawing/2014/main" id="{0BE8A6F4-16C6-466B-A792-106A601B2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254"/>
                <a:ext cx="50" cy="35"/>
              </a:xfrm>
              <a:custGeom>
                <a:avLst/>
                <a:gdLst>
                  <a:gd name="T0" fmla="*/ 0 w 39"/>
                  <a:gd name="T1" fmla="*/ 52 h 27"/>
                  <a:gd name="T2" fmla="*/ 15 w 39"/>
                  <a:gd name="T3" fmla="*/ 51 h 27"/>
                  <a:gd name="T4" fmla="*/ 28 w 39"/>
                  <a:gd name="T5" fmla="*/ 45 h 27"/>
                  <a:gd name="T6" fmla="*/ 47 w 39"/>
                  <a:gd name="T7" fmla="*/ 29 h 27"/>
                  <a:gd name="T8" fmla="*/ 82 w 39"/>
                  <a:gd name="T9" fmla="*/ 1 h 27"/>
                  <a:gd name="T10" fmla="*/ 60 w 39"/>
                  <a:gd name="T11" fmla="*/ 16 h 27"/>
                  <a:gd name="T12" fmla="*/ 46 w 39"/>
                  <a:gd name="T13" fmla="*/ 35 h 27"/>
                  <a:gd name="T14" fmla="*/ 0 w 39"/>
                  <a:gd name="T15" fmla="*/ 52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27">
                    <a:moveTo>
                      <a:pt x="0" y="24"/>
                    </a:moveTo>
                    <a:cubicBezTo>
                      <a:pt x="1" y="23"/>
                      <a:pt x="5" y="23"/>
                      <a:pt x="7" y="23"/>
                    </a:cubicBezTo>
                    <a:cubicBezTo>
                      <a:pt x="9" y="22"/>
                      <a:pt x="11" y="22"/>
                      <a:pt x="13" y="21"/>
                    </a:cubicBezTo>
                    <a:cubicBezTo>
                      <a:pt x="17" y="19"/>
                      <a:pt x="20" y="16"/>
                      <a:pt x="23" y="13"/>
                    </a:cubicBezTo>
                    <a:cubicBezTo>
                      <a:pt x="27" y="9"/>
                      <a:pt x="32" y="0"/>
                      <a:pt x="39" y="1"/>
                    </a:cubicBezTo>
                    <a:cubicBezTo>
                      <a:pt x="35" y="1"/>
                      <a:pt x="31" y="5"/>
                      <a:pt x="29" y="7"/>
                    </a:cubicBezTo>
                    <a:cubicBezTo>
                      <a:pt x="27" y="10"/>
                      <a:pt x="25" y="13"/>
                      <a:pt x="22" y="16"/>
                    </a:cubicBezTo>
                    <a:cubicBezTo>
                      <a:pt x="17" y="22"/>
                      <a:pt x="8" y="27"/>
                      <a:pt x="0" y="2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1" name="Freeform 128">
                <a:extLst>
                  <a:ext uri="{FF2B5EF4-FFF2-40B4-BE49-F238E27FC236}">
                    <a16:creationId xmlns:a16="http://schemas.microsoft.com/office/drawing/2014/main" id="{87E39E33-F145-4A0D-A520-E9DE7A5E8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1180"/>
                <a:ext cx="88" cy="126"/>
              </a:xfrm>
              <a:custGeom>
                <a:avLst/>
                <a:gdLst>
                  <a:gd name="T0" fmla="*/ 138 w 69"/>
                  <a:gd name="T1" fmla="*/ 1 h 98"/>
                  <a:gd name="T2" fmla="*/ 142 w 69"/>
                  <a:gd name="T3" fmla="*/ 0 h 98"/>
                  <a:gd name="T4" fmla="*/ 126 w 69"/>
                  <a:gd name="T5" fmla="*/ 80 h 98"/>
                  <a:gd name="T6" fmla="*/ 89 w 69"/>
                  <a:gd name="T7" fmla="*/ 135 h 98"/>
                  <a:gd name="T8" fmla="*/ 40 w 69"/>
                  <a:gd name="T9" fmla="*/ 179 h 98"/>
                  <a:gd name="T10" fmla="*/ 0 w 69"/>
                  <a:gd name="T11" fmla="*/ 208 h 98"/>
                  <a:gd name="T12" fmla="*/ 122 w 69"/>
                  <a:gd name="T13" fmla="*/ 103 h 98"/>
                  <a:gd name="T14" fmla="*/ 135 w 69"/>
                  <a:gd name="T15" fmla="*/ 50 h 98"/>
                  <a:gd name="T16" fmla="*/ 138 w 69"/>
                  <a:gd name="T17" fmla="*/ 24 h 98"/>
                  <a:gd name="T18" fmla="*/ 143 w 69"/>
                  <a:gd name="T19" fmla="*/ 1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9" h="98">
                    <a:moveTo>
                      <a:pt x="67" y="1"/>
                    </a:moveTo>
                    <a:cubicBezTo>
                      <a:pt x="67" y="0"/>
                      <a:pt x="67" y="0"/>
                      <a:pt x="68" y="0"/>
                    </a:cubicBezTo>
                    <a:cubicBezTo>
                      <a:pt x="67" y="12"/>
                      <a:pt x="64" y="26"/>
                      <a:pt x="61" y="37"/>
                    </a:cubicBezTo>
                    <a:cubicBezTo>
                      <a:pt x="57" y="48"/>
                      <a:pt x="52" y="56"/>
                      <a:pt x="43" y="64"/>
                    </a:cubicBezTo>
                    <a:cubicBezTo>
                      <a:pt x="35" y="71"/>
                      <a:pt x="27" y="77"/>
                      <a:pt x="19" y="84"/>
                    </a:cubicBezTo>
                    <a:cubicBezTo>
                      <a:pt x="13" y="88"/>
                      <a:pt x="7" y="95"/>
                      <a:pt x="0" y="98"/>
                    </a:cubicBezTo>
                    <a:cubicBezTo>
                      <a:pt x="20" y="81"/>
                      <a:pt x="48" y="73"/>
                      <a:pt x="59" y="48"/>
                    </a:cubicBezTo>
                    <a:cubicBezTo>
                      <a:pt x="63" y="40"/>
                      <a:pt x="64" y="31"/>
                      <a:pt x="65" y="23"/>
                    </a:cubicBezTo>
                    <a:cubicBezTo>
                      <a:pt x="65" y="19"/>
                      <a:pt x="66" y="15"/>
                      <a:pt x="67" y="12"/>
                    </a:cubicBezTo>
                    <a:cubicBezTo>
                      <a:pt x="67" y="9"/>
                      <a:pt x="69" y="5"/>
                      <a:pt x="69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2" name="Freeform 129">
                <a:extLst>
                  <a:ext uri="{FF2B5EF4-FFF2-40B4-BE49-F238E27FC236}">
                    <a16:creationId xmlns:a16="http://schemas.microsoft.com/office/drawing/2014/main" id="{23BD3503-AC2C-4D64-A4BB-E372BC17A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11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3" name="Freeform 130">
                <a:extLst>
                  <a:ext uri="{FF2B5EF4-FFF2-40B4-BE49-F238E27FC236}">
                    <a16:creationId xmlns:a16="http://schemas.microsoft.com/office/drawing/2014/main" id="{D7FBD873-F173-45AB-A5F2-6567BD96C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863"/>
                <a:ext cx="491" cy="416"/>
              </a:xfrm>
              <a:custGeom>
                <a:avLst/>
                <a:gdLst>
                  <a:gd name="T0" fmla="*/ 186 w 383"/>
                  <a:gd name="T1" fmla="*/ 45 h 325"/>
                  <a:gd name="T2" fmla="*/ 36 w 383"/>
                  <a:gd name="T3" fmla="*/ 204 h 325"/>
                  <a:gd name="T4" fmla="*/ 188 w 383"/>
                  <a:gd name="T5" fmla="*/ 156 h 325"/>
                  <a:gd name="T6" fmla="*/ 299 w 383"/>
                  <a:gd name="T7" fmla="*/ 270 h 325"/>
                  <a:gd name="T8" fmla="*/ 450 w 383"/>
                  <a:gd name="T9" fmla="*/ 413 h 325"/>
                  <a:gd name="T10" fmla="*/ 546 w 383"/>
                  <a:gd name="T11" fmla="*/ 447 h 325"/>
                  <a:gd name="T12" fmla="*/ 555 w 383"/>
                  <a:gd name="T13" fmla="*/ 508 h 325"/>
                  <a:gd name="T14" fmla="*/ 554 w 383"/>
                  <a:gd name="T15" fmla="*/ 548 h 325"/>
                  <a:gd name="T16" fmla="*/ 559 w 383"/>
                  <a:gd name="T17" fmla="*/ 602 h 325"/>
                  <a:gd name="T18" fmla="*/ 547 w 383"/>
                  <a:gd name="T19" fmla="*/ 645 h 325"/>
                  <a:gd name="T20" fmla="*/ 635 w 383"/>
                  <a:gd name="T21" fmla="*/ 666 h 325"/>
                  <a:gd name="T22" fmla="*/ 674 w 383"/>
                  <a:gd name="T23" fmla="*/ 657 h 325"/>
                  <a:gd name="T24" fmla="*/ 799 w 383"/>
                  <a:gd name="T25" fmla="*/ 529 h 325"/>
                  <a:gd name="T26" fmla="*/ 731 w 383"/>
                  <a:gd name="T27" fmla="*/ 353 h 325"/>
                  <a:gd name="T28" fmla="*/ 690 w 383"/>
                  <a:gd name="T29" fmla="*/ 298 h 325"/>
                  <a:gd name="T30" fmla="*/ 565 w 383"/>
                  <a:gd name="T31" fmla="*/ 90 h 325"/>
                  <a:gd name="T32" fmla="*/ 473 w 383"/>
                  <a:gd name="T33" fmla="*/ 40 h 325"/>
                  <a:gd name="T34" fmla="*/ 413 w 383"/>
                  <a:gd name="T35" fmla="*/ 13 h 325"/>
                  <a:gd name="T36" fmla="*/ 338 w 383"/>
                  <a:gd name="T37" fmla="*/ 5 h 325"/>
                  <a:gd name="T38" fmla="*/ 283 w 383"/>
                  <a:gd name="T39" fmla="*/ 13 h 325"/>
                  <a:gd name="T40" fmla="*/ 217 w 383"/>
                  <a:gd name="T41" fmla="*/ 31 h 325"/>
                  <a:gd name="T42" fmla="*/ 186 w 383"/>
                  <a:gd name="T43" fmla="*/ 45 h 3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3" h="325">
                    <a:moveTo>
                      <a:pt x="88" y="21"/>
                    </a:moveTo>
                    <a:cubicBezTo>
                      <a:pt x="88" y="21"/>
                      <a:pt x="0" y="25"/>
                      <a:pt x="17" y="97"/>
                    </a:cubicBezTo>
                    <a:cubicBezTo>
                      <a:pt x="17" y="97"/>
                      <a:pt x="62" y="72"/>
                      <a:pt x="90" y="74"/>
                    </a:cubicBezTo>
                    <a:cubicBezTo>
                      <a:pt x="119" y="76"/>
                      <a:pt x="123" y="116"/>
                      <a:pt x="142" y="129"/>
                    </a:cubicBezTo>
                    <a:cubicBezTo>
                      <a:pt x="161" y="142"/>
                      <a:pt x="211" y="171"/>
                      <a:pt x="214" y="197"/>
                    </a:cubicBezTo>
                    <a:cubicBezTo>
                      <a:pt x="214" y="197"/>
                      <a:pt x="259" y="200"/>
                      <a:pt x="259" y="213"/>
                    </a:cubicBezTo>
                    <a:cubicBezTo>
                      <a:pt x="259" y="225"/>
                      <a:pt x="263" y="236"/>
                      <a:pt x="264" y="242"/>
                    </a:cubicBezTo>
                    <a:cubicBezTo>
                      <a:pt x="265" y="248"/>
                      <a:pt x="261" y="252"/>
                      <a:pt x="263" y="261"/>
                    </a:cubicBezTo>
                    <a:cubicBezTo>
                      <a:pt x="264" y="271"/>
                      <a:pt x="267" y="274"/>
                      <a:pt x="265" y="287"/>
                    </a:cubicBezTo>
                    <a:cubicBezTo>
                      <a:pt x="263" y="299"/>
                      <a:pt x="255" y="303"/>
                      <a:pt x="260" y="308"/>
                    </a:cubicBezTo>
                    <a:cubicBezTo>
                      <a:pt x="264" y="312"/>
                      <a:pt x="292" y="325"/>
                      <a:pt x="301" y="317"/>
                    </a:cubicBezTo>
                    <a:cubicBezTo>
                      <a:pt x="311" y="309"/>
                      <a:pt x="315" y="308"/>
                      <a:pt x="320" y="313"/>
                    </a:cubicBezTo>
                    <a:cubicBezTo>
                      <a:pt x="324" y="317"/>
                      <a:pt x="376" y="309"/>
                      <a:pt x="379" y="252"/>
                    </a:cubicBezTo>
                    <a:cubicBezTo>
                      <a:pt x="383" y="194"/>
                      <a:pt x="360" y="168"/>
                      <a:pt x="347" y="169"/>
                    </a:cubicBezTo>
                    <a:cubicBezTo>
                      <a:pt x="333" y="170"/>
                      <a:pt x="331" y="162"/>
                      <a:pt x="328" y="142"/>
                    </a:cubicBezTo>
                    <a:cubicBezTo>
                      <a:pt x="324" y="122"/>
                      <a:pt x="302" y="68"/>
                      <a:pt x="268" y="43"/>
                    </a:cubicBezTo>
                    <a:cubicBezTo>
                      <a:pt x="235" y="18"/>
                      <a:pt x="238" y="24"/>
                      <a:pt x="225" y="19"/>
                    </a:cubicBezTo>
                    <a:cubicBezTo>
                      <a:pt x="213" y="14"/>
                      <a:pt x="212" y="5"/>
                      <a:pt x="196" y="6"/>
                    </a:cubicBezTo>
                    <a:cubicBezTo>
                      <a:pt x="181" y="7"/>
                      <a:pt x="174" y="3"/>
                      <a:pt x="161" y="2"/>
                    </a:cubicBezTo>
                    <a:cubicBezTo>
                      <a:pt x="149" y="1"/>
                      <a:pt x="149" y="0"/>
                      <a:pt x="134" y="6"/>
                    </a:cubicBezTo>
                    <a:cubicBezTo>
                      <a:pt x="119" y="12"/>
                      <a:pt x="103" y="15"/>
                      <a:pt x="103" y="15"/>
                    </a:cubicBezTo>
                    <a:lnTo>
                      <a:pt x="88" y="21"/>
                    </a:lnTo>
                    <a:close/>
                  </a:path>
                </a:pathLst>
              </a:custGeom>
              <a:solidFill>
                <a:srgbClr val="986D1D"/>
              </a:solidFill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4" name="Freeform 131">
                <a:extLst>
                  <a:ext uri="{FF2B5EF4-FFF2-40B4-BE49-F238E27FC236}">
                    <a16:creationId xmlns:a16="http://schemas.microsoft.com/office/drawing/2014/main" id="{0686BF8A-A865-47C2-9CD6-517575993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877"/>
                <a:ext cx="34" cy="27"/>
              </a:xfrm>
              <a:custGeom>
                <a:avLst/>
                <a:gdLst>
                  <a:gd name="T0" fmla="*/ 0 w 34"/>
                  <a:gd name="T1" fmla="*/ 7 h 27"/>
                  <a:gd name="T2" fmla="*/ 17 w 34"/>
                  <a:gd name="T3" fmla="*/ 27 h 27"/>
                  <a:gd name="T4" fmla="*/ 34 w 34"/>
                  <a:gd name="T5" fmla="*/ 14 h 27"/>
                  <a:gd name="T6" fmla="*/ 21 w 34"/>
                  <a:gd name="T7" fmla="*/ 0 h 27"/>
                  <a:gd name="T8" fmla="*/ 0 w 34"/>
                  <a:gd name="T9" fmla="*/ 7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7">
                    <a:moveTo>
                      <a:pt x="0" y="7"/>
                    </a:moveTo>
                    <a:lnTo>
                      <a:pt x="17" y="27"/>
                    </a:lnTo>
                    <a:lnTo>
                      <a:pt x="34" y="14"/>
                    </a:lnTo>
                    <a:lnTo>
                      <a:pt x="21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5" name="Freeform 132">
                <a:extLst>
                  <a:ext uri="{FF2B5EF4-FFF2-40B4-BE49-F238E27FC236}">
                    <a16:creationId xmlns:a16="http://schemas.microsoft.com/office/drawing/2014/main" id="{D865DC98-749C-4327-BD73-5A2796340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1042"/>
                <a:ext cx="84" cy="136"/>
              </a:xfrm>
              <a:custGeom>
                <a:avLst/>
                <a:gdLst>
                  <a:gd name="T0" fmla="*/ 31 w 66"/>
                  <a:gd name="T1" fmla="*/ 60 h 106"/>
                  <a:gd name="T2" fmla="*/ 85 w 66"/>
                  <a:gd name="T3" fmla="*/ 10 h 106"/>
                  <a:gd name="T4" fmla="*/ 129 w 66"/>
                  <a:gd name="T5" fmla="*/ 49 h 106"/>
                  <a:gd name="T6" fmla="*/ 123 w 66"/>
                  <a:gd name="T7" fmla="*/ 128 h 106"/>
                  <a:gd name="T8" fmla="*/ 76 w 66"/>
                  <a:gd name="T9" fmla="*/ 209 h 106"/>
                  <a:gd name="T10" fmla="*/ 22 w 66"/>
                  <a:gd name="T11" fmla="*/ 216 h 106"/>
                  <a:gd name="T12" fmla="*/ 1 w 66"/>
                  <a:gd name="T13" fmla="*/ 186 h 106"/>
                  <a:gd name="T14" fmla="*/ 0 w 66"/>
                  <a:gd name="T15" fmla="*/ 121 h 106"/>
                  <a:gd name="T16" fmla="*/ 31 w 66"/>
                  <a:gd name="T17" fmla="*/ 60 h 1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106">
                    <a:moveTo>
                      <a:pt x="15" y="29"/>
                    </a:moveTo>
                    <a:cubicBezTo>
                      <a:pt x="18" y="21"/>
                      <a:pt x="26" y="0"/>
                      <a:pt x="42" y="5"/>
                    </a:cubicBezTo>
                    <a:cubicBezTo>
                      <a:pt x="59" y="11"/>
                      <a:pt x="58" y="10"/>
                      <a:pt x="62" y="23"/>
                    </a:cubicBezTo>
                    <a:cubicBezTo>
                      <a:pt x="66" y="36"/>
                      <a:pt x="66" y="34"/>
                      <a:pt x="60" y="61"/>
                    </a:cubicBezTo>
                    <a:cubicBezTo>
                      <a:pt x="54" y="87"/>
                      <a:pt x="53" y="92"/>
                      <a:pt x="37" y="99"/>
                    </a:cubicBezTo>
                    <a:cubicBezTo>
                      <a:pt x="22" y="106"/>
                      <a:pt x="19" y="106"/>
                      <a:pt x="10" y="102"/>
                    </a:cubicBezTo>
                    <a:cubicBezTo>
                      <a:pt x="1" y="99"/>
                      <a:pt x="1" y="96"/>
                      <a:pt x="1" y="88"/>
                    </a:cubicBezTo>
                    <a:cubicBezTo>
                      <a:pt x="1" y="80"/>
                      <a:pt x="0" y="57"/>
                      <a:pt x="0" y="57"/>
                    </a:cubicBezTo>
                    <a:cubicBezTo>
                      <a:pt x="0" y="57"/>
                      <a:pt x="12" y="37"/>
                      <a:pt x="15" y="29"/>
                    </a:cubicBezTo>
                  </a:path>
                </a:pathLst>
              </a:custGeom>
              <a:solidFill>
                <a:srgbClr val="FBE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6" name="Freeform 133">
                <a:extLst>
                  <a:ext uri="{FF2B5EF4-FFF2-40B4-BE49-F238E27FC236}">
                    <a16:creationId xmlns:a16="http://schemas.microsoft.com/office/drawing/2014/main" id="{BEE934A2-14B0-44C4-9022-3AC52F982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1042"/>
                <a:ext cx="83" cy="136"/>
              </a:xfrm>
              <a:custGeom>
                <a:avLst/>
                <a:gdLst>
                  <a:gd name="T0" fmla="*/ 29 w 65"/>
                  <a:gd name="T1" fmla="*/ 60 h 106"/>
                  <a:gd name="T2" fmla="*/ 84 w 65"/>
                  <a:gd name="T3" fmla="*/ 10 h 106"/>
                  <a:gd name="T4" fmla="*/ 128 w 65"/>
                  <a:gd name="T5" fmla="*/ 49 h 106"/>
                  <a:gd name="T6" fmla="*/ 123 w 65"/>
                  <a:gd name="T7" fmla="*/ 128 h 106"/>
                  <a:gd name="T8" fmla="*/ 75 w 65"/>
                  <a:gd name="T9" fmla="*/ 209 h 106"/>
                  <a:gd name="T10" fmla="*/ 18 w 65"/>
                  <a:gd name="T11" fmla="*/ 216 h 106"/>
                  <a:gd name="T12" fmla="*/ 0 w 65"/>
                  <a:gd name="T13" fmla="*/ 186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106">
                    <a:moveTo>
                      <a:pt x="14" y="29"/>
                    </a:moveTo>
                    <a:cubicBezTo>
                      <a:pt x="17" y="21"/>
                      <a:pt x="25" y="0"/>
                      <a:pt x="41" y="5"/>
                    </a:cubicBezTo>
                    <a:cubicBezTo>
                      <a:pt x="58" y="11"/>
                      <a:pt x="57" y="10"/>
                      <a:pt x="61" y="23"/>
                    </a:cubicBezTo>
                    <a:cubicBezTo>
                      <a:pt x="65" y="36"/>
                      <a:pt x="65" y="34"/>
                      <a:pt x="59" y="61"/>
                    </a:cubicBezTo>
                    <a:cubicBezTo>
                      <a:pt x="53" y="87"/>
                      <a:pt x="52" y="92"/>
                      <a:pt x="36" y="99"/>
                    </a:cubicBezTo>
                    <a:cubicBezTo>
                      <a:pt x="21" y="106"/>
                      <a:pt x="18" y="106"/>
                      <a:pt x="9" y="102"/>
                    </a:cubicBezTo>
                    <a:cubicBezTo>
                      <a:pt x="0" y="99"/>
                      <a:pt x="0" y="96"/>
                      <a:pt x="0" y="88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7" name="Freeform 134">
                <a:extLst>
                  <a:ext uri="{FF2B5EF4-FFF2-40B4-BE49-F238E27FC236}">
                    <a16:creationId xmlns:a16="http://schemas.microsoft.com/office/drawing/2014/main" id="{196444A4-3F9F-4D43-A851-EC52AC610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062"/>
                <a:ext cx="55" cy="54"/>
              </a:xfrm>
              <a:custGeom>
                <a:avLst/>
                <a:gdLst>
                  <a:gd name="T0" fmla="*/ 5 w 43"/>
                  <a:gd name="T1" fmla="*/ 66 h 42"/>
                  <a:gd name="T2" fmla="*/ 33 w 43"/>
                  <a:gd name="T3" fmla="*/ 15 h 42"/>
                  <a:gd name="T4" fmla="*/ 67 w 43"/>
                  <a:gd name="T5" fmla="*/ 10 h 42"/>
                  <a:gd name="T6" fmla="*/ 69 w 43"/>
                  <a:gd name="T7" fmla="*/ 89 h 42"/>
                  <a:gd name="T8" fmla="*/ 75 w 43"/>
                  <a:gd name="T9" fmla="*/ 50 h 42"/>
                  <a:gd name="T10" fmla="*/ 70 w 43"/>
                  <a:gd name="T11" fmla="*/ 24 h 42"/>
                  <a:gd name="T12" fmla="*/ 54 w 43"/>
                  <a:gd name="T13" fmla="*/ 8 h 42"/>
                  <a:gd name="T14" fmla="*/ 6 w 43"/>
                  <a:gd name="T15" fmla="*/ 58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42">
                    <a:moveTo>
                      <a:pt x="2" y="31"/>
                    </a:moveTo>
                    <a:cubicBezTo>
                      <a:pt x="0" y="29"/>
                      <a:pt x="12" y="10"/>
                      <a:pt x="16" y="7"/>
                    </a:cubicBezTo>
                    <a:cubicBezTo>
                      <a:pt x="21" y="3"/>
                      <a:pt x="27" y="0"/>
                      <a:pt x="32" y="5"/>
                    </a:cubicBezTo>
                    <a:cubicBezTo>
                      <a:pt x="43" y="15"/>
                      <a:pt x="38" y="31"/>
                      <a:pt x="33" y="42"/>
                    </a:cubicBezTo>
                    <a:cubicBezTo>
                      <a:pt x="33" y="36"/>
                      <a:pt x="36" y="30"/>
                      <a:pt x="36" y="23"/>
                    </a:cubicBezTo>
                    <a:cubicBezTo>
                      <a:pt x="36" y="20"/>
                      <a:pt x="35" y="16"/>
                      <a:pt x="34" y="12"/>
                    </a:cubicBezTo>
                    <a:cubicBezTo>
                      <a:pt x="33" y="8"/>
                      <a:pt x="31" y="2"/>
                      <a:pt x="26" y="4"/>
                    </a:cubicBezTo>
                    <a:cubicBezTo>
                      <a:pt x="16" y="7"/>
                      <a:pt x="10" y="19"/>
                      <a:pt x="3" y="2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8" name="Freeform 135">
                <a:extLst>
                  <a:ext uri="{FF2B5EF4-FFF2-40B4-BE49-F238E27FC236}">
                    <a16:creationId xmlns:a16="http://schemas.microsoft.com/office/drawing/2014/main" id="{1ABF63FB-5804-4B9F-A40D-80D8F728D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1108"/>
                <a:ext cx="36" cy="40"/>
              </a:xfrm>
              <a:custGeom>
                <a:avLst/>
                <a:gdLst>
                  <a:gd name="T0" fmla="*/ 15 w 28"/>
                  <a:gd name="T1" fmla="*/ 0 h 31"/>
                  <a:gd name="T2" fmla="*/ 19 w 28"/>
                  <a:gd name="T3" fmla="*/ 13 h 31"/>
                  <a:gd name="T4" fmla="*/ 10 w 28"/>
                  <a:gd name="T5" fmla="*/ 23 h 31"/>
                  <a:gd name="T6" fmla="*/ 1 w 28"/>
                  <a:gd name="T7" fmla="*/ 32 h 31"/>
                  <a:gd name="T8" fmla="*/ 1 w 28"/>
                  <a:gd name="T9" fmla="*/ 46 h 31"/>
                  <a:gd name="T10" fmla="*/ 23 w 28"/>
                  <a:gd name="T11" fmla="*/ 57 h 31"/>
                  <a:gd name="T12" fmla="*/ 45 w 28"/>
                  <a:gd name="T13" fmla="*/ 45 h 31"/>
                  <a:gd name="T14" fmla="*/ 59 w 28"/>
                  <a:gd name="T15" fmla="*/ 30 h 31"/>
                  <a:gd name="T16" fmla="*/ 8 w 28"/>
                  <a:gd name="T17" fmla="*/ 46 h 31"/>
                  <a:gd name="T18" fmla="*/ 22 w 28"/>
                  <a:gd name="T19" fmla="*/ 22 h 31"/>
                  <a:gd name="T20" fmla="*/ 15 w 28"/>
                  <a:gd name="T21" fmla="*/ 0 h 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" h="31">
                    <a:moveTo>
                      <a:pt x="7" y="0"/>
                    </a:moveTo>
                    <a:cubicBezTo>
                      <a:pt x="8" y="2"/>
                      <a:pt x="10" y="3"/>
                      <a:pt x="9" y="6"/>
                    </a:cubicBezTo>
                    <a:cubicBezTo>
                      <a:pt x="9" y="8"/>
                      <a:pt x="6" y="10"/>
                      <a:pt x="5" y="11"/>
                    </a:cubicBezTo>
                    <a:cubicBezTo>
                      <a:pt x="3" y="12"/>
                      <a:pt x="2" y="12"/>
                      <a:pt x="1" y="15"/>
                    </a:cubicBezTo>
                    <a:cubicBezTo>
                      <a:pt x="0" y="17"/>
                      <a:pt x="0" y="19"/>
                      <a:pt x="1" y="22"/>
                    </a:cubicBezTo>
                    <a:cubicBezTo>
                      <a:pt x="2" y="28"/>
                      <a:pt x="5" y="29"/>
                      <a:pt x="11" y="26"/>
                    </a:cubicBezTo>
                    <a:cubicBezTo>
                      <a:pt x="14" y="25"/>
                      <a:pt x="18" y="23"/>
                      <a:pt x="21" y="21"/>
                    </a:cubicBezTo>
                    <a:cubicBezTo>
                      <a:pt x="24" y="19"/>
                      <a:pt x="25" y="16"/>
                      <a:pt x="28" y="14"/>
                    </a:cubicBezTo>
                    <a:cubicBezTo>
                      <a:pt x="25" y="15"/>
                      <a:pt x="7" y="31"/>
                      <a:pt x="4" y="22"/>
                    </a:cubicBezTo>
                    <a:cubicBezTo>
                      <a:pt x="2" y="17"/>
                      <a:pt x="10" y="15"/>
                      <a:pt x="10" y="10"/>
                    </a:cubicBezTo>
                    <a:cubicBezTo>
                      <a:pt x="11" y="6"/>
                      <a:pt x="9" y="3"/>
                      <a:pt x="7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9" name="Freeform 136">
                <a:extLst>
                  <a:ext uri="{FF2B5EF4-FFF2-40B4-BE49-F238E27FC236}">
                    <a16:creationId xmlns:a16="http://schemas.microsoft.com/office/drawing/2014/main" id="{E4DDB2E5-7168-40A1-AD6D-5A905030A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1100"/>
                <a:ext cx="16" cy="21"/>
              </a:xfrm>
              <a:custGeom>
                <a:avLst/>
                <a:gdLst>
                  <a:gd name="T0" fmla="*/ 0 w 13"/>
                  <a:gd name="T1" fmla="*/ 2 h 17"/>
                  <a:gd name="T2" fmla="*/ 21 w 13"/>
                  <a:gd name="T3" fmla="*/ 11 h 17"/>
                  <a:gd name="T4" fmla="*/ 21 w 13"/>
                  <a:gd name="T5" fmla="*/ 32 h 17"/>
                  <a:gd name="T6" fmla="*/ 15 w 13"/>
                  <a:gd name="T7" fmla="*/ 14 h 17"/>
                  <a:gd name="T8" fmla="*/ 0 w 13"/>
                  <a:gd name="T9" fmla="*/ 6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7">
                    <a:moveTo>
                      <a:pt x="0" y="2"/>
                    </a:moveTo>
                    <a:cubicBezTo>
                      <a:pt x="2" y="0"/>
                      <a:pt x="9" y="3"/>
                      <a:pt x="11" y="6"/>
                    </a:cubicBezTo>
                    <a:cubicBezTo>
                      <a:pt x="13" y="8"/>
                      <a:pt x="13" y="14"/>
                      <a:pt x="11" y="17"/>
                    </a:cubicBezTo>
                    <a:cubicBezTo>
                      <a:pt x="9" y="14"/>
                      <a:pt x="10" y="10"/>
                      <a:pt x="8" y="7"/>
                    </a:cubicBezTo>
                    <a:cubicBezTo>
                      <a:pt x="6" y="5"/>
                      <a:pt x="3" y="3"/>
                      <a:pt x="0" y="3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0" name="Freeform 137">
                <a:extLst>
                  <a:ext uri="{FF2B5EF4-FFF2-40B4-BE49-F238E27FC236}">
                    <a16:creationId xmlns:a16="http://schemas.microsoft.com/office/drawing/2014/main" id="{0CDBA985-1A29-4852-8719-AE08073E8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1080"/>
                <a:ext cx="15" cy="21"/>
              </a:xfrm>
              <a:custGeom>
                <a:avLst/>
                <a:gdLst>
                  <a:gd name="T0" fmla="*/ 5 w 12"/>
                  <a:gd name="T1" fmla="*/ 1 h 16"/>
                  <a:gd name="T2" fmla="*/ 24 w 12"/>
                  <a:gd name="T3" fmla="*/ 37 h 16"/>
                  <a:gd name="T4" fmla="*/ 6 w 12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6">
                    <a:moveTo>
                      <a:pt x="2" y="1"/>
                    </a:moveTo>
                    <a:cubicBezTo>
                      <a:pt x="0" y="4"/>
                      <a:pt x="9" y="15"/>
                      <a:pt x="12" y="16"/>
                    </a:cubicBezTo>
                    <a:cubicBezTo>
                      <a:pt x="10" y="11"/>
                      <a:pt x="5" y="5"/>
                      <a:pt x="3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1" name="Freeform 138">
                <a:extLst>
                  <a:ext uri="{FF2B5EF4-FFF2-40B4-BE49-F238E27FC236}">
                    <a16:creationId xmlns:a16="http://schemas.microsoft.com/office/drawing/2014/main" id="{E833A29C-596D-4092-9AEC-2767B21D3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1399"/>
                <a:ext cx="1746" cy="2118"/>
              </a:xfrm>
              <a:custGeom>
                <a:avLst/>
                <a:gdLst>
                  <a:gd name="T0" fmla="*/ 1941 w 1362"/>
                  <a:gd name="T1" fmla="*/ 398 h 1655"/>
                  <a:gd name="T2" fmla="*/ 2093 w 1362"/>
                  <a:gd name="T3" fmla="*/ 291 h 1655"/>
                  <a:gd name="T4" fmla="*/ 2278 w 1362"/>
                  <a:gd name="T5" fmla="*/ 151 h 1655"/>
                  <a:gd name="T6" fmla="*/ 2496 w 1362"/>
                  <a:gd name="T7" fmla="*/ 0 h 1655"/>
                  <a:gd name="T8" fmla="*/ 2565 w 1362"/>
                  <a:gd name="T9" fmla="*/ 22 h 1655"/>
                  <a:gd name="T10" fmla="*/ 2615 w 1362"/>
                  <a:gd name="T11" fmla="*/ 33 h 1655"/>
                  <a:gd name="T12" fmla="*/ 2706 w 1362"/>
                  <a:gd name="T13" fmla="*/ 74 h 1655"/>
                  <a:gd name="T14" fmla="*/ 2786 w 1362"/>
                  <a:gd name="T15" fmla="*/ 165 h 1655"/>
                  <a:gd name="T16" fmla="*/ 2856 w 1362"/>
                  <a:gd name="T17" fmla="*/ 719 h 1655"/>
                  <a:gd name="T18" fmla="*/ 2845 w 1362"/>
                  <a:gd name="T19" fmla="*/ 825 h 1655"/>
                  <a:gd name="T20" fmla="*/ 2536 w 1362"/>
                  <a:gd name="T21" fmla="*/ 819 h 1655"/>
                  <a:gd name="T22" fmla="*/ 2393 w 1362"/>
                  <a:gd name="T23" fmla="*/ 1107 h 1655"/>
                  <a:gd name="T24" fmla="*/ 2325 w 1362"/>
                  <a:gd name="T25" fmla="*/ 1278 h 1655"/>
                  <a:gd name="T26" fmla="*/ 2351 w 1362"/>
                  <a:gd name="T27" fmla="*/ 1404 h 1655"/>
                  <a:gd name="T28" fmla="*/ 2368 w 1362"/>
                  <a:gd name="T29" fmla="*/ 1476 h 1655"/>
                  <a:gd name="T30" fmla="*/ 2360 w 1362"/>
                  <a:gd name="T31" fmla="*/ 1573 h 1655"/>
                  <a:gd name="T32" fmla="*/ 2360 w 1362"/>
                  <a:gd name="T33" fmla="*/ 1685 h 1655"/>
                  <a:gd name="T34" fmla="*/ 2278 w 1362"/>
                  <a:gd name="T35" fmla="*/ 1739 h 1655"/>
                  <a:gd name="T36" fmla="*/ 2151 w 1362"/>
                  <a:gd name="T37" fmla="*/ 1774 h 1655"/>
                  <a:gd name="T38" fmla="*/ 1749 w 1362"/>
                  <a:gd name="T39" fmla="*/ 1950 h 1655"/>
                  <a:gd name="T40" fmla="*/ 1761 w 1362"/>
                  <a:gd name="T41" fmla="*/ 2164 h 1655"/>
                  <a:gd name="T42" fmla="*/ 1888 w 1362"/>
                  <a:gd name="T43" fmla="*/ 2632 h 1655"/>
                  <a:gd name="T44" fmla="*/ 1878 w 1362"/>
                  <a:gd name="T45" fmla="*/ 2934 h 1655"/>
                  <a:gd name="T46" fmla="*/ 1925 w 1362"/>
                  <a:gd name="T47" fmla="*/ 3349 h 1655"/>
                  <a:gd name="T48" fmla="*/ 1702 w 1362"/>
                  <a:gd name="T49" fmla="*/ 3462 h 1655"/>
                  <a:gd name="T50" fmla="*/ 1441 w 1362"/>
                  <a:gd name="T51" fmla="*/ 3350 h 1655"/>
                  <a:gd name="T52" fmla="*/ 1387 w 1362"/>
                  <a:gd name="T53" fmla="*/ 2964 h 1655"/>
                  <a:gd name="T54" fmla="*/ 1249 w 1362"/>
                  <a:gd name="T55" fmla="*/ 2091 h 1655"/>
                  <a:gd name="T56" fmla="*/ 1260 w 1362"/>
                  <a:gd name="T57" fmla="*/ 1767 h 1655"/>
                  <a:gd name="T58" fmla="*/ 1015 w 1362"/>
                  <a:gd name="T59" fmla="*/ 1820 h 1655"/>
                  <a:gd name="T60" fmla="*/ 565 w 1362"/>
                  <a:gd name="T61" fmla="*/ 1886 h 1655"/>
                  <a:gd name="T62" fmla="*/ 494 w 1362"/>
                  <a:gd name="T63" fmla="*/ 1898 h 1655"/>
                  <a:gd name="T64" fmla="*/ 488 w 1362"/>
                  <a:gd name="T65" fmla="*/ 1926 h 1655"/>
                  <a:gd name="T66" fmla="*/ 485 w 1362"/>
                  <a:gd name="T67" fmla="*/ 1971 h 1655"/>
                  <a:gd name="T68" fmla="*/ 544 w 1362"/>
                  <a:gd name="T69" fmla="*/ 2201 h 1655"/>
                  <a:gd name="T70" fmla="*/ 711 w 1362"/>
                  <a:gd name="T71" fmla="*/ 2864 h 1655"/>
                  <a:gd name="T72" fmla="*/ 468 w 1362"/>
                  <a:gd name="T73" fmla="*/ 2966 h 1655"/>
                  <a:gd name="T74" fmla="*/ 199 w 1362"/>
                  <a:gd name="T75" fmla="*/ 2938 h 1655"/>
                  <a:gd name="T76" fmla="*/ 179 w 1362"/>
                  <a:gd name="T77" fmla="*/ 2630 h 1655"/>
                  <a:gd name="T78" fmla="*/ 19 w 1362"/>
                  <a:gd name="T79" fmla="*/ 1822 h 1655"/>
                  <a:gd name="T80" fmla="*/ 135 w 1362"/>
                  <a:gd name="T81" fmla="*/ 1491 h 1655"/>
                  <a:gd name="T82" fmla="*/ 547 w 1362"/>
                  <a:gd name="T83" fmla="*/ 1376 h 1655"/>
                  <a:gd name="T84" fmla="*/ 1141 w 1362"/>
                  <a:gd name="T85" fmla="*/ 1299 h 1655"/>
                  <a:gd name="T86" fmla="*/ 1258 w 1362"/>
                  <a:gd name="T87" fmla="*/ 1246 h 1655"/>
                  <a:gd name="T88" fmla="*/ 1306 w 1362"/>
                  <a:gd name="T89" fmla="*/ 1189 h 1655"/>
                  <a:gd name="T90" fmla="*/ 1368 w 1362"/>
                  <a:gd name="T91" fmla="*/ 1130 h 1655"/>
                  <a:gd name="T92" fmla="*/ 1465 w 1362"/>
                  <a:gd name="T93" fmla="*/ 1048 h 1655"/>
                  <a:gd name="T94" fmla="*/ 1504 w 1362"/>
                  <a:gd name="T95" fmla="*/ 952 h 1655"/>
                  <a:gd name="T96" fmla="*/ 1555 w 1362"/>
                  <a:gd name="T97" fmla="*/ 829 h 1655"/>
                  <a:gd name="T98" fmla="*/ 1601 w 1362"/>
                  <a:gd name="T99" fmla="*/ 726 h 1655"/>
                  <a:gd name="T100" fmla="*/ 1347 w 1362"/>
                  <a:gd name="T101" fmla="*/ 595 h 1655"/>
                  <a:gd name="T102" fmla="*/ 1424 w 1362"/>
                  <a:gd name="T103" fmla="*/ 449 h 1655"/>
                  <a:gd name="T104" fmla="*/ 1601 w 1362"/>
                  <a:gd name="T105" fmla="*/ 124 h 1655"/>
                  <a:gd name="T106" fmla="*/ 1847 w 1362"/>
                  <a:gd name="T107" fmla="*/ 29 h 1655"/>
                  <a:gd name="T108" fmla="*/ 1942 w 1362"/>
                  <a:gd name="T109" fmla="*/ 24 h 1655"/>
                  <a:gd name="T110" fmla="*/ 1933 w 1362"/>
                  <a:gd name="T111" fmla="*/ 165 h 1655"/>
                  <a:gd name="T112" fmla="*/ 1941 w 1362"/>
                  <a:gd name="T113" fmla="*/ 398 h 165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362" h="1655">
                    <a:moveTo>
                      <a:pt x="921" y="190"/>
                    </a:moveTo>
                    <a:cubicBezTo>
                      <a:pt x="921" y="190"/>
                      <a:pt x="980" y="155"/>
                      <a:pt x="994" y="138"/>
                    </a:cubicBezTo>
                    <a:cubicBezTo>
                      <a:pt x="1009" y="120"/>
                      <a:pt x="1060" y="86"/>
                      <a:pt x="1081" y="72"/>
                    </a:cubicBezTo>
                    <a:cubicBezTo>
                      <a:pt x="1102" y="59"/>
                      <a:pt x="1185" y="0"/>
                      <a:pt x="1185" y="0"/>
                    </a:cubicBezTo>
                    <a:cubicBezTo>
                      <a:pt x="1218" y="10"/>
                      <a:pt x="1218" y="10"/>
                      <a:pt x="1218" y="10"/>
                    </a:cubicBezTo>
                    <a:cubicBezTo>
                      <a:pt x="1218" y="10"/>
                      <a:pt x="1222" y="16"/>
                      <a:pt x="1241" y="16"/>
                    </a:cubicBezTo>
                    <a:cubicBezTo>
                      <a:pt x="1260" y="16"/>
                      <a:pt x="1266" y="23"/>
                      <a:pt x="1285" y="35"/>
                    </a:cubicBezTo>
                    <a:cubicBezTo>
                      <a:pt x="1304" y="47"/>
                      <a:pt x="1313" y="52"/>
                      <a:pt x="1322" y="79"/>
                    </a:cubicBezTo>
                    <a:cubicBezTo>
                      <a:pt x="1332" y="106"/>
                      <a:pt x="1362" y="308"/>
                      <a:pt x="1356" y="343"/>
                    </a:cubicBezTo>
                    <a:cubicBezTo>
                      <a:pt x="1349" y="378"/>
                      <a:pt x="1350" y="394"/>
                      <a:pt x="1350" y="394"/>
                    </a:cubicBezTo>
                    <a:cubicBezTo>
                      <a:pt x="1350" y="394"/>
                      <a:pt x="1265" y="411"/>
                      <a:pt x="1204" y="391"/>
                    </a:cubicBezTo>
                    <a:cubicBezTo>
                      <a:pt x="1204" y="391"/>
                      <a:pt x="1150" y="487"/>
                      <a:pt x="1136" y="528"/>
                    </a:cubicBezTo>
                    <a:cubicBezTo>
                      <a:pt x="1121" y="570"/>
                      <a:pt x="1104" y="610"/>
                      <a:pt x="1104" y="610"/>
                    </a:cubicBezTo>
                    <a:cubicBezTo>
                      <a:pt x="1104" y="610"/>
                      <a:pt x="1120" y="655"/>
                      <a:pt x="1116" y="670"/>
                    </a:cubicBezTo>
                    <a:cubicBezTo>
                      <a:pt x="1112" y="684"/>
                      <a:pt x="1124" y="684"/>
                      <a:pt x="1124" y="704"/>
                    </a:cubicBezTo>
                    <a:cubicBezTo>
                      <a:pt x="1124" y="724"/>
                      <a:pt x="1118" y="735"/>
                      <a:pt x="1120" y="750"/>
                    </a:cubicBezTo>
                    <a:cubicBezTo>
                      <a:pt x="1121" y="764"/>
                      <a:pt x="1128" y="786"/>
                      <a:pt x="1120" y="804"/>
                    </a:cubicBezTo>
                    <a:cubicBezTo>
                      <a:pt x="1112" y="823"/>
                      <a:pt x="1102" y="827"/>
                      <a:pt x="1081" y="830"/>
                    </a:cubicBezTo>
                    <a:cubicBezTo>
                      <a:pt x="1081" y="830"/>
                      <a:pt x="1033" y="842"/>
                      <a:pt x="1021" y="846"/>
                    </a:cubicBezTo>
                    <a:cubicBezTo>
                      <a:pt x="1021" y="846"/>
                      <a:pt x="845" y="900"/>
                      <a:pt x="830" y="931"/>
                    </a:cubicBezTo>
                    <a:cubicBezTo>
                      <a:pt x="816" y="962"/>
                      <a:pt x="816" y="992"/>
                      <a:pt x="836" y="1032"/>
                    </a:cubicBezTo>
                    <a:cubicBezTo>
                      <a:pt x="856" y="1072"/>
                      <a:pt x="896" y="1192"/>
                      <a:pt x="896" y="1256"/>
                    </a:cubicBezTo>
                    <a:cubicBezTo>
                      <a:pt x="896" y="1320"/>
                      <a:pt x="888" y="1351"/>
                      <a:pt x="892" y="1400"/>
                    </a:cubicBezTo>
                    <a:cubicBezTo>
                      <a:pt x="896" y="1450"/>
                      <a:pt x="897" y="1571"/>
                      <a:pt x="914" y="1598"/>
                    </a:cubicBezTo>
                    <a:cubicBezTo>
                      <a:pt x="914" y="1598"/>
                      <a:pt x="869" y="1655"/>
                      <a:pt x="808" y="1652"/>
                    </a:cubicBezTo>
                    <a:cubicBezTo>
                      <a:pt x="746" y="1650"/>
                      <a:pt x="688" y="1607"/>
                      <a:pt x="684" y="1599"/>
                    </a:cubicBezTo>
                    <a:cubicBezTo>
                      <a:pt x="684" y="1599"/>
                      <a:pt x="672" y="1476"/>
                      <a:pt x="658" y="1414"/>
                    </a:cubicBezTo>
                    <a:cubicBezTo>
                      <a:pt x="645" y="1351"/>
                      <a:pt x="598" y="1042"/>
                      <a:pt x="593" y="998"/>
                    </a:cubicBezTo>
                    <a:cubicBezTo>
                      <a:pt x="588" y="954"/>
                      <a:pt x="580" y="883"/>
                      <a:pt x="598" y="843"/>
                    </a:cubicBezTo>
                    <a:cubicBezTo>
                      <a:pt x="598" y="843"/>
                      <a:pt x="510" y="858"/>
                      <a:pt x="482" y="868"/>
                    </a:cubicBezTo>
                    <a:cubicBezTo>
                      <a:pt x="454" y="879"/>
                      <a:pt x="366" y="907"/>
                      <a:pt x="268" y="900"/>
                    </a:cubicBezTo>
                    <a:cubicBezTo>
                      <a:pt x="232" y="898"/>
                      <a:pt x="245" y="908"/>
                      <a:pt x="234" y="906"/>
                    </a:cubicBezTo>
                    <a:cubicBezTo>
                      <a:pt x="224" y="903"/>
                      <a:pt x="245" y="920"/>
                      <a:pt x="232" y="919"/>
                    </a:cubicBezTo>
                    <a:cubicBezTo>
                      <a:pt x="218" y="918"/>
                      <a:pt x="221" y="923"/>
                      <a:pt x="230" y="940"/>
                    </a:cubicBezTo>
                    <a:cubicBezTo>
                      <a:pt x="240" y="958"/>
                      <a:pt x="256" y="1007"/>
                      <a:pt x="258" y="1050"/>
                    </a:cubicBezTo>
                    <a:cubicBezTo>
                      <a:pt x="261" y="1092"/>
                      <a:pt x="314" y="1327"/>
                      <a:pt x="338" y="1367"/>
                    </a:cubicBezTo>
                    <a:cubicBezTo>
                      <a:pt x="338" y="1367"/>
                      <a:pt x="309" y="1412"/>
                      <a:pt x="222" y="1415"/>
                    </a:cubicBezTo>
                    <a:cubicBezTo>
                      <a:pt x="136" y="1418"/>
                      <a:pt x="102" y="1411"/>
                      <a:pt x="94" y="1402"/>
                    </a:cubicBezTo>
                    <a:cubicBezTo>
                      <a:pt x="94" y="1402"/>
                      <a:pt x="100" y="1298"/>
                      <a:pt x="85" y="1255"/>
                    </a:cubicBezTo>
                    <a:cubicBezTo>
                      <a:pt x="70" y="1212"/>
                      <a:pt x="18" y="910"/>
                      <a:pt x="9" y="870"/>
                    </a:cubicBezTo>
                    <a:cubicBezTo>
                      <a:pt x="0" y="830"/>
                      <a:pt x="17" y="736"/>
                      <a:pt x="64" y="711"/>
                    </a:cubicBezTo>
                    <a:cubicBezTo>
                      <a:pt x="110" y="686"/>
                      <a:pt x="197" y="667"/>
                      <a:pt x="260" y="656"/>
                    </a:cubicBezTo>
                    <a:cubicBezTo>
                      <a:pt x="322" y="646"/>
                      <a:pt x="452" y="607"/>
                      <a:pt x="541" y="620"/>
                    </a:cubicBezTo>
                    <a:cubicBezTo>
                      <a:pt x="568" y="624"/>
                      <a:pt x="574" y="592"/>
                      <a:pt x="597" y="595"/>
                    </a:cubicBezTo>
                    <a:cubicBezTo>
                      <a:pt x="620" y="598"/>
                      <a:pt x="598" y="571"/>
                      <a:pt x="620" y="567"/>
                    </a:cubicBezTo>
                    <a:cubicBezTo>
                      <a:pt x="641" y="563"/>
                      <a:pt x="625" y="543"/>
                      <a:pt x="649" y="539"/>
                    </a:cubicBezTo>
                    <a:cubicBezTo>
                      <a:pt x="673" y="535"/>
                      <a:pt x="678" y="500"/>
                      <a:pt x="696" y="500"/>
                    </a:cubicBezTo>
                    <a:cubicBezTo>
                      <a:pt x="713" y="500"/>
                      <a:pt x="708" y="467"/>
                      <a:pt x="714" y="454"/>
                    </a:cubicBezTo>
                    <a:cubicBezTo>
                      <a:pt x="721" y="440"/>
                      <a:pt x="738" y="395"/>
                      <a:pt x="738" y="395"/>
                    </a:cubicBezTo>
                    <a:cubicBezTo>
                      <a:pt x="738" y="395"/>
                      <a:pt x="745" y="359"/>
                      <a:pt x="760" y="346"/>
                    </a:cubicBezTo>
                    <a:cubicBezTo>
                      <a:pt x="760" y="346"/>
                      <a:pt x="660" y="330"/>
                      <a:pt x="640" y="284"/>
                    </a:cubicBezTo>
                    <a:cubicBezTo>
                      <a:pt x="640" y="284"/>
                      <a:pt x="666" y="236"/>
                      <a:pt x="676" y="214"/>
                    </a:cubicBezTo>
                    <a:cubicBezTo>
                      <a:pt x="685" y="191"/>
                      <a:pt x="729" y="88"/>
                      <a:pt x="760" y="59"/>
                    </a:cubicBezTo>
                    <a:cubicBezTo>
                      <a:pt x="790" y="30"/>
                      <a:pt x="858" y="16"/>
                      <a:pt x="877" y="14"/>
                    </a:cubicBezTo>
                    <a:cubicBezTo>
                      <a:pt x="877" y="14"/>
                      <a:pt x="901" y="7"/>
                      <a:pt x="922" y="12"/>
                    </a:cubicBezTo>
                    <a:cubicBezTo>
                      <a:pt x="922" y="12"/>
                      <a:pt x="917" y="62"/>
                      <a:pt x="917" y="79"/>
                    </a:cubicBezTo>
                    <a:cubicBezTo>
                      <a:pt x="917" y="96"/>
                      <a:pt x="921" y="190"/>
                      <a:pt x="921" y="190"/>
                    </a:cubicBezTo>
                    <a:close/>
                  </a:path>
                </a:pathLst>
              </a:custGeom>
              <a:solidFill>
                <a:srgbClr val="C4D7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2" name="Freeform 139">
                <a:extLst>
                  <a:ext uri="{FF2B5EF4-FFF2-40B4-BE49-F238E27FC236}">
                    <a16:creationId xmlns:a16="http://schemas.microsoft.com/office/drawing/2014/main" id="{34CDA1C1-09D9-4117-91D0-BAF625A00F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0" y="1421"/>
                <a:ext cx="1625" cy="2096"/>
              </a:xfrm>
              <a:custGeom>
                <a:avLst/>
                <a:gdLst>
                  <a:gd name="T0" fmla="*/ 2585 w 1268"/>
                  <a:gd name="T1" fmla="*/ 129 h 1638"/>
                  <a:gd name="T2" fmla="*/ 2507 w 1268"/>
                  <a:gd name="T3" fmla="*/ 37 h 1638"/>
                  <a:gd name="T4" fmla="*/ 2427 w 1268"/>
                  <a:gd name="T5" fmla="*/ 0 h 1638"/>
                  <a:gd name="T6" fmla="*/ 2448 w 1268"/>
                  <a:gd name="T7" fmla="*/ 13 h 1638"/>
                  <a:gd name="T8" fmla="*/ 2526 w 1268"/>
                  <a:gd name="T9" fmla="*/ 105 h 1638"/>
                  <a:gd name="T10" fmla="*/ 2596 w 1268"/>
                  <a:gd name="T11" fmla="*/ 658 h 1638"/>
                  <a:gd name="T12" fmla="*/ 2585 w 1268"/>
                  <a:gd name="T13" fmla="*/ 765 h 1638"/>
                  <a:gd name="T14" fmla="*/ 2279 w 1268"/>
                  <a:gd name="T15" fmla="*/ 758 h 1638"/>
                  <a:gd name="T16" fmla="*/ 2134 w 1268"/>
                  <a:gd name="T17" fmla="*/ 1047 h 1638"/>
                  <a:gd name="T18" fmla="*/ 2066 w 1268"/>
                  <a:gd name="T19" fmla="*/ 1217 h 1638"/>
                  <a:gd name="T20" fmla="*/ 2093 w 1268"/>
                  <a:gd name="T21" fmla="*/ 1342 h 1638"/>
                  <a:gd name="T22" fmla="*/ 2109 w 1268"/>
                  <a:gd name="T23" fmla="*/ 1415 h 1638"/>
                  <a:gd name="T24" fmla="*/ 2100 w 1268"/>
                  <a:gd name="T25" fmla="*/ 1511 h 1638"/>
                  <a:gd name="T26" fmla="*/ 2100 w 1268"/>
                  <a:gd name="T27" fmla="*/ 1624 h 1638"/>
                  <a:gd name="T28" fmla="*/ 2018 w 1268"/>
                  <a:gd name="T29" fmla="*/ 1679 h 1638"/>
                  <a:gd name="T30" fmla="*/ 1892 w 1268"/>
                  <a:gd name="T31" fmla="*/ 1711 h 1638"/>
                  <a:gd name="T32" fmla="*/ 1489 w 1268"/>
                  <a:gd name="T33" fmla="*/ 1890 h 1638"/>
                  <a:gd name="T34" fmla="*/ 1503 w 1268"/>
                  <a:gd name="T35" fmla="*/ 2101 h 1638"/>
                  <a:gd name="T36" fmla="*/ 1629 w 1268"/>
                  <a:gd name="T37" fmla="*/ 2571 h 1638"/>
                  <a:gd name="T38" fmla="*/ 1621 w 1268"/>
                  <a:gd name="T39" fmla="*/ 2871 h 1638"/>
                  <a:gd name="T40" fmla="*/ 1667 w 1268"/>
                  <a:gd name="T41" fmla="*/ 3287 h 1638"/>
                  <a:gd name="T42" fmla="*/ 1443 w 1268"/>
                  <a:gd name="T43" fmla="*/ 3401 h 1638"/>
                  <a:gd name="T44" fmla="*/ 1335 w 1268"/>
                  <a:gd name="T45" fmla="*/ 3379 h 1638"/>
                  <a:gd name="T46" fmla="*/ 1503 w 1268"/>
                  <a:gd name="T47" fmla="*/ 3426 h 1638"/>
                  <a:gd name="T48" fmla="*/ 1726 w 1268"/>
                  <a:gd name="T49" fmla="*/ 3313 h 1638"/>
                  <a:gd name="T50" fmla="*/ 1680 w 1268"/>
                  <a:gd name="T51" fmla="*/ 2898 h 1638"/>
                  <a:gd name="T52" fmla="*/ 1688 w 1268"/>
                  <a:gd name="T53" fmla="*/ 2595 h 1638"/>
                  <a:gd name="T54" fmla="*/ 1562 w 1268"/>
                  <a:gd name="T55" fmla="*/ 2127 h 1638"/>
                  <a:gd name="T56" fmla="*/ 1548 w 1268"/>
                  <a:gd name="T57" fmla="*/ 1916 h 1638"/>
                  <a:gd name="T58" fmla="*/ 1951 w 1268"/>
                  <a:gd name="T59" fmla="*/ 1738 h 1638"/>
                  <a:gd name="T60" fmla="*/ 2077 w 1268"/>
                  <a:gd name="T61" fmla="*/ 1703 h 1638"/>
                  <a:gd name="T62" fmla="*/ 2159 w 1268"/>
                  <a:gd name="T63" fmla="*/ 1649 h 1638"/>
                  <a:gd name="T64" fmla="*/ 2159 w 1268"/>
                  <a:gd name="T65" fmla="*/ 1536 h 1638"/>
                  <a:gd name="T66" fmla="*/ 2168 w 1268"/>
                  <a:gd name="T67" fmla="*/ 1440 h 1638"/>
                  <a:gd name="T68" fmla="*/ 2152 w 1268"/>
                  <a:gd name="T69" fmla="*/ 1369 h 1638"/>
                  <a:gd name="T70" fmla="*/ 2125 w 1268"/>
                  <a:gd name="T71" fmla="*/ 1243 h 1638"/>
                  <a:gd name="T72" fmla="*/ 2193 w 1268"/>
                  <a:gd name="T73" fmla="*/ 1071 h 1638"/>
                  <a:gd name="T74" fmla="*/ 2338 w 1268"/>
                  <a:gd name="T75" fmla="*/ 784 h 1638"/>
                  <a:gd name="T76" fmla="*/ 2644 w 1268"/>
                  <a:gd name="T77" fmla="*/ 790 h 1638"/>
                  <a:gd name="T78" fmla="*/ 2655 w 1268"/>
                  <a:gd name="T79" fmla="*/ 683 h 1638"/>
                  <a:gd name="T80" fmla="*/ 2585 w 1268"/>
                  <a:gd name="T81" fmla="*/ 129 h 1638"/>
                  <a:gd name="T82" fmla="*/ 308 w 1268"/>
                  <a:gd name="T83" fmla="*/ 1826 h 1638"/>
                  <a:gd name="T84" fmla="*/ 237 w 1268"/>
                  <a:gd name="T85" fmla="*/ 1838 h 1638"/>
                  <a:gd name="T86" fmla="*/ 232 w 1268"/>
                  <a:gd name="T87" fmla="*/ 1864 h 1638"/>
                  <a:gd name="T88" fmla="*/ 227 w 1268"/>
                  <a:gd name="T89" fmla="*/ 1909 h 1638"/>
                  <a:gd name="T90" fmla="*/ 286 w 1268"/>
                  <a:gd name="T91" fmla="*/ 2138 h 1638"/>
                  <a:gd name="T92" fmla="*/ 455 w 1268"/>
                  <a:gd name="T93" fmla="*/ 2804 h 1638"/>
                  <a:gd name="T94" fmla="*/ 210 w 1268"/>
                  <a:gd name="T95" fmla="*/ 2905 h 1638"/>
                  <a:gd name="T96" fmla="*/ 0 w 1268"/>
                  <a:gd name="T97" fmla="*/ 2898 h 1638"/>
                  <a:gd name="T98" fmla="*/ 0 w 1268"/>
                  <a:gd name="T99" fmla="*/ 2901 h 1638"/>
                  <a:gd name="T100" fmla="*/ 269 w 1268"/>
                  <a:gd name="T101" fmla="*/ 2929 h 1638"/>
                  <a:gd name="T102" fmla="*/ 514 w 1268"/>
                  <a:gd name="T103" fmla="*/ 2828 h 1638"/>
                  <a:gd name="T104" fmla="*/ 345 w 1268"/>
                  <a:gd name="T105" fmla="*/ 2165 h 1638"/>
                  <a:gd name="T106" fmla="*/ 286 w 1268"/>
                  <a:gd name="T107" fmla="*/ 1933 h 1638"/>
                  <a:gd name="T108" fmla="*/ 291 w 1268"/>
                  <a:gd name="T109" fmla="*/ 1890 h 1638"/>
                  <a:gd name="T110" fmla="*/ 293 w 1268"/>
                  <a:gd name="T111" fmla="*/ 1863 h 1638"/>
                  <a:gd name="T112" fmla="*/ 367 w 1268"/>
                  <a:gd name="T113" fmla="*/ 1850 h 1638"/>
                  <a:gd name="T114" fmla="*/ 816 w 1268"/>
                  <a:gd name="T115" fmla="*/ 1782 h 1638"/>
                  <a:gd name="T116" fmla="*/ 988 w 1268"/>
                  <a:gd name="T117" fmla="*/ 1744 h 1638"/>
                  <a:gd name="T118" fmla="*/ 1064 w 1268"/>
                  <a:gd name="T119" fmla="*/ 1724 h 1638"/>
                  <a:gd name="T120" fmla="*/ 757 w 1268"/>
                  <a:gd name="T121" fmla="*/ 1758 h 1638"/>
                  <a:gd name="T122" fmla="*/ 308 w 1268"/>
                  <a:gd name="T123" fmla="*/ 1826 h 163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268" h="1638">
                    <a:moveTo>
                      <a:pt x="1228" y="62"/>
                    </a:moveTo>
                    <a:cubicBezTo>
                      <a:pt x="1219" y="35"/>
                      <a:pt x="1210" y="30"/>
                      <a:pt x="1191" y="18"/>
                    </a:cubicBezTo>
                    <a:cubicBezTo>
                      <a:pt x="1175" y="7"/>
                      <a:pt x="1167" y="1"/>
                      <a:pt x="1153" y="0"/>
                    </a:cubicBezTo>
                    <a:cubicBezTo>
                      <a:pt x="1156" y="2"/>
                      <a:pt x="1159" y="4"/>
                      <a:pt x="1163" y="6"/>
                    </a:cubicBezTo>
                    <a:cubicBezTo>
                      <a:pt x="1182" y="18"/>
                      <a:pt x="1191" y="23"/>
                      <a:pt x="1200" y="50"/>
                    </a:cubicBezTo>
                    <a:cubicBezTo>
                      <a:pt x="1210" y="77"/>
                      <a:pt x="1240" y="279"/>
                      <a:pt x="1234" y="314"/>
                    </a:cubicBezTo>
                    <a:cubicBezTo>
                      <a:pt x="1227" y="349"/>
                      <a:pt x="1228" y="365"/>
                      <a:pt x="1228" y="365"/>
                    </a:cubicBezTo>
                    <a:cubicBezTo>
                      <a:pt x="1228" y="365"/>
                      <a:pt x="1143" y="382"/>
                      <a:pt x="1082" y="362"/>
                    </a:cubicBezTo>
                    <a:cubicBezTo>
                      <a:pt x="1082" y="362"/>
                      <a:pt x="1028" y="458"/>
                      <a:pt x="1014" y="499"/>
                    </a:cubicBezTo>
                    <a:cubicBezTo>
                      <a:pt x="999" y="541"/>
                      <a:pt x="982" y="581"/>
                      <a:pt x="982" y="581"/>
                    </a:cubicBezTo>
                    <a:cubicBezTo>
                      <a:pt x="982" y="581"/>
                      <a:pt x="998" y="626"/>
                      <a:pt x="994" y="641"/>
                    </a:cubicBezTo>
                    <a:cubicBezTo>
                      <a:pt x="990" y="655"/>
                      <a:pt x="1002" y="655"/>
                      <a:pt x="1002" y="675"/>
                    </a:cubicBezTo>
                    <a:cubicBezTo>
                      <a:pt x="1002" y="695"/>
                      <a:pt x="996" y="706"/>
                      <a:pt x="998" y="721"/>
                    </a:cubicBezTo>
                    <a:cubicBezTo>
                      <a:pt x="999" y="735"/>
                      <a:pt x="1006" y="757"/>
                      <a:pt x="998" y="775"/>
                    </a:cubicBezTo>
                    <a:cubicBezTo>
                      <a:pt x="990" y="794"/>
                      <a:pt x="980" y="798"/>
                      <a:pt x="959" y="801"/>
                    </a:cubicBezTo>
                    <a:cubicBezTo>
                      <a:pt x="959" y="801"/>
                      <a:pt x="911" y="813"/>
                      <a:pt x="899" y="817"/>
                    </a:cubicBezTo>
                    <a:cubicBezTo>
                      <a:pt x="899" y="817"/>
                      <a:pt x="723" y="871"/>
                      <a:pt x="708" y="902"/>
                    </a:cubicBezTo>
                    <a:cubicBezTo>
                      <a:pt x="694" y="933"/>
                      <a:pt x="694" y="963"/>
                      <a:pt x="714" y="1003"/>
                    </a:cubicBezTo>
                    <a:cubicBezTo>
                      <a:pt x="734" y="1043"/>
                      <a:pt x="774" y="1163"/>
                      <a:pt x="774" y="1227"/>
                    </a:cubicBezTo>
                    <a:cubicBezTo>
                      <a:pt x="774" y="1291"/>
                      <a:pt x="766" y="1322"/>
                      <a:pt x="770" y="1371"/>
                    </a:cubicBezTo>
                    <a:cubicBezTo>
                      <a:pt x="774" y="1421"/>
                      <a:pt x="775" y="1542"/>
                      <a:pt x="792" y="1569"/>
                    </a:cubicBezTo>
                    <a:cubicBezTo>
                      <a:pt x="792" y="1569"/>
                      <a:pt x="747" y="1626"/>
                      <a:pt x="686" y="1623"/>
                    </a:cubicBezTo>
                    <a:cubicBezTo>
                      <a:pt x="668" y="1623"/>
                      <a:pt x="650" y="1618"/>
                      <a:pt x="634" y="1613"/>
                    </a:cubicBezTo>
                    <a:cubicBezTo>
                      <a:pt x="656" y="1624"/>
                      <a:pt x="685" y="1634"/>
                      <a:pt x="714" y="1635"/>
                    </a:cubicBezTo>
                    <a:cubicBezTo>
                      <a:pt x="775" y="1638"/>
                      <a:pt x="820" y="1581"/>
                      <a:pt x="820" y="1581"/>
                    </a:cubicBezTo>
                    <a:cubicBezTo>
                      <a:pt x="803" y="1554"/>
                      <a:pt x="802" y="1433"/>
                      <a:pt x="798" y="1383"/>
                    </a:cubicBezTo>
                    <a:cubicBezTo>
                      <a:pt x="794" y="1334"/>
                      <a:pt x="802" y="1303"/>
                      <a:pt x="802" y="1239"/>
                    </a:cubicBezTo>
                    <a:cubicBezTo>
                      <a:pt x="802" y="1175"/>
                      <a:pt x="762" y="1055"/>
                      <a:pt x="742" y="1015"/>
                    </a:cubicBezTo>
                    <a:cubicBezTo>
                      <a:pt x="722" y="975"/>
                      <a:pt x="722" y="945"/>
                      <a:pt x="736" y="914"/>
                    </a:cubicBezTo>
                    <a:cubicBezTo>
                      <a:pt x="751" y="883"/>
                      <a:pt x="927" y="829"/>
                      <a:pt x="927" y="829"/>
                    </a:cubicBezTo>
                    <a:cubicBezTo>
                      <a:pt x="939" y="825"/>
                      <a:pt x="987" y="813"/>
                      <a:pt x="987" y="813"/>
                    </a:cubicBezTo>
                    <a:cubicBezTo>
                      <a:pt x="1008" y="810"/>
                      <a:pt x="1018" y="806"/>
                      <a:pt x="1026" y="787"/>
                    </a:cubicBezTo>
                    <a:cubicBezTo>
                      <a:pt x="1034" y="769"/>
                      <a:pt x="1027" y="747"/>
                      <a:pt x="1026" y="733"/>
                    </a:cubicBezTo>
                    <a:cubicBezTo>
                      <a:pt x="1024" y="718"/>
                      <a:pt x="1030" y="707"/>
                      <a:pt x="1030" y="687"/>
                    </a:cubicBezTo>
                    <a:cubicBezTo>
                      <a:pt x="1030" y="667"/>
                      <a:pt x="1018" y="667"/>
                      <a:pt x="1022" y="653"/>
                    </a:cubicBezTo>
                    <a:cubicBezTo>
                      <a:pt x="1026" y="638"/>
                      <a:pt x="1010" y="593"/>
                      <a:pt x="1010" y="593"/>
                    </a:cubicBezTo>
                    <a:cubicBezTo>
                      <a:pt x="1010" y="593"/>
                      <a:pt x="1027" y="553"/>
                      <a:pt x="1042" y="511"/>
                    </a:cubicBezTo>
                    <a:cubicBezTo>
                      <a:pt x="1056" y="470"/>
                      <a:pt x="1110" y="374"/>
                      <a:pt x="1110" y="374"/>
                    </a:cubicBezTo>
                    <a:cubicBezTo>
                      <a:pt x="1171" y="394"/>
                      <a:pt x="1256" y="377"/>
                      <a:pt x="1256" y="377"/>
                    </a:cubicBezTo>
                    <a:cubicBezTo>
                      <a:pt x="1256" y="377"/>
                      <a:pt x="1255" y="361"/>
                      <a:pt x="1262" y="326"/>
                    </a:cubicBezTo>
                    <a:cubicBezTo>
                      <a:pt x="1268" y="291"/>
                      <a:pt x="1238" y="89"/>
                      <a:pt x="1228" y="62"/>
                    </a:cubicBezTo>
                    <a:close/>
                    <a:moveTo>
                      <a:pt x="146" y="871"/>
                    </a:moveTo>
                    <a:cubicBezTo>
                      <a:pt x="110" y="869"/>
                      <a:pt x="123" y="879"/>
                      <a:pt x="112" y="877"/>
                    </a:cubicBezTo>
                    <a:cubicBezTo>
                      <a:pt x="102" y="874"/>
                      <a:pt x="123" y="891"/>
                      <a:pt x="110" y="890"/>
                    </a:cubicBezTo>
                    <a:cubicBezTo>
                      <a:pt x="96" y="889"/>
                      <a:pt x="99" y="894"/>
                      <a:pt x="108" y="911"/>
                    </a:cubicBezTo>
                    <a:cubicBezTo>
                      <a:pt x="118" y="929"/>
                      <a:pt x="134" y="978"/>
                      <a:pt x="136" y="1021"/>
                    </a:cubicBezTo>
                    <a:cubicBezTo>
                      <a:pt x="139" y="1063"/>
                      <a:pt x="192" y="1298"/>
                      <a:pt x="216" y="1338"/>
                    </a:cubicBezTo>
                    <a:cubicBezTo>
                      <a:pt x="216" y="1338"/>
                      <a:pt x="187" y="1383"/>
                      <a:pt x="100" y="1386"/>
                    </a:cubicBezTo>
                    <a:cubicBezTo>
                      <a:pt x="52" y="1387"/>
                      <a:pt x="20" y="1386"/>
                      <a:pt x="0" y="1383"/>
                    </a:cubicBezTo>
                    <a:cubicBezTo>
                      <a:pt x="0" y="1384"/>
                      <a:pt x="0" y="1385"/>
                      <a:pt x="0" y="1385"/>
                    </a:cubicBezTo>
                    <a:cubicBezTo>
                      <a:pt x="8" y="1394"/>
                      <a:pt x="42" y="1401"/>
                      <a:pt x="128" y="1398"/>
                    </a:cubicBezTo>
                    <a:cubicBezTo>
                      <a:pt x="215" y="1395"/>
                      <a:pt x="244" y="1350"/>
                      <a:pt x="244" y="1350"/>
                    </a:cubicBezTo>
                    <a:cubicBezTo>
                      <a:pt x="220" y="1310"/>
                      <a:pt x="167" y="1075"/>
                      <a:pt x="164" y="1033"/>
                    </a:cubicBezTo>
                    <a:cubicBezTo>
                      <a:pt x="162" y="990"/>
                      <a:pt x="146" y="941"/>
                      <a:pt x="136" y="923"/>
                    </a:cubicBezTo>
                    <a:cubicBezTo>
                      <a:pt x="127" y="906"/>
                      <a:pt x="124" y="901"/>
                      <a:pt x="138" y="902"/>
                    </a:cubicBezTo>
                    <a:cubicBezTo>
                      <a:pt x="151" y="903"/>
                      <a:pt x="130" y="886"/>
                      <a:pt x="140" y="889"/>
                    </a:cubicBezTo>
                    <a:cubicBezTo>
                      <a:pt x="151" y="891"/>
                      <a:pt x="138" y="881"/>
                      <a:pt x="174" y="883"/>
                    </a:cubicBezTo>
                    <a:cubicBezTo>
                      <a:pt x="272" y="890"/>
                      <a:pt x="360" y="862"/>
                      <a:pt x="388" y="851"/>
                    </a:cubicBezTo>
                    <a:cubicBezTo>
                      <a:pt x="405" y="845"/>
                      <a:pt x="442" y="837"/>
                      <a:pt x="470" y="832"/>
                    </a:cubicBezTo>
                    <a:cubicBezTo>
                      <a:pt x="472" y="826"/>
                      <a:pt x="503" y="829"/>
                      <a:pt x="506" y="823"/>
                    </a:cubicBezTo>
                    <a:cubicBezTo>
                      <a:pt x="506" y="823"/>
                      <a:pt x="388" y="829"/>
                      <a:pt x="360" y="839"/>
                    </a:cubicBezTo>
                    <a:cubicBezTo>
                      <a:pt x="332" y="850"/>
                      <a:pt x="244" y="878"/>
                      <a:pt x="146" y="871"/>
                    </a:cubicBezTo>
                    <a:close/>
                  </a:path>
                </a:pathLst>
              </a:custGeom>
              <a:solidFill>
                <a:srgbClr val="A2C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3" name="Freeform 140">
                <a:extLst>
                  <a:ext uri="{FF2B5EF4-FFF2-40B4-BE49-F238E27FC236}">
                    <a16:creationId xmlns:a16="http://schemas.microsoft.com/office/drawing/2014/main" id="{9360FEBE-AE12-45D9-B061-28957B66C1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9" y="1399"/>
                <a:ext cx="1637" cy="2111"/>
              </a:xfrm>
              <a:custGeom>
                <a:avLst/>
                <a:gdLst>
                  <a:gd name="T0" fmla="*/ 2598 w 1277"/>
                  <a:gd name="T1" fmla="*/ 33 h 1649"/>
                  <a:gd name="T2" fmla="*/ 2689 w 1277"/>
                  <a:gd name="T3" fmla="*/ 63 h 1649"/>
                  <a:gd name="T4" fmla="*/ 2565 w 1277"/>
                  <a:gd name="T5" fmla="*/ 22 h 1649"/>
                  <a:gd name="T6" fmla="*/ 2278 w 1277"/>
                  <a:gd name="T7" fmla="*/ 151 h 1649"/>
                  <a:gd name="T8" fmla="*/ 2019 w 1277"/>
                  <a:gd name="T9" fmla="*/ 346 h 1649"/>
                  <a:gd name="T10" fmla="*/ 2150 w 1277"/>
                  <a:gd name="T11" fmla="*/ 287 h 1649"/>
                  <a:gd name="T12" fmla="*/ 2580 w 1277"/>
                  <a:gd name="T13" fmla="*/ 29 h 1649"/>
                  <a:gd name="T14" fmla="*/ 1525 w 1277"/>
                  <a:gd name="T15" fmla="*/ 3382 h 1649"/>
                  <a:gd name="T16" fmla="*/ 1333 w 1277"/>
                  <a:gd name="T17" fmla="*/ 2121 h 1649"/>
                  <a:gd name="T18" fmla="*/ 1246 w 1277"/>
                  <a:gd name="T19" fmla="*/ 1814 h 1649"/>
                  <a:gd name="T20" fmla="*/ 1386 w 1277"/>
                  <a:gd name="T21" fmla="*/ 2966 h 1649"/>
                  <a:gd name="T22" fmla="*/ 1643 w 1277"/>
                  <a:gd name="T23" fmla="*/ 3459 h 1649"/>
                  <a:gd name="T24" fmla="*/ 1847 w 1277"/>
                  <a:gd name="T25" fmla="*/ 29 h 1649"/>
                  <a:gd name="T26" fmla="*/ 1424 w 1277"/>
                  <a:gd name="T27" fmla="*/ 449 h 1649"/>
                  <a:gd name="T28" fmla="*/ 1545 w 1277"/>
                  <a:gd name="T29" fmla="*/ 713 h 1649"/>
                  <a:gd name="T30" fmla="*/ 1509 w 1277"/>
                  <a:gd name="T31" fmla="*/ 478 h 1649"/>
                  <a:gd name="T32" fmla="*/ 1933 w 1277"/>
                  <a:gd name="T33" fmla="*/ 58 h 1649"/>
                  <a:gd name="T34" fmla="*/ 1942 w 1277"/>
                  <a:gd name="T35" fmla="*/ 24 h 1649"/>
                  <a:gd name="T36" fmla="*/ 1555 w 1277"/>
                  <a:gd name="T37" fmla="*/ 830 h 1649"/>
                  <a:gd name="T38" fmla="*/ 1465 w 1277"/>
                  <a:gd name="T39" fmla="*/ 1048 h 1649"/>
                  <a:gd name="T40" fmla="*/ 1306 w 1277"/>
                  <a:gd name="T41" fmla="*/ 1189 h 1649"/>
                  <a:gd name="T42" fmla="*/ 1141 w 1277"/>
                  <a:gd name="T43" fmla="*/ 1301 h 1649"/>
                  <a:gd name="T44" fmla="*/ 135 w 1277"/>
                  <a:gd name="T45" fmla="*/ 1491 h 1649"/>
                  <a:gd name="T46" fmla="*/ 179 w 1277"/>
                  <a:gd name="T47" fmla="*/ 2633 h 1649"/>
                  <a:gd name="T48" fmla="*/ 282 w 1277"/>
                  <a:gd name="T49" fmla="*/ 2965 h 1649"/>
                  <a:gd name="T50" fmla="*/ 104 w 1277"/>
                  <a:gd name="T51" fmla="*/ 1852 h 1649"/>
                  <a:gd name="T52" fmla="*/ 633 w 1277"/>
                  <a:gd name="T53" fmla="*/ 1406 h 1649"/>
                  <a:gd name="T54" fmla="*/ 1342 w 1277"/>
                  <a:gd name="T55" fmla="*/ 1275 h 1649"/>
                  <a:gd name="T56" fmla="*/ 1451 w 1277"/>
                  <a:gd name="T57" fmla="*/ 1159 h 1649"/>
                  <a:gd name="T58" fmla="*/ 1574 w 1277"/>
                  <a:gd name="T59" fmla="*/ 954 h 1649"/>
                  <a:gd name="T60" fmla="*/ 1614 w 1277"/>
                  <a:gd name="T61" fmla="*/ 709 h 1649"/>
                  <a:gd name="T62" fmla="*/ 1555 w 1277"/>
                  <a:gd name="T63" fmla="*/ 830 h 164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77" h="1649">
                    <a:moveTo>
                      <a:pt x="1241" y="16"/>
                    </a:moveTo>
                    <a:cubicBezTo>
                      <a:pt x="1238" y="16"/>
                      <a:pt x="1235" y="16"/>
                      <a:pt x="1233" y="16"/>
                    </a:cubicBezTo>
                    <a:cubicBezTo>
                      <a:pt x="1258" y="23"/>
                      <a:pt x="1258" y="23"/>
                      <a:pt x="1258" y="23"/>
                    </a:cubicBezTo>
                    <a:cubicBezTo>
                      <a:pt x="1258" y="23"/>
                      <a:pt x="1262" y="29"/>
                      <a:pt x="1277" y="30"/>
                    </a:cubicBezTo>
                    <a:cubicBezTo>
                      <a:pt x="1264" y="21"/>
                      <a:pt x="1257" y="16"/>
                      <a:pt x="1241" y="16"/>
                    </a:cubicBezTo>
                    <a:close/>
                    <a:moveTo>
                      <a:pt x="1218" y="10"/>
                    </a:moveTo>
                    <a:cubicBezTo>
                      <a:pt x="1185" y="0"/>
                      <a:pt x="1185" y="0"/>
                      <a:pt x="1185" y="0"/>
                    </a:cubicBezTo>
                    <a:cubicBezTo>
                      <a:pt x="1185" y="0"/>
                      <a:pt x="1102" y="59"/>
                      <a:pt x="1081" y="72"/>
                    </a:cubicBezTo>
                    <a:cubicBezTo>
                      <a:pt x="1060" y="86"/>
                      <a:pt x="1009" y="120"/>
                      <a:pt x="994" y="138"/>
                    </a:cubicBezTo>
                    <a:cubicBezTo>
                      <a:pt x="988" y="145"/>
                      <a:pt x="974" y="156"/>
                      <a:pt x="959" y="165"/>
                    </a:cubicBezTo>
                    <a:cubicBezTo>
                      <a:pt x="946" y="173"/>
                      <a:pt x="923" y="190"/>
                      <a:pt x="923" y="190"/>
                    </a:cubicBezTo>
                    <a:cubicBezTo>
                      <a:pt x="923" y="190"/>
                      <a:pt x="1005" y="155"/>
                      <a:pt x="1020" y="137"/>
                    </a:cubicBezTo>
                    <a:cubicBezTo>
                      <a:pt x="1035" y="120"/>
                      <a:pt x="1097" y="92"/>
                      <a:pt x="1118" y="78"/>
                    </a:cubicBezTo>
                    <a:cubicBezTo>
                      <a:pt x="1139" y="65"/>
                      <a:pt x="1219" y="18"/>
                      <a:pt x="1225" y="14"/>
                    </a:cubicBezTo>
                    <a:cubicBezTo>
                      <a:pt x="1220" y="12"/>
                      <a:pt x="1218" y="10"/>
                      <a:pt x="1218" y="10"/>
                    </a:cubicBezTo>
                    <a:close/>
                    <a:moveTo>
                      <a:pt x="724" y="1612"/>
                    </a:moveTo>
                    <a:cubicBezTo>
                      <a:pt x="724" y="1612"/>
                      <a:pt x="712" y="1490"/>
                      <a:pt x="698" y="1427"/>
                    </a:cubicBezTo>
                    <a:cubicBezTo>
                      <a:pt x="685" y="1364"/>
                      <a:pt x="642" y="1054"/>
                      <a:pt x="633" y="1011"/>
                    </a:cubicBezTo>
                    <a:cubicBezTo>
                      <a:pt x="601" y="860"/>
                      <a:pt x="626" y="811"/>
                      <a:pt x="656" y="778"/>
                    </a:cubicBezTo>
                    <a:cubicBezTo>
                      <a:pt x="656" y="778"/>
                      <a:pt x="601" y="823"/>
                      <a:pt x="591" y="865"/>
                    </a:cubicBezTo>
                    <a:cubicBezTo>
                      <a:pt x="582" y="905"/>
                      <a:pt x="589" y="961"/>
                      <a:pt x="593" y="998"/>
                    </a:cubicBezTo>
                    <a:cubicBezTo>
                      <a:pt x="598" y="1042"/>
                      <a:pt x="645" y="1351"/>
                      <a:pt x="658" y="1414"/>
                    </a:cubicBezTo>
                    <a:cubicBezTo>
                      <a:pt x="672" y="1476"/>
                      <a:pt x="684" y="1599"/>
                      <a:pt x="684" y="1599"/>
                    </a:cubicBezTo>
                    <a:cubicBezTo>
                      <a:pt x="687" y="1606"/>
                      <a:pt x="730" y="1637"/>
                      <a:pt x="780" y="1649"/>
                    </a:cubicBezTo>
                    <a:cubicBezTo>
                      <a:pt x="749" y="1635"/>
                      <a:pt x="726" y="1617"/>
                      <a:pt x="724" y="1612"/>
                    </a:cubicBezTo>
                    <a:close/>
                    <a:moveTo>
                      <a:pt x="877" y="14"/>
                    </a:moveTo>
                    <a:cubicBezTo>
                      <a:pt x="858" y="16"/>
                      <a:pt x="790" y="30"/>
                      <a:pt x="760" y="59"/>
                    </a:cubicBezTo>
                    <a:cubicBezTo>
                      <a:pt x="729" y="88"/>
                      <a:pt x="685" y="191"/>
                      <a:pt x="676" y="214"/>
                    </a:cubicBezTo>
                    <a:cubicBezTo>
                      <a:pt x="666" y="236"/>
                      <a:pt x="640" y="284"/>
                      <a:pt x="640" y="284"/>
                    </a:cubicBezTo>
                    <a:cubicBezTo>
                      <a:pt x="653" y="314"/>
                      <a:pt x="702" y="332"/>
                      <a:pt x="733" y="340"/>
                    </a:cubicBezTo>
                    <a:cubicBezTo>
                      <a:pt x="710" y="330"/>
                      <a:pt x="688" y="316"/>
                      <a:pt x="680" y="298"/>
                    </a:cubicBezTo>
                    <a:cubicBezTo>
                      <a:pt x="680" y="298"/>
                      <a:pt x="706" y="250"/>
                      <a:pt x="716" y="227"/>
                    </a:cubicBezTo>
                    <a:cubicBezTo>
                      <a:pt x="725" y="204"/>
                      <a:pt x="769" y="102"/>
                      <a:pt x="800" y="72"/>
                    </a:cubicBezTo>
                    <a:cubicBezTo>
                      <a:pt x="830" y="43"/>
                      <a:pt x="898" y="30"/>
                      <a:pt x="917" y="27"/>
                    </a:cubicBezTo>
                    <a:cubicBezTo>
                      <a:pt x="917" y="27"/>
                      <a:pt x="918" y="27"/>
                      <a:pt x="921" y="26"/>
                    </a:cubicBezTo>
                    <a:cubicBezTo>
                      <a:pt x="922" y="18"/>
                      <a:pt x="922" y="12"/>
                      <a:pt x="922" y="12"/>
                    </a:cubicBezTo>
                    <a:cubicBezTo>
                      <a:pt x="901" y="7"/>
                      <a:pt x="877" y="14"/>
                      <a:pt x="877" y="14"/>
                    </a:cubicBezTo>
                    <a:close/>
                    <a:moveTo>
                      <a:pt x="738" y="395"/>
                    </a:moveTo>
                    <a:cubicBezTo>
                      <a:pt x="738" y="395"/>
                      <a:pt x="721" y="440"/>
                      <a:pt x="714" y="454"/>
                    </a:cubicBezTo>
                    <a:cubicBezTo>
                      <a:pt x="708" y="467"/>
                      <a:pt x="713" y="500"/>
                      <a:pt x="696" y="500"/>
                    </a:cubicBezTo>
                    <a:cubicBezTo>
                      <a:pt x="678" y="500"/>
                      <a:pt x="673" y="535"/>
                      <a:pt x="649" y="539"/>
                    </a:cubicBezTo>
                    <a:cubicBezTo>
                      <a:pt x="625" y="543"/>
                      <a:pt x="641" y="563"/>
                      <a:pt x="620" y="567"/>
                    </a:cubicBezTo>
                    <a:cubicBezTo>
                      <a:pt x="598" y="571"/>
                      <a:pt x="620" y="598"/>
                      <a:pt x="597" y="595"/>
                    </a:cubicBezTo>
                    <a:cubicBezTo>
                      <a:pt x="574" y="592"/>
                      <a:pt x="568" y="624"/>
                      <a:pt x="541" y="620"/>
                    </a:cubicBezTo>
                    <a:cubicBezTo>
                      <a:pt x="452" y="607"/>
                      <a:pt x="322" y="646"/>
                      <a:pt x="260" y="656"/>
                    </a:cubicBezTo>
                    <a:cubicBezTo>
                      <a:pt x="197" y="667"/>
                      <a:pt x="110" y="686"/>
                      <a:pt x="64" y="711"/>
                    </a:cubicBezTo>
                    <a:cubicBezTo>
                      <a:pt x="17" y="736"/>
                      <a:pt x="0" y="830"/>
                      <a:pt x="9" y="870"/>
                    </a:cubicBezTo>
                    <a:cubicBezTo>
                      <a:pt x="18" y="910"/>
                      <a:pt x="70" y="1212"/>
                      <a:pt x="85" y="1255"/>
                    </a:cubicBezTo>
                    <a:cubicBezTo>
                      <a:pt x="100" y="1298"/>
                      <a:pt x="94" y="1402"/>
                      <a:pt x="94" y="1402"/>
                    </a:cubicBezTo>
                    <a:cubicBezTo>
                      <a:pt x="99" y="1407"/>
                      <a:pt x="111" y="1411"/>
                      <a:pt x="134" y="1413"/>
                    </a:cubicBezTo>
                    <a:cubicBezTo>
                      <a:pt x="135" y="1401"/>
                      <a:pt x="139" y="1308"/>
                      <a:pt x="125" y="1268"/>
                    </a:cubicBezTo>
                    <a:cubicBezTo>
                      <a:pt x="110" y="1226"/>
                      <a:pt x="58" y="923"/>
                      <a:pt x="49" y="883"/>
                    </a:cubicBezTo>
                    <a:cubicBezTo>
                      <a:pt x="40" y="843"/>
                      <a:pt x="57" y="750"/>
                      <a:pt x="104" y="724"/>
                    </a:cubicBezTo>
                    <a:cubicBezTo>
                      <a:pt x="150" y="699"/>
                      <a:pt x="237" y="680"/>
                      <a:pt x="300" y="670"/>
                    </a:cubicBezTo>
                    <a:cubicBezTo>
                      <a:pt x="362" y="659"/>
                      <a:pt x="492" y="620"/>
                      <a:pt x="581" y="634"/>
                    </a:cubicBezTo>
                    <a:cubicBezTo>
                      <a:pt x="608" y="638"/>
                      <a:pt x="614" y="606"/>
                      <a:pt x="637" y="608"/>
                    </a:cubicBezTo>
                    <a:cubicBezTo>
                      <a:pt x="660" y="611"/>
                      <a:pt x="638" y="584"/>
                      <a:pt x="660" y="580"/>
                    </a:cubicBezTo>
                    <a:cubicBezTo>
                      <a:pt x="681" y="576"/>
                      <a:pt x="665" y="556"/>
                      <a:pt x="689" y="552"/>
                    </a:cubicBezTo>
                    <a:cubicBezTo>
                      <a:pt x="713" y="548"/>
                      <a:pt x="718" y="514"/>
                      <a:pt x="736" y="514"/>
                    </a:cubicBezTo>
                    <a:cubicBezTo>
                      <a:pt x="753" y="514"/>
                      <a:pt x="740" y="468"/>
                      <a:pt x="747" y="455"/>
                    </a:cubicBezTo>
                    <a:cubicBezTo>
                      <a:pt x="727" y="439"/>
                      <a:pt x="760" y="418"/>
                      <a:pt x="760" y="418"/>
                    </a:cubicBezTo>
                    <a:cubicBezTo>
                      <a:pt x="760" y="418"/>
                      <a:pt x="751" y="352"/>
                      <a:pt x="766" y="338"/>
                    </a:cubicBezTo>
                    <a:cubicBezTo>
                      <a:pt x="757" y="349"/>
                      <a:pt x="757" y="349"/>
                      <a:pt x="757" y="349"/>
                    </a:cubicBezTo>
                    <a:cubicBezTo>
                      <a:pt x="744" y="364"/>
                      <a:pt x="738" y="395"/>
                      <a:pt x="738" y="395"/>
                    </a:cubicBezTo>
                    <a:close/>
                  </a:path>
                </a:pathLst>
              </a:custGeom>
              <a:solidFill>
                <a:srgbClr val="DAE7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4" name="Freeform 141">
                <a:extLst>
                  <a:ext uri="{FF2B5EF4-FFF2-40B4-BE49-F238E27FC236}">
                    <a16:creationId xmlns:a16="http://schemas.microsoft.com/office/drawing/2014/main" id="{BFA3D3FF-331A-4568-BE1F-90889A10B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1399"/>
                <a:ext cx="1746" cy="2118"/>
              </a:xfrm>
              <a:custGeom>
                <a:avLst/>
                <a:gdLst>
                  <a:gd name="T0" fmla="*/ 1941 w 1362"/>
                  <a:gd name="T1" fmla="*/ 398 h 1655"/>
                  <a:gd name="T2" fmla="*/ 2093 w 1362"/>
                  <a:gd name="T3" fmla="*/ 291 h 1655"/>
                  <a:gd name="T4" fmla="*/ 2278 w 1362"/>
                  <a:gd name="T5" fmla="*/ 151 h 1655"/>
                  <a:gd name="T6" fmla="*/ 2496 w 1362"/>
                  <a:gd name="T7" fmla="*/ 0 h 1655"/>
                  <a:gd name="T8" fmla="*/ 2565 w 1362"/>
                  <a:gd name="T9" fmla="*/ 22 h 1655"/>
                  <a:gd name="T10" fmla="*/ 2615 w 1362"/>
                  <a:gd name="T11" fmla="*/ 33 h 1655"/>
                  <a:gd name="T12" fmla="*/ 2706 w 1362"/>
                  <a:gd name="T13" fmla="*/ 74 h 1655"/>
                  <a:gd name="T14" fmla="*/ 2786 w 1362"/>
                  <a:gd name="T15" fmla="*/ 165 h 1655"/>
                  <a:gd name="T16" fmla="*/ 2856 w 1362"/>
                  <a:gd name="T17" fmla="*/ 719 h 1655"/>
                  <a:gd name="T18" fmla="*/ 2845 w 1362"/>
                  <a:gd name="T19" fmla="*/ 825 h 1655"/>
                  <a:gd name="T20" fmla="*/ 2536 w 1362"/>
                  <a:gd name="T21" fmla="*/ 819 h 1655"/>
                  <a:gd name="T22" fmla="*/ 2393 w 1362"/>
                  <a:gd name="T23" fmla="*/ 1107 h 1655"/>
                  <a:gd name="T24" fmla="*/ 2325 w 1362"/>
                  <a:gd name="T25" fmla="*/ 1278 h 1655"/>
                  <a:gd name="T26" fmla="*/ 2351 w 1362"/>
                  <a:gd name="T27" fmla="*/ 1404 h 1655"/>
                  <a:gd name="T28" fmla="*/ 2368 w 1362"/>
                  <a:gd name="T29" fmla="*/ 1476 h 1655"/>
                  <a:gd name="T30" fmla="*/ 2360 w 1362"/>
                  <a:gd name="T31" fmla="*/ 1573 h 1655"/>
                  <a:gd name="T32" fmla="*/ 2360 w 1362"/>
                  <a:gd name="T33" fmla="*/ 1685 h 1655"/>
                  <a:gd name="T34" fmla="*/ 2278 w 1362"/>
                  <a:gd name="T35" fmla="*/ 1739 h 1655"/>
                  <a:gd name="T36" fmla="*/ 2151 w 1362"/>
                  <a:gd name="T37" fmla="*/ 1774 h 1655"/>
                  <a:gd name="T38" fmla="*/ 1749 w 1362"/>
                  <a:gd name="T39" fmla="*/ 1950 h 1655"/>
                  <a:gd name="T40" fmla="*/ 1761 w 1362"/>
                  <a:gd name="T41" fmla="*/ 2164 h 1655"/>
                  <a:gd name="T42" fmla="*/ 1888 w 1362"/>
                  <a:gd name="T43" fmla="*/ 2632 h 1655"/>
                  <a:gd name="T44" fmla="*/ 1878 w 1362"/>
                  <a:gd name="T45" fmla="*/ 2934 h 1655"/>
                  <a:gd name="T46" fmla="*/ 1925 w 1362"/>
                  <a:gd name="T47" fmla="*/ 3349 h 1655"/>
                  <a:gd name="T48" fmla="*/ 1702 w 1362"/>
                  <a:gd name="T49" fmla="*/ 3462 h 1655"/>
                  <a:gd name="T50" fmla="*/ 1441 w 1362"/>
                  <a:gd name="T51" fmla="*/ 3350 h 1655"/>
                  <a:gd name="T52" fmla="*/ 1387 w 1362"/>
                  <a:gd name="T53" fmla="*/ 2964 h 1655"/>
                  <a:gd name="T54" fmla="*/ 1249 w 1362"/>
                  <a:gd name="T55" fmla="*/ 2091 h 1655"/>
                  <a:gd name="T56" fmla="*/ 1260 w 1362"/>
                  <a:gd name="T57" fmla="*/ 1767 h 1655"/>
                  <a:gd name="T58" fmla="*/ 1015 w 1362"/>
                  <a:gd name="T59" fmla="*/ 1820 h 1655"/>
                  <a:gd name="T60" fmla="*/ 565 w 1362"/>
                  <a:gd name="T61" fmla="*/ 1886 h 1655"/>
                  <a:gd name="T62" fmla="*/ 494 w 1362"/>
                  <a:gd name="T63" fmla="*/ 1898 h 1655"/>
                  <a:gd name="T64" fmla="*/ 488 w 1362"/>
                  <a:gd name="T65" fmla="*/ 1926 h 1655"/>
                  <a:gd name="T66" fmla="*/ 485 w 1362"/>
                  <a:gd name="T67" fmla="*/ 1971 h 1655"/>
                  <a:gd name="T68" fmla="*/ 544 w 1362"/>
                  <a:gd name="T69" fmla="*/ 2201 h 1655"/>
                  <a:gd name="T70" fmla="*/ 711 w 1362"/>
                  <a:gd name="T71" fmla="*/ 2864 h 1655"/>
                  <a:gd name="T72" fmla="*/ 468 w 1362"/>
                  <a:gd name="T73" fmla="*/ 2966 h 1655"/>
                  <a:gd name="T74" fmla="*/ 199 w 1362"/>
                  <a:gd name="T75" fmla="*/ 2938 h 1655"/>
                  <a:gd name="T76" fmla="*/ 179 w 1362"/>
                  <a:gd name="T77" fmla="*/ 2630 h 1655"/>
                  <a:gd name="T78" fmla="*/ 19 w 1362"/>
                  <a:gd name="T79" fmla="*/ 1822 h 1655"/>
                  <a:gd name="T80" fmla="*/ 135 w 1362"/>
                  <a:gd name="T81" fmla="*/ 1491 h 1655"/>
                  <a:gd name="T82" fmla="*/ 547 w 1362"/>
                  <a:gd name="T83" fmla="*/ 1376 h 1655"/>
                  <a:gd name="T84" fmla="*/ 1141 w 1362"/>
                  <a:gd name="T85" fmla="*/ 1299 h 1655"/>
                  <a:gd name="T86" fmla="*/ 1258 w 1362"/>
                  <a:gd name="T87" fmla="*/ 1246 h 1655"/>
                  <a:gd name="T88" fmla="*/ 1306 w 1362"/>
                  <a:gd name="T89" fmla="*/ 1189 h 1655"/>
                  <a:gd name="T90" fmla="*/ 1368 w 1362"/>
                  <a:gd name="T91" fmla="*/ 1130 h 1655"/>
                  <a:gd name="T92" fmla="*/ 1465 w 1362"/>
                  <a:gd name="T93" fmla="*/ 1048 h 1655"/>
                  <a:gd name="T94" fmla="*/ 1504 w 1362"/>
                  <a:gd name="T95" fmla="*/ 952 h 1655"/>
                  <a:gd name="T96" fmla="*/ 1555 w 1362"/>
                  <a:gd name="T97" fmla="*/ 829 h 1655"/>
                  <a:gd name="T98" fmla="*/ 1601 w 1362"/>
                  <a:gd name="T99" fmla="*/ 726 h 1655"/>
                  <a:gd name="T100" fmla="*/ 1347 w 1362"/>
                  <a:gd name="T101" fmla="*/ 595 h 1655"/>
                  <a:gd name="T102" fmla="*/ 1424 w 1362"/>
                  <a:gd name="T103" fmla="*/ 449 h 1655"/>
                  <a:gd name="T104" fmla="*/ 1601 w 1362"/>
                  <a:gd name="T105" fmla="*/ 124 h 1655"/>
                  <a:gd name="T106" fmla="*/ 1847 w 1362"/>
                  <a:gd name="T107" fmla="*/ 29 h 1655"/>
                  <a:gd name="T108" fmla="*/ 1942 w 1362"/>
                  <a:gd name="T109" fmla="*/ 24 h 1655"/>
                  <a:gd name="T110" fmla="*/ 1933 w 1362"/>
                  <a:gd name="T111" fmla="*/ 165 h 1655"/>
                  <a:gd name="T112" fmla="*/ 1941 w 1362"/>
                  <a:gd name="T113" fmla="*/ 398 h 165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362" h="1655">
                    <a:moveTo>
                      <a:pt x="921" y="190"/>
                    </a:moveTo>
                    <a:cubicBezTo>
                      <a:pt x="921" y="190"/>
                      <a:pt x="980" y="155"/>
                      <a:pt x="994" y="138"/>
                    </a:cubicBezTo>
                    <a:cubicBezTo>
                      <a:pt x="1009" y="120"/>
                      <a:pt x="1060" y="86"/>
                      <a:pt x="1081" y="72"/>
                    </a:cubicBezTo>
                    <a:cubicBezTo>
                      <a:pt x="1102" y="59"/>
                      <a:pt x="1185" y="0"/>
                      <a:pt x="1185" y="0"/>
                    </a:cubicBezTo>
                    <a:cubicBezTo>
                      <a:pt x="1218" y="10"/>
                      <a:pt x="1218" y="10"/>
                      <a:pt x="1218" y="10"/>
                    </a:cubicBezTo>
                    <a:cubicBezTo>
                      <a:pt x="1218" y="10"/>
                      <a:pt x="1222" y="16"/>
                      <a:pt x="1241" y="16"/>
                    </a:cubicBezTo>
                    <a:cubicBezTo>
                      <a:pt x="1260" y="16"/>
                      <a:pt x="1266" y="23"/>
                      <a:pt x="1285" y="35"/>
                    </a:cubicBezTo>
                    <a:cubicBezTo>
                      <a:pt x="1304" y="47"/>
                      <a:pt x="1313" y="52"/>
                      <a:pt x="1322" y="79"/>
                    </a:cubicBezTo>
                    <a:cubicBezTo>
                      <a:pt x="1332" y="106"/>
                      <a:pt x="1362" y="308"/>
                      <a:pt x="1356" y="343"/>
                    </a:cubicBezTo>
                    <a:cubicBezTo>
                      <a:pt x="1349" y="378"/>
                      <a:pt x="1350" y="394"/>
                      <a:pt x="1350" y="394"/>
                    </a:cubicBezTo>
                    <a:cubicBezTo>
                      <a:pt x="1350" y="394"/>
                      <a:pt x="1265" y="411"/>
                      <a:pt x="1204" y="391"/>
                    </a:cubicBezTo>
                    <a:cubicBezTo>
                      <a:pt x="1204" y="391"/>
                      <a:pt x="1150" y="487"/>
                      <a:pt x="1136" y="528"/>
                    </a:cubicBezTo>
                    <a:cubicBezTo>
                      <a:pt x="1121" y="570"/>
                      <a:pt x="1104" y="610"/>
                      <a:pt x="1104" y="610"/>
                    </a:cubicBezTo>
                    <a:cubicBezTo>
                      <a:pt x="1104" y="610"/>
                      <a:pt x="1120" y="655"/>
                      <a:pt x="1116" y="670"/>
                    </a:cubicBezTo>
                    <a:cubicBezTo>
                      <a:pt x="1112" y="684"/>
                      <a:pt x="1124" y="684"/>
                      <a:pt x="1124" y="704"/>
                    </a:cubicBezTo>
                    <a:cubicBezTo>
                      <a:pt x="1124" y="724"/>
                      <a:pt x="1118" y="735"/>
                      <a:pt x="1120" y="750"/>
                    </a:cubicBezTo>
                    <a:cubicBezTo>
                      <a:pt x="1121" y="764"/>
                      <a:pt x="1128" y="786"/>
                      <a:pt x="1120" y="804"/>
                    </a:cubicBezTo>
                    <a:cubicBezTo>
                      <a:pt x="1112" y="823"/>
                      <a:pt x="1102" y="827"/>
                      <a:pt x="1081" y="830"/>
                    </a:cubicBezTo>
                    <a:cubicBezTo>
                      <a:pt x="1081" y="830"/>
                      <a:pt x="1033" y="842"/>
                      <a:pt x="1021" y="846"/>
                    </a:cubicBezTo>
                    <a:cubicBezTo>
                      <a:pt x="1021" y="846"/>
                      <a:pt x="845" y="900"/>
                      <a:pt x="830" y="931"/>
                    </a:cubicBezTo>
                    <a:cubicBezTo>
                      <a:pt x="816" y="962"/>
                      <a:pt x="816" y="992"/>
                      <a:pt x="836" y="1032"/>
                    </a:cubicBezTo>
                    <a:cubicBezTo>
                      <a:pt x="856" y="1072"/>
                      <a:pt x="896" y="1192"/>
                      <a:pt x="896" y="1256"/>
                    </a:cubicBezTo>
                    <a:cubicBezTo>
                      <a:pt x="896" y="1320"/>
                      <a:pt x="888" y="1351"/>
                      <a:pt x="892" y="1400"/>
                    </a:cubicBezTo>
                    <a:cubicBezTo>
                      <a:pt x="896" y="1450"/>
                      <a:pt x="897" y="1571"/>
                      <a:pt x="914" y="1598"/>
                    </a:cubicBezTo>
                    <a:cubicBezTo>
                      <a:pt x="914" y="1598"/>
                      <a:pt x="869" y="1655"/>
                      <a:pt x="808" y="1652"/>
                    </a:cubicBezTo>
                    <a:cubicBezTo>
                      <a:pt x="746" y="1650"/>
                      <a:pt x="688" y="1607"/>
                      <a:pt x="684" y="1599"/>
                    </a:cubicBezTo>
                    <a:cubicBezTo>
                      <a:pt x="684" y="1599"/>
                      <a:pt x="672" y="1476"/>
                      <a:pt x="658" y="1414"/>
                    </a:cubicBezTo>
                    <a:cubicBezTo>
                      <a:pt x="645" y="1351"/>
                      <a:pt x="598" y="1042"/>
                      <a:pt x="593" y="998"/>
                    </a:cubicBezTo>
                    <a:cubicBezTo>
                      <a:pt x="588" y="954"/>
                      <a:pt x="580" y="883"/>
                      <a:pt x="598" y="843"/>
                    </a:cubicBezTo>
                    <a:cubicBezTo>
                      <a:pt x="598" y="843"/>
                      <a:pt x="510" y="858"/>
                      <a:pt x="482" y="868"/>
                    </a:cubicBezTo>
                    <a:cubicBezTo>
                      <a:pt x="454" y="879"/>
                      <a:pt x="366" y="907"/>
                      <a:pt x="268" y="900"/>
                    </a:cubicBezTo>
                    <a:cubicBezTo>
                      <a:pt x="232" y="898"/>
                      <a:pt x="245" y="908"/>
                      <a:pt x="234" y="906"/>
                    </a:cubicBezTo>
                    <a:cubicBezTo>
                      <a:pt x="224" y="903"/>
                      <a:pt x="245" y="920"/>
                      <a:pt x="232" y="919"/>
                    </a:cubicBezTo>
                    <a:cubicBezTo>
                      <a:pt x="218" y="918"/>
                      <a:pt x="221" y="923"/>
                      <a:pt x="230" y="940"/>
                    </a:cubicBezTo>
                    <a:cubicBezTo>
                      <a:pt x="240" y="958"/>
                      <a:pt x="256" y="1007"/>
                      <a:pt x="258" y="1050"/>
                    </a:cubicBezTo>
                    <a:cubicBezTo>
                      <a:pt x="261" y="1092"/>
                      <a:pt x="314" y="1327"/>
                      <a:pt x="338" y="1367"/>
                    </a:cubicBezTo>
                    <a:cubicBezTo>
                      <a:pt x="338" y="1367"/>
                      <a:pt x="309" y="1412"/>
                      <a:pt x="222" y="1415"/>
                    </a:cubicBezTo>
                    <a:cubicBezTo>
                      <a:pt x="136" y="1418"/>
                      <a:pt x="102" y="1411"/>
                      <a:pt x="94" y="1402"/>
                    </a:cubicBezTo>
                    <a:cubicBezTo>
                      <a:pt x="94" y="1402"/>
                      <a:pt x="100" y="1298"/>
                      <a:pt x="85" y="1255"/>
                    </a:cubicBezTo>
                    <a:cubicBezTo>
                      <a:pt x="70" y="1212"/>
                      <a:pt x="18" y="910"/>
                      <a:pt x="9" y="870"/>
                    </a:cubicBezTo>
                    <a:cubicBezTo>
                      <a:pt x="0" y="830"/>
                      <a:pt x="17" y="736"/>
                      <a:pt x="64" y="711"/>
                    </a:cubicBezTo>
                    <a:cubicBezTo>
                      <a:pt x="110" y="686"/>
                      <a:pt x="197" y="667"/>
                      <a:pt x="260" y="656"/>
                    </a:cubicBezTo>
                    <a:cubicBezTo>
                      <a:pt x="322" y="646"/>
                      <a:pt x="452" y="607"/>
                      <a:pt x="541" y="620"/>
                    </a:cubicBezTo>
                    <a:cubicBezTo>
                      <a:pt x="568" y="624"/>
                      <a:pt x="574" y="592"/>
                      <a:pt x="597" y="595"/>
                    </a:cubicBezTo>
                    <a:cubicBezTo>
                      <a:pt x="620" y="598"/>
                      <a:pt x="598" y="571"/>
                      <a:pt x="620" y="567"/>
                    </a:cubicBezTo>
                    <a:cubicBezTo>
                      <a:pt x="641" y="563"/>
                      <a:pt x="625" y="543"/>
                      <a:pt x="649" y="539"/>
                    </a:cubicBezTo>
                    <a:cubicBezTo>
                      <a:pt x="673" y="535"/>
                      <a:pt x="678" y="500"/>
                      <a:pt x="696" y="500"/>
                    </a:cubicBezTo>
                    <a:cubicBezTo>
                      <a:pt x="713" y="500"/>
                      <a:pt x="708" y="467"/>
                      <a:pt x="714" y="454"/>
                    </a:cubicBezTo>
                    <a:cubicBezTo>
                      <a:pt x="721" y="440"/>
                      <a:pt x="738" y="395"/>
                      <a:pt x="738" y="395"/>
                    </a:cubicBezTo>
                    <a:cubicBezTo>
                      <a:pt x="738" y="395"/>
                      <a:pt x="745" y="359"/>
                      <a:pt x="760" y="346"/>
                    </a:cubicBezTo>
                    <a:cubicBezTo>
                      <a:pt x="760" y="346"/>
                      <a:pt x="660" y="330"/>
                      <a:pt x="640" y="284"/>
                    </a:cubicBezTo>
                    <a:cubicBezTo>
                      <a:pt x="640" y="284"/>
                      <a:pt x="666" y="236"/>
                      <a:pt x="676" y="214"/>
                    </a:cubicBezTo>
                    <a:cubicBezTo>
                      <a:pt x="685" y="191"/>
                      <a:pt x="729" y="88"/>
                      <a:pt x="760" y="59"/>
                    </a:cubicBezTo>
                    <a:cubicBezTo>
                      <a:pt x="790" y="30"/>
                      <a:pt x="858" y="16"/>
                      <a:pt x="877" y="14"/>
                    </a:cubicBezTo>
                    <a:cubicBezTo>
                      <a:pt x="877" y="14"/>
                      <a:pt x="901" y="7"/>
                      <a:pt x="922" y="12"/>
                    </a:cubicBezTo>
                    <a:cubicBezTo>
                      <a:pt x="922" y="12"/>
                      <a:pt x="917" y="62"/>
                      <a:pt x="917" y="79"/>
                    </a:cubicBezTo>
                    <a:cubicBezTo>
                      <a:pt x="917" y="96"/>
                      <a:pt x="921" y="190"/>
                      <a:pt x="921" y="19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5" name="Freeform 142">
                <a:extLst>
                  <a:ext uri="{FF2B5EF4-FFF2-40B4-BE49-F238E27FC236}">
                    <a16:creationId xmlns:a16="http://schemas.microsoft.com/office/drawing/2014/main" id="{405CB96E-D4C9-4F74-B30E-E85D94131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145"/>
                <a:ext cx="1135" cy="776"/>
              </a:xfrm>
              <a:custGeom>
                <a:avLst/>
                <a:gdLst>
                  <a:gd name="T0" fmla="*/ 0 w 885"/>
                  <a:gd name="T1" fmla="*/ 164 h 606"/>
                  <a:gd name="T2" fmla="*/ 466 w 885"/>
                  <a:gd name="T3" fmla="*/ 247 h 606"/>
                  <a:gd name="T4" fmla="*/ 1073 w 885"/>
                  <a:gd name="T5" fmla="*/ 460 h 606"/>
                  <a:gd name="T6" fmla="*/ 1263 w 885"/>
                  <a:gd name="T7" fmla="*/ 869 h 606"/>
                  <a:gd name="T8" fmla="*/ 1122 w 885"/>
                  <a:gd name="T9" fmla="*/ 1222 h 606"/>
                  <a:gd name="T10" fmla="*/ 1262 w 885"/>
                  <a:gd name="T11" fmla="*/ 1256 h 606"/>
                  <a:gd name="T12" fmla="*/ 1539 w 885"/>
                  <a:gd name="T13" fmla="*/ 1233 h 606"/>
                  <a:gd name="T14" fmla="*/ 1769 w 885"/>
                  <a:gd name="T15" fmla="*/ 1133 h 606"/>
                  <a:gd name="T16" fmla="*/ 1851 w 885"/>
                  <a:gd name="T17" fmla="*/ 1169 h 606"/>
                  <a:gd name="T18" fmla="*/ 1839 w 885"/>
                  <a:gd name="T19" fmla="*/ 876 h 606"/>
                  <a:gd name="T20" fmla="*/ 1776 w 885"/>
                  <a:gd name="T21" fmla="*/ 339 h 606"/>
                  <a:gd name="T22" fmla="*/ 1508 w 885"/>
                  <a:gd name="T23" fmla="*/ 165 h 606"/>
                  <a:gd name="T24" fmla="*/ 1338 w 885"/>
                  <a:gd name="T25" fmla="*/ 129 h 606"/>
                  <a:gd name="T26" fmla="*/ 1067 w 885"/>
                  <a:gd name="T27" fmla="*/ 53 h 606"/>
                  <a:gd name="T28" fmla="*/ 798 w 885"/>
                  <a:gd name="T29" fmla="*/ 24 h 606"/>
                  <a:gd name="T30" fmla="*/ 694 w 885"/>
                  <a:gd name="T31" fmla="*/ 65 h 606"/>
                  <a:gd name="T32" fmla="*/ 373 w 885"/>
                  <a:gd name="T33" fmla="*/ 82 h 606"/>
                  <a:gd name="T34" fmla="*/ 0 w 885"/>
                  <a:gd name="T35" fmla="*/ 164 h 6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85" h="606">
                    <a:moveTo>
                      <a:pt x="0" y="78"/>
                    </a:moveTo>
                    <a:cubicBezTo>
                      <a:pt x="0" y="78"/>
                      <a:pt x="174" y="98"/>
                      <a:pt x="221" y="118"/>
                    </a:cubicBezTo>
                    <a:cubicBezTo>
                      <a:pt x="268" y="138"/>
                      <a:pt x="467" y="182"/>
                      <a:pt x="509" y="219"/>
                    </a:cubicBezTo>
                    <a:cubicBezTo>
                      <a:pt x="551" y="257"/>
                      <a:pt x="613" y="350"/>
                      <a:pt x="599" y="414"/>
                    </a:cubicBezTo>
                    <a:cubicBezTo>
                      <a:pt x="585" y="478"/>
                      <a:pt x="532" y="582"/>
                      <a:pt x="532" y="582"/>
                    </a:cubicBezTo>
                    <a:cubicBezTo>
                      <a:pt x="532" y="582"/>
                      <a:pt x="551" y="601"/>
                      <a:pt x="598" y="598"/>
                    </a:cubicBezTo>
                    <a:cubicBezTo>
                      <a:pt x="645" y="595"/>
                      <a:pt x="693" y="606"/>
                      <a:pt x="730" y="587"/>
                    </a:cubicBezTo>
                    <a:cubicBezTo>
                      <a:pt x="768" y="568"/>
                      <a:pt x="803" y="521"/>
                      <a:pt x="838" y="540"/>
                    </a:cubicBezTo>
                    <a:cubicBezTo>
                      <a:pt x="872" y="559"/>
                      <a:pt x="877" y="557"/>
                      <a:pt x="877" y="557"/>
                    </a:cubicBezTo>
                    <a:cubicBezTo>
                      <a:pt x="877" y="557"/>
                      <a:pt x="872" y="469"/>
                      <a:pt x="872" y="417"/>
                    </a:cubicBezTo>
                    <a:cubicBezTo>
                      <a:pt x="872" y="366"/>
                      <a:pt x="885" y="221"/>
                      <a:pt x="842" y="162"/>
                    </a:cubicBezTo>
                    <a:cubicBezTo>
                      <a:pt x="800" y="103"/>
                      <a:pt x="730" y="95"/>
                      <a:pt x="715" y="79"/>
                    </a:cubicBezTo>
                    <a:cubicBezTo>
                      <a:pt x="699" y="64"/>
                      <a:pt x="634" y="62"/>
                      <a:pt x="634" y="62"/>
                    </a:cubicBezTo>
                    <a:cubicBezTo>
                      <a:pt x="634" y="62"/>
                      <a:pt x="564" y="28"/>
                      <a:pt x="506" y="25"/>
                    </a:cubicBezTo>
                    <a:cubicBezTo>
                      <a:pt x="448" y="22"/>
                      <a:pt x="403" y="0"/>
                      <a:pt x="378" y="12"/>
                    </a:cubicBezTo>
                    <a:cubicBezTo>
                      <a:pt x="353" y="25"/>
                      <a:pt x="349" y="33"/>
                      <a:pt x="329" y="31"/>
                    </a:cubicBezTo>
                    <a:cubicBezTo>
                      <a:pt x="308" y="29"/>
                      <a:pt x="246" y="29"/>
                      <a:pt x="177" y="39"/>
                    </a:cubicBezTo>
                    <a:cubicBezTo>
                      <a:pt x="123" y="46"/>
                      <a:pt x="0" y="78"/>
                      <a:pt x="0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6" name="Freeform 143">
                <a:extLst>
                  <a:ext uri="{FF2B5EF4-FFF2-40B4-BE49-F238E27FC236}">
                    <a16:creationId xmlns:a16="http://schemas.microsoft.com/office/drawing/2014/main" id="{A1288E68-BF73-4064-BA1E-B2ECCE676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145"/>
                <a:ext cx="1135" cy="776"/>
              </a:xfrm>
              <a:custGeom>
                <a:avLst/>
                <a:gdLst>
                  <a:gd name="T0" fmla="*/ 0 w 885"/>
                  <a:gd name="T1" fmla="*/ 164 h 606"/>
                  <a:gd name="T2" fmla="*/ 466 w 885"/>
                  <a:gd name="T3" fmla="*/ 247 h 606"/>
                  <a:gd name="T4" fmla="*/ 1073 w 885"/>
                  <a:gd name="T5" fmla="*/ 460 h 606"/>
                  <a:gd name="T6" fmla="*/ 1263 w 885"/>
                  <a:gd name="T7" fmla="*/ 869 h 606"/>
                  <a:gd name="T8" fmla="*/ 1122 w 885"/>
                  <a:gd name="T9" fmla="*/ 1222 h 606"/>
                  <a:gd name="T10" fmla="*/ 1262 w 885"/>
                  <a:gd name="T11" fmla="*/ 1256 h 606"/>
                  <a:gd name="T12" fmla="*/ 1539 w 885"/>
                  <a:gd name="T13" fmla="*/ 1233 h 606"/>
                  <a:gd name="T14" fmla="*/ 1769 w 885"/>
                  <a:gd name="T15" fmla="*/ 1133 h 606"/>
                  <a:gd name="T16" fmla="*/ 1851 w 885"/>
                  <a:gd name="T17" fmla="*/ 1169 h 606"/>
                  <a:gd name="T18" fmla="*/ 1839 w 885"/>
                  <a:gd name="T19" fmla="*/ 876 h 606"/>
                  <a:gd name="T20" fmla="*/ 1776 w 885"/>
                  <a:gd name="T21" fmla="*/ 339 h 606"/>
                  <a:gd name="T22" fmla="*/ 1508 w 885"/>
                  <a:gd name="T23" fmla="*/ 165 h 606"/>
                  <a:gd name="T24" fmla="*/ 1338 w 885"/>
                  <a:gd name="T25" fmla="*/ 129 h 606"/>
                  <a:gd name="T26" fmla="*/ 1067 w 885"/>
                  <a:gd name="T27" fmla="*/ 53 h 606"/>
                  <a:gd name="T28" fmla="*/ 798 w 885"/>
                  <a:gd name="T29" fmla="*/ 24 h 606"/>
                  <a:gd name="T30" fmla="*/ 694 w 885"/>
                  <a:gd name="T31" fmla="*/ 65 h 606"/>
                  <a:gd name="T32" fmla="*/ 373 w 885"/>
                  <a:gd name="T33" fmla="*/ 82 h 606"/>
                  <a:gd name="T34" fmla="*/ 0 w 885"/>
                  <a:gd name="T35" fmla="*/ 164 h 6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85" h="606">
                    <a:moveTo>
                      <a:pt x="0" y="78"/>
                    </a:moveTo>
                    <a:cubicBezTo>
                      <a:pt x="0" y="78"/>
                      <a:pt x="174" y="98"/>
                      <a:pt x="221" y="118"/>
                    </a:cubicBezTo>
                    <a:cubicBezTo>
                      <a:pt x="268" y="138"/>
                      <a:pt x="467" y="182"/>
                      <a:pt x="509" y="219"/>
                    </a:cubicBezTo>
                    <a:cubicBezTo>
                      <a:pt x="551" y="257"/>
                      <a:pt x="613" y="350"/>
                      <a:pt x="599" y="414"/>
                    </a:cubicBezTo>
                    <a:cubicBezTo>
                      <a:pt x="585" y="478"/>
                      <a:pt x="532" y="582"/>
                      <a:pt x="532" y="582"/>
                    </a:cubicBezTo>
                    <a:cubicBezTo>
                      <a:pt x="532" y="582"/>
                      <a:pt x="551" y="601"/>
                      <a:pt x="598" y="598"/>
                    </a:cubicBezTo>
                    <a:cubicBezTo>
                      <a:pt x="645" y="595"/>
                      <a:pt x="693" y="606"/>
                      <a:pt x="730" y="587"/>
                    </a:cubicBezTo>
                    <a:cubicBezTo>
                      <a:pt x="768" y="568"/>
                      <a:pt x="803" y="521"/>
                      <a:pt x="838" y="540"/>
                    </a:cubicBezTo>
                    <a:cubicBezTo>
                      <a:pt x="872" y="559"/>
                      <a:pt x="877" y="557"/>
                      <a:pt x="877" y="557"/>
                    </a:cubicBezTo>
                    <a:cubicBezTo>
                      <a:pt x="877" y="557"/>
                      <a:pt x="872" y="469"/>
                      <a:pt x="872" y="417"/>
                    </a:cubicBezTo>
                    <a:cubicBezTo>
                      <a:pt x="872" y="366"/>
                      <a:pt x="885" y="221"/>
                      <a:pt x="842" y="162"/>
                    </a:cubicBezTo>
                    <a:cubicBezTo>
                      <a:pt x="800" y="103"/>
                      <a:pt x="730" y="95"/>
                      <a:pt x="715" y="79"/>
                    </a:cubicBezTo>
                    <a:cubicBezTo>
                      <a:pt x="699" y="64"/>
                      <a:pt x="634" y="62"/>
                      <a:pt x="634" y="62"/>
                    </a:cubicBezTo>
                    <a:cubicBezTo>
                      <a:pt x="634" y="62"/>
                      <a:pt x="564" y="28"/>
                      <a:pt x="506" y="25"/>
                    </a:cubicBezTo>
                    <a:cubicBezTo>
                      <a:pt x="448" y="22"/>
                      <a:pt x="403" y="0"/>
                      <a:pt x="378" y="12"/>
                    </a:cubicBezTo>
                    <a:cubicBezTo>
                      <a:pt x="353" y="25"/>
                      <a:pt x="349" y="33"/>
                      <a:pt x="329" y="31"/>
                    </a:cubicBezTo>
                    <a:cubicBezTo>
                      <a:pt x="308" y="29"/>
                      <a:pt x="246" y="29"/>
                      <a:pt x="177" y="39"/>
                    </a:cubicBezTo>
                    <a:cubicBezTo>
                      <a:pt x="123" y="46"/>
                      <a:pt x="0" y="78"/>
                      <a:pt x="0" y="78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7" name="Freeform 144">
                <a:extLst>
                  <a:ext uri="{FF2B5EF4-FFF2-40B4-BE49-F238E27FC236}">
                    <a16:creationId xmlns:a16="http://schemas.microsoft.com/office/drawing/2014/main" id="{795E1271-424A-4685-981F-9D7326094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420"/>
                <a:ext cx="423" cy="303"/>
              </a:xfrm>
              <a:custGeom>
                <a:avLst/>
                <a:gdLst>
                  <a:gd name="T0" fmla="*/ 14 w 423"/>
                  <a:gd name="T1" fmla="*/ 0 h 303"/>
                  <a:gd name="T2" fmla="*/ 0 w 423"/>
                  <a:gd name="T3" fmla="*/ 303 h 303"/>
                  <a:gd name="T4" fmla="*/ 423 w 423"/>
                  <a:gd name="T5" fmla="*/ 5 h 3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3" h="303">
                    <a:moveTo>
                      <a:pt x="14" y="0"/>
                    </a:moveTo>
                    <a:lnTo>
                      <a:pt x="0" y="303"/>
                    </a:lnTo>
                    <a:lnTo>
                      <a:pt x="423" y="5"/>
                    </a:ln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8" name="Freeform 145">
                <a:extLst>
                  <a:ext uri="{FF2B5EF4-FFF2-40B4-BE49-F238E27FC236}">
                    <a16:creationId xmlns:a16="http://schemas.microsoft.com/office/drawing/2014/main" id="{F50B14FA-47B0-4450-9869-570CE3EC7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1720"/>
                <a:ext cx="53" cy="180"/>
              </a:xfrm>
              <a:custGeom>
                <a:avLst/>
                <a:gdLst>
                  <a:gd name="T0" fmla="*/ 89 w 41"/>
                  <a:gd name="T1" fmla="*/ 297 h 140"/>
                  <a:gd name="T2" fmla="*/ 8 w 41"/>
                  <a:gd name="T3" fmla="*/ 253 h 140"/>
                  <a:gd name="T4" fmla="*/ 1 w 41"/>
                  <a:gd name="T5" fmla="*/ 139 h 140"/>
                  <a:gd name="T6" fmla="*/ 10 w 41"/>
                  <a:gd name="T7" fmla="*/ 66 h 140"/>
                  <a:gd name="T8" fmla="*/ 6 w 41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140">
                    <a:moveTo>
                      <a:pt x="41" y="140"/>
                    </a:moveTo>
                    <a:cubicBezTo>
                      <a:pt x="32" y="140"/>
                      <a:pt x="12" y="125"/>
                      <a:pt x="4" y="119"/>
                    </a:cubicBezTo>
                    <a:cubicBezTo>
                      <a:pt x="3" y="101"/>
                      <a:pt x="0" y="83"/>
                      <a:pt x="1" y="65"/>
                    </a:cubicBezTo>
                    <a:cubicBezTo>
                      <a:pt x="2" y="54"/>
                      <a:pt x="5" y="42"/>
                      <a:pt x="5" y="31"/>
                    </a:cubicBezTo>
                    <a:cubicBezTo>
                      <a:pt x="6" y="23"/>
                      <a:pt x="6" y="7"/>
                      <a:pt x="3" y="0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9" name="Freeform 146">
                <a:extLst>
                  <a:ext uri="{FF2B5EF4-FFF2-40B4-BE49-F238E27FC236}">
                    <a16:creationId xmlns:a16="http://schemas.microsoft.com/office/drawing/2014/main" id="{7ABA43B2-2A53-4C97-8A1A-E696624BC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839"/>
                <a:ext cx="229" cy="61"/>
              </a:xfrm>
              <a:custGeom>
                <a:avLst/>
                <a:gdLst>
                  <a:gd name="T0" fmla="*/ 0 w 179"/>
                  <a:gd name="T1" fmla="*/ 0 h 47"/>
                  <a:gd name="T2" fmla="*/ 375 w 179"/>
                  <a:gd name="T3" fmla="*/ 39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9" h="47">
                    <a:moveTo>
                      <a:pt x="0" y="0"/>
                    </a:moveTo>
                    <a:cubicBezTo>
                      <a:pt x="0" y="0"/>
                      <a:pt x="89" y="47"/>
                      <a:pt x="179" y="18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0" name="Freeform 147">
                <a:extLst>
                  <a:ext uri="{FF2B5EF4-FFF2-40B4-BE49-F238E27FC236}">
                    <a16:creationId xmlns:a16="http://schemas.microsoft.com/office/drawing/2014/main" id="{65F922A9-74FA-451F-9BC8-05F7C2CF8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1724"/>
                <a:ext cx="127" cy="63"/>
              </a:xfrm>
              <a:custGeom>
                <a:avLst/>
                <a:gdLst>
                  <a:gd name="T0" fmla="*/ 0 w 99"/>
                  <a:gd name="T1" fmla="*/ 0 h 49"/>
                  <a:gd name="T2" fmla="*/ 209 w 99"/>
                  <a:gd name="T3" fmla="*/ 104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9" h="49">
                    <a:moveTo>
                      <a:pt x="0" y="0"/>
                    </a:moveTo>
                    <a:cubicBezTo>
                      <a:pt x="0" y="0"/>
                      <a:pt x="12" y="35"/>
                      <a:pt x="99" y="49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1" name="Freeform 148">
                <a:extLst>
                  <a:ext uri="{FF2B5EF4-FFF2-40B4-BE49-F238E27FC236}">
                    <a16:creationId xmlns:a16="http://schemas.microsoft.com/office/drawing/2014/main" id="{A625C5A1-865A-4B77-9485-652999C36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1522"/>
                <a:ext cx="102" cy="320"/>
              </a:xfrm>
              <a:custGeom>
                <a:avLst/>
                <a:gdLst>
                  <a:gd name="T0" fmla="*/ 170 w 79"/>
                  <a:gd name="T1" fmla="*/ 0 h 250"/>
                  <a:gd name="T2" fmla="*/ 105 w 79"/>
                  <a:gd name="T3" fmla="*/ 147 h 250"/>
                  <a:gd name="T4" fmla="*/ 23 w 79"/>
                  <a:gd name="T5" fmla="*/ 271 h 250"/>
                  <a:gd name="T6" fmla="*/ 50 w 79"/>
                  <a:gd name="T7" fmla="*/ 449 h 250"/>
                  <a:gd name="T8" fmla="*/ 39 w 79"/>
                  <a:gd name="T9" fmla="*/ 525 h 2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250">
                    <a:moveTo>
                      <a:pt x="79" y="0"/>
                    </a:moveTo>
                    <a:cubicBezTo>
                      <a:pt x="66" y="11"/>
                      <a:pt x="55" y="57"/>
                      <a:pt x="49" y="70"/>
                    </a:cubicBezTo>
                    <a:cubicBezTo>
                      <a:pt x="44" y="83"/>
                      <a:pt x="23" y="108"/>
                      <a:pt x="11" y="130"/>
                    </a:cubicBezTo>
                    <a:cubicBezTo>
                      <a:pt x="0" y="152"/>
                      <a:pt x="19" y="201"/>
                      <a:pt x="23" y="214"/>
                    </a:cubicBezTo>
                    <a:cubicBezTo>
                      <a:pt x="27" y="227"/>
                      <a:pt x="18" y="250"/>
                      <a:pt x="18" y="250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2" name="Freeform 149">
                <a:extLst>
                  <a:ext uri="{FF2B5EF4-FFF2-40B4-BE49-F238E27FC236}">
                    <a16:creationId xmlns:a16="http://schemas.microsoft.com/office/drawing/2014/main" id="{5F0B65D3-72A2-4A3B-AA12-3572E9317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1802"/>
                <a:ext cx="213" cy="72"/>
              </a:xfrm>
              <a:custGeom>
                <a:avLst/>
                <a:gdLst>
                  <a:gd name="T0" fmla="*/ 5 w 166"/>
                  <a:gd name="T1" fmla="*/ 1 h 56"/>
                  <a:gd name="T2" fmla="*/ 1 w 166"/>
                  <a:gd name="T3" fmla="*/ 0 h 56"/>
                  <a:gd name="T4" fmla="*/ 81 w 166"/>
                  <a:gd name="T5" fmla="*/ 13 h 56"/>
                  <a:gd name="T6" fmla="*/ 167 w 166"/>
                  <a:gd name="T7" fmla="*/ 28 h 56"/>
                  <a:gd name="T8" fmla="*/ 350 w 166"/>
                  <a:gd name="T9" fmla="*/ 120 h 56"/>
                  <a:gd name="T10" fmla="*/ 234 w 166"/>
                  <a:gd name="T11" fmla="*/ 69 h 56"/>
                  <a:gd name="T12" fmla="*/ 157 w 166"/>
                  <a:gd name="T13" fmla="*/ 28 h 56"/>
                  <a:gd name="T14" fmla="*/ 74 w 166"/>
                  <a:gd name="T15" fmla="*/ 17 h 56"/>
                  <a:gd name="T16" fmla="*/ 0 w 166"/>
                  <a:gd name="T17" fmla="*/ 5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6" h="56">
                    <a:moveTo>
                      <a:pt x="2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0" y="6"/>
                      <a:pt x="27" y="4"/>
                      <a:pt x="38" y="6"/>
                    </a:cubicBezTo>
                    <a:cubicBezTo>
                      <a:pt x="51" y="9"/>
                      <a:pt x="65" y="9"/>
                      <a:pt x="79" y="13"/>
                    </a:cubicBezTo>
                    <a:cubicBezTo>
                      <a:pt x="110" y="21"/>
                      <a:pt x="137" y="44"/>
                      <a:pt x="166" y="56"/>
                    </a:cubicBezTo>
                    <a:cubicBezTo>
                      <a:pt x="147" y="54"/>
                      <a:pt x="129" y="40"/>
                      <a:pt x="111" y="33"/>
                    </a:cubicBezTo>
                    <a:cubicBezTo>
                      <a:pt x="98" y="27"/>
                      <a:pt x="87" y="20"/>
                      <a:pt x="74" y="13"/>
                    </a:cubicBezTo>
                    <a:cubicBezTo>
                      <a:pt x="61" y="7"/>
                      <a:pt x="50" y="11"/>
                      <a:pt x="35" y="8"/>
                    </a:cubicBezTo>
                    <a:cubicBezTo>
                      <a:pt x="24" y="5"/>
                      <a:pt x="10" y="8"/>
                      <a:pt x="0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3" name="Freeform 150">
                <a:extLst>
                  <a:ext uri="{FF2B5EF4-FFF2-40B4-BE49-F238E27FC236}">
                    <a16:creationId xmlns:a16="http://schemas.microsoft.com/office/drawing/2014/main" id="{EBB99573-03AE-48C4-92FF-CCEA7B3C5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1875"/>
                <a:ext cx="41" cy="17"/>
              </a:xfrm>
              <a:custGeom>
                <a:avLst/>
                <a:gdLst>
                  <a:gd name="T0" fmla="*/ 0 w 32"/>
                  <a:gd name="T1" fmla="*/ 0 h 13"/>
                  <a:gd name="T2" fmla="*/ 68 w 32"/>
                  <a:gd name="T3" fmla="*/ 21 h 13"/>
                  <a:gd name="T4" fmla="*/ 8 w 32"/>
                  <a:gd name="T5" fmla="*/ 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3">
                    <a:moveTo>
                      <a:pt x="0" y="0"/>
                    </a:moveTo>
                    <a:cubicBezTo>
                      <a:pt x="10" y="1"/>
                      <a:pt x="23" y="5"/>
                      <a:pt x="32" y="9"/>
                    </a:cubicBezTo>
                    <a:cubicBezTo>
                      <a:pt x="19" y="13"/>
                      <a:pt x="13" y="7"/>
                      <a:pt x="4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4" name="Freeform 151">
                <a:extLst>
                  <a:ext uri="{FF2B5EF4-FFF2-40B4-BE49-F238E27FC236}">
                    <a16:creationId xmlns:a16="http://schemas.microsoft.com/office/drawing/2014/main" id="{E68753EA-CD23-4095-B578-BFF6157B4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898"/>
                <a:ext cx="114" cy="68"/>
              </a:xfrm>
              <a:custGeom>
                <a:avLst/>
                <a:gdLst>
                  <a:gd name="T0" fmla="*/ 0 w 89"/>
                  <a:gd name="T1" fmla="*/ 0 h 53"/>
                  <a:gd name="T2" fmla="*/ 106 w 89"/>
                  <a:gd name="T3" fmla="*/ 65 h 53"/>
                  <a:gd name="T4" fmla="*/ 187 w 89"/>
                  <a:gd name="T5" fmla="*/ 112 h 53"/>
                  <a:gd name="T6" fmla="*/ 77 w 89"/>
                  <a:gd name="T7" fmla="*/ 54 h 53"/>
                  <a:gd name="T8" fmla="*/ 46 w 89"/>
                  <a:gd name="T9" fmla="*/ 24 h 53"/>
                  <a:gd name="T10" fmla="*/ 10 w 89"/>
                  <a:gd name="T11" fmla="*/ 5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" h="53">
                    <a:moveTo>
                      <a:pt x="0" y="0"/>
                    </a:moveTo>
                    <a:cubicBezTo>
                      <a:pt x="21" y="6"/>
                      <a:pt x="33" y="19"/>
                      <a:pt x="51" y="31"/>
                    </a:cubicBezTo>
                    <a:cubicBezTo>
                      <a:pt x="63" y="39"/>
                      <a:pt x="76" y="47"/>
                      <a:pt x="89" y="53"/>
                    </a:cubicBezTo>
                    <a:cubicBezTo>
                      <a:pt x="71" y="52"/>
                      <a:pt x="51" y="36"/>
                      <a:pt x="37" y="26"/>
                    </a:cubicBezTo>
                    <a:cubicBezTo>
                      <a:pt x="32" y="22"/>
                      <a:pt x="27" y="16"/>
                      <a:pt x="22" y="12"/>
                    </a:cubicBezTo>
                    <a:cubicBezTo>
                      <a:pt x="17" y="8"/>
                      <a:pt x="8" y="6"/>
                      <a:pt x="5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5" name="Freeform 152">
                <a:extLst>
                  <a:ext uri="{FF2B5EF4-FFF2-40B4-BE49-F238E27FC236}">
                    <a16:creationId xmlns:a16="http://schemas.microsoft.com/office/drawing/2014/main" id="{9DB51988-3FC5-45CF-91E4-683579256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1917"/>
                <a:ext cx="211" cy="48"/>
              </a:xfrm>
              <a:custGeom>
                <a:avLst/>
                <a:gdLst>
                  <a:gd name="T0" fmla="*/ 0 w 165"/>
                  <a:gd name="T1" fmla="*/ 35 h 37"/>
                  <a:gd name="T2" fmla="*/ 133 w 165"/>
                  <a:gd name="T3" fmla="*/ 38 h 37"/>
                  <a:gd name="T4" fmla="*/ 212 w 165"/>
                  <a:gd name="T5" fmla="*/ 35 h 37"/>
                  <a:gd name="T6" fmla="*/ 277 w 165"/>
                  <a:gd name="T7" fmla="*/ 22 h 37"/>
                  <a:gd name="T8" fmla="*/ 345 w 165"/>
                  <a:gd name="T9" fmla="*/ 8 h 37"/>
                  <a:gd name="T10" fmla="*/ 224 w 165"/>
                  <a:gd name="T11" fmla="*/ 38 h 37"/>
                  <a:gd name="T12" fmla="*/ 336 w 165"/>
                  <a:gd name="T13" fmla="*/ 64 h 37"/>
                  <a:gd name="T14" fmla="*/ 253 w 165"/>
                  <a:gd name="T15" fmla="*/ 54 h 37"/>
                  <a:gd name="T16" fmla="*/ 175 w 165"/>
                  <a:gd name="T17" fmla="*/ 45 h 37"/>
                  <a:gd name="T18" fmla="*/ 95 w 165"/>
                  <a:gd name="T19" fmla="*/ 39 h 37"/>
                  <a:gd name="T20" fmla="*/ 17 w 165"/>
                  <a:gd name="T21" fmla="*/ 35 h 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5" h="37">
                    <a:moveTo>
                      <a:pt x="0" y="16"/>
                    </a:moveTo>
                    <a:cubicBezTo>
                      <a:pt x="19" y="9"/>
                      <a:pt x="44" y="16"/>
                      <a:pt x="63" y="17"/>
                    </a:cubicBezTo>
                    <a:cubicBezTo>
                      <a:pt x="76" y="18"/>
                      <a:pt x="89" y="17"/>
                      <a:pt x="102" y="16"/>
                    </a:cubicBezTo>
                    <a:cubicBezTo>
                      <a:pt x="112" y="16"/>
                      <a:pt x="124" y="14"/>
                      <a:pt x="133" y="10"/>
                    </a:cubicBezTo>
                    <a:cubicBezTo>
                      <a:pt x="143" y="7"/>
                      <a:pt x="155" y="0"/>
                      <a:pt x="165" y="4"/>
                    </a:cubicBezTo>
                    <a:cubicBezTo>
                      <a:pt x="145" y="6"/>
                      <a:pt x="129" y="18"/>
                      <a:pt x="107" y="17"/>
                    </a:cubicBezTo>
                    <a:cubicBezTo>
                      <a:pt x="122" y="25"/>
                      <a:pt x="145" y="29"/>
                      <a:pt x="161" y="29"/>
                    </a:cubicBezTo>
                    <a:cubicBezTo>
                      <a:pt x="156" y="37"/>
                      <a:pt x="129" y="29"/>
                      <a:pt x="121" y="25"/>
                    </a:cubicBezTo>
                    <a:cubicBezTo>
                      <a:pt x="108" y="19"/>
                      <a:pt x="98" y="20"/>
                      <a:pt x="84" y="21"/>
                    </a:cubicBezTo>
                    <a:cubicBezTo>
                      <a:pt x="70" y="22"/>
                      <a:pt x="58" y="18"/>
                      <a:pt x="45" y="18"/>
                    </a:cubicBezTo>
                    <a:cubicBezTo>
                      <a:pt x="33" y="18"/>
                      <a:pt x="19" y="20"/>
                      <a:pt x="8" y="16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6" name="Freeform 153">
                <a:extLst>
                  <a:ext uri="{FF2B5EF4-FFF2-40B4-BE49-F238E27FC236}">
                    <a16:creationId xmlns:a16="http://schemas.microsoft.com/office/drawing/2014/main" id="{130BF22E-4ADC-4267-8620-7154C2EDA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001"/>
                <a:ext cx="96" cy="52"/>
              </a:xfrm>
              <a:custGeom>
                <a:avLst/>
                <a:gdLst>
                  <a:gd name="T0" fmla="*/ 0 w 75"/>
                  <a:gd name="T1" fmla="*/ 8 h 41"/>
                  <a:gd name="T2" fmla="*/ 97 w 75"/>
                  <a:gd name="T3" fmla="*/ 47 h 41"/>
                  <a:gd name="T4" fmla="*/ 157 w 75"/>
                  <a:gd name="T5" fmla="*/ 82 h 41"/>
                  <a:gd name="T6" fmla="*/ 77 w 75"/>
                  <a:gd name="T7" fmla="*/ 38 h 41"/>
                  <a:gd name="T8" fmla="*/ 13 w 75"/>
                  <a:gd name="T9" fmla="*/ 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41">
                    <a:moveTo>
                      <a:pt x="0" y="4"/>
                    </a:moveTo>
                    <a:cubicBezTo>
                      <a:pt x="12" y="0"/>
                      <a:pt x="36" y="15"/>
                      <a:pt x="46" y="23"/>
                    </a:cubicBezTo>
                    <a:cubicBezTo>
                      <a:pt x="52" y="27"/>
                      <a:pt x="68" y="41"/>
                      <a:pt x="75" y="40"/>
                    </a:cubicBezTo>
                    <a:cubicBezTo>
                      <a:pt x="69" y="28"/>
                      <a:pt x="48" y="25"/>
                      <a:pt x="37" y="19"/>
                    </a:cubicBezTo>
                    <a:cubicBezTo>
                      <a:pt x="27" y="13"/>
                      <a:pt x="16" y="9"/>
                      <a:pt x="6" y="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7" name="Freeform 154">
                <a:extLst>
                  <a:ext uri="{FF2B5EF4-FFF2-40B4-BE49-F238E27FC236}">
                    <a16:creationId xmlns:a16="http://schemas.microsoft.com/office/drawing/2014/main" id="{52F9F628-331A-4838-8F5C-C66C6A454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1976"/>
                <a:ext cx="221" cy="49"/>
              </a:xfrm>
              <a:custGeom>
                <a:avLst/>
                <a:gdLst>
                  <a:gd name="T0" fmla="*/ 0 w 173"/>
                  <a:gd name="T1" fmla="*/ 0 h 38"/>
                  <a:gd name="T2" fmla="*/ 112 w 173"/>
                  <a:gd name="T3" fmla="*/ 36 h 38"/>
                  <a:gd name="T4" fmla="*/ 204 w 173"/>
                  <a:gd name="T5" fmla="*/ 46 h 38"/>
                  <a:gd name="T6" fmla="*/ 293 w 173"/>
                  <a:gd name="T7" fmla="*/ 58 h 38"/>
                  <a:gd name="T8" fmla="*/ 360 w 173"/>
                  <a:gd name="T9" fmla="*/ 81 h 38"/>
                  <a:gd name="T10" fmla="*/ 227 w 173"/>
                  <a:gd name="T11" fmla="*/ 30 h 38"/>
                  <a:gd name="T12" fmla="*/ 134 w 173"/>
                  <a:gd name="T13" fmla="*/ 28 h 38"/>
                  <a:gd name="T14" fmla="*/ 5 w 173"/>
                  <a:gd name="T15" fmla="*/ 5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3" h="38">
                    <a:moveTo>
                      <a:pt x="0" y="0"/>
                    </a:moveTo>
                    <a:cubicBezTo>
                      <a:pt x="12" y="13"/>
                      <a:pt x="38" y="12"/>
                      <a:pt x="54" y="17"/>
                    </a:cubicBezTo>
                    <a:cubicBezTo>
                      <a:pt x="68" y="20"/>
                      <a:pt x="84" y="21"/>
                      <a:pt x="98" y="22"/>
                    </a:cubicBezTo>
                    <a:cubicBezTo>
                      <a:pt x="113" y="23"/>
                      <a:pt x="126" y="23"/>
                      <a:pt x="140" y="27"/>
                    </a:cubicBezTo>
                    <a:cubicBezTo>
                      <a:pt x="151" y="30"/>
                      <a:pt x="162" y="35"/>
                      <a:pt x="173" y="38"/>
                    </a:cubicBezTo>
                    <a:cubicBezTo>
                      <a:pt x="152" y="25"/>
                      <a:pt x="135" y="16"/>
                      <a:pt x="109" y="14"/>
                    </a:cubicBezTo>
                    <a:cubicBezTo>
                      <a:pt x="94" y="14"/>
                      <a:pt x="79" y="13"/>
                      <a:pt x="64" y="13"/>
                    </a:cubicBezTo>
                    <a:cubicBezTo>
                      <a:pt x="45" y="12"/>
                      <a:pt x="19" y="12"/>
                      <a:pt x="2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8" name="Freeform 155">
                <a:extLst>
                  <a:ext uri="{FF2B5EF4-FFF2-40B4-BE49-F238E27FC236}">
                    <a16:creationId xmlns:a16="http://schemas.microsoft.com/office/drawing/2014/main" id="{69A70A8E-427D-4ACE-9694-56BCBE3CA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1971"/>
                <a:ext cx="66" cy="17"/>
              </a:xfrm>
              <a:custGeom>
                <a:avLst/>
                <a:gdLst>
                  <a:gd name="T0" fmla="*/ 0 w 51"/>
                  <a:gd name="T1" fmla="*/ 16 h 13"/>
                  <a:gd name="T2" fmla="*/ 110 w 51"/>
                  <a:gd name="T3" fmla="*/ 29 h 13"/>
                  <a:gd name="T4" fmla="*/ 52 w 51"/>
                  <a:gd name="T5" fmla="*/ 1 h 13"/>
                  <a:gd name="T6" fmla="*/ 8 w 51"/>
                  <a:gd name="T7" fmla="*/ 1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13">
                    <a:moveTo>
                      <a:pt x="0" y="7"/>
                    </a:moveTo>
                    <a:cubicBezTo>
                      <a:pt x="16" y="1"/>
                      <a:pt x="36" y="5"/>
                      <a:pt x="51" y="13"/>
                    </a:cubicBezTo>
                    <a:cubicBezTo>
                      <a:pt x="42" y="10"/>
                      <a:pt x="34" y="3"/>
                      <a:pt x="24" y="1"/>
                    </a:cubicBezTo>
                    <a:cubicBezTo>
                      <a:pt x="19" y="0"/>
                      <a:pt x="7" y="4"/>
                      <a:pt x="4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9" name="Freeform 156">
                <a:extLst>
                  <a:ext uri="{FF2B5EF4-FFF2-40B4-BE49-F238E27FC236}">
                    <a16:creationId xmlns:a16="http://schemas.microsoft.com/office/drawing/2014/main" id="{5507480D-5710-4747-BC34-6A52216A8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2214"/>
                <a:ext cx="60" cy="282"/>
              </a:xfrm>
              <a:custGeom>
                <a:avLst/>
                <a:gdLst>
                  <a:gd name="T0" fmla="*/ 93 w 47"/>
                  <a:gd name="T1" fmla="*/ 463 h 220"/>
                  <a:gd name="T2" fmla="*/ 51 w 47"/>
                  <a:gd name="T3" fmla="*/ 383 h 220"/>
                  <a:gd name="T4" fmla="*/ 10 w 47"/>
                  <a:gd name="T5" fmla="*/ 305 h 220"/>
                  <a:gd name="T6" fmla="*/ 23 w 47"/>
                  <a:gd name="T7" fmla="*/ 163 h 220"/>
                  <a:gd name="T8" fmla="*/ 69 w 47"/>
                  <a:gd name="T9" fmla="*/ 0 h 220"/>
                  <a:gd name="T10" fmla="*/ 37 w 47"/>
                  <a:gd name="T11" fmla="*/ 200 h 220"/>
                  <a:gd name="T12" fmla="*/ 31 w 47"/>
                  <a:gd name="T13" fmla="*/ 301 h 220"/>
                  <a:gd name="T14" fmla="*/ 75 w 47"/>
                  <a:gd name="T15" fmla="*/ 377 h 220"/>
                  <a:gd name="T16" fmla="*/ 98 w 47"/>
                  <a:gd name="T17" fmla="*/ 459 h 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" h="220">
                    <a:moveTo>
                      <a:pt x="45" y="220"/>
                    </a:moveTo>
                    <a:cubicBezTo>
                      <a:pt x="32" y="210"/>
                      <a:pt x="29" y="196"/>
                      <a:pt x="24" y="182"/>
                    </a:cubicBezTo>
                    <a:cubicBezTo>
                      <a:pt x="19" y="169"/>
                      <a:pt x="9" y="158"/>
                      <a:pt x="5" y="145"/>
                    </a:cubicBezTo>
                    <a:cubicBezTo>
                      <a:pt x="0" y="126"/>
                      <a:pt x="7" y="95"/>
                      <a:pt x="11" y="77"/>
                    </a:cubicBezTo>
                    <a:cubicBezTo>
                      <a:pt x="16" y="53"/>
                      <a:pt x="20" y="21"/>
                      <a:pt x="33" y="0"/>
                    </a:cubicBezTo>
                    <a:cubicBezTo>
                      <a:pt x="32" y="30"/>
                      <a:pt x="23" y="65"/>
                      <a:pt x="18" y="95"/>
                    </a:cubicBezTo>
                    <a:cubicBezTo>
                      <a:pt x="15" y="111"/>
                      <a:pt x="8" y="128"/>
                      <a:pt x="15" y="143"/>
                    </a:cubicBezTo>
                    <a:cubicBezTo>
                      <a:pt x="21" y="156"/>
                      <a:pt x="31" y="165"/>
                      <a:pt x="36" y="179"/>
                    </a:cubicBezTo>
                    <a:cubicBezTo>
                      <a:pt x="40" y="193"/>
                      <a:pt x="42" y="203"/>
                      <a:pt x="47" y="218"/>
                    </a:cubicBezTo>
                  </a:path>
                </a:pathLst>
              </a:custGeom>
              <a:solidFill>
                <a:srgbClr val="CC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0" name="Freeform 157">
                <a:extLst>
                  <a:ext uri="{FF2B5EF4-FFF2-40B4-BE49-F238E27FC236}">
                    <a16:creationId xmlns:a16="http://schemas.microsoft.com/office/drawing/2014/main" id="{90368EC1-526C-4D12-96B5-4DDB9D667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1901"/>
                <a:ext cx="805" cy="426"/>
              </a:xfrm>
              <a:custGeom>
                <a:avLst/>
                <a:gdLst>
                  <a:gd name="T0" fmla="*/ 1056 w 628"/>
                  <a:gd name="T1" fmla="*/ 0 h 333"/>
                  <a:gd name="T2" fmla="*/ 1323 w 628"/>
                  <a:gd name="T3" fmla="*/ 8 h 333"/>
                  <a:gd name="T4" fmla="*/ 1299 w 628"/>
                  <a:gd name="T5" fmla="*/ 269 h 333"/>
                  <a:gd name="T6" fmla="*/ 1220 w 628"/>
                  <a:gd name="T7" fmla="*/ 432 h 333"/>
                  <a:gd name="T8" fmla="*/ 1056 w 628"/>
                  <a:gd name="T9" fmla="*/ 471 h 333"/>
                  <a:gd name="T10" fmla="*/ 652 w 628"/>
                  <a:gd name="T11" fmla="*/ 516 h 333"/>
                  <a:gd name="T12" fmla="*/ 502 w 628"/>
                  <a:gd name="T13" fmla="*/ 522 h 333"/>
                  <a:gd name="T14" fmla="*/ 396 w 628"/>
                  <a:gd name="T15" fmla="*/ 539 h 333"/>
                  <a:gd name="T16" fmla="*/ 22 w 628"/>
                  <a:gd name="T17" fmla="*/ 697 h 333"/>
                  <a:gd name="T18" fmla="*/ 13 w 628"/>
                  <a:gd name="T19" fmla="*/ 673 h 333"/>
                  <a:gd name="T20" fmla="*/ 6 w 628"/>
                  <a:gd name="T21" fmla="*/ 638 h 333"/>
                  <a:gd name="T22" fmla="*/ 15 w 628"/>
                  <a:gd name="T23" fmla="*/ 582 h 333"/>
                  <a:gd name="T24" fmla="*/ 24 w 628"/>
                  <a:gd name="T25" fmla="*/ 550 h 333"/>
                  <a:gd name="T26" fmla="*/ 77 w 628"/>
                  <a:gd name="T27" fmla="*/ 486 h 333"/>
                  <a:gd name="T28" fmla="*/ 113 w 628"/>
                  <a:gd name="T29" fmla="*/ 422 h 333"/>
                  <a:gd name="T30" fmla="*/ 246 w 628"/>
                  <a:gd name="T31" fmla="*/ 403 h 333"/>
                  <a:gd name="T32" fmla="*/ 327 w 628"/>
                  <a:gd name="T33" fmla="*/ 389 h 333"/>
                  <a:gd name="T34" fmla="*/ 511 w 628"/>
                  <a:gd name="T35" fmla="*/ 344 h 333"/>
                  <a:gd name="T36" fmla="*/ 727 w 628"/>
                  <a:gd name="T37" fmla="*/ 306 h 333"/>
                  <a:gd name="T38" fmla="*/ 1054 w 628"/>
                  <a:gd name="T39" fmla="*/ 188 h 333"/>
                  <a:gd name="T40" fmla="*/ 1056 w 628"/>
                  <a:gd name="T41" fmla="*/ 0 h 3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28" h="333">
                    <a:moveTo>
                      <a:pt x="502" y="0"/>
                    </a:moveTo>
                    <a:cubicBezTo>
                      <a:pt x="502" y="0"/>
                      <a:pt x="567" y="20"/>
                      <a:pt x="628" y="4"/>
                    </a:cubicBezTo>
                    <a:cubicBezTo>
                      <a:pt x="628" y="4"/>
                      <a:pt x="620" y="106"/>
                      <a:pt x="616" y="128"/>
                    </a:cubicBezTo>
                    <a:cubicBezTo>
                      <a:pt x="611" y="149"/>
                      <a:pt x="602" y="196"/>
                      <a:pt x="580" y="206"/>
                    </a:cubicBezTo>
                    <a:cubicBezTo>
                      <a:pt x="558" y="217"/>
                      <a:pt x="518" y="212"/>
                      <a:pt x="502" y="225"/>
                    </a:cubicBezTo>
                    <a:cubicBezTo>
                      <a:pt x="486" y="237"/>
                      <a:pt x="362" y="257"/>
                      <a:pt x="310" y="246"/>
                    </a:cubicBezTo>
                    <a:cubicBezTo>
                      <a:pt x="259" y="236"/>
                      <a:pt x="250" y="244"/>
                      <a:pt x="239" y="249"/>
                    </a:cubicBezTo>
                    <a:cubicBezTo>
                      <a:pt x="227" y="255"/>
                      <a:pt x="202" y="255"/>
                      <a:pt x="188" y="257"/>
                    </a:cubicBezTo>
                    <a:cubicBezTo>
                      <a:pt x="175" y="259"/>
                      <a:pt x="99" y="255"/>
                      <a:pt x="10" y="333"/>
                    </a:cubicBezTo>
                    <a:cubicBezTo>
                      <a:pt x="10" y="333"/>
                      <a:pt x="3" y="332"/>
                      <a:pt x="6" y="321"/>
                    </a:cubicBezTo>
                    <a:cubicBezTo>
                      <a:pt x="6" y="321"/>
                      <a:pt x="0" y="315"/>
                      <a:pt x="3" y="305"/>
                    </a:cubicBezTo>
                    <a:cubicBezTo>
                      <a:pt x="5" y="295"/>
                      <a:pt x="7" y="283"/>
                      <a:pt x="7" y="278"/>
                    </a:cubicBezTo>
                    <a:cubicBezTo>
                      <a:pt x="7" y="274"/>
                      <a:pt x="7" y="269"/>
                      <a:pt x="12" y="263"/>
                    </a:cubicBezTo>
                    <a:cubicBezTo>
                      <a:pt x="16" y="256"/>
                      <a:pt x="33" y="236"/>
                      <a:pt x="37" y="232"/>
                    </a:cubicBezTo>
                    <a:cubicBezTo>
                      <a:pt x="41" y="227"/>
                      <a:pt x="46" y="204"/>
                      <a:pt x="54" y="202"/>
                    </a:cubicBezTo>
                    <a:cubicBezTo>
                      <a:pt x="61" y="200"/>
                      <a:pt x="107" y="196"/>
                      <a:pt x="117" y="192"/>
                    </a:cubicBezTo>
                    <a:cubicBezTo>
                      <a:pt x="128" y="188"/>
                      <a:pt x="146" y="186"/>
                      <a:pt x="155" y="186"/>
                    </a:cubicBezTo>
                    <a:cubicBezTo>
                      <a:pt x="164" y="186"/>
                      <a:pt x="228" y="167"/>
                      <a:pt x="243" y="164"/>
                    </a:cubicBezTo>
                    <a:cubicBezTo>
                      <a:pt x="258" y="161"/>
                      <a:pt x="315" y="148"/>
                      <a:pt x="345" y="146"/>
                    </a:cubicBezTo>
                    <a:cubicBezTo>
                      <a:pt x="375" y="143"/>
                      <a:pt x="491" y="113"/>
                      <a:pt x="500" y="90"/>
                    </a:cubicBezTo>
                    <a:cubicBezTo>
                      <a:pt x="507" y="73"/>
                      <a:pt x="495" y="32"/>
                      <a:pt x="502" y="0"/>
                    </a:cubicBezTo>
                    <a:close/>
                  </a:path>
                </a:pathLst>
              </a:custGeom>
              <a:solidFill>
                <a:srgbClr val="FBE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1" name="Freeform 158">
                <a:extLst>
                  <a:ext uri="{FF2B5EF4-FFF2-40B4-BE49-F238E27FC236}">
                    <a16:creationId xmlns:a16="http://schemas.microsoft.com/office/drawing/2014/main" id="{A071D8D4-26D3-4890-9675-5579470B9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1901"/>
                <a:ext cx="806" cy="426"/>
              </a:xfrm>
              <a:custGeom>
                <a:avLst/>
                <a:gdLst>
                  <a:gd name="T0" fmla="*/ 15 w 629"/>
                  <a:gd name="T1" fmla="*/ 664 h 333"/>
                  <a:gd name="T2" fmla="*/ 22 w 629"/>
                  <a:gd name="T3" fmla="*/ 615 h 333"/>
                  <a:gd name="T4" fmla="*/ 40 w 629"/>
                  <a:gd name="T5" fmla="*/ 550 h 333"/>
                  <a:gd name="T6" fmla="*/ 95 w 629"/>
                  <a:gd name="T7" fmla="*/ 486 h 333"/>
                  <a:gd name="T8" fmla="*/ 154 w 629"/>
                  <a:gd name="T9" fmla="*/ 440 h 333"/>
                  <a:gd name="T10" fmla="*/ 286 w 629"/>
                  <a:gd name="T11" fmla="*/ 418 h 333"/>
                  <a:gd name="T12" fmla="*/ 366 w 629"/>
                  <a:gd name="T13" fmla="*/ 406 h 333"/>
                  <a:gd name="T14" fmla="*/ 552 w 629"/>
                  <a:gd name="T15" fmla="*/ 359 h 333"/>
                  <a:gd name="T16" fmla="*/ 765 w 629"/>
                  <a:gd name="T17" fmla="*/ 322 h 333"/>
                  <a:gd name="T18" fmla="*/ 1092 w 629"/>
                  <a:gd name="T19" fmla="*/ 205 h 333"/>
                  <a:gd name="T20" fmla="*/ 1097 w 629"/>
                  <a:gd name="T21" fmla="*/ 17 h 333"/>
                  <a:gd name="T22" fmla="*/ 1322 w 629"/>
                  <a:gd name="T23" fmla="*/ 8 h 333"/>
                  <a:gd name="T24" fmla="*/ 1322 w 629"/>
                  <a:gd name="T25" fmla="*/ 8 h 333"/>
                  <a:gd name="T26" fmla="*/ 1060 w 629"/>
                  <a:gd name="T27" fmla="*/ 0 h 333"/>
                  <a:gd name="T28" fmla="*/ 1052 w 629"/>
                  <a:gd name="T29" fmla="*/ 188 h 333"/>
                  <a:gd name="T30" fmla="*/ 725 w 629"/>
                  <a:gd name="T31" fmla="*/ 306 h 333"/>
                  <a:gd name="T32" fmla="*/ 511 w 629"/>
                  <a:gd name="T33" fmla="*/ 344 h 333"/>
                  <a:gd name="T34" fmla="*/ 328 w 629"/>
                  <a:gd name="T35" fmla="*/ 389 h 333"/>
                  <a:gd name="T36" fmla="*/ 246 w 629"/>
                  <a:gd name="T37" fmla="*/ 403 h 333"/>
                  <a:gd name="T38" fmla="*/ 113 w 629"/>
                  <a:gd name="T39" fmla="*/ 422 h 333"/>
                  <a:gd name="T40" fmla="*/ 77 w 629"/>
                  <a:gd name="T41" fmla="*/ 486 h 333"/>
                  <a:gd name="T42" fmla="*/ 24 w 629"/>
                  <a:gd name="T43" fmla="*/ 550 h 333"/>
                  <a:gd name="T44" fmla="*/ 15 w 629"/>
                  <a:gd name="T45" fmla="*/ 582 h 333"/>
                  <a:gd name="T46" fmla="*/ 6 w 629"/>
                  <a:gd name="T47" fmla="*/ 638 h 333"/>
                  <a:gd name="T48" fmla="*/ 13 w 629"/>
                  <a:gd name="T49" fmla="*/ 673 h 333"/>
                  <a:gd name="T50" fmla="*/ 22 w 629"/>
                  <a:gd name="T51" fmla="*/ 697 h 333"/>
                  <a:gd name="T52" fmla="*/ 45 w 629"/>
                  <a:gd name="T53" fmla="*/ 675 h 333"/>
                  <a:gd name="T54" fmla="*/ 15 w 629"/>
                  <a:gd name="T55" fmla="*/ 664 h 33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29" h="333">
                    <a:moveTo>
                      <a:pt x="7" y="317"/>
                    </a:moveTo>
                    <a:cubicBezTo>
                      <a:pt x="9" y="307"/>
                      <a:pt x="10" y="299"/>
                      <a:pt x="10" y="294"/>
                    </a:cubicBezTo>
                    <a:cubicBezTo>
                      <a:pt x="10" y="289"/>
                      <a:pt x="14" y="270"/>
                      <a:pt x="19" y="263"/>
                    </a:cubicBezTo>
                    <a:cubicBezTo>
                      <a:pt x="24" y="257"/>
                      <a:pt x="41" y="237"/>
                      <a:pt x="45" y="232"/>
                    </a:cubicBezTo>
                    <a:cubicBezTo>
                      <a:pt x="49" y="228"/>
                      <a:pt x="65" y="212"/>
                      <a:pt x="73" y="210"/>
                    </a:cubicBezTo>
                    <a:cubicBezTo>
                      <a:pt x="80" y="208"/>
                      <a:pt x="126" y="204"/>
                      <a:pt x="136" y="200"/>
                    </a:cubicBezTo>
                    <a:cubicBezTo>
                      <a:pt x="146" y="196"/>
                      <a:pt x="165" y="194"/>
                      <a:pt x="174" y="194"/>
                    </a:cubicBezTo>
                    <a:cubicBezTo>
                      <a:pt x="183" y="194"/>
                      <a:pt x="246" y="175"/>
                      <a:pt x="262" y="172"/>
                    </a:cubicBezTo>
                    <a:cubicBezTo>
                      <a:pt x="277" y="169"/>
                      <a:pt x="334" y="156"/>
                      <a:pt x="364" y="154"/>
                    </a:cubicBezTo>
                    <a:cubicBezTo>
                      <a:pt x="394" y="151"/>
                      <a:pt x="510" y="121"/>
                      <a:pt x="519" y="98"/>
                    </a:cubicBezTo>
                    <a:cubicBezTo>
                      <a:pt x="526" y="81"/>
                      <a:pt x="513" y="40"/>
                      <a:pt x="521" y="8"/>
                    </a:cubicBezTo>
                    <a:cubicBezTo>
                      <a:pt x="521" y="8"/>
                      <a:pt x="574" y="17"/>
                      <a:pt x="628" y="4"/>
                    </a:cubicBezTo>
                    <a:cubicBezTo>
                      <a:pt x="629" y="5"/>
                      <a:pt x="628" y="4"/>
                      <a:pt x="628" y="4"/>
                    </a:cubicBezTo>
                    <a:cubicBezTo>
                      <a:pt x="568" y="20"/>
                      <a:pt x="503" y="0"/>
                      <a:pt x="503" y="0"/>
                    </a:cubicBezTo>
                    <a:cubicBezTo>
                      <a:pt x="495" y="32"/>
                      <a:pt x="507" y="73"/>
                      <a:pt x="500" y="90"/>
                    </a:cubicBezTo>
                    <a:cubicBezTo>
                      <a:pt x="491" y="113"/>
                      <a:pt x="375" y="143"/>
                      <a:pt x="345" y="146"/>
                    </a:cubicBezTo>
                    <a:cubicBezTo>
                      <a:pt x="315" y="148"/>
                      <a:pt x="259" y="161"/>
                      <a:pt x="243" y="164"/>
                    </a:cubicBezTo>
                    <a:cubicBezTo>
                      <a:pt x="228" y="167"/>
                      <a:pt x="165" y="186"/>
                      <a:pt x="156" y="186"/>
                    </a:cubicBezTo>
                    <a:cubicBezTo>
                      <a:pt x="146" y="186"/>
                      <a:pt x="128" y="188"/>
                      <a:pt x="117" y="192"/>
                    </a:cubicBezTo>
                    <a:cubicBezTo>
                      <a:pt x="107" y="196"/>
                      <a:pt x="61" y="200"/>
                      <a:pt x="54" y="202"/>
                    </a:cubicBezTo>
                    <a:cubicBezTo>
                      <a:pt x="46" y="204"/>
                      <a:pt x="41" y="227"/>
                      <a:pt x="37" y="232"/>
                    </a:cubicBezTo>
                    <a:cubicBezTo>
                      <a:pt x="33" y="236"/>
                      <a:pt x="16" y="256"/>
                      <a:pt x="12" y="263"/>
                    </a:cubicBezTo>
                    <a:cubicBezTo>
                      <a:pt x="7" y="269"/>
                      <a:pt x="7" y="274"/>
                      <a:pt x="7" y="278"/>
                    </a:cubicBezTo>
                    <a:cubicBezTo>
                      <a:pt x="7" y="283"/>
                      <a:pt x="5" y="295"/>
                      <a:pt x="3" y="305"/>
                    </a:cubicBezTo>
                    <a:cubicBezTo>
                      <a:pt x="0" y="315"/>
                      <a:pt x="6" y="321"/>
                      <a:pt x="6" y="321"/>
                    </a:cubicBezTo>
                    <a:cubicBezTo>
                      <a:pt x="3" y="332"/>
                      <a:pt x="10" y="333"/>
                      <a:pt x="10" y="333"/>
                    </a:cubicBezTo>
                    <a:cubicBezTo>
                      <a:pt x="14" y="329"/>
                      <a:pt x="18" y="326"/>
                      <a:pt x="21" y="323"/>
                    </a:cubicBezTo>
                    <a:cubicBezTo>
                      <a:pt x="21" y="320"/>
                      <a:pt x="6" y="321"/>
                      <a:pt x="7" y="317"/>
                    </a:cubicBezTo>
                    <a:close/>
                  </a:path>
                </a:pathLst>
              </a:custGeom>
              <a:solidFill>
                <a:srgbClr val="F9E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2" name="Freeform 159">
                <a:extLst>
                  <a:ext uri="{FF2B5EF4-FFF2-40B4-BE49-F238E27FC236}">
                    <a16:creationId xmlns:a16="http://schemas.microsoft.com/office/drawing/2014/main" id="{C3C62F3E-49CA-4861-9845-0540375C1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1906"/>
                <a:ext cx="805" cy="421"/>
              </a:xfrm>
              <a:custGeom>
                <a:avLst/>
                <a:gdLst>
                  <a:gd name="T0" fmla="*/ 1318 w 628"/>
                  <a:gd name="T1" fmla="*/ 1 h 329"/>
                  <a:gd name="T2" fmla="*/ 1299 w 628"/>
                  <a:gd name="T3" fmla="*/ 219 h 329"/>
                  <a:gd name="T4" fmla="*/ 1220 w 628"/>
                  <a:gd name="T5" fmla="*/ 385 h 329"/>
                  <a:gd name="T6" fmla="*/ 1056 w 628"/>
                  <a:gd name="T7" fmla="*/ 422 h 329"/>
                  <a:gd name="T8" fmla="*/ 652 w 628"/>
                  <a:gd name="T9" fmla="*/ 470 h 329"/>
                  <a:gd name="T10" fmla="*/ 502 w 628"/>
                  <a:gd name="T11" fmla="*/ 475 h 329"/>
                  <a:gd name="T12" fmla="*/ 396 w 628"/>
                  <a:gd name="T13" fmla="*/ 490 h 329"/>
                  <a:gd name="T14" fmla="*/ 22 w 628"/>
                  <a:gd name="T15" fmla="*/ 650 h 329"/>
                  <a:gd name="T16" fmla="*/ 13 w 628"/>
                  <a:gd name="T17" fmla="*/ 624 h 329"/>
                  <a:gd name="T18" fmla="*/ 8 w 628"/>
                  <a:gd name="T19" fmla="*/ 617 h 329"/>
                  <a:gd name="T20" fmla="*/ 6 w 628"/>
                  <a:gd name="T21" fmla="*/ 631 h 329"/>
                  <a:gd name="T22" fmla="*/ 13 w 628"/>
                  <a:gd name="T23" fmla="*/ 665 h 329"/>
                  <a:gd name="T24" fmla="*/ 22 w 628"/>
                  <a:gd name="T25" fmla="*/ 690 h 329"/>
                  <a:gd name="T26" fmla="*/ 396 w 628"/>
                  <a:gd name="T27" fmla="*/ 531 h 329"/>
                  <a:gd name="T28" fmla="*/ 502 w 628"/>
                  <a:gd name="T29" fmla="*/ 514 h 329"/>
                  <a:gd name="T30" fmla="*/ 652 w 628"/>
                  <a:gd name="T31" fmla="*/ 508 h 329"/>
                  <a:gd name="T32" fmla="*/ 1056 w 628"/>
                  <a:gd name="T33" fmla="*/ 463 h 329"/>
                  <a:gd name="T34" fmla="*/ 1220 w 628"/>
                  <a:gd name="T35" fmla="*/ 422 h 329"/>
                  <a:gd name="T36" fmla="*/ 1299 w 628"/>
                  <a:gd name="T37" fmla="*/ 260 h 329"/>
                  <a:gd name="T38" fmla="*/ 1323 w 628"/>
                  <a:gd name="T39" fmla="*/ 0 h 329"/>
                  <a:gd name="T40" fmla="*/ 1318 w 628"/>
                  <a:gd name="T41" fmla="*/ 1 h 3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28" h="329">
                    <a:moveTo>
                      <a:pt x="626" y="1"/>
                    </a:moveTo>
                    <a:cubicBezTo>
                      <a:pt x="624" y="31"/>
                      <a:pt x="619" y="89"/>
                      <a:pt x="616" y="105"/>
                    </a:cubicBezTo>
                    <a:cubicBezTo>
                      <a:pt x="611" y="127"/>
                      <a:pt x="602" y="173"/>
                      <a:pt x="580" y="184"/>
                    </a:cubicBezTo>
                    <a:cubicBezTo>
                      <a:pt x="558" y="194"/>
                      <a:pt x="518" y="189"/>
                      <a:pt x="502" y="202"/>
                    </a:cubicBezTo>
                    <a:cubicBezTo>
                      <a:pt x="486" y="215"/>
                      <a:pt x="362" y="234"/>
                      <a:pt x="310" y="224"/>
                    </a:cubicBezTo>
                    <a:cubicBezTo>
                      <a:pt x="259" y="213"/>
                      <a:pt x="250" y="221"/>
                      <a:pt x="239" y="227"/>
                    </a:cubicBezTo>
                    <a:cubicBezTo>
                      <a:pt x="227" y="232"/>
                      <a:pt x="202" y="233"/>
                      <a:pt x="188" y="234"/>
                    </a:cubicBezTo>
                    <a:cubicBezTo>
                      <a:pt x="175" y="236"/>
                      <a:pt x="99" y="232"/>
                      <a:pt x="10" y="310"/>
                    </a:cubicBezTo>
                    <a:cubicBezTo>
                      <a:pt x="10" y="310"/>
                      <a:pt x="3" y="309"/>
                      <a:pt x="6" y="298"/>
                    </a:cubicBezTo>
                    <a:cubicBezTo>
                      <a:pt x="6" y="298"/>
                      <a:pt x="5" y="297"/>
                      <a:pt x="4" y="295"/>
                    </a:cubicBezTo>
                    <a:cubicBezTo>
                      <a:pt x="3" y="297"/>
                      <a:pt x="3" y="299"/>
                      <a:pt x="3" y="301"/>
                    </a:cubicBezTo>
                    <a:cubicBezTo>
                      <a:pt x="0" y="311"/>
                      <a:pt x="6" y="317"/>
                      <a:pt x="6" y="317"/>
                    </a:cubicBezTo>
                    <a:cubicBezTo>
                      <a:pt x="3" y="328"/>
                      <a:pt x="10" y="329"/>
                      <a:pt x="10" y="329"/>
                    </a:cubicBezTo>
                    <a:cubicBezTo>
                      <a:pt x="99" y="251"/>
                      <a:pt x="175" y="255"/>
                      <a:pt x="188" y="253"/>
                    </a:cubicBezTo>
                    <a:cubicBezTo>
                      <a:pt x="202" y="251"/>
                      <a:pt x="227" y="251"/>
                      <a:pt x="239" y="245"/>
                    </a:cubicBezTo>
                    <a:cubicBezTo>
                      <a:pt x="250" y="240"/>
                      <a:pt x="259" y="232"/>
                      <a:pt x="310" y="242"/>
                    </a:cubicBezTo>
                    <a:cubicBezTo>
                      <a:pt x="362" y="253"/>
                      <a:pt x="486" y="233"/>
                      <a:pt x="502" y="221"/>
                    </a:cubicBezTo>
                    <a:cubicBezTo>
                      <a:pt x="518" y="208"/>
                      <a:pt x="558" y="213"/>
                      <a:pt x="580" y="202"/>
                    </a:cubicBezTo>
                    <a:cubicBezTo>
                      <a:pt x="602" y="192"/>
                      <a:pt x="611" y="145"/>
                      <a:pt x="616" y="124"/>
                    </a:cubicBezTo>
                    <a:cubicBezTo>
                      <a:pt x="620" y="102"/>
                      <a:pt x="628" y="0"/>
                      <a:pt x="628" y="0"/>
                    </a:cubicBezTo>
                    <a:cubicBezTo>
                      <a:pt x="628" y="0"/>
                      <a:pt x="627" y="0"/>
                      <a:pt x="626" y="1"/>
                    </a:cubicBezTo>
                    <a:close/>
                  </a:path>
                </a:pathLst>
              </a:custGeom>
              <a:solidFill>
                <a:srgbClr val="F4D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3" name="Freeform 160">
                <a:extLst>
                  <a:ext uri="{FF2B5EF4-FFF2-40B4-BE49-F238E27FC236}">
                    <a16:creationId xmlns:a16="http://schemas.microsoft.com/office/drawing/2014/main" id="{ED81DCDD-C9DE-4D25-9BBA-34CE913DD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1901"/>
                <a:ext cx="805" cy="426"/>
              </a:xfrm>
              <a:custGeom>
                <a:avLst/>
                <a:gdLst>
                  <a:gd name="T0" fmla="*/ 1056 w 628"/>
                  <a:gd name="T1" fmla="*/ 0 h 333"/>
                  <a:gd name="T2" fmla="*/ 1323 w 628"/>
                  <a:gd name="T3" fmla="*/ 8 h 333"/>
                  <a:gd name="T4" fmla="*/ 1299 w 628"/>
                  <a:gd name="T5" fmla="*/ 269 h 333"/>
                  <a:gd name="T6" fmla="*/ 1220 w 628"/>
                  <a:gd name="T7" fmla="*/ 432 h 333"/>
                  <a:gd name="T8" fmla="*/ 1056 w 628"/>
                  <a:gd name="T9" fmla="*/ 471 h 333"/>
                  <a:gd name="T10" fmla="*/ 652 w 628"/>
                  <a:gd name="T11" fmla="*/ 516 h 333"/>
                  <a:gd name="T12" fmla="*/ 502 w 628"/>
                  <a:gd name="T13" fmla="*/ 522 h 333"/>
                  <a:gd name="T14" fmla="*/ 396 w 628"/>
                  <a:gd name="T15" fmla="*/ 539 h 333"/>
                  <a:gd name="T16" fmla="*/ 22 w 628"/>
                  <a:gd name="T17" fmla="*/ 697 h 333"/>
                  <a:gd name="T18" fmla="*/ 13 w 628"/>
                  <a:gd name="T19" fmla="*/ 673 h 333"/>
                  <a:gd name="T20" fmla="*/ 6 w 628"/>
                  <a:gd name="T21" fmla="*/ 638 h 333"/>
                  <a:gd name="T22" fmla="*/ 15 w 628"/>
                  <a:gd name="T23" fmla="*/ 582 h 333"/>
                  <a:gd name="T24" fmla="*/ 24 w 628"/>
                  <a:gd name="T25" fmla="*/ 550 h 333"/>
                  <a:gd name="T26" fmla="*/ 77 w 628"/>
                  <a:gd name="T27" fmla="*/ 486 h 333"/>
                  <a:gd name="T28" fmla="*/ 113 w 628"/>
                  <a:gd name="T29" fmla="*/ 422 h 333"/>
                  <a:gd name="T30" fmla="*/ 246 w 628"/>
                  <a:gd name="T31" fmla="*/ 403 h 333"/>
                  <a:gd name="T32" fmla="*/ 327 w 628"/>
                  <a:gd name="T33" fmla="*/ 389 h 333"/>
                  <a:gd name="T34" fmla="*/ 511 w 628"/>
                  <a:gd name="T35" fmla="*/ 344 h 333"/>
                  <a:gd name="T36" fmla="*/ 727 w 628"/>
                  <a:gd name="T37" fmla="*/ 306 h 333"/>
                  <a:gd name="T38" fmla="*/ 1054 w 628"/>
                  <a:gd name="T39" fmla="*/ 188 h 333"/>
                  <a:gd name="T40" fmla="*/ 1056 w 628"/>
                  <a:gd name="T41" fmla="*/ 0 h 3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28" h="333">
                    <a:moveTo>
                      <a:pt x="502" y="0"/>
                    </a:moveTo>
                    <a:cubicBezTo>
                      <a:pt x="502" y="0"/>
                      <a:pt x="567" y="20"/>
                      <a:pt x="628" y="4"/>
                    </a:cubicBezTo>
                    <a:cubicBezTo>
                      <a:pt x="628" y="4"/>
                      <a:pt x="620" y="106"/>
                      <a:pt x="616" y="128"/>
                    </a:cubicBezTo>
                    <a:cubicBezTo>
                      <a:pt x="611" y="149"/>
                      <a:pt x="602" y="196"/>
                      <a:pt x="580" y="206"/>
                    </a:cubicBezTo>
                    <a:cubicBezTo>
                      <a:pt x="558" y="217"/>
                      <a:pt x="518" y="212"/>
                      <a:pt x="502" y="225"/>
                    </a:cubicBezTo>
                    <a:cubicBezTo>
                      <a:pt x="486" y="237"/>
                      <a:pt x="362" y="257"/>
                      <a:pt x="310" y="246"/>
                    </a:cubicBezTo>
                    <a:cubicBezTo>
                      <a:pt x="259" y="236"/>
                      <a:pt x="250" y="244"/>
                      <a:pt x="239" y="249"/>
                    </a:cubicBezTo>
                    <a:cubicBezTo>
                      <a:pt x="227" y="255"/>
                      <a:pt x="202" y="255"/>
                      <a:pt x="188" y="257"/>
                    </a:cubicBezTo>
                    <a:cubicBezTo>
                      <a:pt x="175" y="259"/>
                      <a:pt x="99" y="255"/>
                      <a:pt x="10" y="333"/>
                    </a:cubicBezTo>
                    <a:cubicBezTo>
                      <a:pt x="10" y="333"/>
                      <a:pt x="3" y="332"/>
                      <a:pt x="6" y="321"/>
                    </a:cubicBezTo>
                    <a:cubicBezTo>
                      <a:pt x="6" y="321"/>
                      <a:pt x="0" y="315"/>
                      <a:pt x="3" y="305"/>
                    </a:cubicBezTo>
                    <a:cubicBezTo>
                      <a:pt x="5" y="295"/>
                      <a:pt x="7" y="283"/>
                      <a:pt x="7" y="278"/>
                    </a:cubicBezTo>
                    <a:cubicBezTo>
                      <a:pt x="7" y="274"/>
                      <a:pt x="7" y="269"/>
                      <a:pt x="12" y="263"/>
                    </a:cubicBezTo>
                    <a:cubicBezTo>
                      <a:pt x="16" y="256"/>
                      <a:pt x="33" y="236"/>
                      <a:pt x="37" y="232"/>
                    </a:cubicBezTo>
                    <a:cubicBezTo>
                      <a:pt x="41" y="227"/>
                      <a:pt x="46" y="204"/>
                      <a:pt x="54" y="202"/>
                    </a:cubicBezTo>
                    <a:cubicBezTo>
                      <a:pt x="61" y="200"/>
                      <a:pt x="107" y="196"/>
                      <a:pt x="117" y="192"/>
                    </a:cubicBezTo>
                    <a:cubicBezTo>
                      <a:pt x="128" y="188"/>
                      <a:pt x="146" y="186"/>
                      <a:pt x="155" y="186"/>
                    </a:cubicBezTo>
                    <a:cubicBezTo>
                      <a:pt x="164" y="186"/>
                      <a:pt x="228" y="167"/>
                      <a:pt x="243" y="164"/>
                    </a:cubicBezTo>
                    <a:cubicBezTo>
                      <a:pt x="258" y="161"/>
                      <a:pt x="315" y="148"/>
                      <a:pt x="345" y="146"/>
                    </a:cubicBezTo>
                    <a:cubicBezTo>
                      <a:pt x="375" y="143"/>
                      <a:pt x="491" y="113"/>
                      <a:pt x="500" y="90"/>
                    </a:cubicBezTo>
                    <a:cubicBezTo>
                      <a:pt x="507" y="73"/>
                      <a:pt x="495" y="32"/>
                      <a:pt x="502" y="0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4" name="Freeform 161">
                <a:extLst>
                  <a:ext uri="{FF2B5EF4-FFF2-40B4-BE49-F238E27FC236}">
                    <a16:creationId xmlns:a16="http://schemas.microsoft.com/office/drawing/2014/main" id="{20B1D662-DA8A-4061-A422-87EC9417A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221"/>
                <a:ext cx="116" cy="87"/>
              </a:xfrm>
              <a:custGeom>
                <a:avLst/>
                <a:gdLst>
                  <a:gd name="T0" fmla="*/ 22 w 90"/>
                  <a:gd name="T1" fmla="*/ 137 h 68"/>
                  <a:gd name="T2" fmla="*/ 15 w 90"/>
                  <a:gd name="T3" fmla="*/ 106 h 68"/>
                  <a:gd name="T4" fmla="*/ 52 w 90"/>
                  <a:gd name="T5" fmla="*/ 67 h 68"/>
                  <a:gd name="T6" fmla="*/ 120 w 90"/>
                  <a:gd name="T7" fmla="*/ 33 h 68"/>
                  <a:gd name="T8" fmla="*/ 184 w 90"/>
                  <a:gd name="T9" fmla="*/ 5 h 68"/>
                  <a:gd name="T10" fmla="*/ 193 w 90"/>
                  <a:gd name="T11" fmla="*/ 0 h 68"/>
                  <a:gd name="T12" fmla="*/ 165 w 90"/>
                  <a:gd name="T13" fmla="*/ 10 h 68"/>
                  <a:gd name="T14" fmla="*/ 146 w 90"/>
                  <a:gd name="T15" fmla="*/ 22 h 68"/>
                  <a:gd name="T16" fmla="*/ 111 w 90"/>
                  <a:gd name="T17" fmla="*/ 33 h 68"/>
                  <a:gd name="T18" fmla="*/ 45 w 90"/>
                  <a:gd name="T19" fmla="*/ 69 h 68"/>
                  <a:gd name="T20" fmla="*/ 8 w 90"/>
                  <a:gd name="T21" fmla="*/ 106 h 68"/>
                  <a:gd name="T22" fmla="*/ 5 w 90"/>
                  <a:gd name="T23" fmla="*/ 128 h 68"/>
                  <a:gd name="T24" fmla="*/ 19 w 90"/>
                  <a:gd name="T25" fmla="*/ 142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68">
                    <a:moveTo>
                      <a:pt x="10" y="66"/>
                    </a:moveTo>
                    <a:cubicBezTo>
                      <a:pt x="3" y="68"/>
                      <a:pt x="5" y="54"/>
                      <a:pt x="7" y="51"/>
                    </a:cubicBezTo>
                    <a:cubicBezTo>
                      <a:pt x="11" y="44"/>
                      <a:pt x="18" y="37"/>
                      <a:pt x="24" y="32"/>
                    </a:cubicBezTo>
                    <a:cubicBezTo>
                      <a:pt x="34" y="25"/>
                      <a:pt x="45" y="20"/>
                      <a:pt x="56" y="16"/>
                    </a:cubicBezTo>
                    <a:cubicBezTo>
                      <a:pt x="66" y="11"/>
                      <a:pt x="76" y="6"/>
                      <a:pt x="86" y="2"/>
                    </a:cubicBezTo>
                    <a:cubicBezTo>
                      <a:pt x="88" y="1"/>
                      <a:pt x="89" y="0"/>
                      <a:pt x="90" y="0"/>
                    </a:cubicBezTo>
                    <a:cubicBezTo>
                      <a:pt x="86" y="0"/>
                      <a:pt x="81" y="3"/>
                      <a:pt x="77" y="5"/>
                    </a:cubicBezTo>
                    <a:cubicBezTo>
                      <a:pt x="74" y="7"/>
                      <a:pt x="71" y="8"/>
                      <a:pt x="68" y="10"/>
                    </a:cubicBezTo>
                    <a:cubicBezTo>
                      <a:pt x="63" y="12"/>
                      <a:pt x="57" y="14"/>
                      <a:pt x="52" y="16"/>
                    </a:cubicBezTo>
                    <a:cubicBezTo>
                      <a:pt x="41" y="20"/>
                      <a:pt x="30" y="26"/>
                      <a:pt x="21" y="33"/>
                    </a:cubicBezTo>
                    <a:cubicBezTo>
                      <a:pt x="15" y="38"/>
                      <a:pt x="8" y="45"/>
                      <a:pt x="4" y="51"/>
                    </a:cubicBezTo>
                    <a:cubicBezTo>
                      <a:pt x="2" y="54"/>
                      <a:pt x="0" y="58"/>
                      <a:pt x="2" y="61"/>
                    </a:cubicBezTo>
                    <a:cubicBezTo>
                      <a:pt x="3" y="64"/>
                      <a:pt x="7" y="66"/>
                      <a:pt x="9" y="68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5" name="Freeform 162">
                <a:extLst>
                  <a:ext uri="{FF2B5EF4-FFF2-40B4-BE49-F238E27FC236}">
                    <a16:creationId xmlns:a16="http://schemas.microsoft.com/office/drawing/2014/main" id="{53CA6FFA-CF83-4089-976E-1CDDBD2FF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2283"/>
                <a:ext cx="18" cy="12"/>
              </a:xfrm>
              <a:custGeom>
                <a:avLst/>
                <a:gdLst>
                  <a:gd name="T0" fmla="*/ 1 w 14"/>
                  <a:gd name="T1" fmla="*/ 20 h 9"/>
                  <a:gd name="T2" fmla="*/ 0 w 14"/>
                  <a:gd name="T3" fmla="*/ 21 h 9"/>
                  <a:gd name="T4" fmla="*/ 19 w 14"/>
                  <a:gd name="T5" fmla="*/ 5 h 9"/>
                  <a:gd name="T6" fmla="*/ 30 w 14"/>
                  <a:gd name="T7" fmla="*/ 21 h 9"/>
                  <a:gd name="T8" fmla="*/ 15 w 14"/>
                  <a:gd name="T9" fmla="*/ 0 h 9"/>
                  <a:gd name="T10" fmla="*/ 0 w 14"/>
                  <a:gd name="T11" fmla="*/ 2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" y="8"/>
                    </a:moveTo>
                    <a:cubicBezTo>
                      <a:pt x="1" y="8"/>
                      <a:pt x="0" y="9"/>
                      <a:pt x="0" y="9"/>
                    </a:cubicBezTo>
                    <a:cubicBezTo>
                      <a:pt x="3" y="7"/>
                      <a:pt x="5" y="0"/>
                      <a:pt x="9" y="2"/>
                    </a:cubicBezTo>
                    <a:cubicBezTo>
                      <a:pt x="11" y="3"/>
                      <a:pt x="13" y="7"/>
                      <a:pt x="14" y="9"/>
                    </a:cubicBezTo>
                    <a:cubicBezTo>
                      <a:pt x="14" y="5"/>
                      <a:pt x="11" y="0"/>
                      <a:pt x="7" y="0"/>
                    </a:cubicBezTo>
                    <a:cubicBezTo>
                      <a:pt x="3" y="0"/>
                      <a:pt x="1" y="5"/>
                      <a:pt x="0" y="8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6" name="Freeform 163">
                <a:extLst>
                  <a:ext uri="{FF2B5EF4-FFF2-40B4-BE49-F238E27FC236}">
                    <a16:creationId xmlns:a16="http://schemas.microsoft.com/office/drawing/2014/main" id="{A474160F-AC12-4FAD-AE27-DF299F380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216"/>
                <a:ext cx="97" cy="97"/>
              </a:xfrm>
              <a:custGeom>
                <a:avLst/>
                <a:gdLst>
                  <a:gd name="T0" fmla="*/ 5 w 75"/>
                  <a:gd name="T1" fmla="*/ 158 h 76"/>
                  <a:gd name="T2" fmla="*/ 5 w 75"/>
                  <a:gd name="T3" fmla="*/ 158 h 76"/>
                  <a:gd name="T4" fmla="*/ 30 w 75"/>
                  <a:gd name="T5" fmla="*/ 116 h 76"/>
                  <a:gd name="T6" fmla="*/ 58 w 75"/>
                  <a:gd name="T7" fmla="*/ 83 h 76"/>
                  <a:gd name="T8" fmla="*/ 75 w 75"/>
                  <a:gd name="T9" fmla="*/ 63 h 76"/>
                  <a:gd name="T10" fmla="*/ 102 w 75"/>
                  <a:gd name="T11" fmla="*/ 42 h 76"/>
                  <a:gd name="T12" fmla="*/ 158 w 75"/>
                  <a:gd name="T13" fmla="*/ 5 h 76"/>
                  <a:gd name="T14" fmla="*/ 162 w 75"/>
                  <a:gd name="T15" fmla="*/ 1 h 76"/>
                  <a:gd name="T16" fmla="*/ 127 w 75"/>
                  <a:gd name="T17" fmla="*/ 22 h 76"/>
                  <a:gd name="T18" fmla="*/ 98 w 75"/>
                  <a:gd name="T19" fmla="*/ 40 h 76"/>
                  <a:gd name="T20" fmla="*/ 67 w 75"/>
                  <a:gd name="T21" fmla="*/ 69 h 76"/>
                  <a:gd name="T22" fmla="*/ 13 w 75"/>
                  <a:gd name="T23" fmla="*/ 134 h 76"/>
                  <a:gd name="T24" fmla="*/ 1 w 75"/>
                  <a:gd name="T25" fmla="*/ 149 h 76"/>
                  <a:gd name="T26" fmla="*/ 0 w 75"/>
                  <a:gd name="T27" fmla="*/ 148 h 76"/>
                  <a:gd name="T28" fmla="*/ 1 w 75"/>
                  <a:gd name="T29" fmla="*/ 157 h 7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5" h="76">
                    <a:moveTo>
                      <a:pt x="2" y="76"/>
                    </a:moveTo>
                    <a:cubicBezTo>
                      <a:pt x="3" y="76"/>
                      <a:pt x="1" y="76"/>
                      <a:pt x="2" y="76"/>
                    </a:cubicBezTo>
                    <a:cubicBezTo>
                      <a:pt x="6" y="69"/>
                      <a:pt x="9" y="62"/>
                      <a:pt x="14" y="56"/>
                    </a:cubicBezTo>
                    <a:cubicBezTo>
                      <a:pt x="18" y="50"/>
                      <a:pt x="23" y="45"/>
                      <a:pt x="27" y="40"/>
                    </a:cubicBezTo>
                    <a:cubicBezTo>
                      <a:pt x="30" y="36"/>
                      <a:pt x="32" y="33"/>
                      <a:pt x="35" y="30"/>
                    </a:cubicBezTo>
                    <a:cubicBezTo>
                      <a:pt x="39" y="26"/>
                      <a:pt x="43" y="24"/>
                      <a:pt x="47" y="20"/>
                    </a:cubicBezTo>
                    <a:cubicBezTo>
                      <a:pt x="55" y="14"/>
                      <a:pt x="64" y="6"/>
                      <a:pt x="73" y="2"/>
                    </a:cubicBezTo>
                    <a:cubicBezTo>
                      <a:pt x="74" y="2"/>
                      <a:pt x="74" y="1"/>
                      <a:pt x="75" y="1"/>
                    </a:cubicBezTo>
                    <a:cubicBezTo>
                      <a:pt x="71" y="0"/>
                      <a:pt x="63" y="8"/>
                      <a:pt x="59" y="10"/>
                    </a:cubicBezTo>
                    <a:cubicBezTo>
                      <a:pt x="55" y="12"/>
                      <a:pt x="50" y="16"/>
                      <a:pt x="46" y="19"/>
                    </a:cubicBezTo>
                    <a:cubicBezTo>
                      <a:pt x="41" y="24"/>
                      <a:pt x="36" y="28"/>
                      <a:pt x="31" y="33"/>
                    </a:cubicBezTo>
                    <a:cubicBezTo>
                      <a:pt x="22" y="42"/>
                      <a:pt x="14" y="53"/>
                      <a:pt x="6" y="64"/>
                    </a:cubicBezTo>
                    <a:cubicBezTo>
                      <a:pt x="4" y="66"/>
                      <a:pt x="3" y="70"/>
                      <a:pt x="1" y="72"/>
                    </a:cubicBezTo>
                    <a:cubicBezTo>
                      <a:pt x="1" y="72"/>
                      <a:pt x="0" y="72"/>
                      <a:pt x="0" y="71"/>
                    </a:cubicBezTo>
                    <a:cubicBezTo>
                      <a:pt x="0" y="73"/>
                      <a:pt x="1" y="74"/>
                      <a:pt x="1" y="75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7" name="Freeform 164">
                <a:extLst>
                  <a:ext uri="{FF2B5EF4-FFF2-40B4-BE49-F238E27FC236}">
                    <a16:creationId xmlns:a16="http://schemas.microsoft.com/office/drawing/2014/main" id="{9248E9AE-C96C-4C93-A5BB-978022C5A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2304"/>
                <a:ext cx="17" cy="10"/>
              </a:xfrm>
              <a:custGeom>
                <a:avLst/>
                <a:gdLst>
                  <a:gd name="T0" fmla="*/ 1 w 13"/>
                  <a:gd name="T1" fmla="*/ 14 h 8"/>
                  <a:gd name="T2" fmla="*/ 12 w 13"/>
                  <a:gd name="T3" fmla="*/ 5 h 8"/>
                  <a:gd name="T4" fmla="*/ 29 w 13"/>
                  <a:gd name="T5" fmla="*/ 13 h 8"/>
                  <a:gd name="T6" fmla="*/ 13 w 13"/>
                  <a:gd name="T7" fmla="*/ 8 h 8"/>
                  <a:gd name="T8" fmla="*/ 0 w 13"/>
                  <a:gd name="T9" fmla="*/ 16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1" y="7"/>
                    </a:moveTo>
                    <a:cubicBezTo>
                      <a:pt x="1" y="4"/>
                      <a:pt x="4" y="4"/>
                      <a:pt x="5" y="2"/>
                    </a:cubicBezTo>
                    <a:cubicBezTo>
                      <a:pt x="9" y="0"/>
                      <a:pt x="12" y="2"/>
                      <a:pt x="13" y="6"/>
                    </a:cubicBezTo>
                    <a:cubicBezTo>
                      <a:pt x="11" y="6"/>
                      <a:pt x="9" y="3"/>
                      <a:pt x="6" y="4"/>
                    </a:cubicBezTo>
                    <a:cubicBezTo>
                      <a:pt x="3" y="4"/>
                      <a:pt x="2" y="6"/>
                      <a:pt x="0" y="8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8" name="Freeform 165">
                <a:extLst>
                  <a:ext uri="{FF2B5EF4-FFF2-40B4-BE49-F238E27FC236}">
                    <a16:creationId xmlns:a16="http://schemas.microsoft.com/office/drawing/2014/main" id="{3E161CF6-C9A0-4BA9-A8DD-60847D1EA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266"/>
                <a:ext cx="8" cy="10"/>
              </a:xfrm>
              <a:custGeom>
                <a:avLst/>
                <a:gdLst>
                  <a:gd name="T0" fmla="*/ 1 w 6"/>
                  <a:gd name="T1" fmla="*/ 0 h 8"/>
                  <a:gd name="T2" fmla="*/ 15 w 6"/>
                  <a:gd name="T3" fmla="*/ 16 h 8"/>
                  <a:gd name="T4" fmla="*/ 1 w 6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0" y="3"/>
                      <a:pt x="3" y="7"/>
                      <a:pt x="6" y="8"/>
                    </a:cubicBezTo>
                    <a:cubicBezTo>
                      <a:pt x="4" y="6"/>
                      <a:pt x="2" y="3"/>
                      <a:pt x="1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9" name="Freeform 166">
                <a:extLst>
                  <a:ext uri="{FF2B5EF4-FFF2-40B4-BE49-F238E27FC236}">
                    <a16:creationId xmlns:a16="http://schemas.microsoft.com/office/drawing/2014/main" id="{28F0F57F-3B57-43D4-89CE-4908ED519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240"/>
                <a:ext cx="5" cy="9"/>
              </a:xfrm>
              <a:custGeom>
                <a:avLst/>
                <a:gdLst>
                  <a:gd name="T0" fmla="*/ 0 w 4"/>
                  <a:gd name="T1" fmla="*/ 1 h 7"/>
                  <a:gd name="T2" fmla="*/ 8 w 4"/>
                  <a:gd name="T3" fmla="*/ 15 h 7"/>
                  <a:gd name="T4" fmla="*/ 0 w 4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0" y="1"/>
                    </a:moveTo>
                    <a:cubicBezTo>
                      <a:pt x="1" y="3"/>
                      <a:pt x="2" y="7"/>
                      <a:pt x="4" y="7"/>
                    </a:cubicBezTo>
                    <a:cubicBezTo>
                      <a:pt x="4" y="4"/>
                      <a:pt x="1" y="2"/>
                      <a:pt x="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0" name="Freeform 167">
                <a:extLst>
                  <a:ext uri="{FF2B5EF4-FFF2-40B4-BE49-F238E27FC236}">
                    <a16:creationId xmlns:a16="http://schemas.microsoft.com/office/drawing/2014/main" id="{D1EF7E73-2F47-4B3D-BAB0-4D3EAE7EC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2186"/>
                <a:ext cx="24" cy="18"/>
              </a:xfrm>
              <a:custGeom>
                <a:avLst/>
                <a:gdLst>
                  <a:gd name="T0" fmla="*/ 0 w 19"/>
                  <a:gd name="T1" fmla="*/ 28 h 14"/>
                  <a:gd name="T2" fmla="*/ 18 w 19"/>
                  <a:gd name="T3" fmla="*/ 8 h 14"/>
                  <a:gd name="T4" fmla="*/ 38 w 19"/>
                  <a:gd name="T5" fmla="*/ 0 h 14"/>
                  <a:gd name="T6" fmla="*/ 20 w 19"/>
                  <a:gd name="T7" fmla="*/ 17 h 14"/>
                  <a:gd name="T8" fmla="*/ 13 w 19"/>
                  <a:gd name="T9" fmla="*/ 24 h 14"/>
                  <a:gd name="T10" fmla="*/ 1 w 19"/>
                  <a:gd name="T11" fmla="*/ 3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4">
                    <a:moveTo>
                      <a:pt x="0" y="13"/>
                    </a:moveTo>
                    <a:cubicBezTo>
                      <a:pt x="4" y="13"/>
                      <a:pt x="6" y="7"/>
                      <a:pt x="9" y="4"/>
                    </a:cubicBezTo>
                    <a:cubicBezTo>
                      <a:pt x="12" y="2"/>
                      <a:pt x="15" y="0"/>
                      <a:pt x="19" y="0"/>
                    </a:cubicBezTo>
                    <a:cubicBezTo>
                      <a:pt x="15" y="2"/>
                      <a:pt x="12" y="4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5" y="13"/>
                      <a:pt x="3" y="13"/>
                      <a:pt x="1" y="1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1" name="Freeform 168">
                <a:extLst>
                  <a:ext uri="{FF2B5EF4-FFF2-40B4-BE49-F238E27FC236}">
                    <a16:creationId xmlns:a16="http://schemas.microsoft.com/office/drawing/2014/main" id="{151F9C87-EE02-44F8-B5DC-799E92491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2208"/>
                <a:ext cx="13" cy="9"/>
              </a:xfrm>
              <a:custGeom>
                <a:avLst/>
                <a:gdLst>
                  <a:gd name="T0" fmla="*/ 0 w 10"/>
                  <a:gd name="T1" fmla="*/ 13 h 7"/>
                  <a:gd name="T2" fmla="*/ 22 w 10"/>
                  <a:gd name="T3" fmla="*/ 5 h 7"/>
                  <a:gd name="T4" fmla="*/ 12 w 10"/>
                  <a:gd name="T5" fmla="*/ 10 h 7"/>
                  <a:gd name="T6" fmla="*/ 0 w 10"/>
                  <a:gd name="T7" fmla="*/ 1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0" y="6"/>
                    </a:moveTo>
                    <a:cubicBezTo>
                      <a:pt x="3" y="5"/>
                      <a:pt x="6" y="0"/>
                      <a:pt x="10" y="2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4" y="6"/>
                      <a:pt x="1" y="6"/>
                      <a:pt x="0" y="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2" name="Freeform 169">
                <a:extLst>
                  <a:ext uri="{FF2B5EF4-FFF2-40B4-BE49-F238E27FC236}">
                    <a16:creationId xmlns:a16="http://schemas.microsoft.com/office/drawing/2014/main" id="{16973878-9EC1-4129-8E9F-DB7AEF315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2168"/>
                <a:ext cx="23" cy="23"/>
              </a:xfrm>
              <a:custGeom>
                <a:avLst/>
                <a:gdLst>
                  <a:gd name="T0" fmla="*/ 0 w 18"/>
                  <a:gd name="T1" fmla="*/ 37 h 18"/>
                  <a:gd name="T2" fmla="*/ 15 w 18"/>
                  <a:gd name="T3" fmla="*/ 13 h 18"/>
                  <a:gd name="T4" fmla="*/ 37 w 18"/>
                  <a:gd name="T5" fmla="*/ 0 h 18"/>
                  <a:gd name="T6" fmla="*/ 15 w 18"/>
                  <a:gd name="T7" fmla="*/ 19 h 18"/>
                  <a:gd name="T8" fmla="*/ 5 w 18"/>
                  <a:gd name="T9" fmla="*/ 31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0" y="18"/>
                    </a:moveTo>
                    <a:cubicBezTo>
                      <a:pt x="1" y="13"/>
                      <a:pt x="2" y="10"/>
                      <a:pt x="7" y="6"/>
                    </a:cubicBezTo>
                    <a:cubicBezTo>
                      <a:pt x="10" y="3"/>
                      <a:pt x="13" y="1"/>
                      <a:pt x="18" y="0"/>
                    </a:cubicBezTo>
                    <a:cubicBezTo>
                      <a:pt x="14" y="2"/>
                      <a:pt x="10" y="6"/>
                      <a:pt x="7" y="9"/>
                    </a:cubicBezTo>
                    <a:cubicBezTo>
                      <a:pt x="5" y="11"/>
                      <a:pt x="4" y="14"/>
                      <a:pt x="2" y="15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3" name="Freeform 170">
                <a:extLst>
                  <a:ext uri="{FF2B5EF4-FFF2-40B4-BE49-F238E27FC236}">
                    <a16:creationId xmlns:a16="http://schemas.microsoft.com/office/drawing/2014/main" id="{FE38977E-12FE-414F-9BF1-35ED7B379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2198"/>
                <a:ext cx="44" cy="75"/>
              </a:xfrm>
              <a:custGeom>
                <a:avLst/>
                <a:gdLst>
                  <a:gd name="T0" fmla="*/ 5 w 34"/>
                  <a:gd name="T1" fmla="*/ 121 h 59"/>
                  <a:gd name="T2" fmla="*/ 8 w 34"/>
                  <a:gd name="T3" fmla="*/ 92 h 59"/>
                  <a:gd name="T4" fmla="*/ 32 w 34"/>
                  <a:gd name="T5" fmla="*/ 55 h 59"/>
                  <a:gd name="T6" fmla="*/ 74 w 34"/>
                  <a:gd name="T7" fmla="*/ 0 h 59"/>
                  <a:gd name="T8" fmla="*/ 22 w 34"/>
                  <a:gd name="T9" fmla="*/ 78 h 59"/>
                  <a:gd name="T10" fmla="*/ 8 w 34"/>
                  <a:gd name="T11" fmla="*/ 103 h 59"/>
                  <a:gd name="T12" fmla="*/ 6 w 34"/>
                  <a:gd name="T13" fmla="*/ 119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9">
                    <a:moveTo>
                      <a:pt x="2" y="59"/>
                    </a:moveTo>
                    <a:cubicBezTo>
                      <a:pt x="0" y="55"/>
                      <a:pt x="3" y="49"/>
                      <a:pt x="4" y="45"/>
                    </a:cubicBezTo>
                    <a:cubicBezTo>
                      <a:pt x="7" y="38"/>
                      <a:pt x="11" y="33"/>
                      <a:pt x="15" y="27"/>
                    </a:cubicBezTo>
                    <a:cubicBezTo>
                      <a:pt x="21" y="18"/>
                      <a:pt x="26" y="8"/>
                      <a:pt x="34" y="0"/>
                    </a:cubicBezTo>
                    <a:cubicBezTo>
                      <a:pt x="26" y="13"/>
                      <a:pt x="18" y="25"/>
                      <a:pt x="10" y="38"/>
                    </a:cubicBezTo>
                    <a:cubicBezTo>
                      <a:pt x="8" y="41"/>
                      <a:pt x="5" y="46"/>
                      <a:pt x="4" y="50"/>
                    </a:cubicBezTo>
                    <a:cubicBezTo>
                      <a:pt x="4" y="53"/>
                      <a:pt x="5" y="56"/>
                      <a:pt x="3" y="58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4" name="Freeform 171">
                <a:extLst>
                  <a:ext uri="{FF2B5EF4-FFF2-40B4-BE49-F238E27FC236}">
                    <a16:creationId xmlns:a16="http://schemas.microsoft.com/office/drawing/2014/main" id="{7B6750C0-E0A0-42DC-851B-21D4AA2A23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6" y="1746"/>
                <a:ext cx="850" cy="301"/>
              </a:xfrm>
              <a:custGeom>
                <a:avLst/>
                <a:gdLst>
                  <a:gd name="T0" fmla="*/ 1172 w 663"/>
                  <a:gd name="T1" fmla="*/ 68 h 235"/>
                  <a:gd name="T2" fmla="*/ 1077 w 663"/>
                  <a:gd name="T3" fmla="*/ 218 h 235"/>
                  <a:gd name="T4" fmla="*/ 896 w 663"/>
                  <a:gd name="T5" fmla="*/ 227 h 235"/>
                  <a:gd name="T6" fmla="*/ 649 w 663"/>
                  <a:gd name="T7" fmla="*/ 229 h 235"/>
                  <a:gd name="T8" fmla="*/ 547 w 663"/>
                  <a:gd name="T9" fmla="*/ 216 h 235"/>
                  <a:gd name="T10" fmla="*/ 468 w 663"/>
                  <a:gd name="T11" fmla="*/ 193 h 235"/>
                  <a:gd name="T12" fmla="*/ 374 w 663"/>
                  <a:gd name="T13" fmla="*/ 136 h 235"/>
                  <a:gd name="T14" fmla="*/ 263 w 663"/>
                  <a:gd name="T15" fmla="*/ 100 h 235"/>
                  <a:gd name="T16" fmla="*/ 164 w 663"/>
                  <a:gd name="T17" fmla="*/ 29 h 235"/>
                  <a:gd name="T18" fmla="*/ 76 w 663"/>
                  <a:gd name="T19" fmla="*/ 15 h 235"/>
                  <a:gd name="T20" fmla="*/ 68 w 663"/>
                  <a:gd name="T21" fmla="*/ 46 h 235"/>
                  <a:gd name="T22" fmla="*/ 40 w 663"/>
                  <a:gd name="T23" fmla="*/ 60 h 235"/>
                  <a:gd name="T24" fmla="*/ 47 w 663"/>
                  <a:gd name="T25" fmla="*/ 95 h 235"/>
                  <a:gd name="T26" fmla="*/ 13 w 663"/>
                  <a:gd name="T27" fmla="*/ 76 h 235"/>
                  <a:gd name="T28" fmla="*/ 5 w 663"/>
                  <a:gd name="T29" fmla="*/ 106 h 235"/>
                  <a:gd name="T30" fmla="*/ 28 w 663"/>
                  <a:gd name="T31" fmla="*/ 211 h 235"/>
                  <a:gd name="T32" fmla="*/ 106 w 663"/>
                  <a:gd name="T33" fmla="*/ 245 h 235"/>
                  <a:gd name="T34" fmla="*/ 128 w 663"/>
                  <a:gd name="T35" fmla="*/ 255 h 235"/>
                  <a:gd name="T36" fmla="*/ 174 w 663"/>
                  <a:gd name="T37" fmla="*/ 287 h 235"/>
                  <a:gd name="T38" fmla="*/ 301 w 663"/>
                  <a:gd name="T39" fmla="*/ 314 h 235"/>
                  <a:gd name="T40" fmla="*/ 445 w 663"/>
                  <a:gd name="T41" fmla="*/ 329 h 235"/>
                  <a:gd name="T42" fmla="*/ 529 w 663"/>
                  <a:gd name="T43" fmla="*/ 352 h 235"/>
                  <a:gd name="T44" fmla="*/ 647 w 663"/>
                  <a:gd name="T45" fmla="*/ 382 h 235"/>
                  <a:gd name="T46" fmla="*/ 814 w 663"/>
                  <a:gd name="T47" fmla="*/ 433 h 235"/>
                  <a:gd name="T48" fmla="*/ 1067 w 663"/>
                  <a:gd name="T49" fmla="*/ 466 h 235"/>
                  <a:gd name="T50" fmla="*/ 1167 w 663"/>
                  <a:gd name="T51" fmla="*/ 492 h 235"/>
                  <a:gd name="T52" fmla="*/ 1241 w 663"/>
                  <a:gd name="T53" fmla="*/ 416 h 235"/>
                  <a:gd name="T54" fmla="*/ 1346 w 663"/>
                  <a:gd name="T55" fmla="*/ 261 h 235"/>
                  <a:gd name="T56" fmla="*/ 1397 w 663"/>
                  <a:gd name="T57" fmla="*/ 154 h 235"/>
                  <a:gd name="T58" fmla="*/ 1172 w 663"/>
                  <a:gd name="T59" fmla="*/ 68 h 235"/>
                  <a:gd name="T60" fmla="*/ 173 w 663"/>
                  <a:gd name="T61" fmla="*/ 177 h 235"/>
                  <a:gd name="T62" fmla="*/ 127 w 663"/>
                  <a:gd name="T63" fmla="*/ 118 h 235"/>
                  <a:gd name="T64" fmla="*/ 113 w 663"/>
                  <a:gd name="T65" fmla="*/ 120 h 235"/>
                  <a:gd name="T66" fmla="*/ 105 w 663"/>
                  <a:gd name="T67" fmla="*/ 87 h 235"/>
                  <a:gd name="T68" fmla="*/ 127 w 663"/>
                  <a:gd name="T69" fmla="*/ 105 h 235"/>
                  <a:gd name="T70" fmla="*/ 181 w 663"/>
                  <a:gd name="T71" fmla="*/ 136 h 235"/>
                  <a:gd name="T72" fmla="*/ 173 w 663"/>
                  <a:gd name="T73" fmla="*/ 177 h 23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663" h="235">
                    <a:moveTo>
                      <a:pt x="556" y="32"/>
                    </a:moveTo>
                    <a:cubicBezTo>
                      <a:pt x="537" y="50"/>
                      <a:pt x="511" y="104"/>
                      <a:pt x="511" y="104"/>
                    </a:cubicBezTo>
                    <a:cubicBezTo>
                      <a:pt x="499" y="100"/>
                      <a:pt x="447" y="105"/>
                      <a:pt x="425" y="108"/>
                    </a:cubicBezTo>
                    <a:cubicBezTo>
                      <a:pt x="403" y="112"/>
                      <a:pt x="327" y="109"/>
                      <a:pt x="308" y="109"/>
                    </a:cubicBezTo>
                    <a:cubicBezTo>
                      <a:pt x="288" y="110"/>
                      <a:pt x="275" y="106"/>
                      <a:pt x="260" y="103"/>
                    </a:cubicBezTo>
                    <a:cubicBezTo>
                      <a:pt x="245" y="100"/>
                      <a:pt x="236" y="95"/>
                      <a:pt x="222" y="92"/>
                    </a:cubicBezTo>
                    <a:cubicBezTo>
                      <a:pt x="208" y="90"/>
                      <a:pt x="195" y="74"/>
                      <a:pt x="178" y="65"/>
                    </a:cubicBezTo>
                    <a:cubicBezTo>
                      <a:pt x="161" y="55"/>
                      <a:pt x="156" y="55"/>
                      <a:pt x="125" y="48"/>
                    </a:cubicBezTo>
                    <a:cubicBezTo>
                      <a:pt x="94" y="40"/>
                      <a:pt x="97" y="28"/>
                      <a:pt x="78" y="14"/>
                    </a:cubicBezTo>
                    <a:cubicBezTo>
                      <a:pt x="59" y="0"/>
                      <a:pt x="42" y="0"/>
                      <a:pt x="36" y="7"/>
                    </a:cubicBezTo>
                    <a:cubicBezTo>
                      <a:pt x="29" y="14"/>
                      <a:pt x="32" y="22"/>
                      <a:pt x="32" y="22"/>
                    </a:cubicBezTo>
                    <a:cubicBezTo>
                      <a:pt x="24" y="20"/>
                      <a:pt x="19" y="29"/>
                      <a:pt x="19" y="29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18" y="35"/>
                      <a:pt x="9" y="34"/>
                      <a:pt x="6" y="36"/>
                    </a:cubicBezTo>
                    <a:cubicBezTo>
                      <a:pt x="3" y="38"/>
                      <a:pt x="0" y="43"/>
                      <a:pt x="2" y="51"/>
                    </a:cubicBezTo>
                    <a:cubicBezTo>
                      <a:pt x="4" y="59"/>
                      <a:pt x="6" y="89"/>
                      <a:pt x="13" y="101"/>
                    </a:cubicBezTo>
                    <a:cubicBezTo>
                      <a:pt x="19" y="114"/>
                      <a:pt x="51" y="116"/>
                      <a:pt x="51" y="116"/>
                    </a:cubicBezTo>
                    <a:cubicBezTo>
                      <a:pt x="51" y="116"/>
                      <a:pt x="54" y="118"/>
                      <a:pt x="61" y="121"/>
                    </a:cubicBezTo>
                    <a:cubicBezTo>
                      <a:pt x="68" y="123"/>
                      <a:pt x="75" y="133"/>
                      <a:pt x="83" y="137"/>
                    </a:cubicBezTo>
                    <a:cubicBezTo>
                      <a:pt x="92" y="142"/>
                      <a:pt x="121" y="150"/>
                      <a:pt x="143" y="149"/>
                    </a:cubicBezTo>
                    <a:cubicBezTo>
                      <a:pt x="165" y="149"/>
                      <a:pt x="203" y="151"/>
                      <a:pt x="211" y="157"/>
                    </a:cubicBezTo>
                    <a:cubicBezTo>
                      <a:pt x="219" y="163"/>
                      <a:pt x="239" y="169"/>
                      <a:pt x="251" y="168"/>
                    </a:cubicBezTo>
                    <a:cubicBezTo>
                      <a:pt x="262" y="167"/>
                      <a:pt x="285" y="170"/>
                      <a:pt x="307" y="182"/>
                    </a:cubicBezTo>
                    <a:cubicBezTo>
                      <a:pt x="328" y="194"/>
                      <a:pt x="386" y="206"/>
                      <a:pt x="386" y="206"/>
                    </a:cubicBezTo>
                    <a:cubicBezTo>
                      <a:pt x="431" y="198"/>
                      <a:pt x="489" y="223"/>
                      <a:pt x="506" y="222"/>
                    </a:cubicBezTo>
                    <a:cubicBezTo>
                      <a:pt x="524" y="221"/>
                      <a:pt x="544" y="235"/>
                      <a:pt x="554" y="234"/>
                    </a:cubicBezTo>
                    <a:cubicBezTo>
                      <a:pt x="563" y="233"/>
                      <a:pt x="575" y="216"/>
                      <a:pt x="589" y="198"/>
                    </a:cubicBezTo>
                    <a:cubicBezTo>
                      <a:pt x="603" y="181"/>
                      <a:pt x="639" y="124"/>
                      <a:pt x="639" y="124"/>
                    </a:cubicBezTo>
                    <a:cubicBezTo>
                      <a:pt x="643" y="106"/>
                      <a:pt x="663" y="73"/>
                      <a:pt x="663" y="73"/>
                    </a:cubicBezTo>
                    <a:cubicBezTo>
                      <a:pt x="597" y="63"/>
                      <a:pt x="556" y="32"/>
                      <a:pt x="556" y="32"/>
                    </a:cubicBezTo>
                    <a:close/>
                    <a:moveTo>
                      <a:pt x="82" y="84"/>
                    </a:moveTo>
                    <a:cubicBezTo>
                      <a:pt x="82" y="84"/>
                      <a:pt x="77" y="58"/>
                      <a:pt x="60" y="56"/>
                    </a:cubicBezTo>
                    <a:cubicBezTo>
                      <a:pt x="57" y="56"/>
                      <a:pt x="54" y="57"/>
                      <a:pt x="54" y="57"/>
                    </a:cubicBezTo>
                    <a:cubicBezTo>
                      <a:pt x="54" y="57"/>
                      <a:pt x="50" y="45"/>
                      <a:pt x="50" y="41"/>
                    </a:cubicBezTo>
                    <a:cubicBezTo>
                      <a:pt x="50" y="41"/>
                      <a:pt x="57" y="46"/>
                      <a:pt x="60" y="50"/>
                    </a:cubicBezTo>
                    <a:cubicBezTo>
                      <a:pt x="64" y="53"/>
                      <a:pt x="80" y="62"/>
                      <a:pt x="86" y="65"/>
                    </a:cubicBezTo>
                    <a:cubicBezTo>
                      <a:pt x="92" y="68"/>
                      <a:pt x="97" y="82"/>
                      <a:pt x="82" y="84"/>
                    </a:cubicBezTo>
                    <a:close/>
                  </a:path>
                </a:pathLst>
              </a:custGeom>
              <a:solidFill>
                <a:srgbClr val="FBE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5" name="Freeform 172">
                <a:extLst>
                  <a:ext uri="{FF2B5EF4-FFF2-40B4-BE49-F238E27FC236}">
                    <a16:creationId xmlns:a16="http://schemas.microsoft.com/office/drawing/2014/main" id="{B3064B7C-E6D8-4B0E-ACBB-3738482223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6" y="1746"/>
                <a:ext cx="850" cy="161"/>
              </a:xfrm>
              <a:custGeom>
                <a:avLst/>
                <a:gdLst>
                  <a:gd name="T0" fmla="*/ 1172 w 663"/>
                  <a:gd name="T1" fmla="*/ 66 h 126"/>
                  <a:gd name="T2" fmla="*/ 1077 w 663"/>
                  <a:gd name="T3" fmla="*/ 217 h 126"/>
                  <a:gd name="T4" fmla="*/ 896 w 663"/>
                  <a:gd name="T5" fmla="*/ 225 h 126"/>
                  <a:gd name="T6" fmla="*/ 649 w 663"/>
                  <a:gd name="T7" fmla="*/ 227 h 126"/>
                  <a:gd name="T8" fmla="*/ 547 w 663"/>
                  <a:gd name="T9" fmla="*/ 216 h 126"/>
                  <a:gd name="T10" fmla="*/ 468 w 663"/>
                  <a:gd name="T11" fmla="*/ 193 h 126"/>
                  <a:gd name="T12" fmla="*/ 374 w 663"/>
                  <a:gd name="T13" fmla="*/ 135 h 126"/>
                  <a:gd name="T14" fmla="*/ 263 w 663"/>
                  <a:gd name="T15" fmla="*/ 100 h 126"/>
                  <a:gd name="T16" fmla="*/ 164 w 663"/>
                  <a:gd name="T17" fmla="*/ 29 h 126"/>
                  <a:gd name="T18" fmla="*/ 76 w 663"/>
                  <a:gd name="T19" fmla="*/ 15 h 126"/>
                  <a:gd name="T20" fmla="*/ 68 w 663"/>
                  <a:gd name="T21" fmla="*/ 46 h 126"/>
                  <a:gd name="T22" fmla="*/ 40 w 663"/>
                  <a:gd name="T23" fmla="*/ 60 h 126"/>
                  <a:gd name="T24" fmla="*/ 46 w 663"/>
                  <a:gd name="T25" fmla="*/ 82 h 126"/>
                  <a:gd name="T26" fmla="*/ 47 w 663"/>
                  <a:gd name="T27" fmla="*/ 82 h 126"/>
                  <a:gd name="T28" fmla="*/ 76 w 663"/>
                  <a:gd name="T29" fmla="*/ 45 h 126"/>
                  <a:gd name="T30" fmla="*/ 164 w 663"/>
                  <a:gd name="T31" fmla="*/ 59 h 126"/>
                  <a:gd name="T32" fmla="*/ 263 w 663"/>
                  <a:gd name="T33" fmla="*/ 129 h 126"/>
                  <a:gd name="T34" fmla="*/ 374 w 663"/>
                  <a:gd name="T35" fmla="*/ 164 h 126"/>
                  <a:gd name="T36" fmla="*/ 464 w 663"/>
                  <a:gd name="T37" fmla="*/ 206 h 126"/>
                  <a:gd name="T38" fmla="*/ 547 w 663"/>
                  <a:gd name="T39" fmla="*/ 245 h 126"/>
                  <a:gd name="T40" fmla="*/ 649 w 663"/>
                  <a:gd name="T41" fmla="*/ 257 h 126"/>
                  <a:gd name="T42" fmla="*/ 896 w 663"/>
                  <a:gd name="T43" fmla="*/ 254 h 126"/>
                  <a:gd name="T44" fmla="*/ 1077 w 663"/>
                  <a:gd name="T45" fmla="*/ 245 h 126"/>
                  <a:gd name="T46" fmla="*/ 1188 w 663"/>
                  <a:gd name="T47" fmla="*/ 81 h 126"/>
                  <a:gd name="T48" fmla="*/ 1397 w 663"/>
                  <a:gd name="T49" fmla="*/ 152 h 126"/>
                  <a:gd name="T50" fmla="*/ 1397 w 663"/>
                  <a:gd name="T51" fmla="*/ 152 h 126"/>
                  <a:gd name="T52" fmla="*/ 1172 w 663"/>
                  <a:gd name="T53" fmla="*/ 66 h 126"/>
                  <a:gd name="T54" fmla="*/ 45 w 663"/>
                  <a:gd name="T55" fmla="*/ 84 h 126"/>
                  <a:gd name="T56" fmla="*/ 13 w 663"/>
                  <a:gd name="T57" fmla="*/ 75 h 126"/>
                  <a:gd name="T58" fmla="*/ 5 w 663"/>
                  <a:gd name="T59" fmla="*/ 106 h 126"/>
                  <a:gd name="T60" fmla="*/ 6 w 663"/>
                  <a:gd name="T61" fmla="*/ 111 h 126"/>
                  <a:gd name="T62" fmla="*/ 13 w 663"/>
                  <a:gd name="T63" fmla="*/ 105 h 126"/>
                  <a:gd name="T64" fmla="*/ 58 w 663"/>
                  <a:gd name="T65" fmla="*/ 121 h 126"/>
                  <a:gd name="T66" fmla="*/ 45 w 663"/>
                  <a:gd name="T67" fmla="*/ 92 h 126"/>
                  <a:gd name="T68" fmla="*/ 45 w 663"/>
                  <a:gd name="T69" fmla="*/ 84 h 1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63" h="126">
                    <a:moveTo>
                      <a:pt x="556" y="32"/>
                    </a:moveTo>
                    <a:cubicBezTo>
                      <a:pt x="537" y="50"/>
                      <a:pt x="511" y="104"/>
                      <a:pt x="511" y="104"/>
                    </a:cubicBezTo>
                    <a:cubicBezTo>
                      <a:pt x="499" y="100"/>
                      <a:pt x="447" y="105"/>
                      <a:pt x="425" y="108"/>
                    </a:cubicBezTo>
                    <a:cubicBezTo>
                      <a:pt x="403" y="112"/>
                      <a:pt x="327" y="109"/>
                      <a:pt x="308" y="109"/>
                    </a:cubicBezTo>
                    <a:cubicBezTo>
                      <a:pt x="288" y="110"/>
                      <a:pt x="275" y="106"/>
                      <a:pt x="260" y="103"/>
                    </a:cubicBezTo>
                    <a:cubicBezTo>
                      <a:pt x="245" y="100"/>
                      <a:pt x="236" y="95"/>
                      <a:pt x="222" y="92"/>
                    </a:cubicBezTo>
                    <a:cubicBezTo>
                      <a:pt x="208" y="90"/>
                      <a:pt x="195" y="74"/>
                      <a:pt x="178" y="65"/>
                    </a:cubicBezTo>
                    <a:cubicBezTo>
                      <a:pt x="161" y="55"/>
                      <a:pt x="156" y="55"/>
                      <a:pt x="125" y="48"/>
                    </a:cubicBezTo>
                    <a:cubicBezTo>
                      <a:pt x="94" y="40"/>
                      <a:pt x="97" y="28"/>
                      <a:pt x="78" y="14"/>
                    </a:cubicBezTo>
                    <a:cubicBezTo>
                      <a:pt x="59" y="0"/>
                      <a:pt x="42" y="0"/>
                      <a:pt x="36" y="7"/>
                    </a:cubicBezTo>
                    <a:cubicBezTo>
                      <a:pt x="29" y="14"/>
                      <a:pt x="32" y="22"/>
                      <a:pt x="32" y="22"/>
                    </a:cubicBezTo>
                    <a:cubicBezTo>
                      <a:pt x="24" y="20"/>
                      <a:pt x="19" y="29"/>
                      <a:pt x="19" y="2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4" y="37"/>
                      <a:pt x="23" y="39"/>
                      <a:pt x="23" y="39"/>
                    </a:cubicBezTo>
                    <a:cubicBezTo>
                      <a:pt x="23" y="39"/>
                      <a:pt x="20" y="27"/>
                      <a:pt x="36" y="21"/>
                    </a:cubicBezTo>
                    <a:cubicBezTo>
                      <a:pt x="45" y="17"/>
                      <a:pt x="59" y="14"/>
                      <a:pt x="78" y="28"/>
                    </a:cubicBezTo>
                    <a:cubicBezTo>
                      <a:pt x="97" y="42"/>
                      <a:pt x="94" y="54"/>
                      <a:pt x="125" y="62"/>
                    </a:cubicBezTo>
                    <a:cubicBezTo>
                      <a:pt x="156" y="69"/>
                      <a:pt x="161" y="69"/>
                      <a:pt x="178" y="78"/>
                    </a:cubicBezTo>
                    <a:cubicBezTo>
                      <a:pt x="195" y="87"/>
                      <a:pt x="206" y="96"/>
                      <a:pt x="220" y="99"/>
                    </a:cubicBezTo>
                    <a:cubicBezTo>
                      <a:pt x="234" y="101"/>
                      <a:pt x="245" y="114"/>
                      <a:pt x="260" y="117"/>
                    </a:cubicBezTo>
                    <a:cubicBezTo>
                      <a:pt x="275" y="120"/>
                      <a:pt x="288" y="124"/>
                      <a:pt x="308" y="123"/>
                    </a:cubicBezTo>
                    <a:cubicBezTo>
                      <a:pt x="327" y="123"/>
                      <a:pt x="403" y="126"/>
                      <a:pt x="425" y="122"/>
                    </a:cubicBezTo>
                    <a:cubicBezTo>
                      <a:pt x="447" y="119"/>
                      <a:pt x="499" y="114"/>
                      <a:pt x="511" y="117"/>
                    </a:cubicBezTo>
                    <a:cubicBezTo>
                      <a:pt x="511" y="117"/>
                      <a:pt x="545" y="55"/>
                      <a:pt x="564" y="38"/>
                    </a:cubicBezTo>
                    <a:cubicBezTo>
                      <a:pt x="564" y="38"/>
                      <a:pt x="601" y="62"/>
                      <a:pt x="663" y="73"/>
                    </a:cubicBezTo>
                    <a:cubicBezTo>
                      <a:pt x="663" y="72"/>
                      <a:pt x="663" y="73"/>
                      <a:pt x="663" y="73"/>
                    </a:cubicBezTo>
                    <a:cubicBezTo>
                      <a:pt x="597" y="63"/>
                      <a:pt x="556" y="32"/>
                      <a:pt x="556" y="32"/>
                    </a:cubicBezTo>
                    <a:close/>
                    <a:moveTo>
                      <a:pt x="21" y="41"/>
                    </a:moveTo>
                    <a:cubicBezTo>
                      <a:pt x="15" y="34"/>
                      <a:pt x="8" y="34"/>
                      <a:pt x="6" y="36"/>
                    </a:cubicBezTo>
                    <a:cubicBezTo>
                      <a:pt x="3" y="38"/>
                      <a:pt x="0" y="43"/>
                      <a:pt x="2" y="51"/>
                    </a:cubicBezTo>
                    <a:cubicBezTo>
                      <a:pt x="2" y="51"/>
                      <a:pt x="2" y="52"/>
                      <a:pt x="3" y="53"/>
                    </a:cubicBezTo>
                    <a:cubicBezTo>
                      <a:pt x="3" y="52"/>
                      <a:pt x="4" y="50"/>
                      <a:pt x="6" y="50"/>
                    </a:cubicBezTo>
                    <a:cubicBezTo>
                      <a:pt x="9" y="48"/>
                      <a:pt x="21" y="48"/>
                      <a:pt x="27" y="58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0" y="42"/>
                      <a:pt x="21" y="41"/>
                    </a:cubicBezTo>
                    <a:close/>
                  </a:path>
                </a:pathLst>
              </a:custGeom>
              <a:solidFill>
                <a:srgbClr val="F9E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6" name="Freeform 173">
                <a:extLst>
                  <a:ext uri="{FF2B5EF4-FFF2-40B4-BE49-F238E27FC236}">
                    <a16:creationId xmlns:a16="http://schemas.microsoft.com/office/drawing/2014/main" id="{8301E609-BF93-4933-8478-BA763323C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1795"/>
                <a:ext cx="848" cy="252"/>
              </a:xfrm>
              <a:custGeom>
                <a:avLst/>
                <a:gdLst>
                  <a:gd name="T0" fmla="*/ 1368 w 662"/>
                  <a:gd name="T1" fmla="*/ 69 h 197"/>
                  <a:gd name="T2" fmla="*/ 1341 w 662"/>
                  <a:gd name="T3" fmla="*/ 134 h 197"/>
                  <a:gd name="T4" fmla="*/ 1236 w 662"/>
                  <a:gd name="T5" fmla="*/ 289 h 197"/>
                  <a:gd name="T6" fmla="*/ 1162 w 662"/>
                  <a:gd name="T7" fmla="*/ 365 h 197"/>
                  <a:gd name="T8" fmla="*/ 1062 w 662"/>
                  <a:gd name="T9" fmla="*/ 339 h 197"/>
                  <a:gd name="T10" fmla="*/ 810 w 662"/>
                  <a:gd name="T11" fmla="*/ 306 h 197"/>
                  <a:gd name="T12" fmla="*/ 643 w 662"/>
                  <a:gd name="T13" fmla="*/ 256 h 197"/>
                  <a:gd name="T14" fmla="*/ 525 w 662"/>
                  <a:gd name="T15" fmla="*/ 226 h 197"/>
                  <a:gd name="T16" fmla="*/ 442 w 662"/>
                  <a:gd name="T17" fmla="*/ 203 h 197"/>
                  <a:gd name="T18" fmla="*/ 298 w 662"/>
                  <a:gd name="T19" fmla="*/ 203 h 197"/>
                  <a:gd name="T20" fmla="*/ 173 w 662"/>
                  <a:gd name="T21" fmla="*/ 185 h 197"/>
                  <a:gd name="T22" fmla="*/ 127 w 662"/>
                  <a:gd name="T23" fmla="*/ 128 h 197"/>
                  <a:gd name="T24" fmla="*/ 83 w 662"/>
                  <a:gd name="T25" fmla="*/ 136 h 197"/>
                  <a:gd name="T26" fmla="*/ 24 w 662"/>
                  <a:gd name="T27" fmla="*/ 86 h 197"/>
                  <a:gd name="T28" fmla="*/ 6 w 662"/>
                  <a:gd name="T29" fmla="*/ 0 h 197"/>
                  <a:gd name="T30" fmla="*/ 1 w 662"/>
                  <a:gd name="T31" fmla="*/ 28 h 197"/>
                  <a:gd name="T32" fmla="*/ 24 w 662"/>
                  <a:gd name="T33" fmla="*/ 133 h 197"/>
                  <a:gd name="T34" fmla="*/ 105 w 662"/>
                  <a:gd name="T35" fmla="*/ 164 h 197"/>
                  <a:gd name="T36" fmla="*/ 127 w 662"/>
                  <a:gd name="T37" fmla="*/ 174 h 197"/>
                  <a:gd name="T38" fmla="*/ 173 w 662"/>
                  <a:gd name="T39" fmla="*/ 207 h 197"/>
                  <a:gd name="T40" fmla="*/ 298 w 662"/>
                  <a:gd name="T41" fmla="*/ 233 h 197"/>
                  <a:gd name="T42" fmla="*/ 442 w 662"/>
                  <a:gd name="T43" fmla="*/ 248 h 197"/>
                  <a:gd name="T44" fmla="*/ 525 w 662"/>
                  <a:gd name="T45" fmla="*/ 271 h 197"/>
                  <a:gd name="T46" fmla="*/ 643 w 662"/>
                  <a:gd name="T47" fmla="*/ 301 h 197"/>
                  <a:gd name="T48" fmla="*/ 810 w 662"/>
                  <a:gd name="T49" fmla="*/ 352 h 197"/>
                  <a:gd name="T50" fmla="*/ 1062 w 662"/>
                  <a:gd name="T51" fmla="*/ 385 h 197"/>
                  <a:gd name="T52" fmla="*/ 1162 w 662"/>
                  <a:gd name="T53" fmla="*/ 411 h 197"/>
                  <a:gd name="T54" fmla="*/ 1236 w 662"/>
                  <a:gd name="T55" fmla="*/ 335 h 197"/>
                  <a:gd name="T56" fmla="*/ 1341 w 662"/>
                  <a:gd name="T57" fmla="*/ 180 h 197"/>
                  <a:gd name="T58" fmla="*/ 1391 w 662"/>
                  <a:gd name="T59" fmla="*/ 74 h 197"/>
                  <a:gd name="T60" fmla="*/ 1368 w 662"/>
                  <a:gd name="T61" fmla="*/ 69 h 19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62" h="197">
                    <a:moveTo>
                      <a:pt x="651" y="33"/>
                    </a:moveTo>
                    <a:cubicBezTo>
                      <a:pt x="646" y="43"/>
                      <a:pt x="640" y="55"/>
                      <a:pt x="638" y="64"/>
                    </a:cubicBezTo>
                    <a:cubicBezTo>
                      <a:pt x="638" y="64"/>
                      <a:pt x="602" y="121"/>
                      <a:pt x="588" y="138"/>
                    </a:cubicBezTo>
                    <a:cubicBezTo>
                      <a:pt x="574" y="156"/>
                      <a:pt x="562" y="173"/>
                      <a:pt x="553" y="174"/>
                    </a:cubicBezTo>
                    <a:cubicBezTo>
                      <a:pt x="543" y="175"/>
                      <a:pt x="523" y="161"/>
                      <a:pt x="505" y="162"/>
                    </a:cubicBezTo>
                    <a:cubicBezTo>
                      <a:pt x="488" y="163"/>
                      <a:pt x="430" y="138"/>
                      <a:pt x="385" y="146"/>
                    </a:cubicBezTo>
                    <a:cubicBezTo>
                      <a:pt x="385" y="146"/>
                      <a:pt x="327" y="134"/>
                      <a:pt x="306" y="122"/>
                    </a:cubicBezTo>
                    <a:cubicBezTo>
                      <a:pt x="284" y="110"/>
                      <a:pt x="261" y="107"/>
                      <a:pt x="250" y="108"/>
                    </a:cubicBezTo>
                    <a:cubicBezTo>
                      <a:pt x="238" y="109"/>
                      <a:pt x="218" y="103"/>
                      <a:pt x="210" y="97"/>
                    </a:cubicBezTo>
                    <a:cubicBezTo>
                      <a:pt x="202" y="91"/>
                      <a:pt x="166" y="123"/>
                      <a:pt x="142" y="97"/>
                    </a:cubicBezTo>
                    <a:cubicBezTo>
                      <a:pt x="120" y="98"/>
                      <a:pt x="90" y="93"/>
                      <a:pt x="82" y="88"/>
                    </a:cubicBezTo>
                    <a:cubicBezTo>
                      <a:pt x="73" y="83"/>
                      <a:pt x="67" y="63"/>
                      <a:pt x="60" y="61"/>
                    </a:cubicBezTo>
                    <a:cubicBezTo>
                      <a:pt x="57" y="81"/>
                      <a:pt x="40" y="65"/>
                      <a:pt x="40" y="65"/>
                    </a:cubicBezTo>
                    <a:cubicBezTo>
                      <a:pt x="40" y="65"/>
                      <a:pt x="17" y="66"/>
                      <a:pt x="12" y="41"/>
                    </a:cubicBezTo>
                    <a:cubicBezTo>
                      <a:pt x="9" y="31"/>
                      <a:pt x="4" y="12"/>
                      <a:pt x="3" y="0"/>
                    </a:cubicBezTo>
                    <a:cubicBezTo>
                      <a:pt x="1" y="2"/>
                      <a:pt x="0" y="6"/>
                      <a:pt x="1" y="13"/>
                    </a:cubicBezTo>
                    <a:cubicBezTo>
                      <a:pt x="3" y="21"/>
                      <a:pt x="5" y="51"/>
                      <a:pt x="12" y="63"/>
                    </a:cubicBezTo>
                    <a:cubicBezTo>
                      <a:pt x="18" y="76"/>
                      <a:pt x="50" y="78"/>
                      <a:pt x="50" y="78"/>
                    </a:cubicBezTo>
                    <a:cubicBezTo>
                      <a:pt x="50" y="78"/>
                      <a:pt x="53" y="80"/>
                      <a:pt x="60" y="83"/>
                    </a:cubicBezTo>
                    <a:cubicBezTo>
                      <a:pt x="67" y="85"/>
                      <a:pt x="74" y="95"/>
                      <a:pt x="82" y="99"/>
                    </a:cubicBezTo>
                    <a:cubicBezTo>
                      <a:pt x="91" y="104"/>
                      <a:pt x="120" y="112"/>
                      <a:pt x="142" y="111"/>
                    </a:cubicBezTo>
                    <a:cubicBezTo>
                      <a:pt x="164" y="111"/>
                      <a:pt x="202" y="113"/>
                      <a:pt x="210" y="119"/>
                    </a:cubicBezTo>
                    <a:cubicBezTo>
                      <a:pt x="218" y="125"/>
                      <a:pt x="238" y="131"/>
                      <a:pt x="250" y="130"/>
                    </a:cubicBezTo>
                    <a:cubicBezTo>
                      <a:pt x="261" y="129"/>
                      <a:pt x="284" y="132"/>
                      <a:pt x="306" y="144"/>
                    </a:cubicBezTo>
                    <a:cubicBezTo>
                      <a:pt x="327" y="156"/>
                      <a:pt x="385" y="168"/>
                      <a:pt x="385" y="168"/>
                    </a:cubicBezTo>
                    <a:cubicBezTo>
                      <a:pt x="430" y="160"/>
                      <a:pt x="488" y="185"/>
                      <a:pt x="505" y="184"/>
                    </a:cubicBezTo>
                    <a:cubicBezTo>
                      <a:pt x="523" y="183"/>
                      <a:pt x="543" y="197"/>
                      <a:pt x="553" y="196"/>
                    </a:cubicBezTo>
                    <a:cubicBezTo>
                      <a:pt x="562" y="195"/>
                      <a:pt x="574" y="178"/>
                      <a:pt x="588" y="160"/>
                    </a:cubicBezTo>
                    <a:cubicBezTo>
                      <a:pt x="602" y="143"/>
                      <a:pt x="638" y="86"/>
                      <a:pt x="638" y="86"/>
                    </a:cubicBezTo>
                    <a:cubicBezTo>
                      <a:pt x="642" y="68"/>
                      <a:pt x="662" y="35"/>
                      <a:pt x="662" y="35"/>
                    </a:cubicBezTo>
                    <a:cubicBezTo>
                      <a:pt x="658" y="35"/>
                      <a:pt x="654" y="34"/>
                      <a:pt x="651" y="33"/>
                    </a:cubicBezTo>
                    <a:close/>
                  </a:path>
                </a:pathLst>
              </a:custGeom>
              <a:solidFill>
                <a:srgbClr val="F4D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7" name="Freeform 174">
                <a:extLst>
                  <a:ext uri="{FF2B5EF4-FFF2-40B4-BE49-F238E27FC236}">
                    <a16:creationId xmlns:a16="http://schemas.microsoft.com/office/drawing/2014/main" id="{DC3F6AA9-19C0-40E7-9B45-EDE075EA6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1746"/>
                <a:ext cx="850" cy="301"/>
              </a:xfrm>
              <a:custGeom>
                <a:avLst/>
                <a:gdLst>
                  <a:gd name="T0" fmla="*/ 1172 w 663"/>
                  <a:gd name="T1" fmla="*/ 68 h 235"/>
                  <a:gd name="T2" fmla="*/ 1397 w 663"/>
                  <a:gd name="T3" fmla="*/ 154 h 235"/>
                  <a:gd name="T4" fmla="*/ 1346 w 663"/>
                  <a:gd name="T5" fmla="*/ 261 h 235"/>
                  <a:gd name="T6" fmla="*/ 1241 w 663"/>
                  <a:gd name="T7" fmla="*/ 416 h 235"/>
                  <a:gd name="T8" fmla="*/ 1167 w 663"/>
                  <a:gd name="T9" fmla="*/ 492 h 235"/>
                  <a:gd name="T10" fmla="*/ 1067 w 663"/>
                  <a:gd name="T11" fmla="*/ 466 h 235"/>
                  <a:gd name="T12" fmla="*/ 814 w 663"/>
                  <a:gd name="T13" fmla="*/ 433 h 235"/>
                  <a:gd name="T14" fmla="*/ 647 w 663"/>
                  <a:gd name="T15" fmla="*/ 382 h 235"/>
                  <a:gd name="T16" fmla="*/ 529 w 663"/>
                  <a:gd name="T17" fmla="*/ 352 h 235"/>
                  <a:gd name="T18" fmla="*/ 445 w 663"/>
                  <a:gd name="T19" fmla="*/ 329 h 235"/>
                  <a:gd name="T20" fmla="*/ 301 w 663"/>
                  <a:gd name="T21" fmla="*/ 314 h 235"/>
                  <a:gd name="T22" fmla="*/ 174 w 663"/>
                  <a:gd name="T23" fmla="*/ 287 h 235"/>
                  <a:gd name="T24" fmla="*/ 128 w 663"/>
                  <a:gd name="T25" fmla="*/ 255 h 235"/>
                  <a:gd name="T26" fmla="*/ 106 w 663"/>
                  <a:gd name="T27" fmla="*/ 245 h 235"/>
                  <a:gd name="T28" fmla="*/ 28 w 663"/>
                  <a:gd name="T29" fmla="*/ 211 h 235"/>
                  <a:gd name="T30" fmla="*/ 5 w 663"/>
                  <a:gd name="T31" fmla="*/ 106 h 235"/>
                  <a:gd name="T32" fmla="*/ 13 w 663"/>
                  <a:gd name="T33" fmla="*/ 76 h 235"/>
                  <a:gd name="T34" fmla="*/ 47 w 663"/>
                  <a:gd name="T35" fmla="*/ 95 h 235"/>
                  <a:gd name="T36" fmla="*/ 40 w 663"/>
                  <a:gd name="T37" fmla="*/ 60 h 235"/>
                  <a:gd name="T38" fmla="*/ 68 w 663"/>
                  <a:gd name="T39" fmla="*/ 46 h 235"/>
                  <a:gd name="T40" fmla="*/ 76 w 663"/>
                  <a:gd name="T41" fmla="*/ 15 h 235"/>
                  <a:gd name="T42" fmla="*/ 164 w 663"/>
                  <a:gd name="T43" fmla="*/ 29 h 235"/>
                  <a:gd name="T44" fmla="*/ 263 w 663"/>
                  <a:gd name="T45" fmla="*/ 100 h 235"/>
                  <a:gd name="T46" fmla="*/ 374 w 663"/>
                  <a:gd name="T47" fmla="*/ 136 h 235"/>
                  <a:gd name="T48" fmla="*/ 468 w 663"/>
                  <a:gd name="T49" fmla="*/ 193 h 235"/>
                  <a:gd name="T50" fmla="*/ 547 w 663"/>
                  <a:gd name="T51" fmla="*/ 216 h 235"/>
                  <a:gd name="T52" fmla="*/ 649 w 663"/>
                  <a:gd name="T53" fmla="*/ 229 h 235"/>
                  <a:gd name="T54" fmla="*/ 896 w 663"/>
                  <a:gd name="T55" fmla="*/ 227 h 235"/>
                  <a:gd name="T56" fmla="*/ 1077 w 663"/>
                  <a:gd name="T57" fmla="*/ 218 h 235"/>
                  <a:gd name="T58" fmla="*/ 1172 w 663"/>
                  <a:gd name="T59" fmla="*/ 68 h 23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63" h="235">
                    <a:moveTo>
                      <a:pt x="556" y="32"/>
                    </a:moveTo>
                    <a:cubicBezTo>
                      <a:pt x="556" y="32"/>
                      <a:pt x="597" y="63"/>
                      <a:pt x="663" y="73"/>
                    </a:cubicBezTo>
                    <a:cubicBezTo>
                      <a:pt x="663" y="73"/>
                      <a:pt x="643" y="106"/>
                      <a:pt x="639" y="124"/>
                    </a:cubicBezTo>
                    <a:cubicBezTo>
                      <a:pt x="639" y="124"/>
                      <a:pt x="603" y="181"/>
                      <a:pt x="589" y="198"/>
                    </a:cubicBezTo>
                    <a:cubicBezTo>
                      <a:pt x="575" y="216"/>
                      <a:pt x="563" y="233"/>
                      <a:pt x="554" y="234"/>
                    </a:cubicBezTo>
                    <a:cubicBezTo>
                      <a:pt x="544" y="235"/>
                      <a:pt x="524" y="221"/>
                      <a:pt x="506" y="222"/>
                    </a:cubicBezTo>
                    <a:cubicBezTo>
                      <a:pt x="489" y="223"/>
                      <a:pt x="431" y="198"/>
                      <a:pt x="386" y="206"/>
                    </a:cubicBezTo>
                    <a:cubicBezTo>
                      <a:pt x="386" y="206"/>
                      <a:pt x="328" y="194"/>
                      <a:pt x="307" y="182"/>
                    </a:cubicBezTo>
                    <a:cubicBezTo>
                      <a:pt x="285" y="170"/>
                      <a:pt x="262" y="167"/>
                      <a:pt x="251" y="168"/>
                    </a:cubicBezTo>
                    <a:cubicBezTo>
                      <a:pt x="239" y="169"/>
                      <a:pt x="219" y="163"/>
                      <a:pt x="211" y="157"/>
                    </a:cubicBezTo>
                    <a:cubicBezTo>
                      <a:pt x="203" y="151"/>
                      <a:pt x="165" y="149"/>
                      <a:pt x="143" y="149"/>
                    </a:cubicBezTo>
                    <a:cubicBezTo>
                      <a:pt x="121" y="150"/>
                      <a:pt x="92" y="142"/>
                      <a:pt x="83" y="137"/>
                    </a:cubicBezTo>
                    <a:cubicBezTo>
                      <a:pt x="75" y="133"/>
                      <a:pt x="68" y="123"/>
                      <a:pt x="61" y="121"/>
                    </a:cubicBezTo>
                    <a:cubicBezTo>
                      <a:pt x="54" y="118"/>
                      <a:pt x="51" y="116"/>
                      <a:pt x="51" y="116"/>
                    </a:cubicBezTo>
                    <a:cubicBezTo>
                      <a:pt x="51" y="116"/>
                      <a:pt x="19" y="114"/>
                      <a:pt x="13" y="101"/>
                    </a:cubicBezTo>
                    <a:cubicBezTo>
                      <a:pt x="6" y="89"/>
                      <a:pt x="4" y="59"/>
                      <a:pt x="2" y="51"/>
                    </a:cubicBezTo>
                    <a:cubicBezTo>
                      <a:pt x="0" y="43"/>
                      <a:pt x="3" y="38"/>
                      <a:pt x="6" y="36"/>
                    </a:cubicBezTo>
                    <a:cubicBezTo>
                      <a:pt x="9" y="34"/>
                      <a:pt x="18" y="35"/>
                      <a:pt x="23" y="45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24" y="20"/>
                      <a:pt x="32" y="22"/>
                    </a:cubicBezTo>
                    <a:cubicBezTo>
                      <a:pt x="32" y="22"/>
                      <a:pt x="29" y="14"/>
                      <a:pt x="36" y="7"/>
                    </a:cubicBezTo>
                    <a:cubicBezTo>
                      <a:pt x="42" y="0"/>
                      <a:pt x="59" y="0"/>
                      <a:pt x="78" y="14"/>
                    </a:cubicBezTo>
                    <a:cubicBezTo>
                      <a:pt x="97" y="28"/>
                      <a:pt x="94" y="40"/>
                      <a:pt x="125" y="48"/>
                    </a:cubicBezTo>
                    <a:cubicBezTo>
                      <a:pt x="156" y="55"/>
                      <a:pt x="161" y="55"/>
                      <a:pt x="178" y="65"/>
                    </a:cubicBezTo>
                    <a:cubicBezTo>
                      <a:pt x="195" y="74"/>
                      <a:pt x="208" y="90"/>
                      <a:pt x="222" y="92"/>
                    </a:cubicBezTo>
                    <a:cubicBezTo>
                      <a:pt x="236" y="95"/>
                      <a:pt x="245" y="100"/>
                      <a:pt x="260" y="103"/>
                    </a:cubicBezTo>
                    <a:cubicBezTo>
                      <a:pt x="275" y="106"/>
                      <a:pt x="288" y="110"/>
                      <a:pt x="308" y="109"/>
                    </a:cubicBezTo>
                    <a:cubicBezTo>
                      <a:pt x="327" y="109"/>
                      <a:pt x="403" y="112"/>
                      <a:pt x="425" y="108"/>
                    </a:cubicBezTo>
                    <a:cubicBezTo>
                      <a:pt x="447" y="105"/>
                      <a:pt x="499" y="100"/>
                      <a:pt x="511" y="104"/>
                    </a:cubicBezTo>
                    <a:cubicBezTo>
                      <a:pt x="511" y="104"/>
                      <a:pt x="537" y="50"/>
                      <a:pt x="556" y="3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8" name="Freeform 175">
                <a:extLst>
                  <a:ext uri="{FF2B5EF4-FFF2-40B4-BE49-F238E27FC236}">
                    <a16:creationId xmlns:a16="http://schemas.microsoft.com/office/drawing/2014/main" id="{E1D2A7D6-4D9F-430E-8E82-581A9E42B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1798"/>
                <a:ext cx="61" cy="55"/>
              </a:xfrm>
              <a:custGeom>
                <a:avLst/>
                <a:gdLst>
                  <a:gd name="T0" fmla="*/ 0 w 47"/>
                  <a:gd name="T1" fmla="*/ 0 h 43"/>
                  <a:gd name="T2" fmla="*/ 23 w 47"/>
                  <a:gd name="T3" fmla="*/ 19 h 43"/>
                  <a:gd name="T4" fmla="*/ 79 w 47"/>
                  <a:gd name="T5" fmla="*/ 51 h 43"/>
                  <a:gd name="T6" fmla="*/ 73 w 47"/>
                  <a:gd name="T7" fmla="*/ 90 h 43"/>
                  <a:gd name="T8" fmla="*/ 22 w 47"/>
                  <a:gd name="T9" fmla="*/ 31 h 43"/>
                  <a:gd name="T10" fmla="*/ 8 w 47"/>
                  <a:gd name="T11" fmla="*/ 33 h 43"/>
                  <a:gd name="T12" fmla="*/ 0 w 4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3">
                    <a:moveTo>
                      <a:pt x="0" y="0"/>
                    </a:moveTo>
                    <a:cubicBezTo>
                      <a:pt x="0" y="0"/>
                      <a:pt x="7" y="5"/>
                      <a:pt x="11" y="9"/>
                    </a:cubicBezTo>
                    <a:cubicBezTo>
                      <a:pt x="15" y="12"/>
                      <a:pt x="30" y="21"/>
                      <a:pt x="36" y="24"/>
                    </a:cubicBezTo>
                    <a:cubicBezTo>
                      <a:pt x="42" y="27"/>
                      <a:pt x="47" y="41"/>
                      <a:pt x="33" y="43"/>
                    </a:cubicBezTo>
                    <a:cubicBezTo>
                      <a:pt x="33" y="43"/>
                      <a:pt x="27" y="17"/>
                      <a:pt x="10" y="15"/>
                    </a:cubicBezTo>
                    <a:cubicBezTo>
                      <a:pt x="7" y="15"/>
                      <a:pt x="4" y="16"/>
                      <a:pt x="4" y="16"/>
                    </a:cubicBezTo>
                    <a:cubicBezTo>
                      <a:pt x="4" y="16"/>
                      <a:pt x="0" y="4"/>
                      <a:pt x="0" y="0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9" name="Freeform 176">
                <a:extLst>
                  <a:ext uri="{FF2B5EF4-FFF2-40B4-BE49-F238E27FC236}">
                    <a16:creationId xmlns:a16="http://schemas.microsoft.com/office/drawing/2014/main" id="{856E2C99-C20D-4DBB-9BEB-E1AF28D73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773"/>
                <a:ext cx="21" cy="25"/>
              </a:xfrm>
              <a:custGeom>
                <a:avLst/>
                <a:gdLst>
                  <a:gd name="T0" fmla="*/ 0 w 17"/>
                  <a:gd name="T1" fmla="*/ 5 h 20"/>
                  <a:gd name="T2" fmla="*/ 21 w 17"/>
                  <a:gd name="T3" fmla="*/ 18 h 20"/>
                  <a:gd name="T4" fmla="*/ 32 w 17"/>
                  <a:gd name="T5" fmla="*/ 39 h 20"/>
                  <a:gd name="T6" fmla="*/ 0 w 17"/>
                  <a:gd name="T7" fmla="*/ 1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0">
                    <a:moveTo>
                      <a:pt x="0" y="2"/>
                    </a:moveTo>
                    <a:cubicBezTo>
                      <a:pt x="5" y="5"/>
                      <a:pt x="9" y="4"/>
                      <a:pt x="11" y="9"/>
                    </a:cubicBezTo>
                    <a:cubicBezTo>
                      <a:pt x="13" y="12"/>
                      <a:pt x="16" y="17"/>
                      <a:pt x="17" y="20"/>
                    </a:cubicBezTo>
                    <a:cubicBezTo>
                      <a:pt x="17" y="11"/>
                      <a:pt x="10" y="0"/>
                      <a:pt x="0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40" name="Freeform 177">
                <a:extLst>
                  <a:ext uri="{FF2B5EF4-FFF2-40B4-BE49-F238E27FC236}">
                    <a16:creationId xmlns:a16="http://schemas.microsoft.com/office/drawing/2014/main" id="{67ECD348-CBE1-49FD-8BC2-BCCC5B199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796"/>
                <a:ext cx="30" cy="79"/>
              </a:xfrm>
              <a:custGeom>
                <a:avLst/>
                <a:gdLst>
                  <a:gd name="T0" fmla="*/ 13 w 23"/>
                  <a:gd name="T1" fmla="*/ 0 h 62"/>
                  <a:gd name="T2" fmla="*/ 23 w 23"/>
                  <a:gd name="T3" fmla="*/ 23 h 62"/>
                  <a:gd name="T4" fmla="*/ 35 w 23"/>
                  <a:gd name="T5" fmla="*/ 55 h 62"/>
                  <a:gd name="T6" fmla="*/ 50 w 23"/>
                  <a:gd name="T7" fmla="*/ 129 h 62"/>
                  <a:gd name="T8" fmla="*/ 35 w 23"/>
                  <a:gd name="T9" fmla="*/ 84 h 62"/>
                  <a:gd name="T10" fmla="*/ 22 w 23"/>
                  <a:gd name="T11" fmla="*/ 43 h 62"/>
                  <a:gd name="T12" fmla="*/ 12 w 23"/>
                  <a:gd name="T13" fmla="*/ 1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62">
                    <a:moveTo>
                      <a:pt x="6" y="0"/>
                    </a:moveTo>
                    <a:cubicBezTo>
                      <a:pt x="7" y="4"/>
                      <a:pt x="10" y="8"/>
                      <a:pt x="11" y="11"/>
                    </a:cubicBezTo>
                    <a:cubicBezTo>
                      <a:pt x="13" y="17"/>
                      <a:pt x="15" y="22"/>
                      <a:pt x="16" y="27"/>
                    </a:cubicBezTo>
                    <a:cubicBezTo>
                      <a:pt x="19" y="38"/>
                      <a:pt x="23" y="51"/>
                      <a:pt x="22" y="62"/>
                    </a:cubicBezTo>
                    <a:cubicBezTo>
                      <a:pt x="19" y="58"/>
                      <a:pt x="18" y="47"/>
                      <a:pt x="16" y="41"/>
                    </a:cubicBezTo>
                    <a:cubicBezTo>
                      <a:pt x="15" y="34"/>
                      <a:pt x="13" y="27"/>
                      <a:pt x="10" y="21"/>
                    </a:cubicBezTo>
                    <a:cubicBezTo>
                      <a:pt x="9" y="17"/>
                      <a:pt x="0" y="4"/>
                      <a:pt x="5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41" name="Freeform 178">
                <a:extLst>
                  <a:ext uri="{FF2B5EF4-FFF2-40B4-BE49-F238E27FC236}">
                    <a16:creationId xmlns:a16="http://schemas.microsoft.com/office/drawing/2014/main" id="{4D571A86-92C9-4C27-90A7-0F303B5B0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819"/>
                <a:ext cx="20" cy="40"/>
              </a:xfrm>
              <a:custGeom>
                <a:avLst/>
                <a:gdLst>
                  <a:gd name="T0" fmla="*/ 24 w 16"/>
                  <a:gd name="T1" fmla="*/ 0 h 31"/>
                  <a:gd name="T2" fmla="*/ 20 w 16"/>
                  <a:gd name="T3" fmla="*/ 25 h 31"/>
                  <a:gd name="T4" fmla="*/ 31 w 16"/>
                  <a:gd name="T5" fmla="*/ 67 h 31"/>
                  <a:gd name="T6" fmla="*/ 20 w 16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31">
                    <a:moveTo>
                      <a:pt x="12" y="0"/>
                    </a:moveTo>
                    <a:cubicBezTo>
                      <a:pt x="6" y="2"/>
                      <a:pt x="9" y="8"/>
                      <a:pt x="10" y="12"/>
                    </a:cubicBezTo>
                    <a:cubicBezTo>
                      <a:pt x="12" y="18"/>
                      <a:pt x="14" y="25"/>
                      <a:pt x="16" y="31"/>
                    </a:cubicBezTo>
                    <a:cubicBezTo>
                      <a:pt x="12" y="26"/>
                      <a:pt x="0" y="3"/>
                      <a:pt x="1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42" name="Freeform 179">
                <a:extLst>
                  <a:ext uri="{FF2B5EF4-FFF2-40B4-BE49-F238E27FC236}">
                    <a16:creationId xmlns:a16="http://schemas.microsoft.com/office/drawing/2014/main" id="{29625BC1-52C3-4CB9-89E1-5E3FEA9C4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869"/>
                <a:ext cx="12" cy="38"/>
              </a:xfrm>
              <a:custGeom>
                <a:avLst/>
                <a:gdLst>
                  <a:gd name="T0" fmla="*/ 17 w 10"/>
                  <a:gd name="T1" fmla="*/ 61 h 30"/>
                  <a:gd name="T2" fmla="*/ 8 w 10"/>
                  <a:gd name="T3" fmla="*/ 30 h 30"/>
                  <a:gd name="T4" fmla="*/ 0 w 10"/>
                  <a:gd name="T5" fmla="*/ 0 h 30"/>
                  <a:gd name="T6" fmla="*/ 7 w 10"/>
                  <a:gd name="T7" fmla="*/ 41 h 30"/>
                  <a:gd name="T8" fmla="*/ 16 w 10"/>
                  <a:gd name="T9" fmla="*/ 5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0">
                    <a:moveTo>
                      <a:pt x="10" y="30"/>
                    </a:moveTo>
                    <a:cubicBezTo>
                      <a:pt x="7" y="26"/>
                      <a:pt x="6" y="20"/>
                      <a:pt x="5" y="15"/>
                    </a:cubicBezTo>
                    <a:cubicBezTo>
                      <a:pt x="4" y="9"/>
                      <a:pt x="2" y="5"/>
                      <a:pt x="0" y="0"/>
                    </a:cubicBezTo>
                    <a:cubicBezTo>
                      <a:pt x="1" y="7"/>
                      <a:pt x="3" y="13"/>
                      <a:pt x="4" y="20"/>
                    </a:cubicBezTo>
                    <a:cubicBezTo>
                      <a:pt x="5" y="24"/>
                      <a:pt x="5" y="26"/>
                      <a:pt x="9" y="28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43" name="Freeform 180">
                <a:extLst>
                  <a:ext uri="{FF2B5EF4-FFF2-40B4-BE49-F238E27FC236}">
                    <a16:creationId xmlns:a16="http://schemas.microsoft.com/office/drawing/2014/main" id="{5EFE4547-F772-4E14-AC40-38BC99F9B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880"/>
                <a:ext cx="16" cy="13"/>
              </a:xfrm>
              <a:custGeom>
                <a:avLst/>
                <a:gdLst>
                  <a:gd name="T0" fmla="*/ 28 w 12"/>
                  <a:gd name="T1" fmla="*/ 22 h 10"/>
                  <a:gd name="T2" fmla="*/ 0 w 12"/>
                  <a:gd name="T3" fmla="*/ 0 h 10"/>
                  <a:gd name="T4" fmla="*/ 9 w 12"/>
                  <a:gd name="T5" fmla="*/ 16 h 10"/>
                  <a:gd name="T6" fmla="*/ 28 w 12"/>
                  <a:gd name="T7" fmla="*/ 2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12" y="10"/>
                    </a:moveTo>
                    <a:cubicBezTo>
                      <a:pt x="8" y="8"/>
                      <a:pt x="3" y="3"/>
                      <a:pt x="0" y="0"/>
                    </a:cubicBezTo>
                    <a:cubicBezTo>
                      <a:pt x="0" y="2"/>
                      <a:pt x="2" y="6"/>
                      <a:pt x="4" y="7"/>
                    </a:cubicBezTo>
                    <a:cubicBezTo>
                      <a:pt x="7" y="10"/>
                      <a:pt x="9" y="9"/>
                      <a:pt x="12" y="1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44" name="Freeform 181">
                <a:extLst>
                  <a:ext uri="{FF2B5EF4-FFF2-40B4-BE49-F238E27FC236}">
                    <a16:creationId xmlns:a16="http://schemas.microsoft.com/office/drawing/2014/main" id="{95B0D27A-86B0-428F-8B4E-9071E137D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853"/>
                <a:ext cx="71" cy="67"/>
              </a:xfrm>
              <a:custGeom>
                <a:avLst/>
                <a:gdLst>
                  <a:gd name="T0" fmla="*/ 5 w 55"/>
                  <a:gd name="T1" fmla="*/ 0 h 52"/>
                  <a:gd name="T2" fmla="*/ 5 w 55"/>
                  <a:gd name="T3" fmla="*/ 5 h 52"/>
                  <a:gd name="T4" fmla="*/ 22 w 55"/>
                  <a:gd name="T5" fmla="*/ 36 h 52"/>
                  <a:gd name="T6" fmla="*/ 50 w 55"/>
                  <a:gd name="T7" fmla="*/ 59 h 52"/>
                  <a:gd name="T8" fmla="*/ 65 w 55"/>
                  <a:gd name="T9" fmla="*/ 71 h 52"/>
                  <a:gd name="T10" fmla="*/ 80 w 55"/>
                  <a:gd name="T11" fmla="*/ 80 h 52"/>
                  <a:gd name="T12" fmla="*/ 96 w 55"/>
                  <a:gd name="T13" fmla="*/ 94 h 52"/>
                  <a:gd name="T14" fmla="*/ 119 w 55"/>
                  <a:gd name="T15" fmla="*/ 111 h 52"/>
                  <a:gd name="T16" fmla="*/ 74 w 55"/>
                  <a:gd name="T17" fmla="*/ 82 h 52"/>
                  <a:gd name="T18" fmla="*/ 41 w 55"/>
                  <a:gd name="T19" fmla="*/ 67 h 52"/>
                  <a:gd name="T20" fmla="*/ 22 w 55"/>
                  <a:gd name="T21" fmla="*/ 59 h 52"/>
                  <a:gd name="T22" fmla="*/ 15 w 55"/>
                  <a:gd name="T23" fmla="*/ 40 h 52"/>
                  <a:gd name="T24" fmla="*/ 8 w 55"/>
                  <a:gd name="T25" fmla="*/ 17 h 52"/>
                  <a:gd name="T26" fmla="*/ 0 w 55"/>
                  <a:gd name="T27" fmla="*/ 0 h 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5" h="5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9" y="2"/>
                      <a:pt x="9" y="13"/>
                      <a:pt x="10" y="17"/>
                    </a:cubicBezTo>
                    <a:cubicBezTo>
                      <a:pt x="11" y="27"/>
                      <a:pt x="16" y="24"/>
                      <a:pt x="23" y="28"/>
                    </a:cubicBezTo>
                    <a:cubicBezTo>
                      <a:pt x="26" y="29"/>
                      <a:pt x="28" y="32"/>
                      <a:pt x="30" y="33"/>
                    </a:cubicBezTo>
                    <a:cubicBezTo>
                      <a:pt x="32" y="35"/>
                      <a:pt x="34" y="36"/>
                      <a:pt x="37" y="37"/>
                    </a:cubicBezTo>
                    <a:cubicBezTo>
                      <a:pt x="40" y="39"/>
                      <a:pt x="42" y="42"/>
                      <a:pt x="44" y="44"/>
                    </a:cubicBezTo>
                    <a:cubicBezTo>
                      <a:pt x="48" y="47"/>
                      <a:pt x="52" y="48"/>
                      <a:pt x="55" y="52"/>
                    </a:cubicBezTo>
                    <a:cubicBezTo>
                      <a:pt x="47" y="51"/>
                      <a:pt x="40" y="44"/>
                      <a:pt x="34" y="39"/>
                    </a:cubicBezTo>
                    <a:cubicBezTo>
                      <a:pt x="30" y="36"/>
                      <a:pt x="24" y="32"/>
                      <a:pt x="19" y="31"/>
                    </a:cubicBezTo>
                    <a:cubicBezTo>
                      <a:pt x="16" y="30"/>
                      <a:pt x="12" y="30"/>
                      <a:pt x="10" y="28"/>
                    </a:cubicBezTo>
                    <a:cubicBezTo>
                      <a:pt x="7" y="26"/>
                      <a:pt x="7" y="23"/>
                      <a:pt x="7" y="19"/>
                    </a:cubicBezTo>
                    <a:cubicBezTo>
                      <a:pt x="6" y="15"/>
                      <a:pt x="6" y="12"/>
                      <a:pt x="4" y="8"/>
                    </a:cubicBezTo>
                    <a:cubicBezTo>
                      <a:pt x="3" y="5"/>
                      <a:pt x="0" y="3"/>
                      <a:pt x="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45" name="Freeform 182">
                <a:extLst>
                  <a:ext uri="{FF2B5EF4-FFF2-40B4-BE49-F238E27FC236}">
                    <a16:creationId xmlns:a16="http://schemas.microsoft.com/office/drawing/2014/main" id="{33B0FB51-9F70-4A26-82B3-BBA3921A0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829"/>
                <a:ext cx="82" cy="69"/>
              </a:xfrm>
              <a:custGeom>
                <a:avLst/>
                <a:gdLst>
                  <a:gd name="T0" fmla="*/ 37 w 64"/>
                  <a:gd name="T1" fmla="*/ 103 h 54"/>
                  <a:gd name="T2" fmla="*/ 29 w 64"/>
                  <a:gd name="T3" fmla="*/ 81 h 54"/>
                  <a:gd name="T4" fmla="*/ 19 w 64"/>
                  <a:gd name="T5" fmla="*/ 57 h 54"/>
                  <a:gd name="T6" fmla="*/ 10 w 64"/>
                  <a:gd name="T7" fmla="*/ 19 h 54"/>
                  <a:gd name="T8" fmla="*/ 35 w 64"/>
                  <a:gd name="T9" fmla="*/ 5 h 54"/>
                  <a:gd name="T10" fmla="*/ 59 w 64"/>
                  <a:gd name="T11" fmla="*/ 33 h 54"/>
                  <a:gd name="T12" fmla="*/ 68 w 64"/>
                  <a:gd name="T13" fmla="*/ 59 h 54"/>
                  <a:gd name="T14" fmla="*/ 99 w 64"/>
                  <a:gd name="T15" fmla="*/ 83 h 54"/>
                  <a:gd name="T16" fmla="*/ 115 w 64"/>
                  <a:gd name="T17" fmla="*/ 96 h 54"/>
                  <a:gd name="T18" fmla="*/ 135 w 64"/>
                  <a:gd name="T19" fmla="*/ 100 h 54"/>
                  <a:gd name="T20" fmla="*/ 113 w 64"/>
                  <a:gd name="T21" fmla="*/ 100 h 54"/>
                  <a:gd name="T22" fmla="*/ 97 w 64"/>
                  <a:gd name="T23" fmla="*/ 88 h 54"/>
                  <a:gd name="T24" fmla="*/ 63 w 64"/>
                  <a:gd name="T25" fmla="*/ 63 h 54"/>
                  <a:gd name="T26" fmla="*/ 22 w 64"/>
                  <a:gd name="T27" fmla="*/ 13 h 54"/>
                  <a:gd name="T28" fmla="*/ 37 w 64"/>
                  <a:gd name="T29" fmla="*/ 82 h 54"/>
                  <a:gd name="T30" fmla="*/ 51 w 64"/>
                  <a:gd name="T31" fmla="*/ 112 h 54"/>
                  <a:gd name="T32" fmla="*/ 40 w 64"/>
                  <a:gd name="T33" fmla="*/ 103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4" h="54">
                    <a:moveTo>
                      <a:pt x="18" y="49"/>
                    </a:moveTo>
                    <a:cubicBezTo>
                      <a:pt x="19" y="45"/>
                      <a:pt x="15" y="41"/>
                      <a:pt x="14" y="38"/>
                    </a:cubicBezTo>
                    <a:cubicBezTo>
                      <a:pt x="11" y="34"/>
                      <a:pt x="10" y="31"/>
                      <a:pt x="9" y="27"/>
                    </a:cubicBezTo>
                    <a:cubicBezTo>
                      <a:pt x="6" y="20"/>
                      <a:pt x="3" y="15"/>
                      <a:pt x="5" y="9"/>
                    </a:cubicBezTo>
                    <a:cubicBezTo>
                      <a:pt x="6" y="4"/>
                      <a:pt x="11" y="0"/>
                      <a:pt x="16" y="2"/>
                    </a:cubicBezTo>
                    <a:cubicBezTo>
                      <a:pt x="22" y="5"/>
                      <a:pt x="26" y="11"/>
                      <a:pt x="28" y="16"/>
                    </a:cubicBezTo>
                    <a:cubicBezTo>
                      <a:pt x="30" y="20"/>
                      <a:pt x="33" y="24"/>
                      <a:pt x="32" y="28"/>
                    </a:cubicBezTo>
                    <a:cubicBezTo>
                      <a:pt x="38" y="29"/>
                      <a:pt x="44" y="36"/>
                      <a:pt x="47" y="40"/>
                    </a:cubicBezTo>
                    <a:cubicBezTo>
                      <a:pt x="50" y="43"/>
                      <a:pt x="51" y="45"/>
                      <a:pt x="55" y="46"/>
                    </a:cubicBezTo>
                    <a:cubicBezTo>
                      <a:pt x="58" y="47"/>
                      <a:pt x="61" y="46"/>
                      <a:pt x="64" y="48"/>
                    </a:cubicBezTo>
                    <a:cubicBezTo>
                      <a:pt x="61" y="48"/>
                      <a:pt x="57" y="49"/>
                      <a:pt x="54" y="48"/>
                    </a:cubicBezTo>
                    <a:cubicBezTo>
                      <a:pt x="50" y="47"/>
                      <a:pt x="49" y="45"/>
                      <a:pt x="46" y="42"/>
                    </a:cubicBezTo>
                    <a:cubicBezTo>
                      <a:pt x="42" y="37"/>
                      <a:pt x="37" y="30"/>
                      <a:pt x="30" y="30"/>
                    </a:cubicBezTo>
                    <a:cubicBezTo>
                      <a:pt x="30" y="24"/>
                      <a:pt x="20" y="2"/>
                      <a:pt x="10" y="6"/>
                    </a:cubicBezTo>
                    <a:cubicBezTo>
                      <a:pt x="0" y="9"/>
                      <a:pt x="15" y="33"/>
                      <a:pt x="18" y="39"/>
                    </a:cubicBezTo>
                    <a:cubicBezTo>
                      <a:pt x="20" y="43"/>
                      <a:pt x="21" y="50"/>
                      <a:pt x="24" y="54"/>
                    </a:cubicBezTo>
                    <a:cubicBezTo>
                      <a:pt x="22" y="54"/>
                      <a:pt x="20" y="51"/>
                      <a:pt x="19" y="49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46" name="Freeform 183">
                <a:extLst>
                  <a:ext uri="{FF2B5EF4-FFF2-40B4-BE49-F238E27FC236}">
                    <a16:creationId xmlns:a16="http://schemas.microsoft.com/office/drawing/2014/main" id="{FF162085-1695-47F8-AC8C-F57E3BCEB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1882"/>
                <a:ext cx="25" cy="12"/>
              </a:xfrm>
              <a:custGeom>
                <a:avLst/>
                <a:gdLst>
                  <a:gd name="T0" fmla="*/ 0 w 20"/>
                  <a:gd name="T1" fmla="*/ 8 h 10"/>
                  <a:gd name="T2" fmla="*/ 24 w 20"/>
                  <a:gd name="T3" fmla="*/ 7 h 10"/>
                  <a:gd name="T4" fmla="*/ 33 w 20"/>
                  <a:gd name="T5" fmla="*/ 1 h 10"/>
                  <a:gd name="T6" fmla="*/ 39 w 20"/>
                  <a:gd name="T7" fmla="*/ 0 h 10"/>
                  <a:gd name="T8" fmla="*/ 23 w 20"/>
                  <a:gd name="T9" fmla="*/ 12 h 10"/>
                  <a:gd name="T10" fmla="*/ 5 w 20"/>
                  <a:gd name="T11" fmla="*/ 12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0">
                    <a:moveTo>
                      <a:pt x="0" y="5"/>
                    </a:moveTo>
                    <a:cubicBezTo>
                      <a:pt x="4" y="6"/>
                      <a:pt x="9" y="6"/>
                      <a:pt x="12" y="4"/>
                    </a:cubicBezTo>
                    <a:cubicBezTo>
                      <a:pt x="14" y="3"/>
                      <a:pt x="15" y="1"/>
                      <a:pt x="17" y="1"/>
                    </a:cubicBezTo>
                    <a:cubicBezTo>
                      <a:pt x="18" y="0"/>
                      <a:pt x="20" y="0"/>
                      <a:pt x="20" y="0"/>
                    </a:cubicBezTo>
                    <a:cubicBezTo>
                      <a:pt x="16" y="2"/>
                      <a:pt x="14" y="5"/>
                      <a:pt x="11" y="7"/>
                    </a:cubicBezTo>
                    <a:cubicBezTo>
                      <a:pt x="7" y="10"/>
                      <a:pt x="6" y="8"/>
                      <a:pt x="2" y="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47" name="Freeform 184">
                <a:extLst>
                  <a:ext uri="{FF2B5EF4-FFF2-40B4-BE49-F238E27FC236}">
                    <a16:creationId xmlns:a16="http://schemas.microsoft.com/office/drawing/2014/main" id="{91439DA1-77B8-4721-B0B6-25AD2D9B6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1868"/>
                <a:ext cx="47" cy="21"/>
              </a:xfrm>
              <a:custGeom>
                <a:avLst/>
                <a:gdLst>
                  <a:gd name="T0" fmla="*/ 0 w 37"/>
                  <a:gd name="T1" fmla="*/ 11 h 17"/>
                  <a:gd name="T2" fmla="*/ 1 w 37"/>
                  <a:gd name="T3" fmla="*/ 11 h 17"/>
                  <a:gd name="T4" fmla="*/ 43 w 37"/>
                  <a:gd name="T5" fmla="*/ 6 h 17"/>
                  <a:gd name="T6" fmla="*/ 76 w 37"/>
                  <a:gd name="T7" fmla="*/ 32 h 17"/>
                  <a:gd name="T8" fmla="*/ 32 w 37"/>
                  <a:gd name="T9" fmla="*/ 7 h 17"/>
                  <a:gd name="T10" fmla="*/ 0 w 37"/>
                  <a:gd name="T11" fmla="*/ 14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0" y="6"/>
                    </a:moveTo>
                    <a:cubicBezTo>
                      <a:pt x="1" y="6"/>
                      <a:pt x="0" y="6"/>
                      <a:pt x="1" y="6"/>
                    </a:cubicBezTo>
                    <a:cubicBezTo>
                      <a:pt x="7" y="4"/>
                      <a:pt x="14" y="0"/>
                      <a:pt x="21" y="3"/>
                    </a:cubicBezTo>
                    <a:cubicBezTo>
                      <a:pt x="27" y="5"/>
                      <a:pt x="33" y="12"/>
                      <a:pt x="37" y="17"/>
                    </a:cubicBezTo>
                    <a:cubicBezTo>
                      <a:pt x="29" y="15"/>
                      <a:pt x="23" y="6"/>
                      <a:pt x="16" y="4"/>
                    </a:cubicBezTo>
                    <a:cubicBezTo>
                      <a:pt x="11" y="2"/>
                      <a:pt x="4" y="5"/>
                      <a:pt x="0" y="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48" name="Freeform 185">
                <a:extLst>
                  <a:ext uri="{FF2B5EF4-FFF2-40B4-BE49-F238E27FC236}">
                    <a16:creationId xmlns:a16="http://schemas.microsoft.com/office/drawing/2014/main" id="{B536A85E-8DAB-4AD8-A781-8138A812F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894"/>
                <a:ext cx="30" cy="9"/>
              </a:xfrm>
              <a:custGeom>
                <a:avLst/>
                <a:gdLst>
                  <a:gd name="T0" fmla="*/ 0 w 23"/>
                  <a:gd name="T1" fmla="*/ 0 h 7"/>
                  <a:gd name="T2" fmla="*/ 27 w 23"/>
                  <a:gd name="T3" fmla="*/ 6 h 7"/>
                  <a:gd name="T4" fmla="*/ 51 w 23"/>
                  <a:gd name="T5" fmla="*/ 13 h 7"/>
                  <a:gd name="T6" fmla="*/ 23 w 23"/>
                  <a:gd name="T7" fmla="*/ 6 h 7"/>
                  <a:gd name="T8" fmla="*/ 5 w 2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7">
                    <a:moveTo>
                      <a:pt x="0" y="0"/>
                    </a:moveTo>
                    <a:cubicBezTo>
                      <a:pt x="4" y="0"/>
                      <a:pt x="8" y="1"/>
                      <a:pt x="12" y="3"/>
                    </a:cubicBezTo>
                    <a:cubicBezTo>
                      <a:pt x="16" y="4"/>
                      <a:pt x="20" y="4"/>
                      <a:pt x="23" y="6"/>
                    </a:cubicBezTo>
                    <a:cubicBezTo>
                      <a:pt x="19" y="7"/>
                      <a:pt x="14" y="4"/>
                      <a:pt x="11" y="3"/>
                    </a:cubicBezTo>
                    <a:cubicBezTo>
                      <a:pt x="8" y="2"/>
                      <a:pt x="4" y="3"/>
                      <a:pt x="2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49" name="Freeform 186">
                <a:extLst>
                  <a:ext uri="{FF2B5EF4-FFF2-40B4-BE49-F238E27FC236}">
                    <a16:creationId xmlns:a16="http://schemas.microsoft.com/office/drawing/2014/main" id="{DFA933E5-8A24-4104-AB74-7DDF26921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926"/>
                <a:ext cx="11" cy="7"/>
              </a:xfrm>
              <a:custGeom>
                <a:avLst/>
                <a:gdLst>
                  <a:gd name="T0" fmla="*/ 0 w 8"/>
                  <a:gd name="T1" fmla="*/ 0 h 5"/>
                  <a:gd name="T2" fmla="*/ 21 w 8"/>
                  <a:gd name="T3" fmla="*/ 8 h 5"/>
                  <a:gd name="T4" fmla="*/ 1 w 8"/>
                  <a:gd name="T5" fmla="*/ 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3" y="1"/>
                      <a:pt x="5" y="3"/>
                      <a:pt x="8" y="3"/>
                    </a:cubicBezTo>
                    <a:cubicBezTo>
                      <a:pt x="5" y="4"/>
                      <a:pt x="2" y="5"/>
                      <a:pt x="1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50" name="Freeform 187">
                <a:extLst>
                  <a:ext uri="{FF2B5EF4-FFF2-40B4-BE49-F238E27FC236}">
                    <a16:creationId xmlns:a16="http://schemas.microsoft.com/office/drawing/2014/main" id="{CD3A0D31-1AD4-439A-9617-CCFA2A2EF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1857"/>
                <a:ext cx="60" cy="14"/>
              </a:xfrm>
              <a:custGeom>
                <a:avLst/>
                <a:gdLst>
                  <a:gd name="T0" fmla="*/ 0 w 47"/>
                  <a:gd name="T1" fmla="*/ 14 h 11"/>
                  <a:gd name="T2" fmla="*/ 31 w 47"/>
                  <a:gd name="T3" fmla="*/ 23 h 11"/>
                  <a:gd name="T4" fmla="*/ 60 w 47"/>
                  <a:gd name="T5" fmla="*/ 18 h 11"/>
                  <a:gd name="T6" fmla="*/ 98 w 47"/>
                  <a:gd name="T7" fmla="*/ 0 h 11"/>
                  <a:gd name="T8" fmla="*/ 69 w 47"/>
                  <a:gd name="T9" fmla="*/ 13 h 11"/>
                  <a:gd name="T10" fmla="*/ 46 w 47"/>
                  <a:gd name="T11" fmla="*/ 17 h 11"/>
                  <a:gd name="T12" fmla="*/ 5 w 47"/>
                  <a:gd name="T13" fmla="*/ 1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11">
                    <a:moveTo>
                      <a:pt x="0" y="7"/>
                    </a:moveTo>
                    <a:cubicBezTo>
                      <a:pt x="5" y="8"/>
                      <a:pt x="10" y="10"/>
                      <a:pt x="15" y="11"/>
                    </a:cubicBezTo>
                    <a:cubicBezTo>
                      <a:pt x="20" y="11"/>
                      <a:pt x="24" y="10"/>
                      <a:pt x="29" y="9"/>
                    </a:cubicBezTo>
                    <a:cubicBezTo>
                      <a:pt x="35" y="7"/>
                      <a:pt x="44" y="5"/>
                      <a:pt x="47" y="0"/>
                    </a:cubicBezTo>
                    <a:cubicBezTo>
                      <a:pt x="42" y="1"/>
                      <a:pt x="38" y="4"/>
                      <a:pt x="33" y="6"/>
                    </a:cubicBezTo>
                    <a:cubicBezTo>
                      <a:pt x="29" y="7"/>
                      <a:pt x="26" y="8"/>
                      <a:pt x="22" y="8"/>
                    </a:cubicBezTo>
                    <a:cubicBezTo>
                      <a:pt x="16" y="9"/>
                      <a:pt x="7" y="10"/>
                      <a:pt x="2" y="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51" name="Freeform 188">
                <a:extLst>
                  <a:ext uri="{FF2B5EF4-FFF2-40B4-BE49-F238E27FC236}">
                    <a16:creationId xmlns:a16="http://schemas.microsoft.com/office/drawing/2014/main" id="{67C24F69-33D8-4429-8281-176A8CC61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816"/>
                <a:ext cx="11" cy="7"/>
              </a:xfrm>
              <a:custGeom>
                <a:avLst/>
                <a:gdLst>
                  <a:gd name="T0" fmla="*/ 0 w 9"/>
                  <a:gd name="T1" fmla="*/ 14 h 5"/>
                  <a:gd name="T2" fmla="*/ 9 w 9"/>
                  <a:gd name="T3" fmla="*/ 8 h 5"/>
                  <a:gd name="T4" fmla="*/ 16 w 9"/>
                  <a:gd name="T5" fmla="*/ 1 h 5"/>
                  <a:gd name="T6" fmla="*/ 2 w 9"/>
                  <a:gd name="T7" fmla="*/ 1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2" y="4"/>
                      <a:pt x="4" y="4"/>
                      <a:pt x="5" y="3"/>
                    </a:cubicBezTo>
                    <a:cubicBezTo>
                      <a:pt x="7" y="2"/>
                      <a:pt x="7" y="0"/>
                      <a:pt x="9" y="1"/>
                    </a:cubicBezTo>
                    <a:cubicBezTo>
                      <a:pt x="8" y="4"/>
                      <a:pt x="4" y="5"/>
                      <a:pt x="2" y="5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52" name="Freeform 189">
                <a:extLst>
                  <a:ext uri="{FF2B5EF4-FFF2-40B4-BE49-F238E27FC236}">
                    <a16:creationId xmlns:a16="http://schemas.microsoft.com/office/drawing/2014/main" id="{D7D2F48E-8F80-422A-B7BC-B0B87E091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1340"/>
                <a:ext cx="25" cy="22"/>
              </a:xfrm>
              <a:custGeom>
                <a:avLst/>
                <a:gdLst>
                  <a:gd name="T0" fmla="*/ 0 w 20"/>
                  <a:gd name="T1" fmla="*/ 5 h 17"/>
                  <a:gd name="T2" fmla="*/ 39 w 20"/>
                  <a:gd name="T3" fmla="*/ 36 h 17"/>
                  <a:gd name="T4" fmla="*/ 23 w 20"/>
                  <a:gd name="T5" fmla="*/ 16 h 17"/>
                  <a:gd name="T6" fmla="*/ 1 w 20"/>
                  <a:gd name="T7" fmla="*/ 10 h 17"/>
                  <a:gd name="T8" fmla="*/ 1 w 20"/>
                  <a:gd name="T9" fmla="*/ 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0" y="2"/>
                    </a:moveTo>
                    <a:cubicBezTo>
                      <a:pt x="9" y="1"/>
                      <a:pt x="16" y="10"/>
                      <a:pt x="20" y="17"/>
                    </a:cubicBezTo>
                    <a:cubicBezTo>
                      <a:pt x="16" y="15"/>
                      <a:pt x="14" y="10"/>
                      <a:pt x="11" y="7"/>
                    </a:cubicBezTo>
                    <a:cubicBezTo>
                      <a:pt x="9" y="6"/>
                      <a:pt x="0" y="0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53" name="Freeform 190">
                <a:extLst>
                  <a:ext uri="{FF2B5EF4-FFF2-40B4-BE49-F238E27FC236}">
                    <a16:creationId xmlns:a16="http://schemas.microsoft.com/office/drawing/2014/main" id="{02908044-E21C-449B-B923-9240E5A49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1388"/>
                <a:ext cx="23" cy="49"/>
              </a:xfrm>
              <a:custGeom>
                <a:avLst/>
                <a:gdLst>
                  <a:gd name="T0" fmla="*/ 36 w 18"/>
                  <a:gd name="T1" fmla="*/ 0 h 39"/>
                  <a:gd name="T2" fmla="*/ 29 w 18"/>
                  <a:gd name="T3" fmla="*/ 39 h 39"/>
                  <a:gd name="T4" fmla="*/ 0 w 18"/>
                  <a:gd name="T5" fmla="*/ 78 h 39"/>
                  <a:gd name="T6" fmla="*/ 22 w 18"/>
                  <a:gd name="T7" fmla="*/ 48 h 39"/>
                  <a:gd name="T8" fmla="*/ 29 w 18"/>
                  <a:gd name="T9" fmla="*/ 31 h 39"/>
                  <a:gd name="T10" fmla="*/ 31 w 18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39">
                    <a:moveTo>
                      <a:pt x="17" y="0"/>
                    </a:moveTo>
                    <a:cubicBezTo>
                      <a:pt x="17" y="7"/>
                      <a:pt x="18" y="13"/>
                      <a:pt x="14" y="20"/>
                    </a:cubicBezTo>
                    <a:cubicBezTo>
                      <a:pt x="11" y="27"/>
                      <a:pt x="6" y="35"/>
                      <a:pt x="0" y="39"/>
                    </a:cubicBezTo>
                    <a:cubicBezTo>
                      <a:pt x="2" y="34"/>
                      <a:pt x="7" y="29"/>
                      <a:pt x="10" y="24"/>
                    </a:cubicBezTo>
                    <a:cubicBezTo>
                      <a:pt x="11" y="22"/>
                      <a:pt x="13" y="19"/>
                      <a:pt x="14" y="16"/>
                    </a:cubicBezTo>
                    <a:cubicBezTo>
                      <a:pt x="15" y="12"/>
                      <a:pt x="18" y="4"/>
                      <a:pt x="15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54" name="Freeform 191">
                <a:extLst>
                  <a:ext uri="{FF2B5EF4-FFF2-40B4-BE49-F238E27FC236}">
                    <a16:creationId xmlns:a16="http://schemas.microsoft.com/office/drawing/2014/main" id="{81B60A6E-DD6A-4B09-8A6B-8E5468C71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032"/>
                <a:ext cx="77" cy="193"/>
              </a:xfrm>
              <a:custGeom>
                <a:avLst/>
                <a:gdLst>
                  <a:gd name="T0" fmla="*/ 0 w 60"/>
                  <a:gd name="T1" fmla="*/ 0 h 151"/>
                  <a:gd name="T2" fmla="*/ 17 w 60"/>
                  <a:gd name="T3" fmla="*/ 15 h 151"/>
                  <a:gd name="T4" fmla="*/ 53 w 60"/>
                  <a:gd name="T5" fmla="*/ 106 h 151"/>
                  <a:gd name="T6" fmla="*/ 114 w 60"/>
                  <a:gd name="T7" fmla="*/ 189 h 151"/>
                  <a:gd name="T8" fmla="*/ 121 w 60"/>
                  <a:gd name="T9" fmla="*/ 253 h 151"/>
                  <a:gd name="T10" fmla="*/ 107 w 60"/>
                  <a:gd name="T11" fmla="*/ 316 h 151"/>
                  <a:gd name="T12" fmla="*/ 121 w 60"/>
                  <a:gd name="T13" fmla="*/ 207 h 151"/>
                  <a:gd name="T14" fmla="*/ 95 w 60"/>
                  <a:gd name="T15" fmla="*/ 143 h 151"/>
                  <a:gd name="T16" fmla="*/ 69 w 60"/>
                  <a:gd name="T17" fmla="*/ 121 h 151"/>
                  <a:gd name="T18" fmla="*/ 60 w 60"/>
                  <a:gd name="T19" fmla="*/ 75 h 151"/>
                  <a:gd name="T20" fmla="*/ 36 w 60"/>
                  <a:gd name="T21" fmla="*/ 2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151">
                    <a:moveTo>
                      <a:pt x="0" y="0"/>
                    </a:moveTo>
                    <a:cubicBezTo>
                      <a:pt x="3" y="3"/>
                      <a:pt x="5" y="5"/>
                      <a:pt x="8" y="7"/>
                    </a:cubicBezTo>
                    <a:cubicBezTo>
                      <a:pt x="21" y="19"/>
                      <a:pt x="18" y="36"/>
                      <a:pt x="25" y="51"/>
                    </a:cubicBezTo>
                    <a:cubicBezTo>
                      <a:pt x="33" y="67"/>
                      <a:pt x="48" y="74"/>
                      <a:pt x="54" y="91"/>
                    </a:cubicBezTo>
                    <a:cubicBezTo>
                      <a:pt x="57" y="100"/>
                      <a:pt x="57" y="111"/>
                      <a:pt x="57" y="121"/>
                    </a:cubicBezTo>
                    <a:cubicBezTo>
                      <a:pt x="57" y="131"/>
                      <a:pt x="52" y="141"/>
                      <a:pt x="51" y="151"/>
                    </a:cubicBezTo>
                    <a:cubicBezTo>
                      <a:pt x="60" y="140"/>
                      <a:pt x="60" y="113"/>
                      <a:pt x="57" y="99"/>
                    </a:cubicBezTo>
                    <a:cubicBezTo>
                      <a:pt x="55" y="89"/>
                      <a:pt x="53" y="77"/>
                      <a:pt x="45" y="69"/>
                    </a:cubicBezTo>
                    <a:cubicBezTo>
                      <a:pt x="42" y="65"/>
                      <a:pt x="36" y="63"/>
                      <a:pt x="33" y="58"/>
                    </a:cubicBezTo>
                    <a:cubicBezTo>
                      <a:pt x="30" y="52"/>
                      <a:pt x="30" y="43"/>
                      <a:pt x="29" y="36"/>
                    </a:cubicBezTo>
                    <a:cubicBezTo>
                      <a:pt x="27" y="26"/>
                      <a:pt x="22" y="19"/>
                      <a:pt x="17" y="12"/>
                    </a:cubicBezTo>
                  </a:path>
                </a:pathLst>
              </a:custGeom>
              <a:solidFill>
                <a:srgbClr val="986D1D"/>
              </a:solidFill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55" name="Freeform 192">
                <a:extLst>
                  <a:ext uri="{FF2B5EF4-FFF2-40B4-BE49-F238E27FC236}">
                    <a16:creationId xmlns:a16="http://schemas.microsoft.com/office/drawing/2014/main" id="{DA0D0F56-718D-41C9-A18C-D3BA97463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032"/>
                <a:ext cx="77" cy="193"/>
              </a:xfrm>
              <a:custGeom>
                <a:avLst/>
                <a:gdLst>
                  <a:gd name="T0" fmla="*/ 0 w 60"/>
                  <a:gd name="T1" fmla="*/ 0 h 151"/>
                  <a:gd name="T2" fmla="*/ 17 w 60"/>
                  <a:gd name="T3" fmla="*/ 15 h 151"/>
                  <a:gd name="T4" fmla="*/ 53 w 60"/>
                  <a:gd name="T5" fmla="*/ 106 h 151"/>
                  <a:gd name="T6" fmla="*/ 114 w 60"/>
                  <a:gd name="T7" fmla="*/ 189 h 151"/>
                  <a:gd name="T8" fmla="*/ 121 w 60"/>
                  <a:gd name="T9" fmla="*/ 253 h 151"/>
                  <a:gd name="T10" fmla="*/ 107 w 60"/>
                  <a:gd name="T11" fmla="*/ 316 h 151"/>
                  <a:gd name="T12" fmla="*/ 121 w 60"/>
                  <a:gd name="T13" fmla="*/ 207 h 151"/>
                  <a:gd name="T14" fmla="*/ 95 w 60"/>
                  <a:gd name="T15" fmla="*/ 143 h 151"/>
                  <a:gd name="T16" fmla="*/ 69 w 60"/>
                  <a:gd name="T17" fmla="*/ 121 h 151"/>
                  <a:gd name="T18" fmla="*/ 60 w 60"/>
                  <a:gd name="T19" fmla="*/ 75 h 151"/>
                  <a:gd name="T20" fmla="*/ 36 w 60"/>
                  <a:gd name="T21" fmla="*/ 2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151">
                    <a:moveTo>
                      <a:pt x="0" y="0"/>
                    </a:moveTo>
                    <a:cubicBezTo>
                      <a:pt x="3" y="3"/>
                      <a:pt x="5" y="5"/>
                      <a:pt x="8" y="7"/>
                    </a:cubicBezTo>
                    <a:cubicBezTo>
                      <a:pt x="21" y="19"/>
                      <a:pt x="18" y="36"/>
                      <a:pt x="25" y="51"/>
                    </a:cubicBezTo>
                    <a:cubicBezTo>
                      <a:pt x="33" y="67"/>
                      <a:pt x="48" y="74"/>
                      <a:pt x="54" y="91"/>
                    </a:cubicBezTo>
                    <a:cubicBezTo>
                      <a:pt x="57" y="100"/>
                      <a:pt x="57" y="111"/>
                      <a:pt x="57" y="121"/>
                    </a:cubicBezTo>
                    <a:cubicBezTo>
                      <a:pt x="57" y="131"/>
                      <a:pt x="52" y="141"/>
                      <a:pt x="51" y="151"/>
                    </a:cubicBezTo>
                    <a:cubicBezTo>
                      <a:pt x="60" y="140"/>
                      <a:pt x="60" y="113"/>
                      <a:pt x="57" y="99"/>
                    </a:cubicBezTo>
                    <a:cubicBezTo>
                      <a:pt x="55" y="89"/>
                      <a:pt x="53" y="77"/>
                      <a:pt x="45" y="69"/>
                    </a:cubicBezTo>
                    <a:cubicBezTo>
                      <a:pt x="42" y="65"/>
                      <a:pt x="36" y="63"/>
                      <a:pt x="33" y="58"/>
                    </a:cubicBezTo>
                    <a:cubicBezTo>
                      <a:pt x="30" y="52"/>
                      <a:pt x="30" y="43"/>
                      <a:pt x="29" y="36"/>
                    </a:cubicBezTo>
                    <a:cubicBezTo>
                      <a:pt x="27" y="26"/>
                      <a:pt x="22" y="19"/>
                      <a:pt x="17" y="1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56" name="Freeform 193">
                <a:extLst>
                  <a:ext uri="{FF2B5EF4-FFF2-40B4-BE49-F238E27FC236}">
                    <a16:creationId xmlns:a16="http://schemas.microsoft.com/office/drawing/2014/main" id="{2B6B2FA6-F8F1-412C-8083-8448CEB7E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066"/>
                <a:ext cx="49" cy="144"/>
              </a:xfrm>
              <a:custGeom>
                <a:avLst/>
                <a:gdLst>
                  <a:gd name="T0" fmla="*/ 0 w 38"/>
                  <a:gd name="T1" fmla="*/ 0 h 112"/>
                  <a:gd name="T2" fmla="*/ 13 w 38"/>
                  <a:gd name="T3" fmla="*/ 35 h 112"/>
                  <a:gd name="T4" fmla="*/ 45 w 38"/>
                  <a:gd name="T5" fmla="*/ 98 h 112"/>
                  <a:gd name="T6" fmla="*/ 68 w 38"/>
                  <a:gd name="T7" fmla="*/ 238 h 112"/>
                  <a:gd name="T8" fmla="*/ 76 w 38"/>
                  <a:gd name="T9" fmla="*/ 156 h 112"/>
                  <a:gd name="T10" fmla="*/ 44 w 38"/>
                  <a:gd name="T11" fmla="*/ 82 h 112"/>
                  <a:gd name="T12" fmla="*/ 25 w 38"/>
                  <a:gd name="T13" fmla="*/ 30 h 112"/>
                  <a:gd name="T14" fmla="*/ 19 w 38"/>
                  <a:gd name="T15" fmla="*/ 8 h 1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112">
                    <a:moveTo>
                      <a:pt x="0" y="0"/>
                    </a:moveTo>
                    <a:cubicBezTo>
                      <a:pt x="3" y="5"/>
                      <a:pt x="5" y="10"/>
                      <a:pt x="6" y="16"/>
                    </a:cubicBezTo>
                    <a:cubicBezTo>
                      <a:pt x="9" y="29"/>
                      <a:pt x="12" y="36"/>
                      <a:pt x="21" y="46"/>
                    </a:cubicBezTo>
                    <a:cubicBezTo>
                      <a:pt x="36" y="64"/>
                      <a:pt x="34" y="90"/>
                      <a:pt x="32" y="112"/>
                    </a:cubicBezTo>
                    <a:cubicBezTo>
                      <a:pt x="34" y="99"/>
                      <a:pt x="38" y="87"/>
                      <a:pt x="36" y="73"/>
                    </a:cubicBezTo>
                    <a:cubicBezTo>
                      <a:pt x="34" y="60"/>
                      <a:pt x="28" y="49"/>
                      <a:pt x="20" y="39"/>
                    </a:cubicBezTo>
                    <a:cubicBezTo>
                      <a:pt x="13" y="30"/>
                      <a:pt x="13" y="25"/>
                      <a:pt x="12" y="14"/>
                    </a:cubicBezTo>
                    <a:cubicBezTo>
                      <a:pt x="11" y="10"/>
                      <a:pt x="10" y="7"/>
                      <a:pt x="9" y="4"/>
                    </a:cubicBezTo>
                  </a:path>
                </a:pathLst>
              </a:custGeom>
              <a:solidFill>
                <a:srgbClr val="986D1D"/>
              </a:solidFill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57" name="Freeform 194">
                <a:extLst>
                  <a:ext uri="{FF2B5EF4-FFF2-40B4-BE49-F238E27FC236}">
                    <a16:creationId xmlns:a16="http://schemas.microsoft.com/office/drawing/2014/main" id="{974DB261-5432-46F3-B96D-4E0FCA438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066"/>
                <a:ext cx="49" cy="144"/>
              </a:xfrm>
              <a:custGeom>
                <a:avLst/>
                <a:gdLst>
                  <a:gd name="T0" fmla="*/ 0 w 38"/>
                  <a:gd name="T1" fmla="*/ 0 h 112"/>
                  <a:gd name="T2" fmla="*/ 13 w 38"/>
                  <a:gd name="T3" fmla="*/ 35 h 112"/>
                  <a:gd name="T4" fmla="*/ 45 w 38"/>
                  <a:gd name="T5" fmla="*/ 98 h 112"/>
                  <a:gd name="T6" fmla="*/ 68 w 38"/>
                  <a:gd name="T7" fmla="*/ 238 h 112"/>
                  <a:gd name="T8" fmla="*/ 76 w 38"/>
                  <a:gd name="T9" fmla="*/ 156 h 112"/>
                  <a:gd name="T10" fmla="*/ 44 w 38"/>
                  <a:gd name="T11" fmla="*/ 82 h 112"/>
                  <a:gd name="T12" fmla="*/ 25 w 38"/>
                  <a:gd name="T13" fmla="*/ 30 h 112"/>
                  <a:gd name="T14" fmla="*/ 19 w 38"/>
                  <a:gd name="T15" fmla="*/ 8 h 1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112">
                    <a:moveTo>
                      <a:pt x="0" y="0"/>
                    </a:moveTo>
                    <a:cubicBezTo>
                      <a:pt x="3" y="5"/>
                      <a:pt x="5" y="10"/>
                      <a:pt x="6" y="16"/>
                    </a:cubicBezTo>
                    <a:cubicBezTo>
                      <a:pt x="9" y="29"/>
                      <a:pt x="12" y="36"/>
                      <a:pt x="21" y="46"/>
                    </a:cubicBezTo>
                    <a:cubicBezTo>
                      <a:pt x="36" y="64"/>
                      <a:pt x="34" y="90"/>
                      <a:pt x="32" y="112"/>
                    </a:cubicBezTo>
                    <a:cubicBezTo>
                      <a:pt x="34" y="99"/>
                      <a:pt x="38" y="87"/>
                      <a:pt x="36" y="73"/>
                    </a:cubicBezTo>
                    <a:cubicBezTo>
                      <a:pt x="34" y="60"/>
                      <a:pt x="28" y="49"/>
                      <a:pt x="20" y="39"/>
                    </a:cubicBezTo>
                    <a:cubicBezTo>
                      <a:pt x="13" y="30"/>
                      <a:pt x="13" y="25"/>
                      <a:pt x="12" y="14"/>
                    </a:cubicBezTo>
                    <a:cubicBezTo>
                      <a:pt x="11" y="10"/>
                      <a:pt x="10" y="7"/>
                      <a:pt x="9" y="4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58" name="Freeform 195">
                <a:extLst>
                  <a:ext uri="{FF2B5EF4-FFF2-40B4-BE49-F238E27FC236}">
                    <a16:creationId xmlns:a16="http://schemas.microsoft.com/office/drawing/2014/main" id="{C6BE33E2-D5BA-478D-988B-E8208E5A0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135"/>
                <a:ext cx="33" cy="94"/>
              </a:xfrm>
              <a:custGeom>
                <a:avLst/>
                <a:gdLst>
                  <a:gd name="T0" fmla="*/ 0 w 26"/>
                  <a:gd name="T1" fmla="*/ 8 h 73"/>
                  <a:gd name="T2" fmla="*/ 43 w 26"/>
                  <a:gd name="T3" fmla="*/ 91 h 73"/>
                  <a:gd name="T4" fmla="*/ 46 w 26"/>
                  <a:gd name="T5" fmla="*/ 156 h 73"/>
                  <a:gd name="T6" fmla="*/ 28 w 26"/>
                  <a:gd name="T7" fmla="*/ 58 h 73"/>
                  <a:gd name="T8" fmla="*/ 0 w 26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73">
                    <a:moveTo>
                      <a:pt x="0" y="4"/>
                    </a:moveTo>
                    <a:cubicBezTo>
                      <a:pt x="11" y="15"/>
                      <a:pt x="19" y="28"/>
                      <a:pt x="21" y="43"/>
                    </a:cubicBezTo>
                    <a:cubicBezTo>
                      <a:pt x="23" y="52"/>
                      <a:pt x="26" y="65"/>
                      <a:pt x="22" y="73"/>
                    </a:cubicBezTo>
                    <a:cubicBezTo>
                      <a:pt x="26" y="60"/>
                      <a:pt x="19" y="39"/>
                      <a:pt x="13" y="27"/>
                    </a:cubicBezTo>
                    <a:cubicBezTo>
                      <a:pt x="10" y="19"/>
                      <a:pt x="6" y="6"/>
                      <a:pt x="0" y="0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59" name="Freeform 196">
                <a:extLst>
                  <a:ext uri="{FF2B5EF4-FFF2-40B4-BE49-F238E27FC236}">
                    <a16:creationId xmlns:a16="http://schemas.microsoft.com/office/drawing/2014/main" id="{3A3D9FCF-E48D-4528-B14F-1C43E00A8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120"/>
                <a:ext cx="14" cy="28"/>
              </a:xfrm>
              <a:custGeom>
                <a:avLst/>
                <a:gdLst>
                  <a:gd name="T0" fmla="*/ 1 w 11"/>
                  <a:gd name="T1" fmla="*/ 43 h 22"/>
                  <a:gd name="T2" fmla="*/ 0 w 11"/>
                  <a:gd name="T3" fmla="*/ 43 h 22"/>
                  <a:gd name="T4" fmla="*/ 23 w 11"/>
                  <a:gd name="T5" fmla="*/ 0 h 22"/>
                  <a:gd name="T6" fmla="*/ 1 w 11"/>
                  <a:gd name="T7" fmla="*/ 4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2">
                    <a:moveTo>
                      <a:pt x="1" y="21"/>
                    </a:moveTo>
                    <a:cubicBezTo>
                      <a:pt x="0" y="22"/>
                      <a:pt x="0" y="21"/>
                      <a:pt x="0" y="21"/>
                    </a:cubicBezTo>
                    <a:cubicBezTo>
                      <a:pt x="4" y="15"/>
                      <a:pt x="9" y="7"/>
                      <a:pt x="11" y="0"/>
                    </a:cubicBezTo>
                    <a:cubicBezTo>
                      <a:pt x="11" y="6"/>
                      <a:pt x="8" y="20"/>
                      <a:pt x="1" y="21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60" name="Freeform 197">
                <a:extLst>
                  <a:ext uri="{FF2B5EF4-FFF2-40B4-BE49-F238E27FC236}">
                    <a16:creationId xmlns:a16="http://schemas.microsoft.com/office/drawing/2014/main" id="{EFB9B7E9-D4A5-48A2-AD1F-7F9C4DB65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1147"/>
                <a:ext cx="14" cy="23"/>
              </a:xfrm>
              <a:custGeom>
                <a:avLst/>
                <a:gdLst>
                  <a:gd name="T0" fmla="*/ 0 w 11"/>
                  <a:gd name="T1" fmla="*/ 37 h 18"/>
                  <a:gd name="T2" fmla="*/ 23 w 11"/>
                  <a:gd name="T3" fmla="*/ 0 h 18"/>
                  <a:gd name="T4" fmla="*/ 0 w 11"/>
                  <a:gd name="T5" fmla="*/ 3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0" y="18"/>
                    </a:moveTo>
                    <a:cubicBezTo>
                      <a:pt x="5" y="14"/>
                      <a:pt x="8" y="6"/>
                      <a:pt x="11" y="0"/>
                    </a:cubicBezTo>
                    <a:cubicBezTo>
                      <a:pt x="9" y="7"/>
                      <a:pt x="5" y="13"/>
                      <a:pt x="0" y="18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61" name="Freeform 198">
                <a:extLst>
                  <a:ext uri="{FF2B5EF4-FFF2-40B4-BE49-F238E27FC236}">
                    <a16:creationId xmlns:a16="http://schemas.microsoft.com/office/drawing/2014/main" id="{0E351AB1-2A8A-4C7A-85CF-CC3100E5A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1134"/>
                <a:ext cx="16" cy="24"/>
              </a:xfrm>
              <a:custGeom>
                <a:avLst/>
                <a:gdLst>
                  <a:gd name="T0" fmla="*/ 5 w 12"/>
                  <a:gd name="T1" fmla="*/ 37 h 19"/>
                  <a:gd name="T2" fmla="*/ 28 w 12"/>
                  <a:gd name="T3" fmla="*/ 0 h 19"/>
                  <a:gd name="T4" fmla="*/ 0 w 12"/>
                  <a:gd name="T5" fmla="*/ 38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9">
                    <a:moveTo>
                      <a:pt x="2" y="18"/>
                    </a:moveTo>
                    <a:cubicBezTo>
                      <a:pt x="7" y="15"/>
                      <a:pt x="11" y="6"/>
                      <a:pt x="12" y="0"/>
                    </a:cubicBezTo>
                    <a:cubicBezTo>
                      <a:pt x="10" y="7"/>
                      <a:pt x="4" y="14"/>
                      <a:pt x="0" y="19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62" name="Freeform 199">
                <a:extLst>
                  <a:ext uri="{FF2B5EF4-FFF2-40B4-BE49-F238E27FC236}">
                    <a16:creationId xmlns:a16="http://schemas.microsoft.com/office/drawing/2014/main" id="{CCE83115-50A3-46A1-801C-0140C993A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188"/>
                <a:ext cx="6" cy="9"/>
              </a:xfrm>
              <a:custGeom>
                <a:avLst/>
                <a:gdLst>
                  <a:gd name="T0" fmla="*/ 0 w 5"/>
                  <a:gd name="T1" fmla="*/ 15 h 7"/>
                  <a:gd name="T2" fmla="*/ 8 w 5"/>
                  <a:gd name="T3" fmla="*/ 0 h 7"/>
                  <a:gd name="T4" fmla="*/ 0 w 5"/>
                  <a:gd name="T5" fmla="*/ 15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2" y="4"/>
                      <a:pt x="4" y="2"/>
                      <a:pt x="5" y="0"/>
                    </a:cubicBezTo>
                    <a:cubicBezTo>
                      <a:pt x="3" y="2"/>
                      <a:pt x="1" y="4"/>
                      <a:pt x="0" y="7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63" name="Freeform 200">
                <a:extLst>
                  <a:ext uri="{FF2B5EF4-FFF2-40B4-BE49-F238E27FC236}">
                    <a16:creationId xmlns:a16="http://schemas.microsoft.com/office/drawing/2014/main" id="{CD969615-5888-4993-95A1-271795F50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906"/>
                <a:ext cx="14" cy="41"/>
              </a:xfrm>
              <a:custGeom>
                <a:avLst/>
                <a:gdLst>
                  <a:gd name="T0" fmla="*/ 23 w 11"/>
                  <a:gd name="T1" fmla="*/ 68 h 32"/>
                  <a:gd name="T2" fmla="*/ 8 w 11"/>
                  <a:gd name="T3" fmla="*/ 0 h 32"/>
                  <a:gd name="T4" fmla="*/ 5 w 11"/>
                  <a:gd name="T5" fmla="*/ 35 h 32"/>
                  <a:gd name="T6" fmla="*/ 13 w 11"/>
                  <a:gd name="T7" fmla="*/ 51 h 32"/>
                  <a:gd name="T8" fmla="*/ 22 w 11"/>
                  <a:gd name="T9" fmla="*/ 68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11" y="32"/>
                    </a:moveTo>
                    <a:cubicBezTo>
                      <a:pt x="4" y="24"/>
                      <a:pt x="0" y="10"/>
                      <a:pt x="4" y="0"/>
                    </a:cubicBezTo>
                    <a:cubicBezTo>
                      <a:pt x="2" y="5"/>
                      <a:pt x="0" y="10"/>
                      <a:pt x="2" y="16"/>
                    </a:cubicBezTo>
                    <a:cubicBezTo>
                      <a:pt x="2" y="18"/>
                      <a:pt x="4" y="22"/>
                      <a:pt x="6" y="24"/>
                    </a:cubicBezTo>
                    <a:cubicBezTo>
                      <a:pt x="7" y="26"/>
                      <a:pt x="10" y="29"/>
                      <a:pt x="10" y="32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64" name="Freeform 201">
                <a:extLst>
                  <a:ext uri="{FF2B5EF4-FFF2-40B4-BE49-F238E27FC236}">
                    <a16:creationId xmlns:a16="http://schemas.microsoft.com/office/drawing/2014/main" id="{D2274BCA-A562-4448-BA83-E36E5A64C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897"/>
                <a:ext cx="16" cy="51"/>
              </a:xfrm>
              <a:custGeom>
                <a:avLst/>
                <a:gdLst>
                  <a:gd name="T0" fmla="*/ 25 w 13"/>
                  <a:gd name="T1" fmla="*/ 83 h 40"/>
                  <a:gd name="T2" fmla="*/ 1 w 13"/>
                  <a:gd name="T3" fmla="*/ 37 h 40"/>
                  <a:gd name="T4" fmla="*/ 9 w 13"/>
                  <a:gd name="T5" fmla="*/ 13 h 40"/>
                  <a:gd name="T6" fmla="*/ 17 w 13"/>
                  <a:gd name="T7" fmla="*/ 0 h 40"/>
                  <a:gd name="T8" fmla="*/ 7 w 13"/>
                  <a:gd name="T9" fmla="*/ 17 h 40"/>
                  <a:gd name="T10" fmla="*/ 0 w 13"/>
                  <a:gd name="T11" fmla="*/ 40 h 40"/>
                  <a:gd name="T12" fmla="*/ 21 w 13"/>
                  <a:gd name="T13" fmla="*/ 83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40">
                    <a:moveTo>
                      <a:pt x="13" y="40"/>
                    </a:moveTo>
                    <a:cubicBezTo>
                      <a:pt x="8" y="34"/>
                      <a:pt x="1" y="26"/>
                      <a:pt x="1" y="18"/>
                    </a:cubicBezTo>
                    <a:cubicBezTo>
                      <a:pt x="1" y="13"/>
                      <a:pt x="2" y="10"/>
                      <a:pt x="5" y="6"/>
                    </a:cubicBezTo>
                    <a:cubicBezTo>
                      <a:pt x="7" y="4"/>
                      <a:pt x="9" y="2"/>
                      <a:pt x="9" y="0"/>
                    </a:cubicBezTo>
                    <a:cubicBezTo>
                      <a:pt x="9" y="3"/>
                      <a:pt x="6" y="6"/>
                      <a:pt x="4" y="8"/>
                    </a:cubicBezTo>
                    <a:cubicBezTo>
                      <a:pt x="2" y="12"/>
                      <a:pt x="1" y="15"/>
                      <a:pt x="0" y="19"/>
                    </a:cubicBezTo>
                    <a:cubicBezTo>
                      <a:pt x="0" y="28"/>
                      <a:pt x="6" y="34"/>
                      <a:pt x="11" y="40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65" name="Freeform 202">
                <a:extLst>
                  <a:ext uri="{FF2B5EF4-FFF2-40B4-BE49-F238E27FC236}">
                    <a16:creationId xmlns:a16="http://schemas.microsoft.com/office/drawing/2014/main" id="{935C30C5-98DA-4381-A179-8A20EFE1B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891"/>
                <a:ext cx="41" cy="69"/>
              </a:xfrm>
              <a:custGeom>
                <a:avLst/>
                <a:gdLst>
                  <a:gd name="T0" fmla="*/ 15 w 32"/>
                  <a:gd name="T1" fmla="*/ 107 h 54"/>
                  <a:gd name="T2" fmla="*/ 0 w 32"/>
                  <a:gd name="T3" fmla="*/ 81 h 54"/>
                  <a:gd name="T4" fmla="*/ 22 w 32"/>
                  <a:gd name="T5" fmla="*/ 42 h 54"/>
                  <a:gd name="T6" fmla="*/ 60 w 32"/>
                  <a:gd name="T7" fmla="*/ 6 h 54"/>
                  <a:gd name="T8" fmla="*/ 59 w 32"/>
                  <a:gd name="T9" fmla="*/ 1 h 54"/>
                  <a:gd name="T10" fmla="*/ 28 w 32"/>
                  <a:gd name="T11" fmla="*/ 29 h 54"/>
                  <a:gd name="T12" fmla="*/ 8 w 32"/>
                  <a:gd name="T13" fmla="*/ 59 h 54"/>
                  <a:gd name="T14" fmla="*/ 5 w 32"/>
                  <a:gd name="T15" fmla="*/ 89 h 54"/>
                  <a:gd name="T16" fmla="*/ 10 w 32"/>
                  <a:gd name="T17" fmla="*/ 112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54">
                    <a:moveTo>
                      <a:pt x="7" y="52"/>
                    </a:moveTo>
                    <a:cubicBezTo>
                      <a:pt x="2" y="49"/>
                      <a:pt x="0" y="43"/>
                      <a:pt x="0" y="38"/>
                    </a:cubicBezTo>
                    <a:cubicBezTo>
                      <a:pt x="0" y="30"/>
                      <a:pt x="5" y="25"/>
                      <a:pt x="10" y="20"/>
                    </a:cubicBezTo>
                    <a:cubicBezTo>
                      <a:pt x="15" y="14"/>
                      <a:pt x="22" y="7"/>
                      <a:pt x="29" y="3"/>
                    </a:cubicBezTo>
                    <a:cubicBezTo>
                      <a:pt x="32" y="0"/>
                      <a:pt x="31" y="0"/>
                      <a:pt x="28" y="1"/>
                    </a:cubicBezTo>
                    <a:cubicBezTo>
                      <a:pt x="22" y="4"/>
                      <a:pt x="18" y="10"/>
                      <a:pt x="13" y="14"/>
                    </a:cubicBezTo>
                    <a:cubicBezTo>
                      <a:pt x="9" y="18"/>
                      <a:pt x="6" y="23"/>
                      <a:pt x="4" y="28"/>
                    </a:cubicBezTo>
                    <a:cubicBezTo>
                      <a:pt x="2" y="33"/>
                      <a:pt x="2" y="38"/>
                      <a:pt x="2" y="43"/>
                    </a:cubicBezTo>
                    <a:cubicBezTo>
                      <a:pt x="2" y="48"/>
                      <a:pt x="3" y="50"/>
                      <a:pt x="5" y="54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66" name="Freeform 203">
                <a:extLst>
                  <a:ext uri="{FF2B5EF4-FFF2-40B4-BE49-F238E27FC236}">
                    <a16:creationId xmlns:a16="http://schemas.microsoft.com/office/drawing/2014/main" id="{FE67B719-DABD-408C-A5FE-CEBE6CCAC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897"/>
                <a:ext cx="46" cy="69"/>
              </a:xfrm>
              <a:custGeom>
                <a:avLst/>
                <a:gdLst>
                  <a:gd name="T0" fmla="*/ 19 w 36"/>
                  <a:gd name="T1" fmla="*/ 106 h 54"/>
                  <a:gd name="T2" fmla="*/ 19 w 36"/>
                  <a:gd name="T3" fmla="*/ 107 h 54"/>
                  <a:gd name="T4" fmla="*/ 19 w 36"/>
                  <a:gd name="T5" fmla="*/ 46 h 54"/>
                  <a:gd name="T6" fmla="*/ 51 w 36"/>
                  <a:gd name="T7" fmla="*/ 19 h 54"/>
                  <a:gd name="T8" fmla="*/ 75 w 36"/>
                  <a:gd name="T9" fmla="*/ 0 h 54"/>
                  <a:gd name="T10" fmla="*/ 54 w 36"/>
                  <a:gd name="T11" fmla="*/ 17 h 54"/>
                  <a:gd name="T12" fmla="*/ 17 w 36"/>
                  <a:gd name="T13" fmla="*/ 51 h 54"/>
                  <a:gd name="T14" fmla="*/ 10 w 36"/>
                  <a:gd name="T15" fmla="*/ 84 h 54"/>
                  <a:gd name="T16" fmla="*/ 22 w 36"/>
                  <a:gd name="T17" fmla="*/ 112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54">
                    <a:moveTo>
                      <a:pt x="9" y="51"/>
                    </a:moveTo>
                    <a:cubicBezTo>
                      <a:pt x="9" y="51"/>
                      <a:pt x="9" y="52"/>
                      <a:pt x="9" y="52"/>
                    </a:cubicBezTo>
                    <a:cubicBezTo>
                      <a:pt x="0" y="45"/>
                      <a:pt x="3" y="30"/>
                      <a:pt x="9" y="22"/>
                    </a:cubicBezTo>
                    <a:cubicBezTo>
                      <a:pt x="12" y="17"/>
                      <a:pt x="18" y="12"/>
                      <a:pt x="24" y="9"/>
                    </a:cubicBezTo>
                    <a:cubicBezTo>
                      <a:pt x="27" y="7"/>
                      <a:pt x="34" y="4"/>
                      <a:pt x="36" y="0"/>
                    </a:cubicBezTo>
                    <a:cubicBezTo>
                      <a:pt x="33" y="2"/>
                      <a:pt x="30" y="6"/>
                      <a:pt x="26" y="8"/>
                    </a:cubicBezTo>
                    <a:cubicBezTo>
                      <a:pt x="20" y="12"/>
                      <a:pt x="13" y="18"/>
                      <a:pt x="8" y="24"/>
                    </a:cubicBezTo>
                    <a:cubicBezTo>
                      <a:pt x="2" y="30"/>
                      <a:pt x="3" y="34"/>
                      <a:pt x="5" y="41"/>
                    </a:cubicBezTo>
                    <a:cubicBezTo>
                      <a:pt x="7" y="45"/>
                      <a:pt x="8" y="50"/>
                      <a:pt x="10" y="54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67" name="Freeform 204">
                <a:extLst>
                  <a:ext uri="{FF2B5EF4-FFF2-40B4-BE49-F238E27FC236}">
                    <a16:creationId xmlns:a16="http://schemas.microsoft.com/office/drawing/2014/main" id="{72CC436B-DA07-46B1-B9AD-915F990AD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918"/>
                <a:ext cx="30" cy="57"/>
              </a:xfrm>
              <a:custGeom>
                <a:avLst/>
                <a:gdLst>
                  <a:gd name="T0" fmla="*/ 22 w 23"/>
                  <a:gd name="T1" fmla="*/ 90 h 45"/>
                  <a:gd name="T2" fmla="*/ 51 w 23"/>
                  <a:gd name="T3" fmla="*/ 0 h 45"/>
                  <a:gd name="T4" fmla="*/ 35 w 23"/>
                  <a:gd name="T5" fmla="*/ 13 h 45"/>
                  <a:gd name="T6" fmla="*/ 17 w 23"/>
                  <a:gd name="T7" fmla="*/ 52 h 45"/>
                  <a:gd name="T8" fmla="*/ 21 w 23"/>
                  <a:gd name="T9" fmla="*/ 9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45">
                    <a:moveTo>
                      <a:pt x="10" y="44"/>
                    </a:moveTo>
                    <a:cubicBezTo>
                      <a:pt x="0" y="29"/>
                      <a:pt x="5" y="7"/>
                      <a:pt x="23" y="0"/>
                    </a:cubicBezTo>
                    <a:cubicBezTo>
                      <a:pt x="20" y="0"/>
                      <a:pt x="18" y="4"/>
                      <a:pt x="16" y="6"/>
                    </a:cubicBezTo>
                    <a:cubicBezTo>
                      <a:pt x="12" y="12"/>
                      <a:pt x="10" y="19"/>
                      <a:pt x="8" y="25"/>
                    </a:cubicBezTo>
                    <a:cubicBezTo>
                      <a:pt x="6" y="30"/>
                      <a:pt x="3" y="42"/>
                      <a:pt x="9" y="45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7108" name="Freeform 205">
              <a:extLst>
                <a:ext uri="{FF2B5EF4-FFF2-40B4-BE49-F238E27FC236}">
                  <a16:creationId xmlns:a16="http://schemas.microsoft.com/office/drawing/2014/main" id="{7BDA108A-6A05-4842-AD54-9DF5B5297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936"/>
              <a:ext cx="164" cy="161"/>
            </a:xfrm>
            <a:custGeom>
              <a:avLst/>
              <a:gdLst>
                <a:gd name="T0" fmla="*/ 0 w 128"/>
                <a:gd name="T1" fmla="*/ 0 h 126"/>
                <a:gd name="T2" fmla="*/ 68 w 128"/>
                <a:gd name="T3" fmla="*/ 17 h 126"/>
                <a:gd name="T4" fmla="*/ 133 w 128"/>
                <a:gd name="T5" fmla="*/ 51 h 126"/>
                <a:gd name="T6" fmla="*/ 163 w 128"/>
                <a:gd name="T7" fmla="*/ 84 h 126"/>
                <a:gd name="T8" fmla="*/ 186 w 128"/>
                <a:gd name="T9" fmla="*/ 125 h 126"/>
                <a:gd name="T10" fmla="*/ 226 w 128"/>
                <a:gd name="T11" fmla="*/ 216 h 126"/>
                <a:gd name="T12" fmla="*/ 252 w 128"/>
                <a:gd name="T13" fmla="*/ 240 h 126"/>
                <a:gd name="T14" fmla="*/ 269 w 128"/>
                <a:gd name="T15" fmla="*/ 263 h 126"/>
                <a:gd name="T16" fmla="*/ 250 w 128"/>
                <a:gd name="T17" fmla="*/ 249 h 126"/>
                <a:gd name="T18" fmla="*/ 218 w 128"/>
                <a:gd name="T19" fmla="*/ 211 h 126"/>
                <a:gd name="T20" fmla="*/ 181 w 128"/>
                <a:gd name="T21" fmla="*/ 141 h 126"/>
                <a:gd name="T22" fmla="*/ 158 w 128"/>
                <a:gd name="T23" fmla="*/ 89 h 126"/>
                <a:gd name="T24" fmla="*/ 133 w 128"/>
                <a:gd name="T25" fmla="*/ 59 h 126"/>
                <a:gd name="T26" fmla="*/ 106 w 128"/>
                <a:gd name="T27" fmla="*/ 40 h 126"/>
                <a:gd name="T28" fmla="*/ 90 w 128"/>
                <a:gd name="T29" fmla="*/ 29 h 126"/>
                <a:gd name="T30" fmla="*/ 74 w 128"/>
                <a:gd name="T31" fmla="*/ 17 h 126"/>
                <a:gd name="T32" fmla="*/ 58 w 128"/>
                <a:gd name="T33" fmla="*/ 13 h 126"/>
                <a:gd name="T34" fmla="*/ 37 w 128"/>
                <a:gd name="T35" fmla="*/ 8 h 126"/>
                <a:gd name="T36" fmla="*/ 1 w 128"/>
                <a:gd name="T37" fmla="*/ 1 h 1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8" h="126">
                  <a:moveTo>
                    <a:pt x="0" y="0"/>
                  </a:moveTo>
                  <a:cubicBezTo>
                    <a:pt x="11" y="2"/>
                    <a:pt x="22" y="5"/>
                    <a:pt x="32" y="8"/>
                  </a:cubicBezTo>
                  <a:cubicBezTo>
                    <a:pt x="43" y="11"/>
                    <a:pt x="55" y="15"/>
                    <a:pt x="63" y="24"/>
                  </a:cubicBezTo>
                  <a:cubicBezTo>
                    <a:pt x="68" y="30"/>
                    <a:pt x="72" y="35"/>
                    <a:pt x="77" y="41"/>
                  </a:cubicBezTo>
                  <a:cubicBezTo>
                    <a:pt x="83" y="47"/>
                    <a:pt x="85" y="54"/>
                    <a:pt x="88" y="60"/>
                  </a:cubicBezTo>
                  <a:cubicBezTo>
                    <a:pt x="96" y="74"/>
                    <a:pt x="98" y="90"/>
                    <a:pt x="107" y="103"/>
                  </a:cubicBezTo>
                  <a:cubicBezTo>
                    <a:pt x="111" y="108"/>
                    <a:pt x="116" y="110"/>
                    <a:pt x="120" y="115"/>
                  </a:cubicBezTo>
                  <a:cubicBezTo>
                    <a:pt x="123" y="117"/>
                    <a:pt x="128" y="122"/>
                    <a:pt x="128" y="126"/>
                  </a:cubicBezTo>
                  <a:cubicBezTo>
                    <a:pt x="125" y="126"/>
                    <a:pt x="121" y="122"/>
                    <a:pt x="119" y="120"/>
                  </a:cubicBezTo>
                  <a:cubicBezTo>
                    <a:pt x="113" y="115"/>
                    <a:pt x="108" y="108"/>
                    <a:pt x="104" y="101"/>
                  </a:cubicBezTo>
                  <a:cubicBezTo>
                    <a:pt x="96" y="90"/>
                    <a:pt x="90" y="79"/>
                    <a:pt x="86" y="67"/>
                  </a:cubicBezTo>
                  <a:cubicBezTo>
                    <a:pt x="83" y="59"/>
                    <a:pt x="81" y="50"/>
                    <a:pt x="75" y="43"/>
                  </a:cubicBezTo>
                  <a:cubicBezTo>
                    <a:pt x="72" y="38"/>
                    <a:pt x="68" y="32"/>
                    <a:pt x="63" y="28"/>
                  </a:cubicBezTo>
                  <a:cubicBezTo>
                    <a:pt x="60" y="24"/>
                    <a:pt x="55" y="22"/>
                    <a:pt x="51" y="19"/>
                  </a:cubicBezTo>
                  <a:cubicBezTo>
                    <a:pt x="48" y="18"/>
                    <a:pt x="45" y="16"/>
                    <a:pt x="43" y="14"/>
                  </a:cubicBezTo>
                  <a:cubicBezTo>
                    <a:pt x="40" y="12"/>
                    <a:pt x="38" y="10"/>
                    <a:pt x="35" y="8"/>
                  </a:cubicBezTo>
                  <a:cubicBezTo>
                    <a:pt x="32" y="7"/>
                    <a:pt x="30" y="7"/>
                    <a:pt x="27" y="6"/>
                  </a:cubicBezTo>
                  <a:cubicBezTo>
                    <a:pt x="24" y="6"/>
                    <a:pt x="21" y="5"/>
                    <a:pt x="18" y="4"/>
                  </a:cubicBezTo>
                  <a:cubicBezTo>
                    <a:pt x="12" y="2"/>
                    <a:pt x="7" y="2"/>
                    <a:pt x="1" y="1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09" name="Freeform 206">
              <a:extLst>
                <a:ext uri="{FF2B5EF4-FFF2-40B4-BE49-F238E27FC236}">
                  <a16:creationId xmlns:a16="http://schemas.microsoft.com/office/drawing/2014/main" id="{5AF624C3-D688-4F53-8A37-2134B7B40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946"/>
              <a:ext cx="99" cy="84"/>
            </a:xfrm>
            <a:custGeom>
              <a:avLst/>
              <a:gdLst>
                <a:gd name="T0" fmla="*/ 0 w 77"/>
                <a:gd name="T1" fmla="*/ 0 h 66"/>
                <a:gd name="T2" fmla="*/ 54 w 77"/>
                <a:gd name="T3" fmla="*/ 29 h 66"/>
                <a:gd name="T4" fmla="*/ 96 w 77"/>
                <a:gd name="T5" fmla="*/ 55 h 66"/>
                <a:gd name="T6" fmla="*/ 120 w 77"/>
                <a:gd name="T7" fmla="*/ 67 h 66"/>
                <a:gd name="T8" fmla="*/ 144 w 77"/>
                <a:gd name="T9" fmla="*/ 106 h 66"/>
                <a:gd name="T10" fmla="*/ 163 w 77"/>
                <a:gd name="T11" fmla="*/ 136 h 66"/>
                <a:gd name="T12" fmla="*/ 134 w 77"/>
                <a:gd name="T13" fmla="*/ 113 h 66"/>
                <a:gd name="T14" fmla="*/ 104 w 77"/>
                <a:gd name="T15" fmla="*/ 73 h 66"/>
                <a:gd name="T16" fmla="*/ 66 w 77"/>
                <a:gd name="T17" fmla="*/ 41 h 66"/>
                <a:gd name="T18" fmla="*/ 51 w 77"/>
                <a:gd name="T19" fmla="*/ 36 h 66"/>
                <a:gd name="T20" fmla="*/ 31 w 77"/>
                <a:gd name="T21" fmla="*/ 22 h 66"/>
                <a:gd name="T22" fmla="*/ 15 w 77"/>
                <a:gd name="T23" fmla="*/ 13 h 66"/>
                <a:gd name="T24" fmla="*/ 5 w 77"/>
                <a:gd name="T25" fmla="*/ 5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7" h="66">
                  <a:moveTo>
                    <a:pt x="0" y="0"/>
                  </a:moveTo>
                  <a:cubicBezTo>
                    <a:pt x="9" y="3"/>
                    <a:pt x="18" y="9"/>
                    <a:pt x="26" y="14"/>
                  </a:cubicBezTo>
                  <a:cubicBezTo>
                    <a:pt x="33" y="18"/>
                    <a:pt x="39" y="23"/>
                    <a:pt x="45" y="27"/>
                  </a:cubicBezTo>
                  <a:cubicBezTo>
                    <a:pt x="49" y="29"/>
                    <a:pt x="53" y="31"/>
                    <a:pt x="56" y="33"/>
                  </a:cubicBezTo>
                  <a:cubicBezTo>
                    <a:pt x="63" y="38"/>
                    <a:pt x="66" y="44"/>
                    <a:pt x="68" y="51"/>
                  </a:cubicBezTo>
                  <a:cubicBezTo>
                    <a:pt x="70" y="56"/>
                    <a:pt x="71" y="64"/>
                    <a:pt x="77" y="66"/>
                  </a:cubicBezTo>
                  <a:cubicBezTo>
                    <a:pt x="72" y="62"/>
                    <a:pt x="67" y="59"/>
                    <a:pt x="63" y="55"/>
                  </a:cubicBezTo>
                  <a:cubicBezTo>
                    <a:pt x="58" y="49"/>
                    <a:pt x="54" y="41"/>
                    <a:pt x="49" y="35"/>
                  </a:cubicBezTo>
                  <a:cubicBezTo>
                    <a:pt x="44" y="28"/>
                    <a:pt x="39" y="24"/>
                    <a:pt x="31" y="20"/>
                  </a:cubicBezTo>
                  <a:cubicBezTo>
                    <a:pt x="29" y="19"/>
                    <a:pt x="26" y="18"/>
                    <a:pt x="24" y="17"/>
                  </a:cubicBezTo>
                  <a:cubicBezTo>
                    <a:pt x="21" y="15"/>
                    <a:pt x="18" y="12"/>
                    <a:pt x="15" y="10"/>
                  </a:cubicBezTo>
                  <a:cubicBezTo>
                    <a:pt x="13" y="8"/>
                    <a:pt x="10" y="7"/>
                    <a:pt x="7" y="6"/>
                  </a:cubicBezTo>
                  <a:cubicBezTo>
                    <a:pt x="5" y="5"/>
                    <a:pt x="4" y="3"/>
                    <a:pt x="2" y="2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0" name="Freeform 207">
              <a:extLst>
                <a:ext uri="{FF2B5EF4-FFF2-40B4-BE49-F238E27FC236}">
                  <a16:creationId xmlns:a16="http://schemas.microsoft.com/office/drawing/2014/main" id="{85B2511A-EC22-4254-81D3-0FC7AF001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951"/>
              <a:ext cx="47" cy="59"/>
            </a:xfrm>
            <a:custGeom>
              <a:avLst/>
              <a:gdLst>
                <a:gd name="T0" fmla="*/ 0 w 37"/>
                <a:gd name="T1" fmla="*/ 1 h 46"/>
                <a:gd name="T2" fmla="*/ 43 w 37"/>
                <a:gd name="T3" fmla="*/ 59 h 46"/>
                <a:gd name="T4" fmla="*/ 76 w 37"/>
                <a:gd name="T5" fmla="*/ 97 h 46"/>
                <a:gd name="T6" fmla="*/ 38 w 37"/>
                <a:gd name="T7" fmla="*/ 68 h 46"/>
                <a:gd name="T8" fmla="*/ 17 w 37"/>
                <a:gd name="T9" fmla="*/ 35 h 46"/>
                <a:gd name="T10" fmla="*/ 0 w 37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46">
                  <a:moveTo>
                    <a:pt x="0" y="1"/>
                  </a:moveTo>
                  <a:cubicBezTo>
                    <a:pt x="10" y="6"/>
                    <a:pt x="16" y="19"/>
                    <a:pt x="21" y="28"/>
                  </a:cubicBezTo>
                  <a:cubicBezTo>
                    <a:pt x="25" y="35"/>
                    <a:pt x="31" y="40"/>
                    <a:pt x="37" y="46"/>
                  </a:cubicBezTo>
                  <a:cubicBezTo>
                    <a:pt x="30" y="46"/>
                    <a:pt x="23" y="36"/>
                    <a:pt x="19" y="32"/>
                  </a:cubicBezTo>
                  <a:cubicBezTo>
                    <a:pt x="15" y="27"/>
                    <a:pt x="12" y="21"/>
                    <a:pt x="8" y="16"/>
                  </a:cubicBezTo>
                  <a:cubicBezTo>
                    <a:pt x="6" y="11"/>
                    <a:pt x="3" y="4"/>
                    <a:pt x="0" y="0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1" name="Freeform 208">
              <a:extLst>
                <a:ext uri="{FF2B5EF4-FFF2-40B4-BE49-F238E27FC236}">
                  <a16:creationId xmlns:a16="http://schemas.microsoft.com/office/drawing/2014/main" id="{AB635492-AAA5-478A-A041-5FE667584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957"/>
              <a:ext cx="27" cy="43"/>
            </a:xfrm>
            <a:custGeom>
              <a:avLst/>
              <a:gdLst>
                <a:gd name="T0" fmla="*/ 5 w 21"/>
                <a:gd name="T1" fmla="*/ 0 h 33"/>
                <a:gd name="T2" fmla="*/ 45 w 21"/>
                <a:gd name="T3" fmla="*/ 73 h 33"/>
                <a:gd name="T4" fmla="*/ 31 w 21"/>
                <a:gd name="T5" fmla="*/ 51 h 33"/>
                <a:gd name="T6" fmla="*/ 13 w 21"/>
                <a:gd name="T7" fmla="*/ 21 h 33"/>
                <a:gd name="T8" fmla="*/ 0 w 21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3">
                  <a:moveTo>
                    <a:pt x="2" y="0"/>
                  </a:moveTo>
                  <a:cubicBezTo>
                    <a:pt x="10" y="10"/>
                    <a:pt x="14" y="22"/>
                    <a:pt x="21" y="33"/>
                  </a:cubicBezTo>
                  <a:cubicBezTo>
                    <a:pt x="21" y="29"/>
                    <a:pt x="18" y="26"/>
                    <a:pt x="15" y="23"/>
                  </a:cubicBezTo>
                  <a:cubicBezTo>
                    <a:pt x="12" y="19"/>
                    <a:pt x="9" y="14"/>
                    <a:pt x="6" y="9"/>
                  </a:cubicBezTo>
                  <a:cubicBezTo>
                    <a:pt x="4" y="6"/>
                    <a:pt x="2" y="2"/>
                    <a:pt x="0" y="0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2" name="Freeform 209">
              <a:extLst>
                <a:ext uri="{FF2B5EF4-FFF2-40B4-BE49-F238E27FC236}">
                  <a16:creationId xmlns:a16="http://schemas.microsoft.com/office/drawing/2014/main" id="{716E2D45-8EA8-4F23-8599-C404BCB5C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881"/>
              <a:ext cx="276" cy="174"/>
            </a:xfrm>
            <a:custGeom>
              <a:avLst/>
              <a:gdLst>
                <a:gd name="T0" fmla="*/ 0 w 216"/>
                <a:gd name="T1" fmla="*/ 8 h 136"/>
                <a:gd name="T2" fmla="*/ 57 w 216"/>
                <a:gd name="T3" fmla="*/ 10 h 136"/>
                <a:gd name="T4" fmla="*/ 151 w 216"/>
                <a:gd name="T5" fmla="*/ 15 h 136"/>
                <a:gd name="T6" fmla="*/ 284 w 216"/>
                <a:gd name="T7" fmla="*/ 75 h 136"/>
                <a:gd name="T8" fmla="*/ 390 w 216"/>
                <a:gd name="T9" fmla="*/ 168 h 136"/>
                <a:gd name="T10" fmla="*/ 451 w 216"/>
                <a:gd name="T11" fmla="*/ 285 h 136"/>
                <a:gd name="T12" fmla="*/ 388 w 216"/>
                <a:gd name="T13" fmla="*/ 189 h 136"/>
                <a:gd name="T14" fmla="*/ 340 w 216"/>
                <a:gd name="T15" fmla="*/ 123 h 136"/>
                <a:gd name="T16" fmla="*/ 295 w 216"/>
                <a:gd name="T17" fmla="*/ 92 h 136"/>
                <a:gd name="T18" fmla="*/ 245 w 216"/>
                <a:gd name="T19" fmla="*/ 58 h 136"/>
                <a:gd name="T20" fmla="*/ 178 w 216"/>
                <a:gd name="T21" fmla="*/ 24 h 136"/>
                <a:gd name="T22" fmla="*/ 107 w 216"/>
                <a:gd name="T23" fmla="*/ 8 h 136"/>
                <a:gd name="T24" fmla="*/ 0 w 216"/>
                <a:gd name="T25" fmla="*/ 6 h 1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6" h="136">
                  <a:moveTo>
                    <a:pt x="0" y="4"/>
                  </a:moveTo>
                  <a:cubicBezTo>
                    <a:pt x="7" y="1"/>
                    <a:pt x="19" y="5"/>
                    <a:pt x="27" y="5"/>
                  </a:cubicBezTo>
                  <a:cubicBezTo>
                    <a:pt x="42" y="6"/>
                    <a:pt x="57" y="6"/>
                    <a:pt x="72" y="7"/>
                  </a:cubicBezTo>
                  <a:cubicBezTo>
                    <a:pt x="97" y="9"/>
                    <a:pt x="116" y="22"/>
                    <a:pt x="136" y="36"/>
                  </a:cubicBezTo>
                  <a:cubicBezTo>
                    <a:pt x="153" y="49"/>
                    <a:pt x="175" y="62"/>
                    <a:pt x="187" y="80"/>
                  </a:cubicBezTo>
                  <a:cubicBezTo>
                    <a:pt x="199" y="98"/>
                    <a:pt x="204" y="119"/>
                    <a:pt x="216" y="136"/>
                  </a:cubicBezTo>
                  <a:cubicBezTo>
                    <a:pt x="202" y="127"/>
                    <a:pt x="194" y="105"/>
                    <a:pt x="186" y="91"/>
                  </a:cubicBezTo>
                  <a:cubicBezTo>
                    <a:pt x="180" y="79"/>
                    <a:pt x="172" y="68"/>
                    <a:pt x="163" y="59"/>
                  </a:cubicBezTo>
                  <a:cubicBezTo>
                    <a:pt x="157" y="53"/>
                    <a:pt x="149" y="49"/>
                    <a:pt x="142" y="44"/>
                  </a:cubicBezTo>
                  <a:cubicBezTo>
                    <a:pt x="133" y="38"/>
                    <a:pt x="128" y="31"/>
                    <a:pt x="117" y="27"/>
                  </a:cubicBezTo>
                  <a:cubicBezTo>
                    <a:pt x="106" y="22"/>
                    <a:pt x="96" y="16"/>
                    <a:pt x="85" y="12"/>
                  </a:cubicBezTo>
                  <a:cubicBezTo>
                    <a:pt x="75" y="8"/>
                    <a:pt x="63" y="6"/>
                    <a:pt x="52" y="4"/>
                  </a:cubicBezTo>
                  <a:cubicBezTo>
                    <a:pt x="34" y="0"/>
                    <a:pt x="18" y="5"/>
                    <a:pt x="0" y="3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3" name="Freeform 210">
              <a:extLst>
                <a:ext uri="{FF2B5EF4-FFF2-40B4-BE49-F238E27FC236}">
                  <a16:creationId xmlns:a16="http://schemas.microsoft.com/office/drawing/2014/main" id="{ED083B67-0F9D-4A5B-8286-356DA22D6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890"/>
              <a:ext cx="183" cy="126"/>
            </a:xfrm>
            <a:custGeom>
              <a:avLst/>
              <a:gdLst>
                <a:gd name="T0" fmla="*/ 8 w 143"/>
                <a:gd name="T1" fmla="*/ 13 h 99"/>
                <a:gd name="T2" fmla="*/ 1 w 143"/>
                <a:gd name="T3" fmla="*/ 14 h 99"/>
                <a:gd name="T4" fmla="*/ 45 w 143"/>
                <a:gd name="T5" fmla="*/ 13 h 99"/>
                <a:gd name="T6" fmla="*/ 105 w 143"/>
                <a:gd name="T7" fmla="*/ 31 h 99"/>
                <a:gd name="T8" fmla="*/ 188 w 143"/>
                <a:gd name="T9" fmla="*/ 73 h 99"/>
                <a:gd name="T10" fmla="*/ 257 w 143"/>
                <a:gd name="T11" fmla="*/ 130 h 99"/>
                <a:gd name="T12" fmla="*/ 280 w 143"/>
                <a:gd name="T13" fmla="*/ 174 h 99"/>
                <a:gd name="T14" fmla="*/ 299 w 143"/>
                <a:gd name="T15" fmla="*/ 204 h 99"/>
                <a:gd name="T16" fmla="*/ 280 w 143"/>
                <a:gd name="T17" fmla="*/ 183 h 99"/>
                <a:gd name="T18" fmla="*/ 262 w 143"/>
                <a:gd name="T19" fmla="*/ 153 h 99"/>
                <a:gd name="T20" fmla="*/ 224 w 143"/>
                <a:gd name="T21" fmla="*/ 108 h 99"/>
                <a:gd name="T22" fmla="*/ 182 w 143"/>
                <a:gd name="T23" fmla="*/ 75 h 99"/>
                <a:gd name="T24" fmla="*/ 159 w 143"/>
                <a:gd name="T25" fmla="*/ 61 h 99"/>
                <a:gd name="T26" fmla="*/ 137 w 143"/>
                <a:gd name="T27" fmla="*/ 60 h 99"/>
                <a:gd name="T28" fmla="*/ 100 w 143"/>
                <a:gd name="T29" fmla="*/ 32 h 99"/>
                <a:gd name="T30" fmla="*/ 59 w 143"/>
                <a:gd name="T31" fmla="*/ 17 h 99"/>
                <a:gd name="T32" fmla="*/ 31 w 143"/>
                <a:gd name="T33" fmla="*/ 1 h 99"/>
                <a:gd name="T34" fmla="*/ 0 w 143"/>
                <a:gd name="T35" fmla="*/ 6 h 9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3" h="99">
                  <a:moveTo>
                    <a:pt x="4" y="6"/>
                  </a:moveTo>
                  <a:cubicBezTo>
                    <a:pt x="3" y="6"/>
                    <a:pt x="2" y="7"/>
                    <a:pt x="1" y="7"/>
                  </a:cubicBezTo>
                  <a:cubicBezTo>
                    <a:pt x="7" y="9"/>
                    <a:pt x="15" y="5"/>
                    <a:pt x="21" y="6"/>
                  </a:cubicBezTo>
                  <a:cubicBezTo>
                    <a:pt x="32" y="6"/>
                    <a:pt x="40" y="11"/>
                    <a:pt x="50" y="15"/>
                  </a:cubicBezTo>
                  <a:cubicBezTo>
                    <a:pt x="64" y="20"/>
                    <a:pt x="77" y="27"/>
                    <a:pt x="90" y="35"/>
                  </a:cubicBezTo>
                  <a:cubicBezTo>
                    <a:pt x="101" y="43"/>
                    <a:pt x="115" y="51"/>
                    <a:pt x="123" y="63"/>
                  </a:cubicBezTo>
                  <a:cubicBezTo>
                    <a:pt x="127" y="70"/>
                    <a:pt x="130" y="78"/>
                    <a:pt x="134" y="85"/>
                  </a:cubicBezTo>
                  <a:cubicBezTo>
                    <a:pt x="137" y="89"/>
                    <a:pt x="143" y="94"/>
                    <a:pt x="143" y="99"/>
                  </a:cubicBezTo>
                  <a:cubicBezTo>
                    <a:pt x="141" y="95"/>
                    <a:pt x="137" y="92"/>
                    <a:pt x="134" y="89"/>
                  </a:cubicBezTo>
                  <a:cubicBezTo>
                    <a:pt x="131" y="84"/>
                    <a:pt x="129" y="78"/>
                    <a:pt x="125" y="74"/>
                  </a:cubicBezTo>
                  <a:cubicBezTo>
                    <a:pt x="120" y="66"/>
                    <a:pt x="114" y="60"/>
                    <a:pt x="107" y="53"/>
                  </a:cubicBezTo>
                  <a:cubicBezTo>
                    <a:pt x="100" y="46"/>
                    <a:pt x="95" y="41"/>
                    <a:pt x="87" y="36"/>
                  </a:cubicBezTo>
                  <a:cubicBezTo>
                    <a:pt x="83" y="34"/>
                    <a:pt x="80" y="31"/>
                    <a:pt x="76" y="30"/>
                  </a:cubicBezTo>
                  <a:cubicBezTo>
                    <a:pt x="73" y="29"/>
                    <a:pt x="69" y="30"/>
                    <a:pt x="66" y="29"/>
                  </a:cubicBezTo>
                  <a:cubicBezTo>
                    <a:pt x="58" y="27"/>
                    <a:pt x="55" y="19"/>
                    <a:pt x="48" y="16"/>
                  </a:cubicBezTo>
                  <a:cubicBezTo>
                    <a:pt x="41" y="12"/>
                    <a:pt x="34" y="13"/>
                    <a:pt x="28" y="8"/>
                  </a:cubicBezTo>
                  <a:cubicBezTo>
                    <a:pt x="24" y="4"/>
                    <a:pt x="21" y="0"/>
                    <a:pt x="15" y="1"/>
                  </a:cubicBezTo>
                  <a:cubicBezTo>
                    <a:pt x="9" y="1"/>
                    <a:pt x="5" y="4"/>
                    <a:pt x="0" y="3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Freeform 211">
              <a:extLst>
                <a:ext uri="{FF2B5EF4-FFF2-40B4-BE49-F238E27FC236}">
                  <a16:creationId xmlns:a16="http://schemas.microsoft.com/office/drawing/2014/main" id="{A0DCAAAF-C4D8-4515-8574-E70AA5AC6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1091"/>
              <a:ext cx="22" cy="11"/>
            </a:xfrm>
            <a:custGeom>
              <a:avLst/>
              <a:gdLst>
                <a:gd name="T0" fmla="*/ 0 w 17"/>
                <a:gd name="T1" fmla="*/ 0 h 9"/>
                <a:gd name="T2" fmla="*/ 36 w 17"/>
                <a:gd name="T3" fmla="*/ 16 h 9"/>
                <a:gd name="T4" fmla="*/ 5 w 17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9">
                  <a:moveTo>
                    <a:pt x="0" y="0"/>
                  </a:moveTo>
                  <a:cubicBezTo>
                    <a:pt x="6" y="1"/>
                    <a:pt x="16" y="1"/>
                    <a:pt x="17" y="9"/>
                  </a:cubicBezTo>
                  <a:cubicBezTo>
                    <a:pt x="13" y="4"/>
                    <a:pt x="7" y="4"/>
                    <a:pt x="2" y="1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5" name="Freeform 212">
              <a:extLst>
                <a:ext uri="{FF2B5EF4-FFF2-40B4-BE49-F238E27FC236}">
                  <a16:creationId xmlns:a16="http://schemas.microsoft.com/office/drawing/2014/main" id="{BBC9208D-D037-43DE-B1AC-57731438F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1100"/>
              <a:ext cx="24" cy="15"/>
            </a:xfrm>
            <a:custGeom>
              <a:avLst/>
              <a:gdLst>
                <a:gd name="T0" fmla="*/ 0 w 19"/>
                <a:gd name="T1" fmla="*/ 0 h 12"/>
                <a:gd name="T2" fmla="*/ 37 w 19"/>
                <a:gd name="T3" fmla="*/ 24 h 12"/>
                <a:gd name="T4" fmla="*/ 0 w 19"/>
                <a:gd name="T5" fmla="*/ 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2">
                  <a:moveTo>
                    <a:pt x="0" y="0"/>
                  </a:moveTo>
                  <a:cubicBezTo>
                    <a:pt x="7" y="0"/>
                    <a:pt x="19" y="4"/>
                    <a:pt x="18" y="12"/>
                  </a:cubicBezTo>
                  <a:cubicBezTo>
                    <a:pt x="12" y="8"/>
                    <a:pt x="9" y="4"/>
                    <a:pt x="0" y="3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6" name="Freeform 213">
              <a:extLst>
                <a:ext uri="{FF2B5EF4-FFF2-40B4-BE49-F238E27FC236}">
                  <a16:creationId xmlns:a16="http://schemas.microsoft.com/office/drawing/2014/main" id="{C6F4583B-5F31-4F88-8CF7-10BFB84B1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1213"/>
              <a:ext cx="18" cy="41"/>
            </a:xfrm>
            <a:custGeom>
              <a:avLst/>
              <a:gdLst>
                <a:gd name="T0" fmla="*/ 1 w 14"/>
                <a:gd name="T1" fmla="*/ 68 h 32"/>
                <a:gd name="T2" fmla="*/ 10 w 14"/>
                <a:gd name="T3" fmla="*/ 42 h 32"/>
                <a:gd name="T4" fmla="*/ 19 w 14"/>
                <a:gd name="T5" fmla="*/ 0 h 32"/>
                <a:gd name="T6" fmla="*/ 8 w 14"/>
                <a:gd name="T7" fmla="*/ 6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2">
                  <a:moveTo>
                    <a:pt x="1" y="32"/>
                  </a:moveTo>
                  <a:cubicBezTo>
                    <a:pt x="0" y="27"/>
                    <a:pt x="3" y="24"/>
                    <a:pt x="5" y="20"/>
                  </a:cubicBezTo>
                  <a:cubicBezTo>
                    <a:pt x="9" y="13"/>
                    <a:pt x="9" y="7"/>
                    <a:pt x="9" y="0"/>
                  </a:cubicBezTo>
                  <a:cubicBezTo>
                    <a:pt x="13" y="8"/>
                    <a:pt x="14" y="25"/>
                    <a:pt x="4" y="29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7" name="Freeform 214">
              <a:extLst>
                <a:ext uri="{FF2B5EF4-FFF2-40B4-BE49-F238E27FC236}">
                  <a16:creationId xmlns:a16="http://schemas.microsoft.com/office/drawing/2014/main" id="{76CF8C1B-9816-4203-BB2F-D95B6A687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2225"/>
              <a:ext cx="95" cy="34"/>
            </a:xfrm>
            <a:custGeom>
              <a:avLst/>
              <a:gdLst>
                <a:gd name="T0" fmla="*/ 13 w 74"/>
                <a:gd name="T1" fmla="*/ 5 h 27"/>
                <a:gd name="T2" fmla="*/ 50 w 74"/>
                <a:gd name="T3" fmla="*/ 8 h 27"/>
                <a:gd name="T4" fmla="*/ 87 w 74"/>
                <a:gd name="T5" fmla="*/ 23 h 27"/>
                <a:gd name="T6" fmla="*/ 157 w 74"/>
                <a:gd name="T7" fmla="*/ 54 h 27"/>
                <a:gd name="T8" fmla="*/ 98 w 74"/>
                <a:gd name="T9" fmla="*/ 33 h 27"/>
                <a:gd name="T10" fmla="*/ 59 w 74"/>
                <a:gd name="T11" fmla="*/ 20 h 27"/>
                <a:gd name="T12" fmla="*/ 23 w 74"/>
                <a:gd name="T13" fmla="*/ 10 h 27"/>
                <a:gd name="T14" fmla="*/ 0 w 74"/>
                <a:gd name="T15" fmla="*/ 8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27">
                  <a:moveTo>
                    <a:pt x="6" y="2"/>
                  </a:moveTo>
                  <a:cubicBezTo>
                    <a:pt x="8" y="0"/>
                    <a:pt x="19" y="4"/>
                    <a:pt x="23" y="4"/>
                  </a:cubicBezTo>
                  <a:cubicBezTo>
                    <a:pt x="29" y="6"/>
                    <a:pt x="35" y="9"/>
                    <a:pt x="41" y="11"/>
                  </a:cubicBezTo>
                  <a:cubicBezTo>
                    <a:pt x="53" y="15"/>
                    <a:pt x="64" y="21"/>
                    <a:pt x="74" y="27"/>
                  </a:cubicBezTo>
                  <a:cubicBezTo>
                    <a:pt x="65" y="26"/>
                    <a:pt x="55" y="20"/>
                    <a:pt x="46" y="17"/>
                  </a:cubicBezTo>
                  <a:cubicBezTo>
                    <a:pt x="40" y="15"/>
                    <a:pt x="34" y="12"/>
                    <a:pt x="28" y="10"/>
                  </a:cubicBezTo>
                  <a:cubicBezTo>
                    <a:pt x="23" y="7"/>
                    <a:pt x="17" y="6"/>
                    <a:pt x="11" y="5"/>
                  </a:cubicBezTo>
                  <a:cubicBezTo>
                    <a:pt x="7" y="4"/>
                    <a:pt x="4" y="5"/>
                    <a:pt x="0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8" name="Freeform 215">
              <a:extLst>
                <a:ext uri="{FF2B5EF4-FFF2-40B4-BE49-F238E27FC236}">
                  <a16:creationId xmlns:a16="http://schemas.microsoft.com/office/drawing/2014/main" id="{0CC25D80-ADC2-4D09-A711-07760A807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2221"/>
              <a:ext cx="130" cy="45"/>
            </a:xfrm>
            <a:custGeom>
              <a:avLst/>
              <a:gdLst>
                <a:gd name="T0" fmla="*/ 1 w 102"/>
                <a:gd name="T1" fmla="*/ 0 h 35"/>
                <a:gd name="T2" fmla="*/ 0 w 102"/>
                <a:gd name="T3" fmla="*/ 0 h 35"/>
                <a:gd name="T4" fmla="*/ 52 w 102"/>
                <a:gd name="T5" fmla="*/ 15 h 35"/>
                <a:gd name="T6" fmla="*/ 96 w 102"/>
                <a:gd name="T7" fmla="*/ 22 h 35"/>
                <a:gd name="T8" fmla="*/ 149 w 102"/>
                <a:gd name="T9" fmla="*/ 39 h 35"/>
                <a:gd name="T10" fmla="*/ 180 w 102"/>
                <a:gd name="T11" fmla="*/ 58 h 35"/>
                <a:gd name="T12" fmla="*/ 212 w 102"/>
                <a:gd name="T13" fmla="*/ 75 h 35"/>
                <a:gd name="T14" fmla="*/ 144 w 102"/>
                <a:gd name="T15" fmla="*/ 35 h 35"/>
                <a:gd name="T16" fmla="*/ 96 w 102"/>
                <a:gd name="T17" fmla="*/ 17 h 35"/>
                <a:gd name="T18" fmla="*/ 40 w 102"/>
                <a:gd name="T19" fmla="*/ 10 h 35"/>
                <a:gd name="T20" fmla="*/ 0 w 102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2" h="35">
                  <a:moveTo>
                    <a:pt x="1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8" y="0"/>
                    <a:pt x="18" y="5"/>
                    <a:pt x="25" y="7"/>
                  </a:cubicBezTo>
                  <a:cubicBezTo>
                    <a:pt x="33" y="9"/>
                    <a:pt x="38" y="9"/>
                    <a:pt x="46" y="10"/>
                  </a:cubicBezTo>
                  <a:cubicBezTo>
                    <a:pt x="55" y="10"/>
                    <a:pt x="64" y="13"/>
                    <a:pt x="72" y="18"/>
                  </a:cubicBezTo>
                  <a:cubicBezTo>
                    <a:pt x="77" y="21"/>
                    <a:pt x="81" y="25"/>
                    <a:pt x="87" y="27"/>
                  </a:cubicBezTo>
                  <a:cubicBezTo>
                    <a:pt x="92" y="30"/>
                    <a:pt x="98" y="31"/>
                    <a:pt x="102" y="35"/>
                  </a:cubicBezTo>
                  <a:cubicBezTo>
                    <a:pt x="91" y="29"/>
                    <a:pt x="81" y="22"/>
                    <a:pt x="70" y="16"/>
                  </a:cubicBezTo>
                  <a:cubicBezTo>
                    <a:pt x="63" y="11"/>
                    <a:pt x="54" y="11"/>
                    <a:pt x="46" y="8"/>
                  </a:cubicBezTo>
                  <a:cubicBezTo>
                    <a:pt x="37" y="6"/>
                    <a:pt x="29" y="6"/>
                    <a:pt x="19" y="5"/>
                  </a:cubicBezTo>
                  <a:cubicBezTo>
                    <a:pt x="13" y="4"/>
                    <a:pt x="7" y="1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9" name="Freeform 216">
              <a:extLst>
                <a:ext uri="{FF2B5EF4-FFF2-40B4-BE49-F238E27FC236}">
                  <a16:creationId xmlns:a16="http://schemas.microsoft.com/office/drawing/2014/main" id="{0043FE90-04BE-40EC-BA98-88663342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2528"/>
              <a:ext cx="126" cy="41"/>
            </a:xfrm>
            <a:custGeom>
              <a:avLst/>
              <a:gdLst>
                <a:gd name="T0" fmla="*/ 1 w 98"/>
                <a:gd name="T1" fmla="*/ 5 h 32"/>
                <a:gd name="T2" fmla="*/ 109 w 98"/>
                <a:gd name="T3" fmla="*/ 19 h 32"/>
                <a:gd name="T4" fmla="*/ 208 w 98"/>
                <a:gd name="T5" fmla="*/ 65 h 32"/>
                <a:gd name="T6" fmla="*/ 99 w 98"/>
                <a:gd name="T7" fmla="*/ 24 h 32"/>
                <a:gd name="T8" fmla="*/ 0 w 98"/>
                <a:gd name="T9" fmla="*/ 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32">
                  <a:moveTo>
                    <a:pt x="1" y="2"/>
                  </a:moveTo>
                  <a:cubicBezTo>
                    <a:pt x="17" y="7"/>
                    <a:pt x="35" y="0"/>
                    <a:pt x="51" y="9"/>
                  </a:cubicBezTo>
                  <a:cubicBezTo>
                    <a:pt x="66" y="18"/>
                    <a:pt x="80" y="29"/>
                    <a:pt x="98" y="31"/>
                  </a:cubicBezTo>
                  <a:cubicBezTo>
                    <a:pt x="80" y="32"/>
                    <a:pt x="62" y="21"/>
                    <a:pt x="47" y="12"/>
                  </a:cubicBezTo>
                  <a:cubicBezTo>
                    <a:pt x="31" y="2"/>
                    <a:pt x="18" y="3"/>
                    <a:pt x="0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0" name="Freeform 217">
              <a:extLst>
                <a:ext uri="{FF2B5EF4-FFF2-40B4-BE49-F238E27FC236}">
                  <a16:creationId xmlns:a16="http://schemas.microsoft.com/office/drawing/2014/main" id="{182C9BE7-7E8B-455B-B016-2B64DC830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824"/>
              <a:ext cx="509" cy="927"/>
            </a:xfrm>
            <a:custGeom>
              <a:avLst/>
              <a:gdLst>
                <a:gd name="T0" fmla="*/ 741 w 397"/>
                <a:gd name="T1" fmla="*/ 279 h 724"/>
                <a:gd name="T2" fmla="*/ 590 w 397"/>
                <a:gd name="T3" fmla="*/ 63 h 724"/>
                <a:gd name="T4" fmla="*/ 354 w 397"/>
                <a:gd name="T5" fmla="*/ 802 h 724"/>
                <a:gd name="T6" fmla="*/ 222 w 397"/>
                <a:gd name="T7" fmla="*/ 1513 h 724"/>
                <a:gd name="T8" fmla="*/ 13 w 397"/>
                <a:gd name="T9" fmla="*/ 1040 h 724"/>
                <a:gd name="T10" fmla="*/ 59 w 397"/>
                <a:gd name="T11" fmla="*/ 1041 h 724"/>
                <a:gd name="T12" fmla="*/ 215 w 397"/>
                <a:gd name="T13" fmla="*/ 1461 h 724"/>
                <a:gd name="T14" fmla="*/ 314 w 397"/>
                <a:gd name="T15" fmla="*/ 739 h 724"/>
                <a:gd name="T16" fmla="*/ 590 w 397"/>
                <a:gd name="T17" fmla="*/ 0 h 724"/>
                <a:gd name="T18" fmla="*/ 797 w 397"/>
                <a:gd name="T19" fmla="*/ 282 h 724"/>
                <a:gd name="T20" fmla="*/ 741 w 397"/>
                <a:gd name="T21" fmla="*/ 279 h 7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7" h="724">
                  <a:moveTo>
                    <a:pt x="352" y="133"/>
                  </a:moveTo>
                  <a:cubicBezTo>
                    <a:pt x="352" y="133"/>
                    <a:pt x="368" y="33"/>
                    <a:pt x="280" y="30"/>
                  </a:cubicBezTo>
                  <a:cubicBezTo>
                    <a:pt x="180" y="27"/>
                    <a:pt x="166" y="238"/>
                    <a:pt x="168" y="382"/>
                  </a:cubicBezTo>
                  <a:cubicBezTo>
                    <a:pt x="170" y="526"/>
                    <a:pt x="198" y="718"/>
                    <a:pt x="105" y="721"/>
                  </a:cubicBezTo>
                  <a:cubicBezTo>
                    <a:pt x="0" y="724"/>
                    <a:pt x="6" y="495"/>
                    <a:pt x="6" y="495"/>
                  </a:cubicBezTo>
                  <a:cubicBezTo>
                    <a:pt x="28" y="496"/>
                    <a:pt x="28" y="496"/>
                    <a:pt x="28" y="496"/>
                  </a:cubicBezTo>
                  <a:cubicBezTo>
                    <a:pt x="28" y="496"/>
                    <a:pt x="28" y="709"/>
                    <a:pt x="102" y="696"/>
                  </a:cubicBezTo>
                  <a:cubicBezTo>
                    <a:pt x="176" y="682"/>
                    <a:pt x="152" y="496"/>
                    <a:pt x="149" y="352"/>
                  </a:cubicBezTo>
                  <a:cubicBezTo>
                    <a:pt x="147" y="208"/>
                    <a:pt x="163" y="0"/>
                    <a:pt x="280" y="0"/>
                  </a:cubicBezTo>
                  <a:cubicBezTo>
                    <a:pt x="397" y="0"/>
                    <a:pt x="378" y="134"/>
                    <a:pt x="378" y="134"/>
                  </a:cubicBezTo>
                  <a:lnTo>
                    <a:pt x="352" y="133"/>
                  </a:lnTo>
                  <a:close/>
                </a:path>
              </a:pathLst>
            </a:custGeom>
            <a:solidFill>
              <a:srgbClr val="E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1" name="Freeform 218">
              <a:extLst>
                <a:ext uri="{FF2B5EF4-FFF2-40B4-BE49-F238E27FC236}">
                  <a16:creationId xmlns:a16="http://schemas.microsoft.com/office/drawing/2014/main" id="{B431A96D-C5A8-4226-A5F3-B7733E487C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9" y="824"/>
              <a:ext cx="479" cy="923"/>
            </a:xfrm>
            <a:custGeom>
              <a:avLst/>
              <a:gdLst>
                <a:gd name="T0" fmla="*/ 576 w 374"/>
                <a:gd name="T1" fmla="*/ 0 h 721"/>
                <a:gd name="T2" fmla="*/ 300 w 374"/>
                <a:gd name="T3" fmla="*/ 698 h 721"/>
                <a:gd name="T4" fmla="*/ 576 w 374"/>
                <a:gd name="T5" fmla="*/ 24 h 721"/>
                <a:gd name="T6" fmla="*/ 784 w 374"/>
                <a:gd name="T7" fmla="*/ 252 h 721"/>
                <a:gd name="T8" fmla="*/ 576 w 374"/>
                <a:gd name="T9" fmla="*/ 0 h 721"/>
                <a:gd name="T10" fmla="*/ 202 w 374"/>
                <a:gd name="T11" fmla="*/ 1461 h 721"/>
                <a:gd name="T12" fmla="*/ 46 w 374"/>
                <a:gd name="T13" fmla="*/ 1041 h 721"/>
                <a:gd name="T14" fmla="*/ 0 w 374"/>
                <a:gd name="T15" fmla="*/ 1039 h 721"/>
                <a:gd name="T16" fmla="*/ 0 w 374"/>
                <a:gd name="T17" fmla="*/ 1065 h 721"/>
                <a:gd name="T18" fmla="*/ 0 w 374"/>
                <a:gd name="T19" fmla="*/ 1064 h 721"/>
                <a:gd name="T20" fmla="*/ 46 w 374"/>
                <a:gd name="T21" fmla="*/ 1065 h 721"/>
                <a:gd name="T22" fmla="*/ 202 w 374"/>
                <a:gd name="T23" fmla="*/ 1485 h 721"/>
                <a:gd name="T24" fmla="*/ 314 w 374"/>
                <a:gd name="T25" fmla="*/ 1139 h 721"/>
                <a:gd name="T26" fmla="*/ 202 w 374"/>
                <a:gd name="T27" fmla="*/ 1461 h 721"/>
                <a:gd name="T28" fmla="*/ 339 w 374"/>
                <a:gd name="T29" fmla="*/ 762 h 721"/>
                <a:gd name="T30" fmla="*/ 339 w 374"/>
                <a:gd name="T31" fmla="*/ 826 h 721"/>
                <a:gd name="T32" fmla="*/ 352 w 374"/>
                <a:gd name="T33" fmla="*/ 1182 h 721"/>
                <a:gd name="T34" fmla="*/ 339 w 374"/>
                <a:gd name="T35" fmla="*/ 801 h 721"/>
                <a:gd name="T36" fmla="*/ 339 w 374"/>
                <a:gd name="T37" fmla="*/ 762 h 7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74" h="721">
                  <a:moveTo>
                    <a:pt x="274" y="0"/>
                  </a:moveTo>
                  <a:cubicBezTo>
                    <a:pt x="162" y="0"/>
                    <a:pt x="143" y="190"/>
                    <a:pt x="143" y="333"/>
                  </a:cubicBezTo>
                  <a:cubicBezTo>
                    <a:pt x="144" y="192"/>
                    <a:pt x="165" y="12"/>
                    <a:pt x="274" y="12"/>
                  </a:cubicBezTo>
                  <a:cubicBezTo>
                    <a:pt x="358" y="12"/>
                    <a:pt x="372" y="81"/>
                    <a:pt x="373" y="120"/>
                  </a:cubicBezTo>
                  <a:cubicBezTo>
                    <a:pt x="374" y="86"/>
                    <a:pt x="367" y="0"/>
                    <a:pt x="274" y="0"/>
                  </a:cubicBezTo>
                  <a:close/>
                  <a:moveTo>
                    <a:pt x="96" y="696"/>
                  </a:moveTo>
                  <a:cubicBezTo>
                    <a:pt x="22" y="709"/>
                    <a:pt x="22" y="496"/>
                    <a:pt x="22" y="496"/>
                  </a:cubicBezTo>
                  <a:cubicBezTo>
                    <a:pt x="0" y="495"/>
                    <a:pt x="0" y="495"/>
                    <a:pt x="0" y="495"/>
                  </a:cubicBezTo>
                  <a:cubicBezTo>
                    <a:pt x="0" y="495"/>
                    <a:pt x="0" y="500"/>
                    <a:pt x="0" y="508"/>
                  </a:cubicBezTo>
                  <a:cubicBezTo>
                    <a:pt x="0" y="507"/>
                    <a:pt x="0" y="507"/>
                    <a:pt x="0" y="507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22" y="508"/>
                    <a:pt x="22" y="721"/>
                    <a:pt x="96" y="708"/>
                  </a:cubicBezTo>
                  <a:cubicBezTo>
                    <a:pt x="141" y="699"/>
                    <a:pt x="150" y="629"/>
                    <a:pt x="149" y="543"/>
                  </a:cubicBezTo>
                  <a:cubicBezTo>
                    <a:pt x="149" y="624"/>
                    <a:pt x="139" y="688"/>
                    <a:pt x="96" y="696"/>
                  </a:cubicBezTo>
                  <a:close/>
                  <a:moveTo>
                    <a:pt x="162" y="363"/>
                  </a:moveTo>
                  <a:cubicBezTo>
                    <a:pt x="162" y="374"/>
                    <a:pt x="162" y="384"/>
                    <a:pt x="162" y="394"/>
                  </a:cubicBezTo>
                  <a:cubicBezTo>
                    <a:pt x="163" y="448"/>
                    <a:pt x="167" y="508"/>
                    <a:pt x="168" y="563"/>
                  </a:cubicBezTo>
                  <a:cubicBezTo>
                    <a:pt x="168" y="505"/>
                    <a:pt x="163" y="440"/>
                    <a:pt x="162" y="382"/>
                  </a:cubicBezTo>
                  <a:cubicBezTo>
                    <a:pt x="162" y="376"/>
                    <a:pt x="162" y="370"/>
                    <a:pt x="162" y="363"/>
                  </a:cubicBezTo>
                  <a:close/>
                </a:path>
              </a:pathLst>
            </a:custGeom>
            <a:solidFill>
              <a:srgbClr val="E85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2" name="Freeform 219">
              <a:extLst>
                <a:ext uri="{FF2B5EF4-FFF2-40B4-BE49-F238E27FC236}">
                  <a16:creationId xmlns:a16="http://schemas.microsoft.com/office/drawing/2014/main" id="{1A2ACFDB-C5FF-435E-B0D6-534D26770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824"/>
              <a:ext cx="509" cy="927"/>
            </a:xfrm>
            <a:custGeom>
              <a:avLst/>
              <a:gdLst>
                <a:gd name="T0" fmla="*/ 741 w 397"/>
                <a:gd name="T1" fmla="*/ 279 h 724"/>
                <a:gd name="T2" fmla="*/ 590 w 397"/>
                <a:gd name="T3" fmla="*/ 63 h 724"/>
                <a:gd name="T4" fmla="*/ 354 w 397"/>
                <a:gd name="T5" fmla="*/ 802 h 724"/>
                <a:gd name="T6" fmla="*/ 222 w 397"/>
                <a:gd name="T7" fmla="*/ 1513 h 724"/>
                <a:gd name="T8" fmla="*/ 13 w 397"/>
                <a:gd name="T9" fmla="*/ 1040 h 724"/>
                <a:gd name="T10" fmla="*/ 59 w 397"/>
                <a:gd name="T11" fmla="*/ 1041 h 724"/>
                <a:gd name="T12" fmla="*/ 215 w 397"/>
                <a:gd name="T13" fmla="*/ 1461 h 724"/>
                <a:gd name="T14" fmla="*/ 314 w 397"/>
                <a:gd name="T15" fmla="*/ 739 h 724"/>
                <a:gd name="T16" fmla="*/ 590 w 397"/>
                <a:gd name="T17" fmla="*/ 0 h 724"/>
                <a:gd name="T18" fmla="*/ 797 w 397"/>
                <a:gd name="T19" fmla="*/ 282 h 724"/>
                <a:gd name="T20" fmla="*/ 741 w 397"/>
                <a:gd name="T21" fmla="*/ 279 h 7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7" h="724">
                  <a:moveTo>
                    <a:pt x="352" y="133"/>
                  </a:moveTo>
                  <a:cubicBezTo>
                    <a:pt x="352" y="133"/>
                    <a:pt x="368" y="33"/>
                    <a:pt x="280" y="30"/>
                  </a:cubicBezTo>
                  <a:cubicBezTo>
                    <a:pt x="180" y="27"/>
                    <a:pt x="166" y="238"/>
                    <a:pt x="168" y="382"/>
                  </a:cubicBezTo>
                  <a:cubicBezTo>
                    <a:pt x="170" y="526"/>
                    <a:pt x="198" y="718"/>
                    <a:pt x="105" y="721"/>
                  </a:cubicBezTo>
                  <a:cubicBezTo>
                    <a:pt x="0" y="724"/>
                    <a:pt x="6" y="495"/>
                    <a:pt x="6" y="495"/>
                  </a:cubicBezTo>
                  <a:cubicBezTo>
                    <a:pt x="28" y="496"/>
                    <a:pt x="28" y="496"/>
                    <a:pt x="28" y="496"/>
                  </a:cubicBezTo>
                  <a:cubicBezTo>
                    <a:pt x="28" y="496"/>
                    <a:pt x="28" y="709"/>
                    <a:pt x="102" y="696"/>
                  </a:cubicBezTo>
                  <a:cubicBezTo>
                    <a:pt x="176" y="682"/>
                    <a:pt x="152" y="496"/>
                    <a:pt x="149" y="352"/>
                  </a:cubicBezTo>
                  <a:cubicBezTo>
                    <a:pt x="147" y="208"/>
                    <a:pt x="163" y="0"/>
                    <a:pt x="280" y="0"/>
                  </a:cubicBezTo>
                  <a:cubicBezTo>
                    <a:pt x="397" y="0"/>
                    <a:pt x="378" y="134"/>
                    <a:pt x="378" y="134"/>
                  </a:cubicBezTo>
                  <a:lnTo>
                    <a:pt x="352" y="133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3" name="Line 220">
              <a:extLst>
                <a:ext uri="{FF2B5EF4-FFF2-40B4-BE49-F238E27FC236}">
                  <a16:creationId xmlns:a16="http://schemas.microsoft.com/office/drawing/2014/main" id="{DF4765C1-1AE5-43E0-954A-A1EC3A8DD9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1" y="2083"/>
              <a:ext cx="1" cy="1"/>
            </a:xfrm>
            <a:prstGeom prst="line">
              <a:avLst/>
            </a:prstGeom>
            <a:noFill/>
            <a:ln w="6350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4" name="Freeform 221">
              <a:extLst>
                <a:ext uri="{FF2B5EF4-FFF2-40B4-BE49-F238E27FC236}">
                  <a16:creationId xmlns:a16="http://schemas.microsoft.com/office/drawing/2014/main" id="{D2CA54C7-E6AB-4492-B50B-06FAC2A7B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220"/>
              <a:ext cx="1264" cy="1084"/>
            </a:xfrm>
            <a:custGeom>
              <a:avLst/>
              <a:gdLst>
                <a:gd name="T0" fmla="*/ 1324 w 986"/>
                <a:gd name="T1" fmla="*/ 438 h 847"/>
                <a:gd name="T2" fmla="*/ 1324 w 986"/>
                <a:gd name="T3" fmla="*/ 443 h 847"/>
                <a:gd name="T4" fmla="*/ 1059 w 986"/>
                <a:gd name="T5" fmla="*/ 651 h 847"/>
                <a:gd name="T6" fmla="*/ 391 w 986"/>
                <a:gd name="T7" fmla="*/ 0 h 847"/>
                <a:gd name="T8" fmla="*/ 54 w 986"/>
                <a:gd name="T9" fmla="*/ 522 h 847"/>
                <a:gd name="T10" fmla="*/ 665 w 986"/>
                <a:gd name="T11" fmla="*/ 1673 h 847"/>
                <a:gd name="T12" fmla="*/ 2033 w 986"/>
                <a:gd name="T13" fmla="*/ 1157 h 847"/>
                <a:gd name="T14" fmla="*/ 2077 w 986"/>
                <a:gd name="T15" fmla="*/ 1145 h 847"/>
                <a:gd name="T16" fmla="*/ 663 w 986"/>
                <a:gd name="T17" fmla="*/ 1623 h 847"/>
                <a:gd name="T18" fmla="*/ 99 w 986"/>
                <a:gd name="T19" fmla="*/ 462 h 847"/>
                <a:gd name="T20" fmla="*/ 404 w 986"/>
                <a:gd name="T21" fmla="*/ 42 h 847"/>
                <a:gd name="T22" fmla="*/ 1067 w 986"/>
                <a:gd name="T23" fmla="*/ 689 h 847"/>
                <a:gd name="T24" fmla="*/ 1360 w 986"/>
                <a:gd name="T25" fmla="*/ 438 h 847"/>
                <a:gd name="T26" fmla="*/ 1324 w 986"/>
                <a:gd name="T27" fmla="*/ 438 h 8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86" h="847">
                  <a:moveTo>
                    <a:pt x="629" y="209"/>
                  </a:moveTo>
                  <a:cubicBezTo>
                    <a:pt x="629" y="209"/>
                    <a:pt x="629" y="210"/>
                    <a:pt x="629" y="211"/>
                  </a:cubicBezTo>
                  <a:cubicBezTo>
                    <a:pt x="630" y="221"/>
                    <a:pt x="635" y="308"/>
                    <a:pt x="502" y="311"/>
                  </a:cubicBezTo>
                  <a:cubicBezTo>
                    <a:pt x="320" y="314"/>
                    <a:pt x="383" y="0"/>
                    <a:pt x="186" y="0"/>
                  </a:cubicBezTo>
                  <a:cubicBezTo>
                    <a:pt x="83" y="0"/>
                    <a:pt x="27" y="100"/>
                    <a:pt x="26" y="249"/>
                  </a:cubicBezTo>
                  <a:cubicBezTo>
                    <a:pt x="24" y="397"/>
                    <a:pt x="0" y="745"/>
                    <a:pt x="316" y="798"/>
                  </a:cubicBezTo>
                  <a:cubicBezTo>
                    <a:pt x="610" y="847"/>
                    <a:pt x="687" y="280"/>
                    <a:pt x="965" y="552"/>
                  </a:cubicBezTo>
                  <a:cubicBezTo>
                    <a:pt x="986" y="546"/>
                    <a:pt x="986" y="546"/>
                    <a:pt x="986" y="546"/>
                  </a:cubicBezTo>
                  <a:cubicBezTo>
                    <a:pt x="694" y="233"/>
                    <a:pt x="614" y="824"/>
                    <a:pt x="314" y="774"/>
                  </a:cubicBezTo>
                  <a:cubicBezTo>
                    <a:pt x="14" y="725"/>
                    <a:pt x="46" y="368"/>
                    <a:pt x="47" y="220"/>
                  </a:cubicBezTo>
                  <a:cubicBezTo>
                    <a:pt x="48" y="71"/>
                    <a:pt x="117" y="23"/>
                    <a:pt x="192" y="20"/>
                  </a:cubicBezTo>
                  <a:cubicBezTo>
                    <a:pt x="351" y="13"/>
                    <a:pt x="295" y="331"/>
                    <a:pt x="506" y="328"/>
                  </a:cubicBezTo>
                  <a:cubicBezTo>
                    <a:pt x="667" y="325"/>
                    <a:pt x="646" y="209"/>
                    <a:pt x="646" y="209"/>
                  </a:cubicBezTo>
                  <a:lnTo>
                    <a:pt x="629" y="209"/>
                  </a:lnTo>
                  <a:close/>
                </a:path>
              </a:pathLst>
            </a:custGeom>
            <a:solidFill>
              <a:srgbClr val="E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5" name="Freeform 222">
              <a:extLst>
                <a:ext uri="{FF2B5EF4-FFF2-40B4-BE49-F238E27FC236}">
                  <a16:creationId xmlns:a16="http://schemas.microsoft.com/office/drawing/2014/main" id="{07B25FE0-B9D7-4D08-84C9-C72551F79E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5" y="1220"/>
              <a:ext cx="1231" cy="1066"/>
            </a:xfrm>
            <a:custGeom>
              <a:avLst/>
              <a:gdLst>
                <a:gd name="T0" fmla="*/ 338 w 961"/>
                <a:gd name="T1" fmla="*/ 22 h 833"/>
                <a:gd name="T2" fmla="*/ 1003 w 961"/>
                <a:gd name="T3" fmla="*/ 672 h 833"/>
                <a:gd name="T4" fmla="*/ 1269 w 961"/>
                <a:gd name="T5" fmla="*/ 465 h 833"/>
                <a:gd name="T6" fmla="*/ 1003 w 961"/>
                <a:gd name="T7" fmla="*/ 651 h 833"/>
                <a:gd name="T8" fmla="*/ 338 w 961"/>
                <a:gd name="T9" fmla="*/ 0 h 833"/>
                <a:gd name="T10" fmla="*/ 1 w 961"/>
                <a:gd name="T11" fmla="*/ 522 h 833"/>
                <a:gd name="T12" fmla="*/ 0 w 961"/>
                <a:gd name="T13" fmla="*/ 695 h 833"/>
                <a:gd name="T14" fmla="*/ 1 w 961"/>
                <a:gd name="T15" fmla="*/ 540 h 833"/>
                <a:gd name="T16" fmla="*/ 338 w 961"/>
                <a:gd name="T17" fmla="*/ 22 h 833"/>
                <a:gd name="T18" fmla="*/ 607 w 961"/>
                <a:gd name="T19" fmla="*/ 1621 h 833"/>
                <a:gd name="T20" fmla="*/ 45 w 961"/>
                <a:gd name="T21" fmla="*/ 687 h 833"/>
                <a:gd name="T22" fmla="*/ 607 w 961"/>
                <a:gd name="T23" fmla="*/ 1643 h 833"/>
                <a:gd name="T24" fmla="*/ 2003 w 961"/>
                <a:gd name="T25" fmla="*/ 1148 h 833"/>
                <a:gd name="T26" fmla="*/ 2020 w 961"/>
                <a:gd name="T27" fmla="*/ 1145 h 833"/>
                <a:gd name="T28" fmla="*/ 607 w 961"/>
                <a:gd name="T29" fmla="*/ 1621 h 833"/>
                <a:gd name="T30" fmla="*/ 1269 w 961"/>
                <a:gd name="T31" fmla="*/ 458 h 833"/>
                <a:gd name="T32" fmla="*/ 1304 w 961"/>
                <a:gd name="T33" fmla="*/ 457 h 833"/>
                <a:gd name="T34" fmla="*/ 1308 w 961"/>
                <a:gd name="T35" fmla="*/ 475 h 833"/>
                <a:gd name="T36" fmla="*/ 1304 w 961"/>
                <a:gd name="T37" fmla="*/ 438 h 833"/>
                <a:gd name="T38" fmla="*/ 1269 w 961"/>
                <a:gd name="T39" fmla="*/ 438 h 833"/>
                <a:gd name="T40" fmla="*/ 1269 w 961"/>
                <a:gd name="T41" fmla="*/ 443 h 833"/>
                <a:gd name="T42" fmla="*/ 1269 w 961"/>
                <a:gd name="T43" fmla="*/ 458 h 8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61" h="833">
                  <a:moveTo>
                    <a:pt x="161" y="10"/>
                  </a:moveTo>
                  <a:cubicBezTo>
                    <a:pt x="358" y="10"/>
                    <a:pt x="295" y="324"/>
                    <a:pt x="477" y="320"/>
                  </a:cubicBezTo>
                  <a:cubicBezTo>
                    <a:pt x="604" y="317"/>
                    <a:pt x="605" y="238"/>
                    <a:pt x="604" y="222"/>
                  </a:cubicBezTo>
                  <a:cubicBezTo>
                    <a:pt x="603" y="248"/>
                    <a:pt x="587" y="308"/>
                    <a:pt x="477" y="311"/>
                  </a:cubicBezTo>
                  <a:cubicBezTo>
                    <a:pt x="295" y="314"/>
                    <a:pt x="358" y="0"/>
                    <a:pt x="161" y="0"/>
                  </a:cubicBezTo>
                  <a:cubicBezTo>
                    <a:pt x="58" y="0"/>
                    <a:pt x="2" y="100"/>
                    <a:pt x="1" y="249"/>
                  </a:cubicBezTo>
                  <a:cubicBezTo>
                    <a:pt x="0" y="272"/>
                    <a:pt x="0" y="300"/>
                    <a:pt x="0" y="331"/>
                  </a:cubicBezTo>
                  <a:cubicBezTo>
                    <a:pt x="0" y="304"/>
                    <a:pt x="0" y="279"/>
                    <a:pt x="1" y="258"/>
                  </a:cubicBezTo>
                  <a:cubicBezTo>
                    <a:pt x="2" y="110"/>
                    <a:pt x="58" y="10"/>
                    <a:pt x="161" y="10"/>
                  </a:cubicBezTo>
                  <a:close/>
                  <a:moveTo>
                    <a:pt x="289" y="774"/>
                  </a:moveTo>
                  <a:cubicBezTo>
                    <a:pt x="48" y="735"/>
                    <a:pt x="21" y="497"/>
                    <a:pt x="21" y="328"/>
                  </a:cubicBezTo>
                  <a:cubicBezTo>
                    <a:pt x="20" y="497"/>
                    <a:pt x="43" y="744"/>
                    <a:pt x="289" y="784"/>
                  </a:cubicBezTo>
                  <a:cubicBezTo>
                    <a:pt x="587" y="833"/>
                    <a:pt x="668" y="253"/>
                    <a:pt x="953" y="548"/>
                  </a:cubicBezTo>
                  <a:cubicBezTo>
                    <a:pt x="961" y="546"/>
                    <a:pt x="961" y="546"/>
                    <a:pt x="961" y="546"/>
                  </a:cubicBezTo>
                  <a:cubicBezTo>
                    <a:pt x="669" y="233"/>
                    <a:pt x="589" y="824"/>
                    <a:pt x="289" y="774"/>
                  </a:cubicBezTo>
                  <a:close/>
                  <a:moveTo>
                    <a:pt x="604" y="219"/>
                  </a:moveTo>
                  <a:cubicBezTo>
                    <a:pt x="621" y="218"/>
                    <a:pt x="621" y="218"/>
                    <a:pt x="621" y="218"/>
                  </a:cubicBezTo>
                  <a:cubicBezTo>
                    <a:pt x="621" y="218"/>
                    <a:pt x="621" y="221"/>
                    <a:pt x="622" y="227"/>
                  </a:cubicBezTo>
                  <a:cubicBezTo>
                    <a:pt x="622" y="216"/>
                    <a:pt x="621" y="209"/>
                    <a:pt x="621" y="209"/>
                  </a:cubicBezTo>
                  <a:cubicBezTo>
                    <a:pt x="604" y="209"/>
                    <a:pt x="604" y="209"/>
                    <a:pt x="604" y="209"/>
                  </a:cubicBezTo>
                  <a:cubicBezTo>
                    <a:pt x="604" y="209"/>
                    <a:pt x="604" y="210"/>
                    <a:pt x="604" y="211"/>
                  </a:cubicBezTo>
                  <a:cubicBezTo>
                    <a:pt x="604" y="212"/>
                    <a:pt x="604" y="215"/>
                    <a:pt x="604" y="219"/>
                  </a:cubicBezTo>
                  <a:close/>
                </a:path>
              </a:pathLst>
            </a:custGeom>
            <a:solidFill>
              <a:srgbClr val="E85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6" name="Freeform 223">
              <a:extLst>
                <a:ext uri="{FF2B5EF4-FFF2-40B4-BE49-F238E27FC236}">
                  <a16:creationId xmlns:a16="http://schemas.microsoft.com/office/drawing/2014/main" id="{530A6854-7577-4149-A50F-B86855859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220"/>
              <a:ext cx="1264" cy="1084"/>
            </a:xfrm>
            <a:custGeom>
              <a:avLst/>
              <a:gdLst>
                <a:gd name="T0" fmla="*/ 1324 w 986"/>
                <a:gd name="T1" fmla="*/ 438 h 847"/>
                <a:gd name="T2" fmla="*/ 1324 w 986"/>
                <a:gd name="T3" fmla="*/ 443 h 847"/>
                <a:gd name="T4" fmla="*/ 1059 w 986"/>
                <a:gd name="T5" fmla="*/ 651 h 847"/>
                <a:gd name="T6" fmla="*/ 391 w 986"/>
                <a:gd name="T7" fmla="*/ 0 h 847"/>
                <a:gd name="T8" fmla="*/ 54 w 986"/>
                <a:gd name="T9" fmla="*/ 522 h 847"/>
                <a:gd name="T10" fmla="*/ 665 w 986"/>
                <a:gd name="T11" fmla="*/ 1673 h 847"/>
                <a:gd name="T12" fmla="*/ 2033 w 986"/>
                <a:gd name="T13" fmla="*/ 1157 h 847"/>
                <a:gd name="T14" fmla="*/ 2077 w 986"/>
                <a:gd name="T15" fmla="*/ 1145 h 847"/>
                <a:gd name="T16" fmla="*/ 663 w 986"/>
                <a:gd name="T17" fmla="*/ 1623 h 847"/>
                <a:gd name="T18" fmla="*/ 99 w 986"/>
                <a:gd name="T19" fmla="*/ 462 h 847"/>
                <a:gd name="T20" fmla="*/ 404 w 986"/>
                <a:gd name="T21" fmla="*/ 42 h 847"/>
                <a:gd name="T22" fmla="*/ 1067 w 986"/>
                <a:gd name="T23" fmla="*/ 689 h 847"/>
                <a:gd name="T24" fmla="*/ 1360 w 986"/>
                <a:gd name="T25" fmla="*/ 438 h 847"/>
                <a:gd name="T26" fmla="*/ 1324 w 986"/>
                <a:gd name="T27" fmla="*/ 438 h 8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86" h="847">
                  <a:moveTo>
                    <a:pt x="629" y="209"/>
                  </a:moveTo>
                  <a:cubicBezTo>
                    <a:pt x="629" y="209"/>
                    <a:pt x="629" y="210"/>
                    <a:pt x="629" y="211"/>
                  </a:cubicBezTo>
                  <a:cubicBezTo>
                    <a:pt x="630" y="221"/>
                    <a:pt x="635" y="308"/>
                    <a:pt x="502" y="311"/>
                  </a:cubicBezTo>
                  <a:cubicBezTo>
                    <a:pt x="320" y="314"/>
                    <a:pt x="383" y="0"/>
                    <a:pt x="186" y="0"/>
                  </a:cubicBezTo>
                  <a:cubicBezTo>
                    <a:pt x="83" y="0"/>
                    <a:pt x="27" y="100"/>
                    <a:pt x="26" y="249"/>
                  </a:cubicBezTo>
                  <a:cubicBezTo>
                    <a:pt x="24" y="397"/>
                    <a:pt x="0" y="745"/>
                    <a:pt x="316" y="798"/>
                  </a:cubicBezTo>
                  <a:cubicBezTo>
                    <a:pt x="610" y="847"/>
                    <a:pt x="687" y="280"/>
                    <a:pt x="965" y="552"/>
                  </a:cubicBezTo>
                  <a:cubicBezTo>
                    <a:pt x="986" y="546"/>
                    <a:pt x="986" y="546"/>
                    <a:pt x="986" y="546"/>
                  </a:cubicBezTo>
                  <a:cubicBezTo>
                    <a:pt x="694" y="233"/>
                    <a:pt x="614" y="824"/>
                    <a:pt x="314" y="774"/>
                  </a:cubicBezTo>
                  <a:cubicBezTo>
                    <a:pt x="14" y="725"/>
                    <a:pt x="46" y="368"/>
                    <a:pt x="47" y="220"/>
                  </a:cubicBezTo>
                  <a:cubicBezTo>
                    <a:pt x="48" y="71"/>
                    <a:pt x="117" y="23"/>
                    <a:pt x="192" y="20"/>
                  </a:cubicBezTo>
                  <a:cubicBezTo>
                    <a:pt x="351" y="13"/>
                    <a:pt x="295" y="331"/>
                    <a:pt x="506" y="328"/>
                  </a:cubicBezTo>
                  <a:cubicBezTo>
                    <a:pt x="667" y="325"/>
                    <a:pt x="646" y="209"/>
                    <a:pt x="646" y="209"/>
                  </a:cubicBezTo>
                  <a:lnTo>
                    <a:pt x="629" y="209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7" name="Freeform 224">
              <a:extLst>
                <a:ext uri="{FF2B5EF4-FFF2-40B4-BE49-F238E27FC236}">
                  <a16:creationId xmlns:a16="http://schemas.microsoft.com/office/drawing/2014/main" id="{611457CE-FC78-483F-A54D-6C04126C6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1459"/>
              <a:ext cx="1185" cy="1208"/>
            </a:xfrm>
            <a:custGeom>
              <a:avLst/>
              <a:gdLst>
                <a:gd name="T0" fmla="*/ 29 w 925"/>
                <a:gd name="T1" fmla="*/ 0 h 944"/>
                <a:gd name="T2" fmla="*/ 29 w 925"/>
                <a:gd name="T3" fmla="*/ 1140 h 944"/>
                <a:gd name="T4" fmla="*/ 725 w 925"/>
                <a:gd name="T5" fmla="*/ 1884 h 944"/>
                <a:gd name="T6" fmla="*/ 1704 w 925"/>
                <a:gd name="T7" fmla="*/ 613 h 944"/>
                <a:gd name="T8" fmla="*/ 1920 w 925"/>
                <a:gd name="T9" fmla="*/ 695 h 944"/>
                <a:gd name="T10" fmla="*/ 1945 w 925"/>
                <a:gd name="T11" fmla="*/ 645 h 944"/>
                <a:gd name="T12" fmla="*/ 1677 w 925"/>
                <a:gd name="T13" fmla="*/ 562 h 944"/>
                <a:gd name="T14" fmla="*/ 706 w 925"/>
                <a:gd name="T15" fmla="*/ 1843 h 944"/>
                <a:gd name="T16" fmla="*/ 69 w 925"/>
                <a:gd name="T17" fmla="*/ 1147 h 944"/>
                <a:gd name="T18" fmla="*/ 69 w 925"/>
                <a:gd name="T19" fmla="*/ 0 h 944"/>
                <a:gd name="T20" fmla="*/ 29 w 925"/>
                <a:gd name="T21" fmla="*/ 0 h 9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5" h="944">
                  <a:moveTo>
                    <a:pt x="14" y="0"/>
                  </a:moveTo>
                  <a:cubicBezTo>
                    <a:pt x="14" y="544"/>
                    <a:pt x="14" y="544"/>
                    <a:pt x="14" y="544"/>
                  </a:cubicBezTo>
                  <a:cubicBezTo>
                    <a:pt x="14" y="544"/>
                    <a:pt x="0" y="853"/>
                    <a:pt x="345" y="899"/>
                  </a:cubicBezTo>
                  <a:cubicBezTo>
                    <a:pt x="690" y="944"/>
                    <a:pt x="587" y="270"/>
                    <a:pt x="810" y="292"/>
                  </a:cubicBezTo>
                  <a:cubicBezTo>
                    <a:pt x="904" y="301"/>
                    <a:pt x="913" y="331"/>
                    <a:pt x="913" y="331"/>
                  </a:cubicBezTo>
                  <a:cubicBezTo>
                    <a:pt x="925" y="308"/>
                    <a:pt x="925" y="308"/>
                    <a:pt x="925" y="308"/>
                  </a:cubicBezTo>
                  <a:cubicBezTo>
                    <a:pt x="925" y="308"/>
                    <a:pt x="892" y="277"/>
                    <a:pt x="798" y="268"/>
                  </a:cubicBezTo>
                  <a:cubicBezTo>
                    <a:pt x="575" y="246"/>
                    <a:pt x="681" y="929"/>
                    <a:pt x="336" y="879"/>
                  </a:cubicBezTo>
                  <a:cubicBezTo>
                    <a:pt x="34" y="835"/>
                    <a:pt x="33" y="547"/>
                    <a:pt x="33" y="547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E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8" name="Freeform 225">
              <a:extLst>
                <a:ext uri="{FF2B5EF4-FFF2-40B4-BE49-F238E27FC236}">
                  <a16:creationId xmlns:a16="http://schemas.microsoft.com/office/drawing/2014/main" id="{6F2CF3B1-7007-40BA-B3F4-92DB4C3A4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1459"/>
              <a:ext cx="1167" cy="1206"/>
            </a:xfrm>
            <a:custGeom>
              <a:avLst/>
              <a:gdLst>
                <a:gd name="T0" fmla="*/ 36 w 911"/>
                <a:gd name="T1" fmla="*/ 24 h 942"/>
                <a:gd name="T2" fmla="*/ 36 w 911"/>
                <a:gd name="T3" fmla="*/ 1175 h 942"/>
                <a:gd name="T4" fmla="*/ 673 w 911"/>
                <a:gd name="T5" fmla="*/ 1872 h 942"/>
                <a:gd name="T6" fmla="*/ 1645 w 911"/>
                <a:gd name="T7" fmla="*/ 590 h 942"/>
                <a:gd name="T8" fmla="*/ 1905 w 911"/>
                <a:gd name="T9" fmla="*/ 667 h 942"/>
                <a:gd name="T10" fmla="*/ 1915 w 911"/>
                <a:gd name="T11" fmla="*/ 645 h 942"/>
                <a:gd name="T12" fmla="*/ 1647 w 911"/>
                <a:gd name="T13" fmla="*/ 562 h 942"/>
                <a:gd name="T14" fmla="*/ 676 w 911"/>
                <a:gd name="T15" fmla="*/ 1844 h 942"/>
                <a:gd name="T16" fmla="*/ 40 w 911"/>
                <a:gd name="T17" fmla="*/ 1147 h 942"/>
                <a:gd name="T18" fmla="*/ 40 w 911"/>
                <a:gd name="T19" fmla="*/ 0 h 942"/>
                <a:gd name="T20" fmla="*/ 0 w 911"/>
                <a:gd name="T21" fmla="*/ 0 h 942"/>
                <a:gd name="T22" fmla="*/ 0 w 911"/>
                <a:gd name="T23" fmla="*/ 24 h 942"/>
                <a:gd name="T24" fmla="*/ 36 w 911"/>
                <a:gd name="T25" fmla="*/ 24 h 9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11" h="942">
                  <a:moveTo>
                    <a:pt x="17" y="12"/>
                  </a:moveTo>
                  <a:cubicBezTo>
                    <a:pt x="17" y="560"/>
                    <a:pt x="17" y="560"/>
                    <a:pt x="17" y="560"/>
                  </a:cubicBezTo>
                  <a:cubicBezTo>
                    <a:pt x="17" y="560"/>
                    <a:pt x="18" y="848"/>
                    <a:pt x="320" y="892"/>
                  </a:cubicBezTo>
                  <a:cubicBezTo>
                    <a:pt x="665" y="942"/>
                    <a:pt x="559" y="258"/>
                    <a:pt x="782" y="281"/>
                  </a:cubicBezTo>
                  <a:cubicBezTo>
                    <a:pt x="859" y="288"/>
                    <a:pt x="895" y="311"/>
                    <a:pt x="906" y="318"/>
                  </a:cubicBezTo>
                  <a:cubicBezTo>
                    <a:pt x="911" y="308"/>
                    <a:pt x="911" y="308"/>
                    <a:pt x="911" y="308"/>
                  </a:cubicBezTo>
                  <a:cubicBezTo>
                    <a:pt x="911" y="308"/>
                    <a:pt x="878" y="277"/>
                    <a:pt x="784" y="268"/>
                  </a:cubicBezTo>
                  <a:cubicBezTo>
                    <a:pt x="561" y="246"/>
                    <a:pt x="667" y="929"/>
                    <a:pt x="322" y="879"/>
                  </a:cubicBezTo>
                  <a:cubicBezTo>
                    <a:pt x="20" y="835"/>
                    <a:pt x="19" y="547"/>
                    <a:pt x="19" y="54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7" y="12"/>
                  </a:lnTo>
                  <a:close/>
                </a:path>
              </a:pathLst>
            </a:custGeom>
            <a:solidFill>
              <a:srgbClr val="E85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9" name="Freeform 226">
              <a:extLst>
                <a:ext uri="{FF2B5EF4-FFF2-40B4-BE49-F238E27FC236}">
                  <a16:creationId xmlns:a16="http://schemas.microsoft.com/office/drawing/2014/main" id="{BEBF5F81-BA9A-46EB-ACBB-3E27901B2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1459"/>
              <a:ext cx="1185" cy="1208"/>
            </a:xfrm>
            <a:custGeom>
              <a:avLst/>
              <a:gdLst>
                <a:gd name="T0" fmla="*/ 29 w 925"/>
                <a:gd name="T1" fmla="*/ 0 h 944"/>
                <a:gd name="T2" fmla="*/ 29 w 925"/>
                <a:gd name="T3" fmla="*/ 1140 h 944"/>
                <a:gd name="T4" fmla="*/ 725 w 925"/>
                <a:gd name="T5" fmla="*/ 1884 h 944"/>
                <a:gd name="T6" fmla="*/ 1704 w 925"/>
                <a:gd name="T7" fmla="*/ 613 h 944"/>
                <a:gd name="T8" fmla="*/ 1920 w 925"/>
                <a:gd name="T9" fmla="*/ 695 h 944"/>
                <a:gd name="T10" fmla="*/ 1945 w 925"/>
                <a:gd name="T11" fmla="*/ 645 h 944"/>
                <a:gd name="T12" fmla="*/ 1677 w 925"/>
                <a:gd name="T13" fmla="*/ 562 h 944"/>
                <a:gd name="T14" fmla="*/ 706 w 925"/>
                <a:gd name="T15" fmla="*/ 1843 h 944"/>
                <a:gd name="T16" fmla="*/ 69 w 925"/>
                <a:gd name="T17" fmla="*/ 1147 h 944"/>
                <a:gd name="T18" fmla="*/ 69 w 925"/>
                <a:gd name="T19" fmla="*/ 0 h 944"/>
                <a:gd name="T20" fmla="*/ 29 w 925"/>
                <a:gd name="T21" fmla="*/ 0 h 9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5" h="944">
                  <a:moveTo>
                    <a:pt x="14" y="0"/>
                  </a:moveTo>
                  <a:cubicBezTo>
                    <a:pt x="14" y="544"/>
                    <a:pt x="14" y="544"/>
                    <a:pt x="14" y="544"/>
                  </a:cubicBezTo>
                  <a:cubicBezTo>
                    <a:pt x="14" y="544"/>
                    <a:pt x="0" y="853"/>
                    <a:pt x="345" y="899"/>
                  </a:cubicBezTo>
                  <a:cubicBezTo>
                    <a:pt x="690" y="944"/>
                    <a:pt x="587" y="270"/>
                    <a:pt x="810" y="292"/>
                  </a:cubicBezTo>
                  <a:cubicBezTo>
                    <a:pt x="904" y="301"/>
                    <a:pt x="913" y="331"/>
                    <a:pt x="913" y="331"/>
                  </a:cubicBezTo>
                  <a:cubicBezTo>
                    <a:pt x="925" y="308"/>
                    <a:pt x="925" y="308"/>
                    <a:pt x="925" y="308"/>
                  </a:cubicBezTo>
                  <a:cubicBezTo>
                    <a:pt x="925" y="308"/>
                    <a:pt x="892" y="277"/>
                    <a:pt x="798" y="268"/>
                  </a:cubicBezTo>
                  <a:cubicBezTo>
                    <a:pt x="575" y="246"/>
                    <a:pt x="681" y="929"/>
                    <a:pt x="336" y="879"/>
                  </a:cubicBezTo>
                  <a:cubicBezTo>
                    <a:pt x="34" y="835"/>
                    <a:pt x="33" y="547"/>
                    <a:pt x="33" y="547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4" y="0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0" name="Freeform 227">
              <a:extLst>
                <a:ext uri="{FF2B5EF4-FFF2-40B4-BE49-F238E27FC236}">
                  <a16:creationId xmlns:a16="http://schemas.microsoft.com/office/drawing/2014/main" id="{1AA2F3B7-EEC8-4EF1-9EAD-AF5C28C0D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837"/>
              <a:ext cx="65" cy="78"/>
            </a:xfrm>
            <a:custGeom>
              <a:avLst/>
              <a:gdLst>
                <a:gd name="T0" fmla="*/ 0 w 51"/>
                <a:gd name="T1" fmla="*/ 90 h 61"/>
                <a:gd name="T2" fmla="*/ 37 w 51"/>
                <a:gd name="T3" fmla="*/ 45 h 61"/>
                <a:gd name="T4" fmla="*/ 61 w 51"/>
                <a:gd name="T5" fmla="*/ 0 h 61"/>
                <a:gd name="T6" fmla="*/ 106 w 51"/>
                <a:gd name="T7" fmla="*/ 29 h 61"/>
                <a:gd name="T8" fmla="*/ 88 w 51"/>
                <a:gd name="T9" fmla="*/ 58 h 61"/>
                <a:gd name="T10" fmla="*/ 47 w 51"/>
                <a:gd name="T11" fmla="*/ 98 h 61"/>
                <a:gd name="T12" fmla="*/ 32 w 51"/>
                <a:gd name="T13" fmla="*/ 128 h 61"/>
                <a:gd name="T14" fmla="*/ 0 w 51"/>
                <a:gd name="T15" fmla="*/ 90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61">
                  <a:moveTo>
                    <a:pt x="0" y="43"/>
                  </a:moveTo>
                  <a:cubicBezTo>
                    <a:pt x="0" y="43"/>
                    <a:pt x="16" y="26"/>
                    <a:pt x="18" y="21"/>
                  </a:cubicBezTo>
                  <a:cubicBezTo>
                    <a:pt x="21" y="15"/>
                    <a:pt x="25" y="0"/>
                    <a:pt x="30" y="0"/>
                  </a:cubicBezTo>
                  <a:cubicBezTo>
                    <a:pt x="30" y="0"/>
                    <a:pt x="38" y="11"/>
                    <a:pt x="51" y="14"/>
                  </a:cubicBezTo>
                  <a:cubicBezTo>
                    <a:pt x="51" y="14"/>
                    <a:pt x="48" y="22"/>
                    <a:pt x="42" y="27"/>
                  </a:cubicBezTo>
                  <a:cubicBezTo>
                    <a:pt x="36" y="32"/>
                    <a:pt x="27" y="40"/>
                    <a:pt x="23" y="47"/>
                  </a:cubicBezTo>
                  <a:cubicBezTo>
                    <a:pt x="20" y="54"/>
                    <a:pt x="16" y="61"/>
                    <a:pt x="16" y="61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1" name="Freeform 228">
              <a:extLst>
                <a:ext uri="{FF2B5EF4-FFF2-40B4-BE49-F238E27FC236}">
                  <a16:creationId xmlns:a16="http://schemas.microsoft.com/office/drawing/2014/main" id="{E9D063C9-10C6-4A40-911C-A66CF030A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837"/>
              <a:ext cx="65" cy="78"/>
            </a:xfrm>
            <a:custGeom>
              <a:avLst/>
              <a:gdLst>
                <a:gd name="T0" fmla="*/ 0 w 51"/>
                <a:gd name="T1" fmla="*/ 90 h 61"/>
                <a:gd name="T2" fmla="*/ 37 w 51"/>
                <a:gd name="T3" fmla="*/ 45 h 61"/>
                <a:gd name="T4" fmla="*/ 61 w 51"/>
                <a:gd name="T5" fmla="*/ 0 h 61"/>
                <a:gd name="T6" fmla="*/ 106 w 51"/>
                <a:gd name="T7" fmla="*/ 29 h 61"/>
                <a:gd name="T8" fmla="*/ 88 w 51"/>
                <a:gd name="T9" fmla="*/ 58 h 61"/>
                <a:gd name="T10" fmla="*/ 47 w 51"/>
                <a:gd name="T11" fmla="*/ 98 h 61"/>
                <a:gd name="T12" fmla="*/ 32 w 51"/>
                <a:gd name="T13" fmla="*/ 128 h 61"/>
                <a:gd name="T14" fmla="*/ 0 w 51"/>
                <a:gd name="T15" fmla="*/ 90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61">
                  <a:moveTo>
                    <a:pt x="0" y="43"/>
                  </a:moveTo>
                  <a:cubicBezTo>
                    <a:pt x="0" y="43"/>
                    <a:pt x="16" y="26"/>
                    <a:pt x="18" y="21"/>
                  </a:cubicBezTo>
                  <a:cubicBezTo>
                    <a:pt x="21" y="15"/>
                    <a:pt x="25" y="0"/>
                    <a:pt x="30" y="0"/>
                  </a:cubicBezTo>
                  <a:cubicBezTo>
                    <a:pt x="30" y="0"/>
                    <a:pt x="38" y="11"/>
                    <a:pt x="51" y="14"/>
                  </a:cubicBezTo>
                  <a:cubicBezTo>
                    <a:pt x="51" y="14"/>
                    <a:pt x="48" y="22"/>
                    <a:pt x="42" y="27"/>
                  </a:cubicBezTo>
                  <a:cubicBezTo>
                    <a:pt x="36" y="32"/>
                    <a:pt x="27" y="40"/>
                    <a:pt x="23" y="47"/>
                  </a:cubicBezTo>
                  <a:cubicBezTo>
                    <a:pt x="20" y="54"/>
                    <a:pt x="16" y="61"/>
                    <a:pt x="16" y="61"/>
                  </a:cubicBezTo>
                  <a:lnTo>
                    <a:pt x="0" y="43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2" name="Freeform 229">
              <a:extLst>
                <a:ext uri="{FF2B5EF4-FFF2-40B4-BE49-F238E27FC236}">
                  <a16:creationId xmlns:a16="http://schemas.microsoft.com/office/drawing/2014/main" id="{D66DC390-48DB-4DD5-A053-6B266EDF1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914"/>
              <a:ext cx="110" cy="41"/>
            </a:xfrm>
            <a:custGeom>
              <a:avLst/>
              <a:gdLst>
                <a:gd name="T0" fmla="*/ 19 w 86"/>
                <a:gd name="T1" fmla="*/ 10 h 32"/>
                <a:gd name="T2" fmla="*/ 69 w 86"/>
                <a:gd name="T3" fmla="*/ 15 h 32"/>
                <a:gd name="T4" fmla="*/ 128 w 86"/>
                <a:gd name="T5" fmla="*/ 0 h 32"/>
                <a:gd name="T6" fmla="*/ 166 w 86"/>
                <a:gd name="T7" fmla="*/ 0 h 32"/>
                <a:gd name="T8" fmla="*/ 180 w 86"/>
                <a:gd name="T9" fmla="*/ 46 h 32"/>
                <a:gd name="T10" fmla="*/ 145 w 86"/>
                <a:gd name="T11" fmla="*/ 53 h 32"/>
                <a:gd name="T12" fmla="*/ 70 w 86"/>
                <a:gd name="T13" fmla="*/ 65 h 32"/>
                <a:gd name="T14" fmla="*/ 0 w 86"/>
                <a:gd name="T15" fmla="*/ 63 h 32"/>
                <a:gd name="T16" fmla="*/ 19 w 86"/>
                <a:gd name="T17" fmla="*/ 1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32">
                  <a:moveTo>
                    <a:pt x="9" y="5"/>
                  </a:moveTo>
                  <a:cubicBezTo>
                    <a:pt x="9" y="5"/>
                    <a:pt x="25" y="9"/>
                    <a:pt x="33" y="7"/>
                  </a:cubicBezTo>
                  <a:cubicBezTo>
                    <a:pt x="41" y="5"/>
                    <a:pt x="52" y="0"/>
                    <a:pt x="61" y="0"/>
                  </a:cubicBezTo>
                  <a:cubicBezTo>
                    <a:pt x="71" y="0"/>
                    <a:pt x="80" y="0"/>
                    <a:pt x="80" y="0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76" y="23"/>
                    <a:pt x="69" y="25"/>
                  </a:cubicBezTo>
                  <a:cubicBezTo>
                    <a:pt x="62" y="27"/>
                    <a:pt x="46" y="32"/>
                    <a:pt x="34" y="31"/>
                  </a:cubicBezTo>
                  <a:cubicBezTo>
                    <a:pt x="21" y="30"/>
                    <a:pt x="7" y="27"/>
                    <a:pt x="0" y="30"/>
                  </a:cubicBezTo>
                  <a:lnTo>
                    <a:pt x="9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3" name="Freeform 230">
              <a:extLst>
                <a:ext uri="{FF2B5EF4-FFF2-40B4-BE49-F238E27FC236}">
                  <a16:creationId xmlns:a16="http://schemas.microsoft.com/office/drawing/2014/main" id="{6A4FA375-114B-46E0-8866-4EE63476A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914"/>
              <a:ext cx="110" cy="41"/>
            </a:xfrm>
            <a:custGeom>
              <a:avLst/>
              <a:gdLst>
                <a:gd name="T0" fmla="*/ 19 w 86"/>
                <a:gd name="T1" fmla="*/ 10 h 32"/>
                <a:gd name="T2" fmla="*/ 69 w 86"/>
                <a:gd name="T3" fmla="*/ 15 h 32"/>
                <a:gd name="T4" fmla="*/ 128 w 86"/>
                <a:gd name="T5" fmla="*/ 0 h 32"/>
                <a:gd name="T6" fmla="*/ 166 w 86"/>
                <a:gd name="T7" fmla="*/ 0 h 32"/>
                <a:gd name="T8" fmla="*/ 180 w 86"/>
                <a:gd name="T9" fmla="*/ 46 h 32"/>
                <a:gd name="T10" fmla="*/ 145 w 86"/>
                <a:gd name="T11" fmla="*/ 53 h 32"/>
                <a:gd name="T12" fmla="*/ 70 w 86"/>
                <a:gd name="T13" fmla="*/ 65 h 32"/>
                <a:gd name="T14" fmla="*/ 0 w 86"/>
                <a:gd name="T15" fmla="*/ 63 h 32"/>
                <a:gd name="T16" fmla="*/ 19 w 86"/>
                <a:gd name="T17" fmla="*/ 1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32">
                  <a:moveTo>
                    <a:pt x="9" y="5"/>
                  </a:moveTo>
                  <a:cubicBezTo>
                    <a:pt x="9" y="5"/>
                    <a:pt x="25" y="9"/>
                    <a:pt x="33" y="7"/>
                  </a:cubicBezTo>
                  <a:cubicBezTo>
                    <a:pt x="41" y="5"/>
                    <a:pt x="52" y="0"/>
                    <a:pt x="61" y="0"/>
                  </a:cubicBezTo>
                  <a:cubicBezTo>
                    <a:pt x="71" y="0"/>
                    <a:pt x="80" y="0"/>
                    <a:pt x="80" y="0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76" y="23"/>
                    <a:pt x="69" y="25"/>
                  </a:cubicBezTo>
                  <a:cubicBezTo>
                    <a:pt x="62" y="27"/>
                    <a:pt x="46" y="32"/>
                    <a:pt x="34" y="31"/>
                  </a:cubicBezTo>
                  <a:cubicBezTo>
                    <a:pt x="21" y="30"/>
                    <a:pt x="7" y="27"/>
                    <a:pt x="0" y="30"/>
                  </a:cubicBezTo>
                  <a:lnTo>
                    <a:pt x="9" y="5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4" name="Freeform 231">
              <a:extLst>
                <a:ext uri="{FF2B5EF4-FFF2-40B4-BE49-F238E27FC236}">
                  <a16:creationId xmlns:a16="http://schemas.microsoft.com/office/drawing/2014/main" id="{DF0D9147-39A6-4E38-A929-8C9B728A5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969"/>
              <a:ext cx="91" cy="19"/>
            </a:xfrm>
            <a:custGeom>
              <a:avLst/>
              <a:gdLst>
                <a:gd name="T0" fmla="*/ 150 w 71"/>
                <a:gd name="T1" fmla="*/ 1 h 15"/>
                <a:gd name="T2" fmla="*/ 90 w 71"/>
                <a:gd name="T3" fmla="*/ 14 h 15"/>
                <a:gd name="T4" fmla="*/ 0 w 71"/>
                <a:gd name="T5" fmla="*/ 25 h 15"/>
                <a:gd name="T6" fmla="*/ 58 w 71"/>
                <a:gd name="T7" fmla="*/ 13 h 15"/>
                <a:gd name="T8" fmla="*/ 95 w 71"/>
                <a:gd name="T9" fmla="*/ 1 h 15"/>
                <a:gd name="T10" fmla="*/ 147 w 71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15">
                  <a:moveTo>
                    <a:pt x="71" y="1"/>
                  </a:moveTo>
                  <a:cubicBezTo>
                    <a:pt x="61" y="0"/>
                    <a:pt x="53" y="6"/>
                    <a:pt x="43" y="7"/>
                  </a:cubicBezTo>
                  <a:cubicBezTo>
                    <a:pt x="30" y="10"/>
                    <a:pt x="13" y="8"/>
                    <a:pt x="0" y="13"/>
                  </a:cubicBezTo>
                  <a:cubicBezTo>
                    <a:pt x="6" y="15"/>
                    <a:pt x="20" y="8"/>
                    <a:pt x="27" y="6"/>
                  </a:cubicBezTo>
                  <a:cubicBezTo>
                    <a:pt x="33" y="4"/>
                    <a:pt x="39" y="2"/>
                    <a:pt x="45" y="1"/>
                  </a:cubicBezTo>
                  <a:cubicBezTo>
                    <a:pt x="53" y="0"/>
                    <a:pt x="62" y="0"/>
                    <a:pt x="7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5" name="Freeform 232">
              <a:extLst>
                <a:ext uri="{FF2B5EF4-FFF2-40B4-BE49-F238E27FC236}">
                  <a16:creationId xmlns:a16="http://schemas.microsoft.com/office/drawing/2014/main" id="{56E8803F-7B9A-4C87-9D33-F02FD1478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025"/>
              <a:ext cx="73" cy="37"/>
            </a:xfrm>
            <a:custGeom>
              <a:avLst/>
              <a:gdLst>
                <a:gd name="T0" fmla="*/ 23 w 57"/>
                <a:gd name="T1" fmla="*/ 5 h 29"/>
                <a:gd name="T2" fmla="*/ 76 w 57"/>
                <a:gd name="T3" fmla="*/ 28 h 29"/>
                <a:gd name="T4" fmla="*/ 119 w 57"/>
                <a:gd name="T5" fmla="*/ 60 h 29"/>
                <a:gd name="T6" fmla="*/ 60 w 57"/>
                <a:gd name="T7" fmla="*/ 28 h 29"/>
                <a:gd name="T8" fmla="*/ 29 w 57"/>
                <a:gd name="T9" fmla="*/ 13 h 29"/>
                <a:gd name="T10" fmla="*/ 0 w 57"/>
                <a:gd name="T11" fmla="*/ 0 h 29"/>
                <a:gd name="T12" fmla="*/ 19 w 57"/>
                <a:gd name="T13" fmla="*/ 5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29">
                  <a:moveTo>
                    <a:pt x="11" y="2"/>
                  </a:moveTo>
                  <a:cubicBezTo>
                    <a:pt x="13" y="8"/>
                    <a:pt x="30" y="11"/>
                    <a:pt x="36" y="13"/>
                  </a:cubicBezTo>
                  <a:cubicBezTo>
                    <a:pt x="44" y="17"/>
                    <a:pt x="51" y="24"/>
                    <a:pt x="57" y="29"/>
                  </a:cubicBezTo>
                  <a:cubicBezTo>
                    <a:pt x="47" y="24"/>
                    <a:pt x="40" y="16"/>
                    <a:pt x="29" y="13"/>
                  </a:cubicBezTo>
                  <a:cubicBezTo>
                    <a:pt x="23" y="12"/>
                    <a:pt x="19" y="9"/>
                    <a:pt x="14" y="6"/>
                  </a:cubicBezTo>
                  <a:cubicBezTo>
                    <a:pt x="10" y="3"/>
                    <a:pt x="4" y="3"/>
                    <a:pt x="0" y="0"/>
                  </a:cubicBezTo>
                  <a:cubicBezTo>
                    <a:pt x="3" y="1"/>
                    <a:pt x="6" y="2"/>
                    <a:pt x="9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6" name="Freeform 233">
              <a:extLst>
                <a:ext uri="{FF2B5EF4-FFF2-40B4-BE49-F238E27FC236}">
                  <a16:creationId xmlns:a16="http://schemas.microsoft.com/office/drawing/2014/main" id="{5C4C7237-90DB-44AC-B8D0-26C057974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339"/>
              <a:ext cx="48" cy="48"/>
            </a:xfrm>
            <a:custGeom>
              <a:avLst/>
              <a:gdLst>
                <a:gd name="T0" fmla="*/ 0 w 38"/>
                <a:gd name="T1" fmla="*/ 77 h 38"/>
                <a:gd name="T2" fmla="*/ 77 w 38"/>
                <a:gd name="T3" fmla="*/ 0 h 38"/>
                <a:gd name="T4" fmla="*/ 54 w 38"/>
                <a:gd name="T5" fmla="*/ 18 h 38"/>
                <a:gd name="T6" fmla="*/ 32 w 38"/>
                <a:gd name="T7" fmla="*/ 47 h 38"/>
                <a:gd name="T8" fmla="*/ 0 w 38"/>
                <a:gd name="T9" fmla="*/ 72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8">
                  <a:moveTo>
                    <a:pt x="0" y="38"/>
                  </a:moveTo>
                  <a:cubicBezTo>
                    <a:pt x="14" y="26"/>
                    <a:pt x="25" y="12"/>
                    <a:pt x="38" y="0"/>
                  </a:cubicBezTo>
                  <a:cubicBezTo>
                    <a:pt x="36" y="3"/>
                    <a:pt x="30" y="6"/>
                    <a:pt x="27" y="9"/>
                  </a:cubicBezTo>
                  <a:cubicBezTo>
                    <a:pt x="23" y="14"/>
                    <a:pt x="20" y="18"/>
                    <a:pt x="16" y="23"/>
                  </a:cubicBezTo>
                  <a:cubicBezTo>
                    <a:pt x="11" y="27"/>
                    <a:pt x="3" y="30"/>
                    <a:pt x="0" y="3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7" name="Freeform 234">
              <a:extLst>
                <a:ext uri="{FF2B5EF4-FFF2-40B4-BE49-F238E27FC236}">
                  <a16:creationId xmlns:a16="http://schemas.microsoft.com/office/drawing/2014/main" id="{4D1F8B60-33A6-4680-9806-2C084E54D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908"/>
              <a:ext cx="36" cy="69"/>
            </a:xfrm>
            <a:custGeom>
              <a:avLst/>
              <a:gdLst>
                <a:gd name="T0" fmla="*/ 58 w 28"/>
                <a:gd name="T1" fmla="*/ 1 h 54"/>
                <a:gd name="T2" fmla="*/ 10 w 28"/>
                <a:gd name="T3" fmla="*/ 46 h 54"/>
                <a:gd name="T4" fmla="*/ 10 w 28"/>
                <a:gd name="T5" fmla="*/ 112 h 54"/>
                <a:gd name="T6" fmla="*/ 6 w 28"/>
                <a:gd name="T7" fmla="*/ 89 h 54"/>
                <a:gd name="T8" fmla="*/ 13 w 28"/>
                <a:gd name="T9" fmla="*/ 103 h 54"/>
                <a:gd name="T10" fmla="*/ 15 w 28"/>
                <a:gd name="T11" fmla="*/ 70 h 54"/>
                <a:gd name="T12" fmla="*/ 30 w 28"/>
                <a:gd name="T13" fmla="*/ 42 h 54"/>
                <a:gd name="T14" fmla="*/ 19 w 28"/>
                <a:gd name="T15" fmla="*/ 84 h 54"/>
                <a:gd name="T16" fmla="*/ 31 w 28"/>
                <a:gd name="T17" fmla="*/ 36 h 54"/>
                <a:gd name="T18" fmla="*/ 59 w 28"/>
                <a:gd name="T19" fmla="*/ 0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54">
                  <a:moveTo>
                    <a:pt x="27" y="1"/>
                  </a:moveTo>
                  <a:cubicBezTo>
                    <a:pt x="17" y="6"/>
                    <a:pt x="9" y="11"/>
                    <a:pt x="5" y="22"/>
                  </a:cubicBezTo>
                  <a:cubicBezTo>
                    <a:pt x="0" y="32"/>
                    <a:pt x="1" y="43"/>
                    <a:pt x="5" y="54"/>
                  </a:cubicBezTo>
                  <a:cubicBezTo>
                    <a:pt x="4" y="50"/>
                    <a:pt x="3" y="47"/>
                    <a:pt x="3" y="43"/>
                  </a:cubicBezTo>
                  <a:cubicBezTo>
                    <a:pt x="4" y="45"/>
                    <a:pt x="5" y="47"/>
                    <a:pt x="6" y="49"/>
                  </a:cubicBezTo>
                  <a:cubicBezTo>
                    <a:pt x="6" y="44"/>
                    <a:pt x="5" y="39"/>
                    <a:pt x="7" y="34"/>
                  </a:cubicBezTo>
                  <a:cubicBezTo>
                    <a:pt x="8" y="29"/>
                    <a:pt x="10" y="24"/>
                    <a:pt x="14" y="20"/>
                  </a:cubicBezTo>
                  <a:cubicBezTo>
                    <a:pt x="8" y="25"/>
                    <a:pt x="7" y="34"/>
                    <a:pt x="9" y="41"/>
                  </a:cubicBezTo>
                  <a:cubicBezTo>
                    <a:pt x="9" y="33"/>
                    <a:pt x="11" y="24"/>
                    <a:pt x="15" y="17"/>
                  </a:cubicBezTo>
                  <a:cubicBezTo>
                    <a:pt x="17" y="11"/>
                    <a:pt x="22" y="3"/>
                    <a:pt x="28" y="0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8" name="Freeform 235">
              <a:extLst>
                <a:ext uri="{FF2B5EF4-FFF2-40B4-BE49-F238E27FC236}">
                  <a16:creationId xmlns:a16="http://schemas.microsoft.com/office/drawing/2014/main" id="{9AC31F0B-5315-41B7-AEE6-9F9310F71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911"/>
              <a:ext cx="33" cy="53"/>
            </a:xfrm>
            <a:custGeom>
              <a:avLst/>
              <a:gdLst>
                <a:gd name="T0" fmla="*/ 52 w 26"/>
                <a:gd name="T1" fmla="*/ 0 h 41"/>
                <a:gd name="T2" fmla="*/ 17 w 26"/>
                <a:gd name="T3" fmla="*/ 89 h 41"/>
                <a:gd name="T4" fmla="*/ 24 w 26"/>
                <a:gd name="T5" fmla="*/ 41 h 41"/>
                <a:gd name="T6" fmla="*/ 28 w 26"/>
                <a:gd name="T7" fmla="*/ 81 h 41"/>
                <a:gd name="T8" fmla="*/ 24 w 26"/>
                <a:gd name="T9" fmla="*/ 62 h 41"/>
                <a:gd name="T10" fmla="*/ 32 w 26"/>
                <a:gd name="T11" fmla="*/ 35 h 41"/>
                <a:gd name="T12" fmla="*/ 53 w 26"/>
                <a:gd name="T13" fmla="*/ 5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41">
                  <a:moveTo>
                    <a:pt x="25" y="0"/>
                  </a:moveTo>
                  <a:cubicBezTo>
                    <a:pt x="13" y="9"/>
                    <a:pt x="0" y="25"/>
                    <a:pt x="8" y="41"/>
                  </a:cubicBezTo>
                  <a:cubicBezTo>
                    <a:pt x="4" y="36"/>
                    <a:pt x="9" y="24"/>
                    <a:pt x="12" y="19"/>
                  </a:cubicBezTo>
                  <a:cubicBezTo>
                    <a:pt x="8" y="24"/>
                    <a:pt x="10" y="33"/>
                    <a:pt x="13" y="38"/>
                  </a:cubicBezTo>
                  <a:cubicBezTo>
                    <a:pt x="13" y="35"/>
                    <a:pt x="12" y="32"/>
                    <a:pt x="12" y="29"/>
                  </a:cubicBezTo>
                  <a:cubicBezTo>
                    <a:pt x="13" y="24"/>
                    <a:pt x="14" y="20"/>
                    <a:pt x="16" y="16"/>
                  </a:cubicBezTo>
                  <a:cubicBezTo>
                    <a:pt x="17" y="11"/>
                    <a:pt x="20" y="4"/>
                    <a:pt x="26" y="2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9" name="Freeform 236">
              <a:extLst>
                <a:ext uri="{FF2B5EF4-FFF2-40B4-BE49-F238E27FC236}">
                  <a16:creationId xmlns:a16="http://schemas.microsoft.com/office/drawing/2014/main" id="{6B14BC76-BFC4-4D33-ABAE-50DA8E801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899"/>
              <a:ext cx="28" cy="57"/>
            </a:xfrm>
            <a:custGeom>
              <a:avLst/>
              <a:gdLst>
                <a:gd name="T0" fmla="*/ 46 w 22"/>
                <a:gd name="T1" fmla="*/ 5 h 45"/>
                <a:gd name="T2" fmla="*/ 28 w 22"/>
                <a:gd name="T3" fmla="*/ 16 h 45"/>
                <a:gd name="T4" fmla="*/ 6 w 22"/>
                <a:gd name="T5" fmla="*/ 52 h 45"/>
                <a:gd name="T6" fmla="*/ 1 w 22"/>
                <a:gd name="T7" fmla="*/ 76 h 45"/>
                <a:gd name="T8" fmla="*/ 6 w 22"/>
                <a:gd name="T9" fmla="*/ 91 h 45"/>
                <a:gd name="T10" fmla="*/ 5 w 22"/>
                <a:gd name="T11" fmla="*/ 84 h 45"/>
                <a:gd name="T12" fmla="*/ 8 w 22"/>
                <a:gd name="T13" fmla="*/ 62 h 45"/>
                <a:gd name="T14" fmla="*/ 23 w 22"/>
                <a:gd name="T15" fmla="*/ 38 h 45"/>
                <a:gd name="T16" fmla="*/ 18 w 22"/>
                <a:gd name="T17" fmla="*/ 77 h 45"/>
                <a:gd name="T18" fmla="*/ 22 w 22"/>
                <a:gd name="T19" fmla="*/ 66 h 45"/>
                <a:gd name="T20" fmla="*/ 28 w 22"/>
                <a:gd name="T21" fmla="*/ 35 h 45"/>
                <a:gd name="T22" fmla="*/ 46 w 22"/>
                <a:gd name="T23" fmla="*/ 0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" h="45">
                  <a:moveTo>
                    <a:pt x="22" y="2"/>
                  </a:moveTo>
                  <a:cubicBezTo>
                    <a:pt x="19" y="2"/>
                    <a:pt x="15" y="5"/>
                    <a:pt x="13" y="8"/>
                  </a:cubicBezTo>
                  <a:cubicBezTo>
                    <a:pt x="9" y="13"/>
                    <a:pt x="5" y="19"/>
                    <a:pt x="3" y="25"/>
                  </a:cubicBezTo>
                  <a:cubicBezTo>
                    <a:pt x="1" y="29"/>
                    <a:pt x="0" y="33"/>
                    <a:pt x="1" y="37"/>
                  </a:cubicBezTo>
                  <a:cubicBezTo>
                    <a:pt x="1" y="40"/>
                    <a:pt x="1" y="44"/>
                    <a:pt x="3" y="45"/>
                  </a:cubicBezTo>
                  <a:cubicBezTo>
                    <a:pt x="3" y="44"/>
                    <a:pt x="2" y="43"/>
                    <a:pt x="2" y="41"/>
                  </a:cubicBezTo>
                  <a:cubicBezTo>
                    <a:pt x="2" y="38"/>
                    <a:pt x="2" y="34"/>
                    <a:pt x="4" y="31"/>
                  </a:cubicBezTo>
                  <a:cubicBezTo>
                    <a:pt x="5" y="26"/>
                    <a:pt x="8" y="22"/>
                    <a:pt x="11" y="19"/>
                  </a:cubicBezTo>
                  <a:cubicBezTo>
                    <a:pt x="8" y="23"/>
                    <a:pt x="5" y="34"/>
                    <a:pt x="9" y="38"/>
                  </a:cubicBezTo>
                  <a:cubicBezTo>
                    <a:pt x="11" y="37"/>
                    <a:pt x="10" y="33"/>
                    <a:pt x="10" y="32"/>
                  </a:cubicBezTo>
                  <a:cubicBezTo>
                    <a:pt x="10" y="26"/>
                    <a:pt x="11" y="22"/>
                    <a:pt x="13" y="17"/>
                  </a:cubicBezTo>
                  <a:cubicBezTo>
                    <a:pt x="15" y="10"/>
                    <a:pt x="17" y="5"/>
                    <a:pt x="22" y="0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0" name="Freeform 237">
              <a:extLst>
                <a:ext uri="{FF2B5EF4-FFF2-40B4-BE49-F238E27FC236}">
                  <a16:creationId xmlns:a16="http://schemas.microsoft.com/office/drawing/2014/main" id="{0379A3DE-0240-4B05-96F8-E01BE18FB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904"/>
              <a:ext cx="12" cy="42"/>
            </a:xfrm>
            <a:custGeom>
              <a:avLst/>
              <a:gdLst>
                <a:gd name="T0" fmla="*/ 12 w 9"/>
                <a:gd name="T1" fmla="*/ 1 h 33"/>
                <a:gd name="T2" fmla="*/ 1 w 9"/>
                <a:gd name="T3" fmla="*/ 32 h 33"/>
                <a:gd name="T4" fmla="*/ 20 w 9"/>
                <a:gd name="T5" fmla="*/ 67 h 33"/>
                <a:gd name="T6" fmla="*/ 9 w 9"/>
                <a:gd name="T7" fmla="*/ 50 h 33"/>
                <a:gd name="T8" fmla="*/ 12 w 9"/>
                <a:gd name="T9" fmla="*/ 31 h 33"/>
                <a:gd name="T10" fmla="*/ 21 w 9"/>
                <a:gd name="T11" fmla="*/ 53 h 33"/>
                <a:gd name="T12" fmla="*/ 16 w 9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33">
                  <a:moveTo>
                    <a:pt x="5" y="1"/>
                  </a:moveTo>
                  <a:cubicBezTo>
                    <a:pt x="2" y="6"/>
                    <a:pt x="0" y="10"/>
                    <a:pt x="1" y="16"/>
                  </a:cubicBezTo>
                  <a:cubicBezTo>
                    <a:pt x="2" y="21"/>
                    <a:pt x="4" y="29"/>
                    <a:pt x="8" y="33"/>
                  </a:cubicBezTo>
                  <a:cubicBezTo>
                    <a:pt x="7" y="30"/>
                    <a:pt x="5" y="27"/>
                    <a:pt x="4" y="24"/>
                  </a:cubicBezTo>
                  <a:cubicBezTo>
                    <a:pt x="4" y="21"/>
                    <a:pt x="5" y="18"/>
                    <a:pt x="5" y="15"/>
                  </a:cubicBezTo>
                  <a:cubicBezTo>
                    <a:pt x="7" y="18"/>
                    <a:pt x="7" y="23"/>
                    <a:pt x="9" y="26"/>
                  </a:cubicBezTo>
                  <a:cubicBezTo>
                    <a:pt x="6" y="18"/>
                    <a:pt x="2" y="9"/>
                    <a:pt x="7" y="0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1" name="Freeform 238">
              <a:extLst>
                <a:ext uri="{FF2B5EF4-FFF2-40B4-BE49-F238E27FC236}">
                  <a16:creationId xmlns:a16="http://schemas.microsoft.com/office/drawing/2014/main" id="{0E24684C-5FB6-44B1-A7AF-E699CA15D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905"/>
              <a:ext cx="83" cy="148"/>
            </a:xfrm>
            <a:custGeom>
              <a:avLst/>
              <a:gdLst>
                <a:gd name="T0" fmla="*/ 0 w 65"/>
                <a:gd name="T1" fmla="*/ 5 h 116"/>
                <a:gd name="T2" fmla="*/ 70 w 65"/>
                <a:gd name="T3" fmla="*/ 148 h 116"/>
                <a:gd name="T4" fmla="*/ 114 w 65"/>
                <a:gd name="T5" fmla="*/ 208 h 116"/>
                <a:gd name="T6" fmla="*/ 135 w 65"/>
                <a:gd name="T7" fmla="*/ 241 h 116"/>
                <a:gd name="T8" fmla="*/ 107 w 65"/>
                <a:gd name="T9" fmla="*/ 179 h 116"/>
                <a:gd name="T10" fmla="*/ 66 w 65"/>
                <a:gd name="T11" fmla="*/ 129 h 116"/>
                <a:gd name="T12" fmla="*/ 23 w 65"/>
                <a:gd name="T13" fmla="*/ 60 h 116"/>
                <a:gd name="T14" fmla="*/ 0 w 65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116">
                  <a:moveTo>
                    <a:pt x="0" y="2"/>
                  </a:moveTo>
                  <a:cubicBezTo>
                    <a:pt x="3" y="29"/>
                    <a:pt x="18" y="50"/>
                    <a:pt x="34" y="71"/>
                  </a:cubicBezTo>
                  <a:cubicBezTo>
                    <a:pt x="42" y="80"/>
                    <a:pt x="46" y="91"/>
                    <a:pt x="55" y="100"/>
                  </a:cubicBezTo>
                  <a:cubicBezTo>
                    <a:pt x="61" y="105"/>
                    <a:pt x="62" y="110"/>
                    <a:pt x="65" y="116"/>
                  </a:cubicBezTo>
                  <a:cubicBezTo>
                    <a:pt x="62" y="106"/>
                    <a:pt x="58" y="94"/>
                    <a:pt x="52" y="86"/>
                  </a:cubicBezTo>
                  <a:cubicBezTo>
                    <a:pt x="46" y="77"/>
                    <a:pt x="37" y="71"/>
                    <a:pt x="32" y="62"/>
                  </a:cubicBezTo>
                  <a:cubicBezTo>
                    <a:pt x="26" y="51"/>
                    <a:pt x="17" y="41"/>
                    <a:pt x="11" y="29"/>
                  </a:cubicBezTo>
                  <a:cubicBezTo>
                    <a:pt x="7" y="21"/>
                    <a:pt x="1" y="10"/>
                    <a:pt x="0" y="0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2" name="Freeform 239">
              <a:extLst>
                <a:ext uri="{FF2B5EF4-FFF2-40B4-BE49-F238E27FC236}">
                  <a16:creationId xmlns:a16="http://schemas.microsoft.com/office/drawing/2014/main" id="{75E89C4E-2FE8-4529-B670-5E1337B8A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901"/>
              <a:ext cx="89" cy="108"/>
            </a:xfrm>
            <a:custGeom>
              <a:avLst/>
              <a:gdLst>
                <a:gd name="T0" fmla="*/ 6 w 69"/>
                <a:gd name="T1" fmla="*/ 0 h 84"/>
                <a:gd name="T2" fmla="*/ 35 w 69"/>
                <a:gd name="T3" fmla="*/ 58 h 84"/>
                <a:gd name="T4" fmla="*/ 68 w 69"/>
                <a:gd name="T5" fmla="*/ 103 h 84"/>
                <a:gd name="T6" fmla="*/ 107 w 69"/>
                <a:gd name="T7" fmla="*/ 139 h 84"/>
                <a:gd name="T8" fmla="*/ 148 w 69"/>
                <a:gd name="T9" fmla="*/ 179 h 84"/>
                <a:gd name="T10" fmla="*/ 103 w 69"/>
                <a:gd name="T11" fmla="*/ 114 h 84"/>
                <a:gd name="T12" fmla="*/ 62 w 69"/>
                <a:gd name="T13" fmla="*/ 76 h 84"/>
                <a:gd name="T14" fmla="*/ 1 w 69"/>
                <a:gd name="T15" fmla="*/ 1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84">
                  <a:moveTo>
                    <a:pt x="3" y="0"/>
                  </a:moveTo>
                  <a:cubicBezTo>
                    <a:pt x="0" y="7"/>
                    <a:pt x="12" y="21"/>
                    <a:pt x="16" y="27"/>
                  </a:cubicBezTo>
                  <a:cubicBezTo>
                    <a:pt x="21" y="34"/>
                    <a:pt x="25" y="42"/>
                    <a:pt x="32" y="48"/>
                  </a:cubicBezTo>
                  <a:cubicBezTo>
                    <a:pt x="39" y="53"/>
                    <a:pt x="45" y="58"/>
                    <a:pt x="50" y="65"/>
                  </a:cubicBezTo>
                  <a:cubicBezTo>
                    <a:pt x="55" y="72"/>
                    <a:pt x="62" y="79"/>
                    <a:pt x="69" y="84"/>
                  </a:cubicBezTo>
                  <a:cubicBezTo>
                    <a:pt x="60" y="75"/>
                    <a:pt x="56" y="63"/>
                    <a:pt x="48" y="54"/>
                  </a:cubicBezTo>
                  <a:cubicBezTo>
                    <a:pt x="43" y="47"/>
                    <a:pt x="36" y="42"/>
                    <a:pt x="29" y="36"/>
                  </a:cubicBezTo>
                  <a:cubicBezTo>
                    <a:pt x="19" y="27"/>
                    <a:pt x="7" y="13"/>
                    <a:pt x="1" y="1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3" name="Freeform 240">
              <a:extLst>
                <a:ext uri="{FF2B5EF4-FFF2-40B4-BE49-F238E27FC236}">
                  <a16:creationId xmlns:a16="http://schemas.microsoft.com/office/drawing/2014/main" id="{A39522EF-F9B6-49D0-83A1-70D19442F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899"/>
              <a:ext cx="78" cy="35"/>
            </a:xfrm>
            <a:custGeom>
              <a:avLst/>
              <a:gdLst>
                <a:gd name="T0" fmla="*/ 0 w 61"/>
                <a:gd name="T1" fmla="*/ 0 h 28"/>
                <a:gd name="T2" fmla="*/ 58 w 61"/>
                <a:gd name="T3" fmla="*/ 30 h 28"/>
                <a:gd name="T4" fmla="*/ 128 w 61"/>
                <a:gd name="T5" fmla="*/ 55 h 28"/>
                <a:gd name="T6" fmla="*/ 60 w 61"/>
                <a:gd name="T7" fmla="*/ 24 h 28"/>
                <a:gd name="T8" fmla="*/ 1 w 61"/>
                <a:gd name="T9" fmla="*/ 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8">
                  <a:moveTo>
                    <a:pt x="0" y="0"/>
                  </a:moveTo>
                  <a:cubicBezTo>
                    <a:pt x="5" y="9"/>
                    <a:pt x="17" y="12"/>
                    <a:pt x="27" y="15"/>
                  </a:cubicBezTo>
                  <a:cubicBezTo>
                    <a:pt x="38" y="18"/>
                    <a:pt x="52" y="21"/>
                    <a:pt x="61" y="28"/>
                  </a:cubicBezTo>
                  <a:cubicBezTo>
                    <a:pt x="50" y="23"/>
                    <a:pt x="40" y="15"/>
                    <a:pt x="29" y="12"/>
                  </a:cubicBezTo>
                  <a:cubicBezTo>
                    <a:pt x="19" y="10"/>
                    <a:pt x="10" y="4"/>
                    <a:pt x="1" y="2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4" name="Freeform 241">
              <a:extLst>
                <a:ext uri="{FF2B5EF4-FFF2-40B4-BE49-F238E27FC236}">
                  <a16:creationId xmlns:a16="http://schemas.microsoft.com/office/drawing/2014/main" id="{94C0BA30-26A3-41EE-8DD3-99126B080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870"/>
              <a:ext cx="113" cy="14"/>
            </a:xfrm>
            <a:custGeom>
              <a:avLst/>
              <a:gdLst>
                <a:gd name="T0" fmla="*/ 0 w 88"/>
                <a:gd name="T1" fmla="*/ 22 h 11"/>
                <a:gd name="T2" fmla="*/ 40 w 88"/>
                <a:gd name="T3" fmla="*/ 13 h 11"/>
                <a:gd name="T4" fmla="*/ 94 w 88"/>
                <a:gd name="T5" fmla="*/ 5 h 11"/>
                <a:gd name="T6" fmla="*/ 186 w 88"/>
                <a:gd name="T7" fmla="*/ 18 h 11"/>
                <a:gd name="T8" fmla="*/ 17 w 88"/>
                <a:gd name="T9" fmla="*/ 1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">
                  <a:moveTo>
                    <a:pt x="0" y="10"/>
                  </a:moveTo>
                  <a:cubicBezTo>
                    <a:pt x="3" y="11"/>
                    <a:pt x="14" y="8"/>
                    <a:pt x="19" y="6"/>
                  </a:cubicBezTo>
                  <a:cubicBezTo>
                    <a:pt x="27" y="4"/>
                    <a:pt x="36" y="2"/>
                    <a:pt x="44" y="2"/>
                  </a:cubicBezTo>
                  <a:cubicBezTo>
                    <a:pt x="58" y="2"/>
                    <a:pt x="76" y="3"/>
                    <a:pt x="88" y="9"/>
                  </a:cubicBezTo>
                  <a:cubicBezTo>
                    <a:pt x="63" y="3"/>
                    <a:pt x="33" y="0"/>
                    <a:pt x="8" y="7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5" name="Freeform 242">
              <a:extLst>
                <a:ext uri="{FF2B5EF4-FFF2-40B4-BE49-F238E27FC236}">
                  <a16:creationId xmlns:a16="http://schemas.microsoft.com/office/drawing/2014/main" id="{41CDBBC6-1396-41AD-B195-9898C6BD5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890"/>
              <a:ext cx="86" cy="15"/>
            </a:xfrm>
            <a:custGeom>
              <a:avLst/>
              <a:gdLst>
                <a:gd name="T0" fmla="*/ 0 w 67"/>
                <a:gd name="T1" fmla="*/ 0 h 12"/>
                <a:gd name="T2" fmla="*/ 35 w 67"/>
                <a:gd name="T3" fmla="*/ 0 h 12"/>
                <a:gd name="T4" fmla="*/ 76 w 67"/>
                <a:gd name="T5" fmla="*/ 6 h 12"/>
                <a:gd name="T6" fmla="*/ 114 w 67"/>
                <a:gd name="T7" fmla="*/ 14 h 12"/>
                <a:gd name="T8" fmla="*/ 141 w 67"/>
                <a:gd name="T9" fmla="*/ 23 h 12"/>
                <a:gd name="T10" fmla="*/ 99 w 67"/>
                <a:gd name="T11" fmla="*/ 14 h 12"/>
                <a:gd name="T12" fmla="*/ 64 w 67"/>
                <a:gd name="T13" fmla="*/ 8 h 12"/>
                <a:gd name="T14" fmla="*/ 30 w 67"/>
                <a:gd name="T15" fmla="*/ 6 h 12"/>
                <a:gd name="T16" fmla="*/ 5 w 67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12">
                  <a:moveTo>
                    <a:pt x="0" y="0"/>
                  </a:moveTo>
                  <a:cubicBezTo>
                    <a:pt x="5" y="0"/>
                    <a:pt x="11" y="0"/>
                    <a:pt x="16" y="0"/>
                  </a:cubicBezTo>
                  <a:cubicBezTo>
                    <a:pt x="23" y="0"/>
                    <a:pt x="29" y="2"/>
                    <a:pt x="36" y="3"/>
                  </a:cubicBezTo>
                  <a:cubicBezTo>
                    <a:pt x="42" y="4"/>
                    <a:pt x="48" y="5"/>
                    <a:pt x="54" y="7"/>
                  </a:cubicBezTo>
                  <a:cubicBezTo>
                    <a:pt x="58" y="8"/>
                    <a:pt x="62" y="12"/>
                    <a:pt x="67" y="11"/>
                  </a:cubicBezTo>
                  <a:cubicBezTo>
                    <a:pt x="60" y="12"/>
                    <a:pt x="53" y="8"/>
                    <a:pt x="47" y="7"/>
                  </a:cubicBezTo>
                  <a:cubicBezTo>
                    <a:pt x="41" y="6"/>
                    <a:pt x="36" y="4"/>
                    <a:pt x="30" y="4"/>
                  </a:cubicBezTo>
                  <a:cubicBezTo>
                    <a:pt x="25" y="3"/>
                    <a:pt x="19" y="4"/>
                    <a:pt x="14" y="3"/>
                  </a:cubicBezTo>
                  <a:cubicBezTo>
                    <a:pt x="10" y="2"/>
                    <a:pt x="6" y="0"/>
                    <a:pt x="2" y="0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6" name="Freeform 243">
              <a:extLst>
                <a:ext uri="{FF2B5EF4-FFF2-40B4-BE49-F238E27FC236}">
                  <a16:creationId xmlns:a16="http://schemas.microsoft.com/office/drawing/2014/main" id="{243F9CBE-003C-4E65-AE7A-144BE439F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897"/>
              <a:ext cx="68" cy="23"/>
            </a:xfrm>
            <a:custGeom>
              <a:avLst/>
              <a:gdLst>
                <a:gd name="T0" fmla="*/ 0 w 53"/>
                <a:gd name="T1" fmla="*/ 0 h 18"/>
                <a:gd name="T2" fmla="*/ 59 w 53"/>
                <a:gd name="T3" fmla="*/ 19 h 18"/>
                <a:gd name="T4" fmla="*/ 112 w 53"/>
                <a:gd name="T5" fmla="*/ 37 h 18"/>
                <a:gd name="T6" fmla="*/ 42 w 53"/>
                <a:gd name="T7" fmla="*/ 15 h 18"/>
                <a:gd name="T8" fmla="*/ 1 w 53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8">
                  <a:moveTo>
                    <a:pt x="0" y="0"/>
                  </a:moveTo>
                  <a:cubicBezTo>
                    <a:pt x="6" y="4"/>
                    <a:pt x="20" y="7"/>
                    <a:pt x="28" y="9"/>
                  </a:cubicBezTo>
                  <a:cubicBezTo>
                    <a:pt x="37" y="12"/>
                    <a:pt x="46" y="13"/>
                    <a:pt x="53" y="18"/>
                  </a:cubicBezTo>
                  <a:cubicBezTo>
                    <a:pt x="44" y="12"/>
                    <a:pt x="31" y="11"/>
                    <a:pt x="20" y="7"/>
                  </a:cubicBezTo>
                  <a:cubicBezTo>
                    <a:pt x="14" y="5"/>
                    <a:pt x="8" y="3"/>
                    <a:pt x="1" y="1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7" name="Freeform 244">
              <a:extLst>
                <a:ext uri="{FF2B5EF4-FFF2-40B4-BE49-F238E27FC236}">
                  <a16:creationId xmlns:a16="http://schemas.microsoft.com/office/drawing/2014/main" id="{66C5D53A-83D6-460E-8ADD-CFECA1577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023"/>
              <a:ext cx="25" cy="69"/>
            </a:xfrm>
            <a:custGeom>
              <a:avLst/>
              <a:gdLst>
                <a:gd name="T0" fmla="*/ 0 w 19"/>
                <a:gd name="T1" fmla="*/ 0 h 54"/>
                <a:gd name="T2" fmla="*/ 18 w 19"/>
                <a:gd name="T3" fmla="*/ 33 h 54"/>
                <a:gd name="T4" fmla="*/ 28 w 19"/>
                <a:gd name="T5" fmla="*/ 60 h 54"/>
                <a:gd name="T6" fmla="*/ 42 w 19"/>
                <a:gd name="T7" fmla="*/ 112 h 54"/>
                <a:gd name="T8" fmla="*/ 29 w 19"/>
                <a:gd name="T9" fmla="*/ 54 h 54"/>
                <a:gd name="T10" fmla="*/ 0 w 19"/>
                <a:gd name="T11" fmla="*/ 1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54">
                  <a:moveTo>
                    <a:pt x="0" y="0"/>
                  </a:moveTo>
                  <a:cubicBezTo>
                    <a:pt x="1" y="5"/>
                    <a:pt x="6" y="11"/>
                    <a:pt x="8" y="16"/>
                  </a:cubicBezTo>
                  <a:cubicBezTo>
                    <a:pt x="10" y="21"/>
                    <a:pt x="11" y="25"/>
                    <a:pt x="12" y="29"/>
                  </a:cubicBezTo>
                  <a:cubicBezTo>
                    <a:pt x="14" y="38"/>
                    <a:pt x="17" y="45"/>
                    <a:pt x="18" y="54"/>
                  </a:cubicBezTo>
                  <a:cubicBezTo>
                    <a:pt x="19" y="44"/>
                    <a:pt x="14" y="35"/>
                    <a:pt x="13" y="26"/>
                  </a:cubicBezTo>
                  <a:cubicBezTo>
                    <a:pt x="11" y="16"/>
                    <a:pt x="6" y="10"/>
                    <a:pt x="0" y="1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8" name="Freeform 245">
              <a:extLst>
                <a:ext uri="{FF2B5EF4-FFF2-40B4-BE49-F238E27FC236}">
                  <a16:creationId xmlns:a16="http://schemas.microsoft.com/office/drawing/2014/main" id="{6F775F4A-9021-44C3-A079-9DBD70CE3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096"/>
              <a:ext cx="85" cy="151"/>
            </a:xfrm>
            <a:custGeom>
              <a:avLst/>
              <a:gdLst>
                <a:gd name="T0" fmla="*/ 10 w 66"/>
                <a:gd name="T1" fmla="*/ 90 h 118"/>
                <a:gd name="T2" fmla="*/ 0 w 66"/>
                <a:gd name="T3" fmla="*/ 69 h 118"/>
                <a:gd name="T4" fmla="*/ 13 w 66"/>
                <a:gd name="T5" fmla="*/ 82 h 118"/>
                <a:gd name="T6" fmla="*/ 6 w 66"/>
                <a:gd name="T7" fmla="*/ 59 h 118"/>
                <a:gd name="T8" fmla="*/ 45 w 66"/>
                <a:gd name="T9" fmla="*/ 97 h 118"/>
                <a:gd name="T10" fmla="*/ 31 w 66"/>
                <a:gd name="T11" fmla="*/ 60 h 118"/>
                <a:gd name="T12" fmla="*/ 17 w 66"/>
                <a:gd name="T13" fmla="*/ 40 h 118"/>
                <a:gd name="T14" fmla="*/ 39 w 66"/>
                <a:gd name="T15" fmla="*/ 54 h 118"/>
                <a:gd name="T16" fmla="*/ 28 w 66"/>
                <a:gd name="T17" fmla="*/ 33 h 118"/>
                <a:gd name="T18" fmla="*/ 43 w 66"/>
                <a:gd name="T19" fmla="*/ 45 h 118"/>
                <a:gd name="T20" fmla="*/ 39 w 66"/>
                <a:gd name="T21" fmla="*/ 33 h 118"/>
                <a:gd name="T22" fmla="*/ 52 w 66"/>
                <a:gd name="T23" fmla="*/ 37 h 118"/>
                <a:gd name="T24" fmla="*/ 40 w 66"/>
                <a:gd name="T25" fmla="*/ 17 h 118"/>
                <a:gd name="T26" fmla="*/ 80 w 66"/>
                <a:gd name="T27" fmla="*/ 40 h 118"/>
                <a:gd name="T28" fmla="*/ 53 w 66"/>
                <a:gd name="T29" fmla="*/ 10 h 118"/>
                <a:gd name="T30" fmla="*/ 80 w 66"/>
                <a:gd name="T31" fmla="*/ 23 h 118"/>
                <a:gd name="T32" fmla="*/ 71 w 66"/>
                <a:gd name="T33" fmla="*/ 13 h 118"/>
                <a:gd name="T34" fmla="*/ 82 w 66"/>
                <a:gd name="T35" fmla="*/ 17 h 118"/>
                <a:gd name="T36" fmla="*/ 73 w 66"/>
                <a:gd name="T37" fmla="*/ 0 h 118"/>
                <a:gd name="T38" fmla="*/ 98 w 66"/>
                <a:gd name="T39" fmla="*/ 15 h 118"/>
                <a:gd name="T40" fmla="*/ 131 w 66"/>
                <a:gd name="T41" fmla="*/ 51 h 118"/>
                <a:gd name="T42" fmla="*/ 91 w 66"/>
                <a:gd name="T43" fmla="*/ 28 h 118"/>
                <a:gd name="T44" fmla="*/ 104 w 66"/>
                <a:gd name="T45" fmla="*/ 36 h 118"/>
                <a:gd name="T46" fmla="*/ 91 w 66"/>
                <a:gd name="T47" fmla="*/ 31 h 118"/>
                <a:gd name="T48" fmla="*/ 140 w 66"/>
                <a:gd name="T49" fmla="*/ 127 h 118"/>
                <a:gd name="T50" fmla="*/ 120 w 66"/>
                <a:gd name="T51" fmla="*/ 86 h 118"/>
                <a:gd name="T52" fmla="*/ 88 w 66"/>
                <a:gd name="T53" fmla="*/ 58 h 118"/>
                <a:gd name="T54" fmla="*/ 109 w 66"/>
                <a:gd name="T55" fmla="*/ 83 h 118"/>
                <a:gd name="T56" fmla="*/ 68 w 66"/>
                <a:gd name="T57" fmla="*/ 52 h 118"/>
                <a:gd name="T58" fmla="*/ 86 w 66"/>
                <a:gd name="T59" fmla="*/ 72 h 118"/>
                <a:gd name="T60" fmla="*/ 62 w 66"/>
                <a:gd name="T61" fmla="*/ 52 h 118"/>
                <a:gd name="T62" fmla="*/ 102 w 66"/>
                <a:gd name="T63" fmla="*/ 128 h 118"/>
                <a:gd name="T64" fmla="*/ 98 w 66"/>
                <a:gd name="T65" fmla="*/ 174 h 118"/>
                <a:gd name="T66" fmla="*/ 97 w 66"/>
                <a:gd name="T67" fmla="*/ 195 h 118"/>
                <a:gd name="T68" fmla="*/ 68 w 66"/>
                <a:gd name="T69" fmla="*/ 90 h 118"/>
                <a:gd name="T70" fmla="*/ 76 w 66"/>
                <a:gd name="T71" fmla="*/ 137 h 118"/>
                <a:gd name="T72" fmla="*/ 73 w 66"/>
                <a:gd name="T73" fmla="*/ 110 h 118"/>
                <a:gd name="T74" fmla="*/ 55 w 66"/>
                <a:gd name="T75" fmla="*/ 77 h 118"/>
                <a:gd name="T76" fmla="*/ 67 w 66"/>
                <a:gd name="T77" fmla="*/ 145 h 118"/>
                <a:gd name="T78" fmla="*/ 53 w 66"/>
                <a:gd name="T79" fmla="*/ 104 h 118"/>
                <a:gd name="T80" fmla="*/ 52 w 66"/>
                <a:gd name="T81" fmla="*/ 106 h 118"/>
                <a:gd name="T82" fmla="*/ 50 w 66"/>
                <a:gd name="T83" fmla="*/ 99 h 118"/>
                <a:gd name="T84" fmla="*/ 55 w 66"/>
                <a:gd name="T85" fmla="*/ 128 h 118"/>
                <a:gd name="T86" fmla="*/ 53 w 66"/>
                <a:gd name="T87" fmla="*/ 186 h 118"/>
                <a:gd name="T88" fmla="*/ 22 w 66"/>
                <a:gd name="T89" fmla="*/ 247 h 118"/>
                <a:gd name="T90" fmla="*/ 40 w 66"/>
                <a:gd name="T91" fmla="*/ 193 h 118"/>
                <a:gd name="T92" fmla="*/ 43 w 66"/>
                <a:gd name="T93" fmla="*/ 129 h 118"/>
                <a:gd name="T94" fmla="*/ 36 w 66"/>
                <a:gd name="T95" fmla="*/ 168 h 118"/>
                <a:gd name="T96" fmla="*/ 30 w 66"/>
                <a:gd name="T97" fmla="*/ 82 h 118"/>
                <a:gd name="T98" fmla="*/ 30 w 66"/>
                <a:gd name="T99" fmla="*/ 110 h 118"/>
                <a:gd name="T100" fmla="*/ 22 w 66"/>
                <a:gd name="T101" fmla="*/ 86 h 118"/>
                <a:gd name="T102" fmla="*/ 22 w 66"/>
                <a:gd name="T103" fmla="*/ 104 h 118"/>
                <a:gd name="T104" fmla="*/ 15 w 66"/>
                <a:gd name="T105" fmla="*/ 88 h 1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6" h="118">
                  <a:moveTo>
                    <a:pt x="5" y="43"/>
                  </a:moveTo>
                  <a:cubicBezTo>
                    <a:pt x="3" y="39"/>
                    <a:pt x="3" y="36"/>
                    <a:pt x="0" y="33"/>
                  </a:cubicBezTo>
                  <a:cubicBezTo>
                    <a:pt x="2" y="34"/>
                    <a:pt x="6" y="37"/>
                    <a:pt x="6" y="39"/>
                  </a:cubicBezTo>
                  <a:cubicBezTo>
                    <a:pt x="5" y="36"/>
                    <a:pt x="3" y="31"/>
                    <a:pt x="3" y="28"/>
                  </a:cubicBezTo>
                  <a:cubicBezTo>
                    <a:pt x="10" y="32"/>
                    <a:pt x="19" y="37"/>
                    <a:pt x="21" y="46"/>
                  </a:cubicBezTo>
                  <a:cubicBezTo>
                    <a:pt x="17" y="42"/>
                    <a:pt x="17" y="35"/>
                    <a:pt x="15" y="29"/>
                  </a:cubicBezTo>
                  <a:cubicBezTo>
                    <a:pt x="13" y="25"/>
                    <a:pt x="10" y="22"/>
                    <a:pt x="8" y="19"/>
                  </a:cubicBezTo>
                  <a:cubicBezTo>
                    <a:pt x="11" y="21"/>
                    <a:pt x="15" y="22"/>
                    <a:pt x="18" y="26"/>
                  </a:cubicBezTo>
                  <a:cubicBezTo>
                    <a:pt x="15" y="24"/>
                    <a:pt x="14" y="20"/>
                    <a:pt x="13" y="16"/>
                  </a:cubicBezTo>
                  <a:cubicBezTo>
                    <a:pt x="16" y="17"/>
                    <a:pt x="17" y="20"/>
                    <a:pt x="20" y="21"/>
                  </a:cubicBezTo>
                  <a:cubicBezTo>
                    <a:pt x="19" y="19"/>
                    <a:pt x="18" y="18"/>
                    <a:pt x="18" y="16"/>
                  </a:cubicBezTo>
                  <a:cubicBezTo>
                    <a:pt x="20" y="17"/>
                    <a:pt x="21" y="18"/>
                    <a:pt x="24" y="18"/>
                  </a:cubicBezTo>
                  <a:cubicBezTo>
                    <a:pt x="22" y="15"/>
                    <a:pt x="21" y="11"/>
                    <a:pt x="19" y="8"/>
                  </a:cubicBezTo>
                  <a:cubicBezTo>
                    <a:pt x="24" y="11"/>
                    <a:pt x="35" y="13"/>
                    <a:pt x="37" y="19"/>
                  </a:cubicBezTo>
                  <a:cubicBezTo>
                    <a:pt x="32" y="16"/>
                    <a:pt x="29" y="9"/>
                    <a:pt x="25" y="5"/>
                  </a:cubicBezTo>
                  <a:cubicBezTo>
                    <a:pt x="29" y="6"/>
                    <a:pt x="33" y="9"/>
                    <a:pt x="37" y="11"/>
                  </a:cubicBezTo>
                  <a:cubicBezTo>
                    <a:pt x="35" y="10"/>
                    <a:pt x="33" y="8"/>
                    <a:pt x="33" y="6"/>
                  </a:cubicBezTo>
                  <a:cubicBezTo>
                    <a:pt x="35" y="7"/>
                    <a:pt x="36" y="8"/>
                    <a:pt x="39" y="8"/>
                  </a:cubicBezTo>
                  <a:cubicBezTo>
                    <a:pt x="37" y="5"/>
                    <a:pt x="35" y="3"/>
                    <a:pt x="34" y="0"/>
                  </a:cubicBezTo>
                  <a:cubicBezTo>
                    <a:pt x="37" y="4"/>
                    <a:pt x="42" y="5"/>
                    <a:pt x="46" y="7"/>
                  </a:cubicBezTo>
                  <a:cubicBezTo>
                    <a:pt x="51" y="11"/>
                    <a:pt x="59" y="18"/>
                    <a:pt x="61" y="24"/>
                  </a:cubicBezTo>
                  <a:cubicBezTo>
                    <a:pt x="54" y="23"/>
                    <a:pt x="50" y="15"/>
                    <a:pt x="43" y="13"/>
                  </a:cubicBezTo>
                  <a:cubicBezTo>
                    <a:pt x="45" y="14"/>
                    <a:pt x="47" y="15"/>
                    <a:pt x="49" y="17"/>
                  </a:cubicBezTo>
                  <a:cubicBezTo>
                    <a:pt x="47" y="16"/>
                    <a:pt x="45" y="15"/>
                    <a:pt x="43" y="15"/>
                  </a:cubicBezTo>
                  <a:cubicBezTo>
                    <a:pt x="56" y="23"/>
                    <a:pt x="62" y="46"/>
                    <a:pt x="66" y="60"/>
                  </a:cubicBezTo>
                  <a:cubicBezTo>
                    <a:pt x="61" y="55"/>
                    <a:pt x="59" y="47"/>
                    <a:pt x="56" y="41"/>
                  </a:cubicBezTo>
                  <a:cubicBezTo>
                    <a:pt x="52" y="35"/>
                    <a:pt x="46" y="32"/>
                    <a:pt x="41" y="27"/>
                  </a:cubicBezTo>
                  <a:cubicBezTo>
                    <a:pt x="46" y="30"/>
                    <a:pt x="50" y="34"/>
                    <a:pt x="51" y="40"/>
                  </a:cubicBezTo>
                  <a:cubicBezTo>
                    <a:pt x="44" y="35"/>
                    <a:pt x="41" y="28"/>
                    <a:pt x="32" y="25"/>
                  </a:cubicBezTo>
                  <a:cubicBezTo>
                    <a:pt x="35" y="28"/>
                    <a:pt x="38" y="30"/>
                    <a:pt x="40" y="34"/>
                  </a:cubicBezTo>
                  <a:cubicBezTo>
                    <a:pt x="36" y="32"/>
                    <a:pt x="33" y="28"/>
                    <a:pt x="29" y="25"/>
                  </a:cubicBezTo>
                  <a:cubicBezTo>
                    <a:pt x="37" y="37"/>
                    <a:pt x="45" y="46"/>
                    <a:pt x="47" y="61"/>
                  </a:cubicBezTo>
                  <a:cubicBezTo>
                    <a:pt x="47" y="69"/>
                    <a:pt x="47" y="75"/>
                    <a:pt x="46" y="83"/>
                  </a:cubicBezTo>
                  <a:cubicBezTo>
                    <a:pt x="46" y="86"/>
                    <a:pt x="47" y="90"/>
                    <a:pt x="45" y="93"/>
                  </a:cubicBezTo>
                  <a:cubicBezTo>
                    <a:pt x="45" y="76"/>
                    <a:pt x="39" y="59"/>
                    <a:pt x="32" y="43"/>
                  </a:cubicBezTo>
                  <a:cubicBezTo>
                    <a:pt x="35" y="50"/>
                    <a:pt x="40" y="58"/>
                    <a:pt x="36" y="66"/>
                  </a:cubicBezTo>
                  <a:cubicBezTo>
                    <a:pt x="35" y="62"/>
                    <a:pt x="35" y="57"/>
                    <a:pt x="34" y="52"/>
                  </a:cubicBezTo>
                  <a:cubicBezTo>
                    <a:pt x="32" y="46"/>
                    <a:pt x="28" y="42"/>
                    <a:pt x="26" y="37"/>
                  </a:cubicBezTo>
                  <a:cubicBezTo>
                    <a:pt x="28" y="45"/>
                    <a:pt x="34" y="60"/>
                    <a:pt x="31" y="69"/>
                  </a:cubicBezTo>
                  <a:cubicBezTo>
                    <a:pt x="28" y="63"/>
                    <a:pt x="29" y="53"/>
                    <a:pt x="25" y="49"/>
                  </a:cubicBezTo>
                  <a:cubicBezTo>
                    <a:pt x="25" y="49"/>
                    <a:pt x="25" y="50"/>
                    <a:pt x="24" y="51"/>
                  </a:cubicBezTo>
                  <a:cubicBezTo>
                    <a:pt x="24" y="50"/>
                    <a:pt x="23" y="49"/>
                    <a:pt x="23" y="47"/>
                  </a:cubicBezTo>
                  <a:cubicBezTo>
                    <a:pt x="22" y="52"/>
                    <a:pt x="25" y="57"/>
                    <a:pt x="26" y="61"/>
                  </a:cubicBezTo>
                  <a:cubicBezTo>
                    <a:pt x="28" y="70"/>
                    <a:pt x="26" y="80"/>
                    <a:pt x="25" y="88"/>
                  </a:cubicBezTo>
                  <a:cubicBezTo>
                    <a:pt x="22" y="99"/>
                    <a:pt x="17" y="109"/>
                    <a:pt x="10" y="118"/>
                  </a:cubicBezTo>
                  <a:cubicBezTo>
                    <a:pt x="13" y="109"/>
                    <a:pt x="18" y="101"/>
                    <a:pt x="19" y="92"/>
                  </a:cubicBezTo>
                  <a:cubicBezTo>
                    <a:pt x="21" y="82"/>
                    <a:pt x="20" y="72"/>
                    <a:pt x="20" y="62"/>
                  </a:cubicBezTo>
                  <a:cubicBezTo>
                    <a:pt x="20" y="67"/>
                    <a:pt x="20" y="75"/>
                    <a:pt x="17" y="80"/>
                  </a:cubicBezTo>
                  <a:cubicBezTo>
                    <a:pt x="15" y="66"/>
                    <a:pt x="19" y="53"/>
                    <a:pt x="14" y="39"/>
                  </a:cubicBezTo>
                  <a:cubicBezTo>
                    <a:pt x="13" y="43"/>
                    <a:pt x="14" y="48"/>
                    <a:pt x="14" y="52"/>
                  </a:cubicBezTo>
                  <a:cubicBezTo>
                    <a:pt x="12" y="49"/>
                    <a:pt x="12" y="44"/>
                    <a:pt x="10" y="41"/>
                  </a:cubicBezTo>
                  <a:cubicBezTo>
                    <a:pt x="10" y="44"/>
                    <a:pt x="10" y="47"/>
                    <a:pt x="10" y="49"/>
                  </a:cubicBezTo>
                  <a:cubicBezTo>
                    <a:pt x="9" y="47"/>
                    <a:pt x="8" y="44"/>
                    <a:pt x="7" y="42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9" name="Freeform 246">
              <a:extLst>
                <a:ext uri="{FF2B5EF4-FFF2-40B4-BE49-F238E27FC236}">
                  <a16:creationId xmlns:a16="http://schemas.microsoft.com/office/drawing/2014/main" id="{3B88064E-6FC1-4304-BB00-70AE072B9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1142"/>
              <a:ext cx="30" cy="114"/>
            </a:xfrm>
            <a:custGeom>
              <a:avLst/>
              <a:gdLst>
                <a:gd name="T0" fmla="*/ 38 w 23"/>
                <a:gd name="T1" fmla="*/ 1 h 89"/>
                <a:gd name="T2" fmla="*/ 51 w 23"/>
                <a:gd name="T3" fmla="*/ 65 h 89"/>
                <a:gd name="T4" fmla="*/ 35 w 23"/>
                <a:gd name="T5" fmla="*/ 29 h 89"/>
                <a:gd name="T6" fmla="*/ 39 w 23"/>
                <a:gd name="T7" fmla="*/ 47 h 89"/>
                <a:gd name="T8" fmla="*/ 30 w 23"/>
                <a:gd name="T9" fmla="*/ 24 h 89"/>
                <a:gd name="T10" fmla="*/ 39 w 23"/>
                <a:gd name="T11" fmla="*/ 74 h 89"/>
                <a:gd name="T12" fmla="*/ 35 w 23"/>
                <a:gd name="T13" fmla="*/ 136 h 89"/>
                <a:gd name="T14" fmla="*/ 0 w 23"/>
                <a:gd name="T15" fmla="*/ 186 h 89"/>
                <a:gd name="T16" fmla="*/ 22 w 23"/>
                <a:gd name="T17" fmla="*/ 128 h 89"/>
                <a:gd name="T18" fmla="*/ 21 w 23"/>
                <a:gd name="T19" fmla="*/ 99 h 89"/>
                <a:gd name="T20" fmla="*/ 21 w 23"/>
                <a:gd name="T21" fmla="*/ 72 h 89"/>
                <a:gd name="T22" fmla="*/ 13 w 23"/>
                <a:gd name="T23" fmla="*/ 29 h 89"/>
                <a:gd name="T24" fmla="*/ 34 w 23"/>
                <a:gd name="T25" fmla="*/ 0 h 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" h="89">
                  <a:moveTo>
                    <a:pt x="17" y="1"/>
                  </a:moveTo>
                  <a:cubicBezTo>
                    <a:pt x="22" y="11"/>
                    <a:pt x="23" y="20"/>
                    <a:pt x="23" y="31"/>
                  </a:cubicBezTo>
                  <a:cubicBezTo>
                    <a:pt x="22" y="26"/>
                    <a:pt x="21" y="14"/>
                    <a:pt x="16" y="14"/>
                  </a:cubicBezTo>
                  <a:cubicBezTo>
                    <a:pt x="17" y="17"/>
                    <a:pt x="19" y="20"/>
                    <a:pt x="18" y="23"/>
                  </a:cubicBezTo>
                  <a:cubicBezTo>
                    <a:pt x="17" y="20"/>
                    <a:pt x="15" y="16"/>
                    <a:pt x="14" y="12"/>
                  </a:cubicBezTo>
                  <a:cubicBezTo>
                    <a:pt x="13" y="19"/>
                    <a:pt x="17" y="28"/>
                    <a:pt x="18" y="35"/>
                  </a:cubicBezTo>
                  <a:cubicBezTo>
                    <a:pt x="19" y="45"/>
                    <a:pt x="19" y="55"/>
                    <a:pt x="16" y="65"/>
                  </a:cubicBezTo>
                  <a:cubicBezTo>
                    <a:pt x="15" y="71"/>
                    <a:pt x="8" y="89"/>
                    <a:pt x="0" y="88"/>
                  </a:cubicBezTo>
                  <a:cubicBezTo>
                    <a:pt x="0" y="79"/>
                    <a:pt x="9" y="70"/>
                    <a:pt x="10" y="61"/>
                  </a:cubicBezTo>
                  <a:cubicBezTo>
                    <a:pt x="11" y="56"/>
                    <a:pt x="10" y="51"/>
                    <a:pt x="9" y="47"/>
                  </a:cubicBezTo>
                  <a:cubicBezTo>
                    <a:pt x="8" y="42"/>
                    <a:pt x="9" y="39"/>
                    <a:pt x="9" y="34"/>
                  </a:cubicBezTo>
                  <a:cubicBezTo>
                    <a:pt x="10" y="28"/>
                    <a:pt x="4" y="20"/>
                    <a:pt x="6" y="14"/>
                  </a:cubicBezTo>
                  <a:cubicBezTo>
                    <a:pt x="7" y="9"/>
                    <a:pt x="14" y="5"/>
                    <a:pt x="15" y="0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0" name="Freeform 247">
              <a:extLst>
                <a:ext uri="{FF2B5EF4-FFF2-40B4-BE49-F238E27FC236}">
                  <a16:creationId xmlns:a16="http://schemas.microsoft.com/office/drawing/2014/main" id="{D8960315-9B93-4EDA-96F0-873DE101E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1073"/>
              <a:ext cx="44" cy="38"/>
            </a:xfrm>
            <a:custGeom>
              <a:avLst/>
              <a:gdLst>
                <a:gd name="T0" fmla="*/ 0 w 34"/>
                <a:gd name="T1" fmla="*/ 32 h 30"/>
                <a:gd name="T2" fmla="*/ 74 w 34"/>
                <a:gd name="T3" fmla="*/ 61 h 30"/>
                <a:gd name="T4" fmla="*/ 28 w 34"/>
                <a:gd name="T5" fmla="*/ 32 h 30"/>
                <a:gd name="T6" fmla="*/ 47 w 34"/>
                <a:gd name="T7" fmla="*/ 32 h 30"/>
                <a:gd name="T8" fmla="*/ 32 w 34"/>
                <a:gd name="T9" fmla="*/ 23 h 30"/>
                <a:gd name="T10" fmla="*/ 61 w 34"/>
                <a:gd name="T11" fmla="*/ 16 h 30"/>
                <a:gd name="T12" fmla="*/ 1 w 34"/>
                <a:gd name="T13" fmla="*/ 0 h 30"/>
                <a:gd name="T14" fmla="*/ 22 w 34"/>
                <a:gd name="T15" fmla="*/ 16 h 30"/>
                <a:gd name="T16" fmla="*/ 1 w 34"/>
                <a:gd name="T17" fmla="*/ 14 h 30"/>
                <a:gd name="T18" fmla="*/ 16 w 34"/>
                <a:gd name="T19" fmla="*/ 23 h 30"/>
                <a:gd name="T20" fmla="*/ 5 w 34"/>
                <a:gd name="T21" fmla="*/ 20 h 30"/>
                <a:gd name="T22" fmla="*/ 13 w 34"/>
                <a:gd name="T23" fmla="*/ 32 h 30"/>
                <a:gd name="T24" fmla="*/ 0 w 34"/>
                <a:gd name="T25" fmla="*/ 3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30">
                  <a:moveTo>
                    <a:pt x="0" y="16"/>
                  </a:moveTo>
                  <a:cubicBezTo>
                    <a:pt x="9" y="20"/>
                    <a:pt x="29" y="20"/>
                    <a:pt x="34" y="30"/>
                  </a:cubicBezTo>
                  <a:cubicBezTo>
                    <a:pt x="28" y="24"/>
                    <a:pt x="20" y="20"/>
                    <a:pt x="13" y="16"/>
                  </a:cubicBezTo>
                  <a:cubicBezTo>
                    <a:pt x="16" y="16"/>
                    <a:pt x="19" y="16"/>
                    <a:pt x="22" y="16"/>
                  </a:cubicBezTo>
                  <a:cubicBezTo>
                    <a:pt x="20" y="14"/>
                    <a:pt x="17" y="13"/>
                    <a:pt x="15" y="11"/>
                  </a:cubicBezTo>
                  <a:cubicBezTo>
                    <a:pt x="19" y="9"/>
                    <a:pt x="24" y="9"/>
                    <a:pt x="28" y="8"/>
                  </a:cubicBezTo>
                  <a:cubicBezTo>
                    <a:pt x="20" y="3"/>
                    <a:pt x="9" y="5"/>
                    <a:pt x="1" y="0"/>
                  </a:cubicBezTo>
                  <a:cubicBezTo>
                    <a:pt x="3" y="3"/>
                    <a:pt x="7" y="6"/>
                    <a:pt x="10" y="8"/>
                  </a:cubicBezTo>
                  <a:cubicBezTo>
                    <a:pt x="7" y="9"/>
                    <a:pt x="4" y="6"/>
                    <a:pt x="1" y="7"/>
                  </a:cubicBezTo>
                  <a:cubicBezTo>
                    <a:pt x="3" y="9"/>
                    <a:pt x="5" y="9"/>
                    <a:pt x="7" y="11"/>
                  </a:cubicBezTo>
                  <a:cubicBezTo>
                    <a:pt x="6" y="10"/>
                    <a:pt x="4" y="10"/>
                    <a:pt x="2" y="10"/>
                  </a:cubicBezTo>
                  <a:cubicBezTo>
                    <a:pt x="3" y="12"/>
                    <a:pt x="5" y="15"/>
                    <a:pt x="6" y="16"/>
                  </a:cubicBezTo>
                  <a:cubicBezTo>
                    <a:pt x="4" y="16"/>
                    <a:pt x="2" y="15"/>
                    <a:pt x="0" y="15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1" name="Freeform 248">
              <a:extLst>
                <a:ext uri="{FF2B5EF4-FFF2-40B4-BE49-F238E27FC236}">
                  <a16:creationId xmlns:a16="http://schemas.microsoft.com/office/drawing/2014/main" id="{D84B8BB0-A6AF-4FCC-A146-25E6D97B8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960"/>
              <a:ext cx="99" cy="133"/>
            </a:xfrm>
            <a:custGeom>
              <a:avLst/>
              <a:gdLst>
                <a:gd name="T0" fmla="*/ 59 w 77"/>
                <a:gd name="T1" fmla="*/ 1 h 104"/>
                <a:gd name="T2" fmla="*/ 127 w 77"/>
                <a:gd name="T3" fmla="*/ 90 h 104"/>
                <a:gd name="T4" fmla="*/ 163 w 77"/>
                <a:gd name="T5" fmla="*/ 185 h 104"/>
                <a:gd name="T6" fmla="*/ 120 w 77"/>
                <a:gd name="T7" fmla="*/ 113 h 104"/>
                <a:gd name="T8" fmla="*/ 147 w 77"/>
                <a:gd name="T9" fmla="*/ 185 h 104"/>
                <a:gd name="T10" fmla="*/ 75 w 77"/>
                <a:gd name="T11" fmla="*/ 75 h 104"/>
                <a:gd name="T12" fmla="*/ 134 w 77"/>
                <a:gd name="T13" fmla="*/ 217 h 104"/>
                <a:gd name="T14" fmla="*/ 91 w 77"/>
                <a:gd name="T15" fmla="*/ 145 h 104"/>
                <a:gd name="T16" fmla="*/ 103 w 77"/>
                <a:gd name="T17" fmla="*/ 178 h 104"/>
                <a:gd name="T18" fmla="*/ 87 w 77"/>
                <a:gd name="T19" fmla="*/ 155 h 104"/>
                <a:gd name="T20" fmla="*/ 98 w 77"/>
                <a:gd name="T21" fmla="*/ 185 h 104"/>
                <a:gd name="T22" fmla="*/ 82 w 77"/>
                <a:gd name="T23" fmla="*/ 164 h 104"/>
                <a:gd name="T24" fmla="*/ 91 w 77"/>
                <a:gd name="T25" fmla="*/ 211 h 104"/>
                <a:gd name="T26" fmla="*/ 0 w 77"/>
                <a:gd name="T27" fmla="*/ 63 h 104"/>
                <a:gd name="T28" fmla="*/ 69 w 77"/>
                <a:gd name="T29" fmla="*/ 133 h 104"/>
                <a:gd name="T30" fmla="*/ 58 w 77"/>
                <a:gd name="T31" fmla="*/ 90 h 104"/>
                <a:gd name="T32" fmla="*/ 76 w 77"/>
                <a:gd name="T33" fmla="*/ 113 h 104"/>
                <a:gd name="T34" fmla="*/ 73 w 77"/>
                <a:gd name="T35" fmla="*/ 105 h 104"/>
                <a:gd name="T36" fmla="*/ 91 w 77"/>
                <a:gd name="T37" fmla="*/ 125 h 104"/>
                <a:gd name="T38" fmla="*/ 58 w 77"/>
                <a:gd name="T39" fmla="*/ 69 h 104"/>
                <a:gd name="T40" fmla="*/ 35 w 77"/>
                <a:gd name="T41" fmla="*/ 24 h 104"/>
                <a:gd name="T42" fmla="*/ 76 w 77"/>
                <a:gd name="T43" fmla="*/ 58 h 104"/>
                <a:gd name="T44" fmla="*/ 112 w 77"/>
                <a:gd name="T45" fmla="*/ 92 h 104"/>
                <a:gd name="T46" fmla="*/ 75 w 77"/>
                <a:gd name="T47" fmla="*/ 37 h 104"/>
                <a:gd name="T48" fmla="*/ 103 w 77"/>
                <a:gd name="T49" fmla="*/ 59 h 104"/>
                <a:gd name="T50" fmla="*/ 54 w 77"/>
                <a:gd name="T51" fmla="*/ 0 h 10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7" h="104">
                  <a:moveTo>
                    <a:pt x="28" y="1"/>
                  </a:moveTo>
                  <a:cubicBezTo>
                    <a:pt x="40" y="0"/>
                    <a:pt x="56" y="34"/>
                    <a:pt x="60" y="43"/>
                  </a:cubicBezTo>
                  <a:cubicBezTo>
                    <a:pt x="66" y="55"/>
                    <a:pt x="77" y="74"/>
                    <a:pt x="77" y="88"/>
                  </a:cubicBezTo>
                  <a:cubicBezTo>
                    <a:pt x="71" y="77"/>
                    <a:pt x="65" y="63"/>
                    <a:pt x="56" y="54"/>
                  </a:cubicBezTo>
                  <a:cubicBezTo>
                    <a:pt x="63" y="65"/>
                    <a:pt x="65" y="76"/>
                    <a:pt x="69" y="88"/>
                  </a:cubicBezTo>
                  <a:cubicBezTo>
                    <a:pt x="60" y="68"/>
                    <a:pt x="48" y="52"/>
                    <a:pt x="35" y="36"/>
                  </a:cubicBezTo>
                  <a:cubicBezTo>
                    <a:pt x="47" y="57"/>
                    <a:pt x="60" y="79"/>
                    <a:pt x="63" y="104"/>
                  </a:cubicBezTo>
                  <a:cubicBezTo>
                    <a:pt x="56" y="93"/>
                    <a:pt x="52" y="79"/>
                    <a:pt x="43" y="69"/>
                  </a:cubicBezTo>
                  <a:cubicBezTo>
                    <a:pt x="44" y="74"/>
                    <a:pt x="47" y="79"/>
                    <a:pt x="48" y="85"/>
                  </a:cubicBezTo>
                  <a:cubicBezTo>
                    <a:pt x="45" y="82"/>
                    <a:pt x="43" y="78"/>
                    <a:pt x="41" y="74"/>
                  </a:cubicBezTo>
                  <a:cubicBezTo>
                    <a:pt x="43" y="79"/>
                    <a:pt x="45" y="83"/>
                    <a:pt x="46" y="88"/>
                  </a:cubicBezTo>
                  <a:cubicBezTo>
                    <a:pt x="43" y="86"/>
                    <a:pt x="41" y="82"/>
                    <a:pt x="39" y="78"/>
                  </a:cubicBezTo>
                  <a:cubicBezTo>
                    <a:pt x="41" y="85"/>
                    <a:pt x="46" y="94"/>
                    <a:pt x="43" y="101"/>
                  </a:cubicBezTo>
                  <a:cubicBezTo>
                    <a:pt x="40" y="74"/>
                    <a:pt x="22" y="46"/>
                    <a:pt x="0" y="30"/>
                  </a:cubicBezTo>
                  <a:cubicBezTo>
                    <a:pt x="15" y="37"/>
                    <a:pt x="26" y="48"/>
                    <a:pt x="33" y="63"/>
                  </a:cubicBezTo>
                  <a:cubicBezTo>
                    <a:pt x="31" y="56"/>
                    <a:pt x="28" y="50"/>
                    <a:pt x="27" y="43"/>
                  </a:cubicBezTo>
                  <a:cubicBezTo>
                    <a:pt x="31" y="46"/>
                    <a:pt x="33" y="51"/>
                    <a:pt x="36" y="54"/>
                  </a:cubicBezTo>
                  <a:cubicBezTo>
                    <a:pt x="35" y="53"/>
                    <a:pt x="35" y="51"/>
                    <a:pt x="34" y="50"/>
                  </a:cubicBezTo>
                  <a:cubicBezTo>
                    <a:pt x="38" y="53"/>
                    <a:pt x="40" y="57"/>
                    <a:pt x="43" y="60"/>
                  </a:cubicBezTo>
                  <a:cubicBezTo>
                    <a:pt x="37" y="52"/>
                    <a:pt x="32" y="42"/>
                    <a:pt x="27" y="33"/>
                  </a:cubicBezTo>
                  <a:cubicBezTo>
                    <a:pt x="23" y="26"/>
                    <a:pt x="22" y="18"/>
                    <a:pt x="16" y="12"/>
                  </a:cubicBezTo>
                  <a:cubicBezTo>
                    <a:pt x="23" y="17"/>
                    <a:pt x="29" y="22"/>
                    <a:pt x="36" y="27"/>
                  </a:cubicBezTo>
                  <a:cubicBezTo>
                    <a:pt x="40" y="31"/>
                    <a:pt x="52" y="38"/>
                    <a:pt x="53" y="44"/>
                  </a:cubicBezTo>
                  <a:cubicBezTo>
                    <a:pt x="48" y="35"/>
                    <a:pt x="41" y="26"/>
                    <a:pt x="35" y="18"/>
                  </a:cubicBezTo>
                  <a:cubicBezTo>
                    <a:pt x="40" y="21"/>
                    <a:pt x="44" y="25"/>
                    <a:pt x="48" y="28"/>
                  </a:cubicBezTo>
                  <a:cubicBezTo>
                    <a:pt x="45" y="20"/>
                    <a:pt x="34" y="4"/>
                    <a:pt x="26" y="0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2" name="Freeform 249">
              <a:extLst>
                <a:ext uri="{FF2B5EF4-FFF2-40B4-BE49-F238E27FC236}">
                  <a16:creationId xmlns:a16="http://schemas.microsoft.com/office/drawing/2014/main" id="{D2732C9A-B669-4DB4-BAB2-74E27EE53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955"/>
              <a:ext cx="30" cy="64"/>
            </a:xfrm>
            <a:custGeom>
              <a:avLst/>
              <a:gdLst>
                <a:gd name="T0" fmla="*/ 5 w 24"/>
                <a:gd name="T1" fmla="*/ 29 h 50"/>
                <a:gd name="T2" fmla="*/ 44 w 24"/>
                <a:gd name="T3" fmla="*/ 105 h 50"/>
                <a:gd name="T4" fmla="*/ 29 w 24"/>
                <a:gd name="T5" fmla="*/ 47 h 50"/>
                <a:gd name="T6" fmla="*/ 48 w 24"/>
                <a:gd name="T7" fmla="*/ 83 h 50"/>
                <a:gd name="T8" fmla="*/ 24 w 24"/>
                <a:gd name="T9" fmla="*/ 36 h 50"/>
                <a:gd name="T10" fmla="*/ 10 w 24"/>
                <a:gd name="T11" fmla="*/ 10 h 50"/>
                <a:gd name="T12" fmla="*/ 0 w 24"/>
                <a:gd name="T13" fmla="*/ 0 h 50"/>
                <a:gd name="T14" fmla="*/ 16 w 24"/>
                <a:gd name="T15" fmla="*/ 36 h 50"/>
                <a:gd name="T16" fmla="*/ 5 w 24"/>
                <a:gd name="T17" fmla="*/ 28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50">
                  <a:moveTo>
                    <a:pt x="2" y="14"/>
                  </a:moveTo>
                  <a:cubicBezTo>
                    <a:pt x="12" y="20"/>
                    <a:pt x="20" y="39"/>
                    <a:pt x="22" y="50"/>
                  </a:cubicBezTo>
                  <a:cubicBezTo>
                    <a:pt x="20" y="41"/>
                    <a:pt x="15" y="32"/>
                    <a:pt x="14" y="23"/>
                  </a:cubicBezTo>
                  <a:cubicBezTo>
                    <a:pt x="19" y="28"/>
                    <a:pt x="20" y="35"/>
                    <a:pt x="24" y="40"/>
                  </a:cubicBezTo>
                  <a:cubicBezTo>
                    <a:pt x="19" y="36"/>
                    <a:pt x="16" y="23"/>
                    <a:pt x="12" y="17"/>
                  </a:cubicBezTo>
                  <a:cubicBezTo>
                    <a:pt x="10" y="13"/>
                    <a:pt x="8" y="8"/>
                    <a:pt x="5" y="5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3" y="6"/>
                    <a:pt x="6" y="11"/>
                    <a:pt x="8" y="17"/>
                  </a:cubicBezTo>
                  <a:cubicBezTo>
                    <a:pt x="7" y="16"/>
                    <a:pt x="4" y="14"/>
                    <a:pt x="2" y="13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3" name="Freeform 250">
              <a:extLst>
                <a:ext uri="{FF2B5EF4-FFF2-40B4-BE49-F238E27FC236}">
                  <a16:creationId xmlns:a16="http://schemas.microsoft.com/office/drawing/2014/main" id="{C19C8423-0741-4B2D-BC31-518775E19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983"/>
              <a:ext cx="48" cy="115"/>
            </a:xfrm>
            <a:custGeom>
              <a:avLst/>
              <a:gdLst>
                <a:gd name="T0" fmla="*/ 40 w 38"/>
                <a:gd name="T1" fmla="*/ 173 h 90"/>
                <a:gd name="T2" fmla="*/ 25 w 38"/>
                <a:gd name="T3" fmla="*/ 128 h 90"/>
                <a:gd name="T4" fmla="*/ 5 w 38"/>
                <a:gd name="T5" fmla="*/ 89 h 90"/>
                <a:gd name="T6" fmla="*/ 37 w 38"/>
                <a:gd name="T7" fmla="*/ 141 h 90"/>
                <a:gd name="T8" fmla="*/ 23 w 38"/>
                <a:gd name="T9" fmla="*/ 103 h 90"/>
                <a:gd name="T10" fmla="*/ 0 w 38"/>
                <a:gd name="T11" fmla="*/ 60 h 90"/>
                <a:gd name="T12" fmla="*/ 47 w 38"/>
                <a:gd name="T13" fmla="*/ 129 h 90"/>
                <a:gd name="T14" fmla="*/ 37 w 38"/>
                <a:gd name="T15" fmla="*/ 92 h 90"/>
                <a:gd name="T16" fmla="*/ 51 w 38"/>
                <a:gd name="T17" fmla="*/ 111 h 90"/>
                <a:gd name="T18" fmla="*/ 37 w 38"/>
                <a:gd name="T19" fmla="*/ 66 h 90"/>
                <a:gd name="T20" fmla="*/ 14 w 38"/>
                <a:gd name="T21" fmla="*/ 19 h 90"/>
                <a:gd name="T22" fmla="*/ 40 w 38"/>
                <a:gd name="T23" fmla="*/ 59 h 90"/>
                <a:gd name="T24" fmla="*/ 61 w 38"/>
                <a:gd name="T25" fmla="*/ 112 h 90"/>
                <a:gd name="T26" fmla="*/ 18 w 38"/>
                <a:gd name="T27" fmla="*/ 0 h 90"/>
                <a:gd name="T28" fmla="*/ 77 w 38"/>
                <a:gd name="T29" fmla="*/ 128 h 90"/>
                <a:gd name="T30" fmla="*/ 59 w 38"/>
                <a:gd name="T31" fmla="*/ 100 h 90"/>
                <a:gd name="T32" fmla="*/ 68 w 38"/>
                <a:gd name="T33" fmla="*/ 125 h 90"/>
                <a:gd name="T34" fmla="*/ 61 w 38"/>
                <a:gd name="T35" fmla="*/ 114 h 90"/>
                <a:gd name="T36" fmla="*/ 67 w 38"/>
                <a:gd name="T37" fmla="*/ 141 h 90"/>
                <a:gd name="T38" fmla="*/ 48 w 38"/>
                <a:gd name="T39" fmla="*/ 111 h 90"/>
                <a:gd name="T40" fmla="*/ 56 w 38"/>
                <a:gd name="T41" fmla="*/ 165 h 90"/>
                <a:gd name="T42" fmla="*/ 48 w 38"/>
                <a:gd name="T43" fmla="*/ 143 h 90"/>
                <a:gd name="T44" fmla="*/ 54 w 38"/>
                <a:gd name="T45" fmla="*/ 175 h 90"/>
                <a:gd name="T46" fmla="*/ 43 w 38"/>
                <a:gd name="T47" fmla="*/ 148 h 90"/>
                <a:gd name="T48" fmla="*/ 47 w 38"/>
                <a:gd name="T49" fmla="*/ 188 h 90"/>
                <a:gd name="T50" fmla="*/ 43 w 38"/>
                <a:gd name="T51" fmla="*/ 175 h 90"/>
                <a:gd name="T52" fmla="*/ 43 w 38"/>
                <a:gd name="T53" fmla="*/ 18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" h="90">
                  <a:moveTo>
                    <a:pt x="20" y="83"/>
                  </a:moveTo>
                  <a:cubicBezTo>
                    <a:pt x="18" y="76"/>
                    <a:pt x="16" y="68"/>
                    <a:pt x="13" y="61"/>
                  </a:cubicBezTo>
                  <a:cubicBezTo>
                    <a:pt x="10" y="55"/>
                    <a:pt x="5" y="49"/>
                    <a:pt x="2" y="43"/>
                  </a:cubicBezTo>
                  <a:cubicBezTo>
                    <a:pt x="9" y="49"/>
                    <a:pt x="15" y="58"/>
                    <a:pt x="18" y="67"/>
                  </a:cubicBezTo>
                  <a:cubicBezTo>
                    <a:pt x="15" y="62"/>
                    <a:pt x="13" y="55"/>
                    <a:pt x="11" y="49"/>
                  </a:cubicBezTo>
                  <a:cubicBezTo>
                    <a:pt x="8" y="43"/>
                    <a:pt x="2" y="35"/>
                    <a:pt x="0" y="29"/>
                  </a:cubicBezTo>
                  <a:cubicBezTo>
                    <a:pt x="10" y="39"/>
                    <a:pt x="19" y="49"/>
                    <a:pt x="23" y="62"/>
                  </a:cubicBezTo>
                  <a:cubicBezTo>
                    <a:pt x="21" y="56"/>
                    <a:pt x="19" y="50"/>
                    <a:pt x="18" y="44"/>
                  </a:cubicBezTo>
                  <a:cubicBezTo>
                    <a:pt x="21" y="46"/>
                    <a:pt x="23" y="50"/>
                    <a:pt x="25" y="53"/>
                  </a:cubicBezTo>
                  <a:cubicBezTo>
                    <a:pt x="22" y="46"/>
                    <a:pt x="20" y="39"/>
                    <a:pt x="18" y="32"/>
                  </a:cubicBezTo>
                  <a:cubicBezTo>
                    <a:pt x="15" y="24"/>
                    <a:pt x="10" y="17"/>
                    <a:pt x="7" y="9"/>
                  </a:cubicBezTo>
                  <a:cubicBezTo>
                    <a:pt x="11" y="16"/>
                    <a:pt x="16" y="21"/>
                    <a:pt x="20" y="28"/>
                  </a:cubicBezTo>
                  <a:cubicBezTo>
                    <a:pt x="24" y="36"/>
                    <a:pt x="27" y="45"/>
                    <a:pt x="30" y="54"/>
                  </a:cubicBezTo>
                  <a:cubicBezTo>
                    <a:pt x="26" y="35"/>
                    <a:pt x="19" y="16"/>
                    <a:pt x="9" y="0"/>
                  </a:cubicBezTo>
                  <a:cubicBezTo>
                    <a:pt x="26" y="13"/>
                    <a:pt x="33" y="42"/>
                    <a:pt x="38" y="61"/>
                  </a:cubicBezTo>
                  <a:cubicBezTo>
                    <a:pt x="36" y="57"/>
                    <a:pt x="32" y="52"/>
                    <a:pt x="29" y="48"/>
                  </a:cubicBezTo>
                  <a:cubicBezTo>
                    <a:pt x="30" y="52"/>
                    <a:pt x="32" y="56"/>
                    <a:pt x="34" y="60"/>
                  </a:cubicBezTo>
                  <a:cubicBezTo>
                    <a:pt x="32" y="58"/>
                    <a:pt x="31" y="57"/>
                    <a:pt x="30" y="55"/>
                  </a:cubicBezTo>
                  <a:cubicBezTo>
                    <a:pt x="31" y="59"/>
                    <a:pt x="33" y="63"/>
                    <a:pt x="33" y="67"/>
                  </a:cubicBezTo>
                  <a:cubicBezTo>
                    <a:pt x="28" y="64"/>
                    <a:pt x="26" y="58"/>
                    <a:pt x="24" y="53"/>
                  </a:cubicBezTo>
                  <a:cubicBezTo>
                    <a:pt x="24" y="61"/>
                    <a:pt x="32" y="70"/>
                    <a:pt x="28" y="79"/>
                  </a:cubicBezTo>
                  <a:cubicBezTo>
                    <a:pt x="26" y="76"/>
                    <a:pt x="25" y="73"/>
                    <a:pt x="24" y="69"/>
                  </a:cubicBezTo>
                  <a:cubicBezTo>
                    <a:pt x="26" y="74"/>
                    <a:pt x="27" y="79"/>
                    <a:pt x="27" y="84"/>
                  </a:cubicBezTo>
                  <a:cubicBezTo>
                    <a:pt x="24" y="81"/>
                    <a:pt x="23" y="75"/>
                    <a:pt x="21" y="71"/>
                  </a:cubicBezTo>
                  <a:cubicBezTo>
                    <a:pt x="22" y="77"/>
                    <a:pt x="26" y="84"/>
                    <a:pt x="23" y="90"/>
                  </a:cubicBezTo>
                  <a:cubicBezTo>
                    <a:pt x="23" y="89"/>
                    <a:pt x="21" y="86"/>
                    <a:pt x="21" y="84"/>
                  </a:cubicBezTo>
                  <a:cubicBezTo>
                    <a:pt x="21" y="85"/>
                    <a:pt x="21" y="89"/>
                    <a:pt x="21" y="88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4" name="Freeform 251">
              <a:extLst>
                <a:ext uri="{FF2B5EF4-FFF2-40B4-BE49-F238E27FC236}">
                  <a16:creationId xmlns:a16="http://schemas.microsoft.com/office/drawing/2014/main" id="{E937577B-2B0E-4960-A795-790C7C608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1100"/>
              <a:ext cx="47" cy="23"/>
            </a:xfrm>
            <a:custGeom>
              <a:avLst/>
              <a:gdLst>
                <a:gd name="T0" fmla="*/ 0 w 37"/>
                <a:gd name="T1" fmla="*/ 0 h 18"/>
                <a:gd name="T2" fmla="*/ 18 w 37"/>
                <a:gd name="T3" fmla="*/ 37 h 18"/>
                <a:gd name="T4" fmla="*/ 46 w 37"/>
                <a:gd name="T5" fmla="*/ 28 h 18"/>
                <a:gd name="T6" fmla="*/ 61 w 37"/>
                <a:gd name="T7" fmla="*/ 17 h 18"/>
                <a:gd name="T8" fmla="*/ 76 w 37"/>
                <a:gd name="T9" fmla="*/ 10 h 18"/>
                <a:gd name="T10" fmla="*/ 48 w 37"/>
                <a:gd name="T11" fmla="*/ 17 h 18"/>
                <a:gd name="T12" fmla="*/ 24 w 37"/>
                <a:gd name="T13" fmla="*/ 23 h 18"/>
                <a:gd name="T14" fmla="*/ 1 w 37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18">
                  <a:moveTo>
                    <a:pt x="0" y="0"/>
                  </a:moveTo>
                  <a:cubicBezTo>
                    <a:pt x="2" y="5"/>
                    <a:pt x="1" y="18"/>
                    <a:pt x="9" y="18"/>
                  </a:cubicBezTo>
                  <a:cubicBezTo>
                    <a:pt x="13" y="18"/>
                    <a:pt x="18" y="15"/>
                    <a:pt x="22" y="13"/>
                  </a:cubicBezTo>
                  <a:cubicBezTo>
                    <a:pt x="24" y="11"/>
                    <a:pt x="27" y="10"/>
                    <a:pt x="30" y="8"/>
                  </a:cubicBezTo>
                  <a:cubicBezTo>
                    <a:pt x="32" y="7"/>
                    <a:pt x="35" y="6"/>
                    <a:pt x="37" y="5"/>
                  </a:cubicBezTo>
                  <a:cubicBezTo>
                    <a:pt x="32" y="4"/>
                    <a:pt x="28" y="7"/>
                    <a:pt x="24" y="8"/>
                  </a:cubicBezTo>
                  <a:cubicBezTo>
                    <a:pt x="20" y="9"/>
                    <a:pt x="16" y="11"/>
                    <a:pt x="12" y="11"/>
                  </a:cubicBezTo>
                  <a:cubicBezTo>
                    <a:pt x="4" y="12"/>
                    <a:pt x="4" y="5"/>
                    <a:pt x="1" y="0"/>
                  </a:cubicBezTo>
                </a:path>
              </a:pathLst>
            </a:custGeom>
            <a:solidFill>
              <a:srgbClr val="F9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5" name="Freeform 252">
              <a:extLst>
                <a:ext uri="{FF2B5EF4-FFF2-40B4-BE49-F238E27FC236}">
                  <a16:creationId xmlns:a16="http://schemas.microsoft.com/office/drawing/2014/main" id="{25CD4A76-9F4D-454E-93DC-58B8A0283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115"/>
              <a:ext cx="12" cy="23"/>
            </a:xfrm>
            <a:custGeom>
              <a:avLst/>
              <a:gdLst>
                <a:gd name="T0" fmla="*/ 12 w 9"/>
                <a:gd name="T1" fmla="*/ 0 h 18"/>
                <a:gd name="T2" fmla="*/ 7 w 9"/>
                <a:gd name="T3" fmla="*/ 15 h 18"/>
                <a:gd name="T4" fmla="*/ 21 w 9"/>
                <a:gd name="T5" fmla="*/ 37 h 18"/>
                <a:gd name="T6" fmla="*/ 15 w 9"/>
                <a:gd name="T7" fmla="*/ 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8">
                  <a:moveTo>
                    <a:pt x="5" y="0"/>
                  </a:moveTo>
                  <a:cubicBezTo>
                    <a:pt x="0" y="1"/>
                    <a:pt x="1" y="3"/>
                    <a:pt x="3" y="7"/>
                  </a:cubicBezTo>
                  <a:cubicBezTo>
                    <a:pt x="5" y="11"/>
                    <a:pt x="6" y="15"/>
                    <a:pt x="9" y="18"/>
                  </a:cubicBezTo>
                  <a:cubicBezTo>
                    <a:pt x="7" y="12"/>
                    <a:pt x="8" y="6"/>
                    <a:pt x="6" y="1"/>
                  </a:cubicBezTo>
                </a:path>
              </a:pathLst>
            </a:custGeom>
            <a:solidFill>
              <a:srgbClr val="F9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6" name="Freeform 253">
              <a:extLst>
                <a:ext uri="{FF2B5EF4-FFF2-40B4-BE49-F238E27FC236}">
                  <a16:creationId xmlns:a16="http://schemas.microsoft.com/office/drawing/2014/main" id="{654262F0-C4F2-4444-8C84-A9D88ADB1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171"/>
              <a:ext cx="29" cy="48"/>
            </a:xfrm>
            <a:custGeom>
              <a:avLst/>
              <a:gdLst>
                <a:gd name="T0" fmla="*/ 18 w 23"/>
                <a:gd name="T1" fmla="*/ 0 h 37"/>
                <a:gd name="T2" fmla="*/ 8 w 23"/>
                <a:gd name="T3" fmla="*/ 29 h 37"/>
                <a:gd name="T4" fmla="*/ 1 w 23"/>
                <a:gd name="T5" fmla="*/ 51 h 37"/>
                <a:gd name="T6" fmla="*/ 20 w 23"/>
                <a:gd name="T7" fmla="*/ 73 h 37"/>
                <a:gd name="T8" fmla="*/ 47 w 23"/>
                <a:gd name="T9" fmla="*/ 80 h 37"/>
                <a:gd name="T10" fmla="*/ 14 w 23"/>
                <a:gd name="T11" fmla="*/ 49 h 37"/>
                <a:gd name="T12" fmla="*/ 16 w 23"/>
                <a:gd name="T13" fmla="*/ 23 h 37"/>
                <a:gd name="T14" fmla="*/ 20 w 23"/>
                <a:gd name="T15" fmla="*/ 1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37">
                  <a:moveTo>
                    <a:pt x="9" y="0"/>
                  </a:moveTo>
                  <a:cubicBezTo>
                    <a:pt x="9" y="4"/>
                    <a:pt x="6" y="9"/>
                    <a:pt x="4" y="13"/>
                  </a:cubicBezTo>
                  <a:cubicBezTo>
                    <a:pt x="3" y="16"/>
                    <a:pt x="0" y="20"/>
                    <a:pt x="1" y="23"/>
                  </a:cubicBezTo>
                  <a:cubicBezTo>
                    <a:pt x="3" y="27"/>
                    <a:pt x="7" y="30"/>
                    <a:pt x="10" y="33"/>
                  </a:cubicBezTo>
                  <a:cubicBezTo>
                    <a:pt x="14" y="36"/>
                    <a:pt x="18" y="36"/>
                    <a:pt x="23" y="37"/>
                  </a:cubicBezTo>
                  <a:cubicBezTo>
                    <a:pt x="17" y="34"/>
                    <a:pt x="8" y="30"/>
                    <a:pt x="7" y="22"/>
                  </a:cubicBezTo>
                  <a:cubicBezTo>
                    <a:pt x="7" y="18"/>
                    <a:pt x="8" y="15"/>
                    <a:pt x="8" y="11"/>
                  </a:cubicBezTo>
                  <a:cubicBezTo>
                    <a:pt x="9" y="8"/>
                    <a:pt x="11" y="4"/>
                    <a:pt x="10" y="1"/>
                  </a:cubicBezTo>
                </a:path>
              </a:pathLst>
            </a:custGeom>
            <a:solidFill>
              <a:srgbClr val="F9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7" name="Freeform 254">
              <a:extLst>
                <a:ext uri="{FF2B5EF4-FFF2-40B4-BE49-F238E27FC236}">
                  <a16:creationId xmlns:a16="http://schemas.microsoft.com/office/drawing/2014/main" id="{8D6E535B-5786-4F91-BBFE-4D984A9AD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222"/>
              <a:ext cx="12" cy="26"/>
            </a:xfrm>
            <a:custGeom>
              <a:avLst/>
              <a:gdLst>
                <a:gd name="T0" fmla="*/ 1 w 9"/>
                <a:gd name="T1" fmla="*/ 1 h 20"/>
                <a:gd name="T2" fmla="*/ 9 w 9"/>
                <a:gd name="T3" fmla="*/ 44 h 20"/>
                <a:gd name="T4" fmla="*/ 21 w 9"/>
                <a:gd name="T5" fmla="*/ 35 h 20"/>
                <a:gd name="T6" fmla="*/ 12 w 9"/>
                <a:gd name="T7" fmla="*/ 16 h 20"/>
                <a:gd name="T8" fmla="*/ 7 w 9"/>
                <a:gd name="T9" fmla="*/ 7 h 20"/>
                <a:gd name="T10" fmla="*/ 0 w 9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0">
                  <a:moveTo>
                    <a:pt x="1" y="1"/>
                  </a:moveTo>
                  <a:cubicBezTo>
                    <a:pt x="4" y="6"/>
                    <a:pt x="6" y="14"/>
                    <a:pt x="4" y="20"/>
                  </a:cubicBezTo>
                  <a:cubicBezTo>
                    <a:pt x="5" y="18"/>
                    <a:pt x="6" y="16"/>
                    <a:pt x="9" y="16"/>
                  </a:cubicBezTo>
                  <a:cubicBezTo>
                    <a:pt x="8" y="13"/>
                    <a:pt x="6" y="10"/>
                    <a:pt x="5" y="7"/>
                  </a:cubicBezTo>
                  <a:cubicBezTo>
                    <a:pt x="5" y="6"/>
                    <a:pt x="5" y="5"/>
                    <a:pt x="3" y="3"/>
                  </a:cubicBezTo>
                  <a:cubicBezTo>
                    <a:pt x="2" y="2"/>
                    <a:pt x="1" y="2"/>
                    <a:pt x="0" y="0"/>
                  </a:cubicBezTo>
                </a:path>
              </a:pathLst>
            </a:custGeom>
            <a:solidFill>
              <a:srgbClr val="F9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8" name="Freeform 255">
              <a:extLst>
                <a:ext uri="{FF2B5EF4-FFF2-40B4-BE49-F238E27FC236}">
                  <a16:creationId xmlns:a16="http://schemas.microsoft.com/office/drawing/2014/main" id="{CE3D3D5B-267C-40FA-97DD-BE6F65106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1249"/>
              <a:ext cx="48" cy="16"/>
            </a:xfrm>
            <a:custGeom>
              <a:avLst/>
              <a:gdLst>
                <a:gd name="T0" fmla="*/ 21 w 37"/>
                <a:gd name="T1" fmla="*/ 28 h 12"/>
                <a:gd name="T2" fmla="*/ 0 w 37"/>
                <a:gd name="T3" fmla="*/ 12 h 12"/>
                <a:gd name="T4" fmla="*/ 21 w 37"/>
                <a:gd name="T5" fmla="*/ 9 h 12"/>
                <a:gd name="T6" fmla="*/ 39 w 37"/>
                <a:gd name="T7" fmla="*/ 0 h 12"/>
                <a:gd name="T8" fmla="*/ 58 w 37"/>
                <a:gd name="T9" fmla="*/ 1 h 12"/>
                <a:gd name="T10" fmla="*/ 80 w 37"/>
                <a:gd name="T11" fmla="*/ 5 h 12"/>
                <a:gd name="T12" fmla="*/ 45 w 37"/>
                <a:gd name="T13" fmla="*/ 15 h 12"/>
                <a:gd name="T14" fmla="*/ 32 w 37"/>
                <a:gd name="T15" fmla="*/ 21 h 12"/>
                <a:gd name="T16" fmla="*/ 22 w 37"/>
                <a:gd name="T17" fmla="*/ 2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12">
                  <a:moveTo>
                    <a:pt x="9" y="12"/>
                  </a:moveTo>
                  <a:cubicBezTo>
                    <a:pt x="5" y="12"/>
                    <a:pt x="0" y="11"/>
                    <a:pt x="0" y="5"/>
                  </a:cubicBezTo>
                  <a:cubicBezTo>
                    <a:pt x="4" y="4"/>
                    <a:pt x="6" y="6"/>
                    <a:pt x="9" y="4"/>
                  </a:cubicBezTo>
                  <a:cubicBezTo>
                    <a:pt x="12" y="2"/>
                    <a:pt x="13" y="0"/>
                    <a:pt x="18" y="0"/>
                  </a:cubicBezTo>
                  <a:cubicBezTo>
                    <a:pt x="21" y="0"/>
                    <a:pt x="24" y="0"/>
                    <a:pt x="27" y="1"/>
                  </a:cubicBezTo>
                  <a:cubicBezTo>
                    <a:pt x="31" y="1"/>
                    <a:pt x="34" y="0"/>
                    <a:pt x="37" y="2"/>
                  </a:cubicBezTo>
                  <a:cubicBezTo>
                    <a:pt x="31" y="1"/>
                    <a:pt x="25" y="4"/>
                    <a:pt x="21" y="6"/>
                  </a:cubicBezTo>
                  <a:cubicBezTo>
                    <a:pt x="19" y="7"/>
                    <a:pt x="17" y="9"/>
                    <a:pt x="15" y="9"/>
                  </a:cubicBezTo>
                  <a:cubicBezTo>
                    <a:pt x="13" y="10"/>
                    <a:pt x="11" y="10"/>
                    <a:pt x="10" y="11"/>
                  </a:cubicBezTo>
                </a:path>
              </a:pathLst>
            </a:custGeom>
            <a:solidFill>
              <a:srgbClr val="F7BF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9" name="Freeform 256">
              <a:extLst>
                <a:ext uri="{FF2B5EF4-FFF2-40B4-BE49-F238E27FC236}">
                  <a16:creationId xmlns:a16="http://schemas.microsoft.com/office/drawing/2014/main" id="{59A07EDE-2852-4D4E-BEF9-BB4BEBE5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1254"/>
              <a:ext cx="47" cy="29"/>
            </a:xfrm>
            <a:custGeom>
              <a:avLst/>
              <a:gdLst>
                <a:gd name="T0" fmla="*/ 1 w 36"/>
                <a:gd name="T1" fmla="*/ 29 h 22"/>
                <a:gd name="T2" fmla="*/ 1 w 36"/>
                <a:gd name="T3" fmla="*/ 45 h 22"/>
                <a:gd name="T4" fmla="*/ 12 w 36"/>
                <a:gd name="T5" fmla="*/ 50 h 22"/>
                <a:gd name="T6" fmla="*/ 38 w 36"/>
                <a:gd name="T7" fmla="*/ 44 h 22"/>
                <a:gd name="T8" fmla="*/ 60 w 36"/>
                <a:gd name="T9" fmla="*/ 22 h 22"/>
                <a:gd name="T10" fmla="*/ 80 w 36"/>
                <a:gd name="T11" fmla="*/ 1 h 22"/>
                <a:gd name="T12" fmla="*/ 38 w 36"/>
                <a:gd name="T13" fmla="*/ 15 h 22"/>
                <a:gd name="T14" fmla="*/ 1 w 36"/>
                <a:gd name="T15" fmla="*/ 29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22">
                  <a:moveTo>
                    <a:pt x="1" y="13"/>
                  </a:moveTo>
                  <a:cubicBezTo>
                    <a:pt x="1" y="15"/>
                    <a:pt x="0" y="18"/>
                    <a:pt x="1" y="20"/>
                  </a:cubicBezTo>
                  <a:cubicBezTo>
                    <a:pt x="1" y="22"/>
                    <a:pt x="3" y="22"/>
                    <a:pt x="5" y="22"/>
                  </a:cubicBezTo>
                  <a:cubicBezTo>
                    <a:pt x="9" y="22"/>
                    <a:pt x="14" y="21"/>
                    <a:pt x="17" y="19"/>
                  </a:cubicBezTo>
                  <a:cubicBezTo>
                    <a:pt x="21" y="17"/>
                    <a:pt x="24" y="13"/>
                    <a:pt x="27" y="10"/>
                  </a:cubicBezTo>
                  <a:cubicBezTo>
                    <a:pt x="29" y="7"/>
                    <a:pt x="33" y="1"/>
                    <a:pt x="36" y="1"/>
                  </a:cubicBezTo>
                  <a:cubicBezTo>
                    <a:pt x="30" y="0"/>
                    <a:pt x="22" y="3"/>
                    <a:pt x="17" y="6"/>
                  </a:cubicBezTo>
                  <a:cubicBezTo>
                    <a:pt x="12" y="9"/>
                    <a:pt x="6" y="10"/>
                    <a:pt x="1" y="13"/>
                  </a:cubicBezTo>
                </a:path>
              </a:pathLst>
            </a:custGeom>
            <a:solidFill>
              <a:srgbClr val="F7BF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0" name="Freeform 257">
              <a:extLst>
                <a:ext uri="{FF2B5EF4-FFF2-40B4-BE49-F238E27FC236}">
                  <a16:creationId xmlns:a16="http://schemas.microsoft.com/office/drawing/2014/main" id="{90AD7079-BBCC-4044-BAD1-F62BA1100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1188"/>
              <a:ext cx="76" cy="106"/>
            </a:xfrm>
            <a:custGeom>
              <a:avLst/>
              <a:gdLst>
                <a:gd name="T0" fmla="*/ 113 w 59"/>
                <a:gd name="T1" fmla="*/ 0 h 83"/>
                <a:gd name="T2" fmla="*/ 0 w 59"/>
                <a:gd name="T3" fmla="*/ 172 h 83"/>
                <a:gd name="T4" fmla="*/ 113 w 59"/>
                <a:gd name="T5" fmla="*/ 0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83">
                  <a:moveTo>
                    <a:pt x="53" y="0"/>
                  </a:moveTo>
                  <a:cubicBezTo>
                    <a:pt x="53" y="0"/>
                    <a:pt x="55" y="56"/>
                    <a:pt x="0" y="83"/>
                  </a:cubicBezTo>
                  <a:cubicBezTo>
                    <a:pt x="0" y="83"/>
                    <a:pt x="59" y="68"/>
                    <a:pt x="53" y="0"/>
                  </a:cubicBezTo>
                  <a:close/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1" name="Freeform 258">
              <a:extLst>
                <a:ext uri="{FF2B5EF4-FFF2-40B4-BE49-F238E27FC236}">
                  <a16:creationId xmlns:a16="http://schemas.microsoft.com/office/drawing/2014/main" id="{E80B9D95-3140-476D-B48B-B8CDCB10A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1187"/>
              <a:ext cx="17" cy="25"/>
            </a:xfrm>
            <a:custGeom>
              <a:avLst/>
              <a:gdLst>
                <a:gd name="T0" fmla="*/ 0 w 13"/>
                <a:gd name="T1" fmla="*/ 0 h 20"/>
                <a:gd name="T2" fmla="*/ 21 w 13"/>
                <a:gd name="T3" fmla="*/ 23 h 20"/>
                <a:gd name="T4" fmla="*/ 7 w 13"/>
                <a:gd name="T5" fmla="*/ 39 h 20"/>
                <a:gd name="T6" fmla="*/ 24 w 13"/>
                <a:gd name="T7" fmla="*/ 29 h 20"/>
                <a:gd name="T8" fmla="*/ 24 w 13"/>
                <a:gd name="T9" fmla="*/ 14 h 20"/>
                <a:gd name="T10" fmla="*/ 0 w 13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0">
                  <a:moveTo>
                    <a:pt x="0" y="0"/>
                  </a:moveTo>
                  <a:cubicBezTo>
                    <a:pt x="3" y="2"/>
                    <a:pt x="9" y="6"/>
                    <a:pt x="9" y="11"/>
                  </a:cubicBezTo>
                  <a:cubicBezTo>
                    <a:pt x="9" y="14"/>
                    <a:pt x="6" y="17"/>
                    <a:pt x="3" y="20"/>
                  </a:cubicBezTo>
                  <a:cubicBezTo>
                    <a:pt x="5" y="17"/>
                    <a:pt x="9" y="17"/>
                    <a:pt x="11" y="14"/>
                  </a:cubicBezTo>
                  <a:cubicBezTo>
                    <a:pt x="13" y="12"/>
                    <a:pt x="13" y="9"/>
                    <a:pt x="11" y="7"/>
                  </a:cubicBezTo>
                  <a:cubicBezTo>
                    <a:pt x="9" y="3"/>
                    <a:pt x="4" y="2"/>
                    <a:pt x="0" y="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2" name="Freeform 259">
              <a:extLst>
                <a:ext uri="{FF2B5EF4-FFF2-40B4-BE49-F238E27FC236}">
                  <a16:creationId xmlns:a16="http://schemas.microsoft.com/office/drawing/2014/main" id="{535DD243-77C1-4B4B-A8AD-4B64E0D33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1108"/>
              <a:ext cx="25" cy="20"/>
            </a:xfrm>
            <a:custGeom>
              <a:avLst/>
              <a:gdLst>
                <a:gd name="T0" fmla="*/ 0 w 20"/>
                <a:gd name="T1" fmla="*/ 36 h 15"/>
                <a:gd name="T2" fmla="*/ 18 w 20"/>
                <a:gd name="T3" fmla="*/ 20 h 15"/>
                <a:gd name="T4" fmla="*/ 39 w 20"/>
                <a:gd name="T5" fmla="*/ 0 h 15"/>
                <a:gd name="T6" fmla="*/ 18 w 20"/>
                <a:gd name="T7" fmla="*/ 23 h 15"/>
                <a:gd name="T8" fmla="*/ 5 w 20"/>
                <a:gd name="T9" fmla="*/ 3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5">
                  <a:moveTo>
                    <a:pt x="0" y="15"/>
                  </a:moveTo>
                  <a:cubicBezTo>
                    <a:pt x="3" y="12"/>
                    <a:pt x="7" y="10"/>
                    <a:pt x="9" y="8"/>
                  </a:cubicBezTo>
                  <a:cubicBezTo>
                    <a:pt x="13" y="5"/>
                    <a:pt x="17" y="3"/>
                    <a:pt x="20" y="0"/>
                  </a:cubicBezTo>
                  <a:cubicBezTo>
                    <a:pt x="16" y="1"/>
                    <a:pt x="12" y="8"/>
                    <a:pt x="9" y="10"/>
                  </a:cubicBezTo>
                  <a:cubicBezTo>
                    <a:pt x="7" y="12"/>
                    <a:pt x="4" y="14"/>
                    <a:pt x="2" y="14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3" name="Freeform 260">
              <a:extLst>
                <a:ext uri="{FF2B5EF4-FFF2-40B4-BE49-F238E27FC236}">
                  <a16:creationId xmlns:a16="http://schemas.microsoft.com/office/drawing/2014/main" id="{246E37E2-B8BD-4498-BF29-35E96FB34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345"/>
              <a:ext cx="14" cy="64"/>
            </a:xfrm>
            <a:custGeom>
              <a:avLst/>
              <a:gdLst>
                <a:gd name="T0" fmla="*/ 0 w 11"/>
                <a:gd name="T1" fmla="*/ 0 h 50"/>
                <a:gd name="T2" fmla="*/ 1 w 11"/>
                <a:gd name="T3" fmla="*/ 19 h 50"/>
                <a:gd name="T4" fmla="*/ 6 w 11"/>
                <a:gd name="T5" fmla="*/ 46 h 50"/>
                <a:gd name="T6" fmla="*/ 6 w 11"/>
                <a:gd name="T7" fmla="*/ 72 h 50"/>
                <a:gd name="T8" fmla="*/ 5 w 11"/>
                <a:gd name="T9" fmla="*/ 105 h 50"/>
                <a:gd name="T10" fmla="*/ 8 w 11"/>
                <a:gd name="T11" fmla="*/ 72 h 50"/>
                <a:gd name="T12" fmla="*/ 10 w 11"/>
                <a:gd name="T13" fmla="*/ 42 h 50"/>
                <a:gd name="T14" fmla="*/ 23 w 11"/>
                <a:gd name="T15" fmla="*/ 23 h 50"/>
                <a:gd name="T16" fmla="*/ 14 w 11"/>
                <a:gd name="T17" fmla="*/ 8 h 50"/>
                <a:gd name="T18" fmla="*/ 0 w 11"/>
                <a:gd name="T19" fmla="*/ 0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0" y="3"/>
                    <a:pt x="1" y="6"/>
                    <a:pt x="1" y="9"/>
                  </a:cubicBezTo>
                  <a:cubicBezTo>
                    <a:pt x="1" y="14"/>
                    <a:pt x="2" y="18"/>
                    <a:pt x="3" y="22"/>
                  </a:cubicBezTo>
                  <a:cubicBezTo>
                    <a:pt x="3" y="26"/>
                    <a:pt x="3" y="30"/>
                    <a:pt x="3" y="34"/>
                  </a:cubicBezTo>
                  <a:cubicBezTo>
                    <a:pt x="3" y="39"/>
                    <a:pt x="1" y="45"/>
                    <a:pt x="2" y="50"/>
                  </a:cubicBezTo>
                  <a:cubicBezTo>
                    <a:pt x="3" y="44"/>
                    <a:pt x="4" y="39"/>
                    <a:pt x="4" y="34"/>
                  </a:cubicBezTo>
                  <a:cubicBezTo>
                    <a:pt x="5" y="29"/>
                    <a:pt x="5" y="25"/>
                    <a:pt x="5" y="20"/>
                  </a:cubicBezTo>
                  <a:cubicBezTo>
                    <a:pt x="5" y="15"/>
                    <a:pt x="6" y="13"/>
                    <a:pt x="11" y="11"/>
                  </a:cubicBezTo>
                  <a:cubicBezTo>
                    <a:pt x="11" y="9"/>
                    <a:pt x="8" y="6"/>
                    <a:pt x="7" y="4"/>
                  </a:cubicBez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4" name="Freeform 261">
              <a:extLst>
                <a:ext uri="{FF2B5EF4-FFF2-40B4-BE49-F238E27FC236}">
                  <a16:creationId xmlns:a16="http://schemas.microsoft.com/office/drawing/2014/main" id="{A7B46CBD-1347-479A-913F-B4AFB2313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166"/>
              <a:ext cx="41" cy="99"/>
            </a:xfrm>
            <a:custGeom>
              <a:avLst/>
              <a:gdLst>
                <a:gd name="T0" fmla="*/ 5 w 32"/>
                <a:gd name="T1" fmla="*/ 22 h 77"/>
                <a:gd name="T2" fmla="*/ 23 w 32"/>
                <a:gd name="T3" fmla="*/ 19 h 77"/>
                <a:gd name="T4" fmla="*/ 37 w 32"/>
                <a:gd name="T5" fmla="*/ 15 h 77"/>
                <a:gd name="T6" fmla="*/ 60 w 32"/>
                <a:gd name="T7" fmla="*/ 0 h 77"/>
                <a:gd name="T8" fmla="*/ 58 w 32"/>
                <a:gd name="T9" fmla="*/ 45 h 77"/>
                <a:gd name="T10" fmla="*/ 63 w 32"/>
                <a:gd name="T11" fmla="*/ 91 h 77"/>
                <a:gd name="T12" fmla="*/ 47 w 32"/>
                <a:gd name="T13" fmla="*/ 132 h 77"/>
                <a:gd name="T14" fmla="*/ 63 w 32"/>
                <a:gd name="T15" fmla="*/ 163 h 77"/>
                <a:gd name="T16" fmla="*/ 40 w 32"/>
                <a:gd name="T17" fmla="*/ 129 h 77"/>
                <a:gd name="T18" fmla="*/ 42 w 32"/>
                <a:gd name="T19" fmla="*/ 75 h 77"/>
                <a:gd name="T20" fmla="*/ 28 w 32"/>
                <a:gd name="T21" fmla="*/ 42 h 77"/>
                <a:gd name="T22" fmla="*/ 1 w 32"/>
                <a:gd name="T23" fmla="*/ 51 h 77"/>
                <a:gd name="T24" fmla="*/ 5 w 32"/>
                <a:gd name="T25" fmla="*/ 22 h 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" h="77">
                  <a:moveTo>
                    <a:pt x="2" y="10"/>
                  </a:moveTo>
                  <a:cubicBezTo>
                    <a:pt x="5" y="9"/>
                    <a:pt x="8" y="10"/>
                    <a:pt x="11" y="9"/>
                  </a:cubicBezTo>
                  <a:cubicBezTo>
                    <a:pt x="13" y="9"/>
                    <a:pt x="16" y="8"/>
                    <a:pt x="18" y="7"/>
                  </a:cubicBezTo>
                  <a:cubicBezTo>
                    <a:pt x="22" y="5"/>
                    <a:pt x="25" y="2"/>
                    <a:pt x="29" y="0"/>
                  </a:cubicBezTo>
                  <a:cubicBezTo>
                    <a:pt x="29" y="7"/>
                    <a:pt x="26" y="14"/>
                    <a:pt x="27" y="21"/>
                  </a:cubicBezTo>
                  <a:cubicBezTo>
                    <a:pt x="28" y="29"/>
                    <a:pt x="32" y="35"/>
                    <a:pt x="30" y="43"/>
                  </a:cubicBezTo>
                  <a:cubicBezTo>
                    <a:pt x="28" y="49"/>
                    <a:pt x="24" y="55"/>
                    <a:pt x="23" y="62"/>
                  </a:cubicBezTo>
                  <a:cubicBezTo>
                    <a:pt x="22" y="69"/>
                    <a:pt x="26" y="72"/>
                    <a:pt x="30" y="77"/>
                  </a:cubicBezTo>
                  <a:cubicBezTo>
                    <a:pt x="22" y="77"/>
                    <a:pt x="19" y="68"/>
                    <a:pt x="19" y="61"/>
                  </a:cubicBezTo>
                  <a:cubicBezTo>
                    <a:pt x="19" y="52"/>
                    <a:pt x="22" y="44"/>
                    <a:pt x="20" y="35"/>
                  </a:cubicBezTo>
                  <a:cubicBezTo>
                    <a:pt x="19" y="30"/>
                    <a:pt x="17" y="24"/>
                    <a:pt x="13" y="20"/>
                  </a:cubicBezTo>
                  <a:cubicBezTo>
                    <a:pt x="8" y="14"/>
                    <a:pt x="4" y="20"/>
                    <a:pt x="1" y="24"/>
                  </a:cubicBezTo>
                  <a:cubicBezTo>
                    <a:pt x="0" y="19"/>
                    <a:pt x="2" y="14"/>
                    <a:pt x="2" y="1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5" name="Freeform 262">
              <a:extLst>
                <a:ext uri="{FF2B5EF4-FFF2-40B4-BE49-F238E27FC236}">
                  <a16:creationId xmlns:a16="http://schemas.microsoft.com/office/drawing/2014/main" id="{9C82A69F-9CDF-4BDA-978A-695F76481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107"/>
              <a:ext cx="18" cy="28"/>
            </a:xfrm>
            <a:custGeom>
              <a:avLst/>
              <a:gdLst>
                <a:gd name="T0" fmla="*/ 10 w 14"/>
                <a:gd name="T1" fmla="*/ 0 h 22"/>
                <a:gd name="T2" fmla="*/ 13 w 14"/>
                <a:gd name="T3" fmla="*/ 29 h 22"/>
                <a:gd name="T4" fmla="*/ 6 w 14"/>
                <a:gd name="T5" fmla="*/ 43 h 22"/>
                <a:gd name="T6" fmla="*/ 30 w 14"/>
                <a:gd name="T7" fmla="*/ 28 h 22"/>
                <a:gd name="T8" fmla="*/ 22 w 14"/>
                <a:gd name="T9" fmla="*/ 17 h 22"/>
                <a:gd name="T10" fmla="*/ 13 w 14"/>
                <a:gd name="T11" fmla="*/ 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22">
                  <a:moveTo>
                    <a:pt x="5" y="0"/>
                  </a:moveTo>
                  <a:cubicBezTo>
                    <a:pt x="8" y="4"/>
                    <a:pt x="8" y="10"/>
                    <a:pt x="6" y="14"/>
                  </a:cubicBezTo>
                  <a:cubicBezTo>
                    <a:pt x="5" y="15"/>
                    <a:pt x="0" y="20"/>
                    <a:pt x="3" y="21"/>
                  </a:cubicBezTo>
                  <a:cubicBezTo>
                    <a:pt x="4" y="22"/>
                    <a:pt x="14" y="14"/>
                    <a:pt x="14" y="13"/>
                  </a:cubicBezTo>
                  <a:cubicBezTo>
                    <a:pt x="14" y="12"/>
                    <a:pt x="10" y="9"/>
                    <a:pt x="10" y="8"/>
                  </a:cubicBezTo>
                  <a:cubicBezTo>
                    <a:pt x="9" y="5"/>
                    <a:pt x="8" y="4"/>
                    <a:pt x="6" y="1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6" name="Freeform 263">
              <a:extLst>
                <a:ext uri="{FF2B5EF4-FFF2-40B4-BE49-F238E27FC236}">
                  <a16:creationId xmlns:a16="http://schemas.microsoft.com/office/drawing/2014/main" id="{9A57C82C-87DE-4BF2-8F4F-874C1D15D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069"/>
              <a:ext cx="15" cy="14"/>
            </a:xfrm>
            <a:custGeom>
              <a:avLst/>
              <a:gdLst>
                <a:gd name="T0" fmla="*/ 0 w 12"/>
                <a:gd name="T1" fmla="*/ 6 h 11"/>
                <a:gd name="T2" fmla="*/ 16 w 12"/>
                <a:gd name="T3" fmla="*/ 5 h 11"/>
                <a:gd name="T4" fmla="*/ 24 w 12"/>
                <a:gd name="T5" fmla="*/ 23 h 11"/>
                <a:gd name="T6" fmla="*/ 5 w 12"/>
                <a:gd name="T7" fmla="*/ 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1">
                  <a:moveTo>
                    <a:pt x="0" y="3"/>
                  </a:moveTo>
                  <a:cubicBezTo>
                    <a:pt x="2" y="0"/>
                    <a:pt x="6" y="0"/>
                    <a:pt x="8" y="2"/>
                  </a:cubicBezTo>
                  <a:cubicBezTo>
                    <a:pt x="11" y="4"/>
                    <a:pt x="11" y="8"/>
                    <a:pt x="12" y="11"/>
                  </a:cubicBezTo>
                  <a:cubicBezTo>
                    <a:pt x="10" y="6"/>
                    <a:pt x="6" y="4"/>
                    <a:pt x="2" y="3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7" name="Freeform 264">
              <a:extLst>
                <a:ext uri="{FF2B5EF4-FFF2-40B4-BE49-F238E27FC236}">
                  <a16:creationId xmlns:a16="http://schemas.microsoft.com/office/drawing/2014/main" id="{462F306F-B276-4132-8E57-AEEFD5F84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2391"/>
              <a:ext cx="75" cy="87"/>
            </a:xfrm>
            <a:custGeom>
              <a:avLst/>
              <a:gdLst>
                <a:gd name="T0" fmla="*/ 0 w 59"/>
                <a:gd name="T1" fmla="*/ 142 h 68"/>
                <a:gd name="T2" fmla="*/ 121 w 59"/>
                <a:gd name="T3" fmla="*/ 0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68">
                  <a:moveTo>
                    <a:pt x="0" y="68"/>
                  </a:moveTo>
                  <a:cubicBezTo>
                    <a:pt x="0" y="68"/>
                    <a:pt x="26" y="25"/>
                    <a:pt x="59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8" name="Freeform 265">
              <a:extLst>
                <a:ext uri="{FF2B5EF4-FFF2-40B4-BE49-F238E27FC236}">
                  <a16:creationId xmlns:a16="http://schemas.microsoft.com/office/drawing/2014/main" id="{C97DACBB-94EE-455F-8098-380F88FBF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519"/>
              <a:ext cx="84" cy="161"/>
            </a:xfrm>
            <a:custGeom>
              <a:avLst/>
              <a:gdLst>
                <a:gd name="T0" fmla="*/ 141 w 65"/>
                <a:gd name="T1" fmla="*/ 0 h 126"/>
                <a:gd name="T2" fmla="*/ 0 w 65"/>
                <a:gd name="T3" fmla="*/ 263 h 1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126">
                  <a:moveTo>
                    <a:pt x="65" y="0"/>
                  </a:moveTo>
                  <a:cubicBezTo>
                    <a:pt x="65" y="0"/>
                    <a:pt x="40" y="34"/>
                    <a:pt x="0" y="126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9" name="Rectangle 266">
              <a:extLst>
                <a:ext uri="{FF2B5EF4-FFF2-40B4-BE49-F238E27FC236}">
                  <a16:creationId xmlns:a16="http://schemas.microsoft.com/office/drawing/2014/main" id="{2CEF7AD7-6150-451D-A862-E5E8E35C8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" y="1155"/>
              <a:ext cx="47" cy="29"/>
            </a:xfrm>
            <a:prstGeom prst="rect">
              <a:avLst/>
            </a:prstGeom>
            <a:solidFill>
              <a:srgbClr val="E9E7E8"/>
            </a:solidFill>
            <a:ln w="6350">
              <a:solidFill>
                <a:srgbClr val="343434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0" name="Rectangle 267">
              <a:extLst>
                <a:ext uri="{FF2B5EF4-FFF2-40B4-BE49-F238E27FC236}">
                  <a16:creationId xmlns:a16="http://schemas.microsoft.com/office/drawing/2014/main" id="{66CE8795-45EE-4FC4-8305-A16918966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" y="1523"/>
              <a:ext cx="47" cy="31"/>
            </a:xfrm>
            <a:prstGeom prst="rect">
              <a:avLst/>
            </a:prstGeom>
            <a:solidFill>
              <a:srgbClr val="E9E7E8"/>
            </a:solidFill>
            <a:ln w="6350">
              <a:solidFill>
                <a:srgbClr val="343434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1" name="Freeform 268">
              <a:extLst>
                <a:ext uri="{FF2B5EF4-FFF2-40B4-BE49-F238E27FC236}">
                  <a16:creationId xmlns:a16="http://schemas.microsoft.com/office/drawing/2014/main" id="{A91A779D-62F7-46EA-A128-FF930BBA1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294"/>
              <a:ext cx="42" cy="117"/>
            </a:xfrm>
            <a:custGeom>
              <a:avLst/>
              <a:gdLst>
                <a:gd name="T0" fmla="*/ 67 w 33"/>
                <a:gd name="T1" fmla="*/ 193 h 91"/>
                <a:gd name="T2" fmla="*/ 22 w 33"/>
                <a:gd name="T3" fmla="*/ 109 h 91"/>
                <a:gd name="T4" fmla="*/ 53 w 33"/>
                <a:gd name="T5" fmla="*/ 0 h 91"/>
                <a:gd name="T6" fmla="*/ 10 w 33"/>
                <a:gd name="T7" fmla="*/ 45 h 91"/>
                <a:gd name="T8" fmla="*/ 6 w 33"/>
                <a:gd name="T9" fmla="*/ 105 h 91"/>
                <a:gd name="T10" fmla="*/ 0 w 33"/>
                <a:gd name="T11" fmla="*/ 135 h 91"/>
                <a:gd name="T12" fmla="*/ 13 w 33"/>
                <a:gd name="T13" fmla="*/ 166 h 91"/>
                <a:gd name="T14" fmla="*/ 66 w 33"/>
                <a:gd name="T15" fmla="*/ 193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91">
                  <a:moveTo>
                    <a:pt x="33" y="91"/>
                  </a:moveTo>
                  <a:cubicBezTo>
                    <a:pt x="16" y="85"/>
                    <a:pt x="8" y="67"/>
                    <a:pt x="10" y="51"/>
                  </a:cubicBezTo>
                  <a:cubicBezTo>
                    <a:pt x="11" y="31"/>
                    <a:pt x="8" y="13"/>
                    <a:pt x="26" y="0"/>
                  </a:cubicBezTo>
                  <a:cubicBezTo>
                    <a:pt x="17" y="4"/>
                    <a:pt x="8" y="12"/>
                    <a:pt x="5" y="21"/>
                  </a:cubicBezTo>
                  <a:cubicBezTo>
                    <a:pt x="2" y="31"/>
                    <a:pt x="4" y="41"/>
                    <a:pt x="3" y="50"/>
                  </a:cubicBezTo>
                  <a:cubicBezTo>
                    <a:pt x="3" y="55"/>
                    <a:pt x="0" y="59"/>
                    <a:pt x="0" y="64"/>
                  </a:cubicBezTo>
                  <a:cubicBezTo>
                    <a:pt x="0" y="70"/>
                    <a:pt x="3" y="74"/>
                    <a:pt x="6" y="78"/>
                  </a:cubicBezTo>
                  <a:cubicBezTo>
                    <a:pt x="14" y="88"/>
                    <a:pt x="22" y="86"/>
                    <a:pt x="32" y="91"/>
                  </a:cubicBezTo>
                </a:path>
              </a:pathLst>
            </a:custGeom>
            <a:solidFill>
              <a:srgbClr val="D60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2" name="Freeform 269">
              <a:extLst>
                <a:ext uri="{FF2B5EF4-FFF2-40B4-BE49-F238E27FC236}">
                  <a16:creationId xmlns:a16="http://schemas.microsoft.com/office/drawing/2014/main" id="{CF835CCA-3CE5-4FA6-8BFB-4D549E027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340"/>
              <a:ext cx="27" cy="73"/>
            </a:xfrm>
            <a:custGeom>
              <a:avLst/>
              <a:gdLst>
                <a:gd name="T0" fmla="*/ 23 w 21"/>
                <a:gd name="T1" fmla="*/ 0 h 57"/>
                <a:gd name="T2" fmla="*/ 10 w 21"/>
                <a:gd name="T3" fmla="*/ 72 h 57"/>
                <a:gd name="T4" fmla="*/ 24 w 21"/>
                <a:gd name="T5" fmla="*/ 99 h 57"/>
                <a:gd name="T6" fmla="*/ 45 w 21"/>
                <a:gd name="T7" fmla="*/ 119 h 57"/>
                <a:gd name="T8" fmla="*/ 1 w 21"/>
                <a:gd name="T9" fmla="*/ 74 h 57"/>
                <a:gd name="T10" fmla="*/ 19 w 21"/>
                <a:gd name="T11" fmla="*/ 10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57">
                  <a:moveTo>
                    <a:pt x="11" y="0"/>
                  </a:moveTo>
                  <a:cubicBezTo>
                    <a:pt x="12" y="12"/>
                    <a:pt x="3" y="22"/>
                    <a:pt x="5" y="34"/>
                  </a:cubicBezTo>
                  <a:cubicBezTo>
                    <a:pt x="6" y="39"/>
                    <a:pt x="8" y="44"/>
                    <a:pt x="12" y="47"/>
                  </a:cubicBezTo>
                  <a:cubicBezTo>
                    <a:pt x="16" y="50"/>
                    <a:pt x="21" y="51"/>
                    <a:pt x="21" y="57"/>
                  </a:cubicBezTo>
                  <a:cubicBezTo>
                    <a:pt x="15" y="48"/>
                    <a:pt x="3" y="47"/>
                    <a:pt x="1" y="35"/>
                  </a:cubicBezTo>
                  <a:cubicBezTo>
                    <a:pt x="0" y="23"/>
                    <a:pt x="9" y="16"/>
                    <a:pt x="9" y="5"/>
                  </a:cubicBezTo>
                </a:path>
              </a:pathLst>
            </a:custGeom>
            <a:solidFill>
              <a:srgbClr val="D60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3" name="Freeform 270">
              <a:extLst>
                <a:ext uri="{FF2B5EF4-FFF2-40B4-BE49-F238E27FC236}">
                  <a16:creationId xmlns:a16="http://schemas.microsoft.com/office/drawing/2014/main" id="{9528D78C-BAD7-4FBA-BE7D-03FEF8F71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309"/>
              <a:ext cx="32" cy="96"/>
            </a:xfrm>
            <a:custGeom>
              <a:avLst/>
              <a:gdLst>
                <a:gd name="T0" fmla="*/ 0 w 25"/>
                <a:gd name="T1" fmla="*/ 157 h 75"/>
                <a:gd name="T2" fmla="*/ 42 w 25"/>
                <a:gd name="T3" fmla="*/ 69 h 75"/>
                <a:gd name="T4" fmla="*/ 29 w 25"/>
                <a:gd name="T5" fmla="*/ 0 h 75"/>
                <a:gd name="T6" fmla="*/ 46 w 25"/>
                <a:gd name="T7" fmla="*/ 46 h 75"/>
                <a:gd name="T8" fmla="*/ 52 w 25"/>
                <a:gd name="T9" fmla="*/ 90 h 75"/>
                <a:gd name="T10" fmla="*/ 36 w 25"/>
                <a:gd name="T11" fmla="*/ 133 h 75"/>
                <a:gd name="T12" fmla="*/ 5 w 25"/>
                <a:gd name="T13" fmla="*/ 156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75">
                  <a:moveTo>
                    <a:pt x="0" y="75"/>
                  </a:moveTo>
                  <a:cubicBezTo>
                    <a:pt x="11" y="64"/>
                    <a:pt x="21" y="50"/>
                    <a:pt x="20" y="33"/>
                  </a:cubicBezTo>
                  <a:cubicBezTo>
                    <a:pt x="20" y="23"/>
                    <a:pt x="10" y="9"/>
                    <a:pt x="14" y="0"/>
                  </a:cubicBezTo>
                  <a:cubicBezTo>
                    <a:pt x="15" y="8"/>
                    <a:pt x="20" y="15"/>
                    <a:pt x="22" y="22"/>
                  </a:cubicBezTo>
                  <a:cubicBezTo>
                    <a:pt x="25" y="29"/>
                    <a:pt x="25" y="36"/>
                    <a:pt x="25" y="43"/>
                  </a:cubicBezTo>
                  <a:cubicBezTo>
                    <a:pt x="25" y="52"/>
                    <a:pt x="23" y="56"/>
                    <a:pt x="17" y="63"/>
                  </a:cubicBezTo>
                  <a:cubicBezTo>
                    <a:pt x="13" y="67"/>
                    <a:pt x="7" y="74"/>
                    <a:pt x="2" y="74"/>
                  </a:cubicBezTo>
                </a:path>
              </a:pathLst>
            </a:custGeom>
            <a:solidFill>
              <a:srgbClr val="D60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4" name="Freeform 271">
              <a:extLst>
                <a:ext uri="{FF2B5EF4-FFF2-40B4-BE49-F238E27FC236}">
                  <a16:creationId xmlns:a16="http://schemas.microsoft.com/office/drawing/2014/main" id="{FEEA2F8B-31A3-4FCA-8D23-42F2423BF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1348"/>
              <a:ext cx="30" cy="60"/>
            </a:xfrm>
            <a:custGeom>
              <a:avLst/>
              <a:gdLst>
                <a:gd name="T0" fmla="*/ 0 w 23"/>
                <a:gd name="T1" fmla="*/ 96 h 47"/>
                <a:gd name="T2" fmla="*/ 29 w 23"/>
                <a:gd name="T3" fmla="*/ 0 h 47"/>
                <a:gd name="T4" fmla="*/ 46 w 23"/>
                <a:gd name="T5" fmla="*/ 70 h 47"/>
                <a:gd name="T6" fmla="*/ 5 w 23"/>
                <a:gd name="T7" fmla="*/ 96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7">
                  <a:moveTo>
                    <a:pt x="0" y="46"/>
                  </a:moveTo>
                  <a:cubicBezTo>
                    <a:pt x="22" y="39"/>
                    <a:pt x="15" y="16"/>
                    <a:pt x="13" y="0"/>
                  </a:cubicBezTo>
                  <a:cubicBezTo>
                    <a:pt x="17" y="11"/>
                    <a:pt x="23" y="21"/>
                    <a:pt x="21" y="34"/>
                  </a:cubicBezTo>
                  <a:cubicBezTo>
                    <a:pt x="20" y="41"/>
                    <a:pt x="9" y="47"/>
                    <a:pt x="2" y="46"/>
                  </a:cubicBezTo>
                </a:path>
              </a:pathLst>
            </a:custGeom>
            <a:solidFill>
              <a:srgbClr val="D60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5" name="Freeform 272">
              <a:extLst>
                <a:ext uri="{FF2B5EF4-FFF2-40B4-BE49-F238E27FC236}">
                  <a16:creationId xmlns:a16="http://schemas.microsoft.com/office/drawing/2014/main" id="{ACE2EBEB-27EC-4698-B1CD-9432D2398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1290"/>
              <a:ext cx="40" cy="108"/>
            </a:xfrm>
            <a:custGeom>
              <a:avLst/>
              <a:gdLst>
                <a:gd name="T0" fmla="*/ 67 w 31"/>
                <a:gd name="T1" fmla="*/ 0 h 84"/>
                <a:gd name="T2" fmla="*/ 30 w 31"/>
                <a:gd name="T3" fmla="*/ 45 h 84"/>
                <a:gd name="T4" fmla="*/ 28 w 31"/>
                <a:gd name="T5" fmla="*/ 68 h 84"/>
                <a:gd name="T6" fmla="*/ 19 w 31"/>
                <a:gd name="T7" fmla="*/ 89 h 84"/>
                <a:gd name="T8" fmla="*/ 15 w 31"/>
                <a:gd name="T9" fmla="*/ 111 h 84"/>
                <a:gd name="T10" fmla="*/ 13 w 31"/>
                <a:gd name="T11" fmla="*/ 135 h 84"/>
                <a:gd name="T12" fmla="*/ 35 w 31"/>
                <a:gd name="T13" fmla="*/ 179 h 84"/>
                <a:gd name="T14" fmla="*/ 6 w 31"/>
                <a:gd name="T15" fmla="*/ 163 h 84"/>
                <a:gd name="T16" fmla="*/ 0 w 31"/>
                <a:gd name="T17" fmla="*/ 140 h 84"/>
                <a:gd name="T18" fmla="*/ 6 w 31"/>
                <a:gd name="T19" fmla="*/ 112 h 84"/>
                <a:gd name="T20" fmla="*/ 6 w 31"/>
                <a:gd name="T21" fmla="*/ 87 h 84"/>
                <a:gd name="T22" fmla="*/ 22 w 31"/>
                <a:gd name="T23" fmla="*/ 64 h 84"/>
                <a:gd name="T24" fmla="*/ 25 w 31"/>
                <a:gd name="T25" fmla="*/ 35 h 84"/>
                <a:gd name="T26" fmla="*/ 62 w 31"/>
                <a:gd name="T27" fmla="*/ 1 h 84"/>
                <a:gd name="T28" fmla="*/ 65 w 31"/>
                <a:gd name="T29" fmla="*/ 0 h 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1" h="84">
                  <a:moveTo>
                    <a:pt x="31" y="0"/>
                  </a:moveTo>
                  <a:cubicBezTo>
                    <a:pt x="22" y="3"/>
                    <a:pt x="15" y="12"/>
                    <a:pt x="14" y="21"/>
                  </a:cubicBezTo>
                  <a:cubicBezTo>
                    <a:pt x="14" y="25"/>
                    <a:pt x="14" y="29"/>
                    <a:pt x="13" y="32"/>
                  </a:cubicBezTo>
                  <a:cubicBezTo>
                    <a:pt x="13" y="36"/>
                    <a:pt x="10" y="39"/>
                    <a:pt x="9" y="42"/>
                  </a:cubicBezTo>
                  <a:cubicBezTo>
                    <a:pt x="7" y="46"/>
                    <a:pt x="7" y="48"/>
                    <a:pt x="7" y="52"/>
                  </a:cubicBezTo>
                  <a:cubicBezTo>
                    <a:pt x="7" y="56"/>
                    <a:pt x="6" y="59"/>
                    <a:pt x="6" y="64"/>
                  </a:cubicBezTo>
                  <a:cubicBezTo>
                    <a:pt x="4" y="73"/>
                    <a:pt x="10" y="78"/>
                    <a:pt x="16" y="84"/>
                  </a:cubicBezTo>
                  <a:cubicBezTo>
                    <a:pt x="12" y="84"/>
                    <a:pt x="6" y="80"/>
                    <a:pt x="3" y="77"/>
                  </a:cubicBezTo>
                  <a:cubicBezTo>
                    <a:pt x="1" y="74"/>
                    <a:pt x="0" y="70"/>
                    <a:pt x="0" y="66"/>
                  </a:cubicBezTo>
                  <a:cubicBezTo>
                    <a:pt x="1" y="61"/>
                    <a:pt x="3" y="57"/>
                    <a:pt x="3" y="53"/>
                  </a:cubicBezTo>
                  <a:cubicBezTo>
                    <a:pt x="4" y="49"/>
                    <a:pt x="2" y="45"/>
                    <a:pt x="3" y="41"/>
                  </a:cubicBezTo>
                  <a:cubicBezTo>
                    <a:pt x="5" y="37"/>
                    <a:pt x="9" y="34"/>
                    <a:pt x="10" y="30"/>
                  </a:cubicBezTo>
                  <a:cubicBezTo>
                    <a:pt x="11" y="26"/>
                    <a:pt x="10" y="21"/>
                    <a:pt x="12" y="16"/>
                  </a:cubicBezTo>
                  <a:cubicBezTo>
                    <a:pt x="15" y="7"/>
                    <a:pt x="21" y="3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E7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6" name="Freeform 273">
              <a:extLst>
                <a:ext uri="{FF2B5EF4-FFF2-40B4-BE49-F238E27FC236}">
                  <a16:creationId xmlns:a16="http://schemas.microsoft.com/office/drawing/2014/main" id="{55B97FEA-A61D-413C-BE76-2896B4049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272"/>
              <a:ext cx="76" cy="105"/>
            </a:xfrm>
            <a:custGeom>
              <a:avLst/>
              <a:gdLst>
                <a:gd name="T0" fmla="*/ 115 w 60"/>
                <a:gd name="T1" fmla="*/ 172 h 82"/>
                <a:gd name="T2" fmla="*/ 115 w 60"/>
                <a:gd name="T3" fmla="*/ 134 h 82"/>
                <a:gd name="T4" fmla="*/ 104 w 60"/>
                <a:gd name="T5" fmla="*/ 105 h 82"/>
                <a:gd name="T6" fmla="*/ 96 w 60"/>
                <a:gd name="T7" fmla="*/ 51 h 82"/>
                <a:gd name="T8" fmla="*/ 52 w 60"/>
                <a:gd name="T9" fmla="*/ 23 h 82"/>
                <a:gd name="T10" fmla="*/ 0 w 60"/>
                <a:gd name="T11" fmla="*/ 1 h 82"/>
                <a:gd name="T12" fmla="*/ 47 w 60"/>
                <a:gd name="T13" fmla="*/ 15 h 82"/>
                <a:gd name="T14" fmla="*/ 91 w 60"/>
                <a:gd name="T15" fmla="*/ 28 h 82"/>
                <a:gd name="T16" fmla="*/ 109 w 60"/>
                <a:gd name="T17" fmla="*/ 76 h 82"/>
                <a:gd name="T18" fmla="*/ 109 w 60"/>
                <a:gd name="T19" fmla="*/ 104 h 82"/>
                <a:gd name="T20" fmla="*/ 117 w 60"/>
                <a:gd name="T21" fmla="*/ 127 h 82"/>
                <a:gd name="T22" fmla="*/ 122 w 60"/>
                <a:gd name="T23" fmla="*/ 150 h 82"/>
                <a:gd name="T24" fmla="*/ 114 w 60"/>
                <a:gd name="T25" fmla="*/ 170 h 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82">
                  <a:moveTo>
                    <a:pt x="57" y="82"/>
                  </a:moveTo>
                  <a:cubicBezTo>
                    <a:pt x="58" y="76"/>
                    <a:pt x="58" y="71"/>
                    <a:pt x="57" y="64"/>
                  </a:cubicBezTo>
                  <a:cubicBezTo>
                    <a:pt x="56" y="59"/>
                    <a:pt x="53" y="55"/>
                    <a:pt x="51" y="50"/>
                  </a:cubicBezTo>
                  <a:cubicBezTo>
                    <a:pt x="48" y="42"/>
                    <a:pt x="52" y="33"/>
                    <a:pt x="47" y="24"/>
                  </a:cubicBezTo>
                  <a:cubicBezTo>
                    <a:pt x="42" y="14"/>
                    <a:pt x="34" y="16"/>
                    <a:pt x="25" y="11"/>
                  </a:cubicBezTo>
                  <a:cubicBezTo>
                    <a:pt x="17" y="7"/>
                    <a:pt x="9" y="1"/>
                    <a:pt x="0" y="1"/>
                  </a:cubicBezTo>
                  <a:cubicBezTo>
                    <a:pt x="9" y="0"/>
                    <a:pt x="15" y="5"/>
                    <a:pt x="23" y="7"/>
                  </a:cubicBezTo>
                  <a:cubicBezTo>
                    <a:pt x="30" y="8"/>
                    <a:pt x="38" y="8"/>
                    <a:pt x="45" y="13"/>
                  </a:cubicBezTo>
                  <a:cubicBezTo>
                    <a:pt x="51" y="18"/>
                    <a:pt x="54" y="29"/>
                    <a:pt x="54" y="36"/>
                  </a:cubicBezTo>
                  <a:cubicBezTo>
                    <a:pt x="55" y="40"/>
                    <a:pt x="53" y="44"/>
                    <a:pt x="54" y="49"/>
                  </a:cubicBezTo>
                  <a:cubicBezTo>
                    <a:pt x="55" y="53"/>
                    <a:pt x="57" y="56"/>
                    <a:pt x="58" y="60"/>
                  </a:cubicBezTo>
                  <a:cubicBezTo>
                    <a:pt x="59" y="64"/>
                    <a:pt x="60" y="67"/>
                    <a:pt x="60" y="71"/>
                  </a:cubicBezTo>
                  <a:cubicBezTo>
                    <a:pt x="60" y="76"/>
                    <a:pt x="57" y="77"/>
                    <a:pt x="56" y="81"/>
                  </a:cubicBezTo>
                </a:path>
              </a:pathLst>
            </a:custGeom>
            <a:solidFill>
              <a:srgbClr val="E7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7" name="Freeform 274">
              <a:extLst>
                <a:ext uri="{FF2B5EF4-FFF2-40B4-BE49-F238E27FC236}">
                  <a16:creationId xmlns:a16="http://schemas.microsoft.com/office/drawing/2014/main" id="{9E09D9F6-DCFD-4019-A42F-B6A932F6E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1403"/>
              <a:ext cx="59" cy="17"/>
            </a:xfrm>
            <a:custGeom>
              <a:avLst/>
              <a:gdLst>
                <a:gd name="T0" fmla="*/ 0 w 46"/>
                <a:gd name="T1" fmla="*/ 27 h 13"/>
                <a:gd name="T2" fmla="*/ 23 w 46"/>
                <a:gd name="T3" fmla="*/ 21 h 13"/>
                <a:gd name="T4" fmla="*/ 51 w 46"/>
                <a:gd name="T5" fmla="*/ 22 h 13"/>
                <a:gd name="T6" fmla="*/ 97 w 46"/>
                <a:gd name="T7" fmla="*/ 0 h 13"/>
                <a:gd name="T8" fmla="*/ 77 w 46"/>
                <a:gd name="T9" fmla="*/ 24 h 13"/>
                <a:gd name="T10" fmla="*/ 53 w 46"/>
                <a:gd name="T11" fmla="*/ 27 h 13"/>
                <a:gd name="T12" fmla="*/ 30 w 46"/>
                <a:gd name="T13" fmla="*/ 29 h 13"/>
                <a:gd name="T14" fmla="*/ 5 w 46"/>
                <a:gd name="T15" fmla="*/ 27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13">
                  <a:moveTo>
                    <a:pt x="0" y="12"/>
                  </a:moveTo>
                  <a:cubicBezTo>
                    <a:pt x="4" y="10"/>
                    <a:pt x="8" y="10"/>
                    <a:pt x="11" y="9"/>
                  </a:cubicBezTo>
                  <a:cubicBezTo>
                    <a:pt x="16" y="8"/>
                    <a:pt x="19" y="9"/>
                    <a:pt x="24" y="10"/>
                  </a:cubicBezTo>
                  <a:cubicBezTo>
                    <a:pt x="34" y="11"/>
                    <a:pt x="38" y="4"/>
                    <a:pt x="46" y="0"/>
                  </a:cubicBezTo>
                  <a:cubicBezTo>
                    <a:pt x="46" y="4"/>
                    <a:pt x="42" y="10"/>
                    <a:pt x="37" y="11"/>
                  </a:cubicBezTo>
                  <a:cubicBezTo>
                    <a:pt x="33" y="13"/>
                    <a:pt x="29" y="12"/>
                    <a:pt x="25" y="12"/>
                  </a:cubicBezTo>
                  <a:cubicBezTo>
                    <a:pt x="21" y="12"/>
                    <a:pt x="18" y="13"/>
                    <a:pt x="14" y="13"/>
                  </a:cubicBezTo>
                  <a:cubicBezTo>
                    <a:pt x="10" y="13"/>
                    <a:pt x="6" y="12"/>
                    <a:pt x="2" y="12"/>
                  </a:cubicBezTo>
                </a:path>
              </a:pathLst>
            </a:custGeom>
            <a:solidFill>
              <a:srgbClr val="E7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8" name="Freeform 275">
              <a:extLst>
                <a:ext uri="{FF2B5EF4-FFF2-40B4-BE49-F238E27FC236}">
                  <a16:creationId xmlns:a16="http://schemas.microsoft.com/office/drawing/2014/main" id="{B3D0B05F-C1F7-459F-9644-BBE5A1096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1265"/>
              <a:ext cx="52" cy="15"/>
            </a:xfrm>
            <a:custGeom>
              <a:avLst/>
              <a:gdLst>
                <a:gd name="T0" fmla="*/ 0 w 41"/>
                <a:gd name="T1" fmla="*/ 23 h 12"/>
                <a:gd name="T2" fmla="*/ 23 w 41"/>
                <a:gd name="T3" fmla="*/ 13 h 12"/>
                <a:gd name="T4" fmla="*/ 52 w 41"/>
                <a:gd name="T5" fmla="*/ 5 h 12"/>
                <a:gd name="T6" fmla="*/ 61 w 41"/>
                <a:gd name="T7" fmla="*/ 5 h 12"/>
                <a:gd name="T8" fmla="*/ 70 w 41"/>
                <a:gd name="T9" fmla="*/ 1 h 12"/>
                <a:gd name="T10" fmla="*/ 84 w 41"/>
                <a:gd name="T11" fmla="*/ 6 h 12"/>
                <a:gd name="T12" fmla="*/ 61 w 41"/>
                <a:gd name="T13" fmla="*/ 8 h 12"/>
                <a:gd name="T14" fmla="*/ 52 w 41"/>
                <a:gd name="T15" fmla="*/ 10 h 12"/>
                <a:gd name="T16" fmla="*/ 41 w 41"/>
                <a:gd name="T17" fmla="*/ 8 h 12"/>
                <a:gd name="T18" fmla="*/ 24 w 41"/>
                <a:gd name="T19" fmla="*/ 20 h 12"/>
                <a:gd name="T20" fmla="*/ 1 w 41"/>
                <a:gd name="T21" fmla="*/ 23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12">
                  <a:moveTo>
                    <a:pt x="0" y="11"/>
                  </a:moveTo>
                  <a:cubicBezTo>
                    <a:pt x="5" y="11"/>
                    <a:pt x="7" y="9"/>
                    <a:pt x="11" y="6"/>
                  </a:cubicBezTo>
                  <a:cubicBezTo>
                    <a:pt x="15" y="4"/>
                    <a:pt x="20" y="3"/>
                    <a:pt x="25" y="2"/>
                  </a:cubicBezTo>
                  <a:cubicBezTo>
                    <a:pt x="26" y="2"/>
                    <a:pt x="28" y="3"/>
                    <a:pt x="30" y="2"/>
                  </a:cubicBezTo>
                  <a:cubicBezTo>
                    <a:pt x="31" y="2"/>
                    <a:pt x="33" y="1"/>
                    <a:pt x="34" y="1"/>
                  </a:cubicBezTo>
                  <a:cubicBezTo>
                    <a:pt x="38" y="0"/>
                    <a:pt x="38" y="2"/>
                    <a:pt x="41" y="3"/>
                  </a:cubicBezTo>
                  <a:cubicBezTo>
                    <a:pt x="39" y="1"/>
                    <a:pt x="33" y="3"/>
                    <a:pt x="30" y="4"/>
                  </a:cubicBezTo>
                  <a:cubicBezTo>
                    <a:pt x="29" y="4"/>
                    <a:pt x="27" y="5"/>
                    <a:pt x="25" y="5"/>
                  </a:cubicBezTo>
                  <a:cubicBezTo>
                    <a:pt x="24" y="5"/>
                    <a:pt x="22" y="4"/>
                    <a:pt x="20" y="4"/>
                  </a:cubicBezTo>
                  <a:cubicBezTo>
                    <a:pt x="17" y="5"/>
                    <a:pt x="15" y="8"/>
                    <a:pt x="12" y="10"/>
                  </a:cubicBezTo>
                  <a:cubicBezTo>
                    <a:pt x="8" y="12"/>
                    <a:pt x="4" y="10"/>
                    <a:pt x="1" y="11"/>
                  </a:cubicBezTo>
                </a:path>
              </a:pathLst>
            </a:custGeom>
            <a:solidFill>
              <a:srgbClr val="E7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9" name="Freeform 276">
              <a:extLst>
                <a:ext uri="{FF2B5EF4-FFF2-40B4-BE49-F238E27FC236}">
                  <a16:creationId xmlns:a16="http://schemas.microsoft.com/office/drawing/2014/main" id="{5CE85F19-0ADE-451F-B44B-84D7704C1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1381"/>
              <a:ext cx="19" cy="32"/>
            </a:xfrm>
            <a:custGeom>
              <a:avLst/>
              <a:gdLst>
                <a:gd name="T0" fmla="*/ 8 w 15"/>
                <a:gd name="T1" fmla="*/ 0 h 25"/>
                <a:gd name="T2" fmla="*/ 13 w 15"/>
                <a:gd name="T3" fmla="*/ 33 h 25"/>
                <a:gd name="T4" fmla="*/ 30 w 15"/>
                <a:gd name="T5" fmla="*/ 52 h 25"/>
                <a:gd name="T6" fmla="*/ 8 w 15"/>
                <a:gd name="T7" fmla="*/ 36 h 25"/>
                <a:gd name="T8" fmla="*/ 6 w 15"/>
                <a:gd name="T9" fmla="*/ 6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5">
                  <a:moveTo>
                    <a:pt x="4" y="0"/>
                  </a:moveTo>
                  <a:cubicBezTo>
                    <a:pt x="2" y="6"/>
                    <a:pt x="1" y="12"/>
                    <a:pt x="6" y="16"/>
                  </a:cubicBezTo>
                  <a:cubicBezTo>
                    <a:pt x="10" y="19"/>
                    <a:pt x="14" y="19"/>
                    <a:pt x="15" y="25"/>
                  </a:cubicBezTo>
                  <a:cubicBezTo>
                    <a:pt x="13" y="21"/>
                    <a:pt x="6" y="20"/>
                    <a:pt x="4" y="17"/>
                  </a:cubicBezTo>
                  <a:cubicBezTo>
                    <a:pt x="0" y="12"/>
                    <a:pt x="0" y="8"/>
                    <a:pt x="3" y="3"/>
                  </a:cubicBezTo>
                </a:path>
              </a:pathLst>
            </a:custGeom>
            <a:solidFill>
              <a:srgbClr val="E7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0" name="Freeform 277">
              <a:extLst>
                <a:ext uri="{FF2B5EF4-FFF2-40B4-BE49-F238E27FC236}">
                  <a16:creationId xmlns:a16="http://schemas.microsoft.com/office/drawing/2014/main" id="{DACE2F24-C3B2-4198-9DBF-A18F1385B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1395"/>
              <a:ext cx="18" cy="21"/>
            </a:xfrm>
            <a:custGeom>
              <a:avLst/>
              <a:gdLst>
                <a:gd name="T0" fmla="*/ 0 w 14"/>
                <a:gd name="T1" fmla="*/ 32 h 16"/>
                <a:gd name="T2" fmla="*/ 19 w 14"/>
                <a:gd name="T3" fmla="*/ 18 h 16"/>
                <a:gd name="T4" fmla="*/ 30 w 14"/>
                <a:gd name="T5" fmla="*/ 0 h 16"/>
                <a:gd name="T6" fmla="*/ 23 w 14"/>
                <a:gd name="T7" fmla="*/ 24 h 16"/>
                <a:gd name="T8" fmla="*/ 1 w 14"/>
                <a:gd name="T9" fmla="*/ 3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6">
                  <a:moveTo>
                    <a:pt x="0" y="14"/>
                  </a:moveTo>
                  <a:cubicBezTo>
                    <a:pt x="4" y="13"/>
                    <a:pt x="7" y="12"/>
                    <a:pt x="9" y="8"/>
                  </a:cubicBezTo>
                  <a:cubicBezTo>
                    <a:pt x="11" y="5"/>
                    <a:pt x="11" y="1"/>
                    <a:pt x="14" y="0"/>
                  </a:cubicBezTo>
                  <a:cubicBezTo>
                    <a:pt x="12" y="3"/>
                    <a:pt x="13" y="8"/>
                    <a:pt x="11" y="11"/>
                  </a:cubicBezTo>
                  <a:cubicBezTo>
                    <a:pt x="9" y="14"/>
                    <a:pt x="4" y="16"/>
                    <a:pt x="1" y="14"/>
                  </a:cubicBezTo>
                </a:path>
              </a:pathLst>
            </a:custGeom>
            <a:solidFill>
              <a:srgbClr val="E7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1" name="Freeform 278">
              <a:extLst>
                <a:ext uri="{FF2B5EF4-FFF2-40B4-BE49-F238E27FC236}">
                  <a16:creationId xmlns:a16="http://schemas.microsoft.com/office/drawing/2014/main" id="{C5ADEC3D-8B54-4AA1-A583-6F6654396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1484"/>
              <a:ext cx="63" cy="133"/>
            </a:xfrm>
            <a:custGeom>
              <a:avLst/>
              <a:gdLst>
                <a:gd name="T0" fmla="*/ 104 w 49"/>
                <a:gd name="T1" fmla="*/ 217 h 104"/>
                <a:gd name="T2" fmla="*/ 50 w 49"/>
                <a:gd name="T3" fmla="*/ 90 h 104"/>
                <a:gd name="T4" fmla="*/ 0 w 49"/>
                <a:gd name="T5" fmla="*/ 0 h 104"/>
                <a:gd name="T6" fmla="*/ 45 w 49"/>
                <a:gd name="T7" fmla="*/ 111 h 104"/>
                <a:gd name="T8" fmla="*/ 104 w 49"/>
                <a:gd name="T9" fmla="*/ 212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4">
                  <a:moveTo>
                    <a:pt x="49" y="104"/>
                  </a:moveTo>
                  <a:cubicBezTo>
                    <a:pt x="45" y="84"/>
                    <a:pt x="32" y="62"/>
                    <a:pt x="23" y="43"/>
                  </a:cubicBezTo>
                  <a:cubicBezTo>
                    <a:pt x="16" y="29"/>
                    <a:pt x="8" y="14"/>
                    <a:pt x="0" y="0"/>
                  </a:cubicBezTo>
                  <a:cubicBezTo>
                    <a:pt x="6" y="18"/>
                    <a:pt x="12" y="35"/>
                    <a:pt x="21" y="53"/>
                  </a:cubicBezTo>
                  <a:cubicBezTo>
                    <a:pt x="26" y="63"/>
                    <a:pt x="39" y="101"/>
                    <a:pt x="49" y="102"/>
                  </a:cubicBezTo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2" name="Freeform 279">
              <a:extLst>
                <a:ext uri="{FF2B5EF4-FFF2-40B4-BE49-F238E27FC236}">
                  <a16:creationId xmlns:a16="http://schemas.microsoft.com/office/drawing/2014/main" id="{CA6FF892-26A2-408B-9765-3948FB02A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1492"/>
              <a:ext cx="44" cy="90"/>
            </a:xfrm>
            <a:custGeom>
              <a:avLst/>
              <a:gdLst>
                <a:gd name="T0" fmla="*/ 5 w 35"/>
                <a:gd name="T1" fmla="*/ 0 h 70"/>
                <a:gd name="T2" fmla="*/ 69 w 35"/>
                <a:gd name="T3" fmla="*/ 149 h 70"/>
                <a:gd name="T4" fmla="*/ 0 w 35"/>
                <a:gd name="T5" fmla="*/ 6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70">
                  <a:moveTo>
                    <a:pt x="2" y="0"/>
                  </a:moveTo>
                  <a:cubicBezTo>
                    <a:pt x="3" y="23"/>
                    <a:pt x="28" y="48"/>
                    <a:pt x="35" y="70"/>
                  </a:cubicBezTo>
                  <a:cubicBezTo>
                    <a:pt x="15" y="63"/>
                    <a:pt x="2" y="23"/>
                    <a:pt x="0" y="3"/>
                  </a:cubicBezTo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3" name="Freeform 280">
              <a:extLst>
                <a:ext uri="{FF2B5EF4-FFF2-40B4-BE49-F238E27FC236}">
                  <a16:creationId xmlns:a16="http://schemas.microsoft.com/office/drawing/2014/main" id="{52BAC8DB-D849-43A5-BEBB-66F3E6A57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1482"/>
              <a:ext cx="68" cy="138"/>
            </a:xfrm>
            <a:custGeom>
              <a:avLst/>
              <a:gdLst>
                <a:gd name="T0" fmla="*/ 0 w 53"/>
                <a:gd name="T1" fmla="*/ 0 h 108"/>
                <a:gd name="T2" fmla="*/ 68 w 53"/>
                <a:gd name="T3" fmla="*/ 123 h 108"/>
                <a:gd name="T4" fmla="*/ 112 w 53"/>
                <a:gd name="T5" fmla="*/ 225 h 108"/>
                <a:gd name="T6" fmla="*/ 35 w 53"/>
                <a:gd name="T7" fmla="*/ 103 h 108"/>
                <a:gd name="T8" fmla="*/ 1 w 53"/>
                <a:gd name="T9" fmla="*/ 1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08">
                  <a:moveTo>
                    <a:pt x="0" y="0"/>
                  </a:moveTo>
                  <a:cubicBezTo>
                    <a:pt x="5" y="20"/>
                    <a:pt x="22" y="40"/>
                    <a:pt x="32" y="59"/>
                  </a:cubicBezTo>
                  <a:cubicBezTo>
                    <a:pt x="40" y="74"/>
                    <a:pt x="50" y="92"/>
                    <a:pt x="53" y="108"/>
                  </a:cubicBezTo>
                  <a:cubicBezTo>
                    <a:pt x="36" y="105"/>
                    <a:pt x="23" y="63"/>
                    <a:pt x="16" y="49"/>
                  </a:cubicBezTo>
                  <a:cubicBezTo>
                    <a:pt x="9" y="36"/>
                    <a:pt x="1" y="22"/>
                    <a:pt x="1" y="7"/>
                  </a:cubicBezTo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4" name="Freeform 281">
              <a:extLst>
                <a:ext uri="{FF2B5EF4-FFF2-40B4-BE49-F238E27FC236}">
                  <a16:creationId xmlns:a16="http://schemas.microsoft.com/office/drawing/2014/main" id="{3FDC898E-B924-4B52-A255-1E7A1A724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1554"/>
              <a:ext cx="29" cy="61"/>
            </a:xfrm>
            <a:custGeom>
              <a:avLst/>
              <a:gdLst>
                <a:gd name="T0" fmla="*/ 13 w 23"/>
                <a:gd name="T1" fmla="*/ 0 h 48"/>
                <a:gd name="T2" fmla="*/ 47 w 23"/>
                <a:gd name="T3" fmla="*/ 99 h 48"/>
                <a:gd name="T4" fmla="*/ 0 w 23"/>
                <a:gd name="T5" fmla="*/ 8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48">
                  <a:moveTo>
                    <a:pt x="6" y="0"/>
                  </a:moveTo>
                  <a:cubicBezTo>
                    <a:pt x="9" y="17"/>
                    <a:pt x="19" y="32"/>
                    <a:pt x="23" y="48"/>
                  </a:cubicBezTo>
                  <a:cubicBezTo>
                    <a:pt x="9" y="38"/>
                    <a:pt x="6" y="19"/>
                    <a:pt x="0" y="4"/>
                  </a:cubicBezTo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5" name="Freeform 282">
              <a:extLst>
                <a:ext uri="{FF2B5EF4-FFF2-40B4-BE49-F238E27FC236}">
                  <a16:creationId xmlns:a16="http://schemas.microsoft.com/office/drawing/2014/main" id="{FC6EF6BC-85E9-4F87-A8F2-46252E4CC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1166"/>
              <a:ext cx="140" cy="246"/>
            </a:xfrm>
            <a:custGeom>
              <a:avLst/>
              <a:gdLst>
                <a:gd name="T0" fmla="*/ 2 w 140"/>
                <a:gd name="T1" fmla="*/ 0 h 246"/>
                <a:gd name="T2" fmla="*/ 0 w 140"/>
                <a:gd name="T3" fmla="*/ 246 h 246"/>
                <a:gd name="T4" fmla="*/ 140 w 140"/>
                <a:gd name="T5" fmla="*/ 246 h 246"/>
                <a:gd name="T6" fmla="*/ 8 w 140"/>
                <a:gd name="T7" fmla="*/ 238 h 246"/>
                <a:gd name="T8" fmla="*/ 2 w 140"/>
                <a:gd name="T9" fmla="*/ 0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46">
                  <a:moveTo>
                    <a:pt x="2" y="0"/>
                  </a:moveTo>
                  <a:lnTo>
                    <a:pt x="0" y="246"/>
                  </a:lnTo>
                  <a:lnTo>
                    <a:pt x="140" y="246"/>
                  </a:lnTo>
                  <a:lnTo>
                    <a:pt x="8" y="23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6" name="Freeform 283">
              <a:extLst>
                <a:ext uri="{FF2B5EF4-FFF2-40B4-BE49-F238E27FC236}">
                  <a16:creationId xmlns:a16="http://schemas.microsoft.com/office/drawing/2014/main" id="{64A6098F-E339-46B8-B248-0B15C72BD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1467"/>
              <a:ext cx="219" cy="247"/>
            </a:xfrm>
            <a:custGeom>
              <a:avLst/>
              <a:gdLst>
                <a:gd name="T0" fmla="*/ 0 w 219"/>
                <a:gd name="T1" fmla="*/ 0 h 247"/>
                <a:gd name="T2" fmla="*/ 0 w 219"/>
                <a:gd name="T3" fmla="*/ 247 h 247"/>
                <a:gd name="T4" fmla="*/ 219 w 219"/>
                <a:gd name="T5" fmla="*/ 247 h 247"/>
                <a:gd name="T6" fmla="*/ 11 w 219"/>
                <a:gd name="T7" fmla="*/ 235 h 247"/>
                <a:gd name="T8" fmla="*/ 0 w 219"/>
                <a:gd name="T9" fmla="*/ 0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9" h="247">
                  <a:moveTo>
                    <a:pt x="0" y="0"/>
                  </a:moveTo>
                  <a:lnTo>
                    <a:pt x="0" y="247"/>
                  </a:lnTo>
                  <a:lnTo>
                    <a:pt x="219" y="247"/>
                  </a:lnTo>
                  <a:lnTo>
                    <a:pt x="11" y="2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7" name="Freeform 284">
              <a:extLst>
                <a:ext uri="{FF2B5EF4-FFF2-40B4-BE49-F238E27FC236}">
                  <a16:creationId xmlns:a16="http://schemas.microsoft.com/office/drawing/2014/main" id="{0868E1AC-48CD-414B-A0D1-0ED1187E9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1768"/>
              <a:ext cx="191" cy="170"/>
            </a:xfrm>
            <a:custGeom>
              <a:avLst/>
              <a:gdLst>
                <a:gd name="T0" fmla="*/ 0 w 191"/>
                <a:gd name="T1" fmla="*/ 0 h 170"/>
                <a:gd name="T2" fmla="*/ 0 w 191"/>
                <a:gd name="T3" fmla="*/ 170 h 170"/>
                <a:gd name="T4" fmla="*/ 191 w 191"/>
                <a:gd name="T5" fmla="*/ 170 h 170"/>
                <a:gd name="T6" fmla="*/ 8 w 191"/>
                <a:gd name="T7" fmla="*/ 163 h 170"/>
                <a:gd name="T8" fmla="*/ 0 w 191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70">
                  <a:moveTo>
                    <a:pt x="0" y="0"/>
                  </a:moveTo>
                  <a:lnTo>
                    <a:pt x="0" y="170"/>
                  </a:lnTo>
                  <a:lnTo>
                    <a:pt x="191" y="170"/>
                  </a:lnTo>
                  <a:lnTo>
                    <a:pt x="8" y="1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8" name="Freeform 285">
              <a:extLst>
                <a:ext uri="{FF2B5EF4-FFF2-40B4-BE49-F238E27FC236}">
                  <a16:creationId xmlns:a16="http://schemas.microsoft.com/office/drawing/2014/main" id="{67602897-56BE-41A2-9F49-BD106FA0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1789"/>
              <a:ext cx="112" cy="32"/>
            </a:xfrm>
            <a:custGeom>
              <a:avLst/>
              <a:gdLst>
                <a:gd name="T0" fmla="*/ 6 w 112"/>
                <a:gd name="T1" fmla="*/ 0 h 32"/>
                <a:gd name="T2" fmla="*/ 6 w 112"/>
                <a:gd name="T3" fmla="*/ 27 h 32"/>
                <a:gd name="T4" fmla="*/ 112 w 112"/>
                <a:gd name="T5" fmla="*/ 27 h 32"/>
                <a:gd name="T6" fmla="*/ 0 w 112"/>
                <a:gd name="T7" fmla="*/ 32 h 32"/>
                <a:gd name="T8" fmla="*/ 6 w 112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32">
                  <a:moveTo>
                    <a:pt x="6" y="0"/>
                  </a:moveTo>
                  <a:lnTo>
                    <a:pt x="6" y="27"/>
                  </a:lnTo>
                  <a:lnTo>
                    <a:pt x="112" y="27"/>
                  </a:lnTo>
                  <a:lnTo>
                    <a:pt x="0" y="3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9" name="Freeform 286">
              <a:extLst>
                <a:ext uri="{FF2B5EF4-FFF2-40B4-BE49-F238E27FC236}">
                  <a16:creationId xmlns:a16="http://schemas.microsoft.com/office/drawing/2014/main" id="{5A940848-7847-42B5-BCC8-226317315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1791"/>
              <a:ext cx="106" cy="30"/>
            </a:xfrm>
            <a:custGeom>
              <a:avLst/>
              <a:gdLst>
                <a:gd name="T0" fmla="*/ 9 w 106"/>
                <a:gd name="T1" fmla="*/ 0 h 30"/>
                <a:gd name="T2" fmla="*/ 9 w 106"/>
                <a:gd name="T3" fmla="*/ 24 h 30"/>
                <a:gd name="T4" fmla="*/ 106 w 106"/>
                <a:gd name="T5" fmla="*/ 24 h 30"/>
                <a:gd name="T6" fmla="*/ 0 w 106"/>
                <a:gd name="T7" fmla="*/ 30 h 30"/>
                <a:gd name="T8" fmla="*/ 9 w 106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30">
                  <a:moveTo>
                    <a:pt x="9" y="0"/>
                  </a:moveTo>
                  <a:lnTo>
                    <a:pt x="9" y="24"/>
                  </a:lnTo>
                  <a:lnTo>
                    <a:pt x="106" y="24"/>
                  </a:lnTo>
                  <a:lnTo>
                    <a:pt x="0" y="3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0" name="Freeform 287">
              <a:extLst>
                <a:ext uri="{FF2B5EF4-FFF2-40B4-BE49-F238E27FC236}">
                  <a16:creationId xmlns:a16="http://schemas.microsoft.com/office/drawing/2014/main" id="{197FBCF2-4442-4B41-A795-2E158BF51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1220"/>
              <a:ext cx="235" cy="37"/>
            </a:xfrm>
            <a:custGeom>
              <a:avLst/>
              <a:gdLst>
                <a:gd name="T0" fmla="*/ 8 w 235"/>
                <a:gd name="T1" fmla="*/ 0 h 37"/>
                <a:gd name="T2" fmla="*/ 8 w 235"/>
                <a:gd name="T3" fmla="*/ 31 h 37"/>
                <a:gd name="T4" fmla="*/ 235 w 235"/>
                <a:gd name="T5" fmla="*/ 31 h 37"/>
                <a:gd name="T6" fmla="*/ 0 w 235"/>
                <a:gd name="T7" fmla="*/ 37 h 37"/>
                <a:gd name="T8" fmla="*/ 8 w 235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" h="37">
                  <a:moveTo>
                    <a:pt x="8" y="0"/>
                  </a:moveTo>
                  <a:lnTo>
                    <a:pt x="8" y="31"/>
                  </a:lnTo>
                  <a:lnTo>
                    <a:pt x="235" y="31"/>
                  </a:lnTo>
                  <a:lnTo>
                    <a:pt x="0" y="3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1" name="Rectangle 288">
              <a:extLst>
                <a:ext uri="{FF2B5EF4-FFF2-40B4-BE49-F238E27FC236}">
                  <a16:creationId xmlns:a16="http://schemas.microsoft.com/office/drawing/2014/main" id="{0F7D1D74-345D-4B62-B945-70F5FEE6A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4" y="1194"/>
              <a:ext cx="40" cy="108"/>
            </a:xfrm>
            <a:prstGeom prst="rect">
              <a:avLst/>
            </a:prstGeom>
            <a:solidFill>
              <a:srgbClr val="F3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2" name="Rectangle 289">
              <a:extLst>
                <a:ext uri="{FF2B5EF4-FFF2-40B4-BE49-F238E27FC236}">
                  <a16:creationId xmlns:a16="http://schemas.microsoft.com/office/drawing/2014/main" id="{2278DAFA-0118-40F5-8BF3-E851A4987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1196"/>
              <a:ext cx="52" cy="107"/>
            </a:xfrm>
            <a:prstGeom prst="rect">
              <a:avLst/>
            </a:prstGeom>
            <a:solidFill>
              <a:srgbClr val="CC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3" name="Rectangle 290">
              <a:extLst>
                <a:ext uri="{FF2B5EF4-FFF2-40B4-BE49-F238E27FC236}">
                  <a16:creationId xmlns:a16="http://schemas.microsoft.com/office/drawing/2014/main" id="{B324BE14-5B52-406E-83D2-6B10A6D43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1230"/>
              <a:ext cx="24" cy="45"/>
            </a:xfrm>
            <a:prstGeom prst="rect">
              <a:avLst/>
            </a:prstGeom>
            <a:solidFill>
              <a:srgbClr val="CC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4" name="Rectangle 291">
              <a:extLst>
                <a:ext uri="{FF2B5EF4-FFF2-40B4-BE49-F238E27FC236}">
                  <a16:creationId xmlns:a16="http://schemas.microsoft.com/office/drawing/2014/main" id="{C5DA1D79-EB0E-4548-8997-812E72E8B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" y="1460"/>
              <a:ext cx="31" cy="24"/>
            </a:xfrm>
            <a:prstGeom prst="rect">
              <a:avLst/>
            </a:pr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5" name="Rectangle 292">
              <a:extLst>
                <a:ext uri="{FF2B5EF4-FFF2-40B4-BE49-F238E27FC236}">
                  <a16:creationId xmlns:a16="http://schemas.microsoft.com/office/drawing/2014/main" id="{29A4AC51-80B4-41A9-BB8D-F46028D62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1001"/>
              <a:ext cx="40" cy="23"/>
            </a:xfrm>
            <a:prstGeom prst="rect">
              <a:avLst/>
            </a:pr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6" name="Rectangle 293">
              <a:extLst>
                <a:ext uri="{FF2B5EF4-FFF2-40B4-BE49-F238E27FC236}">
                  <a16:creationId xmlns:a16="http://schemas.microsoft.com/office/drawing/2014/main" id="{6C74ACD6-209E-400D-8A9D-D21F54CD6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6" y="1001"/>
              <a:ext cx="28" cy="23"/>
            </a:xfrm>
            <a:prstGeom prst="rect">
              <a:avLst/>
            </a:prstGeom>
            <a:solidFill>
              <a:srgbClr val="9E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7" name="Rectangle 294">
              <a:extLst>
                <a:ext uri="{FF2B5EF4-FFF2-40B4-BE49-F238E27FC236}">
                  <a16:creationId xmlns:a16="http://schemas.microsoft.com/office/drawing/2014/main" id="{6D1B04DF-3D9F-4DDE-8480-EF26DBB41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9" y="1460"/>
              <a:ext cx="25" cy="22"/>
            </a:xfrm>
            <a:prstGeom prst="rect">
              <a:avLst/>
            </a:prstGeom>
            <a:solidFill>
              <a:srgbClr val="9E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8" name="Freeform 295">
              <a:extLst>
                <a:ext uri="{FF2B5EF4-FFF2-40B4-BE49-F238E27FC236}">
                  <a16:creationId xmlns:a16="http://schemas.microsoft.com/office/drawing/2014/main" id="{B168F7FF-C94E-482B-920A-A0A941393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545"/>
              <a:ext cx="160" cy="343"/>
            </a:xfrm>
            <a:custGeom>
              <a:avLst/>
              <a:gdLst>
                <a:gd name="T0" fmla="*/ 31 w 125"/>
                <a:gd name="T1" fmla="*/ 6 h 268"/>
                <a:gd name="T2" fmla="*/ 77 w 125"/>
                <a:gd name="T3" fmla="*/ 15 h 268"/>
                <a:gd name="T4" fmla="*/ 122 w 125"/>
                <a:gd name="T5" fmla="*/ 47 h 268"/>
                <a:gd name="T6" fmla="*/ 230 w 125"/>
                <a:gd name="T7" fmla="*/ 86 h 268"/>
                <a:gd name="T8" fmla="*/ 242 w 125"/>
                <a:gd name="T9" fmla="*/ 147 h 268"/>
                <a:gd name="T10" fmla="*/ 250 w 125"/>
                <a:gd name="T11" fmla="*/ 262 h 268"/>
                <a:gd name="T12" fmla="*/ 247 w 125"/>
                <a:gd name="T13" fmla="*/ 404 h 268"/>
                <a:gd name="T14" fmla="*/ 262 w 125"/>
                <a:gd name="T15" fmla="*/ 562 h 268"/>
                <a:gd name="T16" fmla="*/ 233 w 125"/>
                <a:gd name="T17" fmla="*/ 426 h 268"/>
                <a:gd name="T18" fmla="*/ 223 w 125"/>
                <a:gd name="T19" fmla="*/ 283 h 268"/>
                <a:gd name="T20" fmla="*/ 179 w 125"/>
                <a:gd name="T21" fmla="*/ 113 h 268"/>
                <a:gd name="T22" fmla="*/ 69 w 125"/>
                <a:gd name="T23" fmla="*/ 31 h 268"/>
                <a:gd name="T24" fmla="*/ 0 w 125"/>
                <a:gd name="T25" fmla="*/ 31 h 268"/>
                <a:gd name="T26" fmla="*/ 19 w 125"/>
                <a:gd name="T27" fmla="*/ 8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5" h="268">
                  <a:moveTo>
                    <a:pt x="15" y="3"/>
                  </a:moveTo>
                  <a:cubicBezTo>
                    <a:pt x="25" y="0"/>
                    <a:pt x="29" y="1"/>
                    <a:pt x="37" y="7"/>
                  </a:cubicBezTo>
                  <a:cubicBezTo>
                    <a:pt x="45" y="12"/>
                    <a:pt x="51" y="19"/>
                    <a:pt x="58" y="23"/>
                  </a:cubicBezTo>
                  <a:cubicBezTo>
                    <a:pt x="73" y="33"/>
                    <a:pt x="95" y="31"/>
                    <a:pt x="110" y="41"/>
                  </a:cubicBezTo>
                  <a:cubicBezTo>
                    <a:pt x="118" y="46"/>
                    <a:pt x="116" y="60"/>
                    <a:pt x="116" y="70"/>
                  </a:cubicBezTo>
                  <a:cubicBezTo>
                    <a:pt x="116" y="89"/>
                    <a:pt x="118" y="107"/>
                    <a:pt x="119" y="125"/>
                  </a:cubicBezTo>
                  <a:cubicBezTo>
                    <a:pt x="121" y="148"/>
                    <a:pt x="117" y="170"/>
                    <a:pt x="118" y="193"/>
                  </a:cubicBezTo>
                  <a:cubicBezTo>
                    <a:pt x="119" y="218"/>
                    <a:pt x="122" y="243"/>
                    <a:pt x="125" y="268"/>
                  </a:cubicBezTo>
                  <a:cubicBezTo>
                    <a:pt x="113" y="254"/>
                    <a:pt x="114" y="221"/>
                    <a:pt x="111" y="203"/>
                  </a:cubicBezTo>
                  <a:cubicBezTo>
                    <a:pt x="108" y="180"/>
                    <a:pt x="107" y="158"/>
                    <a:pt x="106" y="135"/>
                  </a:cubicBezTo>
                  <a:cubicBezTo>
                    <a:pt x="105" y="105"/>
                    <a:pt x="106" y="78"/>
                    <a:pt x="85" y="54"/>
                  </a:cubicBezTo>
                  <a:cubicBezTo>
                    <a:pt x="70" y="38"/>
                    <a:pt x="51" y="27"/>
                    <a:pt x="33" y="15"/>
                  </a:cubicBezTo>
                  <a:cubicBezTo>
                    <a:pt x="19" y="6"/>
                    <a:pt x="14" y="15"/>
                    <a:pt x="0" y="15"/>
                  </a:cubicBezTo>
                  <a:cubicBezTo>
                    <a:pt x="1" y="11"/>
                    <a:pt x="5" y="6"/>
                    <a:pt x="9" y="4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9" name="Freeform 296">
              <a:extLst>
                <a:ext uri="{FF2B5EF4-FFF2-40B4-BE49-F238E27FC236}">
                  <a16:creationId xmlns:a16="http://schemas.microsoft.com/office/drawing/2014/main" id="{A41C696A-3C57-45C5-B0EC-BFF79C028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437"/>
              <a:ext cx="79" cy="111"/>
            </a:xfrm>
            <a:custGeom>
              <a:avLst/>
              <a:gdLst>
                <a:gd name="T0" fmla="*/ 80 w 61"/>
                <a:gd name="T1" fmla="*/ 0 h 87"/>
                <a:gd name="T2" fmla="*/ 0 w 61"/>
                <a:gd name="T3" fmla="*/ 46 h 87"/>
                <a:gd name="T4" fmla="*/ 8 w 61"/>
                <a:gd name="T5" fmla="*/ 111 h 87"/>
                <a:gd name="T6" fmla="*/ 13 w 61"/>
                <a:gd name="T7" fmla="*/ 181 h 87"/>
                <a:gd name="T8" fmla="*/ 80 w 61"/>
                <a:gd name="T9" fmla="*/ 167 h 87"/>
                <a:gd name="T10" fmla="*/ 79 w 61"/>
                <a:gd name="T11" fmla="*/ 128 h 87"/>
                <a:gd name="T12" fmla="*/ 97 w 61"/>
                <a:gd name="T13" fmla="*/ 66 h 87"/>
                <a:gd name="T14" fmla="*/ 101 w 61"/>
                <a:gd name="T15" fmla="*/ 1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87">
                  <a:moveTo>
                    <a:pt x="37" y="0"/>
                  </a:moveTo>
                  <a:cubicBezTo>
                    <a:pt x="36" y="14"/>
                    <a:pt x="12" y="22"/>
                    <a:pt x="0" y="22"/>
                  </a:cubicBezTo>
                  <a:cubicBezTo>
                    <a:pt x="0" y="32"/>
                    <a:pt x="3" y="43"/>
                    <a:pt x="4" y="53"/>
                  </a:cubicBezTo>
                  <a:cubicBezTo>
                    <a:pt x="5" y="64"/>
                    <a:pt x="5" y="75"/>
                    <a:pt x="6" y="87"/>
                  </a:cubicBezTo>
                  <a:cubicBezTo>
                    <a:pt x="15" y="81"/>
                    <a:pt x="26" y="82"/>
                    <a:pt x="37" y="81"/>
                  </a:cubicBezTo>
                  <a:cubicBezTo>
                    <a:pt x="37" y="75"/>
                    <a:pt x="36" y="68"/>
                    <a:pt x="36" y="61"/>
                  </a:cubicBezTo>
                  <a:cubicBezTo>
                    <a:pt x="38" y="51"/>
                    <a:pt x="41" y="41"/>
                    <a:pt x="45" y="32"/>
                  </a:cubicBezTo>
                  <a:cubicBezTo>
                    <a:pt x="50" y="22"/>
                    <a:pt x="61" y="9"/>
                    <a:pt x="46" y="1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0" name="Freeform 297">
              <a:extLst>
                <a:ext uri="{FF2B5EF4-FFF2-40B4-BE49-F238E27FC236}">
                  <a16:creationId xmlns:a16="http://schemas.microsoft.com/office/drawing/2014/main" id="{BF2AF601-1597-487D-A3D8-0E23008A3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616"/>
              <a:ext cx="87" cy="428"/>
            </a:xfrm>
            <a:custGeom>
              <a:avLst/>
              <a:gdLst>
                <a:gd name="T0" fmla="*/ 134 w 68"/>
                <a:gd name="T1" fmla="*/ 47 h 334"/>
                <a:gd name="T2" fmla="*/ 106 w 68"/>
                <a:gd name="T3" fmla="*/ 29 h 334"/>
                <a:gd name="T4" fmla="*/ 86 w 68"/>
                <a:gd name="T5" fmla="*/ 97 h 334"/>
                <a:gd name="T6" fmla="*/ 65 w 68"/>
                <a:gd name="T7" fmla="*/ 276 h 334"/>
                <a:gd name="T8" fmla="*/ 0 w 68"/>
                <a:gd name="T9" fmla="*/ 702 h 334"/>
                <a:gd name="T10" fmla="*/ 90 w 68"/>
                <a:gd name="T11" fmla="*/ 261 h 334"/>
                <a:gd name="T12" fmla="*/ 128 w 68"/>
                <a:gd name="T13" fmla="*/ 42 h 3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334">
                  <a:moveTo>
                    <a:pt x="64" y="23"/>
                  </a:moveTo>
                  <a:cubicBezTo>
                    <a:pt x="68" y="6"/>
                    <a:pt x="60" y="0"/>
                    <a:pt x="51" y="14"/>
                  </a:cubicBezTo>
                  <a:cubicBezTo>
                    <a:pt x="45" y="22"/>
                    <a:pt x="43" y="36"/>
                    <a:pt x="41" y="46"/>
                  </a:cubicBezTo>
                  <a:cubicBezTo>
                    <a:pt x="36" y="74"/>
                    <a:pt x="32" y="102"/>
                    <a:pt x="31" y="131"/>
                  </a:cubicBezTo>
                  <a:cubicBezTo>
                    <a:pt x="29" y="200"/>
                    <a:pt x="15" y="267"/>
                    <a:pt x="0" y="334"/>
                  </a:cubicBezTo>
                  <a:cubicBezTo>
                    <a:pt x="28" y="267"/>
                    <a:pt x="37" y="195"/>
                    <a:pt x="43" y="124"/>
                  </a:cubicBezTo>
                  <a:cubicBezTo>
                    <a:pt x="45" y="98"/>
                    <a:pt x="39" y="37"/>
                    <a:pt x="61" y="20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1" name="Freeform 298">
              <a:extLst>
                <a:ext uri="{FF2B5EF4-FFF2-40B4-BE49-F238E27FC236}">
                  <a16:creationId xmlns:a16="http://schemas.microsoft.com/office/drawing/2014/main" id="{0A4848D2-0361-468A-8E88-48842F56C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2826"/>
              <a:ext cx="35" cy="315"/>
            </a:xfrm>
            <a:custGeom>
              <a:avLst/>
              <a:gdLst>
                <a:gd name="T0" fmla="*/ 58 w 27"/>
                <a:gd name="T1" fmla="*/ 46 h 246"/>
                <a:gd name="T2" fmla="*/ 10 w 27"/>
                <a:gd name="T3" fmla="*/ 111 h 246"/>
                <a:gd name="T4" fmla="*/ 1 w 27"/>
                <a:gd name="T5" fmla="*/ 261 h 246"/>
                <a:gd name="T6" fmla="*/ 21 w 27"/>
                <a:gd name="T7" fmla="*/ 380 h 246"/>
                <a:gd name="T8" fmla="*/ 49 w 27"/>
                <a:gd name="T9" fmla="*/ 516 h 246"/>
                <a:gd name="T10" fmla="*/ 23 w 27"/>
                <a:gd name="T11" fmla="*/ 233 h 246"/>
                <a:gd name="T12" fmla="*/ 38 w 27"/>
                <a:gd name="T13" fmla="*/ 119 h 246"/>
                <a:gd name="T14" fmla="*/ 57 w 27"/>
                <a:gd name="T15" fmla="*/ 53 h 2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246">
                  <a:moveTo>
                    <a:pt x="27" y="22"/>
                  </a:moveTo>
                  <a:cubicBezTo>
                    <a:pt x="10" y="0"/>
                    <a:pt x="7" y="44"/>
                    <a:pt x="5" y="53"/>
                  </a:cubicBezTo>
                  <a:cubicBezTo>
                    <a:pt x="2" y="76"/>
                    <a:pt x="2" y="100"/>
                    <a:pt x="1" y="124"/>
                  </a:cubicBezTo>
                  <a:cubicBezTo>
                    <a:pt x="0" y="143"/>
                    <a:pt x="5" y="162"/>
                    <a:pt x="9" y="181"/>
                  </a:cubicBezTo>
                  <a:cubicBezTo>
                    <a:pt x="14" y="202"/>
                    <a:pt x="15" y="227"/>
                    <a:pt x="22" y="246"/>
                  </a:cubicBezTo>
                  <a:cubicBezTo>
                    <a:pt x="21" y="200"/>
                    <a:pt x="15" y="156"/>
                    <a:pt x="11" y="111"/>
                  </a:cubicBezTo>
                  <a:cubicBezTo>
                    <a:pt x="10" y="93"/>
                    <a:pt x="10" y="74"/>
                    <a:pt x="17" y="57"/>
                  </a:cubicBezTo>
                  <a:cubicBezTo>
                    <a:pt x="22" y="46"/>
                    <a:pt x="26" y="39"/>
                    <a:pt x="26" y="25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2" name="Freeform 299">
              <a:extLst>
                <a:ext uri="{FF2B5EF4-FFF2-40B4-BE49-F238E27FC236}">
                  <a16:creationId xmlns:a16="http://schemas.microsoft.com/office/drawing/2014/main" id="{42407145-40CB-47BE-B71B-40E46F03A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223"/>
              <a:ext cx="122" cy="308"/>
            </a:xfrm>
            <a:custGeom>
              <a:avLst/>
              <a:gdLst>
                <a:gd name="T0" fmla="*/ 122 w 95"/>
                <a:gd name="T1" fmla="*/ 28 h 241"/>
                <a:gd name="T2" fmla="*/ 117 w 95"/>
                <a:gd name="T3" fmla="*/ 175 h 241"/>
                <a:gd name="T4" fmla="*/ 83 w 95"/>
                <a:gd name="T5" fmla="*/ 270 h 241"/>
                <a:gd name="T6" fmla="*/ 31 w 95"/>
                <a:gd name="T7" fmla="*/ 405 h 241"/>
                <a:gd name="T8" fmla="*/ 10 w 95"/>
                <a:gd name="T9" fmla="*/ 483 h 241"/>
                <a:gd name="T10" fmla="*/ 104 w 95"/>
                <a:gd name="T11" fmla="*/ 475 h 241"/>
                <a:gd name="T12" fmla="*/ 195 w 95"/>
                <a:gd name="T13" fmla="*/ 438 h 241"/>
                <a:gd name="T14" fmla="*/ 117 w 95"/>
                <a:gd name="T15" fmla="*/ 381 h 241"/>
                <a:gd name="T16" fmla="*/ 137 w 95"/>
                <a:gd name="T17" fmla="*/ 183 h 241"/>
                <a:gd name="T18" fmla="*/ 134 w 95"/>
                <a:gd name="T19" fmla="*/ 8 h 241"/>
                <a:gd name="T20" fmla="*/ 134 w 95"/>
                <a:gd name="T21" fmla="*/ 0 h 2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" h="241">
                  <a:moveTo>
                    <a:pt x="58" y="13"/>
                  </a:moveTo>
                  <a:cubicBezTo>
                    <a:pt x="58" y="36"/>
                    <a:pt x="61" y="61"/>
                    <a:pt x="55" y="84"/>
                  </a:cubicBezTo>
                  <a:cubicBezTo>
                    <a:pt x="51" y="99"/>
                    <a:pt x="44" y="114"/>
                    <a:pt x="40" y="129"/>
                  </a:cubicBezTo>
                  <a:cubicBezTo>
                    <a:pt x="33" y="152"/>
                    <a:pt x="23" y="172"/>
                    <a:pt x="15" y="194"/>
                  </a:cubicBezTo>
                  <a:cubicBezTo>
                    <a:pt x="12" y="201"/>
                    <a:pt x="0" y="225"/>
                    <a:pt x="5" y="232"/>
                  </a:cubicBezTo>
                  <a:cubicBezTo>
                    <a:pt x="10" y="241"/>
                    <a:pt x="40" y="229"/>
                    <a:pt x="49" y="228"/>
                  </a:cubicBezTo>
                  <a:cubicBezTo>
                    <a:pt x="63" y="226"/>
                    <a:pt x="89" y="230"/>
                    <a:pt x="92" y="210"/>
                  </a:cubicBezTo>
                  <a:cubicBezTo>
                    <a:pt x="95" y="191"/>
                    <a:pt x="63" y="197"/>
                    <a:pt x="55" y="182"/>
                  </a:cubicBezTo>
                  <a:cubicBezTo>
                    <a:pt x="40" y="156"/>
                    <a:pt x="62" y="115"/>
                    <a:pt x="65" y="88"/>
                  </a:cubicBezTo>
                  <a:cubicBezTo>
                    <a:pt x="69" y="58"/>
                    <a:pt x="67" y="34"/>
                    <a:pt x="63" y="4"/>
                  </a:cubicBezTo>
                  <a:cubicBezTo>
                    <a:pt x="63" y="3"/>
                    <a:pt x="64" y="1"/>
                    <a:pt x="63" y="0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3" name="Freeform 300">
              <a:extLst>
                <a:ext uri="{FF2B5EF4-FFF2-40B4-BE49-F238E27FC236}">
                  <a16:creationId xmlns:a16="http://schemas.microsoft.com/office/drawing/2014/main" id="{BA8E85D1-19EC-441B-9DBF-B94CAB2F1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2877"/>
              <a:ext cx="112" cy="122"/>
            </a:xfrm>
            <a:custGeom>
              <a:avLst/>
              <a:gdLst>
                <a:gd name="T0" fmla="*/ 1 w 88"/>
                <a:gd name="T1" fmla="*/ 69 h 95"/>
                <a:gd name="T2" fmla="*/ 182 w 88"/>
                <a:gd name="T3" fmla="*/ 0 h 95"/>
                <a:gd name="T4" fmla="*/ 168 w 88"/>
                <a:gd name="T5" fmla="*/ 62 h 95"/>
                <a:gd name="T6" fmla="*/ 168 w 88"/>
                <a:gd name="T7" fmla="*/ 127 h 95"/>
                <a:gd name="T8" fmla="*/ 13 w 88"/>
                <a:gd name="T9" fmla="*/ 202 h 95"/>
                <a:gd name="T10" fmla="*/ 0 w 88"/>
                <a:gd name="T11" fmla="*/ 64 h 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95">
                  <a:moveTo>
                    <a:pt x="1" y="33"/>
                  </a:moveTo>
                  <a:cubicBezTo>
                    <a:pt x="37" y="33"/>
                    <a:pt x="61" y="22"/>
                    <a:pt x="88" y="0"/>
                  </a:cubicBezTo>
                  <a:cubicBezTo>
                    <a:pt x="86" y="10"/>
                    <a:pt x="82" y="19"/>
                    <a:pt x="82" y="29"/>
                  </a:cubicBezTo>
                  <a:cubicBezTo>
                    <a:pt x="82" y="39"/>
                    <a:pt x="86" y="51"/>
                    <a:pt x="82" y="60"/>
                  </a:cubicBezTo>
                  <a:cubicBezTo>
                    <a:pt x="56" y="22"/>
                    <a:pt x="22" y="76"/>
                    <a:pt x="6" y="95"/>
                  </a:cubicBezTo>
                  <a:cubicBezTo>
                    <a:pt x="6" y="73"/>
                    <a:pt x="8" y="50"/>
                    <a:pt x="0" y="30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4" name="Freeform 301">
              <a:extLst>
                <a:ext uri="{FF2B5EF4-FFF2-40B4-BE49-F238E27FC236}">
                  <a16:creationId xmlns:a16="http://schemas.microsoft.com/office/drawing/2014/main" id="{8BC66CC9-FBDE-4DC8-A1DE-FF923FA15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849"/>
              <a:ext cx="50" cy="48"/>
            </a:xfrm>
            <a:custGeom>
              <a:avLst/>
              <a:gdLst>
                <a:gd name="T0" fmla="*/ 76 w 39"/>
                <a:gd name="T1" fmla="*/ 30 h 37"/>
                <a:gd name="T2" fmla="*/ 15 w 39"/>
                <a:gd name="T3" fmla="*/ 0 h 37"/>
                <a:gd name="T4" fmla="*/ 17 w 39"/>
                <a:gd name="T5" fmla="*/ 80 h 37"/>
                <a:gd name="T6" fmla="*/ 82 w 39"/>
                <a:gd name="T7" fmla="*/ 39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7">
                  <a:moveTo>
                    <a:pt x="36" y="14"/>
                  </a:moveTo>
                  <a:cubicBezTo>
                    <a:pt x="27" y="10"/>
                    <a:pt x="16" y="4"/>
                    <a:pt x="7" y="0"/>
                  </a:cubicBezTo>
                  <a:cubicBezTo>
                    <a:pt x="5" y="11"/>
                    <a:pt x="0" y="26"/>
                    <a:pt x="8" y="37"/>
                  </a:cubicBezTo>
                  <a:cubicBezTo>
                    <a:pt x="3" y="17"/>
                    <a:pt x="27" y="19"/>
                    <a:pt x="39" y="18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5" name="Freeform 302">
              <a:extLst>
                <a:ext uri="{FF2B5EF4-FFF2-40B4-BE49-F238E27FC236}">
                  <a16:creationId xmlns:a16="http://schemas.microsoft.com/office/drawing/2014/main" id="{05C8D06E-193A-42A2-9E30-8907D15A6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2260"/>
              <a:ext cx="161" cy="119"/>
            </a:xfrm>
            <a:custGeom>
              <a:avLst/>
              <a:gdLst>
                <a:gd name="T0" fmla="*/ 263 w 126"/>
                <a:gd name="T1" fmla="*/ 0 h 93"/>
                <a:gd name="T2" fmla="*/ 248 w 126"/>
                <a:gd name="T3" fmla="*/ 60 h 93"/>
                <a:gd name="T4" fmla="*/ 240 w 126"/>
                <a:gd name="T5" fmla="*/ 115 h 93"/>
                <a:gd name="T6" fmla="*/ 155 w 126"/>
                <a:gd name="T7" fmla="*/ 194 h 93"/>
                <a:gd name="T8" fmla="*/ 81 w 126"/>
                <a:gd name="T9" fmla="*/ 168 h 93"/>
                <a:gd name="T10" fmla="*/ 0 w 126"/>
                <a:gd name="T11" fmla="*/ 127 h 93"/>
                <a:gd name="T12" fmla="*/ 82 w 126"/>
                <a:gd name="T13" fmla="*/ 119 h 93"/>
                <a:gd name="T14" fmla="*/ 155 w 126"/>
                <a:gd name="T15" fmla="*/ 92 h 93"/>
                <a:gd name="T16" fmla="*/ 263 w 126"/>
                <a:gd name="T17" fmla="*/ 13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6" h="93">
                  <a:moveTo>
                    <a:pt x="126" y="0"/>
                  </a:moveTo>
                  <a:cubicBezTo>
                    <a:pt x="126" y="10"/>
                    <a:pt x="120" y="19"/>
                    <a:pt x="119" y="29"/>
                  </a:cubicBezTo>
                  <a:cubicBezTo>
                    <a:pt x="118" y="41"/>
                    <a:pt x="123" y="46"/>
                    <a:pt x="115" y="55"/>
                  </a:cubicBezTo>
                  <a:cubicBezTo>
                    <a:pt x="104" y="69"/>
                    <a:pt x="87" y="80"/>
                    <a:pt x="74" y="93"/>
                  </a:cubicBezTo>
                  <a:cubicBezTo>
                    <a:pt x="62" y="87"/>
                    <a:pt x="50" y="84"/>
                    <a:pt x="38" y="80"/>
                  </a:cubicBezTo>
                  <a:cubicBezTo>
                    <a:pt x="24" y="75"/>
                    <a:pt x="13" y="66"/>
                    <a:pt x="0" y="60"/>
                  </a:cubicBezTo>
                  <a:cubicBezTo>
                    <a:pt x="9" y="57"/>
                    <a:pt x="28" y="58"/>
                    <a:pt x="39" y="57"/>
                  </a:cubicBezTo>
                  <a:cubicBezTo>
                    <a:pt x="53" y="55"/>
                    <a:pt x="64" y="54"/>
                    <a:pt x="74" y="44"/>
                  </a:cubicBezTo>
                  <a:cubicBezTo>
                    <a:pt x="90" y="30"/>
                    <a:pt x="108" y="17"/>
                    <a:pt x="126" y="6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6" name="Freeform 303">
              <a:extLst>
                <a:ext uri="{FF2B5EF4-FFF2-40B4-BE49-F238E27FC236}">
                  <a16:creationId xmlns:a16="http://schemas.microsoft.com/office/drawing/2014/main" id="{9F0E02A5-6D8C-4894-A21A-7628505A0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2181"/>
              <a:ext cx="110" cy="70"/>
            </a:xfrm>
            <a:custGeom>
              <a:avLst/>
              <a:gdLst>
                <a:gd name="T0" fmla="*/ 0 w 86"/>
                <a:gd name="T1" fmla="*/ 14 h 55"/>
                <a:gd name="T2" fmla="*/ 69 w 86"/>
                <a:gd name="T3" fmla="*/ 0 h 55"/>
                <a:gd name="T4" fmla="*/ 180 w 86"/>
                <a:gd name="T5" fmla="*/ 113 h 55"/>
                <a:gd name="T6" fmla="*/ 90 w 86"/>
                <a:gd name="T7" fmla="*/ 52 h 55"/>
                <a:gd name="T8" fmla="*/ 58 w 86"/>
                <a:gd name="T9" fmla="*/ 24 h 55"/>
                <a:gd name="T10" fmla="*/ 13 w 86"/>
                <a:gd name="T11" fmla="*/ 14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55">
                  <a:moveTo>
                    <a:pt x="0" y="7"/>
                  </a:moveTo>
                  <a:cubicBezTo>
                    <a:pt x="15" y="8"/>
                    <a:pt x="20" y="8"/>
                    <a:pt x="33" y="0"/>
                  </a:cubicBezTo>
                  <a:cubicBezTo>
                    <a:pt x="43" y="26"/>
                    <a:pt x="75" y="30"/>
                    <a:pt x="86" y="55"/>
                  </a:cubicBezTo>
                  <a:cubicBezTo>
                    <a:pt x="73" y="50"/>
                    <a:pt x="55" y="33"/>
                    <a:pt x="43" y="25"/>
                  </a:cubicBezTo>
                  <a:cubicBezTo>
                    <a:pt x="37" y="20"/>
                    <a:pt x="33" y="15"/>
                    <a:pt x="27" y="12"/>
                  </a:cubicBezTo>
                  <a:cubicBezTo>
                    <a:pt x="20" y="10"/>
                    <a:pt x="13" y="11"/>
                    <a:pt x="6" y="7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7" name="Freeform 304">
              <a:extLst>
                <a:ext uri="{FF2B5EF4-FFF2-40B4-BE49-F238E27FC236}">
                  <a16:creationId xmlns:a16="http://schemas.microsoft.com/office/drawing/2014/main" id="{156AFB84-9C18-461F-9ADC-9CA370F09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181"/>
              <a:ext cx="152" cy="236"/>
            </a:xfrm>
            <a:custGeom>
              <a:avLst/>
              <a:gdLst>
                <a:gd name="T0" fmla="*/ 1 w 119"/>
                <a:gd name="T1" fmla="*/ 63 h 184"/>
                <a:gd name="T2" fmla="*/ 8 w 119"/>
                <a:gd name="T3" fmla="*/ 141 h 184"/>
                <a:gd name="T4" fmla="*/ 24 w 119"/>
                <a:gd name="T5" fmla="*/ 180 h 184"/>
                <a:gd name="T6" fmla="*/ 24 w 119"/>
                <a:gd name="T7" fmla="*/ 219 h 184"/>
                <a:gd name="T8" fmla="*/ 17 w 119"/>
                <a:gd name="T9" fmla="*/ 307 h 184"/>
                <a:gd name="T10" fmla="*/ 29 w 119"/>
                <a:gd name="T11" fmla="*/ 389 h 184"/>
                <a:gd name="T12" fmla="*/ 51 w 119"/>
                <a:gd name="T13" fmla="*/ 291 h 184"/>
                <a:gd name="T14" fmla="*/ 93 w 119"/>
                <a:gd name="T15" fmla="*/ 159 h 184"/>
                <a:gd name="T16" fmla="*/ 189 w 119"/>
                <a:gd name="T17" fmla="*/ 51 h 184"/>
                <a:gd name="T18" fmla="*/ 247 w 119"/>
                <a:gd name="T19" fmla="*/ 1 h 184"/>
                <a:gd name="T20" fmla="*/ 189 w 119"/>
                <a:gd name="T21" fmla="*/ 24 h 184"/>
                <a:gd name="T22" fmla="*/ 125 w 119"/>
                <a:gd name="T23" fmla="*/ 40 h 184"/>
                <a:gd name="T24" fmla="*/ 10 w 119"/>
                <a:gd name="T25" fmla="*/ 65 h 1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9" h="184">
                  <a:moveTo>
                    <a:pt x="1" y="30"/>
                  </a:moveTo>
                  <a:cubicBezTo>
                    <a:pt x="11" y="42"/>
                    <a:pt x="0" y="55"/>
                    <a:pt x="4" y="67"/>
                  </a:cubicBezTo>
                  <a:cubicBezTo>
                    <a:pt x="6" y="73"/>
                    <a:pt x="11" y="78"/>
                    <a:pt x="12" y="85"/>
                  </a:cubicBezTo>
                  <a:cubicBezTo>
                    <a:pt x="13" y="91"/>
                    <a:pt x="13" y="98"/>
                    <a:pt x="12" y="104"/>
                  </a:cubicBezTo>
                  <a:cubicBezTo>
                    <a:pt x="11" y="119"/>
                    <a:pt x="6" y="129"/>
                    <a:pt x="8" y="145"/>
                  </a:cubicBezTo>
                  <a:cubicBezTo>
                    <a:pt x="10" y="155"/>
                    <a:pt x="9" y="176"/>
                    <a:pt x="14" y="184"/>
                  </a:cubicBezTo>
                  <a:cubicBezTo>
                    <a:pt x="27" y="181"/>
                    <a:pt x="23" y="147"/>
                    <a:pt x="24" y="138"/>
                  </a:cubicBezTo>
                  <a:cubicBezTo>
                    <a:pt x="25" y="113"/>
                    <a:pt x="31" y="96"/>
                    <a:pt x="45" y="76"/>
                  </a:cubicBezTo>
                  <a:cubicBezTo>
                    <a:pt x="59" y="56"/>
                    <a:pt x="72" y="37"/>
                    <a:pt x="91" y="24"/>
                  </a:cubicBezTo>
                  <a:cubicBezTo>
                    <a:pt x="99" y="19"/>
                    <a:pt x="119" y="12"/>
                    <a:pt x="118" y="1"/>
                  </a:cubicBezTo>
                  <a:cubicBezTo>
                    <a:pt x="109" y="0"/>
                    <a:pt x="99" y="9"/>
                    <a:pt x="91" y="12"/>
                  </a:cubicBezTo>
                  <a:cubicBezTo>
                    <a:pt x="81" y="15"/>
                    <a:pt x="70" y="17"/>
                    <a:pt x="60" y="19"/>
                  </a:cubicBezTo>
                  <a:cubicBezTo>
                    <a:pt x="43" y="22"/>
                    <a:pt x="20" y="24"/>
                    <a:pt x="5" y="31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8" name="Freeform 305">
              <a:extLst>
                <a:ext uri="{FF2B5EF4-FFF2-40B4-BE49-F238E27FC236}">
                  <a16:creationId xmlns:a16="http://schemas.microsoft.com/office/drawing/2014/main" id="{9B6768B9-E786-44F1-BC1F-91787537D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1914"/>
              <a:ext cx="72" cy="137"/>
            </a:xfrm>
            <a:custGeom>
              <a:avLst/>
              <a:gdLst>
                <a:gd name="T0" fmla="*/ 111 w 56"/>
                <a:gd name="T1" fmla="*/ 0 h 107"/>
                <a:gd name="T2" fmla="*/ 85 w 56"/>
                <a:gd name="T3" fmla="*/ 60 h 107"/>
                <a:gd name="T4" fmla="*/ 51 w 56"/>
                <a:gd name="T5" fmla="*/ 115 h 107"/>
                <a:gd name="T6" fmla="*/ 0 w 56"/>
                <a:gd name="T7" fmla="*/ 224 h 107"/>
                <a:gd name="T8" fmla="*/ 109 w 56"/>
                <a:gd name="T9" fmla="*/ 151 h 107"/>
                <a:gd name="T10" fmla="*/ 111 w 56"/>
                <a:gd name="T11" fmla="*/ 77 h 107"/>
                <a:gd name="T12" fmla="*/ 111 w 56"/>
                <a:gd name="T13" fmla="*/ 5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07">
                  <a:moveTo>
                    <a:pt x="52" y="0"/>
                  </a:moveTo>
                  <a:cubicBezTo>
                    <a:pt x="48" y="10"/>
                    <a:pt x="45" y="19"/>
                    <a:pt x="40" y="29"/>
                  </a:cubicBezTo>
                  <a:cubicBezTo>
                    <a:pt x="36" y="37"/>
                    <a:pt x="29" y="46"/>
                    <a:pt x="24" y="55"/>
                  </a:cubicBezTo>
                  <a:cubicBezTo>
                    <a:pt x="15" y="72"/>
                    <a:pt x="11" y="92"/>
                    <a:pt x="0" y="107"/>
                  </a:cubicBezTo>
                  <a:cubicBezTo>
                    <a:pt x="14" y="91"/>
                    <a:pt x="44" y="97"/>
                    <a:pt x="51" y="72"/>
                  </a:cubicBezTo>
                  <a:cubicBezTo>
                    <a:pt x="54" y="61"/>
                    <a:pt x="51" y="49"/>
                    <a:pt x="52" y="37"/>
                  </a:cubicBezTo>
                  <a:cubicBezTo>
                    <a:pt x="52" y="27"/>
                    <a:pt x="56" y="12"/>
                    <a:pt x="52" y="2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9" name="Freeform 306">
              <a:extLst>
                <a:ext uri="{FF2B5EF4-FFF2-40B4-BE49-F238E27FC236}">
                  <a16:creationId xmlns:a16="http://schemas.microsoft.com/office/drawing/2014/main" id="{BB67C7B2-E847-4E2C-AE85-45A0BA52F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228"/>
              <a:ext cx="65" cy="109"/>
            </a:xfrm>
            <a:custGeom>
              <a:avLst/>
              <a:gdLst>
                <a:gd name="T0" fmla="*/ 90 w 51"/>
                <a:gd name="T1" fmla="*/ 118 h 85"/>
                <a:gd name="T2" fmla="*/ 29 w 51"/>
                <a:gd name="T3" fmla="*/ 0 h 85"/>
                <a:gd name="T4" fmla="*/ 69 w 51"/>
                <a:gd name="T5" fmla="*/ 150 h 85"/>
                <a:gd name="T6" fmla="*/ 0 w 51"/>
                <a:gd name="T7" fmla="*/ 87 h 85"/>
                <a:gd name="T8" fmla="*/ 32 w 51"/>
                <a:gd name="T9" fmla="*/ 122 h 85"/>
                <a:gd name="T10" fmla="*/ 54 w 51"/>
                <a:gd name="T11" fmla="*/ 164 h 85"/>
                <a:gd name="T12" fmla="*/ 75 w 51"/>
                <a:gd name="T13" fmla="*/ 177 h 85"/>
                <a:gd name="T14" fmla="*/ 106 w 51"/>
                <a:gd name="T15" fmla="*/ 140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85">
                  <a:moveTo>
                    <a:pt x="44" y="56"/>
                  </a:moveTo>
                  <a:cubicBezTo>
                    <a:pt x="33" y="40"/>
                    <a:pt x="25" y="17"/>
                    <a:pt x="14" y="0"/>
                  </a:cubicBezTo>
                  <a:cubicBezTo>
                    <a:pt x="25" y="19"/>
                    <a:pt x="32" y="49"/>
                    <a:pt x="33" y="71"/>
                  </a:cubicBezTo>
                  <a:cubicBezTo>
                    <a:pt x="24" y="60"/>
                    <a:pt x="12" y="49"/>
                    <a:pt x="0" y="41"/>
                  </a:cubicBezTo>
                  <a:cubicBezTo>
                    <a:pt x="5" y="47"/>
                    <a:pt x="11" y="51"/>
                    <a:pt x="16" y="58"/>
                  </a:cubicBezTo>
                  <a:cubicBezTo>
                    <a:pt x="21" y="64"/>
                    <a:pt x="22" y="71"/>
                    <a:pt x="26" y="78"/>
                  </a:cubicBezTo>
                  <a:cubicBezTo>
                    <a:pt x="31" y="85"/>
                    <a:pt x="27" y="85"/>
                    <a:pt x="36" y="84"/>
                  </a:cubicBezTo>
                  <a:cubicBezTo>
                    <a:pt x="44" y="83"/>
                    <a:pt x="51" y="74"/>
                    <a:pt x="51" y="66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0" name="Freeform 307">
              <a:extLst>
                <a:ext uri="{FF2B5EF4-FFF2-40B4-BE49-F238E27FC236}">
                  <a16:creationId xmlns:a16="http://schemas.microsoft.com/office/drawing/2014/main" id="{75A7510B-0686-4C28-AA91-B3FB7F108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2209"/>
              <a:ext cx="61" cy="50"/>
            </a:xfrm>
            <a:custGeom>
              <a:avLst/>
              <a:gdLst>
                <a:gd name="T0" fmla="*/ 8 w 48"/>
                <a:gd name="T1" fmla="*/ 0 h 39"/>
                <a:gd name="T2" fmla="*/ 99 w 48"/>
                <a:gd name="T3" fmla="*/ 82 h 39"/>
                <a:gd name="T4" fmla="*/ 0 w 48"/>
                <a:gd name="T5" fmla="*/ 5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9">
                  <a:moveTo>
                    <a:pt x="4" y="0"/>
                  </a:moveTo>
                  <a:cubicBezTo>
                    <a:pt x="18" y="13"/>
                    <a:pt x="33" y="27"/>
                    <a:pt x="48" y="39"/>
                  </a:cubicBezTo>
                  <a:cubicBezTo>
                    <a:pt x="26" y="37"/>
                    <a:pt x="15" y="14"/>
                    <a:pt x="0" y="2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1" name="Freeform 308">
              <a:extLst>
                <a:ext uri="{FF2B5EF4-FFF2-40B4-BE49-F238E27FC236}">
                  <a16:creationId xmlns:a16="http://schemas.microsoft.com/office/drawing/2014/main" id="{245C9A8B-1DA8-48BD-9860-EA5E236E2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280"/>
              <a:ext cx="28" cy="38"/>
            </a:xfrm>
            <a:custGeom>
              <a:avLst/>
              <a:gdLst>
                <a:gd name="T0" fmla="*/ 0 w 22"/>
                <a:gd name="T1" fmla="*/ 30 h 30"/>
                <a:gd name="T2" fmla="*/ 28 w 22"/>
                <a:gd name="T3" fmla="*/ 0 h 30"/>
                <a:gd name="T4" fmla="*/ 41 w 22"/>
                <a:gd name="T5" fmla="*/ 43 h 30"/>
                <a:gd name="T6" fmla="*/ 17 w 22"/>
                <a:gd name="T7" fmla="*/ 48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0">
                  <a:moveTo>
                    <a:pt x="0" y="15"/>
                  </a:moveTo>
                  <a:cubicBezTo>
                    <a:pt x="7" y="26"/>
                    <a:pt x="13" y="6"/>
                    <a:pt x="13" y="0"/>
                  </a:cubicBezTo>
                  <a:cubicBezTo>
                    <a:pt x="16" y="5"/>
                    <a:pt x="22" y="14"/>
                    <a:pt x="20" y="21"/>
                  </a:cubicBezTo>
                  <a:cubicBezTo>
                    <a:pt x="18" y="27"/>
                    <a:pt x="13" y="30"/>
                    <a:pt x="8" y="24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2" name="Freeform 309">
              <a:extLst>
                <a:ext uri="{FF2B5EF4-FFF2-40B4-BE49-F238E27FC236}">
                  <a16:creationId xmlns:a16="http://schemas.microsoft.com/office/drawing/2014/main" id="{15E087C5-A921-40BB-BC62-E47138A45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907"/>
              <a:ext cx="189" cy="26"/>
            </a:xfrm>
            <a:custGeom>
              <a:avLst/>
              <a:gdLst>
                <a:gd name="T0" fmla="*/ 0 w 147"/>
                <a:gd name="T1" fmla="*/ 21 h 20"/>
                <a:gd name="T2" fmla="*/ 163 w 147"/>
                <a:gd name="T3" fmla="*/ 35 h 20"/>
                <a:gd name="T4" fmla="*/ 312 w 147"/>
                <a:gd name="T5" fmla="*/ 16 h 20"/>
                <a:gd name="T6" fmla="*/ 129 w 147"/>
                <a:gd name="T7" fmla="*/ 7 h 20"/>
                <a:gd name="T8" fmla="*/ 5 w 147"/>
                <a:gd name="T9" fmla="*/ 2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20">
                  <a:moveTo>
                    <a:pt x="0" y="9"/>
                  </a:moveTo>
                  <a:cubicBezTo>
                    <a:pt x="26" y="15"/>
                    <a:pt x="50" y="16"/>
                    <a:pt x="77" y="16"/>
                  </a:cubicBezTo>
                  <a:cubicBezTo>
                    <a:pt x="98" y="16"/>
                    <a:pt x="128" y="20"/>
                    <a:pt x="147" y="7"/>
                  </a:cubicBezTo>
                  <a:cubicBezTo>
                    <a:pt x="119" y="1"/>
                    <a:pt x="89" y="2"/>
                    <a:pt x="61" y="3"/>
                  </a:cubicBezTo>
                  <a:cubicBezTo>
                    <a:pt x="45" y="4"/>
                    <a:pt x="15" y="0"/>
                    <a:pt x="2" y="10"/>
                  </a:cubicBezTo>
                </a:path>
              </a:pathLst>
            </a:custGeom>
            <a:solidFill>
              <a:srgbClr val="DDE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3" name="Freeform 310">
              <a:extLst>
                <a:ext uri="{FF2B5EF4-FFF2-40B4-BE49-F238E27FC236}">
                  <a16:creationId xmlns:a16="http://schemas.microsoft.com/office/drawing/2014/main" id="{F258474F-A1EE-48D4-B64D-B26F5802A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654"/>
              <a:ext cx="138" cy="156"/>
            </a:xfrm>
            <a:custGeom>
              <a:avLst/>
              <a:gdLst>
                <a:gd name="T0" fmla="*/ 52 w 108"/>
                <a:gd name="T1" fmla="*/ 0 h 122"/>
                <a:gd name="T2" fmla="*/ 5 w 108"/>
                <a:gd name="T3" fmla="*/ 82 h 122"/>
                <a:gd name="T4" fmla="*/ 23 w 108"/>
                <a:gd name="T5" fmla="*/ 184 h 122"/>
                <a:gd name="T6" fmla="*/ 103 w 108"/>
                <a:gd name="T7" fmla="*/ 233 h 122"/>
                <a:gd name="T8" fmla="*/ 225 w 108"/>
                <a:gd name="T9" fmla="*/ 254 h 122"/>
                <a:gd name="T10" fmla="*/ 119 w 108"/>
                <a:gd name="T11" fmla="*/ 224 h 122"/>
                <a:gd name="T12" fmla="*/ 51 w 108"/>
                <a:gd name="T13" fmla="*/ 184 h 122"/>
                <a:gd name="T14" fmla="*/ 23 w 108"/>
                <a:gd name="T15" fmla="*/ 90 h 122"/>
                <a:gd name="T16" fmla="*/ 54 w 108"/>
                <a:gd name="T17" fmla="*/ 8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122">
                  <a:moveTo>
                    <a:pt x="25" y="0"/>
                  </a:moveTo>
                  <a:cubicBezTo>
                    <a:pt x="15" y="12"/>
                    <a:pt x="4" y="24"/>
                    <a:pt x="2" y="39"/>
                  </a:cubicBezTo>
                  <a:cubicBezTo>
                    <a:pt x="0" y="56"/>
                    <a:pt x="7" y="72"/>
                    <a:pt x="11" y="88"/>
                  </a:cubicBezTo>
                  <a:cubicBezTo>
                    <a:pt x="17" y="111"/>
                    <a:pt x="27" y="110"/>
                    <a:pt x="49" y="111"/>
                  </a:cubicBezTo>
                  <a:cubicBezTo>
                    <a:pt x="69" y="112"/>
                    <a:pt x="87" y="121"/>
                    <a:pt x="108" y="122"/>
                  </a:cubicBezTo>
                  <a:cubicBezTo>
                    <a:pt x="93" y="114"/>
                    <a:pt x="74" y="109"/>
                    <a:pt x="57" y="107"/>
                  </a:cubicBezTo>
                  <a:cubicBezTo>
                    <a:pt x="39" y="104"/>
                    <a:pt x="32" y="106"/>
                    <a:pt x="24" y="88"/>
                  </a:cubicBezTo>
                  <a:cubicBezTo>
                    <a:pt x="18" y="74"/>
                    <a:pt x="13" y="58"/>
                    <a:pt x="11" y="43"/>
                  </a:cubicBezTo>
                  <a:cubicBezTo>
                    <a:pt x="7" y="24"/>
                    <a:pt x="17" y="20"/>
                    <a:pt x="26" y="4"/>
                  </a:cubicBezTo>
                </a:path>
              </a:pathLst>
            </a:custGeom>
            <a:solidFill>
              <a:srgbClr val="DDE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4" name="Freeform 311">
              <a:extLst>
                <a:ext uri="{FF2B5EF4-FFF2-40B4-BE49-F238E27FC236}">
                  <a16:creationId xmlns:a16="http://schemas.microsoft.com/office/drawing/2014/main" id="{329CC246-339E-4B11-A52B-7852F345A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1670"/>
              <a:ext cx="103" cy="137"/>
            </a:xfrm>
            <a:custGeom>
              <a:avLst/>
              <a:gdLst>
                <a:gd name="T0" fmla="*/ 171 w 80"/>
                <a:gd name="T1" fmla="*/ 8 h 107"/>
                <a:gd name="T2" fmla="*/ 53 w 80"/>
                <a:gd name="T3" fmla="*/ 111 h 107"/>
                <a:gd name="T4" fmla="*/ 35 w 80"/>
                <a:gd name="T5" fmla="*/ 224 h 107"/>
                <a:gd name="T6" fmla="*/ 50 w 80"/>
                <a:gd name="T7" fmla="*/ 88 h 107"/>
                <a:gd name="T8" fmla="*/ 171 w 80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07">
                  <a:moveTo>
                    <a:pt x="80" y="4"/>
                  </a:moveTo>
                  <a:cubicBezTo>
                    <a:pt x="64" y="22"/>
                    <a:pt x="39" y="32"/>
                    <a:pt x="25" y="53"/>
                  </a:cubicBezTo>
                  <a:cubicBezTo>
                    <a:pt x="13" y="70"/>
                    <a:pt x="17" y="88"/>
                    <a:pt x="16" y="107"/>
                  </a:cubicBezTo>
                  <a:cubicBezTo>
                    <a:pt x="0" y="94"/>
                    <a:pt x="14" y="56"/>
                    <a:pt x="23" y="42"/>
                  </a:cubicBezTo>
                  <a:cubicBezTo>
                    <a:pt x="36" y="22"/>
                    <a:pt x="59" y="8"/>
                    <a:pt x="80" y="0"/>
                  </a:cubicBezTo>
                </a:path>
              </a:pathLst>
            </a:custGeom>
            <a:solidFill>
              <a:srgbClr val="DDE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5" name="Freeform 312">
              <a:extLst>
                <a:ext uri="{FF2B5EF4-FFF2-40B4-BE49-F238E27FC236}">
                  <a16:creationId xmlns:a16="http://schemas.microsoft.com/office/drawing/2014/main" id="{345D97BD-B6C0-48B3-8A38-EE470410A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1942"/>
              <a:ext cx="161" cy="123"/>
            </a:xfrm>
            <a:custGeom>
              <a:avLst/>
              <a:gdLst>
                <a:gd name="T0" fmla="*/ 263 w 126"/>
                <a:gd name="T1" fmla="*/ 42 h 96"/>
                <a:gd name="T2" fmla="*/ 211 w 126"/>
                <a:gd name="T3" fmla="*/ 76 h 96"/>
                <a:gd name="T4" fmla="*/ 135 w 126"/>
                <a:gd name="T5" fmla="*/ 68 h 96"/>
                <a:gd name="T6" fmla="*/ 0 w 126"/>
                <a:gd name="T7" fmla="*/ 0 h 96"/>
                <a:gd name="T8" fmla="*/ 75 w 126"/>
                <a:gd name="T9" fmla="*/ 72 h 96"/>
                <a:gd name="T10" fmla="*/ 137 w 126"/>
                <a:gd name="T11" fmla="*/ 118 h 96"/>
                <a:gd name="T12" fmla="*/ 175 w 126"/>
                <a:gd name="T13" fmla="*/ 159 h 96"/>
                <a:gd name="T14" fmla="*/ 194 w 126"/>
                <a:gd name="T15" fmla="*/ 202 h 96"/>
                <a:gd name="T16" fmla="*/ 224 w 126"/>
                <a:gd name="T17" fmla="*/ 142 h 96"/>
                <a:gd name="T18" fmla="*/ 253 w 126"/>
                <a:gd name="T19" fmla="*/ 76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6" h="96">
                  <a:moveTo>
                    <a:pt x="126" y="20"/>
                  </a:moveTo>
                  <a:cubicBezTo>
                    <a:pt x="117" y="23"/>
                    <a:pt x="112" y="33"/>
                    <a:pt x="101" y="36"/>
                  </a:cubicBezTo>
                  <a:cubicBezTo>
                    <a:pt x="89" y="39"/>
                    <a:pt x="77" y="37"/>
                    <a:pt x="65" y="32"/>
                  </a:cubicBezTo>
                  <a:cubicBezTo>
                    <a:pt x="44" y="23"/>
                    <a:pt x="22" y="5"/>
                    <a:pt x="0" y="0"/>
                  </a:cubicBezTo>
                  <a:cubicBezTo>
                    <a:pt x="14" y="8"/>
                    <a:pt x="24" y="23"/>
                    <a:pt x="36" y="34"/>
                  </a:cubicBezTo>
                  <a:cubicBezTo>
                    <a:pt x="45" y="42"/>
                    <a:pt x="57" y="47"/>
                    <a:pt x="66" y="56"/>
                  </a:cubicBezTo>
                  <a:cubicBezTo>
                    <a:pt x="72" y="62"/>
                    <a:pt x="79" y="69"/>
                    <a:pt x="84" y="76"/>
                  </a:cubicBezTo>
                  <a:cubicBezTo>
                    <a:pt x="89" y="82"/>
                    <a:pt x="90" y="89"/>
                    <a:pt x="93" y="96"/>
                  </a:cubicBezTo>
                  <a:cubicBezTo>
                    <a:pt x="101" y="91"/>
                    <a:pt x="104" y="76"/>
                    <a:pt x="107" y="68"/>
                  </a:cubicBezTo>
                  <a:cubicBezTo>
                    <a:pt x="112" y="57"/>
                    <a:pt x="117" y="46"/>
                    <a:pt x="121" y="36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6" name="Freeform 313">
              <a:extLst>
                <a:ext uri="{FF2B5EF4-FFF2-40B4-BE49-F238E27FC236}">
                  <a16:creationId xmlns:a16="http://schemas.microsoft.com/office/drawing/2014/main" id="{FB76E89D-5EE8-4E8F-86EB-1D95ED796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230"/>
              <a:ext cx="90" cy="55"/>
            </a:xfrm>
            <a:custGeom>
              <a:avLst/>
              <a:gdLst>
                <a:gd name="T0" fmla="*/ 143 w 70"/>
                <a:gd name="T1" fmla="*/ 90 h 43"/>
                <a:gd name="T2" fmla="*/ 94 w 70"/>
                <a:gd name="T3" fmla="*/ 31 h 43"/>
                <a:gd name="T4" fmla="*/ 0 w 70"/>
                <a:gd name="T5" fmla="*/ 0 h 43"/>
                <a:gd name="T6" fmla="*/ 85 w 70"/>
                <a:gd name="T7" fmla="*/ 23 h 43"/>
                <a:gd name="T8" fmla="*/ 140 w 70"/>
                <a:gd name="T9" fmla="*/ 6 h 43"/>
                <a:gd name="T10" fmla="*/ 149 w 70"/>
                <a:gd name="T11" fmla="*/ 6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43">
                  <a:moveTo>
                    <a:pt x="67" y="43"/>
                  </a:moveTo>
                  <a:cubicBezTo>
                    <a:pt x="62" y="28"/>
                    <a:pt x="60" y="20"/>
                    <a:pt x="44" y="15"/>
                  </a:cubicBezTo>
                  <a:cubicBezTo>
                    <a:pt x="29" y="11"/>
                    <a:pt x="14" y="5"/>
                    <a:pt x="0" y="0"/>
                  </a:cubicBezTo>
                  <a:cubicBezTo>
                    <a:pt x="12" y="7"/>
                    <a:pt x="26" y="11"/>
                    <a:pt x="40" y="11"/>
                  </a:cubicBezTo>
                  <a:cubicBezTo>
                    <a:pt x="50" y="11"/>
                    <a:pt x="56" y="4"/>
                    <a:pt x="66" y="3"/>
                  </a:cubicBezTo>
                  <a:cubicBezTo>
                    <a:pt x="69" y="11"/>
                    <a:pt x="68" y="21"/>
                    <a:pt x="70" y="29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7" name="Freeform 314">
              <a:extLst>
                <a:ext uri="{FF2B5EF4-FFF2-40B4-BE49-F238E27FC236}">
                  <a16:creationId xmlns:a16="http://schemas.microsoft.com/office/drawing/2014/main" id="{0D49C67E-DE13-49A8-AEC7-63EE6F758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298"/>
              <a:ext cx="46" cy="89"/>
            </a:xfrm>
            <a:custGeom>
              <a:avLst/>
              <a:gdLst>
                <a:gd name="T0" fmla="*/ 57 w 36"/>
                <a:gd name="T1" fmla="*/ 144 h 70"/>
                <a:gd name="T2" fmla="*/ 0 w 36"/>
                <a:gd name="T3" fmla="*/ 8 h 70"/>
                <a:gd name="T4" fmla="*/ 54 w 36"/>
                <a:gd name="T5" fmla="*/ 8 h 70"/>
                <a:gd name="T6" fmla="*/ 69 w 36"/>
                <a:gd name="T7" fmla="*/ 85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70">
                  <a:moveTo>
                    <a:pt x="27" y="70"/>
                  </a:moveTo>
                  <a:cubicBezTo>
                    <a:pt x="26" y="43"/>
                    <a:pt x="13" y="26"/>
                    <a:pt x="0" y="4"/>
                  </a:cubicBezTo>
                  <a:cubicBezTo>
                    <a:pt x="4" y="0"/>
                    <a:pt x="21" y="1"/>
                    <a:pt x="26" y="4"/>
                  </a:cubicBezTo>
                  <a:cubicBezTo>
                    <a:pt x="36" y="10"/>
                    <a:pt x="33" y="31"/>
                    <a:pt x="33" y="42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8" name="Freeform 315">
              <a:extLst>
                <a:ext uri="{FF2B5EF4-FFF2-40B4-BE49-F238E27FC236}">
                  <a16:creationId xmlns:a16="http://schemas.microsoft.com/office/drawing/2014/main" id="{734AFDC6-2D43-4320-B2B7-B91636923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1924"/>
              <a:ext cx="122" cy="46"/>
            </a:xfrm>
            <a:custGeom>
              <a:avLst/>
              <a:gdLst>
                <a:gd name="T0" fmla="*/ 202 w 95"/>
                <a:gd name="T1" fmla="*/ 36 h 36"/>
                <a:gd name="T2" fmla="*/ 95 w 95"/>
                <a:gd name="T3" fmla="*/ 5 h 36"/>
                <a:gd name="T4" fmla="*/ 0 w 95"/>
                <a:gd name="T5" fmla="*/ 23 h 36"/>
                <a:gd name="T6" fmla="*/ 74 w 95"/>
                <a:gd name="T7" fmla="*/ 40 h 36"/>
                <a:gd name="T8" fmla="*/ 144 w 95"/>
                <a:gd name="T9" fmla="*/ 75 h 36"/>
                <a:gd name="T10" fmla="*/ 107 w 95"/>
                <a:gd name="T11" fmla="*/ 40 h 36"/>
                <a:gd name="T12" fmla="*/ 68 w 95"/>
                <a:gd name="T13" fmla="*/ 22 h 36"/>
                <a:gd name="T14" fmla="*/ 193 w 95"/>
                <a:gd name="T15" fmla="*/ 37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" h="36">
                  <a:moveTo>
                    <a:pt x="95" y="17"/>
                  </a:moveTo>
                  <a:cubicBezTo>
                    <a:pt x="86" y="4"/>
                    <a:pt x="60" y="1"/>
                    <a:pt x="45" y="2"/>
                  </a:cubicBezTo>
                  <a:cubicBezTo>
                    <a:pt x="30" y="4"/>
                    <a:pt x="16" y="12"/>
                    <a:pt x="0" y="11"/>
                  </a:cubicBezTo>
                  <a:cubicBezTo>
                    <a:pt x="12" y="14"/>
                    <a:pt x="23" y="17"/>
                    <a:pt x="35" y="19"/>
                  </a:cubicBezTo>
                  <a:cubicBezTo>
                    <a:pt x="49" y="22"/>
                    <a:pt x="56" y="28"/>
                    <a:pt x="68" y="36"/>
                  </a:cubicBezTo>
                  <a:cubicBezTo>
                    <a:pt x="62" y="29"/>
                    <a:pt x="58" y="23"/>
                    <a:pt x="51" y="19"/>
                  </a:cubicBezTo>
                  <a:cubicBezTo>
                    <a:pt x="45" y="16"/>
                    <a:pt x="37" y="15"/>
                    <a:pt x="32" y="10"/>
                  </a:cubicBezTo>
                  <a:cubicBezTo>
                    <a:pt x="46" y="0"/>
                    <a:pt x="79" y="12"/>
                    <a:pt x="91" y="18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9" name="Freeform 316">
              <a:extLst>
                <a:ext uri="{FF2B5EF4-FFF2-40B4-BE49-F238E27FC236}">
                  <a16:creationId xmlns:a16="http://schemas.microsoft.com/office/drawing/2014/main" id="{DD4C7BA4-73A3-4CA2-B178-76760A43B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823"/>
              <a:ext cx="178" cy="73"/>
            </a:xfrm>
            <a:custGeom>
              <a:avLst/>
              <a:gdLst>
                <a:gd name="T0" fmla="*/ 0 w 139"/>
                <a:gd name="T1" fmla="*/ 0 h 57"/>
                <a:gd name="T2" fmla="*/ 165 w 139"/>
                <a:gd name="T3" fmla="*/ 72 h 57"/>
                <a:gd name="T4" fmla="*/ 233 w 139"/>
                <a:gd name="T5" fmla="*/ 97 h 57"/>
                <a:gd name="T6" fmla="*/ 292 w 139"/>
                <a:gd name="T7" fmla="*/ 119 h 57"/>
                <a:gd name="T8" fmla="*/ 220 w 139"/>
                <a:gd name="T9" fmla="*/ 110 h 57"/>
                <a:gd name="T10" fmla="*/ 150 w 139"/>
                <a:gd name="T11" fmla="*/ 81 h 57"/>
                <a:gd name="T12" fmla="*/ 6 w 139"/>
                <a:gd name="T13" fmla="*/ 6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" h="57">
                  <a:moveTo>
                    <a:pt x="0" y="0"/>
                  </a:moveTo>
                  <a:cubicBezTo>
                    <a:pt x="28" y="8"/>
                    <a:pt x="55" y="18"/>
                    <a:pt x="79" y="34"/>
                  </a:cubicBezTo>
                  <a:cubicBezTo>
                    <a:pt x="90" y="41"/>
                    <a:pt x="98" y="44"/>
                    <a:pt x="111" y="46"/>
                  </a:cubicBezTo>
                  <a:cubicBezTo>
                    <a:pt x="121" y="48"/>
                    <a:pt x="132" y="48"/>
                    <a:pt x="139" y="57"/>
                  </a:cubicBezTo>
                  <a:cubicBezTo>
                    <a:pt x="131" y="51"/>
                    <a:pt x="115" y="52"/>
                    <a:pt x="105" y="52"/>
                  </a:cubicBezTo>
                  <a:cubicBezTo>
                    <a:pt x="91" y="52"/>
                    <a:pt x="82" y="46"/>
                    <a:pt x="71" y="38"/>
                  </a:cubicBezTo>
                  <a:cubicBezTo>
                    <a:pt x="50" y="22"/>
                    <a:pt x="28" y="10"/>
                    <a:pt x="3" y="3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0" name="Freeform 317">
              <a:extLst>
                <a:ext uri="{FF2B5EF4-FFF2-40B4-BE49-F238E27FC236}">
                  <a16:creationId xmlns:a16="http://schemas.microsoft.com/office/drawing/2014/main" id="{2AD055D9-BF6E-461D-87F4-89A5014F3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2007"/>
              <a:ext cx="152" cy="64"/>
            </a:xfrm>
            <a:custGeom>
              <a:avLst/>
              <a:gdLst>
                <a:gd name="T0" fmla="*/ 0 w 119"/>
                <a:gd name="T1" fmla="*/ 8 h 50"/>
                <a:gd name="T2" fmla="*/ 142 w 119"/>
                <a:gd name="T3" fmla="*/ 105 h 50"/>
                <a:gd name="T4" fmla="*/ 100 w 119"/>
                <a:gd name="T5" fmla="*/ 51 h 50"/>
                <a:gd name="T6" fmla="*/ 60 w 119"/>
                <a:gd name="T7" fmla="*/ 15 h 50"/>
                <a:gd name="T8" fmla="*/ 160 w 119"/>
                <a:gd name="T9" fmla="*/ 31 h 50"/>
                <a:gd name="T10" fmla="*/ 248 w 119"/>
                <a:gd name="T11" fmla="*/ 77 h 50"/>
                <a:gd name="T12" fmla="*/ 123 w 119"/>
                <a:gd name="T13" fmla="*/ 10 h 50"/>
                <a:gd name="T14" fmla="*/ 1 w 119"/>
                <a:gd name="T15" fmla="*/ 6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50">
                  <a:moveTo>
                    <a:pt x="0" y="4"/>
                  </a:moveTo>
                  <a:cubicBezTo>
                    <a:pt x="26" y="15"/>
                    <a:pt x="51" y="24"/>
                    <a:pt x="68" y="50"/>
                  </a:cubicBezTo>
                  <a:cubicBezTo>
                    <a:pt x="60" y="42"/>
                    <a:pt x="56" y="32"/>
                    <a:pt x="48" y="24"/>
                  </a:cubicBezTo>
                  <a:cubicBezTo>
                    <a:pt x="42" y="17"/>
                    <a:pt x="35" y="14"/>
                    <a:pt x="29" y="7"/>
                  </a:cubicBezTo>
                  <a:cubicBezTo>
                    <a:pt x="35" y="1"/>
                    <a:pt x="69" y="12"/>
                    <a:pt x="77" y="15"/>
                  </a:cubicBezTo>
                  <a:cubicBezTo>
                    <a:pt x="92" y="19"/>
                    <a:pt x="107" y="29"/>
                    <a:pt x="119" y="37"/>
                  </a:cubicBezTo>
                  <a:cubicBezTo>
                    <a:pt x="101" y="23"/>
                    <a:pt x="82" y="10"/>
                    <a:pt x="59" y="5"/>
                  </a:cubicBezTo>
                  <a:cubicBezTo>
                    <a:pt x="40" y="0"/>
                    <a:pt x="19" y="7"/>
                    <a:pt x="1" y="3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1" name="Freeform 318">
              <a:extLst>
                <a:ext uri="{FF2B5EF4-FFF2-40B4-BE49-F238E27FC236}">
                  <a16:creationId xmlns:a16="http://schemas.microsoft.com/office/drawing/2014/main" id="{FAB6515B-7057-475D-88A0-BF50E132C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940"/>
              <a:ext cx="119" cy="25"/>
            </a:xfrm>
            <a:custGeom>
              <a:avLst/>
              <a:gdLst>
                <a:gd name="T0" fmla="*/ 6 w 93"/>
                <a:gd name="T1" fmla="*/ 43 h 19"/>
                <a:gd name="T2" fmla="*/ 77 w 93"/>
                <a:gd name="T3" fmla="*/ 1 h 19"/>
                <a:gd name="T4" fmla="*/ 194 w 93"/>
                <a:gd name="T5" fmla="*/ 18 h 19"/>
                <a:gd name="T6" fmla="*/ 82 w 93"/>
                <a:gd name="T7" fmla="*/ 16 h 19"/>
                <a:gd name="T8" fmla="*/ 42 w 93"/>
                <a:gd name="T9" fmla="*/ 28 h 19"/>
                <a:gd name="T10" fmla="*/ 5 w 93"/>
                <a:gd name="T11" fmla="*/ 42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19">
                  <a:moveTo>
                    <a:pt x="3" y="19"/>
                  </a:moveTo>
                  <a:cubicBezTo>
                    <a:pt x="0" y="8"/>
                    <a:pt x="28" y="2"/>
                    <a:pt x="37" y="1"/>
                  </a:cubicBezTo>
                  <a:cubicBezTo>
                    <a:pt x="54" y="0"/>
                    <a:pt x="78" y="4"/>
                    <a:pt x="93" y="8"/>
                  </a:cubicBezTo>
                  <a:cubicBezTo>
                    <a:pt x="75" y="10"/>
                    <a:pt x="57" y="6"/>
                    <a:pt x="39" y="7"/>
                  </a:cubicBezTo>
                  <a:cubicBezTo>
                    <a:pt x="32" y="8"/>
                    <a:pt x="25" y="10"/>
                    <a:pt x="20" y="12"/>
                  </a:cubicBezTo>
                  <a:cubicBezTo>
                    <a:pt x="15" y="15"/>
                    <a:pt x="6" y="15"/>
                    <a:pt x="2" y="18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2" name="Freeform 319">
              <a:extLst>
                <a:ext uri="{FF2B5EF4-FFF2-40B4-BE49-F238E27FC236}">
                  <a16:creationId xmlns:a16="http://schemas.microsoft.com/office/drawing/2014/main" id="{FAF4FC4C-D6C4-47A1-AA96-64B77E8CC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1981"/>
              <a:ext cx="87" cy="26"/>
            </a:xfrm>
            <a:custGeom>
              <a:avLst/>
              <a:gdLst>
                <a:gd name="T0" fmla="*/ 0 w 68"/>
                <a:gd name="T1" fmla="*/ 44 h 20"/>
                <a:gd name="T2" fmla="*/ 58 w 68"/>
                <a:gd name="T3" fmla="*/ 7 h 20"/>
                <a:gd name="T4" fmla="*/ 142 w 68"/>
                <a:gd name="T5" fmla="*/ 35 h 20"/>
                <a:gd name="T6" fmla="*/ 6 w 68"/>
                <a:gd name="T7" fmla="*/ 3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20">
                  <a:moveTo>
                    <a:pt x="0" y="20"/>
                  </a:moveTo>
                  <a:cubicBezTo>
                    <a:pt x="1" y="6"/>
                    <a:pt x="16" y="4"/>
                    <a:pt x="27" y="3"/>
                  </a:cubicBezTo>
                  <a:cubicBezTo>
                    <a:pt x="43" y="0"/>
                    <a:pt x="54" y="7"/>
                    <a:pt x="68" y="16"/>
                  </a:cubicBezTo>
                  <a:cubicBezTo>
                    <a:pt x="43" y="9"/>
                    <a:pt x="26" y="5"/>
                    <a:pt x="3" y="14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3" name="Freeform 320">
              <a:extLst>
                <a:ext uri="{FF2B5EF4-FFF2-40B4-BE49-F238E27FC236}">
                  <a16:creationId xmlns:a16="http://schemas.microsoft.com/office/drawing/2014/main" id="{D0C17631-CC3E-411E-997E-CE85F9852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1724"/>
              <a:ext cx="40" cy="232"/>
            </a:xfrm>
            <a:custGeom>
              <a:avLst/>
              <a:gdLst>
                <a:gd name="T0" fmla="*/ 67 w 31"/>
                <a:gd name="T1" fmla="*/ 270 h 181"/>
                <a:gd name="T2" fmla="*/ 35 w 31"/>
                <a:gd name="T3" fmla="*/ 222 h 181"/>
                <a:gd name="T4" fmla="*/ 30 w 31"/>
                <a:gd name="T5" fmla="*/ 145 h 181"/>
                <a:gd name="T6" fmla="*/ 32 w 31"/>
                <a:gd name="T7" fmla="*/ 68 h 181"/>
                <a:gd name="T8" fmla="*/ 28 w 31"/>
                <a:gd name="T9" fmla="*/ 0 h 181"/>
                <a:gd name="T10" fmla="*/ 5 w 31"/>
                <a:gd name="T11" fmla="*/ 200 h 181"/>
                <a:gd name="T12" fmla="*/ 35 w 31"/>
                <a:gd name="T13" fmla="*/ 381 h 181"/>
                <a:gd name="T14" fmla="*/ 67 w 31"/>
                <a:gd name="T15" fmla="*/ 299 h 1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181">
                  <a:moveTo>
                    <a:pt x="31" y="129"/>
                  </a:moveTo>
                  <a:cubicBezTo>
                    <a:pt x="19" y="120"/>
                    <a:pt x="16" y="119"/>
                    <a:pt x="16" y="105"/>
                  </a:cubicBezTo>
                  <a:cubicBezTo>
                    <a:pt x="15" y="93"/>
                    <a:pt x="14" y="81"/>
                    <a:pt x="14" y="69"/>
                  </a:cubicBezTo>
                  <a:cubicBezTo>
                    <a:pt x="14" y="57"/>
                    <a:pt x="13" y="44"/>
                    <a:pt x="15" y="32"/>
                  </a:cubicBezTo>
                  <a:cubicBezTo>
                    <a:pt x="15" y="24"/>
                    <a:pt x="19" y="6"/>
                    <a:pt x="13" y="0"/>
                  </a:cubicBezTo>
                  <a:cubicBezTo>
                    <a:pt x="13" y="32"/>
                    <a:pt x="0" y="63"/>
                    <a:pt x="2" y="95"/>
                  </a:cubicBezTo>
                  <a:cubicBezTo>
                    <a:pt x="5" y="124"/>
                    <a:pt x="16" y="150"/>
                    <a:pt x="16" y="181"/>
                  </a:cubicBezTo>
                  <a:cubicBezTo>
                    <a:pt x="19" y="168"/>
                    <a:pt x="24" y="154"/>
                    <a:pt x="31" y="142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4" name="Freeform 321">
              <a:extLst>
                <a:ext uri="{FF2B5EF4-FFF2-40B4-BE49-F238E27FC236}">
                  <a16:creationId xmlns:a16="http://schemas.microsoft.com/office/drawing/2014/main" id="{E93245E1-D25D-4782-AF67-4DA4B92C9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1673"/>
              <a:ext cx="40" cy="110"/>
            </a:xfrm>
            <a:custGeom>
              <a:avLst/>
              <a:gdLst>
                <a:gd name="T0" fmla="*/ 65 w 31"/>
                <a:gd name="T1" fmla="*/ 0 h 86"/>
                <a:gd name="T2" fmla="*/ 67 w 31"/>
                <a:gd name="T3" fmla="*/ 180 h 86"/>
                <a:gd name="T4" fmla="*/ 5 w 31"/>
                <a:gd name="T5" fmla="*/ 134 h 86"/>
                <a:gd name="T6" fmla="*/ 23 w 31"/>
                <a:gd name="T7" fmla="*/ 54 h 86"/>
                <a:gd name="T8" fmla="*/ 53 w 31"/>
                <a:gd name="T9" fmla="*/ 13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86">
                  <a:moveTo>
                    <a:pt x="30" y="0"/>
                  </a:moveTo>
                  <a:cubicBezTo>
                    <a:pt x="13" y="22"/>
                    <a:pt x="19" y="63"/>
                    <a:pt x="31" y="86"/>
                  </a:cubicBezTo>
                  <a:cubicBezTo>
                    <a:pt x="22" y="73"/>
                    <a:pt x="0" y="82"/>
                    <a:pt x="2" y="64"/>
                  </a:cubicBezTo>
                  <a:cubicBezTo>
                    <a:pt x="3" y="52"/>
                    <a:pt x="8" y="37"/>
                    <a:pt x="11" y="26"/>
                  </a:cubicBezTo>
                  <a:cubicBezTo>
                    <a:pt x="14" y="17"/>
                    <a:pt x="17" y="11"/>
                    <a:pt x="25" y="6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5" name="Freeform 322">
              <a:extLst>
                <a:ext uri="{FF2B5EF4-FFF2-40B4-BE49-F238E27FC236}">
                  <a16:creationId xmlns:a16="http://schemas.microsoft.com/office/drawing/2014/main" id="{771BB40D-9A32-4DDD-B2C1-E7DFD8F6C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789"/>
              <a:ext cx="41" cy="47"/>
            </a:xfrm>
            <a:custGeom>
              <a:avLst/>
              <a:gdLst>
                <a:gd name="T0" fmla="*/ 6 w 32"/>
                <a:gd name="T1" fmla="*/ 7 h 36"/>
                <a:gd name="T2" fmla="*/ 60 w 32"/>
                <a:gd name="T3" fmla="*/ 21 h 36"/>
                <a:gd name="T4" fmla="*/ 54 w 32"/>
                <a:gd name="T5" fmla="*/ 80 h 36"/>
                <a:gd name="T6" fmla="*/ 10 w 32"/>
                <a:gd name="T7" fmla="*/ 63 h 36"/>
                <a:gd name="T8" fmla="*/ 8 w 32"/>
                <a:gd name="T9" fmla="*/ 1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6">
                  <a:moveTo>
                    <a:pt x="3" y="3"/>
                  </a:moveTo>
                  <a:cubicBezTo>
                    <a:pt x="11" y="3"/>
                    <a:pt x="24" y="0"/>
                    <a:pt x="29" y="9"/>
                  </a:cubicBezTo>
                  <a:cubicBezTo>
                    <a:pt x="32" y="15"/>
                    <a:pt x="27" y="29"/>
                    <a:pt x="26" y="36"/>
                  </a:cubicBezTo>
                  <a:cubicBezTo>
                    <a:pt x="20" y="34"/>
                    <a:pt x="9" y="33"/>
                    <a:pt x="5" y="28"/>
                  </a:cubicBezTo>
                  <a:cubicBezTo>
                    <a:pt x="0" y="23"/>
                    <a:pt x="4" y="12"/>
                    <a:pt x="4" y="5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6" name="Freeform 323">
              <a:extLst>
                <a:ext uri="{FF2B5EF4-FFF2-40B4-BE49-F238E27FC236}">
                  <a16:creationId xmlns:a16="http://schemas.microsoft.com/office/drawing/2014/main" id="{5D39AB08-B563-4DB5-B702-27F244F4E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2319"/>
              <a:ext cx="240" cy="167"/>
            </a:xfrm>
            <a:custGeom>
              <a:avLst/>
              <a:gdLst>
                <a:gd name="T0" fmla="*/ 277 w 187"/>
                <a:gd name="T1" fmla="*/ 256 h 130"/>
                <a:gd name="T2" fmla="*/ 395 w 187"/>
                <a:gd name="T3" fmla="*/ 117 h 130"/>
                <a:gd name="T4" fmla="*/ 0 w 187"/>
                <a:gd name="T5" fmla="*/ 0 h 130"/>
                <a:gd name="T6" fmla="*/ 114 w 187"/>
                <a:gd name="T7" fmla="*/ 276 h 130"/>
                <a:gd name="T8" fmla="*/ 277 w 187"/>
                <a:gd name="T9" fmla="*/ 256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130">
                  <a:moveTo>
                    <a:pt x="131" y="121"/>
                  </a:moveTo>
                  <a:cubicBezTo>
                    <a:pt x="131" y="121"/>
                    <a:pt x="161" y="72"/>
                    <a:pt x="187" y="55"/>
                  </a:cubicBezTo>
                  <a:cubicBezTo>
                    <a:pt x="187" y="55"/>
                    <a:pt x="28" y="5"/>
                    <a:pt x="0" y="0"/>
                  </a:cubicBezTo>
                  <a:cubicBezTo>
                    <a:pt x="0" y="0"/>
                    <a:pt x="123" y="104"/>
                    <a:pt x="54" y="130"/>
                  </a:cubicBezTo>
                  <a:lnTo>
                    <a:pt x="131" y="121"/>
                  </a:lnTo>
                  <a:close/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7" name="Freeform 324">
              <a:extLst>
                <a:ext uri="{FF2B5EF4-FFF2-40B4-BE49-F238E27FC236}">
                  <a16:creationId xmlns:a16="http://schemas.microsoft.com/office/drawing/2014/main" id="{044F5017-C236-4E0B-ABBC-06E25708B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2394"/>
              <a:ext cx="190" cy="199"/>
            </a:xfrm>
            <a:custGeom>
              <a:avLst/>
              <a:gdLst>
                <a:gd name="T0" fmla="*/ 23 w 149"/>
                <a:gd name="T1" fmla="*/ 0 h 156"/>
                <a:gd name="T2" fmla="*/ 309 w 149"/>
                <a:gd name="T3" fmla="*/ 324 h 156"/>
                <a:gd name="T4" fmla="*/ 0 w 149"/>
                <a:gd name="T5" fmla="*/ 29 h 156"/>
                <a:gd name="T6" fmla="*/ 23 w 149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9" h="156">
                  <a:moveTo>
                    <a:pt x="11" y="0"/>
                  </a:moveTo>
                  <a:cubicBezTo>
                    <a:pt x="11" y="0"/>
                    <a:pt x="94" y="15"/>
                    <a:pt x="149" y="156"/>
                  </a:cubicBezTo>
                  <a:cubicBezTo>
                    <a:pt x="149" y="156"/>
                    <a:pt x="78" y="19"/>
                    <a:pt x="0" y="14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8" name="Freeform 325">
              <a:extLst>
                <a:ext uri="{FF2B5EF4-FFF2-40B4-BE49-F238E27FC236}">
                  <a16:creationId xmlns:a16="http://schemas.microsoft.com/office/drawing/2014/main" id="{7235495F-DEB8-4DA6-8A87-F507F312F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470"/>
              <a:ext cx="94" cy="71"/>
            </a:xfrm>
            <a:custGeom>
              <a:avLst/>
              <a:gdLst>
                <a:gd name="T0" fmla="*/ 150 w 74"/>
                <a:gd name="T1" fmla="*/ 102 h 55"/>
                <a:gd name="T2" fmla="*/ 116 w 74"/>
                <a:gd name="T3" fmla="*/ 81 h 55"/>
                <a:gd name="T4" fmla="*/ 76 w 74"/>
                <a:gd name="T5" fmla="*/ 35 h 55"/>
                <a:gd name="T6" fmla="*/ 1 w 74"/>
                <a:gd name="T7" fmla="*/ 0 h 55"/>
                <a:gd name="T8" fmla="*/ 84 w 74"/>
                <a:gd name="T9" fmla="*/ 68 h 55"/>
                <a:gd name="T10" fmla="*/ 151 w 74"/>
                <a:gd name="T11" fmla="*/ 103 h 55"/>
                <a:gd name="T12" fmla="*/ 0 w 74"/>
                <a:gd name="T13" fmla="*/ 72 h 55"/>
                <a:gd name="T14" fmla="*/ 85 w 74"/>
                <a:gd name="T15" fmla="*/ 116 h 55"/>
                <a:gd name="T16" fmla="*/ 145 w 74"/>
                <a:gd name="T17" fmla="*/ 111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55">
                  <a:moveTo>
                    <a:pt x="73" y="47"/>
                  </a:moveTo>
                  <a:cubicBezTo>
                    <a:pt x="70" y="46"/>
                    <a:pt x="61" y="42"/>
                    <a:pt x="57" y="38"/>
                  </a:cubicBezTo>
                  <a:cubicBezTo>
                    <a:pt x="50" y="31"/>
                    <a:pt x="46" y="22"/>
                    <a:pt x="37" y="16"/>
                  </a:cubicBezTo>
                  <a:cubicBezTo>
                    <a:pt x="26" y="9"/>
                    <a:pt x="11" y="8"/>
                    <a:pt x="1" y="0"/>
                  </a:cubicBezTo>
                  <a:cubicBezTo>
                    <a:pt x="15" y="10"/>
                    <a:pt x="27" y="23"/>
                    <a:pt x="41" y="32"/>
                  </a:cubicBezTo>
                  <a:cubicBezTo>
                    <a:pt x="51" y="39"/>
                    <a:pt x="65" y="39"/>
                    <a:pt x="74" y="48"/>
                  </a:cubicBezTo>
                  <a:cubicBezTo>
                    <a:pt x="50" y="45"/>
                    <a:pt x="22" y="46"/>
                    <a:pt x="0" y="33"/>
                  </a:cubicBezTo>
                  <a:cubicBezTo>
                    <a:pt x="8" y="46"/>
                    <a:pt x="27" y="53"/>
                    <a:pt x="42" y="54"/>
                  </a:cubicBezTo>
                  <a:cubicBezTo>
                    <a:pt x="52" y="55"/>
                    <a:pt x="61" y="51"/>
                    <a:pt x="71" y="52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9" name="Freeform 326">
              <a:extLst>
                <a:ext uri="{FF2B5EF4-FFF2-40B4-BE49-F238E27FC236}">
                  <a16:creationId xmlns:a16="http://schemas.microsoft.com/office/drawing/2014/main" id="{DA31981F-803E-4E00-B85E-F6D86C5B2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426"/>
              <a:ext cx="56" cy="288"/>
            </a:xfrm>
            <a:custGeom>
              <a:avLst/>
              <a:gdLst>
                <a:gd name="T0" fmla="*/ 15 w 56"/>
                <a:gd name="T1" fmla="*/ 2 h 288"/>
                <a:gd name="T2" fmla="*/ 0 w 56"/>
                <a:gd name="T3" fmla="*/ 288 h 288"/>
                <a:gd name="T4" fmla="*/ 56 w 56"/>
                <a:gd name="T5" fmla="*/ 247 h 288"/>
                <a:gd name="T6" fmla="*/ 14 w 56"/>
                <a:gd name="T7" fmla="*/ 252 h 288"/>
                <a:gd name="T8" fmla="*/ 40 w 56"/>
                <a:gd name="T9" fmla="*/ 0 h 288"/>
                <a:gd name="T10" fmla="*/ 15 w 56"/>
                <a:gd name="T11" fmla="*/ 2 h 2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288">
                  <a:moveTo>
                    <a:pt x="15" y="2"/>
                  </a:moveTo>
                  <a:lnTo>
                    <a:pt x="0" y="288"/>
                  </a:lnTo>
                  <a:lnTo>
                    <a:pt x="56" y="247"/>
                  </a:lnTo>
                  <a:lnTo>
                    <a:pt x="14" y="252"/>
                  </a:lnTo>
                  <a:lnTo>
                    <a:pt x="40" y="0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DAE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0" name="Freeform 327">
              <a:extLst>
                <a:ext uri="{FF2B5EF4-FFF2-40B4-BE49-F238E27FC236}">
                  <a16:creationId xmlns:a16="http://schemas.microsoft.com/office/drawing/2014/main" id="{F9AAE28E-1FDC-4D79-BB39-3ED3655E5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490"/>
              <a:ext cx="41" cy="41"/>
            </a:xfrm>
            <a:custGeom>
              <a:avLst/>
              <a:gdLst>
                <a:gd name="T0" fmla="*/ 58 w 32"/>
                <a:gd name="T1" fmla="*/ 68 h 32"/>
                <a:gd name="T2" fmla="*/ 29 w 32"/>
                <a:gd name="T3" fmla="*/ 24 h 32"/>
                <a:gd name="T4" fmla="*/ 68 w 32"/>
                <a:gd name="T5" fmla="*/ 31 h 32"/>
                <a:gd name="T6" fmla="*/ 10 w 32"/>
                <a:gd name="T7" fmla="*/ 13 h 32"/>
                <a:gd name="T8" fmla="*/ 60 w 32"/>
                <a:gd name="T9" fmla="*/ 68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7" y="32"/>
                  </a:moveTo>
                  <a:cubicBezTo>
                    <a:pt x="23" y="29"/>
                    <a:pt x="10" y="16"/>
                    <a:pt x="14" y="12"/>
                  </a:cubicBezTo>
                  <a:cubicBezTo>
                    <a:pt x="18" y="9"/>
                    <a:pt x="28" y="15"/>
                    <a:pt x="32" y="15"/>
                  </a:cubicBezTo>
                  <a:cubicBezTo>
                    <a:pt x="27" y="13"/>
                    <a:pt x="9" y="0"/>
                    <a:pt x="5" y="6"/>
                  </a:cubicBezTo>
                  <a:cubicBezTo>
                    <a:pt x="0" y="14"/>
                    <a:pt x="23" y="30"/>
                    <a:pt x="29" y="32"/>
                  </a:cubicBezTo>
                </a:path>
              </a:pathLst>
            </a:custGeom>
            <a:solidFill>
              <a:srgbClr val="DAE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1" name="Freeform 328">
              <a:extLst>
                <a:ext uri="{FF2B5EF4-FFF2-40B4-BE49-F238E27FC236}">
                  <a16:creationId xmlns:a16="http://schemas.microsoft.com/office/drawing/2014/main" id="{33C88BF4-B955-4023-9F99-61B70182C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450"/>
              <a:ext cx="62" cy="42"/>
            </a:xfrm>
            <a:custGeom>
              <a:avLst/>
              <a:gdLst>
                <a:gd name="T0" fmla="*/ 87 w 48"/>
                <a:gd name="T1" fmla="*/ 67 h 33"/>
                <a:gd name="T2" fmla="*/ 45 w 48"/>
                <a:gd name="T3" fmla="*/ 23 h 33"/>
                <a:gd name="T4" fmla="*/ 103 w 48"/>
                <a:gd name="T5" fmla="*/ 43 h 33"/>
                <a:gd name="T6" fmla="*/ 32 w 48"/>
                <a:gd name="T7" fmla="*/ 5 h 33"/>
                <a:gd name="T8" fmla="*/ 81 w 48"/>
                <a:gd name="T9" fmla="*/ 6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3">
                  <a:moveTo>
                    <a:pt x="40" y="33"/>
                  </a:moveTo>
                  <a:cubicBezTo>
                    <a:pt x="37" y="30"/>
                    <a:pt x="16" y="16"/>
                    <a:pt x="21" y="11"/>
                  </a:cubicBezTo>
                  <a:cubicBezTo>
                    <a:pt x="24" y="7"/>
                    <a:pt x="43" y="19"/>
                    <a:pt x="48" y="21"/>
                  </a:cubicBezTo>
                  <a:cubicBezTo>
                    <a:pt x="41" y="17"/>
                    <a:pt x="24" y="0"/>
                    <a:pt x="15" y="2"/>
                  </a:cubicBezTo>
                  <a:cubicBezTo>
                    <a:pt x="0" y="6"/>
                    <a:pt x="34" y="31"/>
                    <a:pt x="38" y="33"/>
                  </a:cubicBezTo>
                </a:path>
              </a:pathLst>
            </a:custGeom>
            <a:solidFill>
              <a:srgbClr val="DAE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2" name="Freeform 329">
              <a:extLst>
                <a:ext uri="{FF2B5EF4-FFF2-40B4-BE49-F238E27FC236}">
                  <a16:creationId xmlns:a16="http://schemas.microsoft.com/office/drawing/2014/main" id="{3073328D-8B6A-437D-BEB0-0CD16B546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1855"/>
              <a:ext cx="28" cy="23"/>
            </a:xfrm>
            <a:custGeom>
              <a:avLst/>
              <a:gdLst>
                <a:gd name="T0" fmla="*/ 31 w 22"/>
                <a:gd name="T1" fmla="*/ 33 h 18"/>
                <a:gd name="T2" fmla="*/ 46 w 22"/>
                <a:gd name="T3" fmla="*/ 19 h 18"/>
                <a:gd name="T4" fmla="*/ 10 w 22"/>
                <a:gd name="T5" fmla="*/ 5 h 18"/>
                <a:gd name="T6" fmla="*/ 29 w 22"/>
                <a:gd name="T7" fmla="*/ 37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8">
                  <a:moveTo>
                    <a:pt x="15" y="16"/>
                  </a:moveTo>
                  <a:cubicBezTo>
                    <a:pt x="10" y="9"/>
                    <a:pt x="17" y="10"/>
                    <a:pt x="22" y="9"/>
                  </a:cubicBezTo>
                  <a:cubicBezTo>
                    <a:pt x="20" y="7"/>
                    <a:pt x="8" y="0"/>
                    <a:pt x="5" y="2"/>
                  </a:cubicBezTo>
                  <a:cubicBezTo>
                    <a:pt x="0" y="6"/>
                    <a:pt x="11" y="16"/>
                    <a:pt x="14" y="18"/>
                  </a:cubicBezTo>
                </a:path>
              </a:pathLst>
            </a:custGeom>
            <a:solidFill>
              <a:srgbClr val="DAE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3" name="Freeform 330">
              <a:extLst>
                <a:ext uri="{FF2B5EF4-FFF2-40B4-BE49-F238E27FC236}">
                  <a16:creationId xmlns:a16="http://schemas.microsoft.com/office/drawing/2014/main" id="{E033E5F6-6C7F-44F8-AD55-0E76B44A4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058"/>
              <a:ext cx="41" cy="37"/>
            </a:xfrm>
            <a:custGeom>
              <a:avLst/>
              <a:gdLst>
                <a:gd name="T0" fmla="*/ 0 w 32"/>
                <a:gd name="T1" fmla="*/ 0 h 29"/>
                <a:gd name="T2" fmla="*/ 29 w 32"/>
                <a:gd name="T3" fmla="*/ 29 h 29"/>
                <a:gd name="T4" fmla="*/ 29 w 32"/>
                <a:gd name="T5" fmla="*/ 0 h 29"/>
                <a:gd name="T6" fmla="*/ 58 w 32"/>
                <a:gd name="T7" fmla="*/ 51 h 29"/>
                <a:gd name="T8" fmla="*/ 1 w 32"/>
                <a:gd name="T9" fmla="*/ 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9">
                  <a:moveTo>
                    <a:pt x="0" y="0"/>
                  </a:moveTo>
                  <a:cubicBezTo>
                    <a:pt x="4" y="2"/>
                    <a:pt x="10" y="13"/>
                    <a:pt x="14" y="14"/>
                  </a:cubicBezTo>
                  <a:cubicBezTo>
                    <a:pt x="22" y="15"/>
                    <a:pt x="15" y="4"/>
                    <a:pt x="14" y="0"/>
                  </a:cubicBezTo>
                  <a:cubicBezTo>
                    <a:pt x="18" y="2"/>
                    <a:pt x="32" y="20"/>
                    <a:pt x="27" y="24"/>
                  </a:cubicBezTo>
                  <a:cubicBezTo>
                    <a:pt x="18" y="29"/>
                    <a:pt x="2" y="11"/>
                    <a:pt x="1" y="3"/>
                  </a:cubicBezTo>
                </a:path>
              </a:pathLst>
            </a:custGeom>
            <a:solidFill>
              <a:srgbClr val="DAE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4" name="Freeform 331">
              <a:extLst>
                <a:ext uri="{FF2B5EF4-FFF2-40B4-BE49-F238E27FC236}">
                  <a16:creationId xmlns:a16="http://schemas.microsoft.com/office/drawing/2014/main" id="{80995ED3-9166-4277-A214-920C13B8A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2216"/>
              <a:ext cx="52" cy="41"/>
            </a:xfrm>
            <a:custGeom>
              <a:avLst/>
              <a:gdLst>
                <a:gd name="T0" fmla="*/ 84 w 41"/>
                <a:gd name="T1" fmla="*/ 0 h 32"/>
                <a:gd name="T2" fmla="*/ 60 w 41"/>
                <a:gd name="T3" fmla="*/ 13 h 32"/>
                <a:gd name="T4" fmla="*/ 37 w 41"/>
                <a:gd name="T5" fmla="*/ 29 h 32"/>
                <a:gd name="T6" fmla="*/ 16 w 41"/>
                <a:gd name="T7" fmla="*/ 47 h 32"/>
                <a:gd name="T8" fmla="*/ 0 w 41"/>
                <a:gd name="T9" fmla="*/ 68 h 32"/>
                <a:gd name="T10" fmla="*/ 48 w 41"/>
                <a:gd name="T11" fmla="*/ 8 h 32"/>
                <a:gd name="T12" fmla="*/ 82 w 41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2">
                  <a:moveTo>
                    <a:pt x="41" y="0"/>
                  </a:moveTo>
                  <a:cubicBezTo>
                    <a:pt x="39" y="3"/>
                    <a:pt x="32" y="4"/>
                    <a:pt x="29" y="6"/>
                  </a:cubicBezTo>
                  <a:cubicBezTo>
                    <a:pt x="25" y="8"/>
                    <a:pt x="21" y="11"/>
                    <a:pt x="18" y="14"/>
                  </a:cubicBezTo>
                  <a:cubicBezTo>
                    <a:pt x="15" y="17"/>
                    <a:pt x="11" y="20"/>
                    <a:pt x="8" y="23"/>
                  </a:cubicBezTo>
                  <a:cubicBezTo>
                    <a:pt x="5" y="26"/>
                    <a:pt x="3" y="30"/>
                    <a:pt x="0" y="32"/>
                  </a:cubicBezTo>
                  <a:cubicBezTo>
                    <a:pt x="4" y="22"/>
                    <a:pt x="14" y="10"/>
                    <a:pt x="24" y="4"/>
                  </a:cubicBezTo>
                  <a:cubicBezTo>
                    <a:pt x="30" y="1"/>
                    <a:pt x="34" y="1"/>
                    <a:pt x="40" y="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5" name="Freeform 332">
              <a:extLst>
                <a:ext uri="{FF2B5EF4-FFF2-40B4-BE49-F238E27FC236}">
                  <a16:creationId xmlns:a16="http://schemas.microsoft.com/office/drawing/2014/main" id="{96523785-B6FF-482A-9730-3641F91D5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2221"/>
              <a:ext cx="60" cy="24"/>
            </a:xfrm>
            <a:custGeom>
              <a:avLst/>
              <a:gdLst>
                <a:gd name="T0" fmla="*/ 98 w 47"/>
                <a:gd name="T1" fmla="*/ 0 h 19"/>
                <a:gd name="T2" fmla="*/ 51 w 47"/>
                <a:gd name="T3" fmla="*/ 16 h 19"/>
                <a:gd name="T4" fmla="*/ 23 w 47"/>
                <a:gd name="T5" fmla="*/ 29 h 19"/>
                <a:gd name="T6" fmla="*/ 0 w 47"/>
                <a:gd name="T7" fmla="*/ 38 h 19"/>
                <a:gd name="T8" fmla="*/ 59 w 47"/>
                <a:gd name="T9" fmla="*/ 8 h 19"/>
                <a:gd name="T10" fmla="*/ 91 w 47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9">
                  <a:moveTo>
                    <a:pt x="47" y="0"/>
                  </a:moveTo>
                  <a:cubicBezTo>
                    <a:pt x="39" y="1"/>
                    <a:pt x="31" y="5"/>
                    <a:pt x="24" y="8"/>
                  </a:cubicBezTo>
                  <a:cubicBezTo>
                    <a:pt x="20" y="10"/>
                    <a:pt x="15" y="12"/>
                    <a:pt x="11" y="14"/>
                  </a:cubicBezTo>
                  <a:cubicBezTo>
                    <a:pt x="7" y="15"/>
                    <a:pt x="4" y="18"/>
                    <a:pt x="0" y="19"/>
                  </a:cubicBezTo>
                  <a:cubicBezTo>
                    <a:pt x="9" y="13"/>
                    <a:pt x="18" y="8"/>
                    <a:pt x="28" y="4"/>
                  </a:cubicBezTo>
                  <a:cubicBezTo>
                    <a:pt x="33" y="2"/>
                    <a:pt x="39" y="0"/>
                    <a:pt x="44" y="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6" name="Freeform 333">
              <a:extLst>
                <a:ext uri="{FF2B5EF4-FFF2-40B4-BE49-F238E27FC236}">
                  <a16:creationId xmlns:a16="http://schemas.microsoft.com/office/drawing/2014/main" id="{83614F30-EFE8-4B4D-9EDD-C1F3D2456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232"/>
              <a:ext cx="43" cy="73"/>
            </a:xfrm>
            <a:custGeom>
              <a:avLst/>
              <a:gdLst>
                <a:gd name="T0" fmla="*/ 68 w 34"/>
                <a:gd name="T1" fmla="*/ 0 h 57"/>
                <a:gd name="T2" fmla="*/ 43 w 34"/>
                <a:gd name="T3" fmla="*/ 60 h 57"/>
                <a:gd name="T4" fmla="*/ 24 w 34"/>
                <a:gd name="T5" fmla="*/ 88 h 57"/>
                <a:gd name="T6" fmla="*/ 5 w 34"/>
                <a:gd name="T7" fmla="*/ 119 h 57"/>
                <a:gd name="T8" fmla="*/ 10 w 34"/>
                <a:gd name="T9" fmla="*/ 95 h 57"/>
                <a:gd name="T10" fmla="*/ 32 w 34"/>
                <a:gd name="T11" fmla="*/ 59 h 57"/>
                <a:gd name="T12" fmla="*/ 51 w 34"/>
                <a:gd name="T13" fmla="*/ 23 h 57"/>
                <a:gd name="T14" fmla="*/ 68 w 34"/>
                <a:gd name="T15" fmla="*/ 1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57">
                  <a:moveTo>
                    <a:pt x="34" y="0"/>
                  </a:moveTo>
                  <a:cubicBezTo>
                    <a:pt x="29" y="9"/>
                    <a:pt x="24" y="18"/>
                    <a:pt x="21" y="29"/>
                  </a:cubicBezTo>
                  <a:cubicBezTo>
                    <a:pt x="20" y="34"/>
                    <a:pt x="15" y="37"/>
                    <a:pt x="12" y="42"/>
                  </a:cubicBezTo>
                  <a:cubicBezTo>
                    <a:pt x="8" y="46"/>
                    <a:pt x="6" y="53"/>
                    <a:pt x="2" y="57"/>
                  </a:cubicBezTo>
                  <a:cubicBezTo>
                    <a:pt x="0" y="54"/>
                    <a:pt x="3" y="48"/>
                    <a:pt x="5" y="45"/>
                  </a:cubicBezTo>
                  <a:cubicBezTo>
                    <a:pt x="9" y="39"/>
                    <a:pt x="12" y="34"/>
                    <a:pt x="16" y="28"/>
                  </a:cubicBezTo>
                  <a:cubicBezTo>
                    <a:pt x="19" y="22"/>
                    <a:pt x="21" y="16"/>
                    <a:pt x="25" y="11"/>
                  </a:cubicBezTo>
                  <a:cubicBezTo>
                    <a:pt x="27" y="7"/>
                    <a:pt x="31" y="4"/>
                    <a:pt x="34" y="1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7" name="Freeform 334">
              <a:extLst>
                <a:ext uri="{FF2B5EF4-FFF2-40B4-BE49-F238E27FC236}">
                  <a16:creationId xmlns:a16="http://schemas.microsoft.com/office/drawing/2014/main" id="{9410AC12-3F63-410E-90CC-D9E58996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1471"/>
              <a:ext cx="111" cy="34"/>
            </a:xfrm>
            <a:custGeom>
              <a:avLst/>
              <a:gdLst>
                <a:gd name="T0" fmla="*/ 0 w 87"/>
                <a:gd name="T1" fmla="*/ 47 h 27"/>
                <a:gd name="T2" fmla="*/ 181 w 87"/>
                <a:gd name="T3" fmla="*/ 39 h 27"/>
                <a:gd name="T4" fmla="*/ 88 w 87"/>
                <a:gd name="T5" fmla="*/ 31 h 27"/>
                <a:gd name="T6" fmla="*/ 0 w 87"/>
                <a:gd name="T7" fmla="*/ 4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27">
                  <a:moveTo>
                    <a:pt x="0" y="23"/>
                  </a:moveTo>
                  <a:cubicBezTo>
                    <a:pt x="22" y="0"/>
                    <a:pt x="60" y="21"/>
                    <a:pt x="87" y="20"/>
                  </a:cubicBezTo>
                  <a:cubicBezTo>
                    <a:pt x="74" y="27"/>
                    <a:pt x="56" y="17"/>
                    <a:pt x="42" y="16"/>
                  </a:cubicBezTo>
                  <a:cubicBezTo>
                    <a:pt x="31" y="15"/>
                    <a:pt x="12" y="12"/>
                    <a:pt x="0" y="2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8" name="Freeform 335">
              <a:extLst>
                <a:ext uri="{FF2B5EF4-FFF2-40B4-BE49-F238E27FC236}">
                  <a16:creationId xmlns:a16="http://schemas.microsoft.com/office/drawing/2014/main" id="{0B8DBA48-8D18-4BCB-A2F3-AE6BDEA88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475"/>
              <a:ext cx="44" cy="19"/>
            </a:xfrm>
            <a:custGeom>
              <a:avLst/>
              <a:gdLst>
                <a:gd name="T0" fmla="*/ 74 w 34"/>
                <a:gd name="T1" fmla="*/ 30 h 15"/>
                <a:gd name="T2" fmla="*/ 0 w 34"/>
                <a:gd name="T3" fmla="*/ 0 h 15"/>
                <a:gd name="T4" fmla="*/ 69 w 34"/>
                <a:gd name="T5" fmla="*/ 29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5">
                  <a:moveTo>
                    <a:pt x="34" y="15"/>
                  </a:moveTo>
                  <a:cubicBezTo>
                    <a:pt x="26" y="4"/>
                    <a:pt x="12" y="2"/>
                    <a:pt x="0" y="0"/>
                  </a:cubicBezTo>
                  <a:cubicBezTo>
                    <a:pt x="10" y="6"/>
                    <a:pt x="24" y="4"/>
                    <a:pt x="32" y="1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9" name="Freeform 336">
              <a:extLst>
                <a:ext uri="{FF2B5EF4-FFF2-40B4-BE49-F238E27FC236}">
                  <a16:creationId xmlns:a16="http://schemas.microsoft.com/office/drawing/2014/main" id="{4D869EA4-783B-4458-8834-59ABEE4C0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398"/>
              <a:ext cx="41" cy="27"/>
            </a:xfrm>
            <a:custGeom>
              <a:avLst/>
              <a:gdLst>
                <a:gd name="T0" fmla="*/ 0 w 32"/>
                <a:gd name="T1" fmla="*/ 36 h 21"/>
                <a:gd name="T2" fmla="*/ 68 w 32"/>
                <a:gd name="T3" fmla="*/ 0 h 21"/>
                <a:gd name="T4" fmla="*/ 42 w 32"/>
                <a:gd name="T5" fmla="*/ 45 h 21"/>
                <a:gd name="T6" fmla="*/ 1 w 32"/>
                <a:gd name="T7" fmla="*/ 4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1">
                  <a:moveTo>
                    <a:pt x="0" y="17"/>
                  </a:moveTo>
                  <a:cubicBezTo>
                    <a:pt x="10" y="21"/>
                    <a:pt x="24" y="5"/>
                    <a:pt x="32" y="0"/>
                  </a:cubicBezTo>
                  <a:cubicBezTo>
                    <a:pt x="32" y="7"/>
                    <a:pt x="26" y="18"/>
                    <a:pt x="20" y="21"/>
                  </a:cubicBezTo>
                  <a:cubicBezTo>
                    <a:pt x="24" y="13"/>
                    <a:pt x="4" y="19"/>
                    <a:pt x="1" y="19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0" name="Freeform 337">
              <a:extLst>
                <a:ext uri="{FF2B5EF4-FFF2-40B4-BE49-F238E27FC236}">
                  <a16:creationId xmlns:a16="http://schemas.microsoft.com/office/drawing/2014/main" id="{5635A85E-0516-469B-B9C4-3D157E5ED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491"/>
              <a:ext cx="45" cy="25"/>
            </a:xfrm>
            <a:custGeom>
              <a:avLst/>
              <a:gdLst>
                <a:gd name="T0" fmla="*/ 5 w 35"/>
                <a:gd name="T1" fmla="*/ 1 h 19"/>
                <a:gd name="T2" fmla="*/ 42 w 35"/>
                <a:gd name="T3" fmla="*/ 22 h 19"/>
                <a:gd name="T4" fmla="*/ 75 w 35"/>
                <a:gd name="T5" fmla="*/ 28 h 19"/>
                <a:gd name="T6" fmla="*/ 58 w 35"/>
                <a:gd name="T7" fmla="*/ 43 h 19"/>
                <a:gd name="T8" fmla="*/ 36 w 35"/>
                <a:gd name="T9" fmla="*/ 34 h 19"/>
                <a:gd name="T10" fmla="*/ 0 w 35"/>
                <a:gd name="T11" fmla="*/ 29 h 19"/>
                <a:gd name="T12" fmla="*/ 1 w 35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9">
                  <a:moveTo>
                    <a:pt x="2" y="1"/>
                  </a:moveTo>
                  <a:cubicBezTo>
                    <a:pt x="9" y="4"/>
                    <a:pt x="14" y="7"/>
                    <a:pt x="20" y="10"/>
                  </a:cubicBezTo>
                  <a:cubicBezTo>
                    <a:pt x="24" y="13"/>
                    <a:pt x="31" y="14"/>
                    <a:pt x="35" y="12"/>
                  </a:cubicBezTo>
                  <a:cubicBezTo>
                    <a:pt x="33" y="15"/>
                    <a:pt x="32" y="19"/>
                    <a:pt x="27" y="19"/>
                  </a:cubicBezTo>
                  <a:cubicBezTo>
                    <a:pt x="23" y="19"/>
                    <a:pt x="20" y="16"/>
                    <a:pt x="17" y="15"/>
                  </a:cubicBezTo>
                  <a:cubicBezTo>
                    <a:pt x="13" y="13"/>
                    <a:pt x="2" y="6"/>
                    <a:pt x="0" y="13"/>
                  </a:cubicBezTo>
                  <a:cubicBezTo>
                    <a:pt x="0" y="9"/>
                    <a:pt x="0" y="3"/>
                    <a:pt x="1" y="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1" name="Freeform 338">
              <a:extLst>
                <a:ext uri="{FF2B5EF4-FFF2-40B4-BE49-F238E27FC236}">
                  <a16:creationId xmlns:a16="http://schemas.microsoft.com/office/drawing/2014/main" id="{C2B4CC88-5E9C-4038-AEEA-162150F3C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505"/>
              <a:ext cx="84" cy="16"/>
            </a:xfrm>
            <a:custGeom>
              <a:avLst/>
              <a:gdLst>
                <a:gd name="T0" fmla="*/ 0 w 65"/>
                <a:gd name="T1" fmla="*/ 7 h 12"/>
                <a:gd name="T2" fmla="*/ 32 w 65"/>
                <a:gd name="T3" fmla="*/ 9 h 12"/>
                <a:gd name="T4" fmla="*/ 72 w 65"/>
                <a:gd name="T5" fmla="*/ 0 h 12"/>
                <a:gd name="T6" fmla="*/ 112 w 65"/>
                <a:gd name="T7" fmla="*/ 1 h 12"/>
                <a:gd name="T8" fmla="*/ 141 w 65"/>
                <a:gd name="T9" fmla="*/ 9 h 12"/>
                <a:gd name="T10" fmla="*/ 114 w 65"/>
                <a:gd name="T11" fmla="*/ 20 h 12"/>
                <a:gd name="T12" fmla="*/ 79 w 65"/>
                <a:gd name="T13" fmla="*/ 23 h 12"/>
                <a:gd name="T14" fmla="*/ 35 w 65"/>
                <a:gd name="T15" fmla="*/ 23 h 12"/>
                <a:gd name="T16" fmla="*/ 5 w 65"/>
                <a:gd name="T17" fmla="*/ 1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12">
                  <a:moveTo>
                    <a:pt x="0" y="3"/>
                  </a:moveTo>
                  <a:cubicBezTo>
                    <a:pt x="3" y="9"/>
                    <a:pt x="10" y="6"/>
                    <a:pt x="15" y="4"/>
                  </a:cubicBezTo>
                  <a:cubicBezTo>
                    <a:pt x="21" y="1"/>
                    <a:pt x="27" y="0"/>
                    <a:pt x="33" y="0"/>
                  </a:cubicBezTo>
                  <a:cubicBezTo>
                    <a:pt x="40" y="0"/>
                    <a:pt x="46" y="0"/>
                    <a:pt x="52" y="1"/>
                  </a:cubicBezTo>
                  <a:cubicBezTo>
                    <a:pt x="56" y="2"/>
                    <a:pt x="60" y="4"/>
                    <a:pt x="65" y="4"/>
                  </a:cubicBezTo>
                  <a:cubicBezTo>
                    <a:pt x="61" y="2"/>
                    <a:pt x="57" y="6"/>
                    <a:pt x="53" y="8"/>
                  </a:cubicBezTo>
                  <a:cubicBezTo>
                    <a:pt x="48" y="11"/>
                    <a:pt x="43" y="10"/>
                    <a:pt x="36" y="10"/>
                  </a:cubicBezTo>
                  <a:cubicBezTo>
                    <a:pt x="29" y="9"/>
                    <a:pt x="23" y="9"/>
                    <a:pt x="16" y="10"/>
                  </a:cubicBezTo>
                  <a:cubicBezTo>
                    <a:pt x="12" y="10"/>
                    <a:pt x="5" y="12"/>
                    <a:pt x="2" y="7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2" name="Freeform 339">
              <a:extLst>
                <a:ext uri="{FF2B5EF4-FFF2-40B4-BE49-F238E27FC236}">
                  <a16:creationId xmlns:a16="http://schemas.microsoft.com/office/drawing/2014/main" id="{F0942CB2-5411-4A91-A587-F588401F8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1498"/>
              <a:ext cx="21" cy="134"/>
            </a:xfrm>
            <a:custGeom>
              <a:avLst/>
              <a:gdLst>
                <a:gd name="T0" fmla="*/ 9 w 17"/>
                <a:gd name="T1" fmla="*/ 1 h 105"/>
                <a:gd name="T2" fmla="*/ 15 w 17"/>
                <a:gd name="T3" fmla="*/ 111 h 105"/>
                <a:gd name="T4" fmla="*/ 15 w 17"/>
                <a:gd name="T5" fmla="*/ 218 h 105"/>
                <a:gd name="T6" fmla="*/ 28 w 17"/>
                <a:gd name="T7" fmla="*/ 160 h 105"/>
                <a:gd name="T8" fmla="*/ 25 w 17"/>
                <a:gd name="T9" fmla="*/ 96 h 105"/>
                <a:gd name="T10" fmla="*/ 32 w 17"/>
                <a:gd name="T11" fmla="*/ 14 h 105"/>
                <a:gd name="T12" fmla="*/ 17 w 17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05">
                  <a:moveTo>
                    <a:pt x="5" y="1"/>
                  </a:moveTo>
                  <a:cubicBezTo>
                    <a:pt x="0" y="16"/>
                    <a:pt x="6" y="37"/>
                    <a:pt x="8" y="53"/>
                  </a:cubicBezTo>
                  <a:cubicBezTo>
                    <a:pt x="9" y="69"/>
                    <a:pt x="12" y="89"/>
                    <a:pt x="8" y="105"/>
                  </a:cubicBezTo>
                  <a:cubicBezTo>
                    <a:pt x="9" y="96"/>
                    <a:pt x="14" y="86"/>
                    <a:pt x="15" y="77"/>
                  </a:cubicBezTo>
                  <a:cubicBezTo>
                    <a:pt x="16" y="66"/>
                    <a:pt x="14" y="56"/>
                    <a:pt x="13" y="46"/>
                  </a:cubicBezTo>
                  <a:cubicBezTo>
                    <a:pt x="12" y="39"/>
                    <a:pt x="5" y="6"/>
                    <a:pt x="17" y="7"/>
                  </a:cubicBezTo>
                  <a:cubicBezTo>
                    <a:pt x="16" y="5"/>
                    <a:pt x="12" y="1"/>
                    <a:pt x="9" y="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3" name="Freeform 340">
              <a:extLst>
                <a:ext uri="{FF2B5EF4-FFF2-40B4-BE49-F238E27FC236}">
                  <a16:creationId xmlns:a16="http://schemas.microsoft.com/office/drawing/2014/main" id="{8B91946B-3711-40D5-92AB-440438108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1265"/>
              <a:ext cx="97" cy="151"/>
            </a:xfrm>
            <a:custGeom>
              <a:avLst/>
              <a:gdLst>
                <a:gd name="T0" fmla="*/ 1 w 76"/>
                <a:gd name="T1" fmla="*/ 0 h 118"/>
                <a:gd name="T2" fmla="*/ 158 w 76"/>
                <a:gd name="T3" fmla="*/ 234 h 118"/>
                <a:gd name="T4" fmla="*/ 134 w 76"/>
                <a:gd name="T5" fmla="*/ 247 h 118"/>
                <a:gd name="T6" fmla="*/ 0 w 76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18">
                  <a:moveTo>
                    <a:pt x="1" y="0"/>
                  </a:moveTo>
                  <a:cubicBezTo>
                    <a:pt x="1" y="0"/>
                    <a:pt x="7" y="77"/>
                    <a:pt x="76" y="112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4" y="118"/>
                    <a:pt x="7" y="88"/>
                    <a:pt x="0" y="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4" name="Freeform 341">
              <a:extLst>
                <a:ext uri="{FF2B5EF4-FFF2-40B4-BE49-F238E27FC236}">
                  <a16:creationId xmlns:a16="http://schemas.microsoft.com/office/drawing/2014/main" id="{D5719661-B47C-480D-A6E8-E197EB4CE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475"/>
              <a:ext cx="141" cy="58"/>
            </a:xfrm>
            <a:custGeom>
              <a:avLst/>
              <a:gdLst>
                <a:gd name="T0" fmla="*/ 23 w 110"/>
                <a:gd name="T1" fmla="*/ 0 h 45"/>
                <a:gd name="T2" fmla="*/ 232 w 110"/>
                <a:gd name="T3" fmla="*/ 73 h 45"/>
                <a:gd name="T4" fmla="*/ 218 w 110"/>
                <a:gd name="T5" fmla="*/ 97 h 45"/>
                <a:gd name="T6" fmla="*/ 0 w 110"/>
                <a:gd name="T7" fmla="*/ 50 h 45"/>
                <a:gd name="T8" fmla="*/ 23 w 110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45">
                  <a:moveTo>
                    <a:pt x="11" y="0"/>
                  </a:moveTo>
                  <a:cubicBezTo>
                    <a:pt x="11" y="0"/>
                    <a:pt x="59" y="30"/>
                    <a:pt x="110" y="34"/>
                  </a:cubicBezTo>
                  <a:cubicBezTo>
                    <a:pt x="104" y="45"/>
                    <a:pt x="104" y="45"/>
                    <a:pt x="104" y="45"/>
                  </a:cubicBezTo>
                  <a:cubicBezTo>
                    <a:pt x="104" y="45"/>
                    <a:pt x="39" y="41"/>
                    <a:pt x="0" y="23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5" name="Freeform 342">
              <a:extLst>
                <a:ext uri="{FF2B5EF4-FFF2-40B4-BE49-F238E27FC236}">
                  <a16:creationId xmlns:a16="http://schemas.microsoft.com/office/drawing/2014/main" id="{10BFC3B4-E70F-4A56-B5CD-F048B176F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3214"/>
              <a:ext cx="91" cy="32"/>
            </a:xfrm>
            <a:custGeom>
              <a:avLst/>
              <a:gdLst>
                <a:gd name="T0" fmla="*/ 0 w 71"/>
                <a:gd name="T1" fmla="*/ 0 h 25"/>
                <a:gd name="T2" fmla="*/ 150 w 71"/>
                <a:gd name="T3" fmla="*/ 1 h 25"/>
                <a:gd name="T4" fmla="*/ 106 w 71"/>
                <a:gd name="T5" fmla="*/ 52 h 25"/>
                <a:gd name="T6" fmla="*/ 0 w 71"/>
                <a:gd name="T7" fmla="*/ 52 h 25"/>
                <a:gd name="T8" fmla="*/ 0 w 7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25">
                  <a:moveTo>
                    <a:pt x="0" y="0"/>
                  </a:moveTo>
                  <a:cubicBezTo>
                    <a:pt x="0" y="0"/>
                    <a:pt x="37" y="6"/>
                    <a:pt x="71" y="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4" y="6"/>
                    <a:pt x="0" y="0"/>
                  </a:cubicBezTo>
                  <a:close/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6" name="Freeform 343">
              <a:extLst>
                <a:ext uri="{FF2B5EF4-FFF2-40B4-BE49-F238E27FC236}">
                  <a16:creationId xmlns:a16="http://schemas.microsoft.com/office/drawing/2014/main" id="{632DA1F9-DF47-49AA-B502-82C86930B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3333"/>
              <a:ext cx="46" cy="96"/>
            </a:xfrm>
            <a:custGeom>
              <a:avLst/>
              <a:gdLst>
                <a:gd name="T0" fmla="*/ 75 w 36"/>
                <a:gd name="T1" fmla="*/ 10 h 75"/>
                <a:gd name="T2" fmla="*/ 31 w 36"/>
                <a:gd name="T3" fmla="*/ 0 h 75"/>
                <a:gd name="T4" fmla="*/ 29 w 36"/>
                <a:gd name="T5" fmla="*/ 69 h 75"/>
                <a:gd name="T6" fmla="*/ 0 w 36"/>
                <a:gd name="T7" fmla="*/ 157 h 75"/>
                <a:gd name="T8" fmla="*/ 46 w 36"/>
                <a:gd name="T9" fmla="*/ 47 h 75"/>
                <a:gd name="T10" fmla="*/ 73 w 36"/>
                <a:gd name="T11" fmla="*/ 13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75">
                  <a:moveTo>
                    <a:pt x="36" y="5"/>
                  </a:moveTo>
                  <a:cubicBezTo>
                    <a:pt x="28" y="4"/>
                    <a:pt x="22" y="0"/>
                    <a:pt x="15" y="0"/>
                  </a:cubicBezTo>
                  <a:cubicBezTo>
                    <a:pt x="15" y="11"/>
                    <a:pt x="15" y="21"/>
                    <a:pt x="14" y="33"/>
                  </a:cubicBezTo>
                  <a:cubicBezTo>
                    <a:pt x="11" y="48"/>
                    <a:pt x="6" y="61"/>
                    <a:pt x="0" y="75"/>
                  </a:cubicBezTo>
                  <a:cubicBezTo>
                    <a:pt x="10" y="58"/>
                    <a:pt x="18" y="42"/>
                    <a:pt x="22" y="23"/>
                  </a:cubicBezTo>
                  <a:cubicBezTo>
                    <a:pt x="23" y="17"/>
                    <a:pt x="25" y="2"/>
                    <a:pt x="35" y="6"/>
                  </a:cubicBezTo>
                </a:path>
              </a:pathLst>
            </a:custGeom>
            <a:solidFill>
              <a:srgbClr val="F9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7" name="Freeform 344">
              <a:extLst>
                <a:ext uri="{FF2B5EF4-FFF2-40B4-BE49-F238E27FC236}">
                  <a16:creationId xmlns:a16="http://schemas.microsoft.com/office/drawing/2014/main" id="{065A647D-222E-467A-96C6-7D3730AAC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3549"/>
              <a:ext cx="153" cy="78"/>
            </a:xfrm>
            <a:custGeom>
              <a:avLst/>
              <a:gdLst>
                <a:gd name="T0" fmla="*/ 0 w 119"/>
                <a:gd name="T1" fmla="*/ 123 h 61"/>
                <a:gd name="T2" fmla="*/ 13 w 119"/>
                <a:gd name="T3" fmla="*/ 106 h 61"/>
                <a:gd name="T4" fmla="*/ 36 w 119"/>
                <a:gd name="T5" fmla="*/ 82 h 61"/>
                <a:gd name="T6" fmla="*/ 68 w 119"/>
                <a:gd name="T7" fmla="*/ 46 h 61"/>
                <a:gd name="T8" fmla="*/ 123 w 119"/>
                <a:gd name="T9" fmla="*/ 0 h 61"/>
                <a:gd name="T10" fmla="*/ 186 w 119"/>
                <a:gd name="T11" fmla="*/ 29 h 61"/>
                <a:gd name="T12" fmla="*/ 225 w 119"/>
                <a:gd name="T13" fmla="*/ 47 h 61"/>
                <a:gd name="T14" fmla="*/ 253 w 119"/>
                <a:gd name="T15" fmla="*/ 63 h 61"/>
                <a:gd name="T16" fmla="*/ 104 w 119"/>
                <a:gd name="T17" fmla="*/ 52 h 61"/>
                <a:gd name="T18" fmla="*/ 76 w 119"/>
                <a:gd name="T19" fmla="*/ 81 h 61"/>
                <a:gd name="T20" fmla="*/ 50 w 119"/>
                <a:gd name="T21" fmla="*/ 104 h 61"/>
                <a:gd name="T22" fmla="*/ 1 w 119"/>
                <a:gd name="T23" fmla="*/ 128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9" h="61">
                  <a:moveTo>
                    <a:pt x="0" y="59"/>
                  </a:moveTo>
                  <a:cubicBezTo>
                    <a:pt x="0" y="60"/>
                    <a:pt x="5" y="53"/>
                    <a:pt x="6" y="51"/>
                  </a:cubicBezTo>
                  <a:cubicBezTo>
                    <a:pt x="9" y="47"/>
                    <a:pt x="14" y="43"/>
                    <a:pt x="17" y="39"/>
                  </a:cubicBezTo>
                  <a:cubicBezTo>
                    <a:pt x="22" y="33"/>
                    <a:pt x="27" y="28"/>
                    <a:pt x="32" y="22"/>
                  </a:cubicBezTo>
                  <a:cubicBezTo>
                    <a:pt x="38" y="15"/>
                    <a:pt x="47" y="0"/>
                    <a:pt x="58" y="0"/>
                  </a:cubicBezTo>
                  <a:cubicBezTo>
                    <a:pt x="67" y="1"/>
                    <a:pt x="80" y="9"/>
                    <a:pt x="88" y="14"/>
                  </a:cubicBezTo>
                  <a:cubicBezTo>
                    <a:pt x="94" y="17"/>
                    <a:pt x="99" y="20"/>
                    <a:pt x="106" y="23"/>
                  </a:cubicBezTo>
                  <a:cubicBezTo>
                    <a:pt x="109" y="24"/>
                    <a:pt x="117" y="26"/>
                    <a:pt x="119" y="30"/>
                  </a:cubicBezTo>
                  <a:cubicBezTo>
                    <a:pt x="98" y="27"/>
                    <a:pt x="69" y="10"/>
                    <a:pt x="49" y="25"/>
                  </a:cubicBezTo>
                  <a:cubicBezTo>
                    <a:pt x="44" y="28"/>
                    <a:pt x="41" y="34"/>
                    <a:pt x="36" y="38"/>
                  </a:cubicBezTo>
                  <a:cubicBezTo>
                    <a:pt x="31" y="42"/>
                    <a:pt x="28" y="45"/>
                    <a:pt x="23" y="49"/>
                  </a:cubicBezTo>
                  <a:cubicBezTo>
                    <a:pt x="17" y="55"/>
                    <a:pt x="9" y="59"/>
                    <a:pt x="1" y="61"/>
                  </a:cubicBezTo>
                </a:path>
              </a:pathLst>
            </a:custGeom>
            <a:solidFill>
              <a:srgbClr val="F9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8" name="Freeform 345">
              <a:extLst>
                <a:ext uri="{FF2B5EF4-FFF2-40B4-BE49-F238E27FC236}">
                  <a16:creationId xmlns:a16="http://schemas.microsoft.com/office/drawing/2014/main" id="{71198416-D768-43DF-B6A4-4CA5FD4CA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3579"/>
              <a:ext cx="24" cy="61"/>
            </a:xfrm>
            <a:custGeom>
              <a:avLst/>
              <a:gdLst>
                <a:gd name="T0" fmla="*/ 0 w 19"/>
                <a:gd name="T1" fmla="*/ 0 h 48"/>
                <a:gd name="T2" fmla="*/ 32 w 19"/>
                <a:gd name="T3" fmla="*/ 58 h 48"/>
                <a:gd name="T4" fmla="*/ 0 w 19"/>
                <a:gd name="T5" fmla="*/ 92 h 48"/>
                <a:gd name="T6" fmla="*/ 34 w 19"/>
                <a:gd name="T7" fmla="*/ 84 h 48"/>
                <a:gd name="T8" fmla="*/ 38 w 19"/>
                <a:gd name="T9" fmla="*/ 50 h 48"/>
                <a:gd name="T10" fmla="*/ 6 w 19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48">
                  <a:moveTo>
                    <a:pt x="0" y="0"/>
                  </a:moveTo>
                  <a:cubicBezTo>
                    <a:pt x="7" y="0"/>
                    <a:pt x="15" y="21"/>
                    <a:pt x="16" y="28"/>
                  </a:cubicBezTo>
                  <a:cubicBezTo>
                    <a:pt x="17" y="37"/>
                    <a:pt x="10" y="46"/>
                    <a:pt x="0" y="45"/>
                  </a:cubicBezTo>
                  <a:cubicBezTo>
                    <a:pt x="7" y="45"/>
                    <a:pt x="14" y="48"/>
                    <a:pt x="17" y="41"/>
                  </a:cubicBezTo>
                  <a:cubicBezTo>
                    <a:pt x="19" y="36"/>
                    <a:pt x="19" y="29"/>
                    <a:pt x="19" y="24"/>
                  </a:cubicBezTo>
                  <a:cubicBezTo>
                    <a:pt x="17" y="13"/>
                    <a:pt x="10" y="8"/>
                    <a:pt x="3" y="0"/>
                  </a:cubicBezTo>
                </a:path>
              </a:pathLst>
            </a:custGeom>
            <a:solidFill>
              <a:srgbClr val="F19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9" name="Freeform 346">
              <a:extLst>
                <a:ext uri="{FF2B5EF4-FFF2-40B4-BE49-F238E27FC236}">
                  <a16:creationId xmlns:a16="http://schemas.microsoft.com/office/drawing/2014/main" id="{CBD3B752-F3AA-4DDC-B4C7-0F7EEE635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3498"/>
              <a:ext cx="76" cy="113"/>
            </a:xfrm>
            <a:custGeom>
              <a:avLst/>
              <a:gdLst>
                <a:gd name="T0" fmla="*/ 6 w 59"/>
                <a:gd name="T1" fmla="*/ 39 h 88"/>
                <a:gd name="T2" fmla="*/ 76 w 59"/>
                <a:gd name="T3" fmla="*/ 24 h 88"/>
                <a:gd name="T4" fmla="*/ 121 w 59"/>
                <a:gd name="T5" fmla="*/ 0 h 88"/>
                <a:gd name="T6" fmla="*/ 76 w 59"/>
                <a:gd name="T7" fmla="*/ 81 h 88"/>
                <a:gd name="T8" fmla="*/ 22 w 59"/>
                <a:gd name="T9" fmla="*/ 186 h 88"/>
                <a:gd name="T10" fmla="*/ 45 w 59"/>
                <a:gd name="T11" fmla="*/ 80 h 88"/>
                <a:gd name="T12" fmla="*/ 23 w 59"/>
                <a:gd name="T13" fmla="*/ 59 h 88"/>
                <a:gd name="T14" fmla="*/ 0 w 59"/>
                <a:gd name="T15" fmla="*/ 42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88">
                  <a:moveTo>
                    <a:pt x="3" y="18"/>
                  </a:moveTo>
                  <a:cubicBezTo>
                    <a:pt x="14" y="18"/>
                    <a:pt x="25" y="16"/>
                    <a:pt x="36" y="12"/>
                  </a:cubicBezTo>
                  <a:cubicBezTo>
                    <a:pt x="42" y="9"/>
                    <a:pt x="55" y="7"/>
                    <a:pt x="57" y="0"/>
                  </a:cubicBezTo>
                  <a:cubicBezTo>
                    <a:pt x="59" y="14"/>
                    <a:pt x="43" y="28"/>
                    <a:pt x="36" y="38"/>
                  </a:cubicBezTo>
                  <a:cubicBezTo>
                    <a:pt x="27" y="54"/>
                    <a:pt x="21" y="73"/>
                    <a:pt x="10" y="88"/>
                  </a:cubicBezTo>
                  <a:cubicBezTo>
                    <a:pt x="12" y="72"/>
                    <a:pt x="28" y="53"/>
                    <a:pt x="21" y="37"/>
                  </a:cubicBezTo>
                  <a:cubicBezTo>
                    <a:pt x="18" y="32"/>
                    <a:pt x="14" y="31"/>
                    <a:pt x="11" y="28"/>
                  </a:cubicBezTo>
                  <a:cubicBezTo>
                    <a:pt x="7" y="25"/>
                    <a:pt x="5" y="21"/>
                    <a:pt x="0" y="20"/>
                  </a:cubicBezTo>
                </a:path>
              </a:pathLst>
            </a:custGeom>
            <a:solidFill>
              <a:srgbClr val="F19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0" name="Freeform 347">
              <a:extLst>
                <a:ext uri="{FF2B5EF4-FFF2-40B4-BE49-F238E27FC236}">
                  <a16:creationId xmlns:a16="http://schemas.microsoft.com/office/drawing/2014/main" id="{2AEB5897-508B-40BC-85C3-794A6CE0E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3183"/>
              <a:ext cx="117" cy="131"/>
            </a:xfrm>
            <a:custGeom>
              <a:avLst/>
              <a:gdLst>
                <a:gd name="T0" fmla="*/ 0 w 91"/>
                <a:gd name="T1" fmla="*/ 54 h 102"/>
                <a:gd name="T2" fmla="*/ 28 w 91"/>
                <a:gd name="T3" fmla="*/ 53 h 102"/>
                <a:gd name="T4" fmla="*/ 59 w 91"/>
                <a:gd name="T5" fmla="*/ 42 h 102"/>
                <a:gd name="T6" fmla="*/ 103 w 91"/>
                <a:gd name="T7" fmla="*/ 30 h 102"/>
                <a:gd name="T8" fmla="*/ 134 w 91"/>
                <a:gd name="T9" fmla="*/ 13 h 102"/>
                <a:gd name="T10" fmla="*/ 157 w 91"/>
                <a:gd name="T11" fmla="*/ 0 h 102"/>
                <a:gd name="T12" fmla="*/ 184 w 91"/>
                <a:gd name="T13" fmla="*/ 54 h 102"/>
                <a:gd name="T14" fmla="*/ 193 w 91"/>
                <a:gd name="T15" fmla="*/ 112 h 102"/>
                <a:gd name="T16" fmla="*/ 174 w 91"/>
                <a:gd name="T17" fmla="*/ 172 h 102"/>
                <a:gd name="T18" fmla="*/ 140 w 91"/>
                <a:gd name="T19" fmla="*/ 191 h 102"/>
                <a:gd name="T20" fmla="*/ 91 w 91"/>
                <a:gd name="T21" fmla="*/ 216 h 102"/>
                <a:gd name="T22" fmla="*/ 144 w 91"/>
                <a:gd name="T23" fmla="*/ 114 h 102"/>
                <a:gd name="T24" fmla="*/ 114 w 91"/>
                <a:gd name="T25" fmla="*/ 53 h 102"/>
                <a:gd name="T26" fmla="*/ 53 w 91"/>
                <a:gd name="T27" fmla="*/ 54 h 102"/>
                <a:gd name="T28" fmla="*/ 5 w 91"/>
                <a:gd name="T29" fmla="*/ 59 h 10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1" h="102">
                  <a:moveTo>
                    <a:pt x="0" y="26"/>
                  </a:moveTo>
                  <a:cubicBezTo>
                    <a:pt x="4" y="25"/>
                    <a:pt x="9" y="26"/>
                    <a:pt x="13" y="25"/>
                  </a:cubicBezTo>
                  <a:cubicBezTo>
                    <a:pt x="18" y="23"/>
                    <a:pt x="23" y="22"/>
                    <a:pt x="28" y="20"/>
                  </a:cubicBezTo>
                  <a:cubicBezTo>
                    <a:pt x="34" y="18"/>
                    <a:pt x="41" y="16"/>
                    <a:pt x="48" y="14"/>
                  </a:cubicBezTo>
                  <a:cubicBezTo>
                    <a:pt x="53" y="12"/>
                    <a:pt x="58" y="9"/>
                    <a:pt x="63" y="6"/>
                  </a:cubicBezTo>
                  <a:cubicBezTo>
                    <a:pt x="66" y="5"/>
                    <a:pt x="72" y="3"/>
                    <a:pt x="74" y="0"/>
                  </a:cubicBezTo>
                  <a:cubicBezTo>
                    <a:pt x="76" y="10"/>
                    <a:pt x="83" y="17"/>
                    <a:pt x="86" y="26"/>
                  </a:cubicBezTo>
                  <a:cubicBezTo>
                    <a:pt x="89" y="35"/>
                    <a:pt x="91" y="44"/>
                    <a:pt x="91" y="53"/>
                  </a:cubicBezTo>
                  <a:cubicBezTo>
                    <a:pt x="91" y="62"/>
                    <a:pt x="88" y="74"/>
                    <a:pt x="82" y="81"/>
                  </a:cubicBezTo>
                  <a:cubicBezTo>
                    <a:pt x="78" y="85"/>
                    <a:pt x="71" y="87"/>
                    <a:pt x="66" y="90"/>
                  </a:cubicBezTo>
                  <a:cubicBezTo>
                    <a:pt x="58" y="94"/>
                    <a:pt x="50" y="98"/>
                    <a:pt x="43" y="102"/>
                  </a:cubicBezTo>
                  <a:cubicBezTo>
                    <a:pt x="56" y="88"/>
                    <a:pt x="68" y="74"/>
                    <a:pt x="68" y="54"/>
                  </a:cubicBezTo>
                  <a:cubicBezTo>
                    <a:pt x="68" y="44"/>
                    <a:pt x="65" y="28"/>
                    <a:pt x="54" y="25"/>
                  </a:cubicBezTo>
                  <a:cubicBezTo>
                    <a:pt x="46" y="22"/>
                    <a:pt x="33" y="25"/>
                    <a:pt x="25" y="26"/>
                  </a:cubicBezTo>
                  <a:cubicBezTo>
                    <a:pt x="17" y="27"/>
                    <a:pt x="10" y="28"/>
                    <a:pt x="2" y="28"/>
                  </a:cubicBezTo>
                </a:path>
              </a:pathLst>
            </a:custGeom>
            <a:solidFill>
              <a:srgbClr val="F19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1" name="Freeform 348">
              <a:extLst>
                <a:ext uri="{FF2B5EF4-FFF2-40B4-BE49-F238E27FC236}">
                  <a16:creationId xmlns:a16="http://schemas.microsoft.com/office/drawing/2014/main" id="{B93EAEC6-9B71-45EA-9A08-7A065536C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339"/>
              <a:ext cx="118" cy="137"/>
            </a:xfrm>
            <a:custGeom>
              <a:avLst/>
              <a:gdLst>
                <a:gd name="T0" fmla="*/ 194 w 92"/>
                <a:gd name="T1" fmla="*/ 13 h 107"/>
                <a:gd name="T2" fmla="*/ 140 w 92"/>
                <a:gd name="T3" fmla="*/ 63 h 107"/>
                <a:gd name="T4" fmla="*/ 97 w 92"/>
                <a:gd name="T5" fmla="*/ 113 h 107"/>
                <a:gd name="T6" fmla="*/ 58 w 92"/>
                <a:gd name="T7" fmla="*/ 170 h 107"/>
                <a:gd name="T8" fmla="*/ 0 w 92"/>
                <a:gd name="T9" fmla="*/ 224 h 107"/>
                <a:gd name="T10" fmla="*/ 87 w 92"/>
                <a:gd name="T11" fmla="*/ 72 h 107"/>
                <a:gd name="T12" fmla="*/ 150 w 92"/>
                <a:gd name="T13" fmla="*/ 15 h 107"/>
                <a:gd name="T14" fmla="*/ 194 w 92"/>
                <a:gd name="T15" fmla="*/ 1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107">
                  <a:moveTo>
                    <a:pt x="92" y="6"/>
                  </a:moveTo>
                  <a:cubicBezTo>
                    <a:pt x="85" y="15"/>
                    <a:pt x="74" y="22"/>
                    <a:pt x="66" y="30"/>
                  </a:cubicBezTo>
                  <a:cubicBezTo>
                    <a:pt x="59" y="37"/>
                    <a:pt x="53" y="46"/>
                    <a:pt x="46" y="54"/>
                  </a:cubicBezTo>
                  <a:cubicBezTo>
                    <a:pt x="39" y="62"/>
                    <a:pt x="34" y="72"/>
                    <a:pt x="27" y="81"/>
                  </a:cubicBezTo>
                  <a:cubicBezTo>
                    <a:pt x="20" y="91"/>
                    <a:pt x="10" y="99"/>
                    <a:pt x="0" y="107"/>
                  </a:cubicBezTo>
                  <a:cubicBezTo>
                    <a:pt x="22" y="87"/>
                    <a:pt x="25" y="58"/>
                    <a:pt x="41" y="34"/>
                  </a:cubicBezTo>
                  <a:cubicBezTo>
                    <a:pt x="49" y="23"/>
                    <a:pt x="58" y="13"/>
                    <a:pt x="71" y="7"/>
                  </a:cubicBezTo>
                  <a:cubicBezTo>
                    <a:pt x="77" y="5"/>
                    <a:pt x="85" y="0"/>
                    <a:pt x="92" y="1"/>
                  </a:cubicBezTo>
                </a:path>
              </a:pathLst>
            </a:custGeom>
            <a:solidFill>
              <a:srgbClr val="F19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2" name="Freeform 349">
              <a:extLst>
                <a:ext uri="{FF2B5EF4-FFF2-40B4-BE49-F238E27FC236}">
                  <a16:creationId xmlns:a16="http://schemas.microsoft.com/office/drawing/2014/main" id="{9E38BF99-32D1-4D15-B04B-B64591BC9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3302"/>
              <a:ext cx="22" cy="17"/>
            </a:xfrm>
            <a:custGeom>
              <a:avLst/>
              <a:gdLst>
                <a:gd name="T0" fmla="*/ 10 w 17"/>
                <a:gd name="T1" fmla="*/ 0 h 13"/>
                <a:gd name="T2" fmla="*/ 5 w 17"/>
                <a:gd name="T3" fmla="*/ 22 h 13"/>
                <a:gd name="T4" fmla="*/ 36 w 17"/>
                <a:gd name="T5" fmla="*/ 29 h 13"/>
                <a:gd name="T6" fmla="*/ 36 w 17"/>
                <a:gd name="T7" fmla="*/ 13 h 13"/>
                <a:gd name="T8" fmla="*/ 10 w 17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3">
                  <a:moveTo>
                    <a:pt x="5" y="0"/>
                  </a:moveTo>
                  <a:cubicBezTo>
                    <a:pt x="2" y="0"/>
                    <a:pt x="0" y="7"/>
                    <a:pt x="2" y="10"/>
                  </a:cubicBezTo>
                  <a:cubicBezTo>
                    <a:pt x="4" y="12"/>
                    <a:pt x="13" y="13"/>
                    <a:pt x="17" y="13"/>
                  </a:cubicBezTo>
                  <a:cubicBezTo>
                    <a:pt x="15" y="11"/>
                    <a:pt x="16" y="8"/>
                    <a:pt x="17" y="6"/>
                  </a:cubicBezTo>
                  <a:cubicBezTo>
                    <a:pt x="13" y="4"/>
                    <a:pt x="9" y="2"/>
                    <a:pt x="5" y="1"/>
                  </a:cubicBezTo>
                </a:path>
              </a:pathLst>
            </a:custGeom>
            <a:solidFill>
              <a:srgbClr val="F9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3" name="Freeform 350">
              <a:extLst>
                <a:ext uri="{FF2B5EF4-FFF2-40B4-BE49-F238E27FC236}">
                  <a16:creationId xmlns:a16="http://schemas.microsoft.com/office/drawing/2014/main" id="{81454A8A-3543-4B24-BC68-90221931A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3450"/>
              <a:ext cx="73" cy="98"/>
            </a:xfrm>
            <a:custGeom>
              <a:avLst/>
              <a:gdLst>
                <a:gd name="T0" fmla="*/ 118 w 57"/>
                <a:gd name="T1" fmla="*/ 0 h 77"/>
                <a:gd name="T2" fmla="*/ 81 w 57"/>
                <a:gd name="T3" fmla="*/ 43 h 77"/>
                <a:gd name="T4" fmla="*/ 58 w 57"/>
                <a:gd name="T5" fmla="*/ 60 h 77"/>
                <a:gd name="T6" fmla="*/ 29 w 57"/>
                <a:gd name="T7" fmla="*/ 75 h 77"/>
                <a:gd name="T8" fmla="*/ 46 w 57"/>
                <a:gd name="T9" fmla="*/ 159 h 77"/>
                <a:gd name="T10" fmla="*/ 24 w 57"/>
                <a:gd name="T11" fmla="*/ 113 h 77"/>
                <a:gd name="T12" fmla="*/ 65 w 57"/>
                <a:gd name="T13" fmla="*/ 64 h 77"/>
                <a:gd name="T14" fmla="*/ 119 w 57"/>
                <a:gd name="T15" fmla="*/ 0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77">
                  <a:moveTo>
                    <a:pt x="56" y="0"/>
                  </a:moveTo>
                  <a:cubicBezTo>
                    <a:pt x="56" y="8"/>
                    <a:pt x="44" y="17"/>
                    <a:pt x="38" y="21"/>
                  </a:cubicBezTo>
                  <a:cubicBezTo>
                    <a:pt x="34" y="24"/>
                    <a:pt x="31" y="27"/>
                    <a:pt x="27" y="29"/>
                  </a:cubicBezTo>
                  <a:cubicBezTo>
                    <a:pt x="22" y="32"/>
                    <a:pt x="18" y="33"/>
                    <a:pt x="14" y="36"/>
                  </a:cubicBezTo>
                  <a:cubicBezTo>
                    <a:pt x="0" y="50"/>
                    <a:pt x="1" y="73"/>
                    <a:pt x="22" y="77"/>
                  </a:cubicBezTo>
                  <a:cubicBezTo>
                    <a:pt x="17" y="69"/>
                    <a:pt x="10" y="64"/>
                    <a:pt x="12" y="55"/>
                  </a:cubicBezTo>
                  <a:cubicBezTo>
                    <a:pt x="15" y="45"/>
                    <a:pt x="23" y="37"/>
                    <a:pt x="31" y="31"/>
                  </a:cubicBezTo>
                  <a:cubicBezTo>
                    <a:pt x="43" y="23"/>
                    <a:pt x="55" y="15"/>
                    <a:pt x="57" y="0"/>
                  </a:cubicBezTo>
                </a:path>
              </a:pathLst>
            </a:custGeom>
            <a:solidFill>
              <a:srgbClr val="F9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4" name="Freeform 351">
              <a:extLst>
                <a:ext uri="{FF2B5EF4-FFF2-40B4-BE49-F238E27FC236}">
                  <a16:creationId xmlns:a16="http://schemas.microsoft.com/office/drawing/2014/main" id="{DA5B363D-77A6-4FAE-A464-AAFC32177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638"/>
              <a:ext cx="77" cy="143"/>
            </a:xfrm>
            <a:custGeom>
              <a:avLst/>
              <a:gdLst>
                <a:gd name="T0" fmla="*/ 127 w 60"/>
                <a:gd name="T1" fmla="*/ 0 h 112"/>
                <a:gd name="T2" fmla="*/ 59 w 60"/>
                <a:gd name="T3" fmla="*/ 65 h 112"/>
                <a:gd name="T4" fmla="*/ 8 w 60"/>
                <a:gd name="T5" fmla="*/ 129 h 112"/>
                <a:gd name="T6" fmla="*/ 24 w 60"/>
                <a:gd name="T7" fmla="*/ 208 h 112"/>
                <a:gd name="T8" fmla="*/ 122 w 60"/>
                <a:gd name="T9" fmla="*/ 226 h 112"/>
                <a:gd name="T10" fmla="*/ 72 w 60"/>
                <a:gd name="T11" fmla="*/ 107 h 112"/>
                <a:gd name="T12" fmla="*/ 114 w 60"/>
                <a:gd name="T13" fmla="*/ 54 h 112"/>
                <a:gd name="T14" fmla="*/ 126 w 60"/>
                <a:gd name="T15" fmla="*/ 8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112">
                  <a:moveTo>
                    <a:pt x="60" y="0"/>
                  </a:moveTo>
                  <a:cubicBezTo>
                    <a:pt x="54" y="16"/>
                    <a:pt x="40" y="21"/>
                    <a:pt x="28" y="31"/>
                  </a:cubicBezTo>
                  <a:cubicBezTo>
                    <a:pt x="18" y="39"/>
                    <a:pt x="8" y="49"/>
                    <a:pt x="4" y="62"/>
                  </a:cubicBezTo>
                  <a:cubicBezTo>
                    <a:pt x="0" y="76"/>
                    <a:pt x="2" y="89"/>
                    <a:pt x="12" y="100"/>
                  </a:cubicBezTo>
                  <a:cubicBezTo>
                    <a:pt x="22" y="112"/>
                    <a:pt x="44" y="111"/>
                    <a:pt x="58" y="109"/>
                  </a:cubicBezTo>
                  <a:cubicBezTo>
                    <a:pt x="41" y="95"/>
                    <a:pt x="14" y="77"/>
                    <a:pt x="34" y="52"/>
                  </a:cubicBezTo>
                  <a:cubicBezTo>
                    <a:pt x="41" y="44"/>
                    <a:pt x="51" y="37"/>
                    <a:pt x="54" y="26"/>
                  </a:cubicBezTo>
                  <a:cubicBezTo>
                    <a:pt x="56" y="19"/>
                    <a:pt x="57" y="11"/>
                    <a:pt x="59" y="4"/>
                  </a:cubicBezTo>
                </a:path>
              </a:pathLst>
            </a:custGeom>
            <a:solidFill>
              <a:srgbClr val="F9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5" name="Freeform 352">
              <a:extLst>
                <a:ext uri="{FF2B5EF4-FFF2-40B4-BE49-F238E27FC236}">
                  <a16:creationId xmlns:a16="http://schemas.microsoft.com/office/drawing/2014/main" id="{C5A826ED-0791-4779-A193-E68E4EBBE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3675"/>
              <a:ext cx="85" cy="34"/>
            </a:xfrm>
            <a:custGeom>
              <a:avLst/>
              <a:gdLst>
                <a:gd name="T0" fmla="*/ 0 w 66"/>
                <a:gd name="T1" fmla="*/ 29 h 27"/>
                <a:gd name="T2" fmla="*/ 140 w 66"/>
                <a:gd name="T3" fmla="*/ 0 h 27"/>
                <a:gd name="T4" fmla="*/ 5 w 66"/>
                <a:gd name="T5" fmla="*/ 4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27">
                  <a:moveTo>
                    <a:pt x="0" y="14"/>
                  </a:moveTo>
                  <a:cubicBezTo>
                    <a:pt x="20" y="27"/>
                    <a:pt x="49" y="9"/>
                    <a:pt x="66" y="0"/>
                  </a:cubicBezTo>
                  <a:cubicBezTo>
                    <a:pt x="59" y="27"/>
                    <a:pt x="23" y="22"/>
                    <a:pt x="2" y="21"/>
                  </a:cubicBezTo>
                </a:path>
              </a:pathLst>
            </a:custGeom>
            <a:solidFill>
              <a:srgbClr val="F9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6" name="Freeform 353">
              <a:extLst>
                <a:ext uri="{FF2B5EF4-FFF2-40B4-BE49-F238E27FC236}">
                  <a16:creationId xmlns:a16="http://schemas.microsoft.com/office/drawing/2014/main" id="{5B477A56-308B-46D2-8DD8-219D57309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776"/>
              <a:ext cx="296" cy="101"/>
            </a:xfrm>
            <a:custGeom>
              <a:avLst/>
              <a:gdLst>
                <a:gd name="T0" fmla="*/ 0 w 231"/>
                <a:gd name="T1" fmla="*/ 157 h 79"/>
                <a:gd name="T2" fmla="*/ 246 w 231"/>
                <a:gd name="T3" fmla="*/ 0 h 79"/>
                <a:gd name="T4" fmla="*/ 486 w 231"/>
                <a:gd name="T5" fmla="*/ 165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1" h="79">
                  <a:moveTo>
                    <a:pt x="0" y="75"/>
                  </a:moveTo>
                  <a:cubicBezTo>
                    <a:pt x="0" y="75"/>
                    <a:pt x="35" y="0"/>
                    <a:pt x="117" y="0"/>
                  </a:cubicBezTo>
                  <a:cubicBezTo>
                    <a:pt x="200" y="0"/>
                    <a:pt x="231" y="79"/>
                    <a:pt x="231" y="79"/>
                  </a:cubicBez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7" name="Freeform 354">
              <a:extLst>
                <a:ext uri="{FF2B5EF4-FFF2-40B4-BE49-F238E27FC236}">
                  <a16:creationId xmlns:a16="http://schemas.microsoft.com/office/drawing/2014/main" id="{61B9A77C-F271-4A57-9E23-76AA02271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844"/>
              <a:ext cx="46" cy="47"/>
            </a:xfrm>
            <a:custGeom>
              <a:avLst/>
              <a:gdLst>
                <a:gd name="T0" fmla="*/ 0 w 46"/>
                <a:gd name="T1" fmla="*/ 24 h 47"/>
                <a:gd name="T2" fmla="*/ 41 w 46"/>
                <a:gd name="T3" fmla="*/ 47 h 47"/>
                <a:gd name="T4" fmla="*/ 46 w 46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7">
                  <a:moveTo>
                    <a:pt x="0" y="24"/>
                  </a:moveTo>
                  <a:lnTo>
                    <a:pt x="41" y="47"/>
                  </a:lnTo>
                  <a:lnTo>
                    <a:pt x="46" y="0"/>
                  </a:ln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8" name="Freeform 355">
              <a:extLst>
                <a:ext uri="{FF2B5EF4-FFF2-40B4-BE49-F238E27FC236}">
                  <a16:creationId xmlns:a16="http://schemas.microsoft.com/office/drawing/2014/main" id="{6E792D50-CFF6-4632-A1C4-C30696F85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214"/>
              <a:ext cx="348" cy="132"/>
            </a:xfrm>
            <a:custGeom>
              <a:avLst/>
              <a:gdLst>
                <a:gd name="T0" fmla="*/ 0 w 271"/>
                <a:gd name="T1" fmla="*/ 46 h 103"/>
                <a:gd name="T2" fmla="*/ 574 w 271"/>
                <a:gd name="T3" fmla="*/ 0 h 1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1" h="103">
                  <a:moveTo>
                    <a:pt x="0" y="22"/>
                  </a:moveTo>
                  <a:cubicBezTo>
                    <a:pt x="0" y="22"/>
                    <a:pt x="141" y="103"/>
                    <a:pt x="271" y="0"/>
                  </a:cubicBez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9" name="Freeform 356">
              <a:extLst>
                <a:ext uri="{FF2B5EF4-FFF2-40B4-BE49-F238E27FC236}">
                  <a16:creationId xmlns:a16="http://schemas.microsoft.com/office/drawing/2014/main" id="{C5F9AEE8-B1DE-4120-8AB3-41769C5CB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2204"/>
              <a:ext cx="49" cy="46"/>
            </a:xfrm>
            <a:custGeom>
              <a:avLst/>
              <a:gdLst>
                <a:gd name="T0" fmla="*/ 0 w 49"/>
                <a:gd name="T1" fmla="*/ 3 h 46"/>
                <a:gd name="T2" fmla="*/ 49 w 49"/>
                <a:gd name="T3" fmla="*/ 0 h 46"/>
                <a:gd name="T4" fmla="*/ 34 w 49"/>
                <a:gd name="T5" fmla="*/ 46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6">
                  <a:moveTo>
                    <a:pt x="0" y="3"/>
                  </a:moveTo>
                  <a:lnTo>
                    <a:pt x="49" y="0"/>
                  </a:lnTo>
                  <a:lnTo>
                    <a:pt x="34" y="46"/>
                  </a:ln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0" name="Freeform 357">
              <a:extLst>
                <a:ext uri="{FF2B5EF4-FFF2-40B4-BE49-F238E27FC236}">
                  <a16:creationId xmlns:a16="http://schemas.microsoft.com/office/drawing/2014/main" id="{B737298E-A2DC-4F8B-9E0A-610CCACDC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1734"/>
              <a:ext cx="222" cy="102"/>
            </a:xfrm>
            <a:custGeom>
              <a:avLst/>
              <a:gdLst>
                <a:gd name="T0" fmla="*/ 0 w 173"/>
                <a:gd name="T1" fmla="*/ 170 h 79"/>
                <a:gd name="T2" fmla="*/ 366 w 173"/>
                <a:gd name="T3" fmla="*/ 53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3" h="79">
                  <a:moveTo>
                    <a:pt x="0" y="79"/>
                  </a:moveTo>
                  <a:cubicBezTo>
                    <a:pt x="0" y="79"/>
                    <a:pt x="81" y="0"/>
                    <a:pt x="173" y="25"/>
                  </a:cubicBez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1" name="Freeform 358">
              <a:extLst>
                <a:ext uri="{FF2B5EF4-FFF2-40B4-BE49-F238E27FC236}">
                  <a16:creationId xmlns:a16="http://schemas.microsoft.com/office/drawing/2014/main" id="{90607809-B705-4882-91D5-9A91EFD3E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1736"/>
              <a:ext cx="43" cy="52"/>
            </a:xfrm>
            <a:custGeom>
              <a:avLst/>
              <a:gdLst>
                <a:gd name="T0" fmla="*/ 0 w 43"/>
                <a:gd name="T1" fmla="*/ 52 h 52"/>
                <a:gd name="T2" fmla="*/ 43 w 43"/>
                <a:gd name="T3" fmla="*/ 32 h 52"/>
                <a:gd name="T4" fmla="*/ 5 w 43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52">
                  <a:moveTo>
                    <a:pt x="0" y="52"/>
                  </a:moveTo>
                  <a:lnTo>
                    <a:pt x="43" y="32"/>
                  </a:lnTo>
                  <a:lnTo>
                    <a:pt x="5" y="0"/>
                  </a:ln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2" name="Freeform 359">
              <a:extLst>
                <a:ext uri="{FF2B5EF4-FFF2-40B4-BE49-F238E27FC236}">
                  <a16:creationId xmlns:a16="http://schemas.microsoft.com/office/drawing/2014/main" id="{2EE8C88C-A9E8-49F3-8EB9-0129E9E90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865"/>
              <a:ext cx="105" cy="160"/>
            </a:xfrm>
            <a:custGeom>
              <a:avLst/>
              <a:gdLst>
                <a:gd name="T0" fmla="*/ 172 w 82"/>
                <a:gd name="T1" fmla="*/ 0 h 125"/>
                <a:gd name="T2" fmla="*/ 0 w 82"/>
                <a:gd name="T3" fmla="*/ 262 h 1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125">
                  <a:moveTo>
                    <a:pt x="82" y="0"/>
                  </a:moveTo>
                  <a:cubicBezTo>
                    <a:pt x="82" y="0"/>
                    <a:pt x="25" y="8"/>
                    <a:pt x="0" y="125"/>
                  </a:cubicBez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3" name="Freeform 360">
              <a:extLst>
                <a:ext uri="{FF2B5EF4-FFF2-40B4-BE49-F238E27FC236}">
                  <a16:creationId xmlns:a16="http://schemas.microsoft.com/office/drawing/2014/main" id="{DEA71F1A-9A7D-4317-B1DF-5A8AE5DCD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994"/>
              <a:ext cx="40" cy="45"/>
            </a:xfrm>
            <a:custGeom>
              <a:avLst/>
              <a:gdLst>
                <a:gd name="T0" fmla="*/ 0 w 40"/>
                <a:gd name="T1" fmla="*/ 0 h 45"/>
                <a:gd name="T2" fmla="*/ 12 w 40"/>
                <a:gd name="T3" fmla="*/ 45 h 45"/>
                <a:gd name="T4" fmla="*/ 40 w 40"/>
                <a:gd name="T5" fmla="*/ 14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5">
                  <a:moveTo>
                    <a:pt x="0" y="0"/>
                  </a:moveTo>
                  <a:lnTo>
                    <a:pt x="12" y="45"/>
                  </a:lnTo>
                  <a:lnTo>
                    <a:pt x="40" y="14"/>
                  </a:ln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4" name="Freeform 361">
              <a:extLst>
                <a:ext uri="{FF2B5EF4-FFF2-40B4-BE49-F238E27FC236}">
                  <a16:creationId xmlns:a16="http://schemas.microsoft.com/office/drawing/2014/main" id="{6565565F-F705-437B-B0EC-5F7E5AD3A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2263"/>
              <a:ext cx="197" cy="303"/>
            </a:xfrm>
            <a:custGeom>
              <a:avLst/>
              <a:gdLst>
                <a:gd name="T0" fmla="*/ 322 w 154"/>
                <a:gd name="T1" fmla="*/ 495 h 237"/>
                <a:gd name="T2" fmla="*/ 0 w 154"/>
                <a:gd name="T3" fmla="*/ 0 h 2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4" h="237">
                  <a:moveTo>
                    <a:pt x="154" y="237"/>
                  </a:moveTo>
                  <a:cubicBezTo>
                    <a:pt x="154" y="237"/>
                    <a:pt x="19" y="169"/>
                    <a:pt x="0" y="0"/>
                  </a:cubicBez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5" name="Freeform 362">
              <a:extLst>
                <a:ext uri="{FF2B5EF4-FFF2-40B4-BE49-F238E27FC236}">
                  <a16:creationId xmlns:a16="http://schemas.microsoft.com/office/drawing/2014/main" id="{52955713-0C8C-4105-B467-D6904A1A5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241"/>
              <a:ext cx="62" cy="66"/>
            </a:xfrm>
            <a:custGeom>
              <a:avLst/>
              <a:gdLst>
                <a:gd name="T0" fmla="*/ 0 w 62"/>
                <a:gd name="T1" fmla="*/ 66 h 66"/>
                <a:gd name="T2" fmla="*/ 24 w 62"/>
                <a:gd name="T3" fmla="*/ 0 h 66"/>
                <a:gd name="T4" fmla="*/ 62 w 62"/>
                <a:gd name="T5" fmla="*/ 63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66">
                  <a:moveTo>
                    <a:pt x="0" y="66"/>
                  </a:moveTo>
                  <a:lnTo>
                    <a:pt x="24" y="0"/>
                  </a:lnTo>
                  <a:lnTo>
                    <a:pt x="62" y="63"/>
                  </a:ln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6" name="Freeform 363">
              <a:extLst>
                <a:ext uri="{FF2B5EF4-FFF2-40B4-BE49-F238E27FC236}">
                  <a16:creationId xmlns:a16="http://schemas.microsoft.com/office/drawing/2014/main" id="{F8F0B2E6-D888-404A-B660-30DE6A085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4"/>
              <a:ext cx="356" cy="99"/>
            </a:xfrm>
            <a:custGeom>
              <a:avLst/>
              <a:gdLst>
                <a:gd name="T0" fmla="*/ 0 w 278"/>
                <a:gd name="T1" fmla="*/ 155 h 78"/>
                <a:gd name="T2" fmla="*/ 292 w 278"/>
                <a:gd name="T3" fmla="*/ 0 h 78"/>
                <a:gd name="T4" fmla="*/ 584 w 278"/>
                <a:gd name="T5" fmla="*/ 16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8" h="78">
                  <a:moveTo>
                    <a:pt x="0" y="76"/>
                  </a:moveTo>
                  <a:cubicBezTo>
                    <a:pt x="0" y="76"/>
                    <a:pt x="40" y="0"/>
                    <a:pt x="139" y="0"/>
                  </a:cubicBezTo>
                  <a:cubicBezTo>
                    <a:pt x="238" y="0"/>
                    <a:pt x="278" y="78"/>
                    <a:pt x="278" y="78"/>
                  </a:cubicBez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7" name="Freeform 364">
              <a:extLst>
                <a:ext uri="{FF2B5EF4-FFF2-40B4-BE49-F238E27FC236}">
                  <a16:creationId xmlns:a16="http://schemas.microsoft.com/office/drawing/2014/main" id="{438B934D-A11A-4E3F-9D7F-63FFB83FE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1220"/>
              <a:ext cx="46" cy="60"/>
            </a:xfrm>
            <a:custGeom>
              <a:avLst/>
              <a:gdLst>
                <a:gd name="T0" fmla="*/ 3 w 46"/>
                <a:gd name="T1" fmla="*/ 0 h 60"/>
                <a:gd name="T2" fmla="*/ 0 w 46"/>
                <a:gd name="T3" fmla="*/ 60 h 60"/>
                <a:gd name="T4" fmla="*/ 46 w 46"/>
                <a:gd name="T5" fmla="*/ 38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60">
                  <a:moveTo>
                    <a:pt x="3" y="0"/>
                  </a:moveTo>
                  <a:lnTo>
                    <a:pt x="0" y="60"/>
                  </a:lnTo>
                  <a:lnTo>
                    <a:pt x="46" y="38"/>
                  </a:ln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C5EFCBD9-67E9-4ABA-A898-D64F8591D0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7000" b="0"/>
              <a:t>Urinary system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extLst>
              <a:ext uri="{FF2B5EF4-FFF2-40B4-BE49-F238E27FC236}">
                <a16:creationId xmlns:a16="http://schemas.microsoft.com/office/drawing/2014/main" id="{0B48763C-6910-4DE6-9794-A3E803E513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Dialysis filter</a:t>
            </a:r>
          </a:p>
        </p:txBody>
      </p:sp>
      <p:grpSp>
        <p:nvGrpSpPr>
          <p:cNvPr id="48130" name="Group 3">
            <a:extLst>
              <a:ext uri="{FF2B5EF4-FFF2-40B4-BE49-F238E27FC236}">
                <a16:creationId xmlns:a16="http://schemas.microsoft.com/office/drawing/2014/main" id="{3412F067-141C-450C-97F5-DD86F004907B}"/>
              </a:ext>
            </a:extLst>
          </p:cNvPr>
          <p:cNvGrpSpPr>
            <a:grpSpLocks/>
          </p:cNvGrpSpPr>
          <p:nvPr/>
        </p:nvGrpSpPr>
        <p:grpSpPr bwMode="auto">
          <a:xfrm>
            <a:off x="5183188" y="1460500"/>
            <a:ext cx="1481137" cy="4176713"/>
            <a:chOff x="2305" y="920"/>
            <a:chExt cx="933" cy="2631"/>
          </a:xfrm>
        </p:grpSpPr>
        <p:sp>
          <p:nvSpPr>
            <p:cNvPr id="48131" name="Freeform 4">
              <a:extLst>
                <a:ext uri="{FF2B5EF4-FFF2-40B4-BE49-F238E27FC236}">
                  <a16:creationId xmlns:a16="http://schemas.microsoft.com/office/drawing/2014/main" id="{B2AAD539-6FF6-405F-9078-B2753E8F6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3446"/>
              <a:ext cx="141" cy="102"/>
            </a:xfrm>
            <a:custGeom>
              <a:avLst/>
              <a:gdLst>
                <a:gd name="T0" fmla="*/ 0 w 112"/>
                <a:gd name="T1" fmla="*/ 1 h 82"/>
                <a:gd name="T2" fmla="*/ 0 w 112"/>
                <a:gd name="T3" fmla="*/ 96 h 82"/>
                <a:gd name="T4" fmla="*/ 112 w 112"/>
                <a:gd name="T5" fmla="*/ 158 h 82"/>
                <a:gd name="T6" fmla="*/ 224 w 112"/>
                <a:gd name="T7" fmla="*/ 96 h 82"/>
                <a:gd name="T8" fmla="*/ 224 w 112"/>
                <a:gd name="T9" fmla="*/ 0 h 82"/>
                <a:gd name="T10" fmla="*/ 0 w 112"/>
                <a:gd name="T11" fmla="*/ 1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82">
                  <a:moveTo>
                    <a:pt x="0" y="1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0" y="67"/>
                    <a:pt x="25" y="82"/>
                    <a:pt x="56" y="82"/>
                  </a:cubicBezTo>
                  <a:cubicBezTo>
                    <a:pt x="87" y="82"/>
                    <a:pt x="112" y="67"/>
                    <a:pt x="112" y="50"/>
                  </a:cubicBezTo>
                  <a:cubicBezTo>
                    <a:pt x="112" y="0"/>
                    <a:pt x="112" y="0"/>
                    <a:pt x="112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CB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2" name="Freeform 5">
              <a:extLst>
                <a:ext uri="{FF2B5EF4-FFF2-40B4-BE49-F238E27FC236}">
                  <a16:creationId xmlns:a16="http://schemas.microsoft.com/office/drawing/2014/main" id="{773555BB-0743-4EA7-80D9-7E93B0ADC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210"/>
              <a:ext cx="563" cy="2128"/>
            </a:xfrm>
            <a:custGeom>
              <a:avLst/>
              <a:gdLst>
                <a:gd name="T0" fmla="*/ 6 w 446"/>
                <a:gd name="T1" fmla="*/ 0 h 1698"/>
                <a:gd name="T2" fmla="*/ 6 w 446"/>
                <a:gd name="T3" fmla="*/ 399 h 1698"/>
                <a:gd name="T4" fmla="*/ 71 w 446"/>
                <a:gd name="T5" fmla="*/ 479 h 1698"/>
                <a:gd name="T6" fmla="*/ 71 w 446"/>
                <a:gd name="T7" fmla="*/ 2920 h 1698"/>
                <a:gd name="T8" fmla="*/ 0 w 446"/>
                <a:gd name="T9" fmla="*/ 3045 h 1698"/>
                <a:gd name="T10" fmla="*/ 0 w 446"/>
                <a:gd name="T11" fmla="*/ 3195 h 1698"/>
                <a:gd name="T12" fmla="*/ 0 w 446"/>
                <a:gd name="T13" fmla="*/ 3195 h 1698"/>
                <a:gd name="T14" fmla="*/ 449 w 446"/>
                <a:gd name="T15" fmla="*/ 3342 h 1698"/>
                <a:gd name="T16" fmla="*/ 898 w 446"/>
                <a:gd name="T17" fmla="*/ 3195 h 1698"/>
                <a:gd name="T18" fmla="*/ 898 w 446"/>
                <a:gd name="T19" fmla="*/ 3045 h 1698"/>
                <a:gd name="T20" fmla="*/ 827 w 446"/>
                <a:gd name="T21" fmla="*/ 2920 h 1698"/>
                <a:gd name="T22" fmla="*/ 827 w 446"/>
                <a:gd name="T23" fmla="*/ 479 h 1698"/>
                <a:gd name="T24" fmla="*/ 891 w 446"/>
                <a:gd name="T25" fmla="*/ 399 h 1698"/>
                <a:gd name="T26" fmla="*/ 891 w 446"/>
                <a:gd name="T27" fmla="*/ 0 h 1698"/>
                <a:gd name="T28" fmla="*/ 6 w 446"/>
                <a:gd name="T29" fmla="*/ 0 h 16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46" h="1698">
                  <a:moveTo>
                    <a:pt x="3" y="0"/>
                  </a:moveTo>
                  <a:cubicBezTo>
                    <a:pt x="3" y="203"/>
                    <a:pt x="3" y="203"/>
                    <a:pt x="3" y="203"/>
                  </a:cubicBezTo>
                  <a:cubicBezTo>
                    <a:pt x="3" y="203"/>
                    <a:pt x="25" y="232"/>
                    <a:pt x="35" y="243"/>
                  </a:cubicBezTo>
                  <a:cubicBezTo>
                    <a:pt x="35" y="1483"/>
                    <a:pt x="35" y="1483"/>
                    <a:pt x="35" y="1483"/>
                  </a:cubicBezTo>
                  <a:cubicBezTo>
                    <a:pt x="35" y="1483"/>
                    <a:pt x="0" y="1522"/>
                    <a:pt x="0" y="1547"/>
                  </a:cubicBezTo>
                  <a:cubicBezTo>
                    <a:pt x="0" y="1571"/>
                    <a:pt x="0" y="1623"/>
                    <a:pt x="0" y="1623"/>
                  </a:cubicBezTo>
                  <a:cubicBezTo>
                    <a:pt x="0" y="1623"/>
                    <a:pt x="0" y="1623"/>
                    <a:pt x="0" y="1623"/>
                  </a:cubicBezTo>
                  <a:cubicBezTo>
                    <a:pt x="0" y="1665"/>
                    <a:pt x="100" y="1698"/>
                    <a:pt x="223" y="1698"/>
                  </a:cubicBezTo>
                  <a:cubicBezTo>
                    <a:pt x="347" y="1698"/>
                    <a:pt x="446" y="1665"/>
                    <a:pt x="446" y="1623"/>
                  </a:cubicBezTo>
                  <a:cubicBezTo>
                    <a:pt x="446" y="1623"/>
                    <a:pt x="446" y="1571"/>
                    <a:pt x="446" y="1547"/>
                  </a:cubicBezTo>
                  <a:cubicBezTo>
                    <a:pt x="446" y="1522"/>
                    <a:pt x="411" y="1483"/>
                    <a:pt x="411" y="1483"/>
                  </a:cubicBezTo>
                  <a:cubicBezTo>
                    <a:pt x="411" y="243"/>
                    <a:pt x="411" y="243"/>
                    <a:pt x="411" y="243"/>
                  </a:cubicBezTo>
                  <a:cubicBezTo>
                    <a:pt x="422" y="232"/>
                    <a:pt x="443" y="203"/>
                    <a:pt x="443" y="203"/>
                  </a:cubicBezTo>
                  <a:cubicBezTo>
                    <a:pt x="443" y="0"/>
                    <a:pt x="443" y="0"/>
                    <a:pt x="44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84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3" name="Freeform 6">
              <a:extLst>
                <a:ext uri="{FF2B5EF4-FFF2-40B4-BE49-F238E27FC236}">
                  <a16:creationId xmlns:a16="http://schemas.microsoft.com/office/drawing/2014/main" id="{7BD9F8AD-F388-47F5-9C3E-C246F1114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3443"/>
              <a:ext cx="146" cy="108"/>
            </a:xfrm>
            <a:custGeom>
              <a:avLst/>
              <a:gdLst>
                <a:gd name="T0" fmla="*/ 5 w 116"/>
                <a:gd name="T1" fmla="*/ 6 h 86"/>
                <a:gd name="T2" fmla="*/ 0 w 116"/>
                <a:gd name="T3" fmla="*/ 6 h 86"/>
                <a:gd name="T4" fmla="*/ 0 w 116"/>
                <a:gd name="T5" fmla="*/ 103 h 86"/>
                <a:gd name="T6" fmla="*/ 10 w 116"/>
                <a:gd name="T7" fmla="*/ 129 h 86"/>
                <a:gd name="T8" fmla="*/ 53 w 116"/>
                <a:gd name="T9" fmla="*/ 158 h 86"/>
                <a:gd name="T10" fmla="*/ 116 w 116"/>
                <a:gd name="T11" fmla="*/ 171 h 86"/>
                <a:gd name="T12" fmla="*/ 198 w 116"/>
                <a:gd name="T13" fmla="*/ 149 h 86"/>
                <a:gd name="T14" fmla="*/ 222 w 116"/>
                <a:gd name="T15" fmla="*/ 129 h 86"/>
                <a:gd name="T16" fmla="*/ 232 w 116"/>
                <a:gd name="T17" fmla="*/ 103 h 86"/>
                <a:gd name="T18" fmla="*/ 232 w 116"/>
                <a:gd name="T19" fmla="*/ 0 h 86"/>
                <a:gd name="T20" fmla="*/ 0 w 116"/>
                <a:gd name="T21" fmla="*/ 1 h 86"/>
                <a:gd name="T22" fmla="*/ 0 w 116"/>
                <a:gd name="T23" fmla="*/ 6 h 86"/>
                <a:gd name="T24" fmla="*/ 5 w 116"/>
                <a:gd name="T25" fmla="*/ 6 h 86"/>
                <a:gd name="T26" fmla="*/ 5 w 116"/>
                <a:gd name="T27" fmla="*/ 10 h 86"/>
                <a:gd name="T28" fmla="*/ 223 w 116"/>
                <a:gd name="T29" fmla="*/ 8 h 86"/>
                <a:gd name="T30" fmla="*/ 223 w 116"/>
                <a:gd name="T31" fmla="*/ 103 h 86"/>
                <a:gd name="T32" fmla="*/ 215 w 116"/>
                <a:gd name="T33" fmla="*/ 124 h 86"/>
                <a:gd name="T34" fmla="*/ 177 w 116"/>
                <a:gd name="T35" fmla="*/ 149 h 86"/>
                <a:gd name="T36" fmla="*/ 116 w 116"/>
                <a:gd name="T37" fmla="*/ 162 h 86"/>
                <a:gd name="T38" fmla="*/ 39 w 116"/>
                <a:gd name="T39" fmla="*/ 146 h 86"/>
                <a:gd name="T40" fmla="*/ 16 w 116"/>
                <a:gd name="T41" fmla="*/ 124 h 86"/>
                <a:gd name="T42" fmla="*/ 8 w 116"/>
                <a:gd name="T43" fmla="*/ 103 h 86"/>
                <a:gd name="T44" fmla="*/ 8 w 116"/>
                <a:gd name="T45" fmla="*/ 6 h 86"/>
                <a:gd name="T46" fmla="*/ 5 w 116"/>
                <a:gd name="T47" fmla="*/ 6 h 86"/>
                <a:gd name="T48" fmla="*/ 5 w 116"/>
                <a:gd name="T49" fmla="*/ 10 h 86"/>
                <a:gd name="T50" fmla="*/ 5 w 116"/>
                <a:gd name="T51" fmla="*/ 6 h 8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16" h="86">
                  <a:moveTo>
                    <a:pt x="2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7"/>
                    <a:pt x="2" y="61"/>
                    <a:pt x="5" y="65"/>
                  </a:cubicBezTo>
                  <a:cubicBezTo>
                    <a:pt x="10" y="71"/>
                    <a:pt x="17" y="76"/>
                    <a:pt x="26" y="80"/>
                  </a:cubicBezTo>
                  <a:cubicBezTo>
                    <a:pt x="35" y="84"/>
                    <a:pt x="46" y="86"/>
                    <a:pt x="58" y="86"/>
                  </a:cubicBezTo>
                  <a:cubicBezTo>
                    <a:pt x="74" y="86"/>
                    <a:pt x="88" y="82"/>
                    <a:pt x="99" y="76"/>
                  </a:cubicBezTo>
                  <a:cubicBezTo>
                    <a:pt x="104" y="73"/>
                    <a:pt x="108" y="69"/>
                    <a:pt x="111" y="65"/>
                  </a:cubicBezTo>
                  <a:cubicBezTo>
                    <a:pt x="114" y="61"/>
                    <a:pt x="116" y="57"/>
                    <a:pt x="116" y="52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2" y="56"/>
                    <a:pt x="111" y="59"/>
                    <a:pt x="108" y="63"/>
                  </a:cubicBezTo>
                  <a:cubicBezTo>
                    <a:pt x="104" y="68"/>
                    <a:pt x="97" y="73"/>
                    <a:pt x="89" y="76"/>
                  </a:cubicBezTo>
                  <a:cubicBezTo>
                    <a:pt x="80" y="80"/>
                    <a:pt x="70" y="82"/>
                    <a:pt x="58" y="82"/>
                  </a:cubicBezTo>
                  <a:cubicBezTo>
                    <a:pt x="43" y="82"/>
                    <a:pt x="29" y="78"/>
                    <a:pt x="20" y="73"/>
                  </a:cubicBezTo>
                  <a:cubicBezTo>
                    <a:pt x="15" y="70"/>
                    <a:pt x="11" y="66"/>
                    <a:pt x="8" y="63"/>
                  </a:cubicBezTo>
                  <a:cubicBezTo>
                    <a:pt x="6" y="59"/>
                    <a:pt x="4" y="56"/>
                    <a:pt x="4" y="5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4" name="Freeform 7">
              <a:extLst>
                <a:ext uri="{FF2B5EF4-FFF2-40B4-BE49-F238E27FC236}">
                  <a16:creationId xmlns:a16="http://schemas.microsoft.com/office/drawing/2014/main" id="{6ADF3D1B-C068-48D9-8698-94A74BF4F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3263"/>
              <a:ext cx="652" cy="219"/>
            </a:xfrm>
            <a:custGeom>
              <a:avLst/>
              <a:gdLst>
                <a:gd name="T0" fmla="*/ 0 w 517"/>
                <a:gd name="T1" fmla="*/ 5 h 175"/>
                <a:gd name="T2" fmla="*/ 0 w 517"/>
                <a:gd name="T3" fmla="*/ 173 h 175"/>
                <a:gd name="T4" fmla="*/ 520 w 517"/>
                <a:gd name="T5" fmla="*/ 343 h 175"/>
                <a:gd name="T6" fmla="*/ 1037 w 517"/>
                <a:gd name="T7" fmla="*/ 173 h 175"/>
                <a:gd name="T8" fmla="*/ 1037 w 517"/>
                <a:gd name="T9" fmla="*/ 0 h 175"/>
                <a:gd name="T10" fmla="*/ 0 w 517"/>
                <a:gd name="T11" fmla="*/ 5 h 1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7" h="175">
                  <a:moveTo>
                    <a:pt x="0" y="2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136"/>
                    <a:pt x="116" y="175"/>
                    <a:pt x="259" y="175"/>
                  </a:cubicBezTo>
                  <a:cubicBezTo>
                    <a:pt x="401" y="175"/>
                    <a:pt x="517" y="136"/>
                    <a:pt x="517" y="88"/>
                  </a:cubicBezTo>
                  <a:cubicBezTo>
                    <a:pt x="517" y="0"/>
                    <a:pt x="517" y="0"/>
                    <a:pt x="517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7EA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5" name="Freeform 8">
              <a:extLst>
                <a:ext uri="{FF2B5EF4-FFF2-40B4-BE49-F238E27FC236}">
                  <a16:creationId xmlns:a16="http://schemas.microsoft.com/office/drawing/2014/main" id="{C781CBD8-679F-4A02-BC3B-D9D95561F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3260"/>
              <a:ext cx="658" cy="224"/>
            </a:xfrm>
            <a:custGeom>
              <a:avLst/>
              <a:gdLst>
                <a:gd name="T0" fmla="*/ 5 w 521"/>
                <a:gd name="T1" fmla="*/ 8 h 179"/>
                <a:gd name="T2" fmla="*/ 0 w 521"/>
                <a:gd name="T3" fmla="*/ 8 h 179"/>
                <a:gd name="T4" fmla="*/ 0 w 521"/>
                <a:gd name="T5" fmla="*/ 176 h 179"/>
                <a:gd name="T6" fmla="*/ 43 w 521"/>
                <a:gd name="T7" fmla="*/ 248 h 179"/>
                <a:gd name="T8" fmla="*/ 235 w 521"/>
                <a:gd name="T9" fmla="*/ 323 h 179"/>
                <a:gd name="T10" fmla="*/ 527 w 521"/>
                <a:gd name="T11" fmla="*/ 350 h 179"/>
                <a:gd name="T12" fmla="*/ 895 w 521"/>
                <a:gd name="T13" fmla="*/ 303 h 179"/>
                <a:gd name="T14" fmla="*/ 1007 w 521"/>
                <a:gd name="T15" fmla="*/ 248 h 179"/>
                <a:gd name="T16" fmla="*/ 1050 w 521"/>
                <a:gd name="T17" fmla="*/ 176 h 179"/>
                <a:gd name="T18" fmla="*/ 1050 w 521"/>
                <a:gd name="T19" fmla="*/ 0 h 179"/>
                <a:gd name="T20" fmla="*/ 0 w 521"/>
                <a:gd name="T21" fmla="*/ 5 h 179"/>
                <a:gd name="T22" fmla="*/ 0 w 521"/>
                <a:gd name="T23" fmla="*/ 8 h 179"/>
                <a:gd name="T24" fmla="*/ 5 w 521"/>
                <a:gd name="T25" fmla="*/ 8 h 179"/>
                <a:gd name="T26" fmla="*/ 5 w 521"/>
                <a:gd name="T27" fmla="*/ 13 h 179"/>
                <a:gd name="T28" fmla="*/ 1042 w 521"/>
                <a:gd name="T29" fmla="*/ 8 h 179"/>
                <a:gd name="T30" fmla="*/ 1042 w 521"/>
                <a:gd name="T31" fmla="*/ 176 h 179"/>
                <a:gd name="T32" fmla="*/ 1003 w 521"/>
                <a:gd name="T33" fmla="*/ 242 h 179"/>
                <a:gd name="T34" fmla="*/ 815 w 521"/>
                <a:gd name="T35" fmla="*/ 315 h 179"/>
                <a:gd name="T36" fmla="*/ 527 w 521"/>
                <a:gd name="T37" fmla="*/ 343 h 179"/>
                <a:gd name="T38" fmla="*/ 158 w 521"/>
                <a:gd name="T39" fmla="*/ 294 h 179"/>
                <a:gd name="T40" fmla="*/ 48 w 521"/>
                <a:gd name="T41" fmla="*/ 242 h 179"/>
                <a:gd name="T42" fmla="*/ 8 w 521"/>
                <a:gd name="T43" fmla="*/ 176 h 179"/>
                <a:gd name="T44" fmla="*/ 8 w 521"/>
                <a:gd name="T45" fmla="*/ 8 h 179"/>
                <a:gd name="T46" fmla="*/ 5 w 521"/>
                <a:gd name="T47" fmla="*/ 8 h 179"/>
                <a:gd name="T48" fmla="*/ 5 w 521"/>
                <a:gd name="T49" fmla="*/ 13 h 179"/>
                <a:gd name="T50" fmla="*/ 5 w 521"/>
                <a:gd name="T51" fmla="*/ 8 h 17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21" h="179">
                  <a:moveTo>
                    <a:pt x="2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103"/>
                    <a:pt x="8" y="115"/>
                    <a:pt x="21" y="126"/>
                  </a:cubicBezTo>
                  <a:cubicBezTo>
                    <a:pt x="41" y="142"/>
                    <a:pt x="74" y="155"/>
                    <a:pt x="116" y="165"/>
                  </a:cubicBezTo>
                  <a:cubicBezTo>
                    <a:pt x="157" y="174"/>
                    <a:pt x="207" y="179"/>
                    <a:pt x="261" y="179"/>
                  </a:cubicBezTo>
                  <a:cubicBezTo>
                    <a:pt x="332" y="179"/>
                    <a:pt x="397" y="170"/>
                    <a:pt x="444" y="154"/>
                  </a:cubicBezTo>
                  <a:cubicBezTo>
                    <a:pt x="468" y="146"/>
                    <a:pt x="487" y="136"/>
                    <a:pt x="500" y="126"/>
                  </a:cubicBezTo>
                  <a:cubicBezTo>
                    <a:pt x="514" y="115"/>
                    <a:pt x="521" y="103"/>
                    <a:pt x="521" y="9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17" y="4"/>
                    <a:pt x="517" y="4"/>
                    <a:pt x="517" y="4"/>
                  </a:cubicBezTo>
                  <a:cubicBezTo>
                    <a:pt x="517" y="90"/>
                    <a:pt x="517" y="90"/>
                    <a:pt x="517" y="90"/>
                  </a:cubicBezTo>
                  <a:cubicBezTo>
                    <a:pt x="517" y="101"/>
                    <a:pt x="511" y="112"/>
                    <a:pt x="498" y="123"/>
                  </a:cubicBezTo>
                  <a:cubicBezTo>
                    <a:pt x="478" y="138"/>
                    <a:pt x="446" y="151"/>
                    <a:pt x="405" y="161"/>
                  </a:cubicBezTo>
                  <a:cubicBezTo>
                    <a:pt x="364" y="170"/>
                    <a:pt x="314" y="175"/>
                    <a:pt x="261" y="175"/>
                  </a:cubicBezTo>
                  <a:cubicBezTo>
                    <a:pt x="189" y="175"/>
                    <a:pt x="125" y="166"/>
                    <a:pt x="78" y="150"/>
                  </a:cubicBezTo>
                  <a:cubicBezTo>
                    <a:pt x="55" y="142"/>
                    <a:pt x="36" y="133"/>
                    <a:pt x="24" y="123"/>
                  </a:cubicBezTo>
                  <a:cubicBezTo>
                    <a:pt x="11" y="112"/>
                    <a:pt x="4" y="101"/>
                    <a:pt x="4" y="9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Oval 9">
              <a:extLst>
                <a:ext uri="{FF2B5EF4-FFF2-40B4-BE49-F238E27FC236}">
                  <a16:creationId xmlns:a16="http://schemas.microsoft.com/office/drawing/2014/main" id="{7E205399-CB29-47E0-9383-DB9FC880B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3" y="3154"/>
              <a:ext cx="652" cy="218"/>
            </a:xfrm>
            <a:prstGeom prst="ellipse">
              <a:avLst/>
            </a:prstGeom>
            <a:solidFill>
              <a:srgbClr val="9CB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137" name="Freeform 10">
              <a:extLst>
                <a:ext uri="{FF2B5EF4-FFF2-40B4-BE49-F238E27FC236}">
                  <a16:creationId xmlns:a16="http://schemas.microsoft.com/office/drawing/2014/main" id="{5FA8855D-7FD4-4EE2-9E07-7F3AD3734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3151"/>
              <a:ext cx="658" cy="223"/>
            </a:xfrm>
            <a:custGeom>
              <a:avLst/>
              <a:gdLst>
                <a:gd name="T0" fmla="*/ 1044 w 521"/>
                <a:gd name="T1" fmla="*/ 175 h 178"/>
                <a:gd name="T2" fmla="*/ 1042 w 521"/>
                <a:gd name="T3" fmla="*/ 175 h 178"/>
                <a:gd name="T4" fmla="*/ 1003 w 521"/>
                <a:gd name="T5" fmla="*/ 238 h 178"/>
                <a:gd name="T6" fmla="*/ 815 w 521"/>
                <a:gd name="T7" fmla="*/ 314 h 178"/>
                <a:gd name="T8" fmla="*/ 527 w 521"/>
                <a:gd name="T9" fmla="*/ 342 h 178"/>
                <a:gd name="T10" fmla="*/ 158 w 521"/>
                <a:gd name="T11" fmla="*/ 293 h 178"/>
                <a:gd name="T12" fmla="*/ 48 w 521"/>
                <a:gd name="T13" fmla="*/ 238 h 178"/>
                <a:gd name="T14" fmla="*/ 8 w 521"/>
                <a:gd name="T15" fmla="*/ 175 h 178"/>
                <a:gd name="T16" fmla="*/ 48 w 521"/>
                <a:gd name="T17" fmla="*/ 112 h 178"/>
                <a:gd name="T18" fmla="*/ 236 w 521"/>
                <a:gd name="T19" fmla="*/ 38 h 178"/>
                <a:gd name="T20" fmla="*/ 527 w 521"/>
                <a:gd name="T21" fmla="*/ 8 h 178"/>
                <a:gd name="T22" fmla="*/ 892 w 521"/>
                <a:gd name="T23" fmla="*/ 56 h 178"/>
                <a:gd name="T24" fmla="*/ 1003 w 521"/>
                <a:gd name="T25" fmla="*/ 112 h 178"/>
                <a:gd name="T26" fmla="*/ 1042 w 521"/>
                <a:gd name="T27" fmla="*/ 175 h 178"/>
                <a:gd name="T28" fmla="*/ 1044 w 521"/>
                <a:gd name="T29" fmla="*/ 175 h 178"/>
                <a:gd name="T30" fmla="*/ 1050 w 521"/>
                <a:gd name="T31" fmla="*/ 175 h 178"/>
                <a:gd name="T32" fmla="*/ 1007 w 521"/>
                <a:gd name="T33" fmla="*/ 104 h 178"/>
                <a:gd name="T34" fmla="*/ 818 w 521"/>
                <a:gd name="T35" fmla="*/ 30 h 178"/>
                <a:gd name="T36" fmla="*/ 527 w 521"/>
                <a:gd name="T37" fmla="*/ 0 h 178"/>
                <a:gd name="T38" fmla="*/ 155 w 521"/>
                <a:gd name="T39" fmla="*/ 49 h 178"/>
                <a:gd name="T40" fmla="*/ 43 w 521"/>
                <a:gd name="T41" fmla="*/ 104 h 178"/>
                <a:gd name="T42" fmla="*/ 0 w 521"/>
                <a:gd name="T43" fmla="*/ 175 h 178"/>
                <a:gd name="T44" fmla="*/ 43 w 521"/>
                <a:gd name="T45" fmla="*/ 247 h 178"/>
                <a:gd name="T46" fmla="*/ 235 w 521"/>
                <a:gd name="T47" fmla="*/ 321 h 178"/>
                <a:gd name="T48" fmla="*/ 527 w 521"/>
                <a:gd name="T49" fmla="*/ 350 h 178"/>
                <a:gd name="T50" fmla="*/ 895 w 521"/>
                <a:gd name="T51" fmla="*/ 302 h 178"/>
                <a:gd name="T52" fmla="*/ 1007 w 521"/>
                <a:gd name="T53" fmla="*/ 247 h 178"/>
                <a:gd name="T54" fmla="*/ 1050 w 521"/>
                <a:gd name="T55" fmla="*/ 175 h 178"/>
                <a:gd name="T56" fmla="*/ 1044 w 521"/>
                <a:gd name="T57" fmla="*/ 175 h 17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21" h="178">
                  <a:moveTo>
                    <a:pt x="519" y="89"/>
                  </a:moveTo>
                  <a:cubicBezTo>
                    <a:pt x="517" y="89"/>
                    <a:pt x="517" y="89"/>
                    <a:pt x="517" y="89"/>
                  </a:cubicBezTo>
                  <a:cubicBezTo>
                    <a:pt x="517" y="100"/>
                    <a:pt x="511" y="111"/>
                    <a:pt x="498" y="121"/>
                  </a:cubicBezTo>
                  <a:cubicBezTo>
                    <a:pt x="478" y="137"/>
                    <a:pt x="446" y="150"/>
                    <a:pt x="405" y="160"/>
                  </a:cubicBezTo>
                  <a:cubicBezTo>
                    <a:pt x="364" y="169"/>
                    <a:pt x="314" y="174"/>
                    <a:pt x="261" y="174"/>
                  </a:cubicBezTo>
                  <a:cubicBezTo>
                    <a:pt x="189" y="174"/>
                    <a:pt x="125" y="165"/>
                    <a:pt x="78" y="149"/>
                  </a:cubicBezTo>
                  <a:cubicBezTo>
                    <a:pt x="55" y="141"/>
                    <a:pt x="36" y="132"/>
                    <a:pt x="24" y="121"/>
                  </a:cubicBezTo>
                  <a:cubicBezTo>
                    <a:pt x="11" y="111"/>
                    <a:pt x="4" y="100"/>
                    <a:pt x="4" y="89"/>
                  </a:cubicBezTo>
                  <a:cubicBezTo>
                    <a:pt x="4" y="78"/>
                    <a:pt x="11" y="67"/>
                    <a:pt x="24" y="57"/>
                  </a:cubicBezTo>
                  <a:cubicBezTo>
                    <a:pt x="43" y="41"/>
                    <a:pt x="75" y="28"/>
                    <a:pt x="117" y="19"/>
                  </a:cubicBezTo>
                  <a:cubicBezTo>
                    <a:pt x="158" y="9"/>
                    <a:pt x="207" y="4"/>
                    <a:pt x="261" y="4"/>
                  </a:cubicBezTo>
                  <a:cubicBezTo>
                    <a:pt x="332" y="4"/>
                    <a:pt x="396" y="13"/>
                    <a:pt x="443" y="29"/>
                  </a:cubicBezTo>
                  <a:cubicBezTo>
                    <a:pt x="466" y="37"/>
                    <a:pt x="485" y="46"/>
                    <a:pt x="498" y="57"/>
                  </a:cubicBezTo>
                  <a:cubicBezTo>
                    <a:pt x="511" y="67"/>
                    <a:pt x="517" y="78"/>
                    <a:pt x="517" y="89"/>
                  </a:cubicBezTo>
                  <a:cubicBezTo>
                    <a:pt x="519" y="89"/>
                    <a:pt x="519" y="89"/>
                    <a:pt x="519" y="89"/>
                  </a:cubicBezTo>
                  <a:cubicBezTo>
                    <a:pt x="521" y="89"/>
                    <a:pt x="521" y="89"/>
                    <a:pt x="521" y="89"/>
                  </a:cubicBezTo>
                  <a:cubicBezTo>
                    <a:pt x="521" y="76"/>
                    <a:pt x="514" y="64"/>
                    <a:pt x="500" y="53"/>
                  </a:cubicBezTo>
                  <a:cubicBezTo>
                    <a:pt x="480" y="38"/>
                    <a:pt x="447" y="24"/>
                    <a:pt x="406" y="15"/>
                  </a:cubicBezTo>
                  <a:cubicBezTo>
                    <a:pt x="364" y="5"/>
                    <a:pt x="314" y="0"/>
                    <a:pt x="261" y="0"/>
                  </a:cubicBezTo>
                  <a:cubicBezTo>
                    <a:pt x="189" y="0"/>
                    <a:pt x="124" y="9"/>
                    <a:pt x="77" y="25"/>
                  </a:cubicBezTo>
                  <a:cubicBezTo>
                    <a:pt x="54" y="33"/>
                    <a:pt x="35" y="43"/>
                    <a:pt x="21" y="53"/>
                  </a:cubicBezTo>
                  <a:cubicBezTo>
                    <a:pt x="8" y="64"/>
                    <a:pt x="0" y="76"/>
                    <a:pt x="0" y="89"/>
                  </a:cubicBezTo>
                  <a:cubicBezTo>
                    <a:pt x="0" y="102"/>
                    <a:pt x="8" y="114"/>
                    <a:pt x="21" y="125"/>
                  </a:cubicBezTo>
                  <a:cubicBezTo>
                    <a:pt x="41" y="141"/>
                    <a:pt x="74" y="154"/>
                    <a:pt x="116" y="163"/>
                  </a:cubicBezTo>
                  <a:cubicBezTo>
                    <a:pt x="157" y="173"/>
                    <a:pt x="207" y="178"/>
                    <a:pt x="261" y="178"/>
                  </a:cubicBezTo>
                  <a:cubicBezTo>
                    <a:pt x="332" y="178"/>
                    <a:pt x="397" y="169"/>
                    <a:pt x="444" y="153"/>
                  </a:cubicBezTo>
                  <a:cubicBezTo>
                    <a:pt x="468" y="145"/>
                    <a:pt x="487" y="135"/>
                    <a:pt x="500" y="125"/>
                  </a:cubicBezTo>
                  <a:cubicBezTo>
                    <a:pt x="514" y="114"/>
                    <a:pt x="521" y="102"/>
                    <a:pt x="521" y="89"/>
                  </a:cubicBezTo>
                  <a:cubicBezTo>
                    <a:pt x="519" y="89"/>
                    <a:pt x="519" y="89"/>
                    <a:pt x="519" y="8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Freeform 11">
              <a:extLst>
                <a:ext uri="{FF2B5EF4-FFF2-40B4-BE49-F238E27FC236}">
                  <a16:creationId xmlns:a16="http://schemas.microsoft.com/office/drawing/2014/main" id="{833FA76B-72A7-44FD-8377-ADA8D77EE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3175"/>
              <a:ext cx="317" cy="190"/>
            </a:xfrm>
            <a:custGeom>
              <a:avLst/>
              <a:gdLst>
                <a:gd name="T0" fmla="*/ 266 w 251"/>
                <a:gd name="T1" fmla="*/ 0 h 152"/>
                <a:gd name="T2" fmla="*/ 5 w 251"/>
                <a:gd name="T3" fmla="*/ 138 h 152"/>
                <a:gd name="T4" fmla="*/ 505 w 251"/>
                <a:gd name="T5" fmla="*/ 294 h 152"/>
                <a:gd name="T6" fmla="*/ 47 w 251"/>
                <a:gd name="T7" fmla="*/ 131 h 152"/>
                <a:gd name="T8" fmla="*/ 266 w 251"/>
                <a:gd name="T9" fmla="*/ 0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152">
                  <a:moveTo>
                    <a:pt x="132" y="0"/>
                  </a:moveTo>
                  <a:cubicBezTo>
                    <a:pt x="132" y="0"/>
                    <a:pt x="5" y="23"/>
                    <a:pt x="2" y="70"/>
                  </a:cubicBezTo>
                  <a:cubicBezTo>
                    <a:pt x="0" y="116"/>
                    <a:pt x="154" y="152"/>
                    <a:pt x="251" y="150"/>
                  </a:cubicBezTo>
                  <a:cubicBezTo>
                    <a:pt x="251" y="150"/>
                    <a:pt x="16" y="123"/>
                    <a:pt x="23" y="67"/>
                  </a:cubicBezTo>
                  <a:cubicBezTo>
                    <a:pt x="29" y="10"/>
                    <a:pt x="132" y="0"/>
                    <a:pt x="132" y="0"/>
                  </a:cubicBezTo>
                </a:path>
              </a:pathLst>
            </a:custGeom>
            <a:solidFill>
              <a:srgbClr val="AE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Freeform 12">
              <a:extLst>
                <a:ext uri="{FF2B5EF4-FFF2-40B4-BE49-F238E27FC236}">
                  <a16:creationId xmlns:a16="http://schemas.microsoft.com/office/drawing/2014/main" id="{80940528-367F-4133-AE8D-1207E0D90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3301"/>
              <a:ext cx="257" cy="171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118 h 136"/>
                <a:gd name="T4" fmla="*/ 408 w 204"/>
                <a:gd name="T5" fmla="*/ 270 h 136"/>
                <a:gd name="T6" fmla="*/ 25 w 204"/>
                <a:gd name="T7" fmla="*/ 111 h 136"/>
                <a:gd name="T8" fmla="*/ 24 w 204"/>
                <a:gd name="T9" fmla="*/ 24 h 136"/>
                <a:gd name="T10" fmla="*/ 0 w 204"/>
                <a:gd name="T11" fmla="*/ 0 h 1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4" h="136">
                  <a:moveTo>
                    <a:pt x="0" y="0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12" y="119"/>
                    <a:pt x="204" y="136"/>
                  </a:cubicBezTo>
                  <a:cubicBezTo>
                    <a:pt x="204" y="136"/>
                    <a:pt x="68" y="127"/>
                    <a:pt x="13" y="56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9CB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0" name="Freeform 13">
              <a:extLst>
                <a:ext uri="{FF2B5EF4-FFF2-40B4-BE49-F238E27FC236}">
                  <a16:creationId xmlns:a16="http://schemas.microsoft.com/office/drawing/2014/main" id="{2CE4D9FA-C3BD-4F78-B180-5250AD685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3298"/>
              <a:ext cx="108" cy="149"/>
            </a:xfrm>
            <a:custGeom>
              <a:avLst/>
              <a:gdLst>
                <a:gd name="T0" fmla="*/ 174 w 85"/>
                <a:gd name="T1" fmla="*/ 0 h 119"/>
                <a:gd name="T2" fmla="*/ 174 w 85"/>
                <a:gd name="T3" fmla="*/ 125 h 119"/>
                <a:gd name="T4" fmla="*/ 0 w 85"/>
                <a:gd name="T5" fmla="*/ 234 h 119"/>
                <a:gd name="T6" fmla="*/ 0 w 85"/>
                <a:gd name="T7" fmla="*/ 93 h 119"/>
                <a:gd name="T8" fmla="*/ 174 w 85"/>
                <a:gd name="T9" fmla="*/ 0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19">
                  <a:moveTo>
                    <a:pt x="85" y="0"/>
                  </a:moveTo>
                  <a:cubicBezTo>
                    <a:pt x="85" y="64"/>
                    <a:pt x="85" y="64"/>
                    <a:pt x="85" y="64"/>
                  </a:cubicBezTo>
                  <a:cubicBezTo>
                    <a:pt x="85" y="64"/>
                    <a:pt x="85" y="93"/>
                    <a:pt x="0" y="11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61" y="33"/>
                    <a:pt x="85" y="0"/>
                  </a:cubicBezTo>
                  <a:close/>
                </a:path>
              </a:pathLst>
            </a:custGeom>
            <a:solidFill>
              <a:srgbClr val="679B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Freeform 14">
              <a:extLst>
                <a:ext uri="{FF2B5EF4-FFF2-40B4-BE49-F238E27FC236}">
                  <a16:creationId xmlns:a16="http://schemas.microsoft.com/office/drawing/2014/main" id="{C8D41E14-0360-4FB3-A6FE-9693AB571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3360"/>
              <a:ext cx="10" cy="92"/>
            </a:xfrm>
            <a:custGeom>
              <a:avLst/>
              <a:gdLst>
                <a:gd name="T0" fmla="*/ 10 w 10"/>
                <a:gd name="T1" fmla="*/ 0 h 92"/>
                <a:gd name="T2" fmla="*/ 10 w 10"/>
                <a:gd name="T3" fmla="*/ 88 h 92"/>
                <a:gd name="T4" fmla="*/ 0 w 10"/>
                <a:gd name="T5" fmla="*/ 92 h 92"/>
                <a:gd name="T6" fmla="*/ 0 w 10"/>
                <a:gd name="T7" fmla="*/ 3 h 92"/>
                <a:gd name="T8" fmla="*/ 10 w 10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2">
                  <a:moveTo>
                    <a:pt x="10" y="0"/>
                  </a:moveTo>
                  <a:lnTo>
                    <a:pt x="10" y="88"/>
                  </a:lnTo>
                  <a:lnTo>
                    <a:pt x="0" y="92"/>
                  </a:lnTo>
                  <a:lnTo>
                    <a:pt x="0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679B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2" name="Freeform 15">
              <a:extLst>
                <a:ext uri="{FF2B5EF4-FFF2-40B4-BE49-F238E27FC236}">
                  <a16:creationId xmlns:a16="http://schemas.microsoft.com/office/drawing/2014/main" id="{46D1F540-81FD-4D65-9A4E-0DDFFB8A3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3365"/>
              <a:ext cx="21" cy="94"/>
            </a:xfrm>
            <a:custGeom>
              <a:avLst/>
              <a:gdLst>
                <a:gd name="T0" fmla="*/ 21 w 21"/>
                <a:gd name="T1" fmla="*/ 0 h 94"/>
                <a:gd name="T2" fmla="*/ 21 w 21"/>
                <a:gd name="T3" fmla="*/ 89 h 94"/>
                <a:gd name="T4" fmla="*/ 0 w 21"/>
                <a:gd name="T5" fmla="*/ 94 h 94"/>
                <a:gd name="T6" fmla="*/ 21 w 21"/>
                <a:gd name="T7" fmla="*/ 0 h 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94">
                  <a:moveTo>
                    <a:pt x="21" y="0"/>
                  </a:moveTo>
                  <a:lnTo>
                    <a:pt x="21" y="89"/>
                  </a:lnTo>
                  <a:lnTo>
                    <a:pt x="0" y="9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679B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Freeform 16">
              <a:extLst>
                <a:ext uri="{FF2B5EF4-FFF2-40B4-BE49-F238E27FC236}">
                  <a16:creationId xmlns:a16="http://schemas.microsoft.com/office/drawing/2014/main" id="{02B68D16-30AF-4EFE-B3BD-05DF2C775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1182"/>
              <a:ext cx="504" cy="2127"/>
            </a:xfrm>
            <a:custGeom>
              <a:avLst/>
              <a:gdLst>
                <a:gd name="T0" fmla="*/ 6 w 400"/>
                <a:gd name="T1" fmla="*/ 0 h 1698"/>
                <a:gd name="T2" fmla="*/ 6 w 400"/>
                <a:gd name="T3" fmla="*/ 254 h 1698"/>
                <a:gd name="T4" fmla="*/ 62 w 400"/>
                <a:gd name="T5" fmla="*/ 333 h 1698"/>
                <a:gd name="T6" fmla="*/ 62 w 400"/>
                <a:gd name="T7" fmla="*/ 3026 h 1698"/>
                <a:gd name="T8" fmla="*/ 0 w 400"/>
                <a:gd name="T9" fmla="*/ 3102 h 1698"/>
                <a:gd name="T10" fmla="*/ 0 w 400"/>
                <a:gd name="T11" fmla="*/ 3191 h 1698"/>
                <a:gd name="T12" fmla="*/ 0 w 400"/>
                <a:gd name="T13" fmla="*/ 3191 h 1698"/>
                <a:gd name="T14" fmla="*/ 401 w 400"/>
                <a:gd name="T15" fmla="*/ 3337 h 1698"/>
                <a:gd name="T16" fmla="*/ 800 w 400"/>
                <a:gd name="T17" fmla="*/ 3191 h 1698"/>
                <a:gd name="T18" fmla="*/ 800 w 400"/>
                <a:gd name="T19" fmla="*/ 3104 h 1698"/>
                <a:gd name="T20" fmla="*/ 738 w 400"/>
                <a:gd name="T21" fmla="*/ 3026 h 1698"/>
                <a:gd name="T22" fmla="*/ 738 w 400"/>
                <a:gd name="T23" fmla="*/ 334 h 1698"/>
                <a:gd name="T24" fmla="*/ 795 w 400"/>
                <a:gd name="T25" fmla="*/ 256 h 1698"/>
                <a:gd name="T26" fmla="*/ 795 w 400"/>
                <a:gd name="T27" fmla="*/ 1 h 1698"/>
                <a:gd name="T28" fmla="*/ 6 w 400"/>
                <a:gd name="T29" fmla="*/ 0 h 16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0" h="1698">
                  <a:moveTo>
                    <a:pt x="3" y="0"/>
                  </a:move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22" y="159"/>
                    <a:pt x="31" y="169"/>
                  </a:cubicBezTo>
                  <a:cubicBezTo>
                    <a:pt x="31" y="1540"/>
                    <a:pt x="31" y="1540"/>
                    <a:pt x="31" y="1540"/>
                  </a:cubicBezTo>
                  <a:cubicBezTo>
                    <a:pt x="31" y="1540"/>
                    <a:pt x="0" y="1571"/>
                    <a:pt x="0" y="1578"/>
                  </a:cubicBezTo>
                  <a:cubicBezTo>
                    <a:pt x="0" y="1603"/>
                    <a:pt x="0" y="1623"/>
                    <a:pt x="0" y="1623"/>
                  </a:cubicBezTo>
                  <a:cubicBezTo>
                    <a:pt x="0" y="1623"/>
                    <a:pt x="0" y="1623"/>
                    <a:pt x="0" y="1623"/>
                  </a:cubicBezTo>
                  <a:cubicBezTo>
                    <a:pt x="0" y="1665"/>
                    <a:pt x="90" y="1698"/>
                    <a:pt x="200" y="1698"/>
                  </a:cubicBezTo>
                  <a:cubicBezTo>
                    <a:pt x="311" y="1698"/>
                    <a:pt x="400" y="1665"/>
                    <a:pt x="400" y="1623"/>
                  </a:cubicBezTo>
                  <a:cubicBezTo>
                    <a:pt x="400" y="1623"/>
                    <a:pt x="400" y="1604"/>
                    <a:pt x="400" y="1579"/>
                  </a:cubicBezTo>
                  <a:cubicBezTo>
                    <a:pt x="400" y="1568"/>
                    <a:pt x="369" y="1540"/>
                    <a:pt x="369" y="1540"/>
                  </a:cubicBezTo>
                  <a:cubicBezTo>
                    <a:pt x="369" y="170"/>
                    <a:pt x="369" y="170"/>
                    <a:pt x="369" y="170"/>
                  </a:cubicBezTo>
                  <a:cubicBezTo>
                    <a:pt x="379" y="159"/>
                    <a:pt x="398" y="130"/>
                    <a:pt x="398" y="130"/>
                  </a:cubicBezTo>
                  <a:cubicBezTo>
                    <a:pt x="398" y="1"/>
                    <a:pt x="398" y="1"/>
                    <a:pt x="398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Freeform 17">
              <a:extLst>
                <a:ext uri="{FF2B5EF4-FFF2-40B4-BE49-F238E27FC236}">
                  <a16:creationId xmlns:a16="http://schemas.microsoft.com/office/drawing/2014/main" id="{04D4A18F-461B-43BF-9BD1-C6ADE7FF9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1183"/>
              <a:ext cx="293" cy="2127"/>
            </a:xfrm>
            <a:custGeom>
              <a:avLst/>
              <a:gdLst>
                <a:gd name="T0" fmla="*/ 129 w 232"/>
                <a:gd name="T1" fmla="*/ 3191 h 1698"/>
                <a:gd name="T2" fmla="*/ 129 w 232"/>
                <a:gd name="T3" fmla="*/ 3188 h 1698"/>
                <a:gd name="T4" fmla="*/ 129 w 232"/>
                <a:gd name="T5" fmla="*/ 3099 h 1698"/>
                <a:gd name="T6" fmla="*/ 192 w 232"/>
                <a:gd name="T7" fmla="*/ 3025 h 1698"/>
                <a:gd name="T8" fmla="*/ 192 w 232"/>
                <a:gd name="T9" fmla="*/ 333 h 1698"/>
                <a:gd name="T10" fmla="*/ 133 w 232"/>
                <a:gd name="T11" fmla="*/ 254 h 1698"/>
                <a:gd name="T12" fmla="*/ 133 w 232"/>
                <a:gd name="T13" fmla="*/ 0 h 1698"/>
                <a:gd name="T14" fmla="*/ 6 w 232"/>
                <a:gd name="T15" fmla="*/ 0 h 1698"/>
                <a:gd name="T16" fmla="*/ 6 w 232"/>
                <a:gd name="T17" fmla="*/ 254 h 1698"/>
                <a:gd name="T18" fmla="*/ 62 w 232"/>
                <a:gd name="T19" fmla="*/ 333 h 1698"/>
                <a:gd name="T20" fmla="*/ 62 w 232"/>
                <a:gd name="T21" fmla="*/ 3025 h 1698"/>
                <a:gd name="T22" fmla="*/ 0 w 232"/>
                <a:gd name="T23" fmla="*/ 3099 h 1698"/>
                <a:gd name="T24" fmla="*/ 0 w 232"/>
                <a:gd name="T25" fmla="*/ 3188 h 1698"/>
                <a:gd name="T26" fmla="*/ 0 w 232"/>
                <a:gd name="T27" fmla="*/ 3191 h 1698"/>
                <a:gd name="T28" fmla="*/ 404 w 232"/>
                <a:gd name="T29" fmla="*/ 3337 h 1698"/>
                <a:gd name="T30" fmla="*/ 467 w 232"/>
                <a:gd name="T31" fmla="*/ 3336 h 1698"/>
                <a:gd name="T32" fmla="*/ 129 w 232"/>
                <a:gd name="T33" fmla="*/ 3191 h 16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2" h="1698">
                  <a:moveTo>
                    <a:pt x="64" y="1623"/>
                  </a:moveTo>
                  <a:cubicBezTo>
                    <a:pt x="64" y="1622"/>
                    <a:pt x="64" y="1622"/>
                    <a:pt x="64" y="1622"/>
                  </a:cubicBezTo>
                  <a:cubicBezTo>
                    <a:pt x="64" y="1622"/>
                    <a:pt x="64" y="1602"/>
                    <a:pt x="64" y="1577"/>
                  </a:cubicBezTo>
                  <a:cubicBezTo>
                    <a:pt x="64" y="1570"/>
                    <a:pt x="95" y="1539"/>
                    <a:pt x="95" y="1539"/>
                  </a:cubicBezTo>
                  <a:cubicBezTo>
                    <a:pt x="95" y="169"/>
                    <a:pt x="95" y="169"/>
                    <a:pt x="95" y="169"/>
                  </a:cubicBezTo>
                  <a:cubicBezTo>
                    <a:pt x="85" y="158"/>
                    <a:pt x="66" y="129"/>
                    <a:pt x="66" y="129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22" y="158"/>
                    <a:pt x="31" y="169"/>
                  </a:cubicBezTo>
                  <a:cubicBezTo>
                    <a:pt x="31" y="1539"/>
                    <a:pt x="31" y="1539"/>
                    <a:pt x="31" y="1539"/>
                  </a:cubicBezTo>
                  <a:cubicBezTo>
                    <a:pt x="31" y="1539"/>
                    <a:pt x="0" y="1570"/>
                    <a:pt x="0" y="1577"/>
                  </a:cubicBezTo>
                  <a:cubicBezTo>
                    <a:pt x="0" y="1602"/>
                    <a:pt x="0" y="1622"/>
                    <a:pt x="0" y="1622"/>
                  </a:cubicBezTo>
                  <a:cubicBezTo>
                    <a:pt x="0" y="1623"/>
                    <a:pt x="0" y="1623"/>
                    <a:pt x="0" y="1623"/>
                  </a:cubicBezTo>
                  <a:cubicBezTo>
                    <a:pt x="0" y="1664"/>
                    <a:pt x="90" y="1698"/>
                    <a:pt x="200" y="1698"/>
                  </a:cubicBezTo>
                  <a:cubicBezTo>
                    <a:pt x="211" y="1698"/>
                    <a:pt x="222" y="1698"/>
                    <a:pt x="232" y="1697"/>
                  </a:cubicBezTo>
                  <a:cubicBezTo>
                    <a:pt x="137" y="1691"/>
                    <a:pt x="64" y="1660"/>
                    <a:pt x="64" y="1623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5" name="Freeform 18">
              <a:extLst>
                <a:ext uri="{FF2B5EF4-FFF2-40B4-BE49-F238E27FC236}">
                  <a16:creationId xmlns:a16="http://schemas.microsoft.com/office/drawing/2014/main" id="{D34F6732-F923-475F-BE16-BC3111FB9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403"/>
              <a:ext cx="9" cy="1752"/>
            </a:xfrm>
            <a:custGeom>
              <a:avLst/>
              <a:gdLst>
                <a:gd name="T0" fmla="*/ 15 w 7"/>
                <a:gd name="T1" fmla="*/ 2743 h 1398"/>
                <a:gd name="T2" fmla="*/ 6 w 7"/>
                <a:gd name="T3" fmla="*/ 2752 h 1398"/>
                <a:gd name="T4" fmla="*/ 0 w 7"/>
                <a:gd name="T5" fmla="*/ 2743 h 1398"/>
                <a:gd name="T6" fmla="*/ 0 w 7"/>
                <a:gd name="T7" fmla="*/ 8 h 1398"/>
                <a:gd name="T8" fmla="*/ 6 w 7"/>
                <a:gd name="T9" fmla="*/ 0 h 1398"/>
                <a:gd name="T10" fmla="*/ 15 w 7"/>
                <a:gd name="T11" fmla="*/ 8 h 1398"/>
                <a:gd name="T12" fmla="*/ 15 w 7"/>
                <a:gd name="T13" fmla="*/ 2743 h 1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1398">
                  <a:moveTo>
                    <a:pt x="7" y="1394"/>
                  </a:moveTo>
                  <a:cubicBezTo>
                    <a:pt x="7" y="1397"/>
                    <a:pt x="5" y="1398"/>
                    <a:pt x="3" y="1398"/>
                  </a:cubicBezTo>
                  <a:cubicBezTo>
                    <a:pt x="1" y="1398"/>
                    <a:pt x="0" y="1397"/>
                    <a:pt x="0" y="139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7" y="1394"/>
                    <a:pt x="7" y="1394"/>
                    <a:pt x="7" y="1394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Freeform 19">
              <a:extLst>
                <a:ext uri="{FF2B5EF4-FFF2-40B4-BE49-F238E27FC236}">
                  <a16:creationId xmlns:a16="http://schemas.microsoft.com/office/drawing/2014/main" id="{CE4C81D6-5D31-4D1D-BAC8-ED4832954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1410"/>
              <a:ext cx="15" cy="1749"/>
            </a:xfrm>
            <a:custGeom>
              <a:avLst/>
              <a:gdLst>
                <a:gd name="T0" fmla="*/ 0 w 12"/>
                <a:gd name="T1" fmla="*/ 2731 h 1396"/>
                <a:gd name="T2" fmla="*/ 13 w 12"/>
                <a:gd name="T3" fmla="*/ 2745 h 1396"/>
                <a:gd name="T4" fmla="*/ 24 w 12"/>
                <a:gd name="T5" fmla="*/ 2731 h 1396"/>
                <a:gd name="T6" fmla="*/ 24 w 12"/>
                <a:gd name="T7" fmla="*/ 13 h 1396"/>
                <a:gd name="T8" fmla="*/ 13 w 12"/>
                <a:gd name="T9" fmla="*/ 0 h 1396"/>
                <a:gd name="T10" fmla="*/ 0 w 12"/>
                <a:gd name="T11" fmla="*/ 13 h 1396"/>
                <a:gd name="T12" fmla="*/ 0 w 12"/>
                <a:gd name="T13" fmla="*/ 2731 h 13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396">
                  <a:moveTo>
                    <a:pt x="0" y="1389"/>
                  </a:moveTo>
                  <a:cubicBezTo>
                    <a:pt x="0" y="1393"/>
                    <a:pt x="2" y="1396"/>
                    <a:pt x="6" y="1396"/>
                  </a:cubicBezTo>
                  <a:cubicBezTo>
                    <a:pt x="9" y="1396"/>
                    <a:pt x="12" y="1393"/>
                    <a:pt x="12" y="1389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389"/>
                    <a:pt x="0" y="1389"/>
                    <a:pt x="0" y="1389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Freeform 20">
              <a:extLst>
                <a:ext uri="{FF2B5EF4-FFF2-40B4-BE49-F238E27FC236}">
                  <a16:creationId xmlns:a16="http://schemas.microsoft.com/office/drawing/2014/main" id="{C8E05F21-238B-46C1-B4CA-847E27242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422"/>
              <a:ext cx="13" cy="1755"/>
            </a:xfrm>
            <a:custGeom>
              <a:avLst/>
              <a:gdLst>
                <a:gd name="T0" fmla="*/ 22 w 10"/>
                <a:gd name="T1" fmla="*/ 2745 h 1401"/>
                <a:gd name="T2" fmla="*/ 12 w 10"/>
                <a:gd name="T3" fmla="*/ 2753 h 1401"/>
                <a:gd name="T4" fmla="*/ 0 w 10"/>
                <a:gd name="T5" fmla="*/ 2745 h 1401"/>
                <a:gd name="T6" fmla="*/ 0 w 10"/>
                <a:gd name="T7" fmla="*/ 10 h 1401"/>
                <a:gd name="T8" fmla="*/ 12 w 10"/>
                <a:gd name="T9" fmla="*/ 0 h 1401"/>
                <a:gd name="T10" fmla="*/ 22 w 10"/>
                <a:gd name="T11" fmla="*/ 10 h 1401"/>
                <a:gd name="T12" fmla="*/ 22 w 10"/>
                <a:gd name="T13" fmla="*/ 2745 h 14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401">
                  <a:moveTo>
                    <a:pt x="10" y="1396"/>
                  </a:moveTo>
                  <a:cubicBezTo>
                    <a:pt x="10" y="1398"/>
                    <a:pt x="8" y="1401"/>
                    <a:pt x="5" y="1401"/>
                  </a:cubicBezTo>
                  <a:cubicBezTo>
                    <a:pt x="2" y="1401"/>
                    <a:pt x="0" y="1398"/>
                    <a:pt x="0" y="139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1396"/>
                    <a:pt x="10" y="1396"/>
                    <a:pt x="10" y="1396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8" name="Freeform 21">
              <a:extLst>
                <a:ext uri="{FF2B5EF4-FFF2-40B4-BE49-F238E27FC236}">
                  <a16:creationId xmlns:a16="http://schemas.microsoft.com/office/drawing/2014/main" id="{035B9911-5EDB-472A-BEDB-1284A1636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406"/>
              <a:ext cx="15" cy="1743"/>
            </a:xfrm>
            <a:custGeom>
              <a:avLst/>
              <a:gdLst>
                <a:gd name="T0" fmla="*/ 24 w 12"/>
                <a:gd name="T1" fmla="*/ 2724 h 1391"/>
                <a:gd name="T2" fmla="*/ 13 w 12"/>
                <a:gd name="T3" fmla="*/ 2737 h 1391"/>
                <a:gd name="T4" fmla="*/ 0 w 12"/>
                <a:gd name="T5" fmla="*/ 2724 h 1391"/>
                <a:gd name="T6" fmla="*/ 0 w 12"/>
                <a:gd name="T7" fmla="*/ 14 h 1391"/>
                <a:gd name="T8" fmla="*/ 13 w 12"/>
                <a:gd name="T9" fmla="*/ 0 h 1391"/>
                <a:gd name="T10" fmla="*/ 24 w 12"/>
                <a:gd name="T11" fmla="*/ 14 h 1391"/>
                <a:gd name="T12" fmla="*/ 24 w 12"/>
                <a:gd name="T13" fmla="*/ 2724 h 13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391">
                  <a:moveTo>
                    <a:pt x="12" y="1385"/>
                  </a:moveTo>
                  <a:cubicBezTo>
                    <a:pt x="12" y="1388"/>
                    <a:pt x="10" y="1391"/>
                    <a:pt x="6" y="1391"/>
                  </a:cubicBezTo>
                  <a:cubicBezTo>
                    <a:pt x="3" y="1391"/>
                    <a:pt x="0" y="1388"/>
                    <a:pt x="0" y="138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2" y="3"/>
                    <a:pt x="12" y="7"/>
                  </a:cubicBezTo>
                  <a:cubicBezTo>
                    <a:pt x="12" y="1385"/>
                    <a:pt x="12" y="1385"/>
                    <a:pt x="12" y="1385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Freeform 22">
              <a:extLst>
                <a:ext uri="{FF2B5EF4-FFF2-40B4-BE49-F238E27FC236}">
                  <a16:creationId xmlns:a16="http://schemas.microsoft.com/office/drawing/2014/main" id="{25D986D1-67D3-43E9-BF7A-52F0EDCF5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1422"/>
              <a:ext cx="10" cy="1733"/>
            </a:xfrm>
            <a:custGeom>
              <a:avLst/>
              <a:gdLst>
                <a:gd name="T0" fmla="*/ 16 w 8"/>
                <a:gd name="T1" fmla="*/ 2713 h 1383"/>
                <a:gd name="T2" fmla="*/ 8 w 8"/>
                <a:gd name="T3" fmla="*/ 2722 h 1383"/>
                <a:gd name="T4" fmla="*/ 0 w 8"/>
                <a:gd name="T5" fmla="*/ 2713 h 1383"/>
                <a:gd name="T6" fmla="*/ 0 w 8"/>
                <a:gd name="T7" fmla="*/ 8 h 1383"/>
                <a:gd name="T8" fmla="*/ 8 w 8"/>
                <a:gd name="T9" fmla="*/ 0 h 1383"/>
                <a:gd name="T10" fmla="*/ 16 w 8"/>
                <a:gd name="T11" fmla="*/ 8 h 1383"/>
                <a:gd name="T12" fmla="*/ 16 w 8"/>
                <a:gd name="T13" fmla="*/ 2713 h 13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1383">
                  <a:moveTo>
                    <a:pt x="8" y="1379"/>
                  </a:moveTo>
                  <a:cubicBezTo>
                    <a:pt x="8" y="1382"/>
                    <a:pt x="6" y="1383"/>
                    <a:pt x="4" y="1383"/>
                  </a:cubicBezTo>
                  <a:cubicBezTo>
                    <a:pt x="2" y="1383"/>
                    <a:pt x="0" y="1382"/>
                    <a:pt x="0" y="137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379"/>
                    <a:pt x="8" y="1379"/>
                    <a:pt x="8" y="1379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Freeform 23">
              <a:extLst>
                <a:ext uri="{FF2B5EF4-FFF2-40B4-BE49-F238E27FC236}">
                  <a16:creationId xmlns:a16="http://schemas.microsoft.com/office/drawing/2014/main" id="{465D4B5C-B3A7-48FF-849E-9E2619C7B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412"/>
              <a:ext cx="19" cy="1712"/>
            </a:xfrm>
            <a:custGeom>
              <a:avLst/>
              <a:gdLst>
                <a:gd name="T0" fmla="*/ 30 w 15"/>
                <a:gd name="T1" fmla="*/ 2675 h 1366"/>
                <a:gd name="T2" fmla="*/ 14 w 15"/>
                <a:gd name="T3" fmla="*/ 2690 h 1366"/>
                <a:gd name="T4" fmla="*/ 0 w 15"/>
                <a:gd name="T5" fmla="*/ 2675 h 1366"/>
                <a:gd name="T6" fmla="*/ 0 w 15"/>
                <a:gd name="T7" fmla="*/ 16 h 1366"/>
                <a:gd name="T8" fmla="*/ 14 w 15"/>
                <a:gd name="T9" fmla="*/ 0 h 1366"/>
                <a:gd name="T10" fmla="*/ 30 w 15"/>
                <a:gd name="T11" fmla="*/ 16 h 1366"/>
                <a:gd name="T12" fmla="*/ 30 w 15"/>
                <a:gd name="T13" fmla="*/ 2675 h 13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366">
                  <a:moveTo>
                    <a:pt x="15" y="1359"/>
                  </a:moveTo>
                  <a:cubicBezTo>
                    <a:pt x="15" y="1363"/>
                    <a:pt x="11" y="1366"/>
                    <a:pt x="7" y="1366"/>
                  </a:cubicBezTo>
                  <a:cubicBezTo>
                    <a:pt x="3" y="1366"/>
                    <a:pt x="0" y="1363"/>
                    <a:pt x="0" y="135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11" y="0"/>
                    <a:pt x="15" y="4"/>
                    <a:pt x="15" y="8"/>
                  </a:cubicBezTo>
                  <a:cubicBezTo>
                    <a:pt x="15" y="1359"/>
                    <a:pt x="15" y="1359"/>
                    <a:pt x="15" y="1359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1" name="Freeform 24">
              <a:extLst>
                <a:ext uri="{FF2B5EF4-FFF2-40B4-BE49-F238E27FC236}">
                  <a16:creationId xmlns:a16="http://schemas.microsoft.com/office/drawing/2014/main" id="{622E00DA-02DC-4747-BD9F-F8E3733BC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3068"/>
              <a:ext cx="258" cy="132"/>
            </a:xfrm>
            <a:custGeom>
              <a:avLst/>
              <a:gdLst>
                <a:gd name="T0" fmla="*/ 91 w 204"/>
                <a:gd name="T1" fmla="*/ 0 h 105"/>
                <a:gd name="T2" fmla="*/ 145 w 204"/>
                <a:gd name="T3" fmla="*/ 92 h 105"/>
                <a:gd name="T4" fmla="*/ 182 w 204"/>
                <a:gd name="T5" fmla="*/ 98 h 105"/>
                <a:gd name="T6" fmla="*/ 211 w 204"/>
                <a:gd name="T7" fmla="*/ 117 h 105"/>
                <a:gd name="T8" fmla="*/ 231 w 204"/>
                <a:gd name="T9" fmla="*/ 111 h 105"/>
                <a:gd name="T10" fmla="*/ 254 w 204"/>
                <a:gd name="T11" fmla="*/ 106 h 105"/>
                <a:gd name="T12" fmla="*/ 297 w 204"/>
                <a:gd name="T13" fmla="*/ 101 h 105"/>
                <a:gd name="T14" fmla="*/ 360 w 204"/>
                <a:gd name="T15" fmla="*/ 124 h 105"/>
                <a:gd name="T16" fmla="*/ 412 w 204"/>
                <a:gd name="T17" fmla="*/ 114 h 105"/>
                <a:gd name="T18" fmla="*/ 384 w 204"/>
                <a:gd name="T19" fmla="*/ 127 h 105"/>
                <a:gd name="T20" fmla="*/ 357 w 204"/>
                <a:gd name="T21" fmla="*/ 137 h 105"/>
                <a:gd name="T22" fmla="*/ 338 w 204"/>
                <a:gd name="T23" fmla="*/ 155 h 105"/>
                <a:gd name="T24" fmla="*/ 310 w 204"/>
                <a:gd name="T25" fmla="*/ 184 h 105"/>
                <a:gd name="T26" fmla="*/ 268 w 204"/>
                <a:gd name="T27" fmla="*/ 209 h 105"/>
                <a:gd name="T28" fmla="*/ 247 w 204"/>
                <a:gd name="T29" fmla="*/ 162 h 105"/>
                <a:gd name="T30" fmla="*/ 216 w 204"/>
                <a:gd name="T31" fmla="*/ 162 h 105"/>
                <a:gd name="T32" fmla="*/ 191 w 204"/>
                <a:gd name="T33" fmla="*/ 167 h 105"/>
                <a:gd name="T34" fmla="*/ 153 w 204"/>
                <a:gd name="T35" fmla="*/ 127 h 105"/>
                <a:gd name="T36" fmla="*/ 115 w 204"/>
                <a:gd name="T37" fmla="*/ 103 h 105"/>
                <a:gd name="T38" fmla="*/ 85 w 204"/>
                <a:gd name="T39" fmla="*/ 114 h 105"/>
                <a:gd name="T40" fmla="*/ 24 w 204"/>
                <a:gd name="T41" fmla="*/ 141 h 105"/>
                <a:gd name="T42" fmla="*/ 59 w 204"/>
                <a:gd name="T43" fmla="*/ 55 h 105"/>
                <a:gd name="T44" fmla="*/ 91 w 204"/>
                <a:gd name="T45" fmla="*/ 0 h 10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04" h="105">
                  <a:moveTo>
                    <a:pt x="45" y="0"/>
                  </a:moveTo>
                  <a:cubicBezTo>
                    <a:pt x="46" y="16"/>
                    <a:pt x="55" y="40"/>
                    <a:pt x="72" y="46"/>
                  </a:cubicBezTo>
                  <a:cubicBezTo>
                    <a:pt x="78" y="48"/>
                    <a:pt x="84" y="46"/>
                    <a:pt x="90" y="49"/>
                  </a:cubicBezTo>
                  <a:cubicBezTo>
                    <a:pt x="96" y="51"/>
                    <a:pt x="99" y="56"/>
                    <a:pt x="104" y="59"/>
                  </a:cubicBezTo>
                  <a:cubicBezTo>
                    <a:pt x="109" y="61"/>
                    <a:pt x="112" y="59"/>
                    <a:pt x="115" y="56"/>
                  </a:cubicBezTo>
                  <a:cubicBezTo>
                    <a:pt x="118" y="54"/>
                    <a:pt x="121" y="52"/>
                    <a:pt x="126" y="53"/>
                  </a:cubicBezTo>
                  <a:cubicBezTo>
                    <a:pt x="137" y="55"/>
                    <a:pt x="140" y="62"/>
                    <a:pt x="147" y="51"/>
                  </a:cubicBezTo>
                  <a:cubicBezTo>
                    <a:pt x="154" y="59"/>
                    <a:pt x="168" y="63"/>
                    <a:pt x="178" y="63"/>
                  </a:cubicBezTo>
                  <a:cubicBezTo>
                    <a:pt x="187" y="62"/>
                    <a:pt x="196" y="55"/>
                    <a:pt x="204" y="57"/>
                  </a:cubicBezTo>
                  <a:cubicBezTo>
                    <a:pt x="199" y="58"/>
                    <a:pt x="195" y="62"/>
                    <a:pt x="190" y="64"/>
                  </a:cubicBezTo>
                  <a:cubicBezTo>
                    <a:pt x="186" y="66"/>
                    <a:pt x="180" y="66"/>
                    <a:pt x="176" y="69"/>
                  </a:cubicBezTo>
                  <a:cubicBezTo>
                    <a:pt x="172" y="71"/>
                    <a:pt x="170" y="75"/>
                    <a:pt x="167" y="78"/>
                  </a:cubicBezTo>
                  <a:cubicBezTo>
                    <a:pt x="160" y="83"/>
                    <a:pt x="158" y="83"/>
                    <a:pt x="153" y="92"/>
                  </a:cubicBezTo>
                  <a:cubicBezTo>
                    <a:pt x="148" y="101"/>
                    <a:pt x="141" y="100"/>
                    <a:pt x="133" y="105"/>
                  </a:cubicBezTo>
                  <a:cubicBezTo>
                    <a:pt x="126" y="100"/>
                    <a:pt x="129" y="88"/>
                    <a:pt x="122" y="82"/>
                  </a:cubicBezTo>
                  <a:cubicBezTo>
                    <a:pt x="117" y="78"/>
                    <a:pt x="112" y="80"/>
                    <a:pt x="107" y="82"/>
                  </a:cubicBezTo>
                  <a:cubicBezTo>
                    <a:pt x="103" y="84"/>
                    <a:pt x="99" y="86"/>
                    <a:pt x="94" y="84"/>
                  </a:cubicBezTo>
                  <a:cubicBezTo>
                    <a:pt x="86" y="80"/>
                    <a:pt x="85" y="67"/>
                    <a:pt x="76" y="64"/>
                  </a:cubicBezTo>
                  <a:cubicBezTo>
                    <a:pt x="68" y="60"/>
                    <a:pt x="58" y="66"/>
                    <a:pt x="57" y="52"/>
                  </a:cubicBezTo>
                  <a:cubicBezTo>
                    <a:pt x="51" y="51"/>
                    <a:pt x="47" y="54"/>
                    <a:pt x="42" y="57"/>
                  </a:cubicBezTo>
                  <a:cubicBezTo>
                    <a:pt x="35" y="60"/>
                    <a:pt x="19" y="72"/>
                    <a:pt x="12" y="71"/>
                  </a:cubicBezTo>
                  <a:cubicBezTo>
                    <a:pt x="0" y="67"/>
                    <a:pt x="27" y="36"/>
                    <a:pt x="29" y="28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2" name="Freeform 25">
              <a:extLst>
                <a:ext uri="{FF2B5EF4-FFF2-40B4-BE49-F238E27FC236}">
                  <a16:creationId xmlns:a16="http://schemas.microsoft.com/office/drawing/2014/main" id="{EC2D2251-E539-4BC7-9F2B-AA5A102E9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1272"/>
              <a:ext cx="406" cy="110"/>
            </a:xfrm>
            <a:custGeom>
              <a:avLst/>
              <a:gdLst>
                <a:gd name="T0" fmla="*/ 14 w 322"/>
                <a:gd name="T1" fmla="*/ 16 h 88"/>
                <a:gd name="T2" fmla="*/ 145 w 322"/>
                <a:gd name="T3" fmla="*/ 38 h 88"/>
                <a:gd name="T4" fmla="*/ 313 w 322"/>
                <a:gd name="T5" fmla="*/ 48 h 88"/>
                <a:gd name="T6" fmla="*/ 522 w 322"/>
                <a:gd name="T7" fmla="*/ 25 h 88"/>
                <a:gd name="T8" fmla="*/ 646 w 322"/>
                <a:gd name="T9" fmla="*/ 0 h 88"/>
                <a:gd name="T10" fmla="*/ 538 w 322"/>
                <a:gd name="T11" fmla="*/ 29 h 88"/>
                <a:gd name="T12" fmla="*/ 402 w 322"/>
                <a:gd name="T13" fmla="*/ 41 h 88"/>
                <a:gd name="T14" fmla="*/ 197 w 322"/>
                <a:gd name="T15" fmla="*/ 60 h 88"/>
                <a:gd name="T16" fmla="*/ 86 w 322"/>
                <a:gd name="T17" fmla="*/ 86 h 88"/>
                <a:gd name="T18" fmla="*/ 62 w 322"/>
                <a:gd name="T19" fmla="*/ 173 h 88"/>
                <a:gd name="T20" fmla="*/ 1 w 322"/>
                <a:gd name="T21" fmla="*/ 49 h 88"/>
                <a:gd name="T22" fmla="*/ 14 w 322"/>
                <a:gd name="T23" fmla="*/ 16 h 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2" h="88">
                  <a:moveTo>
                    <a:pt x="7" y="8"/>
                  </a:moveTo>
                  <a:cubicBezTo>
                    <a:pt x="25" y="5"/>
                    <a:pt x="52" y="18"/>
                    <a:pt x="72" y="19"/>
                  </a:cubicBezTo>
                  <a:cubicBezTo>
                    <a:pt x="100" y="21"/>
                    <a:pt x="127" y="27"/>
                    <a:pt x="156" y="24"/>
                  </a:cubicBezTo>
                  <a:cubicBezTo>
                    <a:pt x="190" y="21"/>
                    <a:pt x="225" y="19"/>
                    <a:pt x="260" y="13"/>
                  </a:cubicBezTo>
                  <a:cubicBezTo>
                    <a:pt x="280" y="9"/>
                    <a:pt x="303" y="6"/>
                    <a:pt x="322" y="0"/>
                  </a:cubicBezTo>
                  <a:cubicBezTo>
                    <a:pt x="305" y="2"/>
                    <a:pt x="287" y="11"/>
                    <a:pt x="269" y="14"/>
                  </a:cubicBezTo>
                  <a:cubicBezTo>
                    <a:pt x="247" y="17"/>
                    <a:pt x="224" y="19"/>
                    <a:pt x="201" y="21"/>
                  </a:cubicBezTo>
                  <a:cubicBezTo>
                    <a:pt x="166" y="24"/>
                    <a:pt x="133" y="27"/>
                    <a:pt x="98" y="30"/>
                  </a:cubicBezTo>
                  <a:cubicBezTo>
                    <a:pt x="81" y="31"/>
                    <a:pt x="57" y="31"/>
                    <a:pt x="43" y="44"/>
                  </a:cubicBezTo>
                  <a:cubicBezTo>
                    <a:pt x="35" y="52"/>
                    <a:pt x="24" y="77"/>
                    <a:pt x="31" y="88"/>
                  </a:cubicBezTo>
                  <a:cubicBezTo>
                    <a:pt x="16" y="67"/>
                    <a:pt x="0" y="53"/>
                    <a:pt x="1" y="25"/>
                  </a:cubicBezTo>
                  <a:cubicBezTo>
                    <a:pt x="7" y="8"/>
                    <a:pt x="7" y="8"/>
                    <a:pt x="7" y="8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3" name="Freeform 26">
              <a:extLst>
                <a:ext uri="{FF2B5EF4-FFF2-40B4-BE49-F238E27FC236}">
                  <a16:creationId xmlns:a16="http://schemas.microsoft.com/office/drawing/2014/main" id="{5874C1DE-B218-4A51-9846-0A86E7C0E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323"/>
              <a:ext cx="188" cy="177"/>
            </a:xfrm>
            <a:custGeom>
              <a:avLst/>
              <a:gdLst>
                <a:gd name="T0" fmla="*/ 8 w 149"/>
                <a:gd name="T1" fmla="*/ 134 h 141"/>
                <a:gd name="T2" fmla="*/ 100 w 149"/>
                <a:gd name="T3" fmla="*/ 62 h 141"/>
                <a:gd name="T4" fmla="*/ 85 w 149"/>
                <a:gd name="T5" fmla="*/ 109 h 141"/>
                <a:gd name="T6" fmla="*/ 116 w 149"/>
                <a:gd name="T7" fmla="*/ 87 h 141"/>
                <a:gd name="T8" fmla="*/ 115 w 149"/>
                <a:gd name="T9" fmla="*/ 105 h 141"/>
                <a:gd name="T10" fmla="*/ 187 w 149"/>
                <a:gd name="T11" fmla="*/ 75 h 141"/>
                <a:gd name="T12" fmla="*/ 262 w 149"/>
                <a:gd name="T13" fmla="*/ 0 h 141"/>
                <a:gd name="T14" fmla="*/ 217 w 149"/>
                <a:gd name="T15" fmla="*/ 103 h 141"/>
                <a:gd name="T16" fmla="*/ 299 w 149"/>
                <a:gd name="T17" fmla="*/ 31 h 141"/>
                <a:gd name="T18" fmla="*/ 279 w 149"/>
                <a:gd name="T19" fmla="*/ 80 h 141"/>
                <a:gd name="T20" fmla="*/ 290 w 149"/>
                <a:gd name="T21" fmla="*/ 69 h 141"/>
                <a:gd name="T22" fmla="*/ 223 w 149"/>
                <a:gd name="T23" fmla="*/ 172 h 141"/>
                <a:gd name="T24" fmla="*/ 194 w 149"/>
                <a:gd name="T25" fmla="*/ 279 h 141"/>
                <a:gd name="T26" fmla="*/ 189 w 149"/>
                <a:gd name="T27" fmla="*/ 137 h 141"/>
                <a:gd name="T28" fmla="*/ 170 w 149"/>
                <a:gd name="T29" fmla="*/ 172 h 141"/>
                <a:gd name="T30" fmla="*/ 167 w 149"/>
                <a:gd name="T31" fmla="*/ 132 h 141"/>
                <a:gd name="T32" fmla="*/ 146 w 149"/>
                <a:gd name="T33" fmla="*/ 156 h 141"/>
                <a:gd name="T34" fmla="*/ 140 w 149"/>
                <a:gd name="T35" fmla="*/ 141 h 141"/>
                <a:gd name="T36" fmla="*/ 115 w 149"/>
                <a:gd name="T37" fmla="*/ 241 h 141"/>
                <a:gd name="T38" fmla="*/ 98 w 149"/>
                <a:gd name="T39" fmla="*/ 158 h 141"/>
                <a:gd name="T40" fmla="*/ 78 w 149"/>
                <a:gd name="T41" fmla="*/ 177 h 141"/>
                <a:gd name="T42" fmla="*/ 77 w 149"/>
                <a:gd name="T43" fmla="*/ 149 h 141"/>
                <a:gd name="T44" fmla="*/ 47 w 149"/>
                <a:gd name="T45" fmla="*/ 142 h 141"/>
                <a:gd name="T46" fmla="*/ 30 w 149"/>
                <a:gd name="T47" fmla="*/ 166 h 141"/>
                <a:gd name="T48" fmla="*/ 29 w 149"/>
                <a:gd name="T49" fmla="*/ 148 h 141"/>
                <a:gd name="T50" fmla="*/ 6 w 149"/>
                <a:gd name="T51" fmla="*/ 144 h 141"/>
                <a:gd name="T52" fmla="*/ 0 w 149"/>
                <a:gd name="T53" fmla="*/ 147 h 141"/>
                <a:gd name="T54" fmla="*/ 8 w 149"/>
                <a:gd name="T55" fmla="*/ 134 h 14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49" h="141">
                  <a:moveTo>
                    <a:pt x="4" y="68"/>
                  </a:moveTo>
                  <a:cubicBezTo>
                    <a:pt x="17" y="72"/>
                    <a:pt x="44" y="41"/>
                    <a:pt x="50" y="31"/>
                  </a:cubicBezTo>
                  <a:cubicBezTo>
                    <a:pt x="47" y="39"/>
                    <a:pt x="43" y="47"/>
                    <a:pt x="42" y="55"/>
                  </a:cubicBezTo>
                  <a:cubicBezTo>
                    <a:pt x="46" y="51"/>
                    <a:pt x="52" y="44"/>
                    <a:pt x="58" y="44"/>
                  </a:cubicBezTo>
                  <a:cubicBezTo>
                    <a:pt x="57" y="47"/>
                    <a:pt x="59" y="50"/>
                    <a:pt x="57" y="53"/>
                  </a:cubicBezTo>
                  <a:cubicBezTo>
                    <a:pt x="70" y="54"/>
                    <a:pt x="82" y="44"/>
                    <a:pt x="93" y="38"/>
                  </a:cubicBezTo>
                  <a:cubicBezTo>
                    <a:pt x="109" y="28"/>
                    <a:pt x="122" y="16"/>
                    <a:pt x="131" y="0"/>
                  </a:cubicBezTo>
                  <a:cubicBezTo>
                    <a:pt x="128" y="19"/>
                    <a:pt x="118" y="36"/>
                    <a:pt x="108" y="52"/>
                  </a:cubicBezTo>
                  <a:cubicBezTo>
                    <a:pt x="123" y="42"/>
                    <a:pt x="135" y="26"/>
                    <a:pt x="149" y="16"/>
                  </a:cubicBezTo>
                  <a:cubicBezTo>
                    <a:pt x="146" y="24"/>
                    <a:pt x="137" y="32"/>
                    <a:pt x="139" y="41"/>
                  </a:cubicBezTo>
                  <a:cubicBezTo>
                    <a:pt x="141" y="39"/>
                    <a:pt x="143" y="37"/>
                    <a:pt x="144" y="35"/>
                  </a:cubicBezTo>
                  <a:cubicBezTo>
                    <a:pt x="128" y="45"/>
                    <a:pt x="118" y="70"/>
                    <a:pt x="111" y="87"/>
                  </a:cubicBezTo>
                  <a:cubicBezTo>
                    <a:pt x="105" y="103"/>
                    <a:pt x="97" y="124"/>
                    <a:pt x="97" y="141"/>
                  </a:cubicBezTo>
                  <a:cubicBezTo>
                    <a:pt x="94" y="118"/>
                    <a:pt x="95" y="93"/>
                    <a:pt x="94" y="69"/>
                  </a:cubicBezTo>
                  <a:cubicBezTo>
                    <a:pt x="89" y="72"/>
                    <a:pt x="88" y="82"/>
                    <a:pt x="85" y="87"/>
                  </a:cubicBezTo>
                  <a:cubicBezTo>
                    <a:pt x="84" y="80"/>
                    <a:pt x="85" y="73"/>
                    <a:pt x="83" y="67"/>
                  </a:cubicBezTo>
                  <a:cubicBezTo>
                    <a:pt x="78" y="67"/>
                    <a:pt x="76" y="74"/>
                    <a:pt x="73" y="79"/>
                  </a:cubicBezTo>
                  <a:cubicBezTo>
                    <a:pt x="73" y="76"/>
                    <a:pt x="71" y="73"/>
                    <a:pt x="70" y="71"/>
                  </a:cubicBezTo>
                  <a:cubicBezTo>
                    <a:pt x="58" y="81"/>
                    <a:pt x="59" y="107"/>
                    <a:pt x="57" y="122"/>
                  </a:cubicBezTo>
                  <a:cubicBezTo>
                    <a:pt x="54" y="109"/>
                    <a:pt x="52" y="94"/>
                    <a:pt x="49" y="80"/>
                  </a:cubicBezTo>
                  <a:cubicBezTo>
                    <a:pt x="45" y="82"/>
                    <a:pt x="43" y="88"/>
                    <a:pt x="39" y="89"/>
                  </a:cubicBezTo>
                  <a:cubicBezTo>
                    <a:pt x="40" y="85"/>
                    <a:pt x="39" y="81"/>
                    <a:pt x="38" y="76"/>
                  </a:cubicBezTo>
                  <a:cubicBezTo>
                    <a:pt x="29" y="77"/>
                    <a:pt x="28" y="86"/>
                    <a:pt x="23" y="72"/>
                  </a:cubicBezTo>
                  <a:cubicBezTo>
                    <a:pt x="20" y="75"/>
                    <a:pt x="17" y="80"/>
                    <a:pt x="15" y="84"/>
                  </a:cubicBezTo>
                  <a:cubicBezTo>
                    <a:pt x="15" y="81"/>
                    <a:pt x="15" y="78"/>
                    <a:pt x="14" y="75"/>
                  </a:cubicBezTo>
                  <a:cubicBezTo>
                    <a:pt x="10" y="79"/>
                    <a:pt x="4" y="80"/>
                    <a:pt x="3" y="73"/>
                  </a:cubicBezTo>
                  <a:cubicBezTo>
                    <a:pt x="2" y="74"/>
                    <a:pt x="1" y="74"/>
                    <a:pt x="0" y="74"/>
                  </a:cubicBezTo>
                  <a:cubicBezTo>
                    <a:pt x="4" y="68"/>
                    <a:pt x="4" y="68"/>
                    <a:pt x="4" y="68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4" name="Freeform 27">
              <a:extLst>
                <a:ext uri="{FF2B5EF4-FFF2-40B4-BE49-F238E27FC236}">
                  <a16:creationId xmlns:a16="http://schemas.microsoft.com/office/drawing/2014/main" id="{F72C79C6-1A76-41D9-BB85-B0E70A3BC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365"/>
              <a:ext cx="145" cy="116"/>
            </a:xfrm>
            <a:custGeom>
              <a:avLst/>
              <a:gdLst>
                <a:gd name="T0" fmla="*/ 0 w 115"/>
                <a:gd name="T1" fmla="*/ 26 h 93"/>
                <a:gd name="T2" fmla="*/ 30 w 115"/>
                <a:gd name="T3" fmla="*/ 52 h 93"/>
                <a:gd name="T4" fmla="*/ 32 w 115"/>
                <a:gd name="T5" fmla="*/ 2 h 93"/>
                <a:gd name="T6" fmla="*/ 69 w 115"/>
                <a:gd name="T7" fmla="*/ 50 h 93"/>
                <a:gd name="T8" fmla="*/ 72 w 115"/>
                <a:gd name="T9" fmla="*/ 21 h 93"/>
                <a:gd name="T10" fmla="*/ 106 w 115"/>
                <a:gd name="T11" fmla="*/ 49 h 93"/>
                <a:gd name="T12" fmla="*/ 116 w 115"/>
                <a:gd name="T13" fmla="*/ 0 h 93"/>
                <a:gd name="T14" fmla="*/ 140 w 115"/>
                <a:gd name="T15" fmla="*/ 45 h 93"/>
                <a:gd name="T16" fmla="*/ 231 w 115"/>
                <a:gd name="T17" fmla="*/ 100 h 93"/>
                <a:gd name="T18" fmla="*/ 154 w 115"/>
                <a:gd name="T19" fmla="*/ 69 h 93"/>
                <a:gd name="T20" fmla="*/ 179 w 115"/>
                <a:gd name="T21" fmla="*/ 100 h 93"/>
                <a:gd name="T22" fmla="*/ 132 w 115"/>
                <a:gd name="T23" fmla="*/ 74 h 93"/>
                <a:gd name="T24" fmla="*/ 140 w 115"/>
                <a:gd name="T25" fmla="*/ 101 h 93"/>
                <a:gd name="T26" fmla="*/ 115 w 115"/>
                <a:gd name="T27" fmla="*/ 86 h 93"/>
                <a:gd name="T28" fmla="*/ 110 w 115"/>
                <a:gd name="T29" fmla="*/ 181 h 93"/>
                <a:gd name="T30" fmla="*/ 67 w 115"/>
                <a:gd name="T31" fmla="*/ 111 h 93"/>
                <a:gd name="T32" fmla="*/ 63 w 115"/>
                <a:gd name="T33" fmla="*/ 142 h 93"/>
                <a:gd name="T34" fmla="*/ 61 w 115"/>
                <a:gd name="T35" fmla="*/ 118 h 93"/>
                <a:gd name="T36" fmla="*/ 61 w 115"/>
                <a:gd name="T37" fmla="*/ 178 h 93"/>
                <a:gd name="T38" fmla="*/ 30 w 115"/>
                <a:gd name="T39" fmla="*/ 105 h 93"/>
                <a:gd name="T40" fmla="*/ 6 w 115"/>
                <a:gd name="T41" fmla="*/ 94 h 93"/>
                <a:gd name="T42" fmla="*/ 0 w 115"/>
                <a:gd name="T43" fmla="*/ 26 h 9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15" h="93">
                  <a:moveTo>
                    <a:pt x="0" y="14"/>
                  </a:moveTo>
                  <a:cubicBezTo>
                    <a:pt x="4" y="18"/>
                    <a:pt x="9" y="26"/>
                    <a:pt x="15" y="27"/>
                  </a:cubicBezTo>
                  <a:cubicBezTo>
                    <a:pt x="15" y="19"/>
                    <a:pt x="13" y="9"/>
                    <a:pt x="16" y="2"/>
                  </a:cubicBezTo>
                  <a:cubicBezTo>
                    <a:pt x="24" y="7"/>
                    <a:pt x="24" y="24"/>
                    <a:pt x="35" y="26"/>
                  </a:cubicBezTo>
                  <a:cubicBezTo>
                    <a:pt x="36" y="21"/>
                    <a:pt x="36" y="16"/>
                    <a:pt x="36" y="11"/>
                  </a:cubicBezTo>
                  <a:cubicBezTo>
                    <a:pt x="43" y="11"/>
                    <a:pt x="44" y="24"/>
                    <a:pt x="53" y="25"/>
                  </a:cubicBezTo>
                  <a:cubicBezTo>
                    <a:pt x="58" y="19"/>
                    <a:pt x="56" y="8"/>
                    <a:pt x="58" y="0"/>
                  </a:cubicBezTo>
                  <a:cubicBezTo>
                    <a:pt x="61" y="8"/>
                    <a:pt x="63" y="16"/>
                    <a:pt x="70" y="23"/>
                  </a:cubicBezTo>
                  <a:cubicBezTo>
                    <a:pt x="82" y="38"/>
                    <a:pt x="103" y="39"/>
                    <a:pt x="115" y="51"/>
                  </a:cubicBezTo>
                  <a:cubicBezTo>
                    <a:pt x="103" y="46"/>
                    <a:pt x="90" y="35"/>
                    <a:pt x="77" y="35"/>
                  </a:cubicBezTo>
                  <a:cubicBezTo>
                    <a:pt x="77" y="43"/>
                    <a:pt x="86" y="46"/>
                    <a:pt x="90" y="51"/>
                  </a:cubicBezTo>
                  <a:cubicBezTo>
                    <a:pt x="81" y="48"/>
                    <a:pt x="73" y="43"/>
                    <a:pt x="66" y="38"/>
                  </a:cubicBezTo>
                  <a:cubicBezTo>
                    <a:pt x="68" y="42"/>
                    <a:pt x="70" y="47"/>
                    <a:pt x="70" y="52"/>
                  </a:cubicBezTo>
                  <a:cubicBezTo>
                    <a:pt x="65" y="50"/>
                    <a:pt x="61" y="46"/>
                    <a:pt x="57" y="44"/>
                  </a:cubicBezTo>
                  <a:cubicBezTo>
                    <a:pt x="49" y="56"/>
                    <a:pt x="50" y="81"/>
                    <a:pt x="55" y="93"/>
                  </a:cubicBezTo>
                  <a:cubicBezTo>
                    <a:pt x="53" y="82"/>
                    <a:pt x="44" y="61"/>
                    <a:pt x="33" y="57"/>
                  </a:cubicBezTo>
                  <a:cubicBezTo>
                    <a:pt x="32" y="62"/>
                    <a:pt x="33" y="68"/>
                    <a:pt x="32" y="73"/>
                  </a:cubicBezTo>
                  <a:cubicBezTo>
                    <a:pt x="32" y="69"/>
                    <a:pt x="32" y="65"/>
                    <a:pt x="30" y="61"/>
                  </a:cubicBezTo>
                  <a:cubicBezTo>
                    <a:pt x="27" y="72"/>
                    <a:pt x="30" y="82"/>
                    <a:pt x="30" y="92"/>
                  </a:cubicBezTo>
                  <a:cubicBezTo>
                    <a:pt x="24" y="81"/>
                    <a:pt x="25" y="62"/>
                    <a:pt x="15" y="54"/>
                  </a:cubicBezTo>
                  <a:cubicBezTo>
                    <a:pt x="12" y="52"/>
                    <a:pt x="6" y="50"/>
                    <a:pt x="3" y="48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5" name="Freeform 28">
              <a:extLst>
                <a:ext uri="{FF2B5EF4-FFF2-40B4-BE49-F238E27FC236}">
                  <a16:creationId xmlns:a16="http://schemas.microsoft.com/office/drawing/2014/main" id="{57012736-3043-4A8F-87F3-7267CE694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3053"/>
              <a:ext cx="156" cy="158"/>
            </a:xfrm>
            <a:custGeom>
              <a:avLst/>
              <a:gdLst>
                <a:gd name="T0" fmla="*/ 219 w 124"/>
                <a:gd name="T1" fmla="*/ 79 h 126"/>
                <a:gd name="T2" fmla="*/ 214 w 124"/>
                <a:gd name="T3" fmla="*/ 0 h 126"/>
                <a:gd name="T4" fmla="*/ 185 w 124"/>
                <a:gd name="T5" fmla="*/ 94 h 126"/>
                <a:gd name="T6" fmla="*/ 185 w 124"/>
                <a:gd name="T7" fmla="*/ 51 h 126"/>
                <a:gd name="T8" fmla="*/ 133 w 124"/>
                <a:gd name="T9" fmla="*/ 142 h 126"/>
                <a:gd name="T10" fmla="*/ 118 w 124"/>
                <a:gd name="T11" fmla="*/ 68 h 126"/>
                <a:gd name="T12" fmla="*/ 62 w 124"/>
                <a:gd name="T13" fmla="*/ 149 h 126"/>
                <a:gd name="T14" fmla="*/ 62 w 124"/>
                <a:gd name="T15" fmla="*/ 137 h 126"/>
                <a:gd name="T16" fmla="*/ 45 w 124"/>
                <a:gd name="T17" fmla="*/ 149 h 126"/>
                <a:gd name="T18" fmla="*/ 25 w 124"/>
                <a:gd name="T19" fmla="*/ 142 h 126"/>
                <a:gd name="T20" fmla="*/ 0 w 124"/>
                <a:gd name="T21" fmla="*/ 147 h 126"/>
                <a:gd name="T22" fmla="*/ 36 w 124"/>
                <a:gd name="T23" fmla="*/ 155 h 126"/>
                <a:gd name="T24" fmla="*/ 68 w 124"/>
                <a:gd name="T25" fmla="*/ 166 h 126"/>
                <a:gd name="T26" fmla="*/ 91 w 124"/>
                <a:gd name="T27" fmla="*/ 153 h 126"/>
                <a:gd name="T28" fmla="*/ 103 w 124"/>
                <a:gd name="T29" fmla="*/ 172 h 126"/>
                <a:gd name="T30" fmla="*/ 171 w 124"/>
                <a:gd name="T31" fmla="*/ 248 h 126"/>
                <a:gd name="T32" fmla="*/ 137 w 124"/>
                <a:gd name="T33" fmla="*/ 178 h 126"/>
                <a:gd name="T34" fmla="*/ 215 w 124"/>
                <a:gd name="T35" fmla="*/ 223 h 126"/>
                <a:gd name="T36" fmla="*/ 180 w 124"/>
                <a:gd name="T37" fmla="*/ 154 h 126"/>
                <a:gd name="T38" fmla="*/ 240 w 124"/>
                <a:gd name="T39" fmla="*/ 161 h 126"/>
                <a:gd name="T40" fmla="*/ 221 w 124"/>
                <a:gd name="T41" fmla="*/ 123 h 126"/>
                <a:gd name="T42" fmla="*/ 247 w 124"/>
                <a:gd name="T43" fmla="*/ 130 h 126"/>
                <a:gd name="T44" fmla="*/ 226 w 124"/>
                <a:gd name="T45" fmla="*/ 76 h 126"/>
                <a:gd name="T46" fmla="*/ 219 w 124"/>
                <a:gd name="T47" fmla="*/ 79 h 1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4" h="126">
                  <a:moveTo>
                    <a:pt x="110" y="40"/>
                  </a:moveTo>
                  <a:cubicBezTo>
                    <a:pt x="110" y="27"/>
                    <a:pt x="108" y="13"/>
                    <a:pt x="107" y="0"/>
                  </a:cubicBezTo>
                  <a:cubicBezTo>
                    <a:pt x="99" y="13"/>
                    <a:pt x="102" y="34"/>
                    <a:pt x="93" y="48"/>
                  </a:cubicBezTo>
                  <a:cubicBezTo>
                    <a:pt x="92" y="41"/>
                    <a:pt x="93" y="33"/>
                    <a:pt x="93" y="26"/>
                  </a:cubicBezTo>
                  <a:cubicBezTo>
                    <a:pt x="84" y="37"/>
                    <a:pt x="81" y="69"/>
                    <a:pt x="67" y="72"/>
                  </a:cubicBezTo>
                  <a:cubicBezTo>
                    <a:pt x="61" y="62"/>
                    <a:pt x="63" y="45"/>
                    <a:pt x="60" y="34"/>
                  </a:cubicBezTo>
                  <a:cubicBezTo>
                    <a:pt x="55" y="46"/>
                    <a:pt x="46" y="75"/>
                    <a:pt x="31" y="76"/>
                  </a:cubicBezTo>
                  <a:cubicBezTo>
                    <a:pt x="31" y="74"/>
                    <a:pt x="30" y="71"/>
                    <a:pt x="31" y="69"/>
                  </a:cubicBezTo>
                  <a:cubicBezTo>
                    <a:pt x="29" y="71"/>
                    <a:pt x="26" y="75"/>
                    <a:pt x="23" y="76"/>
                  </a:cubicBezTo>
                  <a:cubicBezTo>
                    <a:pt x="16" y="78"/>
                    <a:pt x="18" y="75"/>
                    <a:pt x="13" y="72"/>
                  </a:cubicBezTo>
                  <a:cubicBezTo>
                    <a:pt x="10" y="71"/>
                    <a:pt x="1" y="64"/>
                    <a:pt x="0" y="74"/>
                  </a:cubicBezTo>
                  <a:cubicBezTo>
                    <a:pt x="8" y="72"/>
                    <a:pt x="10" y="76"/>
                    <a:pt x="18" y="79"/>
                  </a:cubicBezTo>
                  <a:cubicBezTo>
                    <a:pt x="24" y="81"/>
                    <a:pt x="28" y="79"/>
                    <a:pt x="34" y="84"/>
                  </a:cubicBezTo>
                  <a:cubicBezTo>
                    <a:pt x="37" y="80"/>
                    <a:pt x="40" y="76"/>
                    <a:pt x="45" y="77"/>
                  </a:cubicBezTo>
                  <a:cubicBezTo>
                    <a:pt x="43" y="86"/>
                    <a:pt x="47" y="84"/>
                    <a:pt x="52" y="87"/>
                  </a:cubicBezTo>
                  <a:cubicBezTo>
                    <a:pt x="60" y="94"/>
                    <a:pt x="88" y="115"/>
                    <a:pt x="86" y="126"/>
                  </a:cubicBezTo>
                  <a:cubicBezTo>
                    <a:pt x="78" y="117"/>
                    <a:pt x="69" y="103"/>
                    <a:pt x="69" y="90"/>
                  </a:cubicBezTo>
                  <a:cubicBezTo>
                    <a:pt x="82" y="91"/>
                    <a:pt x="99" y="106"/>
                    <a:pt x="108" y="113"/>
                  </a:cubicBezTo>
                  <a:cubicBezTo>
                    <a:pt x="103" y="106"/>
                    <a:pt x="85" y="88"/>
                    <a:pt x="91" y="78"/>
                  </a:cubicBezTo>
                  <a:cubicBezTo>
                    <a:pt x="95" y="70"/>
                    <a:pt x="114" y="78"/>
                    <a:pt x="121" y="81"/>
                  </a:cubicBezTo>
                  <a:cubicBezTo>
                    <a:pt x="119" y="74"/>
                    <a:pt x="114" y="69"/>
                    <a:pt x="111" y="62"/>
                  </a:cubicBezTo>
                  <a:cubicBezTo>
                    <a:pt x="116" y="62"/>
                    <a:pt x="120" y="64"/>
                    <a:pt x="124" y="66"/>
                  </a:cubicBezTo>
                  <a:cubicBezTo>
                    <a:pt x="120" y="58"/>
                    <a:pt x="114" y="50"/>
                    <a:pt x="114" y="39"/>
                  </a:cubicBezTo>
                  <a:cubicBezTo>
                    <a:pt x="110" y="40"/>
                    <a:pt x="110" y="40"/>
                    <a:pt x="110" y="40"/>
                  </a:cubicBezTo>
                </a:path>
              </a:pathLst>
            </a:custGeom>
            <a:solidFill>
              <a:srgbClr val="C2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6" name="Freeform 29">
              <a:extLst>
                <a:ext uri="{FF2B5EF4-FFF2-40B4-BE49-F238E27FC236}">
                  <a16:creationId xmlns:a16="http://schemas.microsoft.com/office/drawing/2014/main" id="{D09AA885-55C4-4C59-A85C-3F4C7543F1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3" y="1237"/>
              <a:ext cx="553" cy="1964"/>
            </a:xfrm>
            <a:custGeom>
              <a:avLst/>
              <a:gdLst>
                <a:gd name="T0" fmla="*/ 874 w 438"/>
                <a:gd name="T1" fmla="*/ 1 h 1568"/>
                <a:gd name="T2" fmla="*/ 848 w 438"/>
                <a:gd name="T3" fmla="*/ 16 h 1568"/>
                <a:gd name="T4" fmla="*/ 848 w 438"/>
                <a:gd name="T5" fmla="*/ 169 h 1568"/>
                <a:gd name="T6" fmla="*/ 848 w 438"/>
                <a:gd name="T7" fmla="*/ 172 h 1568"/>
                <a:gd name="T8" fmla="*/ 826 w 438"/>
                <a:gd name="T9" fmla="*/ 203 h 1568"/>
                <a:gd name="T10" fmla="*/ 789 w 438"/>
                <a:gd name="T11" fmla="*/ 249 h 1568"/>
                <a:gd name="T12" fmla="*/ 789 w 438"/>
                <a:gd name="T13" fmla="*/ 353 h 1568"/>
                <a:gd name="T14" fmla="*/ 867 w 438"/>
                <a:gd name="T15" fmla="*/ 303 h 1568"/>
                <a:gd name="T16" fmla="*/ 866 w 438"/>
                <a:gd name="T17" fmla="*/ 356 h 1568"/>
                <a:gd name="T18" fmla="*/ 789 w 438"/>
                <a:gd name="T19" fmla="*/ 373 h 1568"/>
                <a:gd name="T20" fmla="*/ 789 w 438"/>
                <a:gd name="T21" fmla="*/ 437 h 1568"/>
                <a:gd name="T22" fmla="*/ 790 w 438"/>
                <a:gd name="T23" fmla="*/ 437 h 1568"/>
                <a:gd name="T24" fmla="*/ 789 w 438"/>
                <a:gd name="T25" fmla="*/ 437 h 1568"/>
                <a:gd name="T26" fmla="*/ 789 w 438"/>
                <a:gd name="T27" fmla="*/ 2885 h 1568"/>
                <a:gd name="T28" fmla="*/ 797 w 438"/>
                <a:gd name="T29" fmla="*/ 2881 h 1568"/>
                <a:gd name="T30" fmla="*/ 806 w 438"/>
                <a:gd name="T31" fmla="*/ 2888 h 1568"/>
                <a:gd name="T32" fmla="*/ 872 w 438"/>
                <a:gd name="T33" fmla="*/ 3021 h 1568"/>
                <a:gd name="T34" fmla="*/ 851 w 438"/>
                <a:gd name="T35" fmla="*/ 3011 h 1568"/>
                <a:gd name="T36" fmla="*/ 852 w 438"/>
                <a:gd name="T37" fmla="*/ 3017 h 1568"/>
                <a:gd name="T38" fmla="*/ 852 w 438"/>
                <a:gd name="T39" fmla="*/ 3069 h 1568"/>
                <a:gd name="T40" fmla="*/ 880 w 438"/>
                <a:gd name="T41" fmla="*/ 3081 h 1568"/>
                <a:gd name="T42" fmla="*/ 880 w 438"/>
                <a:gd name="T43" fmla="*/ 2999 h 1568"/>
                <a:gd name="T44" fmla="*/ 872 w 438"/>
                <a:gd name="T45" fmla="*/ 2964 h 1568"/>
                <a:gd name="T46" fmla="*/ 850 w 438"/>
                <a:gd name="T47" fmla="*/ 2926 h 1568"/>
                <a:gd name="T48" fmla="*/ 813 w 438"/>
                <a:gd name="T49" fmla="*/ 2877 h 1568"/>
                <a:gd name="T50" fmla="*/ 812 w 438"/>
                <a:gd name="T51" fmla="*/ 2877 h 1568"/>
                <a:gd name="T52" fmla="*/ 809 w 438"/>
                <a:gd name="T53" fmla="*/ 2872 h 1568"/>
                <a:gd name="T54" fmla="*/ 809 w 438"/>
                <a:gd name="T55" fmla="*/ 436 h 1568"/>
                <a:gd name="T56" fmla="*/ 812 w 438"/>
                <a:gd name="T57" fmla="*/ 433 h 1568"/>
                <a:gd name="T58" fmla="*/ 842 w 438"/>
                <a:gd name="T59" fmla="*/ 398 h 1568"/>
                <a:gd name="T60" fmla="*/ 869 w 438"/>
                <a:gd name="T61" fmla="*/ 364 h 1568"/>
                <a:gd name="T62" fmla="*/ 874 w 438"/>
                <a:gd name="T63" fmla="*/ 356 h 1568"/>
                <a:gd name="T64" fmla="*/ 874 w 438"/>
                <a:gd name="T65" fmla="*/ 1 h 1568"/>
                <a:gd name="T66" fmla="*/ 0 w 438"/>
                <a:gd name="T67" fmla="*/ 0 h 1568"/>
                <a:gd name="T68" fmla="*/ 0 w 438"/>
                <a:gd name="T69" fmla="*/ 85 h 1568"/>
                <a:gd name="T70" fmla="*/ 23 w 438"/>
                <a:gd name="T71" fmla="*/ 94 h 1568"/>
                <a:gd name="T72" fmla="*/ 40 w 438"/>
                <a:gd name="T73" fmla="*/ 119 h 1568"/>
                <a:gd name="T74" fmla="*/ 43 w 438"/>
                <a:gd name="T75" fmla="*/ 119 h 1568"/>
                <a:gd name="T76" fmla="*/ 44 w 438"/>
                <a:gd name="T77" fmla="*/ 119 h 1568"/>
                <a:gd name="T78" fmla="*/ 44 w 438"/>
                <a:gd name="T79" fmla="*/ 93 h 1568"/>
                <a:gd name="T80" fmla="*/ 18 w 438"/>
                <a:gd name="T81" fmla="*/ 63 h 1568"/>
                <a:gd name="T82" fmla="*/ 18 w 438"/>
                <a:gd name="T83" fmla="*/ 51 h 1568"/>
                <a:gd name="T84" fmla="*/ 18 w 438"/>
                <a:gd name="T85" fmla="*/ 45 h 1568"/>
                <a:gd name="T86" fmla="*/ 23 w 438"/>
                <a:gd name="T87" fmla="*/ 45 h 1568"/>
                <a:gd name="T88" fmla="*/ 44 w 438"/>
                <a:gd name="T89" fmla="*/ 54 h 1568"/>
                <a:gd name="T90" fmla="*/ 44 w 438"/>
                <a:gd name="T91" fmla="*/ 20 h 1568"/>
                <a:gd name="T92" fmla="*/ 0 w 438"/>
                <a:gd name="T93" fmla="*/ 0 h 156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38" h="1568">
                  <a:moveTo>
                    <a:pt x="434" y="1"/>
                  </a:moveTo>
                  <a:cubicBezTo>
                    <a:pt x="430" y="4"/>
                    <a:pt x="426" y="6"/>
                    <a:pt x="421" y="8"/>
                  </a:cubicBezTo>
                  <a:cubicBezTo>
                    <a:pt x="421" y="86"/>
                    <a:pt x="421" y="86"/>
                    <a:pt x="421" y="86"/>
                  </a:cubicBezTo>
                  <a:cubicBezTo>
                    <a:pt x="421" y="86"/>
                    <a:pt x="421" y="87"/>
                    <a:pt x="421" y="87"/>
                  </a:cubicBezTo>
                  <a:cubicBezTo>
                    <a:pt x="421" y="87"/>
                    <a:pt x="416" y="94"/>
                    <a:pt x="410" y="103"/>
                  </a:cubicBezTo>
                  <a:cubicBezTo>
                    <a:pt x="404" y="112"/>
                    <a:pt x="397" y="121"/>
                    <a:pt x="392" y="127"/>
                  </a:cubicBezTo>
                  <a:cubicBezTo>
                    <a:pt x="392" y="180"/>
                    <a:pt x="392" y="180"/>
                    <a:pt x="392" y="180"/>
                  </a:cubicBezTo>
                  <a:cubicBezTo>
                    <a:pt x="411" y="173"/>
                    <a:pt x="425" y="165"/>
                    <a:pt x="431" y="154"/>
                  </a:cubicBezTo>
                  <a:cubicBezTo>
                    <a:pt x="430" y="181"/>
                    <a:pt x="430" y="181"/>
                    <a:pt x="430" y="181"/>
                  </a:cubicBezTo>
                  <a:cubicBezTo>
                    <a:pt x="430" y="181"/>
                    <a:pt x="416" y="185"/>
                    <a:pt x="392" y="190"/>
                  </a:cubicBezTo>
                  <a:cubicBezTo>
                    <a:pt x="392" y="223"/>
                    <a:pt x="392" y="223"/>
                    <a:pt x="392" y="223"/>
                  </a:cubicBezTo>
                  <a:cubicBezTo>
                    <a:pt x="393" y="223"/>
                    <a:pt x="393" y="223"/>
                    <a:pt x="393" y="223"/>
                  </a:cubicBezTo>
                  <a:cubicBezTo>
                    <a:pt x="393" y="223"/>
                    <a:pt x="392" y="223"/>
                    <a:pt x="392" y="223"/>
                  </a:cubicBezTo>
                  <a:cubicBezTo>
                    <a:pt x="392" y="1468"/>
                    <a:pt x="392" y="1468"/>
                    <a:pt x="392" y="1468"/>
                  </a:cubicBezTo>
                  <a:cubicBezTo>
                    <a:pt x="393" y="1467"/>
                    <a:pt x="395" y="1467"/>
                    <a:pt x="396" y="1466"/>
                  </a:cubicBezTo>
                  <a:cubicBezTo>
                    <a:pt x="400" y="1470"/>
                    <a:pt x="400" y="1470"/>
                    <a:pt x="400" y="1470"/>
                  </a:cubicBezTo>
                  <a:cubicBezTo>
                    <a:pt x="413" y="1487"/>
                    <a:pt x="438" y="1513"/>
                    <a:pt x="433" y="1538"/>
                  </a:cubicBezTo>
                  <a:cubicBezTo>
                    <a:pt x="430" y="1536"/>
                    <a:pt x="426" y="1534"/>
                    <a:pt x="423" y="1532"/>
                  </a:cubicBezTo>
                  <a:cubicBezTo>
                    <a:pt x="423" y="1533"/>
                    <a:pt x="423" y="1534"/>
                    <a:pt x="424" y="1535"/>
                  </a:cubicBezTo>
                  <a:cubicBezTo>
                    <a:pt x="424" y="1545"/>
                    <a:pt x="424" y="1554"/>
                    <a:pt x="424" y="1562"/>
                  </a:cubicBezTo>
                  <a:cubicBezTo>
                    <a:pt x="428" y="1564"/>
                    <a:pt x="433" y="1566"/>
                    <a:pt x="437" y="1568"/>
                  </a:cubicBezTo>
                  <a:cubicBezTo>
                    <a:pt x="437" y="1553"/>
                    <a:pt x="437" y="1537"/>
                    <a:pt x="437" y="1526"/>
                  </a:cubicBezTo>
                  <a:cubicBezTo>
                    <a:pt x="437" y="1521"/>
                    <a:pt x="436" y="1515"/>
                    <a:pt x="433" y="1508"/>
                  </a:cubicBezTo>
                  <a:cubicBezTo>
                    <a:pt x="430" y="1502"/>
                    <a:pt x="426" y="1495"/>
                    <a:pt x="422" y="1489"/>
                  </a:cubicBezTo>
                  <a:cubicBezTo>
                    <a:pt x="414" y="1477"/>
                    <a:pt x="405" y="1467"/>
                    <a:pt x="404" y="1464"/>
                  </a:cubicBezTo>
                  <a:cubicBezTo>
                    <a:pt x="403" y="1464"/>
                    <a:pt x="403" y="1464"/>
                    <a:pt x="403" y="1464"/>
                  </a:cubicBezTo>
                  <a:cubicBezTo>
                    <a:pt x="403" y="1463"/>
                    <a:pt x="402" y="1463"/>
                    <a:pt x="402" y="1462"/>
                  </a:cubicBezTo>
                  <a:cubicBezTo>
                    <a:pt x="402" y="222"/>
                    <a:pt x="402" y="222"/>
                    <a:pt x="402" y="222"/>
                  </a:cubicBezTo>
                  <a:cubicBezTo>
                    <a:pt x="402" y="221"/>
                    <a:pt x="403" y="220"/>
                    <a:pt x="403" y="220"/>
                  </a:cubicBezTo>
                  <a:cubicBezTo>
                    <a:pt x="407" y="216"/>
                    <a:pt x="413" y="209"/>
                    <a:pt x="418" y="203"/>
                  </a:cubicBezTo>
                  <a:cubicBezTo>
                    <a:pt x="423" y="196"/>
                    <a:pt x="428" y="189"/>
                    <a:pt x="432" y="185"/>
                  </a:cubicBezTo>
                  <a:cubicBezTo>
                    <a:pt x="433" y="183"/>
                    <a:pt x="434" y="182"/>
                    <a:pt x="434" y="181"/>
                  </a:cubicBezTo>
                  <a:cubicBezTo>
                    <a:pt x="434" y="1"/>
                    <a:pt x="434" y="1"/>
                    <a:pt x="434" y="1"/>
                  </a:cubicBezTo>
                  <a:moveTo>
                    <a:pt x="0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4" y="44"/>
                    <a:pt x="8" y="46"/>
                    <a:pt x="11" y="48"/>
                  </a:cubicBezTo>
                  <a:cubicBezTo>
                    <a:pt x="14" y="51"/>
                    <a:pt x="17" y="56"/>
                    <a:pt x="20" y="61"/>
                  </a:cubicBezTo>
                  <a:cubicBezTo>
                    <a:pt x="20" y="61"/>
                    <a:pt x="20" y="61"/>
                    <a:pt x="21" y="61"/>
                  </a:cubicBezTo>
                  <a:cubicBezTo>
                    <a:pt x="21" y="61"/>
                    <a:pt x="21" y="61"/>
                    <a:pt x="22" y="61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17" y="41"/>
                    <a:pt x="11" y="37"/>
                    <a:pt x="9" y="32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9" y="24"/>
                    <a:pt x="9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5" y="23"/>
                    <a:pt x="19" y="25"/>
                    <a:pt x="22" y="27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4" y="7"/>
                    <a:pt x="7" y="4"/>
                    <a:pt x="0" y="0"/>
                  </a:cubicBezTo>
                </a:path>
              </a:pathLst>
            </a:custGeom>
            <a:solidFill>
              <a:srgbClr val="AAA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7" name="Freeform 30">
              <a:extLst>
                <a:ext uri="{FF2B5EF4-FFF2-40B4-BE49-F238E27FC236}">
                  <a16:creationId xmlns:a16="http://schemas.microsoft.com/office/drawing/2014/main" id="{908A67F1-2DE0-401F-BA2C-3B0CC168DC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0" y="3199"/>
              <a:ext cx="555" cy="135"/>
            </a:xfrm>
            <a:custGeom>
              <a:avLst/>
              <a:gdLst>
                <a:gd name="T0" fmla="*/ 37 w 440"/>
                <a:gd name="T1" fmla="*/ 13 h 108"/>
                <a:gd name="T2" fmla="*/ 10 w 440"/>
                <a:gd name="T3" fmla="*/ 13 h 108"/>
                <a:gd name="T4" fmla="*/ 0 w 440"/>
                <a:gd name="T5" fmla="*/ 16 h 108"/>
                <a:gd name="T6" fmla="*/ 0 w 440"/>
                <a:gd name="T7" fmla="*/ 30 h 108"/>
                <a:gd name="T8" fmla="*/ 37 w 440"/>
                <a:gd name="T9" fmla="*/ 13 h 108"/>
                <a:gd name="T10" fmla="*/ 858 w 440"/>
                <a:gd name="T11" fmla="*/ 0 h 108"/>
                <a:gd name="T12" fmla="*/ 858 w 440"/>
                <a:gd name="T13" fmla="*/ 29 h 108"/>
                <a:gd name="T14" fmla="*/ 822 w 440"/>
                <a:gd name="T15" fmla="*/ 86 h 108"/>
                <a:gd name="T16" fmla="*/ 737 w 440"/>
                <a:gd name="T17" fmla="*/ 135 h 108"/>
                <a:gd name="T18" fmla="*/ 450 w 440"/>
                <a:gd name="T19" fmla="*/ 179 h 108"/>
                <a:gd name="T20" fmla="*/ 225 w 440"/>
                <a:gd name="T21" fmla="*/ 154 h 108"/>
                <a:gd name="T22" fmla="*/ 78 w 440"/>
                <a:gd name="T23" fmla="*/ 86 h 108"/>
                <a:gd name="T24" fmla="*/ 44 w 440"/>
                <a:gd name="T25" fmla="*/ 29 h 108"/>
                <a:gd name="T26" fmla="*/ 44 w 440"/>
                <a:gd name="T27" fmla="*/ 29 h 108"/>
                <a:gd name="T28" fmla="*/ 44 w 440"/>
                <a:gd name="T29" fmla="*/ 25 h 108"/>
                <a:gd name="T30" fmla="*/ 44 w 440"/>
                <a:gd name="T31" fmla="*/ 13 h 108"/>
                <a:gd name="T32" fmla="*/ 42 w 440"/>
                <a:gd name="T33" fmla="*/ 13 h 108"/>
                <a:gd name="T34" fmla="*/ 0 w 440"/>
                <a:gd name="T35" fmla="*/ 48 h 108"/>
                <a:gd name="T36" fmla="*/ 0 w 440"/>
                <a:gd name="T37" fmla="*/ 70 h 108"/>
                <a:gd name="T38" fmla="*/ 0 w 440"/>
                <a:gd name="T39" fmla="*/ 70 h 108"/>
                <a:gd name="T40" fmla="*/ 10 w 440"/>
                <a:gd name="T41" fmla="*/ 99 h 108"/>
                <a:gd name="T42" fmla="*/ 33 w 440"/>
                <a:gd name="T43" fmla="*/ 124 h 108"/>
                <a:gd name="T44" fmla="*/ 114 w 440"/>
                <a:gd name="T45" fmla="*/ 164 h 108"/>
                <a:gd name="T46" fmla="*/ 140 w 440"/>
                <a:gd name="T47" fmla="*/ 143 h 108"/>
                <a:gd name="T48" fmla="*/ 172 w 440"/>
                <a:gd name="T49" fmla="*/ 174 h 108"/>
                <a:gd name="T50" fmla="*/ 170 w 440"/>
                <a:gd name="T51" fmla="*/ 181 h 108"/>
                <a:gd name="T52" fmla="*/ 197 w 440"/>
                <a:gd name="T53" fmla="*/ 188 h 108"/>
                <a:gd name="T54" fmla="*/ 211 w 440"/>
                <a:gd name="T55" fmla="*/ 176 h 108"/>
                <a:gd name="T56" fmla="*/ 225 w 440"/>
                <a:gd name="T57" fmla="*/ 189 h 108"/>
                <a:gd name="T58" fmla="*/ 225 w 440"/>
                <a:gd name="T59" fmla="*/ 194 h 108"/>
                <a:gd name="T60" fmla="*/ 443 w 440"/>
                <a:gd name="T61" fmla="*/ 211 h 108"/>
                <a:gd name="T62" fmla="*/ 443 w 440"/>
                <a:gd name="T63" fmla="*/ 211 h 108"/>
                <a:gd name="T64" fmla="*/ 665 w 440"/>
                <a:gd name="T65" fmla="*/ 193 h 108"/>
                <a:gd name="T66" fmla="*/ 822 w 440"/>
                <a:gd name="T67" fmla="*/ 141 h 108"/>
                <a:gd name="T68" fmla="*/ 875 w 440"/>
                <a:gd name="T69" fmla="*/ 99 h 108"/>
                <a:gd name="T70" fmla="*/ 883 w 440"/>
                <a:gd name="T71" fmla="*/ 70 h 108"/>
                <a:gd name="T72" fmla="*/ 883 w 440"/>
                <a:gd name="T73" fmla="*/ 14 h 108"/>
                <a:gd name="T74" fmla="*/ 858 w 440"/>
                <a:gd name="T75" fmla="*/ 0 h 1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0" h="108">
                  <a:moveTo>
                    <a:pt x="18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3" y="7"/>
                    <a:pt x="2" y="7"/>
                    <a:pt x="0" y="8"/>
                  </a:cubicBezTo>
                  <a:cubicBezTo>
                    <a:pt x="0" y="10"/>
                    <a:pt x="0" y="13"/>
                    <a:pt x="0" y="15"/>
                  </a:cubicBezTo>
                  <a:cubicBezTo>
                    <a:pt x="6" y="12"/>
                    <a:pt x="12" y="9"/>
                    <a:pt x="18" y="6"/>
                  </a:cubicBezTo>
                  <a:moveTo>
                    <a:pt x="427" y="0"/>
                  </a:moveTo>
                  <a:cubicBezTo>
                    <a:pt x="427" y="8"/>
                    <a:pt x="427" y="14"/>
                    <a:pt x="427" y="14"/>
                  </a:cubicBezTo>
                  <a:cubicBezTo>
                    <a:pt x="426" y="25"/>
                    <a:pt x="420" y="35"/>
                    <a:pt x="410" y="44"/>
                  </a:cubicBezTo>
                  <a:cubicBezTo>
                    <a:pt x="400" y="54"/>
                    <a:pt x="385" y="62"/>
                    <a:pt x="367" y="69"/>
                  </a:cubicBezTo>
                  <a:cubicBezTo>
                    <a:pt x="330" y="82"/>
                    <a:pt x="280" y="91"/>
                    <a:pt x="224" y="91"/>
                  </a:cubicBezTo>
                  <a:cubicBezTo>
                    <a:pt x="183" y="91"/>
                    <a:pt x="144" y="86"/>
                    <a:pt x="112" y="78"/>
                  </a:cubicBezTo>
                  <a:cubicBezTo>
                    <a:pt x="80" y="70"/>
                    <a:pt x="54" y="58"/>
                    <a:pt x="39" y="44"/>
                  </a:cubicBezTo>
                  <a:cubicBezTo>
                    <a:pt x="28" y="35"/>
                    <a:pt x="22" y="2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1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3" y="11"/>
                    <a:pt x="6" y="17"/>
                    <a:pt x="0" y="24"/>
                  </a:cubicBezTo>
                  <a:cubicBezTo>
                    <a:pt x="0" y="30"/>
                    <a:pt x="0" y="3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1"/>
                    <a:pt x="2" y="45"/>
                    <a:pt x="5" y="50"/>
                  </a:cubicBezTo>
                  <a:cubicBezTo>
                    <a:pt x="7" y="54"/>
                    <a:pt x="11" y="59"/>
                    <a:pt x="17" y="63"/>
                  </a:cubicBezTo>
                  <a:cubicBezTo>
                    <a:pt x="26" y="70"/>
                    <a:pt x="39" y="77"/>
                    <a:pt x="56" y="84"/>
                  </a:cubicBezTo>
                  <a:cubicBezTo>
                    <a:pt x="58" y="78"/>
                    <a:pt x="64" y="73"/>
                    <a:pt x="70" y="73"/>
                  </a:cubicBezTo>
                  <a:cubicBezTo>
                    <a:pt x="79" y="73"/>
                    <a:pt x="86" y="80"/>
                    <a:pt x="86" y="89"/>
                  </a:cubicBezTo>
                  <a:cubicBezTo>
                    <a:pt x="86" y="90"/>
                    <a:pt x="86" y="91"/>
                    <a:pt x="85" y="93"/>
                  </a:cubicBezTo>
                  <a:cubicBezTo>
                    <a:pt x="89" y="94"/>
                    <a:pt x="94" y="95"/>
                    <a:pt x="98" y="96"/>
                  </a:cubicBezTo>
                  <a:cubicBezTo>
                    <a:pt x="99" y="93"/>
                    <a:pt x="102" y="90"/>
                    <a:pt x="105" y="90"/>
                  </a:cubicBezTo>
                  <a:cubicBezTo>
                    <a:pt x="109" y="90"/>
                    <a:pt x="112" y="93"/>
                    <a:pt x="112" y="97"/>
                  </a:cubicBezTo>
                  <a:cubicBezTo>
                    <a:pt x="112" y="98"/>
                    <a:pt x="112" y="98"/>
                    <a:pt x="112" y="99"/>
                  </a:cubicBezTo>
                  <a:cubicBezTo>
                    <a:pt x="144" y="105"/>
                    <a:pt x="181" y="108"/>
                    <a:pt x="220" y="108"/>
                  </a:cubicBezTo>
                  <a:cubicBezTo>
                    <a:pt x="220" y="108"/>
                    <a:pt x="220" y="108"/>
                    <a:pt x="220" y="108"/>
                  </a:cubicBezTo>
                  <a:cubicBezTo>
                    <a:pt x="261" y="108"/>
                    <a:pt x="298" y="105"/>
                    <a:pt x="331" y="98"/>
                  </a:cubicBezTo>
                  <a:cubicBezTo>
                    <a:pt x="363" y="92"/>
                    <a:pt x="391" y="83"/>
                    <a:pt x="410" y="72"/>
                  </a:cubicBezTo>
                  <a:cubicBezTo>
                    <a:pt x="422" y="65"/>
                    <a:pt x="432" y="57"/>
                    <a:pt x="436" y="50"/>
                  </a:cubicBezTo>
                  <a:cubicBezTo>
                    <a:pt x="439" y="45"/>
                    <a:pt x="440" y="41"/>
                    <a:pt x="440" y="36"/>
                  </a:cubicBezTo>
                  <a:cubicBezTo>
                    <a:pt x="440" y="36"/>
                    <a:pt x="440" y="23"/>
                    <a:pt x="440" y="7"/>
                  </a:cubicBezTo>
                  <a:cubicBezTo>
                    <a:pt x="436" y="4"/>
                    <a:pt x="431" y="2"/>
                    <a:pt x="427" y="0"/>
                  </a:cubicBezTo>
                </a:path>
              </a:pathLst>
            </a:custGeom>
            <a:solidFill>
              <a:srgbClr val="BCD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8" name="Freeform 31">
              <a:extLst>
                <a:ext uri="{FF2B5EF4-FFF2-40B4-BE49-F238E27FC236}">
                  <a16:creationId xmlns:a16="http://schemas.microsoft.com/office/drawing/2014/main" id="{E656D3A5-BDA7-4A59-B2B7-1809B338C4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0" y="3194"/>
              <a:ext cx="555" cy="15"/>
            </a:xfrm>
            <a:custGeom>
              <a:avLst/>
              <a:gdLst>
                <a:gd name="T0" fmla="*/ 10 w 440"/>
                <a:gd name="T1" fmla="*/ 20 h 12"/>
                <a:gd name="T2" fmla="*/ 0 w 440"/>
                <a:gd name="T3" fmla="*/ 20 h 12"/>
                <a:gd name="T4" fmla="*/ 0 w 440"/>
                <a:gd name="T5" fmla="*/ 24 h 12"/>
                <a:gd name="T6" fmla="*/ 10 w 440"/>
                <a:gd name="T7" fmla="*/ 20 h 12"/>
                <a:gd name="T8" fmla="*/ 858 w 440"/>
                <a:gd name="T9" fmla="*/ 0 h 12"/>
                <a:gd name="T10" fmla="*/ 858 w 440"/>
                <a:gd name="T11" fmla="*/ 8 h 12"/>
                <a:gd name="T12" fmla="*/ 883 w 440"/>
                <a:gd name="T13" fmla="*/ 23 h 12"/>
                <a:gd name="T14" fmla="*/ 883 w 440"/>
                <a:gd name="T15" fmla="*/ 13 h 12"/>
                <a:gd name="T16" fmla="*/ 858 w 440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" h="12">
                  <a:moveTo>
                    <a:pt x="5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2" y="11"/>
                    <a:pt x="3" y="11"/>
                    <a:pt x="5" y="10"/>
                  </a:cubicBezTo>
                  <a:moveTo>
                    <a:pt x="427" y="0"/>
                  </a:moveTo>
                  <a:cubicBezTo>
                    <a:pt x="427" y="1"/>
                    <a:pt x="427" y="3"/>
                    <a:pt x="427" y="4"/>
                  </a:cubicBezTo>
                  <a:cubicBezTo>
                    <a:pt x="431" y="6"/>
                    <a:pt x="436" y="8"/>
                    <a:pt x="440" y="11"/>
                  </a:cubicBezTo>
                  <a:cubicBezTo>
                    <a:pt x="440" y="9"/>
                    <a:pt x="440" y="8"/>
                    <a:pt x="440" y="6"/>
                  </a:cubicBezTo>
                  <a:cubicBezTo>
                    <a:pt x="436" y="4"/>
                    <a:pt x="431" y="2"/>
                    <a:pt x="427" y="0"/>
                  </a:cubicBezTo>
                </a:path>
              </a:pathLst>
            </a:custGeom>
            <a:solidFill>
              <a:srgbClr val="656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9" name="Freeform 32">
              <a:extLst>
                <a:ext uri="{FF2B5EF4-FFF2-40B4-BE49-F238E27FC236}">
                  <a16:creationId xmlns:a16="http://schemas.microsoft.com/office/drawing/2014/main" id="{9589D6A4-32E2-4104-B984-7095CF044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3206"/>
              <a:ext cx="26" cy="23"/>
            </a:xfrm>
            <a:custGeom>
              <a:avLst/>
              <a:gdLst>
                <a:gd name="T0" fmla="*/ 40 w 21"/>
                <a:gd name="T1" fmla="*/ 0 h 18"/>
                <a:gd name="T2" fmla="*/ 33 w 21"/>
                <a:gd name="T3" fmla="*/ 0 h 18"/>
                <a:gd name="T4" fmla="*/ 0 w 21"/>
                <a:gd name="T5" fmla="*/ 19 h 18"/>
                <a:gd name="T6" fmla="*/ 0 w 21"/>
                <a:gd name="T7" fmla="*/ 37 h 18"/>
                <a:gd name="T8" fmla="*/ 40 w 2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8">
                  <a:moveTo>
                    <a:pt x="21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2" y="3"/>
                    <a:pt x="6" y="6"/>
                    <a:pt x="0" y="9"/>
                  </a:cubicBezTo>
                  <a:cubicBezTo>
                    <a:pt x="0" y="12"/>
                    <a:pt x="0" y="15"/>
                    <a:pt x="0" y="18"/>
                  </a:cubicBezTo>
                  <a:cubicBezTo>
                    <a:pt x="6" y="11"/>
                    <a:pt x="13" y="5"/>
                    <a:pt x="21" y="0"/>
                  </a:cubicBezTo>
                </a:path>
              </a:pathLst>
            </a:custGeom>
            <a:solidFill>
              <a:srgbClr val="C8D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Freeform 33">
              <a:extLst>
                <a:ext uri="{FF2B5EF4-FFF2-40B4-BE49-F238E27FC236}">
                  <a16:creationId xmlns:a16="http://schemas.microsoft.com/office/drawing/2014/main" id="{1C5D3AF5-E2DC-494A-9910-D44869D2CD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1" y="1248"/>
              <a:ext cx="422" cy="2060"/>
            </a:xfrm>
            <a:custGeom>
              <a:avLst/>
              <a:gdLst>
                <a:gd name="T0" fmla="*/ 557 w 335"/>
                <a:gd name="T1" fmla="*/ 3039 h 1644"/>
                <a:gd name="T2" fmla="*/ 564 w 335"/>
                <a:gd name="T3" fmla="*/ 3009 h 1644"/>
                <a:gd name="T4" fmla="*/ 338 w 335"/>
                <a:gd name="T5" fmla="*/ 2985 h 1644"/>
                <a:gd name="T6" fmla="*/ 5 w 335"/>
                <a:gd name="T7" fmla="*/ 2992 h 1644"/>
                <a:gd name="T8" fmla="*/ 23 w 335"/>
                <a:gd name="T9" fmla="*/ 3022 h 1644"/>
                <a:gd name="T10" fmla="*/ 68 w 335"/>
                <a:gd name="T11" fmla="*/ 3064 h 1644"/>
                <a:gd name="T12" fmla="*/ 16 w 335"/>
                <a:gd name="T13" fmla="*/ 3035 h 1644"/>
                <a:gd name="T14" fmla="*/ 495 w 335"/>
                <a:gd name="T15" fmla="*/ 3209 h 1644"/>
                <a:gd name="T16" fmla="*/ 644 w 335"/>
                <a:gd name="T17" fmla="*/ 2989 h 1644"/>
                <a:gd name="T18" fmla="*/ 637 w 335"/>
                <a:gd name="T19" fmla="*/ 2992 h 1644"/>
                <a:gd name="T20" fmla="*/ 622 w 335"/>
                <a:gd name="T21" fmla="*/ 3076 h 1644"/>
                <a:gd name="T22" fmla="*/ 564 w 335"/>
                <a:gd name="T23" fmla="*/ 3065 h 1644"/>
                <a:gd name="T24" fmla="*/ 514 w 335"/>
                <a:gd name="T25" fmla="*/ 3046 h 1644"/>
                <a:gd name="T26" fmla="*/ 466 w 335"/>
                <a:gd name="T27" fmla="*/ 3071 h 1644"/>
                <a:gd name="T28" fmla="*/ 403 w 335"/>
                <a:gd name="T29" fmla="*/ 3131 h 1644"/>
                <a:gd name="T30" fmla="*/ 336 w 335"/>
                <a:gd name="T31" fmla="*/ 3100 h 1644"/>
                <a:gd name="T32" fmla="*/ 271 w 335"/>
                <a:gd name="T33" fmla="*/ 3100 h 1644"/>
                <a:gd name="T34" fmla="*/ 286 w 335"/>
                <a:gd name="T35" fmla="*/ 3091 h 1644"/>
                <a:gd name="T36" fmla="*/ 370 w 335"/>
                <a:gd name="T37" fmla="*/ 3085 h 1644"/>
                <a:gd name="T38" fmla="*/ 428 w 335"/>
                <a:gd name="T39" fmla="*/ 3057 h 1644"/>
                <a:gd name="T40" fmla="*/ 490 w 335"/>
                <a:gd name="T41" fmla="*/ 3059 h 1644"/>
                <a:gd name="T42" fmla="*/ 299 w 335"/>
                <a:gd name="T43" fmla="*/ 3030 h 1644"/>
                <a:gd name="T44" fmla="*/ 115 w 335"/>
                <a:gd name="T45" fmla="*/ 2995 h 1644"/>
                <a:gd name="T46" fmla="*/ 271 w 335"/>
                <a:gd name="T47" fmla="*/ 2972 h 1644"/>
                <a:gd name="T48" fmla="*/ 207 w 335"/>
                <a:gd name="T49" fmla="*/ 2962 h 1644"/>
                <a:gd name="T50" fmla="*/ 166 w 335"/>
                <a:gd name="T51" fmla="*/ 2976 h 1644"/>
                <a:gd name="T52" fmla="*/ 102 w 335"/>
                <a:gd name="T53" fmla="*/ 2948 h 1644"/>
                <a:gd name="T54" fmla="*/ 62 w 335"/>
                <a:gd name="T55" fmla="*/ 1347 h 1644"/>
                <a:gd name="T56" fmla="*/ 270 w 335"/>
                <a:gd name="T57" fmla="*/ 1515 h 1644"/>
                <a:gd name="T58" fmla="*/ 202 w 335"/>
                <a:gd name="T59" fmla="*/ 474 h 1644"/>
                <a:gd name="T60" fmla="*/ 314 w 335"/>
                <a:gd name="T61" fmla="*/ 2983 h 1644"/>
                <a:gd name="T62" fmla="*/ 178 w 335"/>
                <a:gd name="T63" fmla="*/ 472 h 1644"/>
                <a:gd name="T64" fmla="*/ 426 w 335"/>
                <a:gd name="T65" fmla="*/ 465 h 1644"/>
                <a:gd name="T66" fmla="*/ 69 w 335"/>
                <a:gd name="T67" fmla="*/ 575 h 1644"/>
                <a:gd name="T68" fmla="*/ 441 w 335"/>
                <a:gd name="T69" fmla="*/ 2316 h 1644"/>
                <a:gd name="T70" fmla="*/ 511 w 335"/>
                <a:gd name="T71" fmla="*/ 2928 h 1644"/>
                <a:gd name="T72" fmla="*/ 582 w 335"/>
                <a:gd name="T73" fmla="*/ 2836 h 1644"/>
                <a:gd name="T74" fmla="*/ 362 w 335"/>
                <a:gd name="T75" fmla="*/ 380 h 1644"/>
                <a:gd name="T76" fmla="*/ 441 w 335"/>
                <a:gd name="T77" fmla="*/ 375 h 1644"/>
                <a:gd name="T78" fmla="*/ 270 w 335"/>
                <a:gd name="T79" fmla="*/ 407 h 1644"/>
                <a:gd name="T80" fmla="*/ 511 w 335"/>
                <a:gd name="T81" fmla="*/ 371 h 1644"/>
                <a:gd name="T82" fmla="*/ 441 w 335"/>
                <a:gd name="T83" fmla="*/ 367 h 1644"/>
                <a:gd name="T84" fmla="*/ 83 w 335"/>
                <a:gd name="T85" fmla="*/ 414 h 1644"/>
                <a:gd name="T86" fmla="*/ 62 w 335"/>
                <a:gd name="T87" fmla="*/ 283 h 1644"/>
                <a:gd name="T88" fmla="*/ 178 w 335"/>
                <a:gd name="T89" fmla="*/ 283 h 1644"/>
                <a:gd name="T90" fmla="*/ 426 w 335"/>
                <a:gd name="T91" fmla="*/ 279 h 1644"/>
                <a:gd name="T92" fmla="*/ 479 w 335"/>
                <a:gd name="T93" fmla="*/ 273 h 1644"/>
                <a:gd name="T94" fmla="*/ 503 w 335"/>
                <a:gd name="T95" fmla="*/ 289 h 1644"/>
                <a:gd name="T96" fmla="*/ 68 w 335"/>
                <a:gd name="T97" fmla="*/ 236 h 1644"/>
                <a:gd name="T98" fmla="*/ 249 w 335"/>
                <a:gd name="T99" fmla="*/ 86 h 1644"/>
                <a:gd name="T100" fmla="*/ 166 w 335"/>
                <a:gd name="T101" fmla="*/ 95 h 1644"/>
                <a:gd name="T102" fmla="*/ 68 w 335"/>
                <a:gd name="T103" fmla="*/ 194 h 1644"/>
                <a:gd name="T104" fmla="*/ 141 w 335"/>
                <a:gd name="T105" fmla="*/ 216 h 1644"/>
                <a:gd name="T106" fmla="*/ 246 w 335"/>
                <a:gd name="T107" fmla="*/ 254 h 1644"/>
                <a:gd name="T108" fmla="*/ 202 w 335"/>
                <a:gd name="T109" fmla="*/ 266 h 1644"/>
                <a:gd name="T110" fmla="*/ 231 w 335"/>
                <a:gd name="T111" fmla="*/ 286 h 1644"/>
                <a:gd name="T112" fmla="*/ 292 w 335"/>
                <a:gd name="T113" fmla="*/ 373 h 1644"/>
                <a:gd name="T114" fmla="*/ 433 w 335"/>
                <a:gd name="T115" fmla="*/ 179 h 1644"/>
                <a:gd name="T116" fmla="*/ 520 w 335"/>
                <a:gd name="T117" fmla="*/ 193 h 1644"/>
                <a:gd name="T118" fmla="*/ 611 w 335"/>
                <a:gd name="T119" fmla="*/ 194 h 1644"/>
                <a:gd name="T120" fmla="*/ 606 w 335"/>
                <a:gd name="T121" fmla="*/ 231 h 164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5" h="1644">
                  <a:moveTo>
                    <a:pt x="253" y="1531"/>
                  </a:moveTo>
                  <a:cubicBezTo>
                    <a:pt x="253" y="1535"/>
                    <a:pt x="254" y="1538"/>
                    <a:pt x="255" y="1542"/>
                  </a:cubicBezTo>
                  <a:cubicBezTo>
                    <a:pt x="256" y="1542"/>
                    <a:pt x="257" y="1543"/>
                    <a:pt x="258" y="1543"/>
                  </a:cubicBezTo>
                  <a:cubicBezTo>
                    <a:pt x="261" y="1546"/>
                    <a:pt x="264" y="1548"/>
                    <a:pt x="267" y="1551"/>
                  </a:cubicBezTo>
                  <a:cubicBezTo>
                    <a:pt x="271" y="1556"/>
                    <a:pt x="275" y="1561"/>
                    <a:pt x="279" y="1565"/>
                  </a:cubicBezTo>
                  <a:cubicBezTo>
                    <a:pt x="279" y="1565"/>
                    <a:pt x="279" y="1565"/>
                    <a:pt x="279" y="1565"/>
                  </a:cubicBezTo>
                  <a:cubicBezTo>
                    <a:pt x="279" y="1563"/>
                    <a:pt x="279" y="1560"/>
                    <a:pt x="279" y="1558"/>
                  </a:cubicBezTo>
                  <a:cubicBezTo>
                    <a:pt x="279" y="1553"/>
                    <a:pt x="279" y="1549"/>
                    <a:pt x="279" y="1544"/>
                  </a:cubicBezTo>
                  <a:cubicBezTo>
                    <a:pt x="271" y="1538"/>
                    <a:pt x="261" y="1532"/>
                    <a:pt x="253" y="1531"/>
                  </a:cubicBezTo>
                  <a:moveTo>
                    <a:pt x="288" y="1516"/>
                  </a:moveTo>
                  <a:cubicBezTo>
                    <a:pt x="283" y="1517"/>
                    <a:pt x="279" y="1518"/>
                    <a:pt x="275" y="1519"/>
                  </a:cubicBezTo>
                  <a:cubicBezTo>
                    <a:pt x="275" y="1519"/>
                    <a:pt x="275" y="1519"/>
                    <a:pt x="275" y="1519"/>
                  </a:cubicBezTo>
                  <a:cubicBezTo>
                    <a:pt x="272" y="1524"/>
                    <a:pt x="275" y="1531"/>
                    <a:pt x="280" y="1538"/>
                  </a:cubicBezTo>
                  <a:cubicBezTo>
                    <a:pt x="280" y="1536"/>
                    <a:pt x="281" y="1533"/>
                    <a:pt x="281" y="1531"/>
                  </a:cubicBezTo>
                  <a:cubicBezTo>
                    <a:pt x="282" y="1530"/>
                    <a:pt x="282" y="1529"/>
                    <a:pt x="283" y="1529"/>
                  </a:cubicBezTo>
                  <a:cubicBezTo>
                    <a:pt x="283" y="1529"/>
                    <a:pt x="283" y="1529"/>
                    <a:pt x="283" y="1529"/>
                  </a:cubicBezTo>
                  <a:cubicBezTo>
                    <a:pt x="287" y="1529"/>
                    <a:pt x="291" y="1531"/>
                    <a:pt x="294" y="1533"/>
                  </a:cubicBezTo>
                  <a:cubicBezTo>
                    <a:pt x="296" y="1535"/>
                    <a:pt x="299" y="1538"/>
                    <a:pt x="301" y="1542"/>
                  </a:cubicBezTo>
                  <a:cubicBezTo>
                    <a:pt x="304" y="1546"/>
                    <a:pt x="306" y="1550"/>
                    <a:pt x="309" y="1554"/>
                  </a:cubicBezTo>
                  <a:cubicBezTo>
                    <a:pt x="308" y="1545"/>
                    <a:pt x="306" y="1536"/>
                    <a:pt x="303" y="1528"/>
                  </a:cubicBezTo>
                  <a:cubicBezTo>
                    <a:pt x="302" y="1525"/>
                    <a:pt x="301" y="1522"/>
                    <a:pt x="301" y="1520"/>
                  </a:cubicBezTo>
                  <a:cubicBezTo>
                    <a:pt x="297" y="1518"/>
                    <a:pt x="292" y="1517"/>
                    <a:pt x="288" y="1516"/>
                  </a:cubicBezTo>
                  <a:moveTo>
                    <a:pt x="181" y="1510"/>
                  </a:moveTo>
                  <a:cubicBezTo>
                    <a:pt x="177" y="1512"/>
                    <a:pt x="174" y="1515"/>
                    <a:pt x="169" y="1517"/>
                  </a:cubicBezTo>
                  <a:cubicBezTo>
                    <a:pt x="165" y="1519"/>
                    <a:pt x="160" y="1519"/>
                    <a:pt x="156" y="1521"/>
                  </a:cubicBezTo>
                  <a:cubicBezTo>
                    <a:pt x="163" y="1520"/>
                    <a:pt x="169" y="1518"/>
                    <a:pt x="175" y="1517"/>
                  </a:cubicBezTo>
                  <a:cubicBezTo>
                    <a:pt x="178" y="1516"/>
                    <a:pt x="180" y="1516"/>
                    <a:pt x="183" y="1515"/>
                  </a:cubicBezTo>
                  <a:cubicBezTo>
                    <a:pt x="182" y="1514"/>
                    <a:pt x="181" y="1513"/>
                    <a:pt x="181" y="1511"/>
                  </a:cubicBezTo>
                  <a:cubicBezTo>
                    <a:pt x="181" y="1510"/>
                    <a:pt x="181" y="1510"/>
                    <a:pt x="181" y="1510"/>
                  </a:cubicBezTo>
                  <a:moveTo>
                    <a:pt x="33" y="1505"/>
                  </a:moveTo>
                  <a:cubicBezTo>
                    <a:pt x="29" y="1505"/>
                    <a:pt x="25" y="1507"/>
                    <a:pt x="21" y="1510"/>
                  </a:cubicBezTo>
                  <a:cubicBezTo>
                    <a:pt x="16" y="1511"/>
                    <a:pt x="9" y="1517"/>
                    <a:pt x="2" y="1521"/>
                  </a:cubicBezTo>
                  <a:cubicBezTo>
                    <a:pt x="0" y="1523"/>
                    <a:pt x="0" y="1524"/>
                    <a:pt x="0" y="1525"/>
                  </a:cubicBezTo>
                  <a:cubicBezTo>
                    <a:pt x="0" y="1532"/>
                    <a:pt x="0" y="1539"/>
                    <a:pt x="0" y="1545"/>
                  </a:cubicBezTo>
                  <a:cubicBezTo>
                    <a:pt x="0" y="1545"/>
                    <a:pt x="0" y="1545"/>
                    <a:pt x="0" y="1545"/>
                  </a:cubicBezTo>
                  <a:cubicBezTo>
                    <a:pt x="0" y="1545"/>
                    <a:pt x="0" y="1545"/>
                    <a:pt x="0" y="1545"/>
                  </a:cubicBezTo>
                  <a:cubicBezTo>
                    <a:pt x="0" y="1545"/>
                    <a:pt x="1" y="1545"/>
                    <a:pt x="1" y="1544"/>
                  </a:cubicBezTo>
                  <a:cubicBezTo>
                    <a:pt x="2" y="1543"/>
                    <a:pt x="3" y="1542"/>
                    <a:pt x="4" y="1541"/>
                  </a:cubicBezTo>
                  <a:cubicBezTo>
                    <a:pt x="5" y="1539"/>
                    <a:pt x="8" y="1537"/>
                    <a:pt x="11" y="1536"/>
                  </a:cubicBezTo>
                  <a:cubicBezTo>
                    <a:pt x="11" y="1536"/>
                    <a:pt x="11" y="1536"/>
                    <a:pt x="11" y="1536"/>
                  </a:cubicBezTo>
                  <a:cubicBezTo>
                    <a:pt x="12" y="1536"/>
                    <a:pt x="12" y="1536"/>
                    <a:pt x="13" y="1536"/>
                  </a:cubicBezTo>
                  <a:cubicBezTo>
                    <a:pt x="14" y="1536"/>
                    <a:pt x="16" y="1537"/>
                    <a:pt x="18" y="1538"/>
                  </a:cubicBezTo>
                  <a:cubicBezTo>
                    <a:pt x="19" y="1539"/>
                    <a:pt x="20" y="1540"/>
                    <a:pt x="21" y="1542"/>
                  </a:cubicBezTo>
                  <a:cubicBezTo>
                    <a:pt x="24" y="1545"/>
                    <a:pt x="26" y="1548"/>
                    <a:pt x="29" y="1550"/>
                  </a:cubicBezTo>
                  <a:cubicBezTo>
                    <a:pt x="31" y="1552"/>
                    <a:pt x="32" y="1553"/>
                    <a:pt x="34" y="1553"/>
                  </a:cubicBezTo>
                  <a:cubicBezTo>
                    <a:pt x="35" y="1553"/>
                    <a:pt x="36" y="1554"/>
                    <a:pt x="36" y="1555"/>
                  </a:cubicBezTo>
                  <a:cubicBezTo>
                    <a:pt x="36" y="1556"/>
                    <a:pt x="35" y="1557"/>
                    <a:pt x="34" y="1557"/>
                  </a:cubicBezTo>
                  <a:cubicBezTo>
                    <a:pt x="34" y="1557"/>
                    <a:pt x="34" y="1557"/>
                    <a:pt x="34" y="1557"/>
                  </a:cubicBezTo>
                  <a:cubicBezTo>
                    <a:pt x="32" y="1557"/>
                    <a:pt x="30" y="1556"/>
                    <a:pt x="28" y="1555"/>
                  </a:cubicBezTo>
                  <a:cubicBezTo>
                    <a:pt x="26" y="1554"/>
                    <a:pt x="25" y="1552"/>
                    <a:pt x="23" y="1551"/>
                  </a:cubicBezTo>
                  <a:cubicBezTo>
                    <a:pt x="21" y="1547"/>
                    <a:pt x="18" y="1544"/>
                    <a:pt x="16" y="1542"/>
                  </a:cubicBezTo>
                  <a:cubicBezTo>
                    <a:pt x="15" y="1541"/>
                    <a:pt x="14" y="1540"/>
                    <a:pt x="13" y="1540"/>
                  </a:cubicBezTo>
                  <a:cubicBezTo>
                    <a:pt x="13" y="1540"/>
                    <a:pt x="13" y="1540"/>
                    <a:pt x="13" y="1540"/>
                  </a:cubicBezTo>
                  <a:cubicBezTo>
                    <a:pt x="12" y="1540"/>
                    <a:pt x="12" y="1540"/>
                    <a:pt x="12" y="1540"/>
                  </a:cubicBezTo>
                  <a:cubicBezTo>
                    <a:pt x="12" y="1540"/>
                    <a:pt x="12" y="1540"/>
                    <a:pt x="12" y="1540"/>
                  </a:cubicBezTo>
                  <a:cubicBezTo>
                    <a:pt x="11" y="1540"/>
                    <a:pt x="9" y="1541"/>
                    <a:pt x="8" y="1543"/>
                  </a:cubicBezTo>
                  <a:cubicBezTo>
                    <a:pt x="7" y="1544"/>
                    <a:pt x="5" y="1546"/>
                    <a:pt x="4" y="1547"/>
                  </a:cubicBezTo>
                  <a:cubicBezTo>
                    <a:pt x="3" y="1548"/>
                    <a:pt x="2" y="1549"/>
                    <a:pt x="0" y="1549"/>
                  </a:cubicBezTo>
                  <a:cubicBezTo>
                    <a:pt x="0" y="1549"/>
                    <a:pt x="0" y="1549"/>
                    <a:pt x="0" y="1549"/>
                  </a:cubicBezTo>
                  <a:cubicBezTo>
                    <a:pt x="0" y="1549"/>
                    <a:pt x="0" y="1549"/>
                    <a:pt x="0" y="1549"/>
                  </a:cubicBezTo>
                  <a:cubicBezTo>
                    <a:pt x="0" y="1562"/>
                    <a:pt x="0" y="1570"/>
                    <a:pt x="0" y="1570"/>
                  </a:cubicBezTo>
                  <a:cubicBezTo>
                    <a:pt x="0" y="1571"/>
                    <a:pt x="0" y="1571"/>
                    <a:pt x="0" y="1571"/>
                  </a:cubicBezTo>
                  <a:cubicBezTo>
                    <a:pt x="0" y="1606"/>
                    <a:pt x="64" y="1636"/>
                    <a:pt x="152" y="1644"/>
                  </a:cubicBezTo>
                  <a:cubicBezTo>
                    <a:pt x="187" y="1643"/>
                    <a:pt x="220" y="1638"/>
                    <a:pt x="248" y="1631"/>
                  </a:cubicBezTo>
                  <a:cubicBezTo>
                    <a:pt x="280" y="1623"/>
                    <a:pt x="305" y="1612"/>
                    <a:pt x="319" y="1598"/>
                  </a:cubicBezTo>
                  <a:cubicBezTo>
                    <a:pt x="329" y="1590"/>
                    <a:pt x="335" y="1580"/>
                    <a:pt x="335" y="1571"/>
                  </a:cubicBezTo>
                  <a:cubicBezTo>
                    <a:pt x="335" y="1571"/>
                    <a:pt x="335" y="1551"/>
                    <a:pt x="335" y="1526"/>
                  </a:cubicBezTo>
                  <a:cubicBezTo>
                    <a:pt x="335" y="1525"/>
                    <a:pt x="333" y="1522"/>
                    <a:pt x="331" y="1518"/>
                  </a:cubicBezTo>
                  <a:cubicBezTo>
                    <a:pt x="331" y="1518"/>
                    <a:pt x="331" y="1518"/>
                    <a:pt x="331" y="1518"/>
                  </a:cubicBezTo>
                  <a:cubicBezTo>
                    <a:pt x="328" y="1517"/>
                    <a:pt x="326" y="1516"/>
                    <a:pt x="323" y="1515"/>
                  </a:cubicBezTo>
                  <a:cubicBezTo>
                    <a:pt x="322" y="1515"/>
                    <a:pt x="321" y="1514"/>
                    <a:pt x="319" y="1514"/>
                  </a:cubicBezTo>
                  <a:cubicBezTo>
                    <a:pt x="320" y="1516"/>
                    <a:pt x="321" y="1517"/>
                    <a:pt x="322" y="1519"/>
                  </a:cubicBezTo>
                  <a:cubicBezTo>
                    <a:pt x="324" y="1521"/>
                    <a:pt x="325" y="1524"/>
                    <a:pt x="325" y="1526"/>
                  </a:cubicBezTo>
                  <a:cubicBezTo>
                    <a:pt x="325" y="1527"/>
                    <a:pt x="325" y="1527"/>
                    <a:pt x="325" y="1527"/>
                  </a:cubicBezTo>
                  <a:cubicBezTo>
                    <a:pt x="325" y="1527"/>
                    <a:pt x="325" y="1527"/>
                    <a:pt x="325" y="1527"/>
                  </a:cubicBezTo>
                  <a:cubicBezTo>
                    <a:pt x="325" y="1528"/>
                    <a:pt x="324" y="1529"/>
                    <a:pt x="323" y="1529"/>
                  </a:cubicBezTo>
                  <a:cubicBezTo>
                    <a:pt x="323" y="1529"/>
                    <a:pt x="323" y="1529"/>
                    <a:pt x="323" y="1529"/>
                  </a:cubicBezTo>
                  <a:cubicBezTo>
                    <a:pt x="322" y="1529"/>
                    <a:pt x="321" y="1528"/>
                    <a:pt x="321" y="1527"/>
                  </a:cubicBezTo>
                  <a:cubicBezTo>
                    <a:pt x="321" y="1526"/>
                    <a:pt x="321" y="1526"/>
                    <a:pt x="321" y="1526"/>
                  </a:cubicBezTo>
                  <a:cubicBezTo>
                    <a:pt x="321" y="1525"/>
                    <a:pt x="320" y="1523"/>
                    <a:pt x="319" y="1521"/>
                  </a:cubicBezTo>
                  <a:cubicBezTo>
                    <a:pt x="318" y="1518"/>
                    <a:pt x="316" y="1516"/>
                    <a:pt x="313" y="1513"/>
                  </a:cubicBezTo>
                  <a:cubicBezTo>
                    <a:pt x="312" y="1513"/>
                    <a:pt x="311" y="1513"/>
                    <a:pt x="310" y="1513"/>
                  </a:cubicBezTo>
                  <a:cubicBezTo>
                    <a:pt x="307" y="1513"/>
                    <a:pt x="305" y="1513"/>
                    <a:pt x="303" y="1514"/>
                  </a:cubicBezTo>
                  <a:cubicBezTo>
                    <a:pt x="304" y="1518"/>
                    <a:pt x="306" y="1522"/>
                    <a:pt x="307" y="1527"/>
                  </a:cubicBezTo>
                  <a:cubicBezTo>
                    <a:pt x="310" y="1536"/>
                    <a:pt x="313" y="1546"/>
                    <a:pt x="313" y="1557"/>
                  </a:cubicBezTo>
                  <a:cubicBezTo>
                    <a:pt x="313" y="1558"/>
                    <a:pt x="313" y="1560"/>
                    <a:pt x="313" y="1561"/>
                  </a:cubicBezTo>
                  <a:cubicBezTo>
                    <a:pt x="313" y="1562"/>
                    <a:pt x="312" y="1563"/>
                    <a:pt x="311" y="1563"/>
                  </a:cubicBezTo>
                  <a:cubicBezTo>
                    <a:pt x="311" y="1563"/>
                    <a:pt x="311" y="1563"/>
                    <a:pt x="311" y="1563"/>
                  </a:cubicBezTo>
                  <a:cubicBezTo>
                    <a:pt x="310" y="1563"/>
                    <a:pt x="309" y="1563"/>
                    <a:pt x="309" y="1562"/>
                  </a:cubicBezTo>
                  <a:cubicBezTo>
                    <a:pt x="306" y="1558"/>
                    <a:pt x="304" y="1553"/>
                    <a:pt x="301" y="1549"/>
                  </a:cubicBezTo>
                  <a:cubicBezTo>
                    <a:pt x="298" y="1544"/>
                    <a:pt x="295" y="1539"/>
                    <a:pt x="291" y="1536"/>
                  </a:cubicBezTo>
                  <a:cubicBezTo>
                    <a:pt x="289" y="1535"/>
                    <a:pt x="287" y="1534"/>
                    <a:pt x="285" y="1533"/>
                  </a:cubicBezTo>
                  <a:cubicBezTo>
                    <a:pt x="284" y="1537"/>
                    <a:pt x="284" y="1540"/>
                    <a:pt x="283" y="1543"/>
                  </a:cubicBezTo>
                  <a:cubicBezTo>
                    <a:pt x="287" y="1548"/>
                    <a:pt x="290" y="1552"/>
                    <a:pt x="292" y="1554"/>
                  </a:cubicBezTo>
                  <a:cubicBezTo>
                    <a:pt x="290" y="1552"/>
                    <a:pt x="287" y="1550"/>
                    <a:pt x="283" y="1547"/>
                  </a:cubicBezTo>
                  <a:cubicBezTo>
                    <a:pt x="283" y="1551"/>
                    <a:pt x="283" y="1554"/>
                    <a:pt x="283" y="1558"/>
                  </a:cubicBezTo>
                  <a:cubicBezTo>
                    <a:pt x="283" y="1560"/>
                    <a:pt x="283" y="1562"/>
                    <a:pt x="283" y="1565"/>
                  </a:cubicBezTo>
                  <a:cubicBezTo>
                    <a:pt x="283" y="1566"/>
                    <a:pt x="283" y="1568"/>
                    <a:pt x="283" y="1569"/>
                  </a:cubicBezTo>
                  <a:cubicBezTo>
                    <a:pt x="283" y="1570"/>
                    <a:pt x="282" y="1571"/>
                    <a:pt x="282" y="1571"/>
                  </a:cubicBezTo>
                  <a:cubicBezTo>
                    <a:pt x="281" y="1571"/>
                    <a:pt x="281" y="1571"/>
                    <a:pt x="281" y="1571"/>
                  </a:cubicBezTo>
                  <a:cubicBezTo>
                    <a:pt x="280" y="1571"/>
                    <a:pt x="280" y="1571"/>
                    <a:pt x="280" y="1571"/>
                  </a:cubicBezTo>
                  <a:cubicBezTo>
                    <a:pt x="275" y="1568"/>
                    <a:pt x="272" y="1563"/>
                    <a:pt x="268" y="1559"/>
                  </a:cubicBezTo>
                  <a:cubicBezTo>
                    <a:pt x="270" y="1562"/>
                    <a:pt x="271" y="1565"/>
                    <a:pt x="270" y="1567"/>
                  </a:cubicBezTo>
                  <a:cubicBezTo>
                    <a:pt x="266" y="1562"/>
                    <a:pt x="261" y="1555"/>
                    <a:pt x="257" y="1548"/>
                  </a:cubicBezTo>
                  <a:cubicBezTo>
                    <a:pt x="257" y="1547"/>
                    <a:pt x="256" y="1547"/>
                    <a:pt x="256" y="1547"/>
                  </a:cubicBezTo>
                  <a:cubicBezTo>
                    <a:pt x="254" y="1545"/>
                    <a:pt x="252" y="1544"/>
                    <a:pt x="249" y="1544"/>
                  </a:cubicBezTo>
                  <a:cubicBezTo>
                    <a:pt x="249" y="1544"/>
                    <a:pt x="249" y="1544"/>
                    <a:pt x="249" y="1544"/>
                  </a:cubicBezTo>
                  <a:cubicBezTo>
                    <a:pt x="249" y="1548"/>
                    <a:pt x="249" y="1551"/>
                    <a:pt x="249" y="1555"/>
                  </a:cubicBezTo>
                  <a:cubicBezTo>
                    <a:pt x="249" y="1560"/>
                    <a:pt x="249" y="1565"/>
                    <a:pt x="247" y="1570"/>
                  </a:cubicBezTo>
                  <a:cubicBezTo>
                    <a:pt x="247" y="1570"/>
                    <a:pt x="246" y="1571"/>
                    <a:pt x="245" y="1571"/>
                  </a:cubicBezTo>
                  <a:cubicBezTo>
                    <a:pt x="245" y="1571"/>
                    <a:pt x="245" y="1571"/>
                    <a:pt x="245" y="1571"/>
                  </a:cubicBezTo>
                  <a:cubicBezTo>
                    <a:pt x="239" y="1569"/>
                    <a:pt x="236" y="1565"/>
                    <a:pt x="233" y="1561"/>
                  </a:cubicBezTo>
                  <a:cubicBezTo>
                    <a:pt x="230" y="1557"/>
                    <a:pt x="228" y="1553"/>
                    <a:pt x="224" y="1550"/>
                  </a:cubicBezTo>
                  <a:cubicBezTo>
                    <a:pt x="223" y="1548"/>
                    <a:pt x="221" y="1547"/>
                    <a:pt x="219" y="1546"/>
                  </a:cubicBezTo>
                  <a:cubicBezTo>
                    <a:pt x="218" y="1549"/>
                    <a:pt x="218" y="1554"/>
                    <a:pt x="217" y="1559"/>
                  </a:cubicBezTo>
                  <a:cubicBezTo>
                    <a:pt x="216" y="1566"/>
                    <a:pt x="215" y="1573"/>
                    <a:pt x="213" y="1579"/>
                  </a:cubicBezTo>
                  <a:cubicBezTo>
                    <a:pt x="212" y="1583"/>
                    <a:pt x="210" y="1587"/>
                    <a:pt x="208" y="1589"/>
                  </a:cubicBezTo>
                  <a:cubicBezTo>
                    <a:pt x="207" y="1590"/>
                    <a:pt x="205" y="1591"/>
                    <a:pt x="203" y="1591"/>
                  </a:cubicBezTo>
                  <a:cubicBezTo>
                    <a:pt x="202" y="1591"/>
                    <a:pt x="202" y="1591"/>
                    <a:pt x="202" y="1591"/>
                  </a:cubicBezTo>
                  <a:cubicBezTo>
                    <a:pt x="202" y="1591"/>
                    <a:pt x="202" y="1591"/>
                    <a:pt x="202" y="1591"/>
                  </a:cubicBezTo>
                  <a:cubicBezTo>
                    <a:pt x="199" y="1591"/>
                    <a:pt x="197" y="1591"/>
                    <a:pt x="195" y="1589"/>
                  </a:cubicBezTo>
                  <a:cubicBezTo>
                    <a:pt x="193" y="1588"/>
                    <a:pt x="192" y="1586"/>
                    <a:pt x="191" y="1584"/>
                  </a:cubicBezTo>
                  <a:cubicBezTo>
                    <a:pt x="188" y="1580"/>
                    <a:pt x="186" y="1576"/>
                    <a:pt x="183" y="1573"/>
                  </a:cubicBezTo>
                  <a:cubicBezTo>
                    <a:pt x="182" y="1571"/>
                    <a:pt x="180" y="1569"/>
                    <a:pt x="178" y="1569"/>
                  </a:cubicBezTo>
                  <a:cubicBezTo>
                    <a:pt x="178" y="1569"/>
                    <a:pt x="178" y="1569"/>
                    <a:pt x="178" y="1569"/>
                  </a:cubicBezTo>
                  <a:cubicBezTo>
                    <a:pt x="178" y="1569"/>
                    <a:pt x="178" y="1569"/>
                    <a:pt x="178" y="1569"/>
                  </a:cubicBezTo>
                  <a:cubicBezTo>
                    <a:pt x="177" y="1569"/>
                    <a:pt x="175" y="1570"/>
                    <a:pt x="174" y="1571"/>
                  </a:cubicBezTo>
                  <a:cubicBezTo>
                    <a:pt x="172" y="1572"/>
                    <a:pt x="170" y="1574"/>
                    <a:pt x="168" y="1575"/>
                  </a:cubicBezTo>
                  <a:cubicBezTo>
                    <a:pt x="166" y="1576"/>
                    <a:pt x="165" y="1577"/>
                    <a:pt x="163" y="1577"/>
                  </a:cubicBezTo>
                  <a:cubicBezTo>
                    <a:pt x="162" y="1577"/>
                    <a:pt x="160" y="1577"/>
                    <a:pt x="159" y="1577"/>
                  </a:cubicBezTo>
                  <a:cubicBezTo>
                    <a:pt x="159" y="1577"/>
                    <a:pt x="159" y="1577"/>
                    <a:pt x="159" y="1577"/>
                  </a:cubicBezTo>
                  <a:cubicBezTo>
                    <a:pt x="156" y="1577"/>
                    <a:pt x="153" y="1577"/>
                    <a:pt x="151" y="1576"/>
                  </a:cubicBezTo>
                  <a:cubicBezTo>
                    <a:pt x="148" y="1576"/>
                    <a:pt x="146" y="1575"/>
                    <a:pt x="143" y="1575"/>
                  </a:cubicBezTo>
                  <a:cubicBezTo>
                    <a:pt x="141" y="1575"/>
                    <a:pt x="139" y="1575"/>
                    <a:pt x="136" y="1575"/>
                  </a:cubicBezTo>
                  <a:cubicBezTo>
                    <a:pt x="136" y="1575"/>
                    <a:pt x="136" y="1575"/>
                    <a:pt x="136" y="1575"/>
                  </a:cubicBezTo>
                  <a:cubicBezTo>
                    <a:pt x="136" y="1575"/>
                    <a:pt x="136" y="1575"/>
                    <a:pt x="136" y="1575"/>
                  </a:cubicBezTo>
                  <a:cubicBezTo>
                    <a:pt x="133" y="1575"/>
                    <a:pt x="129" y="1575"/>
                    <a:pt x="127" y="1575"/>
                  </a:cubicBezTo>
                  <a:cubicBezTo>
                    <a:pt x="124" y="1576"/>
                    <a:pt x="122" y="1577"/>
                    <a:pt x="120" y="1578"/>
                  </a:cubicBezTo>
                  <a:cubicBezTo>
                    <a:pt x="120" y="1579"/>
                    <a:pt x="120" y="1579"/>
                    <a:pt x="119" y="1579"/>
                  </a:cubicBezTo>
                  <a:cubicBezTo>
                    <a:pt x="118" y="1579"/>
                    <a:pt x="118" y="1579"/>
                    <a:pt x="118" y="1578"/>
                  </a:cubicBezTo>
                  <a:cubicBezTo>
                    <a:pt x="117" y="1578"/>
                    <a:pt x="117" y="1576"/>
                    <a:pt x="118" y="1576"/>
                  </a:cubicBezTo>
                  <a:cubicBezTo>
                    <a:pt x="120" y="1573"/>
                    <a:pt x="123" y="1572"/>
                    <a:pt x="126" y="1572"/>
                  </a:cubicBezTo>
                  <a:cubicBezTo>
                    <a:pt x="129" y="1571"/>
                    <a:pt x="133" y="1571"/>
                    <a:pt x="136" y="1571"/>
                  </a:cubicBezTo>
                  <a:cubicBezTo>
                    <a:pt x="139" y="1571"/>
                    <a:pt x="141" y="1571"/>
                    <a:pt x="143" y="1571"/>
                  </a:cubicBezTo>
                  <a:cubicBezTo>
                    <a:pt x="147" y="1571"/>
                    <a:pt x="149" y="1572"/>
                    <a:pt x="152" y="1572"/>
                  </a:cubicBezTo>
                  <a:cubicBezTo>
                    <a:pt x="154" y="1573"/>
                    <a:pt x="156" y="1573"/>
                    <a:pt x="159" y="1573"/>
                  </a:cubicBezTo>
                  <a:cubicBezTo>
                    <a:pt x="160" y="1573"/>
                    <a:pt x="161" y="1573"/>
                    <a:pt x="163" y="1573"/>
                  </a:cubicBezTo>
                  <a:cubicBezTo>
                    <a:pt x="164" y="1573"/>
                    <a:pt x="165" y="1572"/>
                    <a:pt x="167" y="1571"/>
                  </a:cubicBezTo>
                  <a:cubicBezTo>
                    <a:pt x="169" y="1569"/>
                    <a:pt x="171" y="1568"/>
                    <a:pt x="173" y="1567"/>
                  </a:cubicBezTo>
                  <a:cubicBezTo>
                    <a:pt x="175" y="1566"/>
                    <a:pt x="176" y="1565"/>
                    <a:pt x="178" y="1565"/>
                  </a:cubicBezTo>
                  <a:cubicBezTo>
                    <a:pt x="179" y="1565"/>
                    <a:pt x="179" y="1565"/>
                    <a:pt x="179" y="1565"/>
                  </a:cubicBezTo>
                  <a:cubicBezTo>
                    <a:pt x="181" y="1566"/>
                    <a:pt x="183" y="1567"/>
                    <a:pt x="185" y="1568"/>
                  </a:cubicBezTo>
                  <a:cubicBezTo>
                    <a:pt x="187" y="1570"/>
                    <a:pt x="188" y="1572"/>
                    <a:pt x="189" y="1574"/>
                  </a:cubicBezTo>
                  <a:cubicBezTo>
                    <a:pt x="192" y="1578"/>
                    <a:pt x="194" y="1582"/>
                    <a:pt x="196" y="1585"/>
                  </a:cubicBezTo>
                  <a:cubicBezTo>
                    <a:pt x="198" y="1587"/>
                    <a:pt x="200" y="1587"/>
                    <a:pt x="202" y="1587"/>
                  </a:cubicBezTo>
                  <a:cubicBezTo>
                    <a:pt x="202" y="1587"/>
                    <a:pt x="202" y="1587"/>
                    <a:pt x="202" y="1587"/>
                  </a:cubicBezTo>
                  <a:cubicBezTo>
                    <a:pt x="203" y="1587"/>
                    <a:pt x="204" y="1587"/>
                    <a:pt x="204" y="1587"/>
                  </a:cubicBezTo>
                  <a:cubicBezTo>
                    <a:pt x="205" y="1586"/>
                    <a:pt x="206" y="1585"/>
                    <a:pt x="206" y="1584"/>
                  </a:cubicBezTo>
                  <a:cubicBezTo>
                    <a:pt x="208" y="1582"/>
                    <a:pt x="209" y="1580"/>
                    <a:pt x="210" y="1576"/>
                  </a:cubicBezTo>
                  <a:cubicBezTo>
                    <a:pt x="212" y="1569"/>
                    <a:pt x="213" y="1561"/>
                    <a:pt x="214" y="1554"/>
                  </a:cubicBezTo>
                  <a:cubicBezTo>
                    <a:pt x="214" y="1549"/>
                    <a:pt x="215" y="1545"/>
                    <a:pt x="215" y="1543"/>
                  </a:cubicBezTo>
                  <a:cubicBezTo>
                    <a:pt x="216" y="1542"/>
                    <a:pt x="216" y="1542"/>
                    <a:pt x="216" y="1542"/>
                  </a:cubicBezTo>
                  <a:cubicBezTo>
                    <a:pt x="217" y="1541"/>
                    <a:pt x="217" y="1541"/>
                    <a:pt x="217" y="1541"/>
                  </a:cubicBezTo>
                  <a:cubicBezTo>
                    <a:pt x="218" y="1541"/>
                    <a:pt x="218" y="1541"/>
                    <a:pt x="218" y="1541"/>
                  </a:cubicBezTo>
                  <a:cubicBezTo>
                    <a:pt x="224" y="1543"/>
                    <a:pt x="227" y="1547"/>
                    <a:pt x="231" y="1551"/>
                  </a:cubicBezTo>
                  <a:cubicBezTo>
                    <a:pt x="234" y="1555"/>
                    <a:pt x="236" y="1559"/>
                    <a:pt x="239" y="1563"/>
                  </a:cubicBezTo>
                  <a:cubicBezTo>
                    <a:pt x="241" y="1564"/>
                    <a:pt x="242" y="1565"/>
                    <a:pt x="244" y="1566"/>
                  </a:cubicBezTo>
                  <a:cubicBezTo>
                    <a:pt x="245" y="1563"/>
                    <a:pt x="245" y="1559"/>
                    <a:pt x="245" y="1555"/>
                  </a:cubicBezTo>
                  <a:cubicBezTo>
                    <a:pt x="245" y="1551"/>
                    <a:pt x="245" y="1548"/>
                    <a:pt x="245" y="1544"/>
                  </a:cubicBezTo>
                  <a:cubicBezTo>
                    <a:pt x="245" y="1543"/>
                    <a:pt x="245" y="1542"/>
                    <a:pt x="245" y="1541"/>
                  </a:cubicBezTo>
                  <a:cubicBezTo>
                    <a:pt x="245" y="1541"/>
                    <a:pt x="245" y="1540"/>
                    <a:pt x="246" y="1540"/>
                  </a:cubicBezTo>
                  <a:cubicBezTo>
                    <a:pt x="246" y="1540"/>
                    <a:pt x="247" y="1539"/>
                    <a:pt x="247" y="1539"/>
                  </a:cubicBezTo>
                  <a:cubicBezTo>
                    <a:pt x="247" y="1539"/>
                    <a:pt x="247" y="1539"/>
                    <a:pt x="247" y="1539"/>
                  </a:cubicBezTo>
                  <a:cubicBezTo>
                    <a:pt x="248" y="1540"/>
                    <a:pt x="249" y="1540"/>
                    <a:pt x="250" y="1540"/>
                  </a:cubicBezTo>
                  <a:cubicBezTo>
                    <a:pt x="245" y="1535"/>
                    <a:pt x="240" y="1531"/>
                    <a:pt x="236" y="1529"/>
                  </a:cubicBezTo>
                  <a:cubicBezTo>
                    <a:pt x="208" y="1536"/>
                    <a:pt x="179" y="1540"/>
                    <a:pt x="149" y="1540"/>
                  </a:cubicBezTo>
                  <a:cubicBezTo>
                    <a:pt x="144" y="1540"/>
                    <a:pt x="140" y="1541"/>
                    <a:pt x="135" y="1541"/>
                  </a:cubicBezTo>
                  <a:cubicBezTo>
                    <a:pt x="134" y="1542"/>
                    <a:pt x="133" y="1543"/>
                    <a:pt x="132" y="1545"/>
                  </a:cubicBezTo>
                  <a:cubicBezTo>
                    <a:pt x="127" y="1554"/>
                    <a:pt x="120" y="1553"/>
                    <a:pt x="112" y="1558"/>
                  </a:cubicBezTo>
                  <a:cubicBezTo>
                    <a:pt x="107" y="1554"/>
                    <a:pt x="107" y="1546"/>
                    <a:pt x="105" y="1540"/>
                  </a:cubicBezTo>
                  <a:cubicBezTo>
                    <a:pt x="88" y="1540"/>
                    <a:pt x="71" y="1538"/>
                    <a:pt x="56" y="1535"/>
                  </a:cubicBezTo>
                  <a:cubicBezTo>
                    <a:pt x="60" y="1534"/>
                    <a:pt x="64" y="1533"/>
                    <a:pt x="68" y="1532"/>
                  </a:cubicBezTo>
                  <a:cubicBezTo>
                    <a:pt x="65" y="1529"/>
                    <a:pt x="63" y="1524"/>
                    <a:pt x="61" y="1520"/>
                  </a:cubicBezTo>
                  <a:cubicBezTo>
                    <a:pt x="60" y="1521"/>
                    <a:pt x="59" y="1522"/>
                    <a:pt x="57" y="1522"/>
                  </a:cubicBezTo>
                  <a:cubicBezTo>
                    <a:pt x="55" y="1522"/>
                    <a:pt x="54" y="1521"/>
                    <a:pt x="54" y="1518"/>
                  </a:cubicBezTo>
                  <a:cubicBezTo>
                    <a:pt x="54" y="1516"/>
                    <a:pt x="54" y="1516"/>
                    <a:pt x="54" y="1516"/>
                  </a:cubicBezTo>
                  <a:cubicBezTo>
                    <a:pt x="46" y="1514"/>
                    <a:pt x="37" y="1518"/>
                    <a:pt x="36" y="1505"/>
                  </a:cubicBezTo>
                  <a:cubicBezTo>
                    <a:pt x="35" y="1505"/>
                    <a:pt x="34" y="1505"/>
                    <a:pt x="33" y="1505"/>
                  </a:cubicBezTo>
                  <a:moveTo>
                    <a:pt x="119" y="858"/>
                  </a:moveTo>
                  <a:cubicBezTo>
                    <a:pt x="119" y="1510"/>
                    <a:pt x="119" y="1510"/>
                    <a:pt x="119" y="1510"/>
                  </a:cubicBezTo>
                  <a:cubicBezTo>
                    <a:pt x="121" y="1510"/>
                    <a:pt x="123" y="1508"/>
                    <a:pt x="126" y="1504"/>
                  </a:cubicBezTo>
                  <a:cubicBezTo>
                    <a:pt x="128" y="1507"/>
                    <a:pt x="132" y="1509"/>
                    <a:pt x="136" y="1511"/>
                  </a:cubicBezTo>
                  <a:cubicBezTo>
                    <a:pt x="136" y="1351"/>
                    <a:pt x="136" y="1351"/>
                    <a:pt x="136" y="1351"/>
                  </a:cubicBezTo>
                  <a:cubicBezTo>
                    <a:pt x="135" y="1350"/>
                    <a:pt x="135" y="1350"/>
                    <a:pt x="135" y="1349"/>
                  </a:cubicBezTo>
                  <a:cubicBezTo>
                    <a:pt x="135" y="906"/>
                    <a:pt x="135" y="906"/>
                    <a:pt x="135" y="906"/>
                  </a:cubicBezTo>
                  <a:cubicBezTo>
                    <a:pt x="132" y="898"/>
                    <a:pt x="130" y="890"/>
                    <a:pt x="127" y="882"/>
                  </a:cubicBezTo>
                  <a:cubicBezTo>
                    <a:pt x="124" y="874"/>
                    <a:pt x="122" y="866"/>
                    <a:pt x="119" y="858"/>
                  </a:cubicBezTo>
                  <a:moveTo>
                    <a:pt x="101" y="802"/>
                  </a:moveTo>
                  <a:cubicBezTo>
                    <a:pt x="101" y="1506"/>
                    <a:pt x="101" y="1506"/>
                    <a:pt x="101" y="1506"/>
                  </a:cubicBezTo>
                  <a:cubicBezTo>
                    <a:pt x="101" y="1506"/>
                    <a:pt x="102" y="1506"/>
                    <a:pt x="103" y="1506"/>
                  </a:cubicBezTo>
                  <a:cubicBezTo>
                    <a:pt x="103" y="1506"/>
                    <a:pt x="104" y="1506"/>
                    <a:pt x="105" y="1506"/>
                  </a:cubicBezTo>
                  <a:cubicBezTo>
                    <a:pt x="110" y="1507"/>
                    <a:pt x="113" y="1509"/>
                    <a:pt x="115" y="1510"/>
                  </a:cubicBezTo>
                  <a:cubicBezTo>
                    <a:pt x="115" y="845"/>
                    <a:pt x="115" y="845"/>
                    <a:pt x="115" y="845"/>
                  </a:cubicBezTo>
                  <a:cubicBezTo>
                    <a:pt x="111" y="831"/>
                    <a:pt x="106" y="817"/>
                    <a:pt x="101" y="802"/>
                  </a:cubicBezTo>
                  <a:moveTo>
                    <a:pt x="61" y="730"/>
                  </a:moveTo>
                  <a:cubicBezTo>
                    <a:pt x="61" y="1500"/>
                    <a:pt x="61" y="1500"/>
                    <a:pt x="61" y="1500"/>
                  </a:cubicBezTo>
                  <a:cubicBezTo>
                    <a:pt x="64" y="1500"/>
                    <a:pt x="67" y="1501"/>
                    <a:pt x="69" y="1502"/>
                  </a:cubicBezTo>
                  <a:cubicBezTo>
                    <a:pt x="75" y="1504"/>
                    <a:pt x="78" y="1509"/>
                    <a:pt x="83" y="1512"/>
                  </a:cubicBezTo>
                  <a:cubicBezTo>
                    <a:pt x="85" y="1513"/>
                    <a:pt x="86" y="1513"/>
                    <a:pt x="87" y="1513"/>
                  </a:cubicBezTo>
                  <a:cubicBezTo>
                    <a:pt x="88" y="1513"/>
                    <a:pt x="88" y="1513"/>
                    <a:pt x="89" y="1513"/>
                  </a:cubicBezTo>
                  <a:cubicBezTo>
                    <a:pt x="89" y="772"/>
                    <a:pt x="89" y="772"/>
                    <a:pt x="89" y="772"/>
                  </a:cubicBezTo>
                  <a:cubicBezTo>
                    <a:pt x="81" y="757"/>
                    <a:pt x="73" y="743"/>
                    <a:pt x="62" y="731"/>
                  </a:cubicBezTo>
                  <a:cubicBezTo>
                    <a:pt x="62" y="731"/>
                    <a:pt x="61" y="730"/>
                    <a:pt x="61" y="730"/>
                  </a:cubicBezTo>
                  <a:moveTo>
                    <a:pt x="41" y="702"/>
                  </a:moveTo>
                  <a:cubicBezTo>
                    <a:pt x="41" y="1493"/>
                    <a:pt x="41" y="1493"/>
                    <a:pt x="41" y="1493"/>
                  </a:cubicBezTo>
                  <a:cubicBezTo>
                    <a:pt x="44" y="1495"/>
                    <a:pt x="47" y="1497"/>
                    <a:pt x="51" y="1499"/>
                  </a:cubicBezTo>
                  <a:cubicBezTo>
                    <a:pt x="52" y="1499"/>
                    <a:pt x="53" y="1499"/>
                    <a:pt x="54" y="1499"/>
                  </a:cubicBezTo>
                  <a:cubicBezTo>
                    <a:pt x="54" y="720"/>
                    <a:pt x="54" y="720"/>
                    <a:pt x="54" y="720"/>
                  </a:cubicBezTo>
                  <a:cubicBezTo>
                    <a:pt x="49" y="714"/>
                    <a:pt x="45" y="708"/>
                    <a:pt x="41" y="702"/>
                  </a:cubicBezTo>
                  <a:moveTo>
                    <a:pt x="31" y="685"/>
                  </a:moveTo>
                  <a:cubicBezTo>
                    <a:pt x="31" y="1479"/>
                    <a:pt x="31" y="1479"/>
                    <a:pt x="31" y="1479"/>
                  </a:cubicBezTo>
                  <a:cubicBezTo>
                    <a:pt x="33" y="1482"/>
                    <a:pt x="35" y="1486"/>
                    <a:pt x="37" y="1488"/>
                  </a:cubicBezTo>
                  <a:cubicBezTo>
                    <a:pt x="37" y="696"/>
                    <a:pt x="37" y="696"/>
                    <a:pt x="37" y="696"/>
                  </a:cubicBezTo>
                  <a:cubicBezTo>
                    <a:pt x="35" y="692"/>
                    <a:pt x="33" y="688"/>
                    <a:pt x="31" y="685"/>
                  </a:cubicBezTo>
                  <a:moveTo>
                    <a:pt x="54" y="400"/>
                  </a:moveTo>
                  <a:cubicBezTo>
                    <a:pt x="49" y="436"/>
                    <a:pt x="43" y="472"/>
                    <a:pt x="42" y="509"/>
                  </a:cubicBezTo>
                  <a:cubicBezTo>
                    <a:pt x="42" y="538"/>
                    <a:pt x="46" y="568"/>
                    <a:pt x="54" y="596"/>
                  </a:cubicBezTo>
                  <a:cubicBezTo>
                    <a:pt x="54" y="400"/>
                    <a:pt x="54" y="400"/>
                    <a:pt x="54" y="400"/>
                  </a:cubicBezTo>
                  <a:moveTo>
                    <a:pt x="119" y="242"/>
                  </a:moveTo>
                  <a:cubicBezTo>
                    <a:pt x="119" y="730"/>
                    <a:pt x="119" y="730"/>
                    <a:pt x="119" y="730"/>
                  </a:cubicBezTo>
                  <a:cubicBezTo>
                    <a:pt x="123" y="737"/>
                    <a:pt x="126" y="745"/>
                    <a:pt x="129" y="752"/>
                  </a:cubicBezTo>
                  <a:cubicBezTo>
                    <a:pt x="131" y="758"/>
                    <a:pt x="133" y="764"/>
                    <a:pt x="135" y="770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4" y="242"/>
                    <a:pt x="133" y="242"/>
                    <a:pt x="132" y="242"/>
                  </a:cubicBezTo>
                  <a:cubicBezTo>
                    <a:pt x="128" y="242"/>
                    <a:pt x="123" y="242"/>
                    <a:pt x="119" y="242"/>
                  </a:cubicBezTo>
                  <a:moveTo>
                    <a:pt x="101" y="241"/>
                  </a:moveTo>
                  <a:cubicBezTo>
                    <a:pt x="101" y="699"/>
                    <a:pt x="101" y="699"/>
                    <a:pt x="101" y="699"/>
                  </a:cubicBezTo>
                  <a:cubicBezTo>
                    <a:pt x="106" y="707"/>
                    <a:pt x="111" y="714"/>
                    <a:pt x="115" y="722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10" y="242"/>
                    <a:pt x="106" y="241"/>
                    <a:pt x="101" y="241"/>
                  </a:cubicBezTo>
                  <a:moveTo>
                    <a:pt x="181" y="240"/>
                  </a:moveTo>
                  <a:cubicBezTo>
                    <a:pt x="169" y="241"/>
                    <a:pt x="157" y="242"/>
                    <a:pt x="146" y="242"/>
                  </a:cubicBezTo>
                  <a:cubicBezTo>
                    <a:pt x="146" y="818"/>
                    <a:pt x="146" y="818"/>
                    <a:pt x="146" y="818"/>
                  </a:cubicBezTo>
                  <a:cubicBezTo>
                    <a:pt x="154" y="868"/>
                    <a:pt x="153" y="919"/>
                    <a:pt x="153" y="968"/>
                  </a:cubicBezTo>
                  <a:cubicBezTo>
                    <a:pt x="151" y="959"/>
                    <a:pt x="149" y="950"/>
                    <a:pt x="146" y="940"/>
                  </a:cubicBezTo>
                  <a:cubicBezTo>
                    <a:pt x="146" y="1515"/>
                    <a:pt x="146" y="1515"/>
                    <a:pt x="146" y="1515"/>
                  </a:cubicBezTo>
                  <a:cubicBezTo>
                    <a:pt x="149" y="1515"/>
                    <a:pt x="153" y="1516"/>
                    <a:pt x="156" y="1516"/>
                  </a:cubicBezTo>
                  <a:cubicBezTo>
                    <a:pt x="156" y="1516"/>
                    <a:pt x="157" y="1516"/>
                    <a:pt x="157" y="1516"/>
                  </a:cubicBezTo>
                  <a:cubicBezTo>
                    <a:pt x="165" y="1515"/>
                    <a:pt x="173" y="1509"/>
                    <a:pt x="180" y="1509"/>
                  </a:cubicBezTo>
                  <a:cubicBezTo>
                    <a:pt x="181" y="1509"/>
                    <a:pt x="181" y="1509"/>
                    <a:pt x="181" y="1509"/>
                  </a:cubicBezTo>
                  <a:cubicBezTo>
                    <a:pt x="181" y="240"/>
                    <a:pt x="181" y="240"/>
                    <a:pt x="181" y="240"/>
                  </a:cubicBezTo>
                  <a:moveTo>
                    <a:pt x="61" y="238"/>
                  </a:moveTo>
                  <a:cubicBezTo>
                    <a:pt x="61" y="621"/>
                    <a:pt x="61" y="621"/>
                    <a:pt x="61" y="621"/>
                  </a:cubicBezTo>
                  <a:cubicBezTo>
                    <a:pt x="63" y="626"/>
                    <a:pt x="65" y="631"/>
                    <a:pt x="67" y="636"/>
                  </a:cubicBezTo>
                  <a:cubicBezTo>
                    <a:pt x="73" y="651"/>
                    <a:pt x="80" y="665"/>
                    <a:pt x="89" y="678"/>
                  </a:cubicBezTo>
                  <a:cubicBezTo>
                    <a:pt x="89" y="240"/>
                    <a:pt x="89" y="240"/>
                    <a:pt x="89" y="240"/>
                  </a:cubicBezTo>
                  <a:cubicBezTo>
                    <a:pt x="79" y="240"/>
                    <a:pt x="70" y="239"/>
                    <a:pt x="61" y="238"/>
                  </a:cubicBezTo>
                  <a:moveTo>
                    <a:pt x="213" y="236"/>
                  </a:moveTo>
                  <a:cubicBezTo>
                    <a:pt x="207" y="237"/>
                    <a:pt x="200" y="238"/>
                    <a:pt x="193" y="239"/>
                  </a:cubicBezTo>
                  <a:cubicBezTo>
                    <a:pt x="193" y="1511"/>
                    <a:pt x="193" y="1511"/>
                    <a:pt x="193" y="1511"/>
                  </a:cubicBezTo>
                  <a:cubicBezTo>
                    <a:pt x="193" y="1511"/>
                    <a:pt x="193" y="1511"/>
                    <a:pt x="193" y="1511"/>
                  </a:cubicBezTo>
                  <a:cubicBezTo>
                    <a:pt x="194" y="1512"/>
                    <a:pt x="195" y="1512"/>
                    <a:pt x="195" y="1512"/>
                  </a:cubicBezTo>
                  <a:cubicBezTo>
                    <a:pt x="201" y="1511"/>
                    <a:pt x="207" y="1509"/>
                    <a:pt x="213" y="1507"/>
                  </a:cubicBezTo>
                  <a:cubicBezTo>
                    <a:pt x="213" y="236"/>
                    <a:pt x="213" y="236"/>
                    <a:pt x="213" y="236"/>
                  </a:cubicBezTo>
                  <a:moveTo>
                    <a:pt x="41" y="235"/>
                  </a:moveTo>
                  <a:cubicBezTo>
                    <a:pt x="41" y="298"/>
                    <a:pt x="41" y="298"/>
                    <a:pt x="41" y="298"/>
                  </a:cubicBezTo>
                  <a:cubicBezTo>
                    <a:pt x="47" y="305"/>
                    <a:pt x="51" y="312"/>
                    <a:pt x="54" y="320"/>
                  </a:cubicBezTo>
                  <a:cubicBezTo>
                    <a:pt x="54" y="237"/>
                    <a:pt x="54" y="237"/>
                    <a:pt x="54" y="237"/>
                  </a:cubicBezTo>
                  <a:cubicBezTo>
                    <a:pt x="49" y="236"/>
                    <a:pt x="45" y="235"/>
                    <a:pt x="41" y="235"/>
                  </a:cubicBezTo>
                  <a:moveTo>
                    <a:pt x="31" y="233"/>
                  </a:moveTo>
                  <a:cubicBezTo>
                    <a:pt x="31" y="289"/>
                    <a:pt x="31" y="289"/>
                    <a:pt x="31" y="289"/>
                  </a:cubicBezTo>
                  <a:cubicBezTo>
                    <a:pt x="32" y="290"/>
                    <a:pt x="34" y="291"/>
                    <a:pt x="35" y="292"/>
                  </a:cubicBezTo>
                  <a:cubicBezTo>
                    <a:pt x="36" y="292"/>
                    <a:pt x="36" y="293"/>
                    <a:pt x="37" y="294"/>
                  </a:cubicBezTo>
                  <a:cubicBezTo>
                    <a:pt x="37" y="234"/>
                    <a:pt x="37" y="234"/>
                    <a:pt x="37" y="234"/>
                  </a:cubicBezTo>
                  <a:cubicBezTo>
                    <a:pt x="35" y="234"/>
                    <a:pt x="33" y="234"/>
                    <a:pt x="31" y="233"/>
                  </a:cubicBezTo>
                  <a:moveTo>
                    <a:pt x="256" y="228"/>
                  </a:moveTo>
                  <a:cubicBezTo>
                    <a:pt x="245" y="231"/>
                    <a:pt x="235" y="233"/>
                    <a:pt x="225" y="234"/>
                  </a:cubicBezTo>
                  <a:cubicBezTo>
                    <a:pt x="225" y="1177"/>
                    <a:pt x="225" y="1177"/>
                    <a:pt x="225" y="1177"/>
                  </a:cubicBezTo>
                  <a:cubicBezTo>
                    <a:pt x="225" y="1178"/>
                    <a:pt x="224" y="1179"/>
                    <a:pt x="223" y="1179"/>
                  </a:cubicBezTo>
                  <a:cubicBezTo>
                    <a:pt x="222" y="1179"/>
                    <a:pt x="221" y="1178"/>
                    <a:pt x="221" y="1177"/>
                  </a:cubicBezTo>
                  <a:cubicBezTo>
                    <a:pt x="221" y="235"/>
                    <a:pt x="221" y="235"/>
                    <a:pt x="221" y="235"/>
                  </a:cubicBezTo>
                  <a:cubicBezTo>
                    <a:pt x="221" y="235"/>
                    <a:pt x="221" y="235"/>
                    <a:pt x="221" y="235"/>
                  </a:cubicBezTo>
                  <a:cubicBezTo>
                    <a:pt x="221" y="1505"/>
                    <a:pt x="221" y="1505"/>
                    <a:pt x="221" y="1505"/>
                  </a:cubicBezTo>
                  <a:cubicBezTo>
                    <a:pt x="222" y="1504"/>
                    <a:pt x="224" y="1504"/>
                    <a:pt x="226" y="1503"/>
                  </a:cubicBezTo>
                  <a:cubicBezTo>
                    <a:pt x="229" y="1502"/>
                    <a:pt x="231" y="1500"/>
                    <a:pt x="234" y="1499"/>
                  </a:cubicBezTo>
                  <a:cubicBezTo>
                    <a:pt x="238" y="1490"/>
                    <a:pt x="242" y="1481"/>
                    <a:pt x="244" y="1475"/>
                  </a:cubicBezTo>
                  <a:cubicBezTo>
                    <a:pt x="245" y="1480"/>
                    <a:pt x="246" y="1486"/>
                    <a:pt x="246" y="1492"/>
                  </a:cubicBezTo>
                  <a:cubicBezTo>
                    <a:pt x="249" y="1491"/>
                    <a:pt x="253" y="1489"/>
                    <a:pt x="256" y="1488"/>
                  </a:cubicBezTo>
                  <a:cubicBezTo>
                    <a:pt x="256" y="228"/>
                    <a:pt x="256" y="228"/>
                    <a:pt x="256" y="228"/>
                  </a:cubicBezTo>
                  <a:moveTo>
                    <a:pt x="303" y="216"/>
                  </a:moveTo>
                  <a:cubicBezTo>
                    <a:pt x="292" y="219"/>
                    <a:pt x="281" y="222"/>
                    <a:pt x="271" y="225"/>
                  </a:cubicBezTo>
                  <a:cubicBezTo>
                    <a:pt x="271" y="1479"/>
                    <a:pt x="271" y="1479"/>
                    <a:pt x="271" y="1479"/>
                  </a:cubicBezTo>
                  <a:cubicBezTo>
                    <a:pt x="273" y="1474"/>
                    <a:pt x="274" y="1470"/>
                    <a:pt x="277" y="1467"/>
                  </a:cubicBezTo>
                  <a:cubicBezTo>
                    <a:pt x="277" y="1471"/>
                    <a:pt x="277" y="1475"/>
                    <a:pt x="277" y="1479"/>
                  </a:cubicBezTo>
                  <a:cubicBezTo>
                    <a:pt x="278" y="1479"/>
                    <a:pt x="280" y="1478"/>
                    <a:pt x="282" y="1477"/>
                  </a:cubicBezTo>
                  <a:cubicBezTo>
                    <a:pt x="285" y="1465"/>
                    <a:pt x="285" y="1450"/>
                    <a:pt x="291" y="1441"/>
                  </a:cubicBezTo>
                  <a:cubicBezTo>
                    <a:pt x="292" y="1451"/>
                    <a:pt x="293" y="1461"/>
                    <a:pt x="293" y="1470"/>
                  </a:cubicBezTo>
                  <a:cubicBezTo>
                    <a:pt x="297" y="1468"/>
                    <a:pt x="300" y="1465"/>
                    <a:pt x="303" y="1462"/>
                  </a:cubicBezTo>
                  <a:cubicBezTo>
                    <a:pt x="303" y="216"/>
                    <a:pt x="303" y="216"/>
                    <a:pt x="303" y="216"/>
                  </a:cubicBezTo>
                  <a:moveTo>
                    <a:pt x="146" y="192"/>
                  </a:moveTo>
                  <a:cubicBezTo>
                    <a:pt x="146" y="220"/>
                    <a:pt x="146" y="220"/>
                    <a:pt x="146" y="220"/>
                  </a:cubicBezTo>
                  <a:cubicBezTo>
                    <a:pt x="158" y="220"/>
                    <a:pt x="169" y="220"/>
                    <a:pt x="180" y="220"/>
                  </a:cubicBezTo>
                  <a:cubicBezTo>
                    <a:pt x="181" y="220"/>
                    <a:pt x="181" y="220"/>
                    <a:pt x="181" y="220"/>
                  </a:cubicBezTo>
                  <a:cubicBezTo>
                    <a:pt x="181" y="193"/>
                    <a:pt x="181" y="193"/>
                    <a:pt x="181" y="193"/>
                  </a:cubicBezTo>
                  <a:cubicBezTo>
                    <a:pt x="179" y="193"/>
                    <a:pt x="178" y="193"/>
                    <a:pt x="176" y="193"/>
                  </a:cubicBezTo>
                  <a:cubicBezTo>
                    <a:pt x="166" y="193"/>
                    <a:pt x="156" y="192"/>
                    <a:pt x="146" y="192"/>
                  </a:cubicBezTo>
                  <a:moveTo>
                    <a:pt x="213" y="192"/>
                  </a:moveTo>
                  <a:cubicBezTo>
                    <a:pt x="207" y="192"/>
                    <a:pt x="200" y="192"/>
                    <a:pt x="193" y="192"/>
                  </a:cubicBezTo>
                  <a:cubicBezTo>
                    <a:pt x="193" y="220"/>
                    <a:pt x="193" y="220"/>
                    <a:pt x="193" y="220"/>
                  </a:cubicBezTo>
                  <a:cubicBezTo>
                    <a:pt x="200" y="220"/>
                    <a:pt x="207" y="220"/>
                    <a:pt x="213" y="220"/>
                  </a:cubicBezTo>
                  <a:cubicBezTo>
                    <a:pt x="213" y="192"/>
                    <a:pt x="213" y="192"/>
                    <a:pt x="213" y="192"/>
                  </a:cubicBezTo>
                  <a:moveTo>
                    <a:pt x="221" y="191"/>
                  </a:moveTo>
                  <a:cubicBezTo>
                    <a:pt x="221" y="191"/>
                    <a:pt x="221" y="191"/>
                    <a:pt x="221" y="191"/>
                  </a:cubicBezTo>
                  <a:cubicBezTo>
                    <a:pt x="221" y="219"/>
                    <a:pt x="221" y="219"/>
                    <a:pt x="221" y="219"/>
                  </a:cubicBezTo>
                  <a:cubicBezTo>
                    <a:pt x="221" y="219"/>
                    <a:pt x="221" y="219"/>
                    <a:pt x="221" y="219"/>
                  </a:cubicBezTo>
                  <a:cubicBezTo>
                    <a:pt x="221" y="191"/>
                    <a:pt x="221" y="191"/>
                    <a:pt x="221" y="191"/>
                  </a:cubicBezTo>
                  <a:moveTo>
                    <a:pt x="119" y="191"/>
                  </a:moveTo>
                  <a:cubicBezTo>
                    <a:pt x="119" y="218"/>
                    <a:pt x="119" y="218"/>
                    <a:pt x="119" y="218"/>
                  </a:cubicBezTo>
                  <a:cubicBezTo>
                    <a:pt x="124" y="219"/>
                    <a:pt x="130" y="219"/>
                    <a:pt x="135" y="219"/>
                  </a:cubicBezTo>
                  <a:cubicBezTo>
                    <a:pt x="135" y="207"/>
                    <a:pt x="135" y="207"/>
                    <a:pt x="135" y="207"/>
                  </a:cubicBezTo>
                  <a:cubicBezTo>
                    <a:pt x="135" y="206"/>
                    <a:pt x="135" y="206"/>
                    <a:pt x="136" y="205"/>
                  </a:cubicBezTo>
                  <a:cubicBezTo>
                    <a:pt x="136" y="192"/>
                    <a:pt x="136" y="192"/>
                    <a:pt x="136" y="192"/>
                  </a:cubicBezTo>
                  <a:cubicBezTo>
                    <a:pt x="130" y="191"/>
                    <a:pt x="125" y="191"/>
                    <a:pt x="119" y="191"/>
                  </a:cubicBezTo>
                  <a:moveTo>
                    <a:pt x="256" y="188"/>
                  </a:moveTo>
                  <a:cubicBezTo>
                    <a:pt x="246" y="189"/>
                    <a:pt x="236" y="190"/>
                    <a:pt x="225" y="191"/>
                  </a:cubicBezTo>
                  <a:cubicBezTo>
                    <a:pt x="225" y="219"/>
                    <a:pt x="225" y="219"/>
                    <a:pt x="225" y="219"/>
                  </a:cubicBezTo>
                  <a:cubicBezTo>
                    <a:pt x="236" y="219"/>
                    <a:pt x="246" y="218"/>
                    <a:pt x="256" y="218"/>
                  </a:cubicBezTo>
                  <a:cubicBezTo>
                    <a:pt x="256" y="188"/>
                    <a:pt x="256" y="188"/>
                    <a:pt x="256" y="188"/>
                  </a:cubicBezTo>
                  <a:moveTo>
                    <a:pt x="303" y="182"/>
                  </a:moveTo>
                  <a:cubicBezTo>
                    <a:pt x="294" y="183"/>
                    <a:pt x="283" y="185"/>
                    <a:pt x="271" y="187"/>
                  </a:cubicBezTo>
                  <a:cubicBezTo>
                    <a:pt x="271" y="217"/>
                    <a:pt x="271" y="217"/>
                    <a:pt x="271" y="217"/>
                  </a:cubicBezTo>
                  <a:cubicBezTo>
                    <a:pt x="286" y="216"/>
                    <a:pt x="297" y="215"/>
                    <a:pt x="303" y="214"/>
                  </a:cubicBezTo>
                  <a:cubicBezTo>
                    <a:pt x="303" y="182"/>
                    <a:pt x="303" y="182"/>
                    <a:pt x="303" y="182"/>
                  </a:cubicBezTo>
                  <a:moveTo>
                    <a:pt x="221" y="168"/>
                  </a:moveTo>
                  <a:cubicBezTo>
                    <a:pt x="221" y="187"/>
                    <a:pt x="221" y="187"/>
                    <a:pt x="221" y="187"/>
                  </a:cubicBezTo>
                  <a:cubicBezTo>
                    <a:pt x="221" y="187"/>
                    <a:pt x="221" y="187"/>
                    <a:pt x="221" y="187"/>
                  </a:cubicBezTo>
                  <a:cubicBezTo>
                    <a:pt x="221" y="169"/>
                    <a:pt x="221" y="169"/>
                    <a:pt x="221" y="169"/>
                  </a:cubicBezTo>
                  <a:cubicBezTo>
                    <a:pt x="221" y="168"/>
                    <a:pt x="221" y="168"/>
                    <a:pt x="221" y="168"/>
                  </a:cubicBezTo>
                  <a:moveTo>
                    <a:pt x="54" y="153"/>
                  </a:moveTo>
                  <a:cubicBezTo>
                    <a:pt x="53" y="157"/>
                    <a:pt x="54" y="162"/>
                    <a:pt x="53" y="166"/>
                  </a:cubicBezTo>
                  <a:cubicBezTo>
                    <a:pt x="53" y="162"/>
                    <a:pt x="53" y="158"/>
                    <a:pt x="51" y="154"/>
                  </a:cubicBezTo>
                  <a:cubicBezTo>
                    <a:pt x="48" y="165"/>
                    <a:pt x="51" y="175"/>
                    <a:pt x="51" y="185"/>
                  </a:cubicBezTo>
                  <a:cubicBezTo>
                    <a:pt x="46" y="176"/>
                    <a:pt x="45" y="163"/>
                    <a:pt x="41" y="154"/>
                  </a:cubicBezTo>
                  <a:cubicBezTo>
                    <a:pt x="41" y="210"/>
                    <a:pt x="41" y="210"/>
                    <a:pt x="41" y="210"/>
                  </a:cubicBezTo>
                  <a:cubicBezTo>
                    <a:pt x="45" y="211"/>
                    <a:pt x="49" y="212"/>
                    <a:pt x="54" y="212"/>
                  </a:cubicBezTo>
                  <a:cubicBezTo>
                    <a:pt x="54" y="153"/>
                    <a:pt x="54" y="153"/>
                    <a:pt x="54" y="153"/>
                  </a:cubicBezTo>
                  <a:moveTo>
                    <a:pt x="31" y="144"/>
                  </a:moveTo>
                  <a:cubicBezTo>
                    <a:pt x="31" y="209"/>
                    <a:pt x="31" y="209"/>
                    <a:pt x="31" y="209"/>
                  </a:cubicBezTo>
                  <a:cubicBezTo>
                    <a:pt x="33" y="209"/>
                    <a:pt x="35" y="209"/>
                    <a:pt x="37" y="210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37" y="147"/>
                    <a:pt x="36" y="147"/>
                    <a:pt x="36" y="147"/>
                  </a:cubicBezTo>
                  <a:cubicBezTo>
                    <a:pt x="35" y="146"/>
                    <a:pt x="33" y="145"/>
                    <a:pt x="31" y="144"/>
                  </a:cubicBezTo>
                  <a:moveTo>
                    <a:pt x="78" y="137"/>
                  </a:moveTo>
                  <a:cubicBezTo>
                    <a:pt x="71" y="146"/>
                    <a:pt x="71" y="164"/>
                    <a:pt x="73" y="177"/>
                  </a:cubicBezTo>
                  <a:cubicBezTo>
                    <a:pt x="74" y="180"/>
                    <a:pt x="75" y="184"/>
                    <a:pt x="76" y="186"/>
                  </a:cubicBezTo>
                  <a:cubicBezTo>
                    <a:pt x="75" y="184"/>
                    <a:pt x="74" y="181"/>
                    <a:pt x="73" y="177"/>
                  </a:cubicBezTo>
                  <a:cubicBezTo>
                    <a:pt x="70" y="170"/>
                    <a:pt x="66" y="161"/>
                    <a:pt x="61" y="155"/>
                  </a:cubicBezTo>
                  <a:cubicBezTo>
                    <a:pt x="61" y="213"/>
                    <a:pt x="61" y="213"/>
                    <a:pt x="61" y="213"/>
                  </a:cubicBezTo>
                  <a:cubicBezTo>
                    <a:pt x="70" y="214"/>
                    <a:pt x="79" y="215"/>
                    <a:pt x="89" y="216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5" y="142"/>
                    <a:pt x="82" y="139"/>
                    <a:pt x="78" y="137"/>
                  </a:cubicBezTo>
                  <a:moveTo>
                    <a:pt x="205" y="136"/>
                  </a:moveTo>
                  <a:cubicBezTo>
                    <a:pt x="200" y="137"/>
                    <a:pt x="197" y="140"/>
                    <a:pt x="195" y="140"/>
                  </a:cubicBezTo>
                  <a:cubicBezTo>
                    <a:pt x="195" y="140"/>
                    <a:pt x="194" y="139"/>
                    <a:pt x="193" y="139"/>
                  </a:cubicBezTo>
                  <a:cubicBezTo>
                    <a:pt x="193" y="188"/>
                    <a:pt x="193" y="188"/>
                    <a:pt x="193" y="188"/>
                  </a:cubicBezTo>
                  <a:cubicBezTo>
                    <a:pt x="200" y="188"/>
                    <a:pt x="207" y="188"/>
                    <a:pt x="213" y="187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3" y="142"/>
                    <a:pt x="213" y="142"/>
                    <a:pt x="213" y="142"/>
                  </a:cubicBezTo>
                  <a:cubicBezTo>
                    <a:pt x="211" y="145"/>
                    <a:pt x="209" y="148"/>
                    <a:pt x="206" y="149"/>
                  </a:cubicBezTo>
                  <a:cubicBezTo>
                    <a:pt x="207" y="145"/>
                    <a:pt x="206" y="141"/>
                    <a:pt x="205" y="136"/>
                  </a:cubicBezTo>
                  <a:moveTo>
                    <a:pt x="87" y="131"/>
                  </a:moveTo>
                  <a:cubicBezTo>
                    <a:pt x="88" y="132"/>
                    <a:pt x="88" y="133"/>
                    <a:pt x="89" y="134"/>
                  </a:cubicBezTo>
                  <a:cubicBezTo>
                    <a:pt x="89" y="133"/>
                    <a:pt x="89" y="133"/>
                    <a:pt x="89" y="132"/>
                  </a:cubicBezTo>
                  <a:cubicBezTo>
                    <a:pt x="89" y="132"/>
                    <a:pt x="88" y="131"/>
                    <a:pt x="87" y="131"/>
                  </a:cubicBezTo>
                  <a:moveTo>
                    <a:pt x="250" y="127"/>
                  </a:moveTo>
                  <a:cubicBezTo>
                    <a:pt x="245" y="127"/>
                    <a:pt x="243" y="134"/>
                    <a:pt x="240" y="139"/>
                  </a:cubicBezTo>
                  <a:cubicBezTo>
                    <a:pt x="240" y="136"/>
                    <a:pt x="238" y="133"/>
                    <a:pt x="237" y="131"/>
                  </a:cubicBezTo>
                  <a:cubicBezTo>
                    <a:pt x="228" y="138"/>
                    <a:pt x="226" y="155"/>
                    <a:pt x="225" y="170"/>
                  </a:cubicBezTo>
                  <a:cubicBezTo>
                    <a:pt x="225" y="186"/>
                    <a:pt x="225" y="186"/>
                    <a:pt x="225" y="186"/>
                  </a:cubicBezTo>
                  <a:cubicBezTo>
                    <a:pt x="235" y="185"/>
                    <a:pt x="246" y="184"/>
                    <a:pt x="256" y="183"/>
                  </a:cubicBezTo>
                  <a:cubicBezTo>
                    <a:pt x="256" y="139"/>
                    <a:pt x="256" y="139"/>
                    <a:pt x="256" y="139"/>
                  </a:cubicBezTo>
                  <a:cubicBezTo>
                    <a:pt x="256" y="136"/>
                    <a:pt x="258" y="133"/>
                    <a:pt x="261" y="132"/>
                  </a:cubicBezTo>
                  <a:cubicBezTo>
                    <a:pt x="261" y="131"/>
                    <a:pt x="261" y="130"/>
                    <a:pt x="261" y="129"/>
                  </a:cubicBezTo>
                  <a:cubicBezTo>
                    <a:pt x="256" y="132"/>
                    <a:pt x="255" y="142"/>
                    <a:pt x="252" y="147"/>
                  </a:cubicBezTo>
                  <a:cubicBezTo>
                    <a:pt x="251" y="140"/>
                    <a:pt x="252" y="133"/>
                    <a:pt x="250" y="127"/>
                  </a:cubicBezTo>
                  <a:moveTo>
                    <a:pt x="72" y="113"/>
                  </a:moveTo>
                  <a:cubicBezTo>
                    <a:pt x="72" y="114"/>
                    <a:pt x="71" y="116"/>
                    <a:pt x="71" y="117"/>
                  </a:cubicBezTo>
                  <a:cubicBezTo>
                    <a:pt x="72" y="117"/>
                    <a:pt x="73" y="118"/>
                    <a:pt x="74" y="118"/>
                  </a:cubicBezTo>
                  <a:cubicBezTo>
                    <a:pt x="75" y="117"/>
                    <a:pt x="76" y="116"/>
                    <a:pt x="76" y="115"/>
                  </a:cubicBezTo>
                  <a:cubicBezTo>
                    <a:pt x="75" y="114"/>
                    <a:pt x="74" y="113"/>
                    <a:pt x="72" y="113"/>
                  </a:cubicBezTo>
                  <a:moveTo>
                    <a:pt x="35" y="111"/>
                  </a:moveTo>
                  <a:cubicBezTo>
                    <a:pt x="35" y="114"/>
                    <a:pt x="35" y="117"/>
                    <a:pt x="34" y="120"/>
                  </a:cubicBezTo>
                  <a:cubicBezTo>
                    <a:pt x="35" y="120"/>
                    <a:pt x="35" y="120"/>
                    <a:pt x="36" y="120"/>
                  </a:cubicBezTo>
                  <a:cubicBezTo>
                    <a:pt x="36" y="117"/>
                    <a:pt x="36" y="114"/>
                    <a:pt x="35" y="111"/>
                  </a:cubicBezTo>
                  <a:moveTo>
                    <a:pt x="332" y="0"/>
                  </a:moveTo>
                  <a:cubicBezTo>
                    <a:pt x="284" y="19"/>
                    <a:pt x="213" y="32"/>
                    <a:pt x="134" y="32"/>
                  </a:cubicBezTo>
                  <a:cubicBezTo>
                    <a:pt x="86" y="32"/>
                    <a:pt x="41" y="27"/>
                    <a:pt x="2" y="20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0" y="28"/>
                    <a:pt x="41" y="38"/>
                    <a:pt x="57" y="38"/>
                  </a:cubicBezTo>
                  <a:cubicBezTo>
                    <a:pt x="80" y="40"/>
                    <a:pt x="102" y="44"/>
                    <a:pt x="125" y="44"/>
                  </a:cubicBezTo>
                  <a:cubicBezTo>
                    <a:pt x="130" y="44"/>
                    <a:pt x="135" y="44"/>
                    <a:pt x="141" y="43"/>
                  </a:cubicBezTo>
                  <a:cubicBezTo>
                    <a:pt x="175" y="40"/>
                    <a:pt x="210" y="38"/>
                    <a:pt x="245" y="32"/>
                  </a:cubicBezTo>
                  <a:cubicBezTo>
                    <a:pt x="258" y="30"/>
                    <a:pt x="272" y="27"/>
                    <a:pt x="285" y="24"/>
                  </a:cubicBezTo>
                  <a:cubicBezTo>
                    <a:pt x="292" y="22"/>
                    <a:pt x="300" y="20"/>
                    <a:pt x="307" y="19"/>
                  </a:cubicBezTo>
                  <a:cubicBezTo>
                    <a:pt x="300" y="21"/>
                    <a:pt x="293" y="23"/>
                    <a:pt x="285" y="24"/>
                  </a:cubicBezTo>
                  <a:cubicBezTo>
                    <a:pt x="275" y="28"/>
                    <a:pt x="265" y="31"/>
                    <a:pt x="254" y="33"/>
                  </a:cubicBezTo>
                  <a:cubicBezTo>
                    <a:pt x="232" y="36"/>
                    <a:pt x="209" y="38"/>
                    <a:pt x="186" y="40"/>
                  </a:cubicBezTo>
                  <a:cubicBezTo>
                    <a:pt x="151" y="43"/>
                    <a:pt x="118" y="46"/>
                    <a:pt x="83" y="49"/>
                  </a:cubicBezTo>
                  <a:cubicBezTo>
                    <a:pt x="66" y="50"/>
                    <a:pt x="42" y="50"/>
                    <a:pt x="28" y="63"/>
                  </a:cubicBezTo>
                  <a:cubicBezTo>
                    <a:pt x="22" y="69"/>
                    <a:pt x="15" y="83"/>
                    <a:pt x="14" y="94"/>
                  </a:cubicBezTo>
                  <a:cubicBezTo>
                    <a:pt x="20" y="103"/>
                    <a:pt x="26" y="112"/>
                    <a:pt x="31" y="117"/>
                  </a:cubicBezTo>
                  <a:cubicBezTo>
                    <a:pt x="31" y="114"/>
                    <a:pt x="31" y="111"/>
                    <a:pt x="31" y="108"/>
                  </a:cubicBezTo>
                  <a:cubicBezTo>
                    <a:pt x="31" y="105"/>
                    <a:pt x="31" y="103"/>
                    <a:pt x="31" y="101"/>
                  </a:cubicBezTo>
                  <a:cubicBezTo>
                    <a:pt x="31" y="100"/>
                    <a:pt x="32" y="100"/>
                    <a:pt x="32" y="99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5" y="99"/>
                    <a:pt x="35" y="100"/>
                    <a:pt x="36" y="100"/>
                  </a:cubicBezTo>
                  <a:cubicBezTo>
                    <a:pt x="36" y="98"/>
                    <a:pt x="36" y="97"/>
                    <a:pt x="37" y="95"/>
                  </a:cubicBezTo>
                  <a:cubicBezTo>
                    <a:pt x="45" y="100"/>
                    <a:pt x="45" y="117"/>
                    <a:pt x="56" y="119"/>
                  </a:cubicBezTo>
                  <a:cubicBezTo>
                    <a:pt x="57" y="114"/>
                    <a:pt x="57" y="109"/>
                    <a:pt x="57" y="104"/>
                  </a:cubicBezTo>
                  <a:cubicBezTo>
                    <a:pt x="62" y="104"/>
                    <a:pt x="64" y="110"/>
                    <a:pt x="67" y="114"/>
                  </a:cubicBezTo>
                  <a:cubicBezTo>
                    <a:pt x="68" y="113"/>
                    <a:pt x="69" y="111"/>
                    <a:pt x="69" y="110"/>
                  </a:cubicBezTo>
                  <a:cubicBezTo>
                    <a:pt x="69" y="110"/>
                    <a:pt x="69" y="109"/>
                    <a:pt x="70" y="109"/>
                  </a:cubicBezTo>
                  <a:cubicBezTo>
                    <a:pt x="70" y="109"/>
                    <a:pt x="70" y="109"/>
                    <a:pt x="71" y="109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73" y="109"/>
                    <a:pt x="75" y="110"/>
                    <a:pt x="77" y="111"/>
                  </a:cubicBezTo>
                  <a:cubicBezTo>
                    <a:pt x="78" y="105"/>
                    <a:pt x="78" y="98"/>
                    <a:pt x="79" y="93"/>
                  </a:cubicBezTo>
                  <a:cubicBezTo>
                    <a:pt x="82" y="101"/>
                    <a:pt x="84" y="109"/>
                    <a:pt x="91" y="116"/>
                  </a:cubicBezTo>
                  <a:cubicBezTo>
                    <a:pt x="92" y="118"/>
                    <a:pt x="93" y="119"/>
                    <a:pt x="94" y="120"/>
                  </a:cubicBezTo>
                  <a:cubicBezTo>
                    <a:pt x="103" y="122"/>
                    <a:pt x="113" y="122"/>
                    <a:pt x="124" y="125"/>
                  </a:cubicBezTo>
                  <a:cubicBezTo>
                    <a:pt x="125" y="125"/>
                    <a:pt x="125" y="126"/>
                    <a:pt x="125" y="128"/>
                  </a:cubicBezTo>
                  <a:cubicBezTo>
                    <a:pt x="125" y="128"/>
                    <a:pt x="124" y="129"/>
                    <a:pt x="123" y="129"/>
                  </a:cubicBezTo>
                  <a:cubicBezTo>
                    <a:pt x="123" y="129"/>
                    <a:pt x="123" y="129"/>
                    <a:pt x="122" y="129"/>
                  </a:cubicBezTo>
                  <a:cubicBezTo>
                    <a:pt x="115" y="127"/>
                    <a:pt x="109" y="127"/>
                    <a:pt x="102" y="125"/>
                  </a:cubicBezTo>
                  <a:cubicBezTo>
                    <a:pt x="113" y="132"/>
                    <a:pt x="127" y="135"/>
                    <a:pt x="136" y="144"/>
                  </a:cubicBezTo>
                  <a:cubicBezTo>
                    <a:pt x="125" y="139"/>
                    <a:pt x="111" y="128"/>
                    <a:pt x="98" y="128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29"/>
                    <a:pt x="98" y="129"/>
                    <a:pt x="98" y="130"/>
                  </a:cubicBezTo>
                  <a:cubicBezTo>
                    <a:pt x="100" y="131"/>
                    <a:pt x="101" y="133"/>
                    <a:pt x="101" y="135"/>
                  </a:cubicBezTo>
                  <a:cubicBezTo>
                    <a:pt x="101" y="135"/>
                    <a:pt x="101" y="135"/>
                    <a:pt x="101" y="135"/>
                  </a:cubicBezTo>
                  <a:cubicBezTo>
                    <a:pt x="104" y="138"/>
                    <a:pt x="108" y="141"/>
                    <a:pt x="111" y="144"/>
                  </a:cubicBezTo>
                  <a:cubicBezTo>
                    <a:pt x="107" y="143"/>
                    <a:pt x="104" y="141"/>
                    <a:pt x="101" y="140"/>
                  </a:cubicBezTo>
                  <a:cubicBezTo>
                    <a:pt x="101" y="217"/>
                    <a:pt x="101" y="217"/>
                    <a:pt x="101" y="217"/>
                  </a:cubicBezTo>
                  <a:cubicBezTo>
                    <a:pt x="106" y="218"/>
                    <a:pt x="110" y="218"/>
                    <a:pt x="115" y="218"/>
                  </a:cubicBezTo>
                  <a:cubicBezTo>
                    <a:pt x="115" y="190"/>
                    <a:pt x="115" y="190"/>
                    <a:pt x="115" y="190"/>
                  </a:cubicBezTo>
                  <a:cubicBezTo>
                    <a:pt x="110" y="190"/>
                    <a:pt x="106" y="189"/>
                    <a:pt x="101" y="189"/>
                  </a:cubicBezTo>
                  <a:cubicBezTo>
                    <a:pt x="101" y="189"/>
                    <a:pt x="106" y="189"/>
                    <a:pt x="115" y="189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5" y="144"/>
                    <a:pt x="116" y="143"/>
                    <a:pt x="117" y="143"/>
                  </a:cubicBezTo>
                  <a:cubicBezTo>
                    <a:pt x="118" y="143"/>
                    <a:pt x="119" y="144"/>
                    <a:pt x="119" y="145"/>
                  </a:cubicBezTo>
                  <a:cubicBezTo>
                    <a:pt x="119" y="190"/>
                    <a:pt x="119" y="190"/>
                    <a:pt x="119" y="190"/>
                  </a:cubicBezTo>
                  <a:cubicBezTo>
                    <a:pt x="124" y="190"/>
                    <a:pt x="130" y="190"/>
                    <a:pt x="136" y="190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6" y="141"/>
                    <a:pt x="138" y="139"/>
                    <a:pt x="141" y="139"/>
                  </a:cubicBezTo>
                  <a:cubicBezTo>
                    <a:pt x="144" y="139"/>
                    <a:pt x="146" y="141"/>
                    <a:pt x="146" y="144"/>
                  </a:cubicBezTo>
                  <a:cubicBezTo>
                    <a:pt x="146" y="190"/>
                    <a:pt x="146" y="190"/>
                    <a:pt x="146" y="190"/>
                  </a:cubicBezTo>
                  <a:cubicBezTo>
                    <a:pt x="156" y="190"/>
                    <a:pt x="168" y="189"/>
                    <a:pt x="181" y="189"/>
                  </a:cubicBezTo>
                  <a:cubicBezTo>
                    <a:pt x="181" y="135"/>
                    <a:pt x="181" y="135"/>
                    <a:pt x="181" y="135"/>
                  </a:cubicBezTo>
                  <a:cubicBezTo>
                    <a:pt x="179" y="137"/>
                    <a:pt x="177" y="138"/>
                    <a:pt x="174" y="138"/>
                  </a:cubicBezTo>
                  <a:cubicBezTo>
                    <a:pt x="172" y="138"/>
                    <a:pt x="170" y="137"/>
                    <a:pt x="170" y="133"/>
                  </a:cubicBezTo>
                  <a:cubicBezTo>
                    <a:pt x="169" y="134"/>
                    <a:pt x="168" y="134"/>
                    <a:pt x="167" y="134"/>
                  </a:cubicBezTo>
                  <a:cubicBezTo>
                    <a:pt x="171" y="128"/>
                    <a:pt x="171" y="128"/>
                    <a:pt x="171" y="128"/>
                  </a:cubicBezTo>
                  <a:cubicBezTo>
                    <a:pt x="172" y="128"/>
                    <a:pt x="173" y="128"/>
                    <a:pt x="174" y="128"/>
                  </a:cubicBezTo>
                  <a:cubicBezTo>
                    <a:pt x="187" y="128"/>
                    <a:pt x="211" y="100"/>
                    <a:pt x="217" y="91"/>
                  </a:cubicBezTo>
                  <a:cubicBezTo>
                    <a:pt x="217" y="91"/>
                    <a:pt x="217" y="91"/>
                    <a:pt x="217" y="91"/>
                  </a:cubicBezTo>
                  <a:cubicBezTo>
                    <a:pt x="217" y="91"/>
                    <a:pt x="217" y="91"/>
                    <a:pt x="217" y="91"/>
                  </a:cubicBezTo>
                  <a:cubicBezTo>
                    <a:pt x="214" y="99"/>
                    <a:pt x="210" y="107"/>
                    <a:pt x="209" y="115"/>
                  </a:cubicBezTo>
                  <a:cubicBezTo>
                    <a:pt x="213" y="112"/>
                    <a:pt x="218" y="104"/>
                    <a:pt x="224" y="104"/>
                  </a:cubicBezTo>
                  <a:cubicBezTo>
                    <a:pt x="224" y="104"/>
                    <a:pt x="225" y="104"/>
                    <a:pt x="225" y="104"/>
                  </a:cubicBezTo>
                  <a:cubicBezTo>
                    <a:pt x="224" y="107"/>
                    <a:pt x="226" y="110"/>
                    <a:pt x="224" y="113"/>
                  </a:cubicBezTo>
                  <a:cubicBezTo>
                    <a:pt x="225" y="113"/>
                    <a:pt x="226" y="113"/>
                    <a:pt x="227" y="113"/>
                  </a:cubicBezTo>
                  <a:cubicBezTo>
                    <a:pt x="238" y="113"/>
                    <a:pt x="250" y="103"/>
                    <a:pt x="260" y="98"/>
                  </a:cubicBezTo>
                  <a:cubicBezTo>
                    <a:pt x="276" y="88"/>
                    <a:pt x="289" y="76"/>
                    <a:pt x="298" y="60"/>
                  </a:cubicBezTo>
                  <a:cubicBezTo>
                    <a:pt x="298" y="60"/>
                    <a:pt x="298" y="60"/>
                    <a:pt x="298" y="60"/>
                  </a:cubicBezTo>
                  <a:cubicBezTo>
                    <a:pt x="298" y="60"/>
                    <a:pt x="298" y="60"/>
                    <a:pt x="298" y="60"/>
                  </a:cubicBezTo>
                  <a:cubicBezTo>
                    <a:pt x="295" y="79"/>
                    <a:pt x="285" y="96"/>
                    <a:pt x="275" y="112"/>
                  </a:cubicBezTo>
                  <a:cubicBezTo>
                    <a:pt x="290" y="102"/>
                    <a:pt x="302" y="86"/>
                    <a:pt x="316" y="76"/>
                  </a:cubicBezTo>
                  <a:cubicBezTo>
                    <a:pt x="316" y="76"/>
                    <a:pt x="316" y="76"/>
                    <a:pt x="316" y="76"/>
                  </a:cubicBezTo>
                  <a:cubicBezTo>
                    <a:pt x="316" y="76"/>
                    <a:pt x="316" y="76"/>
                    <a:pt x="316" y="76"/>
                  </a:cubicBezTo>
                  <a:cubicBezTo>
                    <a:pt x="313" y="83"/>
                    <a:pt x="305" y="91"/>
                    <a:pt x="306" y="99"/>
                  </a:cubicBezTo>
                  <a:cubicBezTo>
                    <a:pt x="307" y="97"/>
                    <a:pt x="309" y="96"/>
                    <a:pt x="311" y="95"/>
                  </a:cubicBezTo>
                  <a:cubicBezTo>
                    <a:pt x="310" y="97"/>
                    <a:pt x="308" y="99"/>
                    <a:pt x="306" y="101"/>
                  </a:cubicBezTo>
                  <a:cubicBezTo>
                    <a:pt x="306" y="100"/>
                    <a:pt x="306" y="100"/>
                    <a:pt x="306" y="99"/>
                  </a:cubicBezTo>
                  <a:cubicBezTo>
                    <a:pt x="293" y="111"/>
                    <a:pt x="284" y="132"/>
                    <a:pt x="278" y="147"/>
                  </a:cubicBezTo>
                  <a:cubicBezTo>
                    <a:pt x="276" y="153"/>
                    <a:pt x="273" y="160"/>
                    <a:pt x="271" y="167"/>
                  </a:cubicBezTo>
                  <a:cubicBezTo>
                    <a:pt x="271" y="180"/>
                    <a:pt x="271" y="180"/>
                    <a:pt x="271" y="180"/>
                  </a:cubicBezTo>
                  <a:cubicBezTo>
                    <a:pt x="282" y="178"/>
                    <a:pt x="293" y="175"/>
                    <a:pt x="303" y="172"/>
                  </a:cubicBezTo>
                  <a:cubicBezTo>
                    <a:pt x="303" y="117"/>
                    <a:pt x="303" y="117"/>
                    <a:pt x="303" y="117"/>
                  </a:cubicBezTo>
                  <a:cubicBezTo>
                    <a:pt x="303" y="117"/>
                    <a:pt x="303" y="116"/>
                    <a:pt x="304" y="116"/>
                  </a:cubicBezTo>
                  <a:cubicBezTo>
                    <a:pt x="307" y="112"/>
                    <a:pt x="312" y="105"/>
                    <a:pt x="317" y="99"/>
                  </a:cubicBezTo>
                  <a:cubicBezTo>
                    <a:pt x="322" y="92"/>
                    <a:pt x="326" y="85"/>
                    <a:pt x="329" y="81"/>
                  </a:cubicBezTo>
                  <a:cubicBezTo>
                    <a:pt x="330" y="79"/>
                    <a:pt x="331" y="77"/>
                    <a:pt x="332" y="76"/>
                  </a:cubicBezTo>
                  <a:cubicBezTo>
                    <a:pt x="332" y="0"/>
                    <a:pt x="332" y="0"/>
                    <a:pt x="3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1" name="Freeform 34">
              <a:extLst>
                <a:ext uri="{FF2B5EF4-FFF2-40B4-BE49-F238E27FC236}">
                  <a16:creationId xmlns:a16="http://schemas.microsoft.com/office/drawing/2014/main" id="{4596AD2D-37CF-4495-AEDE-CCA7F9D7C3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2" y="1251"/>
              <a:ext cx="270" cy="2057"/>
            </a:xfrm>
            <a:custGeom>
              <a:avLst/>
              <a:gdLst>
                <a:gd name="T0" fmla="*/ 114 w 214"/>
                <a:gd name="T1" fmla="*/ 3010 h 1642"/>
                <a:gd name="T2" fmla="*/ 124 w 214"/>
                <a:gd name="T3" fmla="*/ 3034 h 1642"/>
                <a:gd name="T4" fmla="*/ 98 w 214"/>
                <a:gd name="T5" fmla="*/ 2982 h 1642"/>
                <a:gd name="T6" fmla="*/ 91 w 214"/>
                <a:gd name="T7" fmla="*/ 2985 h 1642"/>
                <a:gd name="T8" fmla="*/ 63 w 214"/>
                <a:gd name="T9" fmla="*/ 3017 h 1642"/>
                <a:gd name="T10" fmla="*/ 8 w 214"/>
                <a:gd name="T11" fmla="*/ 3069 h 1642"/>
                <a:gd name="T12" fmla="*/ 0 w 214"/>
                <a:gd name="T13" fmla="*/ 3082 h 1642"/>
                <a:gd name="T14" fmla="*/ 115 w 214"/>
                <a:gd name="T15" fmla="*/ 3184 h 1642"/>
                <a:gd name="T16" fmla="*/ 430 w 214"/>
                <a:gd name="T17" fmla="*/ 3228 h 1642"/>
                <a:gd name="T18" fmla="*/ 124 w 214"/>
                <a:gd name="T19" fmla="*/ 3042 h 1642"/>
                <a:gd name="T20" fmla="*/ 105 w 214"/>
                <a:gd name="T21" fmla="*/ 3005 h 1642"/>
                <a:gd name="T22" fmla="*/ 98 w 214"/>
                <a:gd name="T23" fmla="*/ 2982 h 1642"/>
                <a:gd name="T24" fmla="*/ 78 w 214"/>
                <a:gd name="T25" fmla="*/ 2876 h 1642"/>
                <a:gd name="T26" fmla="*/ 78 w 214"/>
                <a:gd name="T27" fmla="*/ 2924 h 1642"/>
                <a:gd name="T28" fmla="*/ 78 w 214"/>
                <a:gd name="T29" fmla="*/ 2935 h 1642"/>
                <a:gd name="T30" fmla="*/ 83 w 214"/>
                <a:gd name="T31" fmla="*/ 2943 h 1642"/>
                <a:gd name="T32" fmla="*/ 72 w 214"/>
                <a:gd name="T33" fmla="*/ 3000 h 1642"/>
                <a:gd name="T34" fmla="*/ 97 w 214"/>
                <a:gd name="T35" fmla="*/ 2974 h 1642"/>
                <a:gd name="T36" fmla="*/ 102 w 214"/>
                <a:gd name="T37" fmla="*/ 2974 h 1642"/>
                <a:gd name="T38" fmla="*/ 187 w 214"/>
                <a:gd name="T39" fmla="*/ 2904 h 1642"/>
                <a:gd name="T40" fmla="*/ 115 w 214"/>
                <a:gd name="T41" fmla="*/ 2924 h 1642"/>
                <a:gd name="T42" fmla="*/ 107 w 214"/>
                <a:gd name="T43" fmla="*/ 1011 h 1642"/>
                <a:gd name="T44" fmla="*/ 115 w 214"/>
                <a:gd name="T45" fmla="*/ 441 h 1642"/>
                <a:gd name="T46" fmla="*/ 187 w 214"/>
                <a:gd name="T47" fmla="*/ 453 h 1642"/>
                <a:gd name="T48" fmla="*/ 62 w 214"/>
                <a:gd name="T49" fmla="*/ 490 h 1642"/>
                <a:gd name="T50" fmla="*/ 62 w 214"/>
                <a:gd name="T51" fmla="*/ 427 h 1642"/>
                <a:gd name="T52" fmla="*/ 122 w 214"/>
                <a:gd name="T53" fmla="*/ 243 h 1642"/>
                <a:gd name="T54" fmla="*/ 117 w 214"/>
                <a:gd name="T55" fmla="*/ 247 h 1642"/>
                <a:gd name="T56" fmla="*/ 187 w 214"/>
                <a:gd name="T57" fmla="*/ 406 h 1642"/>
                <a:gd name="T58" fmla="*/ 170 w 214"/>
                <a:gd name="T59" fmla="*/ 257 h 1642"/>
                <a:gd name="T60" fmla="*/ 132 w 214"/>
                <a:gd name="T61" fmla="*/ 193 h 1642"/>
                <a:gd name="T62" fmla="*/ 62 w 214"/>
                <a:gd name="T63" fmla="*/ 224 h 1642"/>
                <a:gd name="T64" fmla="*/ 107 w 214"/>
                <a:gd name="T65" fmla="*/ 390 h 1642"/>
                <a:gd name="T66" fmla="*/ 42 w 214"/>
                <a:gd name="T67" fmla="*/ 163 h 1642"/>
                <a:gd name="T68" fmla="*/ 16 w 214"/>
                <a:gd name="T69" fmla="*/ 118 h 1642"/>
                <a:gd name="T70" fmla="*/ 6 w 214"/>
                <a:gd name="T71" fmla="*/ 148 h 1642"/>
                <a:gd name="T72" fmla="*/ 18 w 214"/>
                <a:gd name="T73" fmla="*/ 127 h 1642"/>
                <a:gd name="T74" fmla="*/ 6 w 214"/>
                <a:gd name="T75" fmla="*/ 0 h 1642"/>
                <a:gd name="T76" fmla="*/ 56 w 214"/>
                <a:gd name="T77" fmla="*/ 48 h 1642"/>
                <a:gd name="T78" fmla="*/ 42 w 214"/>
                <a:gd name="T79" fmla="*/ 149 h 1642"/>
                <a:gd name="T80" fmla="*/ 126 w 214"/>
                <a:gd name="T81" fmla="*/ 184 h 1642"/>
                <a:gd name="T82" fmla="*/ 132 w 214"/>
                <a:gd name="T83" fmla="*/ 180 h 1642"/>
                <a:gd name="T84" fmla="*/ 169 w 214"/>
                <a:gd name="T85" fmla="*/ 248 h 1642"/>
                <a:gd name="T86" fmla="*/ 187 w 214"/>
                <a:gd name="T87" fmla="*/ 225 h 1642"/>
                <a:gd name="T88" fmla="*/ 97 w 214"/>
                <a:gd name="T89" fmla="*/ 83 h 1642"/>
                <a:gd name="T90" fmla="*/ 129 w 214"/>
                <a:gd name="T91" fmla="*/ 49 h 16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4" h="1642">
                  <a:moveTo>
                    <a:pt x="64" y="1519"/>
                  </a:moveTo>
                  <a:cubicBezTo>
                    <a:pt x="61" y="1520"/>
                    <a:pt x="58" y="1521"/>
                    <a:pt x="56" y="1522"/>
                  </a:cubicBezTo>
                  <a:cubicBezTo>
                    <a:pt x="56" y="1525"/>
                    <a:pt x="56" y="1528"/>
                    <a:pt x="56" y="1531"/>
                  </a:cubicBezTo>
                  <a:cubicBezTo>
                    <a:pt x="57" y="1533"/>
                    <a:pt x="57" y="1535"/>
                    <a:pt x="58" y="1537"/>
                  </a:cubicBezTo>
                  <a:cubicBezTo>
                    <a:pt x="59" y="1539"/>
                    <a:pt x="60" y="1541"/>
                    <a:pt x="61" y="1542"/>
                  </a:cubicBezTo>
                  <a:cubicBezTo>
                    <a:pt x="61" y="1542"/>
                    <a:pt x="61" y="1543"/>
                    <a:pt x="62" y="1543"/>
                  </a:cubicBezTo>
                  <a:cubicBezTo>
                    <a:pt x="62" y="1537"/>
                    <a:pt x="62" y="1530"/>
                    <a:pt x="62" y="1523"/>
                  </a:cubicBezTo>
                  <a:cubicBezTo>
                    <a:pt x="62" y="1522"/>
                    <a:pt x="62" y="1521"/>
                    <a:pt x="64" y="1519"/>
                  </a:cubicBezTo>
                  <a:moveTo>
                    <a:pt x="49" y="1517"/>
                  </a:moveTo>
                  <a:cubicBezTo>
                    <a:pt x="48" y="1517"/>
                    <a:pt x="48" y="1517"/>
                    <a:pt x="48" y="1517"/>
                  </a:cubicBezTo>
                  <a:cubicBezTo>
                    <a:pt x="48" y="1517"/>
                    <a:pt x="48" y="1517"/>
                    <a:pt x="48" y="1517"/>
                  </a:cubicBezTo>
                  <a:cubicBezTo>
                    <a:pt x="47" y="1517"/>
                    <a:pt x="46" y="1517"/>
                    <a:pt x="45" y="1518"/>
                  </a:cubicBezTo>
                  <a:cubicBezTo>
                    <a:pt x="45" y="1519"/>
                    <a:pt x="44" y="1520"/>
                    <a:pt x="43" y="1521"/>
                  </a:cubicBezTo>
                  <a:cubicBezTo>
                    <a:pt x="41" y="1524"/>
                    <a:pt x="39" y="1528"/>
                    <a:pt x="37" y="1531"/>
                  </a:cubicBezTo>
                  <a:cubicBezTo>
                    <a:pt x="35" y="1532"/>
                    <a:pt x="34" y="1534"/>
                    <a:pt x="32" y="1534"/>
                  </a:cubicBezTo>
                  <a:cubicBezTo>
                    <a:pt x="29" y="1543"/>
                    <a:pt x="25" y="1550"/>
                    <a:pt x="19" y="1555"/>
                  </a:cubicBezTo>
                  <a:cubicBezTo>
                    <a:pt x="15" y="1559"/>
                    <a:pt x="10" y="1561"/>
                    <a:pt x="4" y="1561"/>
                  </a:cubicBezTo>
                  <a:cubicBezTo>
                    <a:pt x="4" y="1561"/>
                    <a:pt x="4" y="1561"/>
                    <a:pt x="4" y="1561"/>
                  </a:cubicBezTo>
                  <a:cubicBezTo>
                    <a:pt x="0" y="1561"/>
                    <a:pt x="0" y="1561"/>
                    <a:pt x="0" y="1561"/>
                  </a:cubicBezTo>
                  <a:cubicBezTo>
                    <a:pt x="0" y="1565"/>
                    <a:pt x="0" y="1568"/>
                    <a:pt x="0" y="1568"/>
                  </a:cubicBezTo>
                  <a:cubicBezTo>
                    <a:pt x="0" y="1568"/>
                    <a:pt x="0" y="1568"/>
                    <a:pt x="0" y="1568"/>
                  </a:cubicBezTo>
                  <a:cubicBezTo>
                    <a:pt x="0" y="1569"/>
                    <a:pt x="0" y="1569"/>
                    <a:pt x="0" y="1569"/>
                  </a:cubicBezTo>
                  <a:cubicBezTo>
                    <a:pt x="0" y="1578"/>
                    <a:pt x="5" y="1588"/>
                    <a:pt x="15" y="1596"/>
                  </a:cubicBezTo>
                  <a:cubicBezTo>
                    <a:pt x="25" y="1605"/>
                    <a:pt x="40" y="1613"/>
                    <a:pt x="57" y="1620"/>
                  </a:cubicBezTo>
                  <a:cubicBezTo>
                    <a:pt x="93" y="1633"/>
                    <a:pt x="143" y="1642"/>
                    <a:pt x="198" y="1642"/>
                  </a:cubicBezTo>
                  <a:cubicBezTo>
                    <a:pt x="198" y="1642"/>
                    <a:pt x="198" y="1642"/>
                    <a:pt x="198" y="1642"/>
                  </a:cubicBezTo>
                  <a:cubicBezTo>
                    <a:pt x="203" y="1642"/>
                    <a:pt x="209" y="1642"/>
                    <a:pt x="214" y="1642"/>
                  </a:cubicBezTo>
                  <a:cubicBezTo>
                    <a:pt x="126" y="1634"/>
                    <a:pt x="62" y="1604"/>
                    <a:pt x="62" y="1569"/>
                  </a:cubicBezTo>
                  <a:cubicBezTo>
                    <a:pt x="62" y="1568"/>
                    <a:pt x="62" y="1568"/>
                    <a:pt x="62" y="1568"/>
                  </a:cubicBezTo>
                  <a:cubicBezTo>
                    <a:pt x="62" y="1568"/>
                    <a:pt x="62" y="1560"/>
                    <a:pt x="62" y="1547"/>
                  </a:cubicBezTo>
                  <a:cubicBezTo>
                    <a:pt x="60" y="1547"/>
                    <a:pt x="59" y="1546"/>
                    <a:pt x="58" y="1544"/>
                  </a:cubicBezTo>
                  <a:cubicBezTo>
                    <a:pt x="57" y="1543"/>
                    <a:pt x="55" y="1541"/>
                    <a:pt x="54" y="1539"/>
                  </a:cubicBezTo>
                  <a:cubicBezTo>
                    <a:pt x="53" y="1536"/>
                    <a:pt x="52" y="1532"/>
                    <a:pt x="52" y="1529"/>
                  </a:cubicBezTo>
                  <a:cubicBezTo>
                    <a:pt x="52" y="1526"/>
                    <a:pt x="52" y="1523"/>
                    <a:pt x="52" y="1521"/>
                  </a:cubicBezTo>
                  <a:cubicBezTo>
                    <a:pt x="51" y="1520"/>
                    <a:pt x="50" y="1519"/>
                    <a:pt x="50" y="1517"/>
                  </a:cubicBezTo>
                  <a:cubicBezTo>
                    <a:pt x="50" y="1517"/>
                    <a:pt x="49" y="1517"/>
                    <a:pt x="49" y="1517"/>
                  </a:cubicBezTo>
                  <a:moveTo>
                    <a:pt x="31" y="330"/>
                  </a:moveTo>
                  <a:cubicBezTo>
                    <a:pt x="31" y="1452"/>
                    <a:pt x="31" y="1452"/>
                    <a:pt x="31" y="1452"/>
                  </a:cubicBezTo>
                  <a:cubicBezTo>
                    <a:pt x="36" y="1453"/>
                    <a:pt x="39" y="1458"/>
                    <a:pt x="39" y="1463"/>
                  </a:cubicBezTo>
                  <a:cubicBezTo>
                    <a:pt x="39" y="1466"/>
                    <a:pt x="37" y="1470"/>
                    <a:pt x="35" y="1472"/>
                  </a:cubicBezTo>
                  <a:cubicBezTo>
                    <a:pt x="35" y="1475"/>
                    <a:pt x="35" y="1478"/>
                    <a:pt x="36" y="1482"/>
                  </a:cubicBezTo>
                  <a:cubicBezTo>
                    <a:pt x="38" y="1482"/>
                    <a:pt x="39" y="1484"/>
                    <a:pt x="39" y="1487"/>
                  </a:cubicBezTo>
                  <a:cubicBezTo>
                    <a:pt x="39" y="1489"/>
                    <a:pt x="38" y="1491"/>
                    <a:pt x="36" y="1492"/>
                  </a:cubicBezTo>
                  <a:cubicBezTo>
                    <a:pt x="36" y="1493"/>
                    <a:pt x="36" y="1494"/>
                    <a:pt x="36" y="1495"/>
                  </a:cubicBezTo>
                  <a:cubicBezTo>
                    <a:pt x="37" y="1494"/>
                    <a:pt x="38" y="1494"/>
                    <a:pt x="39" y="1493"/>
                  </a:cubicBezTo>
                  <a:cubicBezTo>
                    <a:pt x="39" y="1493"/>
                    <a:pt x="39" y="1493"/>
                    <a:pt x="40" y="1493"/>
                  </a:cubicBezTo>
                  <a:cubicBezTo>
                    <a:pt x="40" y="1493"/>
                    <a:pt x="41" y="1493"/>
                    <a:pt x="41" y="1494"/>
                  </a:cubicBezTo>
                  <a:cubicBezTo>
                    <a:pt x="42" y="1495"/>
                    <a:pt x="42" y="1496"/>
                    <a:pt x="41" y="1497"/>
                  </a:cubicBezTo>
                  <a:cubicBezTo>
                    <a:pt x="39" y="1498"/>
                    <a:pt x="38" y="1499"/>
                    <a:pt x="36" y="1502"/>
                  </a:cubicBezTo>
                  <a:cubicBezTo>
                    <a:pt x="36" y="1512"/>
                    <a:pt x="35" y="1521"/>
                    <a:pt x="33" y="1529"/>
                  </a:cubicBezTo>
                  <a:cubicBezTo>
                    <a:pt x="34" y="1528"/>
                    <a:pt x="35" y="1527"/>
                    <a:pt x="36" y="1526"/>
                  </a:cubicBezTo>
                  <a:cubicBezTo>
                    <a:pt x="38" y="1523"/>
                    <a:pt x="39" y="1519"/>
                    <a:pt x="41" y="1516"/>
                  </a:cubicBezTo>
                  <a:cubicBezTo>
                    <a:pt x="43" y="1514"/>
                    <a:pt x="45" y="1513"/>
                    <a:pt x="48" y="1513"/>
                  </a:cubicBezTo>
                  <a:cubicBezTo>
                    <a:pt x="48" y="1513"/>
                    <a:pt x="48" y="1513"/>
                    <a:pt x="48" y="1513"/>
                  </a:cubicBezTo>
                  <a:cubicBezTo>
                    <a:pt x="49" y="1513"/>
                    <a:pt x="49" y="1513"/>
                    <a:pt x="49" y="1513"/>
                  </a:cubicBezTo>
                  <a:cubicBezTo>
                    <a:pt x="49" y="1513"/>
                    <a:pt x="49" y="1513"/>
                    <a:pt x="49" y="1513"/>
                  </a:cubicBezTo>
                  <a:cubicBezTo>
                    <a:pt x="49" y="1513"/>
                    <a:pt x="50" y="1513"/>
                    <a:pt x="51" y="1513"/>
                  </a:cubicBezTo>
                  <a:cubicBezTo>
                    <a:pt x="54" y="1502"/>
                    <a:pt x="69" y="1485"/>
                    <a:pt x="70" y="1479"/>
                  </a:cubicBezTo>
                  <a:cubicBezTo>
                    <a:pt x="86" y="1451"/>
                    <a:pt x="86" y="1451"/>
                    <a:pt x="86" y="1451"/>
                  </a:cubicBezTo>
                  <a:cubicBezTo>
                    <a:pt x="86" y="1459"/>
                    <a:pt x="89" y="1469"/>
                    <a:pt x="93" y="1477"/>
                  </a:cubicBezTo>
                  <a:cubicBezTo>
                    <a:pt x="93" y="683"/>
                    <a:pt x="93" y="683"/>
                    <a:pt x="93" y="683"/>
                  </a:cubicBezTo>
                  <a:cubicBezTo>
                    <a:pt x="72" y="642"/>
                    <a:pt x="63" y="597"/>
                    <a:pt x="57" y="552"/>
                  </a:cubicBezTo>
                  <a:cubicBezTo>
                    <a:pt x="57" y="1487"/>
                    <a:pt x="57" y="1487"/>
                    <a:pt x="57" y="1487"/>
                  </a:cubicBezTo>
                  <a:cubicBezTo>
                    <a:pt x="57" y="1488"/>
                    <a:pt x="56" y="1489"/>
                    <a:pt x="55" y="1489"/>
                  </a:cubicBezTo>
                  <a:cubicBezTo>
                    <a:pt x="54" y="1489"/>
                    <a:pt x="53" y="1488"/>
                    <a:pt x="53" y="1487"/>
                  </a:cubicBezTo>
                  <a:cubicBezTo>
                    <a:pt x="53" y="514"/>
                    <a:pt x="53" y="514"/>
                    <a:pt x="53" y="514"/>
                  </a:cubicBezTo>
                  <a:cubicBezTo>
                    <a:pt x="51" y="488"/>
                    <a:pt x="49" y="463"/>
                    <a:pt x="47" y="439"/>
                  </a:cubicBezTo>
                  <a:cubicBezTo>
                    <a:pt x="43" y="403"/>
                    <a:pt x="38" y="366"/>
                    <a:pt x="31" y="330"/>
                  </a:cubicBezTo>
                  <a:moveTo>
                    <a:pt x="57" y="224"/>
                  </a:moveTo>
                  <a:cubicBezTo>
                    <a:pt x="57" y="267"/>
                    <a:pt x="57" y="267"/>
                    <a:pt x="57" y="267"/>
                  </a:cubicBezTo>
                  <a:cubicBezTo>
                    <a:pt x="70" y="274"/>
                    <a:pt x="84" y="280"/>
                    <a:pt x="93" y="287"/>
                  </a:cubicBezTo>
                  <a:cubicBezTo>
                    <a:pt x="93" y="231"/>
                    <a:pt x="93" y="231"/>
                    <a:pt x="93" y="231"/>
                  </a:cubicBezTo>
                  <a:cubicBezTo>
                    <a:pt x="79" y="229"/>
                    <a:pt x="67" y="226"/>
                    <a:pt x="57" y="224"/>
                  </a:cubicBezTo>
                  <a:moveTo>
                    <a:pt x="31" y="217"/>
                  </a:moveTo>
                  <a:cubicBezTo>
                    <a:pt x="31" y="249"/>
                    <a:pt x="31" y="249"/>
                    <a:pt x="31" y="249"/>
                  </a:cubicBezTo>
                  <a:cubicBezTo>
                    <a:pt x="37" y="254"/>
                    <a:pt x="45" y="260"/>
                    <a:pt x="53" y="264"/>
                  </a:cubicBezTo>
                  <a:cubicBezTo>
                    <a:pt x="53" y="223"/>
                    <a:pt x="53" y="223"/>
                    <a:pt x="53" y="223"/>
                  </a:cubicBezTo>
                  <a:cubicBezTo>
                    <a:pt x="44" y="220"/>
                    <a:pt x="37" y="218"/>
                    <a:pt x="31" y="217"/>
                  </a:cubicBezTo>
                  <a:moveTo>
                    <a:pt x="66" y="98"/>
                  </a:moveTo>
                  <a:cubicBezTo>
                    <a:pt x="65" y="101"/>
                    <a:pt x="64" y="105"/>
                    <a:pt x="64" y="109"/>
                  </a:cubicBezTo>
                  <a:cubicBezTo>
                    <a:pt x="63" y="114"/>
                    <a:pt x="63" y="120"/>
                    <a:pt x="61" y="124"/>
                  </a:cubicBezTo>
                  <a:cubicBezTo>
                    <a:pt x="61" y="125"/>
                    <a:pt x="61" y="125"/>
                    <a:pt x="60" y="125"/>
                  </a:cubicBezTo>
                  <a:cubicBezTo>
                    <a:pt x="60" y="126"/>
                    <a:pt x="60" y="126"/>
                    <a:pt x="59" y="126"/>
                  </a:cubicBezTo>
                  <a:cubicBezTo>
                    <a:pt x="59" y="126"/>
                    <a:pt x="59" y="126"/>
                    <a:pt x="59" y="125"/>
                  </a:cubicBezTo>
                  <a:cubicBezTo>
                    <a:pt x="58" y="125"/>
                    <a:pt x="57" y="125"/>
                    <a:pt x="57" y="124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68" y="202"/>
                    <a:pt x="81" y="204"/>
                    <a:pt x="93" y="207"/>
                  </a:cubicBezTo>
                  <a:cubicBezTo>
                    <a:pt x="93" y="142"/>
                    <a:pt x="93" y="142"/>
                    <a:pt x="93" y="142"/>
                  </a:cubicBezTo>
                  <a:cubicBezTo>
                    <a:pt x="90" y="141"/>
                    <a:pt x="87" y="140"/>
                    <a:pt x="86" y="139"/>
                  </a:cubicBezTo>
                  <a:cubicBezTo>
                    <a:pt x="85" y="131"/>
                    <a:pt x="85" y="131"/>
                    <a:pt x="85" y="131"/>
                  </a:cubicBezTo>
                  <a:cubicBezTo>
                    <a:pt x="82" y="130"/>
                    <a:pt x="80" y="128"/>
                    <a:pt x="79" y="125"/>
                  </a:cubicBezTo>
                  <a:cubicBezTo>
                    <a:pt x="76" y="122"/>
                    <a:pt x="74" y="119"/>
                    <a:pt x="73" y="115"/>
                  </a:cubicBezTo>
                  <a:cubicBezTo>
                    <a:pt x="70" y="109"/>
                    <a:pt x="69" y="103"/>
                    <a:pt x="66" y="98"/>
                  </a:cubicBezTo>
                  <a:moveTo>
                    <a:pt x="21" y="83"/>
                  </a:moveTo>
                  <a:cubicBezTo>
                    <a:pt x="21" y="88"/>
                    <a:pt x="21" y="94"/>
                    <a:pt x="20" y="99"/>
                  </a:cubicBezTo>
                  <a:cubicBezTo>
                    <a:pt x="24" y="105"/>
                    <a:pt x="28" y="110"/>
                    <a:pt x="31" y="114"/>
                  </a:cubicBezTo>
                  <a:cubicBezTo>
                    <a:pt x="31" y="114"/>
                    <a:pt x="31" y="114"/>
                    <a:pt x="31" y="115"/>
                  </a:cubicBezTo>
                  <a:cubicBezTo>
                    <a:pt x="31" y="191"/>
                    <a:pt x="31" y="191"/>
                    <a:pt x="31" y="191"/>
                  </a:cubicBezTo>
                  <a:cubicBezTo>
                    <a:pt x="38" y="193"/>
                    <a:pt x="46" y="195"/>
                    <a:pt x="53" y="198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3" y="123"/>
                    <a:pt x="53" y="122"/>
                    <a:pt x="53" y="122"/>
                  </a:cubicBezTo>
                  <a:cubicBezTo>
                    <a:pt x="39" y="112"/>
                    <a:pt x="30" y="97"/>
                    <a:pt x="21" y="83"/>
                  </a:cubicBezTo>
                  <a:moveTo>
                    <a:pt x="3" y="41"/>
                  </a:moveTo>
                  <a:cubicBezTo>
                    <a:pt x="3" y="51"/>
                    <a:pt x="3" y="51"/>
                    <a:pt x="3" y="51"/>
                  </a:cubicBezTo>
                  <a:cubicBezTo>
                    <a:pt x="6" y="53"/>
                    <a:pt x="8" y="56"/>
                    <a:pt x="8" y="60"/>
                  </a:cubicBezTo>
                  <a:cubicBezTo>
                    <a:pt x="8" y="64"/>
                    <a:pt x="6" y="68"/>
                    <a:pt x="3" y="70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2"/>
                    <a:pt x="3" y="74"/>
                    <a:pt x="3" y="75"/>
                  </a:cubicBezTo>
                  <a:cubicBezTo>
                    <a:pt x="4" y="76"/>
                    <a:pt x="5" y="77"/>
                    <a:pt x="6" y="79"/>
                  </a:cubicBezTo>
                  <a:cubicBezTo>
                    <a:pt x="7" y="80"/>
                    <a:pt x="8" y="82"/>
                    <a:pt x="10" y="85"/>
                  </a:cubicBezTo>
                  <a:cubicBezTo>
                    <a:pt x="10" y="77"/>
                    <a:pt x="10" y="70"/>
                    <a:pt x="9" y="65"/>
                  </a:cubicBezTo>
                  <a:cubicBezTo>
                    <a:pt x="8" y="56"/>
                    <a:pt x="7" y="48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moveTo>
                    <a:pt x="3" y="0"/>
                  </a:moveTo>
                  <a:cubicBezTo>
                    <a:pt x="3" y="18"/>
                    <a:pt x="3" y="18"/>
                    <a:pt x="3" y="18"/>
                  </a:cubicBezTo>
                  <a:cubicBezTo>
                    <a:pt x="4" y="19"/>
                    <a:pt x="5" y="19"/>
                    <a:pt x="7" y="20"/>
                  </a:cubicBezTo>
                  <a:cubicBezTo>
                    <a:pt x="13" y="22"/>
                    <a:pt x="21" y="22"/>
                    <a:pt x="28" y="24"/>
                  </a:cubicBezTo>
                  <a:cubicBezTo>
                    <a:pt x="27" y="31"/>
                    <a:pt x="24" y="37"/>
                    <a:pt x="23" y="44"/>
                  </a:cubicBezTo>
                  <a:cubicBezTo>
                    <a:pt x="21" y="54"/>
                    <a:pt x="22" y="64"/>
                    <a:pt x="21" y="74"/>
                  </a:cubicBezTo>
                  <a:cubicBezTo>
                    <a:pt x="21" y="75"/>
                    <a:pt x="21" y="75"/>
                    <a:pt x="21" y="76"/>
                  </a:cubicBezTo>
                  <a:cubicBezTo>
                    <a:pt x="32" y="93"/>
                    <a:pt x="42" y="110"/>
                    <a:pt x="58" y="121"/>
                  </a:cubicBezTo>
                  <a:cubicBezTo>
                    <a:pt x="59" y="117"/>
                    <a:pt x="59" y="113"/>
                    <a:pt x="60" y="108"/>
                  </a:cubicBezTo>
                  <a:cubicBezTo>
                    <a:pt x="60" y="103"/>
                    <a:pt x="61" y="97"/>
                    <a:pt x="63" y="93"/>
                  </a:cubicBezTo>
                  <a:cubicBezTo>
                    <a:pt x="63" y="92"/>
                    <a:pt x="64" y="91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1"/>
                    <a:pt x="66" y="92"/>
                    <a:pt x="66" y="92"/>
                  </a:cubicBezTo>
                  <a:cubicBezTo>
                    <a:pt x="70" y="97"/>
                    <a:pt x="72" y="102"/>
                    <a:pt x="74" y="108"/>
                  </a:cubicBezTo>
                  <a:cubicBezTo>
                    <a:pt x="77" y="114"/>
                    <a:pt x="79" y="119"/>
                    <a:pt x="82" y="123"/>
                  </a:cubicBezTo>
                  <a:cubicBezTo>
                    <a:pt x="83" y="124"/>
                    <a:pt x="83" y="125"/>
                    <a:pt x="84" y="126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6" y="108"/>
                    <a:pt x="89" y="113"/>
                    <a:pt x="93" y="116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88" y="110"/>
                    <a:pt x="82" y="101"/>
                    <a:pt x="76" y="92"/>
                  </a:cubicBezTo>
                  <a:cubicBezTo>
                    <a:pt x="76" y="97"/>
                    <a:pt x="76" y="102"/>
                    <a:pt x="78" y="105"/>
                  </a:cubicBezTo>
                  <a:cubicBezTo>
                    <a:pt x="63" y="84"/>
                    <a:pt x="47" y="70"/>
                    <a:pt x="48" y="42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6" y="25"/>
                    <a:pt x="58" y="25"/>
                    <a:pt x="61" y="25"/>
                  </a:cubicBezTo>
                  <a:cubicBezTo>
                    <a:pt x="62" y="25"/>
                    <a:pt x="63" y="25"/>
                    <a:pt x="64" y="25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41" y="13"/>
                    <a:pt x="20" y="7"/>
                    <a:pt x="3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2" name="Freeform 35">
              <a:extLst>
                <a:ext uri="{FF2B5EF4-FFF2-40B4-BE49-F238E27FC236}">
                  <a16:creationId xmlns:a16="http://schemas.microsoft.com/office/drawing/2014/main" id="{2BDDF560-7D69-4B8A-A606-E47790F838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9" y="1436"/>
              <a:ext cx="9" cy="1719"/>
            </a:xfrm>
            <a:custGeom>
              <a:avLst/>
              <a:gdLst>
                <a:gd name="T0" fmla="*/ 0 w 7"/>
                <a:gd name="T1" fmla="*/ 2686 h 1372"/>
                <a:gd name="T2" fmla="*/ 0 w 7"/>
                <a:gd name="T3" fmla="*/ 2690 h 1372"/>
                <a:gd name="T4" fmla="*/ 6 w 7"/>
                <a:gd name="T5" fmla="*/ 2699 h 1372"/>
                <a:gd name="T6" fmla="*/ 15 w 7"/>
                <a:gd name="T7" fmla="*/ 2694 h 1372"/>
                <a:gd name="T8" fmla="*/ 1 w 7"/>
                <a:gd name="T9" fmla="*/ 2689 h 1372"/>
                <a:gd name="T10" fmla="*/ 0 w 7"/>
                <a:gd name="T11" fmla="*/ 2686 h 1372"/>
                <a:gd name="T12" fmla="*/ 0 w 7"/>
                <a:gd name="T13" fmla="*/ 1121 h 1372"/>
                <a:gd name="T14" fmla="*/ 0 w 7"/>
                <a:gd name="T15" fmla="*/ 2652 h 1372"/>
                <a:gd name="T16" fmla="*/ 15 w 7"/>
                <a:gd name="T17" fmla="*/ 2655 h 1372"/>
                <a:gd name="T18" fmla="*/ 15 w 7"/>
                <a:gd name="T19" fmla="*/ 1141 h 1372"/>
                <a:gd name="T20" fmla="*/ 0 w 7"/>
                <a:gd name="T21" fmla="*/ 1121 h 1372"/>
                <a:gd name="T22" fmla="*/ 0 w 7"/>
                <a:gd name="T23" fmla="*/ 172 h 1372"/>
                <a:gd name="T24" fmla="*/ 0 w 7"/>
                <a:gd name="T25" fmla="*/ 335 h 1372"/>
                <a:gd name="T26" fmla="*/ 6 w 7"/>
                <a:gd name="T27" fmla="*/ 415 h 1372"/>
                <a:gd name="T28" fmla="*/ 0 w 7"/>
                <a:gd name="T29" fmla="*/ 491 h 1372"/>
                <a:gd name="T30" fmla="*/ 0 w 7"/>
                <a:gd name="T31" fmla="*/ 877 h 1372"/>
                <a:gd name="T32" fmla="*/ 15 w 7"/>
                <a:gd name="T33" fmla="*/ 926 h 1372"/>
                <a:gd name="T34" fmla="*/ 15 w 7"/>
                <a:gd name="T35" fmla="*/ 173 h 1372"/>
                <a:gd name="T36" fmla="*/ 0 w 7"/>
                <a:gd name="T37" fmla="*/ 172 h 1372"/>
                <a:gd name="T38" fmla="*/ 0 w 7"/>
                <a:gd name="T39" fmla="*/ 0 h 1372"/>
                <a:gd name="T40" fmla="*/ 0 w 7"/>
                <a:gd name="T41" fmla="*/ 6 h 1372"/>
                <a:gd name="T42" fmla="*/ 0 w 7"/>
                <a:gd name="T43" fmla="*/ 123 h 1372"/>
                <a:gd name="T44" fmla="*/ 15 w 7"/>
                <a:gd name="T45" fmla="*/ 124 h 1372"/>
                <a:gd name="T46" fmla="*/ 15 w 7"/>
                <a:gd name="T47" fmla="*/ 10 h 1372"/>
                <a:gd name="T48" fmla="*/ 0 w 7"/>
                <a:gd name="T49" fmla="*/ 0 h 137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" h="1372">
                  <a:moveTo>
                    <a:pt x="0" y="1366"/>
                  </a:moveTo>
                  <a:cubicBezTo>
                    <a:pt x="0" y="1368"/>
                    <a:pt x="0" y="1368"/>
                    <a:pt x="0" y="1368"/>
                  </a:cubicBezTo>
                  <a:cubicBezTo>
                    <a:pt x="0" y="1371"/>
                    <a:pt x="1" y="1372"/>
                    <a:pt x="3" y="1372"/>
                  </a:cubicBezTo>
                  <a:cubicBezTo>
                    <a:pt x="5" y="1372"/>
                    <a:pt x="6" y="1371"/>
                    <a:pt x="7" y="1370"/>
                  </a:cubicBezTo>
                  <a:cubicBezTo>
                    <a:pt x="5" y="1369"/>
                    <a:pt x="4" y="1367"/>
                    <a:pt x="1" y="1367"/>
                  </a:cubicBezTo>
                  <a:cubicBezTo>
                    <a:pt x="1" y="1366"/>
                    <a:pt x="0" y="1366"/>
                    <a:pt x="0" y="1366"/>
                  </a:cubicBezTo>
                  <a:moveTo>
                    <a:pt x="0" y="570"/>
                  </a:moveTo>
                  <a:cubicBezTo>
                    <a:pt x="0" y="1349"/>
                    <a:pt x="0" y="1349"/>
                    <a:pt x="0" y="1349"/>
                  </a:cubicBezTo>
                  <a:cubicBezTo>
                    <a:pt x="2" y="1350"/>
                    <a:pt x="5" y="1350"/>
                    <a:pt x="7" y="1350"/>
                  </a:cubicBezTo>
                  <a:cubicBezTo>
                    <a:pt x="7" y="580"/>
                    <a:pt x="7" y="580"/>
                    <a:pt x="7" y="580"/>
                  </a:cubicBezTo>
                  <a:cubicBezTo>
                    <a:pt x="4" y="577"/>
                    <a:pt x="2" y="574"/>
                    <a:pt x="0" y="570"/>
                  </a:cubicBezTo>
                  <a:moveTo>
                    <a:pt x="0" y="87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3" y="183"/>
                    <a:pt x="3" y="196"/>
                    <a:pt x="3" y="211"/>
                  </a:cubicBezTo>
                  <a:cubicBezTo>
                    <a:pt x="2" y="224"/>
                    <a:pt x="1" y="237"/>
                    <a:pt x="0" y="250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2" y="455"/>
                    <a:pt x="4" y="463"/>
                    <a:pt x="7" y="471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5" y="87"/>
                    <a:pt x="2" y="87"/>
                    <a:pt x="0" y="87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3"/>
                    <a:pt x="5" y="63"/>
                    <a:pt x="7" y="6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3"/>
                    <a:pt x="2" y="1"/>
                    <a:pt x="0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3" name="Freeform 36">
              <a:extLst>
                <a:ext uri="{FF2B5EF4-FFF2-40B4-BE49-F238E27FC236}">
                  <a16:creationId xmlns:a16="http://schemas.microsoft.com/office/drawing/2014/main" id="{BE8A4724-92C7-4B55-9891-CDE87B9C0B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3" y="1411"/>
              <a:ext cx="15" cy="1733"/>
            </a:xfrm>
            <a:custGeom>
              <a:avLst/>
              <a:gdLst>
                <a:gd name="T0" fmla="*/ 0 w 12"/>
                <a:gd name="T1" fmla="*/ 1262 h 1383"/>
                <a:gd name="T2" fmla="*/ 0 w 12"/>
                <a:gd name="T3" fmla="*/ 2722 h 1383"/>
                <a:gd name="T4" fmla="*/ 10 w 12"/>
                <a:gd name="T5" fmla="*/ 2713 h 1383"/>
                <a:gd name="T6" fmla="*/ 24 w 12"/>
                <a:gd name="T7" fmla="*/ 2707 h 1383"/>
                <a:gd name="T8" fmla="*/ 24 w 12"/>
                <a:gd name="T9" fmla="*/ 1322 h 1383"/>
                <a:gd name="T10" fmla="*/ 13 w 12"/>
                <a:gd name="T11" fmla="*/ 1292 h 1383"/>
                <a:gd name="T12" fmla="*/ 13 w 12"/>
                <a:gd name="T13" fmla="*/ 1801 h 1383"/>
                <a:gd name="T14" fmla="*/ 8 w 12"/>
                <a:gd name="T15" fmla="*/ 1804 h 1383"/>
                <a:gd name="T16" fmla="*/ 5 w 12"/>
                <a:gd name="T17" fmla="*/ 1801 h 1383"/>
                <a:gd name="T18" fmla="*/ 5 w 12"/>
                <a:gd name="T19" fmla="*/ 1274 h 1383"/>
                <a:gd name="T20" fmla="*/ 0 w 12"/>
                <a:gd name="T21" fmla="*/ 1262 h 1383"/>
                <a:gd name="T22" fmla="*/ 13 w 12"/>
                <a:gd name="T23" fmla="*/ 218 h 1383"/>
                <a:gd name="T24" fmla="*/ 13 w 12"/>
                <a:gd name="T25" fmla="*/ 1099 h 1383"/>
                <a:gd name="T26" fmla="*/ 24 w 12"/>
                <a:gd name="T27" fmla="*/ 1119 h 1383"/>
                <a:gd name="T28" fmla="*/ 24 w 12"/>
                <a:gd name="T29" fmla="*/ 218 h 1383"/>
                <a:gd name="T30" fmla="*/ 13 w 12"/>
                <a:gd name="T31" fmla="*/ 218 h 1383"/>
                <a:gd name="T32" fmla="*/ 0 w 12"/>
                <a:gd name="T33" fmla="*/ 217 h 1383"/>
                <a:gd name="T34" fmla="*/ 0 w 12"/>
                <a:gd name="T35" fmla="*/ 1079 h 1383"/>
                <a:gd name="T36" fmla="*/ 5 w 12"/>
                <a:gd name="T37" fmla="*/ 1086 h 1383"/>
                <a:gd name="T38" fmla="*/ 5 w 12"/>
                <a:gd name="T39" fmla="*/ 218 h 1383"/>
                <a:gd name="T40" fmla="*/ 0 w 12"/>
                <a:gd name="T41" fmla="*/ 217 h 1383"/>
                <a:gd name="T42" fmla="*/ 0 w 12"/>
                <a:gd name="T43" fmla="*/ 5 h 1383"/>
                <a:gd name="T44" fmla="*/ 0 w 12"/>
                <a:gd name="T45" fmla="*/ 8 h 1383"/>
                <a:gd name="T46" fmla="*/ 5 w 12"/>
                <a:gd name="T47" fmla="*/ 30 h 1383"/>
                <a:gd name="T48" fmla="*/ 0 w 12"/>
                <a:gd name="T49" fmla="*/ 29 h 1383"/>
                <a:gd name="T50" fmla="*/ 0 w 12"/>
                <a:gd name="T51" fmla="*/ 169 h 1383"/>
                <a:gd name="T52" fmla="*/ 5 w 12"/>
                <a:gd name="T53" fmla="*/ 169 h 1383"/>
                <a:gd name="T54" fmla="*/ 5 w 12"/>
                <a:gd name="T55" fmla="*/ 33 h 1383"/>
                <a:gd name="T56" fmla="*/ 8 w 12"/>
                <a:gd name="T57" fmla="*/ 30 h 1383"/>
                <a:gd name="T58" fmla="*/ 13 w 12"/>
                <a:gd name="T59" fmla="*/ 33 h 1383"/>
                <a:gd name="T60" fmla="*/ 13 w 12"/>
                <a:gd name="T61" fmla="*/ 172 h 1383"/>
                <a:gd name="T62" fmla="*/ 24 w 12"/>
                <a:gd name="T63" fmla="*/ 172 h 1383"/>
                <a:gd name="T64" fmla="*/ 24 w 12"/>
                <a:gd name="T65" fmla="*/ 20 h 1383"/>
                <a:gd name="T66" fmla="*/ 0 w 12"/>
                <a:gd name="T67" fmla="*/ 5 h 1383"/>
                <a:gd name="T68" fmla="*/ 18 w 12"/>
                <a:gd name="T69" fmla="*/ 0 h 1383"/>
                <a:gd name="T70" fmla="*/ 24 w 12"/>
                <a:gd name="T71" fmla="*/ 10 h 1383"/>
                <a:gd name="T72" fmla="*/ 24 w 12"/>
                <a:gd name="T73" fmla="*/ 10 h 1383"/>
                <a:gd name="T74" fmla="*/ 18 w 12"/>
                <a:gd name="T75" fmla="*/ 0 h 1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" h="1383">
                  <a:moveTo>
                    <a:pt x="0" y="642"/>
                  </a:moveTo>
                  <a:cubicBezTo>
                    <a:pt x="0" y="1383"/>
                    <a:pt x="0" y="1383"/>
                    <a:pt x="0" y="1383"/>
                  </a:cubicBezTo>
                  <a:cubicBezTo>
                    <a:pt x="2" y="1382"/>
                    <a:pt x="3" y="1381"/>
                    <a:pt x="5" y="1379"/>
                  </a:cubicBezTo>
                  <a:cubicBezTo>
                    <a:pt x="7" y="1378"/>
                    <a:pt x="9" y="1376"/>
                    <a:pt x="12" y="1376"/>
                  </a:cubicBezTo>
                  <a:cubicBezTo>
                    <a:pt x="12" y="672"/>
                    <a:pt x="12" y="672"/>
                    <a:pt x="12" y="672"/>
                  </a:cubicBezTo>
                  <a:cubicBezTo>
                    <a:pt x="10" y="667"/>
                    <a:pt x="8" y="662"/>
                    <a:pt x="6" y="657"/>
                  </a:cubicBezTo>
                  <a:cubicBezTo>
                    <a:pt x="6" y="915"/>
                    <a:pt x="6" y="915"/>
                    <a:pt x="6" y="915"/>
                  </a:cubicBezTo>
                  <a:cubicBezTo>
                    <a:pt x="6" y="916"/>
                    <a:pt x="5" y="917"/>
                    <a:pt x="4" y="917"/>
                  </a:cubicBezTo>
                  <a:cubicBezTo>
                    <a:pt x="3" y="917"/>
                    <a:pt x="2" y="916"/>
                    <a:pt x="2" y="915"/>
                  </a:cubicBezTo>
                  <a:cubicBezTo>
                    <a:pt x="2" y="648"/>
                    <a:pt x="2" y="648"/>
                    <a:pt x="2" y="648"/>
                  </a:cubicBezTo>
                  <a:cubicBezTo>
                    <a:pt x="1" y="646"/>
                    <a:pt x="0" y="644"/>
                    <a:pt x="0" y="642"/>
                  </a:cubicBezTo>
                  <a:moveTo>
                    <a:pt x="6" y="111"/>
                  </a:moveTo>
                  <a:cubicBezTo>
                    <a:pt x="6" y="559"/>
                    <a:pt x="6" y="559"/>
                    <a:pt x="6" y="559"/>
                  </a:cubicBezTo>
                  <a:cubicBezTo>
                    <a:pt x="8" y="562"/>
                    <a:pt x="10" y="565"/>
                    <a:pt x="12" y="569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0" y="111"/>
                    <a:pt x="8" y="111"/>
                    <a:pt x="6" y="111"/>
                  </a:cubicBezTo>
                  <a:moveTo>
                    <a:pt x="0" y="110"/>
                  </a:moveTo>
                  <a:cubicBezTo>
                    <a:pt x="0" y="548"/>
                    <a:pt x="0" y="548"/>
                    <a:pt x="0" y="548"/>
                  </a:cubicBezTo>
                  <a:cubicBezTo>
                    <a:pt x="0" y="550"/>
                    <a:pt x="1" y="551"/>
                    <a:pt x="2" y="552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1" y="110"/>
                    <a:pt x="0" y="110"/>
                    <a:pt x="0" y="110"/>
                  </a:cubicBezTo>
                  <a:moveTo>
                    <a:pt x="0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1" y="8"/>
                    <a:pt x="2" y="11"/>
                    <a:pt x="2" y="15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1" y="86"/>
                    <a:pt x="2" y="8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3" y="15"/>
                    <a:pt x="4" y="15"/>
                  </a:cubicBezTo>
                  <a:cubicBezTo>
                    <a:pt x="5" y="15"/>
                    <a:pt x="6" y="16"/>
                    <a:pt x="6" y="17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8" y="87"/>
                    <a:pt x="10" y="87"/>
                    <a:pt x="12" y="8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8" y="7"/>
                    <a:pt x="4" y="5"/>
                    <a:pt x="0" y="2"/>
                  </a:cubicBezTo>
                  <a:moveTo>
                    <a:pt x="9" y="0"/>
                  </a:moveTo>
                  <a:cubicBezTo>
                    <a:pt x="9" y="2"/>
                    <a:pt x="10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1" y="1"/>
                    <a:pt x="9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4" name="Freeform 37">
              <a:extLst>
                <a:ext uri="{FF2B5EF4-FFF2-40B4-BE49-F238E27FC236}">
                  <a16:creationId xmlns:a16="http://schemas.microsoft.com/office/drawing/2014/main" id="{5B3F0C9E-24FB-47E2-BE92-9CE6796189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12" y="1422"/>
              <a:ext cx="13" cy="1724"/>
            </a:xfrm>
            <a:custGeom>
              <a:avLst/>
              <a:gdLst>
                <a:gd name="T0" fmla="*/ 7 w 10"/>
                <a:gd name="T1" fmla="*/ 1532 h 1376"/>
                <a:gd name="T2" fmla="*/ 7 w 10"/>
                <a:gd name="T3" fmla="*/ 2379 h 1376"/>
                <a:gd name="T4" fmla="*/ 1 w 10"/>
                <a:gd name="T5" fmla="*/ 2384 h 1376"/>
                <a:gd name="T6" fmla="*/ 0 w 10"/>
                <a:gd name="T7" fmla="*/ 2384 h 1376"/>
                <a:gd name="T8" fmla="*/ 0 w 10"/>
                <a:gd name="T9" fmla="*/ 2699 h 1376"/>
                <a:gd name="T10" fmla="*/ 22 w 10"/>
                <a:gd name="T11" fmla="*/ 2706 h 1376"/>
                <a:gd name="T12" fmla="*/ 22 w 10"/>
                <a:gd name="T13" fmla="*/ 1576 h 1376"/>
                <a:gd name="T14" fmla="*/ 7 w 10"/>
                <a:gd name="T15" fmla="*/ 1532 h 1376"/>
                <a:gd name="T16" fmla="*/ 22 w 10"/>
                <a:gd name="T17" fmla="*/ 203 h 1376"/>
                <a:gd name="T18" fmla="*/ 7 w 10"/>
                <a:gd name="T19" fmla="*/ 203 h 1376"/>
                <a:gd name="T20" fmla="*/ 7 w 10"/>
                <a:gd name="T21" fmla="*/ 1268 h 1376"/>
                <a:gd name="T22" fmla="*/ 22 w 10"/>
                <a:gd name="T23" fmla="*/ 1336 h 1376"/>
                <a:gd name="T24" fmla="*/ 22 w 10"/>
                <a:gd name="T25" fmla="*/ 203 h 1376"/>
                <a:gd name="T26" fmla="*/ 0 w 10"/>
                <a:gd name="T27" fmla="*/ 104 h 1376"/>
                <a:gd name="T28" fmla="*/ 0 w 10"/>
                <a:gd name="T29" fmla="*/ 130 h 1376"/>
                <a:gd name="T30" fmla="*/ 1 w 10"/>
                <a:gd name="T31" fmla="*/ 130 h 1376"/>
                <a:gd name="T32" fmla="*/ 7 w 10"/>
                <a:gd name="T33" fmla="*/ 133 h 1376"/>
                <a:gd name="T34" fmla="*/ 7 w 10"/>
                <a:gd name="T35" fmla="*/ 157 h 1376"/>
                <a:gd name="T36" fmla="*/ 22 w 10"/>
                <a:gd name="T37" fmla="*/ 159 h 1376"/>
                <a:gd name="T38" fmla="*/ 22 w 10"/>
                <a:gd name="T39" fmla="*/ 104 h 1376"/>
                <a:gd name="T40" fmla="*/ 0 w 10"/>
                <a:gd name="T41" fmla="*/ 104 h 1376"/>
                <a:gd name="T42" fmla="*/ 12 w 10"/>
                <a:gd name="T43" fmla="*/ 0 h 1376"/>
                <a:gd name="T44" fmla="*/ 0 w 10"/>
                <a:gd name="T45" fmla="*/ 10 h 1376"/>
                <a:gd name="T46" fmla="*/ 0 w 10"/>
                <a:gd name="T47" fmla="*/ 100 h 1376"/>
                <a:gd name="T48" fmla="*/ 9 w 10"/>
                <a:gd name="T49" fmla="*/ 100 h 1376"/>
                <a:gd name="T50" fmla="*/ 22 w 10"/>
                <a:gd name="T51" fmla="*/ 100 h 1376"/>
                <a:gd name="T52" fmla="*/ 22 w 10"/>
                <a:gd name="T53" fmla="*/ 10 h 1376"/>
                <a:gd name="T54" fmla="*/ 12 w 10"/>
                <a:gd name="T55" fmla="*/ 0 h 137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0" h="1376">
                  <a:moveTo>
                    <a:pt x="3" y="779"/>
                  </a:moveTo>
                  <a:cubicBezTo>
                    <a:pt x="3" y="1210"/>
                    <a:pt x="3" y="1210"/>
                    <a:pt x="3" y="1210"/>
                  </a:cubicBezTo>
                  <a:cubicBezTo>
                    <a:pt x="3" y="1211"/>
                    <a:pt x="2" y="1212"/>
                    <a:pt x="1" y="1212"/>
                  </a:cubicBezTo>
                  <a:cubicBezTo>
                    <a:pt x="1" y="1212"/>
                    <a:pt x="0" y="1212"/>
                    <a:pt x="0" y="1212"/>
                  </a:cubicBezTo>
                  <a:cubicBezTo>
                    <a:pt x="0" y="1372"/>
                    <a:pt x="0" y="1372"/>
                    <a:pt x="0" y="1372"/>
                  </a:cubicBezTo>
                  <a:cubicBezTo>
                    <a:pt x="3" y="1374"/>
                    <a:pt x="7" y="1375"/>
                    <a:pt x="10" y="1376"/>
                  </a:cubicBezTo>
                  <a:cubicBezTo>
                    <a:pt x="10" y="801"/>
                    <a:pt x="10" y="801"/>
                    <a:pt x="10" y="801"/>
                  </a:cubicBezTo>
                  <a:cubicBezTo>
                    <a:pt x="8" y="794"/>
                    <a:pt x="5" y="786"/>
                    <a:pt x="3" y="779"/>
                  </a:cubicBezTo>
                  <a:moveTo>
                    <a:pt x="10" y="103"/>
                  </a:moveTo>
                  <a:cubicBezTo>
                    <a:pt x="8" y="103"/>
                    <a:pt x="5" y="103"/>
                    <a:pt x="3" y="103"/>
                  </a:cubicBezTo>
                  <a:cubicBezTo>
                    <a:pt x="3" y="645"/>
                    <a:pt x="3" y="645"/>
                    <a:pt x="3" y="645"/>
                  </a:cubicBezTo>
                  <a:cubicBezTo>
                    <a:pt x="6" y="656"/>
                    <a:pt x="8" y="668"/>
                    <a:pt x="10" y="679"/>
                  </a:cubicBezTo>
                  <a:cubicBezTo>
                    <a:pt x="10" y="103"/>
                    <a:pt x="10" y="103"/>
                    <a:pt x="10" y="103"/>
                  </a:cubicBezTo>
                  <a:moveTo>
                    <a:pt x="0" y="53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0" y="66"/>
                    <a:pt x="1" y="66"/>
                    <a:pt x="1" y="66"/>
                  </a:cubicBezTo>
                  <a:cubicBezTo>
                    <a:pt x="2" y="66"/>
                    <a:pt x="3" y="67"/>
                    <a:pt x="3" y="6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5" y="80"/>
                    <a:pt x="8" y="80"/>
                    <a:pt x="10" y="81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7" y="53"/>
                    <a:pt x="3" y="53"/>
                    <a:pt x="0" y="53"/>
                  </a:cubicBezTo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1"/>
                    <a:pt x="3" y="51"/>
                    <a:pt x="4" y="51"/>
                  </a:cubicBezTo>
                  <a:cubicBezTo>
                    <a:pt x="6" y="51"/>
                    <a:pt x="8" y="51"/>
                    <a:pt x="10" y="51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5" name="Freeform 38">
              <a:extLst>
                <a:ext uri="{FF2B5EF4-FFF2-40B4-BE49-F238E27FC236}">
                  <a16:creationId xmlns:a16="http://schemas.microsoft.com/office/drawing/2014/main" id="{5B740EF3-1C2A-41AF-AFC1-314A6BBF27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69" y="1413"/>
              <a:ext cx="15" cy="1733"/>
            </a:xfrm>
            <a:custGeom>
              <a:avLst/>
              <a:gdLst>
                <a:gd name="T0" fmla="*/ 5 w 12"/>
                <a:gd name="T1" fmla="*/ 212 h 1383"/>
                <a:gd name="T2" fmla="*/ 0 w 12"/>
                <a:gd name="T3" fmla="*/ 212 h 1383"/>
                <a:gd name="T4" fmla="*/ 0 w 12"/>
                <a:gd name="T5" fmla="*/ 2709 h 1383"/>
                <a:gd name="T6" fmla="*/ 5 w 12"/>
                <a:gd name="T7" fmla="*/ 2712 h 1383"/>
                <a:gd name="T8" fmla="*/ 0 w 12"/>
                <a:gd name="T9" fmla="*/ 2712 h 1383"/>
                <a:gd name="T10" fmla="*/ 0 w 12"/>
                <a:gd name="T11" fmla="*/ 2713 h 1383"/>
                <a:gd name="T12" fmla="*/ 5 w 12"/>
                <a:gd name="T13" fmla="*/ 2722 h 1383"/>
                <a:gd name="T14" fmla="*/ 5 w 12"/>
                <a:gd name="T15" fmla="*/ 2722 h 1383"/>
                <a:gd name="T16" fmla="*/ 5 w 12"/>
                <a:gd name="T17" fmla="*/ 212 h 1383"/>
                <a:gd name="T18" fmla="*/ 24 w 12"/>
                <a:gd name="T19" fmla="*/ 211 h 1383"/>
                <a:gd name="T20" fmla="*/ 13 w 12"/>
                <a:gd name="T21" fmla="*/ 211 h 1383"/>
                <a:gd name="T22" fmla="*/ 13 w 12"/>
                <a:gd name="T23" fmla="*/ 2712 h 1383"/>
                <a:gd name="T24" fmla="*/ 14 w 12"/>
                <a:gd name="T25" fmla="*/ 2712 h 1383"/>
                <a:gd name="T26" fmla="*/ 24 w 12"/>
                <a:gd name="T27" fmla="*/ 2713 h 1383"/>
                <a:gd name="T28" fmla="*/ 24 w 12"/>
                <a:gd name="T29" fmla="*/ 2713 h 1383"/>
                <a:gd name="T30" fmla="*/ 24 w 12"/>
                <a:gd name="T31" fmla="*/ 211 h 1383"/>
                <a:gd name="T32" fmla="*/ 5 w 12"/>
                <a:gd name="T33" fmla="*/ 119 h 1383"/>
                <a:gd name="T34" fmla="*/ 0 w 12"/>
                <a:gd name="T35" fmla="*/ 119 h 1383"/>
                <a:gd name="T36" fmla="*/ 0 w 12"/>
                <a:gd name="T37" fmla="*/ 173 h 1383"/>
                <a:gd name="T38" fmla="*/ 5 w 12"/>
                <a:gd name="T39" fmla="*/ 173 h 1383"/>
                <a:gd name="T40" fmla="*/ 5 w 12"/>
                <a:gd name="T41" fmla="*/ 119 h 1383"/>
                <a:gd name="T42" fmla="*/ 24 w 12"/>
                <a:gd name="T43" fmla="*/ 118 h 1383"/>
                <a:gd name="T44" fmla="*/ 13 w 12"/>
                <a:gd name="T45" fmla="*/ 119 h 1383"/>
                <a:gd name="T46" fmla="*/ 13 w 12"/>
                <a:gd name="T47" fmla="*/ 173 h 1383"/>
                <a:gd name="T48" fmla="*/ 24 w 12"/>
                <a:gd name="T49" fmla="*/ 173 h 1383"/>
                <a:gd name="T50" fmla="*/ 24 w 12"/>
                <a:gd name="T51" fmla="*/ 118 h 1383"/>
                <a:gd name="T52" fmla="*/ 0 w 12"/>
                <a:gd name="T53" fmla="*/ 6 h 1383"/>
                <a:gd name="T54" fmla="*/ 0 w 12"/>
                <a:gd name="T55" fmla="*/ 6 h 1383"/>
                <a:gd name="T56" fmla="*/ 0 w 12"/>
                <a:gd name="T57" fmla="*/ 112 h 1383"/>
                <a:gd name="T58" fmla="*/ 5 w 12"/>
                <a:gd name="T59" fmla="*/ 112 h 1383"/>
                <a:gd name="T60" fmla="*/ 5 w 12"/>
                <a:gd name="T61" fmla="*/ 20 h 1383"/>
                <a:gd name="T62" fmla="*/ 1 w 12"/>
                <a:gd name="T63" fmla="*/ 24 h 1383"/>
                <a:gd name="T64" fmla="*/ 0 w 12"/>
                <a:gd name="T65" fmla="*/ 6 h 1383"/>
                <a:gd name="T66" fmla="*/ 18 w 12"/>
                <a:gd name="T67" fmla="*/ 0 h 1383"/>
                <a:gd name="T68" fmla="*/ 13 w 12"/>
                <a:gd name="T69" fmla="*/ 8 h 1383"/>
                <a:gd name="T70" fmla="*/ 13 w 12"/>
                <a:gd name="T71" fmla="*/ 10 h 1383"/>
                <a:gd name="T72" fmla="*/ 13 w 12"/>
                <a:gd name="T73" fmla="*/ 112 h 1383"/>
                <a:gd name="T74" fmla="*/ 24 w 12"/>
                <a:gd name="T75" fmla="*/ 110 h 1383"/>
                <a:gd name="T76" fmla="*/ 24 w 12"/>
                <a:gd name="T77" fmla="*/ 14 h 1383"/>
                <a:gd name="T78" fmla="*/ 18 w 12"/>
                <a:gd name="T79" fmla="*/ 0 h 138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2" h="1383">
                  <a:moveTo>
                    <a:pt x="2" y="108"/>
                  </a:moveTo>
                  <a:cubicBezTo>
                    <a:pt x="1" y="108"/>
                    <a:pt x="1" y="108"/>
                    <a:pt x="0" y="108"/>
                  </a:cubicBezTo>
                  <a:cubicBezTo>
                    <a:pt x="0" y="1377"/>
                    <a:pt x="0" y="1377"/>
                    <a:pt x="0" y="1377"/>
                  </a:cubicBezTo>
                  <a:cubicBezTo>
                    <a:pt x="1" y="1378"/>
                    <a:pt x="1" y="1378"/>
                    <a:pt x="2" y="1378"/>
                  </a:cubicBezTo>
                  <a:cubicBezTo>
                    <a:pt x="1" y="1378"/>
                    <a:pt x="1" y="1378"/>
                    <a:pt x="0" y="1378"/>
                  </a:cubicBezTo>
                  <a:cubicBezTo>
                    <a:pt x="0" y="1379"/>
                    <a:pt x="0" y="1379"/>
                    <a:pt x="0" y="1379"/>
                  </a:cubicBezTo>
                  <a:cubicBezTo>
                    <a:pt x="0" y="1381"/>
                    <a:pt x="1" y="1382"/>
                    <a:pt x="2" y="1383"/>
                  </a:cubicBezTo>
                  <a:cubicBezTo>
                    <a:pt x="2" y="1383"/>
                    <a:pt x="2" y="1383"/>
                    <a:pt x="2" y="1383"/>
                  </a:cubicBezTo>
                  <a:cubicBezTo>
                    <a:pt x="2" y="108"/>
                    <a:pt x="2" y="108"/>
                    <a:pt x="2" y="108"/>
                  </a:cubicBezTo>
                  <a:moveTo>
                    <a:pt x="12" y="107"/>
                  </a:moveTo>
                  <a:cubicBezTo>
                    <a:pt x="10" y="107"/>
                    <a:pt x="8" y="107"/>
                    <a:pt x="6" y="107"/>
                  </a:cubicBezTo>
                  <a:cubicBezTo>
                    <a:pt x="6" y="1378"/>
                    <a:pt x="6" y="1378"/>
                    <a:pt x="6" y="1378"/>
                  </a:cubicBezTo>
                  <a:cubicBezTo>
                    <a:pt x="6" y="1378"/>
                    <a:pt x="7" y="1378"/>
                    <a:pt x="7" y="1378"/>
                  </a:cubicBezTo>
                  <a:cubicBezTo>
                    <a:pt x="9" y="1378"/>
                    <a:pt x="11" y="1378"/>
                    <a:pt x="12" y="1379"/>
                  </a:cubicBezTo>
                  <a:cubicBezTo>
                    <a:pt x="12" y="1379"/>
                    <a:pt x="12" y="1379"/>
                    <a:pt x="12" y="1379"/>
                  </a:cubicBezTo>
                  <a:cubicBezTo>
                    <a:pt x="12" y="107"/>
                    <a:pt x="12" y="107"/>
                    <a:pt x="12" y="107"/>
                  </a:cubicBezTo>
                  <a:moveTo>
                    <a:pt x="2" y="61"/>
                  </a:moveTo>
                  <a:cubicBezTo>
                    <a:pt x="1" y="61"/>
                    <a:pt x="1" y="61"/>
                    <a:pt x="0" y="6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1" y="88"/>
                    <a:pt x="2" y="88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12" y="60"/>
                  </a:moveTo>
                  <a:cubicBezTo>
                    <a:pt x="10" y="60"/>
                    <a:pt x="8" y="61"/>
                    <a:pt x="6" y="61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8" y="88"/>
                    <a:pt x="10" y="88"/>
                    <a:pt x="12" y="88"/>
                  </a:cubicBezTo>
                  <a:cubicBezTo>
                    <a:pt x="12" y="60"/>
                    <a:pt x="12" y="60"/>
                    <a:pt x="12" y="60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7"/>
                    <a:pt x="1" y="57"/>
                    <a:pt x="2" y="57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1" y="9"/>
                    <a:pt x="1" y="6"/>
                    <a:pt x="0" y="3"/>
                  </a:cubicBezTo>
                  <a:moveTo>
                    <a:pt x="9" y="0"/>
                  </a:moveTo>
                  <a:cubicBezTo>
                    <a:pt x="8" y="1"/>
                    <a:pt x="7" y="2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8" y="57"/>
                    <a:pt x="10" y="57"/>
                    <a:pt x="12" y="5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0" y="3"/>
                    <a:pt x="9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6" name="Freeform 39">
              <a:extLst>
                <a:ext uri="{FF2B5EF4-FFF2-40B4-BE49-F238E27FC236}">
                  <a16:creationId xmlns:a16="http://schemas.microsoft.com/office/drawing/2014/main" id="{CE969B8C-ED8E-43CE-9BA1-F7F16C1C73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9" y="1423"/>
              <a:ext cx="10" cy="1713"/>
            </a:xfrm>
            <a:custGeom>
              <a:avLst/>
              <a:gdLst>
                <a:gd name="T0" fmla="*/ 16 w 8"/>
                <a:gd name="T1" fmla="*/ 187 h 1367"/>
                <a:gd name="T2" fmla="*/ 0 w 8"/>
                <a:gd name="T3" fmla="*/ 188 h 1367"/>
                <a:gd name="T4" fmla="*/ 0 w 8"/>
                <a:gd name="T5" fmla="*/ 2690 h 1367"/>
                <a:gd name="T6" fmla="*/ 16 w 8"/>
                <a:gd name="T7" fmla="*/ 2685 h 1367"/>
                <a:gd name="T8" fmla="*/ 16 w 8"/>
                <a:gd name="T9" fmla="*/ 187 h 1367"/>
                <a:gd name="T10" fmla="*/ 16 w 8"/>
                <a:gd name="T11" fmla="*/ 100 h 1367"/>
                <a:gd name="T12" fmla="*/ 0 w 8"/>
                <a:gd name="T13" fmla="*/ 102 h 1367"/>
                <a:gd name="T14" fmla="*/ 0 w 8"/>
                <a:gd name="T15" fmla="*/ 157 h 1367"/>
                <a:gd name="T16" fmla="*/ 16 w 8"/>
                <a:gd name="T17" fmla="*/ 155 h 1367"/>
                <a:gd name="T18" fmla="*/ 16 w 8"/>
                <a:gd name="T19" fmla="*/ 100 h 1367"/>
                <a:gd name="T20" fmla="*/ 6 w 8"/>
                <a:gd name="T21" fmla="*/ 0 h 1367"/>
                <a:gd name="T22" fmla="*/ 0 w 8"/>
                <a:gd name="T23" fmla="*/ 5 h 1367"/>
                <a:gd name="T24" fmla="*/ 0 w 8"/>
                <a:gd name="T25" fmla="*/ 6 h 1367"/>
                <a:gd name="T26" fmla="*/ 0 w 8"/>
                <a:gd name="T27" fmla="*/ 93 h 1367"/>
                <a:gd name="T28" fmla="*/ 16 w 8"/>
                <a:gd name="T29" fmla="*/ 93 h 1367"/>
                <a:gd name="T30" fmla="*/ 16 w 8"/>
                <a:gd name="T31" fmla="*/ 55 h 1367"/>
                <a:gd name="T32" fmla="*/ 6 w 8"/>
                <a:gd name="T33" fmla="*/ 0 h 13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" h="1367">
                  <a:moveTo>
                    <a:pt x="8" y="95"/>
                  </a:moveTo>
                  <a:cubicBezTo>
                    <a:pt x="5" y="96"/>
                    <a:pt x="3" y="96"/>
                    <a:pt x="0" y="96"/>
                  </a:cubicBezTo>
                  <a:cubicBezTo>
                    <a:pt x="0" y="1367"/>
                    <a:pt x="0" y="1367"/>
                    <a:pt x="0" y="1367"/>
                  </a:cubicBezTo>
                  <a:cubicBezTo>
                    <a:pt x="3" y="1366"/>
                    <a:pt x="5" y="1366"/>
                    <a:pt x="8" y="1365"/>
                  </a:cubicBezTo>
                  <a:cubicBezTo>
                    <a:pt x="8" y="95"/>
                    <a:pt x="8" y="95"/>
                    <a:pt x="8" y="95"/>
                  </a:cubicBezTo>
                  <a:moveTo>
                    <a:pt x="8" y="51"/>
                  </a:moveTo>
                  <a:cubicBezTo>
                    <a:pt x="5" y="51"/>
                    <a:pt x="3" y="52"/>
                    <a:pt x="0" y="52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3" y="80"/>
                    <a:pt x="5" y="79"/>
                    <a:pt x="8" y="79"/>
                  </a:cubicBezTo>
                  <a:cubicBezTo>
                    <a:pt x="8" y="51"/>
                    <a:pt x="8" y="51"/>
                    <a:pt x="8" y="51"/>
                  </a:cubicBezTo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3" y="47"/>
                    <a:pt x="5" y="47"/>
                    <a:pt x="8" y="4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6" y="19"/>
                    <a:pt x="5" y="9"/>
                    <a:pt x="3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7" name="Freeform 40">
              <a:extLst>
                <a:ext uri="{FF2B5EF4-FFF2-40B4-BE49-F238E27FC236}">
                  <a16:creationId xmlns:a16="http://schemas.microsoft.com/office/drawing/2014/main" id="{3EBB754C-CB1A-4BC2-964D-DEF220A376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64" y="1413"/>
              <a:ext cx="19" cy="1699"/>
            </a:xfrm>
            <a:custGeom>
              <a:avLst/>
              <a:gdLst>
                <a:gd name="T0" fmla="*/ 30 w 15"/>
                <a:gd name="T1" fmla="*/ 184 h 1356"/>
                <a:gd name="T2" fmla="*/ 25 w 15"/>
                <a:gd name="T3" fmla="*/ 184 h 1356"/>
                <a:gd name="T4" fmla="*/ 25 w 15"/>
                <a:gd name="T5" fmla="*/ 2260 h 1356"/>
                <a:gd name="T6" fmla="*/ 23 w 15"/>
                <a:gd name="T7" fmla="*/ 2264 h 1356"/>
                <a:gd name="T8" fmla="*/ 18 w 15"/>
                <a:gd name="T9" fmla="*/ 2260 h 1356"/>
                <a:gd name="T10" fmla="*/ 18 w 15"/>
                <a:gd name="T11" fmla="*/ 185 h 1356"/>
                <a:gd name="T12" fmla="*/ 0 w 15"/>
                <a:gd name="T13" fmla="*/ 188 h 1356"/>
                <a:gd name="T14" fmla="*/ 0 w 15"/>
                <a:gd name="T15" fmla="*/ 2668 h 1356"/>
                <a:gd name="T16" fmla="*/ 8 w 15"/>
                <a:gd name="T17" fmla="*/ 2663 h 1356"/>
                <a:gd name="T18" fmla="*/ 29 w 15"/>
                <a:gd name="T19" fmla="*/ 2655 h 1356"/>
                <a:gd name="T20" fmla="*/ 30 w 15"/>
                <a:gd name="T21" fmla="*/ 2650 h 1356"/>
                <a:gd name="T22" fmla="*/ 30 w 15"/>
                <a:gd name="T23" fmla="*/ 184 h 1356"/>
                <a:gd name="T24" fmla="*/ 14 w 15"/>
                <a:gd name="T25" fmla="*/ 110 h 1356"/>
                <a:gd name="T26" fmla="*/ 0 w 15"/>
                <a:gd name="T27" fmla="*/ 110 h 1356"/>
                <a:gd name="T28" fmla="*/ 0 w 15"/>
                <a:gd name="T29" fmla="*/ 169 h 1356"/>
                <a:gd name="T30" fmla="*/ 18 w 15"/>
                <a:gd name="T31" fmla="*/ 168 h 1356"/>
                <a:gd name="T32" fmla="*/ 18 w 15"/>
                <a:gd name="T33" fmla="*/ 118 h 1356"/>
                <a:gd name="T34" fmla="*/ 16 w 15"/>
                <a:gd name="T35" fmla="*/ 135 h 1356"/>
                <a:gd name="T36" fmla="*/ 14 w 15"/>
                <a:gd name="T37" fmla="*/ 110 h 1356"/>
                <a:gd name="T38" fmla="*/ 30 w 15"/>
                <a:gd name="T39" fmla="*/ 108 h 1356"/>
                <a:gd name="T40" fmla="*/ 25 w 15"/>
                <a:gd name="T41" fmla="*/ 108 h 1356"/>
                <a:gd name="T42" fmla="*/ 25 w 15"/>
                <a:gd name="T43" fmla="*/ 168 h 1356"/>
                <a:gd name="T44" fmla="*/ 30 w 15"/>
                <a:gd name="T45" fmla="*/ 168 h 1356"/>
                <a:gd name="T46" fmla="*/ 30 w 15"/>
                <a:gd name="T47" fmla="*/ 108 h 1356"/>
                <a:gd name="T48" fmla="*/ 30 w 15"/>
                <a:gd name="T49" fmla="*/ 69 h 1356"/>
                <a:gd name="T50" fmla="*/ 25 w 15"/>
                <a:gd name="T51" fmla="*/ 80 h 1356"/>
                <a:gd name="T52" fmla="*/ 25 w 15"/>
                <a:gd name="T53" fmla="*/ 94 h 1356"/>
                <a:gd name="T54" fmla="*/ 30 w 15"/>
                <a:gd name="T55" fmla="*/ 94 h 1356"/>
                <a:gd name="T56" fmla="*/ 30 w 15"/>
                <a:gd name="T57" fmla="*/ 69 h 1356"/>
                <a:gd name="T58" fmla="*/ 10 w 15"/>
                <a:gd name="T59" fmla="*/ 0 h 1356"/>
                <a:gd name="T60" fmla="*/ 0 w 15"/>
                <a:gd name="T61" fmla="*/ 14 h 1356"/>
                <a:gd name="T62" fmla="*/ 0 w 15"/>
                <a:gd name="T63" fmla="*/ 100 h 1356"/>
                <a:gd name="T64" fmla="*/ 14 w 15"/>
                <a:gd name="T65" fmla="*/ 95 h 1356"/>
                <a:gd name="T66" fmla="*/ 10 w 15"/>
                <a:gd name="T67" fmla="*/ 0 h 13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" h="1356">
                  <a:moveTo>
                    <a:pt x="15" y="93"/>
                  </a:moveTo>
                  <a:cubicBezTo>
                    <a:pt x="14" y="93"/>
                    <a:pt x="14" y="93"/>
                    <a:pt x="13" y="93"/>
                  </a:cubicBezTo>
                  <a:cubicBezTo>
                    <a:pt x="13" y="1149"/>
                    <a:pt x="13" y="1149"/>
                    <a:pt x="13" y="1149"/>
                  </a:cubicBezTo>
                  <a:cubicBezTo>
                    <a:pt x="13" y="1150"/>
                    <a:pt x="12" y="1151"/>
                    <a:pt x="11" y="1151"/>
                  </a:cubicBezTo>
                  <a:cubicBezTo>
                    <a:pt x="10" y="1151"/>
                    <a:pt x="9" y="1150"/>
                    <a:pt x="9" y="1149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6" y="95"/>
                    <a:pt x="3" y="96"/>
                    <a:pt x="0" y="96"/>
                  </a:cubicBezTo>
                  <a:cubicBezTo>
                    <a:pt x="0" y="1356"/>
                    <a:pt x="0" y="1356"/>
                    <a:pt x="0" y="1356"/>
                  </a:cubicBezTo>
                  <a:cubicBezTo>
                    <a:pt x="1" y="1355"/>
                    <a:pt x="3" y="1354"/>
                    <a:pt x="4" y="1354"/>
                  </a:cubicBezTo>
                  <a:cubicBezTo>
                    <a:pt x="7" y="1352"/>
                    <a:pt x="11" y="1351"/>
                    <a:pt x="14" y="1350"/>
                  </a:cubicBezTo>
                  <a:cubicBezTo>
                    <a:pt x="14" y="1349"/>
                    <a:pt x="14" y="1348"/>
                    <a:pt x="15" y="1347"/>
                  </a:cubicBezTo>
                  <a:cubicBezTo>
                    <a:pt x="15" y="93"/>
                    <a:pt x="15" y="93"/>
                    <a:pt x="15" y="93"/>
                  </a:cubicBezTo>
                  <a:moveTo>
                    <a:pt x="7" y="56"/>
                  </a:moveTo>
                  <a:cubicBezTo>
                    <a:pt x="5" y="56"/>
                    <a:pt x="2" y="56"/>
                    <a:pt x="0" y="5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" y="86"/>
                    <a:pt x="6" y="86"/>
                    <a:pt x="9" y="85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3"/>
                    <a:pt x="8" y="66"/>
                    <a:pt x="8" y="69"/>
                  </a:cubicBezTo>
                  <a:cubicBezTo>
                    <a:pt x="8" y="65"/>
                    <a:pt x="7" y="60"/>
                    <a:pt x="7" y="56"/>
                  </a:cubicBezTo>
                  <a:moveTo>
                    <a:pt x="15" y="55"/>
                  </a:moveTo>
                  <a:cubicBezTo>
                    <a:pt x="14" y="55"/>
                    <a:pt x="14" y="55"/>
                    <a:pt x="13" y="5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4" y="85"/>
                    <a:pt x="14" y="85"/>
                    <a:pt x="15" y="85"/>
                  </a:cubicBezTo>
                  <a:cubicBezTo>
                    <a:pt x="15" y="55"/>
                    <a:pt x="15" y="55"/>
                    <a:pt x="15" y="55"/>
                  </a:cubicBezTo>
                  <a:moveTo>
                    <a:pt x="15" y="35"/>
                  </a:moveTo>
                  <a:cubicBezTo>
                    <a:pt x="14" y="37"/>
                    <a:pt x="14" y="39"/>
                    <a:pt x="13" y="41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4" y="48"/>
                    <a:pt x="14" y="48"/>
                    <a:pt x="15" y="48"/>
                  </a:cubicBezTo>
                  <a:cubicBezTo>
                    <a:pt x="15" y="35"/>
                    <a:pt x="15" y="35"/>
                    <a:pt x="15" y="35"/>
                  </a:cubicBezTo>
                  <a:moveTo>
                    <a:pt x="5" y="0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" y="50"/>
                    <a:pt x="4" y="50"/>
                    <a:pt x="7" y="49"/>
                  </a:cubicBezTo>
                  <a:cubicBezTo>
                    <a:pt x="6" y="33"/>
                    <a:pt x="6" y="16"/>
                    <a:pt x="5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41">
              <a:extLst>
                <a:ext uri="{FF2B5EF4-FFF2-40B4-BE49-F238E27FC236}">
                  <a16:creationId xmlns:a16="http://schemas.microsoft.com/office/drawing/2014/main" id="{819F8935-F48A-4C69-BD27-1EEF074223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5" y="3068"/>
              <a:ext cx="247" cy="132"/>
            </a:xfrm>
            <a:custGeom>
              <a:avLst/>
              <a:gdLst>
                <a:gd name="T0" fmla="*/ 252 w 195"/>
                <a:gd name="T1" fmla="*/ 209 h 105"/>
                <a:gd name="T2" fmla="*/ 299 w 195"/>
                <a:gd name="T3" fmla="*/ 176 h 105"/>
                <a:gd name="T4" fmla="*/ 266 w 195"/>
                <a:gd name="T5" fmla="*/ 176 h 105"/>
                <a:gd name="T6" fmla="*/ 261 w 195"/>
                <a:gd name="T7" fmla="*/ 202 h 105"/>
                <a:gd name="T8" fmla="*/ 258 w 195"/>
                <a:gd name="T9" fmla="*/ 176 h 105"/>
                <a:gd name="T10" fmla="*/ 0 w 195"/>
                <a:gd name="T11" fmla="*/ 131 h 105"/>
                <a:gd name="T12" fmla="*/ 5 w 195"/>
                <a:gd name="T13" fmla="*/ 137 h 105"/>
                <a:gd name="T14" fmla="*/ 0 w 195"/>
                <a:gd name="T15" fmla="*/ 131 h 105"/>
                <a:gd name="T16" fmla="*/ 266 w 195"/>
                <a:gd name="T17" fmla="*/ 114 h 105"/>
                <a:gd name="T18" fmla="*/ 342 w 195"/>
                <a:gd name="T19" fmla="*/ 135 h 105"/>
                <a:gd name="T20" fmla="*/ 391 w 195"/>
                <a:gd name="T21" fmla="*/ 114 h 105"/>
                <a:gd name="T22" fmla="*/ 391 w 195"/>
                <a:gd name="T23" fmla="*/ 111 h 105"/>
                <a:gd name="T24" fmla="*/ 343 w 195"/>
                <a:gd name="T25" fmla="*/ 124 h 105"/>
                <a:gd name="T26" fmla="*/ 320 w 195"/>
                <a:gd name="T27" fmla="*/ 123 h 105"/>
                <a:gd name="T28" fmla="*/ 281 w 195"/>
                <a:gd name="T29" fmla="*/ 101 h 105"/>
                <a:gd name="T30" fmla="*/ 41 w 195"/>
                <a:gd name="T31" fmla="*/ 55 h 105"/>
                <a:gd name="T32" fmla="*/ 8 w 195"/>
                <a:gd name="T33" fmla="*/ 127 h 105"/>
                <a:gd name="T34" fmla="*/ 13 w 195"/>
                <a:gd name="T35" fmla="*/ 141 h 105"/>
                <a:gd name="T36" fmla="*/ 67 w 195"/>
                <a:gd name="T37" fmla="*/ 114 h 105"/>
                <a:gd name="T38" fmla="*/ 98 w 195"/>
                <a:gd name="T39" fmla="*/ 103 h 105"/>
                <a:gd name="T40" fmla="*/ 137 w 195"/>
                <a:gd name="T41" fmla="*/ 127 h 105"/>
                <a:gd name="T42" fmla="*/ 162 w 195"/>
                <a:gd name="T43" fmla="*/ 156 h 105"/>
                <a:gd name="T44" fmla="*/ 231 w 195"/>
                <a:gd name="T45" fmla="*/ 153 h 105"/>
                <a:gd name="T46" fmla="*/ 258 w 195"/>
                <a:gd name="T47" fmla="*/ 114 h 105"/>
                <a:gd name="T48" fmla="*/ 234 w 195"/>
                <a:gd name="T49" fmla="*/ 106 h 105"/>
                <a:gd name="T50" fmla="*/ 215 w 195"/>
                <a:gd name="T51" fmla="*/ 111 h 105"/>
                <a:gd name="T52" fmla="*/ 200 w 195"/>
                <a:gd name="T53" fmla="*/ 118 h 105"/>
                <a:gd name="T54" fmla="*/ 165 w 195"/>
                <a:gd name="T55" fmla="*/ 98 h 105"/>
                <a:gd name="T56" fmla="*/ 134 w 195"/>
                <a:gd name="T57" fmla="*/ 92 h 105"/>
                <a:gd name="T58" fmla="*/ 108 w 195"/>
                <a:gd name="T59" fmla="*/ 79 h 105"/>
                <a:gd name="T60" fmla="*/ 104 w 195"/>
                <a:gd name="T61" fmla="*/ 84 h 105"/>
                <a:gd name="T62" fmla="*/ 100 w 195"/>
                <a:gd name="T63" fmla="*/ 69 h 105"/>
                <a:gd name="T64" fmla="*/ 73 w 195"/>
                <a:gd name="T65" fmla="*/ 0 h 1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5" h="105">
                  <a:moveTo>
                    <a:pt x="117" y="87"/>
                  </a:moveTo>
                  <a:cubicBezTo>
                    <a:pt x="119" y="93"/>
                    <a:pt x="119" y="101"/>
                    <a:pt x="124" y="105"/>
                  </a:cubicBezTo>
                  <a:cubicBezTo>
                    <a:pt x="132" y="100"/>
                    <a:pt x="139" y="101"/>
                    <a:pt x="144" y="92"/>
                  </a:cubicBezTo>
                  <a:cubicBezTo>
                    <a:pt x="145" y="90"/>
                    <a:pt x="146" y="89"/>
                    <a:pt x="147" y="88"/>
                  </a:cubicBezTo>
                  <a:cubicBezTo>
                    <a:pt x="144" y="88"/>
                    <a:pt x="141" y="88"/>
                    <a:pt x="138" y="88"/>
                  </a:cubicBezTo>
                  <a:cubicBezTo>
                    <a:pt x="136" y="88"/>
                    <a:pt x="133" y="88"/>
                    <a:pt x="131" y="88"/>
                  </a:cubicBezTo>
                  <a:cubicBezTo>
                    <a:pt x="131" y="100"/>
                    <a:pt x="131" y="100"/>
                    <a:pt x="131" y="100"/>
                  </a:cubicBezTo>
                  <a:cubicBezTo>
                    <a:pt x="131" y="101"/>
                    <a:pt x="130" y="102"/>
                    <a:pt x="129" y="102"/>
                  </a:cubicBezTo>
                  <a:cubicBezTo>
                    <a:pt x="128" y="102"/>
                    <a:pt x="127" y="101"/>
                    <a:pt x="127" y="100"/>
                  </a:cubicBezTo>
                  <a:cubicBezTo>
                    <a:pt x="127" y="88"/>
                    <a:pt x="127" y="88"/>
                    <a:pt x="127" y="88"/>
                  </a:cubicBezTo>
                  <a:cubicBezTo>
                    <a:pt x="124" y="87"/>
                    <a:pt x="120" y="87"/>
                    <a:pt x="117" y="87"/>
                  </a:cubicBezTo>
                  <a:moveTo>
                    <a:pt x="0" y="66"/>
                  </a:moveTo>
                  <a:cubicBezTo>
                    <a:pt x="0" y="68"/>
                    <a:pt x="1" y="69"/>
                    <a:pt x="2" y="70"/>
                  </a:cubicBezTo>
                  <a:cubicBezTo>
                    <a:pt x="2" y="70"/>
                    <a:pt x="2" y="69"/>
                    <a:pt x="2" y="69"/>
                  </a:cubicBezTo>
                  <a:cubicBezTo>
                    <a:pt x="1" y="67"/>
                    <a:pt x="1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138" y="51"/>
                  </a:moveTo>
                  <a:cubicBezTo>
                    <a:pt x="135" y="55"/>
                    <a:pt x="133" y="57"/>
                    <a:pt x="131" y="57"/>
                  </a:cubicBezTo>
                  <a:cubicBezTo>
                    <a:pt x="131" y="75"/>
                    <a:pt x="131" y="75"/>
                    <a:pt x="131" y="75"/>
                  </a:cubicBezTo>
                  <a:cubicBezTo>
                    <a:pt x="144" y="73"/>
                    <a:pt x="156" y="71"/>
                    <a:pt x="168" y="68"/>
                  </a:cubicBezTo>
                  <a:cubicBezTo>
                    <a:pt x="172" y="66"/>
                    <a:pt x="177" y="66"/>
                    <a:pt x="181" y="64"/>
                  </a:cubicBezTo>
                  <a:cubicBezTo>
                    <a:pt x="186" y="62"/>
                    <a:pt x="189" y="59"/>
                    <a:pt x="193" y="57"/>
                  </a:cubicBezTo>
                  <a:cubicBezTo>
                    <a:pt x="194" y="57"/>
                    <a:pt x="194" y="57"/>
                    <a:pt x="195" y="57"/>
                  </a:cubicBezTo>
                  <a:cubicBezTo>
                    <a:pt x="194" y="57"/>
                    <a:pt x="194" y="57"/>
                    <a:pt x="193" y="56"/>
                  </a:cubicBezTo>
                  <a:cubicBezTo>
                    <a:pt x="193" y="56"/>
                    <a:pt x="193" y="56"/>
                    <a:pt x="192" y="56"/>
                  </a:cubicBezTo>
                  <a:cubicBezTo>
                    <a:pt x="185" y="56"/>
                    <a:pt x="177" y="62"/>
                    <a:pt x="169" y="63"/>
                  </a:cubicBezTo>
                  <a:cubicBezTo>
                    <a:pt x="169" y="63"/>
                    <a:pt x="168" y="63"/>
                    <a:pt x="168" y="63"/>
                  </a:cubicBezTo>
                  <a:cubicBezTo>
                    <a:pt x="165" y="63"/>
                    <a:pt x="161" y="62"/>
                    <a:pt x="158" y="62"/>
                  </a:cubicBezTo>
                  <a:cubicBezTo>
                    <a:pt x="155" y="61"/>
                    <a:pt x="151" y="60"/>
                    <a:pt x="148" y="58"/>
                  </a:cubicBezTo>
                  <a:cubicBezTo>
                    <a:pt x="144" y="56"/>
                    <a:pt x="140" y="54"/>
                    <a:pt x="138" y="51"/>
                  </a:cubicBezTo>
                  <a:moveTo>
                    <a:pt x="36" y="0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19" y="34"/>
                    <a:pt x="4" y="51"/>
                    <a:pt x="1" y="62"/>
                  </a:cubicBezTo>
                  <a:cubicBezTo>
                    <a:pt x="2" y="62"/>
                    <a:pt x="3" y="63"/>
                    <a:pt x="4" y="64"/>
                  </a:cubicBezTo>
                  <a:cubicBezTo>
                    <a:pt x="5" y="65"/>
                    <a:pt x="5" y="67"/>
                    <a:pt x="6" y="69"/>
                  </a:cubicBezTo>
                  <a:cubicBezTo>
                    <a:pt x="6" y="69"/>
                    <a:pt x="6" y="70"/>
                    <a:pt x="6" y="71"/>
                  </a:cubicBezTo>
                  <a:cubicBezTo>
                    <a:pt x="8" y="70"/>
                    <a:pt x="11" y="69"/>
                    <a:pt x="14" y="68"/>
                  </a:cubicBezTo>
                  <a:cubicBezTo>
                    <a:pt x="21" y="64"/>
                    <a:pt x="28" y="58"/>
                    <a:pt x="33" y="57"/>
                  </a:cubicBezTo>
                  <a:cubicBezTo>
                    <a:pt x="37" y="54"/>
                    <a:pt x="41" y="52"/>
                    <a:pt x="45" y="52"/>
                  </a:cubicBezTo>
                  <a:cubicBezTo>
                    <a:pt x="46" y="52"/>
                    <a:pt x="47" y="52"/>
                    <a:pt x="48" y="52"/>
                  </a:cubicBezTo>
                  <a:cubicBezTo>
                    <a:pt x="49" y="65"/>
                    <a:pt x="58" y="61"/>
                    <a:pt x="66" y="63"/>
                  </a:cubicBezTo>
                  <a:cubicBezTo>
                    <a:pt x="66" y="63"/>
                    <a:pt x="67" y="63"/>
                    <a:pt x="67" y="64"/>
                  </a:cubicBezTo>
                  <a:cubicBezTo>
                    <a:pt x="70" y="64"/>
                    <a:pt x="71" y="66"/>
                    <a:pt x="73" y="67"/>
                  </a:cubicBezTo>
                  <a:cubicBezTo>
                    <a:pt x="75" y="71"/>
                    <a:pt x="77" y="76"/>
                    <a:pt x="80" y="79"/>
                  </a:cubicBezTo>
                  <a:cubicBezTo>
                    <a:pt x="82" y="79"/>
                    <a:pt x="84" y="79"/>
                    <a:pt x="86" y="79"/>
                  </a:cubicBezTo>
                  <a:cubicBezTo>
                    <a:pt x="95" y="78"/>
                    <a:pt x="105" y="78"/>
                    <a:pt x="114" y="77"/>
                  </a:cubicBezTo>
                  <a:cubicBezTo>
                    <a:pt x="118" y="76"/>
                    <a:pt x="123" y="76"/>
                    <a:pt x="127" y="75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5" y="56"/>
                    <a:pt x="122" y="54"/>
                    <a:pt x="117" y="53"/>
                  </a:cubicBezTo>
                  <a:cubicBezTo>
                    <a:pt x="116" y="53"/>
                    <a:pt x="115" y="53"/>
                    <a:pt x="115" y="53"/>
                  </a:cubicBezTo>
                  <a:cubicBezTo>
                    <a:pt x="114" y="53"/>
                    <a:pt x="113" y="53"/>
                    <a:pt x="113" y="53"/>
                  </a:cubicBezTo>
                  <a:cubicBezTo>
                    <a:pt x="110" y="53"/>
                    <a:pt x="108" y="55"/>
                    <a:pt x="106" y="56"/>
                  </a:cubicBezTo>
                  <a:cubicBezTo>
                    <a:pt x="104" y="58"/>
                    <a:pt x="103" y="59"/>
                    <a:pt x="101" y="60"/>
                  </a:cubicBezTo>
                  <a:cubicBezTo>
                    <a:pt x="100" y="60"/>
                    <a:pt x="100" y="60"/>
                    <a:pt x="99" y="60"/>
                  </a:cubicBezTo>
                  <a:cubicBezTo>
                    <a:pt x="98" y="60"/>
                    <a:pt x="97" y="60"/>
                    <a:pt x="95" y="59"/>
                  </a:cubicBezTo>
                  <a:cubicBezTo>
                    <a:pt x="90" y="56"/>
                    <a:pt x="87" y="51"/>
                    <a:pt x="81" y="49"/>
                  </a:cubicBezTo>
                  <a:cubicBezTo>
                    <a:pt x="79" y="48"/>
                    <a:pt x="76" y="47"/>
                    <a:pt x="73" y="47"/>
                  </a:cubicBezTo>
                  <a:cubicBezTo>
                    <a:pt x="71" y="47"/>
                    <a:pt x="68" y="47"/>
                    <a:pt x="66" y="46"/>
                  </a:cubicBezTo>
                  <a:cubicBezTo>
                    <a:pt x="65" y="46"/>
                    <a:pt x="64" y="46"/>
                    <a:pt x="63" y="46"/>
                  </a:cubicBezTo>
                  <a:cubicBezTo>
                    <a:pt x="59" y="44"/>
                    <a:pt x="56" y="42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41"/>
                    <a:pt x="52" y="42"/>
                    <a:pt x="51" y="42"/>
                  </a:cubicBezTo>
                  <a:cubicBezTo>
                    <a:pt x="50" y="42"/>
                    <a:pt x="49" y="41"/>
                    <a:pt x="49" y="40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7" y="33"/>
                    <a:pt x="45" y="29"/>
                    <a:pt x="43" y="26"/>
                  </a:cubicBezTo>
                  <a:cubicBezTo>
                    <a:pt x="39" y="18"/>
                    <a:pt x="36" y="8"/>
                    <a:pt x="36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Freeform 42">
              <a:extLst>
                <a:ext uri="{FF2B5EF4-FFF2-40B4-BE49-F238E27FC236}">
                  <a16:creationId xmlns:a16="http://schemas.microsoft.com/office/drawing/2014/main" id="{7C1016B2-4B8F-4D84-A011-B56CB4CFAD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2" y="1272"/>
              <a:ext cx="406" cy="110"/>
            </a:xfrm>
            <a:custGeom>
              <a:avLst/>
              <a:gdLst>
                <a:gd name="T0" fmla="*/ 601 w 322"/>
                <a:gd name="T1" fmla="*/ 10 h 88"/>
                <a:gd name="T2" fmla="*/ 522 w 322"/>
                <a:gd name="T3" fmla="*/ 25 h 88"/>
                <a:gd name="T4" fmla="*/ 313 w 322"/>
                <a:gd name="T5" fmla="*/ 48 h 88"/>
                <a:gd name="T6" fmla="*/ 281 w 322"/>
                <a:gd name="T7" fmla="*/ 49 h 88"/>
                <a:gd name="T8" fmla="*/ 145 w 322"/>
                <a:gd name="T9" fmla="*/ 38 h 88"/>
                <a:gd name="T10" fmla="*/ 33 w 322"/>
                <a:gd name="T11" fmla="*/ 16 h 88"/>
                <a:gd name="T12" fmla="*/ 29 w 322"/>
                <a:gd name="T13" fmla="*/ 16 h 88"/>
                <a:gd name="T14" fmla="*/ 14 w 322"/>
                <a:gd name="T15" fmla="*/ 16 h 88"/>
                <a:gd name="T16" fmla="*/ 1 w 322"/>
                <a:gd name="T17" fmla="*/ 49 h 88"/>
                <a:gd name="T18" fmla="*/ 62 w 322"/>
                <a:gd name="T19" fmla="*/ 173 h 88"/>
                <a:gd name="T20" fmla="*/ 59 w 322"/>
                <a:gd name="T21" fmla="*/ 148 h 88"/>
                <a:gd name="T22" fmla="*/ 86 w 322"/>
                <a:gd name="T23" fmla="*/ 86 h 88"/>
                <a:gd name="T24" fmla="*/ 197 w 322"/>
                <a:gd name="T25" fmla="*/ 60 h 88"/>
                <a:gd name="T26" fmla="*/ 402 w 322"/>
                <a:gd name="T27" fmla="*/ 41 h 88"/>
                <a:gd name="T28" fmla="*/ 538 w 322"/>
                <a:gd name="T29" fmla="*/ 29 h 88"/>
                <a:gd name="T30" fmla="*/ 601 w 322"/>
                <a:gd name="T31" fmla="*/ 10 h 88"/>
                <a:gd name="T32" fmla="*/ 646 w 322"/>
                <a:gd name="T33" fmla="*/ 0 h 88"/>
                <a:gd name="T34" fmla="*/ 601 w 322"/>
                <a:gd name="T35" fmla="*/ 10 h 88"/>
                <a:gd name="T36" fmla="*/ 646 w 322"/>
                <a:gd name="T37" fmla="*/ 0 h 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2" h="88">
                  <a:moveTo>
                    <a:pt x="300" y="5"/>
                  </a:moveTo>
                  <a:cubicBezTo>
                    <a:pt x="287" y="8"/>
                    <a:pt x="273" y="11"/>
                    <a:pt x="260" y="13"/>
                  </a:cubicBezTo>
                  <a:cubicBezTo>
                    <a:pt x="225" y="19"/>
                    <a:pt x="190" y="21"/>
                    <a:pt x="156" y="24"/>
                  </a:cubicBezTo>
                  <a:cubicBezTo>
                    <a:pt x="150" y="25"/>
                    <a:pt x="145" y="25"/>
                    <a:pt x="140" y="25"/>
                  </a:cubicBezTo>
                  <a:cubicBezTo>
                    <a:pt x="117" y="25"/>
                    <a:pt x="95" y="21"/>
                    <a:pt x="72" y="19"/>
                  </a:cubicBezTo>
                  <a:cubicBezTo>
                    <a:pt x="56" y="19"/>
                    <a:pt x="35" y="9"/>
                    <a:pt x="17" y="8"/>
                  </a:cubicBezTo>
                  <a:cubicBezTo>
                    <a:pt x="16" y="8"/>
                    <a:pt x="15" y="8"/>
                    <a:pt x="14" y="8"/>
                  </a:cubicBezTo>
                  <a:cubicBezTo>
                    <a:pt x="11" y="8"/>
                    <a:pt x="9" y="8"/>
                    <a:pt x="7" y="8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53"/>
                    <a:pt x="16" y="67"/>
                    <a:pt x="31" y="88"/>
                  </a:cubicBezTo>
                  <a:cubicBezTo>
                    <a:pt x="29" y="85"/>
                    <a:pt x="29" y="80"/>
                    <a:pt x="29" y="75"/>
                  </a:cubicBezTo>
                  <a:cubicBezTo>
                    <a:pt x="30" y="64"/>
                    <a:pt x="37" y="50"/>
                    <a:pt x="43" y="44"/>
                  </a:cubicBezTo>
                  <a:cubicBezTo>
                    <a:pt x="57" y="31"/>
                    <a:pt x="81" y="31"/>
                    <a:pt x="98" y="30"/>
                  </a:cubicBezTo>
                  <a:cubicBezTo>
                    <a:pt x="133" y="27"/>
                    <a:pt x="166" y="24"/>
                    <a:pt x="201" y="21"/>
                  </a:cubicBezTo>
                  <a:cubicBezTo>
                    <a:pt x="224" y="19"/>
                    <a:pt x="247" y="17"/>
                    <a:pt x="269" y="14"/>
                  </a:cubicBezTo>
                  <a:cubicBezTo>
                    <a:pt x="280" y="12"/>
                    <a:pt x="290" y="9"/>
                    <a:pt x="300" y="5"/>
                  </a:cubicBezTo>
                  <a:moveTo>
                    <a:pt x="322" y="0"/>
                  </a:moveTo>
                  <a:cubicBezTo>
                    <a:pt x="315" y="1"/>
                    <a:pt x="307" y="3"/>
                    <a:pt x="300" y="5"/>
                  </a:cubicBezTo>
                  <a:cubicBezTo>
                    <a:pt x="308" y="4"/>
                    <a:pt x="315" y="2"/>
                    <a:pt x="322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0" name="Freeform 43">
              <a:extLst>
                <a:ext uri="{FF2B5EF4-FFF2-40B4-BE49-F238E27FC236}">
                  <a16:creationId xmlns:a16="http://schemas.microsoft.com/office/drawing/2014/main" id="{92627F71-F33B-4314-9900-861F67161C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1" y="1323"/>
              <a:ext cx="188" cy="177"/>
            </a:xfrm>
            <a:custGeom>
              <a:avLst/>
              <a:gdLst>
                <a:gd name="T0" fmla="*/ 197 w 149"/>
                <a:gd name="T1" fmla="*/ 251 h 141"/>
                <a:gd name="T2" fmla="*/ 193 w 149"/>
                <a:gd name="T3" fmla="*/ 254 h 141"/>
                <a:gd name="T4" fmla="*/ 194 w 149"/>
                <a:gd name="T5" fmla="*/ 279 h 141"/>
                <a:gd name="T6" fmla="*/ 197 w 149"/>
                <a:gd name="T7" fmla="*/ 261 h 141"/>
                <a:gd name="T8" fmla="*/ 197 w 149"/>
                <a:gd name="T9" fmla="*/ 251 h 141"/>
                <a:gd name="T10" fmla="*/ 290 w 149"/>
                <a:gd name="T11" fmla="*/ 69 h 141"/>
                <a:gd name="T12" fmla="*/ 279 w 149"/>
                <a:gd name="T13" fmla="*/ 78 h 141"/>
                <a:gd name="T14" fmla="*/ 279 w 149"/>
                <a:gd name="T15" fmla="*/ 80 h 141"/>
                <a:gd name="T16" fmla="*/ 290 w 149"/>
                <a:gd name="T17" fmla="*/ 69 h 141"/>
                <a:gd name="T18" fmla="*/ 262 w 149"/>
                <a:gd name="T19" fmla="*/ 0 h 141"/>
                <a:gd name="T20" fmla="*/ 187 w 149"/>
                <a:gd name="T21" fmla="*/ 75 h 141"/>
                <a:gd name="T22" fmla="*/ 121 w 149"/>
                <a:gd name="T23" fmla="*/ 105 h 141"/>
                <a:gd name="T24" fmla="*/ 115 w 149"/>
                <a:gd name="T25" fmla="*/ 105 h 141"/>
                <a:gd name="T26" fmla="*/ 116 w 149"/>
                <a:gd name="T27" fmla="*/ 87 h 141"/>
                <a:gd name="T28" fmla="*/ 115 w 149"/>
                <a:gd name="T29" fmla="*/ 87 h 141"/>
                <a:gd name="T30" fmla="*/ 85 w 149"/>
                <a:gd name="T31" fmla="*/ 109 h 141"/>
                <a:gd name="T32" fmla="*/ 100 w 149"/>
                <a:gd name="T33" fmla="*/ 62 h 141"/>
                <a:gd name="T34" fmla="*/ 14 w 149"/>
                <a:gd name="T35" fmla="*/ 134 h 141"/>
                <a:gd name="T36" fmla="*/ 8 w 149"/>
                <a:gd name="T37" fmla="*/ 134 h 141"/>
                <a:gd name="T38" fmla="*/ 0 w 149"/>
                <a:gd name="T39" fmla="*/ 147 h 141"/>
                <a:gd name="T40" fmla="*/ 6 w 149"/>
                <a:gd name="T41" fmla="*/ 144 h 141"/>
                <a:gd name="T42" fmla="*/ 14 w 149"/>
                <a:gd name="T43" fmla="*/ 154 h 141"/>
                <a:gd name="T44" fmla="*/ 29 w 149"/>
                <a:gd name="T45" fmla="*/ 148 h 141"/>
                <a:gd name="T46" fmla="*/ 29 w 149"/>
                <a:gd name="T47" fmla="*/ 148 h 141"/>
                <a:gd name="T48" fmla="*/ 30 w 149"/>
                <a:gd name="T49" fmla="*/ 166 h 141"/>
                <a:gd name="T50" fmla="*/ 32 w 149"/>
                <a:gd name="T51" fmla="*/ 162 h 141"/>
                <a:gd name="T52" fmla="*/ 32 w 149"/>
                <a:gd name="T53" fmla="*/ 153 h 141"/>
                <a:gd name="T54" fmla="*/ 37 w 149"/>
                <a:gd name="T55" fmla="*/ 148 h 141"/>
                <a:gd name="T56" fmla="*/ 40 w 149"/>
                <a:gd name="T57" fmla="*/ 149 h 141"/>
                <a:gd name="T58" fmla="*/ 47 w 149"/>
                <a:gd name="T59" fmla="*/ 142 h 141"/>
                <a:gd name="T60" fmla="*/ 53 w 149"/>
                <a:gd name="T61" fmla="*/ 156 h 141"/>
                <a:gd name="T62" fmla="*/ 56 w 149"/>
                <a:gd name="T63" fmla="*/ 158 h 141"/>
                <a:gd name="T64" fmla="*/ 77 w 149"/>
                <a:gd name="T65" fmla="*/ 149 h 141"/>
                <a:gd name="T66" fmla="*/ 78 w 149"/>
                <a:gd name="T67" fmla="*/ 177 h 141"/>
                <a:gd name="T68" fmla="*/ 92 w 149"/>
                <a:gd name="T69" fmla="*/ 162 h 141"/>
                <a:gd name="T70" fmla="*/ 98 w 149"/>
                <a:gd name="T71" fmla="*/ 158 h 141"/>
                <a:gd name="T72" fmla="*/ 109 w 149"/>
                <a:gd name="T73" fmla="*/ 215 h 141"/>
                <a:gd name="T74" fmla="*/ 109 w 149"/>
                <a:gd name="T75" fmla="*/ 216 h 141"/>
                <a:gd name="T76" fmla="*/ 109 w 149"/>
                <a:gd name="T77" fmla="*/ 132 h 141"/>
                <a:gd name="T78" fmla="*/ 114 w 149"/>
                <a:gd name="T79" fmla="*/ 129 h 141"/>
                <a:gd name="T80" fmla="*/ 116 w 149"/>
                <a:gd name="T81" fmla="*/ 132 h 141"/>
                <a:gd name="T82" fmla="*/ 116 w 149"/>
                <a:gd name="T83" fmla="*/ 217 h 141"/>
                <a:gd name="T84" fmla="*/ 140 w 149"/>
                <a:gd name="T85" fmla="*/ 141 h 141"/>
                <a:gd name="T86" fmla="*/ 146 w 149"/>
                <a:gd name="T87" fmla="*/ 156 h 141"/>
                <a:gd name="T88" fmla="*/ 167 w 149"/>
                <a:gd name="T89" fmla="*/ 132 h 141"/>
                <a:gd name="T90" fmla="*/ 170 w 149"/>
                <a:gd name="T91" fmla="*/ 172 h 141"/>
                <a:gd name="T92" fmla="*/ 189 w 149"/>
                <a:gd name="T93" fmla="*/ 137 h 141"/>
                <a:gd name="T94" fmla="*/ 189 w 149"/>
                <a:gd name="T95" fmla="*/ 142 h 141"/>
                <a:gd name="T96" fmla="*/ 193 w 149"/>
                <a:gd name="T97" fmla="*/ 240 h 141"/>
                <a:gd name="T98" fmla="*/ 197 w 149"/>
                <a:gd name="T99" fmla="*/ 240 h 141"/>
                <a:gd name="T100" fmla="*/ 197 w 149"/>
                <a:gd name="T101" fmla="*/ 100 h 141"/>
                <a:gd name="T102" fmla="*/ 201 w 149"/>
                <a:gd name="T103" fmla="*/ 98 h 141"/>
                <a:gd name="T104" fmla="*/ 206 w 149"/>
                <a:gd name="T105" fmla="*/ 100 h 141"/>
                <a:gd name="T106" fmla="*/ 206 w 149"/>
                <a:gd name="T107" fmla="*/ 223 h 141"/>
                <a:gd name="T108" fmla="*/ 208 w 149"/>
                <a:gd name="T109" fmla="*/ 211 h 141"/>
                <a:gd name="T110" fmla="*/ 223 w 149"/>
                <a:gd name="T111" fmla="*/ 172 h 141"/>
                <a:gd name="T112" fmla="*/ 279 w 149"/>
                <a:gd name="T113" fmla="*/ 78 h 141"/>
                <a:gd name="T114" fmla="*/ 299 w 149"/>
                <a:gd name="T115" fmla="*/ 31 h 141"/>
                <a:gd name="T116" fmla="*/ 217 w 149"/>
                <a:gd name="T117" fmla="*/ 103 h 141"/>
                <a:gd name="T118" fmla="*/ 262 w 149"/>
                <a:gd name="T119" fmla="*/ 0 h 1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9" h="141">
                  <a:moveTo>
                    <a:pt x="98" y="127"/>
                  </a:moveTo>
                  <a:cubicBezTo>
                    <a:pt x="97" y="127"/>
                    <a:pt x="97" y="128"/>
                    <a:pt x="96" y="128"/>
                  </a:cubicBezTo>
                  <a:cubicBezTo>
                    <a:pt x="96" y="132"/>
                    <a:pt x="97" y="137"/>
                    <a:pt x="97" y="141"/>
                  </a:cubicBezTo>
                  <a:cubicBezTo>
                    <a:pt x="97" y="138"/>
                    <a:pt x="98" y="135"/>
                    <a:pt x="98" y="132"/>
                  </a:cubicBezTo>
                  <a:cubicBezTo>
                    <a:pt x="98" y="127"/>
                    <a:pt x="98" y="127"/>
                    <a:pt x="98" y="127"/>
                  </a:cubicBezTo>
                  <a:moveTo>
                    <a:pt x="144" y="35"/>
                  </a:moveTo>
                  <a:cubicBezTo>
                    <a:pt x="142" y="36"/>
                    <a:pt x="140" y="37"/>
                    <a:pt x="139" y="39"/>
                  </a:cubicBezTo>
                  <a:cubicBezTo>
                    <a:pt x="139" y="40"/>
                    <a:pt x="139" y="40"/>
                    <a:pt x="139" y="41"/>
                  </a:cubicBezTo>
                  <a:cubicBezTo>
                    <a:pt x="141" y="39"/>
                    <a:pt x="143" y="37"/>
                    <a:pt x="144" y="35"/>
                  </a:cubicBezTo>
                  <a:moveTo>
                    <a:pt x="131" y="0"/>
                  </a:moveTo>
                  <a:cubicBezTo>
                    <a:pt x="122" y="16"/>
                    <a:pt x="109" y="28"/>
                    <a:pt x="93" y="38"/>
                  </a:cubicBezTo>
                  <a:cubicBezTo>
                    <a:pt x="83" y="43"/>
                    <a:pt x="71" y="53"/>
                    <a:pt x="60" y="53"/>
                  </a:cubicBezTo>
                  <a:cubicBezTo>
                    <a:pt x="59" y="53"/>
                    <a:pt x="58" y="53"/>
                    <a:pt x="57" y="53"/>
                  </a:cubicBezTo>
                  <a:cubicBezTo>
                    <a:pt x="59" y="50"/>
                    <a:pt x="57" y="47"/>
                    <a:pt x="58" y="44"/>
                  </a:cubicBezTo>
                  <a:cubicBezTo>
                    <a:pt x="58" y="44"/>
                    <a:pt x="57" y="44"/>
                    <a:pt x="57" y="44"/>
                  </a:cubicBezTo>
                  <a:cubicBezTo>
                    <a:pt x="51" y="44"/>
                    <a:pt x="46" y="52"/>
                    <a:pt x="42" y="55"/>
                  </a:cubicBezTo>
                  <a:cubicBezTo>
                    <a:pt x="43" y="47"/>
                    <a:pt x="47" y="39"/>
                    <a:pt x="50" y="31"/>
                  </a:cubicBezTo>
                  <a:cubicBezTo>
                    <a:pt x="44" y="40"/>
                    <a:pt x="20" y="68"/>
                    <a:pt x="7" y="68"/>
                  </a:cubicBezTo>
                  <a:cubicBezTo>
                    <a:pt x="6" y="68"/>
                    <a:pt x="5" y="68"/>
                    <a:pt x="4" y="68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" y="74"/>
                    <a:pt x="2" y="74"/>
                    <a:pt x="3" y="73"/>
                  </a:cubicBezTo>
                  <a:cubicBezTo>
                    <a:pt x="3" y="77"/>
                    <a:pt x="5" y="78"/>
                    <a:pt x="7" y="78"/>
                  </a:cubicBezTo>
                  <a:cubicBezTo>
                    <a:pt x="10" y="78"/>
                    <a:pt x="12" y="77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5" y="78"/>
                    <a:pt x="15" y="81"/>
                    <a:pt x="15" y="84"/>
                  </a:cubicBezTo>
                  <a:cubicBezTo>
                    <a:pt x="15" y="84"/>
                    <a:pt x="16" y="83"/>
                    <a:pt x="16" y="82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6"/>
                    <a:pt x="17" y="75"/>
                    <a:pt x="18" y="75"/>
                  </a:cubicBezTo>
                  <a:cubicBezTo>
                    <a:pt x="19" y="75"/>
                    <a:pt x="19" y="75"/>
                    <a:pt x="20" y="76"/>
                  </a:cubicBezTo>
                  <a:cubicBezTo>
                    <a:pt x="21" y="74"/>
                    <a:pt x="22" y="73"/>
                    <a:pt x="23" y="72"/>
                  </a:cubicBezTo>
                  <a:cubicBezTo>
                    <a:pt x="24" y="75"/>
                    <a:pt x="25" y="78"/>
                    <a:pt x="26" y="79"/>
                  </a:cubicBezTo>
                  <a:cubicBezTo>
                    <a:pt x="27" y="79"/>
                    <a:pt x="28" y="80"/>
                    <a:pt x="28" y="80"/>
                  </a:cubicBezTo>
                  <a:cubicBezTo>
                    <a:pt x="30" y="80"/>
                    <a:pt x="33" y="77"/>
                    <a:pt x="38" y="76"/>
                  </a:cubicBezTo>
                  <a:cubicBezTo>
                    <a:pt x="39" y="81"/>
                    <a:pt x="40" y="85"/>
                    <a:pt x="39" y="89"/>
                  </a:cubicBezTo>
                  <a:cubicBezTo>
                    <a:pt x="42" y="88"/>
                    <a:pt x="44" y="85"/>
                    <a:pt x="46" y="82"/>
                  </a:cubicBezTo>
                  <a:cubicBezTo>
                    <a:pt x="47" y="81"/>
                    <a:pt x="48" y="81"/>
                    <a:pt x="49" y="80"/>
                  </a:cubicBezTo>
                  <a:cubicBezTo>
                    <a:pt x="51" y="89"/>
                    <a:pt x="52" y="99"/>
                    <a:pt x="54" y="108"/>
                  </a:cubicBezTo>
                  <a:cubicBezTo>
                    <a:pt x="54" y="108"/>
                    <a:pt x="54" y="108"/>
                    <a:pt x="54" y="109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4" y="66"/>
                    <a:pt x="55" y="65"/>
                    <a:pt x="56" y="65"/>
                  </a:cubicBezTo>
                  <a:cubicBezTo>
                    <a:pt x="57" y="65"/>
                    <a:pt x="58" y="66"/>
                    <a:pt x="58" y="67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9" y="95"/>
                    <a:pt x="61" y="78"/>
                    <a:pt x="70" y="71"/>
                  </a:cubicBezTo>
                  <a:cubicBezTo>
                    <a:pt x="71" y="73"/>
                    <a:pt x="73" y="76"/>
                    <a:pt x="73" y="79"/>
                  </a:cubicBezTo>
                  <a:cubicBezTo>
                    <a:pt x="76" y="74"/>
                    <a:pt x="78" y="67"/>
                    <a:pt x="83" y="67"/>
                  </a:cubicBezTo>
                  <a:cubicBezTo>
                    <a:pt x="85" y="73"/>
                    <a:pt x="84" y="80"/>
                    <a:pt x="85" y="87"/>
                  </a:cubicBezTo>
                  <a:cubicBezTo>
                    <a:pt x="88" y="82"/>
                    <a:pt x="89" y="72"/>
                    <a:pt x="94" y="69"/>
                  </a:cubicBezTo>
                  <a:cubicBezTo>
                    <a:pt x="94" y="70"/>
                    <a:pt x="94" y="71"/>
                    <a:pt x="94" y="72"/>
                  </a:cubicBezTo>
                  <a:cubicBezTo>
                    <a:pt x="95" y="88"/>
                    <a:pt x="95" y="105"/>
                    <a:pt x="96" y="121"/>
                  </a:cubicBezTo>
                  <a:cubicBezTo>
                    <a:pt x="96" y="121"/>
                    <a:pt x="97" y="121"/>
                    <a:pt x="98" y="121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8" y="50"/>
                    <a:pt x="99" y="49"/>
                    <a:pt x="100" y="49"/>
                  </a:cubicBezTo>
                  <a:cubicBezTo>
                    <a:pt x="101" y="49"/>
                    <a:pt x="102" y="50"/>
                    <a:pt x="102" y="51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103" y="111"/>
                    <a:pt x="103" y="109"/>
                    <a:pt x="104" y="107"/>
                  </a:cubicBezTo>
                  <a:cubicBezTo>
                    <a:pt x="106" y="100"/>
                    <a:pt x="109" y="93"/>
                    <a:pt x="111" y="87"/>
                  </a:cubicBezTo>
                  <a:cubicBezTo>
                    <a:pt x="117" y="72"/>
                    <a:pt x="126" y="51"/>
                    <a:pt x="139" y="39"/>
                  </a:cubicBezTo>
                  <a:cubicBezTo>
                    <a:pt x="138" y="31"/>
                    <a:pt x="146" y="23"/>
                    <a:pt x="149" y="16"/>
                  </a:cubicBezTo>
                  <a:cubicBezTo>
                    <a:pt x="135" y="26"/>
                    <a:pt x="123" y="42"/>
                    <a:pt x="108" y="52"/>
                  </a:cubicBezTo>
                  <a:cubicBezTo>
                    <a:pt x="118" y="36"/>
                    <a:pt x="128" y="19"/>
                    <a:pt x="131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Freeform 44">
              <a:extLst>
                <a:ext uri="{FF2B5EF4-FFF2-40B4-BE49-F238E27FC236}">
                  <a16:creationId xmlns:a16="http://schemas.microsoft.com/office/drawing/2014/main" id="{C87D3433-D01A-4D4D-87B3-3AB246C370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7" y="1365"/>
              <a:ext cx="145" cy="116"/>
            </a:xfrm>
            <a:custGeom>
              <a:avLst/>
              <a:gdLst>
                <a:gd name="T0" fmla="*/ 110 w 115"/>
                <a:gd name="T1" fmla="*/ 181 h 93"/>
                <a:gd name="T2" fmla="*/ 0 w 115"/>
                <a:gd name="T3" fmla="*/ 26 h 93"/>
                <a:gd name="T4" fmla="*/ 10 w 115"/>
                <a:gd name="T5" fmla="*/ 74 h 93"/>
                <a:gd name="T6" fmla="*/ 0 w 115"/>
                <a:gd name="T7" fmla="*/ 26 h 93"/>
                <a:gd name="T8" fmla="*/ 29 w 115"/>
                <a:gd name="T9" fmla="*/ 30 h 93"/>
                <a:gd name="T10" fmla="*/ 30 w 115"/>
                <a:gd name="T11" fmla="*/ 52 h 93"/>
                <a:gd name="T12" fmla="*/ 16 w 115"/>
                <a:gd name="T13" fmla="*/ 80 h 93"/>
                <a:gd name="T14" fmla="*/ 10 w 115"/>
                <a:gd name="T15" fmla="*/ 81 h 93"/>
                <a:gd name="T16" fmla="*/ 6 w 115"/>
                <a:gd name="T17" fmla="*/ 94 h 93"/>
                <a:gd name="T18" fmla="*/ 30 w 115"/>
                <a:gd name="T19" fmla="*/ 105 h 93"/>
                <a:gd name="T20" fmla="*/ 32 w 115"/>
                <a:gd name="T21" fmla="*/ 94 h 93"/>
                <a:gd name="T22" fmla="*/ 40 w 115"/>
                <a:gd name="T23" fmla="*/ 94 h 93"/>
                <a:gd name="T24" fmla="*/ 61 w 115"/>
                <a:gd name="T25" fmla="*/ 178 h 93"/>
                <a:gd name="T26" fmla="*/ 63 w 115"/>
                <a:gd name="T27" fmla="*/ 142 h 93"/>
                <a:gd name="T28" fmla="*/ 67 w 115"/>
                <a:gd name="T29" fmla="*/ 111 h 93"/>
                <a:gd name="T30" fmla="*/ 105 w 115"/>
                <a:gd name="T31" fmla="*/ 163 h 93"/>
                <a:gd name="T32" fmla="*/ 136 w 115"/>
                <a:gd name="T33" fmla="*/ 100 h 93"/>
                <a:gd name="T34" fmla="*/ 136 w 115"/>
                <a:gd name="T35" fmla="*/ 80 h 93"/>
                <a:gd name="T36" fmla="*/ 136 w 115"/>
                <a:gd name="T37" fmla="*/ 76 h 93"/>
                <a:gd name="T38" fmla="*/ 179 w 115"/>
                <a:gd name="T39" fmla="*/ 100 h 93"/>
                <a:gd name="T40" fmla="*/ 154 w 115"/>
                <a:gd name="T41" fmla="*/ 71 h 93"/>
                <a:gd name="T42" fmla="*/ 154 w 115"/>
                <a:gd name="T43" fmla="*/ 69 h 93"/>
                <a:gd name="T44" fmla="*/ 163 w 115"/>
                <a:gd name="T45" fmla="*/ 62 h 93"/>
                <a:gd name="T46" fmla="*/ 117 w 115"/>
                <a:gd name="T47" fmla="*/ 46 h 93"/>
                <a:gd name="T48" fmla="*/ 106 w 115"/>
                <a:gd name="T49" fmla="*/ 49 h 93"/>
                <a:gd name="T50" fmla="*/ 98 w 115"/>
                <a:gd name="T51" fmla="*/ 49 h 93"/>
                <a:gd name="T52" fmla="*/ 97 w 115"/>
                <a:gd name="T53" fmla="*/ 64 h 93"/>
                <a:gd name="T54" fmla="*/ 86 w 115"/>
                <a:gd name="T55" fmla="*/ 70 h 93"/>
                <a:gd name="T56" fmla="*/ 67 w 115"/>
                <a:gd name="T57" fmla="*/ 62 h 93"/>
                <a:gd name="T58" fmla="*/ 29 w 115"/>
                <a:gd name="T59" fmla="*/ 24 h 93"/>
                <a:gd name="T60" fmla="*/ 30 w 115"/>
                <a:gd name="T61" fmla="*/ 14 h 93"/>
                <a:gd name="T62" fmla="*/ 72 w 115"/>
                <a:gd name="T63" fmla="*/ 56 h 93"/>
                <a:gd name="T64" fmla="*/ 87 w 115"/>
                <a:gd name="T65" fmla="*/ 62 h 93"/>
                <a:gd name="T66" fmla="*/ 92 w 115"/>
                <a:gd name="T67" fmla="*/ 40 h 93"/>
                <a:gd name="T68" fmla="*/ 69 w 115"/>
                <a:gd name="T69" fmla="*/ 50 h 93"/>
                <a:gd name="T70" fmla="*/ 116 w 115"/>
                <a:gd name="T71" fmla="*/ 0 h 93"/>
                <a:gd name="T72" fmla="*/ 122 w 115"/>
                <a:gd name="T73" fmla="*/ 40 h 93"/>
                <a:gd name="T74" fmla="*/ 146 w 115"/>
                <a:gd name="T75" fmla="*/ 52 h 93"/>
                <a:gd name="T76" fmla="*/ 116 w 115"/>
                <a:gd name="T77" fmla="*/ 0 h 9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15" h="93">
                  <a:moveTo>
                    <a:pt x="52" y="84"/>
                  </a:moveTo>
                  <a:cubicBezTo>
                    <a:pt x="53" y="88"/>
                    <a:pt x="54" y="91"/>
                    <a:pt x="55" y="93"/>
                  </a:cubicBezTo>
                  <a:cubicBezTo>
                    <a:pt x="54" y="91"/>
                    <a:pt x="53" y="87"/>
                    <a:pt x="52" y="84"/>
                  </a:cubicBezTo>
                  <a:moveTo>
                    <a:pt x="0" y="14"/>
                  </a:moveTo>
                  <a:cubicBezTo>
                    <a:pt x="1" y="35"/>
                    <a:pt x="1" y="35"/>
                    <a:pt x="1" y="35"/>
                  </a:cubicBezTo>
                  <a:cubicBezTo>
                    <a:pt x="3" y="36"/>
                    <a:pt x="4" y="37"/>
                    <a:pt x="5" y="38"/>
                  </a:cubicBezTo>
                  <a:cubicBezTo>
                    <a:pt x="8" y="34"/>
                    <a:pt x="9" y="29"/>
                    <a:pt x="10" y="25"/>
                  </a:cubicBezTo>
                  <a:cubicBezTo>
                    <a:pt x="6" y="22"/>
                    <a:pt x="3" y="17"/>
                    <a:pt x="0" y="14"/>
                  </a:cubicBezTo>
                  <a:moveTo>
                    <a:pt x="14" y="12"/>
                  </a:moveTo>
                  <a:cubicBezTo>
                    <a:pt x="14" y="13"/>
                    <a:pt x="14" y="14"/>
                    <a:pt x="14" y="15"/>
                  </a:cubicBezTo>
                  <a:cubicBezTo>
                    <a:pt x="14" y="16"/>
                    <a:pt x="14" y="17"/>
                    <a:pt x="14" y="18"/>
                  </a:cubicBezTo>
                  <a:cubicBezTo>
                    <a:pt x="15" y="21"/>
                    <a:pt x="15" y="24"/>
                    <a:pt x="15" y="27"/>
                  </a:cubicBezTo>
                  <a:cubicBezTo>
                    <a:pt x="14" y="27"/>
                    <a:pt x="14" y="27"/>
                    <a:pt x="13" y="27"/>
                  </a:cubicBezTo>
                  <a:cubicBezTo>
                    <a:pt x="13" y="32"/>
                    <a:pt x="11" y="37"/>
                    <a:pt x="8" y="41"/>
                  </a:cubicBezTo>
                  <a:cubicBezTo>
                    <a:pt x="7" y="42"/>
                    <a:pt x="7" y="42"/>
                    <a:pt x="6" y="42"/>
                  </a:cubicBezTo>
                  <a:cubicBezTo>
                    <a:pt x="6" y="42"/>
                    <a:pt x="6" y="42"/>
                    <a:pt x="5" y="42"/>
                  </a:cubicBezTo>
                  <a:cubicBezTo>
                    <a:pt x="4" y="41"/>
                    <a:pt x="3" y="41"/>
                    <a:pt x="2" y="40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4" y="49"/>
                    <a:pt x="7" y="50"/>
                    <a:pt x="10" y="51"/>
                  </a:cubicBezTo>
                  <a:cubicBezTo>
                    <a:pt x="12" y="52"/>
                    <a:pt x="14" y="53"/>
                    <a:pt x="15" y="54"/>
                  </a:cubicBezTo>
                  <a:cubicBezTo>
                    <a:pt x="15" y="54"/>
                    <a:pt x="16" y="54"/>
                    <a:pt x="16" y="55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7"/>
                    <a:pt x="17" y="46"/>
                    <a:pt x="18" y="46"/>
                  </a:cubicBezTo>
                  <a:cubicBezTo>
                    <a:pt x="19" y="46"/>
                    <a:pt x="20" y="47"/>
                    <a:pt x="20" y="48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4" y="70"/>
                    <a:pt x="25" y="83"/>
                    <a:pt x="30" y="92"/>
                  </a:cubicBezTo>
                  <a:cubicBezTo>
                    <a:pt x="30" y="82"/>
                    <a:pt x="27" y="72"/>
                    <a:pt x="30" y="61"/>
                  </a:cubicBezTo>
                  <a:cubicBezTo>
                    <a:pt x="32" y="65"/>
                    <a:pt x="32" y="69"/>
                    <a:pt x="32" y="73"/>
                  </a:cubicBezTo>
                  <a:cubicBezTo>
                    <a:pt x="33" y="69"/>
                    <a:pt x="32" y="64"/>
                    <a:pt x="33" y="60"/>
                  </a:cubicBezTo>
                  <a:cubicBezTo>
                    <a:pt x="33" y="59"/>
                    <a:pt x="33" y="58"/>
                    <a:pt x="33" y="57"/>
                  </a:cubicBezTo>
                  <a:cubicBezTo>
                    <a:pt x="35" y="58"/>
                    <a:pt x="38" y="60"/>
                    <a:pt x="40" y="62"/>
                  </a:cubicBezTo>
                  <a:cubicBezTo>
                    <a:pt x="45" y="68"/>
                    <a:pt x="49" y="77"/>
                    <a:pt x="52" y="84"/>
                  </a:cubicBezTo>
                  <a:cubicBezTo>
                    <a:pt x="50" y="71"/>
                    <a:pt x="50" y="53"/>
                    <a:pt x="57" y="44"/>
                  </a:cubicBezTo>
                  <a:cubicBezTo>
                    <a:pt x="61" y="46"/>
                    <a:pt x="64" y="49"/>
                    <a:pt x="68" y="51"/>
                  </a:cubicBezTo>
                  <a:cubicBezTo>
                    <a:pt x="68" y="51"/>
                    <a:pt x="69" y="51"/>
                    <a:pt x="70" y="52"/>
                  </a:cubicBezTo>
                  <a:cubicBezTo>
                    <a:pt x="70" y="48"/>
                    <a:pt x="69" y="45"/>
                    <a:pt x="68" y="41"/>
                  </a:cubicBezTo>
                  <a:cubicBezTo>
                    <a:pt x="67" y="40"/>
                    <a:pt x="67" y="39"/>
                    <a:pt x="66" y="38"/>
                  </a:cubicBezTo>
                  <a:cubicBezTo>
                    <a:pt x="67" y="38"/>
                    <a:pt x="68" y="39"/>
                    <a:pt x="68" y="39"/>
                  </a:cubicBezTo>
                  <a:cubicBezTo>
                    <a:pt x="72" y="42"/>
                    <a:pt x="76" y="44"/>
                    <a:pt x="80" y="47"/>
                  </a:cubicBezTo>
                  <a:cubicBezTo>
                    <a:pt x="83" y="48"/>
                    <a:pt x="86" y="50"/>
                    <a:pt x="90" y="51"/>
                  </a:cubicBezTo>
                  <a:cubicBezTo>
                    <a:pt x="87" y="48"/>
                    <a:pt x="83" y="45"/>
                    <a:pt x="80" y="42"/>
                  </a:cubicBezTo>
                  <a:cubicBezTo>
                    <a:pt x="78" y="41"/>
                    <a:pt x="77" y="39"/>
                    <a:pt x="77" y="37"/>
                  </a:cubicBezTo>
                  <a:cubicBezTo>
                    <a:pt x="77" y="36"/>
                    <a:pt x="77" y="36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90" y="35"/>
                    <a:pt x="104" y="46"/>
                    <a:pt x="115" y="51"/>
                  </a:cubicBezTo>
                  <a:cubicBezTo>
                    <a:pt x="106" y="42"/>
                    <a:pt x="92" y="39"/>
                    <a:pt x="81" y="32"/>
                  </a:cubicBezTo>
                  <a:cubicBezTo>
                    <a:pt x="77" y="32"/>
                    <a:pt x="73" y="31"/>
                    <a:pt x="69" y="30"/>
                  </a:cubicBezTo>
                  <a:cubicBezTo>
                    <a:pt x="65" y="28"/>
                    <a:pt x="62" y="26"/>
                    <a:pt x="59" y="24"/>
                  </a:cubicBezTo>
                  <a:cubicBezTo>
                    <a:pt x="57" y="23"/>
                    <a:pt x="56" y="22"/>
                    <a:pt x="55" y="22"/>
                  </a:cubicBezTo>
                  <a:cubicBezTo>
                    <a:pt x="55" y="23"/>
                    <a:pt x="54" y="24"/>
                    <a:pt x="53" y="25"/>
                  </a:cubicBezTo>
                  <a:cubicBezTo>
                    <a:pt x="52" y="25"/>
                    <a:pt x="51" y="24"/>
                    <a:pt x="50" y="24"/>
                  </a:cubicBezTo>
                  <a:cubicBezTo>
                    <a:pt x="50" y="24"/>
                    <a:pt x="49" y="25"/>
                    <a:pt x="49" y="25"/>
                  </a:cubicBezTo>
                  <a:cubicBezTo>
                    <a:pt x="48" y="27"/>
                    <a:pt x="48" y="30"/>
                    <a:pt x="48" y="32"/>
                  </a:cubicBezTo>
                  <a:cubicBezTo>
                    <a:pt x="48" y="32"/>
                    <a:pt x="48" y="33"/>
                    <a:pt x="48" y="33"/>
                  </a:cubicBezTo>
                  <a:cubicBezTo>
                    <a:pt x="48" y="34"/>
                    <a:pt x="47" y="35"/>
                    <a:pt x="46" y="35"/>
                  </a:cubicBezTo>
                  <a:cubicBezTo>
                    <a:pt x="45" y="36"/>
                    <a:pt x="44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39" y="36"/>
                    <a:pt x="36" y="34"/>
                    <a:pt x="33" y="32"/>
                  </a:cubicBezTo>
                  <a:cubicBezTo>
                    <a:pt x="30" y="30"/>
                    <a:pt x="28" y="27"/>
                    <a:pt x="25" y="24"/>
                  </a:cubicBezTo>
                  <a:cubicBezTo>
                    <a:pt x="22" y="20"/>
                    <a:pt x="18" y="15"/>
                    <a:pt x="14" y="12"/>
                  </a:cubicBezTo>
                  <a:moveTo>
                    <a:pt x="16" y="2"/>
                  </a:moveTo>
                  <a:cubicBezTo>
                    <a:pt x="15" y="4"/>
                    <a:pt x="15" y="5"/>
                    <a:pt x="15" y="7"/>
                  </a:cubicBezTo>
                  <a:cubicBezTo>
                    <a:pt x="18" y="10"/>
                    <a:pt x="22" y="14"/>
                    <a:pt x="25" y="18"/>
                  </a:cubicBezTo>
                  <a:cubicBezTo>
                    <a:pt x="28" y="22"/>
                    <a:pt x="32" y="26"/>
                    <a:pt x="36" y="29"/>
                  </a:cubicBezTo>
                  <a:cubicBezTo>
                    <a:pt x="38" y="31"/>
                    <a:pt x="40" y="32"/>
                    <a:pt x="43" y="32"/>
                  </a:cubicBezTo>
                  <a:cubicBezTo>
                    <a:pt x="43" y="32"/>
                    <a:pt x="43" y="32"/>
                    <a:pt x="44" y="32"/>
                  </a:cubicBezTo>
                  <a:cubicBezTo>
                    <a:pt x="44" y="29"/>
                    <a:pt x="45" y="26"/>
                    <a:pt x="46" y="24"/>
                  </a:cubicBezTo>
                  <a:cubicBezTo>
                    <a:pt x="46" y="23"/>
                    <a:pt x="46" y="22"/>
                    <a:pt x="46" y="21"/>
                  </a:cubicBezTo>
                  <a:cubicBezTo>
                    <a:pt x="43" y="17"/>
                    <a:pt x="41" y="11"/>
                    <a:pt x="36" y="11"/>
                  </a:cubicBezTo>
                  <a:cubicBezTo>
                    <a:pt x="36" y="16"/>
                    <a:pt x="36" y="21"/>
                    <a:pt x="35" y="26"/>
                  </a:cubicBezTo>
                  <a:cubicBezTo>
                    <a:pt x="24" y="24"/>
                    <a:pt x="24" y="7"/>
                    <a:pt x="16" y="2"/>
                  </a:cubicBezTo>
                  <a:moveTo>
                    <a:pt x="58" y="0"/>
                  </a:moveTo>
                  <a:cubicBezTo>
                    <a:pt x="57" y="5"/>
                    <a:pt x="57" y="12"/>
                    <a:pt x="56" y="18"/>
                  </a:cubicBezTo>
                  <a:cubicBezTo>
                    <a:pt x="58" y="19"/>
                    <a:pt x="59" y="20"/>
                    <a:pt x="61" y="21"/>
                  </a:cubicBezTo>
                  <a:cubicBezTo>
                    <a:pt x="64" y="23"/>
                    <a:pt x="67" y="25"/>
                    <a:pt x="70" y="26"/>
                  </a:cubicBezTo>
                  <a:cubicBezTo>
                    <a:pt x="71" y="26"/>
                    <a:pt x="72" y="26"/>
                    <a:pt x="73" y="27"/>
                  </a:cubicBezTo>
                  <a:cubicBezTo>
                    <a:pt x="72" y="26"/>
                    <a:pt x="71" y="25"/>
                    <a:pt x="70" y="23"/>
                  </a:cubicBezTo>
                  <a:cubicBezTo>
                    <a:pt x="63" y="16"/>
                    <a:pt x="61" y="8"/>
                    <a:pt x="58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2" name="Freeform 45">
              <a:extLst>
                <a:ext uri="{FF2B5EF4-FFF2-40B4-BE49-F238E27FC236}">
                  <a16:creationId xmlns:a16="http://schemas.microsoft.com/office/drawing/2014/main" id="{F89B4020-B509-463C-AD6C-38D29979E7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77" y="3053"/>
              <a:ext cx="143" cy="158"/>
            </a:xfrm>
            <a:custGeom>
              <a:avLst/>
              <a:gdLst>
                <a:gd name="T0" fmla="*/ 138 w 114"/>
                <a:gd name="T1" fmla="*/ 211 h 126"/>
                <a:gd name="T2" fmla="*/ 163 w 114"/>
                <a:gd name="T3" fmla="*/ 248 h 126"/>
                <a:gd name="T4" fmla="*/ 161 w 114"/>
                <a:gd name="T5" fmla="*/ 233 h 126"/>
                <a:gd name="T6" fmla="*/ 157 w 114"/>
                <a:gd name="T7" fmla="*/ 231 h 126"/>
                <a:gd name="T8" fmla="*/ 138 w 114"/>
                <a:gd name="T9" fmla="*/ 211 h 126"/>
                <a:gd name="T10" fmla="*/ 189 w 114"/>
                <a:gd name="T11" fmla="*/ 202 h 126"/>
                <a:gd name="T12" fmla="*/ 189 w 114"/>
                <a:gd name="T13" fmla="*/ 209 h 126"/>
                <a:gd name="T14" fmla="*/ 208 w 114"/>
                <a:gd name="T15" fmla="*/ 223 h 126"/>
                <a:gd name="T16" fmla="*/ 189 w 114"/>
                <a:gd name="T17" fmla="*/ 202 h 126"/>
                <a:gd name="T18" fmla="*/ 173 w 114"/>
                <a:gd name="T19" fmla="*/ 154 h 126"/>
                <a:gd name="T20" fmla="*/ 130 w 114"/>
                <a:gd name="T21" fmla="*/ 166 h 126"/>
                <a:gd name="T22" fmla="*/ 97 w 114"/>
                <a:gd name="T23" fmla="*/ 173 h 126"/>
                <a:gd name="T24" fmla="*/ 124 w 114"/>
                <a:gd name="T25" fmla="*/ 194 h 126"/>
                <a:gd name="T26" fmla="*/ 134 w 114"/>
                <a:gd name="T27" fmla="*/ 199 h 126"/>
                <a:gd name="T28" fmla="*/ 130 w 114"/>
                <a:gd name="T29" fmla="*/ 178 h 126"/>
                <a:gd name="T30" fmla="*/ 181 w 114"/>
                <a:gd name="T31" fmla="*/ 203 h 126"/>
                <a:gd name="T32" fmla="*/ 184 w 114"/>
                <a:gd name="T33" fmla="*/ 192 h 126"/>
                <a:gd name="T34" fmla="*/ 173 w 114"/>
                <a:gd name="T35" fmla="*/ 154 h 126"/>
                <a:gd name="T36" fmla="*/ 173 w 114"/>
                <a:gd name="T37" fmla="*/ 154 h 126"/>
                <a:gd name="T38" fmla="*/ 221 w 114"/>
                <a:gd name="T39" fmla="*/ 144 h 126"/>
                <a:gd name="T40" fmla="*/ 199 w 114"/>
                <a:gd name="T41" fmla="*/ 148 h 126"/>
                <a:gd name="T42" fmla="*/ 225 w 114"/>
                <a:gd name="T43" fmla="*/ 155 h 126"/>
                <a:gd name="T44" fmla="*/ 221 w 114"/>
                <a:gd name="T45" fmla="*/ 144 h 126"/>
                <a:gd name="T46" fmla="*/ 1 w 114"/>
                <a:gd name="T47" fmla="*/ 137 h 126"/>
                <a:gd name="T48" fmla="*/ 0 w 114"/>
                <a:gd name="T49" fmla="*/ 137 h 126"/>
                <a:gd name="T50" fmla="*/ 0 w 114"/>
                <a:gd name="T51" fmla="*/ 144 h 126"/>
                <a:gd name="T52" fmla="*/ 16 w 114"/>
                <a:gd name="T53" fmla="*/ 140 h 126"/>
                <a:gd name="T54" fmla="*/ 13 w 114"/>
                <a:gd name="T55" fmla="*/ 138 h 126"/>
                <a:gd name="T56" fmla="*/ 1 w 114"/>
                <a:gd name="T57" fmla="*/ 137 h 126"/>
                <a:gd name="T58" fmla="*/ 113 w 114"/>
                <a:gd name="T59" fmla="*/ 68 h 126"/>
                <a:gd name="T60" fmla="*/ 93 w 114"/>
                <a:gd name="T61" fmla="*/ 115 h 126"/>
                <a:gd name="T62" fmla="*/ 117 w 114"/>
                <a:gd name="T63" fmla="*/ 100 h 126"/>
                <a:gd name="T64" fmla="*/ 113 w 114"/>
                <a:gd name="T65" fmla="*/ 68 h 126"/>
                <a:gd name="T66" fmla="*/ 178 w 114"/>
                <a:gd name="T67" fmla="*/ 51 h 126"/>
                <a:gd name="T68" fmla="*/ 166 w 114"/>
                <a:gd name="T69" fmla="*/ 75 h 126"/>
                <a:gd name="T70" fmla="*/ 163 w 114"/>
                <a:gd name="T71" fmla="*/ 80 h 126"/>
                <a:gd name="T72" fmla="*/ 178 w 114"/>
                <a:gd name="T73" fmla="*/ 75 h 126"/>
                <a:gd name="T74" fmla="*/ 178 w 114"/>
                <a:gd name="T75" fmla="*/ 51 h 126"/>
                <a:gd name="T76" fmla="*/ 204 w 114"/>
                <a:gd name="T77" fmla="*/ 0 h 126"/>
                <a:gd name="T78" fmla="*/ 187 w 114"/>
                <a:gd name="T79" fmla="*/ 70 h 126"/>
                <a:gd name="T80" fmla="*/ 208 w 114"/>
                <a:gd name="T81" fmla="*/ 60 h 126"/>
                <a:gd name="T82" fmla="*/ 209 w 114"/>
                <a:gd name="T83" fmla="*/ 56 h 126"/>
                <a:gd name="T84" fmla="*/ 204 w 114"/>
                <a:gd name="T85" fmla="*/ 0 h 1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" h="126">
                  <a:moveTo>
                    <a:pt x="70" y="107"/>
                  </a:moveTo>
                  <a:cubicBezTo>
                    <a:pt x="74" y="114"/>
                    <a:pt x="79" y="121"/>
                    <a:pt x="83" y="126"/>
                  </a:cubicBezTo>
                  <a:cubicBezTo>
                    <a:pt x="84" y="124"/>
                    <a:pt x="83" y="121"/>
                    <a:pt x="81" y="118"/>
                  </a:cubicBezTo>
                  <a:cubicBezTo>
                    <a:pt x="81" y="118"/>
                    <a:pt x="81" y="118"/>
                    <a:pt x="80" y="117"/>
                  </a:cubicBezTo>
                  <a:cubicBezTo>
                    <a:pt x="77" y="113"/>
                    <a:pt x="74" y="110"/>
                    <a:pt x="70" y="107"/>
                  </a:cubicBezTo>
                  <a:moveTo>
                    <a:pt x="96" y="102"/>
                  </a:moveTo>
                  <a:cubicBezTo>
                    <a:pt x="96" y="103"/>
                    <a:pt x="96" y="105"/>
                    <a:pt x="96" y="106"/>
                  </a:cubicBezTo>
                  <a:cubicBezTo>
                    <a:pt x="100" y="109"/>
                    <a:pt x="103" y="111"/>
                    <a:pt x="105" y="113"/>
                  </a:cubicBezTo>
                  <a:cubicBezTo>
                    <a:pt x="103" y="111"/>
                    <a:pt x="100" y="107"/>
                    <a:pt x="96" y="102"/>
                  </a:cubicBezTo>
                  <a:moveTo>
                    <a:pt x="88" y="78"/>
                  </a:moveTo>
                  <a:cubicBezTo>
                    <a:pt x="80" y="80"/>
                    <a:pt x="72" y="82"/>
                    <a:pt x="66" y="84"/>
                  </a:cubicBezTo>
                  <a:cubicBezTo>
                    <a:pt x="60" y="85"/>
                    <a:pt x="55" y="87"/>
                    <a:pt x="49" y="88"/>
                  </a:cubicBezTo>
                  <a:cubicBezTo>
                    <a:pt x="53" y="90"/>
                    <a:pt x="58" y="94"/>
                    <a:pt x="63" y="99"/>
                  </a:cubicBezTo>
                  <a:cubicBezTo>
                    <a:pt x="65" y="99"/>
                    <a:pt x="66" y="100"/>
                    <a:pt x="68" y="101"/>
                  </a:cubicBezTo>
                  <a:cubicBezTo>
                    <a:pt x="67" y="97"/>
                    <a:pt x="66" y="94"/>
                    <a:pt x="66" y="90"/>
                  </a:cubicBezTo>
                  <a:cubicBezTo>
                    <a:pt x="74" y="91"/>
                    <a:pt x="84" y="97"/>
                    <a:pt x="92" y="103"/>
                  </a:cubicBezTo>
                  <a:cubicBezTo>
                    <a:pt x="92" y="101"/>
                    <a:pt x="93" y="99"/>
                    <a:pt x="93" y="97"/>
                  </a:cubicBezTo>
                  <a:cubicBezTo>
                    <a:pt x="88" y="90"/>
                    <a:pt x="85" y="83"/>
                    <a:pt x="88" y="78"/>
                  </a:cubicBezTo>
                  <a:cubicBezTo>
                    <a:pt x="88" y="78"/>
                    <a:pt x="88" y="78"/>
                    <a:pt x="88" y="78"/>
                  </a:cubicBezTo>
                  <a:moveTo>
                    <a:pt x="112" y="73"/>
                  </a:moveTo>
                  <a:cubicBezTo>
                    <a:pt x="108" y="73"/>
                    <a:pt x="105" y="74"/>
                    <a:pt x="101" y="75"/>
                  </a:cubicBezTo>
                  <a:cubicBezTo>
                    <a:pt x="105" y="76"/>
                    <a:pt x="110" y="77"/>
                    <a:pt x="114" y="79"/>
                  </a:cubicBezTo>
                  <a:cubicBezTo>
                    <a:pt x="113" y="77"/>
                    <a:pt x="113" y="75"/>
                    <a:pt x="112" y="73"/>
                  </a:cubicBezTo>
                  <a:moveTo>
                    <a:pt x="1" y="69"/>
                  </a:moveTo>
                  <a:cubicBezTo>
                    <a:pt x="1" y="69"/>
                    <a:pt x="0" y="69"/>
                    <a:pt x="0" y="69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3" y="73"/>
                    <a:pt x="5" y="72"/>
                    <a:pt x="8" y="71"/>
                  </a:cubicBezTo>
                  <a:cubicBezTo>
                    <a:pt x="8" y="71"/>
                    <a:pt x="7" y="71"/>
                    <a:pt x="6" y="70"/>
                  </a:cubicBezTo>
                  <a:cubicBezTo>
                    <a:pt x="5" y="69"/>
                    <a:pt x="3" y="69"/>
                    <a:pt x="1" y="69"/>
                  </a:cubicBezTo>
                  <a:moveTo>
                    <a:pt x="57" y="34"/>
                  </a:moveTo>
                  <a:cubicBezTo>
                    <a:pt x="55" y="40"/>
                    <a:pt x="51" y="49"/>
                    <a:pt x="47" y="58"/>
                  </a:cubicBezTo>
                  <a:cubicBezTo>
                    <a:pt x="51" y="56"/>
                    <a:pt x="55" y="54"/>
                    <a:pt x="59" y="51"/>
                  </a:cubicBezTo>
                  <a:cubicBezTo>
                    <a:pt x="59" y="45"/>
                    <a:pt x="58" y="39"/>
                    <a:pt x="57" y="34"/>
                  </a:cubicBezTo>
                  <a:moveTo>
                    <a:pt x="90" y="26"/>
                  </a:moveTo>
                  <a:cubicBezTo>
                    <a:pt x="87" y="29"/>
                    <a:pt x="86" y="33"/>
                    <a:pt x="84" y="38"/>
                  </a:cubicBezTo>
                  <a:cubicBezTo>
                    <a:pt x="83" y="39"/>
                    <a:pt x="83" y="40"/>
                    <a:pt x="83" y="41"/>
                  </a:cubicBezTo>
                  <a:cubicBezTo>
                    <a:pt x="85" y="40"/>
                    <a:pt x="87" y="39"/>
                    <a:pt x="90" y="38"/>
                  </a:cubicBezTo>
                  <a:cubicBezTo>
                    <a:pt x="90" y="34"/>
                    <a:pt x="90" y="30"/>
                    <a:pt x="90" y="26"/>
                  </a:cubicBezTo>
                  <a:moveTo>
                    <a:pt x="104" y="0"/>
                  </a:moveTo>
                  <a:cubicBezTo>
                    <a:pt x="98" y="9"/>
                    <a:pt x="98" y="24"/>
                    <a:pt x="95" y="36"/>
                  </a:cubicBezTo>
                  <a:cubicBezTo>
                    <a:pt x="98" y="34"/>
                    <a:pt x="102" y="33"/>
                    <a:pt x="105" y="30"/>
                  </a:cubicBezTo>
                  <a:cubicBezTo>
                    <a:pt x="106" y="30"/>
                    <a:pt x="106" y="30"/>
                    <a:pt x="106" y="29"/>
                  </a:cubicBezTo>
                  <a:cubicBezTo>
                    <a:pt x="106" y="20"/>
                    <a:pt x="105" y="10"/>
                    <a:pt x="104" y="0"/>
                  </a:cubicBezTo>
                </a:path>
              </a:pathLst>
            </a:custGeom>
            <a:solidFill>
              <a:srgbClr val="D4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3" name="Freeform 46">
              <a:extLst>
                <a:ext uri="{FF2B5EF4-FFF2-40B4-BE49-F238E27FC236}">
                  <a16:creationId xmlns:a16="http://schemas.microsoft.com/office/drawing/2014/main" id="{B7283D96-F11D-4C1B-8476-0AACA30F6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356"/>
              <a:ext cx="63" cy="1709"/>
            </a:xfrm>
            <a:custGeom>
              <a:avLst/>
              <a:gdLst>
                <a:gd name="T0" fmla="*/ 54 w 50"/>
                <a:gd name="T1" fmla="*/ 0 h 1364"/>
                <a:gd name="T2" fmla="*/ 55 w 50"/>
                <a:gd name="T3" fmla="*/ 24 h 1364"/>
                <a:gd name="T4" fmla="*/ 54 w 50"/>
                <a:gd name="T5" fmla="*/ 54 h 1364"/>
                <a:gd name="T6" fmla="*/ 60 w 50"/>
                <a:gd name="T7" fmla="*/ 64 h 1364"/>
                <a:gd name="T8" fmla="*/ 53 w 50"/>
                <a:gd name="T9" fmla="*/ 76 h 1364"/>
                <a:gd name="T10" fmla="*/ 48 w 50"/>
                <a:gd name="T11" fmla="*/ 93 h 1364"/>
                <a:gd name="T12" fmla="*/ 23 w 50"/>
                <a:gd name="T13" fmla="*/ 140 h 1364"/>
                <a:gd name="T14" fmla="*/ 0 w 50"/>
                <a:gd name="T15" fmla="*/ 149 h 1364"/>
                <a:gd name="T16" fmla="*/ 0 w 50"/>
                <a:gd name="T17" fmla="*/ 169 h 1364"/>
                <a:gd name="T18" fmla="*/ 6 w 50"/>
                <a:gd name="T19" fmla="*/ 178 h 1364"/>
                <a:gd name="T20" fmla="*/ 24 w 50"/>
                <a:gd name="T21" fmla="*/ 199 h 1364"/>
                <a:gd name="T22" fmla="*/ 62 w 50"/>
                <a:gd name="T23" fmla="*/ 247 h 1364"/>
                <a:gd name="T24" fmla="*/ 63 w 50"/>
                <a:gd name="T25" fmla="*/ 249 h 1364"/>
                <a:gd name="T26" fmla="*/ 63 w 50"/>
                <a:gd name="T27" fmla="*/ 2651 h 1364"/>
                <a:gd name="T28" fmla="*/ 84 w 50"/>
                <a:gd name="T29" fmla="*/ 2661 h 1364"/>
                <a:gd name="T30" fmla="*/ 100 w 50"/>
                <a:gd name="T31" fmla="*/ 2683 h 1364"/>
                <a:gd name="T32" fmla="*/ 100 w 50"/>
                <a:gd name="T33" fmla="*/ 442 h 1364"/>
                <a:gd name="T34" fmla="*/ 100 w 50"/>
                <a:gd name="T35" fmla="*/ 441 h 1364"/>
                <a:gd name="T36" fmla="*/ 91 w 50"/>
                <a:gd name="T37" fmla="*/ 309 h 1364"/>
                <a:gd name="T38" fmla="*/ 92 w 50"/>
                <a:gd name="T39" fmla="*/ 298 h 1364"/>
                <a:gd name="T40" fmla="*/ 100 w 50"/>
                <a:gd name="T41" fmla="*/ 314 h 1364"/>
                <a:gd name="T42" fmla="*/ 100 w 50"/>
                <a:gd name="T43" fmla="*/ 257 h 1364"/>
                <a:gd name="T44" fmla="*/ 83 w 50"/>
                <a:gd name="T45" fmla="*/ 251 h 1364"/>
                <a:gd name="T46" fmla="*/ 10 w 50"/>
                <a:gd name="T47" fmla="*/ 157 h 1364"/>
                <a:gd name="T48" fmla="*/ 100 w 50"/>
                <a:gd name="T49" fmla="*/ 207 h 1364"/>
                <a:gd name="T50" fmla="*/ 100 w 50"/>
                <a:gd name="T51" fmla="*/ 63 h 1364"/>
                <a:gd name="T52" fmla="*/ 84 w 50"/>
                <a:gd name="T53" fmla="*/ 39 h 1364"/>
                <a:gd name="T54" fmla="*/ 69 w 50"/>
                <a:gd name="T55" fmla="*/ 61 h 1364"/>
                <a:gd name="T56" fmla="*/ 63 w 50"/>
                <a:gd name="T57" fmla="*/ 14 h 1364"/>
                <a:gd name="T58" fmla="*/ 54 w 50"/>
                <a:gd name="T59" fmla="*/ 0 h 136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0" h="1364">
                  <a:moveTo>
                    <a:pt x="27" y="0"/>
                  </a:moveTo>
                  <a:cubicBezTo>
                    <a:pt x="27" y="4"/>
                    <a:pt x="28" y="8"/>
                    <a:pt x="28" y="12"/>
                  </a:cubicBezTo>
                  <a:cubicBezTo>
                    <a:pt x="28" y="17"/>
                    <a:pt x="27" y="22"/>
                    <a:pt x="27" y="27"/>
                  </a:cubicBezTo>
                  <a:cubicBezTo>
                    <a:pt x="29" y="28"/>
                    <a:pt x="30" y="30"/>
                    <a:pt x="30" y="33"/>
                  </a:cubicBezTo>
                  <a:cubicBezTo>
                    <a:pt x="30" y="36"/>
                    <a:pt x="28" y="38"/>
                    <a:pt x="26" y="39"/>
                  </a:cubicBezTo>
                  <a:cubicBezTo>
                    <a:pt x="25" y="42"/>
                    <a:pt x="24" y="45"/>
                    <a:pt x="24" y="47"/>
                  </a:cubicBezTo>
                  <a:cubicBezTo>
                    <a:pt x="21" y="58"/>
                    <a:pt x="17" y="66"/>
                    <a:pt x="11" y="71"/>
                  </a:cubicBezTo>
                  <a:cubicBezTo>
                    <a:pt x="8" y="74"/>
                    <a:pt x="4" y="75"/>
                    <a:pt x="0" y="7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" y="87"/>
                    <a:pt x="2" y="88"/>
                    <a:pt x="3" y="90"/>
                  </a:cubicBezTo>
                  <a:cubicBezTo>
                    <a:pt x="5" y="93"/>
                    <a:pt x="8" y="97"/>
                    <a:pt x="12" y="101"/>
                  </a:cubicBezTo>
                  <a:cubicBezTo>
                    <a:pt x="18" y="110"/>
                    <a:pt x="26" y="120"/>
                    <a:pt x="31" y="125"/>
                  </a:cubicBezTo>
                  <a:cubicBezTo>
                    <a:pt x="32" y="125"/>
                    <a:pt x="32" y="126"/>
                    <a:pt x="32" y="127"/>
                  </a:cubicBezTo>
                  <a:cubicBezTo>
                    <a:pt x="32" y="1348"/>
                    <a:pt x="32" y="1348"/>
                    <a:pt x="32" y="1348"/>
                  </a:cubicBezTo>
                  <a:cubicBezTo>
                    <a:pt x="36" y="1349"/>
                    <a:pt x="39" y="1351"/>
                    <a:pt x="42" y="1353"/>
                  </a:cubicBezTo>
                  <a:cubicBezTo>
                    <a:pt x="46" y="1356"/>
                    <a:pt x="48" y="1359"/>
                    <a:pt x="50" y="1364"/>
                  </a:cubicBezTo>
                  <a:cubicBezTo>
                    <a:pt x="50" y="225"/>
                    <a:pt x="50" y="225"/>
                    <a:pt x="50" y="225"/>
                  </a:cubicBezTo>
                  <a:cubicBezTo>
                    <a:pt x="50" y="225"/>
                    <a:pt x="50" y="225"/>
                    <a:pt x="50" y="224"/>
                  </a:cubicBezTo>
                  <a:cubicBezTo>
                    <a:pt x="45" y="199"/>
                    <a:pt x="40" y="182"/>
                    <a:pt x="45" y="157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7" y="155"/>
                    <a:pt x="49" y="157"/>
                    <a:pt x="50" y="160"/>
                  </a:cubicBezTo>
                  <a:cubicBezTo>
                    <a:pt x="50" y="131"/>
                    <a:pt x="50" y="131"/>
                    <a:pt x="50" y="131"/>
                  </a:cubicBezTo>
                  <a:cubicBezTo>
                    <a:pt x="44" y="129"/>
                    <a:pt x="41" y="128"/>
                    <a:pt x="41" y="128"/>
                  </a:cubicBezTo>
                  <a:cubicBezTo>
                    <a:pt x="9" y="97"/>
                    <a:pt x="5" y="80"/>
                    <a:pt x="5" y="80"/>
                  </a:cubicBezTo>
                  <a:cubicBezTo>
                    <a:pt x="17" y="90"/>
                    <a:pt x="33" y="98"/>
                    <a:pt x="50" y="105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8" y="29"/>
                    <a:pt x="45" y="25"/>
                    <a:pt x="42" y="20"/>
                  </a:cubicBezTo>
                  <a:cubicBezTo>
                    <a:pt x="40" y="25"/>
                    <a:pt x="38" y="29"/>
                    <a:pt x="35" y="31"/>
                  </a:cubicBezTo>
                  <a:cubicBezTo>
                    <a:pt x="33" y="25"/>
                    <a:pt x="32" y="16"/>
                    <a:pt x="32" y="7"/>
                  </a:cubicBezTo>
                  <a:cubicBezTo>
                    <a:pt x="30" y="5"/>
                    <a:pt x="29" y="2"/>
                    <a:pt x="27" y="0"/>
                  </a:cubicBezTo>
                </a:path>
              </a:pathLst>
            </a:custGeom>
            <a:solidFill>
              <a:srgbClr val="AAA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4" name="Freeform 47">
              <a:extLst>
                <a:ext uri="{FF2B5EF4-FFF2-40B4-BE49-F238E27FC236}">
                  <a16:creationId xmlns:a16="http://schemas.microsoft.com/office/drawing/2014/main" id="{2554CD54-6F51-4DE4-9D1A-F2768E60A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1207"/>
              <a:ext cx="570" cy="2135"/>
            </a:xfrm>
            <a:custGeom>
              <a:avLst/>
              <a:gdLst>
                <a:gd name="T0" fmla="*/ 6 w 452"/>
                <a:gd name="T1" fmla="*/ 6 h 1704"/>
                <a:gd name="T2" fmla="*/ 8 w 452"/>
                <a:gd name="T3" fmla="*/ 410 h 1704"/>
                <a:gd name="T4" fmla="*/ 72 w 452"/>
                <a:gd name="T5" fmla="*/ 489 h 1704"/>
                <a:gd name="T6" fmla="*/ 69 w 452"/>
                <a:gd name="T7" fmla="*/ 484 h 1704"/>
                <a:gd name="T8" fmla="*/ 77 w 452"/>
                <a:gd name="T9" fmla="*/ 2923 h 1704"/>
                <a:gd name="T10" fmla="*/ 37 w 452"/>
                <a:gd name="T11" fmla="*/ 2964 h 1704"/>
                <a:gd name="T12" fmla="*/ 0 w 452"/>
                <a:gd name="T13" fmla="*/ 3048 h 1704"/>
                <a:gd name="T14" fmla="*/ 0 w 452"/>
                <a:gd name="T15" fmla="*/ 3197 h 1704"/>
                <a:gd name="T16" fmla="*/ 6 w 452"/>
                <a:gd name="T17" fmla="*/ 3197 h 1704"/>
                <a:gd name="T18" fmla="*/ 10 w 452"/>
                <a:gd name="T19" fmla="*/ 3233 h 1704"/>
                <a:gd name="T20" fmla="*/ 231 w 452"/>
                <a:gd name="T21" fmla="*/ 3332 h 1704"/>
                <a:gd name="T22" fmla="*/ 773 w 452"/>
                <a:gd name="T23" fmla="*/ 3308 h 1704"/>
                <a:gd name="T24" fmla="*/ 897 w 452"/>
                <a:gd name="T25" fmla="*/ 3233 h 1704"/>
                <a:gd name="T26" fmla="*/ 907 w 452"/>
                <a:gd name="T27" fmla="*/ 3048 h 1704"/>
                <a:gd name="T28" fmla="*/ 836 w 452"/>
                <a:gd name="T29" fmla="*/ 2918 h 1704"/>
                <a:gd name="T30" fmla="*/ 836 w 452"/>
                <a:gd name="T31" fmla="*/ 2923 h 1704"/>
                <a:gd name="T32" fmla="*/ 830 w 452"/>
                <a:gd name="T33" fmla="*/ 484 h 1704"/>
                <a:gd name="T34" fmla="*/ 876 w 452"/>
                <a:gd name="T35" fmla="*/ 441 h 1704"/>
                <a:gd name="T36" fmla="*/ 900 w 452"/>
                <a:gd name="T37" fmla="*/ 405 h 1704"/>
                <a:gd name="T38" fmla="*/ 894 w 452"/>
                <a:gd name="T39" fmla="*/ 0 h 1704"/>
                <a:gd name="T40" fmla="*/ 8 w 452"/>
                <a:gd name="T41" fmla="*/ 1 h 1704"/>
                <a:gd name="T42" fmla="*/ 13 w 452"/>
                <a:gd name="T43" fmla="*/ 6 h 1704"/>
                <a:gd name="T44" fmla="*/ 889 w 452"/>
                <a:gd name="T45" fmla="*/ 13 h 1704"/>
                <a:gd name="T46" fmla="*/ 894 w 452"/>
                <a:gd name="T47" fmla="*/ 405 h 1704"/>
                <a:gd name="T48" fmla="*/ 884 w 452"/>
                <a:gd name="T49" fmla="*/ 411 h 1704"/>
                <a:gd name="T50" fmla="*/ 827 w 452"/>
                <a:gd name="T51" fmla="*/ 480 h 1704"/>
                <a:gd name="T52" fmla="*/ 823 w 452"/>
                <a:gd name="T53" fmla="*/ 2923 h 1704"/>
                <a:gd name="T54" fmla="*/ 829 w 452"/>
                <a:gd name="T55" fmla="*/ 2926 h 1704"/>
                <a:gd name="T56" fmla="*/ 885 w 452"/>
                <a:gd name="T57" fmla="*/ 3012 h 1704"/>
                <a:gd name="T58" fmla="*/ 894 w 452"/>
                <a:gd name="T59" fmla="*/ 3197 h 1704"/>
                <a:gd name="T60" fmla="*/ 835 w 452"/>
                <a:gd name="T61" fmla="*/ 3269 h 1704"/>
                <a:gd name="T62" fmla="*/ 453 w 452"/>
                <a:gd name="T63" fmla="*/ 3339 h 1704"/>
                <a:gd name="T64" fmla="*/ 47 w 452"/>
                <a:gd name="T65" fmla="*/ 3251 h 1704"/>
                <a:gd name="T66" fmla="*/ 13 w 452"/>
                <a:gd name="T67" fmla="*/ 3197 h 1704"/>
                <a:gd name="T68" fmla="*/ 13 w 452"/>
                <a:gd name="T69" fmla="*/ 3196 h 1704"/>
                <a:gd name="T70" fmla="*/ 13 w 452"/>
                <a:gd name="T71" fmla="*/ 3197 h 1704"/>
                <a:gd name="T72" fmla="*/ 24 w 452"/>
                <a:gd name="T73" fmla="*/ 3011 h 1704"/>
                <a:gd name="T74" fmla="*/ 74 w 452"/>
                <a:gd name="T75" fmla="*/ 2934 h 1704"/>
                <a:gd name="T76" fmla="*/ 83 w 452"/>
                <a:gd name="T77" fmla="*/ 2926 h 1704"/>
                <a:gd name="T78" fmla="*/ 83 w 452"/>
                <a:gd name="T79" fmla="*/ 484 h 1704"/>
                <a:gd name="T80" fmla="*/ 42 w 452"/>
                <a:gd name="T81" fmla="*/ 434 h 1704"/>
                <a:gd name="T82" fmla="*/ 18 w 452"/>
                <a:gd name="T83" fmla="*/ 402 h 1704"/>
                <a:gd name="T84" fmla="*/ 18 w 452"/>
                <a:gd name="T85" fmla="*/ 405 h 1704"/>
                <a:gd name="T86" fmla="*/ 13 w 452"/>
                <a:gd name="T87" fmla="*/ 6 h 1704"/>
                <a:gd name="T88" fmla="*/ 13 w 452"/>
                <a:gd name="T89" fmla="*/ 6 h 17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2" h="1704">
                  <a:moveTo>
                    <a:pt x="6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3" y="206"/>
                    <a:pt x="4" y="207"/>
                    <a:pt x="4" y="208"/>
                  </a:cubicBezTo>
                  <a:cubicBezTo>
                    <a:pt x="4" y="208"/>
                    <a:pt x="9" y="215"/>
                    <a:pt x="16" y="224"/>
                  </a:cubicBezTo>
                  <a:cubicBezTo>
                    <a:pt x="23" y="232"/>
                    <a:pt x="31" y="242"/>
                    <a:pt x="36" y="248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35" y="246"/>
                    <a:pt x="35" y="246"/>
                    <a:pt x="35" y="246"/>
                  </a:cubicBezTo>
                  <a:cubicBezTo>
                    <a:pt x="35" y="1486"/>
                    <a:pt x="35" y="1486"/>
                    <a:pt x="35" y="1486"/>
                  </a:cubicBezTo>
                  <a:cubicBezTo>
                    <a:pt x="38" y="1486"/>
                    <a:pt x="38" y="1486"/>
                    <a:pt x="38" y="1486"/>
                  </a:cubicBezTo>
                  <a:cubicBezTo>
                    <a:pt x="36" y="1484"/>
                    <a:pt x="36" y="1484"/>
                    <a:pt x="36" y="1484"/>
                  </a:cubicBezTo>
                  <a:cubicBezTo>
                    <a:pt x="36" y="1484"/>
                    <a:pt x="27" y="1494"/>
                    <a:pt x="18" y="1507"/>
                  </a:cubicBezTo>
                  <a:cubicBezTo>
                    <a:pt x="14" y="1513"/>
                    <a:pt x="10" y="1521"/>
                    <a:pt x="6" y="1528"/>
                  </a:cubicBezTo>
                  <a:cubicBezTo>
                    <a:pt x="3" y="1536"/>
                    <a:pt x="0" y="1543"/>
                    <a:pt x="0" y="1550"/>
                  </a:cubicBezTo>
                  <a:cubicBezTo>
                    <a:pt x="0" y="1574"/>
                    <a:pt x="0" y="1626"/>
                    <a:pt x="0" y="1626"/>
                  </a:cubicBezTo>
                  <a:cubicBezTo>
                    <a:pt x="0" y="1626"/>
                    <a:pt x="0" y="1626"/>
                    <a:pt x="0" y="1626"/>
                  </a:cubicBezTo>
                  <a:cubicBezTo>
                    <a:pt x="1" y="1626"/>
                    <a:pt x="1" y="1626"/>
                    <a:pt x="1" y="1626"/>
                  </a:cubicBezTo>
                  <a:cubicBezTo>
                    <a:pt x="3" y="1626"/>
                    <a:pt x="3" y="1626"/>
                    <a:pt x="3" y="1626"/>
                  </a:cubicBezTo>
                  <a:cubicBezTo>
                    <a:pt x="0" y="1626"/>
                    <a:pt x="0" y="1626"/>
                    <a:pt x="0" y="1626"/>
                  </a:cubicBezTo>
                  <a:cubicBezTo>
                    <a:pt x="0" y="1632"/>
                    <a:pt x="2" y="1637"/>
                    <a:pt x="5" y="1643"/>
                  </a:cubicBezTo>
                  <a:cubicBezTo>
                    <a:pt x="11" y="1652"/>
                    <a:pt x="21" y="1660"/>
                    <a:pt x="34" y="1668"/>
                  </a:cubicBezTo>
                  <a:cubicBezTo>
                    <a:pt x="54" y="1679"/>
                    <a:pt x="82" y="1688"/>
                    <a:pt x="115" y="1694"/>
                  </a:cubicBezTo>
                  <a:cubicBezTo>
                    <a:pt x="148" y="1701"/>
                    <a:pt x="186" y="1704"/>
                    <a:pt x="226" y="1704"/>
                  </a:cubicBezTo>
                  <a:cubicBezTo>
                    <a:pt x="288" y="1704"/>
                    <a:pt x="344" y="1696"/>
                    <a:pt x="385" y="1682"/>
                  </a:cubicBezTo>
                  <a:cubicBezTo>
                    <a:pt x="405" y="1675"/>
                    <a:pt x="422" y="1667"/>
                    <a:pt x="434" y="1658"/>
                  </a:cubicBezTo>
                  <a:cubicBezTo>
                    <a:pt x="440" y="1653"/>
                    <a:pt x="444" y="1648"/>
                    <a:pt x="447" y="1643"/>
                  </a:cubicBezTo>
                  <a:cubicBezTo>
                    <a:pt x="451" y="1637"/>
                    <a:pt x="452" y="1632"/>
                    <a:pt x="452" y="1626"/>
                  </a:cubicBezTo>
                  <a:cubicBezTo>
                    <a:pt x="452" y="1626"/>
                    <a:pt x="452" y="1574"/>
                    <a:pt x="452" y="1550"/>
                  </a:cubicBezTo>
                  <a:cubicBezTo>
                    <a:pt x="452" y="1543"/>
                    <a:pt x="450" y="1536"/>
                    <a:pt x="447" y="1528"/>
                  </a:cubicBezTo>
                  <a:cubicBezTo>
                    <a:pt x="437" y="1506"/>
                    <a:pt x="417" y="1484"/>
                    <a:pt x="417" y="1484"/>
                  </a:cubicBezTo>
                  <a:cubicBezTo>
                    <a:pt x="414" y="1486"/>
                    <a:pt x="414" y="1486"/>
                    <a:pt x="414" y="1486"/>
                  </a:cubicBezTo>
                  <a:cubicBezTo>
                    <a:pt x="417" y="1486"/>
                    <a:pt x="417" y="1486"/>
                    <a:pt x="417" y="1486"/>
                  </a:cubicBezTo>
                  <a:cubicBezTo>
                    <a:pt x="417" y="246"/>
                    <a:pt x="417" y="246"/>
                    <a:pt x="417" y="246"/>
                  </a:cubicBezTo>
                  <a:cubicBezTo>
                    <a:pt x="414" y="246"/>
                    <a:pt x="414" y="246"/>
                    <a:pt x="414" y="246"/>
                  </a:cubicBezTo>
                  <a:cubicBezTo>
                    <a:pt x="417" y="248"/>
                    <a:pt x="417" y="248"/>
                    <a:pt x="417" y="248"/>
                  </a:cubicBezTo>
                  <a:cubicBezTo>
                    <a:pt x="422" y="243"/>
                    <a:pt x="430" y="233"/>
                    <a:pt x="437" y="224"/>
                  </a:cubicBezTo>
                  <a:cubicBezTo>
                    <a:pt x="444" y="215"/>
                    <a:pt x="449" y="208"/>
                    <a:pt x="449" y="208"/>
                  </a:cubicBezTo>
                  <a:cubicBezTo>
                    <a:pt x="449" y="207"/>
                    <a:pt x="449" y="207"/>
                    <a:pt x="449" y="206"/>
                  </a:cubicBezTo>
                  <a:cubicBezTo>
                    <a:pt x="449" y="3"/>
                    <a:pt x="449" y="3"/>
                    <a:pt x="449" y="3"/>
                  </a:cubicBezTo>
                  <a:cubicBezTo>
                    <a:pt x="449" y="2"/>
                    <a:pt x="448" y="0"/>
                    <a:pt x="44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4" y="2"/>
                    <a:pt x="3" y="2"/>
                    <a:pt x="3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43" y="6"/>
                    <a:pt x="443" y="6"/>
                    <a:pt x="443" y="6"/>
                  </a:cubicBezTo>
                  <a:cubicBezTo>
                    <a:pt x="443" y="206"/>
                    <a:pt x="443" y="206"/>
                    <a:pt x="443" y="206"/>
                  </a:cubicBezTo>
                  <a:cubicBezTo>
                    <a:pt x="446" y="206"/>
                    <a:pt x="446" y="206"/>
                    <a:pt x="446" y="206"/>
                  </a:cubicBezTo>
                  <a:cubicBezTo>
                    <a:pt x="444" y="204"/>
                    <a:pt x="444" y="204"/>
                    <a:pt x="444" y="204"/>
                  </a:cubicBezTo>
                  <a:cubicBezTo>
                    <a:pt x="444" y="204"/>
                    <a:pt x="443" y="206"/>
                    <a:pt x="441" y="209"/>
                  </a:cubicBezTo>
                  <a:cubicBezTo>
                    <a:pt x="437" y="213"/>
                    <a:pt x="432" y="220"/>
                    <a:pt x="427" y="227"/>
                  </a:cubicBezTo>
                  <a:cubicBezTo>
                    <a:pt x="422" y="233"/>
                    <a:pt x="416" y="240"/>
                    <a:pt x="412" y="244"/>
                  </a:cubicBezTo>
                  <a:cubicBezTo>
                    <a:pt x="412" y="244"/>
                    <a:pt x="411" y="245"/>
                    <a:pt x="411" y="246"/>
                  </a:cubicBezTo>
                  <a:cubicBezTo>
                    <a:pt x="411" y="1486"/>
                    <a:pt x="411" y="1486"/>
                    <a:pt x="411" y="1486"/>
                  </a:cubicBezTo>
                  <a:cubicBezTo>
                    <a:pt x="411" y="1487"/>
                    <a:pt x="412" y="1487"/>
                    <a:pt x="412" y="1488"/>
                  </a:cubicBezTo>
                  <a:cubicBezTo>
                    <a:pt x="413" y="1488"/>
                    <a:pt x="413" y="1488"/>
                    <a:pt x="413" y="1488"/>
                  </a:cubicBezTo>
                  <a:cubicBezTo>
                    <a:pt x="414" y="1491"/>
                    <a:pt x="423" y="1501"/>
                    <a:pt x="431" y="1513"/>
                  </a:cubicBezTo>
                  <a:cubicBezTo>
                    <a:pt x="435" y="1519"/>
                    <a:pt x="439" y="1526"/>
                    <a:pt x="442" y="1532"/>
                  </a:cubicBezTo>
                  <a:cubicBezTo>
                    <a:pt x="445" y="1539"/>
                    <a:pt x="446" y="1545"/>
                    <a:pt x="446" y="1550"/>
                  </a:cubicBezTo>
                  <a:cubicBezTo>
                    <a:pt x="446" y="1574"/>
                    <a:pt x="446" y="1626"/>
                    <a:pt x="446" y="1626"/>
                  </a:cubicBezTo>
                  <a:cubicBezTo>
                    <a:pt x="446" y="1631"/>
                    <a:pt x="445" y="1635"/>
                    <a:pt x="442" y="1640"/>
                  </a:cubicBezTo>
                  <a:cubicBezTo>
                    <a:pt x="438" y="1647"/>
                    <a:pt x="428" y="1655"/>
                    <a:pt x="416" y="1662"/>
                  </a:cubicBezTo>
                  <a:cubicBezTo>
                    <a:pt x="397" y="1673"/>
                    <a:pt x="369" y="1682"/>
                    <a:pt x="337" y="1688"/>
                  </a:cubicBezTo>
                  <a:cubicBezTo>
                    <a:pt x="304" y="1695"/>
                    <a:pt x="267" y="1698"/>
                    <a:pt x="226" y="1698"/>
                  </a:cubicBezTo>
                  <a:cubicBezTo>
                    <a:pt x="165" y="1698"/>
                    <a:pt x="110" y="1690"/>
                    <a:pt x="70" y="1676"/>
                  </a:cubicBezTo>
                  <a:cubicBezTo>
                    <a:pt x="50" y="1670"/>
                    <a:pt x="34" y="1662"/>
                    <a:pt x="23" y="1653"/>
                  </a:cubicBezTo>
                  <a:cubicBezTo>
                    <a:pt x="17" y="1649"/>
                    <a:pt x="13" y="1644"/>
                    <a:pt x="11" y="1640"/>
                  </a:cubicBezTo>
                  <a:cubicBezTo>
                    <a:pt x="8" y="1635"/>
                    <a:pt x="6" y="1631"/>
                    <a:pt x="6" y="1626"/>
                  </a:cubicBezTo>
                  <a:cubicBezTo>
                    <a:pt x="6" y="1625"/>
                    <a:pt x="6" y="1625"/>
                    <a:pt x="6" y="1625"/>
                  </a:cubicBezTo>
                  <a:cubicBezTo>
                    <a:pt x="6" y="1625"/>
                    <a:pt x="6" y="1625"/>
                    <a:pt x="6" y="1625"/>
                  </a:cubicBezTo>
                  <a:cubicBezTo>
                    <a:pt x="3" y="1626"/>
                    <a:pt x="3" y="1626"/>
                    <a:pt x="3" y="1626"/>
                  </a:cubicBezTo>
                  <a:cubicBezTo>
                    <a:pt x="6" y="1626"/>
                    <a:pt x="6" y="1626"/>
                    <a:pt x="6" y="1626"/>
                  </a:cubicBezTo>
                  <a:cubicBezTo>
                    <a:pt x="6" y="1626"/>
                    <a:pt x="6" y="1574"/>
                    <a:pt x="6" y="1550"/>
                  </a:cubicBezTo>
                  <a:cubicBezTo>
                    <a:pt x="6" y="1544"/>
                    <a:pt x="8" y="1538"/>
                    <a:pt x="12" y="1531"/>
                  </a:cubicBezTo>
                  <a:cubicBezTo>
                    <a:pt x="16" y="1520"/>
                    <a:pt x="24" y="1509"/>
                    <a:pt x="30" y="1501"/>
                  </a:cubicBezTo>
                  <a:cubicBezTo>
                    <a:pt x="33" y="1497"/>
                    <a:pt x="35" y="1494"/>
                    <a:pt x="37" y="1492"/>
                  </a:cubicBezTo>
                  <a:cubicBezTo>
                    <a:pt x="38" y="1490"/>
                    <a:pt x="39" y="1489"/>
                    <a:pt x="40" y="1489"/>
                  </a:cubicBezTo>
                  <a:cubicBezTo>
                    <a:pt x="40" y="1488"/>
                    <a:pt x="41" y="1488"/>
                    <a:pt x="41" y="1488"/>
                  </a:cubicBezTo>
                  <a:cubicBezTo>
                    <a:pt x="41" y="1487"/>
                    <a:pt x="41" y="1487"/>
                    <a:pt x="41" y="1486"/>
                  </a:cubicBezTo>
                  <a:cubicBezTo>
                    <a:pt x="41" y="246"/>
                    <a:pt x="41" y="246"/>
                    <a:pt x="41" y="246"/>
                  </a:cubicBezTo>
                  <a:cubicBezTo>
                    <a:pt x="41" y="245"/>
                    <a:pt x="41" y="244"/>
                    <a:pt x="40" y="244"/>
                  </a:cubicBezTo>
                  <a:cubicBezTo>
                    <a:pt x="35" y="239"/>
                    <a:pt x="27" y="229"/>
                    <a:pt x="21" y="220"/>
                  </a:cubicBezTo>
                  <a:cubicBezTo>
                    <a:pt x="17" y="216"/>
                    <a:pt x="14" y="212"/>
                    <a:pt x="12" y="209"/>
                  </a:cubicBezTo>
                  <a:cubicBezTo>
                    <a:pt x="10" y="206"/>
                    <a:pt x="9" y="204"/>
                    <a:pt x="9" y="204"/>
                  </a:cubicBezTo>
                  <a:cubicBezTo>
                    <a:pt x="6" y="206"/>
                    <a:pt x="6" y="206"/>
                    <a:pt x="6" y="206"/>
                  </a:cubicBezTo>
                  <a:cubicBezTo>
                    <a:pt x="9" y="206"/>
                    <a:pt x="9" y="206"/>
                    <a:pt x="9" y="20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5" name="Freeform 48">
              <a:extLst>
                <a:ext uri="{FF2B5EF4-FFF2-40B4-BE49-F238E27FC236}">
                  <a16:creationId xmlns:a16="http://schemas.microsoft.com/office/drawing/2014/main" id="{D342AD73-4FCE-4E5B-98D5-5B4D819F1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180"/>
              <a:ext cx="511" cy="2133"/>
            </a:xfrm>
            <a:custGeom>
              <a:avLst/>
              <a:gdLst>
                <a:gd name="T0" fmla="*/ 6 w 405"/>
                <a:gd name="T1" fmla="*/ 5 h 1702"/>
                <a:gd name="T2" fmla="*/ 6 w 405"/>
                <a:gd name="T3" fmla="*/ 259 h 1702"/>
                <a:gd name="T4" fmla="*/ 63 w 405"/>
                <a:gd name="T5" fmla="*/ 340 h 1702"/>
                <a:gd name="T6" fmla="*/ 62 w 405"/>
                <a:gd name="T7" fmla="*/ 336 h 1702"/>
                <a:gd name="T8" fmla="*/ 67 w 405"/>
                <a:gd name="T9" fmla="*/ 3033 h 1702"/>
                <a:gd name="T10" fmla="*/ 32 w 405"/>
                <a:gd name="T11" fmla="*/ 3063 h 1702"/>
                <a:gd name="T12" fmla="*/ 5 w 405"/>
                <a:gd name="T13" fmla="*/ 3100 h 1702"/>
                <a:gd name="T14" fmla="*/ 0 w 405"/>
                <a:gd name="T15" fmla="*/ 3196 h 1702"/>
                <a:gd name="T16" fmla="*/ 0 w 405"/>
                <a:gd name="T17" fmla="*/ 3200 h 1702"/>
                <a:gd name="T18" fmla="*/ 0 w 405"/>
                <a:gd name="T19" fmla="*/ 3200 h 1702"/>
                <a:gd name="T20" fmla="*/ 182 w 405"/>
                <a:gd name="T21" fmla="*/ 3325 h 1702"/>
                <a:gd name="T22" fmla="*/ 693 w 405"/>
                <a:gd name="T23" fmla="*/ 3306 h 1702"/>
                <a:gd name="T24" fmla="*/ 814 w 405"/>
                <a:gd name="T25" fmla="*/ 3200 h 1702"/>
                <a:gd name="T26" fmla="*/ 809 w 405"/>
                <a:gd name="T27" fmla="*/ 3100 h 1702"/>
                <a:gd name="T28" fmla="*/ 747 w 405"/>
                <a:gd name="T29" fmla="*/ 3032 h 1702"/>
                <a:gd name="T30" fmla="*/ 749 w 405"/>
                <a:gd name="T31" fmla="*/ 3034 h 1702"/>
                <a:gd name="T32" fmla="*/ 744 w 405"/>
                <a:gd name="T33" fmla="*/ 336 h 1702"/>
                <a:gd name="T34" fmla="*/ 785 w 405"/>
                <a:gd name="T35" fmla="*/ 291 h 1702"/>
                <a:gd name="T36" fmla="*/ 808 w 405"/>
                <a:gd name="T37" fmla="*/ 258 h 1702"/>
                <a:gd name="T38" fmla="*/ 804 w 405"/>
                <a:gd name="T39" fmla="*/ 0 h 1702"/>
                <a:gd name="T40" fmla="*/ 6 w 405"/>
                <a:gd name="T41" fmla="*/ 0 h 1702"/>
                <a:gd name="T42" fmla="*/ 10 w 405"/>
                <a:gd name="T43" fmla="*/ 5 h 1702"/>
                <a:gd name="T44" fmla="*/ 799 w 405"/>
                <a:gd name="T45" fmla="*/ 8 h 1702"/>
                <a:gd name="T46" fmla="*/ 804 w 405"/>
                <a:gd name="T47" fmla="*/ 258 h 1702"/>
                <a:gd name="T48" fmla="*/ 792 w 405"/>
                <a:gd name="T49" fmla="*/ 266 h 1702"/>
                <a:gd name="T50" fmla="*/ 743 w 405"/>
                <a:gd name="T51" fmla="*/ 335 h 1702"/>
                <a:gd name="T52" fmla="*/ 742 w 405"/>
                <a:gd name="T53" fmla="*/ 3034 h 1702"/>
                <a:gd name="T54" fmla="*/ 744 w 405"/>
                <a:gd name="T55" fmla="*/ 3039 h 1702"/>
                <a:gd name="T56" fmla="*/ 797 w 405"/>
                <a:gd name="T57" fmla="*/ 3094 h 1702"/>
                <a:gd name="T58" fmla="*/ 805 w 405"/>
                <a:gd name="T59" fmla="*/ 3200 h 1702"/>
                <a:gd name="T60" fmla="*/ 631 w 405"/>
                <a:gd name="T61" fmla="*/ 3317 h 1702"/>
                <a:gd name="T62" fmla="*/ 122 w 405"/>
                <a:gd name="T63" fmla="*/ 3299 h 1702"/>
                <a:gd name="T64" fmla="*/ 8 w 405"/>
                <a:gd name="T65" fmla="*/ 3200 h 1702"/>
                <a:gd name="T66" fmla="*/ 8 w 405"/>
                <a:gd name="T67" fmla="*/ 3196 h 1702"/>
                <a:gd name="T68" fmla="*/ 8 w 405"/>
                <a:gd name="T69" fmla="*/ 3196 h 1702"/>
                <a:gd name="T70" fmla="*/ 10 w 405"/>
                <a:gd name="T71" fmla="*/ 3103 h 1702"/>
                <a:gd name="T72" fmla="*/ 62 w 405"/>
                <a:gd name="T73" fmla="*/ 3045 h 1702"/>
                <a:gd name="T74" fmla="*/ 71 w 405"/>
                <a:gd name="T75" fmla="*/ 3033 h 1702"/>
                <a:gd name="T76" fmla="*/ 71 w 405"/>
                <a:gd name="T77" fmla="*/ 335 h 1702"/>
                <a:gd name="T78" fmla="*/ 20 w 405"/>
                <a:gd name="T79" fmla="*/ 266 h 1702"/>
                <a:gd name="T80" fmla="*/ 10 w 405"/>
                <a:gd name="T81" fmla="*/ 258 h 1702"/>
                <a:gd name="T82" fmla="*/ 14 w 405"/>
                <a:gd name="T83" fmla="*/ 5 h 1702"/>
                <a:gd name="T84" fmla="*/ 10 w 405"/>
                <a:gd name="T85" fmla="*/ 8 h 17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05" h="1702">
                  <a:moveTo>
                    <a:pt x="5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3" y="132"/>
                    <a:pt x="3" y="132"/>
                  </a:cubicBezTo>
                  <a:cubicBezTo>
                    <a:pt x="3" y="132"/>
                    <a:pt x="8" y="139"/>
                    <a:pt x="14" y="148"/>
                  </a:cubicBezTo>
                  <a:cubicBezTo>
                    <a:pt x="20" y="157"/>
                    <a:pt x="27" y="167"/>
                    <a:pt x="32" y="172"/>
                  </a:cubicBezTo>
                  <a:cubicBezTo>
                    <a:pt x="33" y="171"/>
                    <a:pt x="33" y="171"/>
                    <a:pt x="33" y="171"/>
                  </a:cubicBezTo>
                  <a:cubicBezTo>
                    <a:pt x="31" y="171"/>
                    <a:pt x="31" y="171"/>
                    <a:pt x="31" y="171"/>
                  </a:cubicBezTo>
                  <a:cubicBezTo>
                    <a:pt x="31" y="1541"/>
                    <a:pt x="31" y="1541"/>
                    <a:pt x="31" y="1541"/>
                  </a:cubicBezTo>
                  <a:cubicBezTo>
                    <a:pt x="33" y="1541"/>
                    <a:pt x="33" y="1541"/>
                    <a:pt x="33" y="1541"/>
                  </a:cubicBezTo>
                  <a:cubicBezTo>
                    <a:pt x="32" y="1540"/>
                    <a:pt x="32" y="1540"/>
                    <a:pt x="32" y="1540"/>
                  </a:cubicBezTo>
                  <a:cubicBezTo>
                    <a:pt x="32" y="1540"/>
                    <a:pt x="24" y="1548"/>
                    <a:pt x="16" y="1556"/>
                  </a:cubicBezTo>
                  <a:cubicBezTo>
                    <a:pt x="12" y="1561"/>
                    <a:pt x="8" y="1565"/>
                    <a:pt x="5" y="1569"/>
                  </a:cubicBezTo>
                  <a:cubicBezTo>
                    <a:pt x="4" y="1571"/>
                    <a:pt x="3" y="1573"/>
                    <a:pt x="2" y="1575"/>
                  </a:cubicBezTo>
                  <a:cubicBezTo>
                    <a:pt x="1" y="1576"/>
                    <a:pt x="0" y="1578"/>
                    <a:pt x="0" y="1579"/>
                  </a:cubicBezTo>
                  <a:cubicBezTo>
                    <a:pt x="0" y="1604"/>
                    <a:pt x="0" y="1624"/>
                    <a:pt x="0" y="1624"/>
                  </a:cubicBezTo>
                  <a:cubicBezTo>
                    <a:pt x="0" y="1625"/>
                    <a:pt x="0" y="1625"/>
                    <a:pt x="0" y="1625"/>
                  </a:cubicBezTo>
                  <a:cubicBezTo>
                    <a:pt x="0" y="1625"/>
                    <a:pt x="0" y="1625"/>
                    <a:pt x="0" y="1625"/>
                  </a:cubicBezTo>
                  <a:cubicBezTo>
                    <a:pt x="2" y="1625"/>
                    <a:pt x="2" y="1625"/>
                    <a:pt x="2" y="1625"/>
                  </a:cubicBezTo>
                  <a:cubicBezTo>
                    <a:pt x="0" y="1625"/>
                    <a:pt x="0" y="1625"/>
                    <a:pt x="0" y="1625"/>
                  </a:cubicBezTo>
                  <a:cubicBezTo>
                    <a:pt x="0" y="1636"/>
                    <a:pt x="6" y="1646"/>
                    <a:pt x="17" y="1655"/>
                  </a:cubicBezTo>
                  <a:cubicBezTo>
                    <a:pt x="32" y="1669"/>
                    <a:pt x="58" y="1681"/>
                    <a:pt x="90" y="1689"/>
                  </a:cubicBezTo>
                  <a:cubicBezTo>
                    <a:pt x="122" y="1697"/>
                    <a:pt x="161" y="1702"/>
                    <a:pt x="202" y="1702"/>
                  </a:cubicBezTo>
                  <a:cubicBezTo>
                    <a:pt x="258" y="1702"/>
                    <a:pt x="308" y="1693"/>
                    <a:pt x="345" y="1680"/>
                  </a:cubicBezTo>
                  <a:cubicBezTo>
                    <a:pt x="363" y="1673"/>
                    <a:pt x="378" y="1665"/>
                    <a:pt x="388" y="1655"/>
                  </a:cubicBezTo>
                  <a:cubicBezTo>
                    <a:pt x="398" y="1646"/>
                    <a:pt x="404" y="1636"/>
                    <a:pt x="405" y="1625"/>
                  </a:cubicBezTo>
                  <a:cubicBezTo>
                    <a:pt x="405" y="1625"/>
                    <a:pt x="405" y="1605"/>
                    <a:pt x="405" y="1580"/>
                  </a:cubicBezTo>
                  <a:cubicBezTo>
                    <a:pt x="404" y="1579"/>
                    <a:pt x="404" y="1577"/>
                    <a:pt x="403" y="1575"/>
                  </a:cubicBezTo>
                  <a:cubicBezTo>
                    <a:pt x="400" y="1568"/>
                    <a:pt x="392" y="1559"/>
                    <a:pt x="385" y="1552"/>
                  </a:cubicBezTo>
                  <a:cubicBezTo>
                    <a:pt x="379" y="1545"/>
                    <a:pt x="373" y="1540"/>
                    <a:pt x="372" y="1540"/>
                  </a:cubicBezTo>
                  <a:cubicBezTo>
                    <a:pt x="371" y="1542"/>
                    <a:pt x="371" y="1542"/>
                    <a:pt x="371" y="1542"/>
                  </a:cubicBezTo>
                  <a:cubicBezTo>
                    <a:pt x="373" y="1542"/>
                    <a:pt x="373" y="1542"/>
                    <a:pt x="373" y="1542"/>
                  </a:cubicBezTo>
                  <a:cubicBezTo>
                    <a:pt x="373" y="171"/>
                    <a:pt x="373" y="171"/>
                    <a:pt x="373" y="171"/>
                  </a:cubicBezTo>
                  <a:cubicBezTo>
                    <a:pt x="371" y="171"/>
                    <a:pt x="371" y="171"/>
                    <a:pt x="371" y="171"/>
                  </a:cubicBezTo>
                  <a:cubicBezTo>
                    <a:pt x="373" y="172"/>
                    <a:pt x="373" y="172"/>
                    <a:pt x="373" y="172"/>
                  </a:cubicBezTo>
                  <a:cubicBezTo>
                    <a:pt x="378" y="167"/>
                    <a:pt x="385" y="157"/>
                    <a:pt x="391" y="148"/>
                  </a:cubicBezTo>
                  <a:cubicBezTo>
                    <a:pt x="397" y="139"/>
                    <a:pt x="402" y="132"/>
                    <a:pt x="402" y="132"/>
                  </a:cubicBezTo>
                  <a:cubicBezTo>
                    <a:pt x="402" y="132"/>
                    <a:pt x="402" y="131"/>
                    <a:pt x="402" y="131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402" y="1"/>
                    <a:pt x="401" y="0"/>
                    <a:pt x="40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98" y="4"/>
                    <a:pt x="398" y="4"/>
                    <a:pt x="398" y="4"/>
                  </a:cubicBezTo>
                  <a:cubicBezTo>
                    <a:pt x="398" y="131"/>
                    <a:pt x="398" y="131"/>
                    <a:pt x="398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398" y="130"/>
                    <a:pt x="398" y="130"/>
                    <a:pt x="398" y="130"/>
                  </a:cubicBezTo>
                  <a:cubicBezTo>
                    <a:pt x="398" y="130"/>
                    <a:pt x="397" y="132"/>
                    <a:pt x="395" y="135"/>
                  </a:cubicBezTo>
                  <a:cubicBezTo>
                    <a:pt x="392" y="139"/>
                    <a:pt x="388" y="146"/>
                    <a:pt x="383" y="153"/>
                  </a:cubicBezTo>
                  <a:cubicBezTo>
                    <a:pt x="378" y="159"/>
                    <a:pt x="373" y="166"/>
                    <a:pt x="370" y="170"/>
                  </a:cubicBezTo>
                  <a:cubicBezTo>
                    <a:pt x="369" y="170"/>
                    <a:pt x="369" y="171"/>
                    <a:pt x="369" y="171"/>
                  </a:cubicBezTo>
                  <a:cubicBezTo>
                    <a:pt x="369" y="1542"/>
                    <a:pt x="369" y="1542"/>
                    <a:pt x="369" y="1542"/>
                  </a:cubicBezTo>
                  <a:cubicBezTo>
                    <a:pt x="369" y="1542"/>
                    <a:pt x="369" y="1543"/>
                    <a:pt x="370" y="1543"/>
                  </a:cubicBezTo>
                  <a:cubicBezTo>
                    <a:pt x="370" y="1543"/>
                    <a:pt x="370" y="1543"/>
                    <a:pt x="371" y="1544"/>
                  </a:cubicBezTo>
                  <a:cubicBezTo>
                    <a:pt x="374" y="1547"/>
                    <a:pt x="382" y="1554"/>
                    <a:pt x="388" y="1561"/>
                  </a:cubicBezTo>
                  <a:cubicBezTo>
                    <a:pt x="392" y="1565"/>
                    <a:pt x="395" y="1569"/>
                    <a:pt x="397" y="1572"/>
                  </a:cubicBezTo>
                  <a:cubicBezTo>
                    <a:pt x="399" y="1576"/>
                    <a:pt x="401" y="1579"/>
                    <a:pt x="401" y="1580"/>
                  </a:cubicBezTo>
                  <a:cubicBezTo>
                    <a:pt x="401" y="1605"/>
                    <a:pt x="401" y="1625"/>
                    <a:pt x="401" y="1625"/>
                  </a:cubicBezTo>
                  <a:cubicBezTo>
                    <a:pt x="401" y="1634"/>
                    <a:pt x="395" y="1644"/>
                    <a:pt x="385" y="1652"/>
                  </a:cubicBezTo>
                  <a:cubicBezTo>
                    <a:pt x="371" y="1666"/>
                    <a:pt x="346" y="1677"/>
                    <a:pt x="314" y="1685"/>
                  </a:cubicBezTo>
                  <a:cubicBezTo>
                    <a:pt x="282" y="1693"/>
                    <a:pt x="244" y="1698"/>
                    <a:pt x="202" y="1698"/>
                  </a:cubicBezTo>
                  <a:cubicBezTo>
                    <a:pt x="147" y="1698"/>
                    <a:pt x="97" y="1689"/>
                    <a:pt x="61" y="1676"/>
                  </a:cubicBezTo>
                  <a:cubicBezTo>
                    <a:pt x="44" y="1669"/>
                    <a:pt x="29" y="1661"/>
                    <a:pt x="19" y="1652"/>
                  </a:cubicBezTo>
                  <a:cubicBezTo>
                    <a:pt x="9" y="1644"/>
                    <a:pt x="4" y="1634"/>
                    <a:pt x="4" y="1625"/>
                  </a:cubicBezTo>
                  <a:cubicBezTo>
                    <a:pt x="4" y="1624"/>
                    <a:pt x="4" y="1624"/>
                    <a:pt x="4" y="1624"/>
                  </a:cubicBezTo>
                  <a:cubicBezTo>
                    <a:pt x="4" y="1624"/>
                    <a:pt x="4" y="1624"/>
                    <a:pt x="4" y="1624"/>
                  </a:cubicBezTo>
                  <a:cubicBezTo>
                    <a:pt x="2" y="1624"/>
                    <a:pt x="2" y="1624"/>
                    <a:pt x="2" y="1624"/>
                  </a:cubicBezTo>
                  <a:cubicBezTo>
                    <a:pt x="4" y="1624"/>
                    <a:pt x="4" y="1624"/>
                    <a:pt x="4" y="1624"/>
                  </a:cubicBezTo>
                  <a:cubicBezTo>
                    <a:pt x="4" y="1624"/>
                    <a:pt x="4" y="1604"/>
                    <a:pt x="4" y="1579"/>
                  </a:cubicBezTo>
                  <a:cubicBezTo>
                    <a:pt x="4" y="1579"/>
                    <a:pt x="4" y="1578"/>
                    <a:pt x="5" y="1577"/>
                  </a:cubicBezTo>
                  <a:cubicBezTo>
                    <a:pt x="8" y="1572"/>
                    <a:pt x="15" y="1563"/>
                    <a:pt x="22" y="1556"/>
                  </a:cubicBezTo>
                  <a:cubicBezTo>
                    <a:pt x="26" y="1552"/>
                    <a:pt x="29" y="1549"/>
                    <a:pt x="31" y="1547"/>
                  </a:cubicBezTo>
                  <a:cubicBezTo>
                    <a:pt x="33" y="1544"/>
                    <a:pt x="35" y="1543"/>
                    <a:pt x="35" y="1543"/>
                  </a:cubicBezTo>
                  <a:cubicBezTo>
                    <a:pt x="35" y="1542"/>
                    <a:pt x="35" y="1542"/>
                    <a:pt x="35" y="1541"/>
                  </a:cubicBezTo>
                  <a:cubicBezTo>
                    <a:pt x="35" y="171"/>
                    <a:pt x="35" y="171"/>
                    <a:pt x="35" y="171"/>
                  </a:cubicBezTo>
                  <a:cubicBezTo>
                    <a:pt x="35" y="170"/>
                    <a:pt x="35" y="170"/>
                    <a:pt x="35" y="170"/>
                  </a:cubicBezTo>
                  <a:cubicBezTo>
                    <a:pt x="30" y="164"/>
                    <a:pt x="23" y="154"/>
                    <a:pt x="17" y="146"/>
                  </a:cubicBezTo>
                  <a:cubicBezTo>
                    <a:pt x="14" y="141"/>
                    <a:pt x="11" y="137"/>
                    <a:pt x="10" y="135"/>
                  </a:cubicBezTo>
                  <a:cubicBezTo>
                    <a:pt x="8" y="132"/>
                    <a:pt x="6" y="130"/>
                    <a:pt x="6" y="130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6" name="Freeform 49">
              <a:extLst>
                <a:ext uri="{FF2B5EF4-FFF2-40B4-BE49-F238E27FC236}">
                  <a16:creationId xmlns:a16="http://schemas.microsoft.com/office/drawing/2014/main" id="{53C0A0BF-B5D2-4762-A4B1-CDFB3C044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402"/>
              <a:ext cx="5" cy="1714"/>
            </a:xfrm>
            <a:custGeom>
              <a:avLst/>
              <a:gdLst>
                <a:gd name="T0" fmla="*/ 0 w 4"/>
                <a:gd name="T1" fmla="*/ 5 h 1368"/>
                <a:gd name="T2" fmla="*/ 0 w 4"/>
                <a:gd name="T3" fmla="*/ 2686 h 1368"/>
                <a:gd name="T4" fmla="*/ 5 w 4"/>
                <a:gd name="T5" fmla="*/ 2691 h 1368"/>
                <a:gd name="T6" fmla="*/ 8 w 4"/>
                <a:gd name="T7" fmla="*/ 2686 h 1368"/>
                <a:gd name="T8" fmla="*/ 8 w 4"/>
                <a:gd name="T9" fmla="*/ 5 h 1368"/>
                <a:gd name="T10" fmla="*/ 5 w 4"/>
                <a:gd name="T11" fmla="*/ 0 h 1368"/>
                <a:gd name="T12" fmla="*/ 0 w 4"/>
                <a:gd name="T13" fmla="*/ 5 h 13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368">
                  <a:moveTo>
                    <a:pt x="0" y="2"/>
                  </a:moveTo>
                  <a:cubicBezTo>
                    <a:pt x="0" y="1366"/>
                    <a:pt x="0" y="1366"/>
                    <a:pt x="0" y="1366"/>
                  </a:cubicBezTo>
                  <a:cubicBezTo>
                    <a:pt x="0" y="1367"/>
                    <a:pt x="1" y="1368"/>
                    <a:pt x="2" y="1368"/>
                  </a:cubicBezTo>
                  <a:cubicBezTo>
                    <a:pt x="3" y="1368"/>
                    <a:pt x="4" y="1367"/>
                    <a:pt x="4" y="1366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7" name="Freeform 50">
              <a:extLst>
                <a:ext uri="{FF2B5EF4-FFF2-40B4-BE49-F238E27FC236}">
                  <a16:creationId xmlns:a16="http://schemas.microsoft.com/office/drawing/2014/main" id="{9C904785-6147-4E44-84FE-E433774D7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422"/>
              <a:ext cx="5" cy="1699"/>
            </a:xfrm>
            <a:custGeom>
              <a:avLst/>
              <a:gdLst>
                <a:gd name="T0" fmla="*/ 8 w 4"/>
                <a:gd name="T1" fmla="*/ 2663 h 1356"/>
                <a:gd name="T2" fmla="*/ 8 w 4"/>
                <a:gd name="T3" fmla="*/ 5 h 1356"/>
                <a:gd name="T4" fmla="*/ 5 w 4"/>
                <a:gd name="T5" fmla="*/ 0 h 1356"/>
                <a:gd name="T6" fmla="*/ 0 w 4"/>
                <a:gd name="T7" fmla="*/ 5 h 1356"/>
                <a:gd name="T8" fmla="*/ 0 w 4"/>
                <a:gd name="T9" fmla="*/ 2663 h 1356"/>
                <a:gd name="T10" fmla="*/ 5 w 4"/>
                <a:gd name="T11" fmla="*/ 2668 h 1356"/>
                <a:gd name="T12" fmla="*/ 8 w 4"/>
                <a:gd name="T13" fmla="*/ 2663 h 13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356">
                  <a:moveTo>
                    <a:pt x="4" y="1354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354"/>
                    <a:pt x="0" y="1354"/>
                    <a:pt x="0" y="1354"/>
                  </a:cubicBezTo>
                  <a:cubicBezTo>
                    <a:pt x="0" y="1355"/>
                    <a:pt x="1" y="1356"/>
                    <a:pt x="2" y="1356"/>
                  </a:cubicBezTo>
                  <a:cubicBezTo>
                    <a:pt x="3" y="1356"/>
                    <a:pt x="4" y="1355"/>
                    <a:pt x="4" y="135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8" name="Freeform 51">
              <a:extLst>
                <a:ext uri="{FF2B5EF4-FFF2-40B4-BE49-F238E27FC236}">
                  <a16:creationId xmlns:a16="http://schemas.microsoft.com/office/drawing/2014/main" id="{746FB98C-8157-4FFB-AA57-C3081D9F9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430"/>
              <a:ext cx="5" cy="1130"/>
            </a:xfrm>
            <a:custGeom>
              <a:avLst/>
              <a:gdLst>
                <a:gd name="T0" fmla="*/ 0 w 4"/>
                <a:gd name="T1" fmla="*/ 5 h 902"/>
                <a:gd name="T2" fmla="*/ 0 w 4"/>
                <a:gd name="T3" fmla="*/ 1769 h 902"/>
                <a:gd name="T4" fmla="*/ 5 w 4"/>
                <a:gd name="T5" fmla="*/ 1774 h 902"/>
                <a:gd name="T6" fmla="*/ 8 w 4"/>
                <a:gd name="T7" fmla="*/ 1769 h 902"/>
                <a:gd name="T8" fmla="*/ 8 w 4"/>
                <a:gd name="T9" fmla="*/ 5 h 902"/>
                <a:gd name="T10" fmla="*/ 5 w 4"/>
                <a:gd name="T11" fmla="*/ 0 h 902"/>
                <a:gd name="T12" fmla="*/ 0 w 4"/>
                <a:gd name="T13" fmla="*/ 5 h 9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902">
                  <a:moveTo>
                    <a:pt x="0" y="2"/>
                  </a:moveTo>
                  <a:cubicBezTo>
                    <a:pt x="0" y="900"/>
                    <a:pt x="0" y="900"/>
                    <a:pt x="0" y="900"/>
                  </a:cubicBezTo>
                  <a:cubicBezTo>
                    <a:pt x="0" y="901"/>
                    <a:pt x="1" y="902"/>
                    <a:pt x="2" y="902"/>
                  </a:cubicBezTo>
                  <a:cubicBezTo>
                    <a:pt x="3" y="902"/>
                    <a:pt x="4" y="901"/>
                    <a:pt x="4" y="90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9" name="Freeform 52">
              <a:extLst>
                <a:ext uri="{FF2B5EF4-FFF2-40B4-BE49-F238E27FC236}">
                  <a16:creationId xmlns:a16="http://schemas.microsoft.com/office/drawing/2014/main" id="{E898C948-17D4-4E95-A6C1-DBDD3B101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1427"/>
              <a:ext cx="5" cy="1769"/>
            </a:xfrm>
            <a:custGeom>
              <a:avLst/>
              <a:gdLst>
                <a:gd name="T0" fmla="*/ 8 w 4"/>
                <a:gd name="T1" fmla="*/ 2773 h 1412"/>
                <a:gd name="T2" fmla="*/ 8 w 4"/>
                <a:gd name="T3" fmla="*/ 5 h 1412"/>
                <a:gd name="T4" fmla="*/ 5 w 4"/>
                <a:gd name="T5" fmla="*/ 0 h 1412"/>
                <a:gd name="T6" fmla="*/ 0 w 4"/>
                <a:gd name="T7" fmla="*/ 5 h 1412"/>
                <a:gd name="T8" fmla="*/ 0 w 4"/>
                <a:gd name="T9" fmla="*/ 2773 h 1412"/>
                <a:gd name="T10" fmla="*/ 5 w 4"/>
                <a:gd name="T11" fmla="*/ 2776 h 1412"/>
                <a:gd name="T12" fmla="*/ 8 w 4"/>
                <a:gd name="T13" fmla="*/ 2773 h 14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412">
                  <a:moveTo>
                    <a:pt x="4" y="141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410"/>
                    <a:pt x="0" y="1410"/>
                    <a:pt x="0" y="1410"/>
                  </a:cubicBezTo>
                  <a:cubicBezTo>
                    <a:pt x="0" y="1411"/>
                    <a:pt x="1" y="1412"/>
                    <a:pt x="2" y="1412"/>
                  </a:cubicBezTo>
                  <a:cubicBezTo>
                    <a:pt x="3" y="1412"/>
                    <a:pt x="4" y="1411"/>
                    <a:pt x="4" y="141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0" name="Freeform 53">
              <a:extLst>
                <a:ext uri="{FF2B5EF4-FFF2-40B4-BE49-F238E27FC236}">
                  <a16:creationId xmlns:a16="http://schemas.microsoft.com/office/drawing/2014/main" id="{6FF1D59B-298E-423B-9B9B-3890305FA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417"/>
              <a:ext cx="5" cy="1737"/>
            </a:xfrm>
            <a:custGeom>
              <a:avLst/>
              <a:gdLst>
                <a:gd name="T0" fmla="*/ 0 w 4"/>
                <a:gd name="T1" fmla="*/ 5 h 1386"/>
                <a:gd name="T2" fmla="*/ 0 w 4"/>
                <a:gd name="T3" fmla="*/ 2723 h 1386"/>
                <a:gd name="T4" fmla="*/ 5 w 4"/>
                <a:gd name="T5" fmla="*/ 2728 h 1386"/>
                <a:gd name="T6" fmla="*/ 8 w 4"/>
                <a:gd name="T7" fmla="*/ 2723 h 1386"/>
                <a:gd name="T8" fmla="*/ 8 w 4"/>
                <a:gd name="T9" fmla="*/ 5 h 1386"/>
                <a:gd name="T10" fmla="*/ 5 w 4"/>
                <a:gd name="T11" fmla="*/ 0 h 1386"/>
                <a:gd name="T12" fmla="*/ 0 w 4"/>
                <a:gd name="T13" fmla="*/ 5 h 13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386">
                  <a:moveTo>
                    <a:pt x="0" y="2"/>
                  </a:moveTo>
                  <a:cubicBezTo>
                    <a:pt x="0" y="1384"/>
                    <a:pt x="0" y="1384"/>
                    <a:pt x="0" y="1384"/>
                  </a:cubicBezTo>
                  <a:cubicBezTo>
                    <a:pt x="0" y="1385"/>
                    <a:pt x="1" y="1386"/>
                    <a:pt x="2" y="1386"/>
                  </a:cubicBezTo>
                  <a:cubicBezTo>
                    <a:pt x="3" y="1386"/>
                    <a:pt x="4" y="1385"/>
                    <a:pt x="4" y="138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1" name="Freeform 54">
              <a:extLst>
                <a:ext uri="{FF2B5EF4-FFF2-40B4-BE49-F238E27FC236}">
                  <a16:creationId xmlns:a16="http://schemas.microsoft.com/office/drawing/2014/main" id="{23DC0D84-F8C0-4998-AF4C-331F31232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405"/>
              <a:ext cx="6" cy="1320"/>
            </a:xfrm>
            <a:custGeom>
              <a:avLst/>
              <a:gdLst>
                <a:gd name="T0" fmla="*/ 0 w 4"/>
                <a:gd name="T1" fmla="*/ 5 h 1054"/>
                <a:gd name="T2" fmla="*/ 0 w 4"/>
                <a:gd name="T3" fmla="*/ 2065 h 1054"/>
                <a:gd name="T4" fmla="*/ 8 w 4"/>
                <a:gd name="T5" fmla="*/ 2070 h 1054"/>
                <a:gd name="T6" fmla="*/ 14 w 4"/>
                <a:gd name="T7" fmla="*/ 2065 h 1054"/>
                <a:gd name="T8" fmla="*/ 14 w 4"/>
                <a:gd name="T9" fmla="*/ 5 h 1054"/>
                <a:gd name="T10" fmla="*/ 8 w 4"/>
                <a:gd name="T11" fmla="*/ 0 h 1054"/>
                <a:gd name="T12" fmla="*/ 0 w 4"/>
                <a:gd name="T13" fmla="*/ 5 h 10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054">
                  <a:moveTo>
                    <a:pt x="0" y="2"/>
                  </a:moveTo>
                  <a:cubicBezTo>
                    <a:pt x="0" y="1052"/>
                    <a:pt x="0" y="1052"/>
                    <a:pt x="0" y="1052"/>
                  </a:cubicBezTo>
                  <a:cubicBezTo>
                    <a:pt x="0" y="1053"/>
                    <a:pt x="1" y="1054"/>
                    <a:pt x="2" y="1054"/>
                  </a:cubicBezTo>
                  <a:cubicBezTo>
                    <a:pt x="3" y="1054"/>
                    <a:pt x="4" y="1053"/>
                    <a:pt x="4" y="105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2" name="Freeform 55">
              <a:extLst>
                <a:ext uri="{FF2B5EF4-FFF2-40B4-BE49-F238E27FC236}">
                  <a16:creationId xmlns:a16="http://schemas.microsoft.com/office/drawing/2014/main" id="{C77AF9D0-3B65-45CC-A37C-2B84D03BB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385"/>
              <a:ext cx="5" cy="1470"/>
            </a:xfrm>
            <a:custGeom>
              <a:avLst/>
              <a:gdLst>
                <a:gd name="T0" fmla="*/ 0 w 4"/>
                <a:gd name="T1" fmla="*/ 5 h 1174"/>
                <a:gd name="T2" fmla="*/ 0 w 4"/>
                <a:gd name="T3" fmla="*/ 2300 h 1174"/>
                <a:gd name="T4" fmla="*/ 5 w 4"/>
                <a:gd name="T5" fmla="*/ 2305 h 1174"/>
                <a:gd name="T6" fmla="*/ 8 w 4"/>
                <a:gd name="T7" fmla="*/ 2300 h 1174"/>
                <a:gd name="T8" fmla="*/ 8 w 4"/>
                <a:gd name="T9" fmla="*/ 5 h 1174"/>
                <a:gd name="T10" fmla="*/ 5 w 4"/>
                <a:gd name="T11" fmla="*/ 0 h 1174"/>
                <a:gd name="T12" fmla="*/ 0 w 4"/>
                <a:gd name="T13" fmla="*/ 5 h 1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174">
                  <a:moveTo>
                    <a:pt x="0" y="2"/>
                  </a:moveTo>
                  <a:cubicBezTo>
                    <a:pt x="0" y="1172"/>
                    <a:pt x="0" y="1172"/>
                    <a:pt x="0" y="1172"/>
                  </a:cubicBezTo>
                  <a:cubicBezTo>
                    <a:pt x="0" y="1173"/>
                    <a:pt x="1" y="1174"/>
                    <a:pt x="2" y="1174"/>
                  </a:cubicBezTo>
                  <a:cubicBezTo>
                    <a:pt x="3" y="1174"/>
                    <a:pt x="4" y="1173"/>
                    <a:pt x="4" y="117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3" name="Freeform 56">
              <a:extLst>
                <a:ext uri="{FF2B5EF4-FFF2-40B4-BE49-F238E27FC236}">
                  <a16:creationId xmlns:a16="http://schemas.microsoft.com/office/drawing/2014/main" id="{B6DCD314-4AB1-4F8A-AECE-825555278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505"/>
              <a:ext cx="5" cy="1436"/>
            </a:xfrm>
            <a:custGeom>
              <a:avLst/>
              <a:gdLst>
                <a:gd name="T0" fmla="*/ 0 w 4"/>
                <a:gd name="T1" fmla="*/ 5 h 1146"/>
                <a:gd name="T2" fmla="*/ 0 w 4"/>
                <a:gd name="T3" fmla="*/ 2250 h 1146"/>
                <a:gd name="T4" fmla="*/ 5 w 4"/>
                <a:gd name="T5" fmla="*/ 2254 h 1146"/>
                <a:gd name="T6" fmla="*/ 8 w 4"/>
                <a:gd name="T7" fmla="*/ 2250 h 1146"/>
                <a:gd name="T8" fmla="*/ 8 w 4"/>
                <a:gd name="T9" fmla="*/ 5 h 1146"/>
                <a:gd name="T10" fmla="*/ 5 w 4"/>
                <a:gd name="T11" fmla="*/ 0 h 1146"/>
                <a:gd name="T12" fmla="*/ 0 w 4"/>
                <a:gd name="T13" fmla="*/ 5 h 11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146">
                  <a:moveTo>
                    <a:pt x="0" y="2"/>
                  </a:moveTo>
                  <a:cubicBezTo>
                    <a:pt x="0" y="1144"/>
                    <a:pt x="0" y="1144"/>
                    <a:pt x="0" y="1144"/>
                  </a:cubicBezTo>
                  <a:cubicBezTo>
                    <a:pt x="0" y="1145"/>
                    <a:pt x="1" y="1146"/>
                    <a:pt x="2" y="1146"/>
                  </a:cubicBezTo>
                  <a:cubicBezTo>
                    <a:pt x="3" y="1146"/>
                    <a:pt x="4" y="1145"/>
                    <a:pt x="4" y="114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4" name="Freeform 57">
              <a:extLst>
                <a:ext uri="{FF2B5EF4-FFF2-40B4-BE49-F238E27FC236}">
                  <a16:creationId xmlns:a16="http://schemas.microsoft.com/office/drawing/2014/main" id="{6F568F8D-D684-4545-8737-1EBAAC4E1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3124"/>
              <a:ext cx="263" cy="117"/>
            </a:xfrm>
            <a:custGeom>
              <a:avLst/>
              <a:gdLst>
                <a:gd name="T0" fmla="*/ 421 w 208"/>
                <a:gd name="T1" fmla="*/ 56 h 94"/>
                <a:gd name="T2" fmla="*/ 395 w 208"/>
                <a:gd name="T3" fmla="*/ 17 h 94"/>
                <a:gd name="T4" fmla="*/ 367 w 208"/>
                <a:gd name="T5" fmla="*/ 0 h 94"/>
                <a:gd name="T6" fmla="*/ 376 w 208"/>
                <a:gd name="T7" fmla="*/ 61 h 94"/>
                <a:gd name="T8" fmla="*/ 388 w 208"/>
                <a:gd name="T9" fmla="*/ 124 h 94"/>
                <a:gd name="T10" fmla="*/ 395 w 208"/>
                <a:gd name="T11" fmla="*/ 121 h 94"/>
                <a:gd name="T12" fmla="*/ 358 w 208"/>
                <a:gd name="T13" fmla="*/ 70 h 94"/>
                <a:gd name="T14" fmla="*/ 331 w 208"/>
                <a:gd name="T15" fmla="*/ 65 h 94"/>
                <a:gd name="T16" fmla="*/ 327 w 208"/>
                <a:gd name="T17" fmla="*/ 132 h 94"/>
                <a:gd name="T18" fmla="*/ 331 w 208"/>
                <a:gd name="T19" fmla="*/ 139 h 94"/>
                <a:gd name="T20" fmla="*/ 303 w 208"/>
                <a:gd name="T21" fmla="*/ 103 h 94"/>
                <a:gd name="T22" fmla="*/ 262 w 208"/>
                <a:gd name="T23" fmla="*/ 81 h 94"/>
                <a:gd name="T24" fmla="*/ 259 w 208"/>
                <a:gd name="T25" fmla="*/ 85 h 94"/>
                <a:gd name="T26" fmla="*/ 259 w 208"/>
                <a:gd name="T27" fmla="*/ 112 h 94"/>
                <a:gd name="T28" fmla="*/ 259 w 208"/>
                <a:gd name="T29" fmla="*/ 139 h 94"/>
                <a:gd name="T30" fmla="*/ 247 w 208"/>
                <a:gd name="T31" fmla="*/ 127 h 94"/>
                <a:gd name="T32" fmla="*/ 205 w 208"/>
                <a:gd name="T33" fmla="*/ 85 h 94"/>
                <a:gd name="T34" fmla="*/ 199 w 208"/>
                <a:gd name="T35" fmla="*/ 88 h 94"/>
                <a:gd name="T36" fmla="*/ 188 w 208"/>
                <a:gd name="T37" fmla="*/ 152 h 94"/>
                <a:gd name="T38" fmla="*/ 176 w 208"/>
                <a:gd name="T39" fmla="*/ 173 h 94"/>
                <a:gd name="T40" fmla="*/ 171 w 208"/>
                <a:gd name="T41" fmla="*/ 173 h 94"/>
                <a:gd name="T42" fmla="*/ 145 w 208"/>
                <a:gd name="T43" fmla="*/ 148 h 94"/>
                <a:gd name="T44" fmla="*/ 125 w 208"/>
                <a:gd name="T45" fmla="*/ 132 h 94"/>
                <a:gd name="T46" fmla="*/ 114 w 208"/>
                <a:gd name="T47" fmla="*/ 134 h 94"/>
                <a:gd name="T48" fmla="*/ 92 w 208"/>
                <a:gd name="T49" fmla="*/ 147 h 94"/>
                <a:gd name="T50" fmla="*/ 71 w 208"/>
                <a:gd name="T51" fmla="*/ 144 h 94"/>
                <a:gd name="T52" fmla="*/ 38 w 208"/>
                <a:gd name="T53" fmla="*/ 143 h 94"/>
                <a:gd name="T54" fmla="*/ 1 w 208"/>
                <a:gd name="T55" fmla="*/ 152 h 94"/>
                <a:gd name="T56" fmla="*/ 6 w 208"/>
                <a:gd name="T57" fmla="*/ 157 h 94"/>
                <a:gd name="T58" fmla="*/ 38 w 208"/>
                <a:gd name="T59" fmla="*/ 151 h 94"/>
                <a:gd name="T60" fmla="*/ 68 w 208"/>
                <a:gd name="T61" fmla="*/ 152 h 94"/>
                <a:gd name="T62" fmla="*/ 92 w 208"/>
                <a:gd name="T63" fmla="*/ 154 h 94"/>
                <a:gd name="T64" fmla="*/ 115 w 208"/>
                <a:gd name="T65" fmla="*/ 143 h 94"/>
                <a:gd name="T66" fmla="*/ 123 w 208"/>
                <a:gd name="T67" fmla="*/ 139 h 94"/>
                <a:gd name="T68" fmla="*/ 150 w 208"/>
                <a:gd name="T69" fmla="*/ 167 h 94"/>
                <a:gd name="T70" fmla="*/ 171 w 208"/>
                <a:gd name="T71" fmla="*/ 182 h 94"/>
                <a:gd name="T72" fmla="*/ 183 w 208"/>
                <a:gd name="T73" fmla="*/ 178 h 94"/>
                <a:gd name="T74" fmla="*/ 201 w 208"/>
                <a:gd name="T75" fmla="*/ 119 h 94"/>
                <a:gd name="T76" fmla="*/ 201 w 208"/>
                <a:gd name="T77" fmla="*/ 88 h 94"/>
                <a:gd name="T78" fmla="*/ 216 w 208"/>
                <a:gd name="T79" fmla="*/ 102 h 94"/>
                <a:gd name="T80" fmla="*/ 259 w 208"/>
                <a:gd name="T81" fmla="*/ 143 h 94"/>
                <a:gd name="T82" fmla="*/ 267 w 208"/>
                <a:gd name="T83" fmla="*/ 112 h 94"/>
                <a:gd name="T84" fmla="*/ 267 w 208"/>
                <a:gd name="T85" fmla="*/ 87 h 94"/>
                <a:gd name="T86" fmla="*/ 262 w 208"/>
                <a:gd name="T87" fmla="*/ 88 h 94"/>
                <a:gd name="T88" fmla="*/ 303 w 208"/>
                <a:gd name="T89" fmla="*/ 118 h 94"/>
                <a:gd name="T90" fmla="*/ 334 w 208"/>
                <a:gd name="T91" fmla="*/ 143 h 94"/>
                <a:gd name="T92" fmla="*/ 336 w 208"/>
                <a:gd name="T93" fmla="*/ 132 h 94"/>
                <a:gd name="T94" fmla="*/ 339 w 208"/>
                <a:gd name="T95" fmla="*/ 68 h 94"/>
                <a:gd name="T96" fmla="*/ 336 w 208"/>
                <a:gd name="T97" fmla="*/ 70 h 94"/>
                <a:gd name="T98" fmla="*/ 373 w 208"/>
                <a:gd name="T99" fmla="*/ 101 h 94"/>
                <a:gd name="T100" fmla="*/ 392 w 208"/>
                <a:gd name="T101" fmla="*/ 127 h 94"/>
                <a:gd name="T102" fmla="*/ 397 w 208"/>
                <a:gd name="T103" fmla="*/ 116 h 94"/>
                <a:gd name="T104" fmla="*/ 373 w 208"/>
                <a:gd name="T105" fmla="*/ 2 h 94"/>
                <a:gd name="T106" fmla="*/ 367 w 208"/>
                <a:gd name="T107" fmla="*/ 7 h 94"/>
                <a:gd name="T108" fmla="*/ 407 w 208"/>
                <a:gd name="T109" fmla="*/ 46 h 94"/>
                <a:gd name="T110" fmla="*/ 412 w 208"/>
                <a:gd name="T111" fmla="*/ 57 h 94"/>
                <a:gd name="T112" fmla="*/ 421 w 208"/>
                <a:gd name="T113" fmla="*/ 57 h 9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8" h="94">
                  <a:moveTo>
                    <a:pt x="208" y="30"/>
                  </a:moveTo>
                  <a:cubicBezTo>
                    <a:pt x="208" y="29"/>
                    <a:pt x="208" y="29"/>
                    <a:pt x="208" y="29"/>
                  </a:cubicBezTo>
                  <a:cubicBezTo>
                    <a:pt x="208" y="27"/>
                    <a:pt x="207" y="24"/>
                    <a:pt x="205" y="22"/>
                  </a:cubicBezTo>
                  <a:cubicBezTo>
                    <a:pt x="203" y="18"/>
                    <a:pt x="199" y="13"/>
                    <a:pt x="195" y="9"/>
                  </a:cubicBezTo>
                  <a:cubicBezTo>
                    <a:pt x="191" y="5"/>
                    <a:pt x="187" y="2"/>
                    <a:pt x="183" y="0"/>
                  </a:cubicBezTo>
                  <a:cubicBezTo>
                    <a:pt x="182" y="0"/>
                    <a:pt x="182" y="0"/>
                    <a:pt x="181" y="0"/>
                  </a:cubicBezTo>
                  <a:cubicBezTo>
                    <a:pt x="181" y="1"/>
                    <a:pt x="180" y="1"/>
                    <a:pt x="180" y="2"/>
                  </a:cubicBezTo>
                  <a:cubicBezTo>
                    <a:pt x="180" y="12"/>
                    <a:pt x="183" y="21"/>
                    <a:pt x="186" y="31"/>
                  </a:cubicBezTo>
                  <a:cubicBezTo>
                    <a:pt x="189" y="40"/>
                    <a:pt x="192" y="50"/>
                    <a:pt x="192" y="60"/>
                  </a:cubicBezTo>
                  <a:cubicBezTo>
                    <a:pt x="192" y="61"/>
                    <a:pt x="192" y="63"/>
                    <a:pt x="192" y="64"/>
                  </a:cubicBezTo>
                  <a:cubicBezTo>
                    <a:pt x="194" y="64"/>
                    <a:pt x="194" y="64"/>
                    <a:pt x="194" y="64"/>
                  </a:cubicBezTo>
                  <a:cubicBezTo>
                    <a:pt x="195" y="63"/>
                    <a:pt x="195" y="63"/>
                    <a:pt x="195" y="63"/>
                  </a:cubicBezTo>
                  <a:cubicBezTo>
                    <a:pt x="192" y="58"/>
                    <a:pt x="189" y="51"/>
                    <a:pt x="184" y="45"/>
                  </a:cubicBezTo>
                  <a:cubicBezTo>
                    <a:pt x="182" y="41"/>
                    <a:pt x="179" y="38"/>
                    <a:pt x="177" y="36"/>
                  </a:cubicBezTo>
                  <a:cubicBezTo>
                    <a:pt x="174" y="34"/>
                    <a:pt x="170" y="32"/>
                    <a:pt x="166" y="32"/>
                  </a:cubicBezTo>
                  <a:cubicBezTo>
                    <a:pt x="165" y="32"/>
                    <a:pt x="165" y="33"/>
                    <a:pt x="164" y="34"/>
                  </a:cubicBezTo>
                  <a:cubicBezTo>
                    <a:pt x="162" y="43"/>
                    <a:pt x="162" y="52"/>
                    <a:pt x="162" y="61"/>
                  </a:cubicBezTo>
                  <a:cubicBezTo>
                    <a:pt x="162" y="63"/>
                    <a:pt x="162" y="66"/>
                    <a:pt x="162" y="68"/>
                  </a:cubicBezTo>
                  <a:cubicBezTo>
                    <a:pt x="162" y="69"/>
                    <a:pt x="162" y="71"/>
                    <a:pt x="162" y="72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0" y="67"/>
                    <a:pt x="155" y="60"/>
                    <a:pt x="150" y="54"/>
                  </a:cubicBezTo>
                  <a:cubicBezTo>
                    <a:pt x="147" y="51"/>
                    <a:pt x="144" y="49"/>
                    <a:pt x="141" y="46"/>
                  </a:cubicBezTo>
                  <a:cubicBezTo>
                    <a:pt x="138" y="44"/>
                    <a:pt x="134" y="43"/>
                    <a:pt x="130" y="42"/>
                  </a:cubicBezTo>
                  <a:cubicBezTo>
                    <a:pt x="130" y="42"/>
                    <a:pt x="129" y="43"/>
                    <a:pt x="129" y="43"/>
                  </a:cubicBezTo>
                  <a:cubicBezTo>
                    <a:pt x="128" y="43"/>
                    <a:pt x="128" y="44"/>
                    <a:pt x="128" y="44"/>
                  </a:cubicBezTo>
                  <a:cubicBezTo>
                    <a:pt x="128" y="45"/>
                    <a:pt x="128" y="46"/>
                    <a:pt x="128" y="47"/>
                  </a:cubicBezTo>
                  <a:cubicBezTo>
                    <a:pt x="128" y="51"/>
                    <a:pt x="128" y="54"/>
                    <a:pt x="128" y="58"/>
                  </a:cubicBezTo>
                  <a:cubicBezTo>
                    <a:pt x="128" y="63"/>
                    <a:pt x="128" y="67"/>
                    <a:pt x="126" y="71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6" y="69"/>
                    <a:pt x="124" y="68"/>
                    <a:pt x="122" y="66"/>
                  </a:cubicBezTo>
                  <a:cubicBezTo>
                    <a:pt x="119" y="62"/>
                    <a:pt x="117" y="58"/>
                    <a:pt x="114" y="54"/>
                  </a:cubicBezTo>
                  <a:cubicBezTo>
                    <a:pt x="110" y="50"/>
                    <a:pt x="107" y="46"/>
                    <a:pt x="101" y="44"/>
                  </a:cubicBezTo>
                  <a:cubicBezTo>
                    <a:pt x="100" y="44"/>
                    <a:pt x="100" y="44"/>
                    <a:pt x="99" y="45"/>
                  </a:cubicBezTo>
                  <a:cubicBezTo>
                    <a:pt x="99" y="45"/>
                    <a:pt x="99" y="45"/>
                    <a:pt x="98" y="46"/>
                  </a:cubicBezTo>
                  <a:cubicBezTo>
                    <a:pt x="98" y="48"/>
                    <a:pt x="97" y="52"/>
                    <a:pt x="97" y="57"/>
                  </a:cubicBezTo>
                  <a:cubicBezTo>
                    <a:pt x="96" y="64"/>
                    <a:pt x="95" y="72"/>
                    <a:pt x="93" y="79"/>
                  </a:cubicBezTo>
                  <a:cubicBezTo>
                    <a:pt x="92" y="83"/>
                    <a:pt x="91" y="85"/>
                    <a:pt x="89" y="87"/>
                  </a:cubicBezTo>
                  <a:cubicBezTo>
                    <a:pt x="89" y="88"/>
                    <a:pt x="88" y="89"/>
                    <a:pt x="87" y="90"/>
                  </a:cubicBezTo>
                  <a:cubicBezTo>
                    <a:pt x="87" y="90"/>
                    <a:pt x="86" y="90"/>
                    <a:pt x="85" y="90"/>
                  </a:cubicBezTo>
                  <a:cubicBezTo>
                    <a:pt x="85" y="90"/>
                    <a:pt x="85" y="90"/>
                    <a:pt x="85" y="90"/>
                  </a:cubicBezTo>
                  <a:cubicBezTo>
                    <a:pt x="83" y="90"/>
                    <a:pt x="81" y="90"/>
                    <a:pt x="79" y="88"/>
                  </a:cubicBezTo>
                  <a:cubicBezTo>
                    <a:pt x="77" y="85"/>
                    <a:pt x="75" y="81"/>
                    <a:pt x="72" y="77"/>
                  </a:cubicBezTo>
                  <a:cubicBezTo>
                    <a:pt x="71" y="75"/>
                    <a:pt x="70" y="73"/>
                    <a:pt x="68" y="71"/>
                  </a:cubicBezTo>
                  <a:cubicBezTo>
                    <a:pt x="66" y="70"/>
                    <a:pt x="64" y="69"/>
                    <a:pt x="62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59" y="68"/>
                    <a:pt x="58" y="69"/>
                    <a:pt x="56" y="70"/>
                  </a:cubicBezTo>
                  <a:cubicBezTo>
                    <a:pt x="54" y="71"/>
                    <a:pt x="52" y="72"/>
                    <a:pt x="50" y="74"/>
                  </a:cubicBezTo>
                  <a:cubicBezTo>
                    <a:pt x="48" y="75"/>
                    <a:pt x="47" y="76"/>
                    <a:pt x="46" y="76"/>
                  </a:cubicBezTo>
                  <a:cubicBezTo>
                    <a:pt x="44" y="76"/>
                    <a:pt x="43" y="76"/>
                    <a:pt x="42" y="76"/>
                  </a:cubicBezTo>
                  <a:cubicBezTo>
                    <a:pt x="39" y="76"/>
                    <a:pt x="37" y="76"/>
                    <a:pt x="35" y="75"/>
                  </a:cubicBezTo>
                  <a:cubicBezTo>
                    <a:pt x="32" y="75"/>
                    <a:pt x="30" y="74"/>
                    <a:pt x="26" y="74"/>
                  </a:cubicBezTo>
                  <a:cubicBezTo>
                    <a:pt x="24" y="74"/>
                    <a:pt x="22" y="74"/>
                    <a:pt x="19" y="74"/>
                  </a:cubicBezTo>
                  <a:cubicBezTo>
                    <a:pt x="16" y="74"/>
                    <a:pt x="12" y="74"/>
                    <a:pt x="9" y="75"/>
                  </a:cubicBezTo>
                  <a:cubicBezTo>
                    <a:pt x="6" y="75"/>
                    <a:pt x="3" y="76"/>
                    <a:pt x="1" y="79"/>
                  </a:cubicBezTo>
                  <a:cubicBezTo>
                    <a:pt x="0" y="79"/>
                    <a:pt x="0" y="81"/>
                    <a:pt x="1" y="81"/>
                  </a:cubicBezTo>
                  <a:cubicBezTo>
                    <a:pt x="1" y="82"/>
                    <a:pt x="3" y="82"/>
                    <a:pt x="3" y="81"/>
                  </a:cubicBezTo>
                  <a:cubicBezTo>
                    <a:pt x="5" y="80"/>
                    <a:pt x="7" y="79"/>
                    <a:pt x="10" y="78"/>
                  </a:cubicBezTo>
                  <a:cubicBezTo>
                    <a:pt x="13" y="78"/>
                    <a:pt x="16" y="78"/>
                    <a:pt x="19" y="78"/>
                  </a:cubicBezTo>
                  <a:cubicBezTo>
                    <a:pt x="22" y="78"/>
                    <a:pt x="24" y="78"/>
                    <a:pt x="26" y="78"/>
                  </a:cubicBezTo>
                  <a:cubicBezTo>
                    <a:pt x="29" y="78"/>
                    <a:pt x="31" y="79"/>
                    <a:pt x="34" y="79"/>
                  </a:cubicBezTo>
                  <a:cubicBezTo>
                    <a:pt x="36" y="80"/>
                    <a:pt x="39" y="80"/>
                    <a:pt x="42" y="80"/>
                  </a:cubicBezTo>
                  <a:cubicBezTo>
                    <a:pt x="43" y="80"/>
                    <a:pt x="45" y="80"/>
                    <a:pt x="46" y="80"/>
                  </a:cubicBezTo>
                  <a:cubicBezTo>
                    <a:pt x="48" y="80"/>
                    <a:pt x="49" y="79"/>
                    <a:pt x="51" y="78"/>
                  </a:cubicBezTo>
                  <a:cubicBezTo>
                    <a:pt x="53" y="77"/>
                    <a:pt x="55" y="75"/>
                    <a:pt x="57" y="74"/>
                  </a:cubicBezTo>
                  <a:cubicBezTo>
                    <a:pt x="58" y="73"/>
                    <a:pt x="60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3" y="72"/>
                    <a:pt x="65" y="74"/>
                    <a:pt x="66" y="76"/>
                  </a:cubicBezTo>
                  <a:cubicBezTo>
                    <a:pt x="69" y="79"/>
                    <a:pt x="71" y="83"/>
                    <a:pt x="74" y="87"/>
                  </a:cubicBezTo>
                  <a:cubicBezTo>
                    <a:pt x="75" y="89"/>
                    <a:pt x="76" y="91"/>
                    <a:pt x="78" y="92"/>
                  </a:cubicBezTo>
                  <a:cubicBezTo>
                    <a:pt x="80" y="94"/>
                    <a:pt x="82" y="94"/>
                    <a:pt x="85" y="94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8" y="94"/>
                    <a:pt x="90" y="93"/>
                    <a:pt x="91" y="92"/>
                  </a:cubicBezTo>
                  <a:cubicBezTo>
                    <a:pt x="93" y="90"/>
                    <a:pt x="95" y="86"/>
                    <a:pt x="96" y="82"/>
                  </a:cubicBezTo>
                  <a:cubicBezTo>
                    <a:pt x="98" y="76"/>
                    <a:pt x="99" y="69"/>
                    <a:pt x="100" y="62"/>
                  </a:cubicBezTo>
                  <a:cubicBezTo>
                    <a:pt x="101" y="55"/>
                    <a:pt x="102" y="49"/>
                    <a:pt x="102" y="47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3" y="49"/>
                    <a:pt x="105" y="51"/>
                    <a:pt x="107" y="53"/>
                  </a:cubicBezTo>
                  <a:cubicBezTo>
                    <a:pt x="111" y="56"/>
                    <a:pt x="113" y="60"/>
                    <a:pt x="116" y="64"/>
                  </a:cubicBezTo>
                  <a:cubicBezTo>
                    <a:pt x="119" y="68"/>
                    <a:pt x="122" y="72"/>
                    <a:pt x="128" y="74"/>
                  </a:cubicBezTo>
                  <a:cubicBezTo>
                    <a:pt x="129" y="74"/>
                    <a:pt x="130" y="73"/>
                    <a:pt x="130" y="73"/>
                  </a:cubicBezTo>
                  <a:cubicBezTo>
                    <a:pt x="132" y="68"/>
                    <a:pt x="132" y="63"/>
                    <a:pt x="132" y="58"/>
                  </a:cubicBezTo>
                  <a:cubicBezTo>
                    <a:pt x="132" y="54"/>
                    <a:pt x="132" y="51"/>
                    <a:pt x="132" y="47"/>
                  </a:cubicBezTo>
                  <a:cubicBezTo>
                    <a:pt x="132" y="46"/>
                    <a:pt x="132" y="45"/>
                    <a:pt x="132" y="45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0" y="46"/>
                    <a:pt x="130" y="46"/>
                    <a:pt x="130" y="46"/>
                  </a:cubicBezTo>
                  <a:cubicBezTo>
                    <a:pt x="133" y="47"/>
                    <a:pt x="136" y="48"/>
                    <a:pt x="139" y="50"/>
                  </a:cubicBezTo>
                  <a:cubicBezTo>
                    <a:pt x="143" y="52"/>
                    <a:pt x="147" y="57"/>
                    <a:pt x="150" y="61"/>
                  </a:cubicBezTo>
                  <a:cubicBezTo>
                    <a:pt x="154" y="66"/>
                    <a:pt x="158" y="70"/>
                    <a:pt x="163" y="74"/>
                  </a:cubicBezTo>
                  <a:cubicBezTo>
                    <a:pt x="163" y="74"/>
                    <a:pt x="164" y="74"/>
                    <a:pt x="165" y="74"/>
                  </a:cubicBezTo>
                  <a:cubicBezTo>
                    <a:pt x="165" y="74"/>
                    <a:pt x="166" y="73"/>
                    <a:pt x="166" y="72"/>
                  </a:cubicBezTo>
                  <a:cubicBezTo>
                    <a:pt x="166" y="71"/>
                    <a:pt x="166" y="69"/>
                    <a:pt x="166" y="68"/>
                  </a:cubicBezTo>
                  <a:cubicBezTo>
                    <a:pt x="166" y="65"/>
                    <a:pt x="166" y="63"/>
                    <a:pt x="166" y="61"/>
                  </a:cubicBezTo>
                  <a:cubicBezTo>
                    <a:pt x="166" y="52"/>
                    <a:pt x="166" y="43"/>
                    <a:pt x="168" y="35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6"/>
                    <a:pt x="166" y="36"/>
                    <a:pt x="166" y="36"/>
                  </a:cubicBezTo>
                  <a:cubicBezTo>
                    <a:pt x="169" y="36"/>
                    <a:pt x="172" y="38"/>
                    <a:pt x="174" y="39"/>
                  </a:cubicBezTo>
                  <a:cubicBezTo>
                    <a:pt x="178" y="42"/>
                    <a:pt x="181" y="47"/>
                    <a:pt x="184" y="52"/>
                  </a:cubicBezTo>
                  <a:cubicBezTo>
                    <a:pt x="187" y="56"/>
                    <a:pt x="189" y="61"/>
                    <a:pt x="192" y="65"/>
                  </a:cubicBezTo>
                  <a:cubicBezTo>
                    <a:pt x="192" y="66"/>
                    <a:pt x="193" y="66"/>
                    <a:pt x="194" y="66"/>
                  </a:cubicBezTo>
                  <a:cubicBezTo>
                    <a:pt x="195" y="66"/>
                    <a:pt x="196" y="65"/>
                    <a:pt x="196" y="64"/>
                  </a:cubicBezTo>
                  <a:cubicBezTo>
                    <a:pt x="196" y="63"/>
                    <a:pt x="196" y="61"/>
                    <a:pt x="196" y="60"/>
                  </a:cubicBezTo>
                  <a:cubicBezTo>
                    <a:pt x="196" y="49"/>
                    <a:pt x="193" y="39"/>
                    <a:pt x="190" y="30"/>
                  </a:cubicBezTo>
                  <a:cubicBezTo>
                    <a:pt x="187" y="20"/>
                    <a:pt x="184" y="11"/>
                    <a:pt x="184" y="2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6" y="6"/>
                    <a:pt x="191" y="11"/>
                    <a:pt x="196" y="16"/>
                  </a:cubicBezTo>
                  <a:cubicBezTo>
                    <a:pt x="198" y="19"/>
                    <a:pt x="200" y="21"/>
                    <a:pt x="202" y="24"/>
                  </a:cubicBezTo>
                  <a:cubicBezTo>
                    <a:pt x="203" y="26"/>
                    <a:pt x="204" y="28"/>
                    <a:pt x="204" y="29"/>
                  </a:cubicBezTo>
                  <a:cubicBezTo>
                    <a:pt x="204" y="30"/>
                    <a:pt x="204" y="30"/>
                    <a:pt x="204" y="30"/>
                  </a:cubicBezTo>
                  <a:cubicBezTo>
                    <a:pt x="204" y="31"/>
                    <a:pt x="205" y="32"/>
                    <a:pt x="206" y="32"/>
                  </a:cubicBezTo>
                  <a:cubicBezTo>
                    <a:pt x="207" y="32"/>
                    <a:pt x="208" y="31"/>
                    <a:pt x="208" y="30"/>
                  </a:cubicBezTo>
                  <a:cubicBezTo>
                    <a:pt x="208" y="30"/>
                    <a:pt x="208" y="30"/>
                    <a:pt x="208" y="3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5" name="Freeform 58">
              <a:extLst>
                <a:ext uri="{FF2B5EF4-FFF2-40B4-BE49-F238E27FC236}">
                  <a16:creationId xmlns:a16="http://schemas.microsoft.com/office/drawing/2014/main" id="{8F6FE6C3-7372-4711-8AB1-93280C8F0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1340"/>
              <a:ext cx="217" cy="77"/>
            </a:xfrm>
            <a:custGeom>
              <a:avLst/>
              <a:gdLst>
                <a:gd name="T0" fmla="*/ 0 w 172"/>
                <a:gd name="T1" fmla="*/ 6 h 62"/>
                <a:gd name="T2" fmla="*/ 90 w 172"/>
                <a:gd name="T3" fmla="*/ 103 h 62"/>
                <a:gd name="T4" fmla="*/ 91 w 172"/>
                <a:gd name="T5" fmla="*/ 103 h 62"/>
                <a:gd name="T6" fmla="*/ 92 w 172"/>
                <a:gd name="T7" fmla="*/ 102 h 62"/>
                <a:gd name="T8" fmla="*/ 98 w 172"/>
                <a:gd name="T9" fmla="*/ 72 h 62"/>
                <a:gd name="T10" fmla="*/ 105 w 172"/>
                <a:gd name="T11" fmla="*/ 45 h 62"/>
                <a:gd name="T12" fmla="*/ 100 w 172"/>
                <a:gd name="T13" fmla="*/ 42 h 62"/>
                <a:gd name="T14" fmla="*/ 97 w 172"/>
                <a:gd name="T15" fmla="*/ 46 h 62"/>
                <a:gd name="T16" fmla="*/ 116 w 172"/>
                <a:gd name="T17" fmla="*/ 84 h 62"/>
                <a:gd name="T18" fmla="*/ 129 w 172"/>
                <a:gd name="T19" fmla="*/ 103 h 62"/>
                <a:gd name="T20" fmla="*/ 146 w 172"/>
                <a:gd name="T21" fmla="*/ 119 h 62"/>
                <a:gd name="T22" fmla="*/ 153 w 172"/>
                <a:gd name="T23" fmla="*/ 117 h 62"/>
                <a:gd name="T24" fmla="*/ 164 w 172"/>
                <a:gd name="T25" fmla="*/ 66 h 62"/>
                <a:gd name="T26" fmla="*/ 164 w 172"/>
                <a:gd name="T27" fmla="*/ 53 h 62"/>
                <a:gd name="T28" fmla="*/ 160 w 172"/>
                <a:gd name="T29" fmla="*/ 53 h 62"/>
                <a:gd name="T30" fmla="*/ 159 w 172"/>
                <a:gd name="T31" fmla="*/ 57 h 62"/>
                <a:gd name="T32" fmla="*/ 187 w 172"/>
                <a:gd name="T33" fmla="*/ 84 h 62"/>
                <a:gd name="T34" fmla="*/ 202 w 172"/>
                <a:gd name="T35" fmla="*/ 101 h 62"/>
                <a:gd name="T36" fmla="*/ 223 w 172"/>
                <a:gd name="T37" fmla="*/ 108 h 62"/>
                <a:gd name="T38" fmla="*/ 230 w 172"/>
                <a:gd name="T39" fmla="*/ 104 h 62"/>
                <a:gd name="T40" fmla="*/ 232 w 172"/>
                <a:gd name="T41" fmla="*/ 102 h 62"/>
                <a:gd name="T42" fmla="*/ 232 w 172"/>
                <a:gd name="T43" fmla="*/ 101 h 62"/>
                <a:gd name="T44" fmla="*/ 236 w 172"/>
                <a:gd name="T45" fmla="*/ 87 h 62"/>
                <a:gd name="T46" fmla="*/ 241 w 172"/>
                <a:gd name="T47" fmla="*/ 72 h 62"/>
                <a:gd name="T48" fmla="*/ 237 w 172"/>
                <a:gd name="T49" fmla="*/ 72 h 62"/>
                <a:gd name="T50" fmla="*/ 236 w 172"/>
                <a:gd name="T51" fmla="*/ 77 h 62"/>
                <a:gd name="T52" fmla="*/ 255 w 172"/>
                <a:gd name="T53" fmla="*/ 84 h 62"/>
                <a:gd name="T54" fmla="*/ 275 w 172"/>
                <a:gd name="T55" fmla="*/ 96 h 62"/>
                <a:gd name="T56" fmla="*/ 339 w 172"/>
                <a:gd name="T57" fmla="*/ 108 h 62"/>
                <a:gd name="T58" fmla="*/ 346 w 172"/>
                <a:gd name="T59" fmla="*/ 104 h 62"/>
                <a:gd name="T60" fmla="*/ 344 w 172"/>
                <a:gd name="T61" fmla="*/ 101 h 62"/>
                <a:gd name="T62" fmla="*/ 278 w 172"/>
                <a:gd name="T63" fmla="*/ 88 h 62"/>
                <a:gd name="T64" fmla="*/ 260 w 172"/>
                <a:gd name="T65" fmla="*/ 78 h 62"/>
                <a:gd name="T66" fmla="*/ 237 w 172"/>
                <a:gd name="T67" fmla="*/ 70 h 62"/>
                <a:gd name="T68" fmla="*/ 236 w 172"/>
                <a:gd name="T69" fmla="*/ 70 h 62"/>
                <a:gd name="T70" fmla="*/ 232 w 172"/>
                <a:gd name="T71" fmla="*/ 71 h 62"/>
                <a:gd name="T72" fmla="*/ 230 w 172"/>
                <a:gd name="T73" fmla="*/ 84 h 62"/>
                <a:gd name="T74" fmla="*/ 225 w 172"/>
                <a:gd name="T75" fmla="*/ 101 h 62"/>
                <a:gd name="T76" fmla="*/ 225 w 172"/>
                <a:gd name="T77" fmla="*/ 103 h 62"/>
                <a:gd name="T78" fmla="*/ 230 w 172"/>
                <a:gd name="T79" fmla="*/ 102 h 62"/>
                <a:gd name="T80" fmla="*/ 227 w 172"/>
                <a:gd name="T81" fmla="*/ 97 h 62"/>
                <a:gd name="T82" fmla="*/ 223 w 172"/>
                <a:gd name="T83" fmla="*/ 101 h 62"/>
                <a:gd name="T84" fmla="*/ 208 w 172"/>
                <a:gd name="T85" fmla="*/ 94 h 62"/>
                <a:gd name="T86" fmla="*/ 187 w 172"/>
                <a:gd name="T87" fmla="*/ 72 h 62"/>
                <a:gd name="T88" fmla="*/ 163 w 172"/>
                <a:gd name="T89" fmla="*/ 50 h 62"/>
                <a:gd name="T90" fmla="*/ 159 w 172"/>
                <a:gd name="T91" fmla="*/ 50 h 62"/>
                <a:gd name="T92" fmla="*/ 156 w 172"/>
                <a:gd name="T93" fmla="*/ 53 h 62"/>
                <a:gd name="T94" fmla="*/ 156 w 172"/>
                <a:gd name="T95" fmla="*/ 66 h 62"/>
                <a:gd name="T96" fmla="*/ 145 w 172"/>
                <a:gd name="T97" fmla="*/ 113 h 62"/>
                <a:gd name="T98" fmla="*/ 148 w 172"/>
                <a:gd name="T99" fmla="*/ 116 h 62"/>
                <a:gd name="T100" fmla="*/ 151 w 172"/>
                <a:gd name="T101" fmla="*/ 111 h 62"/>
                <a:gd name="T102" fmla="*/ 135 w 172"/>
                <a:gd name="T103" fmla="*/ 101 h 62"/>
                <a:gd name="T104" fmla="*/ 117 w 172"/>
                <a:gd name="T105" fmla="*/ 71 h 62"/>
                <a:gd name="T106" fmla="*/ 102 w 172"/>
                <a:gd name="T107" fmla="*/ 40 h 62"/>
                <a:gd name="T108" fmla="*/ 100 w 172"/>
                <a:gd name="T109" fmla="*/ 39 h 62"/>
                <a:gd name="T110" fmla="*/ 97 w 172"/>
                <a:gd name="T111" fmla="*/ 42 h 62"/>
                <a:gd name="T112" fmla="*/ 91 w 172"/>
                <a:gd name="T113" fmla="*/ 71 h 62"/>
                <a:gd name="T114" fmla="*/ 86 w 172"/>
                <a:gd name="T115" fmla="*/ 101 h 62"/>
                <a:gd name="T116" fmla="*/ 90 w 172"/>
                <a:gd name="T117" fmla="*/ 102 h 62"/>
                <a:gd name="T118" fmla="*/ 91 w 172"/>
                <a:gd name="T119" fmla="*/ 97 h 62"/>
                <a:gd name="T120" fmla="*/ 8 w 172"/>
                <a:gd name="T121" fmla="*/ 1 h 62"/>
                <a:gd name="T122" fmla="*/ 1 w 172"/>
                <a:gd name="T123" fmla="*/ 0 h 62"/>
                <a:gd name="T124" fmla="*/ 0 w 172"/>
                <a:gd name="T125" fmla="*/ 6 h 6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2" h="62">
                  <a:moveTo>
                    <a:pt x="0" y="3"/>
                  </a:moveTo>
                  <a:cubicBezTo>
                    <a:pt x="13" y="21"/>
                    <a:pt x="23" y="43"/>
                    <a:pt x="44" y="54"/>
                  </a:cubicBezTo>
                  <a:cubicBezTo>
                    <a:pt x="44" y="55"/>
                    <a:pt x="45" y="55"/>
                    <a:pt x="45" y="54"/>
                  </a:cubicBezTo>
                  <a:cubicBezTo>
                    <a:pt x="46" y="54"/>
                    <a:pt x="46" y="54"/>
                    <a:pt x="46" y="53"/>
                  </a:cubicBezTo>
                  <a:cubicBezTo>
                    <a:pt x="48" y="49"/>
                    <a:pt x="48" y="43"/>
                    <a:pt x="49" y="38"/>
                  </a:cubicBezTo>
                  <a:cubicBezTo>
                    <a:pt x="49" y="33"/>
                    <a:pt x="50" y="27"/>
                    <a:pt x="52" y="23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53" y="29"/>
                    <a:pt x="55" y="37"/>
                    <a:pt x="58" y="44"/>
                  </a:cubicBezTo>
                  <a:cubicBezTo>
                    <a:pt x="59" y="48"/>
                    <a:pt x="61" y="51"/>
                    <a:pt x="64" y="54"/>
                  </a:cubicBezTo>
                  <a:cubicBezTo>
                    <a:pt x="66" y="58"/>
                    <a:pt x="69" y="60"/>
                    <a:pt x="73" y="62"/>
                  </a:cubicBezTo>
                  <a:cubicBezTo>
                    <a:pt x="74" y="62"/>
                    <a:pt x="75" y="62"/>
                    <a:pt x="76" y="61"/>
                  </a:cubicBezTo>
                  <a:cubicBezTo>
                    <a:pt x="81" y="53"/>
                    <a:pt x="82" y="44"/>
                    <a:pt x="82" y="35"/>
                  </a:cubicBezTo>
                  <a:cubicBezTo>
                    <a:pt x="82" y="32"/>
                    <a:pt x="82" y="30"/>
                    <a:pt x="82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4" y="32"/>
                    <a:pt x="89" y="39"/>
                    <a:pt x="93" y="44"/>
                  </a:cubicBezTo>
                  <a:cubicBezTo>
                    <a:pt x="96" y="47"/>
                    <a:pt x="98" y="50"/>
                    <a:pt x="101" y="52"/>
                  </a:cubicBezTo>
                  <a:cubicBezTo>
                    <a:pt x="104" y="54"/>
                    <a:pt x="107" y="56"/>
                    <a:pt x="111" y="56"/>
                  </a:cubicBezTo>
                  <a:cubicBezTo>
                    <a:pt x="112" y="56"/>
                    <a:pt x="113" y="56"/>
                    <a:pt x="114" y="55"/>
                  </a:cubicBezTo>
                  <a:cubicBezTo>
                    <a:pt x="115" y="55"/>
                    <a:pt x="116" y="54"/>
                    <a:pt x="116" y="53"/>
                  </a:cubicBezTo>
                  <a:cubicBezTo>
                    <a:pt x="116" y="53"/>
                    <a:pt x="116" y="52"/>
                    <a:pt x="116" y="52"/>
                  </a:cubicBezTo>
                  <a:cubicBezTo>
                    <a:pt x="116" y="50"/>
                    <a:pt x="116" y="47"/>
                    <a:pt x="117" y="45"/>
                  </a:cubicBezTo>
                  <a:cubicBezTo>
                    <a:pt x="118" y="43"/>
                    <a:pt x="119" y="40"/>
                    <a:pt x="120" y="3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7" y="40"/>
                    <a:pt x="117" y="40"/>
                    <a:pt x="117" y="40"/>
                  </a:cubicBezTo>
                  <a:cubicBezTo>
                    <a:pt x="121" y="40"/>
                    <a:pt x="124" y="42"/>
                    <a:pt x="127" y="44"/>
                  </a:cubicBezTo>
                  <a:cubicBezTo>
                    <a:pt x="130" y="46"/>
                    <a:pt x="133" y="48"/>
                    <a:pt x="137" y="50"/>
                  </a:cubicBezTo>
                  <a:cubicBezTo>
                    <a:pt x="148" y="54"/>
                    <a:pt x="159" y="53"/>
                    <a:pt x="169" y="56"/>
                  </a:cubicBezTo>
                  <a:cubicBezTo>
                    <a:pt x="171" y="56"/>
                    <a:pt x="172" y="56"/>
                    <a:pt x="172" y="55"/>
                  </a:cubicBezTo>
                  <a:cubicBezTo>
                    <a:pt x="172" y="53"/>
                    <a:pt x="172" y="52"/>
                    <a:pt x="171" y="52"/>
                  </a:cubicBezTo>
                  <a:cubicBezTo>
                    <a:pt x="159" y="49"/>
                    <a:pt x="149" y="49"/>
                    <a:pt x="138" y="46"/>
                  </a:cubicBezTo>
                  <a:cubicBezTo>
                    <a:pt x="135" y="45"/>
                    <a:pt x="132" y="43"/>
                    <a:pt x="129" y="41"/>
                  </a:cubicBezTo>
                  <a:cubicBezTo>
                    <a:pt x="126" y="39"/>
                    <a:pt x="123" y="37"/>
                    <a:pt x="118" y="36"/>
                  </a:cubicBezTo>
                  <a:cubicBezTo>
                    <a:pt x="118" y="36"/>
                    <a:pt x="117" y="36"/>
                    <a:pt x="117" y="36"/>
                  </a:cubicBezTo>
                  <a:cubicBezTo>
                    <a:pt x="116" y="36"/>
                    <a:pt x="116" y="37"/>
                    <a:pt x="116" y="37"/>
                  </a:cubicBezTo>
                  <a:cubicBezTo>
                    <a:pt x="115" y="39"/>
                    <a:pt x="114" y="41"/>
                    <a:pt x="114" y="44"/>
                  </a:cubicBezTo>
                  <a:cubicBezTo>
                    <a:pt x="113" y="46"/>
                    <a:pt x="112" y="49"/>
                    <a:pt x="112" y="52"/>
                  </a:cubicBezTo>
                  <a:cubicBezTo>
                    <a:pt x="112" y="52"/>
                    <a:pt x="112" y="53"/>
                    <a:pt x="112" y="54"/>
                  </a:cubicBezTo>
                  <a:cubicBezTo>
                    <a:pt x="114" y="53"/>
                    <a:pt x="114" y="53"/>
                    <a:pt x="114" y="53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2"/>
                    <a:pt x="112" y="52"/>
                    <a:pt x="111" y="52"/>
                  </a:cubicBezTo>
                  <a:cubicBezTo>
                    <a:pt x="108" y="52"/>
                    <a:pt x="106" y="51"/>
                    <a:pt x="104" y="49"/>
                  </a:cubicBezTo>
                  <a:cubicBezTo>
                    <a:pt x="100" y="46"/>
                    <a:pt x="96" y="42"/>
                    <a:pt x="93" y="38"/>
                  </a:cubicBezTo>
                  <a:cubicBezTo>
                    <a:pt x="89" y="33"/>
                    <a:pt x="86" y="29"/>
                    <a:pt x="81" y="26"/>
                  </a:cubicBezTo>
                  <a:cubicBezTo>
                    <a:pt x="81" y="26"/>
                    <a:pt x="80" y="26"/>
                    <a:pt x="79" y="26"/>
                  </a:cubicBezTo>
                  <a:cubicBezTo>
                    <a:pt x="79" y="27"/>
                    <a:pt x="78" y="27"/>
                    <a:pt x="78" y="28"/>
                  </a:cubicBezTo>
                  <a:cubicBezTo>
                    <a:pt x="78" y="30"/>
                    <a:pt x="78" y="32"/>
                    <a:pt x="78" y="35"/>
                  </a:cubicBezTo>
                  <a:cubicBezTo>
                    <a:pt x="78" y="43"/>
                    <a:pt x="77" y="52"/>
                    <a:pt x="72" y="59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1" y="57"/>
                    <a:pt x="69" y="55"/>
                    <a:pt x="67" y="52"/>
                  </a:cubicBezTo>
                  <a:cubicBezTo>
                    <a:pt x="64" y="48"/>
                    <a:pt x="62" y="43"/>
                    <a:pt x="59" y="37"/>
                  </a:cubicBezTo>
                  <a:cubicBezTo>
                    <a:pt x="57" y="31"/>
                    <a:pt x="55" y="26"/>
                    <a:pt x="51" y="21"/>
                  </a:cubicBezTo>
                  <a:cubicBezTo>
                    <a:pt x="51" y="20"/>
                    <a:pt x="50" y="20"/>
                    <a:pt x="50" y="20"/>
                  </a:cubicBezTo>
                  <a:cubicBezTo>
                    <a:pt x="49" y="20"/>
                    <a:pt x="48" y="21"/>
                    <a:pt x="48" y="22"/>
                  </a:cubicBezTo>
                  <a:cubicBezTo>
                    <a:pt x="46" y="26"/>
                    <a:pt x="45" y="32"/>
                    <a:pt x="45" y="37"/>
                  </a:cubicBezTo>
                  <a:cubicBezTo>
                    <a:pt x="44" y="43"/>
                    <a:pt x="44" y="48"/>
                    <a:pt x="43" y="52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26" y="40"/>
                    <a:pt x="16" y="19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6" name="Freeform 59">
              <a:extLst>
                <a:ext uri="{FF2B5EF4-FFF2-40B4-BE49-F238E27FC236}">
                  <a16:creationId xmlns:a16="http://schemas.microsoft.com/office/drawing/2014/main" id="{69919FB4-DF41-48FC-94AD-342255EE6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351"/>
              <a:ext cx="154" cy="61"/>
            </a:xfrm>
            <a:custGeom>
              <a:avLst/>
              <a:gdLst>
                <a:gd name="T0" fmla="*/ 239 w 122"/>
                <a:gd name="T1" fmla="*/ 0 h 49"/>
                <a:gd name="T2" fmla="*/ 223 w 122"/>
                <a:gd name="T3" fmla="*/ 17 h 49"/>
                <a:gd name="T4" fmla="*/ 194 w 122"/>
                <a:gd name="T5" fmla="*/ 50 h 49"/>
                <a:gd name="T6" fmla="*/ 183 w 122"/>
                <a:gd name="T7" fmla="*/ 62 h 49"/>
                <a:gd name="T8" fmla="*/ 174 w 122"/>
                <a:gd name="T9" fmla="*/ 65 h 49"/>
                <a:gd name="T10" fmla="*/ 170 w 122"/>
                <a:gd name="T11" fmla="*/ 65 h 49"/>
                <a:gd name="T12" fmla="*/ 169 w 122"/>
                <a:gd name="T13" fmla="*/ 62 h 49"/>
                <a:gd name="T14" fmla="*/ 168 w 122"/>
                <a:gd name="T15" fmla="*/ 49 h 49"/>
                <a:gd name="T16" fmla="*/ 169 w 122"/>
                <a:gd name="T17" fmla="*/ 34 h 49"/>
                <a:gd name="T18" fmla="*/ 168 w 122"/>
                <a:gd name="T19" fmla="*/ 31 h 49"/>
                <a:gd name="T20" fmla="*/ 163 w 122"/>
                <a:gd name="T21" fmla="*/ 31 h 49"/>
                <a:gd name="T22" fmla="*/ 157 w 122"/>
                <a:gd name="T23" fmla="*/ 34 h 49"/>
                <a:gd name="T24" fmla="*/ 122 w 122"/>
                <a:gd name="T25" fmla="*/ 65 h 49"/>
                <a:gd name="T26" fmla="*/ 102 w 122"/>
                <a:gd name="T27" fmla="*/ 81 h 49"/>
                <a:gd name="T28" fmla="*/ 86 w 122"/>
                <a:gd name="T29" fmla="*/ 87 h 49"/>
                <a:gd name="T30" fmla="*/ 83 w 122"/>
                <a:gd name="T31" fmla="*/ 85 h 49"/>
                <a:gd name="T32" fmla="*/ 80 w 122"/>
                <a:gd name="T33" fmla="*/ 73 h 49"/>
                <a:gd name="T34" fmla="*/ 80 w 122"/>
                <a:gd name="T35" fmla="*/ 65 h 49"/>
                <a:gd name="T36" fmla="*/ 78 w 122"/>
                <a:gd name="T37" fmla="*/ 63 h 49"/>
                <a:gd name="T38" fmla="*/ 77 w 122"/>
                <a:gd name="T39" fmla="*/ 62 h 49"/>
                <a:gd name="T40" fmla="*/ 44 w 122"/>
                <a:gd name="T41" fmla="*/ 62 h 49"/>
                <a:gd name="T42" fmla="*/ 1 w 122"/>
                <a:gd name="T43" fmla="*/ 65 h 49"/>
                <a:gd name="T44" fmla="*/ 0 w 122"/>
                <a:gd name="T45" fmla="*/ 70 h 49"/>
                <a:gd name="T46" fmla="*/ 6 w 122"/>
                <a:gd name="T47" fmla="*/ 73 h 49"/>
                <a:gd name="T48" fmla="*/ 44 w 122"/>
                <a:gd name="T49" fmla="*/ 70 h 49"/>
                <a:gd name="T50" fmla="*/ 77 w 122"/>
                <a:gd name="T51" fmla="*/ 70 h 49"/>
                <a:gd name="T52" fmla="*/ 77 w 122"/>
                <a:gd name="T53" fmla="*/ 65 h 49"/>
                <a:gd name="T54" fmla="*/ 72 w 122"/>
                <a:gd name="T55" fmla="*/ 65 h 49"/>
                <a:gd name="T56" fmla="*/ 72 w 122"/>
                <a:gd name="T57" fmla="*/ 73 h 49"/>
                <a:gd name="T58" fmla="*/ 74 w 122"/>
                <a:gd name="T59" fmla="*/ 88 h 49"/>
                <a:gd name="T60" fmla="*/ 86 w 122"/>
                <a:gd name="T61" fmla="*/ 95 h 49"/>
                <a:gd name="T62" fmla="*/ 109 w 122"/>
                <a:gd name="T63" fmla="*/ 85 h 49"/>
                <a:gd name="T64" fmla="*/ 145 w 122"/>
                <a:gd name="T65" fmla="*/ 56 h 49"/>
                <a:gd name="T66" fmla="*/ 159 w 122"/>
                <a:gd name="T67" fmla="*/ 45 h 49"/>
                <a:gd name="T68" fmla="*/ 165 w 122"/>
                <a:gd name="T69" fmla="*/ 40 h 49"/>
                <a:gd name="T70" fmla="*/ 168 w 122"/>
                <a:gd name="T71" fmla="*/ 39 h 49"/>
                <a:gd name="T72" fmla="*/ 165 w 122"/>
                <a:gd name="T73" fmla="*/ 34 h 49"/>
                <a:gd name="T74" fmla="*/ 160 w 122"/>
                <a:gd name="T75" fmla="*/ 34 h 49"/>
                <a:gd name="T76" fmla="*/ 159 w 122"/>
                <a:gd name="T77" fmla="*/ 49 h 49"/>
                <a:gd name="T78" fmla="*/ 163 w 122"/>
                <a:gd name="T79" fmla="*/ 68 h 49"/>
                <a:gd name="T80" fmla="*/ 168 w 122"/>
                <a:gd name="T81" fmla="*/ 71 h 49"/>
                <a:gd name="T82" fmla="*/ 174 w 122"/>
                <a:gd name="T83" fmla="*/ 73 h 49"/>
                <a:gd name="T84" fmla="*/ 183 w 122"/>
                <a:gd name="T85" fmla="*/ 71 h 49"/>
                <a:gd name="T86" fmla="*/ 199 w 122"/>
                <a:gd name="T87" fmla="*/ 57 h 49"/>
                <a:gd name="T88" fmla="*/ 225 w 122"/>
                <a:gd name="T89" fmla="*/ 30 h 49"/>
                <a:gd name="T90" fmla="*/ 244 w 122"/>
                <a:gd name="T91" fmla="*/ 6 h 49"/>
                <a:gd name="T92" fmla="*/ 244 w 122"/>
                <a:gd name="T93" fmla="*/ 0 h 49"/>
                <a:gd name="T94" fmla="*/ 239 w 122"/>
                <a:gd name="T95" fmla="*/ 0 h 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22" h="49">
                  <a:moveTo>
                    <a:pt x="119" y="0"/>
                  </a:moveTo>
                  <a:cubicBezTo>
                    <a:pt x="117" y="2"/>
                    <a:pt x="114" y="5"/>
                    <a:pt x="111" y="9"/>
                  </a:cubicBezTo>
                  <a:cubicBezTo>
                    <a:pt x="107" y="14"/>
                    <a:pt x="102" y="21"/>
                    <a:pt x="97" y="26"/>
                  </a:cubicBezTo>
                  <a:cubicBezTo>
                    <a:pt x="95" y="28"/>
                    <a:pt x="93" y="31"/>
                    <a:pt x="91" y="32"/>
                  </a:cubicBezTo>
                  <a:cubicBezTo>
                    <a:pt x="89" y="34"/>
                    <a:pt x="87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5" y="34"/>
                    <a:pt x="84" y="33"/>
                    <a:pt x="84" y="32"/>
                  </a:cubicBezTo>
                  <a:cubicBezTo>
                    <a:pt x="84" y="30"/>
                    <a:pt x="83" y="28"/>
                    <a:pt x="83" y="25"/>
                  </a:cubicBezTo>
                  <a:cubicBezTo>
                    <a:pt x="83" y="23"/>
                    <a:pt x="83" y="21"/>
                    <a:pt x="84" y="18"/>
                  </a:cubicBezTo>
                  <a:cubicBezTo>
                    <a:pt x="84" y="17"/>
                    <a:pt x="83" y="17"/>
                    <a:pt x="83" y="16"/>
                  </a:cubicBezTo>
                  <a:cubicBezTo>
                    <a:pt x="82" y="16"/>
                    <a:pt x="81" y="16"/>
                    <a:pt x="81" y="16"/>
                  </a:cubicBezTo>
                  <a:cubicBezTo>
                    <a:pt x="80" y="17"/>
                    <a:pt x="79" y="17"/>
                    <a:pt x="78" y="18"/>
                  </a:cubicBezTo>
                  <a:cubicBezTo>
                    <a:pt x="74" y="22"/>
                    <a:pt x="68" y="28"/>
                    <a:pt x="61" y="34"/>
                  </a:cubicBezTo>
                  <a:cubicBezTo>
                    <a:pt x="57" y="37"/>
                    <a:pt x="54" y="40"/>
                    <a:pt x="51" y="42"/>
                  </a:cubicBezTo>
                  <a:cubicBezTo>
                    <a:pt x="47" y="44"/>
                    <a:pt x="45" y="45"/>
                    <a:pt x="43" y="45"/>
                  </a:cubicBezTo>
                  <a:cubicBezTo>
                    <a:pt x="42" y="45"/>
                    <a:pt x="41" y="44"/>
                    <a:pt x="41" y="44"/>
                  </a:cubicBezTo>
                  <a:cubicBezTo>
                    <a:pt x="40" y="43"/>
                    <a:pt x="40" y="41"/>
                    <a:pt x="40" y="38"/>
                  </a:cubicBezTo>
                  <a:cubicBezTo>
                    <a:pt x="40" y="37"/>
                    <a:pt x="40" y="36"/>
                    <a:pt x="40" y="34"/>
                  </a:cubicBezTo>
                  <a:cubicBezTo>
                    <a:pt x="40" y="34"/>
                    <a:pt x="40" y="33"/>
                    <a:pt x="39" y="33"/>
                  </a:cubicBezTo>
                  <a:cubicBezTo>
                    <a:pt x="39" y="32"/>
                    <a:pt x="38" y="32"/>
                    <a:pt x="38" y="32"/>
                  </a:cubicBezTo>
                  <a:cubicBezTo>
                    <a:pt x="33" y="32"/>
                    <a:pt x="28" y="32"/>
                    <a:pt x="22" y="32"/>
                  </a:cubicBezTo>
                  <a:cubicBezTo>
                    <a:pt x="15" y="32"/>
                    <a:pt x="8" y="32"/>
                    <a:pt x="1" y="34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0" y="37"/>
                    <a:pt x="1" y="38"/>
                    <a:pt x="3" y="38"/>
                  </a:cubicBezTo>
                  <a:cubicBezTo>
                    <a:pt x="9" y="36"/>
                    <a:pt x="16" y="36"/>
                    <a:pt x="22" y="36"/>
                  </a:cubicBezTo>
                  <a:cubicBezTo>
                    <a:pt x="28" y="36"/>
                    <a:pt x="33" y="36"/>
                    <a:pt x="38" y="36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5"/>
                    <a:pt x="36" y="37"/>
                    <a:pt x="36" y="38"/>
                  </a:cubicBezTo>
                  <a:cubicBezTo>
                    <a:pt x="36" y="41"/>
                    <a:pt x="36" y="44"/>
                    <a:pt x="37" y="46"/>
                  </a:cubicBezTo>
                  <a:cubicBezTo>
                    <a:pt x="39" y="48"/>
                    <a:pt x="41" y="49"/>
                    <a:pt x="43" y="49"/>
                  </a:cubicBezTo>
                  <a:cubicBezTo>
                    <a:pt x="46" y="49"/>
                    <a:pt x="50" y="47"/>
                    <a:pt x="54" y="44"/>
                  </a:cubicBezTo>
                  <a:cubicBezTo>
                    <a:pt x="60" y="40"/>
                    <a:pt x="67" y="34"/>
                    <a:pt x="72" y="29"/>
                  </a:cubicBezTo>
                  <a:cubicBezTo>
                    <a:pt x="75" y="27"/>
                    <a:pt x="77" y="25"/>
                    <a:pt x="79" y="23"/>
                  </a:cubicBezTo>
                  <a:cubicBezTo>
                    <a:pt x="80" y="22"/>
                    <a:pt x="81" y="21"/>
                    <a:pt x="82" y="21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20"/>
                    <a:pt x="79" y="23"/>
                    <a:pt x="79" y="25"/>
                  </a:cubicBezTo>
                  <a:cubicBezTo>
                    <a:pt x="79" y="29"/>
                    <a:pt x="80" y="32"/>
                    <a:pt x="81" y="35"/>
                  </a:cubicBezTo>
                  <a:cubicBezTo>
                    <a:pt x="81" y="36"/>
                    <a:pt x="82" y="37"/>
                    <a:pt x="83" y="37"/>
                  </a:cubicBezTo>
                  <a:cubicBezTo>
                    <a:pt x="84" y="38"/>
                    <a:pt x="85" y="38"/>
                    <a:pt x="86" y="38"/>
                  </a:cubicBezTo>
                  <a:cubicBezTo>
                    <a:pt x="88" y="38"/>
                    <a:pt x="89" y="38"/>
                    <a:pt x="91" y="37"/>
                  </a:cubicBezTo>
                  <a:cubicBezTo>
                    <a:pt x="93" y="35"/>
                    <a:pt x="96" y="33"/>
                    <a:pt x="99" y="30"/>
                  </a:cubicBezTo>
                  <a:cubicBezTo>
                    <a:pt x="103" y="25"/>
                    <a:pt x="108" y="20"/>
                    <a:pt x="112" y="15"/>
                  </a:cubicBezTo>
                  <a:cubicBezTo>
                    <a:pt x="116" y="10"/>
                    <a:pt x="119" y="5"/>
                    <a:pt x="121" y="3"/>
                  </a:cubicBezTo>
                  <a:cubicBezTo>
                    <a:pt x="122" y="3"/>
                    <a:pt x="122" y="1"/>
                    <a:pt x="121" y="0"/>
                  </a:cubicBezTo>
                  <a:cubicBezTo>
                    <a:pt x="121" y="0"/>
                    <a:pt x="119" y="0"/>
                    <a:pt x="119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7" name="Freeform 60">
              <a:extLst>
                <a:ext uri="{FF2B5EF4-FFF2-40B4-BE49-F238E27FC236}">
                  <a16:creationId xmlns:a16="http://schemas.microsoft.com/office/drawing/2014/main" id="{766CD734-E186-44A1-B4A7-FF17D7269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1068"/>
              <a:ext cx="652" cy="220"/>
            </a:xfrm>
            <a:custGeom>
              <a:avLst/>
              <a:gdLst>
                <a:gd name="T0" fmla="*/ 0 w 517"/>
                <a:gd name="T1" fmla="*/ 5 h 176"/>
                <a:gd name="T2" fmla="*/ 0 w 517"/>
                <a:gd name="T3" fmla="*/ 173 h 176"/>
                <a:gd name="T4" fmla="*/ 520 w 517"/>
                <a:gd name="T5" fmla="*/ 344 h 176"/>
                <a:gd name="T6" fmla="*/ 1037 w 517"/>
                <a:gd name="T7" fmla="*/ 173 h 176"/>
                <a:gd name="T8" fmla="*/ 1037 w 517"/>
                <a:gd name="T9" fmla="*/ 0 h 176"/>
                <a:gd name="T10" fmla="*/ 0 w 517"/>
                <a:gd name="T11" fmla="*/ 5 h 1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7" h="176">
                  <a:moveTo>
                    <a:pt x="0" y="2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136"/>
                    <a:pt x="116" y="176"/>
                    <a:pt x="259" y="176"/>
                  </a:cubicBezTo>
                  <a:cubicBezTo>
                    <a:pt x="401" y="176"/>
                    <a:pt x="517" y="136"/>
                    <a:pt x="517" y="88"/>
                  </a:cubicBezTo>
                  <a:cubicBezTo>
                    <a:pt x="517" y="0"/>
                    <a:pt x="517" y="0"/>
                    <a:pt x="517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7EA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8" name="Freeform 61">
              <a:extLst>
                <a:ext uri="{FF2B5EF4-FFF2-40B4-BE49-F238E27FC236}">
                  <a16:creationId xmlns:a16="http://schemas.microsoft.com/office/drawing/2014/main" id="{279D4D34-3304-45E9-ADFC-363DB768D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1065"/>
              <a:ext cx="658" cy="226"/>
            </a:xfrm>
            <a:custGeom>
              <a:avLst/>
              <a:gdLst>
                <a:gd name="T0" fmla="*/ 5 w 521"/>
                <a:gd name="T1" fmla="*/ 8 h 180"/>
                <a:gd name="T2" fmla="*/ 0 w 521"/>
                <a:gd name="T3" fmla="*/ 8 h 180"/>
                <a:gd name="T4" fmla="*/ 0 w 521"/>
                <a:gd name="T5" fmla="*/ 178 h 180"/>
                <a:gd name="T6" fmla="*/ 43 w 521"/>
                <a:gd name="T7" fmla="*/ 249 h 180"/>
                <a:gd name="T8" fmla="*/ 235 w 521"/>
                <a:gd name="T9" fmla="*/ 326 h 180"/>
                <a:gd name="T10" fmla="*/ 527 w 521"/>
                <a:gd name="T11" fmla="*/ 357 h 180"/>
                <a:gd name="T12" fmla="*/ 895 w 521"/>
                <a:gd name="T13" fmla="*/ 304 h 180"/>
                <a:gd name="T14" fmla="*/ 1007 w 521"/>
                <a:gd name="T15" fmla="*/ 249 h 180"/>
                <a:gd name="T16" fmla="*/ 1050 w 521"/>
                <a:gd name="T17" fmla="*/ 178 h 180"/>
                <a:gd name="T18" fmla="*/ 1050 w 521"/>
                <a:gd name="T19" fmla="*/ 0 h 180"/>
                <a:gd name="T20" fmla="*/ 0 w 521"/>
                <a:gd name="T21" fmla="*/ 5 h 180"/>
                <a:gd name="T22" fmla="*/ 0 w 521"/>
                <a:gd name="T23" fmla="*/ 8 h 180"/>
                <a:gd name="T24" fmla="*/ 5 w 521"/>
                <a:gd name="T25" fmla="*/ 8 h 180"/>
                <a:gd name="T26" fmla="*/ 5 w 521"/>
                <a:gd name="T27" fmla="*/ 13 h 180"/>
                <a:gd name="T28" fmla="*/ 1042 w 521"/>
                <a:gd name="T29" fmla="*/ 8 h 180"/>
                <a:gd name="T30" fmla="*/ 1042 w 521"/>
                <a:gd name="T31" fmla="*/ 178 h 180"/>
                <a:gd name="T32" fmla="*/ 1003 w 521"/>
                <a:gd name="T33" fmla="*/ 242 h 180"/>
                <a:gd name="T34" fmla="*/ 815 w 521"/>
                <a:gd name="T35" fmla="*/ 319 h 180"/>
                <a:gd name="T36" fmla="*/ 527 w 521"/>
                <a:gd name="T37" fmla="*/ 348 h 180"/>
                <a:gd name="T38" fmla="*/ 158 w 521"/>
                <a:gd name="T39" fmla="*/ 296 h 180"/>
                <a:gd name="T40" fmla="*/ 48 w 521"/>
                <a:gd name="T41" fmla="*/ 242 h 180"/>
                <a:gd name="T42" fmla="*/ 8 w 521"/>
                <a:gd name="T43" fmla="*/ 178 h 180"/>
                <a:gd name="T44" fmla="*/ 8 w 521"/>
                <a:gd name="T45" fmla="*/ 8 h 180"/>
                <a:gd name="T46" fmla="*/ 5 w 521"/>
                <a:gd name="T47" fmla="*/ 8 h 180"/>
                <a:gd name="T48" fmla="*/ 5 w 521"/>
                <a:gd name="T49" fmla="*/ 13 h 180"/>
                <a:gd name="T50" fmla="*/ 5 w 521"/>
                <a:gd name="T51" fmla="*/ 8 h 18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21" h="180">
                  <a:moveTo>
                    <a:pt x="2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103"/>
                    <a:pt x="8" y="115"/>
                    <a:pt x="21" y="126"/>
                  </a:cubicBezTo>
                  <a:cubicBezTo>
                    <a:pt x="41" y="142"/>
                    <a:pt x="74" y="155"/>
                    <a:pt x="116" y="165"/>
                  </a:cubicBezTo>
                  <a:cubicBezTo>
                    <a:pt x="157" y="174"/>
                    <a:pt x="207" y="180"/>
                    <a:pt x="261" y="180"/>
                  </a:cubicBezTo>
                  <a:cubicBezTo>
                    <a:pt x="332" y="180"/>
                    <a:pt x="397" y="170"/>
                    <a:pt x="444" y="154"/>
                  </a:cubicBezTo>
                  <a:cubicBezTo>
                    <a:pt x="468" y="146"/>
                    <a:pt x="487" y="136"/>
                    <a:pt x="500" y="126"/>
                  </a:cubicBezTo>
                  <a:cubicBezTo>
                    <a:pt x="513" y="115"/>
                    <a:pt x="521" y="103"/>
                    <a:pt x="521" y="9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17" y="4"/>
                    <a:pt x="517" y="4"/>
                    <a:pt x="517" y="4"/>
                  </a:cubicBezTo>
                  <a:cubicBezTo>
                    <a:pt x="517" y="90"/>
                    <a:pt x="517" y="90"/>
                    <a:pt x="517" y="90"/>
                  </a:cubicBezTo>
                  <a:cubicBezTo>
                    <a:pt x="517" y="101"/>
                    <a:pt x="510" y="112"/>
                    <a:pt x="498" y="123"/>
                  </a:cubicBezTo>
                  <a:cubicBezTo>
                    <a:pt x="478" y="138"/>
                    <a:pt x="446" y="151"/>
                    <a:pt x="405" y="161"/>
                  </a:cubicBezTo>
                  <a:cubicBezTo>
                    <a:pt x="364" y="170"/>
                    <a:pt x="314" y="176"/>
                    <a:pt x="261" y="176"/>
                  </a:cubicBezTo>
                  <a:cubicBezTo>
                    <a:pt x="189" y="176"/>
                    <a:pt x="125" y="166"/>
                    <a:pt x="78" y="150"/>
                  </a:cubicBezTo>
                  <a:cubicBezTo>
                    <a:pt x="55" y="142"/>
                    <a:pt x="36" y="133"/>
                    <a:pt x="24" y="123"/>
                  </a:cubicBezTo>
                  <a:cubicBezTo>
                    <a:pt x="11" y="112"/>
                    <a:pt x="4" y="101"/>
                    <a:pt x="4" y="9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9" name="Oval 62">
              <a:extLst>
                <a:ext uri="{FF2B5EF4-FFF2-40B4-BE49-F238E27FC236}">
                  <a16:creationId xmlns:a16="http://schemas.microsoft.com/office/drawing/2014/main" id="{60604F9E-A4CB-4FC6-AF78-D56A5AE75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3" y="959"/>
              <a:ext cx="652" cy="219"/>
            </a:xfrm>
            <a:prstGeom prst="ellipse">
              <a:avLst/>
            </a:prstGeom>
            <a:solidFill>
              <a:srgbClr val="9CB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190" name="Freeform 63">
              <a:extLst>
                <a:ext uri="{FF2B5EF4-FFF2-40B4-BE49-F238E27FC236}">
                  <a16:creationId xmlns:a16="http://schemas.microsoft.com/office/drawing/2014/main" id="{53BB0FBE-E424-45E4-A9C7-E74C20FF0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956"/>
              <a:ext cx="658" cy="224"/>
            </a:xfrm>
            <a:custGeom>
              <a:avLst/>
              <a:gdLst>
                <a:gd name="T0" fmla="*/ 1044 w 521"/>
                <a:gd name="T1" fmla="*/ 174 h 179"/>
                <a:gd name="T2" fmla="*/ 1042 w 521"/>
                <a:gd name="T3" fmla="*/ 174 h 179"/>
                <a:gd name="T4" fmla="*/ 1003 w 521"/>
                <a:gd name="T5" fmla="*/ 239 h 179"/>
                <a:gd name="T6" fmla="*/ 815 w 521"/>
                <a:gd name="T7" fmla="*/ 313 h 179"/>
                <a:gd name="T8" fmla="*/ 527 w 521"/>
                <a:gd name="T9" fmla="*/ 343 h 179"/>
                <a:gd name="T10" fmla="*/ 158 w 521"/>
                <a:gd name="T11" fmla="*/ 292 h 179"/>
                <a:gd name="T12" fmla="*/ 48 w 521"/>
                <a:gd name="T13" fmla="*/ 239 h 179"/>
                <a:gd name="T14" fmla="*/ 8 w 521"/>
                <a:gd name="T15" fmla="*/ 174 h 179"/>
                <a:gd name="T16" fmla="*/ 48 w 521"/>
                <a:gd name="T17" fmla="*/ 111 h 179"/>
                <a:gd name="T18" fmla="*/ 235 w 521"/>
                <a:gd name="T19" fmla="*/ 38 h 179"/>
                <a:gd name="T20" fmla="*/ 527 w 521"/>
                <a:gd name="T21" fmla="*/ 8 h 179"/>
                <a:gd name="T22" fmla="*/ 892 w 521"/>
                <a:gd name="T23" fmla="*/ 56 h 179"/>
                <a:gd name="T24" fmla="*/ 1003 w 521"/>
                <a:gd name="T25" fmla="*/ 111 h 179"/>
                <a:gd name="T26" fmla="*/ 1042 w 521"/>
                <a:gd name="T27" fmla="*/ 174 h 179"/>
                <a:gd name="T28" fmla="*/ 1044 w 521"/>
                <a:gd name="T29" fmla="*/ 174 h 179"/>
                <a:gd name="T30" fmla="*/ 1050 w 521"/>
                <a:gd name="T31" fmla="*/ 174 h 179"/>
                <a:gd name="T32" fmla="*/ 1007 w 521"/>
                <a:gd name="T33" fmla="*/ 106 h 179"/>
                <a:gd name="T34" fmla="*/ 818 w 521"/>
                <a:gd name="T35" fmla="*/ 30 h 179"/>
                <a:gd name="T36" fmla="*/ 527 w 521"/>
                <a:gd name="T37" fmla="*/ 0 h 179"/>
                <a:gd name="T38" fmla="*/ 155 w 521"/>
                <a:gd name="T39" fmla="*/ 51 h 179"/>
                <a:gd name="T40" fmla="*/ 43 w 521"/>
                <a:gd name="T41" fmla="*/ 106 h 179"/>
                <a:gd name="T42" fmla="*/ 0 w 521"/>
                <a:gd name="T43" fmla="*/ 174 h 179"/>
                <a:gd name="T44" fmla="*/ 43 w 521"/>
                <a:gd name="T45" fmla="*/ 244 h 179"/>
                <a:gd name="T46" fmla="*/ 235 w 521"/>
                <a:gd name="T47" fmla="*/ 322 h 179"/>
                <a:gd name="T48" fmla="*/ 527 w 521"/>
                <a:gd name="T49" fmla="*/ 350 h 179"/>
                <a:gd name="T50" fmla="*/ 895 w 521"/>
                <a:gd name="T51" fmla="*/ 299 h 179"/>
                <a:gd name="T52" fmla="*/ 1007 w 521"/>
                <a:gd name="T53" fmla="*/ 244 h 179"/>
                <a:gd name="T54" fmla="*/ 1050 w 521"/>
                <a:gd name="T55" fmla="*/ 174 h 179"/>
                <a:gd name="T56" fmla="*/ 1044 w 521"/>
                <a:gd name="T57" fmla="*/ 174 h 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21" h="179">
                  <a:moveTo>
                    <a:pt x="519" y="89"/>
                  </a:moveTo>
                  <a:cubicBezTo>
                    <a:pt x="517" y="89"/>
                    <a:pt x="517" y="89"/>
                    <a:pt x="517" y="89"/>
                  </a:cubicBezTo>
                  <a:cubicBezTo>
                    <a:pt x="517" y="100"/>
                    <a:pt x="510" y="111"/>
                    <a:pt x="498" y="122"/>
                  </a:cubicBezTo>
                  <a:cubicBezTo>
                    <a:pt x="478" y="137"/>
                    <a:pt x="446" y="150"/>
                    <a:pt x="405" y="160"/>
                  </a:cubicBezTo>
                  <a:cubicBezTo>
                    <a:pt x="364" y="169"/>
                    <a:pt x="314" y="175"/>
                    <a:pt x="261" y="175"/>
                  </a:cubicBezTo>
                  <a:cubicBezTo>
                    <a:pt x="189" y="175"/>
                    <a:pt x="125" y="165"/>
                    <a:pt x="78" y="149"/>
                  </a:cubicBezTo>
                  <a:cubicBezTo>
                    <a:pt x="55" y="141"/>
                    <a:pt x="36" y="132"/>
                    <a:pt x="24" y="122"/>
                  </a:cubicBezTo>
                  <a:cubicBezTo>
                    <a:pt x="11" y="111"/>
                    <a:pt x="4" y="100"/>
                    <a:pt x="4" y="89"/>
                  </a:cubicBezTo>
                  <a:cubicBezTo>
                    <a:pt x="4" y="78"/>
                    <a:pt x="11" y="67"/>
                    <a:pt x="24" y="57"/>
                  </a:cubicBezTo>
                  <a:cubicBezTo>
                    <a:pt x="43" y="41"/>
                    <a:pt x="75" y="28"/>
                    <a:pt x="116" y="19"/>
                  </a:cubicBezTo>
                  <a:cubicBezTo>
                    <a:pt x="158" y="9"/>
                    <a:pt x="207" y="4"/>
                    <a:pt x="261" y="4"/>
                  </a:cubicBezTo>
                  <a:cubicBezTo>
                    <a:pt x="332" y="4"/>
                    <a:pt x="396" y="14"/>
                    <a:pt x="443" y="29"/>
                  </a:cubicBezTo>
                  <a:cubicBezTo>
                    <a:pt x="466" y="37"/>
                    <a:pt x="485" y="47"/>
                    <a:pt x="498" y="57"/>
                  </a:cubicBezTo>
                  <a:cubicBezTo>
                    <a:pt x="510" y="67"/>
                    <a:pt x="517" y="78"/>
                    <a:pt x="517" y="89"/>
                  </a:cubicBezTo>
                  <a:cubicBezTo>
                    <a:pt x="519" y="89"/>
                    <a:pt x="519" y="89"/>
                    <a:pt x="519" y="89"/>
                  </a:cubicBezTo>
                  <a:cubicBezTo>
                    <a:pt x="521" y="89"/>
                    <a:pt x="521" y="89"/>
                    <a:pt x="521" y="89"/>
                  </a:cubicBezTo>
                  <a:cubicBezTo>
                    <a:pt x="521" y="76"/>
                    <a:pt x="513" y="64"/>
                    <a:pt x="500" y="54"/>
                  </a:cubicBezTo>
                  <a:cubicBezTo>
                    <a:pt x="480" y="38"/>
                    <a:pt x="447" y="24"/>
                    <a:pt x="406" y="15"/>
                  </a:cubicBezTo>
                  <a:cubicBezTo>
                    <a:pt x="364" y="5"/>
                    <a:pt x="314" y="0"/>
                    <a:pt x="261" y="0"/>
                  </a:cubicBezTo>
                  <a:cubicBezTo>
                    <a:pt x="189" y="0"/>
                    <a:pt x="124" y="10"/>
                    <a:pt x="77" y="26"/>
                  </a:cubicBezTo>
                  <a:cubicBezTo>
                    <a:pt x="54" y="33"/>
                    <a:pt x="34" y="43"/>
                    <a:pt x="21" y="54"/>
                  </a:cubicBezTo>
                  <a:cubicBezTo>
                    <a:pt x="8" y="64"/>
                    <a:pt x="0" y="76"/>
                    <a:pt x="0" y="89"/>
                  </a:cubicBezTo>
                  <a:cubicBezTo>
                    <a:pt x="0" y="102"/>
                    <a:pt x="8" y="114"/>
                    <a:pt x="21" y="125"/>
                  </a:cubicBezTo>
                  <a:cubicBezTo>
                    <a:pt x="41" y="141"/>
                    <a:pt x="74" y="154"/>
                    <a:pt x="116" y="164"/>
                  </a:cubicBezTo>
                  <a:cubicBezTo>
                    <a:pt x="157" y="173"/>
                    <a:pt x="207" y="179"/>
                    <a:pt x="261" y="179"/>
                  </a:cubicBezTo>
                  <a:cubicBezTo>
                    <a:pt x="332" y="179"/>
                    <a:pt x="397" y="169"/>
                    <a:pt x="444" y="153"/>
                  </a:cubicBezTo>
                  <a:cubicBezTo>
                    <a:pt x="468" y="145"/>
                    <a:pt x="487" y="135"/>
                    <a:pt x="500" y="125"/>
                  </a:cubicBezTo>
                  <a:cubicBezTo>
                    <a:pt x="513" y="114"/>
                    <a:pt x="521" y="102"/>
                    <a:pt x="521" y="89"/>
                  </a:cubicBezTo>
                  <a:cubicBezTo>
                    <a:pt x="519" y="89"/>
                    <a:pt x="519" y="89"/>
                    <a:pt x="519" y="8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1" name="Freeform 64">
              <a:extLst>
                <a:ext uri="{FF2B5EF4-FFF2-40B4-BE49-F238E27FC236}">
                  <a16:creationId xmlns:a16="http://schemas.microsoft.com/office/drawing/2014/main" id="{38A39CB5-5CEB-4389-B8AB-4180288C0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952"/>
              <a:ext cx="141" cy="102"/>
            </a:xfrm>
            <a:custGeom>
              <a:avLst/>
              <a:gdLst>
                <a:gd name="T0" fmla="*/ 0 w 112"/>
                <a:gd name="T1" fmla="*/ 0 h 81"/>
                <a:gd name="T2" fmla="*/ 0 w 112"/>
                <a:gd name="T3" fmla="*/ 98 h 81"/>
                <a:gd name="T4" fmla="*/ 112 w 112"/>
                <a:gd name="T5" fmla="*/ 161 h 81"/>
                <a:gd name="T6" fmla="*/ 224 w 112"/>
                <a:gd name="T7" fmla="*/ 98 h 81"/>
                <a:gd name="T8" fmla="*/ 224 w 112"/>
                <a:gd name="T9" fmla="*/ 0 h 81"/>
                <a:gd name="T10" fmla="*/ 0 w 112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81">
                  <a:moveTo>
                    <a:pt x="0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67"/>
                    <a:pt x="25" y="81"/>
                    <a:pt x="56" y="81"/>
                  </a:cubicBezTo>
                  <a:cubicBezTo>
                    <a:pt x="87" y="81"/>
                    <a:pt x="112" y="67"/>
                    <a:pt x="112" y="49"/>
                  </a:cubicBezTo>
                  <a:cubicBezTo>
                    <a:pt x="112" y="0"/>
                    <a:pt x="112" y="0"/>
                    <a:pt x="11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B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2" name="Freeform 65">
              <a:extLst>
                <a:ext uri="{FF2B5EF4-FFF2-40B4-BE49-F238E27FC236}">
                  <a16:creationId xmlns:a16="http://schemas.microsoft.com/office/drawing/2014/main" id="{E851937F-F7C8-4F99-ACAD-AE8DFEE8D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950"/>
              <a:ext cx="146" cy="106"/>
            </a:xfrm>
            <a:custGeom>
              <a:avLst/>
              <a:gdLst>
                <a:gd name="T0" fmla="*/ 5 w 116"/>
                <a:gd name="T1" fmla="*/ 2 h 85"/>
                <a:gd name="T2" fmla="*/ 0 w 116"/>
                <a:gd name="T3" fmla="*/ 2 h 85"/>
                <a:gd name="T4" fmla="*/ 0 w 116"/>
                <a:gd name="T5" fmla="*/ 100 h 85"/>
                <a:gd name="T6" fmla="*/ 10 w 116"/>
                <a:gd name="T7" fmla="*/ 126 h 85"/>
                <a:gd name="T8" fmla="*/ 53 w 116"/>
                <a:gd name="T9" fmla="*/ 153 h 85"/>
                <a:gd name="T10" fmla="*/ 116 w 116"/>
                <a:gd name="T11" fmla="*/ 165 h 85"/>
                <a:gd name="T12" fmla="*/ 198 w 116"/>
                <a:gd name="T13" fmla="*/ 146 h 85"/>
                <a:gd name="T14" fmla="*/ 222 w 116"/>
                <a:gd name="T15" fmla="*/ 126 h 85"/>
                <a:gd name="T16" fmla="*/ 232 w 116"/>
                <a:gd name="T17" fmla="*/ 100 h 85"/>
                <a:gd name="T18" fmla="*/ 232 w 116"/>
                <a:gd name="T19" fmla="*/ 0 h 85"/>
                <a:gd name="T20" fmla="*/ 0 w 116"/>
                <a:gd name="T21" fmla="*/ 0 h 85"/>
                <a:gd name="T22" fmla="*/ 0 w 116"/>
                <a:gd name="T23" fmla="*/ 2 h 85"/>
                <a:gd name="T24" fmla="*/ 5 w 116"/>
                <a:gd name="T25" fmla="*/ 2 h 85"/>
                <a:gd name="T26" fmla="*/ 5 w 116"/>
                <a:gd name="T27" fmla="*/ 7 h 85"/>
                <a:gd name="T28" fmla="*/ 223 w 116"/>
                <a:gd name="T29" fmla="*/ 7 h 85"/>
                <a:gd name="T30" fmla="*/ 223 w 116"/>
                <a:gd name="T31" fmla="*/ 100 h 85"/>
                <a:gd name="T32" fmla="*/ 215 w 116"/>
                <a:gd name="T33" fmla="*/ 120 h 85"/>
                <a:gd name="T34" fmla="*/ 177 w 116"/>
                <a:gd name="T35" fmla="*/ 147 h 85"/>
                <a:gd name="T36" fmla="*/ 116 w 116"/>
                <a:gd name="T37" fmla="*/ 157 h 85"/>
                <a:gd name="T38" fmla="*/ 39 w 116"/>
                <a:gd name="T39" fmla="*/ 140 h 85"/>
                <a:gd name="T40" fmla="*/ 16 w 116"/>
                <a:gd name="T41" fmla="*/ 120 h 85"/>
                <a:gd name="T42" fmla="*/ 8 w 116"/>
                <a:gd name="T43" fmla="*/ 100 h 85"/>
                <a:gd name="T44" fmla="*/ 8 w 116"/>
                <a:gd name="T45" fmla="*/ 2 h 85"/>
                <a:gd name="T46" fmla="*/ 5 w 116"/>
                <a:gd name="T47" fmla="*/ 2 h 85"/>
                <a:gd name="T48" fmla="*/ 5 w 116"/>
                <a:gd name="T49" fmla="*/ 7 h 85"/>
                <a:gd name="T50" fmla="*/ 5 w 116"/>
                <a:gd name="T51" fmla="*/ 2 h 8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16" h="85">
                  <a:moveTo>
                    <a:pt x="2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6"/>
                    <a:pt x="2" y="60"/>
                    <a:pt x="5" y="65"/>
                  </a:cubicBezTo>
                  <a:cubicBezTo>
                    <a:pt x="10" y="71"/>
                    <a:pt x="17" y="76"/>
                    <a:pt x="26" y="79"/>
                  </a:cubicBezTo>
                  <a:cubicBezTo>
                    <a:pt x="35" y="83"/>
                    <a:pt x="46" y="85"/>
                    <a:pt x="58" y="85"/>
                  </a:cubicBezTo>
                  <a:cubicBezTo>
                    <a:pt x="74" y="85"/>
                    <a:pt x="88" y="81"/>
                    <a:pt x="99" y="75"/>
                  </a:cubicBezTo>
                  <a:cubicBezTo>
                    <a:pt x="104" y="72"/>
                    <a:pt x="108" y="69"/>
                    <a:pt x="111" y="65"/>
                  </a:cubicBezTo>
                  <a:cubicBezTo>
                    <a:pt x="114" y="60"/>
                    <a:pt x="116" y="56"/>
                    <a:pt x="116" y="51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2" y="55"/>
                    <a:pt x="111" y="59"/>
                    <a:pt x="108" y="62"/>
                  </a:cubicBezTo>
                  <a:cubicBezTo>
                    <a:pt x="104" y="67"/>
                    <a:pt x="97" y="72"/>
                    <a:pt x="89" y="76"/>
                  </a:cubicBezTo>
                  <a:cubicBezTo>
                    <a:pt x="80" y="79"/>
                    <a:pt x="70" y="81"/>
                    <a:pt x="58" y="81"/>
                  </a:cubicBezTo>
                  <a:cubicBezTo>
                    <a:pt x="43" y="81"/>
                    <a:pt x="29" y="77"/>
                    <a:pt x="20" y="72"/>
                  </a:cubicBezTo>
                  <a:cubicBezTo>
                    <a:pt x="15" y="69"/>
                    <a:pt x="11" y="66"/>
                    <a:pt x="8" y="62"/>
                  </a:cubicBezTo>
                  <a:cubicBezTo>
                    <a:pt x="6" y="59"/>
                    <a:pt x="4" y="55"/>
                    <a:pt x="4" y="5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3" name="Oval 66">
              <a:extLst>
                <a:ext uri="{FF2B5EF4-FFF2-40B4-BE49-F238E27FC236}">
                  <a16:creationId xmlns:a16="http://schemas.microsoft.com/office/drawing/2014/main" id="{C3079948-DC15-4E30-B9E8-996A804B6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2" y="922"/>
              <a:ext cx="141" cy="52"/>
            </a:xfrm>
            <a:prstGeom prst="ellipse">
              <a:avLst/>
            </a:prstGeom>
            <a:solidFill>
              <a:srgbClr val="9CB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194" name="Freeform 67">
              <a:extLst>
                <a:ext uri="{FF2B5EF4-FFF2-40B4-BE49-F238E27FC236}">
                  <a16:creationId xmlns:a16="http://schemas.microsoft.com/office/drawing/2014/main" id="{75C66442-DEEC-4B9F-A80A-C99B62FFA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920"/>
              <a:ext cx="146" cy="56"/>
            </a:xfrm>
            <a:custGeom>
              <a:avLst/>
              <a:gdLst>
                <a:gd name="T0" fmla="*/ 227 w 116"/>
                <a:gd name="T1" fmla="*/ 45 h 45"/>
                <a:gd name="T2" fmla="*/ 223 w 116"/>
                <a:gd name="T3" fmla="*/ 45 h 45"/>
                <a:gd name="T4" fmla="*/ 215 w 116"/>
                <a:gd name="T5" fmla="*/ 56 h 45"/>
                <a:gd name="T6" fmla="*/ 177 w 116"/>
                <a:gd name="T7" fmla="*/ 72 h 45"/>
                <a:gd name="T8" fmla="*/ 116 w 116"/>
                <a:gd name="T9" fmla="*/ 78 h 45"/>
                <a:gd name="T10" fmla="*/ 38 w 116"/>
                <a:gd name="T11" fmla="*/ 68 h 45"/>
                <a:gd name="T12" fmla="*/ 16 w 116"/>
                <a:gd name="T13" fmla="*/ 56 h 45"/>
                <a:gd name="T14" fmla="*/ 8 w 116"/>
                <a:gd name="T15" fmla="*/ 45 h 45"/>
                <a:gd name="T16" fmla="*/ 16 w 116"/>
                <a:gd name="T17" fmla="*/ 31 h 45"/>
                <a:gd name="T18" fmla="*/ 55 w 116"/>
                <a:gd name="T19" fmla="*/ 15 h 45"/>
                <a:gd name="T20" fmla="*/ 116 w 116"/>
                <a:gd name="T21" fmla="*/ 7 h 45"/>
                <a:gd name="T22" fmla="*/ 194 w 116"/>
                <a:gd name="T23" fmla="*/ 19 h 45"/>
                <a:gd name="T24" fmla="*/ 215 w 116"/>
                <a:gd name="T25" fmla="*/ 31 h 45"/>
                <a:gd name="T26" fmla="*/ 223 w 116"/>
                <a:gd name="T27" fmla="*/ 45 h 45"/>
                <a:gd name="T28" fmla="*/ 227 w 116"/>
                <a:gd name="T29" fmla="*/ 45 h 45"/>
                <a:gd name="T30" fmla="*/ 232 w 116"/>
                <a:gd name="T31" fmla="*/ 45 h 45"/>
                <a:gd name="T32" fmla="*/ 222 w 116"/>
                <a:gd name="T33" fmla="*/ 25 h 45"/>
                <a:gd name="T34" fmla="*/ 179 w 116"/>
                <a:gd name="T35" fmla="*/ 7 h 45"/>
                <a:gd name="T36" fmla="*/ 116 w 116"/>
                <a:gd name="T37" fmla="*/ 0 h 45"/>
                <a:gd name="T38" fmla="*/ 37 w 116"/>
                <a:gd name="T39" fmla="*/ 11 h 45"/>
                <a:gd name="T40" fmla="*/ 10 w 116"/>
                <a:gd name="T41" fmla="*/ 25 h 45"/>
                <a:gd name="T42" fmla="*/ 0 w 116"/>
                <a:gd name="T43" fmla="*/ 45 h 45"/>
                <a:gd name="T44" fmla="*/ 10 w 116"/>
                <a:gd name="T45" fmla="*/ 62 h 45"/>
                <a:gd name="T46" fmla="*/ 54 w 116"/>
                <a:gd name="T47" fmla="*/ 81 h 45"/>
                <a:gd name="T48" fmla="*/ 116 w 116"/>
                <a:gd name="T49" fmla="*/ 87 h 45"/>
                <a:gd name="T50" fmla="*/ 198 w 116"/>
                <a:gd name="T51" fmla="*/ 76 h 45"/>
                <a:gd name="T52" fmla="*/ 222 w 116"/>
                <a:gd name="T53" fmla="*/ 62 h 45"/>
                <a:gd name="T54" fmla="*/ 232 w 116"/>
                <a:gd name="T55" fmla="*/ 45 h 45"/>
                <a:gd name="T56" fmla="*/ 227 w 116"/>
                <a:gd name="T57" fmla="*/ 45 h 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16" h="45">
                  <a:moveTo>
                    <a:pt x="114" y="23"/>
                  </a:moveTo>
                  <a:cubicBezTo>
                    <a:pt x="112" y="23"/>
                    <a:pt x="112" y="23"/>
                    <a:pt x="112" y="23"/>
                  </a:cubicBezTo>
                  <a:cubicBezTo>
                    <a:pt x="112" y="25"/>
                    <a:pt x="111" y="27"/>
                    <a:pt x="108" y="29"/>
                  </a:cubicBezTo>
                  <a:cubicBezTo>
                    <a:pt x="105" y="33"/>
                    <a:pt x="98" y="36"/>
                    <a:pt x="89" y="38"/>
                  </a:cubicBezTo>
                  <a:cubicBezTo>
                    <a:pt x="80" y="40"/>
                    <a:pt x="70" y="41"/>
                    <a:pt x="58" y="41"/>
                  </a:cubicBezTo>
                  <a:cubicBezTo>
                    <a:pt x="43" y="41"/>
                    <a:pt x="29" y="39"/>
                    <a:pt x="19" y="35"/>
                  </a:cubicBezTo>
                  <a:cubicBezTo>
                    <a:pt x="15" y="34"/>
                    <a:pt x="11" y="31"/>
                    <a:pt x="8" y="29"/>
                  </a:cubicBezTo>
                  <a:cubicBezTo>
                    <a:pt x="6" y="27"/>
                    <a:pt x="4" y="25"/>
                    <a:pt x="4" y="23"/>
                  </a:cubicBezTo>
                  <a:cubicBezTo>
                    <a:pt x="4" y="21"/>
                    <a:pt x="6" y="18"/>
                    <a:pt x="8" y="16"/>
                  </a:cubicBezTo>
                  <a:cubicBezTo>
                    <a:pt x="12" y="13"/>
                    <a:pt x="19" y="10"/>
                    <a:pt x="28" y="8"/>
                  </a:cubicBezTo>
                  <a:cubicBezTo>
                    <a:pt x="36" y="5"/>
                    <a:pt x="47" y="4"/>
                    <a:pt x="58" y="4"/>
                  </a:cubicBezTo>
                  <a:cubicBezTo>
                    <a:pt x="74" y="4"/>
                    <a:pt x="87" y="6"/>
                    <a:pt x="97" y="10"/>
                  </a:cubicBezTo>
                  <a:cubicBezTo>
                    <a:pt x="102" y="12"/>
                    <a:pt x="106" y="14"/>
                    <a:pt x="108" y="16"/>
                  </a:cubicBezTo>
                  <a:cubicBezTo>
                    <a:pt x="111" y="18"/>
                    <a:pt x="112" y="21"/>
                    <a:pt x="112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6" y="19"/>
                    <a:pt x="114" y="16"/>
                    <a:pt x="111" y="13"/>
                  </a:cubicBezTo>
                  <a:cubicBezTo>
                    <a:pt x="106" y="9"/>
                    <a:pt x="99" y="6"/>
                    <a:pt x="90" y="4"/>
                  </a:cubicBezTo>
                  <a:cubicBezTo>
                    <a:pt x="81" y="1"/>
                    <a:pt x="70" y="0"/>
                    <a:pt x="58" y="0"/>
                  </a:cubicBezTo>
                  <a:cubicBezTo>
                    <a:pt x="43" y="0"/>
                    <a:pt x="28" y="2"/>
                    <a:pt x="18" y="6"/>
                  </a:cubicBezTo>
                  <a:cubicBezTo>
                    <a:pt x="13" y="8"/>
                    <a:pt x="9" y="10"/>
                    <a:pt x="5" y="13"/>
                  </a:cubicBezTo>
                  <a:cubicBezTo>
                    <a:pt x="2" y="16"/>
                    <a:pt x="0" y="19"/>
                    <a:pt x="0" y="23"/>
                  </a:cubicBezTo>
                  <a:cubicBezTo>
                    <a:pt x="0" y="26"/>
                    <a:pt x="2" y="30"/>
                    <a:pt x="5" y="32"/>
                  </a:cubicBezTo>
                  <a:cubicBezTo>
                    <a:pt x="10" y="36"/>
                    <a:pt x="17" y="39"/>
                    <a:pt x="27" y="42"/>
                  </a:cubicBezTo>
                  <a:cubicBezTo>
                    <a:pt x="36" y="44"/>
                    <a:pt x="47" y="45"/>
                    <a:pt x="58" y="45"/>
                  </a:cubicBezTo>
                  <a:cubicBezTo>
                    <a:pt x="74" y="45"/>
                    <a:pt x="88" y="43"/>
                    <a:pt x="99" y="39"/>
                  </a:cubicBezTo>
                  <a:cubicBezTo>
                    <a:pt x="104" y="37"/>
                    <a:pt x="108" y="35"/>
                    <a:pt x="111" y="32"/>
                  </a:cubicBezTo>
                  <a:cubicBezTo>
                    <a:pt x="114" y="30"/>
                    <a:pt x="116" y="26"/>
                    <a:pt x="116" y="23"/>
                  </a:cubicBezTo>
                  <a:lnTo>
                    <a:pt x="114" y="2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5" name="Freeform 68">
              <a:extLst>
                <a:ext uri="{FF2B5EF4-FFF2-40B4-BE49-F238E27FC236}">
                  <a16:creationId xmlns:a16="http://schemas.microsoft.com/office/drawing/2014/main" id="{14487A5A-58E2-4C23-90AA-92B2155C9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980"/>
              <a:ext cx="318" cy="190"/>
            </a:xfrm>
            <a:custGeom>
              <a:avLst/>
              <a:gdLst>
                <a:gd name="T0" fmla="*/ 268 w 252"/>
                <a:gd name="T1" fmla="*/ 0 h 152"/>
                <a:gd name="T2" fmla="*/ 6 w 252"/>
                <a:gd name="T3" fmla="*/ 138 h 152"/>
                <a:gd name="T4" fmla="*/ 506 w 252"/>
                <a:gd name="T5" fmla="*/ 294 h 152"/>
                <a:gd name="T6" fmla="*/ 74 w 252"/>
                <a:gd name="T7" fmla="*/ 138 h 152"/>
                <a:gd name="T8" fmla="*/ 268 w 252"/>
                <a:gd name="T9" fmla="*/ 0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" h="152">
                  <a:moveTo>
                    <a:pt x="133" y="0"/>
                  </a:moveTo>
                  <a:cubicBezTo>
                    <a:pt x="133" y="0"/>
                    <a:pt x="6" y="24"/>
                    <a:pt x="3" y="70"/>
                  </a:cubicBezTo>
                  <a:cubicBezTo>
                    <a:pt x="0" y="116"/>
                    <a:pt x="155" y="152"/>
                    <a:pt x="252" y="150"/>
                  </a:cubicBezTo>
                  <a:cubicBezTo>
                    <a:pt x="252" y="150"/>
                    <a:pt x="30" y="126"/>
                    <a:pt x="37" y="70"/>
                  </a:cubicBezTo>
                  <a:cubicBezTo>
                    <a:pt x="43" y="13"/>
                    <a:pt x="133" y="0"/>
                    <a:pt x="133" y="0"/>
                  </a:cubicBezTo>
                </a:path>
              </a:pathLst>
            </a:custGeom>
            <a:solidFill>
              <a:srgbClr val="AE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6" name="Freeform 69">
              <a:extLst>
                <a:ext uri="{FF2B5EF4-FFF2-40B4-BE49-F238E27FC236}">
                  <a16:creationId xmlns:a16="http://schemas.microsoft.com/office/drawing/2014/main" id="{890D0F7C-B03C-401D-8F77-5D42F9D26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007"/>
              <a:ext cx="150" cy="56"/>
            </a:xfrm>
            <a:custGeom>
              <a:avLst/>
              <a:gdLst>
                <a:gd name="T0" fmla="*/ 92 w 119"/>
                <a:gd name="T1" fmla="*/ 0 h 44"/>
                <a:gd name="T2" fmla="*/ 238 w 119"/>
                <a:gd name="T3" fmla="*/ 90 h 44"/>
                <a:gd name="T4" fmla="*/ 92 w 119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44">
                  <a:moveTo>
                    <a:pt x="46" y="0"/>
                  </a:moveTo>
                  <a:cubicBezTo>
                    <a:pt x="46" y="0"/>
                    <a:pt x="35" y="43"/>
                    <a:pt x="119" y="44"/>
                  </a:cubicBezTo>
                  <a:cubicBezTo>
                    <a:pt x="119" y="44"/>
                    <a:pt x="0" y="43"/>
                    <a:pt x="46" y="0"/>
                  </a:cubicBezTo>
                  <a:close/>
                </a:path>
              </a:pathLst>
            </a:custGeom>
            <a:solidFill>
              <a:srgbClr val="AE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7" name="Freeform 70">
              <a:extLst>
                <a:ext uri="{FF2B5EF4-FFF2-40B4-BE49-F238E27FC236}">
                  <a16:creationId xmlns:a16="http://schemas.microsoft.com/office/drawing/2014/main" id="{682A7189-63F0-43D3-AC9B-BB0C3B9A3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970"/>
              <a:ext cx="85" cy="83"/>
            </a:xfrm>
            <a:custGeom>
              <a:avLst/>
              <a:gdLst>
                <a:gd name="T0" fmla="*/ 6 w 67"/>
                <a:gd name="T1" fmla="*/ 0 h 66"/>
                <a:gd name="T2" fmla="*/ 8 w 67"/>
                <a:gd name="T3" fmla="*/ 75 h 66"/>
                <a:gd name="T4" fmla="*/ 137 w 67"/>
                <a:gd name="T5" fmla="*/ 118 h 66"/>
                <a:gd name="T6" fmla="*/ 18 w 67"/>
                <a:gd name="T7" fmla="*/ 45 h 66"/>
                <a:gd name="T8" fmla="*/ 6 w 67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6">
                  <a:moveTo>
                    <a:pt x="3" y="0"/>
                  </a:moveTo>
                  <a:cubicBezTo>
                    <a:pt x="3" y="0"/>
                    <a:pt x="0" y="30"/>
                    <a:pt x="4" y="38"/>
                  </a:cubicBezTo>
                  <a:cubicBezTo>
                    <a:pt x="9" y="47"/>
                    <a:pt x="31" y="66"/>
                    <a:pt x="67" y="60"/>
                  </a:cubicBezTo>
                  <a:cubicBezTo>
                    <a:pt x="67" y="60"/>
                    <a:pt x="10" y="40"/>
                    <a:pt x="9" y="23"/>
                  </a:cubicBezTo>
                  <a:cubicBezTo>
                    <a:pt x="9" y="7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AE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8" name="Freeform 71">
              <a:extLst>
                <a:ext uri="{FF2B5EF4-FFF2-40B4-BE49-F238E27FC236}">
                  <a16:creationId xmlns:a16="http://schemas.microsoft.com/office/drawing/2014/main" id="{4A0CF11E-7CE5-403E-8D52-C012C5A29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106"/>
              <a:ext cx="257" cy="171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118 h 136"/>
                <a:gd name="T4" fmla="*/ 408 w 204"/>
                <a:gd name="T5" fmla="*/ 270 h 136"/>
                <a:gd name="T6" fmla="*/ 25 w 204"/>
                <a:gd name="T7" fmla="*/ 111 h 136"/>
                <a:gd name="T8" fmla="*/ 24 w 204"/>
                <a:gd name="T9" fmla="*/ 24 h 136"/>
                <a:gd name="T10" fmla="*/ 0 w 204"/>
                <a:gd name="T11" fmla="*/ 0 h 1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4" h="136">
                  <a:moveTo>
                    <a:pt x="0" y="0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12" y="119"/>
                    <a:pt x="204" y="136"/>
                  </a:cubicBezTo>
                  <a:cubicBezTo>
                    <a:pt x="204" y="136"/>
                    <a:pt x="68" y="127"/>
                    <a:pt x="13" y="56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9CB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9" name="Freeform 72">
              <a:extLst>
                <a:ext uri="{FF2B5EF4-FFF2-40B4-BE49-F238E27FC236}">
                  <a16:creationId xmlns:a16="http://schemas.microsoft.com/office/drawing/2014/main" id="{90B051D1-8CD4-4C75-BC2D-61D1F0DE8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104"/>
              <a:ext cx="108" cy="148"/>
            </a:xfrm>
            <a:custGeom>
              <a:avLst/>
              <a:gdLst>
                <a:gd name="T0" fmla="*/ 174 w 85"/>
                <a:gd name="T1" fmla="*/ 0 h 118"/>
                <a:gd name="T2" fmla="*/ 174 w 85"/>
                <a:gd name="T3" fmla="*/ 124 h 118"/>
                <a:gd name="T4" fmla="*/ 0 w 85"/>
                <a:gd name="T5" fmla="*/ 233 h 118"/>
                <a:gd name="T6" fmla="*/ 0 w 85"/>
                <a:gd name="T7" fmla="*/ 92 h 118"/>
                <a:gd name="T8" fmla="*/ 174 w 85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18">
                  <a:moveTo>
                    <a:pt x="85" y="0"/>
                  </a:moveTo>
                  <a:cubicBezTo>
                    <a:pt x="85" y="63"/>
                    <a:pt x="85" y="63"/>
                    <a:pt x="85" y="63"/>
                  </a:cubicBezTo>
                  <a:cubicBezTo>
                    <a:pt x="85" y="63"/>
                    <a:pt x="85" y="92"/>
                    <a:pt x="0" y="118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61" y="33"/>
                    <a:pt x="85" y="0"/>
                  </a:cubicBezTo>
                  <a:close/>
                </a:path>
              </a:pathLst>
            </a:custGeom>
            <a:solidFill>
              <a:srgbClr val="679B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0" name="Freeform 73">
              <a:extLst>
                <a:ext uri="{FF2B5EF4-FFF2-40B4-BE49-F238E27FC236}">
                  <a16:creationId xmlns:a16="http://schemas.microsoft.com/office/drawing/2014/main" id="{9A17A250-2DE4-41E4-99BA-FE27A70D3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1165"/>
              <a:ext cx="11" cy="92"/>
            </a:xfrm>
            <a:custGeom>
              <a:avLst/>
              <a:gdLst>
                <a:gd name="T0" fmla="*/ 11 w 11"/>
                <a:gd name="T1" fmla="*/ 0 h 92"/>
                <a:gd name="T2" fmla="*/ 11 w 11"/>
                <a:gd name="T3" fmla="*/ 88 h 92"/>
                <a:gd name="T4" fmla="*/ 0 w 11"/>
                <a:gd name="T5" fmla="*/ 92 h 92"/>
                <a:gd name="T6" fmla="*/ 1 w 11"/>
                <a:gd name="T7" fmla="*/ 3 h 92"/>
                <a:gd name="T8" fmla="*/ 11 w 11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92">
                  <a:moveTo>
                    <a:pt x="11" y="0"/>
                  </a:moveTo>
                  <a:lnTo>
                    <a:pt x="11" y="88"/>
                  </a:lnTo>
                  <a:lnTo>
                    <a:pt x="0" y="92"/>
                  </a:lnTo>
                  <a:lnTo>
                    <a:pt x="1" y="3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679B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1" name="Freeform 74">
              <a:extLst>
                <a:ext uri="{FF2B5EF4-FFF2-40B4-BE49-F238E27FC236}">
                  <a16:creationId xmlns:a16="http://schemas.microsoft.com/office/drawing/2014/main" id="{C7691816-DA5A-4D62-AC76-CD4C1C312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1170"/>
              <a:ext cx="21" cy="94"/>
            </a:xfrm>
            <a:custGeom>
              <a:avLst/>
              <a:gdLst>
                <a:gd name="T0" fmla="*/ 21 w 21"/>
                <a:gd name="T1" fmla="*/ 0 h 94"/>
                <a:gd name="T2" fmla="*/ 19 w 21"/>
                <a:gd name="T3" fmla="*/ 89 h 94"/>
                <a:gd name="T4" fmla="*/ 0 w 21"/>
                <a:gd name="T5" fmla="*/ 94 h 94"/>
                <a:gd name="T6" fmla="*/ 21 w 21"/>
                <a:gd name="T7" fmla="*/ 0 h 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94">
                  <a:moveTo>
                    <a:pt x="21" y="0"/>
                  </a:moveTo>
                  <a:lnTo>
                    <a:pt x="19" y="89"/>
                  </a:lnTo>
                  <a:lnTo>
                    <a:pt x="0" y="9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679B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Freeform 75">
              <a:extLst>
                <a:ext uri="{FF2B5EF4-FFF2-40B4-BE49-F238E27FC236}">
                  <a16:creationId xmlns:a16="http://schemas.microsoft.com/office/drawing/2014/main" id="{C549271B-7FB2-4712-89B0-F0C17E677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966"/>
              <a:ext cx="29" cy="52"/>
            </a:xfrm>
            <a:custGeom>
              <a:avLst/>
              <a:gdLst>
                <a:gd name="T0" fmla="*/ 0 w 23"/>
                <a:gd name="T1" fmla="*/ 16 h 41"/>
                <a:gd name="T2" fmla="*/ 47 w 23"/>
                <a:gd name="T3" fmla="*/ 0 h 41"/>
                <a:gd name="T4" fmla="*/ 47 w 23"/>
                <a:gd name="T5" fmla="*/ 84 h 41"/>
                <a:gd name="T6" fmla="*/ 0 w 23"/>
                <a:gd name="T7" fmla="*/ 16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1">
                  <a:moveTo>
                    <a:pt x="0" y="8"/>
                  </a:moveTo>
                  <a:cubicBezTo>
                    <a:pt x="0" y="8"/>
                    <a:pt x="16" y="6"/>
                    <a:pt x="23" y="0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1" y="14"/>
                    <a:pt x="0" y="8"/>
                  </a:cubicBezTo>
                  <a:close/>
                </a:path>
              </a:pathLst>
            </a:custGeom>
            <a:solidFill>
              <a:srgbClr val="7EA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Oval 76">
              <a:extLst>
                <a:ext uri="{FF2B5EF4-FFF2-40B4-BE49-F238E27FC236}">
                  <a16:creationId xmlns:a16="http://schemas.microsoft.com/office/drawing/2014/main" id="{8FC85A19-D0C9-4D01-85E1-95362D518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7" y="939"/>
              <a:ext cx="56" cy="18"/>
            </a:xfrm>
            <a:prstGeom prst="ellipse">
              <a:avLst/>
            </a:prstGeom>
            <a:solidFill>
              <a:srgbClr val="AE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04" name="Freeform 77">
              <a:extLst>
                <a:ext uri="{FF2B5EF4-FFF2-40B4-BE49-F238E27FC236}">
                  <a16:creationId xmlns:a16="http://schemas.microsoft.com/office/drawing/2014/main" id="{F8022F70-C1A3-4A5D-A56C-73AF30A58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3121"/>
              <a:ext cx="91" cy="78"/>
            </a:xfrm>
            <a:custGeom>
              <a:avLst/>
              <a:gdLst>
                <a:gd name="T0" fmla="*/ 25 w 72"/>
                <a:gd name="T1" fmla="*/ 0 h 62"/>
                <a:gd name="T2" fmla="*/ 6 w 72"/>
                <a:gd name="T3" fmla="*/ 29 h 62"/>
                <a:gd name="T4" fmla="*/ 0 w 72"/>
                <a:gd name="T5" fmla="*/ 62 h 62"/>
                <a:gd name="T6" fmla="*/ 1 w 72"/>
                <a:gd name="T7" fmla="*/ 79 h 62"/>
                <a:gd name="T8" fmla="*/ 6 w 72"/>
                <a:gd name="T9" fmla="*/ 82 h 62"/>
                <a:gd name="T10" fmla="*/ 6 w 72"/>
                <a:gd name="T11" fmla="*/ 82 h 62"/>
                <a:gd name="T12" fmla="*/ 23 w 72"/>
                <a:gd name="T13" fmla="*/ 75 h 62"/>
                <a:gd name="T14" fmla="*/ 34 w 72"/>
                <a:gd name="T15" fmla="*/ 55 h 62"/>
                <a:gd name="T16" fmla="*/ 38 w 72"/>
                <a:gd name="T17" fmla="*/ 49 h 62"/>
                <a:gd name="T18" fmla="*/ 44 w 72"/>
                <a:gd name="T19" fmla="*/ 48 h 62"/>
                <a:gd name="T20" fmla="*/ 44 w 72"/>
                <a:gd name="T21" fmla="*/ 48 h 62"/>
                <a:gd name="T22" fmla="*/ 47 w 72"/>
                <a:gd name="T23" fmla="*/ 48 h 62"/>
                <a:gd name="T24" fmla="*/ 48 w 72"/>
                <a:gd name="T25" fmla="*/ 48 h 62"/>
                <a:gd name="T26" fmla="*/ 53 w 72"/>
                <a:gd name="T27" fmla="*/ 54 h 62"/>
                <a:gd name="T28" fmla="*/ 53 w 72"/>
                <a:gd name="T29" fmla="*/ 72 h 62"/>
                <a:gd name="T30" fmla="*/ 56 w 72"/>
                <a:gd name="T31" fmla="*/ 92 h 62"/>
                <a:gd name="T32" fmla="*/ 64 w 72"/>
                <a:gd name="T33" fmla="*/ 102 h 62"/>
                <a:gd name="T34" fmla="*/ 73 w 72"/>
                <a:gd name="T35" fmla="*/ 108 h 62"/>
                <a:gd name="T36" fmla="*/ 81 w 72"/>
                <a:gd name="T37" fmla="*/ 103 h 62"/>
                <a:gd name="T38" fmla="*/ 90 w 72"/>
                <a:gd name="T39" fmla="*/ 94 h 62"/>
                <a:gd name="T40" fmla="*/ 97 w 72"/>
                <a:gd name="T41" fmla="*/ 91 h 62"/>
                <a:gd name="T42" fmla="*/ 97 w 72"/>
                <a:gd name="T43" fmla="*/ 91 h 62"/>
                <a:gd name="T44" fmla="*/ 99 w 72"/>
                <a:gd name="T45" fmla="*/ 91 h 62"/>
                <a:gd name="T46" fmla="*/ 105 w 72"/>
                <a:gd name="T47" fmla="*/ 93 h 62"/>
                <a:gd name="T48" fmla="*/ 120 w 72"/>
                <a:gd name="T49" fmla="*/ 111 h 62"/>
                <a:gd name="T50" fmla="*/ 129 w 72"/>
                <a:gd name="T51" fmla="*/ 118 h 62"/>
                <a:gd name="T52" fmla="*/ 140 w 72"/>
                <a:gd name="T53" fmla="*/ 123 h 62"/>
                <a:gd name="T54" fmla="*/ 145 w 72"/>
                <a:gd name="T55" fmla="*/ 118 h 62"/>
                <a:gd name="T56" fmla="*/ 140 w 72"/>
                <a:gd name="T57" fmla="*/ 116 h 62"/>
                <a:gd name="T58" fmla="*/ 131 w 72"/>
                <a:gd name="T59" fmla="*/ 109 h 62"/>
                <a:gd name="T60" fmla="*/ 115 w 72"/>
                <a:gd name="T61" fmla="*/ 93 h 62"/>
                <a:gd name="T62" fmla="*/ 109 w 72"/>
                <a:gd name="T63" fmla="*/ 86 h 62"/>
                <a:gd name="T64" fmla="*/ 99 w 72"/>
                <a:gd name="T65" fmla="*/ 82 h 62"/>
                <a:gd name="T66" fmla="*/ 95 w 72"/>
                <a:gd name="T67" fmla="*/ 82 h 62"/>
                <a:gd name="T68" fmla="*/ 95 w 72"/>
                <a:gd name="T69" fmla="*/ 82 h 62"/>
                <a:gd name="T70" fmla="*/ 81 w 72"/>
                <a:gd name="T71" fmla="*/ 92 h 62"/>
                <a:gd name="T72" fmla="*/ 75 w 72"/>
                <a:gd name="T73" fmla="*/ 98 h 62"/>
                <a:gd name="T74" fmla="*/ 73 w 72"/>
                <a:gd name="T75" fmla="*/ 99 h 62"/>
                <a:gd name="T76" fmla="*/ 71 w 72"/>
                <a:gd name="T77" fmla="*/ 98 h 62"/>
                <a:gd name="T78" fmla="*/ 64 w 72"/>
                <a:gd name="T79" fmla="*/ 87 h 62"/>
                <a:gd name="T80" fmla="*/ 61 w 72"/>
                <a:gd name="T81" fmla="*/ 75 h 62"/>
                <a:gd name="T82" fmla="*/ 61 w 72"/>
                <a:gd name="T83" fmla="*/ 54 h 62"/>
                <a:gd name="T84" fmla="*/ 56 w 72"/>
                <a:gd name="T85" fmla="*/ 44 h 62"/>
                <a:gd name="T86" fmla="*/ 47 w 72"/>
                <a:gd name="T87" fmla="*/ 39 h 62"/>
                <a:gd name="T88" fmla="*/ 44 w 72"/>
                <a:gd name="T89" fmla="*/ 39 h 62"/>
                <a:gd name="T90" fmla="*/ 44 w 72"/>
                <a:gd name="T91" fmla="*/ 39 h 62"/>
                <a:gd name="T92" fmla="*/ 30 w 72"/>
                <a:gd name="T93" fmla="*/ 45 h 62"/>
                <a:gd name="T94" fmla="*/ 20 w 72"/>
                <a:gd name="T95" fmla="*/ 67 h 62"/>
                <a:gd name="T96" fmla="*/ 14 w 72"/>
                <a:gd name="T97" fmla="*/ 72 h 62"/>
                <a:gd name="T98" fmla="*/ 6 w 72"/>
                <a:gd name="T99" fmla="*/ 74 h 62"/>
                <a:gd name="T100" fmla="*/ 6 w 72"/>
                <a:gd name="T101" fmla="*/ 74 h 62"/>
                <a:gd name="T102" fmla="*/ 6 w 72"/>
                <a:gd name="T103" fmla="*/ 78 h 62"/>
                <a:gd name="T104" fmla="*/ 10 w 72"/>
                <a:gd name="T105" fmla="*/ 78 h 62"/>
                <a:gd name="T106" fmla="*/ 8 w 72"/>
                <a:gd name="T107" fmla="*/ 62 h 62"/>
                <a:gd name="T108" fmla="*/ 14 w 72"/>
                <a:gd name="T109" fmla="*/ 30 h 62"/>
                <a:gd name="T110" fmla="*/ 30 w 72"/>
                <a:gd name="T111" fmla="*/ 8 h 62"/>
                <a:gd name="T112" fmla="*/ 30 w 72"/>
                <a:gd name="T113" fmla="*/ 1 h 62"/>
                <a:gd name="T114" fmla="*/ 25 w 72"/>
                <a:gd name="T115" fmla="*/ 0 h 6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2" h="62">
                  <a:moveTo>
                    <a:pt x="13" y="0"/>
                  </a:moveTo>
                  <a:cubicBezTo>
                    <a:pt x="9" y="3"/>
                    <a:pt x="5" y="8"/>
                    <a:pt x="3" y="14"/>
                  </a:cubicBezTo>
                  <a:cubicBezTo>
                    <a:pt x="1" y="19"/>
                    <a:pt x="0" y="26"/>
                    <a:pt x="0" y="31"/>
                  </a:cubicBezTo>
                  <a:cubicBezTo>
                    <a:pt x="0" y="35"/>
                    <a:pt x="0" y="38"/>
                    <a:pt x="1" y="40"/>
                  </a:cubicBezTo>
                  <a:cubicBezTo>
                    <a:pt x="1" y="41"/>
                    <a:pt x="2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7" y="41"/>
                    <a:pt x="9" y="40"/>
                    <a:pt x="11" y="38"/>
                  </a:cubicBezTo>
                  <a:cubicBezTo>
                    <a:pt x="13" y="35"/>
                    <a:pt x="15" y="31"/>
                    <a:pt x="17" y="28"/>
                  </a:cubicBezTo>
                  <a:cubicBezTo>
                    <a:pt x="18" y="27"/>
                    <a:pt x="19" y="26"/>
                    <a:pt x="19" y="25"/>
                  </a:cubicBezTo>
                  <a:cubicBezTo>
                    <a:pt x="20" y="24"/>
                    <a:pt x="21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4" y="24"/>
                    <a:pt x="24" y="24"/>
                  </a:cubicBezTo>
                  <a:cubicBezTo>
                    <a:pt x="25" y="24"/>
                    <a:pt x="25" y="25"/>
                    <a:pt x="26" y="27"/>
                  </a:cubicBezTo>
                  <a:cubicBezTo>
                    <a:pt x="26" y="29"/>
                    <a:pt x="26" y="32"/>
                    <a:pt x="26" y="36"/>
                  </a:cubicBezTo>
                  <a:cubicBezTo>
                    <a:pt x="26" y="39"/>
                    <a:pt x="27" y="43"/>
                    <a:pt x="28" y="46"/>
                  </a:cubicBezTo>
                  <a:cubicBezTo>
                    <a:pt x="29" y="48"/>
                    <a:pt x="31" y="50"/>
                    <a:pt x="32" y="51"/>
                  </a:cubicBezTo>
                  <a:cubicBezTo>
                    <a:pt x="33" y="53"/>
                    <a:pt x="34" y="54"/>
                    <a:pt x="36" y="54"/>
                  </a:cubicBezTo>
                  <a:cubicBezTo>
                    <a:pt x="38" y="54"/>
                    <a:pt x="39" y="53"/>
                    <a:pt x="40" y="52"/>
                  </a:cubicBezTo>
                  <a:cubicBezTo>
                    <a:pt x="41" y="51"/>
                    <a:pt x="43" y="49"/>
                    <a:pt x="44" y="48"/>
                  </a:cubicBezTo>
                  <a:cubicBezTo>
                    <a:pt x="45" y="46"/>
                    <a:pt x="47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51" y="46"/>
                    <a:pt x="52" y="47"/>
                  </a:cubicBezTo>
                  <a:cubicBezTo>
                    <a:pt x="54" y="49"/>
                    <a:pt x="57" y="52"/>
                    <a:pt x="59" y="56"/>
                  </a:cubicBezTo>
                  <a:cubicBezTo>
                    <a:pt x="61" y="57"/>
                    <a:pt x="62" y="59"/>
                    <a:pt x="64" y="60"/>
                  </a:cubicBezTo>
                  <a:cubicBezTo>
                    <a:pt x="66" y="61"/>
                    <a:pt x="68" y="62"/>
                    <a:pt x="70" y="62"/>
                  </a:cubicBezTo>
                  <a:cubicBezTo>
                    <a:pt x="71" y="62"/>
                    <a:pt x="72" y="61"/>
                    <a:pt x="72" y="60"/>
                  </a:cubicBezTo>
                  <a:cubicBezTo>
                    <a:pt x="72" y="59"/>
                    <a:pt x="71" y="58"/>
                    <a:pt x="70" y="58"/>
                  </a:cubicBezTo>
                  <a:cubicBezTo>
                    <a:pt x="68" y="58"/>
                    <a:pt x="67" y="57"/>
                    <a:pt x="65" y="55"/>
                  </a:cubicBezTo>
                  <a:cubicBezTo>
                    <a:pt x="62" y="53"/>
                    <a:pt x="60" y="50"/>
                    <a:pt x="57" y="47"/>
                  </a:cubicBezTo>
                  <a:cubicBezTo>
                    <a:pt x="56" y="45"/>
                    <a:pt x="55" y="44"/>
                    <a:pt x="54" y="43"/>
                  </a:cubicBezTo>
                  <a:cubicBezTo>
                    <a:pt x="52" y="42"/>
                    <a:pt x="50" y="41"/>
                    <a:pt x="49" y="41"/>
                  </a:cubicBezTo>
                  <a:cubicBezTo>
                    <a:pt x="48" y="41"/>
                    <a:pt x="48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4" y="42"/>
                    <a:pt x="41" y="44"/>
                    <a:pt x="40" y="46"/>
                  </a:cubicBezTo>
                  <a:cubicBezTo>
                    <a:pt x="39" y="47"/>
                    <a:pt x="38" y="48"/>
                    <a:pt x="37" y="49"/>
                  </a:cubicBezTo>
                  <a:cubicBezTo>
                    <a:pt x="37" y="50"/>
                    <a:pt x="36" y="50"/>
                    <a:pt x="36" y="50"/>
                  </a:cubicBezTo>
                  <a:cubicBezTo>
                    <a:pt x="36" y="50"/>
                    <a:pt x="35" y="50"/>
                    <a:pt x="35" y="49"/>
                  </a:cubicBezTo>
                  <a:cubicBezTo>
                    <a:pt x="34" y="48"/>
                    <a:pt x="33" y="46"/>
                    <a:pt x="32" y="44"/>
                  </a:cubicBezTo>
                  <a:cubicBezTo>
                    <a:pt x="31" y="42"/>
                    <a:pt x="31" y="40"/>
                    <a:pt x="30" y="38"/>
                  </a:cubicBezTo>
                  <a:cubicBezTo>
                    <a:pt x="30" y="34"/>
                    <a:pt x="30" y="30"/>
                    <a:pt x="30" y="27"/>
                  </a:cubicBezTo>
                  <a:cubicBezTo>
                    <a:pt x="29" y="25"/>
                    <a:pt x="29" y="23"/>
                    <a:pt x="28" y="22"/>
                  </a:cubicBezTo>
                  <a:cubicBezTo>
                    <a:pt x="27" y="20"/>
                    <a:pt x="25" y="20"/>
                    <a:pt x="23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19" y="20"/>
                    <a:pt x="17" y="21"/>
                    <a:pt x="15" y="23"/>
                  </a:cubicBezTo>
                  <a:cubicBezTo>
                    <a:pt x="13" y="26"/>
                    <a:pt x="12" y="30"/>
                    <a:pt x="10" y="33"/>
                  </a:cubicBezTo>
                  <a:cubicBezTo>
                    <a:pt x="9" y="34"/>
                    <a:pt x="8" y="35"/>
                    <a:pt x="7" y="36"/>
                  </a:cubicBezTo>
                  <a:cubicBezTo>
                    <a:pt x="6" y="37"/>
                    <a:pt x="5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4" y="37"/>
                    <a:pt x="4" y="34"/>
                    <a:pt x="4" y="31"/>
                  </a:cubicBezTo>
                  <a:cubicBezTo>
                    <a:pt x="4" y="26"/>
                    <a:pt x="5" y="20"/>
                    <a:pt x="7" y="15"/>
                  </a:cubicBezTo>
                  <a:cubicBezTo>
                    <a:pt x="9" y="10"/>
                    <a:pt x="12" y="5"/>
                    <a:pt x="15" y="4"/>
                  </a:cubicBezTo>
                  <a:cubicBezTo>
                    <a:pt x="16" y="3"/>
                    <a:pt x="16" y="2"/>
                    <a:pt x="15" y="1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Freeform 78">
              <a:extLst>
                <a:ext uri="{FF2B5EF4-FFF2-40B4-BE49-F238E27FC236}">
                  <a16:creationId xmlns:a16="http://schemas.microsoft.com/office/drawing/2014/main" id="{FADCB302-9FCB-405A-B5DE-419BD4E458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9" y="1298"/>
              <a:ext cx="297" cy="147"/>
            </a:xfrm>
            <a:custGeom>
              <a:avLst/>
              <a:gdLst>
                <a:gd name="T0" fmla="*/ 235 w 235"/>
                <a:gd name="T1" fmla="*/ 0 h 117"/>
                <a:gd name="T2" fmla="*/ 248 w 235"/>
                <a:gd name="T3" fmla="*/ 29 h 117"/>
                <a:gd name="T4" fmla="*/ 267 w 235"/>
                <a:gd name="T5" fmla="*/ 57 h 117"/>
                <a:gd name="T6" fmla="*/ 259 w 235"/>
                <a:gd name="T7" fmla="*/ 93 h 117"/>
                <a:gd name="T8" fmla="*/ 260 w 235"/>
                <a:gd name="T9" fmla="*/ 116 h 117"/>
                <a:gd name="T10" fmla="*/ 240 w 235"/>
                <a:gd name="T11" fmla="*/ 222 h 117"/>
                <a:gd name="T12" fmla="*/ 474 w 235"/>
                <a:gd name="T13" fmla="*/ 232 h 117"/>
                <a:gd name="T14" fmla="*/ 423 w 235"/>
                <a:gd name="T15" fmla="*/ 94 h 117"/>
                <a:gd name="T16" fmla="*/ 281 w 235"/>
                <a:gd name="T17" fmla="*/ 142 h 117"/>
                <a:gd name="T18" fmla="*/ 281 w 235"/>
                <a:gd name="T19" fmla="*/ 142 h 117"/>
                <a:gd name="T20" fmla="*/ 257 w 235"/>
                <a:gd name="T21" fmla="*/ 13 h 117"/>
                <a:gd name="T22" fmla="*/ 265 w 235"/>
                <a:gd name="T23" fmla="*/ 6 h 117"/>
                <a:gd name="T24" fmla="*/ 303 w 235"/>
                <a:gd name="T25" fmla="*/ 5 h 117"/>
                <a:gd name="T26" fmla="*/ 368 w 235"/>
                <a:gd name="T27" fmla="*/ 8 h 117"/>
                <a:gd name="T28" fmla="*/ 399 w 235"/>
                <a:gd name="T29" fmla="*/ 6 h 117"/>
                <a:gd name="T30" fmla="*/ 474 w 235"/>
                <a:gd name="T31" fmla="*/ 0 h 117"/>
                <a:gd name="T32" fmla="*/ 1 w 235"/>
                <a:gd name="T33" fmla="*/ 0 h 117"/>
                <a:gd name="T34" fmla="*/ 0 w 235"/>
                <a:gd name="T35" fmla="*/ 10 h 117"/>
                <a:gd name="T36" fmla="*/ 8 w 235"/>
                <a:gd name="T37" fmla="*/ 52 h 117"/>
                <a:gd name="T38" fmla="*/ 1 w 235"/>
                <a:gd name="T39" fmla="*/ 204 h 117"/>
                <a:gd name="T40" fmla="*/ 0 w 235"/>
                <a:gd name="T41" fmla="*/ 227 h 117"/>
                <a:gd name="T42" fmla="*/ 13 w 235"/>
                <a:gd name="T43" fmla="*/ 232 h 117"/>
                <a:gd name="T44" fmla="*/ 158 w 235"/>
                <a:gd name="T45" fmla="*/ 232 h 117"/>
                <a:gd name="T46" fmla="*/ 217 w 235"/>
                <a:gd name="T47" fmla="*/ 230 h 117"/>
                <a:gd name="T48" fmla="*/ 224 w 235"/>
                <a:gd name="T49" fmla="*/ 224 h 117"/>
                <a:gd name="T50" fmla="*/ 248 w 235"/>
                <a:gd name="T51" fmla="*/ 116 h 117"/>
                <a:gd name="T52" fmla="*/ 244 w 235"/>
                <a:gd name="T53" fmla="*/ 106 h 117"/>
                <a:gd name="T54" fmla="*/ 246 w 235"/>
                <a:gd name="T55" fmla="*/ 78 h 117"/>
                <a:gd name="T56" fmla="*/ 240 w 235"/>
                <a:gd name="T57" fmla="*/ 41 h 117"/>
                <a:gd name="T58" fmla="*/ 217 w 235"/>
                <a:gd name="T59" fmla="*/ 1 h 117"/>
                <a:gd name="T60" fmla="*/ 155 w 235"/>
                <a:gd name="T61" fmla="*/ 0 h 117"/>
                <a:gd name="T62" fmla="*/ 13 w 235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35" h="117">
                  <a:moveTo>
                    <a:pt x="235" y="0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8" y="3"/>
                    <a:pt x="121" y="8"/>
                    <a:pt x="123" y="14"/>
                  </a:cubicBezTo>
                  <a:cubicBezTo>
                    <a:pt x="123" y="16"/>
                    <a:pt x="124" y="18"/>
                    <a:pt x="124" y="20"/>
                  </a:cubicBezTo>
                  <a:cubicBezTo>
                    <a:pt x="129" y="21"/>
                    <a:pt x="132" y="25"/>
                    <a:pt x="132" y="29"/>
                  </a:cubicBezTo>
                  <a:cubicBezTo>
                    <a:pt x="132" y="33"/>
                    <a:pt x="130" y="36"/>
                    <a:pt x="127" y="38"/>
                  </a:cubicBezTo>
                  <a:cubicBezTo>
                    <a:pt x="128" y="41"/>
                    <a:pt x="128" y="44"/>
                    <a:pt x="128" y="47"/>
                  </a:cubicBezTo>
                  <a:cubicBezTo>
                    <a:pt x="131" y="48"/>
                    <a:pt x="133" y="50"/>
                    <a:pt x="133" y="53"/>
                  </a:cubicBezTo>
                  <a:cubicBezTo>
                    <a:pt x="133" y="55"/>
                    <a:pt x="131" y="58"/>
                    <a:pt x="129" y="58"/>
                  </a:cubicBezTo>
                  <a:cubicBezTo>
                    <a:pt x="129" y="69"/>
                    <a:pt x="128" y="80"/>
                    <a:pt x="126" y="89"/>
                  </a:cubicBezTo>
                  <a:cubicBezTo>
                    <a:pt x="124" y="98"/>
                    <a:pt x="122" y="106"/>
                    <a:pt x="119" y="112"/>
                  </a:cubicBezTo>
                  <a:cubicBezTo>
                    <a:pt x="118" y="114"/>
                    <a:pt x="117" y="115"/>
                    <a:pt x="116" y="117"/>
                  </a:cubicBezTo>
                  <a:cubicBezTo>
                    <a:pt x="235" y="117"/>
                    <a:pt x="235" y="117"/>
                    <a:pt x="235" y="117"/>
                  </a:cubicBezTo>
                  <a:cubicBezTo>
                    <a:pt x="235" y="47"/>
                    <a:pt x="235" y="47"/>
                    <a:pt x="235" y="47"/>
                  </a:cubicBezTo>
                  <a:cubicBezTo>
                    <a:pt x="227" y="47"/>
                    <a:pt x="218" y="47"/>
                    <a:pt x="210" y="48"/>
                  </a:cubicBezTo>
                  <a:cubicBezTo>
                    <a:pt x="193" y="50"/>
                    <a:pt x="175" y="53"/>
                    <a:pt x="159" y="58"/>
                  </a:cubicBezTo>
                  <a:cubicBezTo>
                    <a:pt x="152" y="61"/>
                    <a:pt x="142" y="65"/>
                    <a:pt x="139" y="72"/>
                  </a:cubicBezTo>
                  <a:cubicBezTo>
                    <a:pt x="139" y="73"/>
                    <a:pt x="139" y="74"/>
                    <a:pt x="138" y="75"/>
                  </a:cubicBezTo>
                  <a:cubicBezTo>
                    <a:pt x="138" y="74"/>
                    <a:pt x="139" y="73"/>
                    <a:pt x="139" y="72"/>
                  </a:cubicBezTo>
                  <a:cubicBezTo>
                    <a:pt x="141" y="60"/>
                    <a:pt x="140" y="47"/>
                    <a:pt x="138" y="36"/>
                  </a:cubicBezTo>
                  <a:cubicBezTo>
                    <a:pt x="136" y="27"/>
                    <a:pt x="133" y="13"/>
                    <a:pt x="127" y="6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8" y="3"/>
                    <a:pt x="130" y="3"/>
                    <a:pt x="131" y="3"/>
                  </a:cubicBezTo>
                  <a:cubicBezTo>
                    <a:pt x="135" y="3"/>
                    <a:pt x="138" y="3"/>
                    <a:pt x="141" y="2"/>
                  </a:cubicBezTo>
                  <a:cubicBezTo>
                    <a:pt x="144" y="2"/>
                    <a:pt x="147" y="2"/>
                    <a:pt x="150" y="2"/>
                  </a:cubicBezTo>
                  <a:cubicBezTo>
                    <a:pt x="152" y="2"/>
                    <a:pt x="155" y="2"/>
                    <a:pt x="157" y="2"/>
                  </a:cubicBezTo>
                  <a:cubicBezTo>
                    <a:pt x="166" y="3"/>
                    <a:pt x="174" y="4"/>
                    <a:pt x="182" y="4"/>
                  </a:cubicBezTo>
                  <a:cubicBezTo>
                    <a:pt x="187" y="4"/>
                    <a:pt x="192" y="3"/>
                    <a:pt x="197" y="3"/>
                  </a:cubicBezTo>
                  <a:cubicBezTo>
                    <a:pt x="197" y="3"/>
                    <a:pt x="198" y="3"/>
                    <a:pt x="198" y="3"/>
                  </a:cubicBezTo>
                  <a:cubicBezTo>
                    <a:pt x="211" y="3"/>
                    <a:pt x="224" y="4"/>
                    <a:pt x="235" y="10"/>
                  </a:cubicBezTo>
                  <a:cubicBezTo>
                    <a:pt x="235" y="0"/>
                    <a:pt x="235" y="0"/>
                    <a:pt x="235" y="0"/>
                  </a:cubicBezTo>
                  <a:moveTo>
                    <a:pt x="6" y="0"/>
                  </a:moveTo>
                  <a:cubicBezTo>
                    <a:pt x="4" y="0"/>
                    <a:pt x="2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7"/>
                    <a:pt x="0" y="10"/>
                    <a:pt x="1" y="14"/>
                  </a:cubicBezTo>
                  <a:cubicBezTo>
                    <a:pt x="2" y="18"/>
                    <a:pt x="3" y="22"/>
                    <a:pt x="4" y="26"/>
                  </a:cubicBezTo>
                  <a:cubicBezTo>
                    <a:pt x="7" y="36"/>
                    <a:pt x="9" y="46"/>
                    <a:pt x="9" y="58"/>
                  </a:cubicBezTo>
                  <a:cubicBezTo>
                    <a:pt x="9" y="76"/>
                    <a:pt x="4" y="92"/>
                    <a:pt x="1" y="103"/>
                  </a:cubicBezTo>
                  <a:cubicBezTo>
                    <a:pt x="0" y="106"/>
                    <a:pt x="0" y="109"/>
                    <a:pt x="0" y="111"/>
                  </a:cubicBezTo>
                  <a:cubicBezTo>
                    <a:pt x="0" y="113"/>
                    <a:pt x="0" y="114"/>
                    <a:pt x="0" y="115"/>
                  </a:cubicBezTo>
                  <a:cubicBezTo>
                    <a:pt x="1" y="116"/>
                    <a:pt x="1" y="116"/>
                    <a:pt x="2" y="116"/>
                  </a:cubicBezTo>
                  <a:cubicBezTo>
                    <a:pt x="3" y="117"/>
                    <a:pt x="4" y="117"/>
                    <a:pt x="6" y="117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78" y="117"/>
                    <a:pt x="78" y="117"/>
                    <a:pt x="78" y="117"/>
                  </a:cubicBezTo>
                  <a:cubicBezTo>
                    <a:pt x="80" y="110"/>
                    <a:pt x="86" y="105"/>
                    <a:pt x="93" y="105"/>
                  </a:cubicBezTo>
                  <a:cubicBezTo>
                    <a:pt x="100" y="105"/>
                    <a:pt x="106" y="110"/>
                    <a:pt x="108" y="116"/>
                  </a:cubicBezTo>
                  <a:cubicBezTo>
                    <a:pt x="108" y="116"/>
                    <a:pt x="108" y="116"/>
                    <a:pt x="108" y="116"/>
                  </a:cubicBezTo>
                  <a:cubicBezTo>
                    <a:pt x="109" y="115"/>
                    <a:pt x="110" y="114"/>
                    <a:pt x="111" y="113"/>
                  </a:cubicBezTo>
                  <a:cubicBezTo>
                    <a:pt x="113" y="110"/>
                    <a:pt x="115" y="106"/>
                    <a:pt x="117" y="101"/>
                  </a:cubicBezTo>
                  <a:cubicBezTo>
                    <a:pt x="120" y="90"/>
                    <a:pt x="123" y="75"/>
                    <a:pt x="123" y="58"/>
                  </a:cubicBezTo>
                  <a:cubicBezTo>
                    <a:pt x="123" y="58"/>
                    <a:pt x="123" y="57"/>
                    <a:pt x="123" y="57"/>
                  </a:cubicBezTo>
                  <a:cubicBezTo>
                    <a:pt x="122" y="56"/>
                    <a:pt x="121" y="54"/>
                    <a:pt x="121" y="53"/>
                  </a:cubicBezTo>
                  <a:cubicBezTo>
                    <a:pt x="121" y="51"/>
                    <a:pt x="122" y="50"/>
                    <a:pt x="122" y="49"/>
                  </a:cubicBezTo>
                  <a:cubicBezTo>
                    <a:pt x="122" y="46"/>
                    <a:pt x="122" y="42"/>
                    <a:pt x="122" y="39"/>
                  </a:cubicBezTo>
                  <a:cubicBezTo>
                    <a:pt x="117" y="38"/>
                    <a:pt x="114" y="34"/>
                    <a:pt x="114" y="29"/>
                  </a:cubicBezTo>
                  <a:cubicBezTo>
                    <a:pt x="114" y="26"/>
                    <a:pt x="116" y="23"/>
                    <a:pt x="119" y="21"/>
                  </a:cubicBezTo>
                  <a:cubicBezTo>
                    <a:pt x="117" y="15"/>
                    <a:pt x="115" y="11"/>
                    <a:pt x="113" y="7"/>
                  </a:cubicBezTo>
                  <a:cubicBezTo>
                    <a:pt x="112" y="4"/>
                    <a:pt x="110" y="2"/>
                    <a:pt x="108" y="1"/>
                  </a:cubicBezTo>
                  <a:cubicBezTo>
                    <a:pt x="107" y="8"/>
                    <a:pt x="101" y="13"/>
                    <a:pt x="93" y="13"/>
                  </a:cubicBezTo>
                  <a:cubicBezTo>
                    <a:pt x="85" y="13"/>
                    <a:pt x="78" y="7"/>
                    <a:pt x="7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9C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6" name="Freeform 79">
              <a:extLst>
                <a:ext uri="{FF2B5EF4-FFF2-40B4-BE49-F238E27FC236}">
                  <a16:creationId xmlns:a16="http://schemas.microsoft.com/office/drawing/2014/main" id="{8A9150DC-1FBC-4576-AF22-68B759441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298"/>
              <a:ext cx="28" cy="145"/>
            </a:xfrm>
            <a:custGeom>
              <a:avLst/>
              <a:gdLst>
                <a:gd name="T0" fmla="*/ 0 w 22"/>
                <a:gd name="T1" fmla="*/ 0 h 116"/>
                <a:gd name="T2" fmla="*/ 0 w 22"/>
                <a:gd name="T3" fmla="*/ 30 h 116"/>
                <a:gd name="T4" fmla="*/ 6 w 22"/>
                <a:gd name="T5" fmla="*/ 33 h 116"/>
                <a:gd name="T6" fmla="*/ 18 w 22"/>
                <a:gd name="T7" fmla="*/ 93 h 116"/>
                <a:gd name="T8" fmla="*/ 0 w 22"/>
                <a:gd name="T9" fmla="*/ 93 h 116"/>
                <a:gd name="T10" fmla="*/ 0 w 22"/>
                <a:gd name="T11" fmla="*/ 226 h 116"/>
                <a:gd name="T12" fmla="*/ 14 w 22"/>
                <a:gd name="T13" fmla="*/ 220 h 116"/>
                <a:gd name="T14" fmla="*/ 31 w 22"/>
                <a:gd name="T15" fmla="*/ 198 h 116"/>
                <a:gd name="T16" fmla="*/ 41 w 22"/>
                <a:gd name="T17" fmla="*/ 163 h 116"/>
                <a:gd name="T18" fmla="*/ 36 w 22"/>
                <a:gd name="T19" fmla="*/ 155 h 116"/>
                <a:gd name="T20" fmla="*/ 43 w 22"/>
                <a:gd name="T21" fmla="*/ 143 h 116"/>
                <a:gd name="T22" fmla="*/ 46 w 22"/>
                <a:gd name="T23" fmla="*/ 114 h 116"/>
                <a:gd name="T24" fmla="*/ 41 w 22"/>
                <a:gd name="T25" fmla="*/ 64 h 116"/>
                <a:gd name="T26" fmla="*/ 22 w 22"/>
                <a:gd name="T27" fmla="*/ 44 h 116"/>
                <a:gd name="T28" fmla="*/ 29 w 22"/>
                <a:gd name="T29" fmla="*/ 29 h 116"/>
                <a:gd name="T30" fmla="*/ 14 w 22"/>
                <a:gd name="T31" fmla="*/ 8 h 116"/>
                <a:gd name="T32" fmla="*/ 0 w 22"/>
                <a:gd name="T33" fmla="*/ 0 h 1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116">
                  <a:moveTo>
                    <a:pt x="0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6"/>
                    <a:pt x="3" y="17"/>
                  </a:cubicBezTo>
                  <a:cubicBezTo>
                    <a:pt x="9" y="24"/>
                    <a:pt x="11" y="38"/>
                    <a:pt x="9" y="47"/>
                  </a:cubicBezTo>
                  <a:cubicBezTo>
                    <a:pt x="6" y="47"/>
                    <a:pt x="3" y="47"/>
                    <a:pt x="0" y="4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3" y="115"/>
                    <a:pt x="5" y="114"/>
                    <a:pt x="7" y="113"/>
                  </a:cubicBezTo>
                  <a:cubicBezTo>
                    <a:pt x="10" y="110"/>
                    <a:pt x="13" y="106"/>
                    <a:pt x="15" y="101"/>
                  </a:cubicBezTo>
                  <a:cubicBezTo>
                    <a:pt x="17" y="96"/>
                    <a:pt x="19" y="90"/>
                    <a:pt x="20" y="83"/>
                  </a:cubicBezTo>
                  <a:cubicBezTo>
                    <a:pt x="18" y="82"/>
                    <a:pt x="17" y="81"/>
                    <a:pt x="17" y="79"/>
                  </a:cubicBezTo>
                  <a:cubicBezTo>
                    <a:pt x="17" y="76"/>
                    <a:pt x="19" y="74"/>
                    <a:pt x="21" y="73"/>
                  </a:cubicBezTo>
                  <a:cubicBezTo>
                    <a:pt x="21" y="68"/>
                    <a:pt x="22" y="63"/>
                    <a:pt x="22" y="58"/>
                  </a:cubicBezTo>
                  <a:cubicBezTo>
                    <a:pt x="22" y="49"/>
                    <a:pt x="21" y="40"/>
                    <a:pt x="20" y="33"/>
                  </a:cubicBezTo>
                  <a:cubicBezTo>
                    <a:pt x="14" y="32"/>
                    <a:pt x="10" y="28"/>
                    <a:pt x="10" y="22"/>
                  </a:cubicBezTo>
                  <a:cubicBezTo>
                    <a:pt x="10" y="19"/>
                    <a:pt x="12" y="16"/>
                    <a:pt x="14" y="14"/>
                  </a:cubicBezTo>
                  <a:cubicBezTo>
                    <a:pt x="12" y="10"/>
                    <a:pt x="10" y="6"/>
                    <a:pt x="7" y="4"/>
                  </a:cubicBez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solidFill>
              <a:srgbClr val="8F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Freeform 80">
              <a:extLst>
                <a:ext uri="{FF2B5EF4-FFF2-40B4-BE49-F238E27FC236}">
                  <a16:creationId xmlns:a16="http://schemas.microsoft.com/office/drawing/2014/main" id="{D52D2891-642D-45C2-AD39-61AFB7E2F5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6" y="1298"/>
              <a:ext cx="7" cy="147"/>
            </a:xfrm>
            <a:custGeom>
              <a:avLst/>
              <a:gdLst>
                <a:gd name="T0" fmla="*/ 9 w 6"/>
                <a:gd name="T1" fmla="*/ 93 h 117"/>
                <a:gd name="T2" fmla="*/ 0 w 6"/>
                <a:gd name="T3" fmla="*/ 93 h 117"/>
                <a:gd name="T4" fmla="*/ 0 w 6"/>
                <a:gd name="T5" fmla="*/ 232 h 117"/>
                <a:gd name="T6" fmla="*/ 1 w 6"/>
                <a:gd name="T7" fmla="*/ 232 h 117"/>
                <a:gd name="T8" fmla="*/ 9 w 6"/>
                <a:gd name="T9" fmla="*/ 230 h 117"/>
                <a:gd name="T10" fmla="*/ 9 w 6"/>
                <a:gd name="T11" fmla="*/ 93 h 117"/>
                <a:gd name="T12" fmla="*/ 1 w 6"/>
                <a:gd name="T13" fmla="*/ 0 h 117"/>
                <a:gd name="T14" fmla="*/ 0 w 6"/>
                <a:gd name="T15" fmla="*/ 0 h 117"/>
                <a:gd name="T16" fmla="*/ 0 w 6"/>
                <a:gd name="T17" fmla="*/ 20 h 117"/>
                <a:gd name="T18" fmla="*/ 9 w 6"/>
                <a:gd name="T19" fmla="*/ 30 h 117"/>
                <a:gd name="T20" fmla="*/ 9 w 6"/>
                <a:gd name="T21" fmla="*/ 0 h 117"/>
                <a:gd name="T22" fmla="*/ 1 w 6"/>
                <a:gd name="T23" fmla="*/ 0 h 117"/>
                <a:gd name="T24" fmla="*/ 1 w 6"/>
                <a:gd name="T25" fmla="*/ 0 h 1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17">
                  <a:moveTo>
                    <a:pt x="6" y="47"/>
                  </a:moveTo>
                  <a:cubicBezTo>
                    <a:pt x="4" y="47"/>
                    <a:pt x="2" y="47"/>
                    <a:pt x="0" y="4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3" y="117"/>
                    <a:pt x="5" y="117"/>
                    <a:pt x="6" y="116"/>
                  </a:cubicBezTo>
                  <a:cubicBezTo>
                    <a:pt x="6" y="47"/>
                    <a:pt x="6" y="47"/>
                    <a:pt x="6" y="47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1"/>
                    <a:pt x="4" y="13"/>
                    <a:pt x="6" y="1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C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8" name="Freeform 81">
              <a:extLst>
                <a:ext uri="{FF2B5EF4-FFF2-40B4-BE49-F238E27FC236}">
                  <a16:creationId xmlns:a16="http://schemas.microsoft.com/office/drawing/2014/main" id="{3C84F11A-DC74-46DF-AE07-0147C35D0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1291"/>
              <a:ext cx="347" cy="161"/>
            </a:xfrm>
            <a:custGeom>
              <a:avLst/>
              <a:gdLst>
                <a:gd name="T0" fmla="*/ 486 w 275"/>
                <a:gd name="T1" fmla="*/ 0 h 129"/>
                <a:gd name="T2" fmla="*/ 220 w 275"/>
                <a:gd name="T3" fmla="*/ 1 h 129"/>
                <a:gd name="T4" fmla="*/ 220 w 275"/>
                <a:gd name="T5" fmla="*/ 7 h 129"/>
                <a:gd name="T6" fmla="*/ 220 w 275"/>
                <a:gd name="T7" fmla="*/ 7 h 129"/>
                <a:gd name="T8" fmla="*/ 178 w 275"/>
                <a:gd name="T9" fmla="*/ 7 h 129"/>
                <a:gd name="T10" fmla="*/ 178 w 275"/>
                <a:gd name="T11" fmla="*/ 7 h 129"/>
                <a:gd name="T12" fmla="*/ 178 w 275"/>
                <a:gd name="T13" fmla="*/ 1 h 129"/>
                <a:gd name="T14" fmla="*/ 24 w 275"/>
                <a:gd name="T15" fmla="*/ 0 h 129"/>
                <a:gd name="T16" fmla="*/ 1 w 275"/>
                <a:gd name="T17" fmla="*/ 7 h 129"/>
                <a:gd name="T18" fmla="*/ 1 w 275"/>
                <a:gd name="T19" fmla="*/ 40 h 129"/>
                <a:gd name="T20" fmla="*/ 8 w 275"/>
                <a:gd name="T21" fmla="*/ 186 h 129"/>
                <a:gd name="T22" fmla="*/ 0 w 275"/>
                <a:gd name="T23" fmla="*/ 227 h 129"/>
                <a:gd name="T24" fmla="*/ 8 w 275"/>
                <a:gd name="T25" fmla="*/ 247 h 129"/>
                <a:gd name="T26" fmla="*/ 174 w 275"/>
                <a:gd name="T27" fmla="*/ 251 h 129"/>
                <a:gd name="T28" fmla="*/ 199 w 275"/>
                <a:gd name="T29" fmla="*/ 227 h 129"/>
                <a:gd name="T30" fmla="*/ 225 w 275"/>
                <a:gd name="T31" fmla="*/ 251 h 129"/>
                <a:gd name="T32" fmla="*/ 519 w 275"/>
                <a:gd name="T33" fmla="*/ 240 h 129"/>
                <a:gd name="T34" fmla="*/ 553 w 275"/>
                <a:gd name="T35" fmla="*/ 125 h 129"/>
                <a:gd name="T36" fmla="*/ 519 w 275"/>
                <a:gd name="T37" fmla="*/ 9 h 129"/>
                <a:gd name="T38" fmla="*/ 486 w 275"/>
                <a:gd name="T39" fmla="*/ 6 h 129"/>
                <a:gd name="T40" fmla="*/ 511 w 275"/>
                <a:gd name="T41" fmla="*/ 19 h 129"/>
                <a:gd name="T42" fmla="*/ 540 w 275"/>
                <a:gd name="T43" fmla="*/ 125 h 129"/>
                <a:gd name="T44" fmla="*/ 511 w 275"/>
                <a:gd name="T45" fmla="*/ 232 h 129"/>
                <a:gd name="T46" fmla="*/ 225 w 275"/>
                <a:gd name="T47" fmla="*/ 240 h 129"/>
                <a:gd name="T48" fmla="*/ 231 w 275"/>
                <a:gd name="T49" fmla="*/ 245 h 129"/>
                <a:gd name="T50" fmla="*/ 167 w 275"/>
                <a:gd name="T51" fmla="*/ 245 h 129"/>
                <a:gd name="T52" fmla="*/ 174 w 275"/>
                <a:gd name="T53" fmla="*/ 240 h 129"/>
                <a:gd name="T54" fmla="*/ 16 w 275"/>
                <a:gd name="T55" fmla="*/ 237 h 129"/>
                <a:gd name="T56" fmla="*/ 13 w 275"/>
                <a:gd name="T57" fmla="*/ 227 h 129"/>
                <a:gd name="T58" fmla="*/ 30 w 275"/>
                <a:gd name="T59" fmla="*/ 125 h 129"/>
                <a:gd name="T60" fmla="*/ 14 w 275"/>
                <a:gd name="T61" fmla="*/ 39 h 129"/>
                <a:gd name="T62" fmla="*/ 13 w 275"/>
                <a:gd name="T63" fmla="*/ 15 h 129"/>
                <a:gd name="T64" fmla="*/ 24 w 275"/>
                <a:gd name="T65" fmla="*/ 11 h 129"/>
                <a:gd name="T66" fmla="*/ 174 w 275"/>
                <a:gd name="T67" fmla="*/ 6 h 129"/>
                <a:gd name="T68" fmla="*/ 167 w 275"/>
                <a:gd name="T69" fmla="*/ 6 h 129"/>
                <a:gd name="T70" fmla="*/ 199 w 275"/>
                <a:gd name="T71" fmla="*/ 37 h 129"/>
                <a:gd name="T72" fmla="*/ 231 w 275"/>
                <a:gd name="T73" fmla="*/ 6 h 129"/>
                <a:gd name="T74" fmla="*/ 225 w 275"/>
                <a:gd name="T75" fmla="*/ 6 h 129"/>
                <a:gd name="T76" fmla="*/ 486 w 275"/>
                <a:gd name="T77" fmla="*/ 11 h 12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5" h="129">
                  <a:moveTo>
                    <a:pt x="242" y="3"/>
                  </a:moveTo>
                  <a:cubicBezTo>
                    <a:pt x="242" y="0"/>
                    <a:pt x="242" y="0"/>
                    <a:pt x="24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1" y="0"/>
                    <a:pt x="110" y="0"/>
                    <a:pt x="109" y="1"/>
                  </a:cubicBezTo>
                  <a:cubicBezTo>
                    <a:pt x="109" y="1"/>
                    <a:pt x="109" y="2"/>
                    <a:pt x="109" y="3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9"/>
                    <a:pt x="104" y="13"/>
                    <a:pt x="99" y="13"/>
                  </a:cubicBezTo>
                  <a:cubicBezTo>
                    <a:pt x="94" y="13"/>
                    <a:pt x="89" y="9"/>
                    <a:pt x="89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2"/>
                    <a:pt x="89" y="1"/>
                    <a:pt x="89" y="1"/>
                  </a:cubicBezTo>
                  <a:cubicBezTo>
                    <a:pt x="88" y="0"/>
                    <a:pt x="87" y="0"/>
                    <a:pt x="8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0" y="6"/>
                    <a:pt x="0" y="9"/>
                    <a:pt x="0" y="11"/>
                  </a:cubicBezTo>
                  <a:cubicBezTo>
                    <a:pt x="0" y="14"/>
                    <a:pt x="0" y="18"/>
                    <a:pt x="1" y="21"/>
                  </a:cubicBezTo>
                  <a:cubicBezTo>
                    <a:pt x="4" y="33"/>
                    <a:pt x="9" y="48"/>
                    <a:pt x="9" y="64"/>
                  </a:cubicBezTo>
                  <a:cubicBezTo>
                    <a:pt x="9" y="75"/>
                    <a:pt x="7" y="86"/>
                    <a:pt x="4" y="95"/>
                  </a:cubicBezTo>
                  <a:cubicBezTo>
                    <a:pt x="3" y="99"/>
                    <a:pt x="2" y="103"/>
                    <a:pt x="1" y="107"/>
                  </a:cubicBezTo>
                  <a:cubicBezTo>
                    <a:pt x="0" y="111"/>
                    <a:pt x="0" y="114"/>
                    <a:pt x="0" y="117"/>
                  </a:cubicBezTo>
                  <a:cubicBezTo>
                    <a:pt x="0" y="119"/>
                    <a:pt x="0" y="121"/>
                    <a:pt x="0" y="122"/>
                  </a:cubicBezTo>
                  <a:cubicBezTo>
                    <a:pt x="1" y="124"/>
                    <a:pt x="2" y="126"/>
                    <a:pt x="4" y="127"/>
                  </a:cubicBezTo>
                  <a:cubicBezTo>
                    <a:pt x="7" y="128"/>
                    <a:pt x="9" y="129"/>
                    <a:pt x="12" y="129"/>
                  </a:cubicBezTo>
                  <a:cubicBezTo>
                    <a:pt x="86" y="129"/>
                    <a:pt x="86" y="129"/>
                    <a:pt x="86" y="129"/>
                  </a:cubicBezTo>
                  <a:cubicBezTo>
                    <a:pt x="88" y="129"/>
                    <a:pt x="89" y="128"/>
                    <a:pt x="89" y="126"/>
                  </a:cubicBezTo>
                  <a:cubicBezTo>
                    <a:pt x="90" y="121"/>
                    <a:pt x="94" y="117"/>
                    <a:pt x="99" y="117"/>
                  </a:cubicBezTo>
                  <a:cubicBezTo>
                    <a:pt x="104" y="117"/>
                    <a:pt x="108" y="121"/>
                    <a:pt x="109" y="126"/>
                  </a:cubicBezTo>
                  <a:cubicBezTo>
                    <a:pt x="109" y="128"/>
                    <a:pt x="110" y="129"/>
                    <a:pt x="112" y="129"/>
                  </a:cubicBezTo>
                  <a:cubicBezTo>
                    <a:pt x="242" y="129"/>
                    <a:pt x="242" y="129"/>
                    <a:pt x="242" y="129"/>
                  </a:cubicBezTo>
                  <a:cubicBezTo>
                    <a:pt x="248" y="129"/>
                    <a:pt x="253" y="127"/>
                    <a:pt x="258" y="123"/>
                  </a:cubicBezTo>
                  <a:cubicBezTo>
                    <a:pt x="264" y="118"/>
                    <a:pt x="268" y="110"/>
                    <a:pt x="271" y="99"/>
                  </a:cubicBezTo>
                  <a:cubicBezTo>
                    <a:pt x="273" y="89"/>
                    <a:pt x="275" y="77"/>
                    <a:pt x="275" y="64"/>
                  </a:cubicBezTo>
                  <a:cubicBezTo>
                    <a:pt x="275" y="47"/>
                    <a:pt x="272" y="31"/>
                    <a:pt x="268" y="19"/>
                  </a:cubicBezTo>
                  <a:cubicBezTo>
                    <a:pt x="265" y="14"/>
                    <a:pt x="262" y="9"/>
                    <a:pt x="258" y="5"/>
                  </a:cubicBezTo>
                  <a:cubicBezTo>
                    <a:pt x="253" y="2"/>
                    <a:pt x="248" y="0"/>
                    <a:pt x="242" y="0"/>
                  </a:cubicBezTo>
                  <a:cubicBezTo>
                    <a:pt x="242" y="3"/>
                    <a:pt x="242" y="3"/>
                    <a:pt x="242" y="3"/>
                  </a:cubicBezTo>
                  <a:cubicBezTo>
                    <a:pt x="242" y="6"/>
                    <a:pt x="242" y="6"/>
                    <a:pt x="242" y="6"/>
                  </a:cubicBezTo>
                  <a:cubicBezTo>
                    <a:pt x="247" y="6"/>
                    <a:pt x="250" y="7"/>
                    <a:pt x="254" y="10"/>
                  </a:cubicBezTo>
                  <a:cubicBezTo>
                    <a:pt x="259" y="14"/>
                    <a:pt x="262" y="21"/>
                    <a:pt x="265" y="31"/>
                  </a:cubicBezTo>
                  <a:cubicBezTo>
                    <a:pt x="267" y="40"/>
                    <a:pt x="269" y="52"/>
                    <a:pt x="269" y="64"/>
                  </a:cubicBezTo>
                  <a:cubicBezTo>
                    <a:pt x="269" y="81"/>
                    <a:pt x="266" y="96"/>
                    <a:pt x="262" y="107"/>
                  </a:cubicBezTo>
                  <a:cubicBezTo>
                    <a:pt x="260" y="112"/>
                    <a:pt x="257" y="116"/>
                    <a:pt x="254" y="119"/>
                  </a:cubicBezTo>
                  <a:cubicBezTo>
                    <a:pt x="250" y="121"/>
                    <a:pt x="247" y="123"/>
                    <a:pt x="242" y="123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15" y="126"/>
                    <a:pt x="115" y="126"/>
                    <a:pt x="115" y="126"/>
                  </a:cubicBezTo>
                  <a:cubicBezTo>
                    <a:pt x="114" y="118"/>
                    <a:pt x="107" y="111"/>
                    <a:pt x="99" y="111"/>
                  </a:cubicBezTo>
                  <a:cubicBezTo>
                    <a:pt x="91" y="111"/>
                    <a:pt x="84" y="118"/>
                    <a:pt x="83" y="126"/>
                  </a:cubicBezTo>
                  <a:cubicBezTo>
                    <a:pt x="86" y="126"/>
                    <a:pt x="86" y="126"/>
                    <a:pt x="86" y="126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0" y="123"/>
                    <a:pt x="9" y="123"/>
                    <a:pt x="8" y="122"/>
                  </a:cubicBezTo>
                  <a:cubicBezTo>
                    <a:pt x="7" y="122"/>
                    <a:pt x="7" y="122"/>
                    <a:pt x="6" y="121"/>
                  </a:cubicBezTo>
                  <a:cubicBezTo>
                    <a:pt x="6" y="120"/>
                    <a:pt x="6" y="119"/>
                    <a:pt x="6" y="117"/>
                  </a:cubicBezTo>
                  <a:cubicBezTo>
                    <a:pt x="6" y="115"/>
                    <a:pt x="6" y="112"/>
                    <a:pt x="7" y="109"/>
                  </a:cubicBezTo>
                  <a:cubicBezTo>
                    <a:pt x="10" y="98"/>
                    <a:pt x="15" y="82"/>
                    <a:pt x="15" y="64"/>
                  </a:cubicBezTo>
                  <a:cubicBezTo>
                    <a:pt x="15" y="52"/>
                    <a:pt x="13" y="42"/>
                    <a:pt x="10" y="32"/>
                  </a:cubicBezTo>
                  <a:cubicBezTo>
                    <a:pt x="9" y="28"/>
                    <a:pt x="8" y="24"/>
                    <a:pt x="7" y="20"/>
                  </a:cubicBezTo>
                  <a:cubicBezTo>
                    <a:pt x="6" y="16"/>
                    <a:pt x="6" y="13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7"/>
                    <a:pt x="7" y="7"/>
                    <a:pt x="7" y="6"/>
                  </a:cubicBezTo>
                  <a:cubicBezTo>
                    <a:pt x="8" y="6"/>
                    <a:pt x="10" y="6"/>
                    <a:pt x="12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12"/>
                    <a:pt x="90" y="19"/>
                    <a:pt x="99" y="19"/>
                  </a:cubicBezTo>
                  <a:cubicBezTo>
                    <a:pt x="108" y="19"/>
                    <a:pt x="115" y="12"/>
                    <a:pt x="115" y="4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242" y="6"/>
                    <a:pt x="242" y="6"/>
                    <a:pt x="242" y="6"/>
                  </a:cubicBezTo>
                  <a:cubicBezTo>
                    <a:pt x="242" y="3"/>
                    <a:pt x="242" y="3"/>
                    <a:pt x="242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9" name="Oval 82">
              <a:extLst>
                <a:ext uri="{FF2B5EF4-FFF2-40B4-BE49-F238E27FC236}">
                  <a16:creationId xmlns:a16="http://schemas.microsoft.com/office/drawing/2014/main" id="{5F8B079B-EDEB-4BBF-B90D-B87154973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0" y="1294"/>
              <a:ext cx="51" cy="154"/>
            </a:xfrm>
            <a:prstGeom prst="ellipse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10" name="Freeform 83">
              <a:extLst>
                <a:ext uri="{FF2B5EF4-FFF2-40B4-BE49-F238E27FC236}">
                  <a16:creationId xmlns:a16="http://schemas.microsoft.com/office/drawing/2014/main" id="{96F02772-28A9-4ACA-8794-F25AEB1E4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1289"/>
              <a:ext cx="58" cy="162"/>
            </a:xfrm>
            <a:custGeom>
              <a:avLst/>
              <a:gdLst>
                <a:gd name="T0" fmla="*/ 86 w 46"/>
                <a:gd name="T1" fmla="*/ 126 h 129"/>
                <a:gd name="T2" fmla="*/ 79 w 46"/>
                <a:gd name="T3" fmla="*/ 126 h 129"/>
                <a:gd name="T4" fmla="*/ 68 w 46"/>
                <a:gd name="T5" fmla="*/ 211 h 129"/>
                <a:gd name="T6" fmla="*/ 55 w 46"/>
                <a:gd name="T7" fmla="*/ 235 h 129"/>
                <a:gd name="T8" fmla="*/ 50 w 46"/>
                <a:gd name="T9" fmla="*/ 241 h 129"/>
                <a:gd name="T10" fmla="*/ 47 w 46"/>
                <a:gd name="T11" fmla="*/ 242 h 129"/>
                <a:gd name="T12" fmla="*/ 40 w 46"/>
                <a:gd name="T13" fmla="*/ 241 h 129"/>
                <a:gd name="T14" fmla="*/ 30 w 46"/>
                <a:gd name="T15" fmla="*/ 227 h 129"/>
                <a:gd name="T16" fmla="*/ 16 w 46"/>
                <a:gd name="T17" fmla="*/ 186 h 129"/>
                <a:gd name="T18" fmla="*/ 13 w 46"/>
                <a:gd name="T19" fmla="*/ 126 h 129"/>
                <a:gd name="T20" fmla="*/ 23 w 46"/>
                <a:gd name="T21" fmla="*/ 44 h 129"/>
                <a:gd name="T22" fmla="*/ 33 w 46"/>
                <a:gd name="T23" fmla="*/ 18 h 129"/>
                <a:gd name="T24" fmla="*/ 40 w 46"/>
                <a:gd name="T25" fmla="*/ 14 h 129"/>
                <a:gd name="T26" fmla="*/ 47 w 46"/>
                <a:gd name="T27" fmla="*/ 13 h 129"/>
                <a:gd name="T28" fmla="*/ 50 w 46"/>
                <a:gd name="T29" fmla="*/ 14 h 129"/>
                <a:gd name="T30" fmla="*/ 61 w 46"/>
                <a:gd name="T31" fmla="*/ 25 h 129"/>
                <a:gd name="T32" fmla="*/ 74 w 46"/>
                <a:gd name="T33" fmla="*/ 68 h 129"/>
                <a:gd name="T34" fmla="*/ 79 w 46"/>
                <a:gd name="T35" fmla="*/ 126 h 129"/>
                <a:gd name="T36" fmla="*/ 86 w 46"/>
                <a:gd name="T37" fmla="*/ 126 h 129"/>
                <a:gd name="T38" fmla="*/ 92 w 46"/>
                <a:gd name="T39" fmla="*/ 126 h 129"/>
                <a:gd name="T40" fmla="*/ 79 w 46"/>
                <a:gd name="T41" fmla="*/ 39 h 129"/>
                <a:gd name="T42" fmla="*/ 67 w 46"/>
                <a:gd name="T43" fmla="*/ 13 h 129"/>
                <a:gd name="T44" fmla="*/ 55 w 46"/>
                <a:gd name="T45" fmla="*/ 1 h 129"/>
                <a:gd name="T46" fmla="*/ 47 w 46"/>
                <a:gd name="T47" fmla="*/ 0 h 129"/>
                <a:gd name="T48" fmla="*/ 33 w 46"/>
                <a:gd name="T49" fmla="*/ 1 h 129"/>
                <a:gd name="T50" fmla="*/ 20 w 46"/>
                <a:gd name="T51" fmla="*/ 20 h 129"/>
                <a:gd name="T52" fmla="*/ 5 w 46"/>
                <a:gd name="T53" fmla="*/ 64 h 129"/>
                <a:gd name="T54" fmla="*/ 0 w 46"/>
                <a:gd name="T55" fmla="*/ 126 h 129"/>
                <a:gd name="T56" fmla="*/ 13 w 46"/>
                <a:gd name="T57" fmla="*/ 216 h 129"/>
                <a:gd name="T58" fmla="*/ 25 w 46"/>
                <a:gd name="T59" fmla="*/ 242 h 129"/>
                <a:gd name="T60" fmla="*/ 33 w 46"/>
                <a:gd name="T61" fmla="*/ 251 h 129"/>
                <a:gd name="T62" fmla="*/ 47 w 46"/>
                <a:gd name="T63" fmla="*/ 255 h 129"/>
                <a:gd name="T64" fmla="*/ 55 w 46"/>
                <a:gd name="T65" fmla="*/ 251 h 129"/>
                <a:gd name="T66" fmla="*/ 72 w 46"/>
                <a:gd name="T67" fmla="*/ 234 h 129"/>
                <a:gd name="T68" fmla="*/ 86 w 46"/>
                <a:gd name="T69" fmla="*/ 187 h 129"/>
                <a:gd name="T70" fmla="*/ 92 w 46"/>
                <a:gd name="T71" fmla="*/ 126 h 129"/>
                <a:gd name="T72" fmla="*/ 86 w 46"/>
                <a:gd name="T73" fmla="*/ 126 h 1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6" h="129">
                  <a:moveTo>
                    <a:pt x="43" y="64"/>
                  </a:moveTo>
                  <a:cubicBezTo>
                    <a:pt x="40" y="64"/>
                    <a:pt x="40" y="64"/>
                    <a:pt x="40" y="64"/>
                  </a:cubicBezTo>
                  <a:cubicBezTo>
                    <a:pt x="40" y="81"/>
                    <a:pt x="37" y="96"/>
                    <a:pt x="34" y="107"/>
                  </a:cubicBezTo>
                  <a:cubicBezTo>
                    <a:pt x="32" y="112"/>
                    <a:pt x="30" y="116"/>
                    <a:pt x="28" y="119"/>
                  </a:cubicBezTo>
                  <a:cubicBezTo>
                    <a:pt x="27" y="120"/>
                    <a:pt x="26" y="121"/>
                    <a:pt x="25" y="122"/>
                  </a:cubicBezTo>
                  <a:cubicBezTo>
                    <a:pt x="24" y="123"/>
                    <a:pt x="23" y="123"/>
                    <a:pt x="23" y="123"/>
                  </a:cubicBezTo>
                  <a:cubicBezTo>
                    <a:pt x="22" y="123"/>
                    <a:pt x="21" y="123"/>
                    <a:pt x="20" y="122"/>
                  </a:cubicBezTo>
                  <a:cubicBezTo>
                    <a:pt x="19" y="121"/>
                    <a:pt x="17" y="119"/>
                    <a:pt x="15" y="115"/>
                  </a:cubicBezTo>
                  <a:cubicBezTo>
                    <a:pt x="12" y="110"/>
                    <a:pt x="10" y="103"/>
                    <a:pt x="8" y="94"/>
                  </a:cubicBezTo>
                  <a:cubicBezTo>
                    <a:pt x="7" y="85"/>
                    <a:pt x="6" y="75"/>
                    <a:pt x="6" y="64"/>
                  </a:cubicBezTo>
                  <a:cubicBezTo>
                    <a:pt x="6" y="48"/>
                    <a:pt x="8" y="32"/>
                    <a:pt x="11" y="22"/>
                  </a:cubicBezTo>
                  <a:cubicBezTo>
                    <a:pt x="13" y="16"/>
                    <a:pt x="15" y="12"/>
                    <a:pt x="17" y="9"/>
                  </a:cubicBezTo>
                  <a:cubicBezTo>
                    <a:pt x="18" y="8"/>
                    <a:pt x="19" y="7"/>
                    <a:pt x="20" y="7"/>
                  </a:cubicBezTo>
                  <a:cubicBezTo>
                    <a:pt x="21" y="6"/>
                    <a:pt x="22" y="6"/>
                    <a:pt x="23" y="6"/>
                  </a:cubicBezTo>
                  <a:cubicBezTo>
                    <a:pt x="23" y="6"/>
                    <a:pt x="24" y="6"/>
                    <a:pt x="25" y="7"/>
                  </a:cubicBezTo>
                  <a:cubicBezTo>
                    <a:pt x="27" y="8"/>
                    <a:pt x="29" y="10"/>
                    <a:pt x="30" y="13"/>
                  </a:cubicBezTo>
                  <a:cubicBezTo>
                    <a:pt x="33" y="18"/>
                    <a:pt x="35" y="25"/>
                    <a:pt x="37" y="34"/>
                  </a:cubicBezTo>
                  <a:cubicBezTo>
                    <a:pt x="39" y="43"/>
                    <a:pt x="40" y="53"/>
                    <a:pt x="40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47"/>
                    <a:pt x="43" y="31"/>
                    <a:pt x="40" y="20"/>
                  </a:cubicBezTo>
                  <a:cubicBezTo>
                    <a:pt x="38" y="14"/>
                    <a:pt x="36" y="9"/>
                    <a:pt x="33" y="6"/>
                  </a:cubicBezTo>
                  <a:cubicBezTo>
                    <a:pt x="32" y="4"/>
                    <a:pt x="30" y="3"/>
                    <a:pt x="28" y="1"/>
                  </a:cubicBezTo>
                  <a:cubicBezTo>
                    <a:pt x="27" y="0"/>
                    <a:pt x="25" y="0"/>
                    <a:pt x="23" y="0"/>
                  </a:cubicBezTo>
                  <a:cubicBezTo>
                    <a:pt x="21" y="0"/>
                    <a:pt x="19" y="0"/>
                    <a:pt x="17" y="1"/>
                  </a:cubicBezTo>
                  <a:cubicBezTo>
                    <a:pt x="14" y="3"/>
                    <a:pt x="12" y="6"/>
                    <a:pt x="10" y="10"/>
                  </a:cubicBezTo>
                  <a:cubicBezTo>
                    <a:pt x="7" y="16"/>
                    <a:pt x="4" y="24"/>
                    <a:pt x="2" y="33"/>
                  </a:cubicBezTo>
                  <a:cubicBezTo>
                    <a:pt x="1" y="42"/>
                    <a:pt x="0" y="53"/>
                    <a:pt x="0" y="64"/>
                  </a:cubicBezTo>
                  <a:cubicBezTo>
                    <a:pt x="0" y="81"/>
                    <a:pt x="2" y="97"/>
                    <a:pt x="6" y="109"/>
                  </a:cubicBezTo>
                  <a:cubicBezTo>
                    <a:pt x="8" y="114"/>
                    <a:pt x="10" y="119"/>
                    <a:pt x="13" y="123"/>
                  </a:cubicBezTo>
                  <a:cubicBezTo>
                    <a:pt x="14" y="124"/>
                    <a:pt x="15" y="126"/>
                    <a:pt x="17" y="127"/>
                  </a:cubicBezTo>
                  <a:cubicBezTo>
                    <a:pt x="19" y="128"/>
                    <a:pt x="21" y="129"/>
                    <a:pt x="23" y="129"/>
                  </a:cubicBezTo>
                  <a:cubicBezTo>
                    <a:pt x="25" y="129"/>
                    <a:pt x="27" y="128"/>
                    <a:pt x="28" y="127"/>
                  </a:cubicBezTo>
                  <a:cubicBezTo>
                    <a:pt x="31" y="125"/>
                    <a:pt x="34" y="122"/>
                    <a:pt x="36" y="118"/>
                  </a:cubicBezTo>
                  <a:cubicBezTo>
                    <a:pt x="39" y="112"/>
                    <a:pt x="41" y="105"/>
                    <a:pt x="43" y="95"/>
                  </a:cubicBezTo>
                  <a:cubicBezTo>
                    <a:pt x="45" y="86"/>
                    <a:pt x="46" y="76"/>
                    <a:pt x="46" y="64"/>
                  </a:cubicBezTo>
                  <a:lnTo>
                    <a:pt x="43" y="6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1" name="Oval 84">
              <a:extLst>
                <a:ext uri="{FF2B5EF4-FFF2-40B4-BE49-F238E27FC236}">
                  <a16:creationId xmlns:a16="http://schemas.microsoft.com/office/drawing/2014/main" id="{95B462B2-DBF9-4114-A66E-FA5D894FE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8" y="1308"/>
              <a:ext cx="31" cy="127"/>
            </a:xfrm>
            <a:prstGeom prst="ellipse">
              <a:avLst/>
            </a:prstGeom>
            <a:solidFill>
              <a:srgbClr val="54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12" name="Freeform 85">
              <a:extLst>
                <a:ext uri="{FF2B5EF4-FFF2-40B4-BE49-F238E27FC236}">
                  <a16:creationId xmlns:a16="http://schemas.microsoft.com/office/drawing/2014/main" id="{7347CDA5-4065-4D18-A6B3-E0F14205B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1307"/>
              <a:ext cx="34" cy="130"/>
            </a:xfrm>
            <a:custGeom>
              <a:avLst/>
              <a:gdLst>
                <a:gd name="T0" fmla="*/ 53 w 27"/>
                <a:gd name="T1" fmla="*/ 101 h 104"/>
                <a:gd name="T2" fmla="*/ 49 w 27"/>
                <a:gd name="T3" fmla="*/ 101 h 104"/>
                <a:gd name="T4" fmla="*/ 44 w 27"/>
                <a:gd name="T5" fmla="*/ 170 h 104"/>
                <a:gd name="T6" fmla="*/ 37 w 27"/>
                <a:gd name="T7" fmla="*/ 193 h 104"/>
                <a:gd name="T8" fmla="*/ 31 w 27"/>
                <a:gd name="T9" fmla="*/ 198 h 104"/>
                <a:gd name="T10" fmla="*/ 29 w 27"/>
                <a:gd name="T11" fmla="*/ 200 h 104"/>
                <a:gd name="T12" fmla="*/ 24 w 27"/>
                <a:gd name="T13" fmla="*/ 198 h 104"/>
                <a:gd name="T14" fmla="*/ 10 w 27"/>
                <a:gd name="T15" fmla="*/ 164 h 104"/>
                <a:gd name="T16" fmla="*/ 5 w 27"/>
                <a:gd name="T17" fmla="*/ 101 h 104"/>
                <a:gd name="T18" fmla="*/ 10 w 27"/>
                <a:gd name="T19" fmla="*/ 31 h 104"/>
                <a:gd name="T20" fmla="*/ 18 w 27"/>
                <a:gd name="T21" fmla="*/ 13 h 104"/>
                <a:gd name="T22" fmla="*/ 24 w 27"/>
                <a:gd name="T23" fmla="*/ 6 h 104"/>
                <a:gd name="T24" fmla="*/ 29 w 27"/>
                <a:gd name="T25" fmla="*/ 5 h 104"/>
                <a:gd name="T26" fmla="*/ 31 w 27"/>
                <a:gd name="T27" fmla="*/ 6 h 104"/>
                <a:gd name="T28" fmla="*/ 44 w 27"/>
                <a:gd name="T29" fmla="*/ 39 h 104"/>
                <a:gd name="T30" fmla="*/ 49 w 27"/>
                <a:gd name="T31" fmla="*/ 101 h 104"/>
                <a:gd name="T32" fmla="*/ 53 w 27"/>
                <a:gd name="T33" fmla="*/ 101 h 104"/>
                <a:gd name="T34" fmla="*/ 54 w 27"/>
                <a:gd name="T35" fmla="*/ 101 h 104"/>
                <a:gd name="T36" fmla="*/ 48 w 27"/>
                <a:gd name="T37" fmla="*/ 31 h 104"/>
                <a:gd name="T38" fmla="*/ 38 w 27"/>
                <a:gd name="T39" fmla="*/ 10 h 104"/>
                <a:gd name="T40" fmla="*/ 33 w 27"/>
                <a:gd name="T41" fmla="*/ 5 h 104"/>
                <a:gd name="T42" fmla="*/ 29 w 27"/>
                <a:gd name="T43" fmla="*/ 0 h 104"/>
                <a:gd name="T44" fmla="*/ 20 w 27"/>
                <a:gd name="T45" fmla="*/ 5 h 104"/>
                <a:gd name="T46" fmla="*/ 6 w 27"/>
                <a:gd name="T47" fmla="*/ 39 h 104"/>
                <a:gd name="T48" fmla="*/ 0 w 27"/>
                <a:gd name="T49" fmla="*/ 101 h 104"/>
                <a:gd name="T50" fmla="*/ 8 w 27"/>
                <a:gd name="T51" fmla="*/ 173 h 104"/>
                <a:gd name="T52" fmla="*/ 16 w 27"/>
                <a:gd name="T53" fmla="*/ 194 h 104"/>
                <a:gd name="T54" fmla="*/ 20 w 27"/>
                <a:gd name="T55" fmla="*/ 200 h 104"/>
                <a:gd name="T56" fmla="*/ 29 w 27"/>
                <a:gd name="T57" fmla="*/ 204 h 104"/>
                <a:gd name="T58" fmla="*/ 33 w 27"/>
                <a:gd name="T59" fmla="*/ 200 h 104"/>
                <a:gd name="T60" fmla="*/ 48 w 27"/>
                <a:gd name="T61" fmla="*/ 164 h 104"/>
                <a:gd name="T62" fmla="*/ 54 w 27"/>
                <a:gd name="T63" fmla="*/ 101 h 104"/>
                <a:gd name="T64" fmla="*/ 53 w 27"/>
                <a:gd name="T65" fmla="*/ 101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7" h="104">
                  <a:moveTo>
                    <a:pt x="26" y="52"/>
                  </a:moveTo>
                  <a:cubicBezTo>
                    <a:pt x="25" y="52"/>
                    <a:pt x="25" y="52"/>
                    <a:pt x="25" y="52"/>
                  </a:cubicBezTo>
                  <a:cubicBezTo>
                    <a:pt x="25" y="66"/>
                    <a:pt x="24" y="78"/>
                    <a:pt x="22" y="87"/>
                  </a:cubicBezTo>
                  <a:cubicBezTo>
                    <a:pt x="21" y="92"/>
                    <a:pt x="19" y="96"/>
                    <a:pt x="18" y="98"/>
                  </a:cubicBezTo>
                  <a:cubicBezTo>
                    <a:pt x="17" y="99"/>
                    <a:pt x="16" y="100"/>
                    <a:pt x="16" y="101"/>
                  </a:cubicBezTo>
                  <a:cubicBezTo>
                    <a:pt x="15" y="101"/>
                    <a:pt x="14" y="102"/>
                    <a:pt x="14" y="102"/>
                  </a:cubicBezTo>
                  <a:cubicBezTo>
                    <a:pt x="13" y="102"/>
                    <a:pt x="12" y="101"/>
                    <a:pt x="12" y="101"/>
                  </a:cubicBezTo>
                  <a:cubicBezTo>
                    <a:pt x="9" y="99"/>
                    <a:pt x="6" y="93"/>
                    <a:pt x="5" y="84"/>
                  </a:cubicBezTo>
                  <a:cubicBezTo>
                    <a:pt x="3" y="75"/>
                    <a:pt x="2" y="64"/>
                    <a:pt x="2" y="52"/>
                  </a:cubicBezTo>
                  <a:cubicBezTo>
                    <a:pt x="2" y="38"/>
                    <a:pt x="3" y="25"/>
                    <a:pt x="5" y="16"/>
                  </a:cubicBezTo>
                  <a:cubicBezTo>
                    <a:pt x="7" y="12"/>
                    <a:pt x="8" y="8"/>
                    <a:pt x="9" y="6"/>
                  </a:cubicBezTo>
                  <a:cubicBezTo>
                    <a:pt x="10" y="5"/>
                    <a:pt x="11" y="4"/>
                    <a:pt x="12" y="3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4" y="2"/>
                    <a:pt x="15" y="3"/>
                    <a:pt x="16" y="3"/>
                  </a:cubicBezTo>
                  <a:cubicBezTo>
                    <a:pt x="18" y="5"/>
                    <a:pt x="21" y="11"/>
                    <a:pt x="22" y="20"/>
                  </a:cubicBezTo>
                  <a:cubicBezTo>
                    <a:pt x="24" y="29"/>
                    <a:pt x="25" y="40"/>
                    <a:pt x="25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38"/>
                    <a:pt x="26" y="25"/>
                    <a:pt x="24" y="16"/>
                  </a:cubicBezTo>
                  <a:cubicBezTo>
                    <a:pt x="22" y="11"/>
                    <a:pt x="21" y="8"/>
                    <a:pt x="19" y="5"/>
                  </a:cubicBezTo>
                  <a:cubicBezTo>
                    <a:pt x="19" y="3"/>
                    <a:pt x="18" y="2"/>
                    <a:pt x="17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2" y="0"/>
                    <a:pt x="11" y="1"/>
                    <a:pt x="10" y="2"/>
                  </a:cubicBezTo>
                  <a:cubicBezTo>
                    <a:pt x="7" y="4"/>
                    <a:pt x="5" y="11"/>
                    <a:pt x="3" y="20"/>
                  </a:cubicBezTo>
                  <a:cubicBezTo>
                    <a:pt x="1" y="28"/>
                    <a:pt x="0" y="40"/>
                    <a:pt x="0" y="52"/>
                  </a:cubicBezTo>
                  <a:cubicBezTo>
                    <a:pt x="0" y="66"/>
                    <a:pt x="1" y="79"/>
                    <a:pt x="4" y="88"/>
                  </a:cubicBezTo>
                  <a:cubicBezTo>
                    <a:pt x="5" y="93"/>
                    <a:pt x="6" y="96"/>
                    <a:pt x="8" y="99"/>
                  </a:cubicBezTo>
                  <a:cubicBezTo>
                    <a:pt x="9" y="100"/>
                    <a:pt x="9" y="102"/>
                    <a:pt x="10" y="102"/>
                  </a:cubicBezTo>
                  <a:cubicBezTo>
                    <a:pt x="11" y="103"/>
                    <a:pt x="12" y="104"/>
                    <a:pt x="14" y="104"/>
                  </a:cubicBezTo>
                  <a:cubicBezTo>
                    <a:pt x="15" y="104"/>
                    <a:pt x="16" y="103"/>
                    <a:pt x="17" y="102"/>
                  </a:cubicBezTo>
                  <a:cubicBezTo>
                    <a:pt x="20" y="100"/>
                    <a:pt x="23" y="93"/>
                    <a:pt x="24" y="84"/>
                  </a:cubicBezTo>
                  <a:cubicBezTo>
                    <a:pt x="26" y="76"/>
                    <a:pt x="27" y="64"/>
                    <a:pt x="27" y="52"/>
                  </a:cubicBezTo>
                  <a:lnTo>
                    <a:pt x="2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3" name="Freeform 86">
              <a:extLst>
                <a:ext uri="{FF2B5EF4-FFF2-40B4-BE49-F238E27FC236}">
                  <a16:creationId xmlns:a16="http://schemas.microsoft.com/office/drawing/2014/main" id="{D2880E96-E650-40FD-ACB2-3E2CB52BC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291"/>
              <a:ext cx="32" cy="161"/>
            </a:xfrm>
            <a:custGeom>
              <a:avLst/>
              <a:gdLst>
                <a:gd name="T0" fmla="*/ 6 w 26"/>
                <a:gd name="T1" fmla="*/ 11 h 129"/>
                <a:gd name="T2" fmla="*/ 11 w 26"/>
                <a:gd name="T3" fmla="*/ 11 h 129"/>
                <a:gd name="T4" fmla="*/ 21 w 26"/>
                <a:gd name="T5" fmla="*/ 25 h 129"/>
                <a:gd name="T6" fmla="*/ 32 w 26"/>
                <a:gd name="T7" fmla="*/ 65 h 129"/>
                <a:gd name="T8" fmla="*/ 38 w 26"/>
                <a:gd name="T9" fmla="*/ 125 h 129"/>
                <a:gd name="T10" fmla="*/ 26 w 26"/>
                <a:gd name="T11" fmla="*/ 208 h 129"/>
                <a:gd name="T12" fmla="*/ 15 w 26"/>
                <a:gd name="T13" fmla="*/ 232 h 129"/>
                <a:gd name="T14" fmla="*/ 11 w 26"/>
                <a:gd name="T15" fmla="*/ 237 h 129"/>
                <a:gd name="T16" fmla="*/ 6 w 26"/>
                <a:gd name="T17" fmla="*/ 240 h 129"/>
                <a:gd name="T18" fmla="*/ 0 w 26"/>
                <a:gd name="T19" fmla="*/ 245 h 129"/>
                <a:gd name="T20" fmla="*/ 6 w 26"/>
                <a:gd name="T21" fmla="*/ 251 h 129"/>
                <a:gd name="T22" fmla="*/ 17 w 26"/>
                <a:gd name="T23" fmla="*/ 247 h 129"/>
                <a:gd name="T24" fmla="*/ 31 w 26"/>
                <a:gd name="T25" fmla="*/ 228 h 129"/>
                <a:gd name="T26" fmla="*/ 42 w 26"/>
                <a:gd name="T27" fmla="*/ 186 h 129"/>
                <a:gd name="T28" fmla="*/ 48 w 26"/>
                <a:gd name="T29" fmla="*/ 125 h 129"/>
                <a:gd name="T30" fmla="*/ 38 w 26"/>
                <a:gd name="T31" fmla="*/ 39 h 129"/>
                <a:gd name="T32" fmla="*/ 25 w 26"/>
                <a:gd name="T33" fmla="*/ 11 h 129"/>
                <a:gd name="T34" fmla="*/ 17 w 26"/>
                <a:gd name="T35" fmla="*/ 1 h 129"/>
                <a:gd name="T36" fmla="*/ 6 w 26"/>
                <a:gd name="T37" fmla="*/ 0 h 129"/>
                <a:gd name="T38" fmla="*/ 0 w 26"/>
                <a:gd name="T39" fmla="*/ 6 h 129"/>
                <a:gd name="T40" fmla="*/ 6 w 26"/>
                <a:gd name="T41" fmla="*/ 11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129">
                  <a:moveTo>
                    <a:pt x="3" y="6"/>
                  </a:moveTo>
                  <a:cubicBezTo>
                    <a:pt x="4" y="6"/>
                    <a:pt x="5" y="6"/>
                    <a:pt x="6" y="6"/>
                  </a:cubicBezTo>
                  <a:cubicBezTo>
                    <a:pt x="7" y="7"/>
                    <a:pt x="9" y="10"/>
                    <a:pt x="11" y="13"/>
                  </a:cubicBezTo>
                  <a:cubicBezTo>
                    <a:pt x="13" y="18"/>
                    <a:pt x="16" y="25"/>
                    <a:pt x="17" y="34"/>
                  </a:cubicBezTo>
                  <a:cubicBezTo>
                    <a:pt x="19" y="43"/>
                    <a:pt x="20" y="53"/>
                    <a:pt x="20" y="64"/>
                  </a:cubicBezTo>
                  <a:cubicBezTo>
                    <a:pt x="20" y="81"/>
                    <a:pt x="18" y="96"/>
                    <a:pt x="14" y="107"/>
                  </a:cubicBezTo>
                  <a:cubicBezTo>
                    <a:pt x="13" y="112"/>
                    <a:pt x="11" y="116"/>
                    <a:pt x="8" y="119"/>
                  </a:cubicBezTo>
                  <a:cubicBezTo>
                    <a:pt x="7" y="120"/>
                    <a:pt x="6" y="121"/>
                    <a:pt x="6" y="122"/>
                  </a:cubicBezTo>
                  <a:cubicBezTo>
                    <a:pt x="5" y="122"/>
                    <a:pt x="4" y="123"/>
                    <a:pt x="3" y="123"/>
                  </a:cubicBezTo>
                  <a:cubicBezTo>
                    <a:pt x="1" y="123"/>
                    <a:pt x="0" y="124"/>
                    <a:pt x="0" y="126"/>
                  </a:cubicBezTo>
                  <a:cubicBezTo>
                    <a:pt x="0" y="127"/>
                    <a:pt x="1" y="129"/>
                    <a:pt x="3" y="129"/>
                  </a:cubicBezTo>
                  <a:cubicBezTo>
                    <a:pt x="5" y="129"/>
                    <a:pt x="7" y="128"/>
                    <a:pt x="9" y="127"/>
                  </a:cubicBezTo>
                  <a:cubicBezTo>
                    <a:pt x="12" y="125"/>
                    <a:pt x="14" y="122"/>
                    <a:pt x="16" y="118"/>
                  </a:cubicBezTo>
                  <a:cubicBezTo>
                    <a:pt x="19" y="112"/>
                    <a:pt x="22" y="104"/>
                    <a:pt x="23" y="95"/>
                  </a:cubicBezTo>
                  <a:cubicBezTo>
                    <a:pt x="25" y="86"/>
                    <a:pt x="26" y="75"/>
                    <a:pt x="26" y="64"/>
                  </a:cubicBezTo>
                  <a:cubicBezTo>
                    <a:pt x="26" y="47"/>
                    <a:pt x="24" y="31"/>
                    <a:pt x="20" y="20"/>
                  </a:cubicBezTo>
                  <a:cubicBezTo>
                    <a:pt x="18" y="14"/>
                    <a:pt x="16" y="9"/>
                    <a:pt x="13" y="6"/>
                  </a:cubicBezTo>
                  <a:cubicBezTo>
                    <a:pt x="12" y="4"/>
                    <a:pt x="10" y="2"/>
                    <a:pt x="9" y="1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4" name="Freeform 87">
              <a:extLst>
                <a:ext uri="{FF2B5EF4-FFF2-40B4-BE49-F238E27FC236}">
                  <a16:creationId xmlns:a16="http://schemas.microsoft.com/office/drawing/2014/main" id="{4999A708-8774-4E07-881D-589C2E420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291"/>
              <a:ext cx="32" cy="161"/>
            </a:xfrm>
            <a:custGeom>
              <a:avLst/>
              <a:gdLst>
                <a:gd name="T0" fmla="*/ 6 w 26"/>
                <a:gd name="T1" fmla="*/ 11 h 129"/>
                <a:gd name="T2" fmla="*/ 11 w 26"/>
                <a:gd name="T3" fmla="*/ 11 h 129"/>
                <a:gd name="T4" fmla="*/ 21 w 26"/>
                <a:gd name="T5" fmla="*/ 25 h 129"/>
                <a:gd name="T6" fmla="*/ 32 w 26"/>
                <a:gd name="T7" fmla="*/ 65 h 129"/>
                <a:gd name="T8" fmla="*/ 38 w 26"/>
                <a:gd name="T9" fmla="*/ 125 h 129"/>
                <a:gd name="T10" fmla="*/ 26 w 26"/>
                <a:gd name="T11" fmla="*/ 208 h 129"/>
                <a:gd name="T12" fmla="*/ 15 w 26"/>
                <a:gd name="T13" fmla="*/ 232 h 129"/>
                <a:gd name="T14" fmla="*/ 11 w 26"/>
                <a:gd name="T15" fmla="*/ 237 h 129"/>
                <a:gd name="T16" fmla="*/ 6 w 26"/>
                <a:gd name="T17" fmla="*/ 240 h 129"/>
                <a:gd name="T18" fmla="*/ 0 w 26"/>
                <a:gd name="T19" fmla="*/ 245 h 129"/>
                <a:gd name="T20" fmla="*/ 6 w 26"/>
                <a:gd name="T21" fmla="*/ 251 h 129"/>
                <a:gd name="T22" fmla="*/ 17 w 26"/>
                <a:gd name="T23" fmla="*/ 247 h 129"/>
                <a:gd name="T24" fmla="*/ 31 w 26"/>
                <a:gd name="T25" fmla="*/ 228 h 129"/>
                <a:gd name="T26" fmla="*/ 42 w 26"/>
                <a:gd name="T27" fmla="*/ 186 h 129"/>
                <a:gd name="T28" fmla="*/ 48 w 26"/>
                <a:gd name="T29" fmla="*/ 125 h 129"/>
                <a:gd name="T30" fmla="*/ 38 w 26"/>
                <a:gd name="T31" fmla="*/ 39 h 129"/>
                <a:gd name="T32" fmla="*/ 25 w 26"/>
                <a:gd name="T33" fmla="*/ 11 h 129"/>
                <a:gd name="T34" fmla="*/ 17 w 26"/>
                <a:gd name="T35" fmla="*/ 1 h 129"/>
                <a:gd name="T36" fmla="*/ 6 w 26"/>
                <a:gd name="T37" fmla="*/ 0 h 129"/>
                <a:gd name="T38" fmla="*/ 0 w 26"/>
                <a:gd name="T39" fmla="*/ 6 h 129"/>
                <a:gd name="T40" fmla="*/ 6 w 26"/>
                <a:gd name="T41" fmla="*/ 11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129">
                  <a:moveTo>
                    <a:pt x="3" y="6"/>
                  </a:moveTo>
                  <a:cubicBezTo>
                    <a:pt x="4" y="6"/>
                    <a:pt x="5" y="6"/>
                    <a:pt x="6" y="6"/>
                  </a:cubicBezTo>
                  <a:cubicBezTo>
                    <a:pt x="7" y="7"/>
                    <a:pt x="9" y="10"/>
                    <a:pt x="11" y="13"/>
                  </a:cubicBezTo>
                  <a:cubicBezTo>
                    <a:pt x="13" y="18"/>
                    <a:pt x="16" y="25"/>
                    <a:pt x="17" y="34"/>
                  </a:cubicBezTo>
                  <a:cubicBezTo>
                    <a:pt x="19" y="43"/>
                    <a:pt x="20" y="53"/>
                    <a:pt x="20" y="64"/>
                  </a:cubicBezTo>
                  <a:cubicBezTo>
                    <a:pt x="20" y="81"/>
                    <a:pt x="18" y="96"/>
                    <a:pt x="14" y="107"/>
                  </a:cubicBezTo>
                  <a:cubicBezTo>
                    <a:pt x="13" y="112"/>
                    <a:pt x="11" y="116"/>
                    <a:pt x="8" y="119"/>
                  </a:cubicBezTo>
                  <a:cubicBezTo>
                    <a:pt x="7" y="120"/>
                    <a:pt x="6" y="121"/>
                    <a:pt x="6" y="122"/>
                  </a:cubicBezTo>
                  <a:cubicBezTo>
                    <a:pt x="5" y="122"/>
                    <a:pt x="4" y="123"/>
                    <a:pt x="3" y="123"/>
                  </a:cubicBezTo>
                  <a:cubicBezTo>
                    <a:pt x="1" y="123"/>
                    <a:pt x="0" y="124"/>
                    <a:pt x="0" y="126"/>
                  </a:cubicBezTo>
                  <a:cubicBezTo>
                    <a:pt x="0" y="127"/>
                    <a:pt x="1" y="129"/>
                    <a:pt x="3" y="129"/>
                  </a:cubicBezTo>
                  <a:cubicBezTo>
                    <a:pt x="5" y="129"/>
                    <a:pt x="7" y="128"/>
                    <a:pt x="9" y="127"/>
                  </a:cubicBezTo>
                  <a:cubicBezTo>
                    <a:pt x="12" y="125"/>
                    <a:pt x="14" y="122"/>
                    <a:pt x="16" y="118"/>
                  </a:cubicBezTo>
                  <a:cubicBezTo>
                    <a:pt x="19" y="112"/>
                    <a:pt x="22" y="104"/>
                    <a:pt x="23" y="95"/>
                  </a:cubicBezTo>
                  <a:cubicBezTo>
                    <a:pt x="25" y="86"/>
                    <a:pt x="26" y="75"/>
                    <a:pt x="26" y="64"/>
                  </a:cubicBezTo>
                  <a:cubicBezTo>
                    <a:pt x="26" y="47"/>
                    <a:pt x="24" y="31"/>
                    <a:pt x="20" y="20"/>
                  </a:cubicBezTo>
                  <a:cubicBezTo>
                    <a:pt x="18" y="14"/>
                    <a:pt x="16" y="9"/>
                    <a:pt x="13" y="6"/>
                  </a:cubicBezTo>
                  <a:cubicBezTo>
                    <a:pt x="12" y="4"/>
                    <a:pt x="10" y="2"/>
                    <a:pt x="9" y="1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5" name="Freeform 88">
              <a:extLst>
                <a:ext uri="{FF2B5EF4-FFF2-40B4-BE49-F238E27FC236}">
                  <a16:creationId xmlns:a16="http://schemas.microsoft.com/office/drawing/2014/main" id="{6FA7277C-1118-4B5D-9507-BE02965B7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291"/>
              <a:ext cx="33" cy="161"/>
            </a:xfrm>
            <a:custGeom>
              <a:avLst/>
              <a:gdLst>
                <a:gd name="T0" fmla="*/ 6 w 26"/>
                <a:gd name="T1" fmla="*/ 11 h 129"/>
                <a:gd name="T2" fmla="*/ 13 w 26"/>
                <a:gd name="T3" fmla="*/ 11 h 129"/>
                <a:gd name="T4" fmla="*/ 23 w 26"/>
                <a:gd name="T5" fmla="*/ 25 h 129"/>
                <a:gd name="T6" fmla="*/ 37 w 26"/>
                <a:gd name="T7" fmla="*/ 65 h 129"/>
                <a:gd name="T8" fmla="*/ 41 w 26"/>
                <a:gd name="T9" fmla="*/ 125 h 129"/>
                <a:gd name="T10" fmla="*/ 30 w 26"/>
                <a:gd name="T11" fmla="*/ 208 h 129"/>
                <a:gd name="T12" fmla="*/ 18 w 26"/>
                <a:gd name="T13" fmla="*/ 232 h 129"/>
                <a:gd name="T14" fmla="*/ 13 w 26"/>
                <a:gd name="T15" fmla="*/ 237 h 129"/>
                <a:gd name="T16" fmla="*/ 6 w 26"/>
                <a:gd name="T17" fmla="*/ 240 h 129"/>
                <a:gd name="T18" fmla="*/ 0 w 26"/>
                <a:gd name="T19" fmla="*/ 245 h 129"/>
                <a:gd name="T20" fmla="*/ 6 w 26"/>
                <a:gd name="T21" fmla="*/ 251 h 129"/>
                <a:gd name="T22" fmla="*/ 18 w 26"/>
                <a:gd name="T23" fmla="*/ 247 h 129"/>
                <a:gd name="T24" fmla="*/ 32 w 26"/>
                <a:gd name="T25" fmla="*/ 228 h 129"/>
                <a:gd name="T26" fmla="*/ 48 w 26"/>
                <a:gd name="T27" fmla="*/ 186 h 129"/>
                <a:gd name="T28" fmla="*/ 53 w 26"/>
                <a:gd name="T29" fmla="*/ 125 h 129"/>
                <a:gd name="T30" fmla="*/ 41 w 26"/>
                <a:gd name="T31" fmla="*/ 39 h 129"/>
                <a:gd name="T32" fmla="*/ 28 w 26"/>
                <a:gd name="T33" fmla="*/ 11 h 129"/>
                <a:gd name="T34" fmla="*/ 18 w 26"/>
                <a:gd name="T35" fmla="*/ 1 h 129"/>
                <a:gd name="T36" fmla="*/ 6 w 26"/>
                <a:gd name="T37" fmla="*/ 0 h 129"/>
                <a:gd name="T38" fmla="*/ 0 w 26"/>
                <a:gd name="T39" fmla="*/ 6 h 129"/>
                <a:gd name="T40" fmla="*/ 6 w 26"/>
                <a:gd name="T41" fmla="*/ 11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129">
                  <a:moveTo>
                    <a:pt x="3" y="6"/>
                  </a:moveTo>
                  <a:cubicBezTo>
                    <a:pt x="4" y="6"/>
                    <a:pt x="5" y="6"/>
                    <a:pt x="6" y="6"/>
                  </a:cubicBezTo>
                  <a:cubicBezTo>
                    <a:pt x="7" y="7"/>
                    <a:pt x="9" y="10"/>
                    <a:pt x="11" y="13"/>
                  </a:cubicBezTo>
                  <a:cubicBezTo>
                    <a:pt x="14" y="18"/>
                    <a:pt x="16" y="25"/>
                    <a:pt x="18" y="34"/>
                  </a:cubicBezTo>
                  <a:cubicBezTo>
                    <a:pt x="19" y="43"/>
                    <a:pt x="20" y="53"/>
                    <a:pt x="20" y="64"/>
                  </a:cubicBezTo>
                  <a:cubicBezTo>
                    <a:pt x="20" y="81"/>
                    <a:pt x="18" y="96"/>
                    <a:pt x="15" y="107"/>
                  </a:cubicBezTo>
                  <a:cubicBezTo>
                    <a:pt x="13" y="112"/>
                    <a:pt x="11" y="116"/>
                    <a:pt x="9" y="119"/>
                  </a:cubicBezTo>
                  <a:cubicBezTo>
                    <a:pt x="8" y="120"/>
                    <a:pt x="7" y="121"/>
                    <a:pt x="6" y="122"/>
                  </a:cubicBezTo>
                  <a:cubicBezTo>
                    <a:pt x="5" y="122"/>
                    <a:pt x="4" y="123"/>
                    <a:pt x="3" y="123"/>
                  </a:cubicBezTo>
                  <a:cubicBezTo>
                    <a:pt x="2" y="123"/>
                    <a:pt x="0" y="124"/>
                    <a:pt x="0" y="126"/>
                  </a:cubicBezTo>
                  <a:cubicBezTo>
                    <a:pt x="0" y="127"/>
                    <a:pt x="2" y="129"/>
                    <a:pt x="3" y="129"/>
                  </a:cubicBezTo>
                  <a:cubicBezTo>
                    <a:pt x="5" y="129"/>
                    <a:pt x="7" y="128"/>
                    <a:pt x="9" y="127"/>
                  </a:cubicBezTo>
                  <a:cubicBezTo>
                    <a:pt x="12" y="125"/>
                    <a:pt x="14" y="122"/>
                    <a:pt x="16" y="118"/>
                  </a:cubicBezTo>
                  <a:cubicBezTo>
                    <a:pt x="19" y="112"/>
                    <a:pt x="22" y="104"/>
                    <a:pt x="24" y="95"/>
                  </a:cubicBezTo>
                  <a:cubicBezTo>
                    <a:pt x="25" y="86"/>
                    <a:pt x="26" y="75"/>
                    <a:pt x="26" y="64"/>
                  </a:cubicBezTo>
                  <a:cubicBezTo>
                    <a:pt x="26" y="47"/>
                    <a:pt x="24" y="31"/>
                    <a:pt x="20" y="20"/>
                  </a:cubicBezTo>
                  <a:cubicBezTo>
                    <a:pt x="18" y="14"/>
                    <a:pt x="16" y="9"/>
                    <a:pt x="13" y="6"/>
                  </a:cubicBezTo>
                  <a:cubicBezTo>
                    <a:pt x="12" y="4"/>
                    <a:pt x="11" y="2"/>
                    <a:pt x="9" y="1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6" name="Freeform 89">
              <a:extLst>
                <a:ext uri="{FF2B5EF4-FFF2-40B4-BE49-F238E27FC236}">
                  <a16:creationId xmlns:a16="http://schemas.microsoft.com/office/drawing/2014/main" id="{0E0515D1-967A-4868-8FFF-F88261E9A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291"/>
              <a:ext cx="33" cy="161"/>
            </a:xfrm>
            <a:custGeom>
              <a:avLst/>
              <a:gdLst>
                <a:gd name="T0" fmla="*/ 6 w 26"/>
                <a:gd name="T1" fmla="*/ 11 h 129"/>
                <a:gd name="T2" fmla="*/ 13 w 26"/>
                <a:gd name="T3" fmla="*/ 11 h 129"/>
                <a:gd name="T4" fmla="*/ 23 w 26"/>
                <a:gd name="T5" fmla="*/ 25 h 129"/>
                <a:gd name="T6" fmla="*/ 37 w 26"/>
                <a:gd name="T7" fmla="*/ 65 h 129"/>
                <a:gd name="T8" fmla="*/ 41 w 26"/>
                <a:gd name="T9" fmla="*/ 125 h 129"/>
                <a:gd name="T10" fmla="*/ 30 w 26"/>
                <a:gd name="T11" fmla="*/ 208 h 129"/>
                <a:gd name="T12" fmla="*/ 18 w 26"/>
                <a:gd name="T13" fmla="*/ 232 h 129"/>
                <a:gd name="T14" fmla="*/ 13 w 26"/>
                <a:gd name="T15" fmla="*/ 237 h 129"/>
                <a:gd name="T16" fmla="*/ 6 w 26"/>
                <a:gd name="T17" fmla="*/ 240 h 129"/>
                <a:gd name="T18" fmla="*/ 0 w 26"/>
                <a:gd name="T19" fmla="*/ 245 h 129"/>
                <a:gd name="T20" fmla="*/ 6 w 26"/>
                <a:gd name="T21" fmla="*/ 251 h 129"/>
                <a:gd name="T22" fmla="*/ 18 w 26"/>
                <a:gd name="T23" fmla="*/ 247 h 129"/>
                <a:gd name="T24" fmla="*/ 32 w 26"/>
                <a:gd name="T25" fmla="*/ 228 h 129"/>
                <a:gd name="T26" fmla="*/ 48 w 26"/>
                <a:gd name="T27" fmla="*/ 186 h 129"/>
                <a:gd name="T28" fmla="*/ 53 w 26"/>
                <a:gd name="T29" fmla="*/ 125 h 129"/>
                <a:gd name="T30" fmla="*/ 41 w 26"/>
                <a:gd name="T31" fmla="*/ 39 h 129"/>
                <a:gd name="T32" fmla="*/ 29 w 26"/>
                <a:gd name="T33" fmla="*/ 11 h 129"/>
                <a:gd name="T34" fmla="*/ 18 w 26"/>
                <a:gd name="T35" fmla="*/ 1 h 129"/>
                <a:gd name="T36" fmla="*/ 6 w 26"/>
                <a:gd name="T37" fmla="*/ 0 h 129"/>
                <a:gd name="T38" fmla="*/ 0 w 26"/>
                <a:gd name="T39" fmla="*/ 6 h 129"/>
                <a:gd name="T40" fmla="*/ 6 w 26"/>
                <a:gd name="T41" fmla="*/ 11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129">
                  <a:moveTo>
                    <a:pt x="3" y="6"/>
                  </a:moveTo>
                  <a:cubicBezTo>
                    <a:pt x="4" y="6"/>
                    <a:pt x="5" y="6"/>
                    <a:pt x="6" y="6"/>
                  </a:cubicBezTo>
                  <a:cubicBezTo>
                    <a:pt x="8" y="7"/>
                    <a:pt x="9" y="10"/>
                    <a:pt x="11" y="13"/>
                  </a:cubicBezTo>
                  <a:cubicBezTo>
                    <a:pt x="14" y="18"/>
                    <a:pt x="16" y="25"/>
                    <a:pt x="18" y="34"/>
                  </a:cubicBezTo>
                  <a:cubicBezTo>
                    <a:pt x="19" y="43"/>
                    <a:pt x="20" y="53"/>
                    <a:pt x="20" y="64"/>
                  </a:cubicBezTo>
                  <a:cubicBezTo>
                    <a:pt x="20" y="81"/>
                    <a:pt x="18" y="96"/>
                    <a:pt x="15" y="107"/>
                  </a:cubicBezTo>
                  <a:cubicBezTo>
                    <a:pt x="13" y="112"/>
                    <a:pt x="11" y="116"/>
                    <a:pt x="9" y="119"/>
                  </a:cubicBezTo>
                  <a:cubicBezTo>
                    <a:pt x="8" y="120"/>
                    <a:pt x="7" y="121"/>
                    <a:pt x="6" y="122"/>
                  </a:cubicBezTo>
                  <a:cubicBezTo>
                    <a:pt x="5" y="122"/>
                    <a:pt x="4" y="123"/>
                    <a:pt x="3" y="123"/>
                  </a:cubicBezTo>
                  <a:cubicBezTo>
                    <a:pt x="2" y="123"/>
                    <a:pt x="0" y="124"/>
                    <a:pt x="0" y="126"/>
                  </a:cubicBezTo>
                  <a:cubicBezTo>
                    <a:pt x="0" y="127"/>
                    <a:pt x="2" y="129"/>
                    <a:pt x="3" y="129"/>
                  </a:cubicBezTo>
                  <a:cubicBezTo>
                    <a:pt x="5" y="129"/>
                    <a:pt x="7" y="128"/>
                    <a:pt x="9" y="127"/>
                  </a:cubicBezTo>
                  <a:cubicBezTo>
                    <a:pt x="12" y="125"/>
                    <a:pt x="14" y="122"/>
                    <a:pt x="16" y="118"/>
                  </a:cubicBezTo>
                  <a:cubicBezTo>
                    <a:pt x="20" y="112"/>
                    <a:pt x="22" y="104"/>
                    <a:pt x="24" y="95"/>
                  </a:cubicBezTo>
                  <a:cubicBezTo>
                    <a:pt x="25" y="86"/>
                    <a:pt x="26" y="75"/>
                    <a:pt x="26" y="64"/>
                  </a:cubicBezTo>
                  <a:cubicBezTo>
                    <a:pt x="26" y="47"/>
                    <a:pt x="24" y="31"/>
                    <a:pt x="20" y="20"/>
                  </a:cubicBezTo>
                  <a:cubicBezTo>
                    <a:pt x="19" y="14"/>
                    <a:pt x="16" y="9"/>
                    <a:pt x="14" y="6"/>
                  </a:cubicBezTo>
                  <a:cubicBezTo>
                    <a:pt x="12" y="4"/>
                    <a:pt x="11" y="2"/>
                    <a:pt x="9" y="1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7" name="Freeform 90">
              <a:extLst>
                <a:ext uri="{FF2B5EF4-FFF2-40B4-BE49-F238E27FC236}">
                  <a16:creationId xmlns:a16="http://schemas.microsoft.com/office/drawing/2014/main" id="{79DF92DA-B509-4397-AB7D-075099B26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1291"/>
              <a:ext cx="33" cy="161"/>
            </a:xfrm>
            <a:custGeom>
              <a:avLst/>
              <a:gdLst>
                <a:gd name="T0" fmla="*/ 6 w 26"/>
                <a:gd name="T1" fmla="*/ 11 h 129"/>
                <a:gd name="T2" fmla="*/ 10 w 26"/>
                <a:gd name="T3" fmla="*/ 11 h 129"/>
                <a:gd name="T4" fmla="*/ 22 w 26"/>
                <a:gd name="T5" fmla="*/ 25 h 129"/>
                <a:gd name="T6" fmla="*/ 36 w 26"/>
                <a:gd name="T7" fmla="*/ 65 h 129"/>
                <a:gd name="T8" fmla="*/ 41 w 26"/>
                <a:gd name="T9" fmla="*/ 125 h 129"/>
                <a:gd name="T10" fmla="*/ 29 w 26"/>
                <a:gd name="T11" fmla="*/ 208 h 129"/>
                <a:gd name="T12" fmla="*/ 17 w 26"/>
                <a:gd name="T13" fmla="*/ 232 h 129"/>
                <a:gd name="T14" fmla="*/ 10 w 26"/>
                <a:gd name="T15" fmla="*/ 237 h 129"/>
                <a:gd name="T16" fmla="*/ 6 w 26"/>
                <a:gd name="T17" fmla="*/ 240 h 129"/>
                <a:gd name="T18" fmla="*/ 0 w 26"/>
                <a:gd name="T19" fmla="*/ 245 h 129"/>
                <a:gd name="T20" fmla="*/ 6 w 26"/>
                <a:gd name="T21" fmla="*/ 251 h 129"/>
                <a:gd name="T22" fmla="*/ 17 w 26"/>
                <a:gd name="T23" fmla="*/ 247 h 129"/>
                <a:gd name="T24" fmla="*/ 32 w 26"/>
                <a:gd name="T25" fmla="*/ 228 h 129"/>
                <a:gd name="T26" fmla="*/ 47 w 26"/>
                <a:gd name="T27" fmla="*/ 186 h 129"/>
                <a:gd name="T28" fmla="*/ 53 w 26"/>
                <a:gd name="T29" fmla="*/ 125 h 129"/>
                <a:gd name="T30" fmla="*/ 41 w 26"/>
                <a:gd name="T31" fmla="*/ 39 h 129"/>
                <a:gd name="T32" fmla="*/ 28 w 26"/>
                <a:gd name="T33" fmla="*/ 11 h 129"/>
                <a:gd name="T34" fmla="*/ 17 w 26"/>
                <a:gd name="T35" fmla="*/ 1 h 129"/>
                <a:gd name="T36" fmla="*/ 6 w 26"/>
                <a:gd name="T37" fmla="*/ 0 h 129"/>
                <a:gd name="T38" fmla="*/ 0 w 26"/>
                <a:gd name="T39" fmla="*/ 6 h 129"/>
                <a:gd name="T40" fmla="*/ 6 w 26"/>
                <a:gd name="T41" fmla="*/ 11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129">
                  <a:moveTo>
                    <a:pt x="3" y="6"/>
                  </a:moveTo>
                  <a:cubicBezTo>
                    <a:pt x="3" y="6"/>
                    <a:pt x="4" y="6"/>
                    <a:pt x="5" y="6"/>
                  </a:cubicBezTo>
                  <a:cubicBezTo>
                    <a:pt x="7" y="7"/>
                    <a:pt x="9" y="10"/>
                    <a:pt x="10" y="13"/>
                  </a:cubicBezTo>
                  <a:cubicBezTo>
                    <a:pt x="13" y="18"/>
                    <a:pt x="15" y="25"/>
                    <a:pt x="17" y="34"/>
                  </a:cubicBezTo>
                  <a:cubicBezTo>
                    <a:pt x="19" y="43"/>
                    <a:pt x="20" y="53"/>
                    <a:pt x="20" y="64"/>
                  </a:cubicBezTo>
                  <a:cubicBezTo>
                    <a:pt x="20" y="81"/>
                    <a:pt x="17" y="96"/>
                    <a:pt x="14" y="107"/>
                  </a:cubicBezTo>
                  <a:cubicBezTo>
                    <a:pt x="12" y="112"/>
                    <a:pt x="10" y="116"/>
                    <a:pt x="8" y="119"/>
                  </a:cubicBezTo>
                  <a:cubicBezTo>
                    <a:pt x="7" y="120"/>
                    <a:pt x="6" y="121"/>
                    <a:pt x="5" y="122"/>
                  </a:cubicBezTo>
                  <a:cubicBezTo>
                    <a:pt x="4" y="122"/>
                    <a:pt x="3" y="123"/>
                    <a:pt x="3" y="123"/>
                  </a:cubicBezTo>
                  <a:cubicBezTo>
                    <a:pt x="1" y="123"/>
                    <a:pt x="0" y="124"/>
                    <a:pt x="0" y="126"/>
                  </a:cubicBezTo>
                  <a:cubicBezTo>
                    <a:pt x="0" y="127"/>
                    <a:pt x="1" y="129"/>
                    <a:pt x="3" y="129"/>
                  </a:cubicBezTo>
                  <a:cubicBezTo>
                    <a:pt x="5" y="129"/>
                    <a:pt x="7" y="128"/>
                    <a:pt x="8" y="127"/>
                  </a:cubicBezTo>
                  <a:cubicBezTo>
                    <a:pt x="11" y="125"/>
                    <a:pt x="14" y="122"/>
                    <a:pt x="16" y="118"/>
                  </a:cubicBezTo>
                  <a:cubicBezTo>
                    <a:pt x="19" y="112"/>
                    <a:pt x="21" y="104"/>
                    <a:pt x="23" y="95"/>
                  </a:cubicBezTo>
                  <a:cubicBezTo>
                    <a:pt x="25" y="86"/>
                    <a:pt x="26" y="75"/>
                    <a:pt x="26" y="64"/>
                  </a:cubicBezTo>
                  <a:cubicBezTo>
                    <a:pt x="26" y="47"/>
                    <a:pt x="23" y="31"/>
                    <a:pt x="20" y="20"/>
                  </a:cubicBezTo>
                  <a:cubicBezTo>
                    <a:pt x="18" y="14"/>
                    <a:pt x="15" y="9"/>
                    <a:pt x="13" y="6"/>
                  </a:cubicBezTo>
                  <a:cubicBezTo>
                    <a:pt x="11" y="4"/>
                    <a:pt x="10" y="2"/>
                    <a:pt x="8" y="1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8" name="Freeform 91">
              <a:extLst>
                <a:ext uri="{FF2B5EF4-FFF2-40B4-BE49-F238E27FC236}">
                  <a16:creationId xmlns:a16="http://schemas.microsoft.com/office/drawing/2014/main" id="{98BB55EC-2104-493F-9474-1972247CD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1301"/>
              <a:ext cx="138" cy="87"/>
            </a:xfrm>
            <a:custGeom>
              <a:avLst/>
              <a:gdLst>
                <a:gd name="T0" fmla="*/ 48 w 109"/>
                <a:gd name="T1" fmla="*/ 0 h 70"/>
                <a:gd name="T2" fmla="*/ 30 w 109"/>
                <a:gd name="T3" fmla="*/ 0 h 70"/>
                <a:gd name="T4" fmla="*/ 10 w 109"/>
                <a:gd name="T5" fmla="*/ 1 h 70"/>
                <a:gd name="T6" fmla="*/ 0 w 109"/>
                <a:gd name="T7" fmla="*/ 1 h 70"/>
                <a:gd name="T8" fmla="*/ 1 w 109"/>
                <a:gd name="T9" fmla="*/ 7 h 70"/>
                <a:gd name="T10" fmla="*/ 24 w 109"/>
                <a:gd name="T11" fmla="*/ 65 h 70"/>
                <a:gd name="T12" fmla="*/ 25 w 109"/>
                <a:gd name="T13" fmla="*/ 134 h 70"/>
                <a:gd name="T14" fmla="*/ 67 w 109"/>
                <a:gd name="T15" fmla="*/ 108 h 70"/>
                <a:gd name="T16" fmla="*/ 170 w 109"/>
                <a:gd name="T17" fmla="*/ 88 h 70"/>
                <a:gd name="T18" fmla="*/ 222 w 109"/>
                <a:gd name="T19" fmla="*/ 87 h 70"/>
                <a:gd name="T20" fmla="*/ 222 w 109"/>
                <a:gd name="T21" fmla="*/ 15 h 70"/>
                <a:gd name="T22" fmla="*/ 146 w 109"/>
                <a:gd name="T23" fmla="*/ 1 h 70"/>
                <a:gd name="T24" fmla="*/ 144 w 109"/>
                <a:gd name="T25" fmla="*/ 1 h 70"/>
                <a:gd name="T26" fmla="*/ 114 w 109"/>
                <a:gd name="T27" fmla="*/ 2 h 70"/>
                <a:gd name="T28" fmla="*/ 62 w 109"/>
                <a:gd name="T29" fmla="*/ 0 h 70"/>
                <a:gd name="T30" fmla="*/ 48 w 109"/>
                <a:gd name="T31" fmla="*/ 0 h 7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9" h="70">
                  <a:moveTo>
                    <a:pt x="24" y="0"/>
                  </a:moveTo>
                  <a:cubicBezTo>
                    <a:pt x="21" y="0"/>
                    <a:pt x="18" y="0"/>
                    <a:pt x="15" y="0"/>
                  </a:cubicBezTo>
                  <a:cubicBezTo>
                    <a:pt x="12" y="1"/>
                    <a:pt x="9" y="1"/>
                    <a:pt x="5" y="1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7" y="11"/>
                    <a:pt x="10" y="25"/>
                    <a:pt x="12" y="34"/>
                  </a:cubicBezTo>
                  <a:cubicBezTo>
                    <a:pt x="14" y="45"/>
                    <a:pt x="15" y="58"/>
                    <a:pt x="13" y="70"/>
                  </a:cubicBezTo>
                  <a:cubicBezTo>
                    <a:pt x="16" y="63"/>
                    <a:pt x="26" y="59"/>
                    <a:pt x="33" y="56"/>
                  </a:cubicBezTo>
                  <a:cubicBezTo>
                    <a:pt x="49" y="51"/>
                    <a:pt x="67" y="48"/>
                    <a:pt x="84" y="46"/>
                  </a:cubicBezTo>
                  <a:cubicBezTo>
                    <a:pt x="92" y="45"/>
                    <a:pt x="101" y="45"/>
                    <a:pt x="109" y="45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98" y="2"/>
                    <a:pt x="85" y="1"/>
                    <a:pt x="72" y="1"/>
                  </a:cubicBezTo>
                  <a:cubicBezTo>
                    <a:pt x="72" y="1"/>
                    <a:pt x="71" y="1"/>
                    <a:pt x="71" y="1"/>
                  </a:cubicBezTo>
                  <a:cubicBezTo>
                    <a:pt x="66" y="1"/>
                    <a:pt x="61" y="2"/>
                    <a:pt x="56" y="2"/>
                  </a:cubicBezTo>
                  <a:cubicBezTo>
                    <a:pt x="48" y="2"/>
                    <a:pt x="40" y="1"/>
                    <a:pt x="31" y="0"/>
                  </a:cubicBezTo>
                  <a:cubicBezTo>
                    <a:pt x="29" y="0"/>
                    <a:pt x="26" y="0"/>
                    <a:pt x="24" y="0"/>
                  </a:cubicBezTo>
                </a:path>
              </a:pathLst>
            </a:custGeom>
            <a:solidFill>
              <a:srgbClr val="BA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9" name="Freeform 92">
              <a:extLst>
                <a:ext uri="{FF2B5EF4-FFF2-40B4-BE49-F238E27FC236}">
                  <a16:creationId xmlns:a16="http://schemas.microsoft.com/office/drawing/2014/main" id="{7E33DCE3-35FF-4D8A-8CCD-DD5438533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317"/>
              <a:ext cx="14" cy="40"/>
            </a:xfrm>
            <a:custGeom>
              <a:avLst/>
              <a:gdLst>
                <a:gd name="T0" fmla="*/ 0 w 11"/>
                <a:gd name="T1" fmla="*/ 0 h 32"/>
                <a:gd name="T2" fmla="*/ 0 w 11"/>
                <a:gd name="T3" fmla="*/ 63 h 32"/>
                <a:gd name="T4" fmla="*/ 18 w 11"/>
                <a:gd name="T5" fmla="*/ 63 h 32"/>
                <a:gd name="T6" fmla="*/ 6 w 11"/>
                <a:gd name="T7" fmla="*/ 5 h 32"/>
                <a:gd name="T8" fmla="*/ 0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0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3" y="32"/>
                    <a:pt x="6" y="32"/>
                    <a:pt x="9" y="32"/>
                  </a:cubicBezTo>
                  <a:cubicBezTo>
                    <a:pt x="11" y="23"/>
                    <a:pt x="9" y="9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B1A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0" name="Freeform 93">
              <a:extLst>
                <a:ext uri="{FF2B5EF4-FFF2-40B4-BE49-F238E27FC236}">
                  <a16:creationId xmlns:a16="http://schemas.microsoft.com/office/drawing/2014/main" id="{1DD9616F-8E0F-4417-803C-345A7EFD7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311"/>
              <a:ext cx="7" cy="46"/>
            </a:xfrm>
            <a:custGeom>
              <a:avLst/>
              <a:gdLst>
                <a:gd name="T0" fmla="*/ 0 w 6"/>
                <a:gd name="T1" fmla="*/ 0 h 37"/>
                <a:gd name="T2" fmla="*/ 0 w 6"/>
                <a:gd name="T3" fmla="*/ 71 h 37"/>
                <a:gd name="T4" fmla="*/ 9 w 6"/>
                <a:gd name="T5" fmla="*/ 71 h 37"/>
                <a:gd name="T6" fmla="*/ 9 w 6"/>
                <a:gd name="T7" fmla="*/ 9 h 37"/>
                <a:gd name="T8" fmla="*/ 0 w 6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7">
                  <a:moveTo>
                    <a:pt x="0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2" y="37"/>
                    <a:pt x="4" y="37"/>
                    <a:pt x="6" y="3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solidFill>
              <a:srgbClr val="A2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1" name="Freeform 94">
              <a:extLst>
                <a:ext uri="{FF2B5EF4-FFF2-40B4-BE49-F238E27FC236}">
                  <a16:creationId xmlns:a16="http://schemas.microsoft.com/office/drawing/2014/main" id="{3407CC1B-4349-4293-AB9D-3A4E59200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1388"/>
              <a:ext cx="2" cy="4"/>
            </a:xfrm>
            <a:custGeom>
              <a:avLst/>
              <a:gdLst>
                <a:gd name="T0" fmla="*/ 8 w 1"/>
                <a:gd name="T1" fmla="*/ 0 h 3"/>
                <a:gd name="T2" fmla="*/ 0 w 1"/>
                <a:gd name="T3" fmla="*/ 7 h 3"/>
                <a:gd name="T4" fmla="*/ 8 w 1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BA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2" name="Freeform 95">
              <a:extLst>
                <a:ext uri="{FF2B5EF4-FFF2-40B4-BE49-F238E27FC236}">
                  <a16:creationId xmlns:a16="http://schemas.microsoft.com/office/drawing/2014/main" id="{D6E5FC66-8F96-4FDA-AF4B-78BCF05DC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1382"/>
              <a:ext cx="141" cy="48"/>
            </a:xfrm>
            <a:custGeom>
              <a:avLst/>
              <a:gdLst>
                <a:gd name="T0" fmla="*/ 215 w 112"/>
                <a:gd name="T1" fmla="*/ 1 h 38"/>
                <a:gd name="T2" fmla="*/ 178 w 112"/>
                <a:gd name="T3" fmla="*/ 37 h 38"/>
                <a:gd name="T4" fmla="*/ 110 w 112"/>
                <a:gd name="T5" fmla="*/ 56 h 38"/>
                <a:gd name="T6" fmla="*/ 47 w 112"/>
                <a:gd name="T7" fmla="*/ 68 h 38"/>
                <a:gd name="T8" fmla="*/ 0 w 112"/>
                <a:gd name="T9" fmla="*/ 77 h 38"/>
                <a:gd name="T10" fmla="*/ 33 w 112"/>
                <a:gd name="T11" fmla="*/ 75 h 38"/>
                <a:gd name="T12" fmla="*/ 103 w 112"/>
                <a:gd name="T13" fmla="*/ 75 h 38"/>
                <a:gd name="T14" fmla="*/ 147 w 112"/>
                <a:gd name="T15" fmla="*/ 75 h 38"/>
                <a:gd name="T16" fmla="*/ 174 w 112"/>
                <a:gd name="T17" fmla="*/ 72 h 38"/>
                <a:gd name="T18" fmla="*/ 209 w 112"/>
                <a:gd name="T19" fmla="*/ 51 h 38"/>
                <a:gd name="T20" fmla="*/ 215 w 112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2" h="38">
                  <a:moveTo>
                    <a:pt x="108" y="1"/>
                  </a:moveTo>
                  <a:cubicBezTo>
                    <a:pt x="102" y="9"/>
                    <a:pt x="98" y="14"/>
                    <a:pt x="89" y="18"/>
                  </a:cubicBezTo>
                  <a:cubicBezTo>
                    <a:pt x="78" y="23"/>
                    <a:pt x="66" y="24"/>
                    <a:pt x="55" y="28"/>
                  </a:cubicBezTo>
                  <a:cubicBezTo>
                    <a:pt x="45" y="31"/>
                    <a:pt x="34" y="32"/>
                    <a:pt x="23" y="34"/>
                  </a:cubicBezTo>
                  <a:cubicBezTo>
                    <a:pt x="15" y="35"/>
                    <a:pt x="7" y="37"/>
                    <a:pt x="0" y="38"/>
                  </a:cubicBezTo>
                  <a:cubicBezTo>
                    <a:pt x="4" y="38"/>
                    <a:pt x="12" y="37"/>
                    <a:pt x="17" y="37"/>
                  </a:cubicBezTo>
                  <a:cubicBezTo>
                    <a:pt x="28" y="37"/>
                    <a:pt x="40" y="37"/>
                    <a:pt x="52" y="37"/>
                  </a:cubicBezTo>
                  <a:cubicBezTo>
                    <a:pt x="59" y="37"/>
                    <a:pt x="66" y="36"/>
                    <a:pt x="74" y="37"/>
                  </a:cubicBezTo>
                  <a:cubicBezTo>
                    <a:pt x="78" y="37"/>
                    <a:pt x="83" y="37"/>
                    <a:pt x="87" y="36"/>
                  </a:cubicBezTo>
                  <a:cubicBezTo>
                    <a:pt x="94" y="34"/>
                    <a:pt x="101" y="31"/>
                    <a:pt x="105" y="25"/>
                  </a:cubicBezTo>
                  <a:cubicBezTo>
                    <a:pt x="107" y="19"/>
                    <a:pt x="112" y="5"/>
                    <a:pt x="108" y="0"/>
                  </a:cubicBezTo>
                </a:path>
              </a:pathLst>
            </a:custGeom>
            <a:solidFill>
              <a:srgbClr val="6F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3" name="Freeform 96">
              <a:extLst>
                <a:ext uri="{FF2B5EF4-FFF2-40B4-BE49-F238E27FC236}">
                  <a16:creationId xmlns:a16="http://schemas.microsoft.com/office/drawing/2014/main" id="{766AC80E-4FCA-4599-A1DF-5D8492FFE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1385"/>
              <a:ext cx="23" cy="45"/>
            </a:xfrm>
            <a:custGeom>
              <a:avLst/>
              <a:gdLst>
                <a:gd name="T0" fmla="*/ 5 w 18"/>
                <a:gd name="T1" fmla="*/ 6 h 36"/>
                <a:gd name="T2" fmla="*/ 15 w 18"/>
                <a:gd name="T3" fmla="*/ 63 h 36"/>
                <a:gd name="T4" fmla="*/ 29 w 18"/>
                <a:gd name="T5" fmla="*/ 51 h 36"/>
                <a:gd name="T6" fmla="*/ 37 w 18"/>
                <a:gd name="T7" fmla="*/ 0 h 36"/>
                <a:gd name="T8" fmla="*/ 31 w 18"/>
                <a:gd name="T9" fmla="*/ 20 h 36"/>
                <a:gd name="T10" fmla="*/ 19 w 18"/>
                <a:gd name="T11" fmla="*/ 44 h 36"/>
                <a:gd name="T12" fmla="*/ 8 w 18"/>
                <a:gd name="T13" fmla="*/ 30 h 36"/>
                <a:gd name="T14" fmla="*/ 0 w 18"/>
                <a:gd name="T15" fmla="*/ 5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36">
                  <a:moveTo>
                    <a:pt x="2" y="3"/>
                  </a:moveTo>
                  <a:cubicBezTo>
                    <a:pt x="2" y="12"/>
                    <a:pt x="0" y="26"/>
                    <a:pt x="7" y="32"/>
                  </a:cubicBezTo>
                  <a:cubicBezTo>
                    <a:pt x="12" y="36"/>
                    <a:pt x="13" y="30"/>
                    <a:pt x="14" y="26"/>
                  </a:cubicBezTo>
                  <a:cubicBezTo>
                    <a:pt x="17" y="17"/>
                    <a:pt x="18" y="9"/>
                    <a:pt x="18" y="0"/>
                  </a:cubicBezTo>
                  <a:cubicBezTo>
                    <a:pt x="18" y="4"/>
                    <a:pt x="16" y="7"/>
                    <a:pt x="15" y="10"/>
                  </a:cubicBezTo>
                  <a:cubicBezTo>
                    <a:pt x="14" y="13"/>
                    <a:pt x="13" y="21"/>
                    <a:pt x="9" y="22"/>
                  </a:cubicBezTo>
                  <a:cubicBezTo>
                    <a:pt x="6" y="23"/>
                    <a:pt x="5" y="17"/>
                    <a:pt x="4" y="15"/>
                  </a:cubicBezTo>
                  <a:cubicBezTo>
                    <a:pt x="3" y="11"/>
                    <a:pt x="0" y="4"/>
                    <a:pt x="0" y="2"/>
                  </a:cubicBezTo>
                </a:path>
              </a:pathLst>
            </a:custGeom>
            <a:solidFill>
              <a:srgbClr val="6F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4" name="Freeform 97">
              <a:extLst>
                <a:ext uri="{FF2B5EF4-FFF2-40B4-BE49-F238E27FC236}">
                  <a16:creationId xmlns:a16="http://schemas.microsoft.com/office/drawing/2014/main" id="{C3545BBB-125C-414D-8978-6DB5F63D7E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8" y="3052"/>
              <a:ext cx="298" cy="147"/>
            </a:xfrm>
            <a:custGeom>
              <a:avLst/>
              <a:gdLst>
                <a:gd name="T0" fmla="*/ 475 w 236"/>
                <a:gd name="T1" fmla="*/ 0 h 117"/>
                <a:gd name="T2" fmla="*/ 236 w 236"/>
                <a:gd name="T3" fmla="*/ 0 h 117"/>
                <a:gd name="T4" fmla="*/ 236 w 236"/>
                <a:gd name="T5" fmla="*/ 0 h 117"/>
                <a:gd name="T6" fmla="*/ 247 w 236"/>
                <a:gd name="T7" fmla="*/ 29 h 117"/>
                <a:gd name="T8" fmla="*/ 260 w 236"/>
                <a:gd name="T9" fmla="*/ 116 h 117"/>
                <a:gd name="T10" fmla="*/ 259 w 236"/>
                <a:gd name="T11" fmla="*/ 162 h 117"/>
                <a:gd name="T12" fmla="*/ 268 w 236"/>
                <a:gd name="T13" fmla="*/ 178 h 117"/>
                <a:gd name="T14" fmla="*/ 253 w 236"/>
                <a:gd name="T15" fmla="*/ 195 h 117"/>
                <a:gd name="T16" fmla="*/ 239 w 236"/>
                <a:gd name="T17" fmla="*/ 222 h 117"/>
                <a:gd name="T18" fmla="*/ 232 w 236"/>
                <a:gd name="T19" fmla="*/ 232 h 117"/>
                <a:gd name="T20" fmla="*/ 405 w 236"/>
                <a:gd name="T21" fmla="*/ 232 h 117"/>
                <a:gd name="T22" fmla="*/ 405 w 236"/>
                <a:gd name="T23" fmla="*/ 153 h 117"/>
                <a:gd name="T24" fmla="*/ 417 w 236"/>
                <a:gd name="T25" fmla="*/ 109 h 117"/>
                <a:gd name="T26" fmla="*/ 424 w 236"/>
                <a:gd name="T27" fmla="*/ 94 h 117"/>
                <a:gd name="T28" fmla="*/ 423 w 236"/>
                <a:gd name="T29" fmla="*/ 94 h 117"/>
                <a:gd name="T30" fmla="*/ 321 w 236"/>
                <a:gd name="T31" fmla="*/ 116 h 117"/>
                <a:gd name="T32" fmla="*/ 283 w 236"/>
                <a:gd name="T33" fmla="*/ 142 h 117"/>
                <a:gd name="T34" fmla="*/ 280 w 236"/>
                <a:gd name="T35" fmla="*/ 148 h 117"/>
                <a:gd name="T36" fmla="*/ 283 w 236"/>
                <a:gd name="T37" fmla="*/ 142 h 117"/>
                <a:gd name="T38" fmla="*/ 280 w 236"/>
                <a:gd name="T39" fmla="*/ 72 h 117"/>
                <a:gd name="T40" fmla="*/ 259 w 236"/>
                <a:gd name="T41" fmla="*/ 13 h 117"/>
                <a:gd name="T42" fmla="*/ 255 w 236"/>
                <a:gd name="T43" fmla="*/ 6 h 117"/>
                <a:gd name="T44" fmla="*/ 266 w 236"/>
                <a:gd name="T45" fmla="*/ 6 h 117"/>
                <a:gd name="T46" fmla="*/ 284 w 236"/>
                <a:gd name="T47" fmla="*/ 5 h 117"/>
                <a:gd name="T48" fmla="*/ 304 w 236"/>
                <a:gd name="T49" fmla="*/ 5 h 117"/>
                <a:gd name="T50" fmla="*/ 319 w 236"/>
                <a:gd name="T51" fmla="*/ 5 h 117"/>
                <a:gd name="T52" fmla="*/ 369 w 236"/>
                <a:gd name="T53" fmla="*/ 8 h 117"/>
                <a:gd name="T54" fmla="*/ 399 w 236"/>
                <a:gd name="T55" fmla="*/ 6 h 117"/>
                <a:gd name="T56" fmla="*/ 400 w 236"/>
                <a:gd name="T57" fmla="*/ 6 h 117"/>
                <a:gd name="T58" fmla="*/ 475 w 236"/>
                <a:gd name="T59" fmla="*/ 20 h 117"/>
                <a:gd name="T60" fmla="*/ 475 w 236"/>
                <a:gd name="T61" fmla="*/ 0 h 117"/>
                <a:gd name="T62" fmla="*/ 14 w 236"/>
                <a:gd name="T63" fmla="*/ 0 h 117"/>
                <a:gd name="T64" fmla="*/ 5 w 236"/>
                <a:gd name="T65" fmla="*/ 0 h 117"/>
                <a:gd name="T66" fmla="*/ 1 w 236"/>
                <a:gd name="T67" fmla="*/ 5 h 117"/>
                <a:gd name="T68" fmla="*/ 0 w 236"/>
                <a:gd name="T69" fmla="*/ 10 h 117"/>
                <a:gd name="T70" fmla="*/ 5 w 236"/>
                <a:gd name="T71" fmla="*/ 29 h 117"/>
                <a:gd name="T72" fmla="*/ 10 w 236"/>
                <a:gd name="T73" fmla="*/ 52 h 117"/>
                <a:gd name="T74" fmla="*/ 20 w 236"/>
                <a:gd name="T75" fmla="*/ 116 h 117"/>
                <a:gd name="T76" fmla="*/ 5 w 236"/>
                <a:gd name="T77" fmla="*/ 204 h 117"/>
                <a:gd name="T78" fmla="*/ 0 w 236"/>
                <a:gd name="T79" fmla="*/ 220 h 117"/>
                <a:gd name="T80" fmla="*/ 1 w 236"/>
                <a:gd name="T81" fmla="*/ 227 h 117"/>
                <a:gd name="T82" fmla="*/ 6 w 236"/>
                <a:gd name="T83" fmla="*/ 230 h 117"/>
                <a:gd name="T84" fmla="*/ 14 w 236"/>
                <a:gd name="T85" fmla="*/ 232 h 117"/>
                <a:gd name="T86" fmla="*/ 14 w 236"/>
                <a:gd name="T87" fmla="*/ 232 h 117"/>
                <a:gd name="T88" fmla="*/ 159 w 236"/>
                <a:gd name="T89" fmla="*/ 232 h 117"/>
                <a:gd name="T90" fmla="*/ 189 w 236"/>
                <a:gd name="T91" fmla="*/ 209 h 117"/>
                <a:gd name="T92" fmla="*/ 220 w 236"/>
                <a:gd name="T93" fmla="*/ 230 h 117"/>
                <a:gd name="T94" fmla="*/ 220 w 236"/>
                <a:gd name="T95" fmla="*/ 230 h 117"/>
                <a:gd name="T96" fmla="*/ 225 w 236"/>
                <a:gd name="T97" fmla="*/ 224 h 117"/>
                <a:gd name="T98" fmla="*/ 237 w 236"/>
                <a:gd name="T99" fmla="*/ 201 h 117"/>
                <a:gd name="T100" fmla="*/ 239 w 236"/>
                <a:gd name="T101" fmla="*/ 191 h 117"/>
                <a:gd name="T102" fmla="*/ 231 w 236"/>
                <a:gd name="T103" fmla="*/ 178 h 117"/>
                <a:gd name="T104" fmla="*/ 245 w 236"/>
                <a:gd name="T105" fmla="*/ 161 h 117"/>
                <a:gd name="T106" fmla="*/ 247 w 236"/>
                <a:gd name="T107" fmla="*/ 116 h 117"/>
                <a:gd name="T108" fmla="*/ 244 w 236"/>
                <a:gd name="T109" fmla="*/ 55 h 117"/>
                <a:gd name="T110" fmla="*/ 230 w 236"/>
                <a:gd name="T111" fmla="*/ 14 h 117"/>
                <a:gd name="T112" fmla="*/ 220 w 236"/>
                <a:gd name="T113" fmla="*/ 1 h 117"/>
                <a:gd name="T114" fmla="*/ 189 w 236"/>
                <a:gd name="T115" fmla="*/ 25 h 117"/>
                <a:gd name="T116" fmla="*/ 157 w 236"/>
                <a:gd name="T117" fmla="*/ 0 h 117"/>
                <a:gd name="T118" fmla="*/ 14 w 236"/>
                <a:gd name="T119" fmla="*/ 0 h 117"/>
                <a:gd name="T120" fmla="*/ 14 w 236"/>
                <a:gd name="T121" fmla="*/ 0 h 1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6" h="117">
                  <a:moveTo>
                    <a:pt x="236" y="0"/>
                  </a:move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9" y="3"/>
                    <a:pt x="121" y="8"/>
                    <a:pt x="123" y="14"/>
                  </a:cubicBezTo>
                  <a:cubicBezTo>
                    <a:pt x="127" y="25"/>
                    <a:pt x="129" y="41"/>
                    <a:pt x="129" y="58"/>
                  </a:cubicBezTo>
                  <a:cubicBezTo>
                    <a:pt x="129" y="66"/>
                    <a:pt x="129" y="75"/>
                    <a:pt x="128" y="82"/>
                  </a:cubicBezTo>
                  <a:cubicBezTo>
                    <a:pt x="131" y="83"/>
                    <a:pt x="133" y="86"/>
                    <a:pt x="133" y="90"/>
                  </a:cubicBezTo>
                  <a:cubicBezTo>
                    <a:pt x="133" y="94"/>
                    <a:pt x="129" y="98"/>
                    <a:pt x="125" y="98"/>
                  </a:cubicBezTo>
                  <a:cubicBezTo>
                    <a:pt x="123" y="104"/>
                    <a:pt x="121" y="108"/>
                    <a:pt x="119" y="112"/>
                  </a:cubicBezTo>
                  <a:cubicBezTo>
                    <a:pt x="118" y="114"/>
                    <a:pt x="117" y="115"/>
                    <a:pt x="116" y="117"/>
                  </a:cubicBezTo>
                  <a:cubicBezTo>
                    <a:pt x="201" y="117"/>
                    <a:pt x="201" y="117"/>
                    <a:pt x="201" y="117"/>
                  </a:cubicBezTo>
                  <a:cubicBezTo>
                    <a:pt x="201" y="103"/>
                    <a:pt x="201" y="87"/>
                    <a:pt x="201" y="77"/>
                  </a:cubicBezTo>
                  <a:cubicBezTo>
                    <a:pt x="201" y="70"/>
                    <a:pt x="204" y="63"/>
                    <a:pt x="207" y="55"/>
                  </a:cubicBezTo>
                  <a:cubicBezTo>
                    <a:pt x="208" y="53"/>
                    <a:pt x="210" y="50"/>
                    <a:pt x="211" y="48"/>
                  </a:cubicBezTo>
                  <a:cubicBezTo>
                    <a:pt x="211" y="48"/>
                    <a:pt x="211" y="48"/>
                    <a:pt x="210" y="48"/>
                  </a:cubicBezTo>
                  <a:cubicBezTo>
                    <a:pt x="193" y="50"/>
                    <a:pt x="176" y="53"/>
                    <a:pt x="159" y="58"/>
                  </a:cubicBezTo>
                  <a:cubicBezTo>
                    <a:pt x="153" y="61"/>
                    <a:pt x="143" y="65"/>
                    <a:pt x="140" y="72"/>
                  </a:cubicBezTo>
                  <a:cubicBezTo>
                    <a:pt x="140" y="73"/>
                    <a:pt x="139" y="74"/>
                    <a:pt x="139" y="75"/>
                  </a:cubicBezTo>
                  <a:cubicBezTo>
                    <a:pt x="139" y="74"/>
                    <a:pt x="139" y="73"/>
                    <a:pt x="140" y="72"/>
                  </a:cubicBezTo>
                  <a:cubicBezTo>
                    <a:pt x="142" y="60"/>
                    <a:pt x="141" y="47"/>
                    <a:pt x="139" y="36"/>
                  </a:cubicBezTo>
                  <a:cubicBezTo>
                    <a:pt x="137" y="27"/>
                    <a:pt x="134" y="13"/>
                    <a:pt x="128" y="6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9" y="3"/>
                    <a:pt x="130" y="3"/>
                    <a:pt x="132" y="3"/>
                  </a:cubicBezTo>
                  <a:cubicBezTo>
                    <a:pt x="135" y="3"/>
                    <a:pt x="138" y="3"/>
                    <a:pt x="141" y="2"/>
                  </a:cubicBezTo>
                  <a:cubicBezTo>
                    <a:pt x="145" y="2"/>
                    <a:pt x="148" y="2"/>
                    <a:pt x="151" y="2"/>
                  </a:cubicBezTo>
                  <a:cubicBezTo>
                    <a:pt x="153" y="2"/>
                    <a:pt x="156" y="2"/>
                    <a:pt x="158" y="2"/>
                  </a:cubicBezTo>
                  <a:cubicBezTo>
                    <a:pt x="166" y="3"/>
                    <a:pt x="175" y="4"/>
                    <a:pt x="183" y="4"/>
                  </a:cubicBezTo>
                  <a:cubicBezTo>
                    <a:pt x="188" y="4"/>
                    <a:pt x="193" y="3"/>
                    <a:pt x="198" y="3"/>
                  </a:cubicBezTo>
                  <a:cubicBezTo>
                    <a:pt x="198" y="3"/>
                    <a:pt x="198" y="3"/>
                    <a:pt x="199" y="3"/>
                  </a:cubicBezTo>
                  <a:cubicBezTo>
                    <a:pt x="212" y="3"/>
                    <a:pt x="225" y="4"/>
                    <a:pt x="236" y="10"/>
                  </a:cubicBezTo>
                  <a:cubicBezTo>
                    <a:pt x="236" y="0"/>
                    <a:pt x="236" y="0"/>
                    <a:pt x="236" y="0"/>
                  </a:cubicBezTo>
                  <a:moveTo>
                    <a:pt x="7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7"/>
                    <a:pt x="1" y="10"/>
                    <a:pt x="2" y="14"/>
                  </a:cubicBezTo>
                  <a:cubicBezTo>
                    <a:pt x="3" y="18"/>
                    <a:pt x="4" y="22"/>
                    <a:pt x="5" y="26"/>
                  </a:cubicBezTo>
                  <a:cubicBezTo>
                    <a:pt x="7" y="36"/>
                    <a:pt x="10" y="46"/>
                    <a:pt x="10" y="58"/>
                  </a:cubicBezTo>
                  <a:cubicBezTo>
                    <a:pt x="10" y="76"/>
                    <a:pt x="4" y="92"/>
                    <a:pt x="2" y="103"/>
                  </a:cubicBezTo>
                  <a:cubicBezTo>
                    <a:pt x="1" y="106"/>
                    <a:pt x="0" y="109"/>
                    <a:pt x="0" y="111"/>
                  </a:cubicBezTo>
                  <a:cubicBezTo>
                    <a:pt x="0" y="113"/>
                    <a:pt x="1" y="114"/>
                    <a:pt x="1" y="115"/>
                  </a:cubicBezTo>
                  <a:cubicBezTo>
                    <a:pt x="1" y="116"/>
                    <a:pt x="2" y="116"/>
                    <a:pt x="3" y="116"/>
                  </a:cubicBezTo>
                  <a:cubicBezTo>
                    <a:pt x="4" y="117"/>
                    <a:pt x="5" y="117"/>
                    <a:pt x="7" y="117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79" y="117"/>
                    <a:pt x="79" y="117"/>
                    <a:pt x="79" y="117"/>
                  </a:cubicBezTo>
                  <a:cubicBezTo>
                    <a:pt x="80" y="110"/>
                    <a:pt x="86" y="105"/>
                    <a:pt x="94" y="105"/>
                  </a:cubicBezTo>
                  <a:cubicBezTo>
                    <a:pt x="101" y="105"/>
                    <a:pt x="106" y="110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10" y="115"/>
                    <a:pt x="111" y="114"/>
                    <a:pt x="112" y="113"/>
                  </a:cubicBezTo>
                  <a:cubicBezTo>
                    <a:pt x="114" y="110"/>
                    <a:pt x="116" y="106"/>
                    <a:pt x="118" y="101"/>
                  </a:cubicBezTo>
                  <a:cubicBezTo>
                    <a:pt x="118" y="99"/>
                    <a:pt x="118" y="98"/>
                    <a:pt x="119" y="96"/>
                  </a:cubicBezTo>
                  <a:cubicBezTo>
                    <a:pt x="117" y="95"/>
                    <a:pt x="115" y="92"/>
                    <a:pt x="115" y="90"/>
                  </a:cubicBezTo>
                  <a:cubicBezTo>
                    <a:pt x="115" y="86"/>
                    <a:pt x="118" y="82"/>
                    <a:pt x="122" y="81"/>
                  </a:cubicBezTo>
                  <a:cubicBezTo>
                    <a:pt x="123" y="74"/>
                    <a:pt x="123" y="66"/>
                    <a:pt x="123" y="58"/>
                  </a:cubicBezTo>
                  <a:cubicBezTo>
                    <a:pt x="123" y="47"/>
                    <a:pt x="122" y="37"/>
                    <a:pt x="121" y="28"/>
                  </a:cubicBezTo>
                  <a:cubicBezTo>
                    <a:pt x="119" y="19"/>
                    <a:pt x="117" y="12"/>
                    <a:pt x="114" y="7"/>
                  </a:cubicBezTo>
                  <a:cubicBezTo>
                    <a:pt x="112" y="4"/>
                    <a:pt x="111" y="2"/>
                    <a:pt x="109" y="1"/>
                  </a:cubicBezTo>
                  <a:cubicBezTo>
                    <a:pt x="108" y="8"/>
                    <a:pt x="101" y="13"/>
                    <a:pt x="94" y="13"/>
                  </a:cubicBezTo>
                  <a:cubicBezTo>
                    <a:pt x="86" y="13"/>
                    <a:pt x="79" y="7"/>
                    <a:pt x="7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9C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5" name="Freeform 98">
              <a:extLst>
                <a:ext uri="{FF2B5EF4-FFF2-40B4-BE49-F238E27FC236}">
                  <a16:creationId xmlns:a16="http://schemas.microsoft.com/office/drawing/2014/main" id="{1DC4825C-F8FA-43D3-8976-BDE3AA950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3052"/>
              <a:ext cx="66" cy="147"/>
            </a:xfrm>
            <a:custGeom>
              <a:avLst/>
              <a:gdLst>
                <a:gd name="T0" fmla="*/ 68 w 53"/>
                <a:gd name="T1" fmla="*/ 0 h 117"/>
                <a:gd name="T2" fmla="*/ 68 w 53"/>
                <a:gd name="T3" fmla="*/ 25 h 117"/>
                <a:gd name="T4" fmla="*/ 68 w 53"/>
                <a:gd name="T5" fmla="*/ 29 h 117"/>
                <a:gd name="T6" fmla="*/ 73 w 53"/>
                <a:gd name="T7" fmla="*/ 33 h 117"/>
                <a:gd name="T8" fmla="*/ 83 w 53"/>
                <a:gd name="T9" fmla="*/ 93 h 117"/>
                <a:gd name="T10" fmla="*/ 21 w 53"/>
                <a:gd name="T11" fmla="*/ 93 h 117"/>
                <a:gd name="T12" fmla="*/ 11 w 53"/>
                <a:gd name="T13" fmla="*/ 116 h 117"/>
                <a:gd name="T14" fmla="*/ 0 w 53"/>
                <a:gd name="T15" fmla="*/ 153 h 117"/>
                <a:gd name="T16" fmla="*/ 0 w 53"/>
                <a:gd name="T17" fmla="*/ 232 h 117"/>
                <a:gd name="T18" fmla="*/ 14 w 53"/>
                <a:gd name="T19" fmla="*/ 232 h 117"/>
                <a:gd name="T20" fmla="*/ 42 w 53"/>
                <a:gd name="T21" fmla="*/ 217 h 117"/>
                <a:gd name="T22" fmla="*/ 42 w 53"/>
                <a:gd name="T23" fmla="*/ 168 h 117"/>
                <a:gd name="T24" fmla="*/ 46 w 53"/>
                <a:gd name="T25" fmla="*/ 161 h 117"/>
                <a:gd name="T26" fmla="*/ 52 w 53"/>
                <a:gd name="T27" fmla="*/ 148 h 117"/>
                <a:gd name="T28" fmla="*/ 73 w 53"/>
                <a:gd name="T29" fmla="*/ 123 h 117"/>
                <a:gd name="T30" fmla="*/ 102 w 53"/>
                <a:gd name="T31" fmla="*/ 93 h 117"/>
                <a:gd name="T32" fmla="*/ 102 w 53"/>
                <a:gd name="T33" fmla="*/ 72 h 117"/>
                <a:gd name="T34" fmla="*/ 81 w 53"/>
                <a:gd name="T35" fmla="*/ 49 h 117"/>
                <a:gd name="T36" fmla="*/ 95 w 53"/>
                <a:gd name="T37" fmla="*/ 29 h 117"/>
                <a:gd name="T38" fmla="*/ 80 w 53"/>
                <a:gd name="T39" fmla="*/ 8 h 117"/>
                <a:gd name="T40" fmla="*/ 68 w 53"/>
                <a:gd name="T41" fmla="*/ 0 h 1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3" h="117">
                  <a:moveTo>
                    <a:pt x="35" y="0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5" y="14"/>
                  </a:cubicBezTo>
                  <a:cubicBezTo>
                    <a:pt x="36" y="15"/>
                    <a:pt x="37" y="16"/>
                    <a:pt x="38" y="17"/>
                  </a:cubicBezTo>
                  <a:cubicBezTo>
                    <a:pt x="44" y="24"/>
                    <a:pt x="46" y="38"/>
                    <a:pt x="43" y="47"/>
                  </a:cubicBezTo>
                  <a:cubicBezTo>
                    <a:pt x="33" y="47"/>
                    <a:pt x="22" y="47"/>
                    <a:pt x="11" y="47"/>
                  </a:cubicBezTo>
                  <a:cubicBezTo>
                    <a:pt x="9" y="51"/>
                    <a:pt x="7" y="54"/>
                    <a:pt x="6" y="58"/>
                  </a:cubicBezTo>
                  <a:cubicBezTo>
                    <a:pt x="2" y="65"/>
                    <a:pt x="0" y="71"/>
                    <a:pt x="0" y="77"/>
                  </a:cubicBezTo>
                  <a:cubicBezTo>
                    <a:pt x="0" y="87"/>
                    <a:pt x="0" y="103"/>
                    <a:pt x="0" y="117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12" y="115"/>
                    <a:pt x="17" y="112"/>
                    <a:pt x="22" y="110"/>
                  </a:cubicBezTo>
                  <a:cubicBezTo>
                    <a:pt x="22" y="103"/>
                    <a:pt x="22" y="95"/>
                    <a:pt x="22" y="85"/>
                  </a:cubicBezTo>
                  <a:cubicBezTo>
                    <a:pt x="22" y="84"/>
                    <a:pt x="23" y="82"/>
                    <a:pt x="24" y="81"/>
                  </a:cubicBezTo>
                  <a:cubicBezTo>
                    <a:pt x="25" y="79"/>
                    <a:pt x="26" y="77"/>
                    <a:pt x="27" y="75"/>
                  </a:cubicBezTo>
                  <a:cubicBezTo>
                    <a:pt x="30" y="71"/>
                    <a:pt x="34" y="67"/>
                    <a:pt x="38" y="62"/>
                  </a:cubicBezTo>
                  <a:cubicBezTo>
                    <a:pt x="45" y="55"/>
                    <a:pt x="51" y="49"/>
                    <a:pt x="53" y="47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47" y="36"/>
                    <a:pt x="42" y="31"/>
                    <a:pt x="42" y="25"/>
                  </a:cubicBezTo>
                  <a:cubicBezTo>
                    <a:pt x="42" y="20"/>
                    <a:pt x="45" y="16"/>
                    <a:pt x="49" y="14"/>
                  </a:cubicBezTo>
                  <a:cubicBezTo>
                    <a:pt x="47" y="10"/>
                    <a:pt x="44" y="6"/>
                    <a:pt x="41" y="4"/>
                  </a:cubicBezTo>
                  <a:cubicBezTo>
                    <a:pt x="40" y="2"/>
                    <a:pt x="38" y="1"/>
                    <a:pt x="35" y="0"/>
                  </a:cubicBezTo>
                </a:path>
              </a:pathLst>
            </a:custGeom>
            <a:solidFill>
              <a:srgbClr val="8F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6" name="Freeform 99">
              <a:extLst>
                <a:ext uri="{FF2B5EF4-FFF2-40B4-BE49-F238E27FC236}">
                  <a16:creationId xmlns:a16="http://schemas.microsoft.com/office/drawing/2014/main" id="{3ADE3734-94AE-44EF-9AA4-6D3618F53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3196"/>
              <a:ext cx="6" cy="3"/>
            </a:xfrm>
            <a:custGeom>
              <a:avLst/>
              <a:gdLst>
                <a:gd name="T0" fmla="*/ 8 w 5"/>
                <a:gd name="T1" fmla="*/ 0 h 2"/>
                <a:gd name="T2" fmla="*/ 0 w 5"/>
                <a:gd name="T3" fmla="*/ 8 h 2"/>
                <a:gd name="T4" fmla="*/ 8 w 5"/>
                <a:gd name="T5" fmla="*/ 8 h 2"/>
                <a:gd name="T6" fmla="*/ 8 w 5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5" y="0"/>
                  </a:cubicBezTo>
                </a:path>
              </a:pathLst>
            </a:custGeom>
            <a:solidFill>
              <a:srgbClr val="929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7" name="Freeform 100">
              <a:extLst>
                <a:ext uri="{FF2B5EF4-FFF2-40B4-BE49-F238E27FC236}">
                  <a16:creationId xmlns:a16="http://schemas.microsoft.com/office/drawing/2014/main" id="{9E9CCBE6-7886-4A2E-8430-442C866FC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190"/>
              <a:ext cx="19" cy="9"/>
            </a:xfrm>
            <a:custGeom>
              <a:avLst/>
              <a:gdLst>
                <a:gd name="T0" fmla="*/ 30 w 15"/>
                <a:gd name="T1" fmla="*/ 0 h 7"/>
                <a:gd name="T2" fmla="*/ 0 w 15"/>
                <a:gd name="T3" fmla="*/ 15 h 7"/>
                <a:gd name="T4" fmla="*/ 20 w 15"/>
                <a:gd name="T5" fmla="*/ 15 h 7"/>
                <a:gd name="T6" fmla="*/ 30 w 15"/>
                <a:gd name="T7" fmla="*/ 10 h 7"/>
                <a:gd name="T8" fmla="*/ 30 w 1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cubicBezTo>
                    <a:pt x="10" y="2"/>
                    <a:pt x="5" y="5"/>
                    <a:pt x="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6"/>
                    <a:pt x="13" y="5"/>
                    <a:pt x="15" y="5"/>
                  </a:cubicBezTo>
                  <a:cubicBezTo>
                    <a:pt x="15" y="3"/>
                    <a:pt x="15" y="2"/>
                    <a:pt x="15" y="0"/>
                  </a:cubicBezTo>
                </a:path>
              </a:pathLst>
            </a:custGeom>
            <a:solidFill>
              <a:srgbClr val="86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8" name="Freeform 101">
              <a:extLst>
                <a:ext uri="{FF2B5EF4-FFF2-40B4-BE49-F238E27FC236}">
                  <a16:creationId xmlns:a16="http://schemas.microsoft.com/office/drawing/2014/main" id="{3B810284-05C2-4008-9BD1-A66FD7069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3116"/>
              <a:ext cx="38" cy="83"/>
            </a:xfrm>
            <a:custGeom>
              <a:avLst/>
              <a:gdLst>
                <a:gd name="T0" fmla="*/ 60 w 30"/>
                <a:gd name="T1" fmla="*/ 0 h 66"/>
                <a:gd name="T2" fmla="*/ 54 w 30"/>
                <a:gd name="T3" fmla="*/ 5 h 66"/>
                <a:gd name="T4" fmla="*/ 37 w 30"/>
                <a:gd name="T5" fmla="*/ 23 h 66"/>
                <a:gd name="T6" fmla="*/ 1 w 30"/>
                <a:gd name="T7" fmla="*/ 63 h 66"/>
                <a:gd name="T8" fmla="*/ 0 w 30"/>
                <a:gd name="T9" fmla="*/ 68 h 66"/>
                <a:gd name="T10" fmla="*/ 0 w 30"/>
                <a:gd name="T11" fmla="*/ 131 h 66"/>
                <a:gd name="T12" fmla="*/ 8 w 30"/>
                <a:gd name="T13" fmla="*/ 131 h 66"/>
                <a:gd name="T14" fmla="*/ 30 w 30"/>
                <a:gd name="T15" fmla="*/ 123 h 66"/>
                <a:gd name="T16" fmla="*/ 48 w 30"/>
                <a:gd name="T17" fmla="*/ 99 h 66"/>
                <a:gd name="T18" fmla="*/ 53 w 30"/>
                <a:gd name="T19" fmla="*/ 84 h 66"/>
                <a:gd name="T20" fmla="*/ 53 w 30"/>
                <a:gd name="T21" fmla="*/ 69 h 66"/>
                <a:gd name="T22" fmla="*/ 60 w 30"/>
                <a:gd name="T23" fmla="*/ 36 h 66"/>
                <a:gd name="T24" fmla="*/ 61 w 30"/>
                <a:gd name="T25" fmla="*/ 31 h 66"/>
                <a:gd name="T26" fmla="*/ 61 w 30"/>
                <a:gd name="T27" fmla="*/ 14 h 66"/>
                <a:gd name="T28" fmla="*/ 61 w 30"/>
                <a:gd name="T29" fmla="*/ 1 h 66"/>
                <a:gd name="T30" fmla="*/ 60 w 30"/>
                <a:gd name="T31" fmla="*/ 0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0" h="66">
                  <a:moveTo>
                    <a:pt x="29" y="0"/>
                  </a:moveTo>
                  <a:cubicBezTo>
                    <a:pt x="28" y="0"/>
                    <a:pt x="28" y="1"/>
                    <a:pt x="27" y="2"/>
                  </a:cubicBezTo>
                  <a:cubicBezTo>
                    <a:pt x="25" y="4"/>
                    <a:pt x="22" y="7"/>
                    <a:pt x="18" y="11"/>
                  </a:cubicBezTo>
                  <a:cubicBezTo>
                    <a:pt x="11" y="18"/>
                    <a:pt x="4" y="27"/>
                    <a:pt x="1" y="32"/>
                  </a:cubicBezTo>
                  <a:cubicBezTo>
                    <a:pt x="0" y="33"/>
                    <a:pt x="0" y="34"/>
                    <a:pt x="0" y="34"/>
                  </a:cubicBezTo>
                  <a:cubicBezTo>
                    <a:pt x="0" y="47"/>
                    <a:pt x="0" y="58"/>
                    <a:pt x="0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8" y="66"/>
                    <a:pt x="12" y="64"/>
                    <a:pt x="15" y="62"/>
                  </a:cubicBezTo>
                  <a:cubicBezTo>
                    <a:pt x="19" y="59"/>
                    <a:pt x="22" y="55"/>
                    <a:pt x="24" y="50"/>
                  </a:cubicBezTo>
                  <a:cubicBezTo>
                    <a:pt x="25" y="47"/>
                    <a:pt x="26" y="45"/>
                    <a:pt x="26" y="42"/>
                  </a:cubicBezTo>
                  <a:cubicBezTo>
                    <a:pt x="26" y="40"/>
                    <a:pt x="26" y="38"/>
                    <a:pt x="26" y="35"/>
                  </a:cubicBezTo>
                  <a:cubicBezTo>
                    <a:pt x="26" y="30"/>
                    <a:pt x="27" y="23"/>
                    <a:pt x="29" y="18"/>
                  </a:cubicBezTo>
                  <a:cubicBezTo>
                    <a:pt x="30" y="17"/>
                    <a:pt x="30" y="16"/>
                    <a:pt x="30" y="16"/>
                  </a:cubicBezTo>
                  <a:cubicBezTo>
                    <a:pt x="30" y="13"/>
                    <a:pt x="30" y="10"/>
                    <a:pt x="30" y="7"/>
                  </a:cubicBezTo>
                  <a:cubicBezTo>
                    <a:pt x="30" y="5"/>
                    <a:pt x="30" y="3"/>
                    <a:pt x="30" y="1"/>
                  </a:cubicBezTo>
                  <a:cubicBezTo>
                    <a:pt x="30" y="1"/>
                    <a:pt x="29" y="0"/>
                    <a:pt x="29" y="0"/>
                  </a:cubicBezTo>
                </a:path>
              </a:pathLst>
            </a:custGeom>
            <a:solidFill>
              <a:srgbClr val="96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9" name="Freeform 102">
              <a:extLst>
                <a:ext uri="{FF2B5EF4-FFF2-40B4-BE49-F238E27FC236}">
                  <a16:creationId xmlns:a16="http://schemas.microsoft.com/office/drawing/2014/main" id="{97D0C2F7-C871-4F15-BFE7-CCE85B0F83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2" y="3052"/>
              <a:ext cx="52" cy="147"/>
            </a:xfrm>
            <a:custGeom>
              <a:avLst/>
              <a:gdLst>
                <a:gd name="T0" fmla="*/ 36 w 41"/>
                <a:gd name="T1" fmla="*/ 93 h 117"/>
                <a:gd name="T2" fmla="*/ 20 w 41"/>
                <a:gd name="T3" fmla="*/ 94 h 117"/>
                <a:gd name="T4" fmla="*/ 13 w 41"/>
                <a:gd name="T5" fmla="*/ 109 h 117"/>
                <a:gd name="T6" fmla="*/ 0 w 41"/>
                <a:gd name="T7" fmla="*/ 153 h 117"/>
                <a:gd name="T8" fmla="*/ 0 w 41"/>
                <a:gd name="T9" fmla="*/ 232 h 117"/>
                <a:gd name="T10" fmla="*/ 13 w 41"/>
                <a:gd name="T11" fmla="*/ 232 h 117"/>
                <a:gd name="T12" fmla="*/ 13 w 41"/>
                <a:gd name="T13" fmla="*/ 153 h 117"/>
                <a:gd name="T14" fmla="*/ 24 w 41"/>
                <a:gd name="T15" fmla="*/ 116 h 117"/>
                <a:gd name="T16" fmla="*/ 36 w 41"/>
                <a:gd name="T17" fmla="*/ 93 h 117"/>
                <a:gd name="T18" fmla="*/ 74 w 41"/>
                <a:gd name="T19" fmla="*/ 0 h 117"/>
                <a:gd name="T20" fmla="*/ 71 w 41"/>
                <a:gd name="T21" fmla="*/ 0 h 117"/>
                <a:gd name="T22" fmla="*/ 71 w 41"/>
                <a:gd name="T23" fmla="*/ 20 h 117"/>
                <a:gd name="T24" fmla="*/ 84 w 41"/>
                <a:gd name="T25" fmla="*/ 29 h 117"/>
                <a:gd name="T26" fmla="*/ 84 w 41"/>
                <a:gd name="T27" fmla="*/ 25 h 117"/>
                <a:gd name="T28" fmla="*/ 84 w 41"/>
                <a:gd name="T29" fmla="*/ 0 h 117"/>
                <a:gd name="T30" fmla="*/ 74 w 41"/>
                <a:gd name="T31" fmla="*/ 0 h 117"/>
                <a:gd name="T32" fmla="*/ 74 w 41"/>
                <a:gd name="T33" fmla="*/ 0 h 1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117">
                  <a:moveTo>
                    <a:pt x="17" y="47"/>
                  </a:moveTo>
                  <a:cubicBezTo>
                    <a:pt x="15" y="47"/>
                    <a:pt x="12" y="48"/>
                    <a:pt x="10" y="48"/>
                  </a:cubicBezTo>
                  <a:cubicBezTo>
                    <a:pt x="9" y="50"/>
                    <a:pt x="7" y="53"/>
                    <a:pt x="6" y="55"/>
                  </a:cubicBezTo>
                  <a:cubicBezTo>
                    <a:pt x="3" y="63"/>
                    <a:pt x="0" y="70"/>
                    <a:pt x="0" y="77"/>
                  </a:cubicBezTo>
                  <a:cubicBezTo>
                    <a:pt x="0" y="87"/>
                    <a:pt x="0" y="103"/>
                    <a:pt x="0" y="117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6" y="103"/>
                    <a:pt x="6" y="87"/>
                    <a:pt x="6" y="77"/>
                  </a:cubicBezTo>
                  <a:cubicBezTo>
                    <a:pt x="6" y="71"/>
                    <a:pt x="8" y="65"/>
                    <a:pt x="12" y="58"/>
                  </a:cubicBezTo>
                  <a:cubicBezTo>
                    <a:pt x="13" y="54"/>
                    <a:pt x="15" y="51"/>
                    <a:pt x="17" y="47"/>
                  </a:cubicBezTo>
                  <a:moveTo>
                    <a:pt x="36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7" y="11"/>
                    <a:pt x="39" y="13"/>
                    <a:pt x="41" y="14"/>
                  </a:cubicBezTo>
                  <a:cubicBezTo>
                    <a:pt x="41" y="14"/>
                    <a:pt x="41" y="13"/>
                    <a:pt x="41" y="1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38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7C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0" name="Freeform 103">
              <a:extLst>
                <a:ext uri="{FF2B5EF4-FFF2-40B4-BE49-F238E27FC236}">
                  <a16:creationId xmlns:a16="http://schemas.microsoft.com/office/drawing/2014/main" id="{52FC2FCB-CB41-420E-AD63-63F11C135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3097"/>
              <a:ext cx="43" cy="102"/>
            </a:xfrm>
            <a:custGeom>
              <a:avLst/>
              <a:gdLst>
                <a:gd name="T0" fmla="*/ 67 w 34"/>
                <a:gd name="T1" fmla="*/ 0 h 81"/>
                <a:gd name="T2" fmla="*/ 65 w 34"/>
                <a:gd name="T3" fmla="*/ 0 h 81"/>
                <a:gd name="T4" fmla="*/ 62 w 34"/>
                <a:gd name="T5" fmla="*/ 0 h 81"/>
                <a:gd name="T6" fmla="*/ 62 w 34"/>
                <a:gd name="T7" fmla="*/ 23 h 81"/>
                <a:gd name="T8" fmla="*/ 32 w 34"/>
                <a:gd name="T9" fmla="*/ 53 h 81"/>
                <a:gd name="T10" fmla="*/ 10 w 34"/>
                <a:gd name="T11" fmla="*/ 78 h 81"/>
                <a:gd name="T12" fmla="*/ 5 w 34"/>
                <a:gd name="T13" fmla="*/ 91 h 81"/>
                <a:gd name="T14" fmla="*/ 0 w 34"/>
                <a:gd name="T15" fmla="*/ 98 h 81"/>
                <a:gd name="T16" fmla="*/ 0 w 34"/>
                <a:gd name="T17" fmla="*/ 147 h 81"/>
                <a:gd name="T18" fmla="*/ 0 w 34"/>
                <a:gd name="T19" fmla="*/ 157 h 81"/>
                <a:gd name="T20" fmla="*/ 0 w 34"/>
                <a:gd name="T21" fmla="*/ 161 h 81"/>
                <a:gd name="T22" fmla="*/ 8 w 34"/>
                <a:gd name="T23" fmla="*/ 161 h 81"/>
                <a:gd name="T24" fmla="*/ 8 w 34"/>
                <a:gd name="T25" fmla="*/ 98 h 81"/>
                <a:gd name="T26" fmla="*/ 10 w 34"/>
                <a:gd name="T27" fmla="*/ 93 h 81"/>
                <a:gd name="T28" fmla="*/ 44 w 34"/>
                <a:gd name="T29" fmla="*/ 53 h 81"/>
                <a:gd name="T30" fmla="*/ 62 w 34"/>
                <a:gd name="T31" fmla="*/ 33 h 81"/>
                <a:gd name="T32" fmla="*/ 67 w 34"/>
                <a:gd name="T33" fmla="*/ 30 h 81"/>
                <a:gd name="T34" fmla="*/ 67 w 34"/>
                <a:gd name="T35" fmla="*/ 25 h 81"/>
                <a:gd name="T36" fmla="*/ 68 w 34"/>
                <a:gd name="T37" fmla="*/ 18 h 81"/>
                <a:gd name="T38" fmla="*/ 67 w 34"/>
                <a:gd name="T39" fmla="*/ 0 h 8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4" h="81">
                  <a:moveTo>
                    <a:pt x="33" y="0"/>
                  </a:moveTo>
                  <a:cubicBezTo>
                    <a:pt x="33" y="0"/>
                    <a:pt x="32" y="0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9" y="13"/>
                    <a:pt x="23" y="19"/>
                    <a:pt x="16" y="26"/>
                  </a:cubicBezTo>
                  <a:cubicBezTo>
                    <a:pt x="12" y="31"/>
                    <a:pt x="8" y="35"/>
                    <a:pt x="5" y="39"/>
                  </a:cubicBezTo>
                  <a:cubicBezTo>
                    <a:pt x="4" y="41"/>
                    <a:pt x="3" y="43"/>
                    <a:pt x="2" y="45"/>
                  </a:cubicBezTo>
                  <a:cubicBezTo>
                    <a:pt x="1" y="46"/>
                    <a:pt x="0" y="48"/>
                    <a:pt x="0" y="49"/>
                  </a:cubicBezTo>
                  <a:cubicBezTo>
                    <a:pt x="0" y="59"/>
                    <a:pt x="0" y="67"/>
                    <a:pt x="0" y="74"/>
                  </a:cubicBezTo>
                  <a:cubicBezTo>
                    <a:pt x="0" y="76"/>
                    <a:pt x="0" y="77"/>
                    <a:pt x="0" y="79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73"/>
                    <a:pt x="4" y="62"/>
                    <a:pt x="4" y="49"/>
                  </a:cubicBezTo>
                  <a:cubicBezTo>
                    <a:pt x="4" y="49"/>
                    <a:pt x="4" y="48"/>
                    <a:pt x="5" y="47"/>
                  </a:cubicBezTo>
                  <a:cubicBezTo>
                    <a:pt x="8" y="42"/>
                    <a:pt x="15" y="33"/>
                    <a:pt x="22" y="26"/>
                  </a:cubicBezTo>
                  <a:cubicBezTo>
                    <a:pt x="26" y="22"/>
                    <a:pt x="29" y="19"/>
                    <a:pt x="31" y="17"/>
                  </a:cubicBezTo>
                  <a:cubicBezTo>
                    <a:pt x="32" y="16"/>
                    <a:pt x="32" y="15"/>
                    <a:pt x="33" y="15"/>
                  </a:cubicBezTo>
                  <a:cubicBezTo>
                    <a:pt x="33" y="14"/>
                    <a:pt x="33" y="13"/>
                    <a:pt x="33" y="13"/>
                  </a:cubicBezTo>
                  <a:cubicBezTo>
                    <a:pt x="33" y="11"/>
                    <a:pt x="33" y="10"/>
                    <a:pt x="34" y="9"/>
                  </a:cubicBezTo>
                  <a:cubicBezTo>
                    <a:pt x="34" y="6"/>
                    <a:pt x="33" y="3"/>
                    <a:pt x="33" y="0"/>
                  </a:cubicBezTo>
                </a:path>
              </a:pathLst>
            </a:custGeom>
            <a:solidFill>
              <a:srgbClr val="7C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1" name="Freeform 104">
              <a:extLst>
                <a:ext uri="{FF2B5EF4-FFF2-40B4-BE49-F238E27FC236}">
                  <a16:creationId xmlns:a16="http://schemas.microsoft.com/office/drawing/2014/main" id="{5CE25BB4-5B8F-4A09-B272-373D13BC4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3136"/>
              <a:ext cx="5" cy="33"/>
            </a:xfrm>
            <a:custGeom>
              <a:avLst/>
              <a:gdLst>
                <a:gd name="T0" fmla="*/ 8 w 4"/>
                <a:gd name="T1" fmla="*/ 0 h 26"/>
                <a:gd name="T2" fmla="*/ 6 w 4"/>
                <a:gd name="T3" fmla="*/ 5 h 26"/>
                <a:gd name="T4" fmla="*/ 0 w 4"/>
                <a:gd name="T5" fmla="*/ 38 h 26"/>
                <a:gd name="T6" fmla="*/ 0 w 4"/>
                <a:gd name="T7" fmla="*/ 53 h 26"/>
                <a:gd name="T8" fmla="*/ 8 w 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6">
                  <a:moveTo>
                    <a:pt x="4" y="0"/>
                  </a:moveTo>
                  <a:cubicBezTo>
                    <a:pt x="4" y="0"/>
                    <a:pt x="4" y="1"/>
                    <a:pt x="3" y="2"/>
                  </a:cubicBezTo>
                  <a:cubicBezTo>
                    <a:pt x="1" y="7"/>
                    <a:pt x="0" y="14"/>
                    <a:pt x="0" y="19"/>
                  </a:cubicBezTo>
                  <a:cubicBezTo>
                    <a:pt x="0" y="22"/>
                    <a:pt x="0" y="24"/>
                    <a:pt x="0" y="26"/>
                  </a:cubicBezTo>
                  <a:cubicBezTo>
                    <a:pt x="2" y="18"/>
                    <a:pt x="4" y="9"/>
                    <a:pt x="4" y="0"/>
                  </a:cubicBezTo>
                </a:path>
              </a:pathLst>
            </a:custGeom>
            <a:solidFill>
              <a:srgbClr val="7C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2" name="Freeform 105">
              <a:extLst>
                <a:ext uri="{FF2B5EF4-FFF2-40B4-BE49-F238E27FC236}">
                  <a16:creationId xmlns:a16="http://schemas.microsoft.com/office/drawing/2014/main" id="{22D0172C-3771-4F5D-9BA8-B2186F0EC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3045"/>
              <a:ext cx="347" cy="161"/>
            </a:xfrm>
            <a:custGeom>
              <a:avLst/>
              <a:gdLst>
                <a:gd name="T0" fmla="*/ 488 w 275"/>
                <a:gd name="T1" fmla="*/ 0 h 129"/>
                <a:gd name="T2" fmla="*/ 221 w 275"/>
                <a:gd name="T3" fmla="*/ 1 h 129"/>
                <a:gd name="T4" fmla="*/ 220 w 275"/>
                <a:gd name="T5" fmla="*/ 7 h 129"/>
                <a:gd name="T6" fmla="*/ 220 w 275"/>
                <a:gd name="T7" fmla="*/ 7 h 129"/>
                <a:gd name="T8" fmla="*/ 182 w 275"/>
                <a:gd name="T9" fmla="*/ 7 h 129"/>
                <a:gd name="T10" fmla="*/ 182 w 275"/>
                <a:gd name="T11" fmla="*/ 7 h 129"/>
                <a:gd name="T12" fmla="*/ 178 w 275"/>
                <a:gd name="T13" fmla="*/ 1 h 129"/>
                <a:gd name="T14" fmla="*/ 25 w 275"/>
                <a:gd name="T15" fmla="*/ 0 h 129"/>
                <a:gd name="T16" fmla="*/ 5 w 275"/>
                <a:gd name="T17" fmla="*/ 7 h 129"/>
                <a:gd name="T18" fmla="*/ 5 w 275"/>
                <a:gd name="T19" fmla="*/ 40 h 129"/>
                <a:gd name="T20" fmla="*/ 10 w 275"/>
                <a:gd name="T21" fmla="*/ 186 h 129"/>
                <a:gd name="T22" fmla="*/ 0 w 275"/>
                <a:gd name="T23" fmla="*/ 227 h 129"/>
                <a:gd name="T24" fmla="*/ 10 w 275"/>
                <a:gd name="T25" fmla="*/ 247 h 129"/>
                <a:gd name="T26" fmla="*/ 175 w 275"/>
                <a:gd name="T27" fmla="*/ 251 h 129"/>
                <a:gd name="T28" fmla="*/ 201 w 275"/>
                <a:gd name="T29" fmla="*/ 227 h 129"/>
                <a:gd name="T30" fmla="*/ 225 w 275"/>
                <a:gd name="T31" fmla="*/ 251 h 129"/>
                <a:gd name="T32" fmla="*/ 519 w 275"/>
                <a:gd name="T33" fmla="*/ 240 h 129"/>
                <a:gd name="T34" fmla="*/ 553 w 275"/>
                <a:gd name="T35" fmla="*/ 125 h 129"/>
                <a:gd name="T36" fmla="*/ 519 w 275"/>
                <a:gd name="T37" fmla="*/ 9 h 129"/>
                <a:gd name="T38" fmla="*/ 488 w 275"/>
                <a:gd name="T39" fmla="*/ 6 h 129"/>
                <a:gd name="T40" fmla="*/ 511 w 275"/>
                <a:gd name="T41" fmla="*/ 19 h 129"/>
                <a:gd name="T42" fmla="*/ 540 w 275"/>
                <a:gd name="T43" fmla="*/ 125 h 129"/>
                <a:gd name="T44" fmla="*/ 511 w 275"/>
                <a:gd name="T45" fmla="*/ 232 h 129"/>
                <a:gd name="T46" fmla="*/ 225 w 275"/>
                <a:gd name="T47" fmla="*/ 240 h 129"/>
                <a:gd name="T48" fmla="*/ 231 w 275"/>
                <a:gd name="T49" fmla="*/ 245 h 129"/>
                <a:gd name="T50" fmla="*/ 169 w 275"/>
                <a:gd name="T51" fmla="*/ 245 h 129"/>
                <a:gd name="T52" fmla="*/ 175 w 275"/>
                <a:gd name="T53" fmla="*/ 240 h 129"/>
                <a:gd name="T54" fmla="*/ 18 w 275"/>
                <a:gd name="T55" fmla="*/ 237 h 129"/>
                <a:gd name="T56" fmla="*/ 13 w 275"/>
                <a:gd name="T57" fmla="*/ 227 h 129"/>
                <a:gd name="T58" fmla="*/ 32 w 275"/>
                <a:gd name="T59" fmla="*/ 125 h 129"/>
                <a:gd name="T60" fmla="*/ 16 w 275"/>
                <a:gd name="T61" fmla="*/ 39 h 129"/>
                <a:gd name="T62" fmla="*/ 14 w 275"/>
                <a:gd name="T63" fmla="*/ 15 h 129"/>
                <a:gd name="T64" fmla="*/ 25 w 275"/>
                <a:gd name="T65" fmla="*/ 11 h 129"/>
                <a:gd name="T66" fmla="*/ 175 w 275"/>
                <a:gd name="T67" fmla="*/ 6 h 129"/>
                <a:gd name="T68" fmla="*/ 169 w 275"/>
                <a:gd name="T69" fmla="*/ 6 h 129"/>
                <a:gd name="T70" fmla="*/ 201 w 275"/>
                <a:gd name="T71" fmla="*/ 37 h 129"/>
                <a:gd name="T72" fmla="*/ 231 w 275"/>
                <a:gd name="T73" fmla="*/ 6 h 129"/>
                <a:gd name="T74" fmla="*/ 225 w 275"/>
                <a:gd name="T75" fmla="*/ 6 h 129"/>
                <a:gd name="T76" fmla="*/ 488 w 275"/>
                <a:gd name="T77" fmla="*/ 11 h 12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5" h="129">
                  <a:moveTo>
                    <a:pt x="243" y="3"/>
                  </a:moveTo>
                  <a:cubicBezTo>
                    <a:pt x="243" y="0"/>
                    <a:pt x="243" y="0"/>
                    <a:pt x="243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1" y="0"/>
                    <a:pt x="110" y="1"/>
                  </a:cubicBezTo>
                  <a:cubicBezTo>
                    <a:pt x="110" y="1"/>
                    <a:pt x="109" y="2"/>
                    <a:pt x="109" y="3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9"/>
                    <a:pt x="105" y="13"/>
                    <a:pt x="100" y="13"/>
                  </a:cubicBezTo>
                  <a:cubicBezTo>
                    <a:pt x="94" y="13"/>
                    <a:pt x="90" y="9"/>
                    <a:pt x="90" y="4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0" y="2"/>
                    <a:pt x="90" y="1"/>
                    <a:pt x="89" y="1"/>
                  </a:cubicBezTo>
                  <a:cubicBezTo>
                    <a:pt x="89" y="0"/>
                    <a:pt x="88" y="0"/>
                    <a:pt x="87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5" y="1"/>
                    <a:pt x="3" y="2"/>
                    <a:pt x="2" y="4"/>
                  </a:cubicBezTo>
                  <a:cubicBezTo>
                    <a:pt x="1" y="6"/>
                    <a:pt x="0" y="9"/>
                    <a:pt x="0" y="11"/>
                  </a:cubicBezTo>
                  <a:cubicBezTo>
                    <a:pt x="0" y="14"/>
                    <a:pt x="1" y="18"/>
                    <a:pt x="2" y="21"/>
                  </a:cubicBezTo>
                  <a:cubicBezTo>
                    <a:pt x="5" y="33"/>
                    <a:pt x="10" y="48"/>
                    <a:pt x="10" y="64"/>
                  </a:cubicBezTo>
                  <a:cubicBezTo>
                    <a:pt x="10" y="75"/>
                    <a:pt x="8" y="86"/>
                    <a:pt x="5" y="95"/>
                  </a:cubicBezTo>
                  <a:cubicBezTo>
                    <a:pt x="4" y="99"/>
                    <a:pt x="3" y="103"/>
                    <a:pt x="2" y="107"/>
                  </a:cubicBezTo>
                  <a:cubicBezTo>
                    <a:pt x="1" y="111"/>
                    <a:pt x="0" y="114"/>
                    <a:pt x="0" y="117"/>
                  </a:cubicBezTo>
                  <a:cubicBezTo>
                    <a:pt x="0" y="119"/>
                    <a:pt x="0" y="121"/>
                    <a:pt x="1" y="122"/>
                  </a:cubicBezTo>
                  <a:cubicBezTo>
                    <a:pt x="2" y="124"/>
                    <a:pt x="3" y="126"/>
                    <a:pt x="5" y="127"/>
                  </a:cubicBezTo>
                  <a:cubicBezTo>
                    <a:pt x="7" y="128"/>
                    <a:pt x="10" y="129"/>
                    <a:pt x="13" y="129"/>
                  </a:cubicBezTo>
                  <a:cubicBezTo>
                    <a:pt x="87" y="129"/>
                    <a:pt x="87" y="129"/>
                    <a:pt x="87" y="129"/>
                  </a:cubicBezTo>
                  <a:cubicBezTo>
                    <a:pt x="89" y="129"/>
                    <a:pt x="90" y="128"/>
                    <a:pt x="90" y="126"/>
                  </a:cubicBezTo>
                  <a:cubicBezTo>
                    <a:pt x="91" y="121"/>
                    <a:pt x="95" y="117"/>
                    <a:pt x="100" y="117"/>
                  </a:cubicBezTo>
                  <a:cubicBezTo>
                    <a:pt x="105" y="117"/>
                    <a:pt x="109" y="121"/>
                    <a:pt x="109" y="126"/>
                  </a:cubicBezTo>
                  <a:cubicBezTo>
                    <a:pt x="110" y="128"/>
                    <a:pt x="111" y="129"/>
                    <a:pt x="112" y="129"/>
                  </a:cubicBezTo>
                  <a:cubicBezTo>
                    <a:pt x="243" y="129"/>
                    <a:pt x="243" y="129"/>
                    <a:pt x="243" y="129"/>
                  </a:cubicBezTo>
                  <a:cubicBezTo>
                    <a:pt x="249" y="129"/>
                    <a:pt x="254" y="127"/>
                    <a:pt x="258" y="123"/>
                  </a:cubicBezTo>
                  <a:cubicBezTo>
                    <a:pt x="265" y="118"/>
                    <a:pt x="269" y="110"/>
                    <a:pt x="271" y="99"/>
                  </a:cubicBezTo>
                  <a:cubicBezTo>
                    <a:pt x="274" y="89"/>
                    <a:pt x="275" y="77"/>
                    <a:pt x="275" y="64"/>
                  </a:cubicBezTo>
                  <a:cubicBezTo>
                    <a:pt x="275" y="47"/>
                    <a:pt x="273" y="31"/>
                    <a:pt x="268" y="19"/>
                  </a:cubicBezTo>
                  <a:cubicBezTo>
                    <a:pt x="266" y="14"/>
                    <a:pt x="263" y="9"/>
                    <a:pt x="258" y="5"/>
                  </a:cubicBezTo>
                  <a:cubicBezTo>
                    <a:pt x="254" y="2"/>
                    <a:pt x="249" y="0"/>
                    <a:pt x="243" y="0"/>
                  </a:cubicBezTo>
                  <a:cubicBezTo>
                    <a:pt x="243" y="3"/>
                    <a:pt x="243" y="3"/>
                    <a:pt x="243" y="3"/>
                  </a:cubicBezTo>
                  <a:cubicBezTo>
                    <a:pt x="243" y="6"/>
                    <a:pt x="243" y="6"/>
                    <a:pt x="243" y="6"/>
                  </a:cubicBezTo>
                  <a:cubicBezTo>
                    <a:pt x="247" y="6"/>
                    <a:pt x="251" y="7"/>
                    <a:pt x="254" y="10"/>
                  </a:cubicBezTo>
                  <a:cubicBezTo>
                    <a:pt x="259" y="14"/>
                    <a:pt x="263" y="21"/>
                    <a:pt x="266" y="31"/>
                  </a:cubicBezTo>
                  <a:cubicBezTo>
                    <a:pt x="268" y="40"/>
                    <a:pt x="269" y="52"/>
                    <a:pt x="269" y="64"/>
                  </a:cubicBezTo>
                  <a:cubicBezTo>
                    <a:pt x="269" y="81"/>
                    <a:pt x="267" y="96"/>
                    <a:pt x="263" y="107"/>
                  </a:cubicBezTo>
                  <a:cubicBezTo>
                    <a:pt x="261" y="112"/>
                    <a:pt x="258" y="116"/>
                    <a:pt x="254" y="119"/>
                  </a:cubicBezTo>
                  <a:cubicBezTo>
                    <a:pt x="251" y="121"/>
                    <a:pt x="247" y="123"/>
                    <a:pt x="243" y="123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15" y="126"/>
                    <a:pt x="115" y="126"/>
                    <a:pt x="115" y="126"/>
                  </a:cubicBezTo>
                  <a:cubicBezTo>
                    <a:pt x="115" y="118"/>
                    <a:pt x="108" y="111"/>
                    <a:pt x="100" y="111"/>
                  </a:cubicBezTo>
                  <a:cubicBezTo>
                    <a:pt x="92" y="111"/>
                    <a:pt x="85" y="118"/>
                    <a:pt x="84" y="126"/>
                  </a:cubicBezTo>
                  <a:cubicBezTo>
                    <a:pt x="87" y="126"/>
                    <a:pt x="87" y="126"/>
                    <a:pt x="87" y="126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1" y="123"/>
                    <a:pt x="10" y="123"/>
                    <a:pt x="9" y="122"/>
                  </a:cubicBezTo>
                  <a:cubicBezTo>
                    <a:pt x="8" y="122"/>
                    <a:pt x="7" y="122"/>
                    <a:pt x="7" y="121"/>
                  </a:cubicBezTo>
                  <a:cubicBezTo>
                    <a:pt x="7" y="120"/>
                    <a:pt x="6" y="119"/>
                    <a:pt x="6" y="117"/>
                  </a:cubicBezTo>
                  <a:cubicBezTo>
                    <a:pt x="6" y="115"/>
                    <a:pt x="7" y="112"/>
                    <a:pt x="8" y="109"/>
                  </a:cubicBezTo>
                  <a:cubicBezTo>
                    <a:pt x="10" y="98"/>
                    <a:pt x="16" y="82"/>
                    <a:pt x="16" y="64"/>
                  </a:cubicBezTo>
                  <a:cubicBezTo>
                    <a:pt x="16" y="52"/>
                    <a:pt x="13" y="42"/>
                    <a:pt x="11" y="32"/>
                  </a:cubicBezTo>
                  <a:cubicBezTo>
                    <a:pt x="10" y="28"/>
                    <a:pt x="9" y="24"/>
                    <a:pt x="8" y="20"/>
                  </a:cubicBezTo>
                  <a:cubicBezTo>
                    <a:pt x="7" y="16"/>
                    <a:pt x="6" y="13"/>
                    <a:pt x="6" y="11"/>
                  </a:cubicBezTo>
                  <a:cubicBezTo>
                    <a:pt x="6" y="10"/>
                    <a:pt x="6" y="9"/>
                    <a:pt x="7" y="8"/>
                  </a:cubicBezTo>
                  <a:cubicBezTo>
                    <a:pt x="7" y="7"/>
                    <a:pt x="7" y="7"/>
                    <a:pt x="8" y="6"/>
                  </a:cubicBezTo>
                  <a:cubicBezTo>
                    <a:pt x="9" y="6"/>
                    <a:pt x="10" y="6"/>
                    <a:pt x="13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12"/>
                    <a:pt x="91" y="19"/>
                    <a:pt x="100" y="19"/>
                  </a:cubicBezTo>
                  <a:cubicBezTo>
                    <a:pt x="108" y="19"/>
                    <a:pt x="115" y="12"/>
                    <a:pt x="115" y="4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243" y="6"/>
                    <a:pt x="243" y="6"/>
                    <a:pt x="243" y="6"/>
                  </a:cubicBezTo>
                  <a:cubicBezTo>
                    <a:pt x="243" y="3"/>
                    <a:pt x="243" y="3"/>
                    <a:pt x="243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3" name="Oval 106">
              <a:extLst>
                <a:ext uri="{FF2B5EF4-FFF2-40B4-BE49-F238E27FC236}">
                  <a16:creationId xmlns:a16="http://schemas.microsoft.com/office/drawing/2014/main" id="{96707CA5-2E6E-44EE-990A-6C06C68F0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9" y="3048"/>
              <a:ext cx="51" cy="154"/>
            </a:xfrm>
            <a:prstGeom prst="ellipse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34" name="Freeform 107">
              <a:extLst>
                <a:ext uri="{FF2B5EF4-FFF2-40B4-BE49-F238E27FC236}">
                  <a16:creationId xmlns:a16="http://schemas.microsoft.com/office/drawing/2014/main" id="{ECDF0AD9-0F45-44F9-BA5F-99B28392D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3043"/>
              <a:ext cx="56" cy="162"/>
            </a:xfrm>
            <a:custGeom>
              <a:avLst/>
              <a:gdLst>
                <a:gd name="T0" fmla="*/ 81 w 45"/>
                <a:gd name="T1" fmla="*/ 126 h 129"/>
                <a:gd name="T2" fmla="*/ 76 w 45"/>
                <a:gd name="T3" fmla="*/ 126 h 129"/>
                <a:gd name="T4" fmla="*/ 65 w 45"/>
                <a:gd name="T5" fmla="*/ 211 h 129"/>
                <a:gd name="T6" fmla="*/ 55 w 45"/>
                <a:gd name="T7" fmla="*/ 235 h 129"/>
                <a:gd name="T8" fmla="*/ 49 w 45"/>
                <a:gd name="T9" fmla="*/ 241 h 129"/>
                <a:gd name="T10" fmla="*/ 42 w 45"/>
                <a:gd name="T11" fmla="*/ 242 h 129"/>
                <a:gd name="T12" fmla="*/ 39 w 45"/>
                <a:gd name="T13" fmla="*/ 241 h 129"/>
                <a:gd name="T14" fmla="*/ 30 w 45"/>
                <a:gd name="T15" fmla="*/ 227 h 129"/>
                <a:gd name="T16" fmla="*/ 15 w 45"/>
                <a:gd name="T17" fmla="*/ 186 h 129"/>
                <a:gd name="T18" fmla="*/ 11 w 45"/>
                <a:gd name="T19" fmla="*/ 126 h 129"/>
                <a:gd name="T20" fmla="*/ 21 w 45"/>
                <a:gd name="T21" fmla="*/ 44 h 129"/>
                <a:gd name="T22" fmla="*/ 32 w 45"/>
                <a:gd name="T23" fmla="*/ 18 h 129"/>
                <a:gd name="T24" fmla="*/ 39 w 45"/>
                <a:gd name="T25" fmla="*/ 14 h 129"/>
                <a:gd name="T26" fmla="*/ 42 w 45"/>
                <a:gd name="T27" fmla="*/ 13 h 129"/>
                <a:gd name="T28" fmla="*/ 49 w 45"/>
                <a:gd name="T29" fmla="*/ 14 h 129"/>
                <a:gd name="T30" fmla="*/ 57 w 45"/>
                <a:gd name="T31" fmla="*/ 25 h 129"/>
                <a:gd name="T32" fmla="*/ 71 w 45"/>
                <a:gd name="T33" fmla="*/ 68 h 129"/>
                <a:gd name="T34" fmla="*/ 76 w 45"/>
                <a:gd name="T35" fmla="*/ 126 h 129"/>
                <a:gd name="T36" fmla="*/ 81 w 45"/>
                <a:gd name="T37" fmla="*/ 126 h 129"/>
                <a:gd name="T38" fmla="*/ 87 w 45"/>
                <a:gd name="T39" fmla="*/ 126 h 129"/>
                <a:gd name="T40" fmla="*/ 76 w 45"/>
                <a:gd name="T41" fmla="*/ 39 h 129"/>
                <a:gd name="T42" fmla="*/ 63 w 45"/>
                <a:gd name="T43" fmla="*/ 13 h 129"/>
                <a:gd name="T44" fmla="*/ 55 w 45"/>
                <a:gd name="T45" fmla="*/ 1 h 129"/>
                <a:gd name="T46" fmla="*/ 42 w 45"/>
                <a:gd name="T47" fmla="*/ 0 h 129"/>
                <a:gd name="T48" fmla="*/ 32 w 45"/>
                <a:gd name="T49" fmla="*/ 1 h 129"/>
                <a:gd name="T50" fmla="*/ 17 w 45"/>
                <a:gd name="T51" fmla="*/ 20 h 129"/>
                <a:gd name="T52" fmla="*/ 2 w 45"/>
                <a:gd name="T53" fmla="*/ 64 h 129"/>
                <a:gd name="T54" fmla="*/ 0 w 45"/>
                <a:gd name="T55" fmla="*/ 126 h 129"/>
                <a:gd name="T56" fmla="*/ 11 w 45"/>
                <a:gd name="T57" fmla="*/ 216 h 129"/>
                <a:gd name="T58" fmla="*/ 24 w 45"/>
                <a:gd name="T59" fmla="*/ 242 h 129"/>
                <a:gd name="T60" fmla="*/ 32 w 45"/>
                <a:gd name="T61" fmla="*/ 251 h 129"/>
                <a:gd name="T62" fmla="*/ 42 w 45"/>
                <a:gd name="T63" fmla="*/ 255 h 129"/>
                <a:gd name="T64" fmla="*/ 55 w 45"/>
                <a:gd name="T65" fmla="*/ 251 h 129"/>
                <a:gd name="T66" fmla="*/ 68 w 45"/>
                <a:gd name="T67" fmla="*/ 234 h 129"/>
                <a:gd name="T68" fmla="*/ 83 w 45"/>
                <a:gd name="T69" fmla="*/ 187 h 129"/>
                <a:gd name="T70" fmla="*/ 87 w 45"/>
                <a:gd name="T71" fmla="*/ 126 h 129"/>
                <a:gd name="T72" fmla="*/ 81 w 45"/>
                <a:gd name="T73" fmla="*/ 126 h 1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129">
                  <a:moveTo>
                    <a:pt x="42" y="64"/>
                  </a:moveTo>
                  <a:cubicBezTo>
                    <a:pt x="39" y="64"/>
                    <a:pt x="39" y="64"/>
                    <a:pt x="39" y="64"/>
                  </a:cubicBezTo>
                  <a:cubicBezTo>
                    <a:pt x="39" y="81"/>
                    <a:pt x="37" y="96"/>
                    <a:pt x="34" y="107"/>
                  </a:cubicBezTo>
                  <a:cubicBezTo>
                    <a:pt x="32" y="112"/>
                    <a:pt x="30" y="116"/>
                    <a:pt x="28" y="119"/>
                  </a:cubicBezTo>
                  <a:cubicBezTo>
                    <a:pt x="27" y="120"/>
                    <a:pt x="26" y="121"/>
                    <a:pt x="25" y="122"/>
                  </a:cubicBezTo>
                  <a:cubicBezTo>
                    <a:pt x="24" y="123"/>
                    <a:pt x="23" y="123"/>
                    <a:pt x="22" y="123"/>
                  </a:cubicBezTo>
                  <a:cubicBezTo>
                    <a:pt x="22" y="123"/>
                    <a:pt x="21" y="123"/>
                    <a:pt x="20" y="122"/>
                  </a:cubicBezTo>
                  <a:cubicBezTo>
                    <a:pt x="18" y="121"/>
                    <a:pt x="17" y="119"/>
                    <a:pt x="15" y="115"/>
                  </a:cubicBezTo>
                  <a:cubicBezTo>
                    <a:pt x="12" y="110"/>
                    <a:pt x="10" y="103"/>
                    <a:pt x="8" y="94"/>
                  </a:cubicBezTo>
                  <a:cubicBezTo>
                    <a:pt x="6" y="85"/>
                    <a:pt x="6" y="75"/>
                    <a:pt x="6" y="64"/>
                  </a:cubicBezTo>
                  <a:cubicBezTo>
                    <a:pt x="6" y="48"/>
                    <a:pt x="8" y="32"/>
                    <a:pt x="11" y="22"/>
                  </a:cubicBezTo>
                  <a:cubicBezTo>
                    <a:pt x="13" y="16"/>
                    <a:pt x="15" y="12"/>
                    <a:pt x="17" y="9"/>
                  </a:cubicBezTo>
                  <a:cubicBezTo>
                    <a:pt x="18" y="8"/>
                    <a:pt x="19" y="7"/>
                    <a:pt x="20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3" y="6"/>
                    <a:pt x="24" y="6"/>
                    <a:pt x="25" y="7"/>
                  </a:cubicBezTo>
                  <a:cubicBezTo>
                    <a:pt x="27" y="8"/>
                    <a:pt x="28" y="10"/>
                    <a:pt x="30" y="13"/>
                  </a:cubicBezTo>
                  <a:cubicBezTo>
                    <a:pt x="33" y="18"/>
                    <a:pt x="35" y="25"/>
                    <a:pt x="37" y="34"/>
                  </a:cubicBezTo>
                  <a:cubicBezTo>
                    <a:pt x="39" y="43"/>
                    <a:pt x="39" y="53"/>
                    <a:pt x="39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5" y="47"/>
                    <a:pt x="43" y="31"/>
                    <a:pt x="39" y="20"/>
                  </a:cubicBezTo>
                  <a:cubicBezTo>
                    <a:pt x="38" y="14"/>
                    <a:pt x="35" y="9"/>
                    <a:pt x="33" y="6"/>
                  </a:cubicBezTo>
                  <a:cubicBezTo>
                    <a:pt x="31" y="4"/>
                    <a:pt x="30" y="3"/>
                    <a:pt x="28" y="1"/>
                  </a:cubicBezTo>
                  <a:cubicBezTo>
                    <a:pt x="26" y="0"/>
                    <a:pt x="25" y="0"/>
                    <a:pt x="22" y="0"/>
                  </a:cubicBezTo>
                  <a:cubicBezTo>
                    <a:pt x="20" y="0"/>
                    <a:pt x="19" y="0"/>
                    <a:pt x="17" y="1"/>
                  </a:cubicBezTo>
                  <a:cubicBezTo>
                    <a:pt x="14" y="3"/>
                    <a:pt x="12" y="6"/>
                    <a:pt x="9" y="10"/>
                  </a:cubicBezTo>
                  <a:cubicBezTo>
                    <a:pt x="6" y="16"/>
                    <a:pt x="4" y="24"/>
                    <a:pt x="2" y="33"/>
                  </a:cubicBezTo>
                  <a:cubicBezTo>
                    <a:pt x="1" y="42"/>
                    <a:pt x="0" y="53"/>
                    <a:pt x="0" y="64"/>
                  </a:cubicBezTo>
                  <a:cubicBezTo>
                    <a:pt x="0" y="81"/>
                    <a:pt x="2" y="97"/>
                    <a:pt x="6" y="109"/>
                  </a:cubicBezTo>
                  <a:cubicBezTo>
                    <a:pt x="7" y="114"/>
                    <a:pt x="10" y="119"/>
                    <a:pt x="12" y="123"/>
                  </a:cubicBezTo>
                  <a:cubicBezTo>
                    <a:pt x="14" y="124"/>
                    <a:pt x="15" y="126"/>
                    <a:pt x="17" y="127"/>
                  </a:cubicBezTo>
                  <a:cubicBezTo>
                    <a:pt x="19" y="128"/>
                    <a:pt x="20" y="129"/>
                    <a:pt x="22" y="129"/>
                  </a:cubicBezTo>
                  <a:cubicBezTo>
                    <a:pt x="25" y="129"/>
                    <a:pt x="26" y="128"/>
                    <a:pt x="28" y="127"/>
                  </a:cubicBezTo>
                  <a:cubicBezTo>
                    <a:pt x="31" y="125"/>
                    <a:pt x="33" y="122"/>
                    <a:pt x="35" y="118"/>
                  </a:cubicBezTo>
                  <a:cubicBezTo>
                    <a:pt x="39" y="112"/>
                    <a:pt x="41" y="105"/>
                    <a:pt x="43" y="95"/>
                  </a:cubicBezTo>
                  <a:cubicBezTo>
                    <a:pt x="44" y="86"/>
                    <a:pt x="45" y="76"/>
                    <a:pt x="45" y="64"/>
                  </a:cubicBezTo>
                  <a:lnTo>
                    <a:pt x="42" y="6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5" name="Oval 108">
              <a:extLst>
                <a:ext uri="{FF2B5EF4-FFF2-40B4-BE49-F238E27FC236}">
                  <a16:creationId xmlns:a16="http://schemas.microsoft.com/office/drawing/2014/main" id="{D4C42494-07EC-4090-BB4C-481C7EB69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3062"/>
              <a:ext cx="33" cy="127"/>
            </a:xfrm>
            <a:prstGeom prst="ellipse">
              <a:avLst/>
            </a:prstGeom>
            <a:solidFill>
              <a:srgbClr val="54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236" name="Freeform 109">
              <a:extLst>
                <a:ext uri="{FF2B5EF4-FFF2-40B4-BE49-F238E27FC236}">
                  <a16:creationId xmlns:a16="http://schemas.microsoft.com/office/drawing/2014/main" id="{D86E6560-9FC2-480D-8ACF-986F5F164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3061"/>
              <a:ext cx="35" cy="130"/>
            </a:xfrm>
            <a:custGeom>
              <a:avLst/>
              <a:gdLst>
                <a:gd name="T0" fmla="*/ 54 w 28"/>
                <a:gd name="T1" fmla="*/ 101 h 104"/>
                <a:gd name="T2" fmla="*/ 51 w 28"/>
                <a:gd name="T3" fmla="*/ 101 h 104"/>
                <a:gd name="T4" fmla="*/ 44 w 28"/>
                <a:gd name="T5" fmla="*/ 170 h 104"/>
                <a:gd name="T6" fmla="*/ 36 w 28"/>
                <a:gd name="T7" fmla="*/ 193 h 104"/>
                <a:gd name="T8" fmla="*/ 31 w 28"/>
                <a:gd name="T9" fmla="*/ 198 h 104"/>
                <a:gd name="T10" fmla="*/ 29 w 28"/>
                <a:gd name="T11" fmla="*/ 200 h 104"/>
                <a:gd name="T12" fmla="*/ 24 w 28"/>
                <a:gd name="T13" fmla="*/ 198 h 104"/>
                <a:gd name="T14" fmla="*/ 10 w 28"/>
                <a:gd name="T15" fmla="*/ 164 h 104"/>
                <a:gd name="T16" fmla="*/ 5 w 28"/>
                <a:gd name="T17" fmla="*/ 101 h 104"/>
                <a:gd name="T18" fmla="*/ 13 w 28"/>
                <a:gd name="T19" fmla="*/ 31 h 104"/>
                <a:gd name="T20" fmla="*/ 20 w 28"/>
                <a:gd name="T21" fmla="*/ 13 h 104"/>
                <a:gd name="T22" fmla="*/ 24 w 28"/>
                <a:gd name="T23" fmla="*/ 6 h 104"/>
                <a:gd name="T24" fmla="*/ 29 w 28"/>
                <a:gd name="T25" fmla="*/ 5 h 104"/>
                <a:gd name="T26" fmla="*/ 31 w 28"/>
                <a:gd name="T27" fmla="*/ 6 h 104"/>
                <a:gd name="T28" fmla="*/ 45 w 28"/>
                <a:gd name="T29" fmla="*/ 39 h 104"/>
                <a:gd name="T30" fmla="*/ 51 w 28"/>
                <a:gd name="T31" fmla="*/ 101 h 104"/>
                <a:gd name="T32" fmla="*/ 54 w 28"/>
                <a:gd name="T33" fmla="*/ 101 h 104"/>
                <a:gd name="T34" fmla="*/ 55 w 28"/>
                <a:gd name="T35" fmla="*/ 101 h 104"/>
                <a:gd name="T36" fmla="*/ 48 w 28"/>
                <a:gd name="T37" fmla="*/ 31 h 104"/>
                <a:gd name="T38" fmla="*/ 39 w 28"/>
                <a:gd name="T39" fmla="*/ 10 h 104"/>
                <a:gd name="T40" fmla="*/ 36 w 28"/>
                <a:gd name="T41" fmla="*/ 5 h 104"/>
                <a:gd name="T42" fmla="*/ 29 w 28"/>
                <a:gd name="T43" fmla="*/ 0 h 104"/>
                <a:gd name="T44" fmla="*/ 23 w 28"/>
                <a:gd name="T45" fmla="*/ 5 h 104"/>
                <a:gd name="T46" fmla="*/ 6 w 28"/>
                <a:gd name="T47" fmla="*/ 39 h 104"/>
                <a:gd name="T48" fmla="*/ 0 w 28"/>
                <a:gd name="T49" fmla="*/ 101 h 104"/>
                <a:gd name="T50" fmla="*/ 8 w 28"/>
                <a:gd name="T51" fmla="*/ 173 h 104"/>
                <a:gd name="T52" fmla="*/ 16 w 28"/>
                <a:gd name="T53" fmla="*/ 194 h 104"/>
                <a:gd name="T54" fmla="*/ 23 w 28"/>
                <a:gd name="T55" fmla="*/ 200 h 104"/>
                <a:gd name="T56" fmla="*/ 29 w 28"/>
                <a:gd name="T57" fmla="*/ 204 h 104"/>
                <a:gd name="T58" fmla="*/ 36 w 28"/>
                <a:gd name="T59" fmla="*/ 200 h 104"/>
                <a:gd name="T60" fmla="*/ 49 w 28"/>
                <a:gd name="T61" fmla="*/ 164 h 104"/>
                <a:gd name="T62" fmla="*/ 55 w 28"/>
                <a:gd name="T63" fmla="*/ 101 h 104"/>
                <a:gd name="T64" fmla="*/ 54 w 28"/>
                <a:gd name="T65" fmla="*/ 101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" h="104">
                  <a:moveTo>
                    <a:pt x="27" y="52"/>
                  </a:moveTo>
                  <a:cubicBezTo>
                    <a:pt x="26" y="52"/>
                    <a:pt x="26" y="52"/>
                    <a:pt x="26" y="52"/>
                  </a:cubicBezTo>
                  <a:cubicBezTo>
                    <a:pt x="26" y="66"/>
                    <a:pt x="25" y="78"/>
                    <a:pt x="22" y="87"/>
                  </a:cubicBezTo>
                  <a:cubicBezTo>
                    <a:pt x="21" y="92"/>
                    <a:pt x="20" y="96"/>
                    <a:pt x="18" y="98"/>
                  </a:cubicBezTo>
                  <a:cubicBezTo>
                    <a:pt x="18" y="99"/>
                    <a:pt x="17" y="100"/>
                    <a:pt x="16" y="101"/>
                  </a:cubicBezTo>
                  <a:cubicBezTo>
                    <a:pt x="16" y="101"/>
                    <a:pt x="15" y="102"/>
                    <a:pt x="14" y="102"/>
                  </a:cubicBezTo>
                  <a:cubicBezTo>
                    <a:pt x="14" y="102"/>
                    <a:pt x="13" y="101"/>
                    <a:pt x="12" y="101"/>
                  </a:cubicBezTo>
                  <a:cubicBezTo>
                    <a:pt x="10" y="99"/>
                    <a:pt x="7" y="93"/>
                    <a:pt x="5" y="84"/>
                  </a:cubicBezTo>
                  <a:cubicBezTo>
                    <a:pt x="4" y="75"/>
                    <a:pt x="2" y="64"/>
                    <a:pt x="2" y="52"/>
                  </a:cubicBezTo>
                  <a:cubicBezTo>
                    <a:pt x="2" y="38"/>
                    <a:pt x="4" y="25"/>
                    <a:pt x="6" y="16"/>
                  </a:cubicBezTo>
                  <a:cubicBezTo>
                    <a:pt x="7" y="12"/>
                    <a:pt x="9" y="8"/>
                    <a:pt x="10" y="6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4" y="2"/>
                    <a:pt x="14" y="2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9" y="5"/>
                    <a:pt x="21" y="11"/>
                    <a:pt x="23" y="20"/>
                  </a:cubicBezTo>
                  <a:cubicBezTo>
                    <a:pt x="25" y="29"/>
                    <a:pt x="26" y="40"/>
                    <a:pt x="26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38"/>
                    <a:pt x="27" y="25"/>
                    <a:pt x="24" y="16"/>
                  </a:cubicBezTo>
                  <a:cubicBezTo>
                    <a:pt x="23" y="11"/>
                    <a:pt x="22" y="8"/>
                    <a:pt x="20" y="5"/>
                  </a:cubicBezTo>
                  <a:cubicBezTo>
                    <a:pt x="19" y="3"/>
                    <a:pt x="18" y="2"/>
                    <a:pt x="18" y="2"/>
                  </a:cubicBezTo>
                  <a:cubicBezTo>
                    <a:pt x="17" y="1"/>
                    <a:pt x="15" y="0"/>
                    <a:pt x="14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8" y="4"/>
                    <a:pt x="5" y="11"/>
                    <a:pt x="3" y="20"/>
                  </a:cubicBezTo>
                  <a:cubicBezTo>
                    <a:pt x="2" y="28"/>
                    <a:pt x="0" y="40"/>
                    <a:pt x="0" y="52"/>
                  </a:cubicBezTo>
                  <a:cubicBezTo>
                    <a:pt x="0" y="66"/>
                    <a:pt x="2" y="79"/>
                    <a:pt x="4" y="88"/>
                  </a:cubicBezTo>
                  <a:cubicBezTo>
                    <a:pt x="5" y="93"/>
                    <a:pt x="7" y="96"/>
                    <a:pt x="8" y="99"/>
                  </a:cubicBezTo>
                  <a:cubicBezTo>
                    <a:pt x="9" y="100"/>
                    <a:pt x="10" y="102"/>
                    <a:pt x="11" y="102"/>
                  </a:cubicBezTo>
                  <a:cubicBezTo>
                    <a:pt x="12" y="103"/>
                    <a:pt x="13" y="104"/>
                    <a:pt x="14" y="104"/>
                  </a:cubicBezTo>
                  <a:cubicBezTo>
                    <a:pt x="15" y="104"/>
                    <a:pt x="17" y="103"/>
                    <a:pt x="18" y="102"/>
                  </a:cubicBezTo>
                  <a:cubicBezTo>
                    <a:pt x="21" y="100"/>
                    <a:pt x="23" y="93"/>
                    <a:pt x="25" y="84"/>
                  </a:cubicBezTo>
                  <a:cubicBezTo>
                    <a:pt x="27" y="76"/>
                    <a:pt x="28" y="64"/>
                    <a:pt x="28" y="52"/>
                  </a:cubicBezTo>
                  <a:lnTo>
                    <a:pt x="27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7" name="Freeform 110">
              <a:extLst>
                <a:ext uri="{FF2B5EF4-FFF2-40B4-BE49-F238E27FC236}">
                  <a16:creationId xmlns:a16="http://schemas.microsoft.com/office/drawing/2014/main" id="{C1A27985-1651-4F8A-A2B0-3EB0D573B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3045"/>
              <a:ext cx="33" cy="161"/>
            </a:xfrm>
            <a:custGeom>
              <a:avLst/>
              <a:gdLst>
                <a:gd name="T0" fmla="*/ 6 w 26"/>
                <a:gd name="T1" fmla="*/ 11 h 129"/>
                <a:gd name="T2" fmla="*/ 10 w 26"/>
                <a:gd name="T3" fmla="*/ 11 h 129"/>
                <a:gd name="T4" fmla="*/ 23 w 26"/>
                <a:gd name="T5" fmla="*/ 25 h 129"/>
                <a:gd name="T6" fmla="*/ 36 w 26"/>
                <a:gd name="T7" fmla="*/ 65 h 129"/>
                <a:gd name="T8" fmla="*/ 41 w 26"/>
                <a:gd name="T9" fmla="*/ 125 h 129"/>
                <a:gd name="T10" fmla="*/ 29 w 26"/>
                <a:gd name="T11" fmla="*/ 208 h 129"/>
                <a:gd name="T12" fmla="*/ 17 w 26"/>
                <a:gd name="T13" fmla="*/ 232 h 129"/>
                <a:gd name="T14" fmla="*/ 10 w 26"/>
                <a:gd name="T15" fmla="*/ 237 h 129"/>
                <a:gd name="T16" fmla="*/ 6 w 26"/>
                <a:gd name="T17" fmla="*/ 240 h 129"/>
                <a:gd name="T18" fmla="*/ 0 w 26"/>
                <a:gd name="T19" fmla="*/ 245 h 129"/>
                <a:gd name="T20" fmla="*/ 6 w 26"/>
                <a:gd name="T21" fmla="*/ 251 h 129"/>
                <a:gd name="T22" fmla="*/ 17 w 26"/>
                <a:gd name="T23" fmla="*/ 247 h 129"/>
                <a:gd name="T24" fmla="*/ 32 w 26"/>
                <a:gd name="T25" fmla="*/ 228 h 129"/>
                <a:gd name="T26" fmla="*/ 47 w 26"/>
                <a:gd name="T27" fmla="*/ 186 h 129"/>
                <a:gd name="T28" fmla="*/ 53 w 26"/>
                <a:gd name="T29" fmla="*/ 125 h 129"/>
                <a:gd name="T30" fmla="*/ 41 w 26"/>
                <a:gd name="T31" fmla="*/ 39 h 129"/>
                <a:gd name="T32" fmla="*/ 28 w 26"/>
                <a:gd name="T33" fmla="*/ 11 h 129"/>
                <a:gd name="T34" fmla="*/ 17 w 26"/>
                <a:gd name="T35" fmla="*/ 1 h 129"/>
                <a:gd name="T36" fmla="*/ 6 w 26"/>
                <a:gd name="T37" fmla="*/ 0 h 129"/>
                <a:gd name="T38" fmla="*/ 0 w 26"/>
                <a:gd name="T39" fmla="*/ 6 h 129"/>
                <a:gd name="T40" fmla="*/ 6 w 26"/>
                <a:gd name="T41" fmla="*/ 11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129">
                  <a:moveTo>
                    <a:pt x="3" y="6"/>
                  </a:moveTo>
                  <a:cubicBezTo>
                    <a:pt x="4" y="6"/>
                    <a:pt x="4" y="6"/>
                    <a:pt x="5" y="6"/>
                  </a:cubicBezTo>
                  <a:cubicBezTo>
                    <a:pt x="7" y="7"/>
                    <a:pt x="9" y="10"/>
                    <a:pt x="11" y="13"/>
                  </a:cubicBezTo>
                  <a:cubicBezTo>
                    <a:pt x="13" y="18"/>
                    <a:pt x="16" y="25"/>
                    <a:pt x="17" y="34"/>
                  </a:cubicBezTo>
                  <a:cubicBezTo>
                    <a:pt x="19" y="43"/>
                    <a:pt x="20" y="53"/>
                    <a:pt x="20" y="64"/>
                  </a:cubicBezTo>
                  <a:cubicBezTo>
                    <a:pt x="20" y="81"/>
                    <a:pt x="18" y="96"/>
                    <a:pt x="14" y="107"/>
                  </a:cubicBezTo>
                  <a:cubicBezTo>
                    <a:pt x="12" y="112"/>
                    <a:pt x="10" y="116"/>
                    <a:pt x="8" y="119"/>
                  </a:cubicBezTo>
                  <a:cubicBezTo>
                    <a:pt x="7" y="120"/>
                    <a:pt x="6" y="121"/>
                    <a:pt x="5" y="122"/>
                  </a:cubicBezTo>
                  <a:cubicBezTo>
                    <a:pt x="4" y="122"/>
                    <a:pt x="4" y="123"/>
                    <a:pt x="3" y="123"/>
                  </a:cubicBezTo>
                  <a:cubicBezTo>
                    <a:pt x="1" y="123"/>
                    <a:pt x="0" y="124"/>
                    <a:pt x="0" y="126"/>
                  </a:cubicBezTo>
                  <a:cubicBezTo>
                    <a:pt x="0" y="127"/>
                    <a:pt x="1" y="129"/>
                    <a:pt x="3" y="129"/>
                  </a:cubicBezTo>
                  <a:cubicBezTo>
                    <a:pt x="5" y="129"/>
                    <a:pt x="7" y="128"/>
                    <a:pt x="8" y="127"/>
                  </a:cubicBezTo>
                  <a:cubicBezTo>
                    <a:pt x="11" y="125"/>
                    <a:pt x="14" y="122"/>
                    <a:pt x="16" y="118"/>
                  </a:cubicBezTo>
                  <a:cubicBezTo>
                    <a:pt x="19" y="112"/>
                    <a:pt x="21" y="104"/>
                    <a:pt x="23" y="95"/>
                  </a:cubicBezTo>
                  <a:cubicBezTo>
                    <a:pt x="25" y="86"/>
                    <a:pt x="26" y="75"/>
                    <a:pt x="26" y="64"/>
                  </a:cubicBezTo>
                  <a:cubicBezTo>
                    <a:pt x="26" y="47"/>
                    <a:pt x="24" y="31"/>
                    <a:pt x="20" y="20"/>
                  </a:cubicBezTo>
                  <a:cubicBezTo>
                    <a:pt x="18" y="14"/>
                    <a:pt x="16" y="9"/>
                    <a:pt x="13" y="6"/>
                  </a:cubicBezTo>
                  <a:cubicBezTo>
                    <a:pt x="12" y="4"/>
                    <a:pt x="10" y="2"/>
                    <a:pt x="8" y="1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8" name="Freeform 111">
              <a:extLst>
                <a:ext uri="{FF2B5EF4-FFF2-40B4-BE49-F238E27FC236}">
                  <a16:creationId xmlns:a16="http://schemas.microsoft.com/office/drawing/2014/main" id="{E5CBEEB3-F15D-4C3C-ABEF-1D580FC0E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045"/>
              <a:ext cx="33" cy="161"/>
            </a:xfrm>
            <a:custGeom>
              <a:avLst/>
              <a:gdLst>
                <a:gd name="T0" fmla="*/ 6 w 26"/>
                <a:gd name="T1" fmla="*/ 11 h 129"/>
                <a:gd name="T2" fmla="*/ 10 w 26"/>
                <a:gd name="T3" fmla="*/ 11 h 129"/>
                <a:gd name="T4" fmla="*/ 23 w 26"/>
                <a:gd name="T5" fmla="*/ 25 h 129"/>
                <a:gd name="T6" fmla="*/ 36 w 26"/>
                <a:gd name="T7" fmla="*/ 65 h 129"/>
                <a:gd name="T8" fmla="*/ 41 w 26"/>
                <a:gd name="T9" fmla="*/ 125 h 129"/>
                <a:gd name="T10" fmla="*/ 29 w 26"/>
                <a:gd name="T11" fmla="*/ 208 h 129"/>
                <a:gd name="T12" fmla="*/ 17 w 26"/>
                <a:gd name="T13" fmla="*/ 232 h 129"/>
                <a:gd name="T14" fmla="*/ 10 w 26"/>
                <a:gd name="T15" fmla="*/ 237 h 129"/>
                <a:gd name="T16" fmla="*/ 6 w 26"/>
                <a:gd name="T17" fmla="*/ 240 h 129"/>
                <a:gd name="T18" fmla="*/ 0 w 26"/>
                <a:gd name="T19" fmla="*/ 245 h 129"/>
                <a:gd name="T20" fmla="*/ 6 w 26"/>
                <a:gd name="T21" fmla="*/ 251 h 129"/>
                <a:gd name="T22" fmla="*/ 17 w 26"/>
                <a:gd name="T23" fmla="*/ 247 h 129"/>
                <a:gd name="T24" fmla="*/ 32 w 26"/>
                <a:gd name="T25" fmla="*/ 228 h 129"/>
                <a:gd name="T26" fmla="*/ 47 w 26"/>
                <a:gd name="T27" fmla="*/ 186 h 129"/>
                <a:gd name="T28" fmla="*/ 53 w 26"/>
                <a:gd name="T29" fmla="*/ 125 h 129"/>
                <a:gd name="T30" fmla="*/ 41 w 26"/>
                <a:gd name="T31" fmla="*/ 39 h 129"/>
                <a:gd name="T32" fmla="*/ 28 w 26"/>
                <a:gd name="T33" fmla="*/ 11 h 129"/>
                <a:gd name="T34" fmla="*/ 17 w 26"/>
                <a:gd name="T35" fmla="*/ 1 h 129"/>
                <a:gd name="T36" fmla="*/ 6 w 26"/>
                <a:gd name="T37" fmla="*/ 0 h 129"/>
                <a:gd name="T38" fmla="*/ 0 w 26"/>
                <a:gd name="T39" fmla="*/ 6 h 129"/>
                <a:gd name="T40" fmla="*/ 6 w 26"/>
                <a:gd name="T41" fmla="*/ 11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129">
                  <a:moveTo>
                    <a:pt x="3" y="6"/>
                  </a:moveTo>
                  <a:cubicBezTo>
                    <a:pt x="4" y="6"/>
                    <a:pt x="4" y="6"/>
                    <a:pt x="5" y="6"/>
                  </a:cubicBezTo>
                  <a:cubicBezTo>
                    <a:pt x="7" y="7"/>
                    <a:pt x="9" y="10"/>
                    <a:pt x="11" y="13"/>
                  </a:cubicBezTo>
                  <a:cubicBezTo>
                    <a:pt x="13" y="18"/>
                    <a:pt x="16" y="25"/>
                    <a:pt x="17" y="34"/>
                  </a:cubicBezTo>
                  <a:cubicBezTo>
                    <a:pt x="19" y="43"/>
                    <a:pt x="20" y="53"/>
                    <a:pt x="20" y="64"/>
                  </a:cubicBezTo>
                  <a:cubicBezTo>
                    <a:pt x="20" y="81"/>
                    <a:pt x="18" y="96"/>
                    <a:pt x="14" y="107"/>
                  </a:cubicBezTo>
                  <a:cubicBezTo>
                    <a:pt x="12" y="112"/>
                    <a:pt x="10" y="116"/>
                    <a:pt x="8" y="119"/>
                  </a:cubicBezTo>
                  <a:cubicBezTo>
                    <a:pt x="7" y="120"/>
                    <a:pt x="6" y="121"/>
                    <a:pt x="5" y="122"/>
                  </a:cubicBezTo>
                  <a:cubicBezTo>
                    <a:pt x="4" y="122"/>
                    <a:pt x="4" y="123"/>
                    <a:pt x="3" y="123"/>
                  </a:cubicBezTo>
                  <a:cubicBezTo>
                    <a:pt x="1" y="123"/>
                    <a:pt x="0" y="124"/>
                    <a:pt x="0" y="126"/>
                  </a:cubicBezTo>
                  <a:cubicBezTo>
                    <a:pt x="0" y="127"/>
                    <a:pt x="1" y="129"/>
                    <a:pt x="3" y="129"/>
                  </a:cubicBezTo>
                  <a:cubicBezTo>
                    <a:pt x="5" y="129"/>
                    <a:pt x="7" y="128"/>
                    <a:pt x="8" y="127"/>
                  </a:cubicBezTo>
                  <a:cubicBezTo>
                    <a:pt x="11" y="125"/>
                    <a:pt x="14" y="122"/>
                    <a:pt x="16" y="118"/>
                  </a:cubicBezTo>
                  <a:cubicBezTo>
                    <a:pt x="19" y="112"/>
                    <a:pt x="21" y="104"/>
                    <a:pt x="23" y="95"/>
                  </a:cubicBezTo>
                  <a:cubicBezTo>
                    <a:pt x="25" y="86"/>
                    <a:pt x="26" y="75"/>
                    <a:pt x="26" y="64"/>
                  </a:cubicBezTo>
                  <a:cubicBezTo>
                    <a:pt x="26" y="47"/>
                    <a:pt x="24" y="31"/>
                    <a:pt x="20" y="20"/>
                  </a:cubicBezTo>
                  <a:cubicBezTo>
                    <a:pt x="18" y="14"/>
                    <a:pt x="16" y="9"/>
                    <a:pt x="13" y="6"/>
                  </a:cubicBezTo>
                  <a:cubicBezTo>
                    <a:pt x="12" y="4"/>
                    <a:pt x="10" y="2"/>
                    <a:pt x="8" y="1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9" name="Freeform 112">
              <a:extLst>
                <a:ext uri="{FF2B5EF4-FFF2-40B4-BE49-F238E27FC236}">
                  <a16:creationId xmlns:a16="http://schemas.microsoft.com/office/drawing/2014/main" id="{F9B527E7-F171-4905-A39C-F3F3621E6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3045"/>
              <a:ext cx="33" cy="161"/>
            </a:xfrm>
            <a:custGeom>
              <a:avLst/>
              <a:gdLst>
                <a:gd name="T0" fmla="*/ 6 w 26"/>
                <a:gd name="T1" fmla="*/ 11 h 129"/>
                <a:gd name="T2" fmla="*/ 13 w 26"/>
                <a:gd name="T3" fmla="*/ 11 h 129"/>
                <a:gd name="T4" fmla="*/ 23 w 26"/>
                <a:gd name="T5" fmla="*/ 25 h 129"/>
                <a:gd name="T6" fmla="*/ 36 w 26"/>
                <a:gd name="T7" fmla="*/ 65 h 129"/>
                <a:gd name="T8" fmla="*/ 41 w 26"/>
                <a:gd name="T9" fmla="*/ 125 h 129"/>
                <a:gd name="T10" fmla="*/ 29 w 26"/>
                <a:gd name="T11" fmla="*/ 208 h 129"/>
                <a:gd name="T12" fmla="*/ 17 w 26"/>
                <a:gd name="T13" fmla="*/ 232 h 129"/>
                <a:gd name="T14" fmla="*/ 13 w 26"/>
                <a:gd name="T15" fmla="*/ 237 h 129"/>
                <a:gd name="T16" fmla="*/ 6 w 26"/>
                <a:gd name="T17" fmla="*/ 240 h 129"/>
                <a:gd name="T18" fmla="*/ 0 w 26"/>
                <a:gd name="T19" fmla="*/ 245 h 129"/>
                <a:gd name="T20" fmla="*/ 6 w 26"/>
                <a:gd name="T21" fmla="*/ 251 h 129"/>
                <a:gd name="T22" fmla="*/ 18 w 26"/>
                <a:gd name="T23" fmla="*/ 247 h 129"/>
                <a:gd name="T24" fmla="*/ 32 w 26"/>
                <a:gd name="T25" fmla="*/ 228 h 129"/>
                <a:gd name="T26" fmla="*/ 47 w 26"/>
                <a:gd name="T27" fmla="*/ 186 h 129"/>
                <a:gd name="T28" fmla="*/ 53 w 26"/>
                <a:gd name="T29" fmla="*/ 125 h 129"/>
                <a:gd name="T30" fmla="*/ 41 w 26"/>
                <a:gd name="T31" fmla="*/ 39 h 129"/>
                <a:gd name="T32" fmla="*/ 28 w 26"/>
                <a:gd name="T33" fmla="*/ 11 h 129"/>
                <a:gd name="T34" fmla="*/ 18 w 26"/>
                <a:gd name="T35" fmla="*/ 1 h 129"/>
                <a:gd name="T36" fmla="*/ 6 w 26"/>
                <a:gd name="T37" fmla="*/ 0 h 129"/>
                <a:gd name="T38" fmla="*/ 0 w 26"/>
                <a:gd name="T39" fmla="*/ 6 h 129"/>
                <a:gd name="T40" fmla="*/ 6 w 26"/>
                <a:gd name="T41" fmla="*/ 11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129">
                  <a:moveTo>
                    <a:pt x="3" y="6"/>
                  </a:moveTo>
                  <a:cubicBezTo>
                    <a:pt x="4" y="6"/>
                    <a:pt x="5" y="6"/>
                    <a:pt x="6" y="6"/>
                  </a:cubicBezTo>
                  <a:cubicBezTo>
                    <a:pt x="7" y="7"/>
                    <a:pt x="9" y="10"/>
                    <a:pt x="11" y="13"/>
                  </a:cubicBezTo>
                  <a:cubicBezTo>
                    <a:pt x="13" y="18"/>
                    <a:pt x="16" y="25"/>
                    <a:pt x="17" y="34"/>
                  </a:cubicBezTo>
                  <a:cubicBezTo>
                    <a:pt x="19" y="43"/>
                    <a:pt x="20" y="53"/>
                    <a:pt x="20" y="64"/>
                  </a:cubicBezTo>
                  <a:cubicBezTo>
                    <a:pt x="20" y="81"/>
                    <a:pt x="18" y="96"/>
                    <a:pt x="14" y="107"/>
                  </a:cubicBezTo>
                  <a:cubicBezTo>
                    <a:pt x="13" y="112"/>
                    <a:pt x="11" y="116"/>
                    <a:pt x="8" y="119"/>
                  </a:cubicBezTo>
                  <a:cubicBezTo>
                    <a:pt x="7" y="120"/>
                    <a:pt x="6" y="121"/>
                    <a:pt x="6" y="122"/>
                  </a:cubicBezTo>
                  <a:cubicBezTo>
                    <a:pt x="5" y="122"/>
                    <a:pt x="4" y="123"/>
                    <a:pt x="3" y="123"/>
                  </a:cubicBezTo>
                  <a:cubicBezTo>
                    <a:pt x="1" y="123"/>
                    <a:pt x="0" y="124"/>
                    <a:pt x="0" y="126"/>
                  </a:cubicBezTo>
                  <a:cubicBezTo>
                    <a:pt x="0" y="127"/>
                    <a:pt x="1" y="129"/>
                    <a:pt x="3" y="129"/>
                  </a:cubicBezTo>
                  <a:cubicBezTo>
                    <a:pt x="5" y="129"/>
                    <a:pt x="7" y="128"/>
                    <a:pt x="9" y="127"/>
                  </a:cubicBezTo>
                  <a:cubicBezTo>
                    <a:pt x="12" y="125"/>
                    <a:pt x="14" y="122"/>
                    <a:pt x="16" y="118"/>
                  </a:cubicBezTo>
                  <a:cubicBezTo>
                    <a:pt x="19" y="112"/>
                    <a:pt x="22" y="104"/>
                    <a:pt x="23" y="95"/>
                  </a:cubicBezTo>
                  <a:cubicBezTo>
                    <a:pt x="25" y="86"/>
                    <a:pt x="26" y="75"/>
                    <a:pt x="26" y="64"/>
                  </a:cubicBezTo>
                  <a:cubicBezTo>
                    <a:pt x="26" y="47"/>
                    <a:pt x="24" y="31"/>
                    <a:pt x="20" y="20"/>
                  </a:cubicBezTo>
                  <a:cubicBezTo>
                    <a:pt x="18" y="14"/>
                    <a:pt x="16" y="9"/>
                    <a:pt x="13" y="6"/>
                  </a:cubicBezTo>
                  <a:cubicBezTo>
                    <a:pt x="12" y="4"/>
                    <a:pt x="10" y="2"/>
                    <a:pt x="9" y="1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0" name="Freeform 113">
              <a:extLst>
                <a:ext uri="{FF2B5EF4-FFF2-40B4-BE49-F238E27FC236}">
                  <a16:creationId xmlns:a16="http://schemas.microsoft.com/office/drawing/2014/main" id="{58B410E7-6E6F-45C5-8ADC-79A5E0850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3045"/>
              <a:ext cx="33" cy="161"/>
            </a:xfrm>
            <a:custGeom>
              <a:avLst/>
              <a:gdLst>
                <a:gd name="T0" fmla="*/ 6 w 26"/>
                <a:gd name="T1" fmla="*/ 11 h 129"/>
                <a:gd name="T2" fmla="*/ 13 w 26"/>
                <a:gd name="T3" fmla="*/ 11 h 129"/>
                <a:gd name="T4" fmla="*/ 23 w 26"/>
                <a:gd name="T5" fmla="*/ 25 h 129"/>
                <a:gd name="T6" fmla="*/ 37 w 26"/>
                <a:gd name="T7" fmla="*/ 65 h 129"/>
                <a:gd name="T8" fmla="*/ 41 w 26"/>
                <a:gd name="T9" fmla="*/ 125 h 129"/>
                <a:gd name="T10" fmla="*/ 29 w 26"/>
                <a:gd name="T11" fmla="*/ 208 h 129"/>
                <a:gd name="T12" fmla="*/ 18 w 26"/>
                <a:gd name="T13" fmla="*/ 232 h 129"/>
                <a:gd name="T14" fmla="*/ 13 w 26"/>
                <a:gd name="T15" fmla="*/ 237 h 129"/>
                <a:gd name="T16" fmla="*/ 6 w 26"/>
                <a:gd name="T17" fmla="*/ 240 h 129"/>
                <a:gd name="T18" fmla="*/ 0 w 26"/>
                <a:gd name="T19" fmla="*/ 245 h 129"/>
                <a:gd name="T20" fmla="*/ 6 w 26"/>
                <a:gd name="T21" fmla="*/ 251 h 129"/>
                <a:gd name="T22" fmla="*/ 18 w 26"/>
                <a:gd name="T23" fmla="*/ 247 h 129"/>
                <a:gd name="T24" fmla="*/ 32 w 26"/>
                <a:gd name="T25" fmla="*/ 228 h 129"/>
                <a:gd name="T26" fmla="*/ 47 w 26"/>
                <a:gd name="T27" fmla="*/ 186 h 129"/>
                <a:gd name="T28" fmla="*/ 53 w 26"/>
                <a:gd name="T29" fmla="*/ 125 h 129"/>
                <a:gd name="T30" fmla="*/ 41 w 26"/>
                <a:gd name="T31" fmla="*/ 39 h 129"/>
                <a:gd name="T32" fmla="*/ 28 w 26"/>
                <a:gd name="T33" fmla="*/ 11 h 129"/>
                <a:gd name="T34" fmla="*/ 18 w 26"/>
                <a:gd name="T35" fmla="*/ 1 h 129"/>
                <a:gd name="T36" fmla="*/ 6 w 26"/>
                <a:gd name="T37" fmla="*/ 0 h 129"/>
                <a:gd name="T38" fmla="*/ 0 w 26"/>
                <a:gd name="T39" fmla="*/ 6 h 129"/>
                <a:gd name="T40" fmla="*/ 6 w 26"/>
                <a:gd name="T41" fmla="*/ 11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129">
                  <a:moveTo>
                    <a:pt x="3" y="6"/>
                  </a:moveTo>
                  <a:cubicBezTo>
                    <a:pt x="4" y="6"/>
                    <a:pt x="5" y="6"/>
                    <a:pt x="6" y="6"/>
                  </a:cubicBezTo>
                  <a:cubicBezTo>
                    <a:pt x="7" y="7"/>
                    <a:pt x="9" y="10"/>
                    <a:pt x="11" y="13"/>
                  </a:cubicBezTo>
                  <a:cubicBezTo>
                    <a:pt x="14" y="18"/>
                    <a:pt x="16" y="25"/>
                    <a:pt x="18" y="34"/>
                  </a:cubicBezTo>
                  <a:cubicBezTo>
                    <a:pt x="19" y="43"/>
                    <a:pt x="20" y="53"/>
                    <a:pt x="20" y="64"/>
                  </a:cubicBezTo>
                  <a:cubicBezTo>
                    <a:pt x="20" y="81"/>
                    <a:pt x="18" y="96"/>
                    <a:pt x="14" y="107"/>
                  </a:cubicBezTo>
                  <a:cubicBezTo>
                    <a:pt x="13" y="112"/>
                    <a:pt x="11" y="116"/>
                    <a:pt x="9" y="119"/>
                  </a:cubicBezTo>
                  <a:cubicBezTo>
                    <a:pt x="8" y="120"/>
                    <a:pt x="7" y="121"/>
                    <a:pt x="6" y="122"/>
                  </a:cubicBezTo>
                  <a:cubicBezTo>
                    <a:pt x="5" y="122"/>
                    <a:pt x="4" y="123"/>
                    <a:pt x="3" y="123"/>
                  </a:cubicBezTo>
                  <a:cubicBezTo>
                    <a:pt x="2" y="123"/>
                    <a:pt x="0" y="124"/>
                    <a:pt x="0" y="126"/>
                  </a:cubicBezTo>
                  <a:cubicBezTo>
                    <a:pt x="0" y="127"/>
                    <a:pt x="2" y="129"/>
                    <a:pt x="3" y="129"/>
                  </a:cubicBezTo>
                  <a:cubicBezTo>
                    <a:pt x="5" y="129"/>
                    <a:pt x="7" y="128"/>
                    <a:pt x="9" y="127"/>
                  </a:cubicBezTo>
                  <a:cubicBezTo>
                    <a:pt x="12" y="125"/>
                    <a:pt x="14" y="122"/>
                    <a:pt x="16" y="118"/>
                  </a:cubicBezTo>
                  <a:cubicBezTo>
                    <a:pt x="19" y="112"/>
                    <a:pt x="22" y="104"/>
                    <a:pt x="23" y="95"/>
                  </a:cubicBezTo>
                  <a:cubicBezTo>
                    <a:pt x="25" y="86"/>
                    <a:pt x="26" y="75"/>
                    <a:pt x="26" y="64"/>
                  </a:cubicBezTo>
                  <a:cubicBezTo>
                    <a:pt x="26" y="47"/>
                    <a:pt x="24" y="31"/>
                    <a:pt x="20" y="20"/>
                  </a:cubicBezTo>
                  <a:cubicBezTo>
                    <a:pt x="18" y="14"/>
                    <a:pt x="16" y="9"/>
                    <a:pt x="13" y="6"/>
                  </a:cubicBezTo>
                  <a:cubicBezTo>
                    <a:pt x="12" y="4"/>
                    <a:pt x="11" y="2"/>
                    <a:pt x="9" y="1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1" name="Freeform 114">
              <a:extLst>
                <a:ext uri="{FF2B5EF4-FFF2-40B4-BE49-F238E27FC236}">
                  <a16:creationId xmlns:a16="http://schemas.microsoft.com/office/drawing/2014/main" id="{9009D417-A3C1-4E00-824F-CA8EB1EF6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3045"/>
              <a:ext cx="33" cy="161"/>
            </a:xfrm>
            <a:custGeom>
              <a:avLst/>
              <a:gdLst>
                <a:gd name="T0" fmla="*/ 6 w 26"/>
                <a:gd name="T1" fmla="*/ 11 h 129"/>
                <a:gd name="T2" fmla="*/ 13 w 26"/>
                <a:gd name="T3" fmla="*/ 11 h 129"/>
                <a:gd name="T4" fmla="*/ 23 w 26"/>
                <a:gd name="T5" fmla="*/ 25 h 129"/>
                <a:gd name="T6" fmla="*/ 37 w 26"/>
                <a:gd name="T7" fmla="*/ 65 h 129"/>
                <a:gd name="T8" fmla="*/ 41 w 26"/>
                <a:gd name="T9" fmla="*/ 125 h 129"/>
                <a:gd name="T10" fmla="*/ 30 w 26"/>
                <a:gd name="T11" fmla="*/ 208 h 129"/>
                <a:gd name="T12" fmla="*/ 18 w 26"/>
                <a:gd name="T13" fmla="*/ 232 h 129"/>
                <a:gd name="T14" fmla="*/ 13 w 26"/>
                <a:gd name="T15" fmla="*/ 237 h 129"/>
                <a:gd name="T16" fmla="*/ 6 w 26"/>
                <a:gd name="T17" fmla="*/ 240 h 129"/>
                <a:gd name="T18" fmla="*/ 0 w 26"/>
                <a:gd name="T19" fmla="*/ 245 h 129"/>
                <a:gd name="T20" fmla="*/ 6 w 26"/>
                <a:gd name="T21" fmla="*/ 251 h 129"/>
                <a:gd name="T22" fmla="*/ 18 w 26"/>
                <a:gd name="T23" fmla="*/ 247 h 129"/>
                <a:gd name="T24" fmla="*/ 32 w 26"/>
                <a:gd name="T25" fmla="*/ 228 h 129"/>
                <a:gd name="T26" fmla="*/ 48 w 26"/>
                <a:gd name="T27" fmla="*/ 186 h 129"/>
                <a:gd name="T28" fmla="*/ 53 w 26"/>
                <a:gd name="T29" fmla="*/ 125 h 129"/>
                <a:gd name="T30" fmla="*/ 41 w 26"/>
                <a:gd name="T31" fmla="*/ 39 h 129"/>
                <a:gd name="T32" fmla="*/ 29 w 26"/>
                <a:gd name="T33" fmla="*/ 11 h 129"/>
                <a:gd name="T34" fmla="*/ 18 w 26"/>
                <a:gd name="T35" fmla="*/ 1 h 129"/>
                <a:gd name="T36" fmla="*/ 6 w 26"/>
                <a:gd name="T37" fmla="*/ 0 h 129"/>
                <a:gd name="T38" fmla="*/ 0 w 26"/>
                <a:gd name="T39" fmla="*/ 6 h 129"/>
                <a:gd name="T40" fmla="*/ 6 w 26"/>
                <a:gd name="T41" fmla="*/ 11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129">
                  <a:moveTo>
                    <a:pt x="3" y="6"/>
                  </a:moveTo>
                  <a:cubicBezTo>
                    <a:pt x="4" y="6"/>
                    <a:pt x="5" y="6"/>
                    <a:pt x="6" y="6"/>
                  </a:cubicBezTo>
                  <a:cubicBezTo>
                    <a:pt x="7" y="7"/>
                    <a:pt x="9" y="10"/>
                    <a:pt x="11" y="13"/>
                  </a:cubicBezTo>
                  <a:cubicBezTo>
                    <a:pt x="14" y="18"/>
                    <a:pt x="16" y="25"/>
                    <a:pt x="18" y="34"/>
                  </a:cubicBezTo>
                  <a:cubicBezTo>
                    <a:pt x="19" y="43"/>
                    <a:pt x="20" y="53"/>
                    <a:pt x="20" y="64"/>
                  </a:cubicBezTo>
                  <a:cubicBezTo>
                    <a:pt x="20" y="81"/>
                    <a:pt x="18" y="96"/>
                    <a:pt x="15" y="107"/>
                  </a:cubicBezTo>
                  <a:cubicBezTo>
                    <a:pt x="13" y="112"/>
                    <a:pt x="11" y="116"/>
                    <a:pt x="9" y="119"/>
                  </a:cubicBezTo>
                  <a:cubicBezTo>
                    <a:pt x="8" y="120"/>
                    <a:pt x="7" y="121"/>
                    <a:pt x="6" y="122"/>
                  </a:cubicBezTo>
                  <a:cubicBezTo>
                    <a:pt x="5" y="122"/>
                    <a:pt x="4" y="123"/>
                    <a:pt x="3" y="123"/>
                  </a:cubicBezTo>
                  <a:cubicBezTo>
                    <a:pt x="2" y="123"/>
                    <a:pt x="0" y="124"/>
                    <a:pt x="0" y="126"/>
                  </a:cubicBezTo>
                  <a:cubicBezTo>
                    <a:pt x="0" y="127"/>
                    <a:pt x="2" y="129"/>
                    <a:pt x="3" y="129"/>
                  </a:cubicBezTo>
                  <a:cubicBezTo>
                    <a:pt x="5" y="129"/>
                    <a:pt x="7" y="128"/>
                    <a:pt x="9" y="127"/>
                  </a:cubicBezTo>
                  <a:cubicBezTo>
                    <a:pt x="12" y="125"/>
                    <a:pt x="14" y="122"/>
                    <a:pt x="16" y="118"/>
                  </a:cubicBezTo>
                  <a:cubicBezTo>
                    <a:pt x="19" y="112"/>
                    <a:pt x="22" y="104"/>
                    <a:pt x="24" y="95"/>
                  </a:cubicBezTo>
                  <a:cubicBezTo>
                    <a:pt x="25" y="86"/>
                    <a:pt x="26" y="75"/>
                    <a:pt x="26" y="64"/>
                  </a:cubicBezTo>
                  <a:cubicBezTo>
                    <a:pt x="26" y="47"/>
                    <a:pt x="24" y="31"/>
                    <a:pt x="20" y="20"/>
                  </a:cubicBezTo>
                  <a:cubicBezTo>
                    <a:pt x="18" y="14"/>
                    <a:pt x="16" y="9"/>
                    <a:pt x="14" y="6"/>
                  </a:cubicBezTo>
                  <a:cubicBezTo>
                    <a:pt x="12" y="4"/>
                    <a:pt x="11" y="2"/>
                    <a:pt x="9" y="1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6"/>
                    <a:pt x="3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2" name="Freeform 115">
              <a:extLst>
                <a:ext uri="{FF2B5EF4-FFF2-40B4-BE49-F238E27FC236}">
                  <a16:creationId xmlns:a16="http://schemas.microsoft.com/office/drawing/2014/main" id="{CF635BA4-CFEC-4B7B-8CDE-DC1D2734A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3055"/>
              <a:ext cx="137" cy="87"/>
            </a:xfrm>
            <a:custGeom>
              <a:avLst/>
              <a:gdLst>
                <a:gd name="T0" fmla="*/ 48 w 109"/>
                <a:gd name="T1" fmla="*/ 0 h 70"/>
                <a:gd name="T2" fmla="*/ 29 w 109"/>
                <a:gd name="T3" fmla="*/ 0 h 70"/>
                <a:gd name="T4" fmla="*/ 10 w 109"/>
                <a:gd name="T5" fmla="*/ 1 h 70"/>
                <a:gd name="T6" fmla="*/ 0 w 109"/>
                <a:gd name="T7" fmla="*/ 1 h 70"/>
                <a:gd name="T8" fmla="*/ 1 w 109"/>
                <a:gd name="T9" fmla="*/ 7 h 70"/>
                <a:gd name="T10" fmla="*/ 24 w 109"/>
                <a:gd name="T11" fmla="*/ 65 h 70"/>
                <a:gd name="T12" fmla="*/ 25 w 109"/>
                <a:gd name="T13" fmla="*/ 134 h 70"/>
                <a:gd name="T14" fmla="*/ 63 w 109"/>
                <a:gd name="T15" fmla="*/ 108 h 70"/>
                <a:gd name="T16" fmla="*/ 165 w 109"/>
                <a:gd name="T17" fmla="*/ 88 h 70"/>
                <a:gd name="T18" fmla="*/ 167 w 109"/>
                <a:gd name="T19" fmla="*/ 88 h 70"/>
                <a:gd name="T20" fmla="*/ 184 w 109"/>
                <a:gd name="T21" fmla="*/ 62 h 70"/>
                <a:gd name="T22" fmla="*/ 216 w 109"/>
                <a:gd name="T23" fmla="*/ 19 h 70"/>
                <a:gd name="T24" fmla="*/ 216 w 109"/>
                <a:gd name="T25" fmla="*/ 15 h 70"/>
                <a:gd name="T26" fmla="*/ 142 w 109"/>
                <a:gd name="T27" fmla="*/ 1 h 70"/>
                <a:gd name="T28" fmla="*/ 141 w 109"/>
                <a:gd name="T29" fmla="*/ 1 h 70"/>
                <a:gd name="T30" fmla="*/ 111 w 109"/>
                <a:gd name="T31" fmla="*/ 2 h 70"/>
                <a:gd name="T32" fmla="*/ 62 w 109"/>
                <a:gd name="T33" fmla="*/ 0 h 70"/>
                <a:gd name="T34" fmla="*/ 48 w 109"/>
                <a:gd name="T35" fmla="*/ 0 h 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9" h="70">
                  <a:moveTo>
                    <a:pt x="24" y="0"/>
                  </a:moveTo>
                  <a:cubicBezTo>
                    <a:pt x="21" y="0"/>
                    <a:pt x="18" y="0"/>
                    <a:pt x="14" y="0"/>
                  </a:cubicBezTo>
                  <a:cubicBezTo>
                    <a:pt x="11" y="1"/>
                    <a:pt x="8" y="1"/>
                    <a:pt x="5" y="1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7" y="11"/>
                    <a:pt x="10" y="25"/>
                    <a:pt x="12" y="34"/>
                  </a:cubicBezTo>
                  <a:cubicBezTo>
                    <a:pt x="14" y="45"/>
                    <a:pt x="15" y="58"/>
                    <a:pt x="13" y="70"/>
                  </a:cubicBezTo>
                  <a:cubicBezTo>
                    <a:pt x="16" y="63"/>
                    <a:pt x="26" y="59"/>
                    <a:pt x="32" y="56"/>
                  </a:cubicBezTo>
                  <a:cubicBezTo>
                    <a:pt x="49" y="51"/>
                    <a:pt x="66" y="48"/>
                    <a:pt x="83" y="46"/>
                  </a:cubicBezTo>
                  <a:cubicBezTo>
                    <a:pt x="84" y="46"/>
                    <a:pt x="84" y="46"/>
                    <a:pt x="84" y="46"/>
                  </a:cubicBezTo>
                  <a:cubicBezTo>
                    <a:pt x="86" y="41"/>
                    <a:pt x="89" y="36"/>
                    <a:pt x="92" y="32"/>
                  </a:cubicBezTo>
                  <a:cubicBezTo>
                    <a:pt x="100" y="21"/>
                    <a:pt x="107" y="12"/>
                    <a:pt x="109" y="10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98" y="2"/>
                    <a:pt x="85" y="1"/>
                    <a:pt x="72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66" y="1"/>
                    <a:pt x="61" y="2"/>
                    <a:pt x="56" y="2"/>
                  </a:cubicBezTo>
                  <a:cubicBezTo>
                    <a:pt x="48" y="2"/>
                    <a:pt x="39" y="1"/>
                    <a:pt x="31" y="0"/>
                  </a:cubicBezTo>
                  <a:cubicBezTo>
                    <a:pt x="29" y="0"/>
                    <a:pt x="26" y="0"/>
                    <a:pt x="24" y="0"/>
                  </a:cubicBezTo>
                </a:path>
              </a:pathLst>
            </a:custGeom>
            <a:solidFill>
              <a:srgbClr val="BA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3" name="Freeform 116">
              <a:extLst>
                <a:ext uri="{FF2B5EF4-FFF2-40B4-BE49-F238E27FC236}">
                  <a16:creationId xmlns:a16="http://schemas.microsoft.com/office/drawing/2014/main" id="{4A61E017-9504-4A56-9FD4-24357B621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3070"/>
              <a:ext cx="45" cy="41"/>
            </a:xfrm>
            <a:custGeom>
              <a:avLst/>
              <a:gdLst>
                <a:gd name="T0" fmla="*/ 51 w 35"/>
                <a:gd name="T1" fmla="*/ 0 h 33"/>
                <a:gd name="T2" fmla="*/ 51 w 35"/>
                <a:gd name="T3" fmla="*/ 1 h 33"/>
                <a:gd name="T4" fmla="*/ 50 w 35"/>
                <a:gd name="T5" fmla="*/ 2 h 33"/>
                <a:gd name="T6" fmla="*/ 42 w 35"/>
                <a:gd name="T7" fmla="*/ 9 h 33"/>
                <a:gd name="T8" fmla="*/ 28 w 35"/>
                <a:gd name="T9" fmla="*/ 26 h 33"/>
                <a:gd name="T10" fmla="*/ 0 w 35"/>
                <a:gd name="T11" fmla="*/ 63 h 33"/>
                <a:gd name="T12" fmla="*/ 68 w 35"/>
                <a:gd name="T13" fmla="*/ 63 h 33"/>
                <a:gd name="T14" fmla="*/ 58 w 35"/>
                <a:gd name="T15" fmla="*/ 6 h 33"/>
                <a:gd name="T16" fmla="*/ 51 w 35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33">
                  <a:moveTo>
                    <a:pt x="24" y="0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3" y="1"/>
                    <a:pt x="23" y="2"/>
                  </a:cubicBezTo>
                  <a:cubicBezTo>
                    <a:pt x="22" y="2"/>
                    <a:pt x="21" y="3"/>
                    <a:pt x="20" y="5"/>
                  </a:cubicBezTo>
                  <a:cubicBezTo>
                    <a:pt x="18" y="7"/>
                    <a:pt x="16" y="10"/>
                    <a:pt x="13" y="14"/>
                  </a:cubicBezTo>
                  <a:cubicBezTo>
                    <a:pt x="9" y="20"/>
                    <a:pt x="4" y="26"/>
                    <a:pt x="0" y="33"/>
                  </a:cubicBezTo>
                  <a:cubicBezTo>
                    <a:pt x="11" y="33"/>
                    <a:pt x="22" y="33"/>
                    <a:pt x="32" y="33"/>
                  </a:cubicBezTo>
                  <a:cubicBezTo>
                    <a:pt x="35" y="24"/>
                    <a:pt x="33" y="10"/>
                    <a:pt x="27" y="3"/>
                  </a:cubicBezTo>
                  <a:cubicBezTo>
                    <a:pt x="26" y="2"/>
                    <a:pt x="25" y="1"/>
                    <a:pt x="24" y="0"/>
                  </a:cubicBezTo>
                </a:path>
              </a:pathLst>
            </a:custGeom>
            <a:solidFill>
              <a:srgbClr val="B1A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4" name="Freeform 117">
              <a:extLst>
                <a:ext uri="{FF2B5EF4-FFF2-40B4-BE49-F238E27FC236}">
                  <a16:creationId xmlns:a16="http://schemas.microsoft.com/office/drawing/2014/main" id="{267DE902-4CF8-4441-9C71-69DC0A634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3065"/>
              <a:ext cx="39" cy="47"/>
            </a:xfrm>
            <a:custGeom>
              <a:avLst/>
              <a:gdLst>
                <a:gd name="T0" fmla="*/ 49 w 31"/>
                <a:gd name="T1" fmla="*/ 0 h 38"/>
                <a:gd name="T2" fmla="*/ 49 w 31"/>
                <a:gd name="T3" fmla="*/ 2 h 38"/>
                <a:gd name="T4" fmla="*/ 16 w 31"/>
                <a:gd name="T5" fmla="*/ 46 h 38"/>
                <a:gd name="T6" fmla="*/ 0 w 31"/>
                <a:gd name="T7" fmla="*/ 72 h 38"/>
                <a:gd name="T8" fmla="*/ 14 w 31"/>
                <a:gd name="T9" fmla="*/ 71 h 38"/>
                <a:gd name="T10" fmla="*/ 39 w 31"/>
                <a:gd name="T11" fmla="*/ 33 h 38"/>
                <a:gd name="T12" fmla="*/ 54 w 31"/>
                <a:gd name="T13" fmla="*/ 17 h 38"/>
                <a:gd name="T14" fmla="*/ 60 w 31"/>
                <a:gd name="T15" fmla="*/ 11 h 38"/>
                <a:gd name="T16" fmla="*/ 62 w 31"/>
                <a:gd name="T17" fmla="*/ 9 h 38"/>
                <a:gd name="T18" fmla="*/ 62 w 31"/>
                <a:gd name="T19" fmla="*/ 7 h 38"/>
                <a:gd name="T20" fmla="*/ 49 w 31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38">
                  <a:moveTo>
                    <a:pt x="25" y="0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4"/>
                    <a:pt x="16" y="13"/>
                    <a:pt x="8" y="24"/>
                  </a:cubicBezTo>
                  <a:cubicBezTo>
                    <a:pt x="5" y="28"/>
                    <a:pt x="2" y="33"/>
                    <a:pt x="0" y="38"/>
                  </a:cubicBezTo>
                  <a:cubicBezTo>
                    <a:pt x="2" y="38"/>
                    <a:pt x="5" y="37"/>
                    <a:pt x="7" y="37"/>
                  </a:cubicBezTo>
                  <a:cubicBezTo>
                    <a:pt x="11" y="30"/>
                    <a:pt x="16" y="24"/>
                    <a:pt x="20" y="18"/>
                  </a:cubicBezTo>
                  <a:cubicBezTo>
                    <a:pt x="23" y="14"/>
                    <a:pt x="25" y="11"/>
                    <a:pt x="27" y="9"/>
                  </a:cubicBezTo>
                  <a:cubicBezTo>
                    <a:pt x="28" y="7"/>
                    <a:pt x="29" y="6"/>
                    <a:pt x="30" y="6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1" y="4"/>
                  </a:cubicBezTo>
                  <a:cubicBezTo>
                    <a:pt x="29" y="3"/>
                    <a:pt x="27" y="1"/>
                    <a:pt x="25" y="0"/>
                  </a:cubicBezTo>
                </a:path>
              </a:pathLst>
            </a:custGeom>
            <a:solidFill>
              <a:srgbClr val="A2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5" name="Freeform 118">
              <a:extLst>
                <a:ext uri="{FF2B5EF4-FFF2-40B4-BE49-F238E27FC236}">
                  <a16:creationId xmlns:a16="http://schemas.microsoft.com/office/drawing/2014/main" id="{C1FE10E6-894E-4821-97D0-57245A81D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3142"/>
              <a:ext cx="1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7 h 3"/>
                <a:gd name="T4" fmla="*/ 1 w 1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BA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6" name="Freeform 119">
              <a:extLst>
                <a:ext uri="{FF2B5EF4-FFF2-40B4-BE49-F238E27FC236}">
                  <a16:creationId xmlns:a16="http://schemas.microsoft.com/office/drawing/2014/main" id="{BE5E5EF2-1449-4DD6-A3CB-1C5727D57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3136"/>
              <a:ext cx="142" cy="48"/>
            </a:xfrm>
            <a:custGeom>
              <a:avLst/>
              <a:gdLst>
                <a:gd name="T0" fmla="*/ 218 w 112"/>
                <a:gd name="T1" fmla="*/ 1 h 38"/>
                <a:gd name="T2" fmla="*/ 181 w 112"/>
                <a:gd name="T3" fmla="*/ 37 h 38"/>
                <a:gd name="T4" fmla="*/ 113 w 112"/>
                <a:gd name="T5" fmla="*/ 56 h 38"/>
                <a:gd name="T6" fmla="*/ 46 w 112"/>
                <a:gd name="T7" fmla="*/ 68 h 38"/>
                <a:gd name="T8" fmla="*/ 0 w 112"/>
                <a:gd name="T9" fmla="*/ 77 h 38"/>
                <a:gd name="T10" fmla="*/ 32 w 112"/>
                <a:gd name="T11" fmla="*/ 75 h 38"/>
                <a:gd name="T12" fmla="*/ 104 w 112"/>
                <a:gd name="T13" fmla="*/ 75 h 38"/>
                <a:gd name="T14" fmla="*/ 150 w 112"/>
                <a:gd name="T15" fmla="*/ 75 h 38"/>
                <a:gd name="T16" fmla="*/ 176 w 112"/>
                <a:gd name="T17" fmla="*/ 72 h 38"/>
                <a:gd name="T18" fmla="*/ 212 w 112"/>
                <a:gd name="T19" fmla="*/ 51 h 38"/>
                <a:gd name="T20" fmla="*/ 218 w 112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2" h="38">
                  <a:moveTo>
                    <a:pt x="107" y="1"/>
                  </a:moveTo>
                  <a:cubicBezTo>
                    <a:pt x="102" y="9"/>
                    <a:pt x="98" y="14"/>
                    <a:pt x="89" y="18"/>
                  </a:cubicBezTo>
                  <a:cubicBezTo>
                    <a:pt x="78" y="23"/>
                    <a:pt x="66" y="24"/>
                    <a:pt x="55" y="28"/>
                  </a:cubicBezTo>
                  <a:cubicBezTo>
                    <a:pt x="44" y="31"/>
                    <a:pt x="33" y="32"/>
                    <a:pt x="22" y="34"/>
                  </a:cubicBezTo>
                  <a:cubicBezTo>
                    <a:pt x="15" y="35"/>
                    <a:pt x="7" y="37"/>
                    <a:pt x="0" y="38"/>
                  </a:cubicBezTo>
                  <a:cubicBezTo>
                    <a:pt x="4" y="38"/>
                    <a:pt x="12" y="37"/>
                    <a:pt x="16" y="37"/>
                  </a:cubicBezTo>
                  <a:cubicBezTo>
                    <a:pt x="28" y="37"/>
                    <a:pt x="40" y="37"/>
                    <a:pt x="51" y="37"/>
                  </a:cubicBezTo>
                  <a:cubicBezTo>
                    <a:pt x="59" y="37"/>
                    <a:pt x="66" y="36"/>
                    <a:pt x="73" y="37"/>
                  </a:cubicBezTo>
                  <a:cubicBezTo>
                    <a:pt x="78" y="37"/>
                    <a:pt x="82" y="37"/>
                    <a:pt x="87" y="36"/>
                  </a:cubicBezTo>
                  <a:cubicBezTo>
                    <a:pt x="93" y="34"/>
                    <a:pt x="101" y="31"/>
                    <a:pt x="104" y="25"/>
                  </a:cubicBezTo>
                  <a:cubicBezTo>
                    <a:pt x="107" y="19"/>
                    <a:pt x="112" y="5"/>
                    <a:pt x="107" y="0"/>
                  </a:cubicBezTo>
                </a:path>
              </a:pathLst>
            </a:custGeom>
            <a:solidFill>
              <a:srgbClr val="6F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7" name="Freeform 120">
              <a:extLst>
                <a:ext uri="{FF2B5EF4-FFF2-40B4-BE49-F238E27FC236}">
                  <a16:creationId xmlns:a16="http://schemas.microsoft.com/office/drawing/2014/main" id="{5AAB0854-A411-40A3-BB99-BCB45F145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3139"/>
              <a:ext cx="23" cy="45"/>
            </a:xfrm>
            <a:custGeom>
              <a:avLst/>
              <a:gdLst>
                <a:gd name="T0" fmla="*/ 1 w 18"/>
                <a:gd name="T1" fmla="*/ 6 h 36"/>
                <a:gd name="T2" fmla="*/ 15 w 18"/>
                <a:gd name="T3" fmla="*/ 63 h 36"/>
                <a:gd name="T4" fmla="*/ 29 w 18"/>
                <a:gd name="T5" fmla="*/ 51 h 36"/>
                <a:gd name="T6" fmla="*/ 37 w 18"/>
                <a:gd name="T7" fmla="*/ 0 h 36"/>
                <a:gd name="T8" fmla="*/ 31 w 18"/>
                <a:gd name="T9" fmla="*/ 20 h 36"/>
                <a:gd name="T10" fmla="*/ 19 w 18"/>
                <a:gd name="T11" fmla="*/ 44 h 36"/>
                <a:gd name="T12" fmla="*/ 8 w 18"/>
                <a:gd name="T13" fmla="*/ 30 h 36"/>
                <a:gd name="T14" fmla="*/ 0 w 18"/>
                <a:gd name="T15" fmla="*/ 5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36">
                  <a:moveTo>
                    <a:pt x="1" y="3"/>
                  </a:moveTo>
                  <a:cubicBezTo>
                    <a:pt x="1" y="12"/>
                    <a:pt x="0" y="26"/>
                    <a:pt x="7" y="32"/>
                  </a:cubicBezTo>
                  <a:cubicBezTo>
                    <a:pt x="12" y="36"/>
                    <a:pt x="13" y="30"/>
                    <a:pt x="14" y="26"/>
                  </a:cubicBezTo>
                  <a:cubicBezTo>
                    <a:pt x="17" y="17"/>
                    <a:pt x="18" y="9"/>
                    <a:pt x="18" y="0"/>
                  </a:cubicBezTo>
                  <a:cubicBezTo>
                    <a:pt x="18" y="4"/>
                    <a:pt x="16" y="7"/>
                    <a:pt x="15" y="10"/>
                  </a:cubicBezTo>
                  <a:cubicBezTo>
                    <a:pt x="13" y="13"/>
                    <a:pt x="12" y="21"/>
                    <a:pt x="9" y="22"/>
                  </a:cubicBezTo>
                  <a:cubicBezTo>
                    <a:pt x="5" y="23"/>
                    <a:pt x="5" y="17"/>
                    <a:pt x="4" y="15"/>
                  </a:cubicBezTo>
                  <a:cubicBezTo>
                    <a:pt x="3" y="11"/>
                    <a:pt x="0" y="4"/>
                    <a:pt x="0" y="2"/>
                  </a:cubicBezTo>
                </a:path>
              </a:pathLst>
            </a:custGeom>
            <a:solidFill>
              <a:srgbClr val="6F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8" name="Freeform 121">
              <a:extLst>
                <a:ext uri="{FF2B5EF4-FFF2-40B4-BE49-F238E27FC236}">
                  <a16:creationId xmlns:a16="http://schemas.microsoft.com/office/drawing/2014/main" id="{679FE944-86C5-4462-B5B5-F56ABDB2E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1266"/>
              <a:ext cx="16" cy="30"/>
            </a:xfrm>
            <a:custGeom>
              <a:avLst/>
              <a:gdLst>
                <a:gd name="T0" fmla="*/ 2 w 13"/>
                <a:gd name="T1" fmla="*/ 0 h 24"/>
                <a:gd name="T2" fmla="*/ 0 w 13"/>
                <a:gd name="T3" fmla="*/ 0 h 24"/>
                <a:gd name="T4" fmla="*/ 0 w 13"/>
                <a:gd name="T5" fmla="*/ 6 h 24"/>
                <a:gd name="T6" fmla="*/ 0 w 13"/>
                <a:gd name="T7" fmla="*/ 18 h 24"/>
                <a:gd name="T8" fmla="*/ 25 w 13"/>
                <a:gd name="T9" fmla="*/ 48 h 24"/>
                <a:gd name="T10" fmla="*/ 25 w 13"/>
                <a:gd name="T11" fmla="*/ 8 h 24"/>
                <a:gd name="T12" fmla="*/ 2 w 13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4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4"/>
                    <a:pt x="8" y="18"/>
                    <a:pt x="13" y="2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2"/>
                    <a:pt x="6" y="0"/>
                    <a:pt x="2" y="0"/>
                  </a:cubicBezTo>
                </a:path>
              </a:pathLst>
            </a:custGeom>
            <a:solidFill>
              <a:srgbClr val="D8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9" name="Freeform 122">
              <a:extLst>
                <a:ext uri="{FF2B5EF4-FFF2-40B4-BE49-F238E27FC236}">
                  <a16:creationId xmlns:a16="http://schemas.microsoft.com/office/drawing/2014/main" id="{2CE3DDBB-07BD-4BDC-9AD6-9259A864F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273"/>
              <a:ext cx="32" cy="102"/>
            </a:xfrm>
            <a:custGeom>
              <a:avLst/>
              <a:gdLst>
                <a:gd name="T0" fmla="*/ 0 w 25"/>
                <a:gd name="T1" fmla="*/ 0 h 81"/>
                <a:gd name="T2" fmla="*/ 0 w 25"/>
                <a:gd name="T3" fmla="*/ 47 h 81"/>
                <a:gd name="T4" fmla="*/ 0 w 25"/>
                <a:gd name="T5" fmla="*/ 47 h 81"/>
                <a:gd name="T6" fmla="*/ 13 w 25"/>
                <a:gd name="T7" fmla="*/ 93 h 81"/>
                <a:gd name="T8" fmla="*/ 15 w 25"/>
                <a:gd name="T9" fmla="*/ 133 h 81"/>
                <a:gd name="T10" fmla="*/ 22 w 25"/>
                <a:gd name="T11" fmla="*/ 145 h 81"/>
                <a:gd name="T12" fmla="*/ 36 w 25"/>
                <a:gd name="T13" fmla="*/ 161 h 81"/>
                <a:gd name="T14" fmla="*/ 37 w 25"/>
                <a:gd name="T15" fmla="*/ 130 h 81"/>
                <a:gd name="T16" fmla="*/ 24 w 25"/>
                <a:gd name="T17" fmla="*/ 112 h 81"/>
                <a:gd name="T18" fmla="*/ 28 w 25"/>
                <a:gd name="T19" fmla="*/ 106 h 81"/>
                <a:gd name="T20" fmla="*/ 29 w 25"/>
                <a:gd name="T21" fmla="*/ 106 h 81"/>
                <a:gd name="T22" fmla="*/ 33 w 25"/>
                <a:gd name="T23" fmla="*/ 108 h 81"/>
                <a:gd name="T24" fmla="*/ 37 w 25"/>
                <a:gd name="T25" fmla="*/ 116 h 81"/>
                <a:gd name="T26" fmla="*/ 37 w 25"/>
                <a:gd name="T27" fmla="*/ 112 h 81"/>
                <a:gd name="T28" fmla="*/ 42 w 25"/>
                <a:gd name="T29" fmla="*/ 53 h 81"/>
                <a:gd name="T30" fmla="*/ 52 w 25"/>
                <a:gd name="T31" fmla="*/ 13 h 81"/>
                <a:gd name="T32" fmla="*/ 8 w 25"/>
                <a:gd name="T33" fmla="*/ 5 h 81"/>
                <a:gd name="T34" fmla="*/ 0 w 25"/>
                <a:gd name="T35" fmla="*/ 0 h 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5" h="81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30"/>
                    <a:pt x="5" y="38"/>
                    <a:pt x="6" y="47"/>
                  </a:cubicBezTo>
                  <a:cubicBezTo>
                    <a:pt x="7" y="52"/>
                    <a:pt x="7" y="59"/>
                    <a:pt x="7" y="67"/>
                  </a:cubicBezTo>
                  <a:cubicBezTo>
                    <a:pt x="8" y="68"/>
                    <a:pt x="9" y="70"/>
                    <a:pt x="10" y="72"/>
                  </a:cubicBezTo>
                  <a:cubicBezTo>
                    <a:pt x="12" y="75"/>
                    <a:pt x="15" y="78"/>
                    <a:pt x="17" y="81"/>
                  </a:cubicBezTo>
                  <a:cubicBezTo>
                    <a:pt x="18" y="76"/>
                    <a:pt x="18" y="70"/>
                    <a:pt x="18" y="65"/>
                  </a:cubicBezTo>
                  <a:cubicBezTo>
                    <a:pt x="16" y="62"/>
                    <a:pt x="14" y="59"/>
                    <a:pt x="12" y="56"/>
                  </a:cubicBezTo>
                  <a:cubicBezTo>
                    <a:pt x="12" y="55"/>
                    <a:pt x="12" y="54"/>
                    <a:pt x="13" y="53"/>
                  </a:cubicBezTo>
                  <a:cubicBezTo>
                    <a:pt x="13" y="53"/>
                    <a:pt x="14" y="53"/>
                    <a:pt x="14" y="53"/>
                  </a:cubicBezTo>
                  <a:cubicBezTo>
                    <a:pt x="15" y="53"/>
                    <a:pt x="15" y="53"/>
                    <a:pt x="16" y="54"/>
                  </a:cubicBezTo>
                  <a:cubicBezTo>
                    <a:pt x="17" y="55"/>
                    <a:pt x="17" y="57"/>
                    <a:pt x="18" y="58"/>
                  </a:cubicBezTo>
                  <a:cubicBezTo>
                    <a:pt x="18" y="57"/>
                    <a:pt x="18" y="57"/>
                    <a:pt x="18" y="56"/>
                  </a:cubicBezTo>
                  <a:cubicBezTo>
                    <a:pt x="19" y="46"/>
                    <a:pt x="18" y="36"/>
                    <a:pt x="20" y="26"/>
                  </a:cubicBezTo>
                  <a:cubicBezTo>
                    <a:pt x="21" y="19"/>
                    <a:pt x="24" y="13"/>
                    <a:pt x="25" y="6"/>
                  </a:cubicBezTo>
                  <a:cubicBezTo>
                    <a:pt x="18" y="4"/>
                    <a:pt x="10" y="4"/>
                    <a:pt x="4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0" name="Freeform 123">
              <a:extLst>
                <a:ext uri="{FF2B5EF4-FFF2-40B4-BE49-F238E27FC236}">
                  <a16:creationId xmlns:a16="http://schemas.microsoft.com/office/drawing/2014/main" id="{5720EDF1-7CA8-4E86-ADAD-4B46DBC09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365"/>
              <a:ext cx="12" cy="30"/>
            </a:xfrm>
            <a:custGeom>
              <a:avLst/>
              <a:gdLst>
                <a:gd name="T0" fmla="*/ 0 w 10"/>
                <a:gd name="T1" fmla="*/ 0 h 24"/>
                <a:gd name="T2" fmla="*/ 6 w 10"/>
                <a:gd name="T3" fmla="*/ 48 h 24"/>
                <a:gd name="T4" fmla="*/ 17 w 10"/>
                <a:gd name="T5" fmla="*/ 25 h 24"/>
                <a:gd name="T6" fmla="*/ 1 w 10"/>
                <a:gd name="T7" fmla="*/ 1 h 24"/>
                <a:gd name="T8" fmla="*/ 0 w 10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4">
                  <a:moveTo>
                    <a:pt x="0" y="0"/>
                  </a:moveTo>
                  <a:cubicBezTo>
                    <a:pt x="0" y="9"/>
                    <a:pt x="1" y="18"/>
                    <a:pt x="3" y="24"/>
                  </a:cubicBezTo>
                  <a:cubicBezTo>
                    <a:pt x="6" y="22"/>
                    <a:pt x="8" y="18"/>
                    <a:pt x="10" y="13"/>
                  </a:cubicBezTo>
                  <a:cubicBezTo>
                    <a:pt x="7" y="9"/>
                    <a:pt x="4" y="5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D8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1" name="Freeform 124">
              <a:extLst>
                <a:ext uri="{FF2B5EF4-FFF2-40B4-BE49-F238E27FC236}">
                  <a16:creationId xmlns:a16="http://schemas.microsoft.com/office/drawing/2014/main" id="{E4971A79-0519-4E54-A879-4A924D74FE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1" y="1271"/>
              <a:ext cx="27" cy="110"/>
            </a:xfrm>
            <a:custGeom>
              <a:avLst/>
              <a:gdLst>
                <a:gd name="T0" fmla="*/ 23 w 21"/>
                <a:gd name="T1" fmla="*/ 135 h 88"/>
                <a:gd name="T2" fmla="*/ 22 w 21"/>
                <a:gd name="T3" fmla="*/ 148 h 88"/>
                <a:gd name="T4" fmla="*/ 23 w 21"/>
                <a:gd name="T5" fmla="*/ 149 h 88"/>
                <a:gd name="T6" fmla="*/ 42 w 21"/>
                <a:gd name="T7" fmla="*/ 173 h 88"/>
                <a:gd name="T8" fmla="*/ 45 w 21"/>
                <a:gd name="T9" fmla="*/ 163 h 88"/>
                <a:gd name="T10" fmla="*/ 30 w 21"/>
                <a:gd name="T11" fmla="*/ 145 h 88"/>
                <a:gd name="T12" fmla="*/ 23 w 21"/>
                <a:gd name="T13" fmla="*/ 135 h 88"/>
                <a:gd name="T14" fmla="*/ 0 w 21"/>
                <a:gd name="T15" fmla="*/ 0 h 88"/>
                <a:gd name="T16" fmla="*/ 0 w 21"/>
                <a:gd name="T17" fmla="*/ 39 h 88"/>
                <a:gd name="T18" fmla="*/ 8 w 21"/>
                <a:gd name="T19" fmla="*/ 49 h 88"/>
                <a:gd name="T20" fmla="*/ 8 w 21"/>
                <a:gd name="T21" fmla="*/ 5 h 88"/>
                <a:gd name="T22" fmla="*/ 0 w 21"/>
                <a:gd name="T23" fmla="*/ 0 h 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" h="88">
                  <a:moveTo>
                    <a:pt x="11" y="69"/>
                  </a:moveTo>
                  <a:cubicBezTo>
                    <a:pt x="10" y="71"/>
                    <a:pt x="10" y="73"/>
                    <a:pt x="10" y="75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4" y="80"/>
                    <a:pt x="17" y="84"/>
                    <a:pt x="20" y="88"/>
                  </a:cubicBezTo>
                  <a:cubicBezTo>
                    <a:pt x="20" y="87"/>
                    <a:pt x="20" y="85"/>
                    <a:pt x="21" y="83"/>
                  </a:cubicBezTo>
                  <a:cubicBezTo>
                    <a:pt x="19" y="80"/>
                    <a:pt x="16" y="77"/>
                    <a:pt x="14" y="74"/>
                  </a:cubicBezTo>
                  <a:cubicBezTo>
                    <a:pt x="13" y="72"/>
                    <a:pt x="12" y="70"/>
                    <a:pt x="11" y="69"/>
                  </a:cubicBezTo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" y="21"/>
                    <a:pt x="3" y="23"/>
                    <a:pt x="4" y="2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95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2" name="Freeform 125">
              <a:extLst>
                <a:ext uri="{FF2B5EF4-FFF2-40B4-BE49-F238E27FC236}">
                  <a16:creationId xmlns:a16="http://schemas.microsoft.com/office/drawing/2014/main" id="{87FDD97B-0D61-447C-8D1C-1B9A12258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1340"/>
              <a:ext cx="8" cy="15"/>
            </a:xfrm>
            <a:custGeom>
              <a:avLst/>
              <a:gdLst>
                <a:gd name="T0" fmla="*/ 5 w 6"/>
                <a:gd name="T1" fmla="*/ 0 h 12"/>
                <a:gd name="T2" fmla="*/ 1 w 6"/>
                <a:gd name="T3" fmla="*/ 0 h 12"/>
                <a:gd name="T4" fmla="*/ 0 w 6"/>
                <a:gd name="T5" fmla="*/ 6 h 12"/>
                <a:gd name="T6" fmla="*/ 15 w 6"/>
                <a:gd name="T7" fmla="*/ 24 h 12"/>
                <a:gd name="T8" fmla="*/ 15 w 6"/>
                <a:gd name="T9" fmla="*/ 10 h 12"/>
                <a:gd name="T10" fmla="*/ 9 w 6"/>
                <a:gd name="T11" fmla="*/ 1 h 12"/>
                <a:gd name="T12" fmla="*/ 5 w 6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2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2" y="6"/>
                    <a:pt x="4" y="9"/>
                    <a:pt x="6" y="12"/>
                  </a:cubicBezTo>
                  <a:cubicBezTo>
                    <a:pt x="6" y="10"/>
                    <a:pt x="6" y="7"/>
                    <a:pt x="6" y="5"/>
                  </a:cubicBezTo>
                  <a:cubicBezTo>
                    <a:pt x="5" y="4"/>
                    <a:pt x="5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95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3" name="Freeform 126">
              <a:extLst>
                <a:ext uri="{FF2B5EF4-FFF2-40B4-BE49-F238E27FC236}">
                  <a16:creationId xmlns:a16="http://schemas.microsoft.com/office/drawing/2014/main" id="{07B9621C-7210-4971-BEE2-B223780A5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3073"/>
              <a:ext cx="58" cy="91"/>
            </a:xfrm>
            <a:custGeom>
              <a:avLst/>
              <a:gdLst>
                <a:gd name="T0" fmla="*/ 8 w 46"/>
                <a:gd name="T1" fmla="*/ 0 h 72"/>
                <a:gd name="T2" fmla="*/ 0 w 46"/>
                <a:gd name="T3" fmla="*/ 5 h 72"/>
                <a:gd name="T4" fmla="*/ 0 w 46"/>
                <a:gd name="T5" fmla="*/ 61 h 72"/>
                <a:gd name="T6" fmla="*/ 24 w 46"/>
                <a:gd name="T7" fmla="*/ 83 h 72"/>
                <a:gd name="T8" fmla="*/ 61 w 46"/>
                <a:gd name="T9" fmla="*/ 129 h 72"/>
                <a:gd name="T10" fmla="*/ 62 w 46"/>
                <a:gd name="T11" fmla="*/ 133 h 72"/>
                <a:gd name="T12" fmla="*/ 83 w 46"/>
                <a:gd name="T13" fmla="*/ 145 h 72"/>
                <a:gd name="T14" fmla="*/ 16 w 46"/>
                <a:gd name="T15" fmla="*/ 8 h 72"/>
                <a:gd name="T16" fmla="*/ 8 w 46"/>
                <a:gd name="T17" fmla="*/ 0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7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31"/>
                    <a:pt x="7" y="36"/>
                    <a:pt x="12" y="41"/>
                  </a:cubicBezTo>
                  <a:cubicBezTo>
                    <a:pt x="19" y="48"/>
                    <a:pt x="27" y="57"/>
                    <a:pt x="30" y="64"/>
                  </a:cubicBezTo>
                  <a:cubicBezTo>
                    <a:pt x="30" y="64"/>
                    <a:pt x="31" y="65"/>
                    <a:pt x="31" y="66"/>
                  </a:cubicBezTo>
                  <a:cubicBezTo>
                    <a:pt x="34" y="68"/>
                    <a:pt x="38" y="70"/>
                    <a:pt x="41" y="72"/>
                  </a:cubicBezTo>
                  <a:cubicBezTo>
                    <a:pt x="46" y="47"/>
                    <a:pt x="21" y="21"/>
                    <a:pt x="8" y="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DB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4" name="Freeform 127">
              <a:extLst>
                <a:ext uri="{FF2B5EF4-FFF2-40B4-BE49-F238E27FC236}">
                  <a16:creationId xmlns:a16="http://schemas.microsoft.com/office/drawing/2014/main" id="{1B00FB30-3865-4335-A9C5-106F825418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1" y="3080"/>
              <a:ext cx="347" cy="99"/>
            </a:xfrm>
            <a:custGeom>
              <a:avLst/>
              <a:gdLst>
                <a:gd name="T0" fmla="*/ 0 w 275"/>
                <a:gd name="T1" fmla="*/ 143 h 79"/>
                <a:gd name="T2" fmla="*/ 91 w 275"/>
                <a:gd name="T3" fmla="*/ 143 h 79"/>
                <a:gd name="T4" fmla="*/ 61 w 275"/>
                <a:gd name="T5" fmla="*/ 143 h 79"/>
                <a:gd name="T6" fmla="*/ 33 w 275"/>
                <a:gd name="T7" fmla="*/ 148 h 79"/>
                <a:gd name="T8" fmla="*/ 456 w 275"/>
                <a:gd name="T9" fmla="*/ 104 h 79"/>
                <a:gd name="T10" fmla="*/ 467 w 275"/>
                <a:gd name="T11" fmla="*/ 107 h 79"/>
                <a:gd name="T12" fmla="*/ 274 w 275"/>
                <a:gd name="T13" fmla="*/ 104 h 79"/>
                <a:gd name="T14" fmla="*/ 262 w 275"/>
                <a:gd name="T15" fmla="*/ 108 h 79"/>
                <a:gd name="T16" fmla="*/ 260 w 275"/>
                <a:gd name="T17" fmla="*/ 117 h 79"/>
                <a:gd name="T18" fmla="*/ 255 w 275"/>
                <a:gd name="T19" fmla="*/ 107 h 79"/>
                <a:gd name="T20" fmla="*/ 238 w 275"/>
                <a:gd name="T21" fmla="*/ 108 h 79"/>
                <a:gd name="T22" fmla="*/ 199 w 275"/>
                <a:gd name="T23" fmla="*/ 118 h 79"/>
                <a:gd name="T24" fmla="*/ 182 w 275"/>
                <a:gd name="T25" fmla="*/ 143 h 79"/>
                <a:gd name="T26" fmla="*/ 163 w 275"/>
                <a:gd name="T27" fmla="*/ 149 h 79"/>
                <a:gd name="T28" fmla="*/ 187 w 275"/>
                <a:gd name="T29" fmla="*/ 154 h 79"/>
                <a:gd name="T30" fmla="*/ 361 w 275"/>
                <a:gd name="T31" fmla="*/ 130 h 79"/>
                <a:gd name="T32" fmla="*/ 342 w 275"/>
                <a:gd name="T33" fmla="*/ 110 h 79"/>
                <a:gd name="T34" fmla="*/ 293 w 275"/>
                <a:gd name="T35" fmla="*/ 114 h 79"/>
                <a:gd name="T36" fmla="*/ 315 w 275"/>
                <a:gd name="T37" fmla="*/ 88 h 79"/>
                <a:gd name="T38" fmla="*/ 284 w 275"/>
                <a:gd name="T39" fmla="*/ 100 h 79"/>
                <a:gd name="T40" fmla="*/ 304 w 275"/>
                <a:gd name="T41" fmla="*/ 108 h 79"/>
                <a:gd name="T42" fmla="*/ 315 w 275"/>
                <a:gd name="T43" fmla="*/ 88 h 79"/>
                <a:gd name="T44" fmla="*/ 497 w 275"/>
                <a:gd name="T45" fmla="*/ 102 h 79"/>
                <a:gd name="T46" fmla="*/ 516 w 275"/>
                <a:gd name="T47" fmla="*/ 100 h 79"/>
                <a:gd name="T48" fmla="*/ 505 w 275"/>
                <a:gd name="T49" fmla="*/ 88 h 79"/>
                <a:gd name="T50" fmla="*/ 482 w 275"/>
                <a:gd name="T51" fmla="*/ 80 h 79"/>
                <a:gd name="T52" fmla="*/ 486 w 275"/>
                <a:gd name="T53" fmla="*/ 93 h 79"/>
                <a:gd name="T54" fmla="*/ 482 w 275"/>
                <a:gd name="T55" fmla="*/ 80 h 79"/>
                <a:gd name="T56" fmla="*/ 342 w 275"/>
                <a:gd name="T57" fmla="*/ 80 h 79"/>
                <a:gd name="T58" fmla="*/ 331 w 275"/>
                <a:gd name="T59" fmla="*/ 104 h 79"/>
                <a:gd name="T60" fmla="*/ 401 w 275"/>
                <a:gd name="T61" fmla="*/ 51 h 79"/>
                <a:gd name="T62" fmla="*/ 391 w 275"/>
                <a:gd name="T63" fmla="*/ 100 h 79"/>
                <a:gd name="T64" fmla="*/ 415 w 275"/>
                <a:gd name="T65" fmla="*/ 69 h 79"/>
                <a:gd name="T66" fmla="*/ 401 w 275"/>
                <a:gd name="T67" fmla="*/ 51 h 79"/>
                <a:gd name="T68" fmla="*/ 444 w 275"/>
                <a:gd name="T69" fmla="*/ 33 h 79"/>
                <a:gd name="T70" fmla="*/ 454 w 275"/>
                <a:gd name="T71" fmla="*/ 30 h 79"/>
                <a:gd name="T72" fmla="*/ 476 w 275"/>
                <a:gd name="T73" fmla="*/ 16 h 79"/>
                <a:gd name="T74" fmla="*/ 486 w 275"/>
                <a:gd name="T75" fmla="*/ 36 h 79"/>
                <a:gd name="T76" fmla="*/ 498 w 275"/>
                <a:gd name="T77" fmla="*/ 73 h 79"/>
                <a:gd name="T78" fmla="*/ 529 w 275"/>
                <a:gd name="T79" fmla="*/ 102 h 79"/>
                <a:gd name="T80" fmla="*/ 553 w 275"/>
                <a:gd name="T81" fmla="*/ 110 h 79"/>
                <a:gd name="T82" fmla="*/ 500 w 275"/>
                <a:gd name="T83" fmla="*/ 55 h 79"/>
                <a:gd name="T84" fmla="*/ 497 w 275"/>
                <a:gd name="T85" fmla="*/ 51 h 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5" h="79">
                  <a:moveTo>
                    <a:pt x="12" y="70"/>
                  </a:moveTo>
                  <a:cubicBezTo>
                    <a:pt x="8" y="71"/>
                    <a:pt x="4" y="72"/>
                    <a:pt x="0" y="73"/>
                  </a:cubicBezTo>
                  <a:cubicBezTo>
                    <a:pt x="15" y="76"/>
                    <a:pt x="32" y="78"/>
                    <a:pt x="49" y="78"/>
                  </a:cubicBezTo>
                  <a:cubicBezTo>
                    <a:pt x="48" y="76"/>
                    <a:pt x="47" y="74"/>
                    <a:pt x="45" y="73"/>
                  </a:cubicBezTo>
                  <a:cubicBezTo>
                    <a:pt x="43" y="71"/>
                    <a:pt x="41" y="71"/>
                    <a:pt x="39" y="71"/>
                  </a:cubicBezTo>
                  <a:cubicBezTo>
                    <a:pt x="36" y="71"/>
                    <a:pt x="33" y="72"/>
                    <a:pt x="30" y="73"/>
                  </a:cubicBezTo>
                  <a:cubicBezTo>
                    <a:pt x="28" y="74"/>
                    <a:pt x="25" y="76"/>
                    <a:pt x="22" y="76"/>
                  </a:cubicBezTo>
                  <a:cubicBezTo>
                    <a:pt x="20" y="76"/>
                    <a:pt x="19" y="75"/>
                    <a:pt x="17" y="75"/>
                  </a:cubicBezTo>
                  <a:cubicBezTo>
                    <a:pt x="15" y="74"/>
                    <a:pt x="13" y="72"/>
                    <a:pt x="12" y="70"/>
                  </a:cubicBezTo>
                  <a:moveTo>
                    <a:pt x="227" y="53"/>
                  </a:moveTo>
                  <a:cubicBezTo>
                    <a:pt x="223" y="53"/>
                    <a:pt x="220" y="54"/>
                    <a:pt x="219" y="57"/>
                  </a:cubicBezTo>
                  <a:cubicBezTo>
                    <a:pt x="223" y="56"/>
                    <a:pt x="227" y="55"/>
                    <a:pt x="232" y="54"/>
                  </a:cubicBezTo>
                  <a:cubicBezTo>
                    <a:pt x="230" y="54"/>
                    <a:pt x="228" y="53"/>
                    <a:pt x="227" y="53"/>
                  </a:cubicBezTo>
                  <a:moveTo>
                    <a:pt x="136" y="53"/>
                  </a:moveTo>
                  <a:cubicBezTo>
                    <a:pt x="135" y="54"/>
                    <a:pt x="133" y="55"/>
                    <a:pt x="131" y="55"/>
                  </a:cubicBezTo>
                  <a:cubicBezTo>
                    <a:pt x="131" y="55"/>
                    <a:pt x="131" y="55"/>
                    <a:pt x="131" y="55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31" y="58"/>
                    <a:pt x="130" y="59"/>
                    <a:pt x="129" y="59"/>
                  </a:cubicBezTo>
                  <a:cubicBezTo>
                    <a:pt x="128" y="59"/>
                    <a:pt x="127" y="58"/>
                    <a:pt x="127" y="57"/>
                  </a:cubicBezTo>
                  <a:cubicBezTo>
                    <a:pt x="127" y="54"/>
                    <a:pt x="127" y="54"/>
                    <a:pt x="127" y="54"/>
                  </a:cubicBezTo>
                  <a:cubicBezTo>
                    <a:pt x="127" y="54"/>
                    <a:pt x="127" y="53"/>
                    <a:pt x="127" y="53"/>
                  </a:cubicBezTo>
                  <a:cubicBezTo>
                    <a:pt x="124" y="54"/>
                    <a:pt x="122" y="54"/>
                    <a:pt x="119" y="55"/>
                  </a:cubicBezTo>
                  <a:cubicBezTo>
                    <a:pt x="113" y="56"/>
                    <a:pt x="107" y="58"/>
                    <a:pt x="100" y="59"/>
                  </a:cubicBezTo>
                  <a:cubicBezTo>
                    <a:pt x="100" y="59"/>
                    <a:pt x="100" y="60"/>
                    <a:pt x="99" y="60"/>
                  </a:cubicBezTo>
                  <a:cubicBezTo>
                    <a:pt x="95" y="62"/>
                    <a:pt x="93" y="66"/>
                    <a:pt x="90" y="69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5"/>
                    <a:pt x="88" y="78"/>
                    <a:pt x="85" y="78"/>
                  </a:cubicBezTo>
                  <a:cubicBezTo>
                    <a:pt x="83" y="78"/>
                    <a:pt x="82" y="77"/>
                    <a:pt x="81" y="76"/>
                  </a:cubicBezTo>
                  <a:cubicBezTo>
                    <a:pt x="80" y="77"/>
                    <a:pt x="79" y="77"/>
                    <a:pt x="79" y="79"/>
                  </a:cubicBezTo>
                  <a:cubicBezTo>
                    <a:pt x="84" y="79"/>
                    <a:pt x="88" y="78"/>
                    <a:pt x="93" y="78"/>
                  </a:cubicBezTo>
                  <a:cubicBezTo>
                    <a:pt x="123" y="78"/>
                    <a:pt x="152" y="74"/>
                    <a:pt x="180" y="67"/>
                  </a:cubicBezTo>
                  <a:cubicBezTo>
                    <a:pt x="180" y="67"/>
                    <a:pt x="180" y="67"/>
                    <a:pt x="180" y="66"/>
                  </a:cubicBezTo>
                  <a:cubicBezTo>
                    <a:pt x="175" y="63"/>
                    <a:pt x="171" y="65"/>
                    <a:pt x="173" y="56"/>
                  </a:cubicBezTo>
                  <a:cubicBezTo>
                    <a:pt x="172" y="56"/>
                    <a:pt x="171" y="56"/>
                    <a:pt x="170" y="56"/>
                  </a:cubicBezTo>
                  <a:cubicBezTo>
                    <a:pt x="167" y="56"/>
                    <a:pt x="164" y="59"/>
                    <a:pt x="162" y="63"/>
                  </a:cubicBezTo>
                  <a:cubicBezTo>
                    <a:pt x="156" y="58"/>
                    <a:pt x="152" y="60"/>
                    <a:pt x="146" y="58"/>
                  </a:cubicBezTo>
                  <a:cubicBezTo>
                    <a:pt x="141" y="56"/>
                    <a:pt x="139" y="54"/>
                    <a:pt x="136" y="53"/>
                  </a:cubicBezTo>
                  <a:moveTo>
                    <a:pt x="157" y="45"/>
                  </a:moveTo>
                  <a:cubicBezTo>
                    <a:pt x="151" y="47"/>
                    <a:pt x="145" y="49"/>
                    <a:pt x="139" y="50"/>
                  </a:cubicBezTo>
                  <a:cubicBezTo>
                    <a:pt x="140" y="51"/>
                    <a:pt x="140" y="51"/>
                    <a:pt x="141" y="51"/>
                  </a:cubicBezTo>
                  <a:cubicBezTo>
                    <a:pt x="145" y="53"/>
                    <a:pt x="144" y="55"/>
                    <a:pt x="147" y="55"/>
                  </a:cubicBezTo>
                  <a:cubicBezTo>
                    <a:pt x="148" y="55"/>
                    <a:pt x="149" y="55"/>
                    <a:pt x="151" y="55"/>
                  </a:cubicBezTo>
                  <a:cubicBezTo>
                    <a:pt x="153" y="54"/>
                    <a:pt x="156" y="51"/>
                    <a:pt x="157" y="49"/>
                  </a:cubicBezTo>
                  <a:cubicBezTo>
                    <a:pt x="157" y="45"/>
                    <a:pt x="157" y="45"/>
                    <a:pt x="157" y="45"/>
                  </a:cubicBezTo>
                  <a:moveTo>
                    <a:pt x="246" y="42"/>
                  </a:moveTo>
                  <a:cubicBezTo>
                    <a:pt x="246" y="45"/>
                    <a:pt x="246" y="48"/>
                    <a:pt x="247" y="52"/>
                  </a:cubicBezTo>
                  <a:cubicBezTo>
                    <a:pt x="249" y="51"/>
                    <a:pt x="251" y="51"/>
                    <a:pt x="254" y="51"/>
                  </a:cubicBezTo>
                  <a:cubicBezTo>
                    <a:pt x="255" y="51"/>
                    <a:pt x="256" y="51"/>
                    <a:pt x="257" y="51"/>
                  </a:cubicBezTo>
                  <a:cubicBezTo>
                    <a:pt x="257" y="51"/>
                    <a:pt x="257" y="51"/>
                    <a:pt x="257" y="51"/>
                  </a:cubicBezTo>
                  <a:cubicBezTo>
                    <a:pt x="255" y="49"/>
                    <a:pt x="253" y="47"/>
                    <a:pt x="251" y="45"/>
                  </a:cubicBezTo>
                  <a:cubicBezTo>
                    <a:pt x="249" y="44"/>
                    <a:pt x="247" y="43"/>
                    <a:pt x="246" y="42"/>
                  </a:cubicBezTo>
                  <a:moveTo>
                    <a:pt x="240" y="41"/>
                  </a:moveTo>
                  <a:cubicBezTo>
                    <a:pt x="240" y="41"/>
                    <a:pt x="240" y="41"/>
                    <a:pt x="239" y="41"/>
                  </a:cubicBezTo>
                  <a:cubicBezTo>
                    <a:pt x="240" y="43"/>
                    <a:pt x="241" y="45"/>
                    <a:pt x="242" y="47"/>
                  </a:cubicBezTo>
                  <a:cubicBezTo>
                    <a:pt x="242" y="45"/>
                    <a:pt x="242" y="43"/>
                    <a:pt x="241" y="41"/>
                  </a:cubicBezTo>
                  <a:cubicBezTo>
                    <a:pt x="241" y="41"/>
                    <a:pt x="241" y="41"/>
                    <a:pt x="240" y="41"/>
                  </a:cubicBezTo>
                  <a:moveTo>
                    <a:pt x="178" y="37"/>
                  </a:moveTo>
                  <a:cubicBezTo>
                    <a:pt x="175" y="38"/>
                    <a:pt x="173" y="40"/>
                    <a:pt x="170" y="41"/>
                  </a:cubicBezTo>
                  <a:cubicBezTo>
                    <a:pt x="168" y="42"/>
                    <a:pt x="166" y="42"/>
                    <a:pt x="165" y="43"/>
                  </a:cubicBezTo>
                  <a:cubicBezTo>
                    <a:pt x="165" y="53"/>
                    <a:pt x="165" y="53"/>
                    <a:pt x="165" y="53"/>
                  </a:cubicBezTo>
                  <a:cubicBezTo>
                    <a:pt x="170" y="50"/>
                    <a:pt x="174" y="44"/>
                    <a:pt x="178" y="37"/>
                  </a:cubicBezTo>
                  <a:moveTo>
                    <a:pt x="200" y="26"/>
                  </a:moveTo>
                  <a:cubicBezTo>
                    <a:pt x="197" y="27"/>
                    <a:pt x="193" y="29"/>
                    <a:pt x="190" y="30"/>
                  </a:cubicBezTo>
                  <a:cubicBezTo>
                    <a:pt x="191" y="38"/>
                    <a:pt x="192" y="45"/>
                    <a:pt x="195" y="51"/>
                  </a:cubicBezTo>
                  <a:cubicBezTo>
                    <a:pt x="201" y="50"/>
                    <a:pt x="205" y="43"/>
                    <a:pt x="208" y="35"/>
                  </a:cubicBezTo>
                  <a:cubicBezTo>
                    <a:pt x="208" y="35"/>
                    <a:pt x="208" y="35"/>
                    <a:pt x="207" y="35"/>
                  </a:cubicBezTo>
                  <a:cubicBezTo>
                    <a:pt x="203" y="35"/>
                    <a:pt x="200" y="32"/>
                    <a:pt x="200" y="28"/>
                  </a:cubicBezTo>
                  <a:cubicBezTo>
                    <a:pt x="200" y="26"/>
                    <a:pt x="200" y="26"/>
                    <a:pt x="200" y="26"/>
                  </a:cubicBezTo>
                  <a:moveTo>
                    <a:pt x="226" y="15"/>
                  </a:moveTo>
                  <a:cubicBezTo>
                    <a:pt x="224" y="16"/>
                    <a:pt x="222" y="17"/>
                    <a:pt x="221" y="17"/>
                  </a:cubicBezTo>
                  <a:cubicBezTo>
                    <a:pt x="221" y="21"/>
                    <a:pt x="221" y="24"/>
                    <a:pt x="221" y="27"/>
                  </a:cubicBezTo>
                  <a:cubicBezTo>
                    <a:pt x="223" y="23"/>
                    <a:pt x="225" y="19"/>
                    <a:pt x="226" y="15"/>
                  </a:cubicBezTo>
                  <a:moveTo>
                    <a:pt x="247" y="0"/>
                  </a:moveTo>
                  <a:cubicBezTo>
                    <a:pt x="244" y="3"/>
                    <a:pt x="241" y="6"/>
                    <a:pt x="237" y="8"/>
                  </a:cubicBezTo>
                  <a:cubicBezTo>
                    <a:pt x="238" y="12"/>
                    <a:pt x="238" y="16"/>
                    <a:pt x="238" y="19"/>
                  </a:cubicBezTo>
                  <a:cubicBezTo>
                    <a:pt x="242" y="18"/>
                    <a:pt x="242" y="18"/>
                    <a:pt x="242" y="18"/>
                  </a:cubicBezTo>
                  <a:cubicBezTo>
                    <a:pt x="242" y="18"/>
                    <a:pt x="242" y="18"/>
                    <a:pt x="242" y="18"/>
                  </a:cubicBezTo>
                  <a:cubicBezTo>
                    <a:pt x="242" y="26"/>
                    <a:pt x="245" y="31"/>
                    <a:pt x="248" y="37"/>
                  </a:cubicBezTo>
                  <a:cubicBezTo>
                    <a:pt x="250" y="39"/>
                    <a:pt x="253" y="42"/>
                    <a:pt x="256" y="44"/>
                  </a:cubicBezTo>
                  <a:cubicBezTo>
                    <a:pt x="259" y="47"/>
                    <a:pt x="261" y="49"/>
                    <a:pt x="263" y="52"/>
                  </a:cubicBezTo>
                  <a:cubicBezTo>
                    <a:pt x="265" y="52"/>
                    <a:pt x="266" y="53"/>
                    <a:pt x="267" y="53"/>
                  </a:cubicBezTo>
                  <a:cubicBezTo>
                    <a:pt x="270" y="54"/>
                    <a:pt x="272" y="55"/>
                    <a:pt x="275" y="56"/>
                  </a:cubicBezTo>
                  <a:cubicBezTo>
                    <a:pt x="273" y="53"/>
                    <a:pt x="270" y="49"/>
                    <a:pt x="266" y="45"/>
                  </a:cubicBezTo>
                  <a:cubicBezTo>
                    <a:pt x="260" y="38"/>
                    <a:pt x="252" y="31"/>
                    <a:pt x="249" y="28"/>
                  </a:cubicBezTo>
                  <a:cubicBezTo>
                    <a:pt x="248" y="27"/>
                    <a:pt x="248" y="27"/>
                    <a:pt x="248" y="27"/>
                  </a:cubicBezTo>
                  <a:cubicBezTo>
                    <a:pt x="247" y="27"/>
                    <a:pt x="247" y="26"/>
                    <a:pt x="247" y="26"/>
                  </a:cubicBezTo>
                  <a:cubicBezTo>
                    <a:pt x="247" y="0"/>
                    <a:pt x="247" y="0"/>
                    <a:pt x="2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5" name="Freeform 128">
              <a:extLst>
                <a:ext uri="{FF2B5EF4-FFF2-40B4-BE49-F238E27FC236}">
                  <a16:creationId xmlns:a16="http://schemas.microsoft.com/office/drawing/2014/main" id="{DB5F35D5-C37D-403C-9E64-05FF15505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3166"/>
              <a:ext cx="12" cy="11"/>
            </a:xfrm>
            <a:custGeom>
              <a:avLst/>
              <a:gdLst>
                <a:gd name="T0" fmla="*/ 21 w 9"/>
                <a:gd name="T1" fmla="*/ 0 h 9"/>
                <a:gd name="T2" fmla="*/ 21 w 9"/>
                <a:gd name="T3" fmla="*/ 0 h 9"/>
                <a:gd name="T4" fmla="*/ 0 w 9"/>
                <a:gd name="T5" fmla="*/ 13 h 9"/>
                <a:gd name="T6" fmla="*/ 9 w 9"/>
                <a:gd name="T7" fmla="*/ 16 h 9"/>
                <a:gd name="T8" fmla="*/ 21 w 9"/>
                <a:gd name="T9" fmla="*/ 7 h 9"/>
                <a:gd name="T10" fmla="*/ 21 w 9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3"/>
                    <a:pt x="2" y="4"/>
                    <a:pt x="0" y="7"/>
                  </a:cubicBezTo>
                  <a:cubicBezTo>
                    <a:pt x="1" y="8"/>
                    <a:pt x="2" y="9"/>
                    <a:pt x="4" y="9"/>
                  </a:cubicBezTo>
                  <a:cubicBezTo>
                    <a:pt x="7" y="9"/>
                    <a:pt x="9" y="6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6" name="Freeform 129">
              <a:extLst>
                <a:ext uri="{FF2B5EF4-FFF2-40B4-BE49-F238E27FC236}">
                  <a16:creationId xmlns:a16="http://schemas.microsoft.com/office/drawing/2014/main" id="{CB70CA1C-098E-46A2-994A-1082CB11B9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72" y="3146"/>
              <a:ext cx="11" cy="3"/>
            </a:xfrm>
            <a:custGeom>
              <a:avLst/>
              <a:gdLst>
                <a:gd name="T0" fmla="*/ 0 w 9"/>
                <a:gd name="T1" fmla="*/ 0 h 2"/>
                <a:gd name="T2" fmla="*/ 0 w 9"/>
                <a:gd name="T3" fmla="*/ 0 h 2"/>
                <a:gd name="T4" fmla="*/ 0 w 9"/>
                <a:gd name="T5" fmla="*/ 5 h 2"/>
                <a:gd name="T6" fmla="*/ 0 w 9"/>
                <a:gd name="T7" fmla="*/ 0 h 2"/>
                <a:gd name="T8" fmla="*/ 9 w 9"/>
                <a:gd name="T9" fmla="*/ 0 h 2"/>
                <a:gd name="T10" fmla="*/ 7 w 9"/>
                <a:gd name="T11" fmla="*/ 0 h 2"/>
                <a:gd name="T12" fmla="*/ 7 w 9"/>
                <a:gd name="T13" fmla="*/ 8 h 2"/>
                <a:gd name="T14" fmla="*/ 7 w 9"/>
                <a:gd name="T15" fmla="*/ 8 h 2"/>
                <a:gd name="T16" fmla="*/ 16 w 9"/>
                <a:gd name="T17" fmla="*/ 0 h 2"/>
                <a:gd name="T18" fmla="*/ 9 w 9"/>
                <a:gd name="T19" fmla="*/ 0 h 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8" y="1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7" name="Freeform 130">
              <a:extLst>
                <a:ext uri="{FF2B5EF4-FFF2-40B4-BE49-F238E27FC236}">
                  <a16:creationId xmlns:a16="http://schemas.microsoft.com/office/drawing/2014/main" id="{F67BD450-36AB-4ECC-A8B7-A17CE214E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3134"/>
              <a:ext cx="10" cy="15"/>
            </a:xfrm>
            <a:custGeom>
              <a:avLst/>
              <a:gdLst>
                <a:gd name="T0" fmla="*/ 16 w 8"/>
                <a:gd name="T1" fmla="*/ 0 h 12"/>
                <a:gd name="T2" fmla="*/ 0 w 8"/>
                <a:gd name="T3" fmla="*/ 5 h 12"/>
                <a:gd name="T4" fmla="*/ 0 w 8"/>
                <a:gd name="T5" fmla="*/ 13 h 12"/>
                <a:gd name="T6" fmla="*/ 5 w 8"/>
                <a:gd name="T7" fmla="*/ 10 h 12"/>
                <a:gd name="T8" fmla="*/ 5 w 8"/>
                <a:gd name="T9" fmla="*/ 24 h 12"/>
                <a:gd name="T10" fmla="*/ 16 w 8"/>
                <a:gd name="T11" fmla="*/ 20 h 12"/>
                <a:gd name="T12" fmla="*/ 16 w 8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5" y="1"/>
                    <a:pt x="3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1" y="7"/>
                    <a:pt x="2" y="10"/>
                    <a:pt x="2" y="12"/>
                  </a:cubicBezTo>
                  <a:cubicBezTo>
                    <a:pt x="4" y="12"/>
                    <a:pt x="6" y="11"/>
                    <a:pt x="8" y="1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8" name="Freeform 131">
              <a:extLst>
                <a:ext uri="{FF2B5EF4-FFF2-40B4-BE49-F238E27FC236}">
                  <a16:creationId xmlns:a16="http://schemas.microsoft.com/office/drawing/2014/main" id="{BD5DA108-E94D-4EFE-8B84-4B79BE05F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3105"/>
              <a:ext cx="17" cy="19"/>
            </a:xfrm>
            <a:custGeom>
              <a:avLst/>
              <a:gdLst>
                <a:gd name="T0" fmla="*/ 25 w 14"/>
                <a:gd name="T1" fmla="*/ 0 h 15"/>
                <a:gd name="T2" fmla="*/ 7 w 14"/>
                <a:gd name="T3" fmla="*/ 8 h 15"/>
                <a:gd name="T4" fmla="*/ 0 w 14"/>
                <a:gd name="T5" fmla="*/ 13 h 15"/>
                <a:gd name="T6" fmla="*/ 0 w 14"/>
                <a:gd name="T7" fmla="*/ 16 h 15"/>
                <a:gd name="T8" fmla="*/ 13 w 14"/>
                <a:gd name="T9" fmla="*/ 30 h 15"/>
                <a:gd name="T10" fmla="*/ 15 w 14"/>
                <a:gd name="T11" fmla="*/ 30 h 15"/>
                <a:gd name="T12" fmla="*/ 25 w 14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cubicBezTo>
                    <a:pt x="11" y="1"/>
                    <a:pt x="7" y="2"/>
                    <a:pt x="4" y="4"/>
                  </a:cubicBezTo>
                  <a:cubicBezTo>
                    <a:pt x="3" y="4"/>
                    <a:pt x="1" y="5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3" y="15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0" y="10"/>
                    <a:pt x="12" y="5"/>
                    <a:pt x="14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9" name="Freeform 132">
              <a:extLst>
                <a:ext uri="{FF2B5EF4-FFF2-40B4-BE49-F238E27FC236}">
                  <a16:creationId xmlns:a16="http://schemas.microsoft.com/office/drawing/2014/main" id="{8CD73B6B-C5FD-466E-9322-64B123722A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6" y="3154"/>
              <a:ext cx="111" cy="25"/>
            </a:xfrm>
            <a:custGeom>
              <a:avLst/>
              <a:gdLst>
                <a:gd name="T0" fmla="*/ 93 w 88"/>
                <a:gd name="T1" fmla="*/ 14 h 20"/>
                <a:gd name="T2" fmla="*/ 68 w 88"/>
                <a:gd name="T3" fmla="*/ 18 h 20"/>
                <a:gd name="T4" fmla="*/ 13 w 88"/>
                <a:gd name="T5" fmla="*/ 23 h 20"/>
                <a:gd name="T6" fmla="*/ 0 w 88"/>
                <a:gd name="T7" fmla="*/ 23 h 20"/>
                <a:gd name="T8" fmla="*/ 10 w 88"/>
                <a:gd name="T9" fmla="*/ 31 h 20"/>
                <a:gd name="T10" fmla="*/ 20 w 88"/>
                <a:gd name="T11" fmla="*/ 33 h 20"/>
                <a:gd name="T12" fmla="*/ 37 w 88"/>
                <a:gd name="T13" fmla="*/ 29 h 20"/>
                <a:gd name="T14" fmla="*/ 54 w 88"/>
                <a:gd name="T15" fmla="*/ 24 h 20"/>
                <a:gd name="T16" fmla="*/ 67 w 88"/>
                <a:gd name="T17" fmla="*/ 29 h 20"/>
                <a:gd name="T18" fmla="*/ 74 w 88"/>
                <a:gd name="T19" fmla="*/ 38 h 20"/>
                <a:gd name="T20" fmla="*/ 93 w 88"/>
                <a:gd name="T21" fmla="*/ 39 h 20"/>
                <a:gd name="T22" fmla="*/ 93 w 88"/>
                <a:gd name="T23" fmla="*/ 14 h 20"/>
                <a:gd name="T24" fmla="*/ 177 w 88"/>
                <a:gd name="T25" fmla="*/ 0 h 20"/>
                <a:gd name="T26" fmla="*/ 102 w 88"/>
                <a:gd name="T27" fmla="*/ 14 h 20"/>
                <a:gd name="T28" fmla="*/ 102 w 88"/>
                <a:gd name="T29" fmla="*/ 39 h 20"/>
                <a:gd name="T30" fmla="*/ 116 w 88"/>
                <a:gd name="T31" fmla="*/ 39 h 20"/>
                <a:gd name="T32" fmla="*/ 135 w 88"/>
                <a:gd name="T33" fmla="*/ 39 h 20"/>
                <a:gd name="T34" fmla="*/ 139 w 88"/>
                <a:gd name="T35" fmla="*/ 33 h 20"/>
                <a:gd name="T36" fmla="*/ 156 w 88"/>
                <a:gd name="T37" fmla="*/ 20 h 20"/>
                <a:gd name="T38" fmla="*/ 156 w 88"/>
                <a:gd name="T39" fmla="*/ 20 h 20"/>
                <a:gd name="T40" fmla="*/ 175 w 88"/>
                <a:gd name="T41" fmla="*/ 1 h 20"/>
                <a:gd name="T42" fmla="*/ 177 w 88"/>
                <a:gd name="T43" fmla="*/ 0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8" h="20">
                  <a:moveTo>
                    <a:pt x="47" y="7"/>
                  </a:moveTo>
                  <a:cubicBezTo>
                    <a:pt x="43" y="8"/>
                    <a:pt x="38" y="8"/>
                    <a:pt x="34" y="9"/>
                  </a:cubicBezTo>
                  <a:cubicBezTo>
                    <a:pt x="25" y="10"/>
                    <a:pt x="15" y="10"/>
                    <a:pt x="6" y="11"/>
                  </a:cubicBezTo>
                  <a:cubicBezTo>
                    <a:pt x="4" y="11"/>
                    <a:pt x="2" y="11"/>
                    <a:pt x="0" y="11"/>
                  </a:cubicBezTo>
                  <a:cubicBezTo>
                    <a:pt x="1" y="13"/>
                    <a:pt x="3" y="15"/>
                    <a:pt x="5" y="16"/>
                  </a:cubicBezTo>
                  <a:cubicBezTo>
                    <a:pt x="7" y="16"/>
                    <a:pt x="8" y="17"/>
                    <a:pt x="10" y="17"/>
                  </a:cubicBezTo>
                  <a:cubicBezTo>
                    <a:pt x="13" y="17"/>
                    <a:pt x="16" y="15"/>
                    <a:pt x="18" y="14"/>
                  </a:cubicBezTo>
                  <a:cubicBezTo>
                    <a:pt x="21" y="13"/>
                    <a:pt x="24" y="12"/>
                    <a:pt x="27" y="12"/>
                  </a:cubicBezTo>
                  <a:cubicBezTo>
                    <a:pt x="29" y="12"/>
                    <a:pt x="31" y="12"/>
                    <a:pt x="33" y="14"/>
                  </a:cubicBezTo>
                  <a:cubicBezTo>
                    <a:pt x="35" y="15"/>
                    <a:pt x="36" y="17"/>
                    <a:pt x="37" y="19"/>
                  </a:cubicBezTo>
                  <a:cubicBezTo>
                    <a:pt x="40" y="19"/>
                    <a:pt x="44" y="19"/>
                    <a:pt x="47" y="20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88" y="0"/>
                  </a:moveTo>
                  <a:cubicBezTo>
                    <a:pt x="76" y="3"/>
                    <a:pt x="64" y="5"/>
                    <a:pt x="51" y="7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3" y="20"/>
                    <a:pt x="56" y="20"/>
                    <a:pt x="58" y="20"/>
                  </a:cubicBezTo>
                  <a:cubicBezTo>
                    <a:pt x="61" y="20"/>
                    <a:pt x="64" y="20"/>
                    <a:pt x="67" y="20"/>
                  </a:cubicBezTo>
                  <a:cubicBezTo>
                    <a:pt x="67" y="18"/>
                    <a:pt x="68" y="18"/>
                    <a:pt x="69" y="17"/>
                  </a:cubicBezTo>
                  <a:cubicBezTo>
                    <a:pt x="71" y="14"/>
                    <a:pt x="74" y="13"/>
                    <a:pt x="78" y="10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1" y="7"/>
                    <a:pt x="83" y="3"/>
                    <a:pt x="87" y="1"/>
                  </a:cubicBezTo>
                  <a:cubicBezTo>
                    <a:pt x="88" y="1"/>
                    <a:pt x="88" y="0"/>
                    <a:pt x="88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0" name="Freeform 133">
              <a:extLst>
                <a:ext uri="{FF2B5EF4-FFF2-40B4-BE49-F238E27FC236}">
                  <a16:creationId xmlns:a16="http://schemas.microsoft.com/office/drawing/2014/main" id="{1D06EAB3-DA10-429C-B7FA-32A5A0F26F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77" y="3090"/>
              <a:ext cx="151" cy="74"/>
            </a:xfrm>
            <a:custGeom>
              <a:avLst/>
              <a:gdLst>
                <a:gd name="T0" fmla="*/ 227 w 120"/>
                <a:gd name="T1" fmla="*/ 64 h 59"/>
                <a:gd name="T2" fmla="*/ 229 w 120"/>
                <a:gd name="T3" fmla="*/ 68 h 59"/>
                <a:gd name="T4" fmla="*/ 239 w 120"/>
                <a:gd name="T5" fmla="*/ 73 h 59"/>
                <a:gd name="T6" fmla="*/ 227 w 120"/>
                <a:gd name="T7" fmla="*/ 64 h 59"/>
                <a:gd name="T8" fmla="*/ 210 w 120"/>
                <a:gd name="T9" fmla="*/ 0 h 59"/>
                <a:gd name="T10" fmla="*/ 209 w 120"/>
                <a:gd name="T11" fmla="*/ 1 h 59"/>
                <a:gd name="T12" fmla="*/ 190 w 120"/>
                <a:gd name="T13" fmla="*/ 14 h 59"/>
                <a:gd name="T14" fmla="*/ 179 w 120"/>
                <a:gd name="T15" fmla="*/ 38 h 59"/>
                <a:gd name="T16" fmla="*/ 179 w 120"/>
                <a:gd name="T17" fmla="*/ 18 h 59"/>
                <a:gd name="T18" fmla="*/ 165 w 120"/>
                <a:gd name="T19" fmla="*/ 24 h 59"/>
                <a:gd name="T20" fmla="*/ 154 w 120"/>
                <a:gd name="T21" fmla="*/ 54 h 59"/>
                <a:gd name="T22" fmla="*/ 128 w 120"/>
                <a:gd name="T23" fmla="*/ 85 h 59"/>
                <a:gd name="T24" fmla="*/ 117 w 120"/>
                <a:gd name="T25" fmla="*/ 44 h 59"/>
                <a:gd name="T26" fmla="*/ 93 w 120"/>
                <a:gd name="T27" fmla="*/ 56 h 59"/>
                <a:gd name="T28" fmla="*/ 68 w 120"/>
                <a:gd name="T29" fmla="*/ 88 h 59"/>
                <a:gd name="T30" fmla="*/ 55 w 120"/>
                <a:gd name="T31" fmla="*/ 93 h 59"/>
                <a:gd name="T32" fmla="*/ 55 w 120"/>
                <a:gd name="T33" fmla="*/ 79 h 59"/>
                <a:gd name="T34" fmla="*/ 53 w 120"/>
                <a:gd name="T35" fmla="*/ 80 h 59"/>
                <a:gd name="T36" fmla="*/ 39 w 120"/>
                <a:gd name="T37" fmla="*/ 93 h 59"/>
                <a:gd name="T38" fmla="*/ 31 w 120"/>
                <a:gd name="T39" fmla="*/ 93 h 59"/>
                <a:gd name="T40" fmla="*/ 20 w 120"/>
                <a:gd name="T41" fmla="*/ 85 h 59"/>
                <a:gd name="T42" fmla="*/ 16 w 120"/>
                <a:gd name="T43" fmla="*/ 83 h 59"/>
                <a:gd name="T44" fmla="*/ 0 w 120"/>
                <a:gd name="T45" fmla="*/ 87 h 59"/>
                <a:gd name="T46" fmla="*/ 0 w 120"/>
                <a:gd name="T47" fmla="*/ 88 h 59"/>
                <a:gd name="T48" fmla="*/ 1 w 120"/>
                <a:gd name="T49" fmla="*/ 88 h 59"/>
                <a:gd name="T50" fmla="*/ 10 w 120"/>
                <a:gd name="T51" fmla="*/ 88 h 59"/>
                <a:gd name="T52" fmla="*/ 30 w 120"/>
                <a:gd name="T53" fmla="*/ 99 h 59"/>
                <a:gd name="T54" fmla="*/ 62 w 120"/>
                <a:gd name="T55" fmla="*/ 109 h 59"/>
                <a:gd name="T56" fmla="*/ 78 w 120"/>
                <a:gd name="T57" fmla="*/ 94 h 59"/>
                <a:gd name="T58" fmla="*/ 84 w 120"/>
                <a:gd name="T59" fmla="*/ 94 h 59"/>
                <a:gd name="T60" fmla="*/ 98 w 120"/>
                <a:gd name="T61" fmla="*/ 115 h 59"/>
                <a:gd name="T62" fmla="*/ 98 w 120"/>
                <a:gd name="T63" fmla="*/ 117 h 59"/>
                <a:gd name="T64" fmla="*/ 131 w 120"/>
                <a:gd name="T65" fmla="*/ 109 h 59"/>
                <a:gd name="T66" fmla="*/ 176 w 120"/>
                <a:gd name="T67" fmla="*/ 97 h 59"/>
                <a:gd name="T68" fmla="*/ 191 w 120"/>
                <a:gd name="T69" fmla="*/ 88 h 59"/>
                <a:gd name="T70" fmla="*/ 201 w 120"/>
                <a:gd name="T71" fmla="*/ 92 h 59"/>
                <a:gd name="T72" fmla="*/ 223 w 120"/>
                <a:gd name="T73" fmla="*/ 87 h 59"/>
                <a:gd name="T74" fmla="*/ 221 w 120"/>
                <a:gd name="T75" fmla="*/ 77 h 59"/>
                <a:gd name="T76" fmla="*/ 215 w 120"/>
                <a:gd name="T77" fmla="*/ 64 h 59"/>
                <a:gd name="T78" fmla="*/ 216 w 120"/>
                <a:gd name="T79" fmla="*/ 64 h 59"/>
                <a:gd name="T80" fmla="*/ 219 w 120"/>
                <a:gd name="T81" fmla="*/ 64 h 59"/>
                <a:gd name="T82" fmla="*/ 219 w 120"/>
                <a:gd name="T83" fmla="*/ 56 h 59"/>
                <a:gd name="T84" fmla="*/ 221 w 120"/>
                <a:gd name="T85" fmla="*/ 54 h 59"/>
                <a:gd name="T86" fmla="*/ 223 w 120"/>
                <a:gd name="T87" fmla="*/ 54 h 59"/>
                <a:gd name="T88" fmla="*/ 225 w 120"/>
                <a:gd name="T89" fmla="*/ 54 h 59"/>
                <a:gd name="T90" fmla="*/ 233 w 120"/>
                <a:gd name="T91" fmla="*/ 56 h 59"/>
                <a:gd name="T92" fmla="*/ 221 w 120"/>
                <a:gd name="T93" fmla="*/ 20 h 59"/>
                <a:gd name="T94" fmla="*/ 214 w 120"/>
                <a:gd name="T95" fmla="*/ 23 h 59"/>
                <a:gd name="T96" fmla="*/ 210 w 120"/>
                <a:gd name="T97" fmla="*/ 0 h 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20" h="59">
                  <a:moveTo>
                    <a:pt x="114" y="33"/>
                  </a:moveTo>
                  <a:cubicBezTo>
                    <a:pt x="114" y="33"/>
                    <a:pt x="114" y="34"/>
                    <a:pt x="115" y="34"/>
                  </a:cubicBezTo>
                  <a:cubicBezTo>
                    <a:pt x="116" y="35"/>
                    <a:pt x="118" y="36"/>
                    <a:pt x="120" y="37"/>
                  </a:cubicBezTo>
                  <a:cubicBezTo>
                    <a:pt x="118" y="35"/>
                    <a:pt x="116" y="34"/>
                    <a:pt x="114" y="33"/>
                  </a:cubicBezTo>
                  <a:moveTo>
                    <a:pt x="106" y="0"/>
                  </a:moveTo>
                  <a:cubicBezTo>
                    <a:pt x="106" y="1"/>
                    <a:pt x="106" y="1"/>
                    <a:pt x="105" y="1"/>
                  </a:cubicBezTo>
                  <a:cubicBezTo>
                    <a:pt x="102" y="4"/>
                    <a:pt x="98" y="5"/>
                    <a:pt x="95" y="7"/>
                  </a:cubicBezTo>
                  <a:cubicBezTo>
                    <a:pt x="94" y="11"/>
                    <a:pt x="92" y="15"/>
                    <a:pt x="90" y="19"/>
                  </a:cubicBezTo>
                  <a:cubicBezTo>
                    <a:pt x="90" y="16"/>
                    <a:pt x="90" y="13"/>
                    <a:pt x="90" y="9"/>
                  </a:cubicBezTo>
                  <a:cubicBezTo>
                    <a:pt x="87" y="10"/>
                    <a:pt x="85" y="11"/>
                    <a:pt x="83" y="12"/>
                  </a:cubicBezTo>
                  <a:cubicBezTo>
                    <a:pt x="81" y="17"/>
                    <a:pt x="79" y="22"/>
                    <a:pt x="77" y="27"/>
                  </a:cubicBezTo>
                  <a:cubicBezTo>
                    <a:pt x="74" y="35"/>
                    <a:pt x="70" y="42"/>
                    <a:pt x="64" y="43"/>
                  </a:cubicBezTo>
                  <a:cubicBezTo>
                    <a:pt x="61" y="37"/>
                    <a:pt x="60" y="30"/>
                    <a:pt x="59" y="22"/>
                  </a:cubicBezTo>
                  <a:cubicBezTo>
                    <a:pt x="55" y="25"/>
                    <a:pt x="51" y="27"/>
                    <a:pt x="47" y="29"/>
                  </a:cubicBezTo>
                  <a:cubicBezTo>
                    <a:pt x="43" y="36"/>
                    <a:pt x="39" y="42"/>
                    <a:pt x="34" y="45"/>
                  </a:cubicBezTo>
                  <a:cubicBezTo>
                    <a:pt x="32" y="46"/>
                    <a:pt x="30" y="47"/>
                    <a:pt x="28" y="47"/>
                  </a:cubicBezTo>
                  <a:cubicBezTo>
                    <a:pt x="28" y="45"/>
                    <a:pt x="27" y="42"/>
                    <a:pt x="28" y="40"/>
                  </a:cubicBezTo>
                  <a:cubicBezTo>
                    <a:pt x="27" y="40"/>
                    <a:pt x="27" y="41"/>
                    <a:pt x="26" y="41"/>
                  </a:cubicBezTo>
                  <a:cubicBezTo>
                    <a:pt x="25" y="43"/>
                    <a:pt x="22" y="46"/>
                    <a:pt x="20" y="47"/>
                  </a:cubicBezTo>
                  <a:cubicBezTo>
                    <a:pt x="18" y="47"/>
                    <a:pt x="17" y="47"/>
                    <a:pt x="16" y="47"/>
                  </a:cubicBezTo>
                  <a:cubicBezTo>
                    <a:pt x="13" y="47"/>
                    <a:pt x="14" y="45"/>
                    <a:pt x="10" y="43"/>
                  </a:cubicBezTo>
                  <a:cubicBezTo>
                    <a:pt x="9" y="43"/>
                    <a:pt x="9" y="43"/>
                    <a:pt x="8" y="42"/>
                  </a:cubicBezTo>
                  <a:cubicBezTo>
                    <a:pt x="5" y="43"/>
                    <a:pt x="3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1" y="45"/>
                  </a:cubicBezTo>
                  <a:cubicBezTo>
                    <a:pt x="2" y="45"/>
                    <a:pt x="4" y="45"/>
                    <a:pt x="5" y="45"/>
                  </a:cubicBezTo>
                  <a:cubicBezTo>
                    <a:pt x="8" y="46"/>
                    <a:pt x="10" y="48"/>
                    <a:pt x="15" y="50"/>
                  </a:cubicBezTo>
                  <a:cubicBezTo>
                    <a:pt x="21" y="52"/>
                    <a:pt x="25" y="50"/>
                    <a:pt x="31" y="55"/>
                  </a:cubicBezTo>
                  <a:cubicBezTo>
                    <a:pt x="33" y="51"/>
                    <a:pt x="36" y="48"/>
                    <a:pt x="39" y="48"/>
                  </a:cubicBezTo>
                  <a:cubicBezTo>
                    <a:pt x="40" y="48"/>
                    <a:pt x="41" y="48"/>
                    <a:pt x="42" y="48"/>
                  </a:cubicBezTo>
                  <a:cubicBezTo>
                    <a:pt x="40" y="57"/>
                    <a:pt x="44" y="55"/>
                    <a:pt x="49" y="58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55" y="58"/>
                    <a:pt x="60" y="56"/>
                    <a:pt x="66" y="55"/>
                  </a:cubicBezTo>
                  <a:cubicBezTo>
                    <a:pt x="72" y="53"/>
                    <a:pt x="80" y="51"/>
                    <a:pt x="88" y="49"/>
                  </a:cubicBezTo>
                  <a:cubicBezTo>
                    <a:pt x="89" y="46"/>
                    <a:pt x="92" y="45"/>
                    <a:pt x="96" y="45"/>
                  </a:cubicBezTo>
                  <a:cubicBezTo>
                    <a:pt x="97" y="45"/>
                    <a:pt x="99" y="46"/>
                    <a:pt x="101" y="46"/>
                  </a:cubicBezTo>
                  <a:cubicBezTo>
                    <a:pt x="105" y="45"/>
                    <a:pt x="108" y="44"/>
                    <a:pt x="112" y="44"/>
                  </a:cubicBezTo>
                  <a:cubicBezTo>
                    <a:pt x="112" y="42"/>
                    <a:pt x="111" y="40"/>
                    <a:pt x="111" y="39"/>
                  </a:cubicBezTo>
                  <a:cubicBezTo>
                    <a:pt x="110" y="37"/>
                    <a:pt x="109" y="35"/>
                    <a:pt x="108" y="33"/>
                  </a:cubicBezTo>
                  <a:cubicBezTo>
                    <a:pt x="109" y="33"/>
                    <a:pt x="109" y="33"/>
                    <a:pt x="109" y="33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10" y="32"/>
                    <a:pt x="110" y="30"/>
                    <a:pt x="110" y="29"/>
                  </a:cubicBezTo>
                  <a:cubicBezTo>
                    <a:pt x="110" y="28"/>
                    <a:pt x="111" y="28"/>
                    <a:pt x="111" y="27"/>
                  </a:cubicBezTo>
                  <a:cubicBezTo>
                    <a:pt x="111" y="27"/>
                    <a:pt x="112" y="27"/>
                    <a:pt x="112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4" y="28"/>
                    <a:pt x="115" y="29"/>
                    <a:pt x="117" y="29"/>
                  </a:cubicBezTo>
                  <a:cubicBezTo>
                    <a:pt x="114" y="23"/>
                    <a:pt x="111" y="18"/>
                    <a:pt x="111" y="10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7" y="8"/>
                    <a:pt x="107" y="4"/>
                    <a:pt x="106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1" name="Freeform 134">
              <a:extLst>
                <a:ext uri="{FF2B5EF4-FFF2-40B4-BE49-F238E27FC236}">
                  <a16:creationId xmlns:a16="http://schemas.microsoft.com/office/drawing/2014/main" id="{AD8B4076-EEC5-4DAD-8727-1FD017B3B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3076"/>
              <a:ext cx="44" cy="80"/>
            </a:xfrm>
            <a:custGeom>
              <a:avLst/>
              <a:gdLst>
                <a:gd name="T0" fmla="*/ 8 w 35"/>
                <a:gd name="T1" fmla="*/ 0 h 64"/>
                <a:gd name="T2" fmla="*/ 0 w 35"/>
                <a:gd name="T3" fmla="*/ 6 h 64"/>
                <a:gd name="T4" fmla="*/ 0 w 35"/>
                <a:gd name="T5" fmla="*/ 56 h 64"/>
                <a:gd name="T6" fmla="*/ 1 w 35"/>
                <a:gd name="T7" fmla="*/ 60 h 64"/>
                <a:gd name="T8" fmla="*/ 5 w 35"/>
                <a:gd name="T9" fmla="*/ 61 h 64"/>
                <a:gd name="T10" fmla="*/ 38 w 35"/>
                <a:gd name="T11" fmla="*/ 94 h 64"/>
                <a:gd name="T12" fmla="*/ 55 w 35"/>
                <a:gd name="T13" fmla="*/ 116 h 64"/>
                <a:gd name="T14" fmla="*/ 69 w 35"/>
                <a:gd name="T15" fmla="*/ 125 h 64"/>
                <a:gd name="T16" fmla="*/ 68 w 35"/>
                <a:gd name="T17" fmla="*/ 123 h 64"/>
                <a:gd name="T18" fmla="*/ 31 w 35"/>
                <a:gd name="T19" fmla="*/ 76 h 64"/>
                <a:gd name="T20" fmla="*/ 8 w 35"/>
                <a:gd name="T21" fmla="*/ 55 h 64"/>
                <a:gd name="T22" fmla="*/ 8 w 35"/>
                <a:gd name="T23" fmla="*/ 0 h 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5" h="6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0"/>
                    <a:pt x="1" y="30"/>
                    <a:pt x="2" y="31"/>
                  </a:cubicBezTo>
                  <a:cubicBezTo>
                    <a:pt x="5" y="34"/>
                    <a:pt x="13" y="41"/>
                    <a:pt x="19" y="48"/>
                  </a:cubicBezTo>
                  <a:cubicBezTo>
                    <a:pt x="23" y="52"/>
                    <a:pt x="26" y="56"/>
                    <a:pt x="28" y="59"/>
                  </a:cubicBezTo>
                  <a:cubicBezTo>
                    <a:pt x="30" y="61"/>
                    <a:pt x="33" y="62"/>
                    <a:pt x="35" y="64"/>
                  </a:cubicBezTo>
                  <a:cubicBezTo>
                    <a:pt x="35" y="63"/>
                    <a:pt x="34" y="62"/>
                    <a:pt x="34" y="62"/>
                  </a:cubicBezTo>
                  <a:cubicBezTo>
                    <a:pt x="31" y="55"/>
                    <a:pt x="23" y="46"/>
                    <a:pt x="16" y="39"/>
                  </a:cubicBezTo>
                  <a:cubicBezTo>
                    <a:pt x="11" y="34"/>
                    <a:pt x="6" y="29"/>
                    <a:pt x="4" y="28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2" name="Freeform 135">
              <a:extLst>
                <a:ext uri="{FF2B5EF4-FFF2-40B4-BE49-F238E27FC236}">
                  <a16:creationId xmlns:a16="http://schemas.microsoft.com/office/drawing/2014/main" id="{83BEB833-24A9-44E9-A4C0-EB12AD345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162"/>
              <a:ext cx="5" cy="17"/>
            </a:xfrm>
            <a:custGeom>
              <a:avLst/>
              <a:gdLst>
                <a:gd name="T0" fmla="*/ 8 w 4"/>
                <a:gd name="T1" fmla="*/ 0 h 13"/>
                <a:gd name="T2" fmla="*/ 0 w 4"/>
                <a:gd name="T3" fmla="*/ 0 h 13"/>
                <a:gd name="T4" fmla="*/ 0 w 4"/>
                <a:gd name="T5" fmla="*/ 29 h 13"/>
                <a:gd name="T6" fmla="*/ 8 w 4"/>
                <a:gd name="T7" fmla="*/ 29 h 13"/>
                <a:gd name="T8" fmla="*/ 8 w 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3" y="13"/>
                    <a:pt x="4" y="13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3" name="Freeform 136">
              <a:extLst>
                <a:ext uri="{FF2B5EF4-FFF2-40B4-BE49-F238E27FC236}">
                  <a16:creationId xmlns:a16="http://schemas.microsoft.com/office/drawing/2014/main" id="{248CF612-0806-4229-9802-0C117D08E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3145"/>
              <a:ext cx="5" cy="9"/>
            </a:xfrm>
            <a:custGeom>
              <a:avLst/>
              <a:gdLst>
                <a:gd name="T0" fmla="*/ 8 w 4"/>
                <a:gd name="T1" fmla="*/ 0 h 7"/>
                <a:gd name="T2" fmla="*/ 0 w 4"/>
                <a:gd name="T3" fmla="*/ 1 h 7"/>
                <a:gd name="T4" fmla="*/ 0 w 4"/>
                <a:gd name="T5" fmla="*/ 5 h 7"/>
                <a:gd name="T6" fmla="*/ 0 w 4"/>
                <a:gd name="T7" fmla="*/ 10 h 7"/>
                <a:gd name="T8" fmla="*/ 5 w 4"/>
                <a:gd name="T9" fmla="*/ 15 h 7"/>
                <a:gd name="T10" fmla="*/ 8 w 4"/>
                <a:gd name="T11" fmla="*/ 10 h 7"/>
                <a:gd name="T12" fmla="*/ 8 w 4"/>
                <a:gd name="T13" fmla="*/ 6 h 7"/>
                <a:gd name="T14" fmla="*/ 8 w 4"/>
                <a:gd name="T15" fmla="*/ 1 h 7"/>
                <a:gd name="T16" fmla="*/ 8 w 4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4" name="Freeform 137">
              <a:extLst>
                <a:ext uri="{FF2B5EF4-FFF2-40B4-BE49-F238E27FC236}">
                  <a16:creationId xmlns:a16="http://schemas.microsoft.com/office/drawing/2014/main" id="{C3BCA1D6-3FE8-4D8A-B160-BAA388E0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124"/>
              <a:ext cx="28" cy="21"/>
            </a:xfrm>
            <a:custGeom>
              <a:avLst/>
              <a:gdLst>
                <a:gd name="T0" fmla="*/ 5 w 22"/>
                <a:gd name="T1" fmla="*/ 0 h 17"/>
                <a:gd name="T2" fmla="*/ 1 w 22"/>
                <a:gd name="T3" fmla="*/ 0 h 17"/>
                <a:gd name="T4" fmla="*/ 0 w 22"/>
                <a:gd name="T5" fmla="*/ 2 h 17"/>
                <a:gd name="T6" fmla="*/ 0 w 22"/>
                <a:gd name="T7" fmla="*/ 11 h 17"/>
                <a:gd name="T8" fmla="*/ 1 w 22"/>
                <a:gd name="T9" fmla="*/ 23 h 17"/>
                <a:gd name="T10" fmla="*/ 5 w 22"/>
                <a:gd name="T11" fmla="*/ 32 h 17"/>
                <a:gd name="T12" fmla="*/ 13 w 22"/>
                <a:gd name="T13" fmla="*/ 32 h 17"/>
                <a:gd name="T14" fmla="*/ 10 w 22"/>
                <a:gd name="T15" fmla="*/ 14 h 17"/>
                <a:gd name="T16" fmla="*/ 8 w 22"/>
                <a:gd name="T17" fmla="*/ 11 h 17"/>
                <a:gd name="T18" fmla="*/ 22 w 22"/>
                <a:gd name="T19" fmla="*/ 19 h 17"/>
                <a:gd name="T20" fmla="*/ 32 w 22"/>
                <a:gd name="T21" fmla="*/ 31 h 17"/>
                <a:gd name="T22" fmla="*/ 32 w 22"/>
                <a:gd name="T23" fmla="*/ 31 h 17"/>
                <a:gd name="T24" fmla="*/ 46 w 22"/>
                <a:gd name="T25" fmla="*/ 32 h 17"/>
                <a:gd name="T26" fmla="*/ 31 w 22"/>
                <a:gd name="T27" fmla="*/ 17 h 17"/>
                <a:gd name="T28" fmla="*/ 14 w 22"/>
                <a:gd name="T29" fmla="*/ 2 h 17"/>
                <a:gd name="T30" fmla="*/ 6 w 22"/>
                <a:gd name="T31" fmla="*/ 0 h 17"/>
                <a:gd name="T32" fmla="*/ 5 w 22"/>
                <a:gd name="T33" fmla="*/ 0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17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1" y="8"/>
                    <a:pt x="1" y="10"/>
                    <a:pt x="1" y="12"/>
                  </a:cubicBezTo>
                  <a:cubicBezTo>
                    <a:pt x="1" y="13"/>
                    <a:pt x="2" y="15"/>
                    <a:pt x="2" y="17"/>
                  </a:cubicBezTo>
                  <a:cubicBezTo>
                    <a:pt x="4" y="17"/>
                    <a:pt x="5" y="17"/>
                    <a:pt x="6" y="17"/>
                  </a:cubicBezTo>
                  <a:cubicBezTo>
                    <a:pt x="5" y="13"/>
                    <a:pt x="5" y="10"/>
                    <a:pt x="5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6" y="7"/>
                    <a:pt x="8" y="8"/>
                    <a:pt x="10" y="10"/>
                  </a:cubicBezTo>
                  <a:cubicBezTo>
                    <a:pt x="12" y="12"/>
                    <a:pt x="14" y="14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8" y="17"/>
                    <a:pt x="20" y="17"/>
                    <a:pt x="22" y="17"/>
                  </a:cubicBezTo>
                  <a:cubicBezTo>
                    <a:pt x="20" y="14"/>
                    <a:pt x="18" y="12"/>
                    <a:pt x="15" y="9"/>
                  </a:cubicBezTo>
                  <a:cubicBezTo>
                    <a:pt x="12" y="7"/>
                    <a:pt x="9" y="4"/>
                    <a:pt x="7" y="2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5" name="Freeform 138">
              <a:extLst>
                <a:ext uri="{FF2B5EF4-FFF2-40B4-BE49-F238E27FC236}">
                  <a16:creationId xmlns:a16="http://schemas.microsoft.com/office/drawing/2014/main" id="{DF8108F1-114A-46AF-8E18-A9BFD6097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3070"/>
              <a:ext cx="10" cy="25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10 h 20"/>
                <a:gd name="T4" fmla="*/ 8 w 8"/>
                <a:gd name="T5" fmla="*/ 39 h 20"/>
                <a:gd name="T6" fmla="*/ 16 w 8"/>
                <a:gd name="T7" fmla="*/ 23 h 20"/>
                <a:gd name="T8" fmla="*/ 0 w 8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2" y="10"/>
                    <a:pt x="3" y="15"/>
                    <a:pt x="4" y="20"/>
                  </a:cubicBezTo>
                  <a:cubicBezTo>
                    <a:pt x="6" y="18"/>
                    <a:pt x="8" y="14"/>
                    <a:pt x="8" y="11"/>
                  </a:cubicBezTo>
                  <a:cubicBezTo>
                    <a:pt x="8" y="6"/>
                    <a:pt x="5" y="1"/>
                    <a:pt x="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6" name="Freeform 139">
              <a:extLst>
                <a:ext uri="{FF2B5EF4-FFF2-40B4-BE49-F238E27FC236}">
                  <a16:creationId xmlns:a16="http://schemas.microsoft.com/office/drawing/2014/main" id="{9699254C-8886-4CC0-9109-82E1DFB89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3068"/>
              <a:ext cx="3" cy="8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0 h 6"/>
                <a:gd name="T4" fmla="*/ 8 w 2"/>
                <a:gd name="T5" fmla="*/ 15 h 6"/>
                <a:gd name="T6" fmla="*/ 8 w 2"/>
                <a:gd name="T7" fmla="*/ 1 h 6"/>
                <a:gd name="T8" fmla="*/ 0 w 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7" name="Freeform 140">
              <a:extLst>
                <a:ext uri="{FF2B5EF4-FFF2-40B4-BE49-F238E27FC236}">
                  <a16:creationId xmlns:a16="http://schemas.microsoft.com/office/drawing/2014/main" id="{9A9EB8BF-D0E9-4F2E-9499-34C73418D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3070"/>
              <a:ext cx="13" cy="27"/>
            </a:xfrm>
            <a:custGeom>
              <a:avLst/>
              <a:gdLst>
                <a:gd name="T0" fmla="*/ 11 w 11"/>
                <a:gd name="T1" fmla="*/ 0 h 22"/>
                <a:gd name="T2" fmla="*/ 0 w 11"/>
                <a:gd name="T3" fmla="*/ 21 h 22"/>
                <a:gd name="T4" fmla="*/ 18 w 11"/>
                <a:gd name="T5" fmla="*/ 41 h 22"/>
                <a:gd name="T6" fmla="*/ 18 w 11"/>
                <a:gd name="T7" fmla="*/ 26 h 22"/>
                <a:gd name="T8" fmla="*/ 18 w 11"/>
                <a:gd name="T9" fmla="*/ 21 h 22"/>
                <a:gd name="T10" fmla="*/ 11 w 1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2">
                  <a:moveTo>
                    <a:pt x="7" y="0"/>
                  </a:moveTo>
                  <a:cubicBezTo>
                    <a:pt x="3" y="2"/>
                    <a:pt x="0" y="6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2"/>
                    <a:pt x="11" y="11"/>
                  </a:cubicBezTo>
                  <a:cubicBezTo>
                    <a:pt x="10" y="7"/>
                    <a:pt x="8" y="3"/>
                    <a:pt x="7" y="0"/>
                  </a:cubicBezTo>
                </a:path>
              </a:pathLst>
            </a:custGeom>
            <a:solidFill>
              <a:srgbClr val="D0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8" name="Freeform 141">
              <a:extLst>
                <a:ext uri="{FF2B5EF4-FFF2-40B4-BE49-F238E27FC236}">
                  <a16:creationId xmlns:a16="http://schemas.microsoft.com/office/drawing/2014/main" id="{1C6A6E8F-6D04-43C9-9CB5-3A8B7A911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3087"/>
              <a:ext cx="3" cy="10"/>
            </a:xfrm>
            <a:custGeom>
              <a:avLst/>
              <a:gdLst>
                <a:gd name="T0" fmla="*/ 0 w 2"/>
                <a:gd name="T1" fmla="*/ 0 h 8"/>
                <a:gd name="T2" fmla="*/ 0 w 2"/>
                <a:gd name="T3" fmla="*/ 16 h 8"/>
                <a:gd name="T4" fmla="*/ 5 w 2"/>
                <a:gd name="T5" fmla="*/ 16 h 8"/>
                <a:gd name="T6" fmla="*/ 8 w 2"/>
                <a:gd name="T7" fmla="*/ 16 h 8"/>
                <a:gd name="T8" fmla="*/ 0 w 2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1" y="5"/>
                    <a:pt x="1" y="2"/>
                    <a:pt x="0" y="0"/>
                  </a:cubicBezTo>
                </a:path>
              </a:pathLst>
            </a:custGeom>
            <a:solidFill>
              <a:srgbClr val="C7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9" name="Freeform 142">
              <a:extLst>
                <a:ext uri="{FF2B5EF4-FFF2-40B4-BE49-F238E27FC236}">
                  <a16:creationId xmlns:a16="http://schemas.microsoft.com/office/drawing/2014/main" id="{D8EE90B8-CC3E-4612-9F8B-79DCD7541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3068"/>
              <a:ext cx="16" cy="29"/>
            </a:xfrm>
            <a:custGeom>
              <a:avLst/>
              <a:gdLst>
                <a:gd name="T0" fmla="*/ 12 w 12"/>
                <a:gd name="T1" fmla="*/ 0 h 23"/>
                <a:gd name="T2" fmla="*/ 0 w 12"/>
                <a:gd name="T3" fmla="*/ 1 h 23"/>
                <a:gd name="T4" fmla="*/ 9 w 12"/>
                <a:gd name="T5" fmla="*/ 24 h 23"/>
                <a:gd name="T6" fmla="*/ 9 w 12"/>
                <a:gd name="T7" fmla="*/ 30 h 23"/>
                <a:gd name="T8" fmla="*/ 15 w 12"/>
                <a:gd name="T9" fmla="*/ 47 h 23"/>
                <a:gd name="T10" fmla="*/ 28 w 12"/>
                <a:gd name="T11" fmla="*/ 42 h 23"/>
                <a:gd name="T12" fmla="*/ 20 w 12"/>
                <a:gd name="T13" fmla="*/ 13 h 23"/>
                <a:gd name="T14" fmla="*/ 15 w 12"/>
                <a:gd name="T15" fmla="*/ 0 h 23"/>
                <a:gd name="T16" fmla="*/ 15 w 12"/>
                <a:gd name="T17" fmla="*/ 0 h 23"/>
                <a:gd name="T18" fmla="*/ 12 w 12"/>
                <a:gd name="T19" fmla="*/ 0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23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1" y="4"/>
                    <a:pt x="3" y="8"/>
                    <a:pt x="4" y="12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5" y="17"/>
                    <a:pt x="5" y="20"/>
                    <a:pt x="6" y="23"/>
                  </a:cubicBezTo>
                  <a:cubicBezTo>
                    <a:pt x="8" y="23"/>
                    <a:pt x="10" y="22"/>
                    <a:pt x="12" y="21"/>
                  </a:cubicBezTo>
                  <a:cubicBezTo>
                    <a:pt x="11" y="16"/>
                    <a:pt x="10" y="11"/>
                    <a:pt x="8" y="6"/>
                  </a:cubicBezTo>
                  <a:cubicBezTo>
                    <a:pt x="8" y="4"/>
                    <a:pt x="7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0" name="Freeform 143">
              <a:extLst>
                <a:ext uri="{FF2B5EF4-FFF2-40B4-BE49-F238E27FC236}">
                  <a16:creationId xmlns:a16="http://schemas.microsoft.com/office/drawing/2014/main" id="{AD6F8F9D-20B4-4A4E-9FD2-3BFADC748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107"/>
              <a:ext cx="4" cy="13"/>
            </a:xfrm>
            <a:custGeom>
              <a:avLst/>
              <a:gdLst>
                <a:gd name="T0" fmla="*/ 0 w 3"/>
                <a:gd name="T1" fmla="*/ 0 h 10"/>
                <a:gd name="T2" fmla="*/ 0 w 3"/>
                <a:gd name="T3" fmla="*/ 22 h 10"/>
                <a:gd name="T4" fmla="*/ 7 w 3"/>
                <a:gd name="T5" fmla="*/ 12 h 10"/>
                <a:gd name="T6" fmla="*/ 0 w 3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0">
                  <a:moveTo>
                    <a:pt x="0" y="0"/>
                  </a:moveTo>
                  <a:cubicBezTo>
                    <a:pt x="0" y="3"/>
                    <a:pt x="0" y="6"/>
                    <a:pt x="0" y="10"/>
                  </a:cubicBezTo>
                  <a:cubicBezTo>
                    <a:pt x="2" y="9"/>
                    <a:pt x="3" y="7"/>
                    <a:pt x="3" y="5"/>
                  </a:cubicBezTo>
                  <a:cubicBezTo>
                    <a:pt x="3" y="2"/>
                    <a:pt x="2" y="0"/>
                    <a:pt x="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1" name="Freeform 144">
              <a:extLst>
                <a:ext uri="{FF2B5EF4-FFF2-40B4-BE49-F238E27FC236}">
                  <a16:creationId xmlns:a16="http://schemas.microsoft.com/office/drawing/2014/main" id="{75CD21D0-6656-41DC-A1FC-40EA35DAA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3115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D3D0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2" name="Freeform 145">
              <a:extLst>
                <a:ext uri="{FF2B5EF4-FFF2-40B4-BE49-F238E27FC236}">
                  <a16:creationId xmlns:a16="http://schemas.microsoft.com/office/drawing/2014/main" id="{DA6074F1-E55D-440A-8143-4F317F9F5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3109"/>
              <a:ext cx="1" cy="7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7 h 6"/>
                <a:gd name="T4" fmla="*/ 0 w 1"/>
                <a:gd name="T5" fmla="*/ 9 h 6"/>
                <a:gd name="T6" fmla="*/ 1 w 1"/>
                <a:gd name="T7" fmla="*/ 8 h 6"/>
                <a:gd name="T8" fmla="*/ 1 w 1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rgbClr val="C7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3" name="Freeform 146">
              <a:extLst>
                <a:ext uri="{FF2B5EF4-FFF2-40B4-BE49-F238E27FC236}">
                  <a16:creationId xmlns:a16="http://schemas.microsoft.com/office/drawing/2014/main" id="{30AD957C-001D-4672-B550-81BD701CE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3106"/>
              <a:ext cx="8" cy="14"/>
            </a:xfrm>
            <a:custGeom>
              <a:avLst/>
              <a:gdLst>
                <a:gd name="T0" fmla="*/ 9 w 6"/>
                <a:gd name="T1" fmla="*/ 0 h 11"/>
                <a:gd name="T2" fmla="*/ 0 w 6"/>
                <a:gd name="T3" fmla="*/ 5 h 11"/>
                <a:gd name="T4" fmla="*/ 0 w 6"/>
                <a:gd name="T5" fmla="*/ 14 h 11"/>
                <a:gd name="T6" fmla="*/ 0 w 6"/>
                <a:gd name="T7" fmla="*/ 18 h 11"/>
                <a:gd name="T8" fmla="*/ 9 w 6"/>
                <a:gd name="T9" fmla="*/ 23 h 11"/>
                <a:gd name="T10" fmla="*/ 15 w 6"/>
                <a:gd name="T11" fmla="*/ 23 h 11"/>
                <a:gd name="T12" fmla="*/ 15 w 6"/>
                <a:gd name="T13" fmla="*/ 1 h 11"/>
                <a:gd name="T14" fmla="*/ 9 w 6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1" y="10"/>
                    <a:pt x="2" y="11"/>
                    <a:pt x="4" y="11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6" y="7"/>
                    <a:pt x="6" y="4"/>
                    <a:pt x="6" y="1"/>
                  </a:cubicBezTo>
                  <a:cubicBezTo>
                    <a:pt x="5" y="1"/>
                    <a:pt x="5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4" name="Freeform 147">
              <a:extLst>
                <a:ext uri="{FF2B5EF4-FFF2-40B4-BE49-F238E27FC236}">
                  <a16:creationId xmlns:a16="http://schemas.microsoft.com/office/drawing/2014/main" id="{B608C113-CC64-4043-A030-429E621F5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1313"/>
              <a:ext cx="2" cy="5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0 h 4"/>
                <a:gd name="T4" fmla="*/ 1 w 2"/>
                <a:gd name="T5" fmla="*/ 1 h 4"/>
                <a:gd name="T6" fmla="*/ 2 w 2"/>
                <a:gd name="T7" fmla="*/ 8 h 4"/>
                <a:gd name="T8" fmla="*/ 2 w 2"/>
                <a:gd name="T9" fmla="*/ 0 h 4"/>
                <a:gd name="T10" fmla="*/ 1 w 2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B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5" name="Freeform 148">
              <a:extLst>
                <a:ext uri="{FF2B5EF4-FFF2-40B4-BE49-F238E27FC236}">
                  <a16:creationId xmlns:a16="http://schemas.microsoft.com/office/drawing/2014/main" id="{0C2E3499-CB92-4812-BF75-FF7D8184D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314"/>
              <a:ext cx="6" cy="24"/>
            </a:xfrm>
            <a:custGeom>
              <a:avLst/>
              <a:gdLst>
                <a:gd name="T0" fmla="*/ 0 w 5"/>
                <a:gd name="T1" fmla="*/ 0 h 19"/>
                <a:gd name="T2" fmla="*/ 0 w 5"/>
                <a:gd name="T3" fmla="*/ 38 h 19"/>
                <a:gd name="T4" fmla="*/ 8 w 5"/>
                <a:gd name="T5" fmla="*/ 18 h 19"/>
                <a:gd name="T6" fmla="*/ 0 w 5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9">
                  <a:moveTo>
                    <a:pt x="0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3" y="17"/>
                    <a:pt x="5" y="13"/>
                    <a:pt x="5" y="9"/>
                  </a:cubicBezTo>
                  <a:cubicBezTo>
                    <a:pt x="5" y="5"/>
                    <a:pt x="3" y="2"/>
                    <a:pt x="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6" name="Freeform 149">
              <a:extLst>
                <a:ext uri="{FF2B5EF4-FFF2-40B4-BE49-F238E27FC236}">
                  <a16:creationId xmlns:a16="http://schemas.microsoft.com/office/drawing/2014/main" id="{3968130E-D5C8-4538-AED1-9C57B08C6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313"/>
              <a:ext cx="5" cy="25"/>
            </a:xfrm>
            <a:custGeom>
              <a:avLst/>
              <a:gdLst>
                <a:gd name="T0" fmla="*/ 0 w 4"/>
                <a:gd name="T1" fmla="*/ 0 h 20"/>
                <a:gd name="T2" fmla="*/ 0 w 4"/>
                <a:gd name="T3" fmla="*/ 8 h 20"/>
                <a:gd name="T4" fmla="*/ 8 w 4"/>
                <a:gd name="T5" fmla="*/ 39 h 20"/>
                <a:gd name="T6" fmla="*/ 8 w 4"/>
                <a:gd name="T7" fmla="*/ 39 h 20"/>
                <a:gd name="T8" fmla="*/ 8 w 4"/>
                <a:gd name="T9" fmla="*/ 1 h 20"/>
                <a:gd name="T10" fmla="*/ 0 w 4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0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9"/>
                    <a:pt x="3" y="14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7" name="Freeform 150">
              <a:extLst>
                <a:ext uri="{FF2B5EF4-FFF2-40B4-BE49-F238E27FC236}">
                  <a16:creationId xmlns:a16="http://schemas.microsoft.com/office/drawing/2014/main" id="{C69D2CBE-181C-49ED-93D4-0B1868DB0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1316"/>
              <a:ext cx="13" cy="24"/>
            </a:xfrm>
            <a:custGeom>
              <a:avLst/>
              <a:gdLst>
                <a:gd name="T0" fmla="*/ 9 w 10"/>
                <a:gd name="T1" fmla="*/ 0 h 19"/>
                <a:gd name="T2" fmla="*/ 0 w 10"/>
                <a:gd name="T3" fmla="*/ 16 h 19"/>
                <a:gd name="T4" fmla="*/ 22 w 10"/>
                <a:gd name="T5" fmla="*/ 38 h 19"/>
                <a:gd name="T6" fmla="*/ 17 w 10"/>
                <a:gd name="T7" fmla="*/ 23 h 19"/>
                <a:gd name="T8" fmla="*/ 9 w 10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9">
                  <a:moveTo>
                    <a:pt x="4" y="0"/>
                  </a:moveTo>
                  <a:cubicBezTo>
                    <a:pt x="2" y="2"/>
                    <a:pt x="0" y="5"/>
                    <a:pt x="0" y="8"/>
                  </a:cubicBezTo>
                  <a:cubicBezTo>
                    <a:pt x="0" y="14"/>
                    <a:pt x="4" y="18"/>
                    <a:pt x="10" y="19"/>
                  </a:cubicBezTo>
                  <a:cubicBezTo>
                    <a:pt x="9" y="16"/>
                    <a:pt x="9" y="13"/>
                    <a:pt x="8" y="11"/>
                  </a:cubicBezTo>
                  <a:cubicBezTo>
                    <a:pt x="7" y="7"/>
                    <a:pt x="6" y="3"/>
                    <a:pt x="4" y="0"/>
                  </a:cubicBezTo>
                </a:path>
              </a:pathLst>
            </a:custGeom>
            <a:solidFill>
              <a:srgbClr val="D0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8" name="Freeform 151">
              <a:extLst>
                <a:ext uri="{FF2B5EF4-FFF2-40B4-BE49-F238E27FC236}">
                  <a16:creationId xmlns:a16="http://schemas.microsoft.com/office/drawing/2014/main" id="{087DAF9C-17C8-4619-8C08-B6685ACB1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313"/>
              <a:ext cx="15" cy="27"/>
            </a:xfrm>
            <a:custGeom>
              <a:avLst/>
              <a:gdLst>
                <a:gd name="T0" fmla="*/ 13 w 12"/>
                <a:gd name="T1" fmla="*/ 0 h 21"/>
                <a:gd name="T2" fmla="*/ 0 w 12"/>
                <a:gd name="T3" fmla="*/ 5 h 21"/>
                <a:gd name="T4" fmla="*/ 8 w 12"/>
                <a:gd name="T5" fmla="*/ 28 h 21"/>
                <a:gd name="T6" fmla="*/ 13 w 12"/>
                <a:gd name="T7" fmla="*/ 45 h 21"/>
                <a:gd name="T8" fmla="*/ 14 w 12"/>
                <a:gd name="T9" fmla="*/ 45 h 21"/>
                <a:gd name="T10" fmla="*/ 24 w 12"/>
                <a:gd name="T11" fmla="*/ 42 h 21"/>
                <a:gd name="T12" fmla="*/ 16 w 12"/>
                <a:gd name="T13" fmla="*/ 8 h 21"/>
                <a:gd name="T14" fmla="*/ 14 w 12"/>
                <a:gd name="T15" fmla="*/ 1 h 21"/>
                <a:gd name="T16" fmla="*/ 13 w 12"/>
                <a:gd name="T17" fmla="*/ 0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21"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2" y="5"/>
                    <a:pt x="3" y="9"/>
                    <a:pt x="4" y="13"/>
                  </a:cubicBezTo>
                  <a:cubicBezTo>
                    <a:pt x="5" y="15"/>
                    <a:pt x="5" y="18"/>
                    <a:pt x="6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8" y="21"/>
                    <a:pt x="10" y="20"/>
                    <a:pt x="12" y="20"/>
                  </a:cubicBezTo>
                  <a:cubicBezTo>
                    <a:pt x="11" y="14"/>
                    <a:pt x="9" y="9"/>
                    <a:pt x="8" y="4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9" name="Freeform 152">
              <a:extLst>
                <a:ext uri="{FF2B5EF4-FFF2-40B4-BE49-F238E27FC236}">
                  <a16:creationId xmlns:a16="http://schemas.microsoft.com/office/drawing/2014/main" id="{D4220B38-57ED-4A4D-92EC-EAEE00916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390"/>
              <a:ext cx="5" cy="15"/>
            </a:xfrm>
            <a:custGeom>
              <a:avLst/>
              <a:gdLst>
                <a:gd name="T0" fmla="*/ 1 w 4"/>
                <a:gd name="T1" fmla="*/ 0 h 12"/>
                <a:gd name="T2" fmla="*/ 0 w 4"/>
                <a:gd name="T3" fmla="*/ 24 h 12"/>
                <a:gd name="T4" fmla="*/ 8 w 4"/>
                <a:gd name="T5" fmla="*/ 13 h 12"/>
                <a:gd name="T6" fmla="*/ 1 w 4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2" y="11"/>
                    <a:pt x="4" y="9"/>
                    <a:pt x="4" y="6"/>
                  </a:cubicBezTo>
                  <a:cubicBezTo>
                    <a:pt x="4" y="3"/>
                    <a:pt x="3" y="1"/>
                    <a:pt x="1" y="0"/>
                  </a:cubicBezTo>
                </a:path>
              </a:pathLst>
            </a:custGeom>
            <a:solidFill>
              <a:srgbClr val="DB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0" name="Freeform 153">
              <a:extLst>
                <a:ext uri="{FF2B5EF4-FFF2-40B4-BE49-F238E27FC236}">
                  <a16:creationId xmlns:a16="http://schemas.microsoft.com/office/drawing/2014/main" id="{4315C166-2AFF-46AF-A4A6-0A0FE6690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1390"/>
              <a:ext cx="5" cy="12"/>
            </a:xfrm>
            <a:custGeom>
              <a:avLst/>
              <a:gdLst>
                <a:gd name="T0" fmla="*/ 8 w 4"/>
                <a:gd name="T1" fmla="*/ 0 h 10"/>
                <a:gd name="T2" fmla="*/ 0 w 4"/>
                <a:gd name="T3" fmla="*/ 10 h 10"/>
                <a:gd name="T4" fmla="*/ 6 w 4"/>
                <a:gd name="T5" fmla="*/ 17 h 10"/>
                <a:gd name="T6" fmla="*/ 8 w 4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2" y="1"/>
                    <a:pt x="0" y="3"/>
                    <a:pt x="0" y="6"/>
                  </a:cubicBezTo>
                  <a:cubicBezTo>
                    <a:pt x="0" y="8"/>
                    <a:pt x="1" y="9"/>
                    <a:pt x="3" y="10"/>
                  </a:cubicBezTo>
                  <a:cubicBezTo>
                    <a:pt x="3" y="7"/>
                    <a:pt x="4" y="3"/>
                    <a:pt x="4" y="0"/>
                  </a:cubicBezTo>
                </a:path>
              </a:pathLst>
            </a:custGeom>
            <a:solidFill>
              <a:srgbClr val="D0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1" name="Freeform 154">
              <a:extLst>
                <a:ext uri="{FF2B5EF4-FFF2-40B4-BE49-F238E27FC236}">
                  <a16:creationId xmlns:a16="http://schemas.microsoft.com/office/drawing/2014/main" id="{361B3CCA-C7B8-4FCA-93A7-EFC7494A4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1388"/>
              <a:ext cx="8" cy="17"/>
            </a:xfrm>
            <a:custGeom>
              <a:avLst/>
              <a:gdLst>
                <a:gd name="T0" fmla="*/ 7 w 7"/>
                <a:gd name="T1" fmla="*/ 0 h 13"/>
                <a:gd name="T2" fmla="*/ 1 w 7"/>
                <a:gd name="T3" fmla="*/ 1 h 13"/>
                <a:gd name="T4" fmla="*/ 0 w 7"/>
                <a:gd name="T5" fmla="*/ 24 h 13"/>
                <a:gd name="T6" fmla="*/ 7 w 7"/>
                <a:gd name="T7" fmla="*/ 29 h 13"/>
                <a:gd name="T8" fmla="*/ 9 w 7"/>
                <a:gd name="T9" fmla="*/ 29 h 13"/>
                <a:gd name="T10" fmla="*/ 10 w 7"/>
                <a:gd name="T11" fmla="*/ 1 h 13"/>
                <a:gd name="T12" fmla="*/ 7 w 7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13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1" y="4"/>
                    <a:pt x="0" y="8"/>
                    <a:pt x="0" y="11"/>
                  </a:cubicBezTo>
                  <a:cubicBezTo>
                    <a:pt x="1" y="12"/>
                    <a:pt x="2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6" y="9"/>
                    <a:pt x="7" y="5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2" name="Freeform 155">
              <a:extLst>
                <a:ext uri="{FF2B5EF4-FFF2-40B4-BE49-F238E27FC236}">
                  <a16:creationId xmlns:a16="http://schemas.microsoft.com/office/drawing/2014/main" id="{0B196352-21C6-47B2-A4C4-96527905CA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73" y="1323"/>
              <a:ext cx="23" cy="24"/>
            </a:xfrm>
            <a:custGeom>
              <a:avLst/>
              <a:gdLst>
                <a:gd name="T0" fmla="*/ 10 w 18"/>
                <a:gd name="T1" fmla="*/ 1 h 19"/>
                <a:gd name="T2" fmla="*/ 0 w 18"/>
                <a:gd name="T3" fmla="*/ 18 h 19"/>
                <a:gd name="T4" fmla="*/ 17 w 18"/>
                <a:gd name="T5" fmla="*/ 38 h 19"/>
                <a:gd name="T6" fmla="*/ 13 w 18"/>
                <a:gd name="T7" fmla="*/ 16 h 19"/>
                <a:gd name="T8" fmla="*/ 10 w 18"/>
                <a:gd name="T9" fmla="*/ 1 h 19"/>
                <a:gd name="T10" fmla="*/ 22 w 18"/>
                <a:gd name="T11" fmla="*/ 0 h 19"/>
                <a:gd name="T12" fmla="*/ 28 w 18"/>
                <a:gd name="T13" fmla="*/ 37 h 19"/>
                <a:gd name="T14" fmla="*/ 37 w 18"/>
                <a:gd name="T15" fmla="*/ 18 h 19"/>
                <a:gd name="T16" fmla="*/ 22 w 18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9">
                  <a:moveTo>
                    <a:pt x="5" y="1"/>
                  </a:moveTo>
                  <a:cubicBezTo>
                    <a:pt x="2" y="3"/>
                    <a:pt x="0" y="6"/>
                    <a:pt x="0" y="9"/>
                  </a:cubicBezTo>
                  <a:cubicBezTo>
                    <a:pt x="0" y="14"/>
                    <a:pt x="3" y="18"/>
                    <a:pt x="8" y="19"/>
                  </a:cubicBezTo>
                  <a:cubicBezTo>
                    <a:pt x="7" y="15"/>
                    <a:pt x="7" y="11"/>
                    <a:pt x="6" y="8"/>
                  </a:cubicBezTo>
                  <a:cubicBezTo>
                    <a:pt x="6" y="6"/>
                    <a:pt x="5" y="3"/>
                    <a:pt x="5" y="1"/>
                  </a:cubicBezTo>
                  <a:moveTo>
                    <a:pt x="10" y="0"/>
                  </a:moveTo>
                  <a:cubicBezTo>
                    <a:pt x="12" y="6"/>
                    <a:pt x="13" y="11"/>
                    <a:pt x="13" y="18"/>
                  </a:cubicBezTo>
                  <a:cubicBezTo>
                    <a:pt x="16" y="16"/>
                    <a:pt x="18" y="13"/>
                    <a:pt x="18" y="9"/>
                  </a:cubicBezTo>
                  <a:cubicBezTo>
                    <a:pt x="18" y="5"/>
                    <a:pt x="15" y="1"/>
                    <a:pt x="10" y="0"/>
                  </a:cubicBezTo>
                </a:path>
              </a:pathLst>
            </a:custGeom>
            <a:solidFill>
              <a:srgbClr val="D5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3" name="Freeform 156">
              <a:extLst>
                <a:ext uri="{FF2B5EF4-FFF2-40B4-BE49-F238E27FC236}">
                  <a16:creationId xmlns:a16="http://schemas.microsoft.com/office/drawing/2014/main" id="{E56D0D8C-8378-49DB-8634-01E8F87A6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1323"/>
              <a:ext cx="11" cy="24"/>
            </a:xfrm>
            <a:custGeom>
              <a:avLst/>
              <a:gdLst>
                <a:gd name="T0" fmla="*/ 11 w 8"/>
                <a:gd name="T1" fmla="*/ 0 h 19"/>
                <a:gd name="T2" fmla="*/ 0 w 8"/>
                <a:gd name="T3" fmla="*/ 1 h 19"/>
                <a:gd name="T4" fmla="*/ 1 w 8"/>
                <a:gd name="T5" fmla="*/ 16 h 19"/>
                <a:gd name="T6" fmla="*/ 8 w 8"/>
                <a:gd name="T7" fmla="*/ 38 h 19"/>
                <a:gd name="T8" fmla="*/ 11 w 8"/>
                <a:gd name="T9" fmla="*/ 38 h 19"/>
                <a:gd name="T10" fmla="*/ 21 w 8"/>
                <a:gd name="T11" fmla="*/ 37 h 19"/>
                <a:gd name="T12" fmla="*/ 14 w 8"/>
                <a:gd name="T13" fmla="*/ 0 h 19"/>
                <a:gd name="T14" fmla="*/ 11 w 8"/>
                <a:gd name="T15" fmla="*/ 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19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3"/>
                    <a:pt x="1" y="6"/>
                    <a:pt x="1" y="8"/>
                  </a:cubicBezTo>
                  <a:cubicBezTo>
                    <a:pt x="2" y="11"/>
                    <a:pt x="2" y="15"/>
                    <a:pt x="3" y="19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8" y="11"/>
                    <a:pt x="7" y="6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4" name="Freeform 157">
              <a:extLst>
                <a:ext uri="{FF2B5EF4-FFF2-40B4-BE49-F238E27FC236}">
                  <a16:creationId xmlns:a16="http://schemas.microsoft.com/office/drawing/2014/main" id="{7A581303-5FFA-4ABF-A4A7-193298AEF1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2" y="1357"/>
              <a:ext cx="15" cy="14"/>
            </a:xfrm>
            <a:custGeom>
              <a:avLst/>
              <a:gdLst>
                <a:gd name="T0" fmla="*/ 1 w 12"/>
                <a:gd name="T1" fmla="*/ 5 h 11"/>
                <a:gd name="T2" fmla="*/ 0 w 12"/>
                <a:gd name="T3" fmla="*/ 13 h 11"/>
                <a:gd name="T4" fmla="*/ 5 w 12"/>
                <a:gd name="T5" fmla="*/ 22 h 11"/>
                <a:gd name="T6" fmla="*/ 1 w 12"/>
                <a:gd name="T7" fmla="*/ 5 h 11"/>
                <a:gd name="T8" fmla="*/ 14 w 12"/>
                <a:gd name="T9" fmla="*/ 0 h 11"/>
                <a:gd name="T10" fmla="*/ 16 w 12"/>
                <a:gd name="T11" fmla="*/ 23 h 11"/>
                <a:gd name="T12" fmla="*/ 16 w 12"/>
                <a:gd name="T13" fmla="*/ 23 h 11"/>
                <a:gd name="T14" fmla="*/ 24 w 12"/>
                <a:gd name="T15" fmla="*/ 13 h 11"/>
                <a:gd name="T16" fmla="*/ 14 w 12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1">
                  <a:moveTo>
                    <a:pt x="1" y="2"/>
                  </a:moveTo>
                  <a:cubicBezTo>
                    <a:pt x="1" y="3"/>
                    <a:pt x="0" y="4"/>
                    <a:pt x="0" y="6"/>
                  </a:cubicBezTo>
                  <a:cubicBezTo>
                    <a:pt x="0" y="7"/>
                    <a:pt x="1" y="9"/>
                    <a:pt x="2" y="10"/>
                  </a:cubicBezTo>
                  <a:cubicBezTo>
                    <a:pt x="2" y="7"/>
                    <a:pt x="1" y="5"/>
                    <a:pt x="1" y="2"/>
                  </a:cubicBezTo>
                  <a:moveTo>
                    <a:pt x="7" y="0"/>
                  </a:moveTo>
                  <a:cubicBezTo>
                    <a:pt x="7" y="4"/>
                    <a:pt x="8" y="7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0" y="11"/>
                    <a:pt x="12" y="8"/>
                    <a:pt x="12" y="6"/>
                  </a:cubicBezTo>
                  <a:cubicBezTo>
                    <a:pt x="12" y="3"/>
                    <a:pt x="10" y="1"/>
                    <a:pt x="7" y="0"/>
                  </a:cubicBezTo>
                </a:path>
              </a:pathLst>
            </a:custGeom>
            <a:solidFill>
              <a:srgbClr val="D5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5" name="Freeform 158">
              <a:extLst>
                <a:ext uri="{FF2B5EF4-FFF2-40B4-BE49-F238E27FC236}">
                  <a16:creationId xmlns:a16="http://schemas.microsoft.com/office/drawing/2014/main" id="{24E9A69B-D9EE-4FFB-BAC1-2DBBCA158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357"/>
              <a:ext cx="9" cy="15"/>
            </a:xfrm>
            <a:custGeom>
              <a:avLst/>
              <a:gdLst>
                <a:gd name="T0" fmla="*/ 10 w 7"/>
                <a:gd name="T1" fmla="*/ 0 h 12"/>
                <a:gd name="T2" fmla="*/ 0 w 7"/>
                <a:gd name="T3" fmla="*/ 5 h 12"/>
                <a:gd name="T4" fmla="*/ 1 w 7"/>
                <a:gd name="T5" fmla="*/ 20 h 12"/>
                <a:gd name="T6" fmla="*/ 10 w 7"/>
                <a:gd name="T7" fmla="*/ 24 h 12"/>
                <a:gd name="T8" fmla="*/ 15 w 7"/>
                <a:gd name="T9" fmla="*/ 23 h 12"/>
                <a:gd name="T10" fmla="*/ 15 w 7"/>
                <a:gd name="T11" fmla="*/ 23 h 12"/>
                <a:gd name="T12" fmla="*/ 13 w 7"/>
                <a:gd name="T13" fmla="*/ 0 h 12"/>
                <a:gd name="T14" fmla="*/ 10 w 7"/>
                <a:gd name="T15" fmla="*/ 0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2">
                  <a:moveTo>
                    <a:pt x="5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5"/>
                    <a:pt x="1" y="7"/>
                    <a:pt x="1" y="10"/>
                  </a:cubicBezTo>
                  <a:cubicBezTo>
                    <a:pt x="2" y="11"/>
                    <a:pt x="3" y="12"/>
                    <a:pt x="5" y="12"/>
                  </a:cubicBezTo>
                  <a:cubicBezTo>
                    <a:pt x="6" y="12"/>
                    <a:pt x="6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7"/>
                    <a:pt x="6" y="4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6" name="Freeform 159">
              <a:extLst>
                <a:ext uri="{FF2B5EF4-FFF2-40B4-BE49-F238E27FC236}">
                  <a16:creationId xmlns:a16="http://schemas.microsoft.com/office/drawing/2014/main" id="{B11A8BDA-5CC1-4B9F-ACE9-711BBC2CE5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4" y="3154"/>
              <a:ext cx="22" cy="21"/>
            </a:xfrm>
            <a:custGeom>
              <a:avLst/>
              <a:gdLst>
                <a:gd name="T0" fmla="*/ 24 w 18"/>
                <a:gd name="T1" fmla="*/ 1 h 17"/>
                <a:gd name="T2" fmla="*/ 22 w 18"/>
                <a:gd name="T3" fmla="*/ 15 h 17"/>
                <a:gd name="T4" fmla="*/ 18 w 18"/>
                <a:gd name="T5" fmla="*/ 32 h 17"/>
                <a:gd name="T6" fmla="*/ 33 w 18"/>
                <a:gd name="T7" fmla="*/ 17 h 17"/>
                <a:gd name="T8" fmla="*/ 24 w 18"/>
                <a:gd name="T9" fmla="*/ 1 h 17"/>
                <a:gd name="T10" fmla="*/ 13 w 18"/>
                <a:gd name="T11" fmla="*/ 0 h 17"/>
                <a:gd name="T12" fmla="*/ 0 w 18"/>
                <a:gd name="T13" fmla="*/ 17 h 17"/>
                <a:gd name="T14" fmla="*/ 7 w 18"/>
                <a:gd name="T15" fmla="*/ 28 h 17"/>
                <a:gd name="T16" fmla="*/ 13 w 18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7">
                  <a:moveTo>
                    <a:pt x="13" y="1"/>
                  </a:moveTo>
                  <a:cubicBezTo>
                    <a:pt x="12" y="3"/>
                    <a:pt x="12" y="6"/>
                    <a:pt x="12" y="8"/>
                  </a:cubicBezTo>
                  <a:cubicBezTo>
                    <a:pt x="11" y="11"/>
                    <a:pt x="10" y="14"/>
                    <a:pt x="10" y="17"/>
                  </a:cubicBezTo>
                  <a:cubicBezTo>
                    <a:pt x="14" y="17"/>
                    <a:pt x="18" y="13"/>
                    <a:pt x="18" y="9"/>
                  </a:cubicBezTo>
                  <a:cubicBezTo>
                    <a:pt x="18" y="5"/>
                    <a:pt x="16" y="2"/>
                    <a:pt x="13" y="1"/>
                  </a:cubicBezTo>
                  <a:moveTo>
                    <a:pt x="7" y="0"/>
                  </a:moveTo>
                  <a:cubicBezTo>
                    <a:pt x="3" y="1"/>
                    <a:pt x="0" y="5"/>
                    <a:pt x="0" y="9"/>
                  </a:cubicBezTo>
                  <a:cubicBezTo>
                    <a:pt x="0" y="11"/>
                    <a:pt x="2" y="14"/>
                    <a:pt x="4" y="15"/>
                  </a:cubicBezTo>
                  <a:cubicBezTo>
                    <a:pt x="5" y="11"/>
                    <a:pt x="6" y="6"/>
                    <a:pt x="7" y="0"/>
                  </a:cubicBezTo>
                </a:path>
              </a:pathLst>
            </a:custGeom>
            <a:solidFill>
              <a:srgbClr val="D5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7" name="Freeform 160">
              <a:extLst>
                <a:ext uri="{FF2B5EF4-FFF2-40B4-BE49-F238E27FC236}">
                  <a16:creationId xmlns:a16="http://schemas.microsoft.com/office/drawing/2014/main" id="{A95C892B-6668-444A-9775-B92F2FF8E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3154"/>
              <a:ext cx="11" cy="21"/>
            </a:xfrm>
            <a:custGeom>
              <a:avLst/>
              <a:gdLst>
                <a:gd name="T0" fmla="*/ 9 w 9"/>
                <a:gd name="T1" fmla="*/ 0 h 17"/>
                <a:gd name="T2" fmla="*/ 6 w 9"/>
                <a:gd name="T3" fmla="*/ 0 h 17"/>
                <a:gd name="T4" fmla="*/ 0 w 9"/>
                <a:gd name="T5" fmla="*/ 28 h 17"/>
                <a:gd name="T6" fmla="*/ 9 w 9"/>
                <a:gd name="T7" fmla="*/ 32 h 17"/>
                <a:gd name="T8" fmla="*/ 11 w 9"/>
                <a:gd name="T9" fmla="*/ 32 h 17"/>
                <a:gd name="T10" fmla="*/ 15 w 9"/>
                <a:gd name="T11" fmla="*/ 15 h 17"/>
                <a:gd name="T12" fmla="*/ 16 w 9"/>
                <a:gd name="T13" fmla="*/ 1 h 17"/>
                <a:gd name="T14" fmla="*/ 9 w 9"/>
                <a:gd name="T15" fmla="*/ 0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17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2" y="6"/>
                    <a:pt x="1" y="11"/>
                    <a:pt x="0" y="15"/>
                  </a:cubicBezTo>
                  <a:cubicBezTo>
                    <a:pt x="1" y="16"/>
                    <a:pt x="3" y="17"/>
                    <a:pt x="5" y="17"/>
                  </a:cubicBezTo>
                  <a:cubicBezTo>
                    <a:pt x="5" y="17"/>
                    <a:pt x="5" y="17"/>
                    <a:pt x="6" y="17"/>
                  </a:cubicBezTo>
                  <a:cubicBezTo>
                    <a:pt x="6" y="14"/>
                    <a:pt x="7" y="11"/>
                    <a:pt x="8" y="8"/>
                  </a:cubicBezTo>
                  <a:cubicBezTo>
                    <a:pt x="8" y="6"/>
                    <a:pt x="8" y="3"/>
                    <a:pt x="9" y="1"/>
                  </a:cubicBezTo>
                  <a:cubicBezTo>
                    <a:pt x="8" y="0"/>
                    <a:pt x="6" y="0"/>
                    <a:pt x="5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8" name="Freeform 161">
              <a:extLst>
                <a:ext uri="{FF2B5EF4-FFF2-40B4-BE49-F238E27FC236}">
                  <a16:creationId xmlns:a16="http://schemas.microsoft.com/office/drawing/2014/main" id="{916576FE-E65F-4660-93AA-246EE7F64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151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DB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9" name="Freeform 162">
              <a:extLst>
                <a:ext uri="{FF2B5EF4-FFF2-40B4-BE49-F238E27FC236}">
                  <a16:creationId xmlns:a16="http://schemas.microsoft.com/office/drawing/2014/main" id="{E99660F0-8C64-4FA9-AAAD-438084F68C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0" y="1510"/>
              <a:ext cx="343" cy="41"/>
            </a:xfrm>
            <a:custGeom>
              <a:avLst/>
              <a:gdLst>
                <a:gd name="T0" fmla="*/ 366 w 272"/>
                <a:gd name="T1" fmla="*/ 21 h 33"/>
                <a:gd name="T2" fmla="*/ 324 w 272"/>
                <a:gd name="T3" fmla="*/ 21 h 33"/>
                <a:gd name="T4" fmla="*/ 324 w 272"/>
                <a:gd name="T5" fmla="*/ 57 h 33"/>
                <a:gd name="T6" fmla="*/ 366 w 272"/>
                <a:gd name="T7" fmla="*/ 52 h 33"/>
                <a:gd name="T8" fmla="*/ 366 w 272"/>
                <a:gd name="T9" fmla="*/ 21 h 33"/>
                <a:gd name="T10" fmla="*/ 231 w 272"/>
                <a:gd name="T11" fmla="*/ 21 h 33"/>
                <a:gd name="T12" fmla="*/ 231 w 272"/>
                <a:gd name="T13" fmla="*/ 63 h 33"/>
                <a:gd name="T14" fmla="*/ 300 w 272"/>
                <a:gd name="T15" fmla="*/ 60 h 33"/>
                <a:gd name="T16" fmla="*/ 300 w 272"/>
                <a:gd name="T17" fmla="*/ 21 h 33"/>
                <a:gd name="T18" fmla="*/ 299 w 272"/>
                <a:gd name="T19" fmla="*/ 21 h 33"/>
                <a:gd name="T20" fmla="*/ 231 w 272"/>
                <a:gd name="T21" fmla="*/ 21 h 33"/>
                <a:gd name="T22" fmla="*/ 382 w 272"/>
                <a:gd name="T23" fmla="*/ 19 h 33"/>
                <a:gd name="T24" fmla="*/ 382 w 272"/>
                <a:gd name="T25" fmla="*/ 19 h 33"/>
                <a:gd name="T26" fmla="*/ 382 w 272"/>
                <a:gd name="T27" fmla="*/ 50 h 33"/>
                <a:gd name="T28" fmla="*/ 382 w 272"/>
                <a:gd name="T29" fmla="*/ 50 h 33"/>
                <a:gd name="T30" fmla="*/ 382 w 272"/>
                <a:gd name="T31" fmla="*/ 19 h 33"/>
                <a:gd name="T32" fmla="*/ 177 w 272"/>
                <a:gd name="T33" fmla="*/ 17 h 33"/>
                <a:gd name="T34" fmla="*/ 177 w 272"/>
                <a:gd name="T35" fmla="*/ 63 h 33"/>
                <a:gd name="T36" fmla="*/ 202 w 272"/>
                <a:gd name="T37" fmla="*/ 63 h 33"/>
                <a:gd name="T38" fmla="*/ 208 w 272"/>
                <a:gd name="T39" fmla="*/ 63 h 33"/>
                <a:gd name="T40" fmla="*/ 208 w 272"/>
                <a:gd name="T41" fmla="*/ 19 h 33"/>
                <a:gd name="T42" fmla="*/ 177 w 272"/>
                <a:gd name="T43" fmla="*/ 17 h 33"/>
                <a:gd name="T44" fmla="*/ 451 w 272"/>
                <a:gd name="T45" fmla="*/ 17 h 33"/>
                <a:gd name="T46" fmla="*/ 390 w 272"/>
                <a:gd name="T47" fmla="*/ 19 h 33"/>
                <a:gd name="T48" fmla="*/ 390 w 272"/>
                <a:gd name="T49" fmla="*/ 48 h 33"/>
                <a:gd name="T50" fmla="*/ 451 w 272"/>
                <a:gd name="T51" fmla="*/ 37 h 33"/>
                <a:gd name="T52" fmla="*/ 451 w 272"/>
                <a:gd name="T53" fmla="*/ 17 h 33"/>
                <a:gd name="T54" fmla="*/ 140 w 272"/>
                <a:gd name="T55" fmla="*/ 15 h 33"/>
                <a:gd name="T56" fmla="*/ 140 w 272"/>
                <a:gd name="T57" fmla="*/ 62 h 33"/>
                <a:gd name="T58" fmla="*/ 169 w 272"/>
                <a:gd name="T59" fmla="*/ 63 h 33"/>
                <a:gd name="T60" fmla="*/ 169 w 272"/>
                <a:gd name="T61" fmla="*/ 17 h 33"/>
                <a:gd name="T62" fmla="*/ 140 w 272"/>
                <a:gd name="T63" fmla="*/ 15 h 33"/>
                <a:gd name="T64" fmla="*/ 546 w 272"/>
                <a:gd name="T65" fmla="*/ 9 h 33"/>
                <a:gd name="T66" fmla="*/ 482 w 272"/>
                <a:gd name="T67" fmla="*/ 15 h 33"/>
                <a:gd name="T68" fmla="*/ 482 w 272"/>
                <a:gd name="T69" fmla="*/ 31 h 33"/>
                <a:gd name="T70" fmla="*/ 546 w 272"/>
                <a:gd name="T71" fmla="*/ 14 h 33"/>
                <a:gd name="T72" fmla="*/ 546 w 272"/>
                <a:gd name="T73" fmla="*/ 9 h 33"/>
                <a:gd name="T74" fmla="*/ 61 w 272"/>
                <a:gd name="T75" fmla="*/ 7 h 33"/>
                <a:gd name="T76" fmla="*/ 61 w 272"/>
                <a:gd name="T77" fmla="*/ 56 h 33"/>
                <a:gd name="T78" fmla="*/ 116 w 272"/>
                <a:gd name="T79" fmla="*/ 60 h 33"/>
                <a:gd name="T80" fmla="*/ 116 w 272"/>
                <a:gd name="T81" fmla="*/ 14 h 33"/>
                <a:gd name="T82" fmla="*/ 61 w 272"/>
                <a:gd name="T83" fmla="*/ 7 h 33"/>
                <a:gd name="T84" fmla="*/ 20 w 272"/>
                <a:gd name="T85" fmla="*/ 1 h 33"/>
                <a:gd name="T86" fmla="*/ 20 w 272"/>
                <a:gd name="T87" fmla="*/ 50 h 33"/>
                <a:gd name="T88" fmla="*/ 47 w 272"/>
                <a:gd name="T89" fmla="*/ 53 h 33"/>
                <a:gd name="T90" fmla="*/ 47 w 272"/>
                <a:gd name="T91" fmla="*/ 6 h 33"/>
                <a:gd name="T92" fmla="*/ 20 w 272"/>
                <a:gd name="T93" fmla="*/ 1 h 33"/>
                <a:gd name="T94" fmla="*/ 0 w 272"/>
                <a:gd name="T95" fmla="*/ 0 h 33"/>
                <a:gd name="T96" fmla="*/ 0 w 272"/>
                <a:gd name="T97" fmla="*/ 46 h 33"/>
                <a:gd name="T98" fmla="*/ 13 w 272"/>
                <a:gd name="T99" fmla="*/ 48 h 33"/>
                <a:gd name="T100" fmla="*/ 13 w 272"/>
                <a:gd name="T101" fmla="*/ 1 h 33"/>
                <a:gd name="T102" fmla="*/ 0 w 272"/>
                <a:gd name="T103" fmla="*/ 0 h 3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72" h="33">
                  <a:moveTo>
                    <a:pt x="182" y="11"/>
                  </a:moveTo>
                  <a:cubicBezTo>
                    <a:pt x="176" y="11"/>
                    <a:pt x="169" y="11"/>
                    <a:pt x="162" y="11"/>
                  </a:cubicBezTo>
                  <a:cubicBezTo>
                    <a:pt x="162" y="30"/>
                    <a:pt x="162" y="30"/>
                    <a:pt x="162" y="30"/>
                  </a:cubicBezTo>
                  <a:cubicBezTo>
                    <a:pt x="169" y="29"/>
                    <a:pt x="176" y="28"/>
                    <a:pt x="182" y="27"/>
                  </a:cubicBezTo>
                  <a:cubicBezTo>
                    <a:pt x="182" y="11"/>
                    <a:pt x="182" y="11"/>
                    <a:pt x="182" y="11"/>
                  </a:cubicBezTo>
                  <a:moveTo>
                    <a:pt x="115" y="11"/>
                  </a:moveTo>
                  <a:cubicBezTo>
                    <a:pt x="115" y="33"/>
                    <a:pt x="115" y="33"/>
                    <a:pt x="115" y="33"/>
                  </a:cubicBezTo>
                  <a:cubicBezTo>
                    <a:pt x="126" y="33"/>
                    <a:pt x="138" y="32"/>
                    <a:pt x="150" y="31"/>
                  </a:cubicBezTo>
                  <a:cubicBezTo>
                    <a:pt x="150" y="11"/>
                    <a:pt x="150" y="11"/>
                    <a:pt x="150" y="11"/>
                  </a:cubicBezTo>
                  <a:cubicBezTo>
                    <a:pt x="150" y="11"/>
                    <a:pt x="150" y="11"/>
                    <a:pt x="149" y="11"/>
                  </a:cubicBezTo>
                  <a:cubicBezTo>
                    <a:pt x="138" y="11"/>
                    <a:pt x="127" y="11"/>
                    <a:pt x="115" y="11"/>
                  </a:cubicBezTo>
                  <a:moveTo>
                    <a:pt x="190" y="10"/>
                  </a:moveTo>
                  <a:cubicBezTo>
                    <a:pt x="190" y="10"/>
                    <a:pt x="190" y="10"/>
                    <a:pt x="190" y="10"/>
                  </a:cubicBezTo>
                  <a:cubicBezTo>
                    <a:pt x="190" y="26"/>
                    <a:pt x="190" y="26"/>
                    <a:pt x="190" y="26"/>
                  </a:cubicBezTo>
                  <a:cubicBezTo>
                    <a:pt x="190" y="26"/>
                    <a:pt x="190" y="26"/>
                    <a:pt x="190" y="26"/>
                  </a:cubicBezTo>
                  <a:cubicBezTo>
                    <a:pt x="190" y="10"/>
                    <a:pt x="190" y="10"/>
                    <a:pt x="190" y="10"/>
                  </a:cubicBezTo>
                  <a:moveTo>
                    <a:pt x="88" y="9"/>
                  </a:moveTo>
                  <a:cubicBezTo>
                    <a:pt x="88" y="33"/>
                    <a:pt x="88" y="33"/>
                    <a:pt x="88" y="33"/>
                  </a:cubicBezTo>
                  <a:cubicBezTo>
                    <a:pt x="92" y="33"/>
                    <a:pt x="97" y="33"/>
                    <a:pt x="101" y="33"/>
                  </a:cubicBezTo>
                  <a:cubicBezTo>
                    <a:pt x="102" y="33"/>
                    <a:pt x="103" y="33"/>
                    <a:pt x="104" y="33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99" y="10"/>
                    <a:pt x="93" y="10"/>
                    <a:pt x="88" y="9"/>
                  </a:cubicBezTo>
                  <a:moveTo>
                    <a:pt x="225" y="9"/>
                  </a:moveTo>
                  <a:cubicBezTo>
                    <a:pt x="215" y="9"/>
                    <a:pt x="205" y="10"/>
                    <a:pt x="194" y="10"/>
                  </a:cubicBezTo>
                  <a:cubicBezTo>
                    <a:pt x="194" y="25"/>
                    <a:pt x="194" y="25"/>
                    <a:pt x="194" y="25"/>
                  </a:cubicBezTo>
                  <a:cubicBezTo>
                    <a:pt x="204" y="24"/>
                    <a:pt x="214" y="22"/>
                    <a:pt x="225" y="19"/>
                  </a:cubicBezTo>
                  <a:cubicBezTo>
                    <a:pt x="225" y="9"/>
                    <a:pt x="225" y="9"/>
                    <a:pt x="225" y="9"/>
                  </a:cubicBezTo>
                  <a:moveTo>
                    <a:pt x="70" y="8"/>
                  </a:moveTo>
                  <a:cubicBezTo>
                    <a:pt x="70" y="32"/>
                    <a:pt x="70" y="32"/>
                    <a:pt x="70" y="32"/>
                  </a:cubicBezTo>
                  <a:cubicBezTo>
                    <a:pt x="75" y="32"/>
                    <a:pt x="79" y="33"/>
                    <a:pt x="84" y="33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79" y="9"/>
                    <a:pt x="75" y="9"/>
                    <a:pt x="70" y="8"/>
                  </a:cubicBezTo>
                  <a:moveTo>
                    <a:pt x="272" y="5"/>
                  </a:moveTo>
                  <a:cubicBezTo>
                    <a:pt x="266" y="6"/>
                    <a:pt x="255" y="7"/>
                    <a:pt x="240" y="8"/>
                  </a:cubicBezTo>
                  <a:cubicBezTo>
                    <a:pt x="240" y="16"/>
                    <a:pt x="240" y="16"/>
                    <a:pt x="240" y="16"/>
                  </a:cubicBezTo>
                  <a:cubicBezTo>
                    <a:pt x="250" y="13"/>
                    <a:pt x="261" y="10"/>
                    <a:pt x="272" y="7"/>
                  </a:cubicBezTo>
                  <a:cubicBezTo>
                    <a:pt x="272" y="5"/>
                    <a:pt x="272" y="5"/>
                    <a:pt x="272" y="5"/>
                  </a:cubicBezTo>
                  <a:moveTo>
                    <a:pt x="30" y="4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9" y="30"/>
                    <a:pt x="48" y="31"/>
                    <a:pt x="58" y="31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48" y="6"/>
                    <a:pt x="39" y="5"/>
                    <a:pt x="30" y="4"/>
                  </a:cubicBezTo>
                  <a:moveTo>
                    <a:pt x="10" y="1"/>
                  </a:moveTo>
                  <a:cubicBezTo>
                    <a:pt x="10" y="26"/>
                    <a:pt x="10" y="26"/>
                    <a:pt x="10" y="26"/>
                  </a:cubicBezTo>
                  <a:cubicBezTo>
                    <a:pt x="14" y="26"/>
                    <a:pt x="18" y="27"/>
                    <a:pt x="23" y="28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8" y="3"/>
                    <a:pt x="14" y="2"/>
                    <a:pt x="10" y="1"/>
                  </a:cubicBezTo>
                  <a:moveTo>
                    <a:pt x="0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2" y="25"/>
                    <a:pt x="4" y="25"/>
                    <a:pt x="6" y="2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0" name="Freeform 163">
              <a:extLst>
                <a:ext uri="{FF2B5EF4-FFF2-40B4-BE49-F238E27FC236}">
                  <a16:creationId xmlns:a16="http://schemas.microsoft.com/office/drawing/2014/main" id="{A7BEE45B-8038-41B0-9DC9-4B93DE5226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02" y="1490"/>
              <a:ext cx="78" cy="50"/>
            </a:xfrm>
            <a:custGeom>
              <a:avLst/>
              <a:gdLst>
                <a:gd name="T0" fmla="*/ 53 w 62"/>
                <a:gd name="T1" fmla="*/ 16 h 40"/>
                <a:gd name="T2" fmla="*/ 53 w 62"/>
                <a:gd name="T3" fmla="*/ 64 h 40"/>
                <a:gd name="T4" fmla="*/ 123 w 62"/>
                <a:gd name="T5" fmla="*/ 79 h 40"/>
                <a:gd name="T6" fmla="*/ 123 w 62"/>
                <a:gd name="T7" fmla="*/ 31 h 40"/>
                <a:gd name="T8" fmla="*/ 53 w 62"/>
                <a:gd name="T9" fmla="*/ 16 h 40"/>
                <a:gd name="T10" fmla="*/ 0 w 62"/>
                <a:gd name="T11" fmla="*/ 0 h 40"/>
                <a:gd name="T12" fmla="*/ 0 w 62"/>
                <a:gd name="T13" fmla="*/ 51 h 40"/>
                <a:gd name="T14" fmla="*/ 44 w 62"/>
                <a:gd name="T15" fmla="*/ 63 h 40"/>
                <a:gd name="T16" fmla="*/ 44 w 62"/>
                <a:gd name="T17" fmla="*/ 14 h 40"/>
                <a:gd name="T18" fmla="*/ 0 w 62"/>
                <a:gd name="T19" fmla="*/ 0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40">
                  <a:moveTo>
                    <a:pt x="26" y="8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36" y="35"/>
                    <a:pt x="48" y="38"/>
                    <a:pt x="62" y="40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50" y="13"/>
                    <a:pt x="37" y="11"/>
                    <a:pt x="26" y="8"/>
                  </a:cubicBezTo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6" y="27"/>
                    <a:pt x="13" y="29"/>
                    <a:pt x="22" y="32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5" y="4"/>
                    <a:pt x="7" y="2"/>
                    <a:pt x="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1" name="Freeform 164">
              <a:extLst>
                <a:ext uri="{FF2B5EF4-FFF2-40B4-BE49-F238E27FC236}">
                  <a16:creationId xmlns:a16="http://schemas.microsoft.com/office/drawing/2014/main" id="{F926B004-1B67-4161-B2DF-3E5B067A8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514"/>
              <a:ext cx="9" cy="32"/>
            </a:xfrm>
            <a:custGeom>
              <a:avLst/>
              <a:gdLst>
                <a:gd name="T0" fmla="*/ 0 w 7"/>
                <a:gd name="T1" fmla="*/ 0 h 26"/>
                <a:gd name="T2" fmla="*/ 0 w 7"/>
                <a:gd name="T3" fmla="*/ 47 h 26"/>
                <a:gd name="T4" fmla="*/ 15 w 7"/>
                <a:gd name="T5" fmla="*/ 48 h 26"/>
                <a:gd name="T6" fmla="*/ 15 w 7"/>
                <a:gd name="T7" fmla="*/ 1 h 26"/>
                <a:gd name="T8" fmla="*/ 0 w 7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6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2" y="25"/>
                    <a:pt x="5" y="25"/>
                    <a:pt x="7" y="2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2" name="Freeform 165">
              <a:extLst>
                <a:ext uri="{FF2B5EF4-FFF2-40B4-BE49-F238E27FC236}">
                  <a16:creationId xmlns:a16="http://schemas.microsoft.com/office/drawing/2014/main" id="{DC29FB85-D291-497E-8915-54A48D2F39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3" y="1519"/>
              <a:ext cx="15" cy="31"/>
            </a:xfrm>
            <a:custGeom>
              <a:avLst/>
              <a:gdLst>
                <a:gd name="T0" fmla="*/ 13 w 12"/>
                <a:gd name="T1" fmla="*/ 1 h 25"/>
                <a:gd name="T2" fmla="*/ 13 w 12"/>
                <a:gd name="T3" fmla="*/ 47 h 25"/>
                <a:gd name="T4" fmla="*/ 24 w 12"/>
                <a:gd name="T5" fmla="*/ 47 h 25"/>
                <a:gd name="T6" fmla="*/ 24 w 12"/>
                <a:gd name="T7" fmla="*/ 1 h 25"/>
                <a:gd name="T8" fmla="*/ 13 w 12"/>
                <a:gd name="T9" fmla="*/ 1 h 25"/>
                <a:gd name="T10" fmla="*/ 0 w 12"/>
                <a:gd name="T11" fmla="*/ 0 h 25"/>
                <a:gd name="T12" fmla="*/ 0 w 12"/>
                <a:gd name="T13" fmla="*/ 46 h 25"/>
                <a:gd name="T14" fmla="*/ 5 w 12"/>
                <a:gd name="T15" fmla="*/ 47 h 25"/>
                <a:gd name="T16" fmla="*/ 5 w 12"/>
                <a:gd name="T17" fmla="*/ 0 h 25"/>
                <a:gd name="T18" fmla="*/ 0 w 12"/>
                <a:gd name="T19" fmla="*/ 0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25">
                  <a:moveTo>
                    <a:pt x="6" y="1"/>
                  </a:moveTo>
                  <a:cubicBezTo>
                    <a:pt x="6" y="25"/>
                    <a:pt x="6" y="25"/>
                    <a:pt x="6" y="25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1"/>
                    <a:pt x="8" y="1"/>
                    <a:pt x="6" y="1"/>
                  </a:cubicBezTo>
                  <a:moveTo>
                    <a:pt x="0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2" y="2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3" name="Freeform 166">
              <a:extLst>
                <a:ext uri="{FF2B5EF4-FFF2-40B4-BE49-F238E27FC236}">
                  <a16:creationId xmlns:a16="http://schemas.microsoft.com/office/drawing/2014/main" id="{6EC8AE82-48CE-43D6-89EB-8A66E1C2D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522"/>
              <a:ext cx="9" cy="29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47 h 23"/>
                <a:gd name="T4" fmla="*/ 15 w 7"/>
                <a:gd name="T5" fmla="*/ 47 h 23"/>
                <a:gd name="T6" fmla="*/ 15 w 7"/>
                <a:gd name="T7" fmla="*/ 1 h 23"/>
                <a:gd name="T8" fmla="*/ 0 w 7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2" y="23"/>
                    <a:pt x="5" y="23"/>
                    <a:pt x="7" y="2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2" y="0"/>
                    <a:pt x="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4" name="Freeform 167">
              <a:extLst>
                <a:ext uri="{FF2B5EF4-FFF2-40B4-BE49-F238E27FC236}">
                  <a16:creationId xmlns:a16="http://schemas.microsoft.com/office/drawing/2014/main" id="{6D438D6C-1CFD-44E9-8DE8-BF71413246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69" y="1524"/>
              <a:ext cx="15" cy="25"/>
            </a:xfrm>
            <a:custGeom>
              <a:avLst/>
              <a:gdLst>
                <a:gd name="T0" fmla="*/ 5 w 12"/>
                <a:gd name="T1" fmla="*/ 0 h 20"/>
                <a:gd name="T2" fmla="*/ 0 w 12"/>
                <a:gd name="T3" fmla="*/ 0 h 20"/>
                <a:gd name="T4" fmla="*/ 0 w 12"/>
                <a:gd name="T5" fmla="*/ 39 h 20"/>
                <a:gd name="T6" fmla="*/ 5 w 12"/>
                <a:gd name="T7" fmla="*/ 39 h 20"/>
                <a:gd name="T8" fmla="*/ 5 w 12"/>
                <a:gd name="T9" fmla="*/ 0 h 20"/>
                <a:gd name="T10" fmla="*/ 24 w 12"/>
                <a:gd name="T11" fmla="*/ 0 h 20"/>
                <a:gd name="T12" fmla="*/ 13 w 12"/>
                <a:gd name="T13" fmla="*/ 0 h 20"/>
                <a:gd name="T14" fmla="*/ 13 w 12"/>
                <a:gd name="T15" fmla="*/ 38 h 20"/>
                <a:gd name="T16" fmla="*/ 24 w 12"/>
                <a:gd name="T17" fmla="*/ 38 h 20"/>
                <a:gd name="T18" fmla="*/ 24 w 12"/>
                <a:gd name="T19" fmla="*/ 0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2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12" y="0"/>
                  </a:moveTo>
                  <a:cubicBezTo>
                    <a:pt x="10" y="0"/>
                    <a:pt x="8" y="0"/>
                    <a:pt x="6" y="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8" y="19"/>
                    <a:pt x="10" y="19"/>
                    <a:pt x="12" y="1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5" name="Freeform 168">
              <a:extLst>
                <a:ext uri="{FF2B5EF4-FFF2-40B4-BE49-F238E27FC236}">
                  <a16:creationId xmlns:a16="http://schemas.microsoft.com/office/drawing/2014/main" id="{D2DBB2F6-773B-48A0-B4F1-6B70CC898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1522"/>
              <a:ext cx="10" cy="22"/>
            </a:xfrm>
            <a:custGeom>
              <a:avLst/>
              <a:gdLst>
                <a:gd name="T0" fmla="*/ 16 w 8"/>
                <a:gd name="T1" fmla="*/ 0 h 17"/>
                <a:gd name="T2" fmla="*/ 0 w 8"/>
                <a:gd name="T3" fmla="*/ 1 h 17"/>
                <a:gd name="T4" fmla="*/ 0 w 8"/>
                <a:gd name="T5" fmla="*/ 36 h 17"/>
                <a:gd name="T6" fmla="*/ 16 w 8"/>
                <a:gd name="T7" fmla="*/ 35 h 17"/>
                <a:gd name="T8" fmla="*/ 16 w 8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7"/>
                    <a:pt x="5" y="17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6" name="Freeform 169">
              <a:extLst>
                <a:ext uri="{FF2B5EF4-FFF2-40B4-BE49-F238E27FC236}">
                  <a16:creationId xmlns:a16="http://schemas.microsoft.com/office/drawing/2014/main" id="{57082A47-CA94-4B79-B0D3-50D5C589EB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64" y="1520"/>
              <a:ext cx="19" cy="14"/>
            </a:xfrm>
            <a:custGeom>
              <a:avLst/>
              <a:gdLst>
                <a:gd name="T0" fmla="*/ 18 w 15"/>
                <a:gd name="T1" fmla="*/ 0 h 11"/>
                <a:gd name="T2" fmla="*/ 0 w 15"/>
                <a:gd name="T3" fmla="*/ 1 h 11"/>
                <a:gd name="T4" fmla="*/ 0 w 15"/>
                <a:gd name="T5" fmla="*/ 23 h 11"/>
                <a:gd name="T6" fmla="*/ 18 w 15"/>
                <a:gd name="T7" fmla="*/ 18 h 11"/>
                <a:gd name="T8" fmla="*/ 18 w 15"/>
                <a:gd name="T9" fmla="*/ 0 h 11"/>
                <a:gd name="T10" fmla="*/ 30 w 15"/>
                <a:gd name="T11" fmla="*/ 0 h 11"/>
                <a:gd name="T12" fmla="*/ 25 w 15"/>
                <a:gd name="T13" fmla="*/ 0 h 11"/>
                <a:gd name="T14" fmla="*/ 25 w 15"/>
                <a:gd name="T15" fmla="*/ 17 h 11"/>
                <a:gd name="T16" fmla="*/ 30 w 15"/>
                <a:gd name="T17" fmla="*/ 17 h 11"/>
                <a:gd name="T18" fmla="*/ 30 w 15"/>
                <a:gd name="T19" fmla="*/ 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11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1"/>
                    <a:pt x="6" y="10"/>
                    <a:pt x="9" y="9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7" name="Freeform 170">
              <a:extLst>
                <a:ext uri="{FF2B5EF4-FFF2-40B4-BE49-F238E27FC236}">
                  <a16:creationId xmlns:a16="http://schemas.microsoft.com/office/drawing/2014/main" id="{39E9831E-9599-482F-8A31-13852E961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1456"/>
              <a:ext cx="56" cy="64"/>
            </a:xfrm>
            <a:custGeom>
              <a:avLst/>
              <a:gdLst>
                <a:gd name="T0" fmla="*/ 0 w 45"/>
                <a:gd name="T1" fmla="*/ 0 h 51"/>
                <a:gd name="T2" fmla="*/ 70 w 45"/>
                <a:gd name="T3" fmla="*/ 94 h 51"/>
                <a:gd name="T4" fmla="*/ 87 w 45"/>
                <a:gd name="T5" fmla="*/ 100 h 51"/>
                <a:gd name="T6" fmla="*/ 87 w 45"/>
                <a:gd name="T7" fmla="*/ 49 h 51"/>
                <a:gd name="T8" fmla="*/ 0 w 45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1">
                  <a:moveTo>
                    <a:pt x="0" y="0"/>
                  </a:moveTo>
                  <a:cubicBezTo>
                    <a:pt x="0" y="0"/>
                    <a:pt x="4" y="17"/>
                    <a:pt x="36" y="48"/>
                  </a:cubicBezTo>
                  <a:cubicBezTo>
                    <a:pt x="36" y="48"/>
                    <a:pt x="39" y="49"/>
                    <a:pt x="45" y="51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28" y="18"/>
                    <a:pt x="12" y="10"/>
                    <a:pt x="0" y="0"/>
                  </a:cubicBezTo>
                </a:path>
              </a:pathLst>
            </a:custGeom>
            <a:solidFill>
              <a:srgbClr val="DB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8" name="Freeform 171">
              <a:extLst>
                <a:ext uri="{FF2B5EF4-FFF2-40B4-BE49-F238E27FC236}">
                  <a16:creationId xmlns:a16="http://schemas.microsoft.com/office/drawing/2014/main" id="{F1D54695-933B-42A7-A22F-7E93C9BB85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6" y="1487"/>
              <a:ext cx="432" cy="35"/>
            </a:xfrm>
            <a:custGeom>
              <a:avLst/>
              <a:gdLst>
                <a:gd name="T0" fmla="*/ 690 w 342"/>
                <a:gd name="T1" fmla="*/ 45 h 28"/>
                <a:gd name="T2" fmla="*/ 681 w 342"/>
                <a:gd name="T3" fmla="*/ 45 h 28"/>
                <a:gd name="T4" fmla="*/ 681 w 342"/>
                <a:gd name="T5" fmla="*/ 49 h 28"/>
                <a:gd name="T6" fmla="*/ 690 w 342"/>
                <a:gd name="T7" fmla="*/ 45 h 28"/>
                <a:gd name="T8" fmla="*/ 690 w 342"/>
                <a:gd name="T9" fmla="*/ 45 h 28"/>
                <a:gd name="T10" fmla="*/ 0 w 342"/>
                <a:gd name="T11" fmla="*/ 0 h 28"/>
                <a:gd name="T12" fmla="*/ 0 w 342"/>
                <a:gd name="T13" fmla="*/ 51 h 28"/>
                <a:gd name="T14" fmla="*/ 8 w 342"/>
                <a:gd name="T15" fmla="*/ 55 h 28"/>
                <a:gd name="T16" fmla="*/ 8 w 342"/>
                <a:gd name="T17" fmla="*/ 5 h 28"/>
                <a:gd name="T18" fmla="*/ 0 w 342"/>
                <a:gd name="T19" fmla="*/ 0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2" h="28">
                  <a:moveTo>
                    <a:pt x="342" y="23"/>
                  </a:moveTo>
                  <a:cubicBezTo>
                    <a:pt x="341" y="23"/>
                    <a:pt x="340" y="23"/>
                    <a:pt x="338" y="23"/>
                  </a:cubicBezTo>
                  <a:cubicBezTo>
                    <a:pt x="338" y="25"/>
                    <a:pt x="338" y="25"/>
                    <a:pt x="338" y="25"/>
                  </a:cubicBezTo>
                  <a:cubicBezTo>
                    <a:pt x="339" y="24"/>
                    <a:pt x="341" y="24"/>
                    <a:pt x="342" y="23"/>
                  </a:cubicBezTo>
                  <a:cubicBezTo>
                    <a:pt x="342" y="23"/>
                    <a:pt x="342" y="23"/>
                    <a:pt x="342" y="23"/>
                  </a:cubicBezTo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3" y="27"/>
                    <a:pt x="4" y="28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9" name="Freeform 172">
              <a:extLst>
                <a:ext uri="{FF2B5EF4-FFF2-40B4-BE49-F238E27FC236}">
                  <a16:creationId xmlns:a16="http://schemas.microsoft.com/office/drawing/2014/main" id="{FD313DC6-6A04-4EAF-A392-5C4DB434C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499"/>
              <a:ext cx="5" cy="32"/>
            </a:xfrm>
            <a:custGeom>
              <a:avLst/>
              <a:gdLst>
                <a:gd name="T0" fmla="*/ 0 w 4"/>
                <a:gd name="T1" fmla="*/ 0 h 26"/>
                <a:gd name="T2" fmla="*/ 0 w 4"/>
                <a:gd name="T3" fmla="*/ 47 h 26"/>
                <a:gd name="T4" fmla="*/ 8 w 4"/>
                <a:gd name="T5" fmla="*/ 48 h 26"/>
                <a:gd name="T6" fmla="*/ 8 w 4"/>
                <a:gd name="T7" fmla="*/ 1 h 26"/>
                <a:gd name="T8" fmla="*/ 0 w 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6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0" name="Freeform 173">
              <a:extLst>
                <a:ext uri="{FF2B5EF4-FFF2-40B4-BE49-F238E27FC236}">
                  <a16:creationId xmlns:a16="http://schemas.microsoft.com/office/drawing/2014/main" id="{9A3404F8-3FA4-4159-B092-716C2FD9D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511"/>
              <a:ext cx="5" cy="31"/>
            </a:xfrm>
            <a:custGeom>
              <a:avLst/>
              <a:gdLst>
                <a:gd name="T0" fmla="*/ 0 w 4"/>
                <a:gd name="T1" fmla="*/ 0 h 25"/>
                <a:gd name="T2" fmla="*/ 0 w 4"/>
                <a:gd name="T3" fmla="*/ 46 h 25"/>
                <a:gd name="T4" fmla="*/ 8 w 4"/>
                <a:gd name="T5" fmla="*/ 47 h 25"/>
                <a:gd name="T6" fmla="*/ 8 w 4"/>
                <a:gd name="T7" fmla="*/ 0 h 25"/>
                <a:gd name="T8" fmla="*/ 0 w 4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5">
                  <a:moveTo>
                    <a:pt x="0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1" y="24"/>
                    <a:pt x="3" y="25"/>
                    <a:pt x="4" y="2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1" name="Freeform 174">
              <a:extLst>
                <a:ext uri="{FF2B5EF4-FFF2-40B4-BE49-F238E27FC236}">
                  <a16:creationId xmlns:a16="http://schemas.microsoft.com/office/drawing/2014/main" id="{6D57674F-DB01-452B-8124-5D4B1EF5F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519"/>
              <a:ext cx="5" cy="31"/>
            </a:xfrm>
            <a:custGeom>
              <a:avLst/>
              <a:gdLst>
                <a:gd name="T0" fmla="*/ 0 w 4"/>
                <a:gd name="T1" fmla="*/ 0 h 25"/>
                <a:gd name="T2" fmla="*/ 0 w 4"/>
                <a:gd name="T3" fmla="*/ 47 h 25"/>
                <a:gd name="T4" fmla="*/ 8 w 4"/>
                <a:gd name="T5" fmla="*/ 47 h 25"/>
                <a:gd name="T6" fmla="*/ 8 w 4"/>
                <a:gd name="T7" fmla="*/ 1 h 25"/>
                <a:gd name="T8" fmla="*/ 0 w 4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5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" y="25"/>
                    <a:pt x="3" y="25"/>
                    <a:pt x="4" y="2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2" name="Freeform 175">
              <a:extLst>
                <a:ext uri="{FF2B5EF4-FFF2-40B4-BE49-F238E27FC236}">
                  <a16:creationId xmlns:a16="http://schemas.microsoft.com/office/drawing/2014/main" id="{5DF817FB-C0D9-4886-8925-CB7A755F7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1521"/>
              <a:ext cx="5" cy="30"/>
            </a:xfrm>
            <a:custGeom>
              <a:avLst/>
              <a:gdLst>
                <a:gd name="T0" fmla="*/ 0 w 4"/>
                <a:gd name="T1" fmla="*/ 0 h 24"/>
                <a:gd name="T2" fmla="*/ 0 w 4"/>
                <a:gd name="T3" fmla="*/ 48 h 24"/>
                <a:gd name="T4" fmla="*/ 8 w 4"/>
                <a:gd name="T5" fmla="*/ 48 h 24"/>
                <a:gd name="T6" fmla="*/ 8 w 4"/>
                <a:gd name="T7" fmla="*/ 0 h 24"/>
                <a:gd name="T8" fmla="*/ 0 w 4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4">
                  <a:moveTo>
                    <a:pt x="0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1" y="24"/>
                    <a:pt x="3" y="24"/>
                    <a:pt x="4" y="2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3" name="Freeform 176">
              <a:extLst>
                <a:ext uri="{FF2B5EF4-FFF2-40B4-BE49-F238E27FC236}">
                  <a16:creationId xmlns:a16="http://schemas.microsoft.com/office/drawing/2014/main" id="{5B20AA8F-E8DC-491D-9E31-E97B2F018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524"/>
              <a:ext cx="5" cy="25"/>
            </a:xfrm>
            <a:custGeom>
              <a:avLst/>
              <a:gdLst>
                <a:gd name="T0" fmla="*/ 8 w 4"/>
                <a:gd name="T1" fmla="*/ 0 h 20"/>
                <a:gd name="T2" fmla="*/ 0 w 4"/>
                <a:gd name="T3" fmla="*/ 0 h 20"/>
                <a:gd name="T4" fmla="*/ 0 w 4"/>
                <a:gd name="T5" fmla="*/ 39 h 20"/>
                <a:gd name="T6" fmla="*/ 8 w 4"/>
                <a:gd name="T7" fmla="*/ 38 h 20"/>
                <a:gd name="T8" fmla="*/ 8 w 4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0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3" y="20"/>
                    <a:pt x="4" y="1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4" name="Freeform 177">
              <a:extLst>
                <a:ext uri="{FF2B5EF4-FFF2-40B4-BE49-F238E27FC236}">
                  <a16:creationId xmlns:a16="http://schemas.microsoft.com/office/drawing/2014/main" id="{76A91E20-F8E2-4C44-908C-DFCA21EB6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522"/>
              <a:ext cx="6" cy="20"/>
            </a:xfrm>
            <a:custGeom>
              <a:avLst/>
              <a:gdLst>
                <a:gd name="T0" fmla="*/ 14 w 4"/>
                <a:gd name="T1" fmla="*/ 0 h 16"/>
                <a:gd name="T2" fmla="*/ 0 w 4"/>
                <a:gd name="T3" fmla="*/ 0 h 16"/>
                <a:gd name="T4" fmla="*/ 0 w 4"/>
                <a:gd name="T5" fmla="*/ 31 h 16"/>
                <a:gd name="T6" fmla="*/ 14 w 4"/>
                <a:gd name="T7" fmla="*/ 30 h 16"/>
                <a:gd name="T8" fmla="*/ 14 w 4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3" y="16"/>
                    <a:pt x="4" y="15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5" name="Freeform 178">
              <a:extLst>
                <a:ext uri="{FF2B5EF4-FFF2-40B4-BE49-F238E27FC236}">
                  <a16:creationId xmlns:a16="http://schemas.microsoft.com/office/drawing/2014/main" id="{ADACE14F-83C6-4780-836B-47931ACE7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520"/>
              <a:ext cx="5" cy="11"/>
            </a:xfrm>
            <a:custGeom>
              <a:avLst/>
              <a:gdLst>
                <a:gd name="T0" fmla="*/ 8 w 4"/>
                <a:gd name="T1" fmla="*/ 0 h 9"/>
                <a:gd name="T2" fmla="*/ 0 w 4"/>
                <a:gd name="T3" fmla="*/ 0 h 9"/>
                <a:gd name="T4" fmla="*/ 0 w 4"/>
                <a:gd name="T5" fmla="*/ 16 h 9"/>
                <a:gd name="T6" fmla="*/ 8 w 4"/>
                <a:gd name="T7" fmla="*/ 15 h 9"/>
                <a:gd name="T8" fmla="*/ 8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3" y="9"/>
                    <a:pt x="4" y="8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6" name="Freeform 179">
              <a:extLst>
                <a:ext uri="{FF2B5EF4-FFF2-40B4-BE49-F238E27FC236}">
                  <a16:creationId xmlns:a16="http://schemas.microsoft.com/office/drawing/2014/main" id="{60832F60-3E21-4FF0-9179-224454C8A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522"/>
              <a:ext cx="5" cy="29"/>
            </a:xfrm>
            <a:custGeom>
              <a:avLst/>
              <a:gdLst>
                <a:gd name="T0" fmla="*/ 0 w 4"/>
                <a:gd name="T1" fmla="*/ 0 h 23"/>
                <a:gd name="T2" fmla="*/ 0 w 4"/>
                <a:gd name="T3" fmla="*/ 47 h 23"/>
                <a:gd name="T4" fmla="*/ 8 w 4"/>
                <a:gd name="T5" fmla="*/ 47 h 23"/>
                <a:gd name="T6" fmla="*/ 8 w 4"/>
                <a:gd name="T7" fmla="*/ 0 h 23"/>
                <a:gd name="T8" fmla="*/ 0 w 4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3" y="23"/>
                    <a:pt x="4" y="2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7" name="Freeform 180">
              <a:extLst>
                <a:ext uri="{FF2B5EF4-FFF2-40B4-BE49-F238E27FC236}">
                  <a16:creationId xmlns:a16="http://schemas.microsoft.com/office/drawing/2014/main" id="{65922B6A-3F5A-45F9-9B04-8F8B59A96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1430"/>
              <a:ext cx="49" cy="45"/>
            </a:xfrm>
            <a:custGeom>
              <a:avLst/>
              <a:gdLst>
                <a:gd name="T0" fmla="*/ 78 w 39"/>
                <a:gd name="T1" fmla="*/ 0 h 36"/>
                <a:gd name="T2" fmla="*/ 0 w 39"/>
                <a:gd name="T3" fmla="*/ 51 h 36"/>
                <a:gd name="T4" fmla="*/ 0 w 39"/>
                <a:gd name="T5" fmla="*/ 70 h 36"/>
                <a:gd name="T6" fmla="*/ 75 w 39"/>
                <a:gd name="T7" fmla="*/ 54 h 36"/>
                <a:gd name="T8" fmla="*/ 78 w 39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6">
                  <a:moveTo>
                    <a:pt x="39" y="0"/>
                  </a:moveTo>
                  <a:cubicBezTo>
                    <a:pt x="33" y="11"/>
                    <a:pt x="19" y="19"/>
                    <a:pt x="0" y="2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4" y="31"/>
                    <a:pt x="38" y="27"/>
                    <a:pt x="38" y="27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DB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8" name="Freeform 181">
              <a:extLst>
                <a:ext uri="{FF2B5EF4-FFF2-40B4-BE49-F238E27FC236}">
                  <a16:creationId xmlns:a16="http://schemas.microsoft.com/office/drawing/2014/main" id="{A37AD173-C032-4ACD-A00B-15117B84F2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8" y="1464"/>
              <a:ext cx="255" cy="26"/>
            </a:xfrm>
            <a:custGeom>
              <a:avLst/>
              <a:gdLst>
                <a:gd name="T0" fmla="*/ 37 w 202"/>
                <a:gd name="T1" fmla="*/ 33 h 21"/>
                <a:gd name="T2" fmla="*/ 37 w 202"/>
                <a:gd name="T3" fmla="*/ 37 h 21"/>
                <a:gd name="T4" fmla="*/ 71 w 202"/>
                <a:gd name="T5" fmla="*/ 38 h 21"/>
                <a:gd name="T6" fmla="*/ 71 w 202"/>
                <a:gd name="T7" fmla="*/ 33 h 21"/>
                <a:gd name="T8" fmla="*/ 37 w 202"/>
                <a:gd name="T9" fmla="*/ 33 h 21"/>
                <a:gd name="T10" fmla="*/ 0 w 202"/>
                <a:gd name="T11" fmla="*/ 32 h 21"/>
                <a:gd name="T12" fmla="*/ 29 w 202"/>
                <a:gd name="T13" fmla="*/ 33 h 21"/>
                <a:gd name="T14" fmla="*/ 29 w 202"/>
                <a:gd name="T15" fmla="*/ 32 h 21"/>
                <a:gd name="T16" fmla="*/ 0 w 202"/>
                <a:gd name="T17" fmla="*/ 32 h 21"/>
                <a:gd name="T18" fmla="*/ 162 w 202"/>
                <a:gd name="T19" fmla="*/ 32 h 21"/>
                <a:gd name="T20" fmla="*/ 91 w 202"/>
                <a:gd name="T21" fmla="*/ 33 h 21"/>
                <a:gd name="T22" fmla="*/ 91 w 202"/>
                <a:gd name="T23" fmla="*/ 38 h 21"/>
                <a:gd name="T24" fmla="*/ 151 w 202"/>
                <a:gd name="T25" fmla="*/ 40 h 21"/>
                <a:gd name="T26" fmla="*/ 162 w 202"/>
                <a:gd name="T27" fmla="*/ 40 h 21"/>
                <a:gd name="T28" fmla="*/ 162 w 202"/>
                <a:gd name="T29" fmla="*/ 32 h 21"/>
                <a:gd name="T30" fmla="*/ 225 w 202"/>
                <a:gd name="T31" fmla="*/ 30 h 21"/>
                <a:gd name="T32" fmla="*/ 184 w 202"/>
                <a:gd name="T33" fmla="*/ 31 h 21"/>
                <a:gd name="T34" fmla="*/ 184 w 202"/>
                <a:gd name="T35" fmla="*/ 38 h 21"/>
                <a:gd name="T36" fmla="*/ 225 w 202"/>
                <a:gd name="T37" fmla="*/ 38 h 21"/>
                <a:gd name="T38" fmla="*/ 225 w 202"/>
                <a:gd name="T39" fmla="*/ 30 h 21"/>
                <a:gd name="T40" fmla="*/ 241 w 202"/>
                <a:gd name="T41" fmla="*/ 30 h 21"/>
                <a:gd name="T42" fmla="*/ 241 w 202"/>
                <a:gd name="T43" fmla="*/ 30 h 21"/>
                <a:gd name="T44" fmla="*/ 241 w 202"/>
                <a:gd name="T45" fmla="*/ 37 h 21"/>
                <a:gd name="T46" fmla="*/ 241 w 202"/>
                <a:gd name="T47" fmla="*/ 37 h 21"/>
                <a:gd name="T48" fmla="*/ 241 w 202"/>
                <a:gd name="T49" fmla="*/ 30 h 21"/>
                <a:gd name="T50" fmla="*/ 312 w 202"/>
                <a:gd name="T51" fmla="*/ 21 h 21"/>
                <a:gd name="T52" fmla="*/ 250 w 202"/>
                <a:gd name="T53" fmla="*/ 26 h 21"/>
                <a:gd name="T54" fmla="*/ 250 w 202"/>
                <a:gd name="T55" fmla="*/ 37 h 21"/>
                <a:gd name="T56" fmla="*/ 312 w 202"/>
                <a:gd name="T57" fmla="*/ 31 h 21"/>
                <a:gd name="T58" fmla="*/ 312 w 202"/>
                <a:gd name="T59" fmla="*/ 21 h 21"/>
                <a:gd name="T60" fmla="*/ 406 w 202"/>
                <a:gd name="T61" fmla="*/ 0 h 21"/>
                <a:gd name="T62" fmla="*/ 342 w 202"/>
                <a:gd name="T63" fmla="*/ 15 h 21"/>
                <a:gd name="T64" fmla="*/ 342 w 202"/>
                <a:gd name="T65" fmla="*/ 30 h 21"/>
                <a:gd name="T66" fmla="*/ 406 w 202"/>
                <a:gd name="T67" fmla="*/ 19 h 21"/>
                <a:gd name="T68" fmla="*/ 406 w 202"/>
                <a:gd name="T69" fmla="*/ 0 h 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2" h="21">
                  <a:moveTo>
                    <a:pt x="18" y="18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24" y="19"/>
                    <a:pt x="29" y="19"/>
                    <a:pt x="35" y="20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29" y="18"/>
                    <a:pt x="23" y="18"/>
                    <a:pt x="18" y="18"/>
                  </a:cubicBezTo>
                  <a:moveTo>
                    <a:pt x="0" y="17"/>
                  </a:moveTo>
                  <a:cubicBezTo>
                    <a:pt x="5" y="17"/>
                    <a:pt x="9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5" y="17"/>
                    <a:pt x="0" y="17"/>
                    <a:pt x="0" y="17"/>
                  </a:cubicBezTo>
                  <a:moveTo>
                    <a:pt x="80" y="17"/>
                  </a:moveTo>
                  <a:cubicBezTo>
                    <a:pt x="67" y="17"/>
                    <a:pt x="55" y="18"/>
                    <a:pt x="45" y="18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55" y="20"/>
                    <a:pt x="65" y="21"/>
                    <a:pt x="75" y="21"/>
                  </a:cubicBezTo>
                  <a:cubicBezTo>
                    <a:pt x="77" y="21"/>
                    <a:pt x="78" y="21"/>
                    <a:pt x="80" y="21"/>
                  </a:cubicBezTo>
                  <a:cubicBezTo>
                    <a:pt x="80" y="17"/>
                    <a:pt x="80" y="17"/>
                    <a:pt x="80" y="17"/>
                  </a:cubicBezTo>
                  <a:moveTo>
                    <a:pt x="112" y="15"/>
                  </a:moveTo>
                  <a:cubicBezTo>
                    <a:pt x="106" y="16"/>
                    <a:pt x="99" y="16"/>
                    <a:pt x="92" y="16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9" y="20"/>
                    <a:pt x="106" y="20"/>
                    <a:pt x="112" y="20"/>
                  </a:cubicBezTo>
                  <a:cubicBezTo>
                    <a:pt x="112" y="15"/>
                    <a:pt x="112" y="15"/>
                    <a:pt x="112" y="15"/>
                  </a:cubicBezTo>
                  <a:moveTo>
                    <a:pt x="120" y="15"/>
                  </a:moveTo>
                  <a:cubicBezTo>
                    <a:pt x="120" y="15"/>
                    <a:pt x="120" y="15"/>
                    <a:pt x="120" y="15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20" y="15"/>
                    <a:pt x="120" y="15"/>
                    <a:pt x="120" y="15"/>
                  </a:cubicBezTo>
                  <a:moveTo>
                    <a:pt x="155" y="11"/>
                  </a:moveTo>
                  <a:cubicBezTo>
                    <a:pt x="145" y="12"/>
                    <a:pt x="134" y="13"/>
                    <a:pt x="124" y="14"/>
                  </a:cubicBezTo>
                  <a:cubicBezTo>
                    <a:pt x="124" y="19"/>
                    <a:pt x="124" y="19"/>
                    <a:pt x="124" y="19"/>
                  </a:cubicBezTo>
                  <a:cubicBezTo>
                    <a:pt x="135" y="18"/>
                    <a:pt x="145" y="17"/>
                    <a:pt x="155" y="16"/>
                  </a:cubicBezTo>
                  <a:cubicBezTo>
                    <a:pt x="155" y="11"/>
                    <a:pt x="155" y="11"/>
                    <a:pt x="155" y="11"/>
                  </a:cubicBezTo>
                  <a:moveTo>
                    <a:pt x="202" y="0"/>
                  </a:moveTo>
                  <a:cubicBezTo>
                    <a:pt x="192" y="3"/>
                    <a:pt x="181" y="6"/>
                    <a:pt x="170" y="8"/>
                  </a:cubicBezTo>
                  <a:cubicBezTo>
                    <a:pt x="170" y="15"/>
                    <a:pt x="170" y="15"/>
                    <a:pt x="170" y="15"/>
                  </a:cubicBezTo>
                  <a:cubicBezTo>
                    <a:pt x="182" y="13"/>
                    <a:pt x="193" y="11"/>
                    <a:pt x="202" y="10"/>
                  </a:cubicBezTo>
                  <a:cubicBezTo>
                    <a:pt x="202" y="0"/>
                    <a:pt x="202" y="0"/>
                    <a:pt x="20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9" name="Freeform 182">
              <a:extLst>
                <a:ext uri="{FF2B5EF4-FFF2-40B4-BE49-F238E27FC236}">
                  <a16:creationId xmlns:a16="http://schemas.microsoft.com/office/drawing/2014/main" id="{106FB580-E845-4E81-85A7-A46CBBF9B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486"/>
              <a:ext cx="13" cy="3"/>
            </a:xfrm>
            <a:custGeom>
              <a:avLst/>
              <a:gdLst>
                <a:gd name="T0" fmla="*/ 22 w 10"/>
                <a:gd name="T1" fmla="*/ 0 h 2"/>
                <a:gd name="T2" fmla="*/ 9 w 10"/>
                <a:gd name="T3" fmla="*/ 0 h 2"/>
                <a:gd name="T4" fmla="*/ 0 w 10"/>
                <a:gd name="T5" fmla="*/ 0 h 2"/>
                <a:gd name="T6" fmla="*/ 0 w 10"/>
                <a:gd name="T7" fmla="*/ 8 h 2"/>
                <a:gd name="T8" fmla="*/ 22 w 10"/>
                <a:gd name="T9" fmla="*/ 8 h 2"/>
                <a:gd name="T10" fmla="*/ 22 w 10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cubicBezTo>
                    <a:pt x="8" y="0"/>
                    <a:pt x="6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7" y="2"/>
                    <a:pt x="10" y="2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0" name="Freeform 183">
              <a:extLst>
                <a:ext uri="{FF2B5EF4-FFF2-40B4-BE49-F238E27FC236}">
                  <a16:creationId xmlns:a16="http://schemas.microsoft.com/office/drawing/2014/main" id="{79F39040-9E9A-4749-99E5-7679A6DB8F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69" y="1484"/>
              <a:ext cx="15" cy="6"/>
            </a:xfrm>
            <a:custGeom>
              <a:avLst/>
              <a:gdLst>
                <a:gd name="T0" fmla="*/ 5 w 12"/>
                <a:gd name="T1" fmla="*/ 1 h 5"/>
                <a:gd name="T2" fmla="*/ 0 w 12"/>
                <a:gd name="T3" fmla="*/ 1 h 5"/>
                <a:gd name="T4" fmla="*/ 0 w 12"/>
                <a:gd name="T5" fmla="*/ 8 h 5"/>
                <a:gd name="T6" fmla="*/ 5 w 12"/>
                <a:gd name="T7" fmla="*/ 8 h 5"/>
                <a:gd name="T8" fmla="*/ 5 w 12"/>
                <a:gd name="T9" fmla="*/ 1 h 5"/>
                <a:gd name="T10" fmla="*/ 24 w 12"/>
                <a:gd name="T11" fmla="*/ 0 h 5"/>
                <a:gd name="T12" fmla="*/ 13 w 12"/>
                <a:gd name="T13" fmla="*/ 1 h 5"/>
                <a:gd name="T14" fmla="*/ 13 w 12"/>
                <a:gd name="T15" fmla="*/ 8 h 5"/>
                <a:gd name="T16" fmla="*/ 24 w 12"/>
                <a:gd name="T17" fmla="*/ 7 h 5"/>
                <a:gd name="T18" fmla="*/ 24 w 12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5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12" y="0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5"/>
                    <a:pt x="10" y="4"/>
                    <a:pt x="12" y="4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1" name="Freeform 184">
              <a:extLst>
                <a:ext uri="{FF2B5EF4-FFF2-40B4-BE49-F238E27FC236}">
                  <a16:creationId xmlns:a16="http://schemas.microsoft.com/office/drawing/2014/main" id="{358D0B8A-70F9-41AE-970B-24A53DB42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1482"/>
              <a:ext cx="10" cy="7"/>
            </a:xfrm>
            <a:custGeom>
              <a:avLst/>
              <a:gdLst>
                <a:gd name="T0" fmla="*/ 16 w 8"/>
                <a:gd name="T1" fmla="*/ 0 h 5"/>
                <a:gd name="T2" fmla="*/ 0 w 8"/>
                <a:gd name="T3" fmla="*/ 0 h 5"/>
                <a:gd name="T4" fmla="*/ 0 w 8"/>
                <a:gd name="T5" fmla="*/ 14 h 5"/>
                <a:gd name="T6" fmla="*/ 16 w 8"/>
                <a:gd name="T7" fmla="*/ 11 h 5"/>
                <a:gd name="T8" fmla="*/ 16 w 8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5" y="4"/>
                    <a:pt x="8" y="4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2" name="Freeform 185">
              <a:extLst>
                <a:ext uri="{FF2B5EF4-FFF2-40B4-BE49-F238E27FC236}">
                  <a16:creationId xmlns:a16="http://schemas.microsoft.com/office/drawing/2014/main" id="{217A3734-1D0D-4446-96EB-69A4BDF0E4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64" y="1474"/>
              <a:ext cx="19" cy="10"/>
            </a:xfrm>
            <a:custGeom>
              <a:avLst/>
              <a:gdLst>
                <a:gd name="T0" fmla="*/ 14 w 15"/>
                <a:gd name="T1" fmla="*/ 1 h 8"/>
                <a:gd name="T2" fmla="*/ 0 w 15"/>
                <a:gd name="T3" fmla="*/ 6 h 8"/>
                <a:gd name="T4" fmla="*/ 0 w 15"/>
                <a:gd name="T5" fmla="*/ 16 h 8"/>
                <a:gd name="T6" fmla="*/ 14 w 15"/>
                <a:gd name="T7" fmla="*/ 16 h 8"/>
                <a:gd name="T8" fmla="*/ 14 w 15"/>
                <a:gd name="T9" fmla="*/ 1 h 8"/>
                <a:gd name="T10" fmla="*/ 30 w 15"/>
                <a:gd name="T11" fmla="*/ 0 h 8"/>
                <a:gd name="T12" fmla="*/ 25 w 15"/>
                <a:gd name="T13" fmla="*/ 0 h 8"/>
                <a:gd name="T14" fmla="*/ 25 w 15"/>
                <a:gd name="T15" fmla="*/ 14 h 8"/>
                <a:gd name="T16" fmla="*/ 30 w 15"/>
                <a:gd name="T17" fmla="*/ 14 h 8"/>
                <a:gd name="T18" fmla="*/ 30 w 15"/>
                <a:gd name="T19" fmla="*/ 0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8">
                  <a:moveTo>
                    <a:pt x="7" y="1"/>
                  </a:moveTo>
                  <a:cubicBezTo>
                    <a:pt x="4" y="2"/>
                    <a:pt x="2" y="2"/>
                    <a:pt x="0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5" y="8"/>
                    <a:pt x="7" y="8"/>
                  </a:cubicBezTo>
                  <a:cubicBezTo>
                    <a:pt x="7" y="6"/>
                    <a:pt x="7" y="4"/>
                    <a:pt x="7" y="1"/>
                  </a:cubicBezTo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4" y="7"/>
                    <a:pt x="15" y="7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3" name="Freeform 186">
              <a:extLst>
                <a:ext uri="{FF2B5EF4-FFF2-40B4-BE49-F238E27FC236}">
                  <a16:creationId xmlns:a16="http://schemas.microsoft.com/office/drawing/2014/main" id="{EB09633F-9578-427D-801B-74C32AF1B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1475"/>
              <a:ext cx="3" cy="9"/>
            </a:xfrm>
            <a:custGeom>
              <a:avLst/>
              <a:gdLst>
                <a:gd name="T0" fmla="*/ 8 w 2"/>
                <a:gd name="T1" fmla="*/ 0 h 7"/>
                <a:gd name="T2" fmla="*/ 0 w 2"/>
                <a:gd name="T3" fmla="*/ 0 h 7"/>
                <a:gd name="T4" fmla="*/ 0 w 2"/>
                <a:gd name="T5" fmla="*/ 15 h 7"/>
                <a:gd name="T6" fmla="*/ 8 w 2"/>
                <a:gd name="T7" fmla="*/ 13 h 7"/>
                <a:gd name="T8" fmla="*/ 8 w 2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4" name="Freeform 187">
              <a:extLst>
                <a:ext uri="{FF2B5EF4-FFF2-40B4-BE49-F238E27FC236}">
                  <a16:creationId xmlns:a16="http://schemas.microsoft.com/office/drawing/2014/main" id="{F4AA953F-8A25-4D88-8DAB-A34C3725B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462"/>
              <a:ext cx="5" cy="14"/>
            </a:xfrm>
            <a:custGeom>
              <a:avLst/>
              <a:gdLst>
                <a:gd name="T0" fmla="*/ 8 w 4"/>
                <a:gd name="T1" fmla="*/ 0 h 11"/>
                <a:gd name="T2" fmla="*/ 0 w 4"/>
                <a:gd name="T3" fmla="*/ 1 h 11"/>
                <a:gd name="T4" fmla="*/ 0 w 4"/>
                <a:gd name="T5" fmla="*/ 23 h 11"/>
                <a:gd name="T6" fmla="*/ 8 w 4"/>
                <a:gd name="T7" fmla="*/ 22 h 11"/>
                <a:gd name="T8" fmla="*/ 8 w 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3" y="10"/>
                    <a:pt x="4" y="1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5" name="Freeform 188">
              <a:extLst>
                <a:ext uri="{FF2B5EF4-FFF2-40B4-BE49-F238E27FC236}">
                  <a16:creationId xmlns:a16="http://schemas.microsoft.com/office/drawing/2014/main" id="{A07F0C2A-7064-42AD-AB47-1C1FE3BC3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1485"/>
              <a:ext cx="5" cy="2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8 w 4"/>
                <a:gd name="T5" fmla="*/ 2 h 2"/>
                <a:gd name="T6" fmla="*/ 8 w 4"/>
                <a:gd name="T7" fmla="*/ 1 h 2"/>
                <a:gd name="T8" fmla="*/ 0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6" name="Freeform 189">
              <a:extLst>
                <a:ext uri="{FF2B5EF4-FFF2-40B4-BE49-F238E27FC236}">
                  <a16:creationId xmlns:a16="http://schemas.microsoft.com/office/drawing/2014/main" id="{6236AFD6-B669-4D79-865D-3F5190DA4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485"/>
              <a:ext cx="5" cy="5"/>
            </a:xfrm>
            <a:custGeom>
              <a:avLst/>
              <a:gdLst>
                <a:gd name="T0" fmla="*/ 8 w 4"/>
                <a:gd name="T1" fmla="*/ 0 h 4"/>
                <a:gd name="T2" fmla="*/ 0 w 4"/>
                <a:gd name="T3" fmla="*/ 0 h 4"/>
                <a:gd name="T4" fmla="*/ 0 w 4"/>
                <a:gd name="T5" fmla="*/ 8 h 4"/>
                <a:gd name="T6" fmla="*/ 8 w 4"/>
                <a:gd name="T7" fmla="*/ 8 h 4"/>
                <a:gd name="T8" fmla="*/ 8 w 4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7" name="Freeform 190">
              <a:extLst>
                <a:ext uri="{FF2B5EF4-FFF2-40B4-BE49-F238E27FC236}">
                  <a16:creationId xmlns:a16="http://schemas.microsoft.com/office/drawing/2014/main" id="{E46D802A-E0A7-4EDE-85EC-C9F6A5615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481"/>
              <a:ext cx="6" cy="6"/>
            </a:xfrm>
            <a:custGeom>
              <a:avLst/>
              <a:gdLst>
                <a:gd name="T0" fmla="*/ 14 w 4"/>
                <a:gd name="T1" fmla="*/ 0 h 5"/>
                <a:gd name="T2" fmla="*/ 0 w 4"/>
                <a:gd name="T3" fmla="*/ 1 h 5"/>
                <a:gd name="T4" fmla="*/ 0 w 4"/>
                <a:gd name="T5" fmla="*/ 8 h 5"/>
                <a:gd name="T6" fmla="*/ 14 w 4"/>
                <a:gd name="T7" fmla="*/ 8 h 5"/>
                <a:gd name="T8" fmla="*/ 14 w 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8" name="Freeform 191">
              <a:extLst>
                <a:ext uri="{FF2B5EF4-FFF2-40B4-BE49-F238E27FC236}">
                  <a16:creationId xmlns:a16="http://schemas.microsoft.com/office/drawing/2014/main" id="{39105506-BAAD-45B6-B32D-D321F3F4E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474"/>
              <a:ext cx="5" cy="8"/>
            </a:xfrm>
            <a:custGeom>
              <a:avLst/>
              <a:gdLst>
                <a:gd name="T0" fmla="*/ 8 w 4"/>
                <a:gd name="T1" fmla="*/ 0 h 7"/>
                <a:gd name="T2" fmla="*/ 0 w 4"/>
                <a:gd name="T3" fmla="*/ 1 h 7"/>
                <a:gd name="T4" fmla="*/ 0 w 4"/>
                <a:gd name="T5" fmla="*/ 10 h 7"/>
                <a:gd name="T6" fmla="*/ 8 w 4"/>
                <a:gd name="T7" fmla="*/ 10 h 7"/>
                <a:gd name="T8" fmla="*/ 8 w 4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3" y="7"/>
                    <a:pt x="4" y="7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9" name="Freeform 192">
              <a:extLst>
                <a:ext uri="{FF2B5EF4-FFF2-40B4-BE49-F238E27FC236}">
                  <a16:creationId xmlns:a16="http://schemas.microsoft.com/office/drawing/2014/main" id="{3736B614-1275-47FB-A4FB-9B3CF65171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0" y="1610"/>
              <a:ext cx="155" cy="851"/>
            </a:xfrm>
            <a:custGeom>
              <a:avLst/>
              <a:gdLst>
                <a:gd name="T0" fmla="*/ 231 w 123"/>
                <a:gd name="T1" fmla="*/ 1042 h 679"/>
                <a:gd name="T2" fmla="*/ 231 w 123"/>
                <a:gd name="T3" fmla="*/ 1282 h 679"/>
                <a:gd name="T4" fmla="*/ 244 w 123"/>
                <a:gd name="T5" fmla="*/ 1337 h 679"/>
                <a:gd name="T6" fmla="*/ 231 w 123"/>
                <a:gd name="T7" fmla="*/ 1042 h 679"/>
                <a:gd name="T8" fmla="*/ 176 w 123"/>
                <a:gd name="T9" fmla="*/ 869 h 679"/>
                <a:gd name="T10" fmla="*/ 176 w 123"/>
                <a:gd name="T11" fmla="*/ 1120 h 679"/>
                <a:gd name="T12" fmla="*/ 192 w 123"/>
                <a:gd name="T13" fmla="*/ 1167 h 679"/>
                <a:gd name="T14" fmla="*/ 208 w 123"/>
                <a:gd name="T15" fmla="*/ 1214 h 679"/>
                <a:gd name="T16" fmla="*/ 208 w 123"/>
                <a:gd name="T17" fmla="*/ 948 h 679"/>
                <a:gd name="T18" fmla="*/ 195 w 123"/>
                <a:gd name="T19" fmla="*/ 911 h 679"/>
                <a:gd name="T20" fmla="*/ 176 w 123"/>
                <a:gd name="T21" fmla="*/ 869 h 679"/>
                <a:gd name="T22" fmla="*/ 140 w 123"/>
                <a:gd name="T23" fmla="*/ 807 h 679"/>
                <a:gd name="T24" fmla="*/ 140 w 123"/>
                <a:gd name="T25" fmla="*/ 1010 h 679"/>
                <a:gd name="T26" fmla="*/ 169 w 123"/>
                <a:gd name="T27" fmla="*/ 1095 h 679"/>
                <a:gd name="T28" fmla="*/ 169 w 123"/>
                <a:gd name="T29" fmla="*/ 854 h 679"/>
                <a:gd name="T30" fmla="*/ 140 w 123"/>
                <a:gd name="T31" fmla="*/ 807 h 679"/>
                <a:gd name="T32" fmla="*/ 60 w 123"/>
                <a:gd name="T33" fmla="*/ 653 h 679"/>
                <a:gd name="T34" fmla="*/ 60 w 123"/>
                <a:gd name="T35" fmla="*/ 869 h 679"/>
                <a:gd name="T36" fmla="*/ 62 w 123"/>
                <a:gd name="T37" fmla="*/ 870 h 679"/>
                <a:gd name="T38" fmla="*/ 116 w 123"/>
                <a:gd name="T39" fmla="*/ 950 h 679"/>
                <a:gd name="T40" fmla="*/ 116 w 123"/>
                <a:gd name="T41" fmla="*/ 767 h 679"/>
                <a:gd name="T42" fmla="*/ 72 w 123"/>
                <a:gd name="T43" fmla="*/ 683 h 679"/>
                <a:gd name="T44" fmla="*/ 60 w 123"/>
                <a:gd name="T45" fmla="*/ 653 h 679"/>
                <a:gd name="T46" fmla="*/ 20 w 123"/>
                <a:gd name="T47" fmla="*/ 18 h 679"/>
                <a:gd name="T48" fmla="*/ 20 w 123"/>
                <a:gd name="T49" fmla="*/ 813 h 679"/>
                <a:gd name="T50" fmla="*/ 47 w 123"/>
                <a:gd name="T51" fmla="*/ 848 h 679"/>
                <a:gd name="T52" fmla="*/ 47 w 123"/>
                <a:gd name="T53" fmla="*/ 605 h 679"/>
                <a:gd name="T54" fmla="*/ 23 w 123"/>
                <a:gd name="T55" fmla="*/ 434 h 679"/>
                <a:gd name="T56" fmla="*/ 47 w 123"/>
                <a:gd name="T57" fmla="*/ 218 h 679"/>
                <a:gd name="T58" fmla="*/ 47 w 123"/>
                <a:gd name="T59" fmla="*/ 61 h 679"/>
                <a:gd name="T60" fmla="*/ 20 w 123"/>
                <a:gd name="T61" fmla="*/ 18 h 679"/>
                <a:gd name="T62" fmla="*/ 0 w 123"/>
                <a:gd name="T63" fmla="*/ 0 h 679"/>
                <a:gd name="T64" fmla="*/ 0 w 123"/>
                <a:gd name="T65" fmla="*/ 780 h 679"/>
                <a:gd name="T66" fmla="*/ 13 w 123"/>
                <a:gd name="T67" fmla="*/ 801 h 679"/>
                <a:gd name="T68" fmla="*/ 13 w 123"/>
                <a:gd name="T69" fmla="*/ 10 h 679"/>
                <a:gd name="T70" fmla="*/ 8 w 123"/>
                <a:gd name="T71" fmla="*/ 6 h 679"/>
                <a:gd name="T72" fmla="*/ 0 w 123"/>
                <a:gd name="T73" fmla="*/ 0 h 6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23" h="679">
                  <a:moveTo>
                    <a:pt x="115" y="529"/>
                  </a:moveTo>
                  <a:cubicBezTo>
                    <a:pt x="115" y="651"/>
                    <a:pt x="115" y="651"/>
                    <a:pt x="115" y="651"/>
                  </a:cubicBezTo>
                  <a:cubicBezTo>
                    <a:pt x="118" y="661"/>
                    <a:pt x="120" y="670"/>
                    <a:pt x="122" y="679"/>
                  </a:cubicBezTo>
                  <a:cubicBezTo>
                    <a:pt x="122" y="630"/>
                    <a:pt x="123" y="579"/>
                    <a:pt x="115" y="529"/>
                  </a:cubicBezTo>
                  <a:moveTo>
                    <a:pt x="88" y="441"/>
                  </a:moveTo>
                  <a:cubicBezTo>
                    <a:pt x="88" y="569"/>
                    <a:pt x="88" y="569"/>
                    <a:pt x="88" y="569"/>
                  </a:cubicBezTo>
                  <a:cubicBezTo>
                    <a:pt x="91" y="577"/>
                    <a:pt x="93" y="585"/>
                    <a:pt x="96" y="593"/>
                  </a:cubicBezTo>
                  <a:cubicBezTo>
                    <a:pt x="99" y="601"/>
                    <a:pt x="101" y="609"/>
                    <a:pt x="104" y="617"/>
                  </a:cubicBezTo>
                  <a:cubicBezTo>
                    <a:pt x="104" y="481"/>
                    <a:pt x="104" y="481"/>
                    <a:pt x="104" y="481"/>
                  </a:cubicBezTo>
                  <a:cubicBezTo>
                    <a:pt x="102" y="475"/>
                    <a:pt x="100" y="469"/>
                    <a:pt x="98" y="463"/>
                  </a:cubicBezTo>
                  <a:cubicBezTo>
                    <a:pt x="95" y="456"/>
                    <a:pt x="92" y="448"/>
                    <a:pt x="88" y="441"/>
                  </a:cubicBezTo>
                  <a:moveTo>
                    <a:pt x="70" y="410"/>
                  </a:moveTo>
                  <a:cubicBezTo>
                    <a:pt x="70" y="513"/>
                    <a:pt x="70" y="513"/>
                    <a:pt x="70" y="513"/>
                  </a:cubicBezTo>
                  <a:cubicBezTo>
                    <a:pt x="75" y="528"/>
                    <a:pt x="80" y="542"/>
                    <a:pt x="84" y="556"/>
                  </a:cubicBezTo>
                  <a:cubicBezTo>
                    <a:pt x="84" y="433"/>
                    <a:pt x="84" y="433"/>
                    <a:pt x="84" y="433"/>
                  </a:cubicBezTo>
                  <a:cubicBezTo>
                    <a:pt x="80" y="425"/>
                    <a:pt x="75" y="418"/>
                    <a:pt x="70" y="410"/>
                  </a:cubicBezTo>
                  <a:moveTo>
                    <a:pt x="30" y="332"/>
                  </a:moveTo>
                  <a:cubicBezTo>
                    <a:pt x="30" y="441"/>
                    <a:pt x="30" y="441"/>
                    <a:pt x="30" y="441"/>
                  </a:cubicBezTo>
                  <a:cubicBezTo>
                    <a:pt x="30" y="441"/>
                    <a:pt x="31" y="442"/>
                    <a:pt x="31" y="442"/>
                  </a:cubicBezTo>
                  <a:cubicBezTo>
                    <a:pt x="42" y="454"/>
                    <a:pt x="50" y="468"/>
                    <a:pt x="58" y="483"/>
                  </a:cubicBezTo>
                  <a:cubicBezTo>
                    <a:pt x="58" y="389"/>
                    <a:pt x="58" y="389"/>
                    <a:pt x="58" y="389"/>
                  </a:cubicBezTo>
                  <a:cubicBezTo>
                    <a:pt x="49" y="376"/>
                    <a:pt x="42" y="362"/>
                    <a:pt x="36" y="347"/>
                  </a:cubicBezTo>
                  <a:cubicBezTo>
                    <a:pt x="34" y="342"/>
                    <a:pt x="32" y="337"/>
                    <a:pt x="30" y="332"/>
                  </a:cubicBezTo>
                  <a:moveTo>
                    <a:pt x="10" y="9"/>
                  </a:moveTo>
                  <a:cubicBezTo>
                    <a:pt x="10" y="413"/>
                    <a:pt x="10" y="413"/>
                    <a:pt x="10" y="413"/>
                  </a:cubicBezTo>
                  <a:cubicBezTo>
                    <a:pt x="14" y="419"/>
                    <a:pt x="18" y="425"/>
                    <a:pt x="23" y="431"/>
                  </a:cubicBezTo>
                  <a:cubicBezTo>
                    <a:pt x="23" y="307"/>
                    <a:pt x="23" y="307"/>
                    <a:pt x="23" y="307"/>
                  </a:cubicBezTo>
                  <a:cubicBezTo>
                    <a:pt x="15" y="279"/>
                    <a:pt x="11" y="249"/>
                    <a:pt x="11" y="220"/>
                  </a:cubicBezTo>
                  <a:cubicBezTo>
                    <a:pt x="12" y="183"/>
                    <a:pt x="18" y="147"/>
                    <a:pt x="23" y="11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0" y="23"/>
                    <a:pt x="16" y="16"/>
                    <a:pt x="10" y="9"/>
                  </a:cubicBezTo>
                  <a:moveTo>
                    <a:pt x="0" y="0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2" y="399"/>
                    <a:pt x="4" y="403"/>
                    <a:pt x="6" y="40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0" name="Freeform 193">
              <a:extLst>
                <a:ext uri="{FF2B5EF4-FFF2-40B4-BE49-F238E27FC236}">
                  <a16:creationId xmlns:a16="http://schemas.microsoft.com/office/drawing/2014/main" id="{0509F68E-F163-4FC0-918E-B32F3B19A2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02" y="1563"/>
              <a:ext cx="78" cy="543"/>
            </a:xfrm>
            <a:custGeom>
              <a:avLst/>
              <a:gdLst>
                <a:gd name="T0" fmla="*/ 53 w 62"/>
                <a:gd name="T1" fmla="*/ 36 h 434"/>
                <a:gd name="T2" fmla="*/ 53 w 62"/>
                <a:gd name="T3" fmla="*/ 593 h 434"/>
                <a:gd name="T4" fmla="*/ 123 w 62"/>
                <a:gd name="T5" fmla="*/ 850 h 434"/>
                <a:gd name="T6" fmla="*/ 123 w 62"/>
                <a:gd name="T7" fmla="*/ 75 h 434"/>
                <a:gd name="T8" fmla="*/ 53 w 62"/>
                <a:gd name="T9" fmla="*/ 36 h 434"/>
                <a:gd name="T10" fmla="*/ 0 w 62"/>
                <a:gd name="T11" fmla="*/ 0 h 434"/>
                <a:gd name="T12" fmla="*/ 0 w 62"/>
                <a:gd name="T13" fmla="*/ 158 h 434"/>
                <a:gd name="T14" fmla="*/ 31 w 62"/>
                <a:gd name="T15" fmla="*/ 373 h 434"/>
                <a:gd name="T16" fmla="*/ 44 w 62"/>
                <a:gd name="T17" fmla="*/ 519 h 434"/>
                <a:gd name="T18" fmla="*/ 44 w 62"/>
                <a:gd name="T19" fmla="*/ 30 h 434"/>
                <a:gd name="T20" fmla="*/ 0 w 62"/>
                <a:gd name="T21" fmla="*/ 0 h 4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2" h="434">
                  <a:moveTo>
                    <a:pt x="26" y="18"/>
                  </a:moveTo>
                  <a:cubicBezTo>
                    <a:pt x="26" y="303"/>
                    <a:pt x="26" y="303"/>
                    <a:pt x="26" y="303"/>
                  </a:cubicBezTo>
                  <a:cubicBezTo>
                    <a:pt x="32" y="348"/>
                    <a:pt x="41" y="393"/>
                    <a:pt x="62" y="434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53" y="31"/>
                    <a:pt x="39" y="25"/>
                    <a:pt x="26" y="18"/>
                  </a:cubicBezTo>
                  <a:moveTo>
                    <a:pt x="0" y="0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7" y="117"/>
                    <a:pt x="12" y="154"/>
                    <a:pt x="16" y="190"/>
                  </a:cubicBezTo>
                  <a:cubicBezTo>
                    <a:pt x="18" y="214"/>
                    <a:pt x="20" y="239"/>
                    <a:pt x="22" y="26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4" y="11"/>
                    <a:pt x="6" y="5"/>
                    <a:pt x="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1" name="Freeform 194">
              <a:extLst>
                <a:ext uri="{FF2B5EF4-FFF2-40B4-BE49-F238E27FC236}">
                  <a16:creationId xmlns:a16="http://schemas.microsoft.com/office/drawing/2014/main" id="{6C570FD7-BEC7-4DD5-9824-C9C4129EAF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9" y="1649"/>
              <a:ext cx="9" cy="514"/>
            </a:xfrm>
            <a:custGeom>
              <a:avLst/>
              <a:gdLst>
                <a:gd name="T0" fmla="*/ 0 w 7"/>
                <a:gd name="T1" fmla="*/ 544 h 410"/>
                <a:gd name="T2" fmla="*/ 0 w 7"/>
                <a:gd name="T3" fmla="*/ 787 h 410"/>
                <a:gd name="T4" fmla="*/ 15 w 7"/>
                <a:gd name="T5" fmla="*/ 807 h 410"/>
                <a:gd name="T6" fmla="*/ 15 w 7"/>
                <a:gd name="T7" fmla="*/ 593 h 410"/>
                <a:gd name="T8" fmla="*/ 0 w 7"/>
                <a:gd name="T9" fmla="*/ 544 h 410"/>
                <a:gd name="T10" fmla="*/ 0 w 7"/>
                <a:gd name="T11" fmla="*/ 0 h 410"/>
                <a:gd name="T12" fmla="*/ 0 w 7"/>
                <a:gd name="T13" fmla="*/ 157 h 410"/>
                <a:gd name="T14" fmla="*/ 6 w 7"/>
                <a:gd name="T15" fmla="*/ 80 h 410"/>
                <a:gd name="T16" fmla="*/ 0 w 7"/>
                <a:gd name="T17" fmla="*/ 0 h 4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410">
                  <a:moveTo>
                    <a:pt x="0" y="276"/>
                  </a:moveTo>
                  <a:cubicBezTo>
                    <a:pt x="0" y="400"/>
                    <a:pt x="0" y="400"/>
                    <a:pt x="0" y="400"/>
                  </a:cubicBezTo>
                  <a:cubicBezTo>
                    <a:pt x="2" y="404"/>
                    <a:pt x="4" y="407"/>
                    <a:pt x="7" y="410"/>
                  </a:cubicBezTo>
                  <a:cubicBezTo>
                    <a:pt x="7" y="301"/>
                    <a:pt x="7" y="301"/>
                    <a:pt x="7" y="301"/>
                  </a:cubicBezTo>
                  <a:cubicBezTo>
                    <a:pt x="4" y="293"/>
                    <a:pt x="2" y="285"/>
                    <a:pt x="0" y="276"/>
                  </a:cubicBezTo>
                  <a:moveTo>
                    <a:pt x="0" y="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1" y="67"/>
                    <a:pt x="2" y="54"/>
                    <a:pt x="3" y="41"/>
                  </a:cubicBezTo>
                  <a:cubicBezTo>
                    <a:pt x="3" y="26"/>
                    <a:pt x="3" y="13"/>
                    <a:pt x="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2" name="Freeform 195">
              <a:extLst>
                <a:ext uri="{FF2B5EF4-FFF2-40B4-BE49-F238E27FC236}">
                  <a16:creationId xmlns:a16="http://schemas.microsoft.com/office/drawing/2014/main" id="{03ACD13B-882C-4A16-B140-98743F0BCE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3" y="2097"/>
              <a:ext cx="15" cy="156"/>
            </a:xfrm>
            <a:custGeom>
              <a:avLst/>
              <a:gdLst>
                <a:gd name="T0" fmla="*/ 13 w 12"/>
                <a:gd name="T1" fmla="*/ 23 h 124"/>
                <a:gd name="T2" fmla="*/ 13 w 12"/>
                <a:gd name="T3" fmla="*/ 216 h 124"/>
                <a:gd name="T4" fmla="*/ 24 w 12"/>
                <a:gd name="T5" fmla="*/ 247 h 124"/>
                <a:gd name="T6" fmla="*/ 24 w 12"/>
                <a:gd name="T7" fmla="*/ 42 h 124"/>
                <a:gd name="T8" fmla="*/ 13 w 12"/>
                <a:gd name="T9" fmla="*/ 23 h 124"/>
                <a:gd name="T10" fmla="*/ 0 w 12"/>
                <a:gd name="T11" fmla="*/ 0 h 124"/>
                <a:gd name="T12" fmla="*/ 0 w 12"/>
                <a:gd name="T13" fmla="*/ 186 h 124"/>
                <a:gd name="T14" fmla="*/ 5 w 12"/>
                <a:gd name="T15" fmla="*/ 200 h 124"/>
                <a:gd name="T16" fmla="*/ 5 w 12"/>
                <a:gd name="T17" fmla="*/ 8 h 124"/>
                <a:gd name="T18" fmla="*/ 0 w 12"/>
                <a:gd name="T19" fmla="*/ 0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24">
                  <a:moveTo>
                    <a:pt x="6" y="11"/>
                  </a:moveTo>
                  <a:cubicBezTo>
                    <a:pt x="6" y="109"/>
                    <a:pt x="6" y="109"/>
                    <a:pt x="6" y="109"/>
                  </a:cubicBezTo>
                  <a:cubicBezTo>
                    <a:pt x="8" y="114"/>
                    <a:pt x="10" y="119"/>
                    <a:pt x="12" y="124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7"/>
                    <a:pt x="8" y="14"/>
                    <a:pt x="6" y="11"/>
                  </a:cubicBezTo>
                  <a:moveTo>
                    <a:pt x="0" y="0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96"/>
                    <a:pt x="1" y="98"/>
                    <a:pt x="2" y="10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3" name="Freeform 196">
              <a:extLst>
                <a:ext uri="{FF2B5EF4-FFF2-40B4-BE49-F238E27FC236}">
                  <a16:creationId xmlns:a16="http://schemas.microsoft.com/office/drawing/2014/main" id="{AEE6DAEF-C0A9-4C5D-9FED-9B83F7029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30"/>
              <a:ext cx="9" cy="196"/>
            </a:xfrm>
            <a:custGeom>
              <a:avLst/>
              <a:gdLst>
                <a:gd name="T0" fmla="*/ 0 w 7"/>
                <a:gd name="T1" fmla="*/ 0 h 156"/>
                <a:gd name="T2" fmla="*/ 0 w 7"/>
                <a:gd name="T3" fmla="*/ 265 h 156"/>
                <a:gd name="T4" fmla="*/ 15 w 7"/>
                <a:gd name="T5" fmla="*/ 309 h 156"/>
                <a:gd name="T6" fmla="*/ 15 w 7"/>
                <a:gd name="T7" fmla="*/ 68 h 156"/>
                <a:gd name="T8" fmla="*/ 0 w 7"/>
                <a:gd name="T9" fmla="*/ 0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6">
                  <a:moveTo>
                    <a:pt x="0" y="0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2" y="141"/>
                    <a:pt x="5" y="149"/>
                    <a:pt x="7" y="156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5" y="23"/>
                    <a:pt x="3" y="11"/>
                    <a:pt x="0" y="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4" name="Freeform 197">
              <a:extLst>
                <a:ext uri="{FF2B5EF4-FFF2-40B4-BE49-F238E27FC236}">
                  <a16:creationId xmlns:a16="http://schemas.microsoft.com/office/drawing/2014/main" id="{CEBDCFFD-A150-4F9E-BE47-5845A5870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1546"/>
              <a:ext cx="12" cy="92"/>
            </a:xfrm>
            <a:custGeom>
              <a:avLst/>
              <a:gdLst>
                <a:gd name="T0" fmla="*/ 10 w 10"/>
                <a:gd name="T1" fmla="*/ 0 h 73"/>
                <a:gd name="T2" fmla="*/ 8 w 10"/>
                <a:gd name="T3" fmla="*/ 10 h 73"/>
                <a:gd name="T4" fmla="*/ 17 w 10"/>
                <a:gd name="T5" fmla="*/ 145 h 73"/>
                <a:gd name="T6" fmla="*/ 17 w 10"/>
                <a:gd name="T7" fmla="*/ 146 h 73"/>
                <a:gd name="T8" fmla="*/ 17 w 10"/>
                <a:gd name="T9" fmla="*/ 16 h 73"/>
                <a:gd name="T10" fmla="*/ 10 w 10"/>
                <a:gd name="T11" fmla="*/ 0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73">
                  <a:moveTo>
                    <a:pt x="6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0" y="30"/>
                    <a:pt x="5" y="47"/>
                    <a:pt x="10" y="72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5"/>
                    <a:pt x="7" y="3"/>
                    <a:pt x="6" y="0"/>
                  </a:cubicBezTo>
                </a:path>
              </a:pathLst>
            </a:custGeom>
            <a:solidFill>
              <a:srgbClr val="DB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5" name="Freeform 198">
              <a:extLst>
                <a:ext uri="{FF2B5EF4-FFF2-40B4-BE49-F238E27FC236}">
                  <a16:creationId xmlns:a16="http://schemas.microsoft.com/office/drawing/2014/main" id="{64490EBA-FA70-40AF-8AC7-3BE19E0C9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1556"/>
              <a:ext cx="6" cy="108"/>
            </a:xfrm>
            <a:custGeom>
              <a:avLst/>
              <a:gdLst>
                <a:gd name="T0" fmla="*/ 0 w 4"/>
                <a:gd name="T1" fmla="*/ 0 h 86"/>
                <a:gd name="T2" fmla="*/ 0 w 4"/>
                <a:gd name="T3" fmla="*/ 129 h 86"/>
                <a:gd name="T4" fmla="*/ 14 w 4"/>
                <a:gd name="T5" fmla="*/ 171 h 86"/>
                <a:gd name="T6" fmla="*/ 14 w 4"/>
                <a:gd name="T7" fmla="*/ 10 h 86"/>
                <a:gd name="T8" fmla="*/ 0 w 4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86">
                  <a:moveTo>
                    <a:pt x="0" y="0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2" y="72"/>
                    <a:pt x="3" y="79"/>
                    <a:pt x="4" y="8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3"/>
                    <a:pt x="2" y="2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6" name="Freeform 199">
              <a:extLst>
                <a:ext uri="{FF2B5EF4-FFF2-40B4-BE49-F238E27FC236}">
                  <a16:creationId xmlns:a16="http://schemas.microsoft.com/office/drawing/2014/main" id="{4924F203-1DA3-48A5-AA61-9F93BD15F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581"/>
              <a:ext cx="5" cy="361"/>
            </a:xfrm>
            <a:custGeom>
              <a:avLst/>
              <a:gdLst>
                <a:gd name="T0" fmla="*/ 0 w 4"/>
                <a:gd name="T1" fmla="*/ 0 h 288"/>
                <a:gd name="T2" fmla="*/ 0 w 4"/>
                <a:gd name="T3" fmla="*/ 491 h 288"/>
                <a:gd name="T4" fmla="*/ 8 w 4"/>
                <a:gd name="T5" fmla="*/ 568 h 288"/>
                <a:gd name="T6" fmla="*/ 8 w 4"/>
                <a:gd name="T7" fmla="*/ 6 h 288"/>
                <a:gd name="T8" fmla="*/ 0 w 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88">
                  <a:moveTo>
                    <a:pt x="0" y="0"/>
                  </a:moveTo>
                  <a:cubicBezTo>
                    <a:pt x="0" y="250"/>
                    <a:pt x="0" y="250"/>
                    <a:pt x="0" y="250"/>
                  </a:cubicBezTo>
                  <a:cubicBezTo>
                    <a:pt x="1" y="262"/>
                    <a:pt x="2" y="275"/>
                    <a:pt x="4" y="288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7" name="Freeform 200">
              <a:extLst>
                <a:ext uri="{FF2B5EF4-FFF2-40B4-BE49-F238E27FC236}">
                  <a16:creationId xmlns:a16="http://schemas.microsoft.com/office/drawing/2014/main" id="{DF8FD5C8-1F9E-4CBC-A899-FE85ABA58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616"/>
              <a:ext cx="5" cy="512"/>
            </a:xfrm>
            <a:custGeom>
              <a:avLst/>
              <a:gdLst>
                <a:gd name="T0" fmla="*/ 0 w 4"/>
                <a:gd name="T1" fmla="*/ 0 h 408"/>
                <a:gd name="T2" fmla="*/ 0 w 4"/>
                <a:gd name="T3" fmla="*/ 793 h 408"/>
                <a:gd name="T4" fmla="*/ 8 w 4"/>
                <a:gd name="T5" fmla="*/ 807 h 408"/>
                <a:gd name="T6" fmla="*/ 8 w 4"/>
                <a:gd name="T7" fmla="*/ 8 h 408"/>
                <a:gd name="T8" fmla="*/ 0 w 4"/>
                <a:gd name="T9" fmla="*/ 0 h 4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08">
                  <a:moveTo>
                    <a:pt x="0" y="0"/>
                  </a:moveTo>
                  <a:cubicBezTo>
                    <a:pt x="0" y="402"/>
                    <a:pt x="0" y="402"/>
                    <a:pt x="0" y="402"/>
                  </a:cubicBezTo>
                  <a:cubicBezTo>
                    <a:pt x="1" y="404"/>
                    <a:pt x="3" y="406"/>
                    <a:pt x="4" y="408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8" name="Freeform 201">
              <a:extLst>
                <a:ext uri="{FF2B5EF4-FFF2-40B4-BE49-F238E27FC236}">
                  <a16:creationId xmlns:a16="http://schemas.microsoft.com/office/drawing/2014/main" id="{DD25949E-A339-4852-A475-CAEFEA393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102"/>
              <a:ext cx="5" cy="132"/>
            </a:xfrm>
            <a:custGeom>
              <a:avLst/>
              <a:gdLst>
                <a:gd name="T0" fmla="*/ 0 w 4"/>
                <a:gd name="T1" fmla="*/ 0 h 105"/>
                <a:gd name="T2" fmla="*/ 0 w 4"/>
                <a:gd name="T3" fmla="*/ 191 h 105"/>
                <a:gd name="T4" fmla="*/ 8 w 4"/>
                <a:gd name="T5" fmla="*/ 209 h 105"/>
                <a:gd name="T6" fmla="*/ 8 w 4"/>
                <a:gd name="T7" fmla="*/ 14 h 105"/>
                <a:gd name="T8" fmla="*/ 0 w 4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5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1" y="99"/>
                    <a:pt x="3" y="102"/>
                    <a:pt x="4" y="10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5"/>
                    <a:pt x="1" y="3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9" name="Freeform 202">
              <a:extLst>
                <a:ext uri="{FF2B5EF4-FFF2-40B4-BE49-F238E27FC236}">
                  <a16:creationId xmlns:a16="http://schemas.microsoft.com/office/drawing/2014/main" id="{59C9EDE2-F58B-48FB-86F9-B83598780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153"/>
              <a:ext cx="5" cy="170"/>
            </a:xfrm>
            <a:custGeom>
              <a:avLst/>
              <a:gdLst>
                <a:gd name="T0" fmla="*/ 0 w 4"/>
                <a:gd name="T1" fmla="*/ 0 h 136"/>
                <a:gd name="T2" fmla="*/ 0 w 4"/>
                <a:gd name="T3" fmla="*/ 241 h 136"/>
                <a:gd name="T4" fmla="*/ 8 w 4"/>
                <a:gd name="T5" fmla="*/ 266 h 136"/>
                <a:gd name="T6" fmla="*/ 8 w 4"/>
                <a:gd name="T7" fmla="*/ 16 h 136"/>
                <a:gd name="T8" fmla="*/ 0 w 4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6">
                  <a:moveTo>
                    <a:pt x="0" y="0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1" y="128"/>
                    <a:pt x="3" y="132"/>
                    <a:pt x="4" y="13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5"/>
                    <a:pt x="1" y="3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0" name="Freeform 203">
              <a:extLst>
                <a:ext uri="{FF2B5EF4-FFF2-40B4-BE49-F238E27FC236}">
                  <a16:creationId xmlns:a16="http://schemas.microsoft.com/office/drawing/2014/main" id="{696CDF6D-DA1B-47EF-8837-0768E976A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213"/>
              <a:ext cx="5" cy="185"/>
            </a:xfrm>
            <a:custGeom>
              <a:avLst/>
              <a:gdLst>
                <a:gd name="T0" fmla="*/ 0 w 4"/>
                <a:gd name="T1" fmla="*/ 0 h 148"/>
                <a:gd name="T2" fmla="*/ 0 w 4"/>
                <a:gd name="T3" fmla="*/ 266 h 148"/>
                <a:gd name="T4" fmla="*/ 8 w 4"/>
                <a:gd name="T5" fmla="*/ 289 h 148"/>
                <a:gd name="T6" fmla="*/ 8 w 4"/>
                <a:gd name="T7" fmla="*/ 29 h 148"/>
                <a:gd name="T8" fmla="*/ 0 w 4"/>
                <a:gd name="T9" fmla="*/ 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48">
                  <a:moveTo>
                    <a:pt x="0" y="0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1" y="140"/>
                    <a:pt x="3" y="144"/>
                    <a:pt x="4" y="14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9"/>
                    <a:pt x="1" y="5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1" name="Oval 204">
              <a:extLst>
                <a:ext uri="{FF2B5EF4-FFF2-40B4-BE49-F238E27FC236}">
                  <a16:creationId xmlns:a16="http://schemas.microsoft.com/office/drawing/2014/main" id="{496B7231-B624-409A-B0A8-8382946D0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4" y="1289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332" name="Oval 205">
              <a:extLst>
                <a:ext uri="{FF2B5EF4-FFF2-40B4-BE49-F238E27FC236}">
                  <a16:creationId xmlns:a16="http://schemas.microsoft.com/office/drawing/2014/main" id="{49CD18C9-D7CE-4867-BBC1-52C4477E2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" y="1345"/>
              <a:ext cx="16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333" name="Oval 206">
              <a:extLst>
                <a:ext uri="{FF2B5EF4-FFF2-40B4-BE49-F238E27FC236}">
                  <a16:creationId xmlns:a16="http://schemas.microsoft.com/office/drawing/2014/main" id="{A0847391-E913-4F5E-9E58-86D1C4091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1" y="3065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334" name="Oval 207">
              <a:extLst>
                <a:ext uri="{FF2B5EF4-FFF2-40B4-BE49-F238E27FC236}">
                  <a16:creationId xmlns:a16="http://schemas.microsoft.com/office/drawing/2014/main" id="{173BF1CB-4E0B-46DF-9A39-6E7B39319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" y="3072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335" name="Oval 208">
              <a:extLst>
                <a:ext uri="{FF2B5EF4-FFF2-40B4-BE49-F238E27FC236}">
                  <a16:creationId xmlns:a16="http://schemas.microsoft.com/office/drawing/2014/main" id="{7AE9E71A-966F-49E9-9BF9-A67917FB1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8" y="3099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8336" name="Freeform 209">
              <a:extLst>
                <a:ext uri="{FF2B5EF4-FFF2-40B4-BE49-F238E27FC236}">
                  <a16:creationId xmlns:a16="http://schemas.microsoft.com/office/drawing/2014/main" id="{31853E99-1DD6-4D1F-B3C1-2ECF89FA8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3311"/>
              <a:ext cx="34" cy="17"/>
            </a:xfrm>
            <a:custGeom>
              <a:avLst/>
              <a:gdLst>
                <a:gd name="T0" fmla="*/ 0 w 27"/>
                <a:gd name="T1" fmla="*/ 0 h 13"/>
                <a:gd name="T2" fmla="*/ 6 w 27"/>
                <a:gd name="T3" fmla="*/ 17 h 13"/>
                <a:gd name="T4" fmla="*/ 39 w 27"/>
                <a:gd name="T5" fmla="*/ 29 h 13"/>
                <a:gd name="T6" fmla="*/ 54 w 27"/>
                <a:gd name="T7" fmla="*/ 17 h 13"/>
                <a:gd name="T8" fmla="*/ 0 w 27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3">
                  <a:moveTo>
                    <a:pt x="0" y="0"/>
                  </a:moveTo>
                  <a:cubicBezTo>
                    <a:pt x="0" y="3"/>
                    <a:pt x="1" y="6"/>
                    <a:pt x="3" y="8"/>
                  </a:cubicBezTo>
                  <a:cubicBezTo>
                    <a:pt x="9" y="10"/>
                    <a:pt x="14" y="12"/>
                    <a:pt x="20" y="13"/>
                  </a:cubicBezTo>
                  <a:cubicBezTo>
                    <a:pt x="23" y="12"/>
                    <a:pt x="25" y="11"/>
                    <a:pt x="27" y="8"/>
                  </a:cubicBezTo>
                  <a:cubicBezTo>
                    <a:pt x="18" y="6"/>
                    <a:pt x="8" y="3"/>
                    <a:pt x="0" y="0"/>
                  </a:cubicBezTo>
                </a:path>
              </a:pathLst>
            </a:custGeom>
            <a:solidFill>
              <a:srgbClr val="D7E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7" name="Freeform 210">
              <a:extLst>
                <a:ext uri="{FF2B5EF4-FFF2-40B4-BE49-F238E27FC236}">
                  <a16:creationId xmlns:a16="http://schemas.microsoft.com/office/drawing/2014/main" id="{36E81DB2-E327-47D4-8801-137236DD3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3322"/>
              <a:ext cx="21" cy="7"/>
            </a:xfrm>
            <a:custGeom>
              <a:avLst/>
              <a:gdLst>
                <a:gd name="T0" fmla="*/ 0 w 17"/>
                <a:gd name="T1" fmla="*/ 0 h 6"/>
                <a:gd name="T2" fmla="*/ 23 w 17"/>
                <a:gd name="T3" fmla="*/ 9 h 6"/>
                <a:gd name="T4" fmla="*/ 32 w 17"/>
                <a:gd name="T5" fmla="*/ 8 h 6"/>
                <a:gd name="T6" fmla="*/ 0 w 1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6">
                  <a:moveTo>
                    <a:pt x="0" y="0"/>
                  </a:moveTo>
                  <a:cubicBezTo>
                    <a:pt x="3" y="4"/>
                    <a:pt x="7" y="6"/>
                    <a:pt x="12" y="6"/>
                  </a:cubicBezTo>
                  <a:cubicBezTo>
                    <a:pt x="14" y="6"/>
                    <a:pt x="15" y="6"/>
                    <a:pt x="17" y="5"/>
                  </a:cubicBezTo>
                  <a:cubicBezTo>
                    <a:pt x="11" y="4"/>
                    <a:pt x="6" y="2"/>
                    <a:pt x="0" y="0"/>
                  </a:cubicBezTo>
                </a:path>
              </a:pathLst>
            </a:custGeom>
            <a:solidFill>
              <a:srgbClr val="DFE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8" name="Freeform 211">
              <a:extLst>
                <a:ext uri="{FF2B5EF4-FFF2-40B4-BE49-F238E27FC236}">
                  <a16:creationId xmlns:a16="http://schemas.microsoft.com/office/drawing/2014/main" id="{E2D7AB77-C3C9-4F17-9A95-9D223EA92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3290"/>
              <a:ext cx="38" cy="25"/>
            </a:xfrm>
            <a:custGeom>
              <a:avLst/>
              <a:gdLst>
                <a:gd name="T0" fmla="*/ 29 w 30"/>
                <a:gd name="T1" fmla="*/ 0 h 20"/>
                <a:gd name="T2" fmla="*/ 0 w 30"/>
                <a:gd name="T3" fmla="*/ 23 h 20"/>
                <a:gd name="T4" fmla="*/ 16 w 30"/>
                <a:gd name="T5" fmla="*/ 25 h 20"/>
                <a:gd name="T6" fmla="*/ 60 w 30"/>
                <a:gd name="T7" fmla="*/ 39 h 20"/>
                <a:gd name="T8" fmla="*/ 61 w 30"/>
                <a:gd name="T9" fmla="*/ 31 h 20"/>
                <a:gd name="T10" fmla="*/ 29 w 30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0">
                  <a:moveTo>
                    <a:pt x="14" y="0"/>
                  </a:moveTo>
                  <a:cubicBezTo>
                    <a:pt x="8" y="0"/>
                    <a:pt x="2" y="5"/>
                    <a:pt x="0" y="11"/>
                  </a:cubicBezTo>
                  <a:cubicBezTo>
                    <a:pt x="2" y="11"/>
                    <a:pt x="5" y="12"/>
                    <a:pt x="8" y="13"/>
                  </a:cubicBezTo>
                  <a:cubicBezTo>
                    <a:pt x="14" y="16"/>
                    <a:pt x="22" y="18"/>
                    <a:pt x="29" y="20"/>
                  </a:cubicBezTo>
                  <a:cubicBezTo>
                    <a:pt x="30" y="18"/>
                    <a:pt x="30" y="17"/>
                    <a:pt x="30" y="16"/>
                  </a:cubicBezTo>
                  <a:cubicBezTo>
                    <a:pt x="30" y="7"/>
                    <a:pt x="23" y="0"/>
                    <a:pt x="14" y="0"/>
                  </a:cubicBezTo>
                </a:path>
              </a:pathLst>
            </a:custGeom>
            <a:solidFill>
              <a:srgbClr val="E4EB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9" name="Freeform 212">
              <a:extLst>
                <a:ext uri="{FF2B5EF4-FFF2-40B4-BE49-F238E27FC236}">
                  <a16:creationId xmlns:a16="http://schemas.microsoft.com/office/drawing/2014/main" id="{A6747F39-91A1-4E23-97B7-5F70A1AA9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3304"/>
              <a:ext cx="38" cy="18"/>
            </a:xfrm>
            <a:custGeom>
              <a:avLst/>
              <a:gdLst>
                <a:gd name="T0" fmla="*/ 1 w 30"/>
                <a:gd name="T1" fmla="*/ 0 h 14"/>
                <a:gd name="T2" fmla="*/ 0 w 30"/>
                <a:gd name="T3" fmla="*/ 10 h 14"/>
                <a:gd name="T4" fmla="*/ 0 w 30"/>
                <a:gd name="T5" fmla="*/ 13 h 14"/>
                <a:gd name="T6" fmla="*/ 54 w 30"/>
                <a:gd name="T7" fmla="*/ 30 h 14"/>
                <a:gd name="T8" fmla="*/ 61 w 30"/>
                <a:gd name="T9" fmla="*/ 19 h 14"/>
                <a:gd name="T10" fmla="*/ 18 w 30"/>
                <a:gd name="T11" fmla="*/ 5 h 14"/>
                <a:gd name="T12" fmla="*/ 1 w 3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4">
                  <a:moveTo>
                    <a:pt x="1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8" y="9"/>
                    <a:pt x="18" y="12"/>
                    <a:pt x="27" y="14"/>
                  </a:cubicBezTo>
                  <a:cubicBezTo>
                    <a:pt x="29" y="13"/>
                    <a:pt x="30" y="11"/>
                    <a:pt x="30" y="9"/>
                  </a:cubicBezTo>
                  <a:cubicBezTo>
                    <a:pt x="23" y="7"/>
                    <a:pt x="15" y="5"/>
                    <a:pt x="9" y="2"/>
                  </a:cubicBezTo>
                  <a:cubicBezTo>
                    <a:pt x="6" y="1"/>
                    <a:pt x="3" y="0"/>
                    <a:pt x="1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0" name="Freeform 213">
              <a:extLst>
                <a:ext uri="{FF2B5EF4-FFF2-40B4-BE49-F238E27FC236}">
                  <a16:creationId xmlns:a16="http://schemas.microsoft.com/office/drawing/2014/main" id="{18FCCCC9-9249-424D-81F7-E1FC49C99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3328"/>
              <a:ext cx="8" cy="1"/>
            </a:xfrm>
            <a:custGeom>
              <a:avLst/>
              <a:gdLst>
                <a:gd name="T0" fmla="*/ 0 w 6"/>
                <a:gd name="T1" fmla="*/ 0 h 1"/>
                <a:gd name="T2" fmla="*/ 9 w 6"/>
                <a:gd name="T3" fmla="*/ 1 h 1"/>
                <a:gd name="T4" fmla="*/ 15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1" y="1"/>
                    <a:pt x="3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D7E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1" name="Freeform 214">
              <a:extLst>
                <a:ext uri="{FF2B5EF4-FFF2-40B4-BE49-F238E27FC236}">
                  <a16:creationId xmlns:a16="http://schemas.microsoft.com/office/drawing/2014/main" id="{A9149DD7-D8BF-47AD-9B07-E64880842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3311"/>
              <a:ext cx="18" cy="12"/>
            </a:xfrm>
            <a:custGeom>
              <a:avLst/>
              <a:gdLst>
                <a:gd name="T0" fmla="*/ 15 w 14"/>
                <a:gd name="T1" fmla="*/ 0 h 9"/>
                <a:gd name="T2" fmla="*/ 0 w 14"/>
                <a:gd name="T3" fmla="*/ 15 h 9"/>
                <a:gd name="T4" fmla="*/ 30 w 14"/>
                <a:gd name="T5" fmla="*/ 21 h 9"/>
                <a:gd name="T6" fmla="*/ 30 w 14"/>
                <a:gd name="T7" fmla="*/ 16 h 9"/>
                <a:gd name="T8" fmla="*/ 15 w 1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4" y="0"/>
                    <a:pt x="1" y="3"/>
                    <a:pt x="0" y="6"/>
                  </a:cubicBezTo>
                  <a:cubicBezTo>
                    <a:pt x="5" y="7"/>
                    <a:pt x="9" y="8"/>
                    <a:pt x="14" y="9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</a:path>
              </a:pathLst>
            </a:custGeom>
            <a:solidFill>
              <a:srgbClr val="E4EB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2" name="Freeform 215">
              <a:extLst>
                <a:ext uri="{FF2B5EF4-FFF2-40B4-BE49-F238E27FC236}">
                  <a16:creationId xmlns:a16="http://schemas.microsoft.com/office/drawing/2014/main" id="{D9BD22DD-853B-440B-9304-AF5144AD3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3319"/>
              <a:ext cx="18" cy="10"/>
            </a:xfrm>
            <a:custGeom>
              <a:avLst/>
              <a:gdLst>
                <a:gd name="T0" fmla="*/ 0 w 14"/>
                <a:gd name="T1" fmla="*/ 0 h 8"/>
                <a:gd name="T2" fmla="*/ 0 w 14"/>
                <a:gd name="T3" fmla="*/ 1 h 8"/>
                <a:gd name="T4" fmla="*/ 6 w 14"/>
                <a:gd name="T5" fmla="*/ 14 h 8"/>
                <a:gd name="T6" fmla="*/ 19 w 14"/>
                <a:gd name="T7" fmla="*/ 16 h 8"/>
                <a:gd name="T8" fmla="*/ 30 w 14"/>
                <a:gd name="T9" fmla="*/ 6 h 8"/>
                <a:gd name="T10" fmla="*/ 0 w 14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8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5"/>
                    <a:pt x="3" y="7"/>
                  </a:cubicBezTo>
                  <a:cubicBezTo>
                    <a:pt x="5" y="7"/>
                    <a:pt x="7" y="7"/>
                    <a:pt x="9" y="8"/>
                  </a:cubicBezTo>
                  <a:cubicBezTo>
                    <a:pt x="11" y="7"/>
                    <a:pt x="13" y="5"/>
                    <a:pt x="14" y="3"/>
                  </a:cubicBezTo>
                  <a:cubicBezTo>
                    <a:pt x="9" y="2"/>
                    <a:pt x="5" y="1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3" name="Freeform 216">
              <a:extLst>
                <a:ext uri="{FF2B5EF4-FFF2-40B4-BE49-F238E27FC236}">
                  <a16:creationId xmlns:a16="http://schemas.microsoft.com/office/drawing/2014/main" id="{87C966B7-35F0-44ED-A5CB-A5A63B09E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1123"/>
              <a:ext cx="34" cy="22"/>
            </a:xfrm>
            <a:custGeom>
              <a:avLst/>
              <a:gdLst>
                <a:gd name="T0" fmla="*/ 1 w 27"/>
                <a:gd name="T1" fmla="*/ 0 h 18"/>
                <a:gd name="T2" fmla="*/ 0 w 27"/>
                <a:gd name="T3" fmla="*/ 6 h 18"/>
                <a:gd name="T4" fmla="*/ 31 w 27"/>
                <a:gd name="T5" fmla="*/ 33 h 18"/>
                <a:gd name="T6" fmla="*/ 54 w 27"/>
                <a:gd name="T7" fmla="*/ 24 h 18"/>
                <a:gd name="T8" fmla="*/ 1 w 27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8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11"/>
                    <a:pt x="7" y="18"/>
                    <a:pt x="16" y="18"/>
                  </a:cubicBezTo>
                  <a:cubicBezTo>
                    <a:pt x="20" y="18"/>
                    <a:pt x="24" y="16"/>
                    <a:pt x="27" y="13"/>
                  </a:cubicBezTo>
                  <a:cubicBezTo>
                    <a:pt x="17" y="9"/>
                    <a:pt x="8" y="5"/>
                    <a:pt x="1" y="0"/>
                  </a:cubicBezTo>
                </a:path>
              </a:pathLst>
            </a:custGeom>
            <a:solidFill>
              <a:srgbClr val="CEDC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4" name="Freeform 217">
              <a:extLst>
                <a:ext uri="{FF2B5EF4-FFF2-40B4-BE49-F238E27FC236}">
                  <a16:creationId xmlns:a16="http://schemas.microsoft.com/office/drawing/2014/main" id="{8526ABFC-372A-4188-8FD2-A6835D02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111"/>
              <a:ext cx="36" cy="24"/>
            </a:xfrm>
            <a:custGeom>
              <a:avLst/>
              <a:gdLst>
                <a:gd name="T0" fmla="*/ 7 w 29"/>
                <a:gd name="T1" fmla="*/ 0 h 19"/>
                <a:gd name="T2" fmla="*/ 0 w 29"/>
                <a:gd name="T3" fmla="*/ 10 h 19"/>
                <a:gd name="T4" fmla="*/ 52 w 29"/>
                <a:gd name="T5" fmla="*/ 38 h 19"/>
                <a:gd name="T6" fmla="*/ 56 w 29"/>
                <a:gd name="T7" fmla="*/ 24 h 19"/>
                <a:gd name="T8" fmla="*/ 7 w 29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9">
                  <a:moveTo>
                    <a:pt x="4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8" y="10"/>
                    <a:pt x="17" y="15"/>
                    <a:pt x="27" y="19"/>
                  </a:cubicBezTo>
                  <a:cubicBezTo>
                    <a:pt x="29" y="17"/>
                    <a:pt x="29" y="15"/>
                    <a:pt x="29" y="12"/>
                  </a:cubicBezTo>
                  <a:cubicBezTo>
                    <a:pt x="20" y="8"/>
                    <a:pt x="11" y="5"/>
                    <a:pt x="4" y="0"/>
                  </a:cubicBezTo>
                </a:path>
              </a:pathLst>
            </a:custGeom>
            <a:solidFill>
              <a:srgbClr val="D7E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5" name="Freeform 218">
              <a:extLst>
                <a:ext uri="{FF2B5EF4-FFF2-40B4-BE49-F238E27FC236}">
                  <a16:creationId xmlns:a16="http://schemas.microsoft.com/office/drawing/2014/main" id="{33BAFF5B-D815-4C00-AB63-1C529E2B0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118"/>
              <a:ext cx="36" cy="21"/>
            </a:xfrm>
            <a:custGeom>
              <a:avLst/>
              <a:gdLst>
                <a:gd name="T0" fmla="*/ 1 w 28"/>
                <a:gd name="T1" fmla="*/ 0 h 17"/>
                <a:gd name="T2" fmla="*/ 0 w 28"/>
                <a:gd name="T3" fmla="*/ 7 h 17"/>
                <a:gd name="T4" fmla="*/ 54 w 28"/>
                <a:gd name="T5" fmla="*/ 32 h 17"/>
                <a:gd name="T6" fmla="*/ 59 w 28"/>
                <a:gd name="T7" fmla="*/ 26 h 17"/>
                <a:gd name="T8" fmla="*/ 1 w 28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1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7" y="9"/>
                    <a:pt x="16" y="13"/>
                    <a:pt x="26" y="17"/>
                  </a:cubicBezTo>
                  <a:cubicBezTo>
                    <a:pt x="27" y="16"/>
                    <a:pt x="28" y="15"/>
                    <a:pt x="28" y="14"/>
                  </a:cubicBezTo>
                  <a:cubicBezTo>
                    <a:pt x="18" y="10"/>
                    <a:pt x="9" y="5"/>
                    <a:pt x="1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6" name="Freeform 219">
              <a:extLst>
                <a:ext uri="{FF2B5EF4-FFF2-40B4-BE49-F238E27FC236}">
                  <a16:creationId xmlns:a16="http://schemas.microsoft.com/office/drawing/2014/main" id="{51128247-897D-4760-8767-00F7EAB1B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1108"/>
              <a:ext cx="31" cy="19"/>
            </a:xfrm>
            <a:custGeom>
              <a:avLst/>
              <a:gdLst>
                <a:gd name="T0" fmla="*/ 19 w 25"/>
                <a:gd name="T1" fmla="*/ 0 h 15"/>
                <a:gd name="T2" fmla="*/ 0 w 25"/>
                <a:gd name="T3" fmla="*/ 6 h 15"/>
                <a:gd name="T4" fmla="*/ 47 w 25"/>
                <a:gd name="T5" fmla="*/ 30 h 15"/>
                <a:gd name="T6" fmla="*/ 47 w 25"/>
                <a:gd name="T7" fmla="*/ 30 h 15"/>
                <a:gd name="T8" fmla="*/ 19 w 2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5">
                  <a:moveTo>
                    <a:pt x="10" y="0"/>
                  </a:moveTo>
                  <a:cubicBezTo>
                    <a:pt x="6" y="0"/>
                    <a:pt x="2" y="1"/>
                    <a:pt x="0" y="3"/>
                  </a:cubicBezTo>
                  <a:cubicBezTo>
                    <a:pt x="7" y="8"/>
                    <a:pt x="16" y="11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6"/>
                    <a:pt x="18" y="0"/>
                    <a:pt x="10" y="0"/>
                  </a:cubicBezTo>
                </a:path>
              </a:pathLst>
            </a:custGeom>
            <a:solidFill>
              <a:srgbClr val="DFE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7" name="Freeform 220">
              <a:extLst>
                <a:ext uri="{FF2B5EF4-FFF2-40B4-BE49-F238E27FC236}">
                  <a16:creationId xmlns:a16="http://schemas.microsoft.com/office/drawing/2014/main" id="{B16CEBB0-4CF7-49C3-B32C-E4F6A56C2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144"/>
              <a:ext cx="13" cy="6"/>
            </a:xfrm>
            <a:custGeom>
              <a:avLst/>
              <a:gdLst>
                <a:gd name="T0" fmla="*/ 0 w 10"/>
                <a:gd name="T1" fmla="*/ 0 h 5"/>
                <a:gd name="T2" fmla="*/ 13 w 10"/>
                <a:gd name="T3" fmla="*/ 8 h 5"/>
                <a:gd name="T4" fmla="*/ 22 w 10"/>
                <a:gd name="T5" fmla="*/ 6 h 5"/>
                <a:gd name="T6" fmla="*/ 0 w 10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1" y="3"/>
                    <a:pt x="3" y="5"/>
                    <a:pt x="6" y="5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solidFill>
              <a:srgbClr val="CEDC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8" name="Freeform 221">
              <a:extLst>
                <a:ext uri="{FF2B5EF4-FFF2-40B4-BE49-F238E27FC236}">
                  <a16:creationId xmlns:a16="http://schemas.microsoft.com/office/drawing/2014/main" id="{A4FFCB67-92D6-414B-8857-72605592B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134"/>
              <a:ext cx="16" cy="10"/>
            </a:xfrm>
            <a:custGeom>
              <a:avLst/>
              <a:gdLst>
                <a:gd name="T0" fmla="*/ 15 w 12"/>
                <a:gd name="T1" fmla="*/ 0 h 8"/>
                <a:gd name="T2" fmla="*/ 0 w 12"/>
                <a:gd name="T3" fmla="*/ 8 h 8"/>
                <a:gd name="T4" fmla="*/ 21 w 12"/>
                <a:gd name="T5" fmla="*/ 14 h 8"/>
                <a:gd name="T6" fmla="*/ 28 w 12"/>
                <a:gd name="T7" fmla="*/ 16 h 8"/>
                <a:gd name="T8" fmla="*/ 28 w 12"/>
                <a:gd name="T9" fmla="*/ 14 h 8"/>
                <a:gd name="T10" fmla="*/ 15 w 12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8">
                  <a:moveTo>
                    <a:pt x="6" y="0"/>
                  </a:moveTo>
                  <a:cubicBezTo>
                    <a:pt x="4" y="0"/>
                    <a:pt x="1" y="2"/>
                    <a:pt x="0" y="4"/>
                  </a:cubicBezTo>
                  <a:cubicBezTo>
                    <a:pt x="3" y="5"/>
                    <a:pt x="6" y="6"/>
                    <a:pt x="9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cubicBezTo>
                    <a:pt x="12" y="3"/>
                    <a:pt x="10" y="0"/>
                    <a:pt x="6" y="0"/>
                  </a:cubicBezTo>
                </a:path>
              </a:pathLst>
            </a:custGeom>
            <a:solidFill>
              <a:srgbClr val="D7E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9" name="Freeform 222">
              <a:extLst>
                <a:ext uri="{FF2B5EF4-FFF2-40B4-BE49-F238E27FC236}">
                  <a16:creationId xmlns:a16="http://schemas.microsoft.com/office/drawing/2014/main" id="{7EF374B4-8488-4053-A088-9029D4C7D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139"/>
              <a:ext cx="16" cy="9"/>
            </a:xfrm>
            <a:custGeom>
              <a:avLst/>
              <a:gdLst>
                <a:gd name="T0" fmla="*/ 0 w 12"/>
                <a:gd name="T1" fmla="*/ 0 h 7"/>
                <a:gd name="T2" fmla="*/ 0 w 12"/>
                <a:gd name="T3" fmla="*/ 6 h 7"/>
                <a:gd name="T4" fmla="*/ 0 w 12"/>
                <a:gd name="T5" fmla="*/ 8 h 7"/>
                <a:gd name="T6" fmla="*/ 23 w 12"/>
                <a:gd name="T7" fmla="*/ 15 h 7"/>
                <a:gd name="T8" fmla="*/ 28 w 12"/>
                <a:gd name="T9" fmla="*/ 8 h 7"/>
                <a:gd name="T10" fmla="*/ 21 w 12"/>
                <a:gd name="T11" fmla="*/ 6 h 7"/>
                <a:gd name="T12" fmla="*/ 0 w 12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3" y="5"/>
                    <a:pt x="7" y="6"/>
                    <a:pt x="10" y="7"/>
                  </a:cubicBezTo>
                  <a:cubicBezTo>
                    <a:pt x="11" y="7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9C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BE67312E-42BB-480A-8C73-8BDBBF225B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Urinary reagent strips</a:t>
            </a:r>
          </a:p>
        </p:txBody>
      </p:sp>
      <p:grpSp>
        <p:nvGrpSpPr>
          <p:cNvPr id="49154" name="Group 3">
            <a:extLst>
              <a:ext uri="{FF2B5EF4-FFF2-40B4-BE49-F238E27FC236}">
                <a16:creationId xmlns:a16="http://schemas.microsoft.com/office/drawing/2014/main" id="{DA4A0E02-0083-45BA-AE15-DAE59E081C0A}"/>
              </a:ext>
            </a:extLst>
          </p:cNvPr>
          <p:cNvGrpSpPr>
            <a:grpSpLocks/>
          </p:cNvGrpSpPr>
          <p:nvPr/>
        </p:nvGrpSpPr>
        <p:grpSpPr bwMode="auto">
          <a:xfrm>
            <a:off x="4427538" y="1828800"/>
            <a:ext cx="1360487" cy="3632200"/>
            <a:chOff x="1829" y="1152"/>
            <a:chExt cx="857" cy="2288"/>
          </a:xfrm>
        </p:grpSpPr>
        <p:sp>
          <p:nvSpPr>
            <p:cNvPr id="49166" name="Freeform 4">
              <a:extLst>
                <a:ext uri="{FF2B5EF4-FFF2-40B4-BE49-F238E27FC236}">
                  <a16:creationId xmlns:a16="http://schemas.microsoft.com/office/drawing/2014/main" id="{944113BA-E1D7-49FB-8F72-ED33072C8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415"/>
              <a:ext cx="857" cy="2025"/>
            </a:xfrm>
            <a:custGeom>
              <a:avLst/>
              <a:gdLst>
                <a:gd name="T0" fmla="*/ 5349 w 343"/>
                <a:gd name="T1" fmla="*/ 11925 h 810"/>
                <a:gd name="T2" fmla="*/ 2666 w 343"/>
                <a:gd name="T3" fmla="*/ 12658 h 810"/>
                <a:gd name="T4" fmla="*/ 0 w 343"/>
                <a:gd name="T5" fmla="*/ 11925 h 810"/>
                <a:gd name="T6" fmla="*/ 0 w 343"/>
                <a:gd name="T7" fmla="*/ 363 h 810"/>
                <a:gd name="T8" fmla="*/ 2666 w 343"/>
                <a:gd name="T9" fmla="*/ 0 h 810"/>
                <a:gd name="T10" fmla="*/ 5349 w 343"/>
                <a:gd name="T11" fmla="*/ 363 h 810"/>
                <a:gd name="T12" fmla="*/ 5349 w 343"/>
                <a:gd name="T13" fmla="*/ 11925 h 8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3" h="810">
                  <a:moveTo>
                    <a:pt x="343" y="763"/>
                  </a:moveTo>
                  <a:cubicBezTo>
                    <a:pt x="343" y="776"/>
                    <a:pt x="266" y="810"/>
                    <a:pt x="171" y="810"/>
                  </a:cubicBezTo>
                  <a:cubicBezTo>
                    <a:pt x="77" y="810"/>
                    <a:pt x="0" y="776"/>
                    <a:pt x="0" y="76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1"/>
                    <a:pt x="77" y="0"/>
                    <a:pt x="171" y="0"/>
                  </a:cubicBezTo>
                  <a:cubicBezTo>
                    <a:pt x="266" y="0"/>
                    <a:pt x="343" y="11"/>
                    <a:pt x="343" y="23"/>
                  </a:cubicBezTo>
                  <a:lnTo>
                    <a:pt x="343" y="763"/>
                  </a:lnTo>
                  <a:close/>
                </a:path>
              </a:pathLst>
            </a:custGeom>
            <a:solidFill>
              <a:srgbClr val="2B2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7" name="Freeform 5">
              <a:extLst>
                <a:ext uri="{FF2B5EF4-FFF2-40B4-BE49-F238E27FC236}">
                  <a16:creationId xmlns:a16="http://schemas.microsoft.com/office/drawing/2014/main" id="{7948F233-303D-4756-98DA-BA692A015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415"/>
              <a:ext cx="455" cy="2025"/>
            </a:xfrm>
            <a:custGeom>
              <a:avLst/>
              <a:gdLst>
                <a:gd name="T0" fmla="*/ 2595 w 182"/>
                <a:gd name="T1" fmla="*/ 563 h 810"/>
                <a:gd name="T2" fmla="*/ 2583 w 182"/>
                <a:gd name="T3" fmla="*/ 375 h 810"/>
                <a:gd name="T4" fmla="*/ 2500 w 182"/>
                <a:gd name="T5" fmla="*/ 363 h 810"/>
                <a:gd name="T6" fmla="*/ 2313 w 182"/>
                <a:gd name="T7" fmla="*/ 438 h 810"/>
                <a:gd name="T8" fmla="*/ 2458 w 182"/>
                <a:gd name="T9" fmla="*/ 488 h 810"/>
                <a:gd name="T10" fmla="*/ 2520 w 182"/>
                <a:gd name="T11" fmla="*/ 533 h 810"/>
                <a:gd name="T12" fmla="*/ 2533 w 182"/>
                <a:gd name="T13" fmla="*/ 688 h 810"/>
                <a:gd name="T14" fmla="*/ 2533 w 182"/>
                <a:gd name="T15" fmla="*/ 875 h 810"/>
                <a:gd name="T16" fmla="*/ 2533 w 182"/>
                <a:gd name="T17" fmla="*/ 1083 h 810"/>
                <a:gd name="T18" fmla="*/ 2533 w 182"/>
                <a:gd name="T19" fmla="*/ 1313 h 810"/>
                <a:gd name="T20" fmla="*/ 2533 w 182"/>
                <a:gd name="T21" fmla="*/ 1583 h 810"/>
                <a:gd name="T22" fmla="*/ 2533 w 182"/>
                <a:gd name="T23" fmla="*/ 1863 h 810"/>
                <a:gd name="T24" fmla="*/ 2533 w 182"/>
                <a:gd name="T25" fmla="*/ 2188 h 810"/>
                <a:gd name="T26" fmla="*/ 2533 w 182"/>
                <a:gd name="T27" fmla="*/ 2520 h 810"/>
                <a:gd name="T28" fmla="*/ 2533 w 182"/>
                <a:gd name="T29" fmla="*/ 2875 h 810"/>
                <a:gd name="T30" fmla="*/ 2533 w 182"/>
                <a:gd name="T31" fmla="*/ 3250 h 810"/>
                <a:gd name="T32" fmla="*/ 2533 w 182"/>
                <a:gd name="T33" fmla="*/ 3625 h 810"/>
                <a:gd name="T34" fmla="*/ 2533 w 182"/>
                <a:gd name="T35" fmla="*/ 4033 h 810"/>
                <a:gd name="T36" fmla="*/ 2533 w 182"/>
                <a:gd name="T37" fmla="*/ 4438 h 810"/>
                <a:gd name="T38" fmla="*/ 2533 w 182"/>
                <a:gd name="T39" fmla="*/ 4863 h 810"/>
                <a:gd name="T40" fmla="*/ 2533 w 182"/>
                <a:gd name="T41" fmla="*/ 5283 h 810"/>
                <a:gd name="T42" fmla="*/ 2533 w 182"/>
                <a:gd name="T43" fmla="*/ 5720 h 810"/>
                <a:gd name="T44" fmla="*/ 2533 w 182"/>
                <a:gd name="T45" fmla="*/ 6158 h 810"/>
                <a:gd name="T46" fmla="*/ 2533 w 182"/>
                <a:gd name="T47" fmla="*/ 6583 h 810"/>
                <a:gd name="T48" fmla="*/ 2533 w 182"/>
                <a:gd name="T49" fmla="*/ 7020 h 810"/>
                <a:gd name="T50" fmla="*/ 2533 w 182"/>
                <a:gd name="T51" fmla="*/ 7438 h 810"/>
                <a:gd name="T52" fmla="*/ 2533 w 182"/>
                <a:gd name="T53" fmla="*/ 7863 h 810"/>
                <a:gd name="T54" fmla="*/ 2533 w 182"/>
                <a:gd name="T55" fmla="*/ 8270 h 810"/>
                <a:gd name="T56" fmla="*/ 2533 w 182"/>
                <a:gd name="T57" fmla="*/ 8675 h 810"/>
                <a:gd name="T58" fmla="*/ 2533 w 182"/>
                <a:gd name="T59" fmla="*/ 9063 h 810"/>
                <a:gd name="T60" fmla="*/ 2533 w 182"/>
                <a:gd name="T61" fmla="*/ 9438 h 810"/>
                <a:gd name="T62" fmla="*/ 2533 w 182"/>
                <a:gd name="T63" fmla="*/ 9783 h 810"/>
                <a:gd name="T64" fmla="*/ 2533 w 182"/>
                <a:gd name="T65" fmla="*/ 10125 h 810"/>
                <a:gd name="T66" fmla="*/ 2533 w 182"/>
                <a:gd name="T67" fmla="*/ 10438 h 810"/>
                <a:gd name="T68" fmla="*/ 2533 w 182"/>
                <a:gd name="T69" fmla="*/ 10720 h 810"/>
                <a:gd name="T70" fmla="*/ 2533 w 182"/>
                <a:gd name="T71" fmla="*/ 10988 h 810"/>
                <a:gd name="T72" fmla="*/ 2533 w 182"/>
                <a:gd name="T73" fmla="*/ 11220 h 810"/>
                <a:gd name="T74" fmla="*/ 2533 w 182"/>
                <a:gd name="T75" fmla="*/ 11425 h 810"/>
                <a:gd name="T76" fmla="*/ 2533 w 182"/>
                <a:gd name="T77" fmla="*/ 11595 h 810"/>
                <a:gd name="T78" fmla="*/ 2533 w 182"/>
                <a:gd name="T79" fmla="*/ 11738 h 810"/>
                <a:gd name="T80" fmla="*/ 2533 w 182"/>
                <a:gd name="T81" fmla="*/ 11845 h 810"/>
                <a:gd name="T82" fmla="*/ 2533 w 182"/>
                <a:gd name="T83" fmla="*/ 11908 h 810"/>
                <a:gd name="T84" fmla="*/ 2533 w 182"/>
                <a:gd name="T85" fmla="*/ 11925 h 810"/>
                <a:gd name="T86" fmla="*/ 0 w 182"/>
                <a:gd name="T87" fmla="*/ 12658 h 810"/>
                <a:gd name="T88" fmla="*/ 158 w 182"/>
                <a:gd name="T89" fmla="*/ 12658 h 810"/>
                <a:gd name="T90" fmla="*/ 2845 w 182"/>
                <a:gd name="T91" fmla="*/ 11925 h 810"/>
                <a:gd name="T92" fmla="*/ 2845 w 182"/>
                <a:gd name="T93" fmla="*/ 363 h 810"/>
                <a:gd name="T94" fmla="*/ 158 w 182"/>
                <a:gd name="T95" fmla="*/ 0 h 810"/>
                <a:gd name="T96" fmla="*/ 0 w 182"/>
                <a:gd name="T97" fmla="*/ 0 h 810"/>
                <a:gd name="T98" fmla="*/ 2533 w 182"/>
                <a:gd name="T99" fmla="*/ 363 h 810"/>
                <a:gd name="T100" fmla="*/ 2533 w 182"/>
                <a:gd name="T101" fmla="*/ 595 h 81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82" h="810">
                  <a:moveTo>
                    <a:pt x="166" y="36"/>
                  </a:moveTo>
                  <a:cubicBezTo>
                    <a:pt x="167" y="32"/>
                    <a:pt x="169" y="28"/>
                    <a:pt x="165" y="24"/>
                  </a:cubicBezTo>
                  <a:cubicBezTo>
                    <a:pt x="164" y="23"/>
                    <a:pt x="162" y="23"/>
                    <a:pt x="160" y="23"/>
                  </a:cubicBezTo>
                  <a:cubicBezTo>
                    <a:pt x="156" y="24"/>
                    <a:pt x="152" y="26"/>
                    <a:pt x="148" y="28"/>
                  </a:cubicBezTo>
                  <a:cubicBezTo>
                    <a:pt x="151" y="29"/>
                    <a:pt x="154" y="29"/>
                    <a:pt x="157" y="31"/>
                  </a:cubicBezTo>
                  <a:cubicBezTo>
                    <a:pt x="158" y="31"/>
                    <a:pt x="160" y="32"/>
                    <a:pt x="161" y="34"/>
                  </a:cubicBezTo>
                  <a:cubicBezTo>
                    <a:pt x="163" y="37"/>
                    <a:pt x="162" y="41"/>
                    <a:pt x="162" y="44"/>
                  </a:cubicBezTo>
                  <a:cubicBezTo>
                    <a:pt x="162" y="48"/>
                    <a:pt x="162" y="52"/>
                    <a:pt x="162" y="56"/>
                  </a:cubicBezTo>
                  <a:cubicBezTo>
                    <a:pt x="162" y="60"/>
                    <a:pt x="162" y="64"/>
                    <a:pt x="162" y="69"/>
                  </a:cubicBezTo>
                  <a:cubicBezTo>
                    <a:pt x="162" y="74"/>
                    <a:pt x="162" y="79"/>
                    <a:pt x="162" y="84"/>
                  </a:cubicBezTo>
                  <a:cubicBezTo>
                    <a:pt x="162" y="90"/>
                    <a:pt x="162" y="95"/>
                    <a:pt x="162" y="101"/>
                  </a:cubicBezTo>
                  <a:cubicBezTo>
                    <a:pt x="162" y="107"/>
                    <a:pt x="162" y="113"/>
                    <a:pt x="162" y="119"/>
                  </a:cubicBezTo>
                  <a:cubicBezTo>
                    <a:pt x="162" y="126"/>
                    <a:pt x="162" y="133"/>
                    <a:pt x="162" y="140"/>
                  </a:cubicBezTo>
                  <a:cubicBezTo>
                    <a:pt x="162" y="147"/>
                    <a:pt x="162" y="154"/>
                    <a:pt x="162" y="161"/>
                  </a:cubicBezTo>
                  <a:cubicBezTo>
                    <a:pt x="162" y="169"/>
                    <a:pt x="162" y="176"/>
                    <a:pt x="162" y="184"/>
                  </a:cubicBezTo>
                  <a:cubicBezTo>
                    <a:pt x="162" y="192"/>
                    <a:pt x="162" y="200"/>
                    <a:pt x="162" y="208"/>
                  </a:cubicBezTo>
                  <a:cubicBezTo>
                    <a:pt x="162" y="216"/>
                    <a:pt x="162" y="224"/>
                    <a:pt x="162" y="232"/>
                  </a:cubicBezTo>
                  <a:cubicBezTo>
                    <a:pt x="162" y="241"/>
                    <a:pt x="162" y="249"/>
                    <a:pt x="162" y="258"/>
                  </a:cubicBezTo>
                  <a:cubicBezTo>
                    <a:pt x="162" y="267"/>
                    <a:pt x="162" y="276"/>
                    <a:pt x="162" y="284"/>
                  </a:cubicBezTo>
                  <a:cubicBezTo>
                    <a:pt x="162" y="293"/>
                    <a:pt x="162" y="302"/>
                    <a:pt x="162" y="311"/>
                  </a:cubicBezTo>
                  <a:cubicBezTo>
                    <a:pt x="162" y="320"/>
                    <a:pt x="162" y="329"/>
                    <a:pt x="162" y="338"/>
                  </a:cubicBezTo>
                  <a:cubicBezTo>
                    <a:pt x="162" y="348"/>
                    <a:pt x="162" y="357"/>
                    <a:pt x="162" y="366"/>
                  </a:cubicBezTo>
                  <a:cubicBezTo>
                    <a:pt x="162" y="375"/>
                    <a:pt x="162" y="385"/>
                    <a:pt x="162" y="394"/>
                  </a:cubicBezTo>
                  <a:cubicBezTo>
                    <a:pt x="162" y="403"/>
                    <a:pt x="162" y="412"/>
                    <a:pt x="162" y="421"/>
                  </a:cubicBezTo>
                  <a:cubicBezTo>
                    <a:pt x="162" y="431"/>
                    <a:pt x="162" y="440"/>
                    <a:pt x="162" y="449"/>
                  </a:cubicBezTo>
                  <a:cubicBezTo>
                    <a:pt x="162" y="458"/>
                    <a:pt x="162" y="467"/>
                    <a:pt x="162" y="476"/>
                  </a:cubicBezTo>
                  <a:cubicBezTo>
                    <a:pt x="162" y="485"/>
                    <a:pt x="162" y="494"/>
                    <a:pt x="162" y="503"/>
                  </a:cubicBezTo>
                  <a:cubicBezTo>
                    <a:pt x="162" y="512"/>
                    <a:pt x="162" y="521"/>
                    <a:pt x="162" y="529"/>
                  </a:cubicBezTo>
                  <a:cubicBezTo>
                    <a:pt x="162" y="538"/>
                    <a:pt x="162" y="546"/>
                    <a:pt x="162" y="555"/>
                  </a:cubicBezTo>
                  <a:cubicBezTo>
                    <a:pt x="162" y="563"/>
                    <a:pt x="162" y="572"/>
                    <a:pt x="162" y="580"/>
                  </a:cubicBezTo>
                  <a:cubicBezTo>
                    <a:pt x="162" y="588"/>
                    <a:pt x="162" y="596"/>
                    <a:pt x="162" y="604"/>
                  </a:cubicBezTo>
                  <a:cubicBezTo>
                    <a:pt x="162" y="611"/>
                    <a:pt x="162" y="619"/>
                    <a:pt x="162" y="626"/>
                  </a:cubicBezTo>
                  <a:cubicBezTo>
                    <a:pt x="162" y="633"/>
                    <a:pt x="162" y="641"/>
                    <a:pt x="162" y="648"/>
                  </a:cubicBezTo>
                  <a:cubicBezTo>
                    <a:pt x="162" y="654"/>
                    <a:pt x="162" y="661"/>
                    <a:pt x="162" y="668"/>
                  </a:cubicBezTo>
                  <a:cubicBezTo>
                    <a:pt x="162" y="674"/>
                    <a:pt x="162" y="680"/>
                    <a:pt x="162" y="686"/>
                  </a:cubicBezTo>
                  <a:cubicBezTo>
                    <a:pt x="162" y="692"/>
                    <a:pt x="162" y="698"/>
                    <a:pt x="162" y="703"/>
                  </a:cubicBezTo>
                  <a:cubicBezTo>
                    <a:pt x="162" y="708"/>
                    <a:pt x="162" y="713"/>
                    <a:pt x="162" y="718"/>
                  </a:cubicBezTo>
                  <a:cubicBezTo>
                    <a:pt x="162" y="723"/>
                    <a:pt x="162" y="727"/>
                    <a:pt x="162" y="731"/>
                  </a:cubicBezTo>
                  <a:cubicBezTo>
                    <a:pt x="162" y="735"/>
                    <a:pt x="162" y="739"/>
                    <a:pt x="162" y="742"/>
                  </a:cubicBezTo>
                  <a:cubicBezTo>
                    <a:pt x="162" y="745"/>
                    <a:pt x="162" y="748"/>
                    <a:pt x="162" y="751"/>
                  </a:cubicBezTo>
                  <a:cubicBezTo>
                    <a:pt x="162" y="753"/>
                    <a:pt x="162" y="756"/>
                    <a:pt x="162" y="758"/>
                  </a:cubicBezTo>
                  <a:cubicBezTo>
                    <a:pt x="162" y="759"/>
                    <a:pt x="162" y="760"/>
                    <a:pt x="162" y="762"/>
                  </a:cubicBezTo>
                  <a:cubicBezTo>
                    <a:pt x="162" y="762"/>
                    <a:pt x="162" y="763"/>
                    <a:pt x="162" y="763"/>
                  </a:cubicBezTo>
                  <a:cubicBezTo>
                    <a:pt x="162" y="775"/>
                    <a:pt x="90" y="808"/>
                    <a:pt x="0" y="810"/>
                  </a:cubicBezTo>
                  <a:cubicBezTo>
                    <a:pt x="4" y="810"/>
                    <a:pt x="7" y="810"/>
                    <a:pt x="10" y="810"/>
                  </a:cubicBezTo>
                  <a:cubicBezTo>
                    <a:pt x="105" y="810"/>
                    <a:pt x="182" y="776"/>
                    <a:pt x="182" y="763"/>
                  </a:cubicBezTo>
                  <a:cubicBezTo>
                    <a:pt x="182" y="23"/>
                    <a:pt x="182" y="23"/>
                    <a:pt x="182" y="23"/>
                  </a:cubicBezTo>
                  <a:cubicBezTo>
                    <a:pt x="182" y="11"/>
                    <a:pt x="105" y="0"/>
                    <a:pt x="10" y="0"/>
                  </a:cubicBezTo>
                  <a:cubicBezTo>
                    <a:pt x="7" y="0"/>
                    <a:pt x="4" y="0"/>
                    <a:pt x="0" y="0"/>
                  </a:cubicBezTo>
                  <a:cubicBezTo>
                    <a:pt x="90" y="1"/>
                    <a:pt x="162" y="11"/>
                    <a:pt x="162" y="23"/>
                  </a:cubicBezTo>
                  <a:cubicBezTo>
                    <a:pt x="162" y="23"/>
                    <a:pt x="162" y="29"/>
                    <a:pt x="162" y="38"/>
                  </a:cubicBezTo>
                </a:path>
              </a:pathLst>
            </a:custGeom>
            <a:solidFill>
              <a:srgbClr val="141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8" name="Freeform 6">
              <a:extLst>
                <a:ext uri="{FF2B5EF4-FFF2-40B4-BE49-F238E27FC236}">
                  <a16:creationId xmlns:a16="http://schemas.microsoft.com/office/drawing/2014/main" id="{B6832877-7C9C-4AC8-BB94-207DDFE45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415"/>
              <a:ext cx="475" cy="2005"/>
            </a:xfrm>
            <a:custGeom>
              <a:avLst/>
              <a:gdLst>
                <a:gd name="T0" fmla="*/ 595 w 190"/>
                <a:gd name="T1" fmla="*/ 675 h 802"/>
                <a:gd name="T2" fmla="*/ 595 w 190"/>
                <a:gd name="T3" fmla="*/ 363 h 802"/>
                <a:gd name="T4" fmla="*/ 2970 w 190"/>
                <a:gd name="T5" fmla="*/ 0 h 802"/>
                <a:gd name="T6" fmla="*/ 2675 w 190"/>
                <a:gd name="T7" fmla="*/ 0 h 802"/>
                <a:gd name="T8" fmla="*/ 0 w 190"/>
                <a:gd name="T9" fmla="*/ 363 h 802"/>
                <a:gd name="T10" fmla="*/ 0 w 190"/>
                <a:gd name="T11" fmla="*/ 11925 h 802"/>
                <a:gd name="T12" fmla="*/ 813 w 190"/>
                <a:gd name="T13" fmla="*/ 12375 h 802"/>
                <a:gd name="T14" fmla="*/ 595 w 190"/>
                <a:gd name="T15" fmla="*/ 11925 h 802"/>
                <a:gd name="T16" fmla="*/ 595 w 190"/>
                <a:gd name="T17" fmla="*/ 11875 h 802"/>
                <a:gd name="T18" fmla="*/ 595 w 190"/>
                <a:gd name="T19" fmla="*/ 11738 h 802"/>
                <a:gd name="T20" fmla="*/ 595 w 190"/>
                <a:gd name="T21" fmla="*/ 11520 h 802"/>
                <a:gd name="T22" fmla="*/ 595 w 190"/>
                <a:gd name="T23" fmla="*/ 11238 h 802"/>
                <a:gd name="T24" fmla="*/ 595 w 190"/>
                <a:gd name="T25" fmla="*/ 10875 h 802"/>
                <a:gd name="T26" fmla="*/ 595 w 190"/>
                <a:gd name="T27" fmla="*/ 10458 h 802"/>
                <a:gd name="T28" fmla="*/ 595 w 190"/>
                <a:gd name="T29" fmla="*/ 9970 h 802"/>
                <a:gd name="T30" fmla="*/ 595 w 190"/>
                <a:gd name="T31" fmla="*/ 9458 h 802"/>
                <a:gd name="T32" fmla="*/ 595 w 190"/>
                <a:gd name="T33" fmla="*/ 8895 h 802"/>
                <a:gd name="T34" fmla="*/ 595 w 190"/>
                <a:gd name="T35" fmla="*/ 8300 h 802"/>
                <a:gd name="T36" fmla="*/ 595 w 190"/>
                <a:gd name="T37" fmla="*/ 7688 h 802"/>
                <a:gd name="T38" fmla="*/ 595 w 190"/>
                <a:gd name="T39" fmla="*/ 7063 h 802"/>
                <a:gd name="T40" fmla="*/ 595 w 190"/>
                <a:gd name="T41" fmla="*/ 6408 h 802"/>
                <a:gd name="T42" fmla="*/ 595 w 190"/>
                <a:gd name="T43" fmla="*/ 5770 h 802"/>
                <a:gd name="T44" fmla="*/ 595 w 190"/>
                <a:gd name="T45" fmla="*/ 5125 h 802"/>
                <a:gd name="T46" fmla="*/ 595 w 190"/>
                <a:gd name="T47" fmla="*/ 4500 h 802"/>
                <a:gd name="T48" fmla="*/ 595 w 190"/>
                <a:gd name="T49" fmla="*/ 3875 h 802"/>
                <a:gd name="T50" fmla="*/ 595 w 190"/>
                <a:gd name="T51" fmla="*/ 3300 h 802"/>
                <a:gd name="T52" fmla="*/ 595 w 190"/>
                <a:gd name="T53" fmla="*/ 2750 h 802"/>
                <a:gd name="T54" fmla="*/ 595 w 190"/>
                <a:gd name="T55" fmla="*/ 2238 h 802"/>
                <a:gd name="T56" fmla="*/ 595 w 190"/>
                <a:gd name="T57" fmla="*/ 1770 h 802"/>
                <a:gd name="T58" fmla="*/ 595 w 190"/>
                <a:gd name="T59" fmla="*/ 1363 h 802"/>
                <a:gd name="T60" fmla="*/ 595 w 190"/>
                <a:gd name="T61" fmla="*/ 1000 h 802"/>
                <a:gd name="T62" fmla="*/ 595 w 190"/>
                <a:gd name="T63" fmla="*/ 720 h 802"/>
                <a:gd name="T64" fmla="*/ 645 w 190"/>
                <a:gd name="T65" fmla="*/ 550 h 802"/>
                <a:gd name="T66" fmla="*/ 813 w 190"/>
                <a:gd name="T67" fmla="*/ 458 h 802"/>
                <a:gd name="T68" fmla="*/ 813 w 190"/>
                <a:gd name="T69" fmla="*/ 408 h 802"/>
                <a:gd name="T70" fmla="*/ 675 w 190"/>
                <a:gd name="T71" fmla="*/ 300 h 802"/>
                <a:gd name="T72" fmla="*/ 488 w 190"/>
                <a:gd name="T73" fmla="*/ 333 h 802"/>
                <a:gd name="T74" fmla="*/ 425 w 190"/>
                <a:gd name="T75" fmla="*/ 595 h 80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0" h="802">
                  <a:moveTo>
                    <a:pt x="38" y="43"/>
                  </a:moveTo>
                  <a:cubicBezTo>
                    <a:pt x="38" y="30"/>
                    <a:pt x="38" y="23"/>
                    <a:pt x="38" y="23"/>
                  </a:cubicBezTo>
                  <a:cubicBezTo>
                    <a:pt x="38" y="11"/>
                    <a:pt x="105" y="2"/>
                    <a:pt x="190" y="0"/>
                  </a:cubicBezTo>
                  <a:cubicBezTo>
                    <a:pt x="184" y="0"/>
                    <a:pt x="178" y="0"/>
                    <a:pt x="171" y="0"/>
                  </a:cubicBezTo>
                  <a:cubicBezTo>
                    <a:pt x="77" y="0"/>
                    <a:pt x="0" y="11"/>
                    <a:pt x="0" y="23"/>
                  </a:cubicBezTo>
                  <a:cubicBezTo>
                    <a:pt x="0" y="763"/>
                    <a:pt x="0" y="763"/>
                    <a:pt x="0" y="763"/>
                  </a:cubicBezTo>
                  <a:cubicBezTo>
                    <a:pt x="0" y="770"/>
                    <a:pt x="20" y="782"/>
                    <a:pt x="52" y="792"/>
                  </a:cubicBezTo>
                  <a:cubicBezTo>
                    <a:pt x="83" y="802"/>
                    <a:pt x="38" y="775"/>
                    <a:pt x="38" y="763"/>
                  </a:cubicBezTo>
                  <a:cubicBezTo>
                    <a:pt x="38" y="762"/>
                    <a:pt x="38" y="761"/>
                    <a:pt x="38" y="760"/>
                  </a:cubicBezTo>
                  <a:cubicBezTo>
                    <a:pt x="38" y="757"/>
                    <a:pt x="38" y="754"/>
                    <a:pt x="38" y="751"/>
                  </a:cubicBezTo>
                  <a:cubicBezTo>
                    <a:pt x="38" y="747"/>
                    <a:pt x="38" y="742"/>
                    <a:pt x="38" y="737"/>
                  </a:cubicBezTo>
                  <a:cubicBezTo>
                    <a:pt x="38" y="731"/>
                    <a:pt x="38" y="725"/>
                    <a:pt x="38" y="719"/>
                  </a:cubicBezTo>
                  <a:cubicBezTo>
                    <a:pt x="38" y="711"/>
                    <a:pt x="38" y="703"/>
                    <a:pt x="38" y="696"/>
                  </a:cubicBezTo>
                  <a:cubicBezTo>
                    <a:pt x="38" y="687"/>
                    <a:pt x="38" y="678"/>
                    <a:pt x="38" y="669"/>
                  </a:cubicBezTo>
                  <a:cubicBezTo>
                    <a:pt x="38" y="659"/>
                    <a:pt x="38" y="648"/>
                    <a:pt x="38" y="638"/>
                  </a:cubicBezTo>
                  <a:cubicBezTo>
                    <a:pt x="38" y="627"/>
                    <a:pt x="38" y="616"/>
                    <a:pt x="38" y="605"/>
                  </a:cubicBezTo>
                  <a:cubicBezTo>
                    <a:pt x="38" y="593"/>
                    <a:pt x="38" y="581"/>
                    <a:pt x="38" y="569"/>
                  </a:cubicBezTo>
                  <a:cubicBezTo>
                    <a:pt x="38" y="557"/>
                    <a:pt x="38" y="544"/>
                    <a:pt x="38" y="531"/>
                  </a:cubicBezTo>
                  <a:cubicBezTo>
                    <a:pt x="38" y="518"/>
                    <a:pt x="38" y="505"/>
                    <a:pt x="38" y="492"/>
                  </a:cubicBezTo>
                  <a:cubicBezTo>
                    <a:pt x="38" y="479"/>
                    <a:pt x="38" y="465"/>
                    <a:pt x="38" y="452"/>
                  </a:cubicBezTo>
                  <a:cubicBezTo>
                    <a:pt x="38" y="438"/>
                    <a:pt x="38" y="424"/>
                    <a:pt x="38" y="410"/>
                  </a:cubicBezTo>
                  <a:cubicBezTo>
                    <a:pt x="38" y="397"/>
                    <a:pt x="38" y="383"/>
                    <a:pt x="38" y="369"/>
                  </a:cubicBezTo>
                  <a:cubicBezTo>
                    <a:pt x="38" y="355"/>
                    <a:pt x="38" y="342"/>
                    <a:pt x="38" y="328"/>
                  </a:cubicBezTo>
                  <a:cubicBezTo>
                    <a:pt x="38" y="315"/>
                    <a:pt x="38" y="301"/>
                    <a:pt x="38" y="288"/>
                  </a:cubicBezTo>
                  <a:cubicBezTo>
                    <a:pt x="38" y="275"/>
                    <a:pt x="38" y="262"/>
                    <a:pt x="38" y="248"/>
                  </a:cubicBezTo>
                  <a:cubicBezTo>
                    <a:pt x="38" y="236"/>
                    <a:pt x="38" y="223"/>
                    <a:pt x="38" y="211"/>
                  </a:cubicBezTo>
                  <a:cubicBezTo>
                    <a:pt x="38" y="199"/>
                    <a:pt x="38" y="187"/>
                    <a:pt x="38" y="176"/>
                  </a:cubicBezTo>
                  <a:cubicBezTo>
                    <a:pt x="38" y="165"/>
                    <a:pt x="38" y="154"/>
                    <a:pt x="38" y="143"/>
                  </a:cubicBezTo>
                  <a:cubicBezTo>
                    <a:pt x="38" y="133"/>
                    <a:pt x="38" y="123"/>
                    <a:pt x="38" y="113"/>
                  </a:cubicBezTo>
                  <a:cubicBezTo>
                    <a:pt x="38" y="104"/>
                    <a:pt x="38" y="95"/>
                    <a:pt x="38" y="87"/>
                  </a:cubicBezTo>
                  <a:cubicBezTo>
                    <a:pt x="38" y="79"/>
                    <a:pt x="38" y="72"/>
                    <a:pt x="38" y="64"/>
                  </a:cubicBezTo>
                  <a:cubicBezTo>
                    <a:pt x="38" y="58"/>
                    <a:pt x="38" y="52"/>
                    <a:pt x="38" y="46"/>
                  </a:cubicBezTo>
                  <a:cubicBezTo>
                    <a:pt x="38" y="42"/>
                    <a:pt x="37" y="38"/>
                    <a:pt x="41" y="35"/>
                  </a:cubicBezTo>
                  <a:cubicBezTo>
                    <a:pt x="44" y="32"/>
                    <a:pt x="48" y="31"/>
                    <a:pt x="52" y="29"/>
                  </a:cubicBezTo>
                  <a:cubicBezTo>
                    <a:pt x="55" y="29"/>
                    <a:pt x="54" y="27"/>
                    <a:pt x="52" y="26"/>
                  </a:cubicBezTo>
                  <a:cubicBezTo>
                    <a:pt x="50" y="23"/>
                    <a:pt x="46" y="21"/>
                    <a:pt x="43" y="19"/>
                  </a:cubicBezTo>
                  <a:cubicBezTo>
                    <a:pt x="39" y="17"/>
                    <a:pt x="34" y="18"/>
                    <a:pt x="31" y="21"/>
                  </a:cubicBezTo>
                  <a:cubicBezTo>
                    <a:pt x="26" y="26"/>
                    <a:pt x="27" y="32"/>
                    <a:pt x="27" y="38"/>
                  </a:cubicBezTo>
                </a:path>
              </a:pathLst>
            </a:custGeom>
            <a:solidFill>
              <a:srgbClr val="393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9" name="Freeform 7">
              <a:extLst>
                <a:ext uri="{FF2B5EF4-FFF2-40B4-BE49-F238E27FC236}">
                  <a16:creationId xmlns:a16="http://schemas.microsoft.com/office/drawing/2014/main" id="{5B7365E0-38E1-4C33-ACAC-C7F35EB3B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600"/>
              <a:ext cx="857" cy="1730"/>
            </a:xfrm>
            <a:custGeom>
              <a:avLst/>
              <a:gdLst>
                <a:gd name="T0" fmla="*/ 2666 w 343"/>
                <a:gd name="T1" fmla="*/ 550 h 692"/>
                <a:gd name="T2" fmla="*/ 0 w 343"/>
                <a:gd name="T3" fmla="*/ 0 h 692"/>
                <a:gd name="T4" fmla="*/ 0 w 343"/>
                <a:gd name="T5" fmla="*/ 10145 h 692"/>
                <a:gd name="T6" fmla="*/ 2666 w 343"/>
                <a:gd name="T7" fmla="*/ 10813 h 692"/>
                <a:gd name="T8" fmla="*/ 5349 w 343"/>
                <a:gd name="T9" fmla="*/ 10145 h 692"/>
                <a:gd name="T10" fmla="*/ 5349 w 343"/>
                <a:gd name="T11" fmla="*/ 0 h 692"/>
                <a:gd name="T12" fmla="*/ 2666 w 343"/>
                <a:gd name="T13" fmla="*/ 550 h 6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3" h="692">
                  <a:moveTo>
                    <a:pt x="171" y="35"/>
                  </a:moveTo>
                  <a:cubicBezTo>
                    <a:pt x="77" y="35"/>
                    <a:pt x="0" y="13"/>
                    <a:pt x="0" y="0"/>
                  </a:cubicBezTo>
                  <a:cubicBezTo>
                    <a:pt x="0" y="649"/>
                    <a:pt x="0" y="649"/>
                    <a:pt x="0" y="649"/>
                  </a:cubicBezTo>
                  <a:cubicBezTo>
                    <a:pt x="0" y="662"/>
                    <a:pt x="77" y="692"/>
                    <a:pt x="171" y="692"/>
                  </a:cubicBezTo>
                  <a:cubicBezTo>
                    <a:pt x="266" y="692"/>
                    <a:pt x="343" y="662"/>
                    <a:pt x="343" y="649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"/>
                    <a:pt x="266" y="35"/>
                    <a:pt x="171" y="35"/>
                  </a:cubicBezTo>
                  <a:close/>
                </a:path>
              </a:pathLst>
            </a:custGeom>
            <a:solidFill>
              <a:srgbClr val="100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0" name="Freeform 8">
              <a:extLst>
                <a:ext uri="{FF2B5EF4-FFF2-40B4-BE49-F238E27FC236}">
                  <a16:creationId xmlns:a16="http://schemas.microsoft.com/office/drawing/2014/main" id="{EB92C3D2-A0D0-4C3C-B788-98CBFCB4E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595"/>
              <a:ext cx="857" cy="1730"/>
            </a:xfrm>
            <a:custGeom>
              <a:avLst/>
              <a:gdLst>
                <a:gd name="T0" fmla="*/ 2666 w 343"/>
                <a:gd name="T1" fmla="*/ 550 h 692"/>
                <a:gd name="T2" fmla="*/ 0 w 343"/>
                <a:gd name="T3" fmla="*/ 0 h 692"/>
                <a:gd name="T4" fmla="*/ 0 w 343"/>
                <a:gd name="T5" fmla="*/ 10145 h 692"/>
                <a:gd name="T6" fmla="*/ 2666 w 343"/>
                <a:gd name="T7" fmla="*/ 10813 h 692"/>
                <a:gd name="T8" fmla="*/ 5349 w 343"/>
                <a:gd name="T9" fmla="*/ 10145 h 692"/>
                <a:gd name="T10" fmla="*/ 5349 w 343"/>
                <a:gd name="T11" fmla="*/ 0 h 692"/>
                <a:gd name="T12" fmla="*/ 2666 w 343"/>
                <a:gd name="T13" fmla="*/ 550 h 6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3" h="692">
                  <a:moveTo>
                    <a:pt x="171" y="35"/>
                  </a:moveTo>
                  <a:cubicBezTo>
                    <a:pt x="77" y="35"/>
                    <a:pt x="0" y="12"/>
                    <a:pt x="0" y="0"/>
                  </a:cubicBezTo>
                  <a:cubicBezTo>
                    <a:pt x="0" y="649"/>
                    <a:pt x="0" y="649"/>
                    <a:pt x="0" y="649"/>
                  </a:cubicBezTo>
                  <a:cubicBezTo>
                    <a:pt x="0" y="662"/>
                    <a:pt x="77" y="692"/>
                    <a:pt x="171" y="692"/>
                  </a:cubicBezTo>
                  <a:cubicBezTo>
                    <a:pt x="266" y="692"/>
                    <a:pt x="343" y="662"/>
                    <a:pt x="343" y="649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2"/>
                    <a:pt x="266" y="35"/>
                    <a:pt x="171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1" name="Freeform 9">
              <a:extLst>
                <a:ext uri="{FF2B5EF4-FFF2-40B4-BE49-F238E27FC236}">
                  <a16:creationId xmlns:a16="http://schemas.microsoft.com/office/drawing/2014/main" id="{93E59891-C9DB-4917-A9AC-7621AF208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472"/>
              <a:ext cx="822" cy="100"/>
            </a:xfrm>
            <a:custGeom>
              <a:avLst/>
              <a:gdLst>
                <a:gd name="T0" fmla="*/ 4757 w 329"/>
                <a:gd name="T1" fmla="*/ 300 h 40"/>
                <a:gd name="T2" fmla="*/ 2666 w 329"/>
                <a:gd name="T3" fmla="*/ 550 h 40"/>
                <a:gd name="T4" fmla="*/ 0 w 329"/>
                <a:gd name="T5" fmla="*/ 0 h 40"/>
                <a:gd name="T6" fmla="*/ 0 w 329"/>
                <a:gd name="T7" fmla="*/ 83 h 40"/>
                <a:gd name="T8" fmla="*/ 2666 w 329"/>
                <a:gd name="T9" fmla="*/ 625 h 40"/>
                <a:gd name="T10" fmla="*/ 4757 w 329"/>
                <a:gd name="T11" fmla="*/ 395 h 40"/>
                <a:gd name="T12" fmla="*/ 4757 w 329"/>
                <a:gd name="T13" fmla="*/ 30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9" h="40">
                  <a:moveTo>
                    <a:pt x="305" y="19"/>
                  </a:moveTo>
                  <a:cubicBezTo>
                    <a:pt x="274" y="27"/>
                    <a:pt x="225" y="35"/>
                    <a:pt x="171" y="35"/>
                  </a:cubicBezTo>
                  <a:cubicBezTo>
                    <a:pt x="77" y="35"/>
                    <a:pt x="0" y="12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8"/>
                    <a:pt x="77" y="40"/>
                    <a:pt x="171" y="40"/>
                  </a:cubicBezTo>
                  <a:cubicBezTo>
                    <a:pt x="225" y="40"/>
                    <a:pt x="273" y="33"/>
                    <a:pt x="305" y="25"/>
                  </a:cubicBezTo>
                  <a:cubicBezTo>
                    <a:pt x="329" y="18"/>
                    <a:pt x="329" y="12"/>
                    <a:pt x="305" y="19"/>
                  </a:cubicBezTo>
                  <a:close/>
                </a:path>
              </a:pathLst>
            </a:custGeom>
            <a:solidFill>
              <a:srgbClr val="393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2" name="Freeform 10">
              <a:extLst>
                <a:ext uri="{FF2B5EF4-FFF2-40B4-BE49-F238E27FC236}">
                  <a16:creationId xmlns:a16="http://schemas.microsoft.com/office/drawing/2014/main" id="{521071BA-A222-4B07-8DB9-7B608B8C4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1595"/>
              <a:ext cx="162" cy="1697"/>
            </a:xfrm>
            <a:custGeom>
              <a:avLst/>
              <a:gdLst>
                <a:gd name="T0" fmla="*/ 416 w 65"/>
                <a:gd name="T1" fmla="*/ 292 h 679"/>
                <a:gd name="T2" fmla="*/ 416 w 65"/>
                <a:gd name="T3" fmla="*/ 10319 h 679"/>
                <a:gd name="T4" fmla="*/ 0 w 65"/>
                <a:gd name="T5" fmla="*/ 10599 h 679"/>
                <a:gd name="T6" fmla="*/ 1007 w 65"/>
                <a:gd name="T7" fmla="*/ 10132 h 679"/>
                <a:gd name="T8" fmla="*/ 1007 w 65"/>
                <a:gd name="T9" fmla="*/ 0 h 679"/>
                <a:gd name="T10" fmla="*/ 416 w 65"/>
                <a:gd name="T11" fmla="*/ 292 h 6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679">
                  <a:moveTo>
                    <a:pt x="27" y="19"/>
                  </a:moveTo>
                  <a:cubicBezTo>
                    <a:pt x="27" y="661"/>
                    <a:pt x="27" y="661"/>
                    <a:pt x="27" y="661"/>
                  </a:cubicBezTo>
                  <a:cubicBezTo>
                    <a:pt x="27" y="666"/>
                    <a:pt x="17" y="672"/>
                    <a:pt x="0" y="679"/>
                  </a:cubicBezTo>
                  <a:cubicBezTo>
                    <a:pt x="39" y="669"/>
                    <a:pt x="65" y="656"/>
                    <a:pt x="65" y="649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5"/>
                    <a:pt x="51" y="12"/>
                    <a:pt x="27" y="19"/>
                  </a:cubicBezTo>
                  <a:close/>
                </a:path>
              </a:pathLst>
            </a:custGeom>
            <a:solidFill>
              <a:srgbClr val="E1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3" name="Freeform 11">
              <a:extLst>
                <a:ext uri="{FF2B5EF4-FFF2-40B4-BE49-F238E27FC236}">
                  <a16:creationId xmlns:a16="http://schemas.microsoft.com/office/drawing/2014/main" id="{8E257E45-96A0-47F6-9F74-5850E15E0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595"/>
              <a:ext cx="495" cy="1730"/>
            </a:xfrm>
            <a:custGeom>
              <a:avLst/>
              <a:gdLst>
                <a:gd name="T0" fmla="*/ 845 w 198"/>
                <a:gd name="T1" fmla="*/ 10145 h 692"/>
                <a:gd name="T2" fmla="*/ 845 w 198"/>
                <a:gd name="T3" fmla="*/ 363 h 692"/>
                <a:gd name="T4" fmla="*/ 0 w 198"/>
                <a:gd name="T5" fmla="*/ 0 h 692"/>
                <a:gd name="T6" fmla="*/ 0 w 198"/>
                <a:gd name="T7" fmla="*/ 10145 h 692"/>
                <a:gd name="T8" fmla="*/ 2675 w 198"/>
                <a:gd name="T9" fmla="*/ 10813 h 692"/>
                <a:gd name="T10" fmla="*/ 3095 w 198"/>
                <a:gd name="T11" fmla="*/ 10800 h 692"/>
                <a:gd name="T12" fmla="*/ 845 w 198"/>
                <a:gd name="T13" fmla="*/ 10145 h 6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" h="692">
                  <a:moveTo>
                    <a:pt x="54" y="649"/>
                  </a:moveTo>
                  <a:cubicBezTo>
                    <a:pt x="54" y="23"/>
                    <a:pt x="54" y="23"/>
                    <a:pt x="54" y="23"/>
                  </a:cubicBezTo>
                  <a:cubicBezTo>
                    <a:pt x="21" y="15"/>
                    <a:pt x="0" y="6"/>
                    <a:pt x="0" y="0"/>
                  </a:cubicBezTo>
                  <a:cubicBezTo>
                    <a:pt x="0" y="649"/>
                    <a:pt x="0" y="649"/>
                    <a:pt x="0" y="649"/>
                  </a:cubicBezTo>
                  <a:cubicBezTo>
                    <a:pt x="0" y="662"/>
                    <a:pt x="77" y="692"/>
                    <a:pt x="171" y="692"/>
                  </a:cubicBezTo>
                  <a:cubicBezTo>
                    <a:pt x="181" y="692"/>
                    <a:pt x="190" y="692"/>
                    <a:pt x="198" y="691"/>
                  </a:cubicBezTo>
                  <a:cubicBezTo>
                    <a:pt x="117" y="686"/>
                    <a:pt x="54" y="661"/>
                    <a:pt x="54" y="649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4" name="Freeform 12">
              <a:extLst>
                <a:ext uri="{FF2B5EF4-FFF2-40B4-BE49-F238E27FC236}">
                  <a16:creationId xmlns:a16="http://schemas.microsoft.com/office/drawing/2014/main" id="{9835ECBC-4212-4EC0-96B9-3C1DC6B11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865"/>
              <a:ext cx="125" cy="155"/>
            </a:xfrm>
            <a:custGeom>
              <a:avLst/>
              <a:gdLst>
                <a:gd name="T0" fmla="*/ 783 w 50"/>
                <a:gd name="T1" fmla="*/ 970 h 62"/>
                <a:gd name="T2" fmla="*/ 783 w 50"/>
                <a:gd name="T3" fmla="*/ 175 h 62"/>
                <a:gd name="T4" fmla="*/ 0 w 50"/>
                <a:gd name="T5" fmla="*/ 0 h 62"/>
                <a:gd name="T6" fmla="*/ 0 w 50"/>
                <a:gd name="T7" fmla="*/ 800 h 62"/>
                <a:gd name="T8" fmla="*/ 783 w 50"/>
                <a:gd name="T9" fmla="*/ 9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50" y="62"/>
                  </a:moveTo>
                  <a:cubicBezTo>
                    <a:pt x="50" y="11"/>
                    <a:pt x="50" y="11"/>
                    <a:pt x="50" y="11"/>
                  </a:cubicBezTo>
                  <a:cubicBezTo>
                    <a:pt x="31" y="8"/>
                    <a:pt x="14" y="4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4" y="55"/>
                    <a:pt x="31" y="59"/>
                    <a:pt x="50" y="62"/>
                  </a:cubicBezTo>
                  <a:close/>
                </a:path>
              </a:pathLst>
            </a:custGeom>
            <a:solidFill>
              <a:srgbClr val="6BC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5" name="Freeform 13">
              <a:extLst>
                <a:ext uri="{FF2B5EF4-FFF2-40B4-BE49-F238E27FC236}">
                  <a16:creationId xmlns:a16="http://schemas.microsoft.com/office/drawing/2014/main" id="{50CA7ECC-F65F-4257-9DD7-CCD652CB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070"/>
              <a:ext cx="125" cy="152"/>
            </a:xfrm>
            <a:custGeom>
              <a:avLst/>
              <a:gdLst>
                <a:gd name="T0" fmla="*/ 783 w 50"/>
                <a:gd name="T1" fmla="*/ 167 h 61"/>
                <a:gd name="T2" fmla="*/ 0 w 50"/>
                <a:gd name="T3" fmla="*/ 0 h 61"/>
                <a:gd name="T4" fmla="*/ 0 w 50"/>
                <a:gd name="T5" fmla="*/ 775 h 61"/>
                <a:gd name="T6" fmla="*/ 783 w 50"/>
                <a:gd name="T7" fmla="*/ 944 h 61"/>
                <a:gd name="T8" fmla="*/ 783 w 50"/>
                <a:gd name="T9" fmla="*/ 167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1">
                  <a:moveTo>
                    <a:pt x="50" y="11"/>
                  </a:moveTo>
                  <a:cubicBezTo>
                    <a:pt x="31" y="7"/>
                    <a:pt x="14" y="4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4" y="54"/>
                    <a:pt x="31" y="58"/>
                    <a:pt x="50" y="61"/>
                  </a:cubicBezTo>
                  <a:lnTo>
                    <a:pt x="50" y="11"/>
                  </a:lnTo>
                  <a:close/>
                </a:path>
              </a:pathLst>
            </a:custGeom>
            <a:solidFill>
              <a:srgbClr val="F0CB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6" name="Freeform 14">
              <a:extLst>
                <a:ext uri="{FF2B5EF4-FFF2-40B4-BE49-F238E27FC236}">
                  <a16:creationId xmlns:a16="http://schemas.microsoft.com/office/drawing/2014/main" id="{D1702844-2F16-42FA-BFC4-5E0D806F8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272"/>
              <a:ext cx="125" cy="155"/>
            </a:xfrm>
            <a:custGeom>
              <a:avLst/>
              <a:gdLst>
                <a:gd name="T0" fmla="*/ 783 w 50"/>
                <a:gd name="T1" fmla="*/ 175 h 62"/>
                <a:gd name="T2" fmla="*/ 0 w 50"/>
                <a:gd name="T3" fmla="*/ 0 h 62"/>
                <a:gd name="T4" fmla="*/ 0 w 50"/>
                <a:gd name="T5" fmla="*/ 800 h 62"/>
                <a:gd name="T6" fmla="*/ 783 w 50"/>
                <a:gd name="T7" fmla="*/ 970 h 62"/>
                <a:gd name="T8" fmla="*/ 783 w 50"/>
                <a:gd name="T9" fmla="*/ 17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50" y="11"/>
                  </a:moveTo>
                  <a:cubicBezTo>
                    <a:pt x="31" y="8"/>
                    <a:pt x="14" y="4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4" y="55"/>
                    <a:pt x="31" y="59"/>
                    <a:pt x="50" y="62"/>
                  </a:cubicBezTo>
                  <a:lnTo>
                    <a:pt x="50" y="11"/>
                  </a:lnTo>
                  <a:close/>
                </a:path>
              </a:pathLst>
            </a:custGeom>
            <a:solidFill>
              <a:srgbClr val="1D6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7" name="Freeform 15">
              <a:extLst>
                <a:ext uri="{FF2B5EF4-FFF2-40B4-BE49-F238E27FC236}">
                  <a16:creationId xmlns:a16="http://schemas.microsoft.com/office/drawing/2014/main" id="{FB6F21DE-296C-4E3A-B391-C77CBF798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477"/>
              <a:ext cx="125" cy="153"/>
            </a:xfrm>
            <a:custGeom>
              <a:avLst/>
              <a:gdLst>
                <a:gd name="T0" fmla="*/ 783 w 50"/>
                <a:gd name="T1" fmla="*/ 176 h 61"/>
                <a:gd name="T2" fmla="*/ 0 w 50"/>
                <a:gd name="T3" fmla="*/ 0 h 61"/>
                <a:gd name="T4" fmla="*/ 0 w 50"/>
                <a:gd name="T5" fmla="*/ 788 h 61"/>
                <a:gd name="T6" fmla="*/ 783 w 50"/>
                <a:gd name="T7" fmla="*/ 963 h 61"/>
                <a:gd name="T8" fmla="*/ 783 w 50"/>
                <a:gd name="T9" fmla="*/ 17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1">
                  <a:moveTo>
                    <a:pt x="50" y="11"/>
                  </a:moveTo>
                  <a:cubicBezTo>
                    <a:pt x="31" y="7"/>
                    <a:pt x="14" y="4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4" y="54"/>
                    <a:pt x="31" y="58"/>
                    <a:pt x="50" y="61"/>
                  </a:cubicBezTo>
                  <a:lnTo>
                    <a:pt x="50" y="11"/>
                  </a:lnTo>
                  <a:close/>
                </a:path>
              </a:pathLst>
            </a:custGeom>
            <a:solidFill>
              <a:srgbClr val="F8A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8" name="Freeform 16">
              <a:extLst>
                <a:ext uri="{FF2B5EF4-FFF2-40B4-BE49-F238E27FC236}">
                  <a16:creationId xmlns:a16="http://schemas.microsoft.com/office/drawing/2014/main" id="{CD39DB60-695E-4E63-8674-224D6C3E8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680"/>
              <a:ext cx="125" cy="155"/>
            </a:xfrm>
            <a:custGeom>
              <a:avLst/>
              <a:gdLst>
                <a:gd name="T0" fmla="*/ 0 w 50"/>
                <a:gd name="T1" fmla="*/ 0 h 62"/>
                <a:gd name="T2" fmla="*/ 0 w 50"/>
                <a:gd name="T3" fmla="*/ 800 h 62"/>
                <a:gd name="T4" fmla="*/ 783 w 50"/>
                <a:gd name="T5" fmla="*/ 970 h 62"/>
                <a:gd name="T6" fmla="*/ 783 w 50"/>
                <a:gd name="T7" fmla="*/ 175 h 62"/>
                <a:gd name="T8" fmla="*/ 0 w 50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14" y="55"/>
                    <a:pt x="31" y="59"/>
                    <a:pt x="50" y="6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31" y="8"/>
                    <a:pt x="14" y="4"/>
                    <a:pt x="0" y="0"/>
                  </a:cubicBezTo>
                  <a:close/>
                </a:path>
              </a:pathLst>
            </a:custGeom>
            <a:solidFill>
              <a:srgbClr val="D9DC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9" name="Freeform 17">
              <a:extLst>
                <a:ext uri="{FF2B5EF4-FFF2-40B4-BE49-F238E27FC236}">
                  <a16:creationId xmlns:a16="http://schemas.microsoft.com/office/drawing/2014/main" id="{39FA30EA-12C9-42D6-A990-E3C922B43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902"/>
              <a:ext cx="125" cy="133"/>
            </a:xfrm>
            <a:custGeom>
              <a:avLst/>
              <a:gdLst>
                <a:gd name="T0" fmla="*/ 783 w 50"/>
                <a:gd name="T1" fmla="*/ 838 h 53"/>
                <a:gd name="T2" fmla="*/ 783 w 50"/>
                <a:gd name="T3" fmla="*/ 50 h 53"/>
                <a:gd name="T4" fmla="*/ 0 w 50"/>
                <a:gd name="T5" fmla="*/ 0 h 53"/>
                <a:gd name="T6" fmla="*/ 0 w 50"/>
                <a:gd name="T7" fmla="*/ 788 h 53"/>
                <a:gd name="T8" fmla="*/ 783 w 50"/>
                <a:gd name="T9" fmla="*/ 83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50" y="53"/>
                  </a:moveTo>
                  <a:cubicBezTo>
                    <a:pt x="50" y="3"/>
                    <a:pt x="50" y="3"/>
                    <a:pt x="50" y="3"/>
                  </a:cubicBezTo>
                  <a:cubicBezTo>
                    <a:pt x="33" y="2"/>
                    <a:pt x="16" y="1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6" y="52"/>
                    <a:pt x="33" y="53"/>
                    <a:pt x="50" y="53"/>
                  </a:cubicBezTo>
                  <a:close/>
                </a:path>
              </a:pathLst>
            </a:custGeom>
            <a:solidFill>
              <a:srgbClr val="90C0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0" name="Freeform 18">
              <a:extLst>
                <a:ext uri="{FF2B5EF4-FFF2-40B4-BE49-F238E27FC236}">
                  <a16:creationId xmlns:a16="http://schemas.microsoft.com/office/drawing/2014/main" id="{5A293EB0-1A06-469B-8BA5-9BA6F15FD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105"/>
              <a:ext cx="125" cy="135"/>
            </a:xfrm>
            <a:custGeom>
              <a:avLst/>
              <a:gdLst>
                <a:gd name="T0" fmla="*/ 783 w 50"/>
                <a:gd name="T1" fmla="*/ 845 h 54"/>
                <a:gd name="T2" fmla="*/ 783 w 50"/>
                <a:gd name="T3" fmla="*/ 50 h 54"/>
                <a:gd name="T4" fmla="*/ 0 w 50"/>
                <a:gd name="T5" fmla="*/ 0 h 54"/>
                <a:gd name="T6" fmla="*/ 0 w 50"/>
                <a:gd name="T7" fmla="*/ 800 h 54"/>
                <a:gd name="T8" fmla="*/ 783 w 50"/>
                <a:gd name="T9" fmla="*/ 84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50" y="54"/>
                  </a:moveTo>
                  <a:cubicBezTo>
                    <a:pt x="50" y="3"/>
                    <a:pt x="50" y="3"/>
                    <a:pt x="50" y="3"/>
                  </a:cubicBezTo>
                  <a:cubicBezTo>
                    <a:pt x="33" y="3"/>
                    <a:pt x="16" y="2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6" y="52"/>
                    <a:pt x="33" y="54"/>
                    <a:pt x="50" y="54"/>
                  </a:cubicBezTo>
                  <a:close/>
                </a:path>
              </a:pathLst>
            </a:custGeom>
            <a:solidFill>
              <a:srgbClr val="E08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1" name="Freeform 19">
              <a:extLst>
                <a:ext uri="{FF2B5EF4-FFF2-40B4-BE49-F238E27FC236}">
                  <a16:creationId xmlns:a16="http://schemas.microsoft.com/office/drawing/2014/main" id="{1638CB19-9736-4577-9A4F-345C0840E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310"/>
              <a:ext cx="125" cy="132"/>
            </a:xfrm>
            <a:custGeom>
              <a:avLst/>
              <a:gdLst>
                <a:gd name="T0" fmla="*/ 783 w 50"/>
                <a:gd name="T1" fmla="*/ 42 h 53"/>
                <a:gd name="T2" fmla="*/ 0 w 50"/>
                <a:gd name="T3" fmla="*/ 0 h 53"/>
                <a:gd name="T4" fmla="*/ 0 w 50"/>
                <a:gd name="T5" fmla="*/ 775 h 53"/>
                <a:gd name="T6" fmla="*/ 783 w 50"/>
                <a:gd name="T7" fmla="*/ 819 h 53"/>
                <a:gd name="T8" fmla="*/ 783 w 50"/>
                <a:gd name="T9" fmla="*/ 4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50" y="3"/>
                  </a:moveTo>
                  <a:cubicBezTo>
                    <a:pt x="33" y="2"/>
                    <a:pt x="16" y="1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6" y="52"/>
                    <a:pt x="33" y="53"/>
                    <a:pt x="50" y="53"/>
                  </a:cubicBezTo>
                  <a:lnTo>
                    <a:pt x="50" y="3"/>
                  </a:lnTo>
                  <a:close/>
                </a:path>
              </a:pathLst>
            </a:custGeom>
            <a:solidFill>
              <a:srgbClr val="1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2" name="Freeform 20">
              <a:extLst>
                <a:ext uri="{FF2B5EF4-FFF2-40B4-BE49-F238E27FC236}">
                  <a16:creationId xmlns:a16="http://schemas.microsoft.com/office/drawing/2014/main" id="{5C7BDEEB-D241-45A8-B914-4D7DD1DA8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512"/>
              <a:ext cx="125" cy="135"/>
            </a:xfrm>
            <a:custGeom>
              <a:avLst/>
              <a:gdLst>
                <a:gd name="T0" fmla="*/ 0 w 50"/>
                <a:gd name="T1" fmla="*/ 0 h 54"/>
                <a:gd name="T2" fmla="*/ 0 w 50"/>
                <a:gd name="T3" fmla="*/ 800 h 54"/>
                <a:gd name="T4" fmla="*/ 783 w 50"/>
                <a:gd name="T5" fmla="*/ 845 h 54"/>
                <a:gd name="T6" fmla="*/ 783 w 50"/>
                <a:gd name="T7" fmla="*/ 50 h 54"/>
                <a:gd name="T8" fmla="*/ 0 w 50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16" y="52"/>
                    <a:pt x="33" y="54"/>
                    <a:pt x="50" y="54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33" y="3"/>
                    <a:pt x="16" y="2"/>
                    <a:pt x="0" y="0"/>
                  </a:cubicBezTo>
                  <a:close/>
                </a:path>
              </a:pathLst>
            </a:custGeom>
            <a:solidFill>
              <a:srgbClr val="E8B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3" name="Freeform 21">
              <a:extLst>
                <a:ext uri="{FF2B5EF4-FFF2-40B4-BE49-F238E27FC236}">
                  <a16:creationId xmlns:a16="http://schemas.microsoft.com/office/drawing/2014/main" id="{DF27413D-D97F-4599-9764-CCB77B462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717"/>
              <a:ext cx="125" cy="133"/>
            </a:xfrm>
            <a:custGeom>
              <a:avLst/>
              <a:gdLst>
                <a:gd name="T0" fmla="*/ 0 w 50"/>
                <a:gd name="T1" fmla="*/ 0 h 53"/>
                <a:gd name="T2" fmla="*/ 0 w 50"/>
                <a:gd name="T3" fmla="*/ 788 h 53"/>
                <a:gd name="T4" fmla="*/ 783 w 50"/>
                <a:gd name="T5" fmla="*/ 838 h 53"/>
                <a:gd name="T6" fmla="*/ 783 w 50"/>
                <a:gd name="T7" fmla="*/ 50 h 53"/>
                <a:gd name="T8" fmla="*/ 0 w 50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0" y="0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16" y="52"/>
                    <a:pt x="33" y="53"/>
                    <a:pt x="50" y="5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33" y="2"/>
                    <a:pt x="16" y="1"/>
                    <a:pt x="0" y="0"/>
                  </a:cubicBezTo>
                  <a:close/>
                </a:path>
              </a:pathLst>
            </a:custGeom>
            <a:solidFill>
              <a:srgbClr val="F2E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4" name="Freeform 22">
              <a:extLst>
                <a:ext uri="{FF2B5EF4-FFF2-40B4-BE49-F238E27FC236}">
                  <a16:creationId xmlns:a16="http://schemas.microsoft.com/office/drawing/2014/main" id="{741F29BB-93DB-4E53-BABB-EF5C9D421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900"/>
              <a:ext cx="125" cy="135"/>
            </a:xfrm>
            <a:custGeom>
              <a:avLst/>
              <a:gdLst>
                <a:gd name="T0" fmla="*/ 783 w 50"/>
                <a:gd name="T1" fmla="*/ 800 h 54"/>
                <a:gd name="T2" fmla="*/ 783 w 50"/>
                <a:gd name="T3" fmla="*/ 0 h 54"/>
                <a:gd name="T4" fmla="*/ 0 w 50"/>
                <a:gd name="T5" fmla="*/ 63 h 54"/>
                <a:gd name="T6" fmla="*/ 0 w 50"/>
                <a:gd name="T7" fmla="*/ 845 h 54"/>
                <a:gd name="T8" fmla="*/ 783 w 50"/>
                <a:gd name="T9" fmla="*/ 80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50" y="51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35" y="2"/>
                    <a:pt x="18" y="3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8" y="54"/>
                    <a:pt x="35" y="53"/>
                    <a:pt x="50" y="51"/>
                  </a:cubicBezTo>
                  <a:close/>
                </a:path>
              </a:pathLst>
            </a:custGeom>
            <a:solidFill>
              <a:srgbClr val="6CA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5" name="Freeform 23">
              <a:extLst>
                <a:ext uri="{FF2B5EF4-FFF2-40B4-BE49-F238E27FC236}">
                  <a16:creationId xmlns:a16="http://schemas.microsoft.com/office/drawing/2014/main" id="{FC44C785-BA89-4973-AB1E-AEE9FA425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105"/>
              <a:ext cx="125" cy="135"/>
            </a:xfrm>
            <a:custGeom>
              <a:avLst/>
              <a:gdLst>
                <a:gd name="T0" fmla="*/ 783 w 50"/>
                <a:gd name="T1" fmla="*/ 800 h 54"/>
                <a:gd name="T2" fmla="*/ 783 w 50"/>
                <a:gd name="T3" fmla="*/ 0 h 54"/>
                <a:gd name="T4" fmla="*/ 0 w 50"/>
                <a:gd name="T5" fmla="*/ 50 h 54"/>
                <a:gd name="T6" fmla="*/ 0 w 50"/>
                <a:gd name="T7" fmla="*/ 845 h 54"/>
                <a:gd name="T8" fmla="*/ 783 w 50"/>
                <a:gd name="T9" fmla="*/ 80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50" y="51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35" y="2"/>
                    <a:pt x="18" y="3"/>
                    <a:pt x="0" y="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8" y="53"/>
                    <a:pt x="35" y="52"/>
                    <a:pt x="50" y="51"/>
                  </a:cubicBezTo>
                  <a:close/>
                </a:path>
              </a:pathLst>
            </a:custGeom>
            <a:solidFill>
              <a:srgbClr val="AA4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6" name="Freeform 24">
              <a:extLst>
                <a:ext uri="{FF2B5EF4-FFF2-40B4-BE49-F238E27FC236}">
                  <a16:creationId xmlns:a16="http://schemas.microsoft.com/office/drawing/2014/main" id="{9F3419C7-E578-47B9-818B-B6ED7F567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307"/>
              <a:ext cx="125" cy="135"/>
            </a:xfrm>
            <a:custGeom>
              <a:avLst/>
              <a:gdLst>
                <a:gd name="T0" fmla="*/ 0 w 50"/>
                <a:gd name="T1" fmla="*/ 845 h 54"/>
                <a:gd name="T2" fmla="*/ 783 w 50"/>
                <a:gd name="T3" fmla="*/ 800 h 54"/>
                <a:gd name="T4" fmla="*/ 783 w 50"/>
                <a:gd name="T5" fmla="*/ 0 h 54"/>
                <a:gd name="T6" fmla="*/ 0 w 50"/>
                <a:gd name="T7" fmla="*/ 63 h 54"/>
                <a:gd name="T8" fmla="*/ 0 w 50"/>
                <a:gd name="T9" fmla="*/ 84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0" y="54"/>
                  </a:moveTo>
                  <a:cubicBezTo>
                    <a:pt x="18" y="54"/>
                    <a:pt x="35" y="53"/>
                    <a:pt x="50" y="5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5" y="2"/>
                    <a:pt x="18" y="3"/>
                    <a:pt x="0" y="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81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7" name="Freeform 25">
              <a:extLst>
                <a:ext uri="{FF2B5EF4-FFF2-40B4-BE49-F238E27FC236}">
                  <a16:creationId xmlns:a16="http://schemas.microsoft.com/office/drawing/2014/main" id="{DA52D88D-466A-4195-8515-8A4811E31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512"/>
              <a:ext cx="125" cy="135"/>
            </a:xfrm>
            <a:custGeom>
              <a:avLst/>
              <a:gdLst>
                <a:gd name="T0" fmla="*/ 0 w 50"/>
                <a:gd name="T1" fmla="*/ 845 h 54"/>
                <a:gd name="T2" fmla="*/ 783 w 50"/>
                <a:gd name="T3" fmla="*/ 800 h 54"/>
                <a:gd name="T4" fmla="*/ 783 w 50"/>
                <a:gd name="T5" fmla="*/ 0 h 54"/>
                <a:gd name="T6" fmla="*/ 0 w 50"/>
                <a:gd name="T7" fmla="*/ 50 h 54"/>
                <a:gd name="T8" fmla="*/ 0 w 50"/>
                <a:gd name="T9" fmla="*/ 84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0" y="54"/>
                  </a:moveTo>
                  <a:cubicBezTo>
                    <a:pt x="18" y="53"/>
                    <a:pt x="35" y="52"/>
                    <a:pt x="50" y="5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5" y="2"/>
                    <a:pt x="18" y="3"/>
                    <a:pt x="0" y="3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C2D6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8" name="Freeform 26">
              <a:extLst>
                <a:ext uri="{FF2B5EF4-FFF2-40B4-BE49-F238E27FC236}">
                  <a16:creationId xmlns:a16="http://schemas.microsoft.com/office/drawing/2014/main" id="{A0E3367D-1321-45B5-B7FB-1CA8937F2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715"/>
              <a:ext cx="125" cy="135"/>
            </a:xfrm>
            <a:custGeom>
              <a:avLst/>
              <a:gdLst>
                <a:gd name="T0" fmla="*/ 0 w 50"/>
                <a:gd name="T1" fmla="*/ 63 h 54"/>
                <a:gd name="T2" fmla="*/ 0 w 50"/>
                <a:gd name="T3" fmla="*/ 845 h 54"/>
                <a:gd name="T4" fmla="*/ 783 w 50"/>
                <a:gd name="T5" fmla="*/ 800 h 54"/>
                <a:gd name="T6" fmla="*/ 783 w 50"/>
                <a:gd name="T7" fmla="*/ 0 h 54"/>
                <a:gd name="T8" fmla="*/ 0 w 50"/>
                <a:gd name="T9" fmla="*/ 6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0" y="4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18" y="54"/>
                    <a:pt x="35" y="53"/>
                    <a:pt x="50" y="5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5" y="2"/>
                    <a:pt x="18" y="3"/>
                    <a:pt x="0" y="4"/>
                  </a:cubicBezTo>
                  <a:close/>
                </a:path>
              </a:pathLst>
            </a:custGeom>
            <a:solidFill>
              <a:srgbClr val="C9C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9" name="Freeform 27">
              <a:extLst>
                <a:ext uri="{FF2B5EF4-FFF2-40B4-BE49-F238E27FC236}">
                  <a16:creationId xmlns:a16="http://schemas.microsoft.com/office/drawing/2014/main" id="{C29A1F2B-F002-4E0D-8CF9-7A1347521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1862"/>
              <a:ext cx="125" cy="155"/>
            </a:xfrm>
            <a:custGeom>
              <a:avLst/>
              <a:gdLst>
                <a:gd name="T0" fmla="*/ 783 w 50"/>
                <a:gd name="T1" fmla="*/ 800 h 62"/>
                <a:gd name="T2" fmla="*/ 783 w 50"/>
                <a:gd name="T3" fmla="*/ 0 h 62"/>
                <a:gd name="T4" fmla="*/ 0 w 50"/>
                <a:gd name="T5" fmla="*/ 188 h 62"/>
                <a:gd name="T6" fmla="*/ 0 w 50"/>
                <a:gd name="T7" fmla="*/ 970 h 62"/>
                <a:gd name="T8" fmla="*/ 783 w 50"/>
                <a:gd name="T9" fmla="*/ 80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50" y="51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37" y="4"/>
                    <a:pt x="20" y="8"/>
                    <a:pt x="0" y="1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0" y="59"/>
                    <a:pt x="37" y="55"/>
                    <a:pt x="50" y="51"/>
                  </a:cubicBezTo>
                  <a:close/>
                </a:path>
              </a:pathLst>
            </a:custGeom>
            <a:solidFill>
              <a:srgbClr val="AB8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0" name="Freeform 28">
              <a:extLst>
                <a:ext uri="{FF2B5EF4-FFF2-40B4-BE49-F238E27FC236}">
                  <a16:creationId xmlns:a16="http://schemas.microsoft.com/office/drawing/2014/main" id="{200230E7-F91D-49CD-8089-905DEA4BF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067"/>
              <a:ext cx="125" cy="155"/>
            </a:xfrm>
            <a:custGeom>
              <a:avLst/>
              <a:gdLst>
                <a:gd name="T0" fmla="*/ 0 w 50"/>
                <a:gd name="T1" fmla="*/ 970 h 62"/>
                <a:gd name="T2" fmla="*/ 783 w 50"/>
                <a:gd name="T3" fmla="*/ 783 h 62"/>
                <a:gd name="T4" fmla="*/ 783 w 50"/>
                <a:gd name="T5" fmla="*/ 0 h 62"/>
                <a:gd name="T6" fmla="*/ 0 w 50"/>
                <a:gd name="T7" fmla="*/ 175 h 62"/>
                <a:gd name="T8" fmla="*/ 0 w 50"/>
                <a:gd name="T9" fmla="*/ 9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0" y="62"/>
                  </a:moveTo>
                  <a:cubicBezTo>
                    <a:pt x="20" y="59"/>
                    <a:pt x="37" y="55"/>
                    <a:pt x="50" y="5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7" y="4"/>
                    <a:pt x="20" y="8"/>
                    <a:pt x="0" y="11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7F24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1" name="Freeform 29">
              <a:extLst>
                <a:ext uri="{FF2B5EF4-FFF2-40B4-BE49-F238E27FC236}">
                  <a16:creationId xmlns:a16="http://schemas.microsoft.com/office/drawing/2014/main" id="{9D36BAF4-A1FA-4525-93D3-BADCC1498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270"/>
              <a:ext cx="125" cy="155"/>
            </a:xfrm>
            <a:custGeom>
              <a:avLst/>
              <a:gdLst>
                <a:gd name="T0" fmla="*/ 0 w 50"/>
                <a:gd name="T1" fmla="*/ 970 h 62"/>
                <a:gd name="T2" fmla="*/ 783 w 50"/>
                <a:gd name="T3" fmla="*/ 800 h 62"/>
                <a:gd name="T4" fmla="*/ 783 w 50"/>
                <a:gd name="T5" fmla="*/ 0 h 62"/>
                <a:gd name="T6" fmla="*/ 0 w 50"/>
                <a:gd name="T7" fmla="*/ 188 h 62"/>
                <a:gd name="T8" fmla="*/ 0 w 50"/>
                <a:gd name="T9" fmla="*/ 9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0" y="62"/>
                  </a:moveTo>
                  <a:cubicBezTo>
                    <a:pt x="20" y="59"/>
                    <a:pt x="37" y="55"/>
                    <a:pt x="50" y="5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7" y="4"/>
                    <a:pt x="20" y="8"/>
                    <a:pt x="0" y="12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8AB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2" name="Freeform 30">
              <a:extLst>
                <a:ext uri="{FF2B5EF4-FFF2-40B4-BE49-F238E27FC236}">
                  <a16:creationId xmlns:a16="http://schemas.microsoft.com/office/drawing/2014/main" id="{00C8A620-98A0-4C6C-B9DE-6248C6B10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475"/>
              <a:ext cx="125" cy="155"/>
            </a:xfrm>
            <a:custGeom>
              <a:avLst/>
              <a:gdLst>
                <a:gd name="T0" fmla="*/ 0 w 50"/>
                <a:gd name="T1" fmla="*/ 970 h 62"/>
                <a:gd name="T2" fmla="*/ 783 w 50"/>
                <a:gd name="T3" fmla="*/ 783 h 62"/>
                <a:gd name="T4" fmla="*/ 783 w 50"/>
                <a:gd name="T5" fmla="*/ 0 h 62"/>
                <a:gd name="T6" fmla="*/ 0 w 50"/>
                <a:gd name="T7" fmla="*/ 175 h 62"/>
                <a:gd name="T8" fmla="*/ 0 w 50"/>
                <a:gd name="T9" fmla="*/ 9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0" y="62"/>
                  </a:moveTo>
                  <a:cubicBezTo>
                    <a:pt x="20" y="59"/>
                    <a:pt x="37" y="55"/>
                    <a:pt x="50" y="5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7" y="4"/>
                    <a:pt x="20" y="8"/>
                    <a:pt x="0" y="11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82C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3" name="Freeform 31">
              <a:extLst>
                <a:ext uri="{FF2B5EF4-FFF2-40B4-BE49-F238E27FC236}">
                  <a16:creationId xmlns:a16="http://schemas.microsoft.com/office/drawing/2014/main" id="{6986ACFC-8806-4729-B2A3-6E3E0B78D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882"/>
              <a:ext cx="125" cy="155"/>
            </a:xfrm>
            <a:custGeom>
              <a:avLst/>
              <a:gdLst>
                <a:gd name="T0" fmla="*/ 0 w 50"/>
                <a:gd name="T1" fmla="*/ 0 h 62"/>
                <a:gd name="T2" fmla="*/ 0 w 50"/>
                <a:gd name="T3" fmla="*/ 800 h 62"/>
                <a:gd name="T4" fmla="*/ 783 w 50"/>
                <a:gd name="T5" fmla="*/ 970 h 62"/>
                <a:gd name="T6" fmla="*/ 783 w 50"/>
                <a:gd name="T7" fmla="*/ 175 h 62"/>
                <a:gd name="T8" fmla="*/ 0 w 50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14" y="55"/>
                    <a:pt x="31" y="58"/>
                    <a:pt x="50" y="6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31" y="8"/>
                    <a:pt x="14" y="4"/>
                    <a:pt x="0" y="0"/>
                  </a:cubicBezTo>
                  <a:close/>
                </a:path>
              </a:pathLst>
            </a:custGeom>
            <a:solidFill>
              <a:srgbClr val="E74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4" name="Freeform 32">
              <a:extLst>
                <a:ext uri="{FF2B5EF4-FFF2-40B4-BE49-F238E27FC236}">
                  <a16:creationId xmlns:a16="http://schemas.microsoft.com/office/drawing/2014/main" id="{0871003C-AC94-4A63-970C-D54D502CA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917"/>
              <a:ext cx="125" cy="135"/>
            </a:xfrm>
            <a:custGeom>
              <a:avLst/>
              <a:gdLst>
                <a:gd name="T0" fmla="*/ 0 w 50"/>
                <a:gd name="T1" fmla="*/ 0 h 54"/>
                <a:gd name="T2" fmla="*/ 0 w 50"/>
                <a:gd name="T3" fmla="*/ 800 h 54"/>
                <a:gd name="T4" fmla="*/ 783 w 50"/>
                <a:gd name="T5" fmla="*/ 845 h 54"/>
                <a:gd name="T6" fmla="*/ 783 w 50"/>
                <a:gd name="T7" fmla="*/ 63 h 54"/>
                <a:gd name="T8" fmla="*/ 0 w 50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16" y="53"/>
                    <a:pt x="33" y="54"/>
                    <a:pt x="50" y="5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33" y="3"/>
                    <a:pt x="16" y="2"/>
                    <a:pt x="0" y="0"/>
                  </a:cubicBezTo>
                  <a:close/>
                </a:path>
              </a:pathLst>
            </a:custGeom>
            <a:solidFill>
              <a:srgbClr val="CD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5" name="Oval 33">
              <a:extLst>
                <a:ext uri="{FF2B5EF4-FFF2-40B4-BE49-F238E27FC236}">
                  <a16:creationId xmlns:a16="http://schemas.microsoft.com/office/drawing/2014/main" id="{54BC9465-96B9-4F42-8993-3E90921AA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1" y="1507"/>
              <a:ext cx="23" cy="25"/>
            </a:xfrm>
            <a:prstGeom prst="ellipse">
              <a:avLst/>
            </a:prstGeom>
            <a:solidFill>
              <a:srgbClr val="67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96" name="Oval 34">
              <a:extLst>
                <a:ext uri="{FF2B5EF4-FFF2-40B4-BE49-F238E27FC236}">
                  <a16:creationId xmlns:a16="http://schemas.microsoft.com/office/drawing/2014/main" id="{477402B9-B394-40ED-87DC-510770FDA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9" y="1517"/>
              <a:ext cx="15" cy="15"/>
            </a:xfrm>
            <a:prstGeom prst="ellipse">
              <a:avLst/>
            </a:prstGeom>
            <a:solidFill>
              <a:srgbClr val="67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97" name="Oval 35">
              <a:extLst>
                <a:ext uri="{FF2B5EF4-FFF2-40B4-BE49-F238E27FC236}">
                  <a16:creationId xmlns:a16="http://schemas.microsoft.com/office/drawing/2014/main" id="{D5DB00CE-6D6B-4863-AF85-BC80309E1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9" y="1507"/>
              <a:ext cx="15" cy="13"/>
            </a:xfrm>
            <a:prstGeom prst="ellipse">
              <a:avLst/>
            </a:prstGeom>
            <a:solidFill>
              <a:srgbClr val="67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98" name="Oval 36">
              <a:extLst>
                <a:ext uri="{FF2B5EF4-FFF2-40B4-BE49-F238E27FC236}">
                  <a16:creationId xmlns:a16="http://schemas.microsoft.com/office/drawing/2014/main" id="{7F9A86DD-0F08-47A4-8B7A-9CCE95287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1517"/>
              <a:ext cx="7" cy="8"/>
            </a:xfrm>
            <a:prstGeom prst="ellipse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99" name="Oval 37">
              <a:extLst>
                <a:ext uri="{FF2B5EF4-FFF2-40B4-BE49-F238E27FC236}">
                  <a16:creationId xmlns:a16="http://schemas.microsoft.com/office/drawing/2014/main" id="{09A766E5-0600-4E62-B08E-10C334AB3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1" y="1525"/>
              <a:ext cx="5" cy="5"/>
            </a:xfrm>
            <a:prstGeom prst="ellipse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00" name="Freeform 38">
              <a:extLst>
                <a:ext uri="{FF2B5EF4-FFF2-40B4-BE49-F238E27FC236}">
                  <a16:creationId xmlns:a16="http://schemas.microsoft.com/office/drawing/2014/main" id="{F50A6D35-8613-402E-8C81-66F39CDD2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415"/>
              <a:ext cx="857" cy="2025"/>
            </a:xfrm>
            <a:custGeom>
              <a:avLst/>
              <a:gdLst>
                <a:gd name="T0" fmla="*/ 5349 w 343"/>
                <a:gd name="T1" fmla="*/ 11925 h 810"/>
                <a:gd name="T2" fmla="*/ 2666 w 343"/>
                <a:gd name="T3" fmla="*/ 12658 h 810"/>
                <a:gd name="T4" fmla="*/ 0 w 343"/>
                <a:gd name="T5" fmla="*/ 11925 h 810"/>
                <a:gd name="T6" fmla="*/ 0 w 343"/>
                <a:gd name="T7" fmla="*/ 363 h 810"/>
                <a:gd name="T8" fmla="*/ 2666 w 343"/>
                <a:gd name="T9" fmla="*/ 0 h 810"/>
                <a:gd name="T10" fmla="*/ 5349 w 343"/>
                <a:gd name="T11" fmla="*/ 363 h 810"/>
                <a:gd name="T12" fmla="*/ 5349 w 343"/>
                <a:gd name="T13" fmla="*/ 11925 h 8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3" h="810">
                  <a:moveTo>
                    <a:pt x="343" y="763"/>
                  </a:moveTo>
                  <a:cubicBezTo>
                    <a:pt x="343" y="776"/>
                    <a:pt x="266" y="810"/>
                    <a:pt x="171" y="810"/>
                  </a:cubicBezTo>
                  <a:cubicBezTo>
                    <a:pt x="77" y="810"/>
                    <a:pt x="0" y="776"/>
                    <a:pt x="0" y="76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1"/>
                    <a:pt x="77" y="0"/>
                    <a:pt x="171" y="0"/>
                  </a:cubicBezTo>
                  <a:cubicBezTo>
                    <a:pt x="266" y="0"/>
                    <a:pt x="343" y="11"/>
                    <a:pt x="343" y="23"/>
                  </a:cubicBezTo>
                  <a:lnTo>
                    <a:pt x="343" y="763"/>
                  </a:lnTo>
                  <a:close/>
                </a:path>
              </a:pathLst>
            </a:custGeom>
            <a:noFill/>
            <a:ln w="158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1" name="Freeform 39">
              <a:extLst>
                <a:ext uri="{FF2B5EF4-FFF2-40B4-BE49-F238E27FC236}">
                  <a16:creationId xmlns:a16="http://schemas.microsoft.com/office/drawing/2014/main" id="{542CB8D9-63B7-4869-A938-239314C7A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152"/>
              <a:ext cx="815" cy="375"/>
            </a:xfrm>
            <a:custGeom>
              <a:avLst/>
              <a:gdLst>
                <a:gd name="T0" fmla="*/ 5095 w 326"/>
                <a:gd name="T1" fmla="*/ 1925 h 150"/>
                <a:gd name="T2" fmla="*/ 2550 w 326"/>
                <a:gd name="T3" fmla="*/ 2345 h 150"/>
                <a:gd name="T4" fmla="*/ 0 w 326"/>
                <a:gd name="T5" fmla="*/ 1925 h 150"/>
                <a:gd name="T6" fmla="*/ 0 w 326"/>
                <a:gd name="T7" fmla="*/ 300 h 150"/>
                <a:gd name="T8" fmla="*/ 2550 w 326"/>
                <a:gd name="T9" fmla="*/ 0 h 150"/>
                <a:gd name="T10" fmla="*/ 5095 w 326"/>
                <a:gd name="T11" fmla="*/ 300 h 150"/>
                <a:gd name="T12" fmla="*/ 5095 w 326"/>
                <a:gd name="T13" fmla="*/ 1925 h 1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6" h="150">
                  <a:moveTo>
                    <a:pt x="326" y="123"/>
                  </a:moveTo>
                  <a:cubicBezTo>
                    <a:pt x="326" y="134"/>
                    <a:pt x="253" y="150"/>
                    <a:pt x="163" y="150"/>
                  </a:cubicBezTo>
                  <a:cubicBezTo>
                    <a:pt x="73" y="150"/>
                    <a:pt x="0" y="134"/>
                    <a:pt x="0" y="12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73" y="0"/>
                    <a:pt x="163" y="0"/>
                  </a:cubicBezTo>
                  <a:cubicBezTo>
                    <a:pt x="253" y="0"/>
                    <a:pt x="326" y="9"/>
                    <a:pt x="326" y="19"/>
                  </a:cubicBezTo>
                  <a:lnTo>
                    <a:pt x="326" y="1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2" name="Freeform 40">
              <a:extLst>
                <a:ext uri="{FF2B5EF4-FFF2-40B4-BE49-F238E27FC236}">
                  <a16:creationId xmlns:a16="http://schemas.microsoft.com/office/drawing/2014/main" id="{537B2198-432C-4C50-8913-271C3ECE0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152"/>
              <a:ext cx="502" cy="375"/>
            </a:xfrm>
            <a:custGeom>
              <a:avLst/>
              <a:gdLst>
                <a:gd name="T0" fmla="*/ 3132 w 201"/>
                <a:gd name="T1" fmla="*/ 83 h 150"/>
                <a:gd name="T2" fmla="*/ 1508 w 201"/>
                <a:gd name="T3" fmla="*/ 0 h 150"/>
                <a:gd name="T4" fmla="*/ 0 w 201"/>
                <a:gd name="T5" fmla="*/ 63 h 150"/>
                <a:gd name="T6" fmla="*/ 0 w 201"/>
                <a:gd name="T7" fmla="*/ 2238 h 150"/>
                <a:gd name="T8" fmla="*/ 1508 w 201"/>
                <a:gd name="T9" fmla="*/ 2345 h 150"/>
                <a:gd name="T10" fmla="*/ 3132 w 201"/>
                <a:gd name="T11" fmla="*/ 2220 h 150"/>
                <a:gd name="T12" fmla="*/ 3132 w 201"/>
                <a:gd name="T13" fmla="*/ 83 h 1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1" h="150">
                  <a:moveTo>
                    <a:pt x="201" y="5"/>
                  </a:moveTo>
                  <a:cubicBezTo>
                    <a:pt x="173" y="2"/>
                    <a:pt x="137" y="0"/>
                    <a:pt x="97" y="0"/>
                  </a:cubicBezTo>
                  <a:cubicBezTo>
                    <a:pt x="61" y="0"/>
                    <a:pt x="27" y="2"/>
                    <a:pt x="0" y="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7" y="147"/>
                    <a:pt x="61" y="150"/>
                    <a:pt x="97" y="150"/>
                  </a:cubicBezTo>
                  <a:cubicBezTo>
                    <a:pt x="137" y="150"/>
                    <a:pt x="173" y="147"/>
                    <a:pt x="201" y="142"/>
                  </a:cubicBezTo>
                  <a:lnTo>
                    <a:pt x="201" y="5"/>
                  </a:lnTo>
                  <a:close/>
                </a:path>
              </a:pathLst>
            </a:cu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Oval 41">
              <a:extLst>
                <a:ext uri="{FF2B5EF4-FFF2-40B4-BE49-F238E27FC236}">
                  <a16:creationId xmlns:a16="http://schemas.microsoft.com/office/drawing/2014/main" id="{9E705B8B-3F2F-41E3-999C-4BFFA6939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" y="1152"/>
              <a:ext cx="815" cy="95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04" name="Freeform 42">
              <a:extLst>
                <a:ext uri="{FF2B5EF4-FFF2-40B4-BE49-F238E27FC236}">
                  <a16:creationId xmlns:a16="http://schemas.microsoft.com/office/drawing/2014/main" id="{63A82237-297A-4859-988C-3B648CA7D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152"/>
              <a:ext cx="457" cy="95"/>
            </a:xfrm>
            <a:custGeom>
              <a:avLst/>
              <a:gdLst>
                <a:gd name="T0" fmla="*/ 624 w 183"/>
                <a:gd name="T1" fmla="*/ 300 h 38"/>
                <a:gd name="T2" fmla="*/ 2849 w 183"/>
                <a:gd name="T3" fmla="*/ 0 h 38"/>
                <a:gd name="T4" fmla="*/ 2537 w 183"/>
                <a:gd name="T5" fmla="*/ 0 h 38"/>
                <a:gd name="T6" fmla="*/ 0 w 183"/>
                <a:gd name="T7" fmla="*/ 300 h 38"/>
                <a:gd name="T8" fmla="*/ 2537 w 183"/>
                <a:gd name="T9" fmla="*/ 595 h 38"/>
                <a:gd name="T10" fmla="*/ 2849 w 183"/>
                <a:gd name="T11" fmla="*/ 583 h 38"/>
                <a:gd name="T12" fmla="*/ 624 w 183"/>
                <a:gd name="T13" fmla="*/ 30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" h="38">
                  <a:moveTo>
                    <a:pt x="40" y="19"/>
                  </a:moveTo>
                  <a:cubicBezTo>
                    <a:pt x="40" y="9"/>
                    <a:pt x="102" y="1"/>
                    <a:pt x="183" y="0"/>
                  </a:cubicBezTo>
                  <a:cubicBezTo>
                    <a:pt x="176" y="0"/>
                    <a:pt x="170" y="0"/>
                    <a:pt x="163" y="0"/>
                  </a:cubicBezTo>
                  <a:cubicBezTo>
                    <a:pt x="73" y="0"/>
                    <a:pt x="0" y="9"/>
                    <a:pt x="0" y="19"/>
                  </a:cubicBezTo>
                  <a:cubicBezTo>
                    <a:pt x="0" y="29"/>
                    <a:pt x="73" y="38"/>
                    <a:pt x="163" y="38"/>
                  </a:cubicBezTo>
                  <a:cubicBezTo>
                    <a:pt x="170" y="38"/>
                    <a:pt x="176" y="38"/>
                    <a:pt x="183" y="37"/>
                  </a:cubicBezTo>
                  <a:cubicBezTo>
                    <a:pt x="102" y="36"/>
                    <a:pt x="40" y="28"/>
                    <a:pt x="40" y="19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5" name="Rectangle 43">
              <a:extLst>
                <a:ext uri="{FF2B5EF4-FFF2-40B4-BE49-F238E27FC236}">
                  <a16:creationId xmlns:a16="http://schemas.microsoft.com/office/drawing/2014/main" id="{7DF6E975-6809-4D94-ADFD-35AFC09BA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1247"/>
              <a:ext cx="7" cy="253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06" name="Rectangle 44">
              <a:extLst>
                <a:ext uri="{FF2B5EF4-FFF2-40B4-BE49-F238E27FC236}">
                  <a16:creationId xmlns:a16="http://schemas.microsoft.com/office/drawing/2014/main" id="{5909C3E3-1000-481A-8AE4-5C52275C6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4" y="1242"/>
              <a:ext cx="7" cy="253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07" name="Rectangle 45">
              <a:extLst>
                <a:ext uri="{FF2B5EF4-FFF2-40B4-BE49-F238E27FC236}">
                  <a16:creationId xmlns:a16="http://schemas.microsoft.com/office/drawing/2014/main" id="{90790070-CECB-4703-9133-65C6FFFD2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4" y="1240"/>
              <a:ext cx="7" cy="252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08" name="Rectangle 46">
              <a:extLst>
                <a:ext uri="{FF2B5EF4-FFF2-40B4-BE49-F238E27FC236}">
                  <a16:creationId xmlns:a16="http://schemas.microsoft.com/office/drawing/2014/main" id="{90DE086E-C9BA-4D9D-B7BC-15ABEF125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1237"/>
              <a:ext cx="7" cy="253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09" name="Rectangle 47">
              <a:extLst>
                <a:ext uri="{FF2B5EF4-FFF2-40B4-BE49-F238E27FC236}">
                  <a16:creationId xmlns:a16="http://schemas.microsoft.com/office/drawing/2014/main" id="{1D662085-00F5-4A4D-818B-562CED806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4" y="1232"/>
              <a:ext cx="7" cy="253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10" name="Rectangle 48">
              <a:extLst>
                <a:ext uri="{FF2B5EF4-FFF2-40B4-BE49-F238E27FC236}">
                  <a16:creationId xmlns:a16="http://schemas.microsoft.com/office/drawing/2014/main" id="{E6720512-962E-4088-AAF9-41232AA29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" y="1242"/>
              <a:ext cx="8" cy="253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11" name="Rectangle 49">
              <a:extLst>
                <a:ext uri="{FF2B5EF4-FFF2-40B4-BE49-F238E27FC236}">
                  <a16:creationId xmlns:a16="http://schemas.microsoft.com/office/drawing/2014/main" id="{50C83770-7CFB-402C-84CA-04E1E8B02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1240"/>
              <a:ext cx="7" cy="252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12" name="Rectangle 50">
              <a:extLst>
                <a:ext uri="{FF2B5EF4-FFF2-40B4-BE49-F238E27FC236}">
                  <a16:creationId xmlns:a16="http://schemas.microsoft.com/office/drawing/2014/main" id="{8F37D299-9847-4C4D-879D-E5C580026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" y="1240"/>
              <a:ext cx="5" cy="252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13" name="Rectangle 51">
              <a:extLst>
                <a:ext uri="{FF2B5EF4-FFF2-40B4-BE49-F238E27FC236}">
                  <a16:creationId xmlns:a16="http://schemas.microsoft.com/office/drawing/2014/main" id="{5B349557-C7AC-4E32-82C1-895C7D2DA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1235"/>
              <a:ext cx="7" cy="252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14" name="Oval 52">
              <a:extLst>
                <a:ext uri="{FF2B5EF4-FFF2-40B4-BE49-F238E27FC236}">
                  <a16:creationId xmlns:a16="http://schemas.microsoft.com/office/drawing/2014/main" id="{A427640E-CAB7-4C55-ABAF-296FBE143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4" y="1230"/>
              <a:ext cx="15" cy="15"/>
            </a:xfrm>
            <a:prstGeom prst="ellipse">
              <a:avLst/>
            </a:prstGeom>
            <a:solidFill>
              <a:srgbClr val="67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15" name="Oval 53">
              <a:extLst>
                <a:ext uri="{FF2B5EF4-FFF2-40B4-BE49-F238E27FC236}">
                  <a16:creationId xmlns:a16="http://schemas.microsoft.com/office/drawing/2014/main" id="{BF338077-9082-465B-A3B9-6D595E4CB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1232"/>
              <a:ext cx="10" cy="10"/>
            </a:xfrm>
            <a:prstGeom prst="ellipse">
              <a:avLst/>
            </a:prstGeom>
            <a:solidFill>
              <a:srgbClr val="67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16" name="Oval 54">
              <a:extLst>
                <a:ext uri="{FF2B5EF4-FFF2-40B4-BE49-F238E27FC236}">
                  <a16:creationId xmlns:a16="http://schemas.microsoft.com/office/drawing/2014/main" id="{5202AB14-A81A-4FB4-9AB9-C08567A5C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" y="1237"/>
              <a:ext cx="7" cy="8"/>
            </a:xfrm>
            <a:prstGeom prst="ellipse">
              <a:avLst/>
            </a:prstGeom>
            <a:solidFill>
              <a:srgbClr val="67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17" name="Freeform 55">
              <a:extLst>
                <a:ext uri="{FF2B5EF4-FFF2-40B4-BE49-F238E27FC236}">
                  <a16:creationId xmlns:a16="http://schemas.microsoft.com/office/drawing/2014/main" id="{E559F721-68BC-46E9-AFDA-1A02798B1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1692"/>
              <a:ext cx="612" cy="100"/>
            </a:xfrm>
            <a:custGeom>
              <a:avLst/>
              <a:gdLst>
                <a:gd name="T0" fmla="*/ 0 w 245"/>
                <a:gd name="T1" fmla="*/ 158 h 40"/>
                <a:gd name="T2" fmla="*/ 3819 w 245"/>
                <a:gd name="T3" fmla="*/ 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5" h="40">
                  <a:moveTo>
                    <a:pt x="0" y="10"/>
                  </a:moveTo>
                  <a:cubicBezTo>
                    <a:pt x="0" y="10"/>
                    <a:pt x="122" y="40"/>
                    <a:pt x="245" y="0"/>
                  </a:cubicBezTo>
                </a:path>
              </a:pathLst>
            </a:custGeom>
            <a:noFill/>
            <a:ln w="15875" cap="rnd">
              <a:solidFill>
                <a:srgbClr val="7371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8" name="Freeform 56">
              <a:extLst>
                <a:ext uri="{FF2B5EF4-FFF2-40B4-BE49-F238E27FC236}">
                  <a16:creationId xmlns:a16="http://schemas.microsoft.com/office/drawing/2014/main" id="{CF7205BC-047F-404C-8AE7-A7AC3E474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1745"/>
              <a:ext cx="612" cy="100"/>
            </a:xfrm>
            <a:custGeom>
              <a:avLst/>
              <a:gdLst>
                <a:gd name="T0" fmla="*/ 0 w 245"/>
                <a:gd name="T1" fmla="*/ 158 h 40"/>
                <a:gd name="T2" fmla="*/ 3819 w 245"/>
                <a:gd name="T3" fmla="*/ 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5" h="40">
                  <a:moveTo>
                    <a:pt x="0" y="10"/>
                  </a:moveTo>
                  <a:cubicBezTo>
                    <a:pt x="0" y="10"/>
                    <a:pt x="122" y="40"/>
                    <a:pt x="245" y="0"/>
                  </a:cubicBezTo>
                </a:path>
              </a:pathLst>
            </a:custGeom>
            <a:noFill/>
            <a:ln w="7938" cap="rnd">
              <a:solidFill>
                <a:srgbClr val="7371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9" name="Freeform 57">
              <a:extLst>
                <a:ext uri="{FF2B5EF4-FFF2-40B4-BE49-F238E27FC236}">
                  <a16:creationId xmlns:a16="http://schemas.microsoft.com/office/drawing/2014/main" id="{4924D23E-43EC-4645-B2D3-10DD9EFBA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112"/>
              <a:ext cx="627" cy="120"/>
            </a:xfrm>
            <a:custGeom>
              <a:avLst/>
              <a:gdLst>
                <a:gd name="T0" fmla="*/ 0 w 251"/>
                <a:gd name="T1" fmla="*/ 0 h 48"/>
                <a:gd name="T2" fmla="*/ 3912 w 251"/>
                <a:gd name="T3" fmla="*/ 113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1" h="48">
                  <a:moveTo>
                    <a:pt x="0" y="0"/>
                  </a:moveTo>
                  <a:cubicBezTo>
                    <a:pt x="0" y="0"/>
                    <a:pt x="99" y="48"/>
                    <a:pt x="251" y="7"/>
                  </a:cubicBezTo>
                </a:path>
              </a:pathLst>
            </a:custGeom>
            <a:noFill/>
            <a:ln w="15875" cap="rnd">
              <a:solidFill>
                <a:srgbClr val="7371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0" name="Freeform 58">
              <a:extLst>
                <a:ext uri="{FF2B5EF4-FFF2-40B4-BE49-F238E27FC236}">
                  <a16:creationId xmlns:a16="http://schemas.microsoft.com/office/drawing/2014/main" id="{F852DCC5-AFB3-453C-BAE7-7C31B829C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145"/>
              <a:ext cx="585" cy="110"/>
            </a:xfrm>
            <a:custGeom>
              <a:avLst/>
              <a:gdLst>
                <a:gd name="T0" fmla="*/ 0 w 234"/>
                <a:gd name="T1" fmla="*/ 0 h 44"/>
                <a:gd name="T2" fmla="*/ 3658 w 234"/>
                <a:gd name="T3" fmla="*/ 188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4" h="44">
                  <a:moveTo>
                    <a:pt x="0" y="0"/>
                  </a:moveTo>
                  <a:cubicBezTo>
                    <a:pt x="0" y="0"/>
                    <a:pt x="92" y="44"/>
                    <a:pt x="234" y="12"/>
                  </a:cubicBezTo>
                </a:path>
              </a:pathLst>
            </a:custGeom>
            <a:noFill/>
            <a:ln w="15875" cap="rnd">
              <a:solidFill>
                <a:srgbClr val="7371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1" name="Freeform 59">
              <a:extLst>
                <a:ext uri="{FF2B5EF4-FFF2-40B4-BE49-F238E27FC236}">
                  <a16:creationId xmlns:a16="http://schemas.microsoft.com/office/drawing/2014/main" id="{8204B6E2-5234-4D47-A739-52AD2D6E4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177"/>
              <a:ext cx="627" cy="120"/>
            </a:xfrm>
            <a:custGeom>
              <a:avLst/>
              <a:gdLst>
                <a:gd name="T0" fmla="*/ 0 w 251"/>
                <a:gd name="T1" fmla="*/ 0 h 48"/>
                <a:gd name="T2" fmla="*/ 3912 w 251"/>
                <a:gd name="T3" fmla="*/ 113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1" h="48">
                  <a:moveTo>
                    <a:pt x="0" y="0"/>
                  </a:moveTo>
                  <a:cubicBezTo>
                    <a:pt x="0" y="0"/>
                    <a:pt x="99" y="48"/>
                    <a:pt x="251" y="7"/>
                  </a:cubicBezTo>
                </a:path>
              </a:pathLst>
            </a:custGeom>
            <a:noFill/>
            <a:ln w="15875" cap="rnd">
              <a:solidFill>
                <a:srgbClr val="7371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2" name="Freeform 60">
              <a:extLst>
                <a:ext uri="{FF2B5EF4-FFF2-40B4-BE49-F238E27FC236}">
                  <a16:creationId xmlns:a16="http://schemas.microsoft.com/office/drawing/2014/main" id="{2A417931-5D88-4868-A5BD-3326BC998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210"/>
              <a:ext cx="462" cy="85"/>
            </a:xfrm>
            <a:custGeom>
              <a:avLst/>
              <a:gdLst>
                <a:gd name="T0" fmla="*/ 0 w 185"/>
                <a:gd name="T1" fmla="*/ 0 h 34"/>
                <a:gd name="T2" fmla="*/ 2882 w 185"/>
                <a:gd name="T3" fmla="*/ 313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5" h="34">
                  <a:moveTo>
                    <a:pt x="0" y="0"/>
                  </a:moveTo>
                  <a:cubicBezTo>
                    <a:pt x="0" y="0"/>
                    <a:pt x="71" y="34"/>
                    <a:pt x="185" y="20"/>
                  </a:cubicBezTo>
                </a:path>
              </a:pathLst>
            </a:custGeom>
            <a:noFill/>
            <a:ln w="15875" cap="rnd">
              <a:solidFill>
                <a:srgbClr val="7371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5" name="Group 61">
            <a:extLst>
              <a:ext uri="{FF2B5EF4-FFF2-40B4-BE49-F238E27FC236}">
                <a16:creationId xmlns:a16="http://schemas.microsoft.com/office/drawing/2014/main" id="{245A04D4-C43D-4B49-9291-F74E8F4361EA}"/>
              </a:ext>
            </a:extLst>
          </p:cNvPr>
          <p:cNvGrpSpPr>
            <a:grpSpLocks/>
          </p:cNvGrpSpPr>
          <p:nvPr/>
        </p:nvGrpSpPr>
        <p:grpSpPr bwMode="auto">
          <a:xfrm>
            <a:off x="7162800" y="1836738"/>
            <a:ext cx="246063" cy="3751262"/>
            <a:chOff x="3552" y="1157"/>
            <a:chExt cx="155" cy="2363"/>
          </a:xfrm>
        </p:grpSpPr>
        <p:sp>
          <p:nvSpPr>
            <p:cNvPr id="49156" name="Rectangle 62">
              <a:extLst>
                <a:ext uri="{FF2B5EF4-FFF2-40B4-BE49-F238E27FC236}">
                  <a16:creationId xmlns:a16="http://schemas.microsoft.com/office/drawing/2014/main" id="{8B3717A5-2DCE-42F0-A5D9-CB448DB42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230"/>
              <a:ext cx="153" cy="229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57" name="Rectangle 63">
              <a:extLst>
                <a:ext uri="{FF2B5EF4-FFF2-40B4-BE49-F238E27FC236}">
                  <a16:creationId xmlns:a16="http://schemas.microsoft.com/office/drawing/2014/main" id="{75496F38-9D99-4463-9517-AA3CE3314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277"/>
              <a:ext cx="153" cy="148"/>
            </a:xfrm>
            <a:prstGeom prst="rect">
              <a:avLst/>
            </a:prstGeom>
            <a:solidFill>
              <a:srgbClr val="EACE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58" name="Rectangle 64">
              <a:extLst>
                <a:ext uri="{FF2B5EF4-FFF2-40B4-BE49-F238E27FC236}">
                  <a16:creationId xmlns:a16="http://schemas.microsoft.com/office/drawing/2014/main" id="{FAC7C115-CD51-4CD2-9105-CCD2AA453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482"/>
              <a:ext cx="153" cy="150"/>
            </a:xfrm>
            <a:prstGeom prst="rect">
              <a:avLst/>
            </a:prstGeom>
            <a:solidFill>
              <a:srgbClr val="F5F6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59" name="Rectangle 65">
              <a:extLst>
                <a:ext uri="{FF2B5EF4-FFF2-40B4-BE49-F238E27FC236}">
                  <a16:creationId xmlns:a16="http://schemas.microsoft.com/office/drawing/2014/main" id="{1D8966EF-79B1-48A8-81CD-D88778B4B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690"/>
              <a:ext cx="153" cy="147"/>
            </a:xfrm>
            <a:prstGeom prst="rect">
              <a:avLst/>
            </a:prstGeom>
            <a:solidFill>
              <a:srgbClr val="F8E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60" name="Rectangle 66">
              <a:extLst>
                <a:ext uri="{FF2B5EF4-FFF2-40B4-BE49-F238E27FC236}">
                  <a16:creationId xmlns:a16="http://schemas.microsoft.com/office/drawing/2014/main" id="{F1AE380A-009D-4053-B474-A88839674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895"/>
              <a:ext cx="153" cy="147"/>
            </a:xfrm>
            <a:prstGeom prst="rect">
              <a:avLst/>
            </a:prstGeom>
            <a:solidFill>
              <a:srgbClr val="A8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61" name="Rectangle 67">
              <a:extLst>
                <a:ext uri="{FF2B5EF4-FFF2-40B4-BE49-F238E27FC236}">
                  <a16:creationId xmlns:a16="http://schemas.microsoft.com/office/drawing/2014/main" id="{D5511960-B7F5-4651-A7CC-C2D625C26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2100"/>
              <a:ext cx="153" cy="147"/>
            </a:xfrm>
            <a:prstGeom prst="rect">
              <a:avLst/>
            </a:prstGeom>
            <a:solidFill>
              <a:srgbClr val="FBE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62" name="Rectangle 68">
              <a:extLst>
                <a:ext uri="{FF2B5EF4-FFF2-40B4-BE49-F238E27FC236}">
                  <a16:creationId xmlns:a16="http://schemas.microsoft.com/office/drawing/2014/main" id="{3D2AE1CF-9E31-40F3-BDB4-0C2E78C2E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2307"/>
              <a:ext cx="153" cy="148"/>
            </a:xfrm>
            <a:prstGeom prst="rect">
              <a:avLst/>
            </a:prstGeom>
            <a:solidFill>
              <a:srgbClr val="EBC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63" name="Rectangle 69">
              <a:extLst>
                <a:ext uri="{FF2B5EF4-FFF2-40B4-BE49-F238E27FC236}">
                  <a16:creationId xmlns:a16="http://schemas.microsoft.com/office/drawing/2014/main" id="{0E68AF4B-E83A-4C52-8D39-17A749D44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2512"/>
              <a:ext cx="153" cy="148"/>
            </a:xfrm>
            <a:prstGeom prst="rect">
              <a:avLst/>
            </a:prstGeom>
            <a:solidFill>
              <a:srgbClr val="F7C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64" name="Rectangle 70">
              <a:extLst>
                <a:ext uri="{FF2B5EF4-FFF2-40B4-BE49-F238E27FC236}">
                  <a16:creationId xmlns:a16="http://schemas.microsoft.com/office/drawing/2014/main" id="{6445469F-64EE-4D2A-A68C-22B85DF49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2717"/>
              <a:ext cx="153" cy="148"/>
            </a:xfrm>
            <a:prstGeom prst="rect">
              <a:avLst/>
            </a:prstGeom>
            <a:solidFill>
              <a:srgbClr val="525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65" name="Rectangle 71">
              <a:extLst>
                <a:ext uri="{FF2B5EF4-FFF2-40B4-BE49-F238E27FC236}">
                  <a16:creationId xmlns:a16="http://schemas.microsoft.com/office/drawing/2014/main" id="{B23C4FAD-5E6D-4773-A309-316658BBF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" y="1157"/>
              <a:ext cx="153" cy="2290"/>
            </a:xfrm>
            <a:prstGeom prst="rect">
              <a:avLst/>
            </a:prstGeom>
            <a:noFill/>
            <a:ln w="15875" cap="rnd">
              <a:solidFill>
                <a:srgbClr val="343434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15049E95-42FF-4B2F-B8AE-DE5CC1404DF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Urinary tract</a:t>
            </a:r>
          </a:p>
        </p:txBody>
      </p:sp>
      <p:grpSp>
        <p:nvGrpSpPr>
          <p:cNvPr id="30722" name="Group 3">
            <a:extLst>
              <a:ext uri="{FF2B5EF4-FFF2-40B4-BE49-F238E27FC236}">
                <a16:creationId xmlns:a16="http://schemas.microsoft.com/office/drawing/2014/main" id="{B0C62D5C-11CD-45E5-BEC0-9ACDDD640EAE}"/>
              </a:ext>
            </a:extLst>
          </p:cNvPr>
          <p:cNvGrpSpPr>
            <a:grpSpLocks/>
          </p:cNvGrpSpPr>
          <p:nvPr/>
        </p:nvGrpSpPr>
        <p:grpSpPr bwMode="auto">
          <a:xfrm>
            <a:off x="2500313" y="1157288"/>
            <a:ext cx="2362200" cy="3965575"/>
            <a:chOff x="615" y="718"/>
            <a:chExt cx="1488" cy="2498"/>
          </a:xfrm>
        </p:grpSpPr>
        <p:grpSp>
          <p:nvGrpSpPr>
            <p:cNvPr id="31246" name="Group 4">
              <a:extLst>
                <a:ext uri="{FF2B5EF4-FFF2-40B4-BE49-F238E27FC236}">
                  <a16:creationId xmlns:a16="http://schemas.microsoft.com/office/drawing/2014/main" id="{D07D0361-B4A5-4022-AC19-1EC9CF2095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5" y="718"/>
              <a:ext cx="1488" cy="2483"/>
              <a:chOff x="615" y="718"/>
              <a:chExt cx="1488" cy="2483"/>
            </a:xfrm>
          </p:grpSpPr>
          <p:sp>
            <p:nvSpPr>
              <p:cNvPr id="31542" name="Freeform 5">
                <a:extLst>
                  <a:ext uri="{FF2B5EF4-FFF2-40B4-BE49-F238E27FC236}">
                    <a16:creationId xmlns:a16="http://schemas.microsoft.com/office/drawing/2014/main" id="{9432D397-0024-4B3D-9A04-FFCFD7596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745"/>
                <a:ext cx="484" cy="729"/>
              </a:xfrm>
              <a:custGeom>
                <a:avLst/>
                <a:gdLst>
                  <a:gd name="T0" fmla="*/ 26 w 503"/>
                  <a:gd name="T1" fmla="*/ 444 h 760"/>
                  <a:gd name="T2" fmla="*/ 51 w 503"/>
                  <a:gd name="T3" fmla="*/ 509 h 760"/>
                  <a:gd name="T4" fmla="*/ 256 w 503"/>
                  <a:gd name="T5" fmla="*/ 657 h 760"/>
                  <a:gd name="T6" fmla="*/ 256 w 503"/>
                  <a:gd name="T7" fmla="*/ 657 h 760"/>
                  <a:gd name="T8" fmla="*/ 279 w 503"/>
                  <a:gd name="T9" fmla="*/ 654 h 760"/>
                  <a:gd name="T10" fmla="*/ 403 w 503"/>
                  <a:gd name="T11" fmla="*/ 552 h 760"/>
                  <a:gd name="T12" fmla="*/ 404 w 503"/>
                  <a:gd name="T13" fmla="*/ 420 h 760"/>
                  <a:gd name="T14" fmla="*/ 380 w 503"/>
                  <a:gd name="T15" fmla="*/ 344 h 760"/>
                  <a:gd name="T16" fmla="*/ 406 w 503"/>
                  <a:gd name="T17" fmla="*/ 259 h 760"/>
                  <a:gd name="T18" fmla="*/ 446 w 503"/>
                  <a:gd name="T19" fmla="*/ 142 h 760"/>
                  <a:gd name="T20" fmla="*/ 282 w 503"/>
                  <a:gd name="T21" fmla="*/ 1 h 760"/>
                  <a:gd name="T22" fmla="*/ 107 w 503"/>
                  <a:gd name="T23" fmla="*/ 77 h 760"/>
                  <a:gd name="T24" fmla="*/ 83 w 503"/>
                  <a:gd name="T25" fmla="*/ 115 h 760"/>
                  <a:gd name="T26" fmla="*/ 44 w 503"/>
                  <a:gd name="T27" fmla="*/ 194 h 760"/>
                  <a:gd name="T28" fmla="*/ 16 w 503"/>
                  <a:gd name="T29" fmla="*/ 282 h 760"/>
                  <a:gd name="T30" fmla="*/ 26 w 503"/>
                  <a:gd name="T31" fmla="*/ 444 h 7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3" h="760">
                    <a:moveTo>
                      <a:pt x="29" y="504"/>
                    </a:moveTo>
                    <a:cubicBezTo>
                      <a:pt x="38" y="531"/>
                      <a:pt x="53" y="567"/>
                      <a:pt x="57" y="578"/>
                    </a:cubicBezTo>
                    <a:cubicBezTo>
                      <a:pt x="75" y="633"/>
                      <a:pt x="151" y="760"/>
                      <a:pt x="287" y="744"/>
                    </a:cubicBezTo>
                    <a:cubicBezTo>
                      <a:pt x="287" y="744"/>
                      <a:pt x="287" y="744"/>
                      <a:pt x="287" y="744"/>
                    </a:cubicBezTo>
                    <a:cubicBezTo>
                      <a:pt x="296" y="744"/>
                      <a:pt x="304" y="743"/>
                      <a:pt x="313" y="741"/>
                    </a:cubicBezTo>
                    <a:cubicBezTo>
                      <a:pt x="401" y="727"/>
                      <a:pt x="440" y="674"/>
                      <a:pt x="452" y="624"/>
                    </a:cubicBezTo>
                    <a:cubicBezTo>
                      <a:pt x="461" y="585"/>
                      <a:pt x="466" y="513"/>
                      <a:pt x="453" y="476"/>
                    </a:cubicBezTo>
                    <a:cubicBezTo>
                      <a:pt x="440" y="439"/>
                      <a:pt x="429" y="426"/>
                      <a:pt x="427" y="390"/>
                    </a:cubicBezTo>
                    <a:cubicBezTo>
                      <a:pt x="426" y="353"/>
                      <a:pt x="440" y="316"/>
                      <a:pt x="456" y="293"/>
                    </a:cubicBezTo>
                    <a:cubicBezTo>
                      <a:pt x="472" y="270"/>
                      <a:pt x="503" y="230"/>
                      <a:pt x="500" y="161"/>
                    </a:cubicBezTo>
                    <a:cubicBezTo>
                      <a:pt x="493" y="86"/>
                      <a:pt x="448" y="5"/>
                      <a:pt x="316" y="1"/>
                    </a:cubicBezTo>
                    <a:cubicBezTo>
                      <a:pt x="237" y="0"/>
                      <a:pt x="164" y="23"/>
                      <a:pt x="119" y="87"/>
                    </a:cubicBezTo>
                    <a:cubicBezTo>
                      <a:pt x="106" y="105"/>
                      <a:pt x="98" y="119"/>
                      <a:pt x="93" y="130"/>
                    </a:cubicBezTo>
                    <a:cubicBezTo>
                      <a:pt x="82" y="157"/>
                      <a:pt x="62" y="197"/>
                      <a:pt x="50" y="220"/>
                    </a:cubicBezTo>
                    <a:cubicBezTo>
                      <a:pt x="40" y="241"/>
                      <a:pt x="28" y="272"/>
                      <a:pt x="19" y="319"/>
                    </a:cubicBezTo>
                    <a:cubicBezTo>
                      <a:pt x="0" y="416"/>
                      <a:pt x="19" y="478"/>
                      <a:pt x="29" y="504"/>
                    </a:cubicBezTo>
                  </a:path>
                </a:pathLst>
              </a:custGeom>
              <a:solidFill>
                <a:srgbClr val="802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3" name="Freeform 6">
                <a:extLst>
                  <a:ext uri="{FF2B5EF4-FFF2-40B4-BE49-F238E27FC236}">
                    <a16:creationId xmlns:a16="http://schemas.microsoft.com/office/drawing/2014/main" id="{9149FAC3-B38F-40B7-A235-CCB76CFCF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" y="1026"/>
                <a:ext cx="187" cy="1561"/>
              </a:xfrm>
              <a:custGeom>
                <a:avLst/>
                <a:gdLst>
                  <a:gd name="T0" fmla="*/ 24 w 195"/>
                  <a:gd name="T1" fmla="*/ 162 h 1626"/>
                  <a:gd name="T2" fmla="*/ 31 w 195"/>
                  <a:gd name="T3" fmla="*/ 193 h 1626"/>
                  <a:gd name="T4" fmla="*/ 76 w 195"/>
                  <a:gd name="T5" fmla="*/ 245 h 1626"/>
                  <a:gd name="T6" fmla="*/ 85 w 195"/>
                  <a:gd name="T7" fmla="*/ 388 h 1626"/>
                  <a:gd name="T8" fmla="*/ 80 w 195"/>
                  <a:gd name="T9" fmla="*/ 637 h 1626"/>
                  <a:gd name="T10" fmla="*/ 129 w 195"/>
                  <a:gd name="T11" fmla="*/ 904 h 1626"/>
                  <a:gd name="T12" fmla="*/ 132 w 195"/>
                  <a:gd name="T13" fmla="*/ 1079 h 1626"/>
                  <a:gd name="T14" fmla="*/ 107 w 195"/>
                  <a:gd name="T15" fmla="*/ 1235 h 1626"/>
                  <a:gd name="T16" fmla="*/ 55 w 195"/>
                  <a:gd name="T17" fmla="*/ 1439 h 1626"/>
                  <a:gd name="T18" fmla="*/ 88 w 195"/>
                  <a:gd name="T19" fmla="*/ 1416 h 1626"/>
                  <a:gd name="T20" fmla="*/ 137 w 195"/>
                  <a:gd name="T21" fmla="*/ 1254 h 1626"/>
                  <a:gd name="T22" fmla="*/ 166 w 195"/>
                  <a:gd name="T23" fmla="*/ 1079 h 1626"/>
                  <a:gd name="T24" fmla="*/ 159 w 195"/>
                  <a:gd name="T25" fmla="*/ 859 h 1626"/>
                  <a:gd name="T26" fmla="*/ 112 w 195"/>
                  <a:gd name="T27" fmla="*/ 587 h 1626"/>
                  <a:gd name="T28" fmla="*/ 120 w 195"/>
                  <a:gd name="T29" fmla="*/ 388 h 1626"/>
                  <a:gd name="T30" fmla="*/ 120 w 195"/>
                  <a:gd name="T31" fmla="*/ 190 h 1626"/>
                  <a:gd name="T32" fmla="*/ 28 w 195"/>
                  <a:gd name="T33" fmla="*/ 1 h 1626"/>
                  <a:gd name="T34" fmla="*/ 27 w 195"/>
                  <a:gd name="T35" fmla="*/ 0 h 1626"/>
                  <a:gd name="T36" fmla="*/ 1 w 195"/>
                  <a:gd name="T37" fmla="*/ 85 h 1626"/>
                  <a:gd name="T38" fmla="*/ 24 w 195"/>
                  <a:gd name="T39" fmla="*/ 162 h 162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95" h="1626">
                    <a:moveTo>
                      <a:pt x="27" y="183"/>
                    </a:moveTo>
                    <a:cubicBezTo>
                      <a:pt x="31" y="193"/>
                      <a:pt x="33" y="205"/>
                      <a:pt x="34" y="218"/>
                    </a:cubicBezTo>
                    <a:cubicBezTo>
                      <a:pt x="62" y="221"/>
                      <a:pt x="79" y="249"/>
                      <a:pt x="85" y="277"/>
                    </a:cubicBezTo>
                    <a:cubicBezTo>
                      <a:pt x="96" y="338"/>
                      <a:pt x="97" y="384"/>
                      <a:pt x="97" y="439"/>
                    </a:cubicBezTo>
                    <a:cubicBezTo>
                      <a:pt x="97" y="439"/>
                      <a:pt x="78" y="635"/>
                      <a:pt x="91" y="721"/>
                    </a:cubicBezTo>
                    <a:cubicBezTo>
                      <a:pt x="111" y="856"/>
                      <a:pt x="144" y="942"/>
                      <a:pt x="147" y="1022"/>
                    </a:cubicBezTo>
                    <a:cubicBezTo>
                      <a:pt x="149" y="1102"/>
                      <a:pt x="150" y="1220"/>
                      <a:pt x="150" y="1220"/>
                    </a:cubicBezTo>
                    <a:cubicBezTo>
                      <a:pt x="150" y="1220"/>
                      <a:pt x="151" y="1322"/>
                      <a:pt x="122" y="1396"/>
                    </a:cubicBezTo>
                    <a:cubicBezTo>
                      <a:pt x="88" y="1484"/>
                      <a:pt x="62" y="1626"/>
                      <a:pt x="62" y="1626"/>
                    </a:cubicBezTo>
                    <a:cubicBezTo>
                      <a:pt x="100" y="1600"/>
                      <a:pt x="100" y="1600"/>
                      <a:pt x="100" y="1600"/>
                    </a:cubicBezTo>
                    <a:cubicBezTo>
                      <a:pt x="100" y="1600"/>
                      <a:pt x="108" y="1521"/>
                      <a:pt x="155" y="1417"/>
                    </a:cubicBezTo>
                    <a:cubicBezTo>
                      <a:pt x="194" y="1330"/>
                      <a:pt x="188" y="1220"/>
                      <a:pt x="188" y="1220"/>
                    </a:cubicBezTo>
                    <a:cubicBezTo>
                      <a:pt x="195" y="1045"/>
                      <a:pt x="180" y="971"/>
                      <a:pt x="180" y="971"/>
                    </a:cubicBezTo>
                    <a:cubicBezTo>
                      <a:pt x="178" y="888"/>
                      <a:pt x="132" y="778"/>
                      <a:pt x="127" y="662"/>
                    </a:cubicBezTo>
                    <a:cubicBezTo>
                      <a:pt x="122" y="562"/>
                      <a:pt x="136" y="439"/>
                      <a:pt x="136" y="439"/>
                    </a:cubicBezTo>
                    <a:cubicBezTo>
                      <a:pt x="136" y="439"/>
                      <a:pt x="140" y="367"/>
                      <a:pt x="136" y="215"/>
                    </a:cubicBezTo>
                    <a:cubicBezTo>
                      <a:pt x="132" y="76"/>
                      <a:pt x="82" y="40"/>
                      <a:pt x="31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4" y="23"/>
                      <a:pt x="0" y="60"/>
                      <a:pt x="1" y="97"/>
                    </a:cubicBezTo>
                    <a:cubicBezTo>
                      <a:pt x="3" y="133"/>
                      <a:pt x="14" y="146"/>
                      <a:pt x="27" y="183"/>
                    </a:cubicBezTo>
                  </a:path>
                </a:pathLst>
              </a:custGeom>
              <a:solidFill>
                <a:srgbClr val="FAC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4" name="Freeform 7">
                <a:extLst>
                  <a:ext uri="{FF2B5EF4-FFF2-40B4-BE49-F238E27FC236}">
                    <a16:creationId xmlns:a16="http://schemas.microsoft.com/office/drawing/2014/main" id="{B30E6835-C8ED-43CD-B66A-0F86B8922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" y="749"/>
                <a:ext cx="284" cy="393"/>
              </a:xfrm>
              <a:custGeom>
                <a:avLst/>
                <a:gdLst>
                  <a:gd name="T0" fmla="*/ 60 w 295"/>
                  <a:gd name="T1" fmla="*/ 211 h 410"/>
                  <a:gd name="T2" fmla="*/ 124 w 295"/>
                  <a:gd name="T3" fmla="*/ 96 h 410"/>
                  <a:gd name="T4" fmla="*/ 263 w 295"/>
                  <a:gd name="T5" fmla="*/ 11 h 410"/>
                  <a:gd name="T6" fmla="*/ 87 w 295"/>
                  <a:gd name="T7" fmla="*/ 97 h 410"/>
                  <a:gd name="T8" fmla="*/ 42 w 295"/>
                  <a:gd name="T9" fmla="*/ 192 h 410"/>
                  <a:gd name="T10" fmla="*/ 5 w 295"/>
                  <a:gd name="T11" fmla="*/ 361 h 410"/>
                  <a:gd name="T12" fmla="*/ 60 w 295"/>
                  <a:gd name="T13" fmla="*/ 211 h 4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5" h="410">
                    <a:moveTo>
                      <a:pt x="66" y="240"/>
                    </a:moveTo>
                    <a:cubicBezTo>
                      <a:pt x="81" y="210"/>
                      <a:pt x="107" y="154"/>
                      <a:pt x="139" y="109"/>
                    </a:cubicBezTo>
                    <a:cubicBezTo>
                      <a:pt x="184" y="46"/>
                      <a:pt x="266" y="13"/>
                      <a:pt x="295" y="11"/>
                    </a:cubicBezTo>
                    <a:cubicBezTo>
                      <a:pt x="224" y="0"/>
                      <a:pt x="126" y="51"/>
                      <a:pt x="98" y="110"/>
                    </a:cubicBezTo>
                    <a:cubicBezTo>
                      <a:pt x="70" y="169"/>
                      <a:pt x="63" y="189"/>
                      <a:pt x="48" y="218"/>
                    </a:cubicBezTo>
                    <a:cubicBezTo>
                      <a:pt x="32" y="247"/>
                      <a:pt x="0" y="333"/>
                      <a:pt x="5" y="410"/>
                    </a:cubicBezTo>
                    <a:cubicBezTo>
                      <a:pt x="12" y="366"/>
                      <a:pt x="54" y="255"/>
                      <a:pt x="66" y="240"/>
                    </a:cubicBezTo>
                  </a:path>
                </a:pathLst>
              </a:custGeom>
              <a:solidFill>
                <a:srgbClr val="A45E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5" name="Freeform 8">
                <a:extLst>
                  <a:ext uri="{FF2B5EF4-FFF2-40B4-BE49-F238E27FC236}">
                    <a16:creationId xmlns:a16="http://schemas.microsoft.com/office/drawing/2014/main" id="{4ABE1E1B-84A8-4EF7-968D-F30797215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749"/>
                <a:ext cx="237" cy="209"/>
              </a:xfrm>
              <a:custGeom>
                <a:avLst/>
                <a:gdLst>
                  <a:gd name="T0" fmla="*/ 42 w 247"/>
                  <a:gd name="T1" fmla="*/ 97 h 218"/>
                  <a:gd name="T2" fmla="*/ 20 w 247"/>
                  <a:gd name="T3" fmla="*/ 146 h 218"/>
                  <a:gd name="T4" fmla="*/ 0 w 247"/>
                  <a:gd name="T5" fmla="*/ 192 h 218"/>
                  <a:gd name="T6" fmla="*/ 23 w 247"/>
                  <a:gd name="T7" fmla="*/ 147 h 218"/>
                  <a:gd name="T8" fmla="*/ 46 w 247"/>
                  <a:gd name="T9" fmla="*/ 98 h 218"/>
                  <a:gd name="T10" fmla="*/ 218 w 247"/>
                  <a:gd name="T11" fmla="*/ 11 h 218"/>
                  <a:gd name="T12" fmla="*/ 42 w 247"/>
                  <a:gd name="T13" fmla="*/ 97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7" h="218">
                    <a:moveTo>
                      <a:pt x="48" y="109"/>
                    </a:moveTo>
                    <a:cubicBezTo>
                      <a:pt x="23" y="166"/>
                      <a:pt x="23" y="166"/>
                      <a:pt x="23" y="166"/>
                    </a:cubicBezTo>
                    <a:cubicBezTo>
                      <a:pt x="13" y="187"/>
                      <a:pt x="9" y="201"/>
                      <a:pt x="0" y="218"/>
                    </a:cubicBezTo>
                    <a:cubicBezTo>
                      <a:pt x="9" y="201"/>
                      <a:pt x="17" y="188"/>
                      <a:pt x="26" y="167"/>
                    </a:cubicBezTo>
                    <a:cubicBezTo>
                      <a:pt x="52" y="111"/>
                      <a:pt x="52" y="111"/>
                      <a:pt x="52" y="111"/>
                    </a:cubicBezTo>
                    <a:cubicBezTo>
                      <a:pt x="80" y="52"/>
                      <a:pt x="178" y="0"/>
                      <a:pt x="247" y="11"/>
                    </a:cubicBezTo>
                    <a:cubicBezTo>
                      <a:pt x="176" y="0"/>
                      <a:pt x="77" y="47"/>
                      <a:pt x="48" y="10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6" name="Freeform 9">
                <a:extLst>
                  <a:ext uri="{FF2B5EF4-FFF2-40B4-BE49-F238E27FC236}">
                    <a16:creationId xmlns:a16="http://schemas.microsoft.com/office/drawing/2014/main" id="{3AC4EC2A-6EC0-4627-91C7-90A09AA8B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180"/>
                <a:ext cx="344" cy="277"/>
              </a:xfrm>
              <a:custGeom>
                <a:avLst/>
                <a:gdLst>
                  <a:gd name="T0" fmla="*/ 305 w 357"/>
                  <a:gd name="T1" fmla="*/ 31 h 289"/>
                  <a:gd name="T2" fmla="*/ 292 w 357"/>
                  <a:gd name="T3" fmla="*/ 168 h 289"/>
                  <a:gd name="T4" fmla="*/ 123 w 357"/>
                  <a:gd name="T5" fmla="*/ 241 h 289"/>
                  <a:gd name="T6" fmla="*/ 0 w 357"/>
                  <a:gd name="T7" fmla="*/ 161 h 289"/>
                  <a:gd name="T8" fmla="*/ 176 w 357"/>
                  <a:gd name="T9" fmla="*/ 172 h 289"/>
                  <a:gd name="T10" fmla="*/ 296 w 357"/>
                  <a:gd name="T11" fmla="*/ 40 h 289"/>
                  <a:gd name="T12" fmla="*/ 279 w 357"/>
                  <a:gd name="T13" fmla="*/ 0 h 289"/>
                  <a:gd name="T14" fmla="*/ 305 w 357"/>
                  <a:gd name="T15" fmla="*/ 31 h 2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7" h="289">
                    <a:moveTo>
                      <a:pt x="341" y="34"/>
                    </a:moveTo>
                    <a:cubicBezTo>
                      <a:pt x="357" y="70"/>
                      <a:pt x="345" y="149"/>
                      <a:pt x="326" y="191"/>
                    </a:cubicBezTo>
                    <a:cubicBezTo>
                      <a:pt x="308" y="233"/>
                      <a:pt x="236" y="289"/>
                      <a:pt x="138" y="273"/>
                    </a:cubicBezTo>
                    <a:cubicBezTo>
                      <a:pt x="88" y="265"/>
                      <a:pt x="29" y="231"/>
                      <a:pt x="0" y="183"/>
                    </a:cubicBezTo>
                    <a:cubicBezTo>
                      <a:pt x="27" y="204"/>
                      <a:pt x="126" y="226"/>
                      <a:pt x="197" y="195"/>
                    </a:cubicBezTo>
                    <a:cubicBezTo>
                      <a:pt x="268" y="163"/>
                      <a:pt x="346" y="123"/>
                      <a:pt x="331" y="46"/>
                    </a:cubicBezTo>
                    <a:cubicBezTo>
                      <a:pt x="324" y="9"/>
                      <a:pt x="320" y="6"/>
                      <a:pt x="312" y="0"/>
                    </a:cubicBezTo>
                    <a:cubicBezTo>
                      <a:pt x="323" y="2"/>
                      <a:pt x="335" y="14"/>
                      <a:pt x="341" y="34"/>
                    </a:cubicBezTo>
                  </a:path>
                </a:pathLst>
              </a:custGeom>
              <a:solidFill>
                <a:srgbClr val="701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7" name="Freeform 10">
                <a:extLst>
                  <a:ext uri="{FF2B5EF4-FFF2-40B4-BE49-F238E27FC236}">
                    <a16:creationId xmlns:a16="http://schemas.microsoft.com/office/drawing/2014/main" id="{F5566D6A-4F07-408B-AA91-A4D7A16E1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" y="766"/>
                <a:ext cx="109" cy="286"/>
              </a:xfrm>
              <a:custGeom>
                <a:avLst/>
                <a:gdLst>
                  <a:gd name="T0" fmla="*/ 0 w 114"/>
                  <a:gd name="T1" fmla="*/ 0 h 298"/>
                  <a:gd name="T2" fmla="*/ 96 w 114"/>
                  <a:gd name="T3" fmla="*/ 122 h 298"/>
                  <a:gd name="T4" fmla="*/ 55 w 114"/>
                  <a:gd name="T5" fmla="*/ 240 h 298"/>
                  <a:gd name="T6" fmla="*/ 7 w 114"/>
                  <a:gd name="T7" fmla="*/ 261 h 298"/>
                  <a:gd name="T8" fmla="*/ 54 w 114"/>
                  <a:gd name="T9" fmla="*/ 205 h 298"/>
                  <a:gd name="T10" fmla="*/ 64 w 114"/>
                  <a:gd name="T11" fmla="*/ 92 h 298"/>
                  <a:gd name="T12" fmla="*/ 0 w 114"/>
                  <a:gd name="T13" fmla="*/ 0 h 2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298">
                    <a:moveTo>
                      <a:pt x="0" y="0"/>
                    </a:moveTo>
                    <a:cubicBezTo>
                      <a:pt x="37" y="14"/>
                      <a:pt x="107" y="47"/>
                      <a:pt x="110" y="138"/>
                    </a:cubicBezTo>
                    <a:cubicBezTo>
                      <a:pt x="114" y="228"/>
                      <a:pt x="78" y="256"/>
                      <a:pt x="63" y="271"/>
                    </a:cubicBezTo>
                    <a:cubicBezTo>
                      <a:pt x="49" y="285"/>
                      <a:pt x="19" y="298"/>
                      <a:pt x="7" y="295"/>
                    </a:cubicBezTo>
                    <a:cubicBezTo>
                      <a:pt x="26" y="286"/>
                      <a:pt x="51" y="261"/>
                      <a:pt x="62" y="232"/>
                    </a:cubicBezTo>
                    <a:cubicBezTo>
                      <a:pt x="75" y="198"/>
                      <a:pt x="86" y="164"/>
                      <a:pt x="73" y="104"/>
                    </a:cubicBezTo>
                    <a:cubicBezTo>
                      <a:pt x="61" y="50"/>
                      <a:pt x="44" y="24"/>
                      <a:pt x="0" y="0"/>
                    </a:cubicBezTo>
                  </a:path>
                </a:pathLst>
              </a:custGeom>
              <a:solidFill>
                <a:srgbClr val="701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8" name="Freeform 11">
                <a:extLst>
                  <a:ext uri="{FF2B5EF4-FFF2-40B4-BE49-F238E27FC236}">
                    <a16:creationId xmlns:a16="http://schemas.microsoft.com/office/drawing/2014/main" id="{9FBD40AF-368D-40F7-B0FF-96883E526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797"/>
                <a:ext cx="160" cy="246"/>
              </a:xfrm>
              <a:custGeom>
                <a:avLst/>
                <a:gdLst>
                  <a:gd name="T0" fmla="*/ 148 w 166"/>
                  <a:gd name="T1" fmla="*/ 0 h 257"/>
                  <a:gd name="T2" fmla="*/ 87 w 166"/>
                  <a:gd name="T3" fmla="*/ 77 h 257"/>
                  <a:gd name="T4" fmla="*/ 60 w 166"/>
                  <a:gd name="T5" fmla="*/ 150 h 257"/>
                  <a:gd name="T6" fmla="*/ 0 w 166"/>
                  <a:gd name="T7" fmla="*/ 225 h 257"/>
                  <a:gd name="T8" fmla="*/ 26 w 166"/>
                  <a:gd name="T9" fmla="*/ 127 h 257"/>
                  <a:gd name="T10" fmla="*/ 79 w 166"/>
                  <a:gd name="T11" fmla="*/ 51 h 2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6" h="257">
                    <a:moveTo>
                      <a:pt x="166" y="0"/>
                    </a:moveTo>
                    <a:cubicBezTo>
                      <a:pt x="141" y="16"/>
                      <a:pt x="103" y="60"/>
                      <a:pt x="96" y="88"/>
                    </a:cubicBezTo>
                    <a:cubicBezTo>
                      <a:pt x="88" y="120"/>
                      <a:pt x="93" y="145"/>
                      <a:pt x="66" y="171"/>
                    </a:cubicBezTo>
                    <a:cubicBezTo>
                      <a:pt x="44" y="191"/>
                      <a:pt x="12" y="228"/>
                      <a:pt x="0" y="257"/>
                    </a:cubicBezTo>
                    <a:cubicBezTo>
                      <a:pt x="13" y="226"/>
                      <a:pt x="13" y="174"/>
                      <a:pt x="29" y="145"/>
                    </a:cubicBezTo>
                    <a:cubicBezTo>
                      <a:pt x="46" y="114"/>
                      <a:pt x="65" y="83"/>
                      <a:pt x="88" y="57"/>
                    </a:cubicBezTo>
                  </a:path>
                </a:pathLst>
              </a:custGeom>
              <a:solidFill>
                <a:srgbClr val="A45E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9" name="Freeform 12">
                <a:extLst>
                  <a:ext uri="{FF2B5EF4-FFF2-40B4-BE49-F238E27FC236}">
                    <a16:creationId xmlns:a16="http://schemas.microsoft.com/office/drawing/2014/main" id="{26EED1EC-9A89-4CAA-A899-34A4F8587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1036"/>
                <a:ext cx="111" cy="406"/>
              </a:xfrm>
              <a:custGeom>
                <a:avLst/>
                <a:gdLst>
                  <a:gd name="T0" fmla="*/ 21 w 115"/>
                  <a:gd name="T1" fmla="*/ 12 h 423"/>
                  <a:gd name="T2" fmla="*/ 99 w 115"/>
                  <a:gd name="T3" fmla="*/ 205 h 423"/>
                  <a:gd name="T4" fmla="*/ 100 w 115"/>
                  <a:gd name="T5" fmla="*/ 374 h 423"/>
                  <a:gd name="T6" fmla="*/ 77 w 115"/>
                  <a:gd name="T7" fmla="*/ 128 h 423"/>
                  <a:gd name="T8" fmla="*/ 14 w 115"/>
                  <a:gd name="T9" fmla="*/ 34 h 423"/>
                  <a:gd name="T10" fmla="*/ 21 w 115"/>
                  <a:gd name="T11" fmla="*/ 12 h 4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423">
                    <a:moveTo>
                      <a:pt x="24" y="12"/>
                    </a:moveTo>
                    <a:cubicBezTo>
                      <a:pt x="52" y="31"/>
                      <a:pt x="102" y="65"/>
                      <a:pt x="111" y="232"/>
                    </a:cubicBezTo>
                    <a:cubicBezTo>
                      <a:pt x="114" y="296"/>
                      <a:pt x="112" y="423"/>
                      <a:pt x="112" y="423"/>
                    </a:cubicBezTo>
                    <a:cubicBezTo>
                      <a:pt x="115" y="350"/>
                      <a:pt x="103" y="198"/>
                      <a:pt x="86" y="145"/>
                    </a:cubicBezTo>
                    <a:cubicBezTo>
                      <a:pt x="68" y="91"/>
                      <a:pt x="29" y="49"/>
                      <a:pt x="14" y="37"/>
                    </a:cubicBezTo>
                    <a:cubicBezTo>
                      <a:pt x="0" y="25"/>
                      <a:pt x="7" y="0"/>
                      <a:pt x="24" y="12"/>
                    </a:cubicBezTo>
                  </a:path>
                </a:pathLst>
              </a:custGeom>
              <a:solidFill>
                <a:srgbClr val="FCD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0" name="Freeform 13">
                <a:extLst>
                  <a:ext uri="{FF2B5EF4-FFF2-40B4-BE49-F238E27FC236}">
                    <a16:creationId xmlns:a16="http://schemas.microsoft.com/office/drawing/2014/main" id="{B60D593D-D44F-48EA-8CD6-8458FCA1D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1109"/>
                <a:ext cx="89" cy="226"/>
              </a:xfrm>
              <a:custGeom>
                <a:avLst/>
                <a:gdLst>
                  <a:gd name="T0" fmla="*/ 4 w 93"/>
                  <a:gd name="T1" fmla="*/ 3 h 236"/>
                  <a:gd name="T2" fmla="*/ 16 w 93"/>
                  <a:gd name="T3" fmla="*/ 61 h 236"/>
                  <a:gd name="T4" fmla="*/ 32 w 93"/>
                  <a:gd name="T5" fmla="*/ 103 h 236"/>
                  <a:gd name="T6" fmla="*/ 61 w 93"/>
                  <a:gd name="T7" fmla="*/ 133 h 236"/>
                  <a:gd name="T8" fmla="*/ 81 w 93"/>
                  <a:gd name="T9" fmla="*/ 207 h 236"/>
                  <a:gd name="T10" fmla="*/ 76 w 93"/>
                  <a:gd name="T11" fmla="*/ 156 h 236"/>
                  <a:gd name="T12" fmla="*/ 72 w 93"/>
                  <a:gd name="T13" fmla="*/ 130 h 236"/>
                  <a:gd name="T14" fmla="*/ 40 w 93"/>
                  <a:gd name="T15" fmla="*/ 83 h 236"/>
                  <a:gd name="T16" fmla="*/ 19 w 93"/>
                  <a:gd name="T17" fmla="*/ 35 h 236"/>
                  <a:gd name="T18" fmla="*/ 6 w 93"/>
                  <a:gd name="T19" fmla="*/ 0 h 2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3" h="236">
                    <a:moveTo>
                      <a:pt x="4" y="3"/>
                    </a:moveTo>
                    <a:cubicBezTo>
                      <a:pt x="0" y="26"/>
                      <a:pt x="11" y="48"/>
                      <a:pt x="19" y="70"/>
                    </a:cubicBezTo>
                    <a:cubicBezTo>
                      <a:pt x="25" y="86"/>
                      <a:pt x="28" y="102"/>
                      <a:pt x="36" y="118"/>
                    </a:cubicBezTo>
                    <a:cubicBezTo>
                      <a:pt x="45" y="133"/>
                      <a:pt x="60" y="136"/>
                      <a:pt x="70" y="151"/>
                    </a:cubicBezTo>
                    <a:cubicBezTo>
                      <a:pt x="83" y="171"/>
                      <a:pt x="87" y="205"/>
                      <a:pt x="93" y="236"/>
                    </a:cubicBezTo>
                    <a:cubicBezTo>
                      <a:pt x="93" y="223"/>
                      <a:pt x="91" y="191"/>
                      <a:pt x="87" y="178"/>
                    </a:cubicBezTo>
                    <a:cubicBezTo>
                      <a:pt x="84" y="166"/>
                      <a:pt x="86" y="159"/>
                      <a:pt x="82" y="148"/>
                    </a:cubicBezTo>
                    <a:cubicBezTo>
                      <a:pt x="75" y="129"/>
                      <a:pt x="55" y="112"/>
                      <a:pt x="46" y="95"/>
                    </a:cubicBezTo>
                    <a:cubicBezTo>
                      <a:pt x="35" y="73"/>
                      <a:pt x="36" y="62"/>
                      <a:pt x="22" y="41"/>
                    </a:cubicBezTo>
                    <a:cubicBezTo>
                      <a:pt x="14" y="29"/>
                      <a:pt x="4" y="15"/>
                      <a:pt x="6" y="0"/>
                    </a:cubicBezTo>
                  </a:path>
                </a:pathLst>
              </a:custGeom>
              <a:solidFill>
                <a:srgbClr val="F7A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1" name="Freeform 14">
                <a:extLst>
                  <a:ext uri="{FF2B5EF4-FFF2-40B4-BE49-F238E27FC236}">
                    <a16:creationId xmlns:a16="http://schemas.microsoft.com/office/drawing/2014/main" id="{5C217953-4E15-4875-90B3-172CF8973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" y="1035"/>
                <a:ext cx="34" cy="62"/>
              </a:xfrm>
              <a:custGeom>
                <a:avLst/>
                <a:gdLst>
                  <a:gd name="T0" fmla="*/ 22 w 35"/>
                  <a:gd name="T1" fmla="*/ 10 h 65"/>
                  <a:gd name="T2" fmla="*/ 3 w 35"/>
                  <a:gd name="T3" fmla="*/ 56 h 65"/>
                  <a:gd name="T4" fmla="*/ 14 w 35"/>
                  <a:gd name="T5" fmla="*/ 35 h 65"/>
                  <a:gd name="T6" fmla="*/ 30 w 35"/>
                  <a:gd name="T7" fmla="*/ 45 h 65"/>
                  <a:gd name="T8" fmla="*/ 27 w 35"/>
                  <a:gd name="T9" fmla="*/ 20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65">
                    <a:moveTo>
                      <a:pt x="25" y="12"/>
                    </a:moveTo>
                    <a:cubicBezTo>
                      <a:pt x="0" y="0"/>
                      <a:pt x="1" y="55"/>
                      <a:pt x="3" y="65"/>
                    </a:cubicBezTo>
                    <a:cubicBezTo>
                      <a:pt x="6" y="58"/>
                      <a:pt x="5" y="43"/>
                      <a:pt x="14" y="41"/>
                    </a:cubicBezTo>
                    <a:cubicBezTo>
                      <a:pt x="21" y="39"/>
                      <a:pt x="29" y="47"/>
                      <a:pt x="33" y="51"/>
                    </a:cubicBezTo>
                    <a:cubicBezTo>
                      <a:pt x="35" y="41"/>
                      <a:pt x="35" y="32"/>
                      <a:pt x="30" y="23"/>
                    </a:cubicBezTo>
                  </a:path>
                </a:pathLst>
              </a:custGeom>
              <a:solidFill>
                <a:srgbClr val="FCD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2" name="Freeform 15">
                <a:extLst>
                  <a:ext uri="{FF2B5EF4-FFF2-40B4-BE49-F238E27FC236}">
                    <a16:creationId xmlns:a16="http://schemas.microsoft.com/office/drawing/2014/main" id="{86F44184-20B4-485B-A772-57C4E8EC9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1123"/>
                <a:ext cx="47" cy="53"/>
              </a:xfrm>
              <a:custGeom>
                <a:avLst/>
                <a:gdLst>
                  <a:gd name="T0" fmla="*/ 0 w 49"/>
                  <a:gd name="T1" fmla="*/ 19 h 55"/>
                  <a:gd name="T2" fmla="*/ 8 w 49"/>
                  <a:gd name="T3" fmla="*/ 30 h 55"/>
                  <a:gd name="T4" fmla="*/ 18 w 49"/>
                  <a:gd name="T5" fmla="*/ 35 h 55"/>
                  <a:gd name="T6" fmla="*/ 43 w 49"/>
                  <a:gd name="T7" fmla="*/ 49 h 55"/>
                  <a:gd name="T8" fmla="*/ 31 w 49"/>
                  <a:gd name="T9" fmla="*/ 0 h 55"/>
                  <a:gd name="T10" fmla="*/ 10 w 49"/>
                  <a:gd name="T11" fmla="*/ 23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55">
                    <a:moveTo>
                      <a:pt x="0" y="22"/>
                    </a:moveTo>
                    <a:cubicBezTo>
                      <a:pt x="3" y="25"/>
                      <a:pt x="5" y="30"/>
                      <a:pt x="8" y="33"/>
                    </a:cubicBezTo>
                    <a:cubicBezTo>
                      <a:pt x="11" y="36"/>
                      <a:pt x="17" y="37"/>
                      <a:pt x="21" y="38"/>
                    </a:cubicBezTo>
                    <a:cubicBezTo>
                      <a:pt x="31" y="43"/>
                      <a:pt x="40" y="49"/>
                      <a:pt x="49" y="55"/>
                    </a:cubicBezTo>
                    <a:cubicBezTo>
                      <a:pt x="33" y="41"/>
                      <a:pt x="34" y="20"/>
                      <a:pt x="34" y="0"/>
                    </a:cubicBezTo>
                    <a:cubicBezTo>
                      <a:pt x="33" y="12"/>
                      <a:pt x="26" y="35"/>
                      <a:pt x="10" y="26"/>
                    </a:cubicBezTo>
                  </a:path>
                </a:pathLst>
              </a:custGeom>
              <a:solidFill>
                <a:srgbClr val="701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3" name="Freeform 16">
                <a:extLst>
                  <a:ext uri="{FF2B5EF4-FFF2-40B4-BE49-F238E27FC236}">
                    <a16:creationId xmlns:a16="http://schemas.microsoft.com/office/drawing/2014/main" id="{3AE89880-F7FB-4703-83AA-75AD0FDAC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" y="1080"/>
                <a:ext cx="91" cy="114"/>
              </a:xfrm>
              <a:custGeom>
                <a:avLst/>
                <a:gdLst>
                  <a:gd name="T0" fmla="*/ 41 w 95"/>
                  <a:gd name="T1" fmla="*/ 0 h 119"/>
                  <a:gd name="T2" fmla="*/ 32 w 95"/>
                  <a:gd name="T3" fmla="*/ 74 h 119"/>
                  <a:gd name="T4" fmla="*/ 83 w 95"/>
                  <a:gd name="T5" fmla="*/ 91 h 119"/>
                  <a:gd name="T6" fmla="*/ 29 w 95"/>
                  <a:gd name="T7" fmla="*/ 92 h 119"/>
                  <a:gd name="T8" fmla="*/ 41 w 95"/>
                  <a:gd name="T9" fmla="*/ 0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119">
                    <a:moveTo>
                      <a:pt x="47" y="0"/>
                    </a:moveTo>
                    <a:cubicBezTo>
                      <a:pt x="27" y="33"/>
                      <a:pt x="25" y="69"/>
                      <a:pt x="36" y="84"/>
                    </a:cubicBezTo>
                    <a:cubicBezTo>
                      <a:pt x="50" y="101"/>
                      <a:pt x="78" y="84"/>
                      <a:pt x="95" y="103"/>
                    </a:cubicBezTo>
                    <a:cubicBezTo>
                      <a:pt x="83" y="97"/>
                      <a:pt x="63" y="119"/>
                      <a:pt x="32" y="104"/>
                    </a:cubicBezTo>
                    <a:cubicBezTo>
                      <a:pt x="1" y="88"/>
                      <a:pt x="0" y="36"/>
                      <a:pt x="47" y="0"/>
                    </a:cubicBezTo>
                  </a:path>
                </a:pathLst>
              </a:custGeom>
              <a:solidFill>
                <a:srgbClr val="974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4" name="Freeform 17">
                <a:extLst>
                  <a:ext uri="{FF2B5EF4-FFF2-40B4-BE49-F238E27FC236}">
                    <a16:creationId xmlns:a16="http://schemas.microsoft.com/office/drawing/2014/main" id="{ADEE868C-5BB2-4359-AC99-28261DB87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1054"/>
                <a:ext cx="75" cy="91"/>
              </a:xfrm>
              <a:custGeom>
                <a:avLst/>
                <a:gdLst>
                  <a:gd name="T0" fmla="*/ 16 w 78"/>
                  <a:gd name="T1" fmla="*/ 83 h 95"/>
                  <a:gd name="T2" fmla="*/ 27 w 78"/>
                  <a:gd name="T3" fmla="*/ 68 h 95"/>
                  <a:gd name="T4" fmla="*/ 62 w 78"/>
                  <a:gd name="T5" fmla="*/ 71 h 95"/>
                  <a:gd name="T6" fmla="*/ 65 w 78"/>
                  <a:gd name="T7" fmla="*/ 44 h 95"/>
                  <a:gd name="T8" fmla="*/ 61 w 78"/>
                  <a:gd name="T9" fmla="*/ 11 h 95"/>
                  <a:gd name="T10" fmla="*/ 17 w 78"/>
                  <a:gd name="T11" fmla="*/ 28 h 95"/>
                  <a:gd name="T12" fmla="*/ 0 w 78"/>
                  <a:gd name="T13" fmla="*/ 8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95">
                    <a:moveTo>
                      <a:pt x="19" y="95"/>
                    </a:moveTo>
                    <a:cubicBezTo>
                      <a:pt x="16" y="87"/>
                      <a:pt x="23" y="82"/>
                      <a:pt x="30" y="77"/>
                    </a:cubicBezTo>
                    <a:cubicBezTo>
                      <a:pt x="44" y="66"/>
                      <a:pt x="63" y="84"/>
                      <a:pt x="70" y="80"/>
                    </a:cubicBezTo>
                    <a:cubicBezTo>
                      <a:pt x="78" y="76"/>
                      <a:pt x="75" y="64"/>
                      <a:pt x="74" y="50"/>
                    </a:cubicBezTo>
                    <a:cubicBezTo>
                      <a:pt x="74" y="37"/>
                      <a:pt x="76" y="22"/>
                      <a:pt x="68" y="14"/>
                    </a:cubicBezTo>
                    <a:cubicBezTo>
                      <a:pt x="55" y="0"/>
                      <a:pt x="29" y="20"/>
                      <a:pt x="20" y="31"/>
                    </a:cubicBezTo>
                    <a:cubicBezTo>
                      <a:pt x="4" y="50"/>
                      <a:pt x="0" y="67"/>
                      <a:pt x="0" y="92"/>
                    </a:cubicBezTo>
                  </a:path>
                </a:pathLst>
              </a:custGeom>
              <a:solidFill>
                <a:srgbClr val="974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5" name="Freeform 18">
                <a:extLst>
                  <a:ext uri="{FF2B5EF4-FFF2-40B4-BE49-F238E27FC236}">
                    <a16:creationId xmlns:a16="http://schemas.microsoft.com/office/drawing/2014/main" id="{F197BC3F-2646-4353-8599-8165D469F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745"/>
                <a:ext cx="484" cy="729"/>
              </a:xfrm>
              <a:custGeom>
                <a:avLst/>
                <a:gdLst>
                  <a:gd name="T0" fmla="*/ 26 w 503"/>
                  <a:gd name="T1" fmla="*/ 444 h 760"/>
                  <a:gd name="T2" fmla="*/ 51 w 503"/>
                  <a:gd name="T3" fmla="*/ 509 h 760"/>
                  <a:gd name="T4" fmla="*/ 256 w 503"/>
                  <a:gd name="T5" fmla="*/ 657 h 760"/>
                  <a:gd name="T6" fmla="*/ 256 w 503"/>
                  <a:gd name="T7" fmla="*/ 657 h 760"/>
                  <a:gd name="T8" fmla="*/ 279 w 503"/>
                  <a:gd name="T9" fmla="*/ 654 h 760"/>
                  <a:gd name="T10" fmla="*/ 403 w 503"/>
                  <a:gd name="T11" fmla="*/ 552 h 760"/>
                  <a:gd name="T12" fmla="*/ 404 w 503"/>
                  <a:gd name="T13" fmla="*/ 420 h 760"/>
                  <a:gd name="T14" fmla="*/ 380 w 503"/>
                  <a:gd name="T15" fmla="*/ 344 h 760"/>
                  <a:gd name="T16" fmla="*/ 406 w 503"/>
                  <a:gd name="T17" fmla="*/ 259 h 760"/>
                  <a:gd name="T18" fmla="*/ 446 w 503"/>
                  <a:gd name="T19" fmla="*/ 142 h 760"/>
                  <a:gd name="T20" fmla="*/ 282 w 503"/>
                  <a:gd name="T21" fmla="*/ 1 h 760"/>
                  <a:gd name="T22" fmla="*/ 107 w 503"/>
                  <a:gd name="T23" fmla="*/ 77 h 760"/>
                  <a:gd name="T24" fmla="*/ 83 w 503"/>
                  <a:gd name="T25" fmla="*/ 115 h 760"/>
                  <a:gd name="T26" fmla="*/ 44 w 503"/>
                  <a:gd name="T27" fmla="*/ 194 h 760"/>
                  <a:gd name="T28" fmla="*/ 16 w 503"/>
                  <a:gd name="T29" fmla="*/ 282 h 760"/>
                  <a:gd name="T30" fmla="*/ 26 w 503"/>
                  <a:gd name="T31" fmla="*/ 444 h 7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3" h="760">
                    <a:moveTo>
                      <a:pt x="29" y="504"/>
                    </a:moveTo>
                    <a:cubicBezTo>
                      <a:pt x="38" y="531"/>
                      <a:pt x="53" y="567"/>
                      <a:pt x="57" y="578"/>
                    </a:cubicBezTo>
                    <a:cubicBezTo>
                      <a:pt x="75" y="633"/>
                      <a:pt x="151" y="760"/>
                      <a:pt x="287" y="744"/>
                    </a:cubicBezTo>
                    <a:cubicBezTo>
                      <a:pt x="287" y="744"/>
                      <a:pt x="287" y="744"/>
                      <a:pt x="287" y="744"/>
                    </a:cubicBezTo>
                    <a:cubicBezTo>
                      <a:pt x="296" y="744"/>
                      <a:pt x="304" y="743"/>
                      <a:pt x="313" y="741"/>
                    </a:cubicBezTo>
                    <a:cubicBezTo>
                      <a:pt x="401" y="727"/>
                      <a:pt x="440" y="674"/>
                      <a:pt x="452" y="624"/>
                    </a:cubicBezTo>
                    <a:cubicBezTo>
                      <a:pt x="461" y="585"/>
                      <a:pt x="466" y="513"/>
                      <a:pt x="453" y="476"/>
                    </a:cubicBezTo>
                    <a:cubicBezTo>
                      <a:pt x="440" y="439"/>
                      <a:pt x="429" y="426"/>
                      <a:pt x="427" y="390"/>
                    </a:cubicBezTo>
                    <a:cubicBezTo>
                      <a:pt x="426" y="353"/>
                      <a:pt x="440" y="316"/>
                      <a:pt x="456" y="293"/>
                    </a:cubicBezTo>
                    <a:cubicBezTo>
                      <a:pt x="472" y="270"/>
                      <a:pt x="503" y="230"/>
                      <a:pt x="500" y="161"/>
                    </a:cubicBezTo>
                    <a:cubicBezTo>
                      <a:pt x="493" y="86"/>
                      <a:pt x="448" y="5"/>
                      <a:pt x="316" y="1"/>
                    </a:cubicBezTo>
                    <a:cubicBezTo>
                      <a:pt x="237" y="0"/>
                      <a:pt x="164" y="23"/>
                      <a:pt x="119" y="87"/>
                    </a:cubicBezTo>
                    <a:cubicBezTo>
                      <a:pt x="106" y="105"/>
                      <a:pt x="98" y="119"/>
                      <a:pt x="93" y="130"/>
                    </a:cubicBezTo>
                    <a:cubicBezTo>
                      <a:pt x="82" y="157"/>
                      <a:pt x="62" y="197"/>
                      <a:pt x="50" y="220"/>
                    </a:cubicBezTo>
                    <a:cubicBezTo>
                      <a:pt x="40" y="241"/>
                      <a:pt x="28" y="272"/>
                      <a:pt x="19" y="319"/>
                    </a:cubicBezTo>
                    <a:cubicBezTo>
                      <a:pt x="0" y="416"/>
                      <a:pt x="19" y="478"/>
                      <a:pt x="29" y="504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6" name="Freeform 19">
                <a:extLst>
                  <a:ext uri="{FF2B5EF4-FFF2-40B4-BE49-F238E27FC236}">
                    <a16:creationId xmlns:a16="http://schemas.microsoft.com/office/drawing/2014/main" id="{6678F6D9-B3FA-4110-820C-F61E47786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1026"/>
                <a:ext cx="55" cy="34"/>
              </a:xfrm>
              <a:custGeom>
                <a:avLst/>
                <a:gdLst>
                  <a:gd name="T0" fmla="*/ 51 w 57"/>
                  <a:gd name="T1" fmla="*/ 0 h 35"/>
                  <a:gd name="T2" fmla="*/ 0 w 57"/>
                  <a:gd name="T3" fmla="*/ 32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35">
                    <a:moveTo>
                      <a:pt x="57" y="0"/>
                    </a:moveTo>
                    <a:cubicBezTo>
                      <a:pt x="49" y="10"/>
                      <a:pt x="30" y="34"/>
                      <a:pt x="0" y="35"/>
                    </a:cubicBezTo>
                  </a:path>
                </a:pathLst>
              </a:custGeom>
              <a:noFill/>
              <a:ln w="3175" cap="rnd">
                <a:solidFill>
                  <a:srgbClr val="0B090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7" name="Freeform 20">
                <a:extLst>
                  <a:ext uri="{FF2B5EF4-FFF2-40B4-BE49-F238E27FC236}">
                    <a16:creationId xmlns:a16="http://schemas.microsoft.com/office/drawing/2014/main" id="{B3E111EC-A220-4E8F-850E-B3DE58951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1156"/>
                <a:ext cx="79" cy="52"/>
              </a:xfrm>
              <a:custGeom>
                <a:avLst/>
                <a:gdLst>
                  <a:gd name="T0" fmla="*/ 73 w 82"/>
                  <a:gd name="T1" fmla="*/ 48 h 54"/>
                  <a:gd name="T2" fmla="*/ 0 w 82"/>
                  <a:gd name="T3" fmla="*/ 5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2" h="54">
                    <a:moveTo>
                      <a:pt x="82" y="54"/>
                    </a:moveTo>
                    <a:cubicBezTo>
                      <a:pt x="74" y="27"/>
                      <a:pt x="34" y="0"/>
                      <a:pt x="0" y="5"/>
                    </a:cubicBezTo>
                  </a:path>
                </a:pathLst>
              </a:custGeom>
              <a:noFill/>
              <a:ln w="3175" cap="rnd">
                <a:solidFill>
                  <a:srgbClr val="0B090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8" name="Freeform 21">
                <a:extLst>
                  <a:ext uri="{FF2B5EF4-FFF2-40B4-BE49-F238E27FC236}">
                    <a16:creationId xmlns:a16="http://schemas.microsoft.com/office/drawing/2014/main" id="{516A8249-B045-4B00-842C-B1D83C5BE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" y="1144"/>
                <a:ext cx="18" cy="18"/>
              </a:xfrm>
              <a:custGeom>
                <a:avLst/>
                <a:gdLst>
                  <a:gd name="T0" fmla="*/ 16 w 19"/>
                  <a:gd name="T1" fmla="*/ 18 h 18"/>
                  <a:gd name="T2" fmla="*/ 0 w 19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8">
                    <a:moveTo>
                      <a:pt x="19" y="18"/>
                    </a:moveTo>
                    <a:cubicBezTo>
                      <a:pt x="10" y="13"/>
                      <a:pt x="7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0B090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9" name="Freeform 22">
                <a:extLst>
                  <a:ext uri="{FF2B5EF4-FFF2-40B4-BE49-F238E27FC236}">
                    <a16:creationId xmlns:a16="http://schemas.microsoft.com/office/drawing/2014/main" id="{EA03871A-DC52-4D43-B351-1A9D209C1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898"/>
                <a:ext cx="123" cy="127"/>
              </a:xfrm>
              <a:custGeom>
                <a:avLst/>
                <a:gdLst>
                  <a:gd name="T0" fmla="*/ 0 w 128"/>
                  <a:gd name="T1" fmla="*/ 61 h 133"/>
                  <a:gd name="T2" fmla="*/ 43 w 128"/>
                  <a:gd name="T3" fmla="*/ 71 h 133"/>
                  <a:gd name="T4" fmla="*/ 93 w 128"/>
                  <a:gd name="T5" fmla="*/ 6 h 133"/>
                  <a:gd name="T6" fmla="*/ 89 w 128"/>
                  <a:gd name="T7" fmla="*/ 0 h 133"/>
                  <a:gd name="T8" fmla="*/ 73 w 128"/>
                  <a:gd name="T9" fmla="*/ 93 h 133"/>
                  <a:gd name="T10" fmla="*/ 42 w 128"/>
                  <a:gd name="T11" fmla="*/ 116 h 133"/>
                  <a:gd name="T12" fmla="*/ 0 w 128"/>
                  <a:gd name="T13" fmla="*/ 61 h 1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8" h="133">
                    <a:moveTo>
                      <a:pt x="0" y="70"/>
                    </a:moveTo>
                    <a:cubicBezTo>
                      <a:pt x="17" y="81"/>
                      <a:pt x="38" y="82"/>
                      <a:pt x="49" y="81"/>
                    </a:cubicBezTo>
                    <a:cubicBezTo>
                      <a:pt x="72" y="80"/>
                      <a:pt x="122" y="61"/>
                      <a:pt x="105" y="6"/>
                    </a:cubicBezTo>
                    <a:cubicBezTo>
                      <a:pt x="104" y="4"/>
                      <a:pt x="102" y="2"/>
                      <a:pt x="101" y="0"/>
                    </a:cubicBezTo>
                    <a:cubicBezTo>
                      <a:pt x="121" y="29"/>
                      <a:pt x="128" y="71"/>
                      <a:pt x="82" y="107"/>
                    </a:cubicBezTo>
                    <a:cubicBezTo>
                      <a:pt x="71" y="117"/>
                      <a:pt x="59" y="125"/>
                      <a:pt x="48" y="133"/>
                    </a:cubicBezTo>
                    <a:cubicBezTo>
                      <a:pt x="32" y="98"/>
                      <a:pt x="10" y="78"/>
                      <a:pt x="0" y="70"/>
                    </a:cubicBezTo>
                  </a:path>
                </a:pathLst>
              </a:custGeom>
              <a:solidFill>
                <a:srgbClr val="651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0" name="Freeform 23">
                <a:extLst>
                  <a:ext uri="{FF2B5EF4-FFF2-40B4-BE49-F238E27FC236}">
                    <a16:creationId xmlns:a16="http://schemas.microsoft.com/office/drawing/2014/main" id="{483CE120-CDBE-479D-ACBF-B0EE9A3A3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151"/>
                <a:ext cx="109" cy="106"/>
              </a:xfrm>
              <a:custGeom>
                <a:avLst/>
                <a:gdLst>
                  <a:gd name="T0" fmla="*/ 36 w 113"/>
                  <a:gd name="T1" fmla="*/ 0 h 111"/>
                  <a:gd name="T2" fmla="*/ 87 w 113"/>
                  <a:gd name="T3" fmla="*/ 37 h 111"/>
                  <a:gd name="T4" fmla="*/ 97 w 113"/>
                  <a:gd name="T5" fmla="*/ 96 h 111"/>
                  <a:gd name="T6" fmla="*/ 97 w 113"/>
                  <a:gd name="T7" fmla="*/ 96 h 111"/>
                  <a:gd name="T8" fmla="*/ 98 w 113"/>
                  <a:gd name="T9" fmla="*/ 90 h 111"/>
                  <a:gd name="T10" fmla="*/ 98 w 113"/>
                  <a:gd name="T11" fmla="*/ 91 h 111"/>
                  <a:gd name="T12" fmla="*/ 0 w 113"/>
                  <a:gd name="T13" fmla="*/ 88 h 111"/>
                  <a:gd name="T14" fmla="*/ 24 w 113"/>
                  <a:gd name="T15" fmla="*/ 1 h 111"/>
                  <a:gd name="T16" fmla="*/ 36 w 113"/>
                  <a:gd name="T17" fmla="*/ 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3" h="111">
                    <a:moveTo>
                      <a:pt x="39" y="0"/>
                    </a:moveTo>
                    <a:cubicBezTo>
                      <a:pt x="70" y="0"/>
                      <a:pt x="86" y="15"/>
                      <a:pt x="96" y="43"/>
                    </a:cubicBezTo>
                    <a:cubicBezTo>
                      <a:pt x="107" y="74"/>
                      <a:pt x="113" y="93"/>
                      <a:pt x="109" y="111"/>
                    </a:cubicBezTo>
                    <a:cubicBezTo>
                      <a:pt x="109" y="111"/>
                      <a:pt x="109" y="111"/>
                      <a:pt x="109" y="111"/>
                    </a:cubicBezTo>
                    <a:cubicBezTo>
                      <a:pt x="110" y="109"/>
                      <a:pt x="110" y="106"/>
                      <a:pt x="110" y="103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08" y="55"/>
                      <a:pt x="33" y="50"/>
                      <a:pt x="0" y="101"/>
                    </a:cubicBezTo>
                    <a:cubicBezTo>
                      <a:pt x="7" y="86"/>
                      <a:pt x="21" y="51"/>
                      <a:pt x="27" y="1"/>
                    </a:cubicBezTo>
                    <a:cubicBezTo>
                      <a:pt x="31" y="0"/>
                      <a:pt x="35" y="0"/>
                      <a:pt x="39" y="0"/>
                    </a:cubicBezTo>
                  </a:path>
                </a:pathLst>
              </a:custGeom>
              <a:solidFill>
                <a:srgbClr val="651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1" name="Freeform 24">
                <a:extLst>
                  <a:ext uri="{FF2B5EF4-FFF2-40B4-BE49-F238E27FC236}">
                    <a16:creationId xmlns:a16="http://schemas.microsoft.com/office/drawing/2014/main" id="{881240C5-C949-4352-A70E-FA09B01B2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898"/>
                <a:ext cx="123" cy="127"/>
              </a:xfrm>
              <a:custGeom>
                <a:avLst/>
                <a:gdLst>
                  <a:gd name="T0" fmla="*/ 0 w 128"/>
                  <a:gd name="T1" fmla="*/ 61 h 133"/>
                  <a:gd name="T2" fmla="*/ 43 w 128"/>
                  <a:gd name="T3" fmla="*/ 71 h 133"/>
                  <a:gd name="T4" fmla="*/ 93 w 128"/>
                  <a:gd name="T5" fmla="*/ 6 h 133"/>
                  <a:gd name="T6" fmla="*/ 89 w 128"/>
                  <a:gd name="T7" fmla="*/ 0 h 133"/>
                  <a:gd name="T8" fmla="*/ 73 w 128"/>
                  <a:gd name="T9" fmla="*/ 93 h 133"/>
                  <a:gd name="T10" fmla="*/ 42 w 128"/>
                  <a:gd name="T11" fmla="*/ 116 h 133"/>
                  <a:gd name="T12" fmla="*/ 0 w 128"/>
                  <a:gd name="T13" fmla="*/ 61 h 1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8" h="133">
                    <a:moveTo>
                      <a:pt x="0" y="70"/>
                    </a:moveTo>
                    <a:cubicBezTo>
                      <a:pt x="17" y="81"/>
                      <a:pt x="38" y="82"/>
                      <a:pt x="49" y="81"/>
                    </a:cubicBezTo>
                    <a:cubicBezTo>
                      <a:pt x="72" y="80"/>
                      <a:pt x="122" y="61"/>
                      <a:pt x="105" y="6"/>
                    </a:cubicBezTo>
                    <a:cubicBezTo>
                      <a:pt x="104" y="4"/>
                      <a:pt x="102" y="2"/>
                      <a:pt x="101" y="0"/>
                    </a:cubicBezTo>
                    <a:cubicBezTo>
                      <a:pt x="121" y="29"/>
                      <a:pt x="128" y="71"/>
                      <a:pt x="82" y="107"/>
                    </a:cubicBezTo>
                    <a:cubicBezTo>
                      <a:pt x="71" y="117"/>
                      <a:pt x="59" y="125"/>
                      <a:pt x="48" y="133"/>
                    </a:cubicBezTo>
                    <a:cubicBezTo>
                      <a:pt x="32" y="98"/>
                      <a:pt x="10" y="78"/>
                      <a:pt x="0" y="70"/>
                    </a:cubicBezTo>
                  </a:path>
                </a:pathLst>
              </a:custGeom>
              <a:solidFill>
                <a:srgbClr val="590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2" name="Freeform 25">
                <a:extLst>
                  <a:ext uri="{FF2B5EF4-FFF2-40B4-BE49-F238E27FC236}">
                    <a16:creationId xmlns:a16="http://schemas.microsoft.com/office/drawing/2014/main" id="{5DCA9EA0-A1C9-466F-B304-E30AB0736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151"/>
                <a:ext cx="109" cy="106"/>
              </a:xfrm>
              <a:custGeom>
                <a:avLst/>
                <a:gdLst>
                  <a:gd name="T0" fmla="*/ 36 w 113"/>
                  <a:gd name="T1" fmla="*/ 0 h 111"/>
                  <a:gd name="T2" fmla="*/ 87 w 113"/>
                  <a:gd name="T3" fmla="*/ 37 h 111"/>
                  <a:gd name="T4" fmla="*/ 97 w 113"/>
                  <a:gd name="T5" fmla="*/ 96 h 111"/>
                  <a:gd name="T6" fmla="*/ 97 w 113"/>
                  <a:gd name="T7" fmla="*/ 96 h 111"/>
                  <a:gd name="T8" fmla="*/ 98 w 113"/>
                  <a:gd name="T9" fmla="*/ 90 h 111"/>
                  <a:gd name="T10" fmla="*/ 98 w 113"/>
                  <a:gd name="T11" fmla="*/ 91 h 111"/>
                  <a:gd name="T12" fmla="*/ 0 w 113"/>
                  <a:gd name="T13" fmla="*/ 88 h 111"/>
                  <a:gd name="T14" fmla="*/ 24 w 113"/>
                  <a:gd name="T15" fmla="*/ 1 h 111"/>
                  <a:gd name="T16" fmla="*/ 36 w 113"/>
                  <a:gd name="T17" fmla="*/ 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3" h="111">
                    <a:moveTo>
                      <a:pt x="39" y="0"/>
                    </a:moveTo>
                    <a:cubicBezTo>
                      <a:pt x="70" y="0"/>
                      <a:pt x="86" y="15"/>
                      <a:pt x="96" y="43"/>
                    </a:cubicBezTo>
                    <a:cubicBezTo>
                      <a:pt x="107" y="74"/>
                      <a:pt x="113" y="93"/>
                      <a:pt x="109" y="111"/>
                    </a:cubicBezTo>
                    <a:cubicBezTo>
                      <a:pt x="109" y="111"/>
                      <a:pt x="109" y="111"/>
                      <a:pt x="109" y="111"/>
                    </a:cubicBezTo>
                    <a:cubicBezTo>
                      <a:pt x="110" y="109"/>
                      <a:pt x="110" y="106"/>
                      <a:pt x="110" y="103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08" y="55"/>
                      <a:pt x="33" y="50"/>
                      <a:pt x="0" y="101"/>
                    </a:cubicBezTo>
                    <a:cubicBezTo>
                      <a:pt x="7" y="86"/>
                      <a:pt x="21" y="51"/>
                      <a:pt x="27" y="1"/>
                    </a:cubicBezTo>
                    <a:cubicBezTo>
                      <a:pt x="31" y="0"/>
                      <a:pt x="35" y="0"/>
                      <a:pt x="39" y="0"/>
                    </a:cubicBezTo>
                  </a:path>
                </a:pathLst>
              </a:custGeom>
              <a:solidFill>
                <a:srgbClr val="590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3" name="Freeform 26">
                <a:extLst>
                  <a:ext uri="{FF2B5EF4-FFF2-40B4-BE49-F238E27FC236}">
                    <a16:creationId xmlns:a16="http://schemas.microsoft.com/office/drawing/2014/main" id="{6C9DA6EC-75A5-4921-AE39-D1C6B7B1D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964"/>
                <a:ext cx="65" cy="292"/>
              </a:xfrm>
              <a:custGeom>
                <a:avLst/>
                <a:gdLst>
                  <a:gd name="T0" fmla="*/ 0 w 68"/>
                  <a:gd name="T1" fmla="*/ 0 h 304"/>
                  <a:gd name="T2" fmla="*/ 59 w 68"/>
                  <a:gd name="T3" fmla="*/ 135 h 304"/>
                  <a:gd name="T4" fmla="*/ 31 w 68"/>
                  <a:gd name="T5" fmla="*/ 269 h 3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304">
                    <a:moveTo>
                      <a:pt x="0" y="0"/>
                    </a:moveTo>
                    <a:cubicBezTo>
                      <a:pt x="16" y="12"/>
                      <a:pt x="68" y="57"/>
                      <a:pt x="68" y="153"/>
                    </a:cubicBezTo>
                    <a:cubicBezTo>
                      <a:pt x="68" y="250"/>
                      <a:pt x="35" y="304"/>
                      <a:pt x="35" y="304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4" name="Freeform 27">
                <a:extLst>
                  <a:ext uri="{FF2B5EF4-FFF2-40B4-BE49-F238E27FC236}">
                    <a16:creationId xmlns:a16="http://schemas.microsoft.com/office/drawing/2014/main" id="{C6C56046-2E82-4FE2-B94C-3E4BABDAF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718"/>
                <a:ext cx="427" cy="730"/>
              </a:xfrm>
              <a:custGeom>
                <a:avLst/>
                <a:gdLst>
                  <a:gd name="T0" fmla="*/ 378 w 444"/>
                  <a:gd name="T1" fmla="*/ 282 h 761"/>
                  <a:gd name="T2" fmla="*/ 350 w 444"/>
                  <a:gd name="T3" fmla="*/ 195 h 761"/>
                  <a:gd name="T4" fmla="*/ 312 w 444"/>
                  <a:gd name="T5" fmla="*/ 116 h 761"/>
                  <a:gd name="T6" fmla="*/ 289 w 444"/>
                  <a:gd name="T7" fmla="*/ 78 h 761"/>
                  <a:gd name="T8" fmla="*/ 113 w 444"/>
                  <a:gd name="T9" fmla="*/ 2 h 761"/>
                  <a:gd name="T10" fmla="*/ 0 w 444"/>
                  <a:gd name="T11" fmla="*/ 42 h 761"/>
                  <a:gd name="T12" fmla="*/ 84 w 444"/>
                  <a:gd name="T13" fmla="*/ 12 h 761"/>
                  <a:gd name="T14" fmla="*/ 260 w 444"/>
                  <a:gd name="T15" fmla="*/ 84 h 761"/>
                  <a:gd name="T16" fmla="*/ 294 w 444"/>
                  <a:gd name="T17" fmla="*/ 164 h 761"/>
                  <a:gd name="T18" fmla="*/ 349 w 444"/>
                  <a:gd name="T19" fmla="*/ 290 h 761"/>
                  <a:gd name="T20" fmla="*/ 339 w 444"/>
                  <a:gd name="T21" fmla="*/ 453 h 761"/>
                  <a:gd name="T22" fmla="*/ 320 w 444"/>
                  <a:gd name="T23" fmla="*/ 499 h 761"/>
                  <a:gd name="T24" fmla="*/ 138 w 444"/>
                  <a:gd name="T25" fmla="*/ 658 h 761"/>
                  <a:gd name="T26" fmla="*/ 344 w 444"/>
                  <a:gd name="T27" fmla="*/ 510 h 761"/>
                  <a:gd name="T28" fmla="*/ 369 w 444"/>
                  <a:gd name="T29" fmla="*/ 445 h 761"/>
                  <a:gd name="T30" fmla="*/ 378 w 444"/>
                  <a:gd name="T31" fmla="*/ 282 h 7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4" h="761">
                    <a:moveTo>
                      <a:pt x="425" y="319"/>
                    </a:moveTo>
                    <a:cubicBezTo>
                      <a:pt x="415" y="273"/>
                      <a:pt x="404" y="242"/>
                      <a:pt x="393" y="221"/>
                    </a:cubicBezTo>
                    <a:cubicBezTo>
                      <a:pt x="382" y="198"/>
                      <a:pt x="362" y="158"/>
                      <a:pt x="350" y="131"/>
                    </a:cubicBezTo>
                    <a:cubicBezTo>
                      <a:pt x="346" y="120"/>
                      <a:pt x="338" y="106"/>
                      <a:pt x="325" y="88"/>
                    </a:cubicBezTo>
                    <a:cubicBezTo>
                      <a:pt x="279" y="24"/>
                      <a:pt x="207" y="0"/>
                      <a:pt x="128" y="2"/>
                    </a:cubicBezTo>
                    <a:cubicBezTo>
                      <a:pt x="88" y="3"/>
                      <a:pt x="32" y="14"/>
                      <a:pt x="0" y="48"/>
                    </a:cubicBezTo>
                    <a:cubicBezTo>
                      <a:pt x="28" y="25"/>
                      <a:pt x="62" y="14"/>
                      <a:pt x="94" y="13"/>
                    </a:cubicBezTo>
                    <a:cubicBezTo>
                      <a:pt x="173" y="12"/>
                      <a:pt x="246" y="33"/>
                      <a:pt x="292" y="96"/>
                    </a:cubicBezTo>
                    <a:cubicBezTo>
                      <a:pt x="337" y="160"/>
                      <a:pt x="317" y="170"/>
                      <a:pt x="331" y="186"/>
                    </a:cubicBezTo>
                    <a:cubicBezTo>
                      <a:pt x="344" y="203"/>
                      <a:pt x="372" y="231"/>
                      <a:pt x="392" y="328"/>
                    </a:cubicBezTo>
                    <a:cubicBezTo>
                      <a:pt x="411" y="425"/>
                      <a:pt x="392" y="487"/>
                      <a:pt x="382" y="513"/>
                    </a:cubicBezTo>
                    <a:cubicBezTo>
                      <a:pt x="372" y="540"/>
                      <a:pt x="362" y="548"/>
                      <a:pt x="360" y="565"/>
                    </a:cubicBezTo>
                    <a:cubicBezTo>
                      <a:pt x="357" y="580"/>
                      <a:pt x="307" y="751"/>
                      <a:pt x="156" y="745"/>
                    </a:cubicBezTo>
                    <a:cubicBezTo>
                      <a:pt x="293" y="761"/>
                      <a:pt x="369" y="634"/>
                      <a:pt x="387" y="579"/>
                    </a:cubicBezTo>
                    <a:cubicBezTo>
                      <a:pt x="390" y="568"/>
                      <a:pt x="405" y="531"/>
                      <a:pt x="415" y="505"/>
                    </a:cubicBezTo>
                    <a:cubicBezTo>
                      <a:pt x="425" y="479"/>
                      <a:pt x="444" y="416"/>
                      <a:pt x="425" y="319"/>
                    </a:cubicBezTo>
                  </a:path>
                </a:pathLst>
              </a:custGeom>
              <a:solidFill>
                <a:srgbClr val="74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5" name="Freeform 28">
                <a:extLst>
                  <a:ext uri="{FF2B5EF4-FFF2-40B4-BE49-F238E27FC236}">
                    <a16:creationId xmlns:a16="http://schemas.microsoft.com/office/drawing/2014/main" id="{8909C611-924F-4D9C-B1D7-9269F9817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911"/>
                <a:ext cx="105" cy="123"/>
              </a:xfrm>
              <a:custGeom>
                <a:avLst/>
                <a:gdLst>
                  <a:gd name="T0" fmla="*/ 7 w 110"/>
                  <a:gd name="T1" fmla="*/ 73 h 128"/>
                  <a:gd name="T2" fmla="*/ 53 w 110"/>
                  <a:gd name="T3" fmla="*/ 108 h 128"/>
                  <a:gd name="T4" fmla="*/ 85 w 110"/>
                  <a:gd name="T5" fmla="*/ 51 h 128"/>
                  <a:gd name="T6" fmla="*/ 84 w 110"/>
                  <a:gd name="T7" fmla="*/ 50 h 128"/>
                  <a:gd name="T8" fmla="*/ 29 w 110"/>
                  <a:gd name="T9" fmla="*/ 17 h 128"/>
                  <a:gd name="T10" fmla="*/ 7 w 110"/>
                  <a:gd name="T11" fmla="*/ 73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0" h="128">
                    <a:moveTo>
                      <a:pt x="7" y="82"/>
                    </a:moveTo>
                    <a:cubicBezTo>
                      <a:pt x="13" y="104"/>
                      <a:pt x="34" y="115"/>
                      <a:pt x="61" y="122"/>
                    </a:cubicBezTo>
                    <a:cubicBezTo>
                      <a:pt x="87" y="128"/>
                      <a:pt x="110" y="104"/>
                      <a:pt x="97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83" y="9"/>
                      <a:pt x="51" y="0"/>
                      <a:pt x="32" y="20"/>
                    </a:cubicBezTo>
                    <a:cubicBezTo>
                      <a:pt x="12" y="39"/>
                      <a:pt x="0" y="60"/>
                      <a:pt x="7" y="82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6" name="Freeform 29">
                <a:extLst>
                  <a:ext uri="{FF2B5EF4-FFF2-40B4-BE49-F238E27FC236}">
                    <a16:creationId xmlns:a16="http://schemas.microsoft.com/office/drawing/2014/main" id="{6A5FFBAF-83E4-499A-AC34-9EB81A12E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791"/>
                <a:ext cx="113" cy="113"/>
              </a:xfrm>
              <a:custGeom>
                <a:avLst/>
                <a:gdLst>
                  <a:gd name="T0" fmla="*/ 15 w 117"/>
                  <a:gd name="T1" fmla="*/ 90 h 118"/>
                  <a:gd name="T2" fmla="*/ 75 w 117"/>
                  <a:gd name="T3" fmla="*/ 95 h 118"/>
                  <a:gd name="T4" fmla="*/ 72 w 117"/>
                  <a:gd name="T5" fmla="*/ 31 h 118"/>
                  <a:gd name="T6" fmla="*/ 71 w 117"/>
                  <a:gd name="T7" fmla="*/ 30 h 118"/>
                  <a:gd name="T8" fmla="*/ 6 w 117"/>
                  <a:gd name="T9" fmla="*/ 32 h 118"/>
                  <a:gd name="T10" fmla="*/ 14 w 117"/>
                  <a:gd name="T11" fmla="*/ 90 h 1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118">
                    <a:moveTo>
                      <a:pt x="18" y="102"/>
                    </a:moveTo>
                    <a:cubicBezTo>
                      <a:pt x="35" y="118"/>
                      <a:pt x="58" y="117"/>
                      <a:pt x="84" y="108"/>
                    </a:cubicBezTo>
                    <a:cubicBezTo>
                      <a:pt x="111" y="99"/>
                      <a:pt x="117" y="67"/>
                      <a:pt x="81" y="34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44" y="0"/>
                      <a:pt x="12" y="9"/>
                      <a:pt x="6" y="36"/>
                    </a:cubicBezTo>
                    <a:cubicBezTo>
                      <a:pt x="0" y="63"/>
                      <a:pt x="0" y="87"/>
                      <a:pt x="17" y="102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7" name="Freeform 30">
                <a:extLst>
                  <a:ext uri="{FF2B5EF4-FFF2-40B4-BE49-F238E27FC236}">
                    <a16:creationId xmlns:a16="http://schemas.microsoft.com/office/drawing/2014/main" id="{F1AA4489-F15E-4AE0-98C6-F0E646F72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782"/>
                <a:ext cx="117" cy="110"/>
              </a:xfrm>
              <a:custGeom>
                <a:avLst/>
                <a:gdLst>
                  <a:gd name="T0" fmla="*/ 77 w 122"/>
                  <a:gd name="T1" fmla="*/ 94 h 114"/>
                  <a:gd name="T2" fmla="*/ 105 w 122"/>
                  <a:gd name="T3" fmla="*/ 41 h 114"/>
                  <a:gd name="T4" fmla="*/ 43 w 122"/>
                  <a:gd name="T5" fmla="*/ 17 h 114"/>
                  <a:gd name="T6" fmla="*/ 43 w 122"/>
                  <a:gd name="T7" fmla="*/ 17 h 114"/>
                  <a:gd name="T8" fmla="*/ 19 w 122"/>
                  <a:gd name="T9" fmla="*/ 80 h 114"/>
                  <a:gd name="T10" fmla="*/ 77 w 122"/>
                  <a:gd name="T11" fmla="*/ 94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2" h="114">
                    <a:moveTo>
                      <a:pt x="87" y="105"/>
                    </a:moveTo>
                    <a:cubicBezTo>
                      <a:pt x="108" y="96"/>
                      <a:pt x="116" y="74"/>
                      <a:pt x="119" y="46"/>
                    </a:cubicBezTo>
                    <a:cubicBezTo>
                      <a:pt x="122" y="19"/>
                      <a:pt x="94" y="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" y="40"/>
                      <a:pt x="0" y="73"/>
                      <a:pt x="22" y="89"/>
                    </a:cubicBezTo>
                    <a:cubicBezTo>
                      <a:pt x="44" y="106"/>
                      <a:pt x="66" y="114"/>
                      <a:pt x="87" y="105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8" name="Freeform 31">
                <a:extLst>
                  <a:ext uri="{FF2B5EF4-FFF2-40B4-BE49-F238E27FC236}">
                    <a16:creationId xmlns:a16="http://schemas.microsoft.com/office/drawing/2014/main" id="{0F3FC41E-DFB1-4525-8EA9-6414A5A9E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1045"/>
                <a:ext cx="99" cy="128"/>
              </a:xfrm>
              <a:custGeom>
                <a:avLst/>
                <a:gdLst>
                  <a:gd name="T0" fmla="*/ 3 w 102"/>
                  <a:gd name="T1" fmla="*/ 52 h 133"/>
                  <a:gd name="T2" fmla="*/ 33 w 102"/>
                  <a:gd name="T3" fmla="*/ 104 h 133"/>
                  <a:gd name="T4" fmla="*/ 86 w 102"/>
                  <a:gd name="T5" fmla="*/ 62 h 133"/>
                  <a:gd name="T6" fmla="*/ 86 w 102"/>
                  <a:gd name="T7" fmla="*/ 62 h 133"/>
                  <a:gd name="T8" fmla="*/ 48 w 102"/>
                  <a:gd name="T9" fmla="*/ 11 h 133"/>
                  <a:gd name="T10" fmla="*/ 3 w 102"/>
                  <a:gd name="T11" fmla="*/ 52 h 1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133">
                    <a:moveTo>
                      <a:pt x="3" y="58"/>
                    </a:moveTo>
                    <a:cubicBezTo>
                      <a:pt x="0" y="81"/>
                      <a:pt x="14" y="99"/>
                      <a:pt x="36" y="116"/>
                    </a:cubicBezTo>
                    <a:cubicBezTo>
                      <a:pt x="58" y="133"/>
                      <a:pt x="89" y="11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102" y="21"/>
                      <a:pt x="76" y="0"/>
                      <a:pt x="51" y="11"/>
                    </a:cubicBezTo>
                    <a:cubicBezTo>
                      <a:pt x="25" y="21"/>
                      <a:pt x="6" y="35"/>
                      <a:pt x="3" y="58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9" name="Freeform 32">
                <a:extLst>
                  <a:ext uri="{FF2B5EF4-FFF2-40B4-BE49-F238E27FC236}">
                    <a16:creationId xmlns:a16="http://schemas.microsoft.com/office/drawing/2014/main" id="{F3C708B0-FB13-409A-9C06-A8BC4B098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1186"/>
                <a:ext cx="107" cy="121"/>
              </a:xfrm>
              <a:custGeom>
                <a:avLst/>
                <a:gdLst>
                  <a:gd name="T0" fmla="*/ 8 w 112"/>
                  <a:gd name="T1" fmla="*/ 36 h 126"/>
                  <a:gd name="T2" fmla="*/ 25 w 112"/>
                  <a:gd name="T3" fmla="*/ 93 h 126"/>
                  <a:gd name="T4" fmla="*/ 84 w 112"/>
                  <a:gd name="T5" fmla="*/ 64 h 126"/>
                  <a:gd name="T6" fmla="*/ 84 w 112"/>
                  <a:gd name="T7" fmla="*/ 64 h 126"/>
                  <a:gd name="T8" fmla="*/ 55 w 112"/>
                  <a:gd name="T9" fmla="*/ 5 h 126"/>
                  <a:gd name="T10" fmla="*/ 8 w 112"/>
                  <a:gd name="T11" fmla="*/ 36 h 1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126">
                    <a:moveTo>
                      <a:pt x="8" y="42"/>
                    </a:moveTo>
                    <a:cubicBezTo>
                      <a:pt x="0" y="63"/>
                      <a:pt x="10" y="84"/>
                      <a:pt x="28" y="105"/>
                    </a:cubicBezTo>
                    <a:cubicBezTo>
                      <a:pt x="47" y="126"/>
                      <a:pt x="79" y="119"/>
                      <a:pt x="96" y="73"/>
                    </a:cubicBezTo>
                    <a:cubicBezTo>
                      <a:pt x="96" y="73"/>
                      <a:pt x="96" y="73"/>
                      <a:pt x="96" y="73"/>
                    </a:cubicBezTo>
                    <a:cubicBezTo>
                      <a:pt x="112" y="26"/>
                      <a:pt x="91" y="0"/>
                      <a:pt x="64" y="5"/>
                    </a:cubicBezTo>
                    <a:cubicBezTo>
                      <a:pt x="37" y="10"/>
                      <a:pt x="15" y="20"/>
                      <a:pt x="8" y="41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0" name="Freeform 33">
                <a:extLst>
                  <a:ext uri="{FF2B5EF4-FFF2-40B4-BE49-F238E27FC236}">
                    <a16:creationId xmlns:a16="http://schemas.microsoft.com/office/drawing/2014/main" id="{8C432D06-41E1-46B1-BC89-EA3C1CC03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1268"/>
                <a:ext cx="127" cy="90"/>
              </a:xfrm>
              <a:custGeom>
                <a:avLst/>
                <a:gdLst>
                  <a:gd name="T0" fmla="*/ 57 w 133"/>
                  <a:gd name="T1" fmla="*/ 0 h 94"/>
                  <a:gd name="T2" fmla="*/ 11 w 133"/>
                  <a:gd name="T3" fmla="*/ 36 h 94"/>
                  <a:gd name="T4" fmla="*/ 57 w 133"/>
                  <a:gd name="T5" fmla="*/ 82 h 94"/>
                  <a:gd name="T6" fmla="*/ 58 w 133"/>
                  <a:gd name="T7" fmla="*/ 82 h 94"/>
                  <a:gd name="T8" fmla="*/ 104 w 133"/>
                  <a:gd name="T9" fmla="*/ 35 h 94"/>
                  <a:gd name="T10" fmla="*/ 57 w 133"/>
                  <a:gd name="T11" fmla="*/ 0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94">
                    <a:moveTo>
                      <a:pt x="66" y="0"/>
                    </a:moveTo>
                    <a:cubicBezTo>
                      <a:pt x="43" y="0"/>
                      <a:pt x="27" y="17"/>
                      <a:pt x="13" y="42"/>
                    </a:cubicBezTo>
                    <a:cubicBezTo>
                      <a:pt x="0" y="66"/>
                      <a:pt x="17" y="94"/>
                      <a:pt x="66" y="94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116" y="93"/>
                      <a:pt x="133" y="65"/>
                      <a:pt x="119" y="41"/>
                    </a:cubicBezTo>
                    <a:cubicBezTo>
                      <a:pt x="106" y="17"/>
                      <a:pt x="89" y="0"/>
                      <a:pt x="66" y="0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1" name="Freeform 34">
                <a:extLst>
                  <a:ext uri="{FF2B5EF4-FFF2-40B4-BE49-F238E27FC236}">
                    <a16:creationId xmlns:a16="http://schemas.microsoft.com/office/drawing/2014/main" id="{A69E6BE7-B443-4330-B255-4547D7D6F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858"/>
                <a:ext cx="330" cy="563"/>
              </a:xfrm>
              <a:custGeom>
                <a:avLst/>
                <a:gdLst>
                  <a:gd name="T0" fmla="*/ 145 w 343"/>
                  <a:gd name="T1" fmla="*/ 404 h 586"/>
                  <a:gd name="T2" fmla="*/ 146 w 343"/>
                  <a:gd name="T3" fmla="*/ 404 h 586"/>
                  <a:gd name="T4" fmla="*/ 186 w 343"/>
                  <a:gd name="T5" fmla="*/ 379 h 586"/>
                  <a:gd name="T6" fmla="*/ 186 w 343"/>
                  <a:gd name="T7" fmla="*/ 379 h 586"/>
                  <a:gd name="T8" fmla="*/ 216 w 343"/>
                  <a:gd name="T9" fmla="*/ 392 h 586"/>
                  <a:gd name="T10" fmla="*/ 217 w 343"/>
                  <a:gd name="T11" fmla="*/ 392 h 586"/>
                  <a:gd name="T12" fmla="*/ 205 w 343"/>
                  <a:gd name="T13" fmla="*/ 341 h 586"/>
                  <a:gd name="T14" fmla="*/ 243 w 343"/>
                  <a:gd name="T15" fmla="*/ 363 h 586"/>
                  <a:gd name="T16" fmla="*/ 245 w 343"/>
                  <a:gd name="T17" fmla="*/ 341 h 586"/>
                  <a:gd name="T18" fmla="*/ 245 w 343"/>
                  <a:gd name="T19" fmla="*/ 340 h 586"/>
                  <a:gd name="T20" fmla="*/ 292 w 343"/>
                  <a:gd name="T21" fmla="*/ 308 h 586"/>
                  <a:gd name="T22" fmla="*/ 292 w 343"/>
                  <a:gd name="T23" fmla="*/ 308 h 586"/>
                  <a:gd name="T24" fmla="*/ 240 w 343"/>
                  <a:gd name="T25" fmla="*/ 274 h 586"/>
                  <a:gd name="T26" fmla="*/ 287 w 343"/>
                  <a:gd name="T27" fmla="*/ 266 h 586"/>
                  <a:gd name="T28" fmla="*/ 287 w 343"/>
                  <a:gd name="T29" fmla="*/ 266 h 586"/>
                  <a:gd name="T30" fmla="*/ 269 w 343"/>
                  <a:gd name="T31" fmla="*/ 224 h 586"/>
                  <a:gd name="T32" fmla="*/ 269 w 343"/>
                  <a:gd name="T33" fmla="*/ 224 h 586"/>
                  <a:gd name="T34" fmla="*/ 305 w 343"/>
                  <a:gd name="T35" fmla="*/ 185 h 586"/>
                  <a:gd name="T36" fmla="*/ 305 w 343"/>
                  <a:gd name="T37" fmla="*/ 184 h 586"/>
                  <a:gd name="T38" fmla="*/ 250 w 343"/>
                  <a:gd name="T39" fmla="*/ 171 h 586"/>
                  <a:gd name="T40" fmla="*/ 298 w 343"/>
                  <a:gd name="T41" fmla="*/ 153 h 586"/>
                  <a:gd name="T42" fmla="*/ 267 w 343"/>
                  <a:gd name="T43" fmla="*/ 122 h 586"/>
                  <a:gd name="T44" fmla="*/ 267 w 343"/>
                  <a:gd name="T45" fmla="*/ 122 h 586"/>
                  <a:gd name="T46" fmla="*/ 286 w 343"/>
                  <a:gd name="T47" fmla="*/ 69 h 586"/>
                  <a:gd name="T48" fmla="*/ 286 w 343"/>
                  <a:gd name="T49" fmla="*/ 69 h 586"/>
                  <a:gd name="T50" fmla="*/ 237 w 343"/>
                  <a:gd name="T51" fmla="*/ 78 h 586"/>
                  <a:gd name="T52" fmla="*/ 268 w 343"/>
                  <a:gd name="T53" fmla="*/ 37 h 586"/>
                  <a:gd name="T54" fmla="*/ 268 w 343"/>
                  <a:gd name="T55" fmla="*/ 36 h 586"/>
                  <a:gd name="T56" fmla="*/ 219 w 343"/>
                  <a:gd name="T57" fmla="*/ 29 h 586"/>
                  <a:gd name="T58" fmla="*/ 218 w 343"/>
                  <a:gd name="T59" fmla="*/ 29 h 586"/>
                  <a:gd name="T60" fmla="*/ 206 w 343"/>
                  <a:gd name="T61" fmla="*/ 0 h 586"/>
                  <a:gd name="T62" fmla="*/ 205 w 343"/>
                  <a:gd name="T63" fmla="*/ 0 h 586"/>
                  <a:gd name="T64" fmla="*/ 181 w 343"/>
                  <a:gd name="T65" fmla="*/ 51 h 586"/>
                  <a:gd name="T66" fmla="*/ 168 w 343"/>
                  <a:gd name="T67" fmla="*/ 0 h 586"/>
                  <a:gd name="T68" fmla="*/ 167 w 343"/>
                  <a:gd name="T69" fmla="*/ 0 h 586"/>
                  <a:gd name="T70" fmla="*/ 146 w 343"/>
                  <a:gd name="T71" fmla="*/ 23 h 586"/>
                  <a:gd name="T72" fmla="*/ 146 w 343"/>
                  <a:gd name="T73" fmla="*/ 23 h 586"/>
                  <a:gd name="T74" fmla="*/ 110 w 343"/>
                  <a:gd name="T75" fmla="*/ 22 h 586"/>
                  <a:gd name="T76" fmla="*/ 106 w 343"/>
                  <a:gd name="T77" fmla="*/ 131 h 586"/>
                  <a:gd name="T78" fmla="*/ 5 w 343"/>
                  <a:gd name="T79" fmla="*/ 322 h 586"/>
                  <a:gd name="T80" fmla="*/ 5 w 343"/>
                  <a:gd name="T81" fmla="*/ 520 h 586"/>
                  <a:gd name="T82" fmla="*/ 38 w 343"/>
                  <a:gd name="T83" fmla="*/ 520 h 586"/>
                  <a:gd name="T84" fmla="*/ 57 w 343"/>
                  <a:gd name="T85" fmla="*/ 306 h 586"/>
                  <a:gd name="T86" fmla="*/ 100 w 343"/>
                  <a:gd name="T87" fmla="*/ 271 h 586"/>
                  <a:gd name="T88" fmla="*/ 151 w 343"/>
                  <a:gd name="T89" fmla="*/ 308 h 586"/>
                  <a:gd name="T90" fmla="*/ 145 w 343"/>
                  <a:gd name="T91" fmla="*/ 404 h 5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43" h="586">
                    <a:moveTo>
                      <a:pt x="163" y="456"/>
                    </a:moveTo>
                    <a:cubicBezTo>
                      <a:pt x="164" y="456"/>
                      <a:pt x="164" y="456"/>
                      <a:pt x="164" y="456"/>
                    </a:cubicBezTo>
                    <a:cubicBezTo>
                      <a:pt x="176" y="439"/>
                      <a:pt x="190" y="427"/>
                      <a:pt x="209" y="427"/>
                    </a:cubicBezTo>
                    <a:cubicBezTo>
                      <a:pt x="209" y="427"/>
                      <a:pt x="209" y="427"/>
                      <a:pt x="209" y="427"/>
                    </a:cubicBezTo>
                    <a:cubicBezTo>
                      <a:pt x="223" y="427"/>
                      <a:pt x="234" y="433"/>
                      <a:pt x="243" y="442"/>
                    </a:cubicBezTo>
                    <a:cubicBezTo>
                      <a:pt x="244" y="442"/>
                      <a:pt x="244" y="442"/>
                      <a:pt x="244" y="442"/>
                    </a:cubicBezTo>
                    <a:cubicBezTo>
                      <a:pt x="226" y="423"/>
                      <a:pt x="214" y="397"/>
                      <a:pt x="230" y="384"/>
                    </a:cubicBezTo>
                    <a:cubicBezTo>
                      <a:pt x="246" y="372"/>
                      <a:pt x="262" y="383"/>
                      <a:pt x="273" y="409"/>
                    </a:cubicBezTo>
                    <a:cubicBezTo>
                      <a:pt x="271" y="401"/>
                      <a:pt x="272" y="392"/>
                      <a:pt x="275" y="384"/>
                    </a:cubicBezTo>
                    <a:cubicBezTo>
                      <a:pt x="275" y="383"/>
                      <a:pt x="275" y="383"/>
                      <a:pt x="275" y="383"/>
                    </a:cubicBezTo>
                    <a:cubicBezTo>
                      <a:pt x="282" y="362"/>
                      <a:pt x="302" y="353"/>
                      <a:pt x="327" y="348"/>
                    </a:cubicBezTo>
                    <a:cubicBezTo>
                      <a:pt x="327" y="348"/>
                      <a:pt x="327" y="348"/>
                      <a:pt x="327" y="348"/>
                    </a:cubicBezTo>
                    <a:cubicBezTo>
                      <a:pt x="271" y="359"/>
                      <a:pt x="265" y="332"/>
                      <a:pt x="269" y="309"/>
                    </a:cubicBezTo>
                    <a:cubicBezTo>
                      <a:pt x="272" y="285"/>
                      <a:pt x="296" y="277"/>
                      <a:pt x="322" y="300"/>
                    </a:cubicBezTo>
                    <a:cubicBezTo>
                      <a:pt x="322" y="300"/>
                      <a:pt x="322" y="300"/>
                      <a:pt x="322" y="300"/>
                    </a:cubicBezTo>
                    <a:cubicBezTo>
                      <a:pt x="308" y="286"/>
                      <a:pt x="299" y="271"/>
                      <a:pt x="302" y="253"/>
                    </a:cubicBezTo>
                    <a:cubicBezTo>
                      <a:pt x="302" y="253"/>
                      <a:pt x="302" y="253"/>
                      <a:pt x="302" y="253"/>
                    </a:cubicBezTo>
                    <a:cubicBezTo>
                      <a:pt x="305" y="232"/>
                      <a:pt x="320" y="219"/>
                      <a:pt x="343" y="209"/>
                    </a:cubicBezTo>
                    <a:cubicBezTo>
                      <a:pt x="343" y="208"/>
                      <a:pt x="343" y="208"/>
                      <a:pt x="343" y="208"/>
                    </a:cubicBezTo>
                    <a:cubicBezTo>
                      <a:pt x="317" y="220"/>
                      <a:pt x="281" y="228"/>
                      <a:pt x="281" y="193"/>
                    </a:cubicBezTo>
                    <a:cubicBezTo>
                      <a:pt x="281" y="162"/>
                      <a:pt x="314" y="165"/>
                      <a:pt x="335" y="172"/>
                    </a:cubicBezTo>
                    <a:cubicBezTo>
                      <a:pt x="317" y="165"/>
                      <a:pt x="304" y="154"/>
                      <a:pt x="299" y="137"/>
                    </a:cubicBezTo>
                    <a:cubicBezTo>
                      <a:pt x="299" y="137"/>
                      <a:pt x="299" y="137"/>
                      <a:pt x="299" y="137"/>
                    </a:cubicBezTo>
                    <a:cubicBezTo>
                      <a:pt x="293" y="116"/>
                      <a:pt x="303" y="97"/>
                      <a:pt x="321" y="78"/>
                    </a:cubicBezTo>
                    <a:cubicBezTo>
                      <a:pt x="321" y="78"/>
                      <a:pt x="321" y="78"/>
                      <a:pt x="321" y="78"/>
                    </a:cubicBezTo>
                    <a:cubicBezTo>
                      <a:pt x="294" y="105"/>
                      <a:pt x="284" y="110"/>
                      <a:pt x="266" y="87"/>
                    </a:cubicBezTo>
                    <a:cubicBezTo>
                      <a:pt x="248" y="65"/>
                      <a:pt x="273" y="50"/>
                      <a:pt x="301" y="42"/>
                    </a:cubicBezTo>
                    <a:cubicBezTo>
                      <a:pt x="301" y="41"/>
                      <a:pt x="301" y="41"/>
                      <a:pt x="301" y="41"/>
                    </a:cubicBezTo>
                    <a:cubicBezTo>
                      <a:pt x="279" y="47"/>
                      <a:pt x="260" y="46"/>
                      <a:pt x="246" y="32"/>
                    </a:cubicBezTo>
                    <a:cubicBezTo>
                      <a:pt x="245" y="32"/>
                      <a:pt x="245" y="32"/>
                      <a:pt x="245" y="32"/>
                    </a:cubicBezTo>
                    <a:cubicBezTo>
                      <a:pt x="236" y="24"/>
                      <a:pt x="232" y="13"/>
                      <a:pt x="231" y="0"/>
                    </a:cubicBezTo>
                    <a:cubicBezTo>
                      <a:pt x="230" y="0"/>
                      <a:pt x="230" y="0"/>
                      <a:pt x="230" y="0"/>
                    </a:cubicBezTo>
                    <a:cubicBezTo>
                      <a:pt x="235" y="42"/>
                      <a:pt x="219" y="58"/>
                      <a:pt x="203" y="57"/>
                    </a:cubicBezTo>
                    <a:cubicBezTo>
                      <a:pt x="186" y="56"/>
                      <a:pt x="181" y="29"/>
                      <a:pt x="189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83" y="12"/>
                      <a:pt x="176" y="21"/>
                      <a:pt x="164" y="26"/>
                    </a:cubicBezTo>
                    <a:cubicBezTo>
                      <a:pt x="164" y="26"/>
                      <a:pt x="164" y="26"/>
                      <a:pt x="164" y="26"/>
                    </a:cubicBezTo>
                    <a:cubicBezTo>
                      <a:pt x="151" y="32"/>
                      <a:pt x="137" y="31"/>
                      <a:pt x="123" y="25"/>
                    </a:cubicBezTo>
                    <a:cubicBezTo>
                      <a:pt x="152" y="53"/>
                      <a:pt x="173" y="105"/>
                      <a:pt x="118" y="148"/>
                    </a:cubicBezTo>
                    <a:cubicBezTo>
                      <a:pt x="63" y="193"/>
                      <a:pt x="9" y="212"/>
                      <a:pt x="5" y="363"/>
                    </a:cubicBezTo>
                    <a:cubicBezTo>
                      <a:pt x="0" y="514"/>
                      <a:pt x="5" y="586"/>
                      <a:pt x="5" y="586"/>
                    </a:cubicBezTo>
                    <a:cubicBezTo>
                      <a:pt x="43" y="586"/>
                      <a:pt x="43" y="586"/>
                      <a:pt x="43" y="586"/>
                    </a:cubicBezTo>
                    <a:cubicBezTo>
                      <a:pt x="43" y="532"/>
                      <a:pt x="44" y="410"/>
                      <a:pt x="63" y="345"/>
                    </a:cubicBezTo>
                    <a:cubicBezTo>
                      <a:pt x="72" y="317"/>
                      <a:pt x="82" y="305"/>
                      <a:pt x="112" y="305"/>
                    </a:cubicBezTo>
                    <a:cubicBezTo>
                      <a:pt x="143" y="305"/>
                      <a:pt x="159" y="320"/>
                      <a:pt x="169" y="348"/>
                    </a:cubicBezTo>
                    <a:cubicBezTo>
                      <a:pt x="188" y="399"/>
                      <a:pt x="190" y="418"/>
                      <a:pt x="163" y="456"/>
                    </a:cubicBezTo>
                  </a:path>
                </a:pathLst>
              </a:custGeom>
              <a:solidFill>
                <a:srgbClr val="FAC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2" name="Freeform 35">
                <a:extLst>
                  <a:ext uri="{FF2B5EF4-FFF2-40B4-BE49-F238E27FC236}">
                    <a16:creationId xmlns:a16="http://schemas.microsoft.com/office/drawing/2014/main" id="{C7BEC9EC-8E71-4CA4-B9E7-7F6FE421D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881"/>
                <a:ext cx="288" cy="540"/>
              </a:xfrm>
              <a:custGeom>
                <a:avLst/>
                <a:gdLst>
                  <a:gd name="T0" fmla="*/ 117 w 300"/>
                  <a:gd name="T1" fmla="*/ 12 h 562"/>
                  <a:gd name="T2" fmla="*/ 132 w 300"/>
                  <a:gd name="T3" fmla="*/ 57 h 562"/>
                  <a:gd name="T4" fmla="*/ 132 w 300"/>
                  <a:gd name="T5" fmla="*/ 59 h 562"/>
                  <a:gd name="T6" fmla="*/ 100 w 300"/>
                  <a:gd name="T7" fmla="*/ 114 h 562"/>
                  <a:gd name="T8" fmla="*/ 81 w 300"/>
                  <a:gd name="T9" fmla="*/ 129 h 562"/>
                  <a:gd name="T10" fmla="*/ 2 w 300"/>
                  <a:gd name="T11" fmla="*/ 301 h 562"/>
                  <a:gd name="T12" fmla="*/ 0 w 300"/>
                  <a:gd name="T13" fmla="*/ 412 h 562"/>
                  <a:gd name="T14" fmla="*/ 2 w 300"/>
                  <a:gd name="T15" fmla="*/ 499 h 562"/>
                  <a:gd name="T16" fmla="*/ 25 w 300"/>
                  <a:gd name="T17" fmla="*/ 499 h 562"/>
                  <a:gd name="T18" fmla="*/ 43 w 300"/>
                  <a:gd name="T19" fmla="*/ 283 h 562"/>
                  <a:gd name="T20" fmla="*/ 91 w 300"/>
                  <a:gd name="T21" fmla="*/ 244 h 562"/>
                  <a:gd name="T22" fmla="*/ 147 w 300"/>
                  <a:gd name="T23" fmla="*/ 285 h 562"/>
                  <a:gd name="T24" fmla="*/ 160 w 300"/>
                  <a:gd name="T25" fmla="*/ 338 h 562"/>
                  <a:gd name="T26" fmla="*/ 156 w 300"/>
                  <a:gd name="T27" fmla="*/ 357 h 562"/>
                  <a:gd name="T28" fmla="*/ 177 w 300"/>
                  <a:gd name="T29" fmla="*/ 352 h 562"/>
                  <a:gd name="T30" fmla="*/ 188 w 300"/>
                  <a:gd name="T31" fmla="*/ 354 h 562"/>
                  <a:gd name="T32" fmla="*/ 183 w 300"/>
                  <a:gd name="T33" fmla="*/ 334 h 562"/>
                  <a:gd name="T34" fmla="*/ 183 w 300"/>
                  <a:gd name="T35" fmla="*/ 331 h 562"/>
                  <a:gd name="T36" fmla="*/ 193 w 300"/>
                  <a:gd name="T37" fmla="*/ 315 h 562"/>
                  <a:gd name="T38" fmla="*/ 213 w 300"/>
                  <a:gd name="T39" fmla="*/ 310 h 562"/>
                  <a:gd name="T40" fmla="*/ 228 w 300"/>
                  <a:gd name="T41" fmla="*/ 322 h 562"/>
                  <a:gd name="T42" fmla="*/ 230 w 300"/>
                  <a:gd name="T43" fmla="*/ 317 h 562"/>
                  <a:gd name="T44" fmla="*/ 249 w 300"/>
                  <a:gd name="T45" fmla="*/ 294 h 562"/>
                  <a:gd name="T46" fmla="*/ 232 w 300"/>
                  <a:gd name="T47" fmla="*/ 285 h 562"/>
                  <a:gd name="T48" fmla="*/ 224 w 300"/>
                  <a:gd name="T49" fmla="*/ 260 h 562"/>
                  <a:gd name="T50" fmla="*/ 224 w 300"/>
                  <a:gd name="T51" fmla="*/ 252 h 562"/>
                  <a:gd name="T52" fmla="*/ 241 w 300"/>
                  <a:gd name="T53" fmla="*/ 229 h 562"/>
                  <a:gd name="T54" fmla="*/ 257 w 300"/>
                  <a:gd name="T55" fmla="*/ 228 h 562"/>
                  <a:gd name="T56" fmla="*/ 253 w 300"/>
                  <a:gd name="T57" fmla="*/ 209 h 562"/>
                  <a:gd name="T58" fmla="*/ 254 w 300"/>
                  <a:gd name="T59" fmla="*/ 202 h 562"/>
                  <a:gd name="T60" fmla="*/ 265 w 300"/>
                  <a:gd name="T61" fmla="*/ 177 h 562"/>
                  <a:gd name="T62" fmla="*/ 246 w 300"/>
                  <a:gd name="T63" fmla="*/ 174 h 562"/>
                  <a:gd name="T64" fmla="*/ 235 w 300"/>
                  <a:gd name="T65" fmla="*/ 150 h 562"/>
                  <a:gd name="T66" fmla="*/ 245 w 300"/>
                  <a:gd name="T67" fmla="*/ 128 h 562"/>
                  <a:gd name="T68" fmla="*/ 263 w 300"/>
                  <a:gd name="T69" fmla="*/ 122 h 562"/>
                  <a:gd name="T70" fmla="*/ 252 w 300"/>
                  <a:gd name="T71" fmla="*/ 102 h 562"/>
                  <a:gd name="T72" fmla="*/ 250 w 300"/>
                  <a:gd name="T73" fmla="*/ 89 h 562"/>
                  <a:gd name="T74" fmla="*/ 252 w 300"/>
                  <a:gd name="T75" fmla="*/ 73 h 562"/>
                  <a:gd name="T76" fmla="*/ 245 w 300"/>
                  <a:gd name="T77" fmla="*/ 75 h 562"/>
                  <a:gd name="T78" fmla="*/ 223 w 300"/>
                  <a:gd name="T79" fmla="*/ 59 h 562"/>
                  <a:gd name="T80" fmla="*/ 217 w 300"/>
                  <a:gd name="T81" fmla="*/ 43 h 562"/>
                  <a:gd name="T82" fmla="*/ 218 w 300"/>
                  <a:gd name="T83" fmla="*/ 37 h 562"/>
                  <a:gd name="T84" fmla="*/ 229 w 300"/>
                  <a:gd name="T85" fmla="*/ 23 h 562"/>
                  <a:gd name="T86" fmla="*/ 205 w 300"/>
                  <a:gd name="T87" fmla="*/ 12 h 562"/>
                  <a:gd name="T88" fmla="*/ 201 w 300"/>
                  <a:gd name="T89" fmla="*/ 7 h 562"/>
                  <a:gd name="T90" fmla="*/ 190 w 300"/>
                  <a:gd name="T91" fmla="*/ 28 h 562"/>
                  <a:gd name="T92" fmla="*/ 171 w 300"/>
                  <a:gd name="T93" fmla="*/ 35 h 562"/>
                  <a:gd name="T94" fmla="*/ 156 w 300"/>
                  <a:gd name="T95" fmla="*/ 26 h 562"/>
                  <a:gd name="T96" fmla="*/ 150 w 300"/>
                  <a:gd name="T97" fmla="*/ 2 h 562"/>
                  <a:gd name="T98" fmla="*/ 150 w 300"/>
                  <a:gd name="T99" fmla="*/ 0 h 562"/>
                  <a:gd name="T100" fmla="*/ 139 w 300"/>
                  <a:gd name="T101" fmla="*/ 8 h 562"/>
                  <a:gd name="T102" fmla="*/ 117 w 300"/>
                  <a:gd name="T103" fmla="*/ 12 h 56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00" h="562">
                    <a:moveTo>
                      <a:pt x="132" y="12"/>
                    </a:moveTo>
                    <a:cubicBezTo>
                      <a:pt x="141" y="24"/>
                      <a:pt x="150" y="42"/>
                      <a:pt x="150" y="63"/>
                    </a:cubicBezTo>
                    <a:cubicBezTo>
                      <a:pt x="150" y="64"/>
                      <a:pt x="150" y="65"/>
                      <a:pt x="149" y="66"/>
                    </a:cubicBezTo>
                    <a:cubicBezTo>
                      <a:pt x="148" y="90"/>
                      <a:pt x="136" y="111"/>
                      <a:pt x="113" y="129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46" y="180"/>
                      <a:pt x="5" y="210"/>
                      <a:pt x="2" y="339"/>
                    </a:cubicBezTo>
                    <a:cubicBezTo>
                      <a:pt x="0" y="389"/>
                      <a:pt x="0" y="431"/>
                      <a:pt x="0" y="464"/>
                    </a:cubicBezTo>
                    <a:cubicBezTo>
                      <a:pt x="0" y="514"/>
                      <a:pt x="1" y="550"/>
                      <a:pt x="2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8" y="488"/>
                      <a:pt x="31" y="378"/>
                      <a:pt x="49" y="319"/>
                    </a:cubicBezTo>
                    <a:cubicBezTo>
                      <a:pt x="57" y="290"/>
                      <a:pt x="69" y="275"/>
                      <a:pt x="103" y="275"/>
                    </a:cubicBezTo>
                    <a:cubicBezTo>
                      <a:pt x="135" y="275"/>
                      <a:pt x="153" y="289"/>
                      <a:pt x="166" y="322"/>
                    </a:cubicBezTo>
                    <a:cubicBezTo>
                      <a:pt x="175" y="347"/>
                      <a:pt x="181" y="364"/>
                      <a:pt x="181" y="381"/>
                    </a:cubicBezTo>
                    <a:cubicBezTo>
                      <a:pt x="181" y="389"/>
                      <a:pt x="179" y="396"/>
                      <a:pt x="177" y="403"/>
                    </a:cubicBezTo>
                    <a:cubicBezTo>
                      <a:pt x="184" y="399"/>
                      <a:pt x="192" y="397"/>
                      <a:pt x="200" y="397"/>
                    </a:cubicBezTo>
                    <a:cubicBezTo>
                      <a:pt x="205" y="397"/>
                      <a:pt x="209" y="398"/>
                      <a:pt x="213" y="399"/>
                    </a:cubicBezTo>
                    <a:cubicBezTo>
                      <a:pt x="209" y="391"/>
                      <a:pt x="207" y="383"/>
                      <a:pt x="207" y="377"/>
                    </a:cubicBezTo>
                    <a:cubicBezTo>
                      <a:pt x="207" y="376"/>
                      <a:pt x="207" y="375"/>
                      <a:pt x="207" y="374"/>
                    </a:cubicBezTo>
                    <a:cubicBezTo>
                      <a:pt x="208" y="366"/>
                      <a:pt x="212" y="360"/>
                      <a:pt x="218" y="355"/>
                    </a:cubicBezTo>
                    <a:cubicBezTo>
                      <a:pt x="225" y="350"/>
                      <a:pt x="233" y="348"/>
                      <a:pt x="241" y="350"/>
                    </a:cubicBezTo>
                    <a:cubicBezTo>
                      <a:pt x="247" y="352"/>
                      <a:pt x="253" y="356"/>
                      <a:pt x="258" y="363"/>
                    </a:cubicBezTo>
                    <a:cubicBezTo>
                      <a:pt x="259" y="361"/>
                      <a:pt x="259" y="359"/>
                      <a:pt x="260" y="357"/>
                    </a:cubicBezTo>
                    <a:cubicBezTo>
                      <a:pt x="264" y="345"/>
                      <a:pt x="272" y="337"/>
                      <a:pt x="281" y="331"/>
                    </a:cubicBezTo>
                    <a:cubicBezTo>
                      <a:pt x="274" y="329"/>
                      <a:pt x="268" y="327"/>
                      <a:pt x="263" y="322"/>
                    </a:cubicBezTo>
                    <a:cubicBezTo>
                      <a:pt x="256" y="316"/>
                      <a:pt x="253" y="306"/>
                      <a:pt x="253" y="294"/>
                    </a:cubicBezTo>
                    <a:cubicBezTo>
                      <a:pt x="253" y="291"/>
                      <a:pt x="253" y="287"/>
                      <a:pt x="253" y="284"/>
                    </a:cubicBezTo>
                    <a:cubicBezTo>
                      <a:pt x="255" y="271"/>
                      <a:pt x="262" y="262"/>
                      <a:pt x="272" y="258"/>
                    </a:cubicBezTo>
                    <a:cubicBezTo>
                      <a:pt x="278" y="256"/>
                      <a:pt x="285" y="255"/>
                      <a:pt x="291" y="257"/>
                    </a:cubicBezTo>
                    <a:cubicBezTo>
                      <a:pt x="288" y="250"/>
                      <a:pt x="286" y="242"/>
                      <a:pt x="286" y="235"/>
                    </a:cubicBezTo>
                    <a:cubicBezTo>
                      <a:pt x="286" y="233"/>
                      <a:pt x="286" y="230"/>
                      <a:pt x="287" y="228"/>
                    </a:cubicBezTo>
                    <a:cubicBezTo>
                      <a:pt x="288" y="217"/>
                      <a:pt x="292" y="208"/>
                      <a:pt x="300" y="200"/>
                    </a:cubicBezTo>
                    <a:cubicBezTo>
                      <a:pt x="292" y="201"/>
                      <a:pt x="284" y="200"/>
                      <a:pt x="278" y="196"/>
                    </a:cubicBezTo>
                    <a:cubicBezTo>
                      <a:pt x="270" y="191"/>
                      <a:pt x="266" y="182"/>
                      <a:pt x="266" y="169"/>
                    </a:cubicBezTo>
                    <a:cubicBezTo>
                      <a:pt x="266" y="158"/>
                      <a:pt x="270" y="149"/>
                      <a:pt x="277" y="144"/>
                    </a:cubicBezTo>
                    <a:cubicBezTo>
                      <a:pt x="283" y="140"/>
                      <a:pt x="290" y="138"/>
                      <a:pt x="297" y="137"/>
                    </a:cubicBezTo>
                    <a:cubicBezTo>
                      <a:pt x="291" y="131"/>
                      <a:pt x="286" y="123"/>
                      <a:pt x="284" y="114"/>
                    </a:cubicBezTo>
                    <a:cubicBezTo>
                      <a:pt x="282" y="110"/>
                      <a:pt x="282" y="105"/>
                      <a:pt x="282" y="101"/>
                    </a:cubicBezTo>
                    <a:cubicBezTo>
                      <a:pt x="282" y="94"/>
                      <a:pt x="283" y="88"/>
                      <a:pt x="285" y="82"/>
                    </a:cubicBezTo>
                    <a:cubicBezTo>
                      <a:pt x="282" y="83"/>
                      <a:pt x="280" y="84"/>
                      <a:pt x="277" y="84"/>
                    </a:cubicBezTo>
                    <a:cubicBezTo>
                      <a:pt x="267" y="83"/>
                      <a:pt x="259" y="75"/>
                      <a:pt x="252" y="67"/>
                    </a:cubicBezTo>
                    <a:cubicBezTo>
                      <a:pt x="247" y="61"/>
                      <a:pt x="245" y="55"/>
                      <a:pt x="245" y="49"/>
                    </a:cubicBezTo>
                    <a:cubicBezTo>
                      <a:pt x="245" y="47"/>
                      <a:pt x="245" y="44"/>
                      <a:pt x="246" y="42"/>
                    </a:cubicBezTo>
                    <a:cubicBezTo>
                      <a:pt x="248" y="36"/>
                      <a:pt x="252" y="31"/>
                      <a:pt x="259" y="26"/>
                    </a:cubicBezTo>
                    <a:cubicBezTo>
                      <a:pt x="249" y="24"/>
                      <a:pt x="240" y="20"/>
                      <a:pt x="232" y="13"/>
                    </a:cubicBezTo>
                    <a:cubicBezTo>
                      <a:pt x="230" y="11"/>
                      <a:pt x="228" y="9"/>
                      <a:pt x="227" y="7"/>
                    </a:cubicBezTo>
                    <a:cubicBezTo>
                      <a:pt x="224" y="19"/>
                      <a:pt x="220" y="26"/>
                      <a:pt x="215" y="31"/>
                    </a:cubicBezTo>
                    <a:cubicBezTo>
                      <a:pt x="209" y="37"/>
                      <a:pt x="202" y="40"/>
                      <a:pt x="193" y="39"/>
                    </a:cubicBezTo>
                    <a:cubicBezTo>
                      <a:pt x="187" y="39"/>
                      <a:pt x="181" y="35"/>
                      <a:pt x="177" y="29"/>
                    </a:cubicBezTo>
                    <a:cubicBezTo>
                      <a:pt x="172" y="23"/>
                      <a:pt x="170" y="13"/>
                      <a:pt x="170" y="2"/>
                    </a:cubicBezTo>
                    <a:cubicBezTo>
                      <a:pt x="170" y="1"/>
                      <a:pt x="170" y="0"/>
                      <a:pt x="170" y="0"/>
                    </a:cubicBezTo>
                    <a:cubicBezTo>
                      <a:pt x="166" y="3"/>
                      <a:pt x="162" y="6"/>
                      <a:pt x="157" y="8"/>
                    </a:cubicBezTo>
                    <a:cubicBezTo>
                      <a:pt x="149" y="11"/>
                      <a:pt x="141" y="12"/>
                      <a:pt x="132" y="12"/>
                    </a:cubicBezTo>
                  </a:path>
                </a:pathLst>
              </a:custGeom>
              <a:solidFill>
                <a:srgbClr val="D69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3" name="Freeform 36">
                <a:extLst>
                  <a:ext uri="{FF2B5EF4-FFF2-40B4-BE49-F238E27FC236}">
                    <a16:creationId xmlns:a16="http://schemas.microsoft.com/office/drawing/2014/main" id="{4E8649BE-4B73-478F-8C5E-14DC9C32A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1135"/>
                <a:ext cx="126" cy="52"/>
              </a:xfrm>
              <a:custGeom>
                <a:avLst/>
                <a:gdLst>
                  <a:gd name="T0" fmla="*/ 115 w 131"/>
                  <a:gd name="T1" fmla="*/ 44 h 55"/>
                  <a:gd name="T2" fmla="*/ 56 w 131"/>
                  <a:gd name="T3" fmla="*/ 0 h 55"/>
                  <a:gd name="T4" fmla="*/ 1 w 131"/>
                  <a:gd name="T5" fmla="*/ 41 h 55"/>
                  <a:gd name="T6" fmla="*/ 0 w 131"/>
                  <a:gd name="T7" fmla="*/ 44 h 55"/>
                  <a:gd name="T8" fmla="*/ 55 w 131"/>
                  <a:gd name="T9" fmla="*/ 3 h 55"/>
                  <a:gd name="T10" fmla="*/ 116 w 131"/>
                  <a:gd name="T11" fmla="*/ 46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55">
                    <a:moveTo>
                      <a:pt x="130" y="53"/>
                    </a:moveTo>
                    <a:cubicBezTo>
                      <a:pt x="116" y="17"/>
                      <a:pt x="96" y="0"/>
                      <a:pt x="62" y="0"/>
                    </a:cubicBezTo>
                    <a:cubicBezTo>
                      <a:pt x="23" y="0"/>
                      <a:pt x="10" y="19"/>
                      <a:pt x="1" y="49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9" y="22"/>
                      <a:pt x="22" y="3"/>
                      <a:pt x="61" y="3"/>
                    </a:cubicBezTo>
                    <a:cubicBezTo>
                      <a:pt x="96" y="3"/>
                      <a:pt x="117" y="19"/>
                      <a:pt x="131" y="5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4" name="Freeform 37">
                <a:extLst>
                  <a:ext uri="{FF2B5EF4-FFF2-40B4-BE49-F238E27FC236}">
                    <a16:creationId xmlns:a16="http://schemas.microsoft.com/office/drawing/2014/main" id="{86D8F916-2C86-4E96-A10C-527FA54B8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946"/>
                <a:ext cx="146" cy="262"/>
              </a:xfrm>
              <a:custGeom>
                <a:avLst/>
                <a:gdLst>
                  <a:gd name="T0" fmla="*/ 82 w 152"/>
                  <a:gd name="T1" fmla="*/ 78 h 273"/>
                  <a:gd name="T2" fmla="*/ 134 w 152"/>
                  <a:gd name="T3" fmla="*/ 0 h 273"/>
                  <a:gd name="T4" fmla="*/ 101 w 152"/>
                  <a:gd name="T5" fmla="*/ 60 h 273"/>
                  <a:gd name="T6" fmla="*/ 82 w 152"/>
                  <a:gd name="T7" fmla="*/ 75 h 273"/>
                  <a:gd name="T8" fmla="*/ 1 w 152"/>
                  <a:gd name="T9" fmla="*/ 241 h 273"/>
                  <a:gd name="T10" fmla="*/ 82 w 152"/>
                  <a:gd name="T11" fmla="*/ 78 h 2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2" h="273">
                    <a:moveTo>
                      <a:pt x="92" y="88"/>
                    </a:moveTo>
                    <a:cubicBezTo>
                      <a:pt x="136" y="56"/>
                      <a:pt x="152" y="26"/>
                      <a:pt x="152" y="0"/>
                    </a:cubicBezTo>
                    <a:cubicBezTo>
                      <a:pt x="150" y="25"/>
                      <a:pt x="137" y="48"/>
                      <a:pt x="113" y="68"/>
                    </a:cubicBezTo>
                    <a:cubicBezTo>
                      <a:pt x="92" y="84"/>
                      <a:pt x="92" y="84"/>
                      <a:pt x="92" y="84"/>
                    </a:cubicBezTo>
                    <a:cubicBezTo>
                      <a:pt x="47" y="118"/>
                      <a:pt x="4" y="147"/>
                      <a:pt x="1" y="273"/>
                    </a:cubicBezTo>
                    <a:cubicBezTo>
                      <a:pt x="0" y="155"/>
                      <a:pt x="59" y="113"/>
                      <a:pt x="92" y="8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5" name="Freeform 38">
                <a:extLst>
                  <a:ext uri="{FF2B5EF4-FFF2-40B4-BE49-F238E27FC236}">
                    <a16:creationId xmlns:a16="http://schemas.microsoft.com/office/drawing/2014/main" id="{21E399ED-668B-4609-9B11-98E4D221C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27" y="881"/>
                <a:ext cx="288" cy="540"/>
              </a:xfrm>
              <a:custGeom>
                <a:avLst/>
                <a:gdLst>
                  <a:gd name="T0" fmla="*/ 3 w 300"/>
                  <a:gd name="T1" fmla="*/ 412 h 562"/>
                  <a:gd name="T2" fmla="*/ 85 w 300"/>
                  <a:gd name="T3" fmla="*/ 134 h 562"/>
                  <a:gd name="T4" fmla="*/ 139 w 300"/>
                  <a:gd name="T5" fmla="*/ 59 h 562"/>
                  <a:gd name="T6" fmla="*/ 129 w 300"/>
                  <a:gd name="T7" fmla="*/ 19 h 562"/>
                  <a:gd name="T8" fmla="*/ 142 w 300"/>
                  <a:gd name="T9" fmla="*/ 12 h 562"/>
                  <a:gd name="T10" fmla="*/ 151 w 300"/>
                  <a:gd name="T11" fmla="*/ 30 h 562"/>
                  <a:gd name="T12" fmla="*/ 196 w 300"/>
                  <a:gd name="T13" fmla="*/ 33 h 562"/>
                  <a:gd name="T14" fmla="*/ 207 w 300"/>
                  <a:gd name="T15" fmla="*/ 20 h 562"/>
                  <a:gd name="T16" fmla="*/ 215 w 300"/>
                  <a:gd name="T17" fmla="*/ 29 h 562"/>
                  <a:gd name="T18" fmla="*/ 210 w 300"/>
                  <a:gd name="T19" fmla="*/ 43 h 562"/>
                  <a:gd name="T20" fmla="*/ 239 w 300"/>
                  <a:gd name="T21" fmla="*/ 80 h 562"/>
                  <a:gd name="T22" fmla="*/ 242 w 300"/>
                  <a:gd name="T23" fmla="*/ 89 h 562"/>
                  <a:gd name="T24" fmla="*/ 249 w 300"/>
                  <a:gd name="T25" fmla="*/ 112 h 562"/>
                  <a:gd name="T26" fmla="*/ 242 w 300"/>
                  <a:gd name="T27" fmla="*/ 123 h 562"/>
                  <a:gd name="T28" fmla="*/ 242 w 300"/>
                  <a:gd name="T29" fmla="*/ 179 h 562"/>
                  <a:gd name="T30" fmla="*/ 252 w 300"/>
                  <a:gd name="T31" fmla="*/ 187 h 562"/>
                  <a:gd name="T32" fmla="*/ 247 w 300"/>
                  <a:gd name="T33" fmla="*/ 209 h 562"/>
                  <a:gd name="T34" fmla="*/ 243 w 300"/>
                  <a:gd name="T35" fmla="*/ 222 h 562"/>
                  <a:gd name="T36" fmla="*/ 218 w 300"/>
                  <a:gd name="T37" fmla="*/ 251 h 562"/>
                  <a:gd name="T38" fmla="*/ 228 w 300"/>
                  <a:gd name="T39" fmla="*/ 291 h 562"/>
                  <a:gd name="T40" fmla="*/ 233 w 300"/>
                  <a:gd name="T41" fmla="*/ 299 h 562"/>
                  <a:gd name="T42" fmla="*/ 223 w 300"/>
                  <a:gd name="T43" fmla="*/ 307 h 562"/>
                  <a:gd name="T44" fmla="*/ 188 w 300"/>
                  <a:gd name="T45" fmla="*/ 309 h 562"/>
                  <a:gd name="T46" fmla="*/ 177 w 300"/>
                  <a:gd name="T47" fmla="*/ 334 h 562"/>
                  <a:gd name="T48" fmla="*/ 175 w 300"/>
                  <a:gd name="T49" fmla="*/ 346 h 562"/>
                  <a:gd name="T50" fmla="*/ 166 w 300"/>
                  <a:gd name="T51" fmla="*/ 344 h 562"/>
                  <a:gd name="T52" fmla="*/ 153 w 300"/>
                  <a:gd name="T53" fmla="*/ 283 h 562"/>
                  <a:gd name="T54" fmla="*/ 36 w 300"/>
                  <a:gd name="T55" fmla="*/ 282 h 562"/>
                  <a:gd name="T56" fmla="*/ 4 w 300"/>
                  <a:gd name="T57" fmla="*/ 499 h 562"/>
                  <a:gd name="T58" fmla="*/ 2 w 300"/>
                  <a:gd name="T59" fmla="*/ 301 h 562"/>
                  <a:gd name="T60" fmla="*/ 2 w 300"/>
                  <a:gd name="T61" fmla="*/ 499 h 562"/>
                  <a:gd name="T62" fmla="*/ 43 w 300"/>
                  <a:gd name="T63" fmla="*/ 283 h 562"/>
                  <a:gd name="T64" fmla="*/ 147 w 300"/>
                  <a:gd name="T65" fmla="*/ 285 h 562"/>
                  <a:gd name="T66" fmla="*/ 156 w 300"/>
                  <a:gd name="T67" fmla="*/ 357 h 562"/>
                  <a:gd name="T68" fmla="*/ 188 w 300"/>
                  <a:gd name="T69" fmla="*/ 354 h 562"/>
                  <a:gd name="T70" fmla="*/ 183 w 300"/>
                  <a:gd name="T71" fmla="*/ 331 h 562"/>
                  <a:gd name="T72" fmla="*/ 213 w 300"/>
                  <a:gd name="T73" fmla="*/ 310 h 562"/>
                  <a:gd name="T74" fmla="*/ 230 w 300"/>
                  <a:gd name="T75" fmla="*/ 317 h 562"/>
                  <a:gd name="T76" fmla="*/ 232 w 300"/>
                  <a:gd name="T77" fmla="*/ 285 h 562"/>
                  <a:gd name="T78" fmla="*/ 224 w 300"/>
                  <a:gd name="T79" fmla="*/ 252 h 562"/>
                  <a:gd name="T80" fmla="*/ 257 w 300"/>
                  <a:gd name="T81" fmla="*/ 228 h 562"/>
                  <a:gd name="T82" fmla="*/ 254 w 300"/>
                  <a:gd name="T83" fmla="*/ 202 h 562"/>
                  <a:gd name="T84" fmla="*/ 246 w 300"/>
                  <a:gd name="T85" fmla="*/ 174 h 562"/>
                  <a:gd name="T86" fmla="*/ 245 w 300"/>
                  <a:gd name="T87" fmla="*/ 128 h 562"/>
                  <a:gd name="T88" fmla="*/ 252 w 300"/>
                  <a:gd name="T89" fmla="*/ 102 h 562"/>
                  <a:gd name="T90" fmla="*/ 252 w 300"/>
                  <a:gd name="T91" fmla="*/ 73 h 562"/>
                  <a:gd name="T92" fmla="*/ 223 w 300"/>
                  <a:gd name="T93" fmla="*/ 59 h 562"/>
                  <a:gd name="T94" fmla="*/ 218 w 300"/>
                  <a:gd name="T95" fmla="*/ 37 h 562"/>
                  <a:gd name="T96" fmla="*/ 205 w 300"/>
                  <a:gd name="T97" fmla="*/ 12 h 562"/>
                  <a:gd name="T98" fmla="*/ 190 w 300"/>
                  <a:gd name="T99" fmla="*/ 28 h 562"/>
                  <a:gd name="T100" fmla="*/ 156 w 300"/>
                  <a:gd name="T101" fmla="*/ 26 h 562"/>
                  <a:gd name="T102" fmla="*/ 150 w 300"/>
                  <a:gd name="T103" fmla="*/ 0 h 562"/>
                  <a:gd name="T104" fmla="*/ 117 w 300"/>
                  <a:gd name="T105" fmla="*/ 12 h 562"/>
                  <a:gd name="T106" fmla="*/ 132 w 300"/>
                  <a:gd name="T107" fmla="*/ 59 h 562"/>
                  <a:gd name="T108" fmla="*/ 81 w 300"/>
                  <a:gd name="T109" fmla="*/ 129 h 56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00" h="562">
                    <a:moveTo>
                      <a:pt x="4" y="562"/>
                    </a:moveTo>
                    <a:cubicBezTo>
                      <a:pt x="3" y="548"/>
                      <a:pt x="3" y="506"/>
                      <a:pt x="3" y="464"/>
                    </a:cubicBezTo>
                    <a:cubicBezTo>
                      <a:pt x="3" y="426"/>
                      <a:pt x="5" y="384"/>
                      <a:pt x="6" y="340"/>
                    </a:cubicBezTo>
                    <a:cubicBezTo>
                      <a:pt x="10" y="214"/>
                      <a:pt x="52" y="185"/>
                      <a:pt x="97" y="151"/>
                    </a:cubicBezTo>
                    <a:cubicBezTo>
                      <a:pt x="118" y="135"/>
                      <a:pt x="118" y="135"/>
                      <a:pt x="118" y="135"/>
                    </a:cubicBezTo>
                    <a:cubicBezTo>
                      <a:pt x="142" y="115"/>
                      <a:pt x="155" y="92"/>
                      <a:pt x="157" y="67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49"/>
                      <a:pt x="153" y="35"/>
                      <a:pt x="146" y="22"/>
                    </a:cubicBezTo>
                    <a:cubicBezTo>
                      <a:pt x="146" y="21"/>
                      <a:pt x="147" y="18"/>
                      <a:pt x="148" y="18"/>
                    </a:cubicBezTo>
                    <a:cubicBezTo>
                      <a:pt x="152" y="17"/>
                      <a:pt x="156" y="16"/>
                      <a:pt x="160" y="14"/>
                    </a:cubicBezTo>
                    <a:cubicBezTo>
                      <a:pt x="161" y="14"/>
                      <a:pt x="164" y="16"/>
                      <a:pt x="164" y="17"/>
                    </a:cubicBezTo>
                    <a:cubicBezTo>
                      <a:pt x="166" y="23"/>
                      <a:pt x="168" y="29"/>
                      <a:pt x="171" y="33"/>
                    </a:cubicBezTo>
                    <a:cubicBezTo>
                      <a:pt x="176" y="41"/>
                      <a:pt x="184" y="46"/>
                      <a:pt x="193" y="46"/>
                    </a:cubicBezTo>
                    <a:cubicBezTo>
                      <a:pt x="203" y="47"/>
                      <a:pt x="213" y="44"/>
                      <a:pt x="221" y="36"/>
                    </a:cubicBezTo>
                    <a:cubicBezTo>
                      <a:pt x="223" y="34"/>
                      <a:pt x="225" y="30"/>
                      <a:pt x="228" y="26"/>
                    </a:cubicBezTo>
                    <a:cubicBezTo>
                      <a:pt x="229" y="24"/>
                      <a:pt x="232" y="22"/>
                      <a:pt x="234" y="23"/>
                    </a:cubicBezTo>
                    <a:cubicBezTo>
                      <a:pt x="236" y="25"/>
                      <a:pt x="238" y="26"/>
                      <a:pt x="241" y="27"/>
                    </a:cubicBezTo>
                    <a:cubicBezTo>
                      <a:pt x="242" y="28"/>
                      <a:pt x="243" y="31"/>
                      <a:pt x="243" y="32"/>
                    </a:cubicBezTo>
                    <a:cubicBezTo>
                      <a:pt x="241" y="35"/>
                      <a:pt x="240" y="37"/>
                      <a:pt x="239" y="40"/>
                    </a:cubicBezTo>
                    <a:cubicBezTo>
                      <a:pt x="238" y="43"/>
                      <a:pt x="238" y="46"/>
                      <a:pt x="238" y="49"/>
                    </a:cubicBezTo>
                    <a:cubicBezTo>
                      <a:pt x="238" y="57"/>
                      <a:pt x="241" y="64"/>
                      <a:pt x="247" y="72"/>
                    </a:cubicBezTo>
                    <a:cubicBezTo>
                      <a:pt x="253" y="79"/>
                      <a:pt x="260" y="87"/>
                      <a:pt x="270" y="90"/>
                    </a:cubicBezTo>
                    <a:cubicBezTo>
                      <a:pt x="272" y="90"/>
                      <a:pt x="275" y="94"/>
                      <a:pt x="275" y="95"/>
                    </a:cubicBezTo>
                    <a:cubicBezTo>
                      <a:pt x="275" y="97"/>
                      <a:pt x="274" y="99"/>
                      <a:pt x="274" y="101"/>
                    </a:cubicBezTo>
                    <a:cubicBezTo>
                      <a:pt x="274" y="106"/>
                      <a:pt x="275" y="111"/>
                      <a:pt x="277" y="116"/>
                    </a:cubicBezTo>
                    <a:cubicBezTo>
                      <a:pt x="278" y="120"/>
                      <a:pt x="279" y="124"/>
                      <a:pt x="281" y="127"/>
                    </a:cubicBezTo>
                    <a:cubicBezTo>
                      <a:pt x="282" y="129"/>
                      <a:pt x="280" y="134"/>
                      <a:pt x="278" y="135"/>
                    </a:cubicBezTo>
                    <a:cubicBezTo>
                      <a:pt x="276" y="136"/>
                      <a:pt x="275" y="137"/>
                      <a:pt x="273" y="138"/>
                    </a:cubicBezTo>
                    <a:cubicBezTo>
                      <a:pt x="264" y="145"/>
                      <a:pt x="259" y="156"/>
                      <a:pt x="259" y="169"/>
                    </a:cubicBezTo>
                    <a:cubicBezTo>
                      <a:pt x="259" y="188"/>
                      <a:pt x="267" y="197"/>
                      <a:pt x="274" y="202"/>
                    </a:cubicBezTo>
                    <a:cubicBezTo>
                      <a:pt x="276" y="203"/>
                      <a:pt x="278" y="204"/>
                      <a:pt x="281" y="205"/>
                    </a:cubicBezTo>
                    <a:cubicBezTo>
                      <a:pt x="283" y="206"/>
                      <a:pt x="285" y="210"/>
                      <a:pt x="284" y="211"/>
                    </a:cubicBezTo>
                    <a:cubicBezTo>
                      <a:pt x="282" y="216"/>
                      <a:pt x="280" y="221"/>
                      <a:pt x="280" y="227"/>
                    </a:cubicBezTo>
                    <a:cubicBezTo>
                      <a:pt x="279" y="235"/>
                      <a:pt x="279" y="235"/>
                      <a:pt x="279" y="235"/>
                    </a:cubicBezTo>
                    <a:cubicBezTo>
                      <a:pt x="279" y="238"/>
                      <a:pt x="279" y="241"/>
                      <a:pt x="280" y="244"/>
                    </a:cubicBezTo>
                    <a:cubicBezTo>
                      <a:pt x="280" y="245"/>
                      <a:pt x="277" y="249"/>
                      <a:pt x="275" y="250"/>
                    </a:cubicBezTo>
                    <a:cubicBezTo>
                      <a:pt x="273" y="250"/>
                      <a:pt x="271" y="250"/>
                      <a:pt x="270" y="251"/>
                    </a:cubicBezTo>
                    <a:cubicBezTo>
                      <a:pt x="257" y="256"/>
                      <a:pt x="248" y="267"/>
                      <a:pt x="246" y="283"/>
                    </a:cubicBezTo>
                    <a:cubicBezTo>
                      <a:pt x="245" y="294"/>
                      <a:pt x="245" y="294"/>
                      <a:pt x="245" y="294"/>
                    </a:cubicBezTo>
                    <a:cubicBezTo>
                      <a:pt x="245" y="308"/>
                      <a:pt x="250" y="320"/>
                      <a:pt x="258" y="328"/>
                    </a:cubicBezTo>
                    <a:cubicBezTo>
                      <a:pt x="259" y="329"/>
                      <a:pt x="261" y="330"/>
                      <a:pt x="262" y="331"/>
                    </a:cubicBezTo>
                    <a:cubicBezTo>
                      <a:pt x="264" y="332"/>
                      <a:pt x="265" y="335"/>
                      <a:pt x="264" y="337"/>
                    </a:cubicBezTo>
                    <a:cubicBezTo>
                      <a:pt x="262" y="339"/>
                      <a:pt x="260" y="342"/>
                      <a:pt x="258" y="345"/>
                    </a:cubicBezTo>
                    <a:cubicBezTo>
                      <a:pt x="257" y="347"/>
                      <a:pt x="253" y="348"/>
                      <a:pt x="252" y="347"/>
                    </a:cubicBezTo>
                    <a:cubicBezTo>
                      <a:pt x="249" y="345"/>
                      <a:pt x="246" y="344"/>
                      <a:pt x="242" y="343"/>
                    </a:cubicBezTo>
                    <a:cubicBezTo>
                      <a:pt x="232" y="340"/>
                      <a:pt x="222" y="342"/>
                      <a:pt x="213" y="349"/>
                    </a:cubicBezTo>
                    <a:cubicBezTo>
                      <a:pt x="206" y="355"/>
                      <a:pt x="201" y="363"/>
                      <a:pt x="200" y="373"/>
                    </a:cubicBezTo>
                    <a:cubicBezTo>
                      <a:pt x="200" y="377"/>
                      <a:pt x="200" y="377"/>
                      <a:pt x="200" y="377"/>
                    </a:cubicBezTo>
                    <a:cubicBezTo>
                      <a:pt x="200" y="380"/>
                      <a:pt x="200" y="383"/>
                      <a:pt x="201" y="386"/>
                    </a:cubicBezTo>
                    <a:cubicBezTo>
                      <a:pt x="201" y="388"/>
                      <a:pt x="199" y="390"/>
                      <a:pt x="198" y="390"/>
                    </a:cubicBezTo>
                    <a:cubicBezTo>
                      <a:pt x="196" y="390"/>
                      <a:pt x="194" y="390"/>
                      <a:pt x="191" y="391"/>
                    </a:cubicBezTo>
                    <a:cubicBezTo>
                      <a:pt x="190" y="391"/>
                      <a:pt x="187" y="389"/>
                      <a:pt x="188" y="388"/>
                    </a:cubicBezTo>
                    <a:cubicBezTo>
                      <a:pt x="188" y="385"/>
                      <a:pt x="188" y="383"/>
                      <a:pt x="188" y="381"/>
                    </a:cubicBezTo>
                    <a:cubicBezTo>
                      <a:pt x="188" y="364"/>
                      <a:pt x="183" y="346"/>
                      <a:pt x="173" y="319"/>
                    </a:cubicBezTo>
                    <a:cubicBezTo>
                      <a:pt x="159" y="283"/>
                      <a:pt x="138" y="267"/>
                      <a:pt x="103" y="267"/>
                    </a:cubicBezTo>
                    <a:cubicBezTo>
                      <a:pt x="64" y="267"/>
                      <a:pt x="51" y="286"/>
                      <a:pt x="42" y="317"/>
                    </a:cubicBezTo>
                    <a:cubicBezTo>
                      <a:pt x="24" y="376"/>
                      <a:pt x="27" y="489"/>
                      <a:pt x="26" y="562"/>
                    </a:cubicBezTo>
                    <a:cubicBezTo>
                      <a:pt x="4" y="562"/>
                      <a:pt x="4" y="562"/>
                      <a:pt x="4" y="562"/>
                    </a:cubicBezTo>
                    <a:moveTo>
                      <a:pt x="92" y="145"/>
                    </a:moveTo>
                    <a:cubicBezTo>
                      <a:pt x="46" y="180"/>
                      <a:pt x="5" y="210"/>
                      <a:pt x="2" y="339"/>
                    </a:cubicBezTo>
                    <a:cubicBezTo>
                      <a:pt x="0" y="389"/>
                      <a:pt x="0" y="431"/>
                      <a:pt x="0" y="464"/>
                    </a:cubicBezTo>
                    <a:cubicBezTo>
                      <a:pt x="0" y="514"/>
                      <a:pt x="1" y="550"/>
                      <a:pt x="2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8" y="488"/>
                      <a:pt x="31" y="378"/>
                      <a:pt x="49" y="319"/>
                    </a:cubicBezTo>
                    <a:cubicBezTo>
                      <a:pt x="57" y="290"/>
                      <a:pt x="69" y="275"/>
                      <a:pt x="103" y="275"/>
                    </a:cubicBezTo>
                    <a:cubicBezTo>
                      <a:pt x="135" y="275"/>
                      <a:pt x="153" y="289"/>
                      <a:pt x="166" y="322"/>
                    </a:cubicBezTo>
                    <a:cubicBezTo>
                      <a:pt x="175" y="347"/>
                      <a:pt x="181" y="364"/>
                      <a:pt x="181" y="381"/>
                    </a:cubicBezTo>
                    <a:cubicBezTo>
                      <a:pt x="181" y="389"/>
                      <a:pt x="179" y="396"/>
                      <a:pt x="177" y="403"/>
                    </a:cubicBezTo>
                    <a:cubicBezTo>
                      <a:pt x="184" y="399"/>
                      <a:pt x="192" y="397"/>
                      <a:pt x="200" y="397"/>
                    </a:cubicBezTo>
                    <a:cubicBezTo>
                      <a:pt x="205" y="397"/>
                      <a:pt x="209" y="398"/>
                      <a:pt x="213" y="399"/>
                    </a:cubicBezTo>
                    <a:cubicBezTo>
                      <a:pt x="209" y="391"/>
                      <a:pt x="207" y="383"/>
                      <a:pt x="207" y="377"/>
                    </a:cubicBezTo>
                    <a:cubicBezTo>
                      <a:pt x="207" y="376"/>
                      <a:pt x="207" y="375"/>
                      <a:pt x="207" y="374"/>
                    </a:cubicBezTo>
                    <a:cubicBezTo>
                      <a:pt x="208" y="366"/>
                      <a:pt x="212" y="360"/>
                      <a:pt x="218" y="355"/>
                    </a:cubicBezTo>
                    <a:cubicBezTo>
                      <a:pt x="225" y="350"/>
                      <a:pt x="233" y="348"/>
                      <a:pt x="241" y="350"/>
                    </a:cubicBezTo>
                    <a:cubicBezTo>
                      <a:pt x="247" y="352"/>
                      <a:pt x="253" y="356"/>
                      <a:pt x="258" y="363"/>
                    </a:cubicBezTo>
                    <a:cubicBezTo>
                      <a:pt x="259" y="361"/>
                      <a:pt x="259" y="359"/>
                      <a:pt x="260" y="357"/>
                    </a:cubicBezTo>
                    <a:cubicBezTo>
                      <a:pt x="264" y="345"/>
                      <a:pt x="272" y="337"/>
                      <a:pt x="281" y="331"/>
                    </a:cubicBezTo>
                    <a:cubicBezTo>
                      <a:pt x="274" y="329"/>
                      <a:pt x="268" y="327"/>
                      <a:pt x="263" y="322"/>
                    </a:cubicBezTo>
                    <a:cubicBezTo>
                      <a:pt x="256" y="316"/>
                      <a:pt x="253" y="306"/>
                      <a:pt x="253" y="294"/>
                    </a:cubicBezTo>
                    <a:cubicBezTo>
                      <a:pt x="253" y="291"/>
                      <a:pt x="253" y="287"/>
                      <a:pt x="253" y="284"/>
                    </a:cubicBezTo>
                    <a:cubicBezTo>
                      <a:pt x="255" y="271"/>
                      <a:pt x="262" y="262"/>
                      <a:pt x="272" y="258"/>
                    </a:cubicBezTo>
                    <a:cubicBezTo>
                      <a:pt x="278" y="256"/>
                      <a:pt x="285" y="255"/>
                      <a:pt x="291" y="257"/>
                    </a:cubicBezTo>
                    <a:cubicBezTo>
                      <a:pt x="288" y="250"/>
                      <a:pt x="286" y="242"/>
                      <a:pt x="286" y="235"/>
                    </a:cubicBezTo>
                    <a:cubicBezTo>
                      <a:pt x="286" y="233"/>
                      <a:pt x="286" y="230"/>
                      <a:pt x="287" y="228"/>
                    </a:cubicBezTo>
                    <a:cubicBezTo>
                      <a:pt x="288" y="217"/>
                      <a:pt x="292" y="208"/>
                      <a:pt x="300" y="200"/>
                    </a:cubicBezTo>
                    <a:cubicBezTo>
                      <a:pt x="292" y="201"/>
                      <a:pt x="284" y="200"/>
                      <a:pt x="278" y="196"/>
                    </a:cubicBezTo>
                    <a:cubicBezTo>
                      <a:pt x="270" y="191"/>
                      <a:pt x="266" y="182"/>
                      <a:pt x="266" y="169"/>
                    </a:cubicBezTo>
                    <a:cubicBezTo>
                      <a:pt x="266" y="158"/>
                      <a:pt x="270" y="149"/>
                      <a:pt x="277" y="144"/>
                    </a:cubicBezTo>
                    <a:cubicBezTo>
                      <a:pt x="283" y="140"/>
                      <a:pt x="290" y="138"/>
                      <a:pt x="297" y="137"/>
                    </a:cubicBezTo>
                    <a:cubicBezTo>
                      <a:pt x="291" y="131"/>
                      <a:pt x="286" y="123"/>
                      <a:pt x="284" y="114"/>
                    </a:cubicBezTo>
                    <a:cubicBezTo>
                      <a:pt x="282" y="110"/>
                      <a:pt x="282" y="105"/>
                      <a:pt x="282" y="101"/>
                    </a:cubicBezTo>
                    <a:cubicBezTo>
                      <a:pt x="282" y="94"/>
                      <a:pt x="283" y="88"/>
                      <a:pt x="285" y="82"/>
                    </a:cubicBezTo>
                    <a:cubicBezTo>
                      <a:pt x="282" y="83"/>
                      <a:pt x="280" y="84"/>
                      <a:pt x="277" y="84"/>
                    </a:cubicBezTo>
                    <a:cubicBezTo>
                      <a:pt x="267" y="83"/>
                      <a:pt x="259" y="75"/>
                      <a:pt x="252" y="67"/>
                    </a:cubicBezTo>
                    <a:cubicBezTo>
                      <a:pt x="247" y="61"/>
                      <a:pt x="245" y="55"/>
                      <a:pt x="245" y="49"/>
                    </a:cubicBezTo>
                    <a:cubicBezTo>
                      <a:pt x="245" y="47"/>
                      <a:pt x="245" y="44"/>
                      <a:pt x="246" y="42"/>
                    </a:cubicBezTo>
                    <a:cubicBezTo>
                      <a:pt x="248" y="36"/>
                      <a:pt x="252" y="31"/>
                      <a:pt x="259" y="26"/>
                    </a:cubicBezTo>
                    <a:cubicBezTo>
                      <a:pt x="249" y="24"/>
                      <a:pt x="240" y="20"/>
                      <a:pt x="232" y="13"/>
                    </a:cubicBezTo>
                    <a:cubicBezTo>
                      <a:pt x="230" y="11"/>
                      <a:pt x="228" y="9"/>
                      <a:pt x="227" y="7"/>
                    </a:cubicBezTo>
                    <a:cubicBezTo>
                      <a:pt x="224" y="19"/>
                      <a:pt x="220" y="26"/>
                      <a:pt x="215" y="31"/>
                    </a:cubicBezTo>
                    <a:cubicBezTo>
                      <a:pt x="209" y="37"/>
                      <a:pt x="202" y="40"/>
                      <a:pt x="193" y="39"/>
                    </a:cubicBezTo>
                    <a:cubicBezTo>
                      <a:pt x="187" y="39"/>
                      <a:pt x="181" y="35"/>
                      <a:pt x="177" y="29"/>
                    </a:cubicBezTo>
                    <a:cubicBezTo>
                      <a:pt x="172" y="23"/>
                      <a:pt x="170" y="13"/>
                      <a:pt x="170" y="2"/>
                    </a:cubicBezTo>
                    <a:cubicBezTo>
                      <a:pt x="170" y="1"/>
                      <a:pt x="170" y="0"/>
                      <a:pt x="170" y="0"/>
                    </a:cubicBezTo>
                    <a:cubicBezTo>
                      <a:pt x="166" y="3"/>
                      <a:pt x="162" y="6"/>
                      <a:pt x="157" y="8"/>
                    </a:cubicBezTo>
                    <a:cubicBezTo>
                      <a:pt x="149" y="11"/>
                      <a:pt x="141" y="12"/>
                      <a:pt x="132" y="12"/>
                    </a:cubicBezTo>
                    <a:cubicBezTo>
                      <a:pt x="141" y="24"/>
                      <a:pt x="150" y="42"/>
                      <a:pt x="150" y="63"/>
                    </a:cubicBezTo>
                    <a:cubicBezTo>
                      <a:pt x="150" y="64"/>
                      <a:pt x="150" y="65"/>
                      <a:pt x="149" y="66"/>
                    </a:cubicBezTo>
                    <a:cubicBezTo>
                      <a:pt x="148" y="90"/>
                      <a:pt x="136" y="111"/>
                      <a:pt x="113" y="129"/>
                    </a:cubicBezTo>
                    <a:cubicBezTo>
                      <a:pt x="92" y="145"/>
                      <a:pt x="92" y="145"/>
                      <a:pt x="92" y="145"/>
                    </a:cubicBezTo>
                  </a:path>
                </a:pathLst>
              </a:custGeom>
              <a:solidFill>
                <a:srgbClr val="B87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6" name="Freeform 39">
                <a:extLst>
                  <a:ext uri="{FF2B5EF4-FFF2-40B4-BE49-F238E27FC236}">
                    <a16:creationId xmlns:a16="http://schemas.microsoft.com/office/drawing/2014/main" id="{109425A2-F22B-49BB-AC68-5193B09B4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730"/>
                <a:ext cx="457" cy="727"/>
              </a:xfrm>
              <a:custGeom>
                <a:avLst/>
                <a:gdLst>
                  <a:gd name="T0" fmla="*/ 352 w 475"/>
                  <a:gd name="T1" fmla="*/ 153 h 758"/>
                  <a:gd name="T2" fmla="*/ 140 w 475"/>
                  <a:gd name="T3" fmla="*/ 1 h 758"/>
                  <a:gd name="T4" fmla="*/ 80 w 475"/>
                  <a:gd name="T5" fmla="*/ 226 h 758"/>
                  <a:gd name="T6" fmla="*/ 113 w 475"/>
                  <a:gd name="T7" fmla="*/ 140 h 758"/>
                  <a:gd name="T8" fmla="*/ 115 w 475"/>
                  <a:gd name="T9" fmla="*/ 66 h 758"/>
                  <a:gd name="T10" fmla="*/ 178 w 475"/>
                  <a:gd name="T11" fmla="*/ 89 h 758"/>
                  <a:gd name="T12" fmla="*/ 171 w 475"/>
                  <a:gd name="T13" fmla="*/ 119 h 758"/>
                  <a:gd name="T14" fmla="*/ 184 w 475"/>
                  <a:gd name="T15" fmla="*/ 169 h 758"/>
                  <a:gd name="T16" fmla="*/ 209 w 475"/>
                  <a:gd name="T17" fmla="*/ 119 h 758"/>
                  <a:gd name="T18" fmla="*/ 212 w 475"/>
                  <a:gd name="T19" fmla="*/ 88 h 758"/>
                  <a:gd name="T20" fmla="*/ 279 w 475"/>
                  <a:gd name="T21" fmla="*/ 86 h 758"/>
                  <a:gd name="T22" fmla="*/ 271 w 475"/>
                  <a:gd name="T23" fmla="*/ 154 h 758"/>
                  <a:gd name="T24" fmla="*/ 241 w 475"/>
                  <a:gd name="T25" fmla="*/ 195 h 758"/>
                  <a:gd name="T26" fmla="*/ 290 w 475"/>
                  <a:gd name="T27" fmla="*/ 187 h 758"/>
                  <a:gd name="T28" fmla="*/ 349 w 475"/>
                  <a:gd name="T29" fmla="*/ 216 h 758"/>
                  <a:gd name="T30" fmla="*/ 317 w 475"/>
                  <a:gd name="T31" fmla="*/ 274 h 758"/>
                  <a:gd name="T32" fmla="*/ 254 w 475"/>
                  <a:gd name="T33" fmla="*/ 289 h 758"/>
                  <a:gd name="T34" fmla="*/ 309 w 475"/>
                  <a:gd name="T35" fmla="*/ 303 h 758"/>
                  <a:gd name="T36" fmla="*/ 316 w 475"/>
                  <a:gd name="T37" fmla="*/ 300 h 758"/>
                  <a:gd name="T38" fmla="*/ 354 w 475"/>
                  <a:gd name="T39" fmla="*/ 352 h 758"/>
                  <a:gd name="T40" fmla="*/ 291 w 475"/>
                  <a:gd name="T41" fmla="*/ 383 h 758"/>
                  <a:gd name="T42" fmla="*/ 243 w 475"/>
                  <a:gd name="T43" fmla="*/ 391 h 758"/>
                  <a:gd name="T44" fmla="*/ 294 w 475"/>
                  <a:gd name="T45" fmla="*/ 425 h 758"/>
                  <a:gd name="T46" fmla="*/ 327 w 475"/>
                  <a:gd name="T47" fmla="*/ 484 h 758"/>
                  <a:gd name="T48" fmla="*/ 267 w 475"/>
                  <a:gd name="T49" fmla="*/ 512 h 758"/>
                  <a:gd name="T50" fmla="*/ 247 w 475"/>
                  <a:gd name="T51" fmla="*/ 480 h 758"/>
                  <a:gd name="T52" fmla="*/ 221 w 475"/>
                  <a:gd name="T53" fmla="*/ 507 h 758"/>
                  <a:gd name="T54" fmla="*/ 237 w 475"/>
                  <a:gd name="T55" fmla="*/ 530 h 758"/>
                  <a:gd name="T56" fmla="*/ 190 w 475"/>
                  <a:gd name="T57" fmla="*/ 577 h 758"/>
                  <a:gd name="T58" fmla="*/ 150 w 475"/>
                  <a:gd name="T59" fmla="*/ 521 h 758"/>
                  <a:gd name="T60" fmla="*/ 166 w 475"/>
                  <a:gd name="T61" fmla="*/ 479 h 758"/>
                  <a:gd name="T62" fmla="*/ 58 w 475"/>
                  <a:gd name="T63" fmla="*/ 541 h 758"/>
                  <a:gd name="T64" fmla="*/ 378 w 475"/>
                  <a:gd name="T65" fmla="*/ 487 h 758"/>
                  <a:gd name="T66" fmla="*/ 406 w 475"/>
                  <a:gd name="T67" fmla="*/ 279 h 75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75" h="758">
                    <a:moveTo>
                      <a:pt x="456" y="316"/>
                    </a:moveTo>
                    <a:cubicBezTo>
                      <a:pt x="436" y="219"/>
                      <a:pt x="408" y="191"/>
                      <a:pt x="395" y="174"/>
                    </a:cubicBezTo>
                    <a:cubicBezTo>
                      <a:pt x="381" y="158"/>
                      <a:pt x="401" y="148"/>
                      <a:pt x="356" y="84"/>
                    </a:cubicBezTo>
                    <a:cubicBezTo>
                      <a:pt x="310" y="21"/>
                      <a:pt x="237" y="0"/>
                      <a:pt x="158" y="1"/>
                    </a:cubicBezTo>
                    <a:cubicBezTo>
                      <a:pt x="92" y="2"/>
                      <a:pt x="14" y="51"/>
                      <a:pt x="7" y="152"/>
                    </a:cubicBezTo>
                    <a:cubicBezTo>
                      <a:pt x="0" y="253"/>
                      <a:pt x="65" y="258"/>
                      <a:pt x="89" y="256"/>
                    </a:cubicBezTo>
                    <a:cubicBezTo>
                      <a:pt x="112" y="255"/>
                      <a:pt x="162" y="236"/>
                      <a:pt x="145" y="181"/>
                    </a:cubicBezTo>
                    <a:cubicBezTo>
                      <a:pt x="140" y="173"/>
                      <a:pt x="134" y="165"/>
                      <a:pt x="127" y="159"/>
                    </a:cubicBezTo>
                    <a:cubicBezTo>
                      <a:pt x="119" y="155"/>
                      <a:pt x="111" y="150"/>
                      <a:pt x="103" y="144"/>
                    </a:cubicBezTo>
                    <a:cubicBezTo>
                      <a:pt x="81" y="128"/>
                      <a:pt x="85" y="95"/>
                      <a:pt x="130" y="75"/>
                    </a:cubicBezTo>
                    <a:cubicBezTo>
                      <a:pt x="130" y="75"/>
                      <a:pt x="130" y="75"/>
                      <a:pt x="130" y="75"/>
                    </a:cubicBezTo>
                    <a:cubicBezTo>
                      <a:pt x="175" y="55"/>
                      <a:pt x="203" y="74"/>
                      <a:pt x="200" y="101"/>
                    </a:cubicBezTo>
                    <a:cubicBezTo>
                      <a:pt x="199" y="114"/>
                      <a:pt x="196" y="125"/>
                      <a:pt x="192" y="134"/>
                    </a:cubicBezTo>
                    <a:cubicBezTo>
                      <a:pt x="192" y="134"/>
                      <a:pt x="192" y="134"/>
                      <a:pt x="192" y="134"/>
                    </a:cubicBezTo>
                    <a:cubicBezTo>
                      <a:pt x="193" y="134"/>
                      <a:pt x="193" y="134"/>
                      <a:pt x="193" y="134"/>
                    </a:cubicBezTo>
                    <a:cubicBezTo>
                      <a:pt x="185" y="163"/>
                      <a:pt x="190" y="190"/>
                      <a:pt x="207" y="191"/>
                    </a:cubicBezTo>
                    <a:cubicBezTo>
                      <a:pt x="223" y="192"/>
                      <a:pt x="239" y="176"/>
                      <a:pt x="234" y="134"/>
                    </a:cubicBezTo>
                    <a:cubicBezTo>
                      <a:pt x="235" y="134"/>
                      <a:pt x="235" y="134"/>
                      <a:pt x="235" y="134"/>
                    </a:cubicBezTo>
                    <a:cubicBezTo>
                      <a:pt x="235" y="134"/>
                      <a:pt x="235" y="134"/>
                      <a:pt x="235" y="134"/>
                    </a:cubicBezTo>
                    <a:cubicBezTo>
                      <a:pt x="234" y="124"/>
                      <a:pt x="235" y="113"/>
                      <a:pt x="238" y="100"/>
                    </a:cubicBezTo>
                    <a:cubicBezTo>
                      <a:pt x="244" y="73"/>
                      <a:pt x="276" y="64"/>
                      <a:pt x="312" y="97"/>
                    </a:cubicBezTo>
                    <a:cubicBezTo>
                      <a:pt x="313" y="98"/>
                      <a:pt x="313" y="98"/>
                      <a:pt x="313" y="98"/>
                    </a:cubicBezTo>
                    <a:cubicBezTo>
                      <a:pt x="349" y="131"/>
                      <a:pt x="343" y="163"/>
                      <a:pt x="316" y="172"/>
                    </a:cubicBezTo>
                    <a:cubicBezTo>
                      <a:pt x="312" y="173"/>
                      <a:pt x="308" y="174"/>
                      <a:pt x="305" y="175"/>
                    </a:cubicBezTo>
                    <a:cubicBezTo>
                      <a:pt x="305" y="176"/>
                      <a:pt x="305" y="176"/>
                      <a:pt x="305" y="176"/>
                    </a:cubicBezTo>
                    <a:cubicBezTo>
                      <a:pt x="277" y="184"/>
                      <a:pt x="252" y="199"/>
                      <a:pt x="270" y="221"/>
                    </a:cubicBezTo>
                    <a:cubicBezTo>
                      <a:pt x="288" y="244"/>
                      <a:pt x="298" y="239"/>
                      <a:pt x="325" y="212"/>
                    </a:cubicBezTo>
                    <a:cubicBezTo>
                      <a:pt x="325" y="212"/>
                      <a:pt x="325" y="212"/>
                      <a:pt x="325" y="212"/>
                    </a:cubicBezTo>
                    <a:cubicBezTo>
                      <a:pt x="326" y="211"/>
                      <a:pt x="327" y="210"/>
                      <a:pt x="328" y="209"/>
                    </a:cubicBezTo>
                    <a:cubicBezTo>
                      <a:pt x="347" y="189"/>
                      <a:pt x="379" y="198"/>
                      <a:pt x="392" y="245"/>
                    </a:cubicBezTo>
                    <a:cubicBezTo>
                      <a:pt x="393" y="246"/>
                      <a:pt x="393" y="246"/>
                      <a:pt x="393" y="246"/>
                    </a:cubicBezTo>
                    <a:cubicBezTo>
                      <a:pt x="406" y="293"/>
                      <a:pt x="383" y="317"/>
                      <a:pt x="357" y="311"/>
                    </a:cubicBezTo>
                    <a:cubicBezTo>
                      <a:pt x="351" y="309"/>
                      <a:pt x="345" y="308"/>
                      <a:pt x="339" y="306"/>
                    </a:cubicBezTo>
                    <a:cubicBezTo>
                      <a:pt x="318" y="299"/>
                      <a:pt x="285" y="296"/>
                      <a:pt x="285" y="327"/>
                    </a:cubicBezTo>
                    <a:cubicBezTo>
                      <a:pt x="285" y="362"/>
                      <a:pt x="321" y="354"/>
                      <a:pt x="347" y="342"/>
                    </a:cubicBezTo>
                    <a:cubicBezTo>
                      <a:pt x="347" y="343"/>
                      <a:pt x="347" y="343"/>
                      <a:pt x="347" y="343"/>
                    </a:cubicBezTo>
                    <a:cubicBezTo>
                      <a:pt x="346" y="343"/>
                      <a:pt x="346" y="343"/>
                      <a:pt x="346" y="343"/>
                    </a:cubicBezTo>
                    <a:cubicBezTo>
                      <a:pt x="349" y="342"/>
                      <a:pt x="351" y="341"/>
                      <a:pt x="354" y="340"/>
                    </a:cubicBezTo>
                    <a:cubicBezTo>
                      <a:pt x="379" y="329"/>
                      <a:pt x="405" y="350"/>
                      <a:pt x="398" y="399"/>
                    </a:cubicBezTo>
                    <a:cubicBezTo>
                      <a:pt x="398" y="399"/>
                      <a:pt x="398" y="399"/>
                      <a:pt x="398" y="399"/>
                    </a:cubicBezTo>
                    <a:cubicBezTo>
                      <a:pt x="392" y="448"/>
                      <a:pt x="361" y="462"/>
                      <a:pt x="339" y="445"/>
                    </a:cubicBezTo>
                    <a:cubicBezTo>
                      <a:pt x="335" y="441"/>
                      <a:pt x="330" y="438"/>
                      <a:pt x="326" y="434"/>
                    </a:cubicBezTo>
                    <a:cubicBezTo>
                      <a:pt x="326" y="434"/>
                      <a:pt x="326" y="434"/>
                      <a:pt x="326" y="434"/>
                    </a:cubicBezTo>
                    <a:cubicBezTo>
                      <a:pt x="300" y="411"/>
                      <a:pt x="276" y="419"/>
                      <a:pt x="273" y="443"/>
                    </a:cubicBezTo>
                    <a:cubicBezTo>
                      <a:pt x="269" y="466"/>
                      <a:pt x="275" y="493"/>
                      <a:pt x="331" y="482"/>
                    </a:cubicBezTo>
                    <a:cubicBezTo>
                      <a:pt x="331" y="482"/>
                      <a:pt x="331" y="482"/>
                      <a:pt x="331" y="482"/>
                    </a:cubicBezTo>
                    <a:cubicBezTo>
                      <a:pt x="333" y="482"/>
                      <a:pt x="334" y="481"/>
                      <a:pt x="335" y="481"/>
                    </a:cubicBezTo>
                    <a:cubicBezTo>
                      <a:pt x="362" y="476"/>
                      <a:pt x="383" y="502"/>
                      <a:pt x="367" y="549"/>
                    </a:cubicBezTo>
                    <a:cubicBezTo>
                      <a:pt x="367" y="549"/>
                      <a:pt x="367" y="549"/>
                      <a:pt x="367" y="549"/>
                    </a:cubicBezTo>
                    <a:cubicBezTo>
                      <a:pt x="350" y="595"/>
                      <a:pt x="318" y="602"/>
                      <a:pt x="299" y="581"/>
                    </a:cubicBezTo>
                    <a:cubicBezTo>
                      <a:pt x="289" y="569"/>
                      <a:pt x="281" y="556"/>
                      <a:pt x="277" y="543"/>
                    </a:cubicBezTo>
                    <a:cubicBezTo>
                      <a:pt x="277" y="543"/>
                      <a:pt x="277" y="543"/>
                      <a:pt x="277" y="543"/>
                    </a:cubicBezTo>
                    <a:cubicBezTo>
                      <a:pt x="266" y="517"/>
                      <a:pt x="250" y="506"/>
                      <a:pt x="234" y="518"/>
                    </a:cubicBezTo>
                    <a:cubicBezTo>
                      <a:pt x="218" y="531"/>
                      <a:pt x="230" y="557"/>
                      <a:pt x="248" y="576"/>
                    </a:cubicBezTo>
                    <a:cubicBezTo>
                      <a:pt x="247" y="576"/>
                      <a:pt x="247" y="576"/>
                      <a:pt x="247" y="576"/>
                    </a:cubicBezTo>
                    <a:cubicBezTo>
                      <a:pt x="254" y="583"/>
                      <a:pt x="261" y="592"/>
                      <a:pt x="266" y="602"/>
                    </a:cubicBezTo>
                    <a:cubicBezTo>
                      <a:pt x="280" y="626"/>
                      <a:pt x="263" y="654"/>
                      <a:pt x="214" y="655"/>
                    </a:cubicBezTo>
                    <a:cubicBezTo>
                      <a:pt x="213" y="655"/>
                      <a:pt x="213" y="655"/>
                      <a:pt x="213" y="655"/>
                    </a:cubicBezTo>
                    <a:cubicBezTo>
                      <a:pt x="164" y="655"/>
                      <a:pt x="147" y="627"/>
                      <a:pt x="160" y="603"/>
                    </a:cubicBezTo>
                    <a:cubicBezTo>
                      <a:pt x="163" y="598"/>
                      <a:pt x="165" y="594"/>
                      <a:pt x="168" y="590"/>
                    </a:cubicBezTo>
                    <a:cubicBezTo>
                      <a:pt x="167" y="590"/>
                      <a:pt x="167" y="590"/>
                      <a:pt x="167" y="590"/>
                    </a:cubicBezTo>
                    <a:cubicBezTo>
                      <a:pt x="180" y="572"/>
                      <a:pt x="186" y="558"/>
                      <a:pt x="187" y="542"/>
                    </a:cubicBezTo>
                    <a:cubicBezTo>
                      <a:pt x="187" y="543"/>
                      <a:pt x="187" y="543"/>
                      <a:pt x="187" y="543"/>
                    </a:cubicBezTo>
                    <a:cubicBezTo>
                      <a:pt x="184" y="477"/>
                      <a:pt x="48" y="491"/>
                      <a:pt x="64" y="613"/>
                    </a:cubicBezTo>
                    <a:cubicBezTo>
                      <a:pt x="71" y="663"/>
                      <a:pt x="107" y="716"/>
                      <a:pt x="194" y="730"/>
                    </a:cubicBezTo>
                    <a:cubicBezTo>
                      <a:pt x="368" y="758"/>
                      <a:pt x="421" y="569"/>
                      <a:pt x="424" y="553"/>
                    </a:cubicBezTo>
                    <a:cubicBezTo>
                      <a:pt x="426" y="536"/>
                      <a:pt x="436" y="528"/>
                      <a:pt x="446" y="501"/>
                    </a:cubicBezTo>
                    <a:cubicBezTo>
                      <a:pt x="456" y="475"/>
                      <a:pt x="475" y="413"/>
                      <a:pt x="456" y="316"/>
                    </a:cubicBezTo>
                  </a:path>
                </a:pathLst>
              </a:custGeom>
              <a:solidFill>
                <a:srgbClr val="DCA1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7" name="Freeform 40">
                <a:extLst>
                  <a:ext uri="{FF2B5EF4-FFF2-40B4-BE49-F238E27FC236}">
                    <a16:creationId xmlns:a16="http://schemas.microsoft.com/office/drawing/2014/main" id="{0C0C78CE-11B1-4EA7-9158-AB346E76D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234"/>
                <a:ext cx="133" cy="193"/>
              </a:xfrm>
              <a:custGeom>
                <a:avLst/>
                <a:gdLst>
                  <a:gd name="T0" fmla="*/ 122 w 139"/>
                  <a:gd name="T1" fmla="*/ 178 h 201"/>
                  <a:gd name="T2" fmla="*/ 9 w 139"/>
                  <a:gd name="T3" fmla="*/ 74 h 201"/>
                  <a:gd name="T4" fmla="*/ 27 w 139"/>
                  <a:gd name="T5" fmla="*/ 0 h 201"/>
                  <a:gd name="T6" fmla="*/ 41 w 139"/>
                  <a:gd name="T7" fmla="*/ 128 h 201"/>
                  <a:gd name="T8" fmla="*/ 122 w 139"/>
                  <a:gd name="T9" fmla="*/ 178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201">
                    <a:moveTo>
                      <a:pt x="139" y="201"/>
                    </a:moveTo>
                    <a:cubicBezTo>
                      <a:pt x="52" y="187"/>
                      <a:pt x="16" y="134"/>
                      <a:pt x="9" y="83"/>
                    </a:cubicBezTo>
                    <a:cubicBezTo>
                      <a:pt x="4" y="45"/>
                      <a:pt x="14" y="18"/>
                      <a:pt x="30" y="0"/>
                    </a:cubicBezTo>
                    <a:cubicBezTo>
                      <a:pt x="16" y="34"/>
                      <a:pt x="0" y="85"/>
                      <a:pt x="47" y="145"/>
                    </a:cubicBezTo>
                    <a:cubicBezTo>
                      <a:pt x="89" y="196"/>
                      <a:pt x="139" y="201"/>
                      <a:pt x="139" y="201"/>
                    </a:cubicBezTo>
                  </a:path>
                </a:pathLst>
              </a:custGeom>
              <a:solidFill>
                <a:srgbClr val="CC75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8" name="Freeform 41">
                <a:extLst>
                  <a:ext uri="{FF2B5EF4-FFF2-40B4-BE49-F238E27FC236}">
                    <a16:creationId xmlns:a16="http://schemas.microsoft.com/office/drawing/2014/main" id="{E3403C0B-947B-4D06-9367-478D949E9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737"/>
                <a:ext cx="185" cy="116"/>
              </a:xfrm>
              <a:custGeom>
                <a:avLst/>
                <a:gdLst>
                  <a:gd name="T0" fmla="*/ 172 w 192"/>
                  <a:gd name="T1" fmla="*/ 108 h 120"/>
                  <a:gd name="T2" fmla="*/ 0 w 192"/>
                  <a:gd name="T3" fmla="*/ 0 h 120"/>
                  <a:gd name="T4" fmla="*/ 172 w 192"/>
                  <a:gd name="T5" fmla="*/ 108 h 1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2" h="120">
                    <a:moveTo>
                      <a:pt x="192" y="120"/>
                    </a:moveTo>
                    <a:cubicBezTo>
                      <a:pt x="178" y="86"/>
                      <a:pt x="125" y="3"/>
                      <a:pt x="0" y="0"/>
                    </a:cubicBezTo>
                    <a:cubicBezTo>
                      <a:pt x="53" y="12"/>
                      <a:pt x="123" y="29"/>
                      <a:pt x="192" y="120"/>
                    </a:cubicBezTo>
                  </a:path>
                </a:pathLst>
              </a:custGeom>
              <a:solidFill>
                <a:srgbClr val="ED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9" name="Freeform 42">
                <a:extLst>
                  <a:ext uri="{FF2B5EF4-FFF2-40B4-BE49-F238E27FC236}">
                    <a16:creationId xmlns:a16="http://schemas.microsoft.com/office/drawing/2014/main" id="{7D6A8209-EBDB-435A-AA6C-B21BBFD50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922"/>
                <a:ext cx="59" cy="230"/>
              </a:xfrm>
              <a:custGeom>
                <a:avLst/>
                <a:gdLst>
                  <a:gd name="T0" fmla="*/ 0 w 62"/>
                  <a:gd name="T1" fmla="*/ 0 h 240"/>
                  <a:gd name="T2" fmla="*/ 44 w 62"/>
                  <a:gd name="T3" fmla="*/ 211 h 240"/>
                  <a:gd name="T4" fmla="*/ 0 w 62"/>
                  <a:gd name="T5" fmla="*/ 0 h 2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240">
                    <a:moveTo>
                      <a:pt x="0" y="0"/>
                    </a:moveTo>
                    <a:cubicBezTo>
                      <a:pt x="16" y="17"/>
                      <a:pt x="62" y="128"/>
                      <a:pt x="50" y="240"/>
                    </a:cubicBezTo>
                    <a:cubicBezTo>
                      <a:pt x="50" y="203"/>
                      <a:pt x="29" y="51"/>
                      <a:pt x="0" y="0"/>
                    </a:cubicBezTo>
                  </a:path>
                </a:pathLst>
              </a:custGeom>
              <a:solidFill>
                <a:srgbClr val="ED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0" name="Freeform 43">
                <a:extLst>
                  <a:ext uri="{FF2B5EF4-FFF2-40B4-BE49-F238E27FC236}">
                    <a16:creationId xmlns:a16="http://schemas.microsoft.com/office/drawing/2014/main" id="{6334DB21-28BF-43A7-91D8-6D401E508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1276"/>
                <a:ext cx="143" cy="150"/>
              </a:xfrm>
              <a:custGeom>
                <a:avLst/>
                <a:gdLst>
                  <a:gd name="T0" fmla="*/ 76 w 149"/>
                  <a:gd name="T1" fmla="*/ 84 h 157"/>
                  <a:gd name="T2" fmla="*/ 131 w 149"/>
                  <a:gd name="T3" fmla="*/ 0 h 157"/>
                  <a:gd name="T4" fmla="*/ 0 w 149"/>
                  <a:gd name="T5" fmla="*/ 137 h 157"/>
                  <a:gd name="T6" fmla="*/ 76 w 149"/>
                  <a:gd name="T7" fmla="*/ 84 h 1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9" h="157">
                    <a:moveTo>
                      <a:pt x="85" y="96"/>
                    </a:moveTo>
                    <a:cubicBezTo>
                      <a:pt x="117" y="67"/>
                      <a:pt x="139" y="33"/>
                      <a:pt x="149" y="0"/>
                    </a:cubicBezTo>
                    <a:cubicBezTo>
                      <a:pt x="145" y="29"/>
                      <a:pt x="99" y="130"/>
                      <a:pt x="0" y="157"/>
                    </a:cubicBezTo>
                    <a:cubicBezTo>
                      <a:pt x="38" y="141"/>
                      <a:pt x="62" y="119"/>
                      <a:pt x="85" y="96"/>
                    </a:cubicBezTo>
                  </a:path>
                </a:pathLst>
              </a:custGeom>
              <a:solidFill>
                <a:srgbClr val="ED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1" name="Freeform 44">
                <a:extLst>
                  <a:ext uri="{FF2B5EF4-FFF2-40B4-BE49-F238E27FC236}">
                    <a16:creationId xmlns:a16="http://schemas.microsoft.com/office/drawing/2014/main" id="{6CA6A1A9-11E6-4EAD-B0D6-5A311AAAA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214"/>
                <a:ext cx="67" cy="40"/>
              </a:xfrm>
              <a:custGeom>
                <a:avLst/>
                <a:gdLst>
                  <a:gd name="T0" fmla="*/ 61 w 70"/>
                  <a:gd name="T1" fmla="*/ 38 h 41"/>
                  <a:gd name="T2" fmla="*/ 0 w 70"/>
                  <a:gd name="T3" fmla="*/ 11 h 41"/>
                  <a:gd name="T4" fmla="*/ 61 w 70"/>
                  <a:gd name="T5" fmla="*/ 38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41">
                    <a:moveTo>
                      <a:pt x="70" y="41"/>
                    </a:moveTo>
                    <a:cubicBezTo>
                      <a:pt x="66" y="7"/>
                      <a:pt x="23" y="0"/>
                      <a:pt x="0" y="11"/>
                    </a:cubicBezTo>
                    <a:cubicBezTo>
                      <a:pt x="13" y="7"/>
                      <a:pt x="55" y="9"/>
                      <a:pt x="70" y="41"/>
                    </a:cubicBezTo>
                  </a:path>
                </a:pathLst>
              </a:custGeom>
              <a:solidFill>
                <a:srgbClr val="E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2" name="Freeform 45">
                <a:extLst>
                  <a:ext uri="{FF2B5EF4-FFF2-40B4-BE49-F238E27FC236}">
                    <a16:creationId xmlns:a16="http://schemas.microsoft.com/office/drawing/2014/main" id="{7CD51566-8430-438C-996F-21F4553D2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911"/>
                <a:ext cx="65" cy="58"/>
              </a:xfrm>
              <a:custGeom>
                <a:avLst/>
                <a:gdLst>
                  <a:gd name="T0" fmla="*/ 0 w 67"/>
                  <a:gd name="T1" fmla="*/ 54 h 60"/>
                  <a:gd name="T2" fmla="*/ 58 w 67"/>
                  <a:gd name="T3" fmla="*/ 0 h 60"/>
                  <a:gd name="T4" fmla="*/ 0 w 67"/>
                  <a:gd name="T5" fmla="*/ 54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60">
                    <a:moveTo>
                      <a:pt x="0" y="60"/>
                    </a:moveTo>
                    <a:cubicBezTo>
                      <a:pt x="58" y="58"/>
                      <a:pt x="67" y="18"/>
                      <a:pt x="64" y="0"/>
                    </a:cubicBezTo>
                    <a:cubicBezTo>
                      <a:pt x="62" y="15"/>
                      <a:pt x="46" y="60"/>
                      <a:pt x="0" y="60"/>
                    </a:cubicBezTo>
                  </a:path>
                </a:pathLst>
              </a:custGeom>
              <a:solidFill>
                <a:srgbClr val="ED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3" name="Freeform 46">
                <a:extLst>
                  <a:ext uri="{FF2B5EF4-FFF2-40B4-BE49-F238E27FC236}">
                    <a16:creationId xmlns:a16="http://schemas.microsoft.com/office/drawing/2014/main" id="{43B6522B-5CA6-4A9D-84D9-DB0798E34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732"/>
                <a:ext cx="118" cy="85"/>
              </a:xfrm>
              <a:custGeom>
                <a:avLst/>
                <a:gdLst>
                  <a:gd name="T0" fmla="*/ 0 w 123"/>
                  <a:gd name="T1" fmla="*/ 0 h 89"/>
                  <a:gd name="T2" fmla="*/ 108 w 123"/>
                  <a:gd name="T3" fmla="*/ 77 h 89"/>
                  <a:gd name="T4" fmla="*/ 0 w 123"/>
                  <a:gd name="T5" fmla="*/ 0 h 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89">
                    <a:moveTo>
                      <a:pt x="0" y="0"/>
                    </a:moveTo>
                    <a:cubicBezTo>
                      <a:pt x="30" y="5"/>
                      <a:pt x="99" y="42"/>
                      <a:pt x="123" y="89"/>
                    </a:cubicBezTo>
                    <a:cubicBezTo>
                      <a:pt x="111" y="71"/>
                      <a:pt x="56" y="20"/>
                      <a:pt x="0" y="0"/>
                    </a:cubicBezTo>
                  </a:path>
                </a:pathLst>
              </a:custGeom>
              <a:solidFill>
                <a:srgbClr val="974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4" name="Freeform 47">
                <a:extLst>
                  <a:ext uri="{FF2B5EF4-FFF2-40B4-BE49-F238E27FC236}">
                    <a16:creationId xmlns:a16="http://schemas.microsoft.com/office/drawing/2014/main" id="{B9D87CF3-1DCF-4984-999B-4BAEDD1E0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910"/>
                <a:ext cx="44" cy="137"/>
              </a:xfrm>
              <a:custGeom>
                <a:avLst/>
                <a:gdLst>
                  <a:gd name="T0" fmla="*/ 0 w 46"/>
                  <a:gd name="T1" fmla="*/ 0 h 143"/>
                  <a:gd name="T2" fmla="*/ 40 w 46"/>
                  <a:gd name="T3" fmla="*/ 126 h 1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143">
                    <a:moveTo>
                      <a:pt x="0" y="0"/>
                    </a:moveTo>
                    <a:cubicBezTo>
                      <a:pt x="8" y="16"/>
                      <a:pt x="35" y="68"/>
                      <a:pt x="46" y="143"/>
                    </a:cubicBezTo>
                  </a:path>
                </a:pathLst>
              </a:custGeom>
              <a:solidFill>
                <a:srgbClr val="974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5" name="Freeform 48">
                <a:extLst>
                  <a:ext uri="{FF2B5EF4-FFF2-40B4-BE49-F238E27FC236}">
                    <a16:creationId xmlns:a16="http://schemas.microsoft.com/office/drawing/2014/main" id="{14D8041A-3F50-4CE0-B398-E86FA0DB0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963"/>
                <a:ext cx="62" cy="54"/>
              </a:xfrm>
              <a:custGeom>
                <a:avLst/>
                <a:gdLst>
                  <a:gd name="T0" fmla="*/ 52 w 64"/>
                  <a:gd name="T1" fmla="*/ 1 h 56"/>
                  <a:gd name="T2" fmla="*/ 17 w 64"/>
                  <a:gd name="T3" fmla="*/ 18 h 56"/>
                  <a:gd name="T4" fmla="*/ 3 w 64"/>
                  <a:gd name="T5" fmla="*/ 21 h 56"/>
                  <a:gd name="T6" fmla="*/ 7 w 64"/>
                  <a:gd name="T7" fmla="*/ 39 h 56"/>
                  <a:gd name="T8" fmla="*/ 54 w 64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56">
                    <a:moveTo>
                      <a:pt x="58" y="1"/>
                    </a:moveTo>
                    <a:cubicBezTo>
                      <a:pt x="52" y="12"/>
                      <a:pt x="32" y="19"/>
                      <a:pt x="20" y="21"/>
                    </a:cubicBezTo>
                    <a:cubicBezTo>
                      <a:pt x="17" y="22"/>
                      <a:pt x="5" y="22"/>
                      <a:pt x="3" y="24"/>
                    </a:cubicBezTo>
                    <a:cubicBezTo>
                      <a:pt x="0" y="28"/>
                      <a:pt x="5" y="39"/>
                      <a:pt x="7" y="42"/>
                    </a:cubicBezTo>
                    <a:cubicBezTo>
                      <a:pt x="16" y="56"/>
                      <a:pt x="64" y="12"/>
                      <a:pt x="60" y="0"/>
                    </a:cubicBezTo>
                  </a:path>
                </a:pathLst>
              </a:custGeom>
              <a:solidFill>
                <a:srgbClr val="74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6" name="Freeform 49">
                <a:extLst>
                  <a:ext uri="{FF2B5EF4-FFF2-40B4-BE49-F238E27FC236}">
                    <a16:creationId xmlns:a16="http://schemas.microsoft.com/office/drawing/2014/main" id="{0FDF6B0E-FA07-4259-BBB5-A475E7B10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1170"/>
                <a:ext cx="53" cy="35"/>
              </a:xfrm>
              <a:custGeom>
                <a:avLst/>
                <a:gdLst>
                  <a:gd name="T0" fmla="*/ 49 w 55"/>
                  <a:gd name="T1" fmla="*/ 30 h 36"/>
                  <a:gd name="T2" fmla="*/ 14 w 55"/>
                  <a:gd name="T3" fmla="*/ 0 h 36"/>
                  <a:gd name="T4" fmla="*/ 1 w 55"/>
                  <a:gd name="T5" fmla="*/ 31 h 36"/>
                  <a:gd name="T6" fmla="*/ 30 w 55"/>
                  <a:gd name="T7" fmla="*/ 24 h 36"/>
                  <a:gd name="T8" fmla="*/ 49 w 55"/>
                  <a:gd name="T9" fmla="*/ 33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36">
                    <a:moveTo>
                      <a:pt x="55" y="33"/>
                    </a:moveTo>
                    <a:cubicBezTo>
                      <a:pt x="54" y="19"/>
                      <a:pt x="32" y="0"/>
                      <a:pt x="17" y="0"/>
                    </a:cubicBezTo>
                    <a:cubicBezTo>
                      <a:pt x="1" y="0"/>
                      <a:pt x="0" y="24"/>
                      <a:pt x="1" y="34"/>
                    </a:cubicBezTo>
                    <a:cubicBezTo>
                      <a:pt x="9" y="35"/>
                      <a:pt x="23" y="26"/>
                      <a:pt x="33" y="27"/>
                    </a:cubicBezTo>
                    <a:cubicBezTo>
                      <a:pt x="41" y="28"/>
                      <a:pt x="49" y="30"/>
                      <a:pt x="55" y="36"/>
                    </a:cubicBezTo>
                  </a:path>
                </a:pathLst>
              </a:custGeom>
              <a:solidFill>
                <a:srgbClr val="74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7" name="Freeform 50">
                <a:extLst>
                  <a:ext uri="{FF2B5EF4-FFF2-40B4-BE49-F238E27FC236}">
                    <a16:creationId xmlns:a16="http://schemas.microsoft.com/office/drawing/2014/main" id="{39F15ADF-B37C-41F4-9AAC-F6FD7045A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788"/>
                <a:ext cx="68" cy="179"/>
              </a:xfrm>
              <a:custGeom>
                <a:avLst/>
                <a:gdLst>
                  <a:gd name="T0" fmla="*/ 55 w 71"/>
                  <a:gd name="T1" fmla="*/ 0 h 186"/>
                  <a:gd name="T2" fmla="*/ 62 w 71"/>
                  <a:gd name="T3" fmla="*/ 166 h 186"/>
                  <a:gd name="T4" fmla="*/ 55 w 71"/>
                  <a:gd name="T5" fmla="*/ 0 h 1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186">
                    <a:moveTo>
                      <a:pt x="63" y="0"/>
                    </a:moveTo>
                    <a:cubicBezTo>
                      <a:pt x="38" y="23"/>
                      <a:pt x="0" y="153"/>
                      <a:pt x="71" y="186"/>
                    </a:cubicBezTo>
                    <a:cubicBezTo>
                      <a:pt x="56" y="175"/>
                      <a:pt x="10" y="125"/>
                      <a:pt x="63" y="0"/>
                    </a:cubicBezTo>
                  </a:path>
                </a:pathLst>
              </a:custGeom>
              <a:solidFill>
                <a:srgbClr val="CC75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8" name="Freeform 51">
                <a:extLst>
                  <a:ext uri="{FF2B5EF4-FFF2-40B4-BE49-F238E27FC236}">
                    <a16:creationId xmlns:a16="http://schemas.microsoft.com/office/drawing/2014/main" id="{45336818-6C71-4E7F-890F-502647AA2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1027"/>
                <a:ext cx="14" cy="40"/>
              </a:xfrm>
              <a:custGeom>
                <a:avLst/>
                <a:gdLst>
                  <a:gd name="T0" fmla="*/ 8 w 15"/>
                  <a:gd name="T1" fmla="*/ 0 h 41"/>
                  <a:gd name="T2" fmla="*/ 12 w 15"/>
                  <a:gd name="T3" fmla="*/ 38 h 41"/>
                  <a:gd name="T4" fmla="*/ 8 w 15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41">
                    <a:moveTo>
                      <a:pt x="11" y="0"/>
                    </a:moveTo>
                    <a:cubicBezTo>
                      <a:pt x="7" y="7"/>
                      <a:pt x="3" y="28"/>
                      <a:pt x="15" y="41"/>
                    </a:cubicBezTo>
                    <a:cubicBezTo>
                      <a:pt x="8" y="34"/>
                      <a:pt x="0" y="2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9" name="Freeform 52">
                <a:extLst>
                  <a:ext uri="{FF2B5EF4-FFF2-40B4-BE49-F238E27FC236}">
                    <a16:creationId xmlns:a16="http://schemas.microsoft.com/office/drawing/2014/main" id="{EA481BE0-2E36-4E11-B741-2129785C5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6" y="1134"/>
                <a:ext cx="15" cy="50"/>
              </a:xfrm>
              <a:custGeom>
                <a:avLst/>
                <a:gdLst>
                  <a:gd name="T0" fmla="*/ 15 w 15"/>
                  <a:gd name="T1" fmla="*/ 0 h 52"/>
                  <a:gd name="T2" fmla="*/ 11 w 15"/>
                  <a:gd name="T3" fmla="*/ 46 h 52"/>
                  <a:gd name="T4" fmla="*/ 15 w 15"/>
                  <a:gd name="T5" fmla="*/ 0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52">
                    <a:moveTo>
                      <a:pt x="15" y="0"/>
                    </a:moveTo>
                    <a:cubicBezTo>
                      <a:pt x="10" y="5"/>
                      <a:pt x="1" y="29"/>
                      <a:pt x="11" y="52"/>
                    </a:cubicBezTo>
                    <a:cubicBezTo>
                      <a:pt x="3" y="38"/>
                      <a:pt x="0" y="18"/>
                      <a:pt x="1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0" name="Freeform 53">
                <a:extLst>
                  <a:ext uri="{FF2B5EF4-FFF2-40B4-BE49-F238E27FC236}">
                    <a16:creationId xmlns:a16="http://schemas.microsoft.com/office/drawing/2014/main" id="{EBAF132A-F1E3-4EEE-B561-B1EA5309A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1" y="1210"/>
                <a:ext cx="25" cy="21"/>
              </a:xfrm>
              <a:custGeom>
                <a:avLst/>
                <a:gdLst>
                  <a:gd name="T0" fmla="*/ 23 w 26"/>
                  <a:gd name="T1" fmla="*/ 0 h 22"/>
                  <a:gd name="T2" fmla="*/ 0 w 26"/>
                  <a:gd name="T3" fmla="*/ 19 h 22"/>
                  <a:gd name="T4" fmla="*/ 23 w 26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26" y="0"/>
                    </a:moveTo>
                    <a:cubicBezTo>
                      <a:pt x="18" y="1"/>
                      <a:pt x="3" y="8"/>
                      <a:pt x="0" y="22"/>
                    </a:cubicBezTo>
                    <a:cubicBezTo>
                      <a:pt x="3" y="13"/>
                      <a:pt x="6" y="0"/>
                      <a:pt x="2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1" name="Freeform 54">
                <a:extLst>
                  <a:ext uri="{FF2B5EF4-FFF2-40B4-BE49-F238E27FC236}">
                    <a16:creationId xmlns:a16="http://schemas.microsoft.com/office/drawing/2014/main" id="{161C4EBD-4E72-427F-BCB5-A0D04EEE2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928"/>
                <a:ext cx="22" cy="35"/>
              </a:xfrm>
              <a:custGeom>
                <a:avLst/>
                <a:gdLst>
                  <a:gd name="T0" fmla="*/ 20 w 23"/>
                  <a:gd name="T1" fmla="*/ 33 h 36"/>
                  <a:gd name="T2" fmla="*/ 1 w 23"/>
                  <a:gd name="T3" fmla="*/ 0 h 36"/>
                  <a:gd name="T4" fmla="*/ 20 w 23"/>
                  <a:gd name="T5" fmla="*/ 3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36">
                    <a:moveTo>
                      <a:pt x="23" y="36"/>
                    </a:moveTo>
                    <a:cubicBezTo>
                      <a:pt x="10" y="26"/>
                      <a:pt x="0" y="9"/>
                      <a:pt x="1" y="0"/>
                    </a:cubicBezTo>
                    <a:cubicBezTo>
                      <a:pt x="0" y="10"/>
                      <a:pt x="4" y="28"/>
                      <a:pt x="23" y="3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2" name="Freeform 55">
                <a:extLst>
                  <a:ext uri="{FF2B5EF4-FFF2-40B4-BE49-F238E27FC236}">
                    <a16:creationId xmlns:a16="http://schemas.microsoft.com/office/drawing/2014/main" id="{A6145E29-EC66-4C72-8B08-95F25F40B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916"/>
                <a:ext cx="37" cy="20"/>
              </a:xfrm>
              <a:custGeom>
                <a:avLst/>
                <a:gdLst>
                  <a:gd name="T0" fmla="*/ 0 w 38"/>
                  <a:gd name="T1" fmla="*/ 0 h 21"/>
                  <a:gd name="T2" fmla="*/ 35 w 38"/>
                  <a:gd name="T3" fmla="*/ 6 h 21"/>
                  <a:gd name="T4" fmla="*/ 0 w 38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21">
                    <a:moveTo>
                      <a:pt x="0" y="0"/>
                    </a:moveTo>
                    <a:cubicBezTo>
                      <a:pt x="14" y="16"/>
                      <a:pt x="32" y="12"/>
                      <a:pt x="38" y="6"/>
                    </a:cubicBezTo>
                    <a:cubicBezTo>
                      <a:pt x="31" y="13"/>
                      <a:pt x="14" y="2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3" name="Freeform 56">
                <a:extLst>
                  <a:ext uri="{FF2B5EF4-FFF2-40B4-BE49-F238E27FC236}">
                    <a16:creationId xmlns:a16="http://schemas.microsoft.com/office/drawing/2014/main" id="{F94D8D77-2EFB-4E65-A5DE-7FCF75429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730"/>
                <a:ext cx="457" cy="727"/>
              </a:xfrm>
              <a:custGeom>
                <a:avLst/>
                <a:gdLst>
                  <a:gd name="T0" fmla="*/ 150 w 475"/>
                  <a:gd name="T1" fmla="*/ 521 h 758"/>
                  <a:gd name="T2" fmla="*/ 149 w 475"/>
                  <a:gd name="T3" fmla="*/ 521 h 758"/>
                  <a:gd name="T4" fmla="*/ 166 w 475"/>
                  <a:gd name="T5" fmla="*/ 479 h 758"/>
                  <a:gd name="T6" fmla="*/ 166 w 475"/>
                  <a:gd name="T7" fmla="*/ 480 h 758"/>
                  <a:gd name="T8" fmla="*/ 58 w 475"/>
                  <a:gd name="T9" fmla="*/ 541 h 758"/>
                  <a:gd name="T10" fmla="*/ 173 w 475"/>
                  <a:gd name="T11" fmla="*/ 644 h 758"/>
                  <a:gd name="T12" fmla="*/ 378 w 475"/>
                  <a:gd name="T13" fmla="*/ 487 h 758"/>
                  <a:gd name="T14" fmla="*/ 397 w 475"/>
                  <a:gd name="T15" fmla="*/ 442 h 758"/>
                  <a:gd name="T16" fmla="*/ 406 w 475"/>
                  <a:gd name="T17" fmla="*/ 279 h 758"/>
                  <a:gd name="T18" fmla="*/ 352 w 475"/>
                  <a:gd name="T19" fmla="*/ 153 h 758"/>
                  <a:gd name="T20" fmla="*/ 317 w 475"/>
                  <a:gd name="T21" fmla="*/ 75 h 758"/>
                  <a:gd name="T22" fmla="*/ 140 w 475"/>
                  <a:gd name="T23" fmla="*/ 1 h 758"/>
                  <a:gd name="T24" fmla="*/ 7 w 475"/>
                  <a:gd name="T25" fmla="*/ 134 h 758"/>
                  <a:gd name="T26" fmla="*/ 80 w 475"/>
                  <a:gd name="T27" fmla="*/ 226 h 758"/>
                  <a:gd name="T28" fmla="*/ 130 w 475"/>
                  <a:gd name="T29" fmla="*/ 160 h 758"/>
                  <a:gd name="T30" fmla="*/ 113 w 475"/>
                  <a:gd name="T31" fmla="*/ 140 h 7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75" h="758">
                    <a:moveTo>
                      <a:pt x="168" y="590"/>
                    </a:moveTo>
                    <a:cubicBezTo>
                      <a:pt x="167" y="590"/>
                      <a:pt x="167" y="590"/>
                      <a:pt x="167" y="590"/>
                    </a:cubicBezTo>
                    <a:cubicBezTo>
                      <a:pt x="180" y="572"/>
                      <a:pt x="186" y="558"/>
                      <a:pt x="187" y="542"/>
                    </a:cubicBezTo>
                    <a:cubicBezTo>
                      <a:pt x="187" y="543"/>
                      <a:pt x="187" y="543"/>
                      <a:pt x="187" y="543"/>
                    </a:cubicBezTo>
                    <a:cubicBezTo>
                      <a:pt x="184" y="477"/>
                      <a:pt x="48" y="491"/>
                      <a:pt x="64" y="613"/>
                    </a:cubicBezTo>
                    <a:cubicBezTo>
                      <a:pt x="71" y="663"/>
                      <a:pt x="107" y="716"/>
                      <a:pt x="194" y="730"/>
                    </a:cubicBezTo>
                    <a:cubicBezTo>
                      <a:pt x="368" y="758"/>
                      <a:pt x="421" y="569"/>
                      <a:pt x="424" y="553"/>
                    </a:cubicBezTo>
                    <a:cubicBezTo>
                      <a:pt x="426" y="536"/>
                      <a:pt x="436" y="528"/>
                      <a:pt x="446" y="501"/>
                    </a:cubicBezTo>
                    <a:cubicBezTo>
                      <a:pt x="456" y="475"/>
                      <a:pt x="475" y="413"/>
                      <a:pt x="456" y="316"/>
                    </a:cubicBezTo>
                    <a:cubicBezTo>
                      <a:pt x="436" y="219"/>
                      <a:pt x="408" y="191"/>
                      <a:pt x="395" y="174"/>
                    </a:cubicBezTo>
                    <a:cubicBezTo>
                      <a:pt x="381" y="158"/>
                      <a:pt x="401" y="148"/>
                      <a:pt x="356" y="84"/>
                    </a:cubicBezTo>
                    <a:cubicBezTo>
                      <a:pt x="310" y="21"/>
                      <a:pt x="237" y="0"/>
                      <a:pt x="158" y="1"/>
                    </a:cubicBezTo>
                    <a:cubicBezTo>
                      <a:pt x="92" y="2"/>
                      <a:pt x="14" y="51"/>
                      <a:pt x="7" y="152"/>
                    </a:cubicBezTo>
                    <a:cubicBezTo>
                      <a:pt x="0" y="253"/>
                      <a:pt x="65" y="258"/>
                      <a:pt x="89" y="256"/>
                    </a:cubicBezTo>
                    <a:cubicBezTo>
                      <a:pt x="112" y="255"/>
                      <a:pt x="162" y="236"/>
                      <a:pt x="145" y="181"/>
                    </a:cubicBezTo>
                    <a:cubicBezTo>
                      <a:pt x="140" y="173"/>
                      <a:pt x="134" y="165"/>
                      <a:pt x="127" y="159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4" name="Freeform 57">
                <a:extLst>
                  <a:ext uri="{FF2B5EF4-FFF2-40B4-BE49-F238E27FC236}">
                    <a16:creationId xmlns:a16="http://schemas.microsoft.com/office/drawing/2014/main" id="{5B751A52-7241-4DD3-9EA9-A80E51E67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868"/>
                <a:ext cx="24" cy="15"/>
              </a:xfrm>
              <a:custGeom>
                <a:avLst/>
                <a:gdLst>
                  <a:gd name="T0" fmla="*/ 22 w 25"/>
                  <a:gd name="T1" fmla="*/ 11 h 16"/>
                  <a:gd name="T2" fmla="*/ 21 w 25"/>
                  <a:gd name="T3" fmla="*/ 13 h 16"/>
                  <a:gd name="T4" fmla="*/ 0 w 25"/>
                  <a:gd name="T5" fmla="*/ 0 h 16"/>
                  <a:gd name="T6" fmla="*/ 22 w 25"/>
                  <a:gd name="T7" fmla="*/ 11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6">
                    <a:moveTo>
                      <a:pt x="25" y="14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16" y="12"/>
                      <a:pt x="9" y="7"/>
                      <a:pt x="0" y="0"/>
                    </a:cubicBezTo>
                    <a:cubicBezTo>
                      <a:pt x="9" y="7"/>
                      <a:pt x="17" y="11"/>
                      <a:pt x="25" y="14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5" name="Freeform 58">
                <a:extLst>
                  <a:ext uri="{FF2B5EF4-FFF2-40B4-BE49-F238E27FC236}">
                    <a16:creationId xmlns:a16="http://schemas.microsoft.com/office/drawing/2014/main" id="{6B5C1EDB-8035-486A-A36E-6152F72B9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1296"/>
                <a:ext cx="9" cy="12"/>
              </a:xfrm>
              <a:custGeom>
                <a:avLst/>
                <a:gdLst>
                  <a:gd name="T0" fmla="*/ 9 w 9"/>
                  <a:gd name="T1" fmla="*/ 1 h 12"/>
                  <a:gd name="T2" fmla="*/ 0 w 9"/>
                  <a:gd name="T3" fmla="*/ 12 h 12"/>
                  <a:gd name="T4" fmla="*/ 7 w 9"/>
                  <a:gd name="T5" fmla="*/ 0 h 12"/>
                  <a:gd name="T6" fmla="*/ 9 w 9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9" y="1"/>
                    </a:moveTo>
                    <a:lnTo>
                      <a:pt x="0" y="12"/>
                    </a:lnTo>
                    <a:lnTo>
                      <a:pt x="7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6" name="Freeform 59">
                <a:extLst>
                  <a:ext uri="{FF2B5EF4-FFF2-40B4-BE49-F238E27FC236}">
                    <a16:creationId xmlns:a16="http://schemas.microsoft.com/office/drawing/2014/main" id="{611A2013-B719-41EF-9577-8E9220EED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1124"/>
                <a:ext cx="63" cy="79"/>
              </a:xfrm>
              <a:custGeom>
                <a:avLst/>
                <a:gdLst>
                  <a:gd name="T0" fmla="*/ 50 w 66"/>
                  <a:gd name="T1" fmla="*/ 20 h 82"/>
                  <a:gd name="T2" fmla="*/ 50 w 66"/>
                  <a:gd name="T3" fmla="*/ 20 h 82"/>
                  <a:gd name="T4" fmla="*/ 4 w 66"/>
                  <a:gd name="T5" fmla="*/ 29 h 82"/>
                  <a:gd name="T6" fmla="*/ 53 w 66"/>
                  <a:gd name="T7" fmla="*/ 64 h 82"/>
                  <a:gd name="T8" fmla="*/ 53 w 66"/>
                  <a:gd name="T9" fmla="*/ 64 h 82"/>
                  <a:gd name="T10" fmla="*/ 57 w 66"/>
                  <a:gd name="T11" fmla="*/ 63 h 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82">
                    <a:moveTo>
                      <a:pt x="57" y="23"/>
                    </a:moveTo>
                    <a:cubicBezTo>
                      <a:pt x="57" y="23"/>
                      <a:pt x="57" y="23"/>
                      <a:pt x="57" y="23"/>
                    </a:cubicBezTo>
                    <a:cubicBezTo>
                      <a:pt x="31" y="0"/>
                      <a:pt x="7" y="8"/>
                      <a:pt x="4" y="32"/>
                    </a:cubicBezTo>
                    <a:cubicBezTo>
                      <a:pt x="0" y="55"/>
                      <a:pt x="6" y="82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4" y="71"/>
                      <a:pt x="65" y="70"/>
                      <a:pt x="66" y="7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7" name="Freeform 60">
                <a:extLst>
                  <a:ext uri="{FF2B5EF4-FFF2-40B4-BE49-F238E27FC236}">
                    <a16:creationId xmlns:a16="http://schemas.microsoft.com/office/drawing/2014/main" id="{3CD2E69E-0C9E-4774-B178-E0E338F32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1145"/>
                <a:ext cx="12" cy="12"/>
              </a:xfrm>
              <a:custGeom>
                <a:avLst/>
                <a:gdLst>
                  <a:gd name="T0" fmla="*/ 10 w 13"/>
                  <a:gd name="T1" fmla="*/ 12 h 12"/>
                  <a:gd name="T2" fmla="*/ 10 w 13"/>
                  <a:gd name="T3" fmla="*/ 12 h 12"/>
                  <a:gd name="T4" fmla="*/ 0 w 13"/>
                  <a:gd name="T5" fmla="*/ 2 h 12"/>
                  <a:gd name="T6" fmla="*/ 1 w 13"/>
                  <a:gd name="T7" fmla="*/ 0 h 12"/>
                  <a:gd name="T8" fmla="*/ 10 w 13"/>
                  <a:gd name="T9" fmla="*/ 1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8" y="8"/>
                      <a:pt x="4" y="5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4"/>
                      <a:pt x="9" y="8"/>
                      <a:pt x="13" y="12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8" name="Freeform 61">
                <a:extLst>
                  <a:ext uri="{FF2B5EF4-FFF2-40B4-BE49-F238E27FC236}">
                    <a16:creationId xmlns:a16="http://schemas.microsoft.com/office/drawing/2014/main" id="{6643C24D-1725-4228-B784-30B61A0A9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1190"/>
                <a:ext cx="15" cy="2"/>
              </a:xfrm>
              <a:custGeom>
                <a:avLst/>
                <a:gdLst>
                  <a:gd name="T0" fmla="*/ 15 w 15"/>
                  <a:gd name="T1" fmla="*/ 2 h 2"/>
                  <a:gd name="T2" fmla="*/ 15 w 15"/>
                  <a:gd name="T3" fmla="*/ 2 h 2"/>
                  <a:gd name="T4" fmla="*/ 0 w 15"/>
                  <a:gd name="T5" fmla="*/ 2 h 2"/>
                  <a:gd name="T6" fmla="*/ 0 w 15"/>
                  <a:gd name="T7" fmla="*/ 0 h 2"/>
                  <a:gd name="T8" fmla="*/ 15 w 15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2" y="0"/>
                      <a:pt x="5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12" y="0"/>
                      <a:pt x="15" y="2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9" name="Freeform 62">
                <a:extLst>
                  <a:ext uri="{FF2B5EF4-FFF2-40B4-BE49-F238E27FC236}">
                    <a16:creationId xmlns:a16="http://schemas.microsoft.com/office/drawing/2014/main" id="{DC7CD4C1-7E87-48A6-A309-25FBCB685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014"/>
                <a:ext cx="69" cy="63"/>
              </a:xfrm>
              <a:custGeom>
                <a:avLst/>
                <a:gdLst>
                  <a:gd name="T0" fmla="*/ 63 w 72"/>
                  <a:gd name="T1" fmla="*/ 12 h 66"/>
                  <a:gd name="T2" fmla="*/ 48 w 72"/>
                  <a:gd name="T3" fmla="*/ 10 h 66"/>
                  <a:gd name="T4" fmla="*/ 0 w 72"/>
                  <a:gd name="T5" fmla="*/ 28 h 66"/>
                  <a:gd name="T6" fmla="*/ 55 w 72"/>
                  <a:gd name="T7" fmla="*/ 40 h 66"/>
                  <a:gd name="T8" fmla="*/ 55 w 72"/>
                  <a:gd name="T9" fmla="*/ 41 h 66"/>
                  <a:gd name="T10" fmla="*/ 54 w 72"/>
                  <a:gd name="T11" fmla="*/ 41 h 66"/>
                  <a:gd name="T12" fmla="*/ 60 w 72"/>
                  <a:gd name="T13" fmla="*/ 38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66">
                    <a:moveTo>
                      <a:pt x="72" y="15"/>
                    </a:moveTo>
                    <a:cubicBezTo>
                      <a:pt x="66" y="13"/>
                      <a:pt x="60" y="12"/>
                      <a:pt x="54" y="10"/>
                    </a:cubicBezTo>
                    <a:cubicBezTo>
                      <a:pt x="33" y="3"/>
                      <a:pt x="0" y="0"/>
                      <a:pt x="0" y="31"/>
                    </a:cubicBezTo>
                    <a:cubicBezTo>
                      <a:pt x="0" y="66"/>
                      <a:pt x="36" y="58"/>
                      <a:pt x="62" y="46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6"/>
                      <a:pt x="66" y="45"/>
                      <a:pt x="69" y="44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0" name="Freeform 63">
                <a:extLst>
                  <a:ext uri="{FF2B5EF4-FFF2-40B4-BE49-F238E27FC236}">
                    <a16:creationId xmlns:a16="http://schemas.microsoft.com/office/drawing/2014/main" id="{D5D8E1F8-57FE-45A2-94A3-5D6BCEAC1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858"/>
                <a:ext cx="52" cy="56"/>
              </a:xfrm>
              <a:custGeom>
                <a:avLst/>
                <a:gdLst>
                  <a:gd name="T0" fmla="*/ 7 w 54"/>
                  <a:gd name="T1" fmla="*/ 0 h 58"/>
                  <a:gd name="T2" fmla="*/ 7 w 54"/>
                  <a:gd name="T3" fmla="*/ 0 h 58"/>
                  <a:gd name="T4" fmla="*/ 8 w 54"/>
                  <a:gd name="T5" fmla="*/ 0 h 58"/>
                  <a:gd name="T6" fmla="*/ 19 w 54"/>
                  <a:gd name="T7" fmla="*/ 51 h 58"/>
                  <a:gd name="T8" fmla="*/ 43 w 54"/>
                  <a:gd name="T9" fmla="*/ 0 h 58"/>
                  <a:gd name="T10" fmla="*/ 44 w 54"/>
                  <a:gd name="T11" fmla="*/ 0 h 58"/>
                  <a:gd name="T12" fmla="*/ 44 w 54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9"/>
                      <a:pt x="5" y="56"/>
                      <a:pt x="22" y="57"/>
                    </a:cubicBezTo>
                    <a:cubicBezTo>
                      <a:pt x="38" y="58"/>
                      <a:pt x="54" y="42"/>
                      <a:pt x="49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1" name="Freeform 64">
                <a:extLst>
                  <a:ext uri="{FF2B5EF4-FFF2-40B4-BE49-F238E27FC236}">
                    <a16:creationId xmlns:a16="http://schemas.microsoft.com/office/drawing/2014/main" id="{4A3318BF-0567-4956-B088-8E5F8E7BF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826"/>
                <a:ext cx="5" cy="32"/>
              </a:xfrm>
              <a:custGeom>
                <a:avLst/>
                <a:gdLst>
                  <a:gd name="T0" fmla="*/ 5 w 5"/>
                  <a:gd name="T1" fmla="*/ 0 h 34"/>
                  <a:gd name="T2" fmla="*/ 2 w 5"/>
                  <a:gd name="T3" fmla="*/ 28 h 34"/>
                  <a:gd name="T4" fmla="*/ 1 w 5"/>
                  <a:gd name="T5" fmla="*/ 28 h 34"/>
                  <a:gd name="T6" fmla="*/ 5 w 5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4">
                    <a:moveTo>
                      <a:pt x="5" y="0"/>
                    </a:moveTo>
                    <a:cubicBezTo>
                      <a:pt x="2" y="13"/>
                      <a:pt x="2" y="25"/>
                      <a:pt x="2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0" y="25"/>
                      <a:pt x="2" y="14"/>
                      <a:pt x="5" y="0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2" name="Freeform 65">
                <a:extLst>
                  <a:ext uri="{FF2B5EF4-FFF2-40B4-BE49-F238E27FC236}">
                    <a16:creationId xmlns:a16="http://schemas.microsoft.com/office/drawing/2014/main" id="{78B28D0D-30E8-41D8-B93A-734994D18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827"/>
                <a:ext cx="8" cy="32"/>
              </a:xfrm>
              <a:custGeom>
                <a:avLst/>
                <a:gdLst>
                  <a:gd name="T0" fmla="*/ 6 w 9"/>
                  <a:gd name="T1" fmla="*/ 0 h 34"/>
                  <a:gd name="T2" fmla="*/ 2 w 9"/>
                  <a:gd name="T3" fmla="*/ 28 h 34"/>
                  <a:gd name="T4" fmla="*/ 0 w 9"/>
                  <a:gd name="T5" fmla="*/ 27 h 34"/>
                  <a:gd name="T6" fmla="*/ 6 w 9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34">
                    <a:moveTo>
                      <a:pt x="9" y="0"/>
                    </a:moveTo>
                    <a:cubicBezTo>
                      <a:pt x="8" y="14"/>
                      <a:pt x="6" y="25"/>
                      <a:pt x="2" y="3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24"/>
                      <a:pt x="8" y="14"/>
                      <a:pt x="9" y="0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3" name="Freeform 66">
                <a:extLst>
                  <a:ext uri="{FF2B5EF4-FFF2-40B4-BE49-F238E27FC236}">
                    <a16:creationId xmlns:a16="http://schemas.microsoft.com/office/drawing/2014/main" id="{9E260097-AF3F-4AB4-9C8D-6FC44C577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718"/>
                <a:ext cx="427" cy="730"/>
              </a:xfrm>
              <a:custGeom>
                <a:avLst/>
                <a:gdLst>
                  <a:gd name="T0" fmla="*/ 378 w 444"/>
                  <a:gd name="T1" fmla="*/ 282 h 761"/>
                  <a:gd name="T2" fmla="*/ 350 w 444"/>
                  <a:gd name="T3" fmla="*/ 195 h 761"/>
                  <a:gd name="T4" fmla="*/ 312 w 444"/>
                  <a:gd name="T5" fmla="*/ 116 h 761"/>
                  <a:gd name="T6" fmla="*/ 289 w 444"/>
                  <a:gd name="T7" fmla="*/ 78 h 761"/>
                  <a:gd name="T8" fmla="*/ 113 w 444"/>
                  <a:gd name="T9" fmla="*/ 2 h 761"/>
                  <a:gd name="T10" fmla="*/ 0 w 444"/>
                  <a:gd name="T11" fmla="*/ 42 h 761"/>
                  <a:gd name="T12" fmla="*/ 84 w 444"/>
                  <a:gd name="T13" fmla="*/ 12 h 761"/>
                  <a:gd name="T14" fmla="*/ 260 w 444"/>
                  <a:gd name="T15" fmla="*/ 84 h 761"/>
                  <a:gd name="T16" fmla="*/ 294 w 444"/>
                  <a:gd name="T17" fmla="*/ 164 h 761"/>
                  <a:gd name="T18" fmla="*/ 349 w 444"/>
                  <a:gd name="T19" fmla="*/ 290 h 761"/>
                  <a:gd name="T20" fmla="*/ 339 w 444"/>
                  <a:gd name="T21" fmla="*/ 453 h 761"/>
                  <a:gd name="T22" fmla="*/ 320 w 444"/>
                  <a:gd name="T23" fmla="*/ 499 h 761"/>
                  <a:gd name="T24" fmla="*/ 138 w 444"/>
                  <a:gd name="T25" fmla="*/ 658 h 761"/>
                  <a:gd name="T26" fmla="*/ 344 w 444"/>
                  <a:gd name="T27" fmla="*/ 510 h 761"/>
                  <a:gd name="T28" fmla="*/ 369 w 444"/>
                  <a:gd name="T29" fmla="*/ 445 h 761"/>
                  <a:gd name="T30" fmla="*/ 378 w 444"/>
                  <a:gd name="T31" fmla="*/ 282 h 7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4" h="761">
                    <a:moveTo>
                      <a:pt x="425" y="319"/>
                    </a:moveTo>
                    <a:cubicBezTo>
                      <a:pt x="415" y="273"/>
                      <a:pt x="404" y="242"/>
                      <a:pt x="393" y="221"/>
                    </a:cubicBezTo>
                    <a:cubicBezTo>
                      <a:pt x="382" y="198"/>
                      <a:pt x="362" y="158"/>
                      <a:pt x="350" y="131"/>
                    </a:cubicBezTo>
                    <a:cubicBezTo>
                      <a:pt x="346" y="120"/>
                      <a:pt x="338" y="106"/>
                      <a:pt x="325" y="88"/>
                    </a:cubicBezTo>
                    <a:cubicBezTo>
                      <a:pt x="279" y="24"/>
                      <a:pt x="207" y="0"/>
                      <a:pt x="128" y="2"/>
                    </a:cubicBezTo>
                    <a:cubicBezTo>
                      <a:pt x="88" y="3"/>
                      <a:pt x="32" y="14"/>
                      <a:pt x="0" y="48"/>
                    </a:cubicBezTo>
                    <a:cubicBezTo>
                      <a:pt x="28" y="25"/>
                      <a:pt x="62" y="14"/>
                      <a:pt x="94" y="13"/>
                    </a:cubicBezTo>
                    <a:cubicBezTo>
                      <a:pt x="173" y="12"/>
                      <a:pt x="246" y="33"/>
                      <a:pt x="292" y="96"/>
                    </a:cubicBezTo>
                    <a:cubicBezTo>
                      <a:pt x="337" y="160"/>
                      <a:pt x="317" y="170"/>
                      <a:pt x="331" y="186"/>
                    </a:cubicBezTo>
                    <a:cubicBezTo>
                      <a:pt x="344" y="203"/>
                      <a:pt x="372" y="231"/>
                      <a:pt x="392" y="328"/>
                    </a:cubicBezTo>
                    <a:cubicBezTo>
                      <a:pt x="411" y="425"/>
                      <a:pt x="392" y="487"/>
                      <a:pt x="382" y="513"/>
                    </a:cubicBezTo>
                    <a:cubicBezTo>
                      <a:pt x="372" y="540"/>
                      <a:pt x="362" y="548"/>
                      <a:pt x="360" y="565"/>
                    </a:cubicBezTo>
                    <a:cubicBezTo>
                      <a:pt x="357" y="580"/>
                      <a:pt x="307" y="751"/>
                      <a:pt x="156" y="745"/>
                    </a:cubicBezTo>
                    <a:cubicBezTo>
                      <a:pt x="293" y="761"/>
                      <a:pt x="369" y="634"/>
                      <a:pt x="387" y="579"/>
                    </a:cubicBezTo>
                    <a:cubicBezTo>
                      <a:pt x="390" y="568"/>
                      <a:pt x="405" y="531"/>
                      <a:pt x="415" y="505"/>
                    </a:cubicBezTo>
                    <a:cubicBezTo>
                      <a:pt x="425" y="479"/>
                      <a:pt x="444" y="416"/>
                      <a:pt x="425" y="319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4" name="Freeform 67">
                <a:extLst>
                  <a:ext uri="{FF2B5EF4-FFF2-40B4-BE49-F238E27FC236}">
                    <a16:creationId xmlns:a16="http://schemas.microsoft.com/office/drawing/2014/main" id="{9A8E4678-37A9-4530-B4DB-0A8543605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930"/>
                <a:ext cx="31" cy="60"/>
              </a:xfrm>
              <a:custGeom>
                <a:avLst/>
                <a:gdLst>
                  <a:gd name="T0" fmla="*/ 7 w 32"/>
                  <a:gd name="T1" fmla="*/ 56 h 62"/>
                  <a:gd name="T2" fmla="*/ 29 w 32"/>
                  <a:gd name="T3" fmla="*/ 0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62">
                    <a:moveTo>
                      <a:pt x="7" y="62"/>
                    </a:moveTo>
                    <a:cubicBezTo>
                      <a:pt x="0" y="40"/>
                      <a:pt x="12" y="19"/>
                      <a:pt x="32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5" name="Freeform 68">
                <a:extLst>
                  <a:ext uri="{FF2B5EF4-FFF2-40B4-BE49-F238E27FC236}">
                    <a16:creationId xmlns:a16="http://schemas.microsoft.com/office/drawing/2014/main" id="{7C2086EA-B7C7-4EB2-9A98-6973A897A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922"/>
                <a:ext cx="12" cy="8"/>
              </a:xfrm>
              <a:custGeom>
                <a:avLst/>
                <a:gdLst>
                  <a:gd name="T0" fmla="*/ 10 w 13"/>
                  <a:gd name="T1" fmla="*/ 0 h 9"/>
                  <a:gd name="T2" fmla="*/ 1 w 13"/>
                  <a:gd name="T3" fmla="*/ 6 h 9"/>
                  <a:gd name="T4" fmla="*/ 0 w 13"/>
                  <a:gd name="T5" fmla="*/ 5 h 9"/>
                  <a:gd name="T6" fmla="*/ 10 w 13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13" y="0"/>
                    </a:moveTo>
                    <a:cubicBezTo>
                      <a:pt x="11" y="1"/>
                      <a:pt x="4" y="6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5"/>
                      <a:pt x="11" y="1"/>
                      <a:pt x="13" y="0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6" name="Freeform 69">
                <a:extLst>
                  <a:ext uri="{FF2B5EF4-FFF2-40B4-BE49-F238E27FC236}">
                    <a16:creationId xmlns:a16="http://schemas.microsoft.com/office/drawing/2014/main" id="{4879F46A-D969-460A-B68F-7D80A6482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990"/>
                <a:ext cx="52" cy="38"/>
              </a:xfrm>
              <a:custGeom>
                <a:avLst/>
                <a:gdLst>
                  <a:gd name="T0" fmla="*/ 0 w 54"/>
                  <a:gd name="T1" fmla="*/ 0 h 40"/>
                  <a:gd name="T2" fmla="*/ 48 w 54"/>
                  <a:gd name="T3" fmla="*/ 34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cubicBezTo>
                      <a:pt x="6" y="22"/>
                      <a:pt x="27" y="33"/>
                      <a:pt x="54" y="4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7" name="Freeform 70">
                <a:extLst>
                  <a:ext uri="{FF2B5EF4-FFF2-40B4-BE49-F238E27FC236}">
                    <a16:creationId xmlns:a16="http://schemas.microsoft.com/office/drawing/2014/main" id="{E430ADDF-8396-4FDD-8B5F-AFBC45D01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1027"/>
                <a:ext cx="17" cy="3"/>
              </a:xfrm>
              <a:custGeom>
                <a:avLst/>
                <a:gdLst>
                  <a:gd name="T0" fmla="*/ 17 w 17"/>
                  <a:gd name="T1" fmla="*/ 1 h 3"/>
                  <a:gd name="T2" fmla="*/ 17 w 17"/>
                  <a:gd name="T3" fmla="*/ 1 h 3"/>
                  <a:gd name="T4" fmla="*/ 0 w 17"/>
                  <a:gd name="T5" fmla="*/ 2 h 3"/>
                  <a:gd name="T6" fmla="*/ 1 w 17"/>
                  <a:gd name="T7" fmla="*/ 0 h 3"/>
                  <a:gd name="T8" fmla="*/ 17 w 17"/>
                  <a:gd name="T9" fmla="*/ 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">
                    <a:moveTo>
                      <a:pt x="17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4" y="3"/>
                      <a:pt x="6" y="3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1"/>
                      <a:pt x="14" y="2"/>
                      <a:pt x="17" y="1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8" name="Freeform 71">
                <a:extLst>
                  <a:ext uri="{FF2B5EF4-FFF2-40B4-BE49-F238E27FC236}">
                    <a16:creationId xmlns:a16="http://schemas.microsoft.com/office/drawing/2014/main" id="{D46CC3EC-D167-4DC3-A4B1-B5C65CC9A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1056"/>
                <a:ext cx="47" cy="45"/>
              </a:xfrm>
              <a:custGeom>
                <a:avLst/>
                <a:gdLst>
                  <a:gd name="T0" fmla="*/ 0 w 48"/>
                  <a:gd name="T1" fmla="*/ 41 h 47"/>
                  <a:gd name="T2" fmla="*/ 45 w 48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47">
                    <a:moveTo>
                      <a:pt x="0" y="47"/>
                    </a:moveTo>
                    <a:cubicBezTo>
                      <a:pt x="3" y="24"/>
                      <a:pt x="22" y="10"/>
                      <a:pt x="48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9" name="Freeform 72">
                <a:extLst>
                  <a:ext uri="{FF2B5EF4-FFF2-40B4-BE49-F238E27FC236}">
                    <a16:creationId xmlns:a16="http://schemas.microsoft.com/office/drawing/2014/main" id="{55179945-C3C3-49D0-8852-C89597116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1052"/>
                <a:ext cx="20" cy="4"/>
              </a:xfrm>
              <a:custGeom>
                <a:avLst/>
                <a:gdLst>
                  <a:gd name="T0" fmla="*/ 18 w 21"/>
                  <a:gd name="T1" fmla="*/ 2 h 4"/>
                  <a:gd name="T2" fmla="*/ 18 w 21"/>
                  <a:gd name="T3" fmla="*/ 2 h 4"/>
                  <a:gd name="T4" fmla="*/ 1 w 21"/>
                  <a:gd name="T5" fmla="*/ 4 h 4"/>
                  <a:gd name="T6" fmla="*/ 0 w 21"/>
                  <a:gd name="T7" fmla="*/ 3 h 4"/>
                  <a:gd name="T8" fmla="*/ 18 w 21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">
                    <a:moveTo>
                      <a:pt x="21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16" y="0"/>
                      <a:pt x="8" y="2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7" y="0"/>
                      <a:pt x="15" y="0"/>
                      <a:pt x="21" y="2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0" name="Freeform 73">
                <a:extLst>
                  <a:ext uri="{FF2B5EF4-FFF2-40B4-BE49-F238E27FC236}">
                    <a16:creationId xmlns:a16="http://schemas.microsoft.com/office/drawing/2014/main" id="{26F2C6D4-B120-4136-8BBA-A097E9D61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858"/>
                <a:ext cx="330" cy="563"/>
              </a:xfrm>
              <a:custGeom>
                <a:avLst/>
                <a:gdLst>
                  <a:gd name="T0" fmla="*/ 38 w 343"/>
                  <a:gd name="T1" fmla="*/ 520 h 586"/>
                  <a:gd name="T2" fmla="*/ 57 w 343"/>
                  <a:gd name="T3" fmla="*/ 306 h 586"/>
                  <a:gd name="T4" fmla="*/ 100 w 343"/>
                  <a:gd name="T5" fmla="*/ 271 h 586"/>
                  <a:gd name="T6" fmla="*/ 151 w 343"/>
                  <a:gd name="T7" fmla="*/ 308 h 586"/>
                  <a:gd name="T8" fmla="*/ 145 w 343"/>
                  <a:gd name="T9" fmla="*/ 404 h 586"/>
                  <a:gd name="T10" fmla="*/ 146 w 343"/>
                  <a:gd name="T11" fmla="*/ 404 h 586"/>
                  <a:gd name="T12" fmla="*/ 186 w 343"/>
                  <a:gd name="T13" fmla="*/ 379 h 586"/>
                  <a:gd name="T14" fmla="*/ 186 w 343"/>
                  <a:gd name="T15" fmla="*/ 379 h 586"/>
                  <a:gd name="T16" fmla="*/ 216 w 343"/>
                  <a:gd name="T17" fmla="*/ 392 h 586"/>
                  <a:gd name="T18" fmla="*/ 217 w 343"/>
                  <a:gd name="T19" fmla="*/ 392 h 586"/>
                  <a:gd name="T20" fmla="*/ 205 w 343"/>
                  <a:gd name="T21" fmla="*/ 341 h 586"/>
                  <a:gd name="T22" fmla="*/ 243 w 343"/>
                  <a:gd name="T23" fmla="*/ 363 h 586"/>
                  <a:gd name="T24" fmla="*/ 245 w 343"/>
                  <a:gd name="T25" fmla="*/ 341 h 586"/>
                  <a:gd name="T26" fmla="*/ 245 w 343"/>
                  <a:gd name="T27" fmla="*/ 340 h 586"/>
                  <a:gd name="T28" fmla="*/ 292 w 343"/>
                  <a:gd name="T29" fmla="*/ 308 h 586"/>
                  <a:gd name="T30" fmla="*/ 292 w 343"/>
                  <a:gd name="T31" fmla="*/ 308 h 586"/>
                  <a:gd name="T32" fmla="*/ 240 w 343"/>
                  <a:gd name="T33" fmla="*/ 274 h 586"/>
                  <a:gd name="T34" fmla="*/ 287 w 343"/>
                  <a:gd name="T35" fmla="*/ 266 h 586"/>
                  <a:gd name="T36" fmla="*/ 287 w 343"/>
                  <a:gd name="T37" fmla="*/ 266 h 586"/>
                  <a:gd name="T38" fmla="*/ 269 w 343"/>
                  <a:gd name="T39" fmla="*/ 224 h 586"/>
                  <a:gd name="T40" fmla="*/ 269 w 343"/>
                  <a:gd name="T41" fmla="*/ 224 h 586"/>
                  <a:gd name="T42" fmla="*/ 305 w 343"/>
                  <a:gd name="T43" fmla="*/ 185 h 586"/>
                  <a:gd name="T44" fmla="*/ 305 w 343"/>
                  <a:gd name="T45" fmla="*/ 184 h 586"/>
                  <a:gd name="T46" fmla="*/ 250 w 343"/>
                  <a:gd name="T47" fmla="*/ 171 h 586"/>
                  <a:gd name="T48" fmla="*/ 298 w 343"/>
                  <a:gd name="T49" fmla="*/ 153 h 586"/>
                  <a:gd name="T50" fmla="*/ 267 w 343"/>
                  <a:gd name="T51" fmla="*/ 122 h 586"/>
                  <a:gd name="T52" fmla="*/ 267 w 343"/>
                  <a:gd name="T53" fmla="*/ 122 h 586"/>
                  <a:gd name="T54" fmla="*/ 286 w 343"/>
                  <a:gd name="T55" fmla="*/ 69 h 586"/>
                  <a:gd name="T56" fmla="*/ 286 w 343"/>
                  <a:gd name="T57" fmla="*/ 69 h 586"/>
                  <a:gd name="T58" fmla="*/ 237 w 343"/>
                  <a:gd name="T59" fmla="*/ 78 h 586"/>
                  <a:gd name="T60" fmla="*/ 268 w 343"/>
                  <a:gd name="T61" fmla="*/ 37 h 586"/>
                  <a:gd name="T62" fmla="*/ 268 w 343"/>
                  <a:gd name="T63" fmla="*/ 36 h 586"/>
                  <a:gd name="T64" fmla="*/ 219 w 343"/>
                  <a:gd name="T65" fmla="*/ 29 h 586"/>
                  <a:gd name="T66" fmla="*/ 218 w 343"/>
                  <a:gd name="T67" fmla="*/ 29 h 586"/>
                  <a:gd name="T68" fmla="*/ 206 w 343"/>
                  <a:gd name="T69" fmla="*/ 0 h 586"/>
                  <a:gd name="T70" fmla="*/ 205 w 343"/>
                  <a:gd name="T71" fmla="*/ 0 h 586"/>
                  <a:gd name="T72" fmla="*/ 181 w 343"/>
                  <a:gd name="T73" fmla="*/ 51 h 586"/>
                  <a:gd name="T74" fmla="*/ 168 w 343"/>
                  <a:gd name="T75" fmla="*/ 0 h 586"/>
                  <a:gd name="T76" fmla="*/ 167 w 343"/>
                  <a:gd name="T77" fmla="*/ 0 h 586"/>
                  <a:gd name="T78" fmla="*/ 146 w 343"/>
                  <a:gd name="T79" fmla="*/ 23 h 586"/>
                  <a:gd name="T80" fmla="*/ 146 w 343"/>
                  <a:gd name="T81" fmla="*/ 23 h 586"/>
                  <a:gd name="T82" fmla="*/ 110 w 343"/>
                  <a:gd name="T83" fmla="*/ 22 h 586"/>
                  <a:gd name="T84" fmla="*/ 106 w 343"/>
                  <a:gd name="T85" fmla="*/ 131 h 586"/>
                  <a:gd name="T86" fmla="*/ 5 w 343"/>
                  <a:gd name="T87" fmla="*/ 322 h 586"/>
                  <a:gd name="T88" fmla="*/ 5 w 343"/>
                  <a:gd name="T89" fmla="*/ 520 h 58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3" h="586">
                    <a:moveTo>
                      <a:pt x="43" y="586"/>
                    </a:moveTo>
                    <a:cubicBezTo>
                      <a:pt x="43" y="532"/>
                      <a:pt x="44" y="410"/>
                      <a:pt x="63" y="345"/>
                    </a:cubicBezTo>
                    <a:cubicBezTo>
                      <a:pt x="72" y="317"/>
                      <a:pt x="82" y="305"/>
                      <a:pt x="112" y="305"/>
                    </a:cubicBezTo>
                    <a:cubicBezTo>
                      <a:pt x="143" y="305"/>
                      <a:pt x="159" y="320"/>
                      <a:pt x="169" y="348"/>
                    </a:cubicBezTo>
                    <a:cubicBezTo>
                      <a:pt x="188" y="399"/>
                      <a:pt x="190" y="418"/>
                      <a:pt x="163" y="456"/>
                    </a:cubicBezTo>
                    <a:cubicBezTo>
                      <a:pt x="164" y="456"/>
                      <a:pt x="164" y="456"/>
                      <a:pt x="164" y="456"/>
                    </a:cubicBezTo>
                    <a:cubicBezTo>
                      <a:pt x="176" y="439"/>
                      <a:pt x="190" y="427"/>
                      <a:pt x="209" y="427"/>
                    </a:cubicBezTo>
                    <a:cubicBezTo>
                      <a:pt x="209" y="427"/>
                      <a:pt x="209" y="427"/>
                      <a:pt x="209" y="427"/>
                    </a:cubicBezTo>
                    <a:cubicBezTo>
                      <a:pt x="223" y="427"/>
                      <a:pt x="234" y="433"/>
                      <a:pt x="243" y="442"/>
                    </a:cubicBezTo>
                    <a:cubicBezTo>
                      <a:pt x="244" y="442"/>
                      <a:pt x="244" y="442"/>
                      <a:pt x="244" y="442"/>
                    </a:cubicBezTo>
                    <a:cubicBezTo>
                      <a:pt x="226" y="423"/>
                      <a:pt x="214" y="397"/>
                      <a:pt x="230" y="384"/>
                    </a:cubicBezTo>
                    <a:cubicBezTo>
                      <a:pt x="246" y="372"/>
                      <a:pt x="262" y="383"/>
                      <a:pt x="273" y="409"/>
                    </a:cubicBezTo>
                    <a:cubicBezTo>
                      <a:pt x="271" y="401"/>
                      <a:pt x="272" y="392"/>
                      <a:pt x="275" y="384"/>
                    </a:cubicBezTo>
                    <a:cubicBezTo>
                      <a:pt x="275" y="383"/>
                      <a:pt x="275" y="383"/>
                      <a:pt x="275" y="383"/>
                    </a:cubicBezTo>
                    <a:cubicBezTo>
                      <a:pt x="282" y="362"/>
                      <a:pt x="302" y="353"/>
                      <a:pt x="327" y="348"/>
                    </a:cubicBezTo>
                    <a:cubicBezTo>
                      <a:pt x="327" y="348"/>
                      <a:pt x="327" y="348"/>
                      <a:pt x="327" y="348"/>
                    </a:cubicBezTo>
                    <a:cubicBezTo>
                      <a:pt x="271" y="359"/>
                      <a:pt x="265" y="332"/>
                      <a:pt x="269" y="309"/>
                    </a:cubicBezTo>
                    <a:cubicBezTo>
                      <a:pt x="272" y="285"/>
                      <a:pt x="296" y="277"/>
                      <a:pt x="322" y="300"/>
                    </a:cubicBezTo>
                    <a:cubicBezTo>
                      <a:pt x="322" y="300"/>
                      <a:pt x="322" y="300"/>
                      <a:pt x="322" y="300"/>
                    </a:cubicBezTo>
                    <a:cubicBezTo>
                      <a:pt x="308" y="286"/>
                      <a:pt x="299" y="271"/>
                      <a:pt x="302" y="253"/>
                    </a:cubicBezTo>
                    <a:cubicBezTo>
                      <a:pt x="302" y="253"/>
                      <a:pt x="302" y="253"/>
                      <a:pt x="302" y="253"/>
                    </a:cubicBezTo>
                    <a:cubicBezTo>
                      <a:pt x="305" y="232"/>
                      <a:pt x="320" y="219"/>
                      <a:pt x="343" y="209"/>
                    </a:cubicBezTo>
                    <a:cubicBezTo>
                      <a:pt x="343" y="208"/>
                      <a:pt x="343" y="208"/>
                      <a:pt x="343" y="208"/>
                    </a:cubicBezTo>
                    <a:cubicBezTo>
                      <a:pt x="317" y="220"/>
                      <a:pt x="281" y="228"/>
                      <a:pt x="281" y="193"/>
                    </a:cubicBezTo>
                    <a:cubicBezTo>
                      <a:pt x="281" y="162"/>
                      <a:pt x="314" y="165"/>
                      <a:pt x="335" y="172"/>
                    </a:cubicBezTo>
                    <a:cubicBezTo>
                      <a:pt x="317" y="165"/>
                      <a:pt x="304" y="154"/>
                      <a:pt x="299" y="137"/>
                    </a:cubicBezTo>
                    <a:cubicBezTo>
                      <a:pt x="299" y="137"/>
                      <a:pt x="299" y="137"/>
                      <a:pt x="299" y="137"/>
                    </a:cubicBezTo>
                    <a:cubicBezTo>
                      <a:pt x="293" y="116"/>
                      <a:pt x="303" y="97"/>
                      <a:pt x="321" y="78"/>
                    </a:cubicBezTo>
                    <a:cubicBezTo>
                      <a:pt x="321" y="78"/>
                      <a:pt x="321" y="78"/>
                      <a:pt x="321" y="78"/>
                    </a:cubicBezTo>
                    <a:cubicBezTo>
                      <a:pt x="294" y="105"/>
                      <a:pt x="284" y="110"/>
                      <a:pt x="266" y="87"/>
                    </a:cubicBezTo>
                    <a:cubicBezTo>
                      <a:pt x="248" y="65"/>
                      <a:pt x="273" y="50"/>
                      <a:pt x="301" y="42"/>
                    </a:cubicBezTo>
                    <a:cubicBezTo>
                      <a:pt x="301" y="41"/>
                      <a:pt x="301" y="41"/>
                      <a:pt x="301" y="41"/>
                    </a:cubicBezTo>
                    <a:cubicBezTo>
                      <a:pt x="279" y="47"/>
                      <a:pt x="260" y="46"/>
                      <a:pt x="246" y="32"/>
                    </a:cubicBezTo>
                    <a:cubicBezTo>
                      <a:pt x="245" y="32"/>
                      <a:pt x="245" y="32"/>
                      <a:pt x="245" y="32"/>
                    </a:cubicBezTo>
                    <a:cubicBezTo>
                      <a:pt x="236" y="24"/>
                      <a:pt x="232" y="13"/>
                      <a:pt x="231" y="0"/>
                    </a:cubicBezTo>
                    <a:cubicBezTo>
                      <a:pt x="230" y="0"/>
                      <a:pt x="230" y="0"/>
                      <a:pt x="230" y="0"/>
                    </a:cubicBezTo>
                    <a:cubicBezTo>
                      <a:pt x="235" y="42"/>
                      <a:pt x="219" y="58"/>
                      <a:pt x="203" y="57"/>
                    </a:cubicBezTo>
                    <a:cubicBezTo>
                      <a:pt x="186" y="56"/>
                      <a:pt x="181" y="29"/>
                      <a:pt x="189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83" y="12"/>
                      <a:pt x="176" y="21"/>
                      <a:pt x="164" y="26"/>
                    </a:cubicBezTo>
                    <a:cubicBezTo>
                      <a:pt x="164" y="26"/>
                      <a:pt x="164" y="26"/>
                      <a:pt x="164" y="26"/>
                    </a:cubicBezTo>
                    <a:cubicBezTo>
                      <a:pt x="151" y="32"/>
                      <a:pt x="137" y="31"/>
                      <a:pt x="123" y="25"/>
                    </a:cubicBezTo>
                    <a:cubicBezTo>
                      <a:pt x="152" y="53"/>
                      <a:pt x="173" y="105"/>
                      <a:pt x="118" y="148"/>
                    </a:cubicBezTo>
                    <a:cubicBezTo>
                      <a:pt x="63" y="193"/>
                      <a:pt x="9" y="212"/>
                      <a:pt x="5" y="363"/>
                    </a:cubicBezTo>
                    <a:cubicBezTo>
                      <a:pt x="0" y="514"/>
                      <a:pt x="5" y="586"/>
                      <a:pt x="5" y="586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1" name="Freeform 74">
                <a:extLst>
                  <a:ext uri="{FF2B5EF4-FFF2-40B4-BE49-F238E27FC236}">
                    <a16:creationId xmlns:a16="http://schemas.microsoft.com/office/drawing/2014/main" id="{72DC58A9-4C50-43F7-B06D-F56E1255D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881"/>
                <a:ext cx="288" cy="540"/>
              </a:xfrm>
              <a:custGeom>
                <a:avLst/>
                <a:gdLst>
                  <a:gd name="T0" fmla="*/ 25 w 300"/>
                  <a:gd name="T1" fmla="*/ 499 h 562"/>
                  <a:gd name="T2" fmla="*/ 43 w 300"/>
                  <a:gd name="T3" fmla="*/ 283 h 562"/>
                  <a:gd name="T4" fmla="*/ 91 w 300"/>
                  <a:gd name="T5" fmla="*/ 244 h 562"/>
                  <a:gd name="T6" fmla="*/ 147 w 300"/>
                  <a:gd name="T7" fmla="*/ 285 h 562"/>
                  <a:gd name="T8" fmla="*/ 160 w 300"/>
                  <a:gd name="T9" fmla="*/ 338 h 562"/>
                  <a:gd name="T10" fmla="*/ 156 w 300"/>
                  <a:gd name="T11" fmla="*/ 357 h 562"/>
                  <a:gd name="T12" fmla="*/ 177 w 300"/>
                  <a:gd name="T13" fmla="*/ 352 h 562"/>
                  <a:gd name="T14" fmla="*/ 188 w 300"/>
                  <a:gd name="T15" fmla="*/ 354 h 562"/>
                  <a:gd name="T16" fmla="*/ 183 w 300"/>
                  <a:gd name="T17" fmla="*/ 334 h 562"/>
                  <a:gd name="T18" fmla="*/ 183 w 300"/>
                  <a:gd name="T19" fmla="*/ 331 h 562"/>
                  <a:gd name="T20" fmla="*/ 193 w 300"/>
                  <a:gd name="T21" fmla="*/ 315 h 562"/>
                  <a:gd name="T22" fmla="*/ 213 w 300"/>
                  <a:gd name="T23" fmla="*/ 310 h 562"/>
                  <a:gd name="T24" fmla="*/ 228 w 300"/>
                  <a:gd name="T25" fmla="*/ 322 h 562"/>
                  <a:gd name="T26" fmla="*/ 230 w 300"/>
                  <a:gd name="T27" fmla="*/ 317 h 562"/>
                  <a:gd name="T28" fmla="*/ 249 w 300"/>
                  <a:gd name="T29" fmla="*/ 294 h 562"/>
                  <a:gd name="T30" fmla="*/ 232 w 300"/>
                  <a:gd name="T31" fmla="*/ 285 h 562"/>
                  <a:gd name="T32" fmla="*/ 224 w 300"/>
                  <a:gd name="T33" fmla="*/ 260 h 562"/>
                  <a:gd name="T34" fmla="*/ 224 w 300"/>
                  <a:gd name="T35" fmla="*/ 252 h 562"/>
                  <a:gd name="T36" fmla="*/ 241 w 300"/>
                  <a:gd name="T37" fmla="*/ 229 h 562"/>
                  <a:gd name="T38" fmla="*/ 257 w 300"/>
                  <a:gd name="T39" fmla="*/ 228 h 562"/>
                  <a:gd name="T40" fmla="*/ 253 w 300"/>
                  <a:gd name="T41" fmla="*/ 209 h 562"/>
                  <a:gd name="T42" fmla="*/ 254 w 300"/>
                  <a:gd name="T43" fmla="*/ 202 h 562"/>
                  <a:gd name="T44" fmla="*/ 265 w 300"/>
                  <a:gd name="T45" fmla="*/ 177 h 562"/>
                  <a:gd name="T46" fmla="*/ 246 w 300"/>
                  <a:gd name="T47" fmla="*/ 174 h 562"/>
                  <a:gd name="T48" fmla="*/ 235 w 300"/>
                  <a:gd name="T49" fmla="*/ 150 h 562"/>
                  <a:gd name="T50" fmla="*/ 245 w 300"/>
                  <a:gd name="T51" fmla="*/ 128 h 562"/>
                  <a:gd name="T52" fmla="*/ 263 w 300"/>
                  <a:gd name="T53" fmla="*/ 122 h 562"/>
                  <a:gd name="T54" fmla="*/ 252 w 300"/>
                  <a:gd name="T55" fmla="*/ 102 h 562"/>
                  <a:gd name="T56" fmla="*/ 250 w 300"/>
                  <a:gd name="T57" fmla="*/ 89 h 562"/>
                  <a:gd name="T58" fmla="*/ 252 w 300"/>
                  <a:gd name="T59" fmla="*/ 73 h 562"/>
                  <a:gd name="T60" fmla="*/ 245 w 300"/>
                  <a:gd name="T61" fmla="*/ 75 h 562"/>
                  <a:gd name="T62" fmla="*/ 223 w 300"/>
                  <a:gd name="T63" fmla="*/ 59 h 562"/>
                  <a:gd name="T64" fmla="*/ 217 w 300"/>
                  <a:gd name="T65" fmla="*/ 43 h 562"/>
                  <a:gd name="T66" fmla="*/ 218 w 300"/>
                  <a:gd name="T67" fmla="*/ 37 h 562"/>
                  <a:gd name="T68" fmla="*/ 229 w 300"/>
                  <a:gd name="T69" fmla="*/ 23 h 562"/>
                  <a:gd name="T70" fmla="*/ 205 w 300"/>
                  <a:gd name="T71" fmla="*/ 12 h 562"/>
                  <a:gd name="T72" fmla="*/ 201 w 300"/>
                  <a:gd name="T73" fmla="*/ 7 h 562"/>
                  <a:gd name="T74" fmla="*/ 190 w 300"/>
                  <a:gd name="T75" fmla="*/ 28 h 562"/>
                  <a:gd name="T76" fmla="*/ 171 w 300"/>
                  <a:gd name="T77" fmla="*/ 35 h 562"/>
                  <a:gd name="T78" fmla="*/ 156 w 300"/>
                  <a:gd name="T79" fmla="*/ 26 h 562"/>
                  <a:gd name="T80" fmla="*/ 150 w 300"/>
                  <a:gd name="T81" fmla="*/ 2 h 562"/>
                  <a:gd name="T82" fmla="*/ 150 w 300"/>
                  <a:gd name="T83" fmla="*/ 0 h 562"/>
                  <a:gd name="T84" fmla="*/ 139 w 300"/>
                  <a:gd name="T85" fmla="*/ 8 h 562"/>
                  <a:gd name="T86" fmla="*/ 117 w 300"/>
                  <a:gd name="T87" fmla="*/ 12 h 562"/>
                  <a:gd name="T88" fmla="*/ 132 w 300"/>
                  <a:gd name="T89" fmla="*/ 57 h 562"/>
                  <a:gd name="T90" fmla="*/ 132 w 300"/>
                  <a:gd name="T91" fmla="*/ 59 h 562"/>
                  <a:gd name="T92" fmla="*/ 100 w 300"/>
                  <a:gd name="T93" fmla="*/ 114 h 562"/>
                  <a:gd name="T94" fmla="*/ 81 w 300"/>
                  <a:gd name="T95" fmla="*/ 129 h 562"/>
                  <a:gd name="T96" fmla="*/ 2 w 300"/>
                  <a:gd name="T97" fmla="*/ 301 h 562"/>
                  <a:gd name="T98" fmla="*/ 0 w 300"/>
                  <a:gd name="T99" fmla="*/ 412 h 562"/>
                  <a:gd name="T100" fmla="*/ 2 w 300"/>
                  <a:gd name="T101" fmla="*/ 499 h 5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00" h="562">
                    <a:moveTo>
                      <a:pt x="28" y="562"/>
                    </a:moveTo>
                    <a:cubicBezTo>
                      <a:pt x="28" y="488"/>
                      <a:pt x="31" y="378"/>
                      <a:pt x="49" y="319"/>
                    </a:cubicBezTo>
                    <a:cubicBezTo>
                      <a:pt x="57" y="290"/>
                      <a:pt x="69" y="275"/>
                      <a:pt x="103" y="275"/>
                    </a:cubicBezTo>
                    <a:cubicBezTo>
                      <a:pt x="135" y="275"/>
                      <a:pt x="153" y="289"/>
                      <a:pt x="166" y="322"/>
                    </a:cubicBezTo>
                    <a:cubicBezTo>
                      <a:pt x="175" y="347"/>
                      <a:pt x="181" y="364"/>
                      <a:pt x="181" y="381"/>
                    </a:cubicBezTo>
                    <a:cubicBezTo>
                      <a:pt x="181" y="389"/>
                      <a:pt x="179" y="396"/>
                      <a:pt x="177" y="403"/>
                    </a:cubicBezTo>
                    <a:cubicBezTo>
                      <a:pt x="184" y="399"/>
                      <a:pt x="192" y="397"/>
                      <a:pt x="200" y="397"/>
                    </a:cubicBezTo>
                    <a:cubicBezTo>
                      <a:pt x="205" y="397"/>
                      <a:pt x="209" y="398"/>
                      <a:pt x="213" y="399"/>
                    </a:cubicBezTo>
                    <a:cubicBezTo>
                      <a:pt x="209" y="391"/>
                      <a:pt x="207" y="383"/>
                      <a:pt x="207" y="377"/>
                    </a:cubicBezTo>
                    <a:cubicBezTo>
                      <a:pt x="207" y="376"/>
                      <a:pt x="207" y="375"/>
                      <a:pt x="207" y="374"/>
                    </a:cubicBezTo>
                    <a:cubicBezTo>
                      <a:pt x="208" y="366"/>
                      <a:pt x="212" y="360"/>
                      <a:pt x="218" y="355"/>
                    </a:cubicBezTo>
                    <a:cubicBezTo>
                      <a:pt x="225" y="350"/>
                      <a:pt x="233" y="348"/>
                      <a:pt x="241" y="350"/>
                    </a:cubicBezTo>
                    <a:cubicBezTo>
                      <a:pt x="247" y="352"/>
                      <a:pt x="253" y="356"/>
                      <a:pt x="258" y="363"/>
                    </a:cubicBezTo>
                    <a:cubicBezTo>
                      <a:pt x="259" y="361"/>
                      <a:pt x="259" y="359"/>
                      <a:pt x="260" y="357"/>
                    </a:cubicBezTo>
                    <a:cubicBezTo>
                      <a:pt x="264" y="345"/>
                      <a:pt x="272" y="337"/>
                      <a:pt x="281" y="331"/>
                    </a:cubicBezTo>
                    <a:cubicBezTo>
                      <a:pt x="274" y="329"/>
                      <a:pt x="268" y="327"/>
                      <a:pt x="263" y="322"/>
                    </a:cubicBezTo>
                    <a:cubicBezTo>
                      <a:pt x="256" y="316"/>
                      <a:pt x="253" y="306"/>
                      <a:pt x="253" y="294"/>
                    </a:cubicBezTo>
                    <a:cubicBezTo>
                      <a:pt x="253" y="291"/>
                      <a:pt x="253" y="287"/>
                      <a:pt x="253" y="284"/>
                    </a:cubicBezTo>
                    <a:cubicBezTo>
                      <a:pt x="255" y="271"/>
                      <a:pt x="262" y="262"/>
                      <a:pt x="272" y="258"/>
                    </a:cubicBezTo>
                    <a:cubicBezTo>
                      <a:pt x="278" y="256"/>
                      <a:pt x="285" y="255"/>
                      <a:pt x="291" y="257"/>
                    </a:cubicBezTo>
                    <a:cubicBezTo>
                      <a:pt x="288" y="250"/>
                      <a:pt x="286" y="242"/>
                      <a:pt x="286" y="235"/>
                    </a:cubicBezTo>
                    <a:cubicBezTo>
                      <a:pt x="286" y="233"/>
                      <a:pt x="286" y="230"/>
                      <a:pt x="287" y="228"/>
                    </a:cubicBezTo>
                    <a:cubicBezTo>
                      <a:pt x="288" y="217"/>
                      <a:pt x="292" y="208"/>
                      <a:pt x="300" y="200"/>
                    </a:cubicBezTo>
                    <a:cubicBezTo>
                      <a:pt x="292" y="201"/>
                      <a:pt x="284" y="200"/>
                      <a:pt x="278" y="196"/>
                    </a:cubicBezTo>
                    <a:cubicBezTo>
                      <a:pt x="270" y="191"/>
                      <a:pt x="266" y="182"/>
                      <a:pt x="266" y="169"/>
                    </a:cubicBezTo>
                    <a:cubicBezTo>
                      <a:pt x="266" y="158"/>
                      <a:pt x="270" y="149"/>
                      <a:pt x="277" y="144"/>
                    </a:cubicBezTo>
                    <a:cubicBezTo>
                      <a:pt x="283" y="140"/>
                      <a:pt x="290" y="138"/>
                      <a:pt x="297" y="137"/>
                    </a:cubicBezTo>
                    <a:cubicBezTo>
                      <a:pt x="291" y="131"/>
                      <a:pt x="286" y="123"/>
                      <a:pt x="284" y="114"/>
                    </a:cubicBezTo>
                    <a:cubicBezTo>
                      <a:pt x="282" y="110"/>
                      <a:pt x="282" y="105"/>
                      <a:pt x="282" y="101"/>
                    </a:cubicBezTo>
                    <a:cubicBezTo>
                      <a:pt x="282" y="94"/>
                      <a:pt x="283" y="88"/>
                      <a:pt x="285" y="82"/>
                    </a:cubicBezTo>
                    <a:cubicBezTo>
                      <a:pt x="282" y="83"/>
                      <a:pt x="280" y="84"/>
                      <a:pt x="277" y="84"/>
                    </a:cubicBezTo>
                    <a:cubicBezTo>
                      <a:pt x="267" y="83"/>
                      <a:pt x="259" y="75"/>
                      <a:pt x="252" y="67"/>
                    </a:cubicBezTo>
                    <a:cubicBezTo>
                      <a:pt x="247" y="61"/>
                      <a:pt x="245" y="55"/>
                      <a:pt x="245" y="49"/>
                    </a:cubicBezTo>
                    <a:cubicBezTo>
                      <a:pt x="245" y="47"/>
                      <a:pt x="245" y="44"/>
                      <a:pt x="246" y="42"/>
                    </a:cubicBezTo>
                    <a:cubicBezTo>
                      <a:pt x="248" y="36"/>
                      <a:pt x="252" y="31"/>
                      <a:pt x="259" y="26"/>
                    </a:cubicBezTo>
                    <a:cubicBezTo>
                      <a:pt x="249" y="24"/>
                      <a:pt x="240" y="20"/>
                      <a:pt x="232" y="13"/>
                    </a:cubicBezTo>
                    <a:cubicBezTo>
                      <a:pt x="230" y="11"/>
                      <a:pt x="228" y="9"/>
                      <a:pt x="227" y="7"/>
                    </a:cubicBezTo>
                    <a:cubicBezTo>
                      <a:pt x="224" y="19"/>
                      <a:pt x="220" y="26"/>
                      <a:pt x="215" y="31"/>
                    </a:cubicBezTo>
                    <a:cubicBezTo>
                      <a:pt x="209" y="37"/>
                      <a:pt x="202" y="40"/>
                      <a:pt x="193" y="39"/>
                    </a:cubicBezTo>
                    <a:cubicBezTo>
                      <a:pt x="187" y="39"/>
                      <a:pt x="181" y="35"/>
                      <a:pt x="177" y="29"/>
                    </a:cubicBezTo>
                    <a:cubicBezTo>
                      <a:pt x="172" y="23"/>
                      <a:pt x="170" y="13"/>
                      <a:pt x="170" y="2"/>
                    </a:cubicBezTo>
                    <a:cubicBezTo>
                      <a:pt x="170" y="1"/>
                      <a:pt x="170" y="0"/>
                      <a:pt x="170" y="0"/>
                    </a:cubicBezTo>
                    <a:cubicBezTo>
                      <a:pt x="166" y="3"/>
                      <a:pt x="162" y="6"/>
                      <a:pt x="157" y="8"/>
                    </a:cubicBezTo>
                    <a:cubicBezTo>
                      <a:pt x="149" y="11"/>
                      <a:pt x="141" y="12"/>
                      <a:pt x="132" y="12"/>
                    </a:cubicBezTo>
                    <a:cubicBezTo>
                      <a:pt x="141" y="24"/>
                      <a:pt x="150" y="42"/>
                      <a:pt x="150" y="63"/>
                    </a:cubicBezTo>
                    <a:cubicBezTo>
                      <a:pt x="150" y="64"/>
                      <a:pt x="150" y="65"/>
                      <a:pt x="149" y="66"/>
                    </a:cubicBezTo>
                    <a:cubicBezTo>
                      <a:pt x="148" y="90"/>
                      <a:pt x="136" y="111"/>
                      <a:pt x="113" y="129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46" y="180"/>
                      <a:pt x="5" y="210"/>
                      <a:pt x="2" y="339"/>
                    </a:cubicBezTo>
                    <a:cubicBezTo>
                      <a:pt x="0" y="389"/>
                      <a:pt x="0" y="431"/>
                      <a:pt x="0" y="464"/>
                    </a:cubicBezTo>
                    <a:cubicBezTo>
                      <a:pt x="0" y="520"/>
                      <a:pt x="1" y="557"/>
                      <a:pt x="2" y="562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2" name="Freeform 75">
                <a:extLst>
                  <a:ext uri="{FF2B5EF4-FFF2-40B4-BE49-F238E27FC236}">
                    <a16:creationId xmlns:a16="http://schemas.microsoft.com/office/drawing/2014/main" id="{5B4FB5E8-B6E4-4092-AB80-12886DD4F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250"/>
                <a:ext cx="15" cy="30"/>
              </a:xfrm>
              <a:custGeom>
                <a:avLst/>
                <a:gdLst>
                  <a:gd name="T0" fmla="*/ 13 w 16"/>
                  <a:gd name="T1" fmla="*/ 28 h 31"/>
                  <a:gd name="T2" fmla="*/ 13 w 16"/>
                  <a:gd name="T3" fmla="*/ 28 h 31"/>
                  <a:gd name="T4" fmla="*/ 0 w 16"/>
                  <a:gd name="T5" fmla="*/ 0 h 31"/>
                  <a:gd name="T6" fmla="*/ 2 w 16"/>
                  <a:gd name="T7" fmla="*/ 0 h 31"/>
                  <a:gd name="T8" fmla="*/ 13 w 16"/>
                  <a:gd name="T9" fmla="*/ 2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1">
                    <a:moveTo>
                      <a:pt x="16" y="31"/>
                    </a:moveTo>
                    <a:cubicBezTo>
                      <a:pt x="16" y="31"/>
                      <a:pt x="16" y="31"/>
                      <a:pt x="16" y="31"/>
                    </a:cubicBezTo>
                    <a:cubicBezTo>
                      <a:pt x="9" y="22"/>
                      <a:pt x="1" y="8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8"/>
                      <a:pt x="9" y="22"/>
                      <a:pt x="16" y="31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3" name="Freeform 76">
                <a:extLst>
                  <a:ext uri="{FF2B5EF4-FFF2-40B4-BE49-F238E27FC236}">
                    <a16:creationId xmlns:a16="http://schemas.microsoft.com/office/drawing/2014/main" id="{97C4B577-7786-4C41-903D-A31DE9CED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1282"/>
                <a:ext cx="13" cy="18"/>
              </a:xfrm>
              <a:custGeom>
                <a:avLst/>
                <a:gdLst>
                  <a:gd name="T0" fmla="*/ 11 w 14"/>
                  <a:gd name="T1" fmla="*/ 18 h 18"/>
                  <a:gd name="T2" fmla="*/ 11 w 14"/>
                  <a:gd name="T3" fmla="*/ 18 h 18"/>
                  <a:gd name="T4" fmla="*/ 0 w 14"/>
                  <a:gd name="T5" fmla="*/ 1 h 18"/>
                  <a:gd name="T6" fmla="*/ 1 w 14"/>
                  <a:gd name="T7" fmla="*/ 0 h 18"/>
                  <a:gd name="T8" fmla="*/ 11 w 14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14" y="18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8" y="10"/>
                      <a:pt x="3" y="5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4"/>
                      <a:pt x="8" y="10"/>
                      <a:pt x="14" y="18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4" name="Freeform 77">
                <a:extLst>
                  <a:ext uri="{FF2B5EF4-FFF2-40B4-BE49-F238E27FC236}">
                    <a16:creationId xmlns:a16="http://schemas.microsoft.com/office/drawing/2014/main" id="{76A951F1-E022-4AB0-BF65-83A7ADF8B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890"/>
                <a:ext cx="23" cy="10"/>
              </a:xfrm>
              <a:custGeom>
                <a:avLst/>
                <a:gdLst>
                  <a:gd name="T0" fmla="*/ 23 w 23"/>
                  <a:gd name="T1" fmla="*/ 0 h 10"/>
                  <a:gd name="T2" fmla="*/ 1 w 23"/>
                  <a:gd name="T3" fmla="*/ 10 h 10"/>
                  <a:gd name="T4" fmla="*/ 0 w 23"/>
                  <a:gd name="T5" fmla="*/ 8 h 10"/>
                  <a:gd name="T6" fmla="*/ 23 w 23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0">
                    <a:moveTo>
                      <a:pt x="23" y="0"/>
                    </a:moveTo>
                    <a:cubicBezTo>
                      <a:pt x="17" y="3"/>
                      <a:pt x="1" y="9"/>
                      <a:pt x="1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7" y="3"/>
                      <a:pt x="23" y="0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5" name="Freeform 78">
                <a:extLst>
                  <a:ext uri="{FF2B5EF4-FFF2-40B4-BE49-F238E27FC236}">
                    <a16:creationId xmlns:a16="http://schemas.microsoft.com/office/drawing/2014/main" id="{F5C20532-9D7D-4BC2-822F-C6202336E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" y="806"/>
                <a:ext cx="7" cy="59"/>
              </a:xfrm>
              <a:custGeom>
                <a:avLst/>
                <a:gdLst>
                  <a:gd name="T0" fmla="*/ 1 w 7"/>
                  <a:gd name="T1" fmla="*/ 0 h 62"/>
                  <a:gd name="T2" fmla="*/ 0 w 7"/>
                  <a:gd name="T3" fmla="*/ 53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2">
                    <a:moveTo>
                      <a:pt x="1" y="0"/>
                    </a:moveTo>
                    <a:cubicBezTo>
                      <a:pt x="6" y="12"/>
                      <a:pt x="7" y="48"/>
                      <a:pt x="0" y="62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6" name="Freeform 79">
                <a:extLst>
                  <a:ext uri="{FF2B5EF4-FFF2-40B4-BE49-F238E27FC236}">
                    <a16:creationId xmlns:a16="http://schemas.microsoft.com/office/drawing/2014/main" id="{DDD3A27A-867A-4038-A7C8-9EE8E7FFA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9" y="802"/>
                <a:ext cx="11" cy="67"/>
              </a:xfrm>
              <a:custGeom>
                <a:avLst/>
                <a:gdLst>
                  <a:gd name="T0" fmla="*/ 0 w 12"/>
                  <a:gd name="T1" fmla="*/ 0 h 70"/>
                  <a:gd name="T2" fmla="*/ 6 w 12"/>
                  <a:gd name="T3" fmla="*/ 61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0">
                    <a:moveTo>
                      <a:pt x="0" y="0"/>
                    </a:moveTo>
                    <a:cubicBezTo>
                      <a:pt x="5" y="12"/>
                      <a:pt x="12" y="57"/>
                      <a:pt x="8" y="7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7" name="Freeform 80">
                <a:extLst>
                  <a:ext uri="{FF2B5EF4-FFF2-40B4-BE49-F238E27FC236}">
                    <a16:creationId xmlns:a16="http://schemas.microsoft.com/office/drawing/2014/main" id="{39F76C65-39B2-465A-805C-B062E1EDC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802"/>
                <a:ext cx="18" cy="71"/>
              </a:xfrm>
              <a:custGeom>
                <a:avLst/>
                <a:gdLst>
                  <a:gd name="T0" fmla="*/ 0 w 19"/>
                  <a:gd name="T1" fmla="*/ 0 h 74"/>
                  <a:gd name="T2" fmla="*/ 15 w 19"/>
                  <a:gd name="T3" fmla="*/ 65 h 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4">
                    <a:moveTo>
                      <a:pt x="0" y="0"/>
                    </a:moveTo>
                    <a:cubicBezTo>
                      <a:pt x="4" y="13"/>
                      <a:pt x="19" y="61"/>
                      <a:pt x="18" y="74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8" name="Freeform 81">
                <a:extLst>
                  <a:ext uri="{FF2B5EF4-FFF2-40B4-BE49-F238E27FC236}">
                    <a16:creationId xmlns:a16="http://schemas.microsoft.com/office/drawing/2014/main" id="{B6C16AAB-B443-4E10-BBC5-C68C684E8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805"/>
                <a:ext cx="27" cy="70"/>
              </a:xfrm>
              <a:custGeom>
                <a:avLst/>
                <a:gdLst>
                  <a:gd name="T0" fmla="*/ 0 w 28"/>
                  <a:gd name="T1" fmla="*/ 0 h 73"/>
                  <a:gd name="T2" fmla="*/ 25 w 28"/>
                  <a:gd name="T3" fmla="*/ 64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73">
                    <a:moveTo>
                      <a:pt x="0" y="0"/>
                    </a:moveTo>
                    <a:cubicBezTo>
                      <a:pt x="5" y="13"/>
                      <a:pt x="26" y="61"/>
                      <a:pt x="28" y="73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9" name="Freeform 82">
                <a:extLst>
                  <a:ext uri="{FF2B5EF4-FFF2-40B4-BE49-F238E27FC236}">
                    <a16:creationId xmlns:a16="http://schemas.microsoft.com/office/drawing/2014/main" id="{914B2A65-6159-4C19-ACAE-900EE9A64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809"/>
                <a:ext cx="35" cy="68"/>
              </a:xfrm>
              <a:custGeom>
                <a:avLst/>
                <a:gdLst>
                  <a:gd name="T0" fmla="*/ 0 w 36"/>
                  <a:gd name="T1" fmla="*/ 0 h 71"/>
                  <a:gd name="T2" fmla="*/ 33 w 36"/>
                  <a:gd name="T3" fmla="*/ 62 h 7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71">
                    <a:moveTo>
                      <a:pt x="0" y="0"/>
                    </a:moveTo>
                    <a:cubicBezTo>
                      <a:pt x="5" y="13"/>
                      <a:pt x="32" y="59"/>
                      <a:pt x="36" y="71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0" name="Freeform 83">
                <a:extLst>
                  <a:ext uri="{FF2B5EF4-FFF2-40B4-BE49-F238E27FC236}">
                    <a16:creationId xmlns:a16="http://schemas.microsoft.com/office/drawing/2014/main" id="{13B50198-5CC1-4D89-8640-9801397A0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814"/>
                <a:ext cx="40" cy="64"/>
              </a:xfrm>
              <a:custGeom>
                <a:avLst/>
                <a:gdLst>
                  <a:gd name="T0" fmla="*/ 0 w 42"/>
                  <a:gd name="T1" fmla="*/ 0 h 67"/>
                  <a:gd name="T2" fmla="*/ 36 w 42"/>
                  <a:gd name="T3" fmla="*/ 58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67">
                    <a:moveTo>
                      <a:pt x="0" y="0"/>
                    </a:moveTo>
                    <a:cubicBezTo>
                      <a:pt x="6" y="14"/>
                      <a:pt x="33" y="57"/>
                      <a:pt x="42" y="67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1" name="Freeform 84">
                <a:extLst>
                  <a:ext uri="{FF2B5EF4-FFF2-40B4-BE49-F238E27FC236}">
                    <a16:creationId xmlns:a16="http://schemas.microsoft.com/office/drawing/2014/main" id="{7C59B5B4-4370-4AF8-853F-D63C2ADA6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823"/>
                <a:ext cx="44" cy="56"/>
              </a:xfrm>
              <a:custGeom>
                <a:avLst/>
                <a:gdLst>
                  <a:gd name="T0" fmla="*/ 0 w 46"/>
                  <a:gd name="T1" fmla="*/ 0 h 59"/>
                  <a:gd name="T2" fmla="*/ 40 w 46"/>
                  <a:gd name="T3" fmla="*/ 50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59">
                    <a:moveTo>
                      <a:pt x="0" y="0"/>
                    </a:moveTo>
                    <a:cubicBezTo>
                      <a:pt x="6" y="15"/>
                      <a:pt x="31" y="51"/>
                      <a:pt x="46" y="59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2" name="Freeform 85">
                <a:extLst>
                  <a:ext uri="{FF2B5EF4-FFF2-40B4-BE49-F238E27FC236}">
                    <a16:creationId xmlns:a16="http://schemas.microsoft.com/office/drawing/2014/main" id="{E25A07CA-EE14-48EC-9480-1DE04676D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831"/>
                <a:ext cx="48" cy="49"/>
              </a:xfrm>
              <a:custGeom>
                <a:avLst/>
                <a:gdLst>
                  <a:gd name="T0" fmla="*/ 0 w 50"/>
                  <a:gd name="T1" fmla="*/ 0 h 51"/>
                  <a:gd name="T2" fmla="*/ 44 w 50"/>
                  <a:gd name="T3" fmla="*/ 45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51">
                    <a:moveTo>
                      <a:pt x="0" y="0"/>
                    </a:moveTo>
                    <a:cubicBezTo>
                      <a:pt x="8" y="16"/>
                      <a:pt x="30" y="44"/>
                      <a:pt x="50" y="51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3" name="Freeform 86">
                <a:extLst>
                  <a:ext uri="{FF2B5EF4-FFF2-40B4-BE49-F238E27FC236}">
                    <a16:creationId xmlns:a16="http://schemas.microsoft.com/office/drawing/2014/main" id="{E56E7531-BC7B-4838-9B0B-8F7D9DE44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844"/>
                <a:ext cx="49" cy="37"/>
              </a:xfrm>
              <a:custGeom>
                <a:avLst/>
                <a:gdLst>
                  <a:gd name="T0" fmla="*/ 0 w 50"/>
                  <a:gd name="T1" fmla="*/ 0 h 39"/>
                  <a:gd name="T2" fmla="*/ 47 w 50"/>
                  <a:gd name="T3" fmla="*/ 33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9">
                    <a:moveTo>
                      <a:pt x="0" y="0"/>
                    </a:moveTo>
                    <a:cubicBezTo>
                      <a:pt x="8" y="17"/>
                      <a:pt x="25" y="34"/>
                      <a:pt x="50" y="39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4" name="Freeform 87">
                <a:extLst>
                  <a:ext uri="{FF2B5EF4-FFF2-40B4-BE49-F238E27FC236}">
                    <a16:creationId xmlns:a16="http://schemas.microsoft.com/office/drawing/2014/main" id="{4F526F33-96B2-465C-AD92-76A916764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870"/>
                <a:ext cx="52" cy="27"/>
              </a:xfrm>
              <a:custGeom>
                <a:avLst/>
                <a:gdLst>
                  <a:gd name="T0" fmla="*/ 46 w 55"/>
                  <a:gd name="T1" fmla="*/ 0 h 28"/>
                  <a:gd name="T2" fmla="*/ 0 w 55"/>
                  <a:gd name="T3" fmla="*/ 25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28">
                    <a:moveTo>
                      <a:pt x="55" y="0"/>
                    </a:moveTo>
                    <a:cubicBezTo>
                      <a:pt x="47" y="9"/>
                      <a:pt x="15" y="27"/>
                      <a:pt x="0" y="28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5" name="Freeform 88">
                <a:extLst>
                  <a:ext uri="{FF2B5EF4-FFF2-40B4-BE49-F238E27FC236}">
                    <a16:creationId xmlns:a16="http://schemas.microsoft.com/office/drawing/2014/main" id="{7CD2D5FA-F0A8-4EE6-BBD1-67FF74581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856"/>
                <a:ext cx="56" cy="39"/>
              </a:xfrm>
              <a:custGeom>
                <a:avLst/>
                <a:gdLst>
                  <a:gd name="T0" fmla="*/ 52 w 58"/>
                  <a:gd name="T1" fmla="*/ 0 h 40"/>
                  <a:gd name="T2" fmla="*/ 0 w 58"/>
                  <a:gd name="T3" fmla="*/ 37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40">
                    <a:moveTo>
                      <a:pt x="58" y="0"/>
                    </a:moveTo>
                    <a:cubicBezTo>
                      <a:pt x="50" y="10"/>
                      <a:pt x="14" y="37"/>
                      <a:pt x="0" y="4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6" name="Freeform 89">
                <a:extLst>
                  <a:ext uri="{FF2B5EF4-FFF2-40B4-BE49-F238E27FC236}">
                    <a16:creationId xmlns:a16="http://schemas.microsoft.com/office/drawing/2014/main" id="{AEFAB3B8-8005-4FB0-99DD-B5E18F1ED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845"/>
                <a:ext cx="55" cy="48"/>
              </a:xfrm>
              <a:custGeom>
                <a:avLst/>
                <a:gdLst>
                  <a:gd name="T0" fmla="*/ 51 w 57"/>
                  <a:gd name="T1" fmla="*/ 0 h 50"/>
                  <a:gd name="T2" fmla="*/ 0 w 57"/>
                  <a:gd name="T3" fmla="*/ 44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50">
                    <a:moveTo>
                      <a:pt x="57" y="0"/>
                    </a:moveTo>
                    <a:cubicBezTo>
                      <a:pt x="48" y="9"/>
                      <a:pt x="12" y="45"/>
                      <a:pt x="0" y="5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7" name="Freeform 90">
                <a:extLst>
                  <a:ext uri="{FF2B5EF4-FFF2-40B4-BE49-F238E27FC236}">
                    <a16:creationId xmlns:a16="http://schemas.microsoft.com/office/drawing/2014/main" id="{74E81D08-2783-4B32-BB5A-66E8B6100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834"/>
                <a:ext cx="50" cy="56"/>
              </a:xfrm>
              <a:custGeom>
                <a:avLst/>
                <a:gdLst>
                  <a:gd name="T0" fmla="*/ 46 w 52"/>
                  <a:gd name="T1" fmla="*/ 0 h 58"/>
                  <a:gd name="T2" fmla="*/ 0 w 52"/>
                  <a:gd name="T3" fmla="*/ 52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58">
                    <a:moveTo>
                      <a:pt x="52" y="0"/>
                    </a:moveTo>
                    <a:cubicBezTo>
                      <a:pt x="42" y="10"/>
                      <a:pt x="10" y="52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8" name="Freeform 91">
                <a:extLst>
                  <a:ext uri="{FF2B5EF4-FFF2-40B4-BE49-F238E27FC236}">
                    <a16:creationId xmlns:a16="http://schemas.microsoft.com/office/drawing/2014/main" id="{4C1A83E7-480E-407E-A281-738B4D04D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827"/>
                <a:ext cx="44" cy="61"/>
              </a:xfrm>
              <a:custGeom>
                <a:avLst/>
                <a:gdLst>
                  <a:gd name="T0" fmla="*/ 40 w 46"/>
                  <a:gd name="T1" fmla="*/ 0 h 64"/>
                  <a:gd name="T2" fmla="*/ 0 w 46"/>
                  <a:gd name="T3" fmla="*/ 55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64">
                    <a:moveTo>
                      <a:pt x="46" y="0"/>
                    </a:moveTo>
                    <a:cubicBezTo>
                      <a:pt x="36" y="10"/>
                      <a:pt x="9" y="56"/>
                      <a:pt x="0" y="64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9" name="Freeform 92">
                <a:extLst>
                  <a:ext uri="{FF2B5EF4-FFF2-40B4-BE49-F238E27FC236}">
                    <a16:creationId xmlns:a16="http://schemas.microsoft.com/office/drawing/2014/main" id="{86B6EEE5-136A-49E7-8F2A-2BC3420EB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820"/>
                <a:ext cx="38" cy="65"/>
              </a:xfrm>
              <a:custGeom>
                <a:avLst/>
                <a:gdLst>
                  <a:gd name="T0" fmla="*/ 36 w 39"/>
                  <a:gd name="T1" fmla="*/ 0 h 68"/>
                  <a:gd name="T2" fmla="*/ 0 w 39"/>
                  <a:gd name="T3" fmla="*/ 59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68">
                    <a:moveTo>
                      <a:pt x="39" y="0"/>
                    </a:moveTo>
                    <a:cubicBezTo>
                      <a:pt x="29" y="11"/>
                      <a:pt x="4" y="55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0" name="Freeform 93">
                <a:extLst>
                  <a:ext uri="{FF2B5EF4-FFF2-40B4-BE49-F238E27FC236}">
                    <a16:creationId xmlns:a16="http://schemas.microsoft.com/office/drawing/2014/main" id="{498AAC11-0C70-4351-B88C-209FBB050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816"/>
                <a:ext cx="29" cy="66"/>
              </a:xfrm>
              <a:custGeom>
                <a:avLst/>
                <a:gdLst>
                  <a:gd name="T0" fmla="*/ 27 w 30"/>
                  <a:gd name="T1" fmla="*/ 0 h 69"/>
                  <a:gd name="T2" fmla="*/ 0 w 30"/>
                  <a:gd name="T3" fmla="*/ 60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69">
                    <a:moveTo>
                      <a:pt x="30" y="0"/>
                    </a:moveTo>
                    <a:cubicBezTo>
                      <a:pt x="20" y="13"/>
                      <a:pt x="0" y="52"/>
                      <a:pt x="0" y="69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1" name="Freeform 94">
                <a:extLst>
                  <a:ext uri="{FF2B5EF4-FFF2-40B4-BE49-F238E27FC236}">
                    <a16:creationId xmlns:a16="http://schemas.microsoft.com/office/drawing/2014/main" id="{A5B6B278-3D16-47BC-95B4-B7933C656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813"/>
                <a:ext cx="24" cy="65"/>
              </a:xfrm>
              <a:custGeom>
                <a:avLst/>
                <a:gdLst>
                  <a:gd name="T0" fmla="*/ 22 w 25"/>
                  <a:gd name="T1" fmla="*/ 0 h 68"/>
                  <a:gd name="T2" fmla="*/ 4 w 25"/>
                  <a:gd name="T3" fmla="*/ 59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8">
                    <a:moveTo>
                      <a:pt x="25" y="0"/>
                    </a:moveTo>
                    <a:cubicBezTo>
                      <a:pt x="14" y="14"/>
                      <a:pt x="0" y="47"/>
                      <a:pt x="4" y="68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2" name="Freeform 95">
                <a:extLst>
                  <a:ext uri="{FF2B5EF4-FFF2-40B4-BE49-F238E27FC236}">
                    <a16:creationId xmlns:a16="http://schemas.microsoft.com/office/drawing/2014/main" id="{08EE5AE0-E65F-472D-A3B0-963B72301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813"/>
                <a:ext cx="17" cy="61"/>
              </a:xfrm>
              <a:custGeom>
                <a:avLst/>
                <a:gdLst>
                  <a:gd name="T0" fmla="*/ 15 w 18"/>
                  <a:gd name="T1" fmla="*/ 0 h 63"/>
                  <a:gd name="T2" fmla="*/ 7 w 18"/>
                  <a:gd name="T3" fmla="*/ 57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3">
                    <a:moveTo>
                      <a:pt x="18" y="0"/>
                    </a:moveTo>
                    <a:cubicBezTo>
                      <a:pt x="7" y="15"/>
                      <a:pt x="0" y="38"/>
                      <a:pt x="7" y="63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3" name="Freeform 96">
                <a:extLst>
                  <a:ext uri="{FF2B5EF4-FFF2-40B4-BE49-F238E27FC236}">
                    <a16:creationId xmlns:a16="http://schemas.microsoft.com/office/drawing/2014/main" id="{B325CD80-87C8-4044-AFED-F2748EB40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1008"/>
                <a:ext cx="58" cy="11"/>
              </a:xfrm>
              <a:custGeom>
                <a:avLst/>
                <a:gdLst>
                  <a:gd name="T0" fmla="*/ 52 w 61"/>
                  <a:gd name="T1" fmla="*/ 9 h 11"/>
                  <a:gd name="T2" fmla="*/ 0 w 61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1" h="11">
                    <a:moveTo>
                      <a:pt x="61" y="9"/>
                    </a:moveTo>
                    <a:cubicBezTo>
                      <a:pt x="49" y="11"/>
                      <a:pt x="13" y="8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4" name="Freeform 97">
                <a:extLst>
                  <a:ext uri="{FF2B5EF4-FFF2-40B4-BE49-F238E27FC236}">
                    <a16:creationId xmlns:a16="http://schemas.microsoft.com/office/drawing/2014/main" id="{0ADE442D-B282-416D-BD37-0ABDAB5C7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003"/>
                <a:ext cx="68" cy="5"/>
              </a:xfrm>
              <a:custGeom>
                <a:avLst/>
                <a:gdLst>
                  <a:gd name="T0" fmla="*/ 62 w 71"/>
                  <a:gd name="T1" fmla="*/ 1 h 5"/>
                  <a:gd name="T2" fmla="*/ 0 w 7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5">
                    <a:moveTo>
                      <a:pt x="71" y="1"/>
                    </a:moveTo>
                    <a:cubicBezTo>
                      <a:pt x="58" y="4"/>
                      <a:pt x="13" y="5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5" name="Freeform 98">
                <a:extLst>
                  <a:ext uri="{FF2B5EF4-FFF2-40B4-BE49-F238E27FC236}">
                    <a16:creationId xmlns:a16="http://schemas.microsoft.com/office/drawing/2014/main" id="{0BDB72BF-7BBC-4B4B-9FA3-AFB0EB466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991"/>
                <a:ext cx="73" cy="10"/>
              </a:xfrm>
              <a:custGeom>
                <a:avLst/>
                <a:gdLst>
                  <a:gd name="T0" fmla="*/ 67 w 76"/>
                  <a:gd name="T1" fmla="*/ 0 h 11"/>
                  <a:gd name="T2" fmla="*/ 0 w 76"/>
                  <a:gd name="T3" fmla="*/ 5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11">
                    <a:moveTo>
                      <a:pt x="76" y="0"/>
                    </a:moveTo>
                    <a:cubicBezTo>
                      <a:pt x="63" y="3"/>
                      <a:pt x="13" y="11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6" name="Freeform 99">
                <a:extLst>
                  <a:ext uri="{FF2B5EF4-FFF2-40B4-BE49-F238E27FC236}">
                    <a16:creationId xmlns:a16="http://schemas.microsoft.com/office/drawing/2014/main" id="{46C89902-6279-48C2-BCFD-3CB3E941A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977"/>
                <a:ext cx="72" cy="18"/>
              </a:xfrm>
              <a:custGeom>
                <a:avLst/>
                <a:gdLst>
                  <a:gd name="T0" fmla="*/ 66 w 75"/>
                  <a:gd name="T1" fmla="*/ 0 h 18"/>
                  <a:gd name="T2" fmla="*/ 0 w 75"/>
                  <a:gd name="T3" fmla="*/ 18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18">
                    <a:moveTo>
                      <a:pt x="75" y="0"/>
                    </a:moveTo>
                    <a:cubicBezTo>
                      <a:pt x="62" y="3"/>
                      <a:pt x="12" y="18"/>
                      <a:pt x="0" y="18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7" name="Freeform 100">
                <a:extLst>
                  <a:ext uri="{FF2B5EF4-FFF2-40B4-BE49-F238E27FC236}">
                    <a16:creationId xmlns:a16="http://schemas.microsoft.com/office/drawing/2014/main" id="{34FD8D3B-BE10-4C59-B697-6C84303D4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966"/>
                <a:ext cx="71" cy="25"/>
              </a:xfrm>
              <a:custGeom>
                <a:avLst/>
                <a:gdLst>
                  <a:gd name="T0" fmla="*/ 65 w 74"/>
                  <a:gd name="T1" fmla="*/ 0 h 26"/>
                  <a:gd name="T2" fmla="*/ 0 w 74"/>
                  <a:gd name="T3" fmla="*/ 2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4" h="26">
                    <a:moveTo>
                      <a:pt x="74" y="0"/>
                    </a:moveTo>
                    <a:cubicBezTo>
                      <a:pt x="61" y="3"/>
                      <a:pt x="11" y="24"/>
                      <a:pt x="0" y="26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8" name="Freeform 101">
                <a:extLst>
                  <a:ext uri="{FF2B5EF4-FFF2-40B4-BE49-F238E27FC236}">
                    <a16:creationId xmlns:a16="http://schemas.microsoft.com/office/drawing/2014/main" id="{6D713D0A-C353-4844-B8D8-8F73C7B30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954"/>
                <a:ext cx="68" cy="32"/>
              </a:xfrm>
              <a:custGeom>
                <a:avLst/>
                <a:gdLst>
                  <a:gd name="T0" fmla="*/ 62 w 71"/>
                  <a:gd name="T1" fmla="*/ 0 h 33"/>
                  <a:gd name="T2" fmla="*/ 0 w 71"/>
                  <a:gd name="T3" fmla="*/ 3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33">
                    <a:moveTo>
                      <a:pt x="71" y="0"/>
                    </a:moveTo>
                    <a:cubicBezTo>
                      <a:pt x="57" y="4"/>
                      <a:pt x="11" y="25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9" name="Freeform 102">
                <a:extLst>
                  <a:ext uri="{FF2B5EF4-FFF2-40B4-BE49-F238E27FC236}">
                    <a16:creationId xmlns:a16="http://schemas.microsoft.com/office/drawing/2014/main" id="{C978D849-EACC-41D0-9CE1-09ED689FB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945"/>
                <a:ext cx="62" cy="37"/>
              </a:xfrm>
              <a:custGeom>
                <a:avLst/>
                <a:gdLst>
                  <a:gd name="T0" fmla="*/ 58 w 64"/>
                  <a:gd name="T1" fmla="*/ 0 h 39"/>
                  <a:gd name="T2" fmla="*/ 0 w 64"/>
                  <a:gd name="T3" fmla="*/ 33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39">
                    <a:moveTo>
                      <a:pt x="64" y="0"/>
                    </a:moveTo>
                    <a:cubicBezTo>
                      <a:pt x="49" y="5"/>
                      <a:pt x="10" y="25"/>
                      <a:pt x="0" y="39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0" name="Freeform 103">
                <a:extLst>
                  <a:ext uri="{FF2B5EF4-FFF2-40B4-BE49-F238E27FC236}">
                    <a16:creationId xmlns:a16="http://schemas.microsoft.com/office/drawing/2014/main" id="{71F08AB8-0E7D-4DBB-9AAB-CE9D39135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936"/>
                <a:ext cx="55" cy="41"/>
              </a:xfrm>
              <a:custGeom>
                <a:avLst/>
                <a:gdLst>
                  <a:gd name="T0" fmla="*/ 51 w 57"/>
                  <a:gd name="T1" fmla="*/ 0 h 43"/>
                  <a:gd name="T2" fmla="*/ 0 w 57"/>
                  <a:gd name="T3" fmla="*/ 37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43">
                    <a:moveTo>
                      <a:pt x="57" y="0"/>
                    </a:moveTo>
                    <a:cubicBezTo>
                      <a:pt x="40" y="5"/>
                      <a:pt x="9" y="24"/>
                      <a:pt x="0" y="43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1" name="Freeform 104">
                <a:extLst>
                  <a:ext uri="{FF2B5EF4-FFF2-40B4-BE49-F238E27FC236}">
                    <a16:creationId xmlns:a16="http://schemas.microsoft.com/office/drawing/2014/main" id="{4891B30C-67BE-4DD9-9F35-9894BB1C2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928"/>
                <a:ext cx="45" cy="44"/>
              </a:xfrm>
              <a:custGeom>
                <a:avLst/>
                <a:gdLst>
                  <a:gd name="T0" fmla="*/ 43 w 46"/>
                  <a:gd name="T1" fmla="*/ 0 h 45"/>
                  <a:gd name="T2" fmla="*/ 0 w 46"/>
                  <a:gd name="T3" fmla="*/ 42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45">
                    <a:moveTo>
                      <a:pt x="46" y="0"/>
                    </a:moveTo>
                    <a:cubicBezTo>
                      <a:pt x="28" y="6"/>
                      <a:pt x="9" y="20"/>
                      <a:pt x="0" y="45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2" name="Freeform 105">
                <a:extLst>
                  <a:ext uri="{FF2B5EF4-FFF2-40B4-BE49-F238E27FC236}">
                    <a16:creationId xmlns:a16="http://schemas.microsoft.com/office/drawing/2014/main" id="{02C65236-B4ED-44F4-9B23-08F6E78E1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1121"/>
                <a:ext cx="48" cy="35"/>
              </a:xfrm>
              <a:custGeom>
                <a:avLst/>
                <a:gdLst>
                  <a:gd name="T0" fmla="*/ 44 w 50"/>
                  <a:gd name="T1" fmla="*/ 33 h 36"/>
                  <a:gd name="T2" fmla="*/ 0 w 50"/>
                  <a:gd name="T3" fmla="*/ 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6">
                    <a:moveTo>
                      <a:pt x="50" y="36"/>
                    </a:moveTo>
                    <a:cubicBezTo>
                      <a:pt x="38" y="33"/>
                      <a:pt x="8" y="1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3" name="Freeform 106">
                <a:extLst>
                  <a:ext uri="{FF2B5EF4-FFF2-40B4-BE49-F238E27FC236}">
                    <a16:creationId xmlns:a16="http://schemas.microsoft.com/office/drawing/2014/main" id="{2A88E52A-DE92-40BE-A8BC-AFE71A2D2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1115"/>
                <a:ext cx="60" cy="33"/>
              </a:xfrm>
              <a:custGeom>
                <a:avLst/>
                <a:gdLst>
                  <a:gd name="T0" fmla="*/ 56 w 62"/>
                  <a:gd name="T1" fmla="*/ 31 h 34"/>
                  <a:gd name="T2" fmla="*/ 0 w 62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34">
                    <a:moveTo>
                      <a:pt x="62" y="34"/>
                    </a:moveTo>
                    <a:cubicBezTo>
                      <a:pt x="50" y="30"/>
                      <a:pt x="9" y="1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4" name="Freeform 107">
                <a:extLst>
                  <a:ext uri="{FF2B5EF4-FFF2-40B4-BE49-F238E27FC236}">
                    <a16:creationId xmlns:a16="http://schemas.microsoft.com/office/drawing/2014/main" id="{86101393-BCB1-41A1-9A26-11547E7A9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1110"/>
                <a:ext cx="68" cy="27"/>
              </a:xfrm>
              <a:custGeom>
                <a:avLst/>
                <a:gdLst>
                  <a:gd name="T0" fmla="*/ 62 w 71"/>
                  <a:gd name="T1" fmla="*/ 25 h 28"/>
                  <a:gd name="T2" fmla="*/ 0 w 71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28">
                    <a:moveTo>
                      <a:pt x="71" y="28"/>
                    </a:moveTo>
                    <a:cubicBezTo>
                      <a:pt x="58" y="24"/>
                      <a:pt x="10" y="9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5" name="Freeform 108">
                <a:extLst>
                  <a:ext uri="{FF2B5EF4-FFF2-40B4-BE49-F238E27FC236}">
                    <a16:creationId xmlns:a16="http://schemas.microsoft.com/office/drawing/2014/main" id="{BAC580B3-DC04-464C-89FA-DD1D010C8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1106"/>
                <a:ext cx="72" cy="18"/>
              </a:xfrm>
              <a:custGeom>
                <a:avLst/>
                <a:gdLst>
                  <a:gd name="T0" fmla="*/ 66 w 75"/>
                  <a:gd name="T1" fmla="*/ 16 h 19"/>
                  <a:gd name="T2" fmla="*/ 0 w 75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19">
                    <a:moveTo>
                      <a:pt x="75" y="19"/>
                    </a:moveTo>
                    <a:cubicBezTo>
                      <a:pt x="62" y="15"/>
                      <a:pt x="10" y="6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6" name="Freeform 109">
                <a:extLst>
                  <a:ext uri="{FF2B5EF4-FFF2-40B4-BE49-F238E27FC236}">
                    <a16:creationId xmlns:a16="http://schemas.microsoft.com/office/drawing/2014/main" id="{FA082825-8981-4BA6-9D28-674D33737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1101"/>
                <a:ext cx="75" cy="11"/>
              </a:xfrm>
              <a:custGeom>
                <a:avLst/>
                <a:gdLst>
                  <a:gd name="T0" fmla="*/ 69 w 78"/>
                  <a:gd name="T1" fmla="*/ 11 h 11"/>
                  <a:gd name="T2" fmla="*/ 0 w 7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11">
                    <a:moveTo>
                      <a:pt x="78" y="11"/>
                    </a:moveTo>
                    <a:cubicBezTo>
                      <a:pt x="64" y="8"/>
                      <a:pt x="11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7" name="Freeform 110">
                <a:extLst>
                  <a:ext uri="{FF2B5EF4-FFF2-40B4-BE49-F238E27FC236}">
                    <a16:creationId xmlns:a16="http://schemas.microsoft.com/office/drawing/2014/main" id="{FEE61E5D-A45E-4D35-BF00-3591154EB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1095"/>
                <a:ext cx="76" cy="5"/>
              </a:xfrm>
              <a:custGeom>
                <a:avLst/>
                <a:gdLst>
                  <a:gd name="T0" fmla="*/ 70 w 79"/>
                  <a:gd name="T1" fmla="*/ 5 h 5"/>
                  <a:gd name="T2" fmla="*/ 0 w 79"/>
                  <a:gd name="T3" fmla="*/ 2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9" h="5">
                    <a:moveTo>
                      <a:pt x="79" y="5"/>
                    </a:moveTo>
                    <a:cubicBezTo>
                      <a:pt x="64" y="2"/>
                      <a:pt x="13" y="0"/>
                      <a:pt x="0" y="2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8" name="Freeform 111">
                <a:extLst>
                  <a:ext uri="{FF2B5EF4-FFF2-40B4-BE49-F238E27FC236}">
                    <a16:creationId xmlns:a16="http://schemas.microsoft.com/office/drawing/2014/main" id="{12BA116A-2A7E-4E35-AED9-E934B31FA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1086"/>
                <a:ext cx="72" cy="6"/>
              </a:xfrm>
              <a:custGeom>
                <a:avLst/>
                <a:gdLst>
                  <a:gd name="T0" fmla="*/ 66 w 75"/>
                  <a:gd name="T1" fmla="*/ 3 h 7"/>
                  <a:gd name="T2" fmla="*/ 0 w 75"/>
                  <a:gd name="T3" fmla="*/ 4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7">
                    <a:moveTo>
                      <a:pt x="75" y="3"/>
                    </a:moveTo>
                    <a:cubicBezTo>
                      <a:pt x="59" y="0"/>
                      <a:pt x="16" y="0"/>
                      <a:pt x="0" y="7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9" name="Freeform 112">
                <a:extLst>
                  <a:ext uri="{FF2B5EF4-FFF2-40B4-BE49-F238E27FC236}">
                    <a16:creationId xmlns:a16="http://schemas.microsoft.com/office/drawing/2014/main" id="{FC51BE71-CB5A-4F5E-B3BB-5B0749173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074"/>
                <a:ext cx="68" cy="15"/>
              </a:xfrm>
              <a:custGeom>
                <a:avLst/>
                <a:gdLst>
                  <a:gd name="T0" fmla="*/ 62 w 71"/>
                  <a:gd name="T1" fmla="*/ 3 h 15"/>
                  <a:gd name="T2" fmla="*/ 0 w 71"/>
                  <a:gd name="T3" fmla="*/ 1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15">
                    <a:moveTo>
                      <a:pt x="71" y="3"/>
                    </a:moveTo>
                    <a:cubicBezTo>
                      <a:pt x="53" y="0"/>
                      <a:pt x="17" y="2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0" name="Freeform 113">
                <a:extLst>
                  <a:ext uri="{FF2B5EF4-FFF2-40B4-BE49-F238E27FC236}">
                    <a16:creationId xmlns:a16="http://schemas.microsoft.com/office/drawing/2014/main" id="{44AC5CF7-AD42-47F1-BB60-9663AD80B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1063"/>
                <a:ext cx="58" cy="20"/>
              </a:xfrm>
              <a:custGeom>
                <a:avLst/>
                <a:gdLst>
                  <a:gd name="T0" fmla="*/ 52 w 61"/>
                  <a:gd name="T1" fmla="*/ 2 h 21"/>
                  <a:gd name="T2" fmla="*/ 0 w 61"/>
                  <a:gd name="T3" fmla="*/ 18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1" h="21">
                    <a:moveTo>
                      <a:pt x="61" y="2"/>
                    </a:moveTo>
                    <a:cubicBezTo>
                      <a:pt x="43" y="0"/>
                      <a:pt x="19" y="3"/>
                      <a:pt x="0" y="21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1" name="Freeform 114">
                <a:extLst>
                  <a:ext uri="{FF2B5EF4-FFF2-40B4-BE49-F238E27FC236}">
                    <a16:creationId xmlns:a16="http://schemas.microsoft.com/office/drawing/2014/main" id="{9A920621-5160-4186-9D4A-9E7096AA2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1248"/>
                <a:ext cx="42" cy="43"/>
              </a:xfrm>
              <a:custGeom>
                <a:avLst/>
                <a:gdLst>
                  <a:gd name="T0" fmla="*/ 40 w 43"/>
                  <a:gd name="T1" fmla="*/ 39 h 45"/>
                  <a:gd name="T2" fmla="*/ 0 w 43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45">
                    <a:moveTo>
                      <a:pt x="43" y="45"/>
                    </a:moveTo>
                    <a:cubicBezTo>
                      <a:pt x="31" y="39"/>
                      <a:pt x="5" y="1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2" name="Freeform 115">
                <a:extLst>
                  <a:ext uri="{FF2B5EF4-FFF2-40B4-BE49-F238E27FC236}">
                    <a16:creationId xmlns:a16="http://schemas.microsoft.com/office/drawing/2014/main" id="{07E66DDB-CDDC-44F8-B038-E99DAED0F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1242"/>
                <a:ext cx="53" cy="43"/>
              </a:xfrm>
              <a:custGeom>
                <a:avLst/>
                <a:gdLst>
                  <a:gd name="T0" fmla="*/ 49 w 55"/>
                  <a:gd name="T1" fmla="*/ 39 h 45"/>
                  <a:gd name="T2" fmla="*/ 0 w 55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45">
                    <a:moveTo>
                      <a:pt x="55" y="45"/>
                    </a:moveTo>
                    <a:cubicBezTo>
                      <a:pt x="43" y="39"/>
                      <a:pt x="7" y="1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3" name="Freeform 116">
                <a:extLst>
                  <a:ext uri="{FF2B5EF4-FFF2-40B4-BE49-F238E27FC236}">
                    <a16:creationId xmlns:a16="http://schemas.microsoft.com/office/drawing/2014/main" id="{5AD9440D-7F12-4A1E-80A0-FFAC6F313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1237"/>
                <a:ext cx="62" cy="38"/>
              </a:xfrm>
              <a:custGeom>
                <a:avLst/>
                <a:gdLst>
                  <a:gd name="T0" fmla="*/ 58 w 64"/>
                  <a:gd name="T1" fmla="*/ 36 h 39"/>
                  <a:gd name="T2" fmla="*/ 0 w 64"/>
                  <a:gd name="T3" fmla="*/ 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39">
                    <a:moveTo>
                      <a:pt x="64" y="39"/>
                    </a:moveTo>
                    <a:cubicBezTo>
                      <a:pt x="52" y="34"/>
                      <a:pt x="8" y="9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4" name="Freeform 117">
                <a:extLst>
                  <a:ext uri="{FF2B5EF4-FFF2-40B4-BE49-F238E27FC236}">
                    <a16:creationId xmlns:a16="http://schemas.microsoft.com/office/drawing/2014/main" id="{DF8A1EE7-0F89-467A-9D75-5C00C4911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1233"/>
                <a:ext cx="68" cy="31"/>
              </a:xfrm>
              <a:custGeom>
                <a:avLst/>
                <a:gdLst>
                  <a:gd name="T0" fmla="*/ 62 w 71"/>
                  <a:gd name="T1" fmla="*/ 27 h 33"/>
                  <a:gd name="T2" fmla="*/ 0 w 71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33">
                    <a:moveTo>
                      <a:pt x="71" y="33"/>
                    </a:moveTo>
                    <a:cubicBezTo>
                      <a:pt x="58" y="27"/>
                      <a:pt x="9" y="8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5" name="Freeform 118">
                <a:extLst>
                  <a:ext uri="{FF2B5EF4-FFF2-40B4-BE49-F238E27FC236}">
                    <a16:creationId xmlns:a16="http://schemas.microsoft.com/office/drawing/2014/main" id="{069665F4-8CAA-4024-9890-496C5A1A3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229"/>
                <a:ext cx="72" cy="24"/>
              </a:xfrm>
              <a:custGeom>
                <a:avLst/>
                <a:gdLst>
                  <a:gd name="T0" fmla="*/ 66 w 75"/>
                  <a:gd name="T1" fmla="*/ 22 h 25"/>
                  <a:gd name="T2" fmla="*/ 0 w 75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25">
                    <a:moveTo>
                      <a:pt x="75" y="25"/>
                    </a:moveTo>
                    <a:cubicBezTo>
                      <a:pt x="62" y="19"/>
                      <a:pt x="10" y="5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6" name="Freeform 119">
                <a:extLst>
                  <a:ext uri="{FF2B5EF4-FFF2-40B4-BE49-F238E27FC236}">
                    <a16:creationId xmlns:a16="http://schemas.microsoft.com/office/drawing/2014/main" id="{D62819FD-8E6A-4F5E-8F15-44F178E71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1225"/>
                <a:ext cx="74" cy="16"/>
              </a:xfrm>
              <a:custGeom>
                <a:avLst/>
                <a:gdLst>
                  <a:gd name="T0" fmla="*/ 68 w 77"/>
                  <a:gd name="T1" fmla="*/ 14 h 17"/>
                  <a:gd name="T2" fmla="*/ 0 w 77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17">
                    <a:moveTo>
                      <a:pt x="77" y="17"/>
                    </a:moveTo>
                    <a:cubicBezTo>
                      <a:pt x="63" y="11"/>
                      <a:pt x="14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7" name="Freeform 120">
                <a:extLst>
                  <a:ext uri="{FF2B5EF4-FFF2-40B4-BE49-F238E27FC236}">
                    <a16:creationId xmlns:a16="http://schemas.microsoft.com/office/drawing/2014/main" id="{AC77E093-452E-48CC-BE7B-50D826FB1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1216"/>
                <a:ext cx="72" cy="14"/>
              </a:xfrm>
              <a:custGeom>
                <a:avLst/>
                <a:gdLst>
                  <a:gd name="T0" fmla="*/ 66 w 75"/>
                  <a:gd name="T1" fmla="*/ 14 h 14"/>
                  <a:gd name="T2" fmla="*/ 0 w 75"/>
                  <a:gd name="T3" fmla="*/ 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14">
                    <a:moveTo>
                      <a:pt x="75" y="14"/>
                    </a:moveTo>
                    <a:cubicBezTo>
                      <a:pt x="59" y="8"/>
                      <a:pt x="16" y="0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8" name="Freeform 121">
                <a:extLst>
                  <a:ext uri="{FF2B5EF4-FFF2-40B4-BE49-F238E27FC236}">
                    <a16:creationId xmlns:a16="http://schemas.microsoft.com/office/drawing/2014/main" id="{BC691673-60EC-4447-886D-2F3A7859A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208"/>
                <a:ext cx="68" cy="9"/>
              </a:xfrm>
              <a:custGeom>
                <a:avLst/>
                <a:gdLst>
                  <a:gd name="T0" fmla="*/ 62 w 71"/>
                  <a:gd name="T1" fmla="*/ 7 h 10"/>
                  <a:gd name="T2" fmla="*/ 0 w 71"/>
                  <a:gd name="T3" fmla="*/ 6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10">
                    <a:moveTo>
                      <a:pt x="71" y="10"/>
                    </a:moveTo>
                    <a:cubicBezTo>
                      <a:pt x="55" y="4"/>
                      <a:pt x="19" y="0"/>
                      <a:pt x="0" y="9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9" name="Freeform 122">
                <a:extLst>
                  <a:ext uri="{FF2B5EF4-FFF2-40B4-BE49-F238E27FC236}">
                    <a16:creationId xmlns:a16="http://schemas.microsoft.com/office/drawing/2014/main" id="{DFAC49C3-81F2-4C3F-8875-8A408CA99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1198"/>
                <a:ext cx="61" cy="13"/>
              </a:xfrm>
              <a:custGeom>
                <a:avLst/>
                <a:gdLst>
                  <a:gd name="T0" fmla="*/ 55 w 64"/>
                  <a:gd name="T1" fmla="*/ 7 h 14"/>
                  <a:gd name="T2" fmla="*/ 0 w 64"/>
                  <a:gd name="T3" fmla="*/ 11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14">
                    <a:moveTo>
                      <a:pt x="64" y="7"/>
                    </a:moveTo>
                    <a:cubicBezTo>
                      <a:pt x="47" y="1"/>
                      <a:pt x="23" y="0"/>
                      <a:pt x="0" y="14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0" name="Freeform 123">
                <a:extLst>
                  <a:ext uri="{FF2B5EF4-FFF2-40B4-BE49-F238E27FC236}">
                    <a16:creationId xmlns:a16="http://schemas.microsoft.com/office/drawing/2014/main" id="{3A2B58D9-4961-4868-AAF5-C19FC1ACC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1279"/>
                <a:ext cx="26" cy="53"/>
              </a:xfrm>
              <a:custGeom>
                <a:avLst/>
                <a:gdLst>
                  <a:gd name="T0" fmla="*/ 0 w 27"/>
                  <a:gd name="T1" fmla="*/ 47 h 56"/>
                  <a:gd name="T2" fmla="*/ 24 w 27"/>
                  <a:gd name="T3" fmla="*/ 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56">
                    <a:moveTo>
                      <a:pt x="0" y="56"/>
                    </a:moveTo>
                    <a:cubicBezTo>
                      <a:pt x="1" y="44"/>
                      <a:pt x="15" y="11"/>
                      <a:pt x="27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1" name="Freeform 124">
                <a:extLst>
                  <a:ext uri="{FF2B5EF4-FFF2-40B4-BE49-F238E27FC236}">
                    <a16:creationId xmlns:a16="http://schemas.microsoft.com/office/drawing/2014/main" id="{4B68A8CF-F5C3-4556-82FB-7813D9F01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1277"/>
                <a:ext cx="22" cy="64"/>
              </a:xfrm>
              <a:custGeom>
                <a:avLst/>
                <a:gdLst>
                  <a:gd name="T0" fmla="*/ 0 w 22"/>
                  <a:gd name="T1" fmla="*/ 58 h 67"/>
                  <a:gd name="T2" fmla="*/ 22 w 22"/>
                  <a:gd name="T3" fmla="*/ 0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67">
                    <a:moveTo>
                      <a:pt x="0" y="67"/>
                    </a:moveTo>
                    <a:cubicBezTo>
                      <a:pt x="1" y="55"/>
                      <a:pt x="13" y="11"/>
                      <a:pt x="22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2" name="Freeform 125">
                <a:extLst>
                  <a:ext uri="{FF2B5EF4-FFF2-40B4-BE49-F238E27FC236}">
                    <a16:creationId xmlns:a16="http://schemas.microsoft.com/office/drawing/2014/main" id="{CBF0761B-F9C9-4205-96CF-09B189F33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276"/>
                <a:ext cx="13" cy="71"/>
              </a:xfrm>
              <a:custGeom>
                <a:avLst/>
                <a:gdLst>
                  <a:gd name="T0" fmla="*/ 0 w 14"/>
                  <a:gd name="T1" fmla="*/ 65 h 74"/>
                  <a:gd name="T2" fmla="*/ 11 w 14"/>
                  <a:gd name="T3" fmla="*/ 0 h 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4">
                    <a:moveTo>
                      <a:pt x="0" y="74"/>
                    </a:moveTo>
                    <a:cubicBezTo>
                      <a:pt x="1" y="61"/>
                      <a:pt x="7" y="11"/>
                      <a:pt x="14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3" name="Freeform 126">
                <a:extLst>
                  <a:ext uri="{FF2B5EF4-FFF2-40B4-BE49-F238E27FC236}">
                    <a16:creationId xmlns:a16="http://schemas.microsoft.com/office/drawing/2014/main" id="{0FD72F59-2684-4D8B-910C-40D33E6EE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1276"/>
                <a:ext cx="5" cy="74"/>
              </a:xfrm>
              <a:custGeom>
                <a:avLst/>
                <a:gdLst>
                  <a:gd name="T0" fmla="*/ 0 w 5"/>
                  <a:gd name="T1" fmla="*/ 68 h 77"/>
                  <a:gd name="T2" fmla="*/ 5 w 5"/>
                  <a:gd name="T3" fmla="*/ 0 h 7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7">
                    <a:moveTo>
                      <a:pt x="0" y="77"/>
                    </a:moveTo>
                    <a:cubicBezTo>
                      <a:pt x="1" y="64"/>
                      <a:pt x="1" y="11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4" name="Freeform 127">
                <a:extLst>
                  <a:ext uri="{FF2B5EF4-FFF2-40B4-BE49-F238E27FC236}">
                    <a16:creationId xmlns:a16="http://schemas.microsoft.com/office/drawing/2014/main" id="{CD970B4D-004C-4167-8E42-84EB19FE3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1275"/>
                <a:ext cx="6" cy="76"/>
              </a:xfrm>
              <a:custGeom>
                <a:avLst/>
                <a:gdLst>
                  <a:gd name="T0" fmla="*/ 5 w 6"/>
                  <a:gd name="T1" fmla="*/ 70 h 79"/>
                  <a:gd name="T2" fmla="*/ 2 w 6"/>
                  <a:gd name="T3" fmla="*/ 0 h 7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9">
                    <a:moveTo>
                      <a:pt x="5" y="79"/>
                    </a:moveTo>
                    <a:cubicBezTo>
                      <a:pt x="6" y="65"/>
                      <a:pt x="0" y="11"/>
                      <a:pt x="2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5" name="Freeform 128">
                <a:extLst>
                  <a:ext uri="{FF2B5EF4-FFF2-40B4-BE49-F238E27FC236}">
                    <a16:creationId xmlns:a16="http://schemas.microsoft.com/office/drawing/2014/main" id="{EB99D928-507C-4266-80B7-7393E8A2E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1276"/>
                <a:ext cx="11" cy="74"/>
              </a:xfrm>
              <a:custGeom>
                <a:avLst/>
                <a:gdLst>
                  <a:gd name="T0" fmla="*/ 8 w 12"/>
                  <a:gd name="T1" fmla="*/ 68 h 77"/>
                  <a:gd name="T2" fmla="*/ 0 w 12"/>
                  <a:gd name="T3" fmla="*/ 0 h 7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7">
                    <a:moveTo>
                      <a:pt x="11" y="77"/>
                    </a:moveTo>
                    <a:cubicBezTo>
                      <a:pt x="12" y="62"/>
                      <a:pt x="5" y="1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6" name="Freeform 129">
                <a:extLst>
                  <a:ext uri="{FF2B5EF4-FFF2-40B4-BE49-F238E27FC236}">
                    <a16:creationId xmlns:a16="http://schemas.microsoft.com/office/drawing/2014/main" id="{E10F76FB-2277-4225-86F0-7C1D78495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276"/>
                <a:ext cx="17" cy="70"/>
              </a:xfrm>
              <a:custGeom>
                <a:avLst/>
                <a:gdLst>
                  <a:gd name="T0" fmla="*/ 15 w 18"/>
                  <a:gd name="T1" fmla="*/ 64 h 73"/>
                  <a:gd name="T2" fmla="*/ 0 w 18"/>
                  <a:gd name="T3" fmla="*/ 0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73">
                    <a:moveTo>
                      <a:pt x="18" y="73"/>
                    </a:moveTo>
                    <a:cubicBezTo>
                      <a:pt x="18" y="56"/>
                      <a:pt x="10" y="1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7" name="Freeform 130">
                <a:extLst>
                  <a:ext uri="{FF2B5EF4-FFF2-40B4-BE49-F238E27FC236}">
                    <a16:creationId xmlns:a16="http://schemas.microsoft.com/office/drawing/2014/main" id="{6BF9E649-2105-4B33-BE81-9D10BF2F0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1277"/>
                <a:ext cx="24" cy="64"/>
              </a:xfrm>
              <a:custGeom>
                <a:avLst/>
                <a:gdLst>
                  <a:gd name="T0" fmla="*/ 24 w 24"/>
                  <a:gd name="T1" fmla="*/ 58 h 67"/>
                  <a:gd name="T2" fmla="*/ 0 w 24"/>
                  <a:gd name="T3" fmla="*/ 0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67">
                    <a:moveTo>
                      <a:pt x="24" y="67"/>
                    </a:moveTo>
                    <a:cubicBezTo>
                      <a:pt x="24" y="50"/>
                      <a:pt x="15" y="15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8" name="Freeform 131">
                <a:extLst>
                  <a:ext uri="{FF2B5EF4-FFF2-40B4-BE49-F238E27FC236}">
                    <a16:creationId xmlns:a16="http://schemas.microsoft.com/office/drawing/2014/main" id="{1B7666BD-167B-4AE1-8D31-8B37CF963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1279"/>
                <a:ext cx="29" cy="53"/>
              </a:xfrm>
              <a:custGeom>
                <a:avLst/>
                <a:gdLst>
                  <a:gd name="T0" fmla="*/ 27 w 30"/>
                  <a:gd name="T1" fmla="*/ 47 h 56"/>
                  <a:gd name="T2" fmla="*/ 0 w 30"/>
                  <a:gd name="T3" fmla="*/ 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56">
                    <a:moveTo>
                      <a:pt x="30" y="56"/>
                    </a:moveTo>
                    <a:cubicBezTo>
                      <a:pt x="29" y="38"/>
                      <a:pt x="21" y="15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9" name="Freeform 132">
                <a:extLst>
                  <a:ext uri="{FF2B5EF4-FFF2-40B4-BE49-F238E27FC236}">
                    <a16:creationId xmlns:a16="http://schemas.microsoft.com/office/drawing/2014/main" id="{3B13895B-F03B-4FEC-ACB6-21F2615E8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806"/>
                <a:ext cx="26" cy="24"/>
              </a:xfrm>
              <a:custGeom>
                <a:avLst/>
                <a:gdLst>
                  <a:gd name="T0" fmla="*/ 3 w 27"/>
                  <a:gd name="T1" fmla="*/ 6 h 26"/>
                  <a:gd name="T2" fmla="*/ 12 w 27"/>
                  <a:gd name="T3" fmla="*/ 10 h 26"/>
                  <a:gd name="T4" fmla="*/ 20 w 27"/>
                  <a:gd name="T5" fmla="*/ 17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6">
                    <a:moveTo>
                      <a:pt x="3" y="7"/>
                    </a:moveTo>
                    <a:cubicBezTo>
                      <a:pt x="1" y="0"/>
                      <a:pt x="27" y="1"/>
                      <a:pt x="12" y="13"/>
                    </a:cubicBezTo>
                    <a:cubicBezTo>
                      <a:pt x="0" y="23"/>
                      <a:pt x="18" y="26"/>
                      <a:pt x="23" y="21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0" name="Freeform 133">
                <a:extLst>
                  <a:ext uri="{FF2B5EF4-FFF2-40B4-BE49-F238E27FC236}">
                    <a16:creationId xmlns:a16="http://schemas.microsoft.com/office/drawing/2014/main" id="{9BD6948C-FF78-4169-A22E-7F518D662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802"/>
                <a:ext cx="17" cy="20"/>
              </a:xfrm>
              <a:custGeom>
                <a:avLst/>
                <a:gdLst>
                  <a:gd name="T0" fmla="*/ 5 w 18"/>
                  <a:gd name="T1" fmla="*/ 0 h 21"/>
                  <a:gd name="T2" fmla="*/ 10 w 18"/>
                  <a:gd name="T3" fmla="*/ 3 h 21"/>
                  <a:gd name="T4" fmla="*/ 9 w 18"/>
                  <a:gd name="T5" fmla="*/ 8 h 21"/>
                  <a:gd name="T6" fmla="*/ 15 w 18"/>
                  <a:gd name="T7" fmla="*/ 15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5" y="0"/>
                    </a:moveTo>
                    <a:cubicBezTo>
                      <a:pt x="7" y="0"/>
                      <a:pt x="12" y="1"/>
                      <a:pt x="13" y="3"/>
                    </a:cubicBezTo>
                    <a:cubicBezTo>
                      <a:pt x="14" y="7"/>
                      <a:pt x="12" y="6"/>
                      <a:pt x="9" y="8"/>
                    </a:cubicBezTo>
                    <a:cubicBezTo>
                      <a:pt x="0" y="16"/>
                      <a:pt x="9" y="21"/>
                      <a:pt x="18" y="18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1" name="Freeform 134">
                <a:extLst>
                  <a:ext uri="{FF2B5EF4-FFF2-40B4-BE49-F238E27FC236}">
                    <a16:creationId xmlns:a16="http://schemas.microsoft.com/office/drawing/2014/main" id="{9CFF95EF-2EF9-4623-8767-C30F28725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817"/>
                <a:ext cx="17" cy="24"/>
              </a:xfrm>
              <a:custGeom>
                <a:avLst/>
                <a:gdLst>
                  <a:gd name="T0" fmla="*/ 1 w 18"/>
                  <a:gd name="T1" fmla="*/ 12 h 25"/>
                  <a:gd name="T2" fmla="*/ 8 w 18"/>
                  <a:gd name="T3" fmla="*/ 11 h 25"/>
                  <a:gd name="T4" fmla="*/ 6 w 18"/>
                  <a:gd name="T5" fmla="*/ 19 h 25"/>
                  <a:gd name="T6" fmla="*/ 15 w 18"/>
                  <a:gd name="T7" fmla="*/ 17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5">
                    <a:moveTo>
                      <a:pt x="1" y="12"/>
                    </a:moveTo>
                    <a:cubicBezTo>
                      <a:pt x="0" y="7"/>
                      <a:pt x="11" y="0"/>
                      <a:pt x="8" y="11"/>
                    </a:cubicBezTo>
                    <a:cubicBezTo>
                      <a:pt x="8" y="14"/>
                      <a:pt x="4" y="19"/>
                      <a:pt x="6" y="22"/>
                    </a:cubicBezTo>
                    <a:cubicBezTo>
                      <a:pt x="9" y="25"/>
                      <a:pt x="16" y="22"/>
                      <a:pt x="18" y="2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2" name="Freeform 135">
                <a:extLst>
                  <a:ext uri="{FF2B5EF4-FFF2-40B4-BE49-F238E27FC236}">
                    <a16:creationId xmlns:a16="http://schemas.microsoft.com/office/drawing/2014/main" id="{D2051DC2-D046-4604-B6A5-489E890C8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812"/>
                <a:ext cx="12" cy="13"/>
              </a:xfrm>
              <a:custGeom>
                <a:avLst/>
                <a:gdLst>
                  <a:gd name="T0" fmla="*/ 0 w 13"/>
                  <a:gd name="T1" fmla="*/ 4 h 13"/>
                  <a:gd name="T2" fmla="*/ 6 w 13"/>
                  <a:gd name="T3" fmla="*/ 1 h 13"/>
                  <a:gd name="T4" fmla="*/ 2 w 13"/>
                  <a:gd name="T5" fmla="*/ 1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0" y="4"/>
                    </a:moveTo>
                    <a:cubicBezTo>
                      <a:pt x="2" y="2"/>
                      <a:pt x="7" y="0"/>
                      <a:pt x="9" y="1"/>
                    </a:cubicBezTo>
                    <a:cubicBezTo>
                      <a:pt x="13" y="5"/>
                      <a:pt x="5" y="12"/>
                      <a:pt x="2" y="13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3" name="Freeform 136">
                <a:extLst>
                  <a:ext uri="{FF2B5EF4-FFF2-40B4-BE49-F238E27FC236}">
                    <a16:creationId xmlns:a16="http://schemas.microsoft.com/office/drawing/2014/main" id="{A663AEB6-7C3E-463D-84A8-0D833430A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840"/>
                <a:ext cx="10" cy="18"/>
              </a:xfrm>
              <a:custGeom>
                <a:avLst/>
                <a:gdLst>
                  <a:gd name="T0" fmla="*/ 1 w 11"/>
                  <a:gd name="T1" fmla="*/ 8 h 19"/>
                  <a:gd name="T2" fmla="*/ 7 w 11"/>
                  <a:gd name="T3" fmla="*/ 5 h 19"/>
                  <a:gd name="T4" fmla="*/ 3 w 11"/>
                  <a:gd name="T5" fmla="*/ 1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9">
                    <a:moveTo>
                      <a:pt x="1" y="8"/>
                    </a:moveTo>
                    <a:cubicBezTo>
                      <a:pt x="0" y="4"/>
                      <a:pt x="8" y="0"/>
                      <a:pt x="10" y="5"/>
                    </a:cubicBezTo>
                    <a:cubicBezTo>
                      <a:pt x="11" y="8"/>
                      <a:pt x="5" y="16"/>
                      <a:pt x="3" y="19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4" name="Freeform 137">
                <a:extLst>
                  <a:ext uri="{FF2B5EF4-FFF2-40B4-BE49-F238E27FC236}">
                    <a16:creationId xmlns:a16="http://schemas.microsoft.com/office/drawing/2014/main" id="{C6FA24D9-A228-4FEE-9A5D-63F0BBCDF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807"/>
                <a:ext cx="12" cy="11"/>
              </a:xfrm>
              <a:custGeom>
                <a:avLst/>
                <a:gdLst>
                  <a:gd name="T0" fmla="*/ 9 w 12"/>
                  <a:gd name="T1" fmla="*/ 0 h 11"/>
                  <a:gd name="T2" fmla="*/ 2 w 12"/>
                  <a:gd name="T3" fmla="*/ 0 h 11"/>
                  <a:gd name="T4" fmla="*/ 12 w 12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9" y="0"/>
                    </a:moveTo>
                    <a:cubicBezTo>
                      <a:pt x="7" y="0"/>
                      <a:pt x="5" y="0"/>
                      <a:pt x="2" y="0"/>
                    </a:cubicBezTo>
                    <a:cubicBezTo>
                      <a:pt x="0" y="6"/>
                      <a:pt x="8" y="9"/>
                      <a:pt x="12" y="11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5" name="Freeform 138">
                <a:extLst>
                  <a:ext uri="{FF2B5EF4-FFF2-40B4-BE49-F238E27FC236}">
                    <a16:creationId xmlns:a16="http://schemas.microsoft.com/office/drawing/2014/main" id="{23AAB76B-4996-457C-BD3D-94EF556F2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811"/>
                <a:ext cx="11" cy="10"/>
              </a:xfrm>
              <a:custGeom>
                <a:avLst/>
                <a:gdLst>
                  <a:gd name="T0" fmla="*/ 6 w 12"/>
                  <a:gd name="T1" fmla="*/ 1 h 10"/>
                  <a:gd name="T2" fmla="*/ 7 w 12"/>
                  <a:gd name="T3" fmla="*/ 8 h 10"/>
                  <a:gd name="T4" fmla="*/ 0 w 12"/>
                  <a:gd name="T5" fmla="*/ 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"/>
                    </a:moveTo>
                    <a:cubicBezTo>
                      <a:pt x="9" y="0"/>
                      <a:pt x="12" y="5"/>
                      <a:pt x="10" y="8"/>
                    </a:cubicBezTo>
                    <a:cubicBezTo>
                      <a:pt x="9" y="10"/>
                      <a:pt x="3" y="9"/>
                      <a:pt x="0" y="8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6" name="Freeform 139">
                <a:extLst>
                  <a:ext uri="{FF2B5EF4-FFF2-40B4-BE49-F238E27FC236}">
                    <a16:creationId xmlns:a16="http://schemas.microsoft.com/office/drawing/2014/main" id="{804A7572-4AAD-4E16-AB3D-540232457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814"/>
                <a:ext cx="19" cy="17"/>
              </a:xfrm>
              <a:custGeom>
                <a:avLst/>
                <a:gdLst>
                  <a:gd name="T0" fmla="*/ 11 w 20"/>
                  <a:gd name="T1" fmla="*/ 0 h 18"/>
                  <a:gd name="T2" fmla="*/ 16 w 20"/>
                  <a:gd name="T3" fmla="*/ 7 h 18"/>
                  <a:gd name="T4" fmla="*/ 7 w 20"/>
                  <a:gd name="T5" fmla="*/ 8 h 18"/>
                  <a:gd name="T6" fmla="*/ 10 w 20"/>
                  <a:gd name="T7" fmla="*/ 1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14" y="0"/>
                    </a:moveTo>
                    <a:cubicBezTo>
                      <a:pt x="16" y="1"/>
                      <a:pt x="20" y="4"/>
                      <a:pt x="19" y="7"/>
                    </a:cubicBezTo>
                    <a:cubicBezTo>
                      <a:pt x="17" y="12"/>
                      <a:pt x="10" y="7"/>
                      <a:pt x="7" y="8"/>
                    </a:cubicBezTo>
                    <a:cubicBezTo>
                      <a:pt x="0" y="10"/>
                      <a:pt x="6" y="17"/>
                      <a:pt x="11" y="18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7" name="Freeform 140">
                <a:extLst>
                  <a:ext uri="{FF2B5EF4-FFF2-40B4-BE49-F238E27FC236}">
                    <a16:creationId xmlns:a16="http://schemas.microsoft.com/office/drawing/2014/main" id="{7FBC3FCB-4F2A-48AE-90BA-714A7DD23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825"/>
                <a:ext cx="12" cy="15"/>
              </a:xfrm>
              <a:custGeom>
                <a:avLst/>
                <a:gdLst>
                  <a:gd name="T0" fmla="*/ 6 w 13"/>
                  <a:gd name="T1" fmla="*/ 0 h 16"/>
                  <a:gd name="T2" fmla="*/ 10 w 13"/>
                  <a:gd name="T3" fmla="*/ 6 h 16"/>
                  <a:gd name="T4" fmla="*/ 1 w 13"/>
                  <a:gd name="T5" fmla="*/ 6 h 16"/>
                  <a:gd name="T6" fmla="*/ 5 w 13"/>
                  <a:gd name="T7" fmla="*/ 13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8" y="0"/>
                    </a:moveTo>
                    <a:cubicBezTo>
                      <a:pt x="11" y="0"/>
                      <a:pt x="13" y="3"/>
                      <a:pt x="13" y="6"/>
                    </a:cubicBezTo>
                    <a:cubicBezTo>
                      <a:pt x="10" y="9"/>
                      <a:pt x="5" y="4"/>
                      <a:pt x="1" y="6"/>
                    </a:cubicBezTo>
                    <a:cubicBezTo>
                      <a:pt x="0" y="9"/>
                      <a:pt x="3" y="13"/>
                      <a:pt x="5" y="16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8" name="Freeform 141">
                <a:extLst>
                  <a:ext uri="{FF2B5EF4-FFF2-40B4-BE49-F238E27FC236}">
                    <a16:creationId xmlns:a16="http://schemas.microsoft.com/office/drawing/2014/main" id="{8E50842C-21F9-48B4-9109-09A412851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831"/>
                <a:ext cx="15" cy="12"/>
              </a:xfrm>
              <a:custGeom>
                <a:avLst/>
                <a:gdLst>
                  <a:gd name="T0" fmla="*/ 8 w 15"/>
                  <a:gd name="T1" fmla="*/ 0 h 12"/>
                  <a:gd name="T2" fmla="*/ 11 w 15"/>
                  <a:gd name="T3" fmla="*/ 10 h 12"/>
                  <a:gd name="T4" fmla="*/ 0 w 15"/>
                  <a:gd name="T5" fmla="*/ 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12" y="1"/>
                      <a:pt x="15" y="7"/>
                      <a:pt x="11" y="10"/>
                    </a:cubicBezTo>
                    <a:cubicBezTo>
                      <a:pt x="8" y="12"/>
                      <a:pt x="2" y="9"/>
                      <a:pt x="0" y="6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9" name="Freeform 142">
                <a:extLst>
                  <a:ext uri="{FF2B5EF4-FFF2-40B4-BE49-F238E27FC236}">
                    <a16:creationId xmlns:a16="http://schemas.microsoft.com/office/drawing/2014/main" id="{0E0484AD-4153-4A03-829B-D0CA2CF9A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841"/>
                <a:ext cx="15" cy="12"/>
              </a:xfrm>
              <a:custGeom>
                <a:avLst/>
                <a:gdLst>
                  <a:gd name="T0" fmla="*/ 8 w 15"/>
                  <a:gd name="T1" fmla="*/ 0 h 13"/>
                  <a:gd name="T2" fmla="*/ 11 w 15"/>
                  <a:gd name="T3" fmla="*/ 8 h 13"/>
                  <a:gd name="T4" fmla="*/ 0 w 15"/>
                  <a:gd name="T5" fmla="*/ 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8" y="0"/>
                    </a:moveTo>
                    <a:cubicBezTo>
                      <a:pt x="12" y="1"/>
                      <a:pt x="15" y="8"/>
                      <a:pt x="11" y="11"/>
                    </a:cubicBezTo>
                    <a:cubicBezTo>
                      <a:pt x="8" y="13"/>
                      <a:pt x="2" y="8"/>
                      <a:pt x="0" y="6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0" name="Freeform 143">
                <a:extLst>
                  <a:ext uri="{FF2B5EF4-FFF2-40B4-BE49-F238E27FC236}">
                    <a16:creationId xmlns:a16="http://schemas.microsoft.com/office/drawing/2014/main" id="{4808FC2F-FDCA-4CB7-9CB3-37E421D00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853"/>
                <a:ext cx="15" cy="14"/>
              </a:xfrm>
              <a:custGeom>
                <a:avLst/>
                <a:gdLst>
                  <a:gd name="T0" fmla="*/ 8 w 16"/>
                  <a:gd name="T1" fmla="*/ 0 h 15"/>
                  <a:gd name="T2" fmla="*/ 9 w 16"/>
                  <a:gd name="T3" fmla="*/ 8 h 15"/>
                  <a:gd name="T4" fmla="*/ 0 w 16"/>
                  <a:gd name="T5" fmla="*/ 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11" y="2"/>
                      <a:pt x="16" y="8"/>
                      <a:pt x="12" y="11"/>
                    </a:cubicBezTo>
                    <a:cubicBezTo>
                      <a:pt x="9" y="15"/>
                      <a:pt x="1" y="10"/>
                      <a:pt x="0" y="6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1" name="Freeform 144">
                <a:extLst>
                  <a:ext uri="{FF2B5EF4-FFF2-40B4-BE49-F238E27FC236}">
                    <a16:creationId xmlns:a16="http://schemas.microsoft.com/office/drawing/2014/main" id="{6567B8A3-8E79-4E0D-8297-BDA5F16B0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818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0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2" name="Freeform 145">
                <a:extLst>
                  <a:ext uri="{FF2B5EF4-FFF2-40B4-BE49-F238E27FC236}">
                    <a16:creationId xmlns:a16="http://schemas.microsoft.com/office/drawing/2014/main" id="{C2CDC9ED-1583-4CCD-8ED8-A700B3A3E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930"/>
                <a:ext cx="14" cy="15"/>
              </a:xfrm>
              <a:custGeom>
                <a:avLst/>
                <a:gdLst>
                  <a:gd name="T0" fmla="*/ 14 w 14"/>
                  <a:gd name="T1" fmla="*/ 8 h 15"/>
                  <a:gd name="T2" fmla="*/ 4 w 14"/>
                  <a:gd name="T3" fmla="*/ 4 h 15"/>
                  <a:gd name="T4" fmla="*/ 5 w 14"/>
                  <a:gd name="T5" fmla="*/ 1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cubicBezTo>
                      <a:pt x="10" y="6"/>
                      <a:pt x="8" y="0"/>
                      <a:pt x="4" y="4"/>
                    </a:cubicBezTo>
                    <a:cubicBezTo>
                      <a:pt x="0" y="8"/>
                      <a:pt x="2" y="12"/>
                      <a:pt x="5" y="15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3" name="Freeform 146">
                <a:extLst>
                  <a:ext uri="{FF2B5EF4-FFF2-40B4-BE49-F238E27FC236}">
                    <a16:creationId xmlns:a16="http://schemas.microsoft.com/office/drawing/2014/main" id="{CF720EC9-9DB1-4262-A0D1-386433A31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925"/>
                <a:ext cx="6" cy="8"/>
              </a:xfrm>
              <a:custGeom>
                <a:avLst/>
                <a:gdLst>
                  <a:gd name="T0" fmla="*/ 6 w 6"/>
                  <a:gd name="T1" fmla="*/ 8 h 8"/>
                  <a:gd name="T2" fmla="*/ 0 w 6"/>
                  <a:gd name="T3" fmla="*/ 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8">
                    <a:moveTo>
                      <a:pt x="6" y="8"/>
                    </a:moveTo>
                    <a:cubicBezTo>
                      <a:pt x="5" y="5"/>
                      <a:pt x="5" y="0"/>
                      <a:pt x="0" y="1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4" name="Freeform 147">
                <a:extLst>
                  <a:ext uri="{FF2B5EF4-FFF2-40B4-BE49-F238E27FC236}">
                    <a16:creationId xmlns:a16="http://schemas.microsoft.com/office/drawing/2014/main" id="{5FCDA480-4934-464F-8E0A-3629C2A9F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941"/>
                <a:ext cx="15" cy="12"/>
              </a:xfrm>
              <a:custGeom>
                <a:avLst/>
                <a:gdLst>
                  <a:gd name="T0" fmla="*/ 8 w 15"/>
                  <a:gd name="T1" fmla="*/ 0 h 13"/>
                  <a:gd name="T2" fmla="*/ 12 w 15"/>
                  <a:gd name="T3" fmla="*/ 8 h 13"/>
                  <a:gd name="T4" fmla="*/ 0 w 15"/>
                  <a:gd name="T5" fmla="*/ 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8" y="0"/>
                    </a:moveTo>
                    <a:cubicBezTo>
                      <a:pt x="11" y="1"/>
                      <a:pt x="15" y="8"/>
                      <a:pt x="12" y="11"/>
                    </a:cubicBezTo>
                    <a:cubicBezTo>
                      <a:pt x="8" y="13"/>
                      <a:pt x="1" y="7"/>
                      <a:pt x="0" y="4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5" name="Freeform 148">
                <a:extLst>
                  <a:ext uri="{FF2B5EF4-FFF2-40B4-BE49-F238E27FC236}">
                    <a16:creationId xmlns:a16="http://schemas.microsoft.com/office/drawing/2014/main" id="{AC4F8AA8-4063-4E50-ADF0-D26124366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950"/>
                <a:ext cx="11" cy="13"/>
              </a:xfrm>
              <a:custGeom>
                <a:avLst/>
                <a:gdLst>
                  <a:gd name="T0" fmla="*/ 6 w 12"/>
                  <a:gd name="T1" fmla="*/ 0 h 13"/>
                  <a:gd name="T2" fmla="*/ 6 w 12"/>
                  <a:gd name="T3" fmla="*/ 10 h 13"/>
                  <a:gd name="T4" fmla="*/ 0 w 12"/>
                  <a:gd name="T5" fmla="*/ 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cubicBezTo>
                      <a:pt x="8" y="2"/>
                      <a:pt x="12" y="8"/>
                      <a:pt x="9" y="10"/>
                    </a:cubicBezTo>
                    <a:cubicBezTo>
                      <a:pt x="5" y="13"/>
                      <a:pt x="1" y="6"/>
                      <a:pt x="0" y="4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6" name="Freeform 149">
                <a:extLst>
                  <a:ext uri="{FF2B5EF4-FFF2-40B4-BE49-F238E27FC236}">
                    <a16:creationId xmlns:a16="http://schemas.microsoft.com/office/drawing/2014/main" id="{F2B45992-A344-402D-BE38-4AA6F62E1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961"/>
                <a:ext cx="22" cy="16"/>
              </a:xfrm>
              <a:custGeom>
                <a:avLst/>
                <a:gdLst>
                  <a:gd name="T0" fmla="*/ 16 w 23"/>
                  <a:gd name="T1" fmla="*/ 0 h 17"/>
                  <a:gd name="T2" fmla="*/ 16 w 23"/>
                  <a:gd name="T3" fmla="*/ 8 h 17"/>
                  <a:gd name="T4" fmla="*/ 11 w 23"/>
                  <a:gd name="T5" fmla="*/ 5 h 17"/>
                  <a:gd name="T6" fmla="*/ 0 w 23"/>
                  <a:gd name="T7" fmla="*/ 6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7">
                    <a:moveTo>
                      <a:pt x="19" y="0"/>
                    </a:moveTo>
                    <a:cubicBezTo>
                      <a:pt x="20" y="3"/>
                      <a:pt x="23" y="9"/>
                      <a:pt x="19" y="11"/>
                    </a:cubicBezTo>
                    <a:cubicBezTo>
                      <a:pt x="17" y="12"/>
                      <a:pt x="12" y="6"/>
                      <a:pt x="11" y="5"/>
                    </a:cubicBezTo>
                    <a:cubicBezTo>
                      <a:pt x="16" y="17"/>
                      <a:pt x="2" y="17"/>
                      <a:pt x="0" y="6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7" name="Freeform 150">
                <a:extLst>
                  <a:ext uri="{FF2B5EF4-FFF2-40B4-BE49-F238E27FC236}">
                    <a16:creationId xmlns:a16="http://schemas.microsoft.com/office/drawing/2014/main" id="{050B019A-0617-46F2-83E4-F9980BE13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972"/>
                <a:ext cx="9" cy="13"/>
              </a:xfrm>
              <a:custGeom>
                <a:avLst/>
                <a:gdLst>
                  <a:gd name="T0" fmla="*/ 7 w 10"/>
                  <a:gd name="T1" fmla="*/ 9 h 13"/>
                  <a:gd name="T2" fmla="*/ 4 w 10"/>
                  <a:gd name="T3" fmla="*/ 1 h 13"/>
                  <a:gd name="T4" fmla="*/ 3 w 10"/>
                  <a:gd name="T5" fmla="*/ 1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9"/>
                    </a:moveTo>
                    <a:cubicBezTo>
                      <a:pt x="10" y="7"/>
                      <a:pt x="8" y="0"/>
                      <a:pt x="4" y="1"/>
                    </a:cubicBezTo>
                    <a:cubicBezTo>
                      <a:pt x="0" y="2"/>
                      <a:pt x="3" y="10"/>
                      <a:pt x="3" y="13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8" name="Freeform 151">
                <a:extLst>
                  <a:ext uri="{FF2B5EF4-FFF2-40B4-BE49-F238E27FC236}">
                    <a16:creationId xmlns:a16="http://schemas.microsoft.com/office/drawing/2014/main" id="{0A0BB37D-5461-48E5-BC92-295B7E9EA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985"/>
                <a:ext cx="10" cy="11"/>
              </a:xfrm>
              <a:custGeom>
                <a:avLst/>
                <a:gdLst>
                  <a:gd name="T0" fmla="*/ 8 w 10"/>
                  <a:gd name="T1" fmla="*/ 9 h 12"/>
                  <a:gd name="T2" fmla="*/ 6 w 10"/>
                  <a:gd name="T3" fmla="*/ 0 h 12"/>
                  <a:gd name="T4" fmla="*/ 1 w 10"/>
                  <a:gd name="T5" fmla="*/ 9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8" y="12"/>
                    </a:moveTo>
                    <a:cubicBezTo>
                      <a:pt x="10" y="9"/>
                      <a:pt x="9" y="2"/>
                      <a:pt x="6" y="0"/>
                    </a:cubicBezTo>
                    <a:cubicBezTo>
                      <a:pt x="2" y="2"/>
                      <a:pt x="0" y="9"/>
                      <a:pt x="1" y="12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9" name="Freeform 152">
                <a:extLst>
                  <a:ext uri="{FF2B5EF4-FFF2-40B4-BE49-F238E27FC236}">
                    <a16:creationId xmlns:a16="http://schemas.microsoft.com/office/drawing/2014/main" id="{26ACC293-192B-4F1E-87E7-A008778E5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000"/>
                <a:ext cx="9" cy="10"/>
              </a:xfrm>
              <a:custGeom>
                <a:avLst/>
                <a:gdLst>
                  <a:gd name="T0" fmla="*/ 7 w 10"/>
                  <a:gd name="T1" fmla="*/ 0 h 10"/>
                  <a:gd name="T2" fmla="*/ 5 w 10"/>
                  <a:gd name="T3" fmla="*/ 10 h 10"/>
                  <a:gd name="T4" fmla="*/ 2 w 1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10" y="0"/>
                    </a:moveTo>
                    <a:cubicBezTo>
                      <a:pt x="10" y="3"/>
                      <a:pt x="10" y="10"/>
                      <a:pt x="6" y="10"/>
                    </a:cubicBezTo>
                    <a:cubicBezTo>
                      <a:pt x="0" y="10"/>
                      <a:pt x="2" y="3"/>
                      <a:pt x="2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0" name="Freeform 153">
                <a:extLst>
                  <a:ext uri="{FF2B5EF4-FFF2-40B4-BE49-F238E27FC236}">
                    <a16:creationId xmlns:a16="http://schemas.microsoft.com/office/drawing/2014/main" id="{9F21E368-7B4A-4899-B9C1-B06168F1C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1010"/>
                <a:ext cx="10" cy="13"/>
              </a:xfrm>
              <a:custGeom>
                <a:avLst/>
                <a:gdLst>
                  <a:gd name="T0" fmla="*/ 6 w 11"/>
                  <a:gd name="T1" fmla="*/ 7 h 14"/>
                  <a:gd name="T2" fmla="*/ 5 w 11"/>
                  <a:gd name="T3" fmla="*/ 3 h 14"/>
                  <a:gd name="T4" fmla="*/ 0 w 11"/>
                  <a:gd name="T5" fmla="*/ 1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9" y="10"/>
                    </a:moveTo>
                    <a:cubicBezTo>
                      <a:pt x="11" y="9"/>
                      <a:pt x="11" y="4"/>
                      <a:pt x="8" y="3"/>
                    </a:cubicBezTo>
                    <a:cubicBezTo>
                      <a:pt x="3" y="0"/>
                      <a:pt x="1" y="12"/>
                      <a:pt x="0" y="14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1" name="Freeform 154">
                <a:extLst>
                  <a:ext uri="{FF2B5EF4-FFF2-40B4-BE49-F238E27FC236}">
                    <a16:creationId xmlns:a16="http://schemas.microsoft.com/office/drawing/2014/main" id="{CEB7D26E-1571-4B08-9204-65FE43489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969"/>
                <a:ext cx="18" cy="43"/>
              </a:xfrm>
              <a:custGeom>
                <a:avLst/>
                <a:gdLst>
                  <a:gd name="T0" fmla="*/ 2 w 18"/>
                  <a:gd name="T1" fmla="*/ 0 h 45"/>
                  <a:gd name="T2" fmla="*/ 18 w 18"/>
                  <a:gd name="T3" fmla="*/ 39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5">
                    <a:moveTo>
                      <a:pt x="2" y="0"/>
                    </a:moveTo>
                    <a:cubicBezTo>
                      <a:pt x="0" y="8"/>
                      <a:pt x="7" y="35"/>
                      <a:pt x="18" y="45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2" name="Freeform 155">
                <a:extLst>
                  <a:ext uri="{FF2B5EF4-FFF2-40B4-BE49-F238E27FC236}">
                    <a16:creationId xmlns:a16="http://schemas.microsoft.com/office/drawing/2014/main" id="{F910D4D7-7CA6-483F-80AA-9FAC84D0D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869"/>
                <a:ext cx="35" cy="29"/>
              </a:xfrm>
              <a:custGeom>
                <a:avLst/>
                <a:gdLst>
                  <a:gd name="T0" fmla="*/ 33 w 36"/>
                  <a:gd name="T1" fmla="*/ 27 h 30"/>
                  <a:gd name="T2" fmla="*/ 0 w 36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30">
                    <a:moveTo>
                      <a:pt x="36" y="30"/>
                    </a:moveTo>
                    <a:cubicBezTo>
                      <a:pt x="26" y="28"/>
                      <a:pt x="10" y="18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3" name="Freeform 156">
                <a:extLst>
                  <a:ext uri="{FF2B5EF4-FFF2-40B4-BE49-F238E27FC236}">
                    <a16:creationId xmlns:a16="http://schemas.microsoft.com/office/drawing/2014/main" id="{1C18E908-E47C-44FF-A186-254B8A02D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859"/>
                <a:ext cx="46" cy="25"/>
              </a:xfrm>
              <a:custGeom>
                <a:avLst/>
                <a:gdLst>
                  <a:gd name="T0" fmla="*/ 42 w 48"/>
                  <a:gd name="T1" fmla="*/ 0 h 26"/>
                  <a:gd name="T2" fmla="*/ 0 w 48"/>
                  <a:gd name="T3" fmla="*/ 22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26">
                    <a:moveTo>
                      <a:pt x="48" y="0"/>
                    </a:moveTo>
                    <a:cubicBezTo>
                      <a:pt x="42" y="11"/>
                      <a:pt x="19" y="26"/>
                      <a:pt x="0" y="25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4" name="Freeform 157">
                <a:extLst>
                  <a:ext uri="{FF2B5EF4-FFF2-40B4-BE49-F238E27FC236}">
                    <a16:creationId xmlns:a16="http://schemas.microsoft.com/office/drawing/2014/main" id="{E8B5A214-3E97-4712-9544-329792043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1077"/>
                <a:ext cx="16" cy="49"/>
              </a:xfrm>
              <a:custGeom>
                <a:avLst/>
                <a:gdLst>
                  <a:gd name="T0" fmla="*/ 16 w 16"/>
                  <a:gd name="T1" fmla="*/ 0 h 51"/>
                  <a:gd name="T2" fmla="*/ 8 w 16"/>
                  <a:gd name="T3" fmla="*/ 45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1">
                    <a:moveTo>
                      <a:pt x="16" y="0"/>
                    </a:moveTo>
                    <a:cubicBezTo>
                      <a:pt x="11" y="8"/>
                      <a:pt x="0" y="30"/>
                      <a:pt x="8" y="51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5" name="Freeform 158">
                <a:extLst>
                  <a:ext uri="{FF2B5EF4-FFF2-40B4-BE49-F238E27FC236}">
                    <a16:creationId xmlns:a16="http://schemas.microsoft.com/office/drawing/2014/main" id="{4A1E7AB2-B25A-4875-BE4E-A72AA868E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207"/>
                <a:ext cx="22" cy="48"/>
              </a:xfrm>
              <a:custGeom>
                <a:avLst/>
                <a:gdLst>
                  <a:gd name="T0" fmla="*/ 22 w 22"/>
                  <a:gd name="T1" fmla="*/ 0 h 50"/>
                  <a:gd name="T2" fmla="*/ 4 w 22"/>
                  <a:gd name="T3" fmla="*/ 44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50">
                    <a:moveTo>
                      <a:pt x="22" y="0"/>
                    </a:moveTo>
                    <a:cubicBezTo>
                      <a:pt x="16" y="7"/>
                      <a:pt x="0" y="25"/>
                      <a:pt x="4" y="5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6" name="Freeform 159">
                <a:extLst>
                  <a:ext uri="{FF2B5EF4-FFF2-40B4-BE49-F238E27FC236}">
                    <a16:creationId xmlns:a16="http://schemas.microsoft.com/office/drawing/2014/main" id="{F44BA2A3-B276-49C9-A0AD-C2F258EDB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1271"/>
                <a:ext cx="51" cy="10"/>
              </a:xfrm>
              <a:custGeom>
                <a:avLst/>
                <a:gdLst>
                  <a:gd name="T0" fmla="*/ 47 w 53"/>
                  <a:gd name="T1" fmla="*/ 6 h 11"/>
                  <a:gd name="T2" fmla="*/ 0 w 53"/>
                  <a:gd name="T3" fmla="*/ 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11">
                    <a:moveTo>
                      <a:pt x="53" y="9"/>
                    </a:moveTo>
                    <a:cubicBezTo>
                      <a:pt x="41" y="3"/>
                      <a:pt x="19" y="0"/>
                      <a:pt x="0" y="11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7" name="Freeform 160">
                <a:extLst>
                  <a:ext uri="{FF2B5EF4-FFF2-40B4-BE49-F238E27FC236}">
                    <a16:creationId xmlns:a16="http://schemas.microsoft.com/office/drawing/2014/main" id="{735384A6-ED63-4327-9EBC-5BDDCE39A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1060"/>
                <a:ext cx="11" cy="9"/>
              </a:xfrm>
              <a:custGeom>
                <a:avLst/>
                <a:gdLst>
                  <a:gd name="T0" fmla="*/ 8 w 12"/>
                  <a:gd name="T1" fmla="*/ 7 h 10"/>
                  <a:gd name="T2" fmla="*/ 6 w 12"/>
                  <a:gd name="T3" fmla="*/ 0 h 10"/>
                  <a:gd name="T4" fmla="*/ 1 w 12"/>
                  <a:gd name="T5" fmla="*/ 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11" y="10"/>
                    </a:moveTo>
                    <a:cubicBezTo>
                      <a:pt x="10" y="6"/>
                      <a:pt x="12" y="0"/>
                      <a:pt x="6" y="0"/>
                    </a:cubicBezTo>
                    <a:cubicBezTo>
                      <a:pt x="0" y="0"/>
                      <a:pt x="2" y="5"/>
                      <a:pt x="1" y="1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8" name="Freeform 161">
                <a:extLst>
                  <a:ext uri="{FF2B5EF4-FFF2-40B4-BE49-F238E27FC236}">
                    <a16:creationId xmlns:a16="http://schemas.microsoft.com/office/drawing/2014/main" id="{1289AF29-03B1-4C58-A29D-15F12BD0A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073"/>
                <a:ext cx="14" cy="13"/>
              </a:xfrm>
              <a:custGeom>
                <a:avLst/>
                <a:gdLst>
                  <a:gd name="T0" fmla="*/ 7 w 15"/>
                  <a:gd name="T1" fmla="*/ 0 h 13"/>
                  <a:gd name="T2" fmla="*/ 1 w 15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3">
                    <a:moveTo>
                      <a:pt x="9" y="0"/>
                    </a:moveTo>
                    <a:cubicBezTo>
                      <a:pt x="15" y="13"/>
                      <a:pt x="0" y="11"/>
                      <a:pt x="1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9" name="Freeform 162">
                <a:extLst>
                  <a:ext uri="{FF2B5EF4-FFF2-40B4-BE49-F238E27FC236}">
                    <a16:creationId xmlns:a16="http://schemas.microsoft.com/office/drawing/2014/main" id="{F1EDAE10-B59C-43E4-9294-C63D20D98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1087"/>
                <a:ext cx="1" cy="7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5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cubicBezTo>
                      <a:pt x="1" y="2"/>
                      <a:pt x="1" y="5"/>
                      <a:pt x="0" y="8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0" name="Freeform 163">
                <a:extLst>
                  <a:ext uri="{FF2B5EF4-FFF2-40B4-BE49-F238E27FC236}">
                    <a16:creationId xmlns:a16="http://schemas.microsoft.com/office/drawing/2014/main" id="{AE5BE292-EFE4-4836-A526-96F27C1F2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1093"/>
                <a:ext cx="9" cy="15"/>
              </a:xfrm>
              <a:custGeom>
                <a:avLst/>
                <a:gdLst>
                  <a:gd name="T0" fmla="*/ 7 w 10"/>
                  <a:gd name="T1" fmla="*/ 5 h 15"/>
                  <a:gd name="T2" fmla="*/ 4 w 10"/>
                  <a:gd name="T3" fmla="*/ 13 h 15"/>
                  <a:gd name="T4" fmla="*/ 2 w 10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10" y="8"/>
                      <a:pt x="9" y="15"/>
                      <a:pt x="4" y="13"/>
                    </a:cubicBezTo>
                    <a:cubicBezTo>
                      <a:pt x="0" y="11"/>
                      <a:pt x="2" y="4"/>
                      <a:pt x="2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1" name="Freeform 164">
                <a:extLst>
                  <a:ext uri="{FF2B5EF4-FFF2-40B4-BE49-F238E27FC236}">
                    <a16:creationId xmlns:a16="http://schemas.microsoft.com/office/drawing/2014/main" id="{0CFB3BE7-E5F4-41F5-9E53-92074C656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106"/>
                <a:ext cx="13" cy="17"/>
              </a:xfrm>
              <a:custGeom>
                <a:avLst/>
                <a:gdLst>
                  <a:gd name="T0" fmla="*/ 11 w 14"/>
                  <a:gd name="T1" fmla="*/ 2 h 18"/>
                  <a:gd name="T2" fmla="*/ 4 w 14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14" y="2"/>
                    </a:moveTo>
                    <a:cubicBezTo>
                      <a:pt x="14" y="18"/>
                      <a:pt x="0" y="11"/>
                      <a:pt x="4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2" name="Freeform 165">
                <a:extLst>
                  <a:ext uri="{FF2B5EF4-FFF2-40B4-BE49-F238E27FC236}">
                    <a16:creationId xmlns:a16="http://schemas.microsoft.com/office/drawing/2014/main" id="{C1D6B3B9-D0F1-426D-BA5D-F6BAF8875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1116"/>
                <a:ext cx="10" cy="18"/>
              </a:xfrm>
              <a:custGeom>
                <a:avLst/>
                <a:gdLst>
                  <a:gd name="T0" fmla="*/ 8 w 11"/>
                  <a:gd name="T1" fmla="*/ 4 h 18"/>
                  <a:gd name="T2" fmla="*/ 4 w 11"/>
                  <a:gd name="T3" fmla="*/ 13 h 18"/>
                  <a:gd name="T4" fmla="*/ 4 w 11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11" y="4"/>
                    </a:moveTo>
                    <a:cubicBezTo>
                      <a:pt x="11" y="8"/>
                      <a:pt x="9" y="18"/>
                      <a:pt x="4" y="13"/>
                    </a:cubicBezTo>
                    <a:cubicBezTo>
                      <a:pt x="0" y="10"/>
                      <a:pt x="3" y="5"/>
                      <a:pt x="4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3" name="Freeform 166">
                <a:extLst>
                  <a:ext uri="{FF2B5EF4-FFF2-40B4-BE49-F238E27FC236}">
                    <a16:creationId xmlns:a16="http://schemas.microsoft.com/office/drawing/2014/main" id="{A03B24CD-3700-49D9-8105-506E8EC65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1128"/>
                <a:ext cx="13" cy="17"/>
              </a:xfrm>
              <a:custGeom>
                <a:avLst/>
                <a:gdLst>
                  <a:gd name="T0" fmla="*/ 10 w 14"/>
                  <a:gd name="T1" fmla="*/ 4 h 18"/>
                  <a:gd name="T2" fmla="*/ 4 w 14"/>
                  <a:gd name="T3" fmla="*/ 10 h 18"/>
                  <a:gd name="T4" fmla="*/ 4 w 14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13" y="4"/>
                    </a:moveTo>
                    <a:cubicBezTo>
                      <a:pt x="14" y="9"/>
                      <a:pt x="9" y="18"/>
                      <a:pt x="4" y="13"/>
                    </a:cubicBezTo>
                    <a:cubicBezTo>
                      <a:pt x="0" y="10"/>
                      <a:pt x="3" y="4"/>
                      <a:pt x="4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4" name="Freeform 167">
                <a:extLst>
                  <a:ext uri="{FF2B5EF4-FFF2-40B4-BE49-F238E27FC236}">
                    <a16:creationId xmlns:a16="http://schemas.microsoft.com/office/drawing/2014/main" id="{40A6847F-5B2A-4934-ADFC-6221EDB7E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1140"/>
                <a:ext cx="15" cy="17"/>
              </a:xfrm>
              <a:custGeom>
                <a:avLst/>
                <a:gdLst>
                  <a:gd name="T0" fmla="*/ 15 w 15"/>
                  <a:gd name="T1" fmla="*/ 5 h 17"/>
                  <a:gd name="T2" fmla="*/ 9 w 15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7">
                    <a:moveTo>
                      <a:pt x="15" y="5"/>
                    </a:moveTo>
                    <a:cubicBezTo>
                      <a:pt x="14" y="17"/>
                      <a:pt x="0" y="9"/>
                      <a:pt x="9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5" name="Freeform 168">
                <a:extLst>
                  <a:ext uri="{FF2B5EF4-FFF2-40B4-BE49-F238E27FC236}">
                    <a16:creationId xmlns:a16="http://schemas.microsoft.com/office/drawing/2014/main" id="{E38DE081-462B-49AE-86A6-58573CBC0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1150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0 w 4"/>
                  <a:gd name="T3" fmla="*/ 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cubicBezTo>
                      <a:pt x="3" y="4"/>
                      <a:pt x="2" y="7"/>
                      <a:pt x="0" y="9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6" name="Freeform 169">
                <a:extLst>
                  <a:ext uri="{FF2B5EF4-FFF2-40B4-BE49-F238E27FC236}">
                    <a16:creationId xmlns:a16="http://schemas.microsoft.com/office/drawing/2014/main" id="{52766714-E89B-4811-B912-F870D9E92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1197"/>
                <a:ext cx="13" cy="17"/>
              </a:xfrm>
              <a:custGeom>
                <a:avLst/>
                <a:gdLst>
                  <a:gd name="T0" fmla="*/ 8 w 14"/>
                  <a:gd name="T1" fmla="*/ 5 h 18"/>
                  <a:gd name="T2" fmla="*/ 5 w 14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11" y="5"/>
                    </a:moveTo>
                    <a:cubicBezTo>
                      <a:pt x="14" y="18"/>
                      <a:pt x="0" y="9"/>
                      <a:pt x="5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7" name="Freeform 170">
                <a:extLst>
                  <a:ext uri="{FF2B5EF4-FFF2-40B4-BE49-F238E27FC236}">
                    <a16:creationId xmlns:a16="http://schemas.microsoft.com/office/drawing/2014/main" id="{86DCB812-67B6-4E1D-A714-0E3999F04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210"/>
                <a:ext cx="10" cy="11"/>
              </a:xfrm>
              <a:custGeom>
                <a:avLst/>
                <a:gdLst>
                  <a:gd name="T0" fmla="*/ 8 w 11"/>
                  <a:gd name="T1" fmla="*/ 4 h 12"/>
                  <a:gd name="T2" fmla="*/ 5 w 11"/>
                  <a:gd name="T3" fmla="*/ 7 h 12"/>
                  <a:gd name="T4" fmla="*/ 3 w 11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1" y="4"/>
                    </a:moveTo>
                    <a:cubicBezTo>
                      <a:pt x="10" y="8"/>
                      <a:pt x="9" y="12"/>
                      <a:pt x="5" y="10"/>
                    </a:cubicBezTo>
                    <a:cubicBezTo>
                      <a:pt x="0" y="8"/>
                      <a:pt x="3" y="4"/>
                      <a:pt x="3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8" name="Freeform 171">
                <a:extLst>
                  <a:ext uri="{FF2B5EF4-FFF2-40B4-BE49-F238E27FC236}">
                    <a16:creationId xmlns:a16="http://schemas.microsoft.com/office/drawing/2014/main" id="{063AF937-BEA9-4656-A123-DB9BFBCB6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224"/>
                <a:ext cx="2" cy="10"/>
              </a:xfrm>
              <a:custGeom>
                <a:avLst/>
                <a:gdLst>
                  <a:gd name="T0" fmla="*/ 1 w 2"/>
                  <a:gd name="T1" fmla="*/ 0 h 11"/>
                  <a:gd name="T2" fmla="*/ 0 w 2"/>
                  <a:gd name="T3" fmla="*/ 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1" y="0"/>
                    </a:moveTo>
                    <a:cubicBezTo>
                      <a:pt x="1" y="4"/>
                      <a:pt x="2" y="8"/>
                      <a:pt x="0" y="11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9" name="Freeform 172">
                <a:extLst>
                  <a:ext uri="{FF2B5EF4-FFF2-40B4-BE49-F238E27FC236}">
                    <a16:creationId xmlns:a16="http://schemas.microsoft.com/office/drawing/2014/main" id="{3DF81F23-94A6-4C9A-A79C-86FB2ABD1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233"/>
                <a:ext cx="11" cy="13"/>
              </a:xfrm>
              <a:custGeom>
                <a:avLst/>
                <a:gdLst>
                  <a:gd name="T0" fmla="*/ 9 w 12"/>
                  <a:gd name="T1" fmla="*/ 5 h 14"/>
                  <a:gd name="T2" fmla="*/ 6 w 12"/>
                  <a:gd name="T3" fmla="*/ 10 h 14"/>
                  <a:gd name="T4" fmla="*/ 4 w 12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12" y="5"/>
                    </a:moveTo>
                    <a:cubicBezTo>
                      <a:pt x="12" y="9"/>
                      <a:pt x="11" y="14"/>
                      <a:pt x="6" y="13"/>
                    </a:cubicBezTo>
                    <a:cubicBezTo>
                      <a:pt x="0" y="11"/>
                      <a:pt x="2" y="4"/>
                      <a:pt x="4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0" name="Freeform 173">
                <a:extLst>
                  <a:ext uri="{FF2B5EF4-FFF2-40B4-BE49-F238E27FC236}">
                    <a16:creationId xmlns:a16="http://schemas.microsoft.com/office/drawing/2014/main" id="{E5E756C1-D387-43DF-AE26-5350E7691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246"/>
                <a:ext cx="4" cy="11"/>
              </a:xfrm>
              <a:custGeom>
                <a:avLst/>
                <a:gdLst>
                  <a:gd name="T0" fmla="*/ 3 w 4"/>
                  <a:gd name="T1" fmla="*/ 0 h 11"/>
                  <a:gd name="T2" fmla="*/ 0 w 4"/>
                  <a:gd name="T3" fmla="*/ 1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3" y="0"/>
                    </a:moveTo>
                    <a:cubicBezTo>
                      <a:pt x="4" y="3"/>
                      <a:pt x="4" y="9"/>
                      <a:pt x="0" y="11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1" name="Freeform 174">
                <a:extLst>
                  <a:ext uri="{FF2B5EF4-FFF2-40B4-BE49-F238E27FC236}">
                    <a16:creationId xmlns:a16="http://schemas.microsoft.com/office/drawing/2014/main" id="{CD080A55-4C8D-4D8C-A19E-B3F65F74D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1253"/>
                <a:ext cx="12" cy="16"/>
              </a:xfrm>
              <a:custGeom>
                <a:avLst/>
                <a:gdLst>
                  <a:gd name="T0" fmla="*/ 10 w 13"/>
                  <a:gd name="T1" fmla="*/ 7 h 17"/>
                  <a:gd name="T2" fmla="*/ 4 w 13"/>
                  <a:gd name="T3" fmla="*/ 11 h 17"/>
                  <a:gd name="T4" fmla="*/ 4 w 13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13" y="7"/>
                    </a:moveTo>
                    <a:cubicBezTo>
                      <a:pt x="12" y="11"/>
                      <a:pt x="10" y="17"/>
                      <a:pt x="4" y="14"/>
                    </a:cubicBezTo>
                    <a:cubicBezTo>
                      <a:pt x="0" y="11"/>
                      <a:pt x="1" y="3"/>
                      <a:pt x="4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2" name="Freeform 175">
                <a:extLst>
                  <a:ext uri="{FF2B5EF4-FFF2-40B4-BE49-F238E27FC236}">
                    <a16:creationId xmlns:a16="http://schemas.microsoft.com/office/drawing/2014/main" id="{1005B8BC-5228-4E65-A868-056B9E75C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1267"/>
                <a:ext cx="17" cy="17"/>
              </a:xfrm>
              <a:custGeom>
                <a:avLst/>
                <a:gdLst>
                  <a:gd name="T0" fmla="*/ 16 w 17"/>
                  <a:gd name="T1" fmla="*/ 2 h 18"/>
                  <a:gd name="T2" fmla="*/ 10 w 17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8">
                    <a:moveTo>
                      <a:pt x="16" y="2"/>
                    </a:moveTo>
                    <a:cubicBezTo>
                      <a:pt x="17" y="18"/>
                      <a:pt x="0" y="9"/>
                      <a:pt x="10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3" name="Freeform 176">
                <a:extLst>
                  <a:ext uri="{FF2B5EF4-FFF2-40B4-BE49-F238E27FC236}">
                    <a16:creationId xmlns:a16="http://schemas.microsoft.com/office/drawing/2014/main" id="{EEFC256E-FBF6-49C8-83F7-C0CFE75D7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1280"/>
                <a:ext cx="5" cy="6"/>
              </a:xfrm>
              <a:custGeom>
                <a:avLst/>
                <a:gdLst>
                  <a:gd name="T0" fmla="*/ 5 w 5"/>
                  <a:gd name="T1" fmla="*/ 0 h 7"/>
                  <a:gd name="T2" fmla="*/ 0 w 5"/>
                  <a:gd name="T3" fmla="*/ 4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4" y="3"/>
                      <a:pt x="3" y="5"/>
                      <a:pt x="0" y="7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4" name="Freeform 177">
                <a:extLst>
                  <a:ext uri="{FF2B5EF4-FFF2-40B4-BE49-F238E27FC236}">
                    <a16:creationId xmlns:a16="http://schemas.microsoft.com/office/drawing/2014/main" id="{E2E65C58-A607-4DBF-ABB2-4B560B3D9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1285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0 w 6"/>
                  <a:gd name="T3" fmla="*/ 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5" y="3"/>
                      <a:pt x="4" y="8"/>
                      <a:pt x="0" y="6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5" name="Freeform 178">
                <a:extLst>
                  <a:ext uri="{FF2B5EF4-FFF2-40B4-BE49-F238E27FC236}">
                    <a16:creationId xmlns:a16="http://schemas.microsoft.com/office/drawing/2014/main" id="{C899C30A-4873-4804-AC6A-41B45236C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323"/>
                <a:ext cx="10" cy="11"/>
              </a:xfrm>
              <a:custGeom>
                <a:avLst/>
                <a:gdLst>
                  <a:gd name="T0" fmla="*/ 7 w 10"/>
                  <a:gd name="T1" fmla="*/ 7 h 12"/>
                  <a:gd name="T2" fmla="*/ 1 w 10"/>
                  <a:gd name="T3" fmla="*/ 6 h 12"/>
                  <a:gd name="T4" fmla="*/ 10 w 10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7" y="10"/>
                    </a:moveTo>
                    <a:cubicBezTo>
                      <a:pt x="4" y="12"/>
                      <a:pt x="1" y="10"/>
                      <a:pt x="1" y="7"/>
                    </a:cubicBezTo>
                    <a:cubicBezTo>
                      <a:pt x="0" y="2"/>
                      <a:pt x="6" y="0"/>
                      <a:pt x="10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6" name="Freeform 179">
                <a:extLst>
                  <a:ext uri="{FF2B5EF4-FFF2-40B4-BE49-F238E27FC236}">
                    <a16:creationId xmlns:a16="http://schemas.microsoft.com/office/drawing/2014/main" id="{DA669276-20BD-4D96-90D2-4F0E897AE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1328"/>
                <a:ext cx="12" cy="12"/>
              </a:xfrm>
              <a:custGeom>
                <a:avLst/>
                <a:gdLst>
                  <a:gd name="T0" fmla="*/ 9 w 13"/>
                  <a:gd name="T1" fmla="*/ 8 h 13"/>
                  <a:gd name="T2" fmla="*/ 10 w 13"/>
                  <a:gd name="T3" fmla="*/ 1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3">
                    <a:moveTo>
                      <a:pt x="12" y="11"/>
                    </a:moveTo>
                    <a:cubicBezTo>
                      <a:pt x="0" y="13"/>
                      <a:pt x="0" y="0"/>
                      <a:pt x="13" y="1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7" name="Freeform 180">
                <a:extLst>
                  <a:ext uri="{FF2B5EF4-FFF2-40B4-BE49-F238E27FC236}">
                    <a16:creationId xmlns:a16="http://schemas.microsoft.com/office/drawing/2014/main" id="{A1B67717-023E-4DD0-A2EB-582797CA3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1336"/>
                <a:ext cx="11" cy="12"/>
              </a:xfrm>
              <a:custGeom>
                <a:avLst/>
                <a:gdLst>
                  <a:gd name="T0" fmla="*/ 11 w 11"/>
                  <a:gd name="T1" fmla="*/ 10 h 12"/>
                  <a:gd name="T2" fmla="*/ 0 w 11"/>
                  <a:gd name="T3" fmla="*/ 10 h 12"/>
                  <a:gd name="T4" fmla="*/ 10 w 11"/>
                  <a:gd name="T5" fmla="*/ 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1" y="10"/>
                    </a:moveTo>
                    <a:cubicBezTo>
                      <a:pt x="8" y="12"/>
                      <a:pt x="3" y="11"/>
                      <a:pt x="0" y="10"/>
                    </a:cubicBezTo>
                    <a:cubicBezTo>
                      <a:pt x="1" y="6"/>
                      <a:pt x="5" y="0"/>
                      <a:pt x="10" y="1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8" name="Freeform 181">
                <a:extLst>
                  <a:ext uri="{FF2B5EF4-FFF2-40B4-BE49-F238E27FC236}">
                    <a16:creationId xmlns:a16="http://schemas.microsoft.com/office/drawing/2014/main" id="{17E07829-A299-40E2-B125-C9D90FD48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1345"/>
                <a:ext cx="13" cy="7"/>
              </a:xfrm>
              <a:custGeom>
                <a:avLst/>
                <a:gdLst>
                  <a:gd name="T0" fmla="*/ 9 w 14"/>
                  <a:gd name="T1" fmla="*/ 5 h 8"/>
                  <a:gd name="T2" fmla="*/ 11 w 14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8">
                    <a:moveTo>
                      <a:pt x="12" y="8"/>
                    </a:moveTo>
                    <a:cubicBezTo>
                      <a:pt x="0" y="7"/>
                      <a:pt x="8" y="2"/>
                      <a:pt x="14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9" name="Freeform 182">
                <a:extLst>
                  <a:ext uri="{FF2B5EF4-FFF2-40B4-BE49-F238E27FC236}">
                    <a16:creationId xmlns:a16="http://schemas.microsoft.com/office/drawing/2014/main" id="{C9F04BDF-A5B6-44DB-BAD7-2413C9B6E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1347"/>
                <a:ext cx="10" cy="1"/>
              </a:xfrm>
              <a:custGeom>
                <a:avLst/>
                <a:gdLst>
                  <a:gd name="T0" fmla="*/ 10 w 10"/>
                  <a:gd name="T1" fmla="*/ 0 h 1"/>
                  <a:gd name="T2" fmla="*/ 0 w 10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0" name="Freeform 183">
                <a:extLst>
                  <a:ext uri="{FF2B5EF4-FFF2-40B4-BE49-F238E27FC236}">
                    <a16:creationId xmlns:a16="http://schemas.microsoft.com/office/drawing/2014/main" id="{A554E2BD-6F69-440A-9F66-8E9BD09FD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1337"/>
                <a:ext cx="10" cy="11"/>
              </a:xfrm>
              <a:custGeom>
                <a:avLst/>
                <a:gdLst>
                  <a:gd name="T0" fmla="*/ 8 w 11"/>
                  <a:gd name="T1" fmla="*/ 11 h 11"/>
                  <a:gd name="T2" fmla="*/ 1 w 11"/>
                  <a:gd name="T3" fmla="*/ 6 h 11"/>
                  <a:gd name="T4" fmla="*/ 8 w 1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8" y="11"/>
                      <a:pt x="1" y="10"/>
                      <a:pt x="1" y="6"/>
                    </a:cubicBezTo>
                    <a:cubicBezTo>
                      <a:pt x="0" y="1"/>
                      <a:pt x="7" y="0"/>
                      <a:pt x="11" y="0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1" name="Freeform 184">
                <a:extLst>
                  <a:ext uri="{FF2B5EF4-FFF2-40B4-BE49-F238E27FC236}">
                    <a16:creationId xmlns:a16="http://schemas.microsoft.com/office/drawing/2014/main" id="{7A2469CE-E082-4CAD-9067-110D2CA7C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" y="1322"/>
                <a:ext cx="14" cy="23"/>
              </a:xfrm>
              <a:custGeom>
                <a:avLst/>
                <a:gdLst>
                  <a:gd name="T0" fmla="*/ 10 w 14"/>
                  <a:gd name="T1" fmla="*/ 21 h 24"/>
                  <a:gd name="T2" fmla="*/ 0 w 14"/>
                  <a:gd name="T3" fmla="*/ 15 h 24"/>
                  <a:gd name="T4" fmla="*/ 9 w 14"/>
                  <a:gd name="T5" fmla="*/ 12 h 24"/>
                  <a:gd name="T6" fmla="*/ 1 w 14"/>
                  <a:gd name="T7" fmla="*/ 6 h 24"/>
                  <a:gd name="T8" fmla="*/ 14 w 14"/>
                  <a:gd name="T9" fmla="*/ 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4">
                    <a:moveTo>
                      <a:pt x="10" y="24"/>
                    </a:moveTo>
                    <a:cubicBezTo>
                      <a:pt x="7" y="23"/>
                      <a:pt x="0" y="23"/>
                      <a:pt x="0" y="18"/>
                    </a:cubicBezTo>
                    <a:cubicBezTo>
                      <a:pt x="0" y="14"/>
                      <a:pt x="5" y="13"/>
                      <a:pt x="9" y="12"/>
                    </a:cubicBezTo>
                    <a:cubicBezTo>
                      <a:pt x="6" y="11"/>
                      <a:pt x="1" y="9"/>
                      <a:pt x="1" y="6"/>
                    </a:cubicBezTo>
                    <a:cubicBezTo>
                      <a:pt x="0" y="0"/>
                      <a:pt x="10" y="0"/>
                      <a:pt x="14" y="2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2" name="Freeform 185">
                <a:extLst>
                  <a:ext uri="{FF2B5EF4-FFF2-40B4-BE49-F238E27FC236}">
                    <a16:creationId xmlns:a16="http://schemas.microsoft.com/office/drawing/2014/main" id="{62D8A460-08CC-483B-9E43-898FB028D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1329"/>
                <a:ext cx="10" cy="14"/>
              </a:xfrm>
              <a:custGeom>
                <a:avLst/>
                <a:gdLst>
                  <a:gd name="T0" fmla="*/ 7 w 11"/>
                  <a:gd name="T1" fmla="*/ 11 h 15"/>
                  <a:gd name="T2" fmla="*/ 8 w 11"/>
                  <a:gd name="T3" fmla="*/ 4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5">
                    <a:moveTo>
                      <a:pt x="10" y="14"/>
                    </a:moveTo>
                    <a:cubicBezTo>
                      <a:pt x="0" y="15"/>
                      <a:pt x="2" y="0"/>
                      <a:pt x="11" y="4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3" name="Freeform 186">
                <a:extLst>
                  <a:ext uri="{FF2B5EF4-FFF2-40B4-BE49-F238E27FC236}">
                    <a16:creationId xmlns:a16="http://schemas.microsoft.com/office/drawing/2014/main" id="{366D20B4-4CF6-4C72-BBBC-E71F4CCA4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316"/>
                <a:ext cx="12" cy="17"/>
              </a:xfrm>
              <a:custGeom>
                <a:avLst/>
                <a:gdLst>
                  <a:gd name="T0" fmla="*/ 10 w 12"/>
                  <a:gd name="T1" fmla="*/ 14 h 18"/>
                  <a:gd name="T2" fmla="*/ 12 w 12"/>
                  <a:gd name="T3" fmla="*/ 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8">
                    <a:moveTo>
                      <a:pt x="10" y="17"/>
                    </a:moveTo>
                    <a:cubicBezTo>
                      <a:pt x="0" y="18"/>
                      <a:pt x="0" y="0"/>
                      <a:pt x="12" y="6"/>
                    </a:cubicBezTo>
                  </a:path>
                </a:pathLst>
              </a:custGeom>
              <a:noFill/>
              <a:ln w="3175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4" name="Freeform 187">
                <a:extLst>
                  <a:ext uri="{FF2B5EF4-FFF2-40B4-BE49-F238E27FC236}">
                    <a16:creationId xmlns:a16="http://schemas.microsoft.com/office/drawing/2014/main" id="{453D63A3-C210-4D10-8981-6ED75F278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1411"/>
                <a:ext cx="112" cy="1176"/>
              </a:xfrm>
              <a:custGeom>
                <a:avLst/>
                <a:gdLst>
                  <a:gd name="T0" fmla="*/ 15 w 117"/>
                  <a:gd name="T1" fmla="*/ 715 h 1225"/>
                  <a:gd name="T2" fmla="*/ 15 w 117"/>
                  <a:gd name="T3" fmla="*/ 894 h 1225"/>
                  <a:gd name="T4" fmla="*/ 35 w 117"/>
                  <a:gd name="T5" fmla="*/ 1061 h 1225"/>
                  <a:gd name="T6" fmla="*/ 70 w 117"/>
                  <a:gd name="T7" fmla="*/ 1084 h 1225"/>
                  <a:gd name="T8" fmla="*/ 48 w 117"/>
                  <a:gd name="T9" fmla="*/ 887 h 1225"/>
                  <a:gd name="T10" fmla="*/ 49 w 117"/>
                  <a:gd name="T11" fmla="*/ 709 h 1225"/>
                  <a:gd name="T12" fmla="*/ 78 w 117"/>
                  <a:gd name="T13" fmla="*/ 544 h 1225"/>
                  <a:gd name="T14" fmla="*/ 98 w 117"/>
                  <a:gd name="T15" fmla="*/ 256 h 1225"/>
                  <a:gd name="T16" fmla="*/ 97 w 117"/>
                  <a:gd name="T17" fmla="*/ 0 h 1225"/>
                  <a:gd name="T18" fmla="*/ 80 w 117"/>
                  <a:gd name="T19" fmla="*/ 9 h 1225"/>
                  <a:gd name="T20" fmla="*/ 62 w 117"/>
                  <a:gd name="T21" fmla="*/ 1 h 1225"/>
                  <a:gd name="T22" fmla="*/ 57 w 117"/>
                  <a:gd name="T23" fmla="*/ 254 h 1225"/>
                  <a:gd name="T24" fmla="*/ 42 w 117"/>
                  <a:gd name="T25" fmla="*/ 544 h 1225"/>
                  <a:gd name="T26" fmla="*/ 15 w 117"/>
                  <a:gd name="T27" fmla="*/ 715 h 12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7" h="1225">
                    <a:moveTo>
                      <a:pt x="18" y="808"/>
                    </a:moveTo>
                    <a:cubicBezTo>
                      <a:pt x="18" y="808"/>
                      <a:pt x="0" y="916"/>
                      <a:pt x="18" y="1010"/>
                    </a:cubicBezTo>
                    <a:cubicBezTo>
                      <a:pt x="46" y="1157"/>
                      <a:pt x="41" y="1199"/>
                      <a:pt x="41" y="1199"/>
                    </a:cubicBezTo>
                    <a:cubicBezTo>
                      <a:pt x="79" y="1225"/>
                      <a:pt x="79" y="1225"/>
                      <a:pt x="79" y="1225"/>
                    </a:cubicBezTo>
                    <a:cubicBezTo>
                      <a:pt x="79" y="1225"/>
                      <a:pt x="89" y="1106"/>
                      <a:pt x="54" y="1002"/>
                    </a:cubicBezTo>
                    <a:cubicBezTo>
                      <a:pt x="37" y="952"/>
                      <a:pt x="55" y="802"/>
                      <a:pt x="55" y="802"/>
                    </a:cubicBezTo>
                    <a:cubicBezTo>
                      <a:pt x="55" y="802"/>
                      <a:pt x="87" y="656"/>
                      <a:pt x="90" y="616"/>
                    </a:cubicBezTo>
                    <a:cubicBezTo>
                      <a:pt x="94" y="558"/>
                      <a:pt x="117" y="470"/>
                      <a:pt x="112" y="290"/>
                    </a:cubicBezTo>
                    <a:cubicBezTo>
                      <a:pt x="110" y="221"/>
                      <a:pt x="111" y="17"/>
                      <a:pt x="110" y="0"/>
                    </a:cubicBezTo>
                    <a:cubicBezTo>
                      <a:pt x="110" y="0"/>
                      <a:pt x="108" y="8"/>
                      <a:pt x="92" y="9"/>
                    </a:cubicBezTo>
                    <a:cubicBezTo>
                      <a:pt x="75" y="9"/>
                      <a:pt x="71" y="1"/>
                      <a:pt x="71" y="1"/>
                    </a:cubicBezTo>
                    <a:cubicBezTo>
                      <a:pt x="71" y="1"/>
                      <a:pt x="68" y="232"/>
                      <a:pt x="66" y="288"/>
                    </a:cubicBezTo>
                    <a:cubicBezTo>
                      <a:pt x="64" y="331"/>
                      <a:pt x="84" y="399"/>
                      <a:pt x="48" y="616"/>
                    </a:cubicBezTo>
                    <a:cubicBezTo>
                      <a:pt x="29" y="729"/>
                      <a:pt x="18" y="808"/>
                      <a:pt x="18" y="808"/>
                    </a:cubicBezTo>
                    <a:close/>
                  </a:path>
                </a:pathLst>
              </a:custGeom>
              <a:solidFill>
                <a:srgbClr val="FAC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5" name="Freeform 188">
                <a:extLst>
                  <a:ext uri="{FF2B5EF4-FFF2-40B4-BE49-F238E27FC236}">
                    <a16:creationId xmlns:a16="http://schemas.microsoft.com/office/drawing/2014/main" id="{B0E16D79-2771-4432-81DC-F59873328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2436"/>
                <a:ext cx="627" cy="227"/>
              </a:xfrm>
              <a:custGeom>
                <a:avLst/>
                <a:gdLst>
                  <a:gd name="T0" fmla="*/ 0 w 652"/>
                  <a:gd name="T1" fmla="*/ 208 h 237"/>
                  <a:gd name="T2" fmla="*/ 288 w 652"/>
                  <a:gd name="T3" fmla="*/ 0 h 237"/>
                  <a:gd name="T4" fmla="*/ 580 w 652"/>
                  <a:gd name="T5" fmla="*/ 203 h 237"/>
                  <a:gd name="T6" fmla="*/ 0 w 652"/>
                  <a:gd name="T7" fmla="*/ 208 h 2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2" h="237">
                    <a:moveTo>
                      <a:pt x="0" y="237"/>
                    </a:moveTo>
                    <a:cubicBezTo>
                      <a:pt x="0" y="237"/>
                      <a:pt x="37" y="0"/>
                      <a:pt x="324" y="0"/>
                    </a:cubicBezTo>
                    <a:cubicBezTo>
                      <a:pt x="610" y="0"/>
                      <a:pt x="652" y="231"/>
                      <a:pt x="652" y="231"/>
                    </a:cubicBez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5BA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6" name="Freeform 189">
                <a:extLst>
                  <a:ext uri="{FF2B5EF4-FFF2-40B4-BE49-F238E27FC236}">
                    <a16:creationId xmlns:a16="http://schemas.microsoft.com/office/drawing/2014/main" id="{6436D850-40D1-4E1A-A852-218C51BD8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" y="2544"/>
                <a:ext cx="606" cy="651"/>
              </a:xfrm>
              <a:custGeom>
                <a:avLst/>
                <a:gdLst>
                  <a:gd name="T0" fmla="*/ 0 w 631"/>
                  <a:gd name="T1" fmla="*/ 97 h 678"/>
                  <a:gd name="T2" fmla="*/ 215 w 631"/>
                  <a:gd name="T3" fmla="*/ 9 h 678"/>
                  <a:gd name="T4" fmla="*/ 550 w 631"/>
                  <a:gd name="T5" fmla="*/ 97 h 678"/>
                  <a:gd name="T6" fmla="*/ 425 w 631"/>
                  <a:gd name="T7" fmla="*/ 352 h 678"/>
                  <a:gd name="T8" fmla="*/ 295 w 631"/>
                  <a:gd name="T9" fmla="*/ 455 h 678"/>
                  <a:gd name="T10" fmla="*/ 266 w 631"/>
                  <a:gd name="T11" fmla="*/ 599 h 678"/>
                  <a:gd name="T12" fmla="*/ 240 w 631"/>
                  <a:gd name="T13" fmla="*/ 413 h 678"/>
                  <a:gd name="T14" fmla="*/ 0 w 631"/>
                  <a:gd name="T15" fmla="*/ 97 h 6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1" h="678">
                    <a:moveTo>
                      <a:pt x="0" y="109"/>
                    </a:moveTo>
                    <a:cubicBezTo>
                      <a:pt x="0" y="109"/>
                      <a:pt x="107" y="18"/>
                      <a:pt x="243" y="9"/>
                    </a:cubicBezTo>
                    <a:cubicBezTo>
                      <a:pt x="380" y="0"/>
                      <a:pt x="497" y="3"/>
                      <a:pt x="622" y="109"/>
                    </a:cubicBezTo>
                    <a:cubicBezTo>
                      <a:pt x="622" y="109"/>
                      <a:pt x="631" y="267"/>
                      <a:pt x="480" y="398"/>
                    </a:cubicBezTo>
                    <a:cubicBezTo>
                      <a:pt x="389" y="477"/>
                      <a:pt x="312" y="456"/>
                      <a:pt x="333" y="514"/>
                    </a:cubicBezTo>
                    <a:cubicBezTo>
                      <a:pt x="354" y="572"/>
                      <a:pt x="339" y="678"/>
                      <a:pt x="300" y="677"/>
                    </a:cubicBezTo>
                    <a:cubicBezTo>
                      <a:pt x="260" y="676"/>
                      <a:pt x="308" y="483"/>
                      <a:pt x="271" y="467"/>
                    </a:cubicBezTo>
                    <a:cubicBezTo>
                      <a:pt x="234" y="451"/>
                      <a:pt x="20" y="380"/>
                      <a:pt x="0" y="109"/>
                    </a:cubicBezTo>
                  </a:path>
                </a:pathLst>
              </a:custGeom>
              <a:solidFill>
                <a:srgbClr val="E74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7" name="Freeform 190">
                <a:extLst>
                  <a:ext uri="{FF2B5EF4-FFF2-40B4-BE49-F238E27FC236}">
                    <a16:creationId xmlns:a16="http://schemas.microsoft.com/office/drawing/2014/main" id="{77DFD35C-D76A-4CCB-B965-A40A730A9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" y="2612"/>
                <a:ext cx="572" cy="181"/>
              </a:xfrm>
              <a:custGeom>
                <a:avLst/>
                <a:gdLst>
                  <a:gd name="T0" fmla="*/ 0 w 595"/>
                  <a:gd name="T1" fmla="*/ 47 h 188"/>
                  <a:gd name="T2" fmla="*/ 49 w 595"/>
                  <a:gd name="T3" fmla="*/ 13 h 188"/>
                  <a:gd name="T4" fmla="*/ 68 w 595"/>
                  <a:gd name="T5" fmla="*/ 37 h 188"/>
                  <a:gd name="T6" fmla="*/ 102 w 595"/>
                  <a:gd name="T7" fmla="*/ 20 h 188"/>
                  <a:gd name="T8" fmla="*/ 137 w 595"/>
                  <a:gd name="T9" fmla="*/ 4 h 188"/>
                  <a:gd name="T10" fmla="*/ 137 w 595"/>
                  <a:gd name="T11" fmla="*/ 15 h 188"/>
                  <a:gd name="T12" fmla="*/ 108 w 595"/>
                  <a:gd name="T13" fmla="*/ 57 h 188"/>
                  <a:gd name="T14" fmla="*/ 102 w 595"/>
                  <a:gd name="T15" fmla="*/ 83 h 188"/>
                  <a:gd name="T16" fmla="*/ 125 w 595"/>
                  <a:gd name="T17" fmla="*/ 66 h 188"/>
                  <a:gd name="T18" fmla="*/ 143 w 595"/>
                  <a:gd name="T19" fmla="*/ 67 h 188"/>
                  <a:gd name="T20" fmla="*/ 136 w 595"/>
                  <a:gd name="T21" fmla="*/ 101 h 188"/>
                  <a:gd name="T22" fmla="*/ 208 w 595"/>
                  <a:gd name="T23" fmla="*/ 45 h 188"/>
                  <a:gd name="T24" fmla="*/ 245 w 595"/>
                  <a:gd name="T25" fmla="*/ 11 h 188"/>
                  <a:gd name="T26" fmla="*/ 216 w 595"/>
                  <a:gd name="T27" fmla="*/ 65 h 188"/>
                  <a:gd name="T28" fmla="*/ 223 w 595"/>
                  <a:gd name="T29" fmla="*/ 106 h 188"/>
                  <a:gd name="T30" fmla="*/ 260 w 595"/>
                  <a:gd name="T31" fmla="*/ 73 h 188"/>
                  <a:gd name="T32" fmla="*/ 281 w 595"/>
                  <a:gd name="T33" fmla="*/ 117 h 188"/>
                  <a:gd name="T34" fmla="*/ 291 w 595"/>
                  <a:gd name="T35" fmla="*/ 82 h 188"/>
                  <a:gd name="T36" fmla="*/ 304 w 595"/>
                  <a:gd name="T37" fmla="*/ 43 h 188"/>
                  <a:gd name="T38" fmla="*/ 311 w 595"/>
                  <a:gd name="T39" fmla="*/ 61 h 188"/>
                  <a:gd name="T40" fmla="*/ 336 w 595"/>
                  <a:gd name="T41" fmla="*/ 106 h 188"/>
                  <a:gd name="T42" fmla="*/ 350 w 595"/>
                  <a:gd name="T43" fmla="*/ 116 h 188"/>
                  <a:gd name="T44" fmla="*/ 345 w 595"/>
                  <a:gd name="T45" fmla="*/ 63 h 188"/>
                  <a:gd name="T46" fmla="*/ 356 w 595"/>
                  <a:gd name="T47" fmla="*/ 29 h 188"/>
                  <a:gd name="T48" fmla="*/ 385 w 595"/>
                  <a:gd name="T49" fmla="*/ 56 h 188"/>
                  <a:gd name="T50" fmla="*/ 440 w 595"/>
                  <a:gd name="T51" fmla="*/ 102 h 188"/>
                  <a:gd name="T52" fmla="*/ 410 w 595"/>
                  <a:gd name="T53" fmla="*/ 45 h 188"/>
                  <a:gd name="T54" fmla="*/ 476 w 595"/>
                  <a:gd name="T55" fmla="*/ 65 h 188"/>
                  <a:gd name="T56" fmla="*/ 467 w 595"/>
                  <a:gd name="T57" fmla="*/ 23 h 188"/>
                  <a:gd name="T58" fmla="*/ 494 w 595"/>
                  <a:gd name="T59" fmla="*/ 35 h 188"/>
                  <a:gd name="T60" fmla="*/ 515 w 595"/>
                  <a:gd name="T61" fmla="*/ 42 h 188"/>
                  <a:gd name="T62" fmla="*/ 511 w 595"/>
                  <a:gd name="T63" fmla="*/ 66 h 188"/>
                  <a:gd name="T64" fmla="*/ 482 w 595"/>
                  <a:gd name="T65" fmla="*/ 93 h 188"/>
                  <a:gd name="T66" fmla="*/ 445 w 595"/>
                  <a:gd name="T67" fmla="*/ 112 h 188"/>
                  <a:gd name="T68" fmla="*/ 389 w 595"/>
                  <a:gd name="T69" fmla="*/ 137 h 188"/>
                  <a:gd name="T70" fmla="*/ 321 w 595"/>
                  <a:gd name="T71" fmla="*/ 156 h 188"/>
                  <a:gd name="T72" fmla="*/ 251 w 595"/>
                  <a:gd name="T73" fmla="*/ 166 h 188"/>
                  <a:gd name="T74" fmla="*/ 187 w 595"/>
                  <a:gd name="T75" fmla="*/ 161 h 188"/>
                  <a:gd name="T76" fmla="*/ 121 w 595"/>
                  <a:gd name="T77" fmla="*/ 151 h 188"/>
                  <a:gd name="T78" fmla="*/ 84 w 595"/>
                  <a:gd name="T79" fmla="*/ 132 h 188"/>
                  <a:gd name="T80" fmla="*/ 32 w 595"/>
                  <a:gd name="T81" fmla="*/ 81 h 188"/>
                  <a:gd name="T82" fmla="*/ 5 w 595"/>
                  <a:gd name="T83" fmla="*/ 51 h 18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95" h="188">
                    <a:moveTo>
                      <a:pt x="0" y="53"/>
                    </a:moveTo>
                    <a:cubicBezTo>
                      <a:pt x="16" y="38"/>
                      <a:pt x="31" y="18"/>
                      <a:pt x="55" y="15"/>
                    </a:cubicBezTo>
                    <a:cubicBezTo>
                      <a:pt x="80" y="13"/>
                      <a:pt x="64" y="41"/>
                      <a:pt x="77" y="41"/>
                    </a:cubicBezTo>
                    <a:cubicBezTo>
                      <a:pt x="85" y="42"/>
                      <a:pt x="107" y="27"/>
                      <a:pt x="114" y="23"/>
                    </a:cubicBezTo>
                    <a:cubicBezTo>
                      <a:pt x="123" y="18"/>
                      <a:pt x="143" y="0"/>
                      <a:pt x="155" y="4"/>
                    </a:cubicBezTo>
                    <a:cubicBezTo>
                      <a:pt x="163" y="6"/>
                      <a:pt x="160" y="11"/>
                      <a:pt x="155" y="18"/>
                    </a:cubicBezTo>
                    <a:cubicBezTo>
                      <a:pt x="145" y="34"/>
                      <a:pt x="129" y="45"/>
                      <a:pt x="121" y="63"/>
                    </a:cubicBezTo>
                    <a:cubicBezTo>
                      <a:pt x="118" y="69"/>
                      <a:pt x="111" y="85"/>
                      <a:pt x="114" y="92"/>
                    </a:cubicBezTo>
                    <a:cubicBezTo>
                      <a:pt x="120" y="106"/>
                      <a:pt x="134" y="80"/>
                      <a:pt x="140" y="75"/>
                    </a:cubicBezTo>
                    <a:cubicBezTo>
                      <a:pt x="149" y="69"/>
                      <a:pt x="160" y="64"/>
                      <a:pt x="161" y="76"/>
                    </a:cubicBezTo>
                    <a:cubicBezTo>
                      <a:pt x="162" y="85"/>
                      <a:pt x="144" y="104"/>
                      <a:pt x="153" y="113"/>
                    </a:cubicBezTo>
                    <a:cubicBezTo>
                      <a:pt x="163" y="125"/>
                      <a:pt x="227" y="59"/>
                      <a:pt x="234" y="51"/>
                    </a:cubicBezTo>
                    <a:cubicBezTo>
                      <a:pt x="239" y="45"/>
                      <a:pt x="265" y="2"/>
                      <a:pt x="276" y="11"/>
                    </a:cubicBezTo>
                    <a:cubicBezTo>
                      <a:pt x="282" y="17"/>
                      <a:pt x="245" y="64"/>
                      <a:pt x="243" y="73"/>
                    </a:cubicBezTo>
                    <a:cubicBezTo>
                      <a:pt x="242" y="81"/>
                      <a:pt x="235" y="120"/>
                      <a:pt x="251" y="118"/>
                    </a:cubicBezTo>
                    <a:cubicBezTo>
                      <a:pt x="262" y="116"/>
                      <a:pt x="276" y="67"/>
                      <a:pt x="292" y="82"/>
                    </a:cubicBezTo>
                    <a:cubicBezTo>
                      <a:pt x="298" y="87"/>
                      <a:pt x="295" y="142"/>
                      <a:pt x="316" y="132"/>
                    </a:cubicBezTo>
                    <a:cubicBezTo>
                      <a:pt x="325" y="128"/>
                      <a:pt x="326" y="99"/>
                      <a:pt x="328" y="91"/>
                    </a:cubicBezTo>
                    <a:cubicBezTo>
                      <a:pt x="330" y="81"/>
                      <a:pt x="330" y="53"/>
                      <a:pt x="342" y="49"/>
                    </a:cubicBezTo>
                    <a:cubicBezTo>
                      <a:pt x="353" y="45"/>
                      <a:pt x="347" y="58"/>
                      <a:pt x="350" y="68"/>
                    </a:cubicBezTo>
                    <a:cubicBezTo>
                      <a:pt x="354" y="87"/>
                      <a:pt x="369" y="101"/>
                      <a:pt x="379" y="118"/>
                    </a:cubicBezTo>
                    <a:cubicBezTo>
                      <a:pt x="382" y="122"/>
                      <a:pt x="387" y="133"/>
                      <a:pt x="394" y="130"/>
                    </a:cubicBezTo>
                    <a:cubicBezTo>
                      <a:pt x="400" y="127"/>
                      <a:pt x="388" y="76"/>
                      <a:pt x="388" y="70"/>
                    </a:cubicBezTo>
                    <a:cubicBezTo>
                      <a:pt x="387" y="60"/>
                      <a:pt x="389" y="37"/>
                      <a:pt x="400" y="32"/>
                    </a:cubicBezTo>
                    <a:cubicBezTo>
                      <a:pt x="414" y="26"/>
                      <a:pt x="427" y="53"/>
                      <a:pt x="433" y="62"/>
                    </a:cubicBezTo>
                    <a:cubicBezTo>
                      <a:pt x="444" y="77"/>
                      <a:pt x="471" y="119"/>
                      <a:pt x="495" y="114"/>
                    </a:cubicBezTo>
                    <a:cubicBezTo>
                      <a:pt x="492" y="97"/>
                      <a:pt x="440" y="63"/>
                      <a:pt x="462" y="51"/>
                    </a:cubicBezTo>
                    <a:cubicBezTo>
                      <a:pt x="482" y="39"/>
                      <a:pt x="518" y="71"/>
                      <a:pt x="536" y="73"/>
                    </a:cubicBezTo>
                    <a:cubicBezTo>
                      <a:pt x="537" y="57"/>
                      <a:pt x="523" y="43"/>
                      <a:pt x="526" y="26"/>
                    </a:cubicBezTo>
                    <a:cubicBezTo>
                      <a:pt x="536" y="23"/>
                      <a:pt x="547" y="34"/>
                      <a:pt x="556" y="38"/>
                    </a:cubicBezTo>
                    <a:cubicBezTo>
                      <a:pt x="564" y="42"/>
                      <a:pt x="573" y="44"/>
                      <a:pt x="580" y="48"/>
                    </a:cubicBezTo>
                    <a:cubicBezTo>
                      <a:pt x="595" y="56"/>
                      <a:pt x="584" y="66"/>
                      <a:pt x="575" y="75"/>
                    </a:cubicBezTo>
                    <a:cubicBezTo>
                      <a:pt x="564" y="86"/>
                      <a:pt x="555" y="97"/>
                      <a:pt x="542" y="105"/>
                    </a:cubicBezTo>
                    <a:cubicBezTo>
                      <a:pt x="529" y="112"/>
                      <a:pt x="515" y="118"/>
                      <a:pt x="501" y="125"/>
                    </a:cubicBezTo>
                    <a:cubicBezTo>
                      <a:pt x="480" y="135"/>
                      <a:pt x="461" y="146"/>
                      <a:pt x="438" y="153"/>
                    </a:cubicBezTo>
                    <a:cubicBezTo>
                      <a:pt x="413" y="162"/>
                      <a:pt x="387" y="167"/>
                      <a:pt x="361" y="174"/>
                    </a:cubicBezTo>
                    <a:cubicBezTo>
                      <a:pt x="336" y="181"/>
                      <a:pt x="308" y="184"/>
                      <a:pt x="282" y="186"/>
                    </a:cubicBezTo>
                    <a:cubicBezTo>
                      <a:pt x="257" y="188"/>
                      <a:pt x="234" y="184"/>
                      <a:pt x="210" y="180"/>
                    </a:cubicBezTo>
                    <a:cubicBezTo>
                      <a:pt x="185" y="177"/>
                      <a:pt x="159" y="179"/>
                      <a:pt x="136" y="169"/>
                    </a:cubicBezTo>
                    <a:cubicBezTo>
                      <a:pt x="121" y="163"/>
                      <a:pt x="108" y="155"/>
                      <a:pt x="94" y="147"/>
                    </a:cubicBezTo>
                    <a:cubicBezTo>
                      <a:pt x="72" y="133"/>
                      <a:pt x="53" y="109"/>
                      <a:pt x="35" y="90"/>
                    </a:cubicBezTo>
                    <a:cubicBezTo>
                      <a:pt x="26" y="80"/>
                      <a:pt x="15" y="64"/>
                      <a:pt x="5" y="57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8" name="Freeform 191">
                <a:extLst>
                  <a:ext uri="{FF2B5EF4-FFF2-40B4-BE49-F238E27FC236}">
                    <a16:creationId xmlns:a16="http://schemas.microsoft.com/office/drawing/2014/main" id="{C515E663-0BF5-4B06-A52D-2B4B97185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997"/>
                <a:ext cx="54" cy="204"/>
              </a:xfrm>
              <a:custGeom>
                <a:avLst/>
                <a:gdLst>
                  <a:gd name="T0" fmla="*/ 36 w 56"/>
                  <a:gd name="T1" fmla="*/ 0 h 212"/>
                  <a:gd name="T2" fmla="*/ 17 w 56"/>
                  <a:gd name="T3" fmla="*/ 9 h 212"/>
                  <a:gd name="T4" fmla="*/ 12 w 56"/>
                  <a:gd name="T5" fmla="*/ 32 h 212"/>
                  <a:gd name="T6" fmla="*/ 4 w 56"/>
                  <a:gd name="T7" fmla="*/ 102 h 212"/>
                  <a:gd name="T8" fmla="*/ 13 w 56"/>
                  <a:gd name="T9" fmla="*/ 158 h 212"/>
                  <a:gd name="T10" fmla="*/ 21 w 56"/>
                  <a:gd name="T11" fmla="*/ 177 h 212"/>
                  <a:gd name="T12" fmla="*/ 41 w 56"/>
                  <a:gd name="T13" fmla="*/ 159 h 212"/>
                  <a:gd name="T14" fmla="*/ 46 w 56"/>
                  <a:gd name="T15" fmla="*/ 106 h 212"/>
                  <a:gd name="T16" fmla="*/ 48 w 56"/>
                  <a:gd name="T17" fmla="*/ 57 h 212"/>
                  <a:gd name="T18" fmla="*/ 42 w 56"/>
                  <a:gd name="T19" fmla="*/ 24 h 212"/>
                  <a:gd name="T20" fmla="*/ 37 w 56"/>
                  <a:gd name="T21" fmla="*/ 4 h 2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6" h="212">
                    <a:moveTo>
                      <a:pt x="39" y="0"/>
                    </a:moveTo>
                    <a:cubicBezTo>
                      <a:pt x="35" y="5"/>
                      <a:pt x="26" y="4"/>
                      <a:pt x="20" y="9"/>
                    </a:cubicBezTo>
                    <a:cubicBezTo>
                      <a:pt x="13" y="16"/>
                      <a:pt x="13" y="26"/>
                      <a:pt x="12" y="35"/>
                    </a:cubicBezTo>
                    <a:cubicBezTo>
                      <a:pt x="10" y="61"/>
                      <a:pt x="8" y="88"/>
                      <a:pt x="4" y="114"/>
                    </a:cubicBezTo>
                    <a:cubicBezTo>
                      <a:pt x="0" y="138"/>
                      <a:pt x="6" y="155"/>
                      <a:pt x="13" y="177"/>
                    </a:cubicBezTo>
                    <a:cubicBezTo>
                      <a:pt x="16" y="184"/>
                      <a:pt x="18" y="194"/>
                      <a:pt x="24" y="199"/>
                    </a:cubicBezTo>
                    <a:cubicBezTo>
                      <a:pt x="38" y="212"/>
                      <a:pt x="44" y="188"/>
                      <a:pt x="47" y="178"/>
                    </a:cubicBezTo>
                    <a:cubicBezTo>
                      <a:pt x="53" y="158"/>
                      <a:pt x="51" y="138"/>
                      <a:pt x="52" y="118"/>
                    </a:cubicBezTo>
                    <a:cubicBezTo>
                      <a:pt x="53" y="99"/>
                      <a:pt x="56" y="81"/>
                      <a:pt x="54" y="63"/>
                    </a:cubicBezTo>
                    <a:cubicBezTo>
                      <a:pt x="53" y="51"/>
                      <a:pt x="50" y="39"/>
                      <a:pt x="48" y="27"/>
                    </a:cubicBezTo>
                    <a:cubicBezTo>
                      <a:pt x="46" y="19"/>
                      <a:pt x="41" y="12"/>
                      <a:pt x="40" y="4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9" name="Freeform 192">
                <a:extLst>
                  <a:ext uri="{FF2B5EF4-FFF2-40B4-BE49-F238E27FC236}">
                    <a16:creationId xmlns:a16="http://schemas.microsoft.com/office/drawing/2014/main" id="{8FE7F878-8D1A-47C3-B154-1B13A0E6C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2556"/>
                <a:ext cx="184" cy="216"/>
              </a:xfrm>
              <a:custGeom>
                <a:avLst/>
                <a:gdLst>
                  <a:gd name="T0" fmla="*/ 100 w 191"/>
                  <a:gd name="T1" fmla="*/ 0 h 225"/>
                  <a:gd name="T2" fmla="*/ 74 w 191"/>
                  <a:gd name="T3" fmla="*/ 110 h 225"/>
                  <a:gd name="T4" fmla="*/ 13 w 191"/>
                  <a:gd name="T5" fmla="*/ 153 h 225"/>
                  <a:gd name="T6" fmla="*/ 19 w 191"/>
                  <a:gd name="T7" fmla="*/ 180 h 225"/>
                  <a:gd name="T8" fmla="*/ 44 w 191"/>
                  <a:gd name="T9" fmla="*/ 190 h 225"/>
                  <a:gd name="T10" fmla="*/ 60 w 191"/>
                  <a:gd name="T11" fmla="*/ 163 h 225"/>
                  <a:gd name="T12" fmla="*/ 88 w 191"/>
                  <a:gd name="T13" fmla="*/ 140 h 225"/>
                  <a:gd name="T14" fmla="*/ 111 w 191"/>
                  <a:gd name="T15" fmla="*/ 119 h 225"/>
                  <a:gd name="T16" fmla="*/ 122 w 191"/>
                  <a:gd name="T17" fmla="*/ 150 h 225"/>
                  <a:gd name="T18" fmla="*/ 122 w 191"/>
                  <a:gd name="T19" fmla="*/ 168 h 225"/>
                  <a:gd name="T20" fmla="*/ 119 w 191"/>
                  <a:gd name="T21" fmla="*/ 187 h 225"/>
                  <a:gd name="T22" fmla="*/ 152 w 191"/>
                  <a:gd name="T23" fmla="*/ 190 h 225"/>
                  <a:gd name="T24" fmla="*/ 163 w 191"/>
                  <a:gd name="T25" fmla="*/ 173 h 225"/>
                  <a:gd name="T26" fmla="*/ 151 w 191"/>
                  <a:gd name="T27" fmla="*/ 142 h 225"/>
                  <a:gd name="T28" fmla="*/ 141 w 191"/>
                  <a:gd name="T29" fmla="*/ 103 h 225"/>
                  <a:gd name="T30" fmla="*/ 129 w 191"/>
                  <a:gd name="T31" fmla="*/ 67 h 225"/>
                  <a:gd name="T32" fmla="*/ 122 w 191"/>
                  <a:gd name="T33" fmla="*/ 27 h 225"/>
                  <a:gd name="T34" fmla="*/ 117 w 191"/>
                  <a:gd name="T35" fmla="*/ 10 h 225"/>
                  <a:gd name="T36" fmla="*/ 102 w 191"/>
                  <a:gd name="T37" fmla="*/ 5 h 2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91" h="225">
                    <a:moveTo>
                      <a:pt x="112" y="0"/>
                    </a:moveTo>
                    <a:cubicBezTo>
                      <a:pt x="112" y="42"/>
                      <a:pt x="124" y="99"/>
                      <a:pt x="83" y="125"/>
                    </a:cubicBezTo>
                    <a:cubicBezTo>
                      <a:pt x="61" y="139"/>
                      <a:pt x="37" y="155"/>
                      <a:pt x="16" y="173"/>
                    </a:cubicBezTo>
                    <a:cubicBezTo>
                      <a:pt x="0" y="187"/>
                      <a:pt x="7" y="190"/>
                      <a:pt x="22" y="204"/>
                    </a:cubicBezTo>
                    <a:cubicBezTo>
                      <a:pt x="31" y="212"/>
                      <a:pt x="39" y="225"/>
                      <a:pt x="50" y="215"/>
                    </a:cubicBezTo>
                    <a:cubicBezTo>
                      <a:pt x="58" y="207"/>
                      <a:pt x="59" y="193"/>
                      <a:pt x="66" y="184"/>
                    </a:cubicBezTo>
                    <a:cubicBezTo>
                      <a:pt x="75" y="174"/>
                      <a:pt x="88" y="168"/>
                      <a:pt x="98" y="158"/>
                    </a:cubicBezTo>
                    <a:cubicBezTo>
                      <a:pt x="103" y="153"/>
                      <a:pt x="116" y="133"/>
                      <a:pt x="124" y="134"/>
                    </a:cubicBezTo>
                    <a:cubicBezTo>
                      <a:pt x="134" y="135"/>
                      <a:pt x="136" y="161"/>
                      <a:pt x="137" y="169"/>
                    </a:cubicBezTo>
                    <a:cubicBezTo>
                      <a:pt x="138" y="175"/>
                      <a:pt x="138" y="183"/>
                      <a:pt x="137" y="190"/>
                    </a:cubicBezTo>
                    <a:cubicBezTo>
                      <a:pt x="137" y="194"/>
                      <a:pt x="131" y="207"/>
                      <a:pt x="134" y="211"/>
                    </a:cubicBezTo>
                    <a:cubicBezTo>
                      <a:pt x="139" y="220"/>
                      <a:pt x="162" y="217"/>
                      <a:pt x="170" y="215"/>
                    </a:cubicBezTo>
                    <a:cubicBezTo>
                      <a:pt x="186" y="211"/>
                      <a:pt x="191" y="210"/>
                      <a:pt x="182" y="195"/>
                    </a:cubicBezTo>
                    <a:cubicBezTo>
                      <a:pt x="175" y="184"/>
                      <a:pt x="171" y="174"/>
                      <a:pt x="169" y="160"/>
                    </a:cubicBezTo>
                    <a:cubicBezTo>
                      <a:pt x="167" y="145"/>
                      <a:pt x="164" y="130"/>
                      <a:pt x="158" y="116"/>
                    </a:cubicBezTo>
                    <a:cubicBezTo>
                      <a:pt x="151" y="100"/>
                      <a:pt x="143" y="93"/>
                      <a:pt x="144" y="76"/>
                    </a:cubicBezTo>
                    <a:cubicBezTo>
                      <a:pt x="146" y="59"/>
                      <a:pt x="141" y="46"/>
                      <a:pt x="137" y="30"/>
                    </a:cubicBezTo>
                    <a:cubicBezTo>
                      <a:pt x="136" y="25"/>
                      <a:pt x="135" y="15"/>
                      <a:pt x="131" y="10"/>
                    </a:cubicBezTo>
                    <a:cubicBezTo>
                      <a:pt x="125" y="3"/>
                      <a:pt x="123" y="8"/>
                      <a:pt x="114" y="5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0" name="Freeform 193">
                <a:extLst>
                  <a:ext uri="{FF2B5EF4-FFF2-40B4-BE49-F238E27FC236}">
                    <a16:creationId xmlns:a16="http://schemas.microsoft.com/office/drawing/2014/main" id="{AA8851D6-4B0F-4FED-97F5-F64FE3205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558"/>
                <a:ext cx="125" cy="205"/>
              </a:xfrm>
              <a:custGeom>
                <a:avLst/>
                <a:gdLst>
                  <a:gd name="T0" fmla="*/ 13 w 130"/>
                  <a:gd name="T1" fmla="*/ 0 h 214"/>
                  <a:gd name="T2" fmla="*/ 16 w 130"/>
                  <a:gd name="T3" fmla="*/ 41 h 214"/>
                  <a:gd name="T4" fmla="*/ 3 w 130"/>
                  <a:gd name="T5" fmla="*/ 85 h 214"/>
                  <a:gd name="T6" fmla="*/ 13 w 130"/>
                  <a:gd name="T7" fmla="*/ 159 h 214"/>
                  <a:gd name="T8" fmla="*/ 24 w 130"/>
                  <a:gd name="T9" fmla="*/ 181 h 214"/>
                  <a:gd name="T10" fmla="*/ 55 w 130"/>
                  <a:gd name="T11" fmla="*/ 178 h 214"/>
                  <a:gd name="T12" fmla="*/ 53 w 130"/>
                  <a:gd name="T13" fmla="*/ 110 h 214"/>
                  <a:gd name="T14" fmla="*/ 73 w 130"/>
                  <a:gd name="T15" fmla="*/ 132 h 214"/>
                  <a:gd name="T16" fmla="*/ 85 w 130"/>
                  <a:gd name="T17" fmla="*/ 167 h 214"/>
                  <a:gd name="T18" fmla="*/ 115 w 130"/>
                  <a:gd name="T19" fmla="*/ 145 h 214"/>
                  <a:gd name="T20" fmla="*/ 82 w 130"/>
                  <a:gd name="T21" fmla="*/ 117 h 214"/>
                  <a:gd name="T22" fmla="*/ 48 w 130"/>
                  <a:gd name="T23" fmla="*/ 93 h 214"/>
                  <a:gd name="T24" fmla="*/ 39 w 130"/>
                  <a:gd name="T25" fmla="*/ 51 h 214"/>
                  <a:gd name="T26" fmla="*/ 56 w 130"/>
                  <a:gd name="T27" fmla="*/ 4 h 214"/>
                  <a:gd name="T28" fmla="*/ 16 w 130"/>
                  <a:gd name="T29" fmla="*/ 4 h 2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0" h="214">
                    <a:moveTo>
                      <a:pt x="16" y="0"/>
                    </a:moveTo>
                    <a:cubicBezTo>
                      <a:pt x="21" y="16"/>
                      <a:pt x="24" y="31"/>
                      <a:pt x="19" y="47"/>
                    </a:cubicBezTo>
                    <a:cubicBezTo>
                      <a:pt x="14" y="63"/>
                      <a:pt x="5" y="79"/>
                      <a:pt x="3" y="97"/>
                    </a:cubicBezTo>
                    <a:cubicBezTo>
                      <a:pt x="0" y="127"/>
                      <a:pt x="15" y="152"/>
                      <a:pt x="15" y="181"/>
                    </a:cubicBezTo>
                    <a:cubicBezTo>
                      <a:pt x="15" y="196"/>
                      <a:pt x="14" y="201"/>
                      <a:pt x="27" y="206"/>
                    </a:cubicBezTo>
                    <a:cubicBezTo>
                      <a:pt x="38" y="210"/>
                      <a:pt x="57" y="214"/>
                      <a:pt x="61" y="203"/>
                    </a:cubicBezTo>
                    <a:cubicBezTo>
                      <a:pt x="69" y="181"/>
                      <a:pt x="40" y="145"/>
                      <a:pt x="59" y="125"/>
                    </a:cubicBezTo>
                    <a:cubicBezTo>
                      <a:pt x="64" y="137"/>
                      <a:pt x="74" y="140"/>
                      <a:pt x="82" y="150"/>
                    </a:cubicBezTo>
                    <a:cubicBezTo>
                      <a:pt x="91" y="160"/>
                      <a:pt x="91" y="177"/>
                      <a:pt x="96" y="190"/>
                    </a:cubicBezTo>
                    <a:cubicBezTo>
                      <a:pt x="103" y="179"/>
                      <a:pt x="120" y="172"/>
                      <a:pt x="130" y="165"/>
                    </a:cubicBezTo>
                    <a:cubicBezTo>
                      <a:pt x="113" y="159"/>
                      <a:pt x="103" y="145"/>
                      <a:pt x="91" y="133"/>
                    </a:cubicBezTo>
                    <a:cubicBezTo>
                      <a:pt x="79" y="122"/>
                      <a:pt x="65" y="116"/>
                      <a:pt x="54" y="105"/>
                    </a:cubicBezTo>
                    <a:cubicBezTo>
                      <a:pt x="42" y="92"/>
                      <a:pt x="43" y="75"/>
                      <a:pt x="45" y="57"/>
                    </a:cubicBezTo>
                    <a:cubicBezTo>
                      <a:pt x="48" y="39"/>
                      <a:pt x="62" y="22"/>
                      <a:pt x="62" y="4"/>
                    </a:cubicBezTo>
                    <a:cubicBezTo>
                      <a:pt x="50" y="4"/>
                      <a:pt x="30" y="0"/>
                      <a:pt x="19" y="4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1" name="Freeform 194">
                <a:extLst>
                  <a:ext uri="{FF2B5EF4-FFF2-40B4-BE49-F238E27FC236}">
                    <a16:creationId xmlns:a16="http://schemas.microsoft.com/office/drawing/2014/main" id="{A5B94278-4156-4D92-B25D-A27C17584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2548"/>
                <a:ext cx="197" cy="203"/>
              </a:xfrm>
              <a:custGeom>
                <a:avLst/>
                <a:gdLst>
                  <a:gd name="T0" fmla="*/ 135 w 205"/>
                  <a:gd name="T1" fmla="*/ 9 h 211"/>
                  <a:gd name="T2" fmla="*/ 30 w 205"/>
                  <a:gd name="T3" fmla="*/ 109 h 211"/>
                  <a:gd name="T4" fmla="*/ 16 w 205"/>
                  <a:gd name="T5" fmla="*/ 167 h 211"/>
                  <a:gd name="T6" fmla="*/ 39 w 205"/>
                  <a:gd name="T7" fmla="*/ 128 h 211"/>
                  <a:gd name="T8" fmla="*/ 58 w 205"/>
                  <a:gd name="T9" fmla="*/ 138 h 211"/>
                  <a:gd name="T10" fmla="*/ 37 w 205"/>
                  <a:gd name="T11" fmla="*/ 172 h 211"/>
                  <a:gd name="T12" fmla="*/ 57 w 205"/>
                  <a:gd name="T13" fmla="*/ 179 h 211"/>
                  <a:gd name="T14" fmla="*/ 71 w 205"/>
                  <a:gd name="T15" fmla="*/ 139 h 211"/>
                  <a:gd name="T16" fmla="*/ 109 w 205"/>
                  <a:gd name="T17" fmla="*/ 110 h 211"/>
                  <a:gd name="T18" fmla="*/ 100 w 205"/>
                  <a:gd name="T19" fmla="*/ 134 h 211"/>
                  <a:gd name="T20" fmla="*/ 93 w 205"/>
                  <a:gd name="T21" fmla="*/ 160 h 211"/>
                  <a:gd name="T22" fmla="*/ 104 w 205"/>
                  <a:gd name="T23" fmla="*/ 186 h 211"/>
                  <a:gd name="T24" fmla="*/ 119 w 205"/>
                  <a:gd name="T25" fmla="*/ 166 h 211"/>
                  <a:gd name="T26" fmla="*/ 135 w 205"/>
                  <a:gd name="T27" fmla="*/ 104 h 211"/>
                  <a:gd name="T28" fmla="*/ 180 w 205"/>
                  <a:gd name="T29" fmla="*/ 41 h 211"/>
                  <a:gd name="T30" fmla="*/ 176 w 205"/>
                  <a:gd name="T31" fmla="*/ 1 h 211"/>
                  <a:gd name="T32" fmla="*/ 157 w 205"/>
                  <a:gd name="T33" fmla="*/ 5 h 211"/>
                  <a:gd name="T34" fmla="*/ 138 w 205"/>
                  <a:gd name="T35" fmla="*/ 6 h 2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5" h="211">
                    <a:moveTo>
                      <a:pt x="153" y="9"/>
                    </a:moveTo>
                    <a:cubicBezTo>
                      <a:pt x="156" y="65"/>
                      <a:pt x="61" y="78"/>
                      <a:pt x="33" y="122"/>
                    </a:cubicBezTo>
                    <a:cubicBezTo>
                      <a:pt x="29" y="129"/>
                      <a:pt x="0" y="184"/>
                      <a:pt x="19" y="188"/>
                    </a:cubicBezTo>
                    <a:cubicBezTo>
                      <a:pt x="24" y="189"/>
                      <a:pt x="39" y="149"/>
                      <a:pt x="45" y="143"/>
                    </a:cubicBezTo>
                    <a:cubicBezTo>
                      <a:pt x="59" y="132"/>
                      <a:pt x="71" y="139"/>
                      <a:pt x="64" y="155"/>
                    </a:cubicBezTo>
                    <a:cubicBezTo>
                      <a:pt x="59" y="168"/>
                      <a:pt x="42" y="179"/>
                      <a:pt x="43" y="193"/>
                    </a:cubicBezTo>
                    <a:cubicBezTo>
                      <a:pt x="49" y="197"/>
                      <a:pt x="57" y="198"/>
                      <a:pt x="63" y="201"/>
                    </a:cubicBezTo>
                    <a:cubicBezTo>
                      <a:pt x="71" y="189"/>
                      <a:pt x="70" y="171"/>
                      <a:pt x="80" y="156"/>
                    </a:cubicBezTo>
                    <a:cubicBezTo>
                      <a:pt x="87" y="146"/>
                      <a:pt x="108" y="121"/>
                      <a:pt x="123" y="124"/>
                    </a:cubicBezTo>
                    <a:cubicBezTo>
                      <a:pt x="123" y="133"/>
                      <a:pt x="115" y="142"/>
                      <a:pt x="112" y="150"/>
                    </a:cubicBezTo>
                    <a:cubicBezTo>
                      <a:pt x="108" y="160"/>
                      <a:pt x="106" y="169"/>
                      <a:pt x="105" y="180"/>
                    </a:cubicBezTo>
                    <a:cubicBezTo>
                      <a:pt x="103" y="196"/>
                      <a:pt x="97" y="208"/>
                      <a:pt x="117" y="209"/>
                    </a:cubicBezTo>
                    <a:cubicBezTo>
                      <a:pt x="134" y="211"/>
                      <a:pt x="133" y="202"/>
                      <a:pt x="134" y="187"/>
                    </a:cubicBezTo>
                    <a:cubicBezTo>
                      <a:pt x="135" y="159"/>
                      <a:pt x="137" y="139"/>
                      <a:pt x="153" y="116"/>
                    </a:cubicBezTo>
                    <a:cubicBezTo>
                      <a:pt x="169" y="92"/>
                      <a:pt x="197" y="75"/>
                      <a:pt x="203" y="47"/>
                    </a:cubicBezTo>
                    <a:cubicBezTo>
                      <a:pt x="204" y="40"/>
                      <a:pt x="205" y="6"/>
                      <a:pt x="198" y="1"/>
                    </a:cubicBezTo>
                    <a:cubicBezTo>
                      <a:pt x="197" y="0"/>
                      <a:pt x="180" y="5"/>
                      <a:pt x="177" y="5"/>
                    </a:cubicBezTo>
                    <a:cubicBezTo>
                      <a:pt x="170" y="5"/>
                      <a:pt x="161" y="4"/>
                      <a:pt x="156" y="6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2" name="Freeform 195">
                <a:extLst>
                  <a:ext uri="{FF2B5EF4-FFF2-40B4-BE49-F238E27FC236}">
                    <a16:creationId xmlns:a16="http://schemas.microsoft.com/office/drawing/2014/main" id="{229DC5D1-F7A4-4956-88CB-095FBBE07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2549"/>
                <a:ext cx="184" cy="156"/>
              </a:xfrm>
              <a:custGeom>
                <a:avLst/>
                <a:gdLst>
                  <a:gd name="T0" fmla="*/ 99 w 192"/>
                  <a:gd name="T1" fmla="*/ 26 h 162"/>
                  <a:gd name="T2" fmla="*/ 96 w 192"/>
                  <a:gd name="T3" fmla="*/ 25 h 162"/>
                  <a:gd name="T4" fmla="*/ 45 w 192"/>
                  <a:gd name="T5" fmla="*/ 83 h 162"/>
                  <a:gd name="T6" fmla="*/ 3 w 192"/>
                  <a:gd name="T7" fmla="*/ 135 h 162"/>
                  <a:gd name="T8" fmla="*/ 47 w 192"/>
                  <a:gd name="T9" fmla="*/ 103 h 162"/>
                  <a:gd name="T10" fmla="*/ 34 w 192"/>
                  <a:gd name="T11" fmla="*/ 144 h 162"/>
                  <a:gd name="T12" fmla="*/ 66 w 192"/>
                  <a:gd name="T13" fmla="*/ 108 h 162"/>
                  <a:gd name="T14" fmla="*/ 92 w 192"/>
                  <a:gd name="T15" fmla="*/ 72 h 162"/>
                  <a:gd name="T16" fmla="*/ 169 w 192"/>
                  <a:gd name="T17" fmla="*/ 0 h 162"/>
                  <a:gd name="T18" fmla="*/ 99 w 192"/>
                  <a:gd name="T19" fmla="*/ 18 h 1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2" h="162">
                    <a:moveTo>
                      <a:pt x="112" y="29"/>
                    </a:moveTo>
                    <a:cubicBezTo>
                      <a:pt x="110" y="28"/>
                      <a:pt x="110" y="27"/>
                      <a:pt x="108" y="28"/>
                    </a:cubicBezTo>
                    <a:cubicBezTo>
                      <a:pt x="111" y="57"/>
                      <a:pt x="75" y="84"/>
                      <a:pt x="51" y="92"/>
                    </a:cubicBezTo>
                    <a:cubicBezTo>
                      <a:pt x="23" y="102"/>
                      <a:pt x="0" y="120"/>
                      <a:pt x="3" y="151"/>
                    </a:cubicBezTo>
                    <a:cubicBezTo>
                      <a:pt x="15" y="134"/>
                      <a:pt x="31" y="116"/>
                      <a:pt x="53" y="115"/>
                    </a:cubicBezTo>
                    <a:cubicBezTo>
                      <a:pt x="51" y="131"/>
                      <a:pt x="40" y="145"/>
                      <a:pt x="38" y="162"/>
                    </a:cubicBezTo>
                    <a:cubicBezTo>
                      <a:pt x="56" y="159"/>
                      <a:pt x="68" y="135"/>
                      <a:pt x="75" y="120"/>
                    </a:cubicBezTo>
                    <a:cubicBezTo>
                      <a:pt x="82" y="103"/>
                      <a:pt x="87" y="91"/>
                      <a:pt x="104" y="81"/>
                    </a:cubicBezTo>
                    <a:cubicBezTo>
                      <a:pt x="139" y="59"/>
                      <a:pt x="180" y="43"/>
                      <a:pt x="192" y="0"/>
                    </a:cubicBezTo>
                    <a:cubicBezTo>
                      <a:pt x="164" y="3"/>
                      <a:pt x="138" y="17"/>
                      <a:pt x="112" y="21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3" name="Freeform 196">
                <a:extLst>
                  <a:ext uri="{FF2B5EF4-FFF2-40B4-BE49-F238E27FC236}">
                    <a16:creationId xmlns:a16="http://schemas.microsoft.com/office/drawing/2014/main" id="{ACE9D737-E601-4C54-8023-9E062B7AF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550"/>
                <a:ext cx="54" cy="112"/>
              </a:xfrm>
              <a:custGeom>
                <a:avLst/>
                <a:gdLst>
                  <a:gd name="T0" fmla="*/ 0 w 57"/>
                  <a:gd name="T1" fmla="*/ 3 h 117"/>
                  <a:gd name="T2" fmla="*/ 11 w 57"/>
                  <a:gd name="T3" fmla="*/ 21 h 117"/>
                  <a:gd name="T4" fmla="*/ 15 w 57"/>
                  <a:gd name="T5" fmla="*/ 49 h 117"/>
                  <a:gd name="T6" fmla="*/ 26 w 57"/>
                  <a:gd name="T7" fmla="*/ 100 h 117"/>
                  <a:gd name="T8" fmla="*/ 41 w 57"/>
                  <a:gd name="T9" fmla="*/ 46 h 117"/>
                  <a:gd name="T10" fmla="*/ 44 w 57"/>
                  <a:gd name="T11" fmla="*/ 7 h 117"/>
                  <a:gd name="T12" fmla="*/ 4 w 57"/>
                  <a:gd name="T13" fmla="*/ 7 h 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17">
                    <a:moveTo>
                      <a:pt x="0" y="3"/>
                    </a:moveTo>
                    <a:cubicBezTo>
                      <a:pt x="4" y="11"/>
                      <a:pt x="11" y="16"/>
                      <a:pt x="14" y="24"/>
                    </a:cubicBezTo>
                    <a:cubicBezTo>
                      <a:pt x="19" y="33"/>
                      <a:pt x="18" y="45"/>
                      <a:pt x="18" y="55"/>
                    </a:cubicBezTo>
                    <a:cubicBezTo>
                      <a:pt x="18" y="64"/>
                      <a:pt x="15" y="117"/>
                      <a:pt x="31" y="114"/>
                    </a:cubicBezTo>
                    <a:cubicBezTo>
                      <a:pt x="43" y="111"/>
                      <a:pt x="44" y="62"/>
                      <a:pt x="47" y="52"/>
                    </a:cubicBezTo>
                    <a:cubicBezTo>
                      <a:pt x="50" y="39"/>
                      <a:pt x="57" y="21"/>
                      <a:pt x="52" y="7"/>
                    </a:cubicBezTo>
                    <a:cubicBezTo>
                      <a:pt x="41" y="0"/>
                      <a:pt x="14" y="4"/>
                      <a:pt x="4" y="7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4" name="Freeform 197">
                <a:extLst>
                  <a:ext uri="{FF2B5EF4-FFF2-40B4-BE49-F238E27FC236}">
                    <a16:creationId xmlns:a16="http://schemas.microsoft.com/office/drawing/2014/main" id="{AE4BD894-6E5D-454F-958E-B199D3A4D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2546"/>
                <a:ext cx="176" cy="171"/>
              </a:xfrm>
              <a:custGeom>
                <a:avLst/>
                <a:gdLst>
                  <a:gd name="T0" fmla="*/ 58 w 183"/>
                  <a:gd name="T1" fmla="*/ 21 h 178"/>
                  <a:gd name="T2" fmla="*/ 88 w 183"/>
                  <a:gd name="T3" fmla="*/ 97 h 178"/>
                  <a:gd name="T4" fmla="*/ 133 w 183"/>
                  <a:gd name="T5" fmla="*/ 122 h 178"/>
                  <a:gd name="T6" fmla="*/ 163 w 183"/>
                  <a:gd name="T7" fmla="*/ 143 h 178"/>
                  <a:gd name="T8" fmla="*/ 129 w 183"/>
                  <a:gd name="T9" fmla="*/ 143 h 178"/>
                  <a:gd name="T10" fmla="*/ 98 w 183"/>
                  <a:gd name="T11" fmla="*/ 123 h 178"/>
                  <a:gd name="T12" fmla="*/ 105 w 183"/>
                  <a:gd name="T13" fmla="*/ 158 h 178"/>
                  <a:gd name="T14" fmla="*/ 74 w 183"/>
                  <a:gd name="T15" fmla="*/ 112 h 178"/>
                  <a:gd name="T16" fmla="*/ 36 w 183"/>
                  <a:gd name="T17" fmla="*/ 78 h 178"/>
                  <a:gd name="T18" fmla="*/ 5 w 183"/>
                  <a:gd name="T19" fmla="*/ 18 h 178"/>
                  <a:gd name="T20" fmla="*/ 52 w 183"/>
                  <a:gd name="T21" fmla="*/ 17 h 1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3" h="178">
                    <a:moveTo>
                      <a:pt x="64" y="24"/>
                    </a:moveTo>
                    <a:cubicBezTo>
                      <a:pt x="52" y="62"/>
                      <a:pt x="64" y="90"/>
                      <a:pt x="100" y="109"/>
                    </a:cubicBezTo>
                    <a:cubicBezTo>
                      <a:pt x="117" y="118"/>
                      <a:pt x="134" y="127"/>
                      <a:pt x="150" y="137"/>
                    </a:cubicBezTo>
                    <a:cubicBezTo>
                      <a:pt x="160" y="142"/>
                      <a:pt x="180" y="150"/>
                      <a:pt x="183" y="161"/>
                    </a:cubicBezTo>
                    <a:cubicBezTo>
                      <a:pt x="172" y="162"/>
                      <a:pt x="155" y="164"/>
                      <a:pt x="145" y="161"/>
                    </a:cubicBezTo>
                    <a:cubicBezTo>
                      <a:pt x="132" y="157"/>
                      <a:pt x="124" y="141"/>
                      <a:pt x="110" y="138"/>
                    </a:cubicBezTo>
                    <a:cubicBezTo>
                      <a:pt x="102" y="146"/>
                      <a:pt x="117" y="168"/>
                      <a:pt x="118" y="178"/>
                    </a:cubicBezTo>
                    <a:cubicBezTo>
                      <a:pt x="98" y="164"/>
                      <a:pt x="95" y="147"/>
                      <a:pt x="83" y="127"/>
                    </a:cubicBezTo>
                    <a:cubicBezTo>
                      <a:pt x="72" y="108"/>
                      <a:pt x="54" y="102"/>
                      <a:pt x="40" y="87"/>
                    </a:cubicBezTo>
                    <a:cubicBezTo>
                      <a:pt x="26" y="73"/>
                      <a:pt x="0" y="44"/>
                      <a:pt x="5" y="21"/>
                    </a:cubicBezTo>
                    <a:cubicBezTo>
                      <a:pt x="10" y="0"/>
                      <a:pt x="45" y="11"/>
                      <a:pt x="58" y="20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5" name="Freeform 198">
                <a:extLst>
                  <a:ext uri="{FF2B5EF4-FFF2-40B4-BE49-F238E27FC236}">
                    <a16:creationId xmlns:a16="http://schemas.microsoft.com/office/drawing/2014/main" id="{081449CD-B661-4C72-93BE-C815F834F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2574"/>
                <a:ext cx="110" cy="150"/>
              </a:xfrm>
              <a:custGeom>
                <a:avLst/>
                <a:gdLst>
                  <a:gd name="T0" fmla="*/ 0 w 115"/>
                  <a:gd name="T1" fmla="*/ 0 h 156"/>
                  <a:gd name="T2" fmla="*/ 20 w 115"/>
                  <a:gd name="T3" fmla="*/ 40 h 156"/>
                  <a:gd name="T4" fmla="*/ 23 w 115"/>
                  <a:gd name="T5" fmla="*/ 84 h 156"/>
                  <a:gd name="T6" fmla="*/ 46 w 115"/>
                  <a:gd name="T7" fmla="*/ 138 h 156"/>
                  <a:gd name="T8" fmla="*/ 71 w 115"/>
                  <a:gd name="T9" fmla="*/ 116 h 156"/>
                  <a:gd name="T10" fmla="*/ 35 w 115"/>
                  <a:gd name="T11" fmla="*/ 70 h 156"/>
                  <a:gd name="T12" fmla="*/ 83 w 115"/>
                  <a:gd name="T13" fmla="*/ 100 h 156"/>
                  <a:gd name="T14" fmla="*/ 91 w 115"/>
                  <a:gd name="T15" fmla="*/ 74 h 156"/>
                  <a:gd name="T16" fmla="*/ 55 w 115"/>
                  <a:gd name="T17" fmla="*/ 44 h 156"/>
                  <a:gd name="T18" fmla="*/ 1 w 115"/>
                  <a:gd name="T19" fmla="*/ 2 h 1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156">
                    <a:moveTo>
                      <a:pt x="0" y="0"/>
                    </a:moveTo>
                    <a:cubicBezTo>
                      <a:pt x="8" y="15"/>
                      <a:pt x="20" y="28"/>
                      <a:pt x="23" y="46"/>
                    </a:cubicBezTo>
                    <a:cubicBezTo>
                      <a:pt x="26" y="61"/>
                      <a:pt x="24" y="78"/>
                      <a:pt x="26" y="94"/>
                    </a:cubicBezTo>
                    <a:cubicBezTo>
                      <a:pt x="29" y="114"/>
                      <a:pt x="37" y="142"/>
                      <a:pt x="52" y="156"/>
                    </a:cubicBezTo>
                    <a:cubicBezTo>
                      <a:pt x="57" y="143"/>
                      <a:pt x="71" y="140"/>
                      <a:pt x="80" y="131"/>
                    </a:cubicBezTo>
                    <a:cubicBezTo>
                      <a:pt x="57" y="132"/>
                      <a:pt x="34" y="102"/>
                      <a:pt x="41" y="79"/>
                    </a:cubicBezTo>
                    <a:cubicBezTo>
                      <a:pt x="47" y="57"/>
                      <a:pt x="90" y="99"/>
                      <a:pt x="95" y="112"/>
                    </a:cubicBezTo>
                    <a:cubicBezTo>
                      <a:pt x="108" y="102"/>
                      <a:pt x="115" y="96"/>
                      <a:pt x="104" y="83"/>
                    </a:cubicBezTo>
                    <a:cubicBezTo>
                      <a:pt x="93" y="69"/>
                      <a:pt x="79" y="60"/>
                      <a:pt x="64" y="50"/>
                    </a:cubicBezTo>
                    <a:cubicBezTo>
                      <a:pt x="40" y="34"/>
                      <a:pt x="30" y="9"/>
                      <a:pt x="1" y="2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6" name="Freeform 199">
                <a:extLst>
                  <a:ext uri="{FF2B5EF4-FFF2-40B4-BE49-F238E27FC236}">
                    <a16:creationId xmlns:a16="http://schemas.microsoft.com/office/drawing/2014/main" id="{F28E6080-A3B9-4F86-B5E3-48386BCCE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2648"/>
                <a:ext cx="606" cy="544"/>
              </a:xfrm>
              <a:custGeom>
                <a:avLst/>
                <a:gdLst>
                  <a:gd name="T0" fmla="*/ 0 w 631"/>
                  <a:gd name="T1" fmla="*/ 1 h 567"/>
                  <a:gd name="T2" fmla="*/ 14 w 631"/>
                  <a:gd name="T3" fmla="*/ 7 h 567"/>
                  <a:gd name="T4" fmla="*/ 38 w 631"/>
                  <a:gd name="T5" fmla="*/ 23 h 567"/>
                  <a:gd name="T6" fmla="*/ 62 w 631"/>
                  <a:gd name="T7" fmla="*/ 35 h 567"/>
                  <a:gd name="T8" fmla="*/ 95 w 631"/>
                  <a:gd name="T9" fmla="*/ 62 h 567"/>
                  <a:gd name="T10" fmla="*/ 137 w 631"/>
                  <a:gd name="T11" fmla="*/ 77 h 567"/>
                  <a:gd name="T12" fmla="*/ 149 w 631"/>
                  <a:gd name="T13" fmla="*/ 80 h 567"/>
                  <a:gd name="T14" fmla="*/ 171 w 631"/>
                  <a:gd name="T15" fmla="*/ 75 h 567"/>
                  <a:gd name="T16" fmla="*/ 198 w 631"/>
                  <a:gd name="T17" fmla="*/ 87 h 567"/>
                  <a:gd name="T18" fmla="*/ 241 w 631"/>
                  <a:gd name="T19" fmla="*/ 90 h 567"/>
                  <a:gd name="T20" fmla="*/ 265 w 631"/>
                  <a:gd name="T21" fmla="*/ 83 h 567"/>
                  <a:gd name="T22" fmla="*/ 295 w 631"/>
                  <a:gd name="T23" fmla="*/ 85 h 567"/>
                  <a:gd name="T24" fmla="*/ 347 w 631"/>
                  <a:gd name="T25" fmla="*/ 83 h 567"/>
                  <a:gd name="T26" fmla="*/ 427 w 631"/>
                  <a:gd name="T27" fmla="*/ 68 h 567"/>
                  <a:gd name="T28" fmla="*/ 452 w 631"/>
                  <a:gd name="T29" fmla="*/ 58 h 567"/>
                  <a:gd name="T30" fmla="*/ 477 w 631"/>
                  <a:gd name="T31" fmla="*/ 50 h 567"/>
                  <a:gd name="T32" fmla="*/ 488 w 631"/>
                  <a:gd name="T33" fmla="*/ 42 h 567"/>
                  <a:gd name="T34" fmla="*/ 502 w 631"/>
                  <a:gd name="T35" fmla="*/ 40 h 567"/>
                  <a:gd name="T36" fmla="*/ 519 w 631"/>
                  <a:gd name="T37" fmla="*/ 20 h 567"/>
                  <a:gd name="T38" fmla="*/ 535 w 631"/>
                  <a:gd name="T39" fmla="*/ 11 h 567"/>
                  <a:gd name="T40" fmla="*/ 548 w 631"/>
                  <a:gd name="T41" fmla="*/ 1 h 567"/>
                  <a:gd name="T42" fmla="*/ 549 w 631"/>
                  <a:gd name="T43" fmla="*/ 1 h 567"/>
                  <a:gd name="T44" fmla="*/ 424 w 631"/>
                  <a:gd name="T45" fmla="*/ 253 h 567"/>
                  <a:gd name="T46" fmla="*/ 294 w 631"/>
                  <a:gd name="T47" fmla="*/ 356 h 567"/>
                  <a:gd name="T48" fmla="*/ 265 w 631"/>
                  <a:gd name="T49" fmla="*/ 500 h 567"/>
                  <a:gd name="T50" fmla="*/ 239 w 631"/>
                  <a:gd name="T51" fmla="*/ 315 h 567"/>
                  <a:gd name="T52" fmla="*/ 0 w 631"/>
                  <a:gd name="T53" fmla="*/ 2 h 567"/>
                  <a:gd name="T54" fmla="*/ 0 w 631"/>
                  <a:gd name="T55" fmla="*/ 1 h 56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31" h="567">
                    <a:moveTo>
                      <a:pt x="0" y="1"/>
                    </a:moveTo>
                    <a:cubicBezTo>
                      <a:pt x="6" y="0"/>
                      <a:pt x="12" y="4"/>
                      <a:pt x="17" y="7"/>
                    </a:cubicBezTo>
                    <a:cubicBezTo>
                      <a:pt x="21" y="18"/>
                      <a:pt x="34" y="23"/>
                      <a:pt x="44" y="26"/>
                    </a:cubicBezTo>
                    <a:cubicBezTo>
                      <a:pt x="54" y="30"/>
                      <a:pt x="63" y="33"/>
                      <a:pt x="71" y="40"/>
                    </a:cubicBezTo>
                    <a:cubicBezTo>
                      <a:pt x="83" y="50"/>
                      <a:pt x="91" y="66"/>
                      <a:pt x="107" y="71"/>
                    </a:cubicBezTo>
                    <a:cubicBezTo>
                      <a:pt x="124" y="78"/>
                      <a:pt x="139" y="76"/>
                      <a:pt x="155" y="86"/>
                    </a:cubicBezTo>
                    <a:cubicBezTo>
                      <a:pt x="162" y="90"/>
                      <a:pt x="161" y="91"/>
                      <a:pt x="168" y="90"/>
                    </a:cubicBezTo>
                    <a:cubicBezTo>
                      <a:pt x="177" y="89"/>
                      <a:pt x="184" y="84"/>
                      <a:pt x="193" y="84"/>
                    </a:cubicBezTo>
                    <a:cubicBezTo>
                      <a:pt x="206" y="85"/>
                      <a:pt x="214" y="92"/>
                      <a:pt x="224" y="99"/>
                    </a:cubicBezTo>
                    <a:cubicBezTo>
                      <a:pt x="239" y="107"/>
                      <a:pt x="257" y="108"/>
                      <a:pt x="272" y="102"/>
                    </a:cubicBezTo>
                    <a:cubicBezTo>
                      <a:pt x="282" y="98"/>
                      <a:pt x="288" y="94"/>
                      <a:pt x="299" y="95"/>
                    </a:cubicBezTo>
                    <a:cubicBezTo>
                      <a:pt x="311" y="97"/>
                      <a:pt x="321" y="99"/>
                      <a:pt x="333" y="97"/>
                    </a:cubicBezTo>
                    <a:cubicBezTo>
                      <a:pt x="353" y="94"/>
                      <a:pt x="373" y="96"/>
                      <a:pt x="392" y="94"/>
                    </a:cubicBezTo>
                    <a:cubicBezTo>
                      <a:pt x="424" y="90"/>
                      <a:pt x="455" y="97"/>
                      <a:pt x="482" y="77"/>
                    </a:cubicBezTo>
                    <a:cubicBezTo>
                      <a:pt x="491" y="70"/>
                      <a:pt x="499" y="66"/>
                      <a:pt x="510" y="66"/>
                    </a:cubicBezTo>
                    <a:cubicBezTo>
                      <a:pt x="524" y="66"/>
                      <a:pt x="527" y="66"/>
                      <a:pt x="538" y="56"/>
                    </a:cubicBezTo>
                    <a:cubicBezTo>
                      <a:pt x="543" y="52"/>
                      <a:pt x="545" y="49"/>
                      <a:pt x="551" y="48"/>
                    </a:cubicBezTo>
                    <a:cubicBezTo>
                      <a:pt x="557" y="46"/>
                      <a:pt x="563" y="49"/>
                      <a:pt x="568" y="46"/>
                    </a:cubicBezTo>
                    <a:cubicBezTo>
                      <a:pt x="576" y="42"/>
                      <a:pt x="578" y="29"/>
                      <a:pt x="585" y="23"/>
                    </a:cubicBezTo>
                    <a:cubicBezTo>
                      <a:pt x="591" y="19"/>
                      <a:pt x="598" y="16"/>
                      <a:pt x="604" y="11"/>
                    </a:cubicBezTo>
                    <a:cubicBezTo>
                      <a:pt x="610" y="7"/>
                      <a:pt x="615" y="5"/>
                      <a:pt x="620" y="1"/>
                    </a:cubicBezTo>
                    <a:cubicBezTo>
                      <a:pt x="621" y="1"/>
                      <a:pt x="621" y="1"/>
                      <a:pt x="621" y="1"/>
                    </a:cubicBezTo>
                    <a:cubicBezTo>
                      <a:pt x="621" y="1"/>
                      <a:pt x="631" y="155"/>
                      <a:pt x="479" y="287"/>
                    </a:cubicBezTo>
                    <a:cubicBezTo>
                      <a:pt x="389" y="366"/>
                      <a:pt x="311" y="345"/>
                      <a:pt x="332" y="403"/>
                    </a:cubicBezTo>
                    <a:cubicBezTo>
                      <a:pt x="353" y="461"/>
                      <a:pt x="339" y="567"/>
                      <a:pt x="299" y="566"/>
                    </a:cubicBezTo>
                    <a:cubicBezTo>
                      <a:pt x="260" y="565"/>
                      <a:pt x="307" y="371"/>
                      <a:pt x="270" y="356"/>
                    </a:cubicBezTo>
                    <a:cubicBezTo>
                      <a:pt x="234" y="340"/>
                      <a:pt x="20" y="273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95E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7" name="Freeform 200">
                <a:extLst>
                  <a:ext uri="{FF2B5EF4-FFF2-40B4-BE49-F238E27FC236}">
                    <a16:creationId xmlns:a16="http://schemas.microsoft.com/office/drawing/2014/main" id="{CCF43692-BFFB-4817-B6AF-3E037F940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451"/>
                <a:ext cx="239" cy="157"/>
              </a:xfrm>
              <a:custGeom>
                <a:avLst/>
                <a:gdLst>
                  <a:gd name="T0" fmla="*/ 0 w 248"/>
                  <a:gd name="T1" fmla="*/ 145 h 163"/>
                  <a:gd name="T2" fmla="*/ 187 w 248"/>
                  <a:gd name="T3" fmla="*/ 0 h 163"/>
                  <a:gd name="T4" fmla="*/ 222 w 248"/>
                  <a:gd name="T5" fmla="*/ 73 h 163"/>
                  <a:gd name="T6" fmla="*/ 0 w 248"/>
                  <a:gd name="T7" fmla="*/ 145 h 1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8" h="163">
                    <a:moveTo>
                      <a:pt x="0" y="163"/>
                    </a:moveTo>
                    <a:cubicBezTo>
                      <a:pt x="0" y="163"/>
                      <a:pt x="50" y="30"/>
                      <a:pt x="209" y="0"/>
                    </a:cubicBezTo>
                    <a:cubicBezTo>
                      <a:pt x="209" y="0"/>
                      <a:pt x="195" y="84"/>
                      <a:pt x="248" y="82"/>
                    </a:cubicBezTo>
                    <a:cubicBezTo>
                      <a:pt x="248" y="82"/>
                      <a:pt x="113" y="87"/>
                      <a:pt x="0" y="163"/>
                    </a:cubicBezTo>
                  </a:path>
                </a:pathLst>
              </a:custGeom>
              <a:solidFill>
                <a:srgbClr val="F5C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8" name="Freeform 201">
                <a:extLst>
                  <a:ext uri="{FF2B5EF4-FFF2-40B4-BE49-F238E27FC236}">
                    <a16:creationId xmlns:a16="http://schemas.microsoft.com/office/drawing/2014/main" id="{0335BE87-AE81-404E-9482-E95592376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2467"/>
                <a:ext cx="157" cy="139"/>
              </a:xfrm>
              <a:custGeom>
                <a:avLst/>
                <a:gdLst>
                  <a:gd name="T0" fmla="*/ 0 w 163"/>
                  <a:gd name="T1" fmla="*/ 127 h 145"/>
                  <a:gd name="T2" fmla="*/ 145 w 163"/>
                  <a:gd name="T3" fmla="*/ 0 h 145"/>
                  <a:gd name="T4" fmla="*/ 0 w 163"/>
                  <a:gd name="T5" fmla="*/ 127 h 1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3" h="145">
                    <a:moveTo>
                      <a:pt x="0" y="145"/>
                    </a:moveTo>
                    <a:cubicBezTo>
                      <a:pt x="0" y="145"/>
                      <a:pt x="46" y="35"/>
                      <a:pt x="163" y="0"/>
                    </a:cubicBezTo>
                    <a:cubicBezTo>
                      <a:pt x="163" y="0"/>
                      <a:pt x="90" y="30"/>
                      <a:pt x="0" y="145"/>
                    </a:cubicBezTo>
                  </a:path>
                </a:pathLst>
              </a:custGeom>
              <a:solidFill>
                <a:srgbClr val="F3DA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9" name="Freeform 202">
                <a:extLst>
                  <a:ext uri="{FF2B5EF4-FFF2-40B4-BE49-F238E27FC236}">
                    <a16:creationId xmlns:a16="http://schemas.microsoft.com/office/drawing/2014/main" id="{705D6824-4B6A-45FF-BDFC-9BF19462B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2491"/>
                <a:ext cx="89" cy="88"/>
              </a:xfrm>
              <a:custGeom>
                <a:avLst/>
                <a:gdLst>
                  <a:gd name="T0" fmla="*/ 0 w 92"/>
                  <a:gd name="T1" fmla="*/ 80 h 92"/>
                  <a:gd name="T2" fmla="*/ 83 w 92"/>
                  <a:gd name="T3" fmla="*/ 0 h 92"/>
                  <a:gd name="T4" fmla="*/ 0 w 92"/>
                  <a:gd name="T5" fmla="*/ 80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92">
                    <a:moveTo>
                      <a:pt x="0" y="92"/>
                    </a:moveTo>
                    <a:cubicBezTo>
                      <a:pt x="0" y="92"/>
                      <a:pt x="46" y="27"/>
                      <a:pt x="92" y="0"/>
                    </a:cubicBezTo>
                    <a:cubicBezTo>
                      <a:pt x="92" y="0"/>
                      <a:pt x="21" y="59"/>
                      <a:pt x="0" y="9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0" name="Freeform 203">
                <a:extLst>
                  <a:ext uri="{FF2B5EF4-FFF2-40B4-BE49-F238E27FC236}">
                    <a16:creationId xmlns:a16="http://schemas.microsoft.com/office/drawing/2014/main" id="{E7CDB35C-E696-4840-BF11-AAD9AF374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2525"/>
                <a:ext cx="244" cy="88"/>
              </a:xfrm>
              <a:custGeom>
                <a:avLst/>
                <a:gdLst>
                  <a:gd name="T0" fmla="*/ 0 w 254"/>
                  <a:gd name="T1" fmla="*/ 0 h 92"/>
                  <a:gd name="T2" fmla="*/ 225 w 254"/>
                  <a:gd name="T3" fmla="*/ 80 h 92"/>
                  <a:gd name="T4" fmla="*/ 0 w 254"/>
                  <a:gd name="T5" fmla="*/ 0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4" h="92">
                    <a:moveTo>
                      <a:pt x="0" y="0"/>
                    </a:moveTo>
                    <a:cubicBezTo>
                      <a:pt x="0" y="0"/>
                      <a:pt x="122" y="11"/>
                      <a:pt x="254" y="92"/>
                    </a:cubicBezTo>
                    <a:cubicBezTo>
                      <a:pt x="254" y="92"/>
                      <a:pt x="167" y="6"/>
                      <a:pt x="0" y="0"/>
                    </a:cubicBezTo>
                  </a:path>
                </a:pathLst>
              </a:custGeom>
              <a:solidFill>
                <a:srgbClr val="F5C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1" name="Freeform 204">
                <a:extLst>
                  <a:ext uri="{FF2B5EF4-FFF2-40B4-BE49-F238E27FC236}">
                    <a16:creationId xmlns:a16="http://schemas.microsoft.com/office/drawing/2014/main" id="{BF662FAF-F5BB-4D43-BC08-D06A540D9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2537"/>
                <a:ext cx="150" cy="61"/>
              </a:xfrm>
              <a:custGeom>
                <a:avLst/>
                <a:gdLst>
                  <a:gd name="T0" fmla="*/ 138 w 156"/>
                  <a:gd name="T1" fmla="*/ 55 h 64"/>
                  <a:gd name="T2" fmla="*/ 0 w 156"/>
                  <a:gd name="T3" fmla="*/ 0 h 64"/>
                  <a:gd name="T4" fmla="*/ 138 w 156"/>
                  <a:gd name="T5" fmla="*/ 55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6" h="64">
                    <a:moveTo>
                      <a:pt x="156" y="64"/>
                    </a:moveTo>
                    <a:cubicBezTo>
                      <a:pt x="156" y="64"/>
                      <a:pt x="55" y="7"/>
                      <a:pt x="0" y="0"/>
                    </a:cubicBezTo>
                    <a:cubicBezTo>
                      <a:pt x="0" y="0"/>
                      <a:pt x="55" y="1"/>
                      <a:pt x="156" y="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247" name="Group 205">
              <a:extLst>
                <a:ext uri="{FF2B5EF4-FFF2-40B4-BE49-F238E27FC236}">
                  <a16:creationId xmlns:a16="http://schemas.microsoft.com/office/drawing/2014/main" id="{ED760A79-BCFB-40A4-BBC0-9C9FE46564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2" y="2435"/>
              <a:ext cx="638" cy="781"/>
              <a:chOff x="1042" y="2435"/>
              <a:chExt cx="638" cy="781"/>
            </a:xfrm>
          </p:grpSpPr>
          <p:sp>
            <p:nvSpPr>
              <p:cNvPr id="31342" name="Freeform 206">
                <a:extLst>
                  <a:ext uri="{FF2B5EF4-FFF2-40B4-BE49-F238E27FC236}">
                    <a16:creationId xmlns:a16="http://schemas.microsoft.com/office/drawing/2014/main" id="{A84C0347-AE7E-4C85-AE10-238308A7C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768"/>
                <a:ext cx="110" cy="55"/>
              </a:xfrm>
              <a:custGeom>
                <a:avLst/>
                <a:gdLst>
                  <a:gd name="T0" fmla="*/ 41 w 115"/>
                  <a:gd name="T1" fmla="*/ 29 h 57"/>
                  <a:gd name="T2" fmla="*/ 100 w 115"/>
                  <a:gd name="T3" fmla="*/ 51 h 57"/>
                  <a:gd name="T4" fmla="*/ 44 w 115"/>
                  <a:gd name="T5" fmla="*/ 14 h 57"/>
                  <a:gd name="T6" fmla="*/ 41 w 115"/>
                  <a:gd name="T7" fmla="*/ 29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57">
                    <a:moveTo>
                      <a:pt x="47" y="32"/>
                    </a:moveTo>
                    <a:cubicBezTo>
                      <a:pt x="47" y="32"/>
                      <a:pt x="92" y="3"/>
                      <a:pt x="115" y="57"/>
                    </a:cubicBezTo>
                    <a:cubicBezTo>
                      <a:pt x="115" y="57"/>
                      <a:pt x="101" y="0"/>
                      <a:pt x="50" y="16"/>
                    </a:cubicBezTo>
                    <a:cubicBezTo>
                      <a:pt x="0" y="33"/>
                      <a:pt x="33" y="28"/>
                      <a:pt x="47" y="32"/>
                    </a:cubicBezTo>
                  </a:path>
                </a:pathLst>
              </a:custGeom>
              <a:solidFill>
                <a:srgbClr val="E030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3" name="Freeform 207">
                <a:extLst>
                  <a:ext uri="{FF2B5EF4-FFF2-40B4-BE49-F238E27FC236}">
                    <a16:creationId xmlns:a16="http://schemas.microsoft.com/office/drawing/2014/main" id="{DEB7A044-393D-4795-BD3A-DBFDF84D4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768"/>
                <a:ext cx="110" cy="73"/>
              </a:xfrm>
              <a:custGeom>
                <a:avLst/>
                <a:gdLst>
                  <a:gd name="T0" fmla="*/ 68 w 115"/>
                  <a:gd name="T1" fmla="*/ 22 h 76"/>
                  <a:gd name="T2" fmla="*/ 26 w 115"/>
                  <a:gd name="T3" fmla="*/ 67 h 76"/>
                  <a:gd name="T4" fmla="*/ 70 w 115"/>
                  <a:gd name="T5" fmla="*/ 11 h 76"/>
                  <a:gd name="T6" fmla="*/ 68 w 115"/>
                  <a:gd name="T7" fmla="*/ 22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76">
                    <a:moveTo>
                      <a:pt x="77" y="25"/>
                    </a:moveTo>
                    <a:cubicBezTo>
                      <a:pt x="77" y="25"/>
                      <a:pt x="18" y="31"/>
                      <a:pt x="29" y="76"/>
                    </a:cubicBezTo>
                    <a:cubicBezTo>
                      <a:pt x="29" y="76"/>
                      <a:pt x="0" y="37"/>
                      <a:pt x="79" y="11"/>
                    </a:cubicBezTo>
                    <a:cubicBezTo>
                      <a:pt x="115" y="0"/>
                      <a:pt x="77" y="25"/>
                      <a:pt x="77" y="25"/>
                    </a:cubicBezTo>
                  </a:path>
                </a:pathLst>
              </a:custGeom>
              <a:solidFill>
                <a:srgbClr val="E030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4" name="Freeform 208">
                <a:extLst>
                  <a:ext uri="{FF2B5EF4-FFF2-40B4-BE49-F238E27FC236}">
                    <a16:creationId xmlns:a16="http://schemas.microsoft.com/office/drawing/2014/main" id="{8C7B2E05-F436-44C6-96F0-548BF0090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2812"/>
                <a:ext cx="15" cy="12"/>
              </a:xfrm>
              <a:custGeom>
                <a:avLst/>
                <a:gdLst>
                  <a:gd name="T0" fmla="*/ 12 w 16"/>
                  <a:gd name="T1" fmla="*/ 9 h 12"/>
                  <a:gd name="T2" fmla="*/ 6 w 16"/>
                  <a:gd name="T3" fmla="*/ 10 h 12"/>
                  <a:gd name="T4" fmla="*/ 1 w 16"/>
                  <a:gd name="T5" fmla="*/ 3 h 12"/>
                  <a:gd name="T6" fmla="*/ 8 w 16"/>
                  <a:gd name="T7" fmla="*/ 2 h 12"/>
                  <a:gd name="T8" fmla="*/ 12 w 16"/>
                  <a:gd name="T9" fmla="*/ 9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15" y="9"/>
                    </a:moveTo>
                    <a:cubicBezTo>
                      <a:pt x="14" y="11"/>
                      <a:pt x="10" y="12"/>
                      <a:pt x="6" y="10"/>
                    </a:cubicBezTo>
                    <a:cubicBezTo>
                      <a:pt x="2" y="9"/>
                      <a:pt x="0" y="6"/>
                      <a:pt x="1" y="3"/>
                    </a:cubicBezTo>
                    <a:cubicBezTo>
                      <a:pt x="2" y="1"/>
                      <a:pt x="6" y="0"/>
                      <a:pt x="10" y="2"/>
                    </a:cubicBezTo>
                    <a:cubicBezTo>
                      <a:pt x="14" y="3"/>
                      <a:pt x="16" y="7"/>
                      <a:pt x="15" y="9"/>
                    </a:cubicBezTo>
                  </a:path>
                </a:pathLst>
              </a:custGeom>
              <a:solidFill>
                <a:srgbClr val="BC1D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5" name="Freeform 209">
                <a:extLst>
                  <a:ext uri="{FF2B5EF4-FFF2-40B4-BE49-F238E27FC236}">
                    <a16:creationId xmlns:a16="http://schemas.microsoft.com/office/drawing/2014/main" id="{FD34D652-5DE2-4D86-9C3B-3FC682974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813"/>
                <a:ext cx="16" cy="9"/>
              </a:xfrm>
              <a:custGeom>
                <a:avLst/>
                <a:gdLst>
                  <a:gd name="T0" fmla="*/ 13 w 17"/>
                  <a:gd name="T1" fmla="*/ 2 h 9"/>
                  <a:gd name="T2" fmla="*/ 8 w 17"/>
                  <a:gd name="T3" fmla="*/ 8 h 9"/>
                  <a:gd name="T4" fmla="*/ 0 w 17"/>
                  <a:gd name="T5" fmla="*/ 6 h 9"/>
                  <a:gd name="T6" fmla="*/ 7 w 17"/>
                  <a:gd name="T7" fmla="*/ 1 h 9"/>
                  <a:gd name="T8" fmla="*/ 13 w 17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9">
                    <a:moveTo>
                      <a:pt x="16" y="2"/>
                    </a:moveTo>
                    <a:cubicBezTo>
                      <a:pt x="17" y="5"/>
                      <a:pt x="14" y="7"/>
                      <a:pt x="9" y="8"/>
                    </a:cubicBezTo>
                    <a:cubicBezTo>
                      <a:pt x="5" y="9"/>
                      <a:pt x="1" y="9"/>
                      <a:pt x="0" y="6"/>
                    </a:cubicBezTo>
                    <a:cubicBezTo>
                      <a:pt x="0" y="4"/>
                      <a:pt x="3" y="2"/>
                      <a:pt x="7" y="1"/>
                    </a:cubicBezTo>
                    <a:cubicBezTo>
                      <a:pt x="12" y="0"/>
                      <a:pt x="16" y="0"/>
                      <a:pt x="16" y="2"/>
                    </a:cubicBezTo>
                  </a:path>
                </a:pathLst>
              </a:custGeom>
              <a:solidFill>
                <a:srgbClr val="BC1D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6" name="Freeform 210">
                <a:extLst>
                  <a:ext uri="{FF2B5EF4-FFF2-40B4-BE49-F238E27FC236}">
                    <a16:creationId xmlns:a16="http://schemas.microsoft.com/office/drawing/2014/main" id="{B30DEE73-8753-48F0-ADEB-D7C0969EF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2873"/>
                <a:ext cx="83" cy="87"/>
              </a:xfrm>
              <a:custGeom>
                <a:avLst/>
                <a:gdLst>
                  <a:gd name="T0" fmla="*/ 3 w 87"/>
                  <a:gd name="T1" fmla="*/ 0 h 90"/>
                  <a:gd name="T2" fmla="*/ 0 w 87"/>
                  <a:gd name="T3" fmla="*/ 1 h 90"/>
                  <a:gd name="T4" fmla="*/ 10 w 87"/>
                  <a:gd name="T5" fmla="*/ 13 h 90"/>
                  <a:gd name="T6" fmla="*/ 17 w 87"/>
                  <a:gd name="T7" fmla="*/ 26 h 90"/>
                  <a:gd name="T8" fmla="*/ 31 w 87"/>
                  <a:gd name="T9" fmla="*/ 57 h 90"/>
                  <a:gd name="T10" fmla="*/ 35 w 87"/>
                  <a:gd name="T11" fmla="*/ 71 h 90"/>
                  <a:gd name="T12" fmla="*/ 38 w 87"/>
                  <a:gd name="T13" fmla="*/ 78 h 90"/>
                  <a:gd name="T14" fmla="*/ 41 w 87"/>
                  <a:gd name="T15" fmla="*/ 69 h 90"/>
                  <a:gd name="T16" fmla="*/ 46 w 87"/>
                  <a:gd name="T17" fmla="*/ 54 h 90"/>
                  <a:gd name="T18" fmla="*/ 55 w 87"/>
                  <a:gd name="T19" fmla="*/ 36 h 90"/>
                  <a:gd name="T20" fmla="*/ 75 w 87"/>
                  <a:gd name="T21" fmla="*/ 14 h 90"/>
                  <a:gd name="T22" fmla="*/ 54 w 87"/>
                  <a:gd name="T23" fmla="*/ 12 h 90"/>
                  <a:gd name="T24" fmla="*/ 31 w 87"/>
                  <a:gd name="T25" fmla="*/ 9 h 90"/>
                  <a:gd name="T26" fmla="*/ 13 w 87"/>
                  <a:gd name="T27" fmla="*/ 5 h 90"/>
                  <a:gd name="T28" fmla="*/ 0 w 87"/>
                  <a:gd name="T29" fmla="*/ 0 h 9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7" h="90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2" y="5"/>
                      <a:pt x="7" y="9"/>
                      <a:pt x="10" y="13"/>
                    </a:cubicBezTo>
                    <a:cubicBezTo>
                      <a:pt x="13" y="18"/>
                      <a:pt x="17" y="24"/>
                      <a:pt x="20" y="29"/>
                    </a:cubicBezTo>
                    <a:cubicBezTo>
                      <a:pt x="27" y="40"/>
                      <a:pt x="33" y="51"/>
                      <a:pt x="36" y="63"/>
                    </a:cubicBezTo>
                    <a:cubicBezTo>
                      <a:pt x="38" y="68"/>
                      <a:pt x="40" y="73"/>
                      <a:pt x="41" y="78"/>
                    </a:cubicBezTo>
                    <a:cubicBezTo>
                      <a:pt x="41" y="79"/>
                      <a:pt x="40" y="90"/>
                      <a:pt x="44" y="87"/>
                    </a:cubicBezTo>
                    <a:cubicBezTo>
                      <a:pt x="46" y="86"/>
                      <a:pt x="47" y="77"/>
                      <a:pt x="47" y="75"/>
                    </a:cubicBezTo>
                    <a:cubicBezTo>
                      <a:pt x="49" y="70"/>
                      <a:pt x="50" y="65"/>
                      <a:pt x="52" y="60"/>
                    </a:cubicBezTo>
                    <a:cubicBezTo>
                      <a:pt x="55" y="52"/>
                      <a:pt x="59" y="46"/>
                      <a:pt x="64" y="39"/>
                    </a:cubicBezTo>
                    <a:cubicBezTo>
                      <a:pt x="70" y="31"/>
                      <a:pt x="85" y="25"/>
                      <a:pt x="87" y="14"/>
                    </a:cubicBezTo>
                    <a:cubicBezTo>
                      <a:pt x="82" y="10"/>
                      <a:pt x="69" y="12"/>
                      <a:pt x="63" y="12"/>
                    </a:cubicBezTo>
                    <a:cubicBezTo>
                      <a:pt x="54" y="11"/>
                      <a:pt x="45" y="10"/>
                      <a:pt x="36" y="9"/>
                    </a:cubicBezTo>
                    <a:cubicBezTo>
                      <a:pt x="29" y="8"/>
                      <a:pt x="22" y="7"/>
                      <a:pt x="16" y="5"/>
                    </a:cubicBezTo>
                    <a:cubicBezTo>
                      <a:pt x="10" y="3"/>
                      <a:pt x="6" y="0"/>
                      <a:pt x="0" y="0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7" name="Freeform 211">
                <a:extLst>
                  <a:ext uri="{FF2B5EF4-FFF2-40B4-BE49-F238E27FC236}">
                    <a16:creationId xmlns:a16="http://schemas.microsoft.com/office/drawing/2014/main" id="{5052251B-7EFE-4A9D-AAFE-E0EA4B311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859"/>
                <a:ext cx="47" cy="14"/>
              </a:xfrm>
              <a:custGeom>
                <a:avLst/>
                <a:gdLst>
                  <a:gd name="T0" fmla="*/ 0 w 49"/>
                  <a:gd name="T1" fmla="*/ 12 h 14"/>
                  <a:gd name="T2" fmla="*/ 13 w 49"/>
                  <a:gd name="T3" fmla="*/ 14 h 14"/>
                  <a:gd name="T4" fmla="*/ 26 w 49"/>
                  <a:gd name="T5" fmla="*/ 12 h 14"/>
                  <a:gd name="T6" fmla="*/ 43 w 49"/>
                  <a:gd name="T7" fmla="*/ 5 h 14"/>
                  <a:gd name="T8" fmla="*/ 16 w 49"/>
                  <a:gd name="T9" fmla="*/ 5 h 14"/>
                  <a:gd name="T10" fmla="*/ 0 w 49"/>
                  <a:gd name="T11" fmla="*/ 1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14">
                    <a:moveTo>
                      <a:pt x="0" y="12"/>
                    </a:moveTo>
                    <a:cubicBezTo>
                      <a:pt x="5" y="11"/>
                      <a:pt x="11" y="13"/>
                      <a:pt x="16" y="14"/>
                    </a:cubicBezTo>
                    <a:cubicBezTo>
                      <a:pt x="21" y="14"/>
                      <a:pt x="25" y="13"/>
                      <a:pt x="29" y="12"/>
                    </a:cubicBezTo>
                    <a:cubicBezTo>
                      <a:pt x="36" y="11"/>
                      <a:pt x="42" y="9"/>
                      <a:pt x="49" y="5"/>
                    </a:cubicBezTo>
                    <a:cubicBezTo>
                      <a:pt x="45" y="0"/>
                      <a:pt x="25" y="4"/>
                      <a:pt x="19" y="5"/>
                    </a:cubicBezTo>
                    <a:cubicBezTo>
                      <a:pt x="13" y="6"/>
                      <a:pt x="6" y="7"/>
                      <a:pt x="0" y="10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8" name="Freeform 212">
                <a:extLst>
                  <a:ext uri="{FF2B5EF4-FFF2-40B4-BE49-F238E27FC236}">
                    <a16:creationId xmlns:a16="http://schemas.microsoft.com/office/drawing/2014/main" id="{B57E063D-6668-4FB6-A579-5B98FA658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810"/>
                <a:ext cx="107" cy="67"/>
              </a:xfrm>
              <a:custGeom>
                <a:avLst/>
                <a:gdLst>
                  <a:gd name="T0" fmla="*/ 0 w 112"/>
                  <a:gd name="T1" fmla="*/ 0 h 70"/>
                  <a:gd name="T2" fmla="*/ 18 w 112"/>
                  <a:gd name="T3" fmla="*/ 32 h 70"/>
                  <a:gd name="T4" fmla="*/ 44 w 112"/>
                  <a:gd name="T5" fmla="*/ 52 h 70"/>
                  <a:gd name="T6" fmla="*/ 73 w 112"/>
                  <a:gd name="T7" fmla="*/ 61 h 70"/>
                  <a:gd name="T8" fmla="*/ 97 w 112"/>
                  <a:gd name="T9" fmla="*/ 60 h 70"/>
                  <a:gd name="T10" fmla="*/ 32 w 112"/>
                  <a:gd name="T11" fmla="*/ 25 h 70"/>
                  <a:gd name="T12" fmla="*/ 12 w 112"/>
                  <a:gd name="T13" fmla="*/ 7 h 70"/>
                  <a:gd name="T14" fmla="*/ 1 w 112"/>
                  <a:gd name="T15" fmla="*/ 1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2" h="70">
                    <a:moveTo>
                      <a:pt x="0" y="0"/>
                    </a:moveTo>
                    <a:cubicBezTo>
                      <a:pt x="8" y="12"/>
                      <a:pt x="10" y="26"/>
                      <a:pt x="21" y="36"/>
                    </a:cubicBezTo>
                    <a:cubicBezTo>
                      <a:pt x="30" y="44"/>
                      <a:pt x="40" y="51"/>
                      <a:pt x="50" y="59"/>
                    </a:cubicBezTo>
                    <a:cubicBezTo>
                      <a:pt x="60" y="67"/>
                      <a:pt x="71" y="70"/>
                      <a:pt x="84" y="70"/>
                    </a:cubicBezTo>
                    <a:cubicBezTo>
                      <a:pt x="93" y="70"/>
                      <a:pt x="103" y="67"/>
                      <a:pt x="112" y="69"/>
                    </a:cubicBezTo>
                    <a:cubicBezTo>
                      <a:pt x="90" y="50"/>
                      <a:pt x="59" y="48"/>
                      <a:pt x="38" y="28"/>
                    </a:cubicBezTo>
                    <a:cubicBezTo>
                      <a:pt x="30" y="21"/>
                      <a:pt x="23" y="14"/>
                      <a:pt x="15" y="7"/>
                    </a:cubicBezTo>
                    <a:cubicBezTo>
                      <a:pt x="12" y="4"/>
                      <a:pt x="6" y="0"/>
                      <a:pt x="1" y="1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9" name="Freeform 213">
                <a:extLst>
                  <a:ext uri="{FF2B5EF4-FFF2-40B4-BE49-F238E27FC236}">
                    <a16:creationId xmlns:a16="http://schemas.microsoft.com/office/drawing/2014/main" id="{58571F5B-545D-45BA-990A-3E430B626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2890"/>
                <a:ext cx="132" cy="78"/>
              </a:xfrm>
              <a:custGeom>
                <a:avLst/>
                <a:gdLst>
                  <a:gd name="T0" fmla="*/ 0 w 138"/>
                  <a:gd name="T1" fmla="*/ 5 h 82"/>
                  <a:gd name="T2" fmla="*/ 18 w 138"/>
                  <a:gd name="T3" fmla="*/ 5 h 82"/>
                  <a:gd name="T4" fmla="*/ 37 w 138"/>
                  <a:gd name="T5" fmla="*/ 4 h 82"/>
                  <a:gd name="T6" fmla="*/ 72 w 138"/>
                  <a:gd name="T7" fmla="*/ 9 h 82"/>
                  <a:gd name="T8" fmla="*/ 88 w 138"/>
                  <a:gd name="T9" fmla="*/ 25 h 82"/>
                  <a:gd name="T10" fmla="*/ 101 w 138"/>
                  <a:gd name="T11" fmla="*/ 39 h 82"/>
                  <a:gd name="T12" fmla="*/ 121 w 138"/>
                  <a:gd name="T13" fmla="*/ 70 h 82"/>
                  <a:gd name="T14" fmla="*/ 90 w 138"/>
                  <a:gd name="T15" fmla="*/ 35 h 82"/>
                  <a:gd name="T16" fmla="*/ 50 w 138"/>
                  <a:gd name="T17" fmla="*/ 10 h 82"/>
                  <a:gd name="T18" fmla="*/ 0 w 138"/>
                  <a:gd name="T19" fmla="*/ 7 h 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8" h="82">
                    <a:moveTo>
                      <a:pt x="0" y="5"/>
                    </a:moveTo>
                    <a:cubicBezTo>
                      <a:pt x="6" y="7"/>
                      <a:pt x="14" y="6"/>
                      <a:pt x="21" y="5"/>
                    </a:cubicBezTo>
                    <a:cubicBezTo>
                      <a:pt x="28" y="5"/>
                      <a:pt x="36" y="4"/>
                      <a:pt x="43" y="4"/>
                    </a:cubicBezTo>
                    <a:cubicBezTo>
                      <a:pt x="58" y="4"/>
                      <a:pt x="69" y="0"/>
                      <a:pt x="82" y="9"/>
                    </a:cubicBezTo>
                    <a:cubicBezTo>
                      <a:pt x="89" y="15"/>
                      <a:pt x="94" y="22"/>
                      <a:pt x="100" y="28"/>
                    </a:cubicBezTo>
                    <a:cubicBezTo>
                      <a:pt x="106" y="33"/>
                      <a:pt x="112" y="39"/>
                      <a:pt x="116" y="45"/>
                    </a:cubicBezTo>
                    <a:cubicBezTo>
                      <a:pt x="124" y="57"/>
                      <a:pt x="135" y="69"/>
                      <a:pt x="138" y="82"/>
                    </a:cubicBezTo>
                    <a:cubicBezTo>
                      <a:pt x="123" y="71"/>
                      <a:pt x="115" y="53"/>
                      <a:pt x="102" y="41"/>
                    </a:cubicBezTo>
                    <a:cubicBezTo>
                      <a:pt x="88" y="29"/>
                      <a:pt x="73" y="20"/>
                      <a:pt x="56" y="13"/>
                    </a:cubicBezTo>
                    <a:cubicBezTo>
                      <a:pt x="38" y="5"/>
                      <a:pt x="19" y="7"/>
                      <a:pt x="0" y="7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0" name="Freeform 214">
                <a:extLst>
                  <a:ext uri="{FF2B5EF4-FFF2-40B4-BE49-F238E27FC236}">
                    <a16:creationId xmlns:a16="http://schemas.microsoft.com/office/drawing/2014/main" id="{280A7491-BAA1-4FD1-94D9-3FD7CA09E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821"/>
                <a:ext cx="111" cy="20"/>
              </a:xfrm>
              <a:custGeom>
                <a:avLst/>
                <a:gdLst>
                  <a:gd name="T0" fmla="*/ 0 w 116"/>
                  <a:gd name="T1" fmla="*/ 8 h 21"/>
                  <a:gd name="T2" fmla="*/ 12 w 116"/>
                  <a:gd name="T3" fmla="*/ 11 h 21"/>
                  <a:gd name="T4" fmla="*/ 26 w 116"/>
                  <a:gd name="T5" fmla="*/ 11 h 21"/>
                  <a:gd name="T6" fmla="*/ 53 w 116"/>
                  <a:gd name="T7" fmla="*/ 10 h 21"/>
                  <a:gd name="T8" fmla="*/ 101 w 116"/>
                  <a:gd name="T9" fmla="*/ 6 h 21"/>
                  <a:gd name="T10" fmla="*/ 70 w 116"/>
                  <a:gd name="T11" fmla="*/ 7 h 21"/>
                  <a:gd name="T12" fmla="*/ 48 w 116"/>
                  <a:gd name="T13" fmla="*/ 2 h 21"/>
                  <a:gd name="T14" fmla="*/ 20 w 116"/>
                  <a:gd name="T15" fmla="*/ 3 h 21"/>
                  <a:gd name="T16" fmla="*/ 2 w 116"/>
                  <a:gd name="T17" fmla="*/ 4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6" h="21">
                    <a:moveTo>
                      <a:pt x="0" y="8"/>
                    </a:moveTo>
                    <a:cubicBezTo>
                      <a:pt x="3" y="9"/>
                      <a:pt x="10" y="13"/>
                      <a:pt x="15" y="14"/>
                    </a:cubicBezTo>
                    <a:cubicBezTo>
                      <a:pt x="20" y="15"/>
                      <a:pt x="24" y="14"/>
                      <a:pt x="29" y="14"/>
                    </a:cubicBezTo>
                    <a:cubicBezTo>
                      <a:pt x="39" y="13"/>
                      <a:pt x="50" y="13"/>
                      <a:pt x="60" y="13"/>
                    </a:cubicBezTo>
                    <a:cubicBezTo>
                      <a:pt x="80" y="13"/>
                      <a:pt x="99" y="21"/>
                      <a:pt x="116" y="6"/>
                    </a:cubicBezTo>
                    <a:cubicBezTo>
                      <a:pt x="105" y="11"/>
                      <a:pt x="90" y="8"/>
                      <a:pt x="79" y="7"/>
                    </a:cubicBezTo>
                    <a:cubicBezTo>
                      <a:pt x="70" y="7"/>
                      <a:pt x="62" y="3"/>
                      <a:pt x="54" y="2"/>
                    </a:cubicBezTo>
                    <a:cubicBezTo>
                      <a:pt x="43" y="0"/>
                      <a:pt x="33" y="2"/>
                      <a:pt x="23" y="3"/>
                    </a:cubicBezTo>
                    <a:cubicBezTo>
                      <a:pt x="17" y="3"/>
                      <a:pt x="8" y="7"/>
                      <a:pt x="2" y="4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1" name="Freeform 215">
                <a:extLst>
                  <a:ext uri="{FF2B5EF4-FFF2-40B4-BE49-F238E27FC236}">
                    <a16:creationId xmlns:a16="http://schemas.microsoft.com/office/drawing/2014/main" id="{9F89693A-0EC4-47C0-A6CF-533BD7991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767"/>
                <a:ext cx="102" cy="49"/>
              </a:xfrm>
              <a:custGeom>
                <a:avLst/>
                <a:gdLst>
                  <a:gd name="T0" fmla="*/ 0 w 106"/>
                  <a:gd name="T1" fmla="*/ 42 h 51"/>
                  <a:gd name="T2" fmla="*/ 38 w 106"/>
                  <a:gd name="T3" fmla="*/ 14 h 51"/>
                  <a:gd name="T4" fmla="*/ 62 w 106"/>
                  <a:gd name="T5" fmla="*/ 10 h 51"/>
                  <a:gd name="T6" fmla="*/ 83 w 106"/>
                  <a:gd name="T7" fmla="*/ 2 h 51"/>
                  <a:gd name="T8" fmla="*/ 86 w 106"/>
                  <a:gd name="T9" fmla="*/ 20 h 51"/>
                  <a:gd name="T10" fmla="*/ 57 w 106"/>
                  <a:gd name="T11" fmla="*/ 31 h 51"/>
                  <a:gd name="T12" fmla="*/ 13 w 106"/>
                  <a:gd name="T13" fmla="*/ 42 h 51"/>
                  <a:gd name="T14" fmla="*/ 0 w 106"/>
                  <a:gd name="T15" fmla="*/ 41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" h="51">
                    <a:moveTo>
                      <a:pt x="0" y="48"/>
                    </a:moveTo>
                    <a:cubicBezTo>
                      <a:pt x="14" y="51"/>
                      <a:pt x="31" y="24"/>
                      <a:pt x="43" y="17"/>
                    </a:cubicBezTo>
                    <a:cubicBezTo>
                      <a:pt x="51" y="13"/>
                      <a:pt x="61" y="13"/>
                      <a:pt x="70" y="10"/>
                    </a:cubicBezTo>
                    <a:cubicBezTo>
                      <a:pt x="76" y="7"/>
                      <a:pt x="86" y="0"/>
                      <a:pt x="92" y="2"/>
                    </a:cubicBezTo>
                    <a:cubicBezTo>
                      <a:pt x="102" y="5"/>
                      <a:pt x="106" y="19"/>
                      <a:pt x="96" y="23"/>
                    </a:cubicBezTo>
                    <a:cubicBezTo>
                      <a:pt x="85" y="27"/>
                      <a:pt x="74" y="28"/>
                      <a:pt x="63" y="34"/>
                    </a:cubicBezTo>
                    <a:cubicBezTo>
                      <a:pt x="47" y="43"/>
                      <a:pt x="32" y="49"/>
                      <a:pt x="13" y="48"/>
                    </a:cubicBezTo>
                    <a:cubicBezTo>
                      <a:pt x="9" y="48"/>
                      <a:pt x="5" y="47"/>
                      <a:pt x="0" y="47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2" name="Freeform 216">
                <a:extLst>
                  <a:ext uri="{FF2B5EF4-FFF2-40B4-BE49-F238E27FC236}">
                    <a16:creationId xmlns:a16="http://schemas.microsoft.com/office/drawing/2014/main" id="{43E7C2DA-2E19-40DC-BFB9-DDE70368A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2" y="2837"/>
                <a:ext cx="72" cy="73"/>
              </a:xfrm>
              <a:custGeom>
                <a:avLst/>
                <a:gdLst>
                  <a:gd name="T0" fmla="*/ 0 w 75"/>
                  <a:gd name="T1" fmla="*/ 17 h 76"/>
                  <a:gd name="T2" fmla="*/ 12 w 75"/>
                  <a:gd name="T3" fmla="*/ 12 h 76"/>
                  <a:gd name="T4" fmla="*/ 16 w 75"/>
                  <a:gd name="T5" fmla="*/ 3 h 76"/>
                  <a:gd name="T6" fmla="*/ 35 w 75"/>
                  <a:gd name="T7" fmla="*/ 23 h 76"/>
                  <a:gd name="T8" fmla="*/ 54 w 75"/>
                  <a:gd name="T9" fmla="*/ 51 h 76"/>
                  <a:gd name="T10" fmla="*/ 66 w 75"/>
                  <a:gd name="T11" fmla="*/ 67 h 76"/>
                  <a:gd name="T12" fmla="*/ 52 w 75"/>
                  <a:gd name="T13" fmla="*/ 54 h 76"/>
                  <a:gd name="T14" fmla="*/ 31 w 75"/>
                  <a:gd name="T15" fmla="*/ 36 h 76"/>
                  <a:gd name="T16" fmla="*/ 12 w 75"/>
                  <a:gd name="T17" fmla="*/ 25 h 76"/>
                  <a:gd name="T18" fmla="*/ 0 w 75"/>
                  <a:gd name="T19" fmla="*/ 18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5" h="76">
                    <a:moveTo>
                      <a:pt x="0" y="20"/>
                    </a:moveTo>
                    <a:cubicBezTo>
                      <a:pt x="5" y="18"/>
                      <a:pt x="9" y="18"/>
                      <a:pt x="13" y="13"/>
                    </a:cubicBezTo>
                    <a:cubicBezTo>
                      <a:pt x="15" y="9"/>
                      <a:pt x="15" y="4"/>
                      <a:pt x="19" y="3"/>
                    </a:cubicBezTo>
                    <a:cubicBezTo>
                      <a:pt x="29" y="0"/>
                      <a:pt x="36" y="20"/>
                      <a:pt x="39" y="26"/>
                    </a:cubicBezTo>
                    <a:cubicBezTo>
                      <a:pt x="45" y="38"/>
                      <a:pt x="52" y="46"/>
                      <a:pt x="60" y="57"/>
                    </a:cubicBezTo>
                    <a:cubicBezTo>
                      <a:pt x="65" y="63"/>
                      <a:pt x="73" y="69"/>
                      <a:pt x="75" y="76"/>
                    </a:cubicBezTo>
                    <a:cubicBezTo>
                      <a:pt x="68" y="72"/>
                      <a:pt x="64" y="65"/>
                      <a:pt x="58" y="60"/>
                    </a:cubicBezTo>
                    <a:cubicBezTo>
                      <a:pt x="50" y="53"/>
                      <a:pt x="43" y="47"/>
                      <a:pt x="34" y="40"/>
                    </a:cubicBezTo>
                    <a:cubicBezTo>
                      <a:pt x="27" y="36"/>
                      <a:pt x="21" y="31"/>
                      <a:pt x="13" y="28"/>
                    </a:cubicBezTo>
                    <a:cubicBezTo>
                      <a:pt x="10" y="26"/>
                      <a:pt x="2" y="23"/>
                      <a:pt x="0" y="21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3" name="Freeform 217">
                <a:extLst>
                  <a:ext uri="{FF2B5EF4-FFF2-40B4-BE49-F238E27FC236}">
                    <a16:creationId xmlns:a16="http://schemas.microsoft.com/office/drawing/2014/main" id="{138D227C-5E32-4DBC-8A36-6232F163C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2828"/>
                <a:ext cx="135" cy="124"/>
              </a:xfrm>
              <a:custGeom>
                <a:avLst/>
                <a:gdLst>
                  <a:gd name="T0" fmla="*/ 92 w 140"/>
                  <a:gd name="T1" fmla="*/ 5 h 129"/>
                  <a:gd name="T2" fmla="*/ 79 w 140"/>
                  <a:gd name="T3" fmla="*/ 24 h 129"/>
                  <a:gd name="T4" fmla="*/ 65 w 140"/>
                  <a:gd name="T5" fmla="*/ 37 h 129"/>
                  <a:gd name="T6" fmla="*/ 36 w 140"/>
                  <a:gd name="T7" fmla="*/ 59 h 129"/>
                  <a:gd name="T8" fmla="*/ 14 w 140"/>
                  <a:gd name="T9" fmla="*/ 85 h 129"/>
                  <a:gd name="T10" fmla="*/ 1 w 140"/>
                  <a:gd name="T11" fmla="*/ 108 h 129"/>
                  <a:gd name="T12" fmla="*/ 0 w 140"/>
                  <a:gd name="T13" fmla="*/ 114 h 129"/>
                  <a:gd name="T14" fmla="*/ 14 w 140"/>
                  <a:gd name="T15" fmla="*/ 97 h 129"/>
                  <a:gd name="T16" fmla="*/ 34 w 140"/>
                  <a:gd name="T17" fmla="*/ 81 h 129"/>
                  <a:gd name="T18" fmla="*/ 71 w 140"/>
                  <a:gd name="T19" fmla="*/ 49 h 129"/>
                  <a:gd name="T20" fmla="*/ 104 w 140"/>
                  <a:gd name="T21" fmla="*/ 33 h 129"/>
                  <a:gd name="T22" fmla="*/ 125 w 140"/>
                  <a:gd name="T23" fmla="*/ 22 h 129"/>
                  <a:gd name="T24" fmla="*/ 113 w 140"/>
                  <a:gd name="T25" fmla="*/ 22 h 129"/>
                  <a:gd name="T26" fmla="*/ 102 w 140"/>
                  <a:gd name="T27" fmla="*/ 12 h 129"/>
                  <a:gd name="T28" fmla="*/ 96 w 140"/>
                  <a:gd name="T29" fmla="*/ 2 h 129"/>
                  <a:gd name="T30" fmla="*/ 92 w 140"/>
                  <a:gd name="T31" fmla="*/ 5 h 1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0" h="129">
                    <a:moveTo>
                      <a:pt x="103" y="5"/>
                    </a:moveTo>
                    <a:cubicBezTo>
                      <a:pt x="98" y="13"/>
                      <a:pt x="94" y="20"/>
                      <a:pt x="88" y="27"/>
                    </a:cubicBezTo>
                    <a:cubicBezTo>
                      <a:pt x="83" y="32"/>
                      <a:pt x="77" y="37"/>
                      <a:pt x="72" y="42"/>
                    </a:cubicBezTo>
                    <a:cubicBezTo>
                      <a:pt x="62" y="51"/>
                      <a:pt x="49" y="56"/>
                      <a:pt x="39" y="66"/>
                    </a:cubicBezTo>
                    <a:cubicBezTo>
                      <a:pt x="30" y="75"/>
                      <a:pt x="24" y="86"/>
                      <a:pt x="16" y="96"/>
                    </a:cubicBezTo>
                    <a:cubicBezTo>
                      <a:pt x="9" y="105"/>
                      <a:pt x="5" y="112"/>
                      <a:pt x="1" y="122"/>
                    </a:cubicBezTo>
                    <a:cubicBezTo>
                      <a:pt x="1" y="125"/>
                      <a:pt x="0" y="126"/>
                      <a:pt x="0" y="129"/>
                    </a:cubicBezTo>
                    <a:cubicBezTo>
                      <a:pt x="6" y="126"/>
                      <a:pt x="11" y="114"/>
                      <a:pt x="16" y="109"/>
                    </a:cubicBezTo>
                    <a:cubicBezTo>
                      <a:pt x="22" y="102"/>
                      <a:pt x="29" y="96"/>
                      <a:pt x="37" y="91"/>
                    </a:cubicBezTo>
                    <a:cubicBezTo>
                      <a:pt x="53" y="80"/>
                      <a:pt x="65" y="65"/>
                      <a:pt x="80" y="55"/>
                    </a:cubicBezTo>
                    <a:cubicBezTo>
                      <a:pt x="92" y="48"/>
                      <a:pt x="104" y="42"/>
                      <a:pt x="116" y="36"/>
                    </a:cubicBezTo>
                    <a:cubicBezTo>
                      <a:pt x="121" y="33"/>
                      <a:pt x="137" y="30"/>
                      <a:pt x="140" y="25"/>
                    </a:cubicBezTo>
                    <a:cubicBezTo>
                      <a:pt x="136" y="22"/>
                      <a:pt x="130" y="26"/>
                      <a:pt x="125" y="25"/>
                    </a:cubicBezTo>
                    <a:cubicBezTo>
                      <a:pt x="119" y="23"/>
                      <a:pt x="117" y="18"/>
                      <a:pt x="114" y="13"/>
                    </a:cubicBezTo>
                    <a:cubicBezTo>
                      <a:pt x="113" y="9"/>
                      <a:pt x="111" y="3"/>
                      <a:pt x="108" y="2"/>
                    </a:cubicBezTo>
                    <a:cubicBezTo>
                      <a:pt x="106" y="0"/>
                      <a:pt x="100" y="2"/>
                      <a:pt x="102" y="5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4" name="Freeform 218">
                <a:extLst>
                  <a:ext uri="{FF2B5EF4-FFF2-40B4-BE49-F238E27FC236}">
                    <a16:creationId xmlns:a16="http://schemas.microsoft.com/office/drawing/2014/main" id="{B630AA42-1278-46AC-B26D-D487BE353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2871"/>
                <a:ext cx="68" cy="31"/>
              </a:xfrm>
              <a:custGeom>
                <a:avLst/>
                <a:gdLst>
                  <a:gd name="T0" fmla="*/ 57 w 71"/>
                  <a:gd name="T1" fmla="*/ 0 h 33"/>
                  <a:gd name="T2" fmla="*/ 27 w 71"/>
                  <a:gd name="T3" fmla="*/ 15 h 33"/>
                  <a:gd name="T4" fmla="*/ 0 w 71"/>
                  <a:gd name="T5" fmla="*/ 27 h 33"/>
                  <a:gd name="T6" fmla="*/ 21 w 71"/>
                  <a:gd name="T7" fmla="*/ 22 h 33"/>
                  <a:gd name="T8" fmla="*/ 38 w 71"/>
                  <a:gd name="T9" fmla="*/ 17 h 33"/>
                  <a:gd name="T10" fmla="*/ 62 w 71"/>
                  <a:gd name="T11" fmla="*/ 2 h 33"/>
                  <a:gd name="T12" fmla="*/ 57 w 71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33">
                    <a:moveTo>
                      <a:pt x="65" y="0"/>
                    </a:moveTo>
                    <a:cubicBezTo>
                      <a:pt x="54" y="8"/>
                      <a:pt x="42" y="12"/>
                      <a:pt x="30" y="18"/>
                    </a:cubicBezTo>
                    <a:cubicBezTo>
                      <a:pt x="21" y="24"/>
                      <a:pt x="9" y="27"/>
                      <a:pt x="0" y="33"/>
                    </a:cubicBezTo>
                    <a:cubicBezTo>
                      <a:pt x="8" y="33"/>
                      <a:pt x="17" y="28"/>
                      <a:pt x="24" y="26"/>
                    </a:cubicBezTo>
                    <a:cubicBezTo>
                      <a:pt x="31" y="23"/>
                      <a:pt x="38" y="23"/>
                      <a:pt x="44" y="20"/>
                    </a:cubicBezTo>
                    <a:cubicBezTo>
                      <a:pt x="49" y="18"/>
                      <a:pt x="71" y="10"/>
                      <a:pt x="71" y="2"/>
                    </a:cubicBezTo>
                    <a:cubicBezTo>
                      <a:pt x="69" y="2"/>
                      <a:pt x="67" y="1"/>
                      <a:pt x="65" y="0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5" name="Freeform 219">
                <a:extLst>
                  <a:ext uri="{FF2B5EF4-FFF2-40B4-BE49-F238E27FC236}">
                    <a16:creationId xmlns:a16="http://schemas.microsoft.com/office/drawing/2014/main" id="{F1358F9A-3297-4AB2-B43F-7072683D7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900"/>
                <a:ext cx="123" cy="69"/>
              </a:xfrm>
              <a:custGeom>
                <a:avLst/>
                <a:gdLst>
                  <a:gd name="T0" fmla="*/ 112 w 128"/>
                  <a:gd name="T1" fmla="*/ 1 h 72"/>
                  <a:gd name="T2" fmla="*/ 92 w 128"/>
                  <a:gd name="T3" fmla="*/ 11 h 72"/>
                  <a:gd name="T4" fmla="*/ 74 w 128"/>
                  <a:gd name="T5" fmla="*/ 14 h 72"/>
                  <a:gd name="T6" fmla="*/ 44 w 128"/>
                  <a:gd name="T7" fmla="*/ 22 h 72"/>
                  <a:gd name="T8" fmla="*/ 20 w 128"/>
                  <a:gd name="T9" fmla="*/ 43 h 72"/>
                  <a:gd name="T10" fmla="*/ 0 w 128"/>
                  <a:gd name="T11" fmla="*/ 62 h 72"/>
                  <a:gd name="T12" fmla="*/ 12 w 128"/>
                  <a:gd name="T13" fmla="*/ 56 h 72"/>
                  <a:gd name="T14" fmla="*/ 33 w 128"/>
                  <a:gd name="T15" fmla="*/ 49 h 72"/>
                  <a:gd name="T16" fmla="*/ 81 w 128"/>
                  <a:gd name="T17" fmla="*/ 38 h 72"/>
                  <a:gd name="T18" fmla="*/ 107 w 128"/>
                  <a:gd name="T19" fmla="*/ 13 h 72"/>
                  <a:gd name="T20" fmla="*/ 112 w 128"/>
                  <a:gd name="T21" fmla="*/ 1 h 7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8" h="72">
                    <a:moveTo>
                      <a:pt x="127" y="1"/>
                    </a:moveTo>
                    <a:cubicBezTo>
                      <a:pt x="124" y="0"/>
                      <a:pt x="109" y="9"/>
                      <a:pt x="104" y="11"/>
                    </a:cubicBezTo>
                    <a:cubicBezTo>
                      <a:pt x="97" y="13"/>
                      <a:pt x="90" y="16"/>
                      <a:pt x="83" y="17"/>
                    </a:cubicBezTo>
                    <a:cubicBezTo>
                      <a:pt x="72" y="19"/>
                      <a:pt x="60" y="21"/>
                      <a:pt x="50" y="25"/>
                    </a:cubicBezTo>
                    <a:cubicBezTo>
                      <a:pt x="39" y="30"/>
                      <a:pt x="30" y="40"/>
                      <a:pt x="23" y="49"/>
                    </a:cubicBezTo>
                    <a:cubicBezTo>
                      <a:pt x="17" y="56"/>
                      <a:pt x="3" y="62"/>
                      <a:pt x="0" y="71"/>
                    </a:cubicBezTo>
                    <a:cubicBezTo>
                      <a:pt x="5" y="72"/>
                      <a:pt x="11" y="66"/>
                      <a:pt x="15" y="63"/>
                    </a:cubicBezTo>
                    <a:cubicBezTo>
                      <a:pt x="22" y="59"/>
                      <a:pt x="28" y="56"/>
                      <a:pt x="36" y="55"/>
                    </a:cubicBezTo>
                    <a:cubicBezTo>
                      <a:pt x="55" y="53"/>
                      <a:pt x="73" y="56"/>
                      <a:pt x="91" y="44"/>
                    </a:cubicBezTo>
                    <a:cubicBezTo>
                      <a:pt x="102" y="37"/>
                      <a:pt x="111" y="26"/>
                      <a:pt x="120" y="16"/>
                    </a:cubicBezTo>
                    <a:cubicBezTo>
                      <a:pt x="123" y="12"/>
                      <a:pt x="128" y="6"/>
                      <a:pt x="127" y="1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6" name="Freeform 220">
                <a:extLst>
                  <a:ext uri="{FF2B5EF4-FFF2-40B4-BE49-F238E27FC236}">
                    <a16:creationId xmlns:a16="http://schemas.microsoft.com/office/drawing/2014/main" id="{E1BBB7BE-828B-4913-857D-08335493D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763"/>
                <a:ext cx="165" cy="46"/>
              </a:xfrm>
              <a:custGeom>
                <a:avLst/>
                <a:gdLst>
                  <a:gd name="T0" fmla="*/ 0 w 172"/>
                  <a:gd name="T1" fmla="*/ 0 h 48"/>
                  <a:gd name="T2" fmla="*/ 15 w 172"/>
                  <a:gd name="T3" fmla="*/ 12 h 48"/>
                  <a:gd name="T4" fmla="*/ 33 w 172"/>
                  <a:gd name="T5" fmla="*/ 23 h 48"/>
                  <a:gd name="T6" fmla="*/ 71 w 172"/>
                  <a:gd name="T7" fmla="*/ 39 h 48"/>
                  <a:gd name="T8" fmla="*/ 112 w 172"/>
                  <a:gd name="T9" fmla="*/ 35 h 48"/>
                  <a:gd name="T10" fmla="*/ 152 w 172"/>
                  <a:gd name="T11" fmla="*/ 15 h 48"/>
                  <a:gd name="T12" fmla="*/ 132 w 172"/>
                  <a:gd name="T13" fmla="*/ 13 h 48"/>
                  <a:gd name="T14" fmla="*/ 103 w 172"/>
                  <a:gd name="T15" fmla="*/ 17 h 48"/>
                  <a:gd name="T16" fmla="*/ 48 w 172"/>
                  <a:gd name="T17" fmla="*/ 11 h 48"/>
                  <a:gd name="T18" fmla="*/ 18 w 172"/>
                  <a:gd name="T19" fmla="*/ 3 h 48"/>
                  <a:gd name="T20" fmla="*/ 2 w 172"/>
                  <a:gd name="T21" fmla="*/ 0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2" h="48">
                    <a:moveTo>
                      <a:pt x="0" y="0"/>
                    </a:moveTo>
                    <a:cubicBezTo>
                      <a:pt x="6" y="2"/>
                      <a:pt x="13" y="11"/>
                      <a:pt x="18" y="15"/>
                    </a:cubicBezTo>
                    <a:cubicBezTo>
                      <a:pt x="23" y="20"/>
                      <a:pt x="30" y="23"/>
                      <a:pt x="37" y="26"/>
                    </a:cubicBezTo>
                    <a:cubicBezTo>
                      <a:pt x="51" y="33"/>
                      <a:pt x="64" y="41"/>
                      <a:pt x="80" y="45"/>
                    </a:cubicBezTo>
                    <a:cubicBezTo>
                      <a:pt x="94" y="48"/>
                      <a:pt x="114" y="46"/>
                      <a:pt x="127" y="41"/>
                    </a:cubicBezTo>
                    <a:cubicBezTo>
                      <a:pt x="139" y="37"/>
                      <a:pt x="166" y="31"/>
                      <a:pt x="172" y="18"/>
                    </a:cubicBezTo>
                    <a:cubicBezTo>
                      <a:pt x="166" y="15"/>
                      <a:pt x="156" y="16"/>
                      <a:pt x="150" y="16"/>
                    </a:cubicBezTo>
                    <a:cubicBezTo>
                      <a:pt x="139" y="16"/>
                      <a:pt x="128" y="21"/>
                      <a:pt x="117" y="20"/>
                    </a:cubicBezTo>
                    <a:cubicBezTo>
                      <a:pt x="95" y="18"/>
                      <a:pt x="76" y="9"/>
                      <a:pt x="54" y="11"/>
                    </a:cubicBezTo>
                    <a:cubicBezTo>
                      <a:pt x="43" y="12"/>
                      <a:pt x="31" y="5"/>
                      <a:pt x="21" y="3"/>
                    </a:cubicBezTo>
                    <a:cubicBezTo>
                      <a:pt x="15" y="2"/>
                      <a:pt x="6" y="4"/>
                      <a:pt x="2" y="0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7" name="Freeform 221">
                <a:extLst>
                  <a:ext uri="{FF2B5EF4-FFF2-40B4-BE49-F238E27FC236}">
                    <a16:creationId xmlns:a16="http://schemas.microsoft.com/office/drawing/2014/main" id="{0AE18190-76E2-44AE-91B0-24FC83A27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883"/>
                <a:ext cx="32" cy="45"/>
              </a:xfrm>
              <a:custGeom>
                <a:avLst/>
                <a:gdLst>
                  <a:gd name="T0" fmla="*/ 0 w 33"/>
                  <a:gd name="T1" fmla="*/ 0 h 47"/>
                  <a:gd name="T2" fmla="*/ 15 w 33"/>
                  <a:gd name="T3" fmla="*/ 18 h 47"/>
                  <a:gd name="T4" fmla="*/ 23 w 33"/>
                  <a:gd name="T5" fmla="*/ 41 h 47"/>
                  <a:gd name="T6" fmla="*/ 17 w 33"/>
                  <a:gd name="T7" fmla="*/ 7 h 47"/>
                  <a:gd name="T8" fmla="*/ 9 w 33"/>
                  <a:gd name="T9" fmla="*/ 4 h 47"/>
                  <a:gd name="T10" fmla="*/ 0 w 33"/>
                  <a:gd name="T11" fmla="*/ 0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47">
                    <a:moveTo>
                      <a:pt x="0" y="0"/>
                    </a:moveTo>
                    <a:cubicBezTo>
                      <a:pt x="6" y="7"/>
                      <a:pt x="12" y="12"/>
                      <a:pt x="15" y="21"/>
                    </a:cubicBezTo>
                    <a:cubicBezTo>
                      <a:pt x="18" y="27"/>
                      <a:pt x="20" y="45"/>
                      <a:pt x="26" y="47"/>
                    </a:cubicBezTo>
                    <a:cubicBezTo>
                      <a:pt x="27" y="36"/>
                      <a:pt x="33" y="14"/>
                      <a:pt x="20" y="7"/>
                    </a:cubicBezTo>
                    <a:cubicBezTo>
                      <a:pt x="16" y="5"/>
                      <a:pt x="13" y="6"/>
                      <a:pt x="9" y="4"/>
                    </a:cubicBezTo>
                    <a:cubicBezTo>
                      <a:pt x="6" y="3"/>
                      <a:pt x="3" y="0"/>
                      <a:pt x="0" y="0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8" name="Freeform 222">
                <a:extLst>
                  <a:ext uri="{FF2B5EF4-FFF2-40B4-BE49-F238E27FC236}">
                    <a16:creationId xmlns:a16="http://schemas.microsoft.com/office/drawing/2014/main" id="{14049966-21BC-4214-991A-1B8D12F68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865"/>
                <a:ext cx="23" cy="7"/>
              </a:xfrm>
              <a:custGeom>
                <a:avLst/>
                <a:gdLst>
                  <a:gd name="T0" fmla="*/ 0 w 23"/>
                  <a:gd name="T1" fmla="*/ 6 h 7"/>
                  <a:gd name="T2" fmla="*/ 23 w 23"/>
                  <a:gd name="T3" fmla="*/ 2 h 7"/>
                  <a:gd name="T4" fmla="*/ 0 w 23"/>
                  <a:gd name="T5" fmla="*/ 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7">
                    <a:moveTo>
                      <a:pt x="0" y="6"/>
                    </a:moveTo>
                    <a:cubicBezTo>
                      <a:pt x="7" y="6"/>
                      <a:pt x="18" y="7"/>
                      <a:pt x="23" y="2"/>
                    </a:cubicBezTo>
                    <a:cubicBezTo>
                      <a:pt x="17" y="0"/>
                      <a:pt x="5" y="1"/>
                      <a:pt x="0" y="4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9" name="Freeform 223">
                <a:extLst>
                  <a:ext uri="{FF2B5EF4-FFF2-40B4-BE49-F238E27FC236}">
                    <a16:creationId xmlns:a16="http://schemas.microsoft.com/office/drawing/2014/main" id="{C843247F-DC23-4E6B-BC1E-BA0B30607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777"/>
                <a:ext cx="62" cy="31"/>
              </a:xfrm>
              <a:custGeom>
                <a:avLst/>
                <a:gdLst>
                  <a:gd name="T0" fmla="*/ 0 w 64"/>
                  <a:gd name="T1" fmla="*/ 27 h 33"/>
                  <a:gd name="T2" fmla="*/ 6 w 64"/>
                  <a:gd name="T3" fmla="*/ 23 h 33"/>
                  <a:gd name="T4" fmla="*/ 14 w 64"/>
                  <a:gd name="T5" fmla="*/ 17 h 33"/>
                  <a:gd name="T6" fmla="*/ 25 w 64"/>
                  <a:gd name="T7" fmla="*/ 7 h 33"/>
                  <a:gd name="T8" fmla="*/ 45 w 64"/>
                  <a:gd name="T9" fmla="*/ 6 h 33"/>
                  <a:gd name="T10" fmla="*/ 58 w 64"/>
                  <a:gd name="T11" fmla="*/ 0 h 33"/>
                  <a:gd name="T12" fmla="*/ 42 w 64"/>
                  <a:gd name="T13" fmla="*/ 8 h 33"/>
                  <a:gd name="T14" fmla="*/ 21 w 64"/>
                  <a:gd name="T15" fmla="*/ 19 h 33"/>
                  <a:gd name="T16" fmla="*/ 2 w 64"/>
                  <a:gd name="T17" fmla="*/ 25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33">
                    <a:moveTo>
                      <a:pt x="0" y="33"/>
                    </a:moveTo>
                    <a:cubicBezTo>
                      <a:pt x="1" y="31"/>
                      <a:pt x="4" y="30"/>
                      <a:pt x="6" y="28"/>
                    </a:cubicBezTo>
                    <a:cubicBezTo>
                      <a:pt x="9" y="26"/>
                      <a:pt x="11" y="23"/>
                      <a:pt x="14" y="20"/>
                    </a:cubicBezTo>
                    <a:cubicBezTo>
                      <a:pt x="18" y="16"/>
                      <a:pt x="23" y="9"/>
                      <a:pt x="28" y="7"/>
                    </a:cubicBezTo>
                    <a:cubicBezTo>
                      <a:pt x="34" y="5"/>
                      <a:pt x="42" y="7"/>
                      <a:pt x="49" y="6"/>
                    </a:cubicBezTo>
                    <a:cubicBezTo>
                      <a:pt x="54" y="5"/>
                      <a:pt x="59" y="1"/>
                      <a:pt x="64" y="0"/>
                    </a:cubicBezTo>
                    <a:cubicBezTo>
                      <a:pt x="59" y="6"/>
                      <a:pt x="53" y="7"/>
                      <a:pt x="45" y="10"/>
                    </a:cubicBezTo>
                    <a:cubicBezTo>
                      <a:pt x="36" y="12"/>
                      <a:pt x="32" y="17"/>
                      <a:pt x="24" y="22"/>
                    </a:cubicBezTo>
                    <a:cubicBezTo>
                      <a:pt x="18" y="26"/>
                      <a:pt x="9" y="32"/>
                      <a:pt x="2" y="3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0" name="Freeform 224">
                <a:extLst>
                  <a:ext uri="{FF2B5EF4-FFF2-40B4-BE49-F238E27FC236}">
                    <a16:creationId xmlns:a16="http://schemas.microsoft.com/office/drawing/2014/main" id="{99738157-8B3A-410B-BB04-1F1721AC6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2819"/>
                <a:ext cx="78" cy="51"/>
              </a:xfrm>
              <a:custGeom>
                <a:avLst/>
                <a:gdLst>
                  <a:gd name="T0" fmla="*/ 2 w 81"/>
                  <a:gd name="T1" fmla="*/ 3 h 53"/>
                  <a:gd name="T2" fmla="*/ 18 w 81"/>
                  <a:gd name="T3" fmla="*/ 16 h 53"/>
                  <a:gd name="T4" fmla="*/ 35 w 81"/>
                  <a:gd name="T5" fmla="*/ 29 h 53"/>
                  <a:gd name="T6" fmla="*/ 57 w 81"/>
                  <a:gd name="T7" fmla="*/ 37 h 53"/>
                  <a:gd name="T8" fmla="*/ 72 w 81"/>
                  <a:gd name="T9" fmla="*/ 44 h 53"/>
                  <a:gd name="T10" fmla="*/ 49 w 81"/>
                  <a:gd name="T11" fmla="*/ 39 h 53"/>
                  <a:gd name="T12" fmla="*/ 26 w 81"/>
                  <a:gd name="T13" fmla="*/ 33 h 53"/>
                  <a:gd name="T14" fmla="*/ 0 w 81"/>
                  <a:gd name="T15" fmla="*/ 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53">
                    <a:moveTo>
                      <a:pt x="2" y="3"/>
                    </a:moveTo>
                    <a:cubicBezTo>
                      <a:pt x="9" y="4"/>
                      <a:pt x="16" y="14"/>
                      <a:pt x="21" y="19"/>
                    </a:cubicBezTo>
                    <a:cubicBezTo>
                      <a:pt x="26" y="24"/>
                      <a:pt x="31" y="28"/>
                      <a:pt x="38" y="32"/>
                    </a:cubicBezTo>
                    <a:cubicBezTo>
                      <a:pt x="46" y="36"/>
                      <a:pt x="55" y="39"/>
                      <a:pt x="63" y="42"/>
                    </a:cubicBezTo>
                    <a:cubicBezTo>
                      <a:pt x="68" y="44"/>
                      <a:pt x="77" y="46"/>
                      <a:pt x="81" y="50"/>
                    </a:cubicBezTo>
                    <a:cubicBezTo>
                      <a:pt x="73" y="53"/>
                      <a:pt x="63" y="47"/>
                      <a:pt x="55" y="45"/>
                    </a:cubicBezTo>
                    <a:cubicBezTo>
                      <a:pt x="47" y="42"/>
                      <a:pt x="37" y="40"/>
                      <a:pt x="29" y="36"/>
                    </a:cubicBezTo>
                    <a:cubicBezTo>
                      <a:pt x="14" y="30"/>
                      <a:pt x="11" y="10"/>
                      <a:pt x="0" y="0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1" name="Freeform 225">
                <a:extLst>
                  <a:ext uri="{FF2B5EF4-FFF2-40B4-BE49-F238E27FC236}">
                    <a16:creationId xmlns:a16="http://schemas.microsoft.com/office/drawing/2014/main" id="{8FBEA14D-4AD2-4648-9FB5-0CF757F21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2841"/>
                <a:ext cx="27" cy="37"/>
              </a:xfrm>
              <a:custGeom>
                <a:avLst/>
                <a:gdLst>
                  <a:gd name="T0" fmla="*/ 1 w 29"/>
                  <a:gd name="T1" fmla="*/ 9 h 39"/>
                  <a:gd name="T2" fmla="*/ 11 w 29"/>
                  <a:gd name="T3" fmla="*/ 8 h 39"/>
                  <a:gd name="T4" fmla="*/ 23 w 29"/>
                  <a:gd name="T5" fmla="*/ 33 h 39"/>
                  <a:gd name="T6" fmla="*/ 10 w 29"/>
                  <a:gd name="T7" fmla="*/ 13 h 39"/>
                  <a:gd name="T8" fmla="*/ 1 w 29"/>
                  <a:gd name="T9" fmla="*/ 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9">
                    <a:moveTo>
                      <a:pt x="1" y="11"/>
                    </a:moveTo>
                    <a:cubicBezTo>
                      <a:pt x="0" y="0"/>
                      <a:pt x="8" y="1"/>
                      <a:pt x="14" y="8"/>
                    </a:cubicBezTo>
                    <a:cubicBezTo>
                      <a:pt x="21" y="16"/>
                      <a:pt x="27" y="29"/>
                      <a:pt x="29" y="39"/>
                    </a:cubicBezTo>
                    <a:cubicBezTo>
                      <a:pt x="26" y="31"/>
                      <a:pt x="19" y="22"/>
                      <a:pt x="13" y="16"/>
                    </a:cubicBezTo>
                    <a:cubicBezTo>
                      <a:pt x="9" y="13"/>
                      <a:pt x="5" y="13"/>
                      <a:pt x="1" y="1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2" name="Freeform 226">
                <a:extLst>
                  <a:ext uri="{FF2B5EF4-FFF2-40B4-BE49-F238E27FC236}">
                    <a16:creationId xmlns:a16="http://schemas.microsoft.com/office/drawing/2014/main" id="{B11D2AEB-2C19-41B8-98AA-ABA1A8F6D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896"/>
                <a:ext cx="37" cy="23"/>
              </a:xfrm>
              <a:custGeom>
                <a:avLst/>
                <a:gdLst>
                  <a:gd name="T0" fmla="*/ 2 w 39"/>
                  <a:gd name="T1" fmla="*/ 2 h 24"/>
                  <a:gd name="T2" fmla="*/ 19 w 39"/>
                  <a:gd name="T3" fmla="*/ 7 h 24"/>
                  <a:gd name="T4" fmla="*/ 33 w 39"/>
                  <a:gd name="T5" fmla="*/ 21 h 24"/>
                  <a:gd name="T6" fmla="*/ 14 w 39"/>
                  <a:gd name="T7" fmla="*/ 11 h 24"/>
                  <a:gd name="T8" fmla="*/ 0 w 39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4">
                    <a:moveTo>
                      <a:pt x="2" y="2"/>
                    </a:moveTo>
                    <a:cubicBezTo>
                      <a:pt x="8" y="0"/>
                      <a:pt x="17" y="3"/>
                      <a:pt x="22" y="7"/>
                    </a:cubicBezTo>
                    <a:cubicBezTo>
                      <a:pt x="27" y="11"/>
                      <a:pt x="36" y="18"/>
                      <a:pt x="39" y="24"/>
                    </a:cubicBezTo>
                    <a:cubicBezTo>
                      <a:pt x="31" y="23"/>
                      <a:pt x="23" y="15"/>
                      <a:pt x="17" y="11"/>
                    </a:cubicBezTo>
                    <a:cubicBezTo>
                      <a:pt x="11" y="7"/>
                      <a:pt x="6" y="5"/>
                      <a:pt x="0" y="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3" name="Freeform 227">
                <a:extLst>
                  <a:ext uri="{FF2B5EF4-FFF2-40B4-BE49-F238E27FC236}">
                    <a16:creationId xmlns:a16="http://schemas.microsoft.com/office/drawing/2014/main" id="{7D2C6669-611D-46F1-87EF-91A8C6FD3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2841"/>
                <a:ext cx="94" cy="83"/>
              </a:xfrm>
              <a:custGeom>
                <a:avLst/>
                <a:gdLst>
                  <a:gd name="T0" fmla="*/ 77 w 97"/>
                  <a:gd name="T1" fmla="*/ 3 h 87"/>
                  <a:gd name="T2" fmla="*/ 74 w 97"/>
                  <a:gd name="T3" fmla="*/ 6 h 87"/>
                  <a:gd name="T4" fmla="*/ 68 w 97"/>
                  <a:gd name="T5" fmla="*/ 12 h 87"/>
                  <a:gd name="T6" fmla="*/ 55 w 97"/>
                  <a:gd name="T7" fmla="*/ 25 h 87"/>
                  <a:gd name="T8" fmla="*/ 34 w 97"/>
                  <a:gd name="T9" fmla="*/ 39 h 87"/>
                  <a:gd name="T10" fmla="*/ 16 w 97"/>
                  <a:gd name="T11" fmla="*/ 52 h 87"/>
                  <a:gd name="T12" fmla="*/ 0 w 97"/>
                  <a:gd name="T13" fmla="*/ 75 h 87"/>
                  <a:gd name="T14" fmla="*/ 24 w 97"/>
                  <a:gd name="T15" fmla="*/ 51 h 87"/>
                  <a:gd name="T16" fmla="*/ 56 w 97"/>
                  <a:gd name="T17" fmla="*/ 30 h 87"/>
                  <a:gd name="T18" fmla="*/ 77 w 97"/>
                  <a:gd name="T19" fmla="*/ 3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" h="87">
                    <a:moveTo>
                      <a:pt x="85" y="3"/>
                    </a:moveTo>
                    <a:cubicBezTo>
                      <a:pt x="84" y="0"/>
                      <a:pt x="82" y="5"/>
                      <a:pt x="81" y="6"/>
                    </a:cubicBezTo>
                    <a:cubicBezTo>
                      <a:pt x="79" y="9"/>
                      <a:pt x="77" y="12"/>
                      <a:pt x="74" y="15"/>
                    </a:cubicBezTo>
                    <a:cubicBezTo>
                      <a:pt x="70" y="20"/>
                      <a:pt x="66" y="24"/>
                      <a:pt x="61" y="28"/>
                    </a:cubicBezTo>
                    <a:cubicBezTo>
                      <a:pt x="53" y="35"/>
                      <a:pt x="46" y="39"/>
                      <a:pt x="37" y="45"/>
                    </a:cubicBezTo>
                    <a:cubicBezTo>
                      <a:pt x="30" y="49"/>
                      <a:pt x="22" y="55"/>
                      <a:pt x="17" y="61"/>
                    </a:cubicBezTo>
                    <a:cubicBezTo>
                      <a:pt x="12" y="68"/>
                      <a:pt x="2" y="79"/>
                      <a:pt x="0" y="87"/>
                    </a:cubicBezTo>
                    <a:cubicBezTo>
                      <a:pt x="11" y="81"/>
                      <a:pt x="17" y="67"/>
                      <a:pt x="27" y="59"/>
                    </a:cubicBezTo>
                    <a:cubicBezTo>
                      <a:pt x="39" y="51"/>
                      <a:pt x="51" y="43"/>
                      <a:pt x="62" y="35"/>
                    </a:cubicBezTo>
                    <a:cubicBezTo>
                      <a:pt x="68" y="31"/>
                      <a:pt x="97" y="8"/>
                      <a:pt x="85" y="3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4" name="Freeform 228">
                <a:extLst>
                  <a:ext uri="{FF2B5EF4-FFF2-40B4-BE49-F238E27FC236}">
                    <a16:creationId xmlns:a16="http://schemas.microsoft.com/office/drawing/2014/main" id="{E492D766-079D-4719-8A3E-71CB8D0F2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875"/>
                <a:ext cx="33" cy="17"/>
              </a:xfrm>
              <a:custGeom>
                <a:avLst/>
                <a:gdLst>
                  <a:gd name="T0" fmla="*/ 31 w 34"/>
                  <a:gd name="T1" fmla="*/ 0 h 17"/>
                  <a:gd name="T2" fmla="*/ 17 w 34"/>
                  <a:gd name="T3" fmla="*/ 8 h 17"/>
                  <a:gd name="T4" fmla="*/ 0 w 34"/>
                  <a:gd name="T5" fmla="*/ 15 h 17"/>
                  <a:gd name="T6" fmla="*/ 21 w 34"/>
                  <a:gd name="T7" fmla="*/ 6 h 17"/>
                  <a:gd name="T8" fmla="*/ 31 w 3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7">
                    <a:moveTo>
                      <a:pt x="34" y="0"/>
                    </a:moveTo>
                    <a:cubicBezTo>
                      <a:pt x="30" y="0"/>
                      <a:pt x="22" y="6"/>
                      <a:pt x="17" y="8"/>
                    </a:cubicBezTo>
                    <a:cubicBezTo>
                      <a:pt x="12" y="11"/>
                      <a:pt x="5" y="12"/>
                      <a:pt x="0" y="15"/>
                    </a:cubicBezTo>
                    <a:cubicBezTo>
                      <a:pt x="9" y="17"/>
                      <a:pt x="17" y="9"/>
                      <a:pt x="24" y="6"/>
                    </a:cubicBezTo>
                    <a:cubicBezTo>
                      <a:pt x="27" y="5"/>
                      <a:pt x="34" y="3"/>
                      <a:pt x="34" y="0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5" name="Freeform 229">
                <a:extLst>
                  <a:ext uri="{FF2B5EF4-FFF2-40B4-BE49-F238E27FC236}">
                    <a16:creationId xmlns:a16="http://schemas.microsoft.com/office/drawing/2014/main" id="{7B96B69F-3D0F-4BBB-B8CD-B7EF617B3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" y="2911"/>
                <a:ext cx="78" cy="36"/>
              </a:xfrm>
              <a:custGeom>
                <a:avLst/>
                <a:gdLst>
                  <a:gd name="T0" fmla="*/ 70 w 82"/>
                  <a:gd name="T1" fmla="*/ 3 h 38"/>
                  <a:gd name="T2" fmla="*/ 50 w 82"/>
                  <a:gd name="T3" fmla="*/ 9 h 38"/>
                  <a:gd name="T4" fmla="*/ 28 w 82"/>
                  <a:gd name="T5" fmla="*/ 11 h 38"/>
                  <a:gd name="T6" fmla="*/ 0 w 82"/>
                  <a:gd name="T7" fmla="*/ 30 h 38"/>
                  <a:gd name="T8" fmla="*/ 23 w 82"/>
                  <a:gd name="T9" fmla="*/ 22 h 38"/>
                  <a:gd name="T10" fmla="*/ 47 w 82"/>
                  <a:gd name="T11" fmla="*/ 10 h 38"/>
                  <a:gd name="T12" fmla="*/ 70 w 82"/>
                  <a:gd name="T13" fmla="*/ 4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38">
                    <a:moveTo>
                      <a:pt x="82" y="3"/>
                    </a:moveTo>
                    <a:cubicBezTo>
                      <a:pt x="77" y="0"/>
                      <a:pt x="64" y="8"/>
                      <a:pt x="59" y="9"/>
                    </a:cubicBezTo>
                    <a:cubicBezTo>
                      <a:pt x="50" y="11"/>
                      <a:pt x="41" y="11"/>
                      <a:pt x="32" y="14"/>
                    </a:cubicBezTo>
                    <a:cubicBezTo>
                      <a:pt x="22" y="18"/>
                      <a:pt x="6" y="27"/>
                      <a:pt x="0" y="36"/>
                    </a:cubicBezTo>
                    <a:cubicBezTo>
                      <a:pt x="9" y="38"/>
                      <a:pt x="18" y="28"/>
                      <a:pt x="26" y="25"/>
                    </a:cubicBezTo>
                    <a:cubicBezTo>
                      <a:pt x="36" y="22"/>
                      <a:pt x="45" y="17"/>
                      <a:pt x="55" y="13"/>
                    </a:cubicBezTo>
                    <a:cubicBezTo>
                      <a:pt x="63" y="9"/>
                      <a:pt x="74" y="10"/>
                      <a:pt x="82" y="4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6" name="Freeform 230">
                <a:extLst>
                  <a:ext uri="{FF2B5EF4-FFF2-40B4-BE49-F238E27FC236}">
                    <a16:creationId xmlns:a16="http://schemas.microsoft.com/office/drawing/2014/main" id="{42E371EC-C302-4188-A7D3-91DC24BA5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" y="2776"/>
                <a:ext cx="115" cy="26"/>
              </a:xfrm>
              <a:custGeom>
                <a:avLst/>
                <a:gdLst>
                  <a:gd name="T0" fmla="*/ 0 w 119"/>
                  <a:gd name="T1" fmla="*/ 2 h 28"/>
                  <a:gd name="T2" fmla="*/ 25 w 119"/>
                  <a:gd name="T3" fmla="*/ 12 h 28"/>
                  <a:gd name="T4" fmla="*/ 51 w 119"/>
                  <a:gd name="T5" fmla="*/ 20 h 28"/>
                  <a:gd name="T6" fmla="*/ 107 w 119"/>
                  <a:gd name="T7" fmla="*/ 14 h 28"/>
                  <a:gd name="T8" fmla="*/ 34 w 119"/>
                  <a:gd name="T9" fmla="*/ 11 h 28"/>
                  <a:gd name="T10" fmla="*/ 4 w 119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9" h="28">
                    <a:moveTo>
                      <a:pt x="0" y="2"/>
                    </a:moveTo>
                    <a:cubicBezTo>
                      <a:pt x="7" y="0"/>
                      <a:pt x="21" y="12"/>
                      <a:pt x="28" y="15"/>
                    </a:cubicBezTo>
                    <a:cubicBezTo>
                      <a:pt x="38" y="19"/>
                      <a:pt x="47" y="23"/>
                      <a:pt x="57" y="25"/>
                    </a:cubicBezTo>
                    <a:cubicBezTo>
                      <a:pt x="78" y="28"/>
                      <a:pt x="99" y="19"/>
                      <a:pt x="119" y="17"/>
                    </a:cubicBezTo>
                    <a:cubicBezTo>
                      <a:pt x="93" y="16"/>
                      <a:pt x="64" y="18"/>
                      <a:pt x="37" y="14"/>
                    </a:cubicBezTo>
                    <a:cubicBezTo>
                      <a:pt x="24" y="12"/>
                      <a:pt x="14" y="7"/>
                      <a:pt x="4" y="0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7" name="Freeform 231">
                <a:extLst>
                  <a:ext uri="{FF2B5EF4-FFF2-40B4-BE49-F238E27FC236}">
                    <a16:creationId xmlns:a16="http://schemas.microsoft.com/office/drawing/2014/main" id="{97478D61-3EDE-4984-BD4F-2F966C708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2690"/>
                <a:ext cx="113" cy="65"/>
              </a:xfrm>
              <a:custGeom>
                <a:avLst/>
                <a:gdLst>
                  <a:gd name="T0" fmla="*/ 103 w 118"/>
                  <a:gd name="T1" fmla="*/ 50 h 67"/>
                  <a:gd name="T2" fmla="*/ 78 w 118"/>
                  <a:gd name="T3" fmla="*/ 42 h 67"/>
                  <a:gd name="T4" fmla="*/ 45 w 118"/>
                  <a:gd name="T5" fmla="*/ 30 h 67"/>
                  <a:gd name="T6" fmla="*/ 24 w 118"/>
                  <a:gd name="T7" fmla="*/ 19 h 67"/>
                  <a:gd name="T8" fmla="*/ 0 w 118"/>
                  <a:gd name="T9" fmla="*/ 0 h 67"/>
                  <a:gd name="T10" fmla="*/ 19 w 118"/>
                  <a:gd name="T11" fmla="*/ 26 h 67"/>
                  <a:gd name="T12" fmla="*/ 28 w 118"/>
                  <a:gd name="T13" fmla="*/ 43 h 67"/>
                  <a:gd name="T14" fmla="*/ 33 w 118"/>
                  <a:gd name="T15" fmla="*/ 56 h 67"/>
                  <a:gd name="T16" fmla="*/ 72 w 118"/>
                  <a:gd name="T17" fmla="*/ 55 h 67"/>
                  <a:gd name="T18" fmla="*/ 103 w 118"/>
                  <a:gd name="T19" fmla="*/ 55 h 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" h="67">
                    <a:moveTo>
                      <a:pt x="118" y="56"/>
                    </a:moveTo>
                    <a:cubicBezTo>
                      <a:pt x="111" y="57"/>
                      <a:pt x="97" y="48"/>
                      <a:pt x="89" y="45"/>
                    </a:cubicBezTo>
                    <a:cubicBezTo>
                      <a:pt x="77" y="42"/>
                      <a:pt x="62" y="39"/>
                      <a:pt x="51" y="33"/>
                    </a:cubicBezTo>
                    <a:cubicBezTo>
                      <a:pt x="39" y="26"/>
                      <a:pt x="38" y="31"/>
                      <a:pt x="27" y="22"/>
                    </a:cubicBezTo>
                    <a:cubicBezTo>
                      <a:pt x="16" y="12"/>
                      <a:pt x="8" y="12"/>
                      <a:pt x="0" y="0"/>
                    </a:cubicBezTo>
                    <a:cubicBezTo>
                      <a:pt x="10" y="15"/>
                      <a:pt x="18" y="23"/>
                      <a:pt x="22" y="29"/>
                    </a:cubicBezTo>
                    <a:cubicBezTo>
                      <a:pt x="26" y="36"/>
                      <a:pt x="29" y="38"/>
                      <a:pt x="31" y="46"/>
                    </a:cubicBezTo>
                    <a:cubicBezTo>
                      <a:pt x="34" y="53"/>
                      <a:pt x="31" y="59"/>
                      <a:pt x="38" y="62"/>
                    </a:cubicBezTo>
                    <a:cubicBezTo>
                      <a:pt x="50" y="67"/>
                      <a:pt x="69" y="62"/>
                      <a:pt x="81" y="61"/>
                    </a:cubicBezTo>
                    <a:cubicBezTo>
                      <a:pt x="94" y="59"/>
                      <a:pt x="105" y="61"/>
                      <a:pt x="118" y="61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8" name="Freeform 232">
                <a:extLst>
                  <a:ext uri="{FF2B5EF4-FFF2-40B4-BE49-F238E27FC236}">
                    <a16:creationId xmlns:a16="http://schemas.microsoft.com/office/drawing/2014/main" id="{EE29D5F2-1F93-46D2-AD5C-7AF2D0D91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757"/>
                <a:ext cx="109" cy="35"/>
              </a:xfrm>
              <a:custGeom>
                <a:avLst/>
                <a:gdLst>
                  <a:gd name="T0" fmla="*/ 99 w 114"/>
                  <a:gd name="T1" fmla="*/ 18 h 36"/>
                  <a:gd name="T2" fmla="*/ 85 w 114"/>
                  <a:gd name="T3" fmla="*/ 3 h 36"/>
                  <a:gd name="T4" fmla="*/ 60 w 114"/>
                  <a:gd name="T5" fmla="*/ 6 h 36"/>
                  <a:gd name="T6" fmla="*/ 30 w 114"/>
                  <a:gd name="T7" fmla="*/ 12 h 36"/>
                  <a:gd name="T8" fmla="*/ 0 w 114"/>
                  <a:gd name="T9" fmla="*/ 7 h 36"/>
                  <a:gd name="T10" fmla="*/ 57 w 114"/>
                  <a:gd name="T11" fmla="*/ 26 h 36"/>
                  <a:gd name="T12" fmla="*/ 79 w 114"/>
                  <a:gd name="T13" fmla="*/ 18 h 36"/>
                  <a:gd name="T14" fmla="*/ 98 w 114"/>
                  <a:gd name="T15" fmla="*/ 18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4" h="36">
                    <a:moveTo>
                      <a:pt x="114" y="18"/>
                    </a:moveTo>
                    <a:cubicBezTo>
                      <a:pt x="108" y="13"/>
                      <a:pt x="105" y="6"/>
                      <a:pt x="97" y="3"/>
                    </a:cubicBezTo>
                    <a:cubicBezTo>
                      <a:pt x="87" y="0"/>
                      <a:pt x="78" y="4"/>
                      <a:pt x="69" y="6"/>
                    </a:cubicBezTo>
                    <a:cubicBezTo>
                      <a:pt x="57" y="9"/>
                      <a:pt x="46" y="13"/>
                      <a:pt x="33" y="12"/>
                    </a:cubicBezTo>
                    <a:cubicBezTo>
                      <a:pt x="22" y="11"/>
                      <a:pt x="11" y="8"/>
                      <a:pt x="0" y="7"/>
                    </a:cubicBezTo>
                    <a:cubicBezTo>
                      <a:pt x="23" y="21"/>
                      <a:pt x="38" y="36"/>
                      <a:pt x="66" y="29"/>
                    </a:cubicBezTo>
                    <a:cubicBezTo>
                      <a:pt x="75" y="27"/>
                      <a:pt x="82" y="22"/>
                      <a:pt x="91" y="19"/>
                    </a:cubicBezTo>
                    <a:cubicBezTo>
                      <a:pt x="98" y="17"/>
                      <a:pt x="105" y="18"/>
                      <a:pt x="113" y="18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9" name="Freeform 233">
                <a:extLst>
                  <a:ext uri="{FF2B5EF4-FFF2-40B4-BE49-F238E27FC236}">
                    <a16:creationId xmlns:a16="http://schemas.microsoft.com/office/drawing/2014/main" id="{811876D2-2C8B-4C62-8AA3-0EF77D2CC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2725"/>
                <a:ext cx="80" cy="105"/>
              </a:xfrm>
              <a:custGeom>
                <a:avLst/>
                <a:gdLst>
                  <a:gd name="T0" fmla="*/ 74 w 83"/>
                  <a:gd name="T1" fmla="*/ 2 h 110"/>
                  <a:gd name="T2" fmla="*/ 63 w 83"/>
                  <a:gd name="T3" fmla="*/ 11 h 110"/>
                  <a:gd name="T4" fmla="*/ 40 w 83"/>
                  <a:gd name="T5" fmla="*/ 20 h 110"/>
                  <a:gd name="T6" fmla="*/ 13 w 83"/>
                  <a:gd name="T7" fmla="*/ 38 h 110"/>
                  <a:gd name="T8" fmla="*/ 7 w 83"/>
                  <a:gd name="T9" fmla="*/ 68 h 110"/>
                  <a:gd name="T10" fmla="*/ 1 w 83"/>
                  <a:gd name="T11" fmla="*/ 95 h 110"/>
                  <a:gd name="T12" fmla="*/ 48 w 83"/>
                  <a:gd name="T13" fmla="*/ 50 h 110"/>
                  <a:gd name="T14" fmla="*/ 70 w 83"/>
                  <a:gd name="T15" fmla="*/ 0 h 1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3" h="110">
                    <a:moveTo>
                      <a:pt x="83" y="2"/>
                    </a:moveTo>
                    <a:cubicBezTo>
                      <a:pt x="80" y="1"/>
                      <a:pt x="73" y="10"/>
                      <a:pt x="69" y="12"/>
                    </a:cubicBezTo>
                    <a:cubicBezTo>
                      <a:pt x="62" y="17"/>
                      <a:pt x="53" y="20"/>
                      <a:pt x="45" y="23"/>
                    </a:cubicBezTo>
                    <a:cubicBezTo>
                      <a:pt x="32" y="28"/>
                      <a:pt x="20" y="32"/>
                      <a:pt x="13" y="44"/>
                    </a:cubicBezTo>
                    <a:cubicBezTo>
                      <a:pt x="6" y="55"/>
                      <a:pt x="8" y="66"/>
                      <a:pt x="7" y="78"/>
                    </a:cubicBezTo>
                    <a:cubicBezTo>
                      <a:pt x="6" y="88"/>
                      <a:pt x="0" y="99"/>
                      <a:pt x="1" y="110"/>
                    </a:cubicBezTo>
                    <a:cubicBezTo>
                      <a:pt x="24" y="102"/>
                      <a:pt x="41" y="76"/>
                      <a:pt x="54" y="57"/>
                    </a:cubicBezTo>
                    <a:cubicBezTo>
                      <a:pt x="64" y="41"/>
                      <a:pt x="77" y="19"/>
                      <a:pt x="79" y="0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0" name="Freeform 234">
                <a:extLst>
                  <a:ext uri="{FF2B5EF4-FFF2-40B4-BE49-F238E27FC236}">
                    <a16:creationId xmlns:a16="http://schemas.microsoft.com/office/drawing/2014/main" id="{6316CAB5-086A-46C8-8463-E0260D64D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744"/>
                <a:ext cx="53" cy="71"/>
              </a:xfrm>
              <a:custGeom>
                <a:avLst/>
                <a:gdLst>
                  <a:gd name="T0" fmla="*/ 47 w 56"/>
                  <a:gd name="T1" fmla="*/ 0 h 74"/>
                  <a:gd name="T2" fmla="*/ 11 w 56"/>
                  <a:gd name="T3" fmla="*/ 20 h 74"/>
                  <a:gd name="T4" fmla="*/ 0 w 56"/>
                  <a:gd name="T5" fmla="*/ 65 h 74"/>
                  <a:gd name="T6" fmla="*/ 22 w 56"/>
                  <a:gd name="T7" fmla="*/ 21 h 74"/>
                  <a:gd name="T8" fmla="*/ 44 w 56"/>
                  <a:gd name="T9" fmla="*/ 1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74">
                    <a:moveTo>
                      <a:pt x="56" y="0"/>
                    </a:moveTo>
                    <a:cubicBezTo>
                      <a:pt x="43" y="10"/>
                      <a:pt x="26" y="11"/>
                      <a:pt x="14" y="23"/>
                    </a:cubicBezTo>
                    <a:cubicBezTo>
                      <a:pt x="0" y="37"/>
                      <a:pt x="5" y="57"/>
                      <a:pt x="0" y="74"/>
                    </a:cubicBezTo>
                    <a:cubicBezTo>
                      <a:pt x="9" y="56"/>
                      <a:pt x="10" y="38"/>
                      <a:pt x="25" y="24"/>
                    </a:cubicBezTo>
                    <a:cubicBezTo>
                      <a:pt x="33" y="15"/>
                      <a:pt x="42" y="7"/>
                      <a:pt x="52" y="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1" name="Freeform 235">
                <a:extLst>
                  <a:ext uri="{FF2B5EF4-FFF2-40B4-BE49-F238E27FC236}">
                    <a16:creationId xmlns:a16="http://schemas.microsoft.com/office/drawing/2014/main" id="{FBF93DB1-23DB-4B90-9C35-B0F14F783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2705"/>
                <a:ext cx="59" cy="38"/>
              </a:xfrm>
              <a:custGeom>
                <a:avLst/>
                <a:gdLst>
                  <a:gd name="T0" fmla="*/ 0 w 61"/>
                  <a:gd name="T1" fmla="*/ 0 h 40"/>
                  <a:gd name="T2" fmla="*/ 26 w 61"/>
                  <a:gd name="T3" fmla="*/ 22 h 40"/>
                  <a:gd name="T4" fmla="*/ 42 w 61"/>
                  <a:gd name="T5" fmla="*/ 29 h 40"/>
                  <a:gd name="T6" fmla="*/ 55 w 61"/>
                  <a:gd name="T7" fmla="*/ 34 h 40"/>
                  <a:gd name="T8" fmla="*/ 22 w 61"/>
                  <a:gd name="T9" fmla="*/ 22 h 40"/>
                  <a:gd name="T10" fmla="*/ 4 w 61"/>
                  <a:gd name="T11" fmla="*/ 6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40">
                    <a:moveTo>
                      <a:pt x="0" y="0"/>
                    </a:moveTo>
                    <a:cubicBezTo>
                      <a:pt x="4" y="8"/>
                      <a:pt x="22" y="19"/>
                      <a:pt x="29" y="25"/>
                    </a:cubicBezTo>
                    <a:cubicBezTo>
                      <a:pt x="34" y="29"/>
                      <a:pt x="39" y="32"/>
                      <a:pt x="45" y="34"/>
                    </a:cubicBezTo>
                    <a:cubicBezTo>
                      <a:pt x="50" y="36"/>
                      <a:pt x="58" y="36"/>
                      <a:pt x="61" y="40"/>
                    </a:cubicBezTo>
                    <a:cubicBezTo>
                      <a:pt x="51" y="34"/>
                      <a:pt x="36" y="33"/>
                      <a:pt x="25" y="25"/>
                    </a:cubicBezTo>
                    <a:cubicBezTo>
                      <a:pt x="18" y="20"/>
                      <a:pt x="10" y="12"/>
                      <a:pt x="4" y="6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2" name="Freeform 236">
                <a:extLst>
                  <a:ext uri="{FF2B5EF4-FFF2-40B4-BE49-F238E27FC236}">
                    <a16:creationId xmlns:a16="http://schemas.microsoft.com/office/drawing/2014/main" id="{A64F8D47-206C-4C2D-8916-CC4E6B1A5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2792"/>
                <a:ext cx="58" cy="38"/>
              </a:xfrm>
              <a:custGeom>
                <a:avLst/>
                <a:gdLst>
                  <a:gd name="T0" fmla="*/ 47 w 60"/>
                  <a:gd name="T1" fmla="*/ 8 h 40"/>
                  <a:gd name="T2" fmla="*/ 12 w 60"/>
                  <a:gd name="T3" fmla="*/ 27 h 40"/>
                  <a:gd name="T4" fmla="*/ 20 w 60"/>
                  <a:gd name="T5" fmla="*/ 28 h 40"/>
                  <a:gd name="T6" fmla="*/ 30 w 60"/>
                  <a:gd name="T7" fmla="*/ 15 h 40"/>
                  <a:gd name="T8" fmla="*/ 44 w 60"/>
                  <a:gd name="T9" fmla="*/ 13 h 40"/>
                  <a:gd name="T10" fmla="*/ 46 w 60"/>
                  <a:gd name="T11" fmla="*/ 8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40">
                    <a:moveTo>
                      <a:pt x="53" y="8"/>
                    </a:moveTo>
                    <a:cubicBezTo>
                      <a:pt x="36" y="0"/>
                      <a:pt x="0" y="3"/>
                      <a:pt x="12" y="30"/>
                    </a:cubicBezTo>
                    <a:cubicBezTo>
                      <a:pt x="16" y="38"/>
                      <a:pt x="19" y="40"/>
                      <a:pt x="23" y="33"/>
                    </a:cubicBezTo>
                    <a:cubicBezTo>
                      <a:pt x="26" y="27"/>
                      <a:pt x="25" y="21"/>
                      <a:pt x="33" y="18"/>
                    </a:cubicBezTo>
                    <a:cubicBezTo>
                      <a:pt x="38" y="16"/>
                      <a:pt x="44" y="18"/>
                      <a:pt x="50" y="16"/>
                    </a:cubicBezTo>
                    <a:cubicBezTo>
                      <a:pt x="54" y="15"/>
                      <a:pt x="60" y="9"/>
                      <a:pt x="52" y="8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3" name="Freeform 237">
                <a:extLst>
                  <a:ext uri="{FF2B5EF4-FFF2-40B4-BE49-F238E27FC236}">
                    <a16:creationId xmlns:a16="http://schemas.microsoft.com/office/drawing/2014/main" id="{172AAFBC-A7D0-440D-BB31-A5C2B486D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796"/>
                <a:ext cx="52" cy="33"/>
              </a:xfrm>
              <a:custGeom>
                <a:avLst/>
                <a:gdLst>
                  <a:gd name="T0" fmla="*/ 13 w 54"/>
                  <a:gd name="T1" fmla="*/ 16 h 35"/>
                  <a:gd name="T2" fmla="*/ 35 w 54"/>
                  <a:gd name="T3" fmla="*/ 19 h 35"/>
                  <a:gd name="T4" fmla="*/ 43 w 54"/>
                  <a:gd name="T5" fmla="*/ 25 h 35"/>
                  <a:gd name="T6" fmla="*/ 48 w 54"/>
                  <a:gd name="T7" fmla="*/ 10 h 35"/>
                  <a:gd name="T8" fmla="*/ 26 w 54"/>
                  <a:gd name="T9" fmla="*/ 4 h 35"/>
                  <a:gd name="T10" fmla="*/ 11 w 54"/>
                  <a:gd name="T11" fmla="*/ 15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35">
                    <a:moveTo>
                      <a:pt x="13" y="19"/>
                    </a:moveTo>
                    <a:cubicBezTo>
                      <a:pt x="20" y="12"/>
                      <a:pt x="33" y="14"/>
                      <a:pt x="38" y="22"/>
                    </a:cubicBezTo>
                    <a:cubicBezTo>
                      <a:pt x="41" y="26"/>
                      <a:pt x="42" y="35"/>
                      <a:pt x="49" y="30"/>
                    </a:cubicBezTo>
                    <a:cubicBezTo>
                      <a:pt x="52" y="27"/>
                      <a:pt x="54" y="16"/>
                      <a:pt x="54" y="13"/>
                    </a:cubicBezTo>
                    <a:cubicBezTo>
                      <a:pt x="53" y="0"/>
                      <a:pt x="39" y="2"/>
                      <a:pt x="29" y="4"/>
                    </a:cubicBezTo>
                    <a:cubicBezTo>
                      <a:pt x="25" y="4"/>
                      <a:pt x="0" y="14"/>
                      <a:pt x="11" y="18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4" name="Freeform 238">
                <a:extLst>
                  <a:ext uri="{FF2B5EF4-FFF2-40B4-BE49-F238E27FC236}">
                    <a16:creationId xmlns:a16="http://schemas.microsoft.com/office/drawing/2014/main" id="{CDE1D3AD-5880-41DE-A23D-2467D4F3D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682"/>
                <a:ext cx="61" cy="62"/>
              </a:xfrm>
              <a:custGeom>
                <a:avLst/>
                <a:gdLst>
                  <a:gd name="T0" fmla="*/ 52 w 64"/>
                  <a:gd name="T1" fmla="*/ 8 h 65"/>
                  <a:gd name="T2" fmla="*/ 39 w 64"/>
                  <a:gd name="T3" fmla="*/ 14 h 65"/>
                  <a:gd name="T4" fmla="*/ 28 w 64"/>
                  <a:gd name="T5" fmla="*/ 29 h 65"/>
                  <a:gd name="T6" fmla="*/ 10 w 64"/>
                  <a:gd name="T7" fmla="*/ 41 h 65"/>
                  <a:gd name="T8" fmla="*/ 0 w 64"/>
                  <a:gd name="T9" fmla="*/ 56 h 65"/>
                  <a:gd name="T10" fmla="*/ 16 w 64"/>
                  <a:gd name="T11" fmla="*/ 44 h 65"/>
                  <a:gd name="T12" fmla="*/ 31 w 64"/>
                  <a:gd name="T13" fmla="*/ 31 h 65"/>
                  <a:gd name="T14" fmla="*/ 55 w 64"/>
                  <a:gd name="T15" fmla="*/ 10 h 65"/>
                  <a:gd name="T16" fmla="*/ 52 w 64"/>
                  <a:gd name="T17" fmla="*/ 8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65">
                    <a:moveTo>
                      <a:pt x="61" y="8"/>
                    </a:moveTo>
                    <a:cubicBezTo>
                      <a:pt x="60" y="0"/>
                      <a:pt x="47" y="15"/>
                      <a:pt x="45" y="17"/>
                    </a:cubicBezTo>
                    <a:cubicBezTo>
                      <a:pt x="40" y="23"/>
                      <a:pt x="37" y="28"/>
                      <a:pt x="31" y="33"/>
                    </a:cubicBezTo>
                    <a:cubicBezTo>
                      <a:pt x="25" y="38"/>
                      <a:pt x="18" y="42"/>
                      <a:pt x="12" y="47"/>
                    </a:cubicBezTo>
                    <a:cubicBezTo>
                      <a:pt x="7" y="52"/>
                      <a:pt x="4" y="58"/>
                      <a:pt x="0" y="65"/>
                    </a:cubicBezTo>
                    <a:cubicBezTo>
                      <a:pt x="4" y="59"/>
                      <a:pt x="13" y="54"/>
                      <a:pt x="19" y="50"/>
                    </a:cubicBezTo>
                    <a:cubicBezTo>
                      <a:pt x="25" y="45"/>
                      <a:pt x="32" y="43"/>
                      <a:pt x="37" y="36"/>
                    </a:cubicBezTo>
                    <a:cubicBezTo>
                      <a:pt x="42" y="30"/>
                      <a:pt x="53" y="8"/>
                      <a:pt x="64" y="12"/>
                    </a:cubicBezTo>
                    <a:cubicBezTo>
                      <a:pt x="63" y="10"/>
                      <a:pt x="62" y="9"/>
                      <a:pt x="61" y="8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5" name="Freeform 239">
                <a:extLst>
                  <a:ext uri="{FF2B5EF4-FFF2-40B4-BE49-F238E27FC236}">
                    <a16:creationId xmlns:a16="http://schemas.microsoft.com/office/drawing/2014/main" id="{64DA9584-75EF-43AC-A1B8-7D83583EE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670"/>
                <a:ext cx="53" cy="59"/>
              </a:xfrm>
              <a:custGeom>
                <a:avLst/>
                <a:gdLst>
                  <a:gd name="T0" fmla="*/ 49 w 55"/>
                  <a:gd name="T1" fmla="*/ 0 h 61"/>
                  <a:gd name="T2" fmla="*/ 17 w 55"/>
                  <a:gd name="T3" fmla="*/ 22 h 61"/>
                  <a:gd name="T4" fmla="*/ 11 w 55"/>
                  <a:gd name="T5" fmla="*/ 55 h 61"/>
                  <a:gd name="T6" fmla="*/ 13 w 55"/>
                  <a:gd name="T7" fmla="*/ 37 h 61"/>
                  <a:gd name="T8" fmla="*/ 25 w 55"/>
                  <a:gd name="T9" fmla="*/ 18 h 61"/>
                  <a:gd name="T10" fmla="*/ 48 w 55"/>
                  <a:gd name="T11" fmla="*/ 1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61">
                    <a:moveTo>
                      <a:pt x="55" y="0"/>
                    </a:moveTo>
                    <a:cubicBezTo>
                      <a:pt x="41" y="4"/>
                      <a:pt x="29" y="14"/>
                      <a:pt x="20" y="25"/>
                    </a:cubicBezTo>
                    <a:cubicBezTo>
                      <a:pt x="15" y="31"/>
                      <a:pt x="0" y="56"/>
                      <a:pt x="11" y="61"/>
                    </a:cubicBezTo>
                    <a:cubicBezTo>
                      <a:pt x="8" y="53"/>
                      <a:pt x="12" y="47"/>
                      <a:pt x="16" y="40"/>
                    </a:cubicBezTo>
                    <a:cubicBezTo>
                      <a:pt x="19" y="34"/>
                      <a:pt x="22" y="26"/>
                      <a:pt x="28" y="21"/>
                    </a:cubicBezTo>
                    <a:cubicBezTo>
                      <a:pt x="34" y="15"/>
                      <a:pt x="45" y="4"/>
                      <a:pt x="54" y="1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6" name="Freeform 240">
                <a:extLst>
                  <a:ext uri="{FF2B5EF4-FFF2-40B4-BE49-F238E27FC236}">
                    <a16:creationId xmlns:a16="http://schemas.microsoft.com/office/drawing/2014/main" id="{922D7A32-AED9-4FCF-BA69-BD5929BDB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611"/>
                <a:ext cx="53" cy="79"/>
              </a:xfrm>
              <a:custGeom>
                <a:avLst/>
                <a:gdLst>
                  <a:gd name="T0" fmla="*/ 49 w 55"/>
                  <a:gd name="T1" fmla="*/ 0 h 83"/>
                  <a:gd name="T2" fmla="*/ 36 w 55"/>
                  <a:gd name="T3" fmla="*/ 20 h 83"/>
                  <a:gd name="T4" fmla="*/ 15 w 55"/>
                  <a:gd name="T5" fmla="*/ 37 h 83"/>
                  <a:gd name="T6" fmla="*/ 5 w 55"/>
                  <a:gd name="T7" fmla="*/ 55 h 83"/>
                  <a:gd name="T8" fmla="*/ 0 w 55"/>
                  <a:gd name="T9" fmla="*/ 71 h 83"/>
                  <a:gd name="T10" fmla="*/ 25 w 55"/>
                  <a:gd name="T11" fmla="*/ 30 h 83"/>
                  <a:gd name="T12" fmla="*/ 40 w 55"/>
                  <a:gd name="T13" fmla="*/ 17 h 83"/>
                  <a:gd name="T14" fmla="*/ 47 w 55"/>
                  <a:gd name="T15" fmla="*/ 3 h 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83">
                    <a:moveTo>
                      <a:pt x="55" y="0"/>
                    </a:moveTo>
                    <a:cubicBezTo>
                      <a:pt x="50" y="7"/>
                      <a:pt x="46" y="17"/>
                      <a:pt x="39" y="23"/>
                    </a:cubicBezTo>
                    <a:cubicBezTo>
                      <a:pt x="31" y="30"/>
                      <a:pt x="23" y="35"/>
                      <a:pt x="18" y="43"/>
                    </a:cubicBezTo>
                    <a:cubicBezTo>
                      <a:pt x="13" y="50"/>
                      <a:pt x="8" y="57"/>
                      <a:pt x="5" y="64"/>
                    </a:cubicBezTo>
                    <a:cubicBezTo>
                      <a:pt x="3" y="70"/>
                      <a:pt x="3" y="78"/>
                      <a:pt x="0" y="83"/>
                    </a:cubicBezTo>
                    <a:cubicBezTo>
                      <a:pt x="7" y="67"/>
                      <a:pt x="16" y="48"/>
                      <a:pt x="28" y="36"/>
                    </a:cubicBezTo>
                    <a:cubicBezTo>
                      <a:pt x="34" y="30"/>
                      <a:pt x="41" y="26"/>
                      <a:pt x="45" y="20"/>
                    </a:cubicBezTo>
                    <a:cubicBezTo>
                      <a:pt x="49" y="15"/>
                      <a:pt x="50" y="8"/>
                      <a:pt x="53" y="3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7" name="Freeform 241">
                <a:extLst>
                  <a:ext uri="{FF2B5EF4-FFF2-40B4-BE49-F238E27FC236}">
                    <a16:creationId xmlns:a16="http://schemas.microsoft.com/office/drawing/2014/main" id="{EFB9DCAF-FD8E-4F5B-B162-C3286B421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574"/>
                <a:ext cx="15" cy="77"/>
              </a:xfrm>
              <a:custGeom>
                <a:avLst/>
                <a:gdLst>
                  <a:gd name="T0" fmla="*/ 13 w 16"/>
                  <a:gd name="T1" fmla="*/ 0 h 80"/>
                  <a:gd name="T2" fmla="*/ 9 w 16"/>
                  <a:gd name="T3" fmla="*/ 14 h 80"/>
                  <a:gd name="T4" fmla="*/ 8 w 16"/>
                  <a:gd name="T5" fmla="*/ 32 h 80"/>
                  <a:gd name="T6" fmla="*/ 5 w 16"/>
                  <a:gd name="T7" fmla="*/ 52 h 80"/>
                  <a:gd name="T8" fmla="*/ 0 w 16"/>
                  <a:gd name="T9" fmla="*/ 71 h 80"/>
                  <a:gd name="T10" fmla="*/ 8 w 16"/>
                  <a:gd name="T11" fmla="*/ 30 h 80"/>
                  <a:gd name="T12" fmla="*/ 12 w 16"/>
                  <a:gd name="T13" fmla="*/ 2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80">
                    <a:moveTo>
                      <a:pt x="16" y="0"/>
                    </a:moveTo>
                    <a:cubicBezTo>
                      <a:pt x="14" y="6"/>
                      <a:pt x="14" y="11"/>
                      <a:pt x="12" y="17"/>
                    </a:cubicBezTo>
                    <a:cubicBezTo>
                      <a:pt x="11" y="23"/>
                      <a:pt x="8" y="28"/>
                      <a:pt x="8" y="35"/>
                    </a:cubicBezTo>
                    <a:cubicBezTo>
                      <a:pt x="8" y="43"/>
                      <a:pt x="7" y="50"/>
                      <a:pt x="5" y="58"/>
                    </a:cubicBezTo>
                    <a:cubicBezTo>
                      <a:pt x="3" y="65"/>
                      <a:pt x="0" y="73"/>
                      <a:pt x="0" y="80"/>
                    </a:cubicBezTo>
                    <a:cubicBezTo>
                      <a:pt x="9" y="66"/>
                      <a:pt x="8" y="49"/>
                      <a:pt x="10" y="33"/>
                    </a:cubicBezTo>
                    <a:cubicBezTo>
                      <a:pt x="11" y="23"/>
                      <a:pt x="15" y="13"/>
                      <a:pt x="15" y="2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8" name="Freeform 242">
                <a:extLst>
                  <a:ext uri="{FF2B5EF4-FFF2-40B4-BE49-F238E27FC236}">
                    <a16:creationId xmlns:a16="http://schemas.microsoft.com/office/drawing/2014/main" id="{1774615B-4793-4207-8088-A209A4A02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2681"/>
                <a:ext cx="12" cy="52"/>
              </a:xfrm>
              <a:custGeom>
                <a:avLst/>
                <a:gdLst>
                  <a:gd name="T0" fmla="*/ 4 w 12"/>
                  <a:gd name="T1" fmla="*/ 0 h 55"/>
                  <a:gd name="T2" fmla="*/ 2 w 12"/>
                  <a:gd name="T3" fmla="*/ 22 h 55"/>
                  <a:gd name="T4" fmla="*/ 12 w 12"/>
                  <a:gd name="T5" fmla="*/ 46 h 55"/>
                  <a:gd name="T6" fmla="*/ 5 w 12"/>
                  <a:gd name="T7" fmla="*/ 19 h 55"/>
                  <a:gd name="T8" fmla="*/ 3 w 12"/>
                  <a:gd name="T9" fmla="*/ 4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55">
                    <a:moveTo>
                      <a:pt x="4" y="0"/>
                    </a:moveTo>
                    <a:cubicBezTo>
                      <a:pt x="2" y="8"/>
                      <a:pt x="0" y="17"/>
                      <a:pt x="2" y="25"/>
                    </a:cubicBezTo>
                    <a:cubicBezTo>
                      <a:pt x="5" y="34"/>
                      <a:pt x="7" y="46"/>
                      <a:pt x="12" y="55"/>
                    </a:cubicBezTo>
                    <a:cubicBezTo>
                      <a:pt x="7" y="46"/>
                      <a:pt x="6" y="33"/>
                      <a:pt x="5" y="22"/>
                    </a:cubicBezTo>
                    <a:cubicBezTo>
                      <a:pt x="4" y="16"/>
                      <a:pt x="3" y="10"/>
                      <a:pt x="3" y="4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9" name="Freeform 243">
                <a:extLst>
                  <a:ext uri="{FF2B5EF4-FFF2-40B4-BE49-F238E27FC236}">
                    <a16:creationId xmlns:a16="http://schemas.microsoft.com/office/drawing/2014/main" id="{B0164C05-58B3-43F8-9773-797A0D4F6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608"/>
                <a:ext cx="17" cy="55"/>
              </a:xfrm>
              <a:custGeom>
                <a:avLst/>
                <a:gdLst>
                  <a:gd name="T0" fmla="*/ 2 w 18"/>
                  <a:gd name="T1" fmla="*/ 0 h 58"/>
                  <a:gd name="T2" fmla="*/ 1 w 18"/>
                  <a:gd name="T3" fmla="*/ 13 h 58"/>
                  <a:gd name="T4" fmla="*/ 1 w 18"/>
                  <a:gd name="T5" fmla="*/ 27 h 58"/>
                  <a:gd name="T6" fmla="*/ 15 w 18"/>
                  <a:gd name="T7" fmla="*/ 49 h 58"/>
                  <a:gd name="T8" fmla="*/ 2 w 18"/>
                  <a:gd name="T9" fmla="*/ 26 h 58"/>
                  <a:gd name="T10" fmla="*/ 2 w 18"/>
                  <a:gd name="T11" fmla="*/ 12 h 58"/>
                  <a:gd name="T12" fmla="*/ 1 w 18"/>
                  <a:gd name="T13" fmla="*/ 2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58">
                    <a:moveTo>
                      <a:pt x="2" y="0"/>
                    </a:moveTo>
                    <a:cubicBezTo>
                      <a:pt x="0" y="4"/>
                      <a:pt x="1" y="10"/>
                      <a:pt x="1" y="16"/>
                    </a:cubicBezTo>
                    <a:cubicBezTo>
                      <a:pt x="1" y="21"/>
                      <a:pt x="0" y="27"/>
                      <a:pt x="1" y="32"/>
                    </a:cubicBezTo>
                    <a:cubicBezTo>
                      <a:pt x="3" y="42"/>
                      <a:pt x="10" y="53"/>
                      <a:pt x="18" y="58"/>
                    </a:cubicBezTo>
                    <a:cubicBezTo>
                      <a:pt x="10" y="53"/>
                      <a:pt x="3" y="39"/>
                      <a:pt x="2" y="30"/>
                    </a:cubicBezTo>
                    <a:cubicBezTo>
                      <a:pt x="1" y="25"/>
                      <a:pt x="2" y="20"/>
                      <a:pt x="2" y="15"/>
                    </a:cubicBezTo>
                    <a:cubicBezTo>
                      <a:pt x="1" y="10"/>
                      <a:pt x="1" y="6"/>
                      <a:pt x="1" y="2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0" name="Freeform 244">
                <a:extLst>
                  <a:ext uri="{FF2B5EF4-FFF2-40B4-BE49-F238E27FC236}">
                    <a16:creationId xmlns:a16="http://schemas.microsoft.com/office/drawing/2014/main" id="{008A5D66-F121-462C-B5B7-53AC1C5C2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" y="2587"/>
                <a:ext cx="27" cy="51"/>
              </a:xfrm>
              <a:custGeom>
                <a:avLst/>
                <a:gdLst>
                  <a:gd name="T0" fmla="*/ 1 w 28"/>
                  <a:gd name="T1" fmla="*/ 0 h 54"/>
                  <a:gd name="T2" fmla="*/ 5 w 28"/>
                  <a:gd name="T3" fmla="*/ 26 h 54"/>
                  <a:gd name="T4" fmla="*/ 25 w 28"/>
                  <a:gd name="T5" fmla="*/ 45 h 54"/>
                  <a:gd name="T6" fmla="*/ 6 w 28"/>
                  <a:gd name="T7" fmla="*/ 17 h 54"/>
                  <a:gd name="T8" fmla="*/ 1 w 28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54">
                    <a:moveTo>
                      <a:pt x="1" y="0"/>
                    </a:moveTo>
                    <a:cubicBezTo>
                      <a:pt x="1" y="10"/>
                      <a:pt x="0" y="22"/>
                      <a:pt x="5" y="31"/>
                    </a:cubicBezTo>
                    <a:cubicBezTo>
                      <a:pt x="10" y="40"/>
                      <a:pt x="22" y="46"/>
                      <a:pt x="28" y="54"/>
                    </a:cubicBezTo>
                    <a:cubicBezTo>
                      <a:pt x="18" y="45"/>
                      <a:pt x="12" y="32"/>
                      <a:pt x="6" y="20"/>
                    </a:cubicBezTo>
                    <a:cubicBezTo>
                      <a:pt x="3" y="14"/>
                      <a:pt x="3" y="7"/>
                      <a:pt x="1" y="0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1" name="Freeform 245">
                <a:extLst>
                  <a:ext uri="{FF2B5EF4-FFF2-40B4-BE49-F238E27FC236}">
                    <a16:creationId xmlns:a16="http://schemas.microsoft.com/office/drawing/2014/main" id="{62580400-3CBE-4185-8FCA-4E9C5DA00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2646"/>
                <a:ext cx="18" cy="30"/>
              </a:xfrm>
              <a:custGeom>
                <a:avLst/>
                <a:gdLst>
                  <a:gd name="T0" fmla="*/ 5 w 19"/>
                  <a:gd name="T1" fmla="*/ 0 h 31"/>
                  <a:gd name="T2" fmla="*/ 0 w 19"/>
                  <a:gd name="T3" fmla="*/ 16 h 31"/>
                  <a:gd name="T4" fmla="*/ 6 w 19"/>
                  <a:gd name="T5" fmla="*/ 22 h 31"/>
                  <a:gd name="T6" fmla="*/ 16 w 19"/>
                  <a:gd name="T7" fmla="*/ 28 h 31"/>
                  <a:gd name="T8" fmla="*/ 5 w 19"/>
                  <a:gd name="T9" fmla="*/ 15 h 31"/>
                  <a:gd name="T10" fmla="*/ 4 w 19"/>
                  <a:gd name="T11" fmla="*/ 2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31">
                    <a:moveTo>
                      <a:pt x="5" y="0"/>
                    </a:moveTo>
                    <a:cubicBezTo>
                      <a:pt x="0" y="2"/>
                      <a:pt x="0" y="14"/>
                      <a:pt x="0" y="19"/>
                    </a:cubicBezTo>
                    <a:cubicBezTo>
                      <a:pt x="1" y="23"/>
                      <a:pt x="3" y="23"/>
                      <a:pt x="6" y="25"/>
                    </a:cubicBezTo>
                    <a:cubicBezTo>
                      <a:pt x="11" y="27"/>
                      <a:pt x="15" y="30"/>
                      <a:pt x="19" y="31"/>
                    </a:cubicBezTo>
                    <a:cubicBezTo>
                      <a:pt x="15" y="26"/>
                      <a:pt x="8" y="23"/>
                      <a:pt x="5" y="16"/>
                    </a:cubicBezTo>
                    <a:cubicBezTo>
                      <a:pt x="4" y="12"/>
                      <a:pt x="4" y="5"/>
                      <a:pt x="4" y="2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2" name="Freeform 246">
                <a:extLst>
                  <a:ext uri="{FF2B5EF4-FFF2-40B4-BE49-F238E27FC236}">
                    <a16:creationId xmlns:a16="http://schemas.microsoft.com/office/drawing/2014/main" id="{F45CC0BA-26E1-490E-8AFD-011304F71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2682"/>
                <a:ext cx="8" cy="21"/>
              </a:xfrm>
              <a:custGeom>
                <a:avLst/>
                <a:gdLst>
                  <a:gd name="T0" fmla="*/ 3 w 8"/>
                  <a:gd name="T1" fmla="*/ 1 h 22"/>
                  <a:gd name="T2" fmla="*/ 1 w 8"/>
                  <a:gd name="T3" fmla="*/ 0 h 22"/>
                  <a:gd name="T4" fmla="*/ 7 w 8"/>
                  <a:gd name="T5" fmla="*/ 19 h 22"/>
                  <a:gd name="T6" fmla="*/ 3 w 8"/>
                  <a:gd name="T7" fmla="*/ 1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2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7"/>
                      <a:pt x="5" y="16"/>
                      <a:pt x="7" y="22"/>
                    </a:cubicBezTo>
                    <a:cubicBezTo>
                      <a:pt x="8" y="16"/>
                      <a:pt x="5" y="6"/>
                      <a:pt x="3" y="1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3" name="Freeform 247">
                <a:extLst>
                  <a:ext uri="{FF2B5EF4-FFF2-40B4-BE49-F238E27FC236}">
                    <a16:creationId xmlns:a16="http://schemas.microsoft.com/office/drawing/2014/main" id="{52516932-FDA1-4C6F-87C5-730459588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2615"/>
                <a:ext cx="60" cy="66"/>
              </a:xfrm>
              <a:custGeom>
                <a:avLst/>
                <a:gdLst>
                  <a:gd name="T0" fmla="*/ 0 w 62"/>
                  <a:gd name="T1" fmla="*/ 62 h 68"/>
                  <a:gd name="T2" fmla="*/ 15 w 62"/>
                  <a:gd name="T3" fmla="*/ 30 h 68"/>
                  <a:gd name="T4" fmla="*/ 32 w 62"/>
                  <a:gd name="T5" fmla="*/ 17 h 68"/>
                  <a:gd name="T6" fmla="*/ 56 w 62"/>
                  <a:gd name="T7" fmla="*/ 0 h 68"/>
                  <a:gd name="T8" fmla="*/ 18 w 62"/>
                  <a:gd name="T9" fmla="*/ 30 h 68"/>
                  <a:gd name="T10" fmla="*/ 0 w 62"/>
                  <a:gd name="T11" fmla="*/ 61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68">
                    <a:moveTo>
                      <a:pt x="0" y="68"/>
                    </a:moveTo>
                    <a:cubicBezTo>
                      <a:pt x="3" y="57"/>
                      <a:pt x="11" y="42"/>
                      <a:pt x="18" y="33"/>
                    </a:cubicBezTo>
                    <a:cubicBezTo>
                      <a:pt x="23" y="27"/>
                      <a:pt x="29" y="22"/>
                      <a:pt x="35" y="18"/>
                    </a:cubicBezTo>
                    <a:cubicBezTo>
                      <a:pt x="43" y="11"/>
                      <a:pt x="52" y="4"/>
                      <a:pt x="62" y="0"/>
                    </a:cubicBezTo>
                    <a:cubicBezTo>
                      <a:pt x="49" y="11"/>
                      <a:pt x="35" y="22"/>
                      <a:pt x="21" y="33"/>
                    </a:cubicBezTo>
                    <a:cubicBezTo>
                      <a:pt x="10" y="41"/>
                      <a:pt x="2" y="53"/>
                      <a:pt x="0" y="67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4" name="Freeform 248">
                <a:extLst>
                  <a:ext uri="{FF2B5EF4-FFF2-40B4-BE49-F238E27FC236}">
                    <a16:creationId xmlns:a16="http://schemas.microsoft.com/office/drawing/2014/main" id="{94C24856-6F6A-46C1-96BE-9400CDBCE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2592"/>
                <a:ext cx="28" cy="20"/>
              </a:xfrm>
              <a:custGeom>
                <a:avLst/>
                <a:gdLst>
                  <a:gd name="T0" fmla="*/ 25 w 29"/>
                  <a:gd name="T1" fmla="*/ 2 h 21"/>
                  <a:gd name="T2" fmla="*/ 16 w 29"/>
                  <a:gd name="T3" fmla="*/ 10 h 21"/>
                  <a:gd name="T4" fmla="*/ 9 w 29"/>
                  <a:gd name="T5" fmla="*/ 11 h 21"/>
                  <a:gd name="T6" fmla="*/ 0 w 29"/>
                  <a:gd name="T7" fmla="*/ 18 h 21"/>
                  <a:gd name="T8" fmla="*/ 13 w 29"/>
                  <a:gd name="T9" fmla="*/ 9 h 21"/>
                  <a:gd name="T10" fmla="*/ 26 w 29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1">
                    <a:moveTo>
                      <a:pt x="28" y="2"/>
                    </a:moveTo>
                    <a:cubicBezTo>
                      <a:pt x="26" y="5"/>
                      <a:pt x="22" y="8"/>
                      <a:pt x="19" y="10"/>
                    </a:cubicBezTo>
                    <a:cubicBezTo>
                      <a:pt x="16" y="11"/>
                      <a:pt x="12" y="12"/>
                      <a:pt x="9" y="14"/>
                    </a:cubicBezTo>
                    <a:cubicBezTo>
                      <a:pt x="6" y="16"/>
                      <a:pt x="4" y="19"/>
                      <a:pt x="0" y="21"/>
                    </a:cubicBezTo>
                    <a:cubicBezTo>
                      <a:pt x="4" y="17"/>
                      <a:pt x="8" y="12"/>
                      <a:pt x="13" y="9"/>
                    </a:cubicBezTo>
                    <a:cubicBezTo>
                      <a:pt x="18" y="6"/>
                      <a:pt x="23" y="2"/>
                      <a:pt x="29" y="0"/>
                    </a:cubicBezTo>
                  </a:path>
                </a:pathLst>
              </a:custGeom>
              <a:solidFill>
                <a:srgbClr val="E539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5" name="Freeform 249">
                <a:extLst>
                  <a:ext uri="{FF2B5EF4-FFF2-40B4-BE49-F238E27FC236}">
                    <a16:creationId xmlns:a16="http://schemas.microsoft.com/office/drawing/2014/main" id="{F65BD119-D559-4024-9726-08C626C31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634"/>
                <a:ext cx="67" cy="81"/>
              </a:xfrm>
              <a:custGeom>
                <a:avLst/>
                <a:gdLst>
                  <a:gd name="T0" fmla="*/ 0 w 70"/>
                  <a:gd name="T1" fmla="*/ 66 h 85"/>
                  <a:gd name="T2" fmla="*/ 21 w 70"/>
                  <a:gd name="T3" fmla="*/ 26 h 85"/>
                  <a:gd name="T4" fmla="*/ 38 w 70"/>
                  <a:gd name="T5" fmla="*/ 11 h 85"/>
                  <a:gd name="T6" fmla="*/ 61 w 70"/>
                  <a:gd name="T7" fmla="*/ 0 h 85"/>
                  <a:gd name="T8" fmla="*/ 31 w 70"/>
                  <a:gd name="T9" fmla="*/ 23 h 85"/>
                  <a:gd name="T10" fmla="*/ 17 w 70"/>
                  <a:gd name="T11" fmla="*/ 49 h 85"/>
                  <a:gd name="T12" fmla="*/ 1 w 70"/>
                  <a:gd name="T13" fmla="*/ 68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5">
                    <a:moveTo>
                      <a:pt x="0" y="76"/>
                    </a:moveTo>
                    <a:cubicBezTo>
                      <a:pt x="2" y="60"/>
                      <a:pt x="12" y="41"/>
                      <a:pt x="24" y="29"/>
                    </a:cubicBezTo>
                    <a:cubicBezTo>
                      <a:pt x="30" y="23"/>
                      <a:pt x="37" y="18"/>
                      <a:pt x="44" y="14"/>
                    </a:cubicBezTo>
                    <a:cubicBezTo>
                      <a:pt x="52" y="9"/>
                      <a:pt x="62" y="3"/>
                      <a:pt x="70" y="0"/>
                    </a:cubicBezTo>
                    <a:cubicBezTo>
                      <a:pt x="58" y="7"/>
                      <a:pt x="43" y="15"/>
                      <a:pt x="34" y="26"/>
                    </a:cubicBezTo>
                    <a:cubicBezTo>
                      <a:pt x="26" y="34"/>
                      <a:pt x="24" y="46"/>
                      <a:pt x="20" y="56"/>
                    </a:cubicBezTo>
                    <a:cubicBezTo>
                      <a:pt x="19" y="59"/>
                      <a:pt x="4" y="85"/>
                      <a:pt x="1" y="78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6" name="Freeform 250">
                <a:extLst>
                  <a:ext uri="{FF2B5EF4-FFF2-40B4-BE49-F238E27FC236}">
                    <a16:creationId xmlns:a16="http://schemas.microsoft.com/office/drawing/2014/main" id="{77C72806-2707-43CB-A85E-C6194FC02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653"/>
                <a:ext cx="43" cy="77"/>
              </a:xfrm>
              <a:custGeom>
                <a:avLst/>
                <a:gdLst>
                  <a:gd name="T0" fmla="*/ 0 w 45"/>
                  <a:gd name="T1" fmla="*/ 62 h 80"/>
                  <a:gd name="T2" fmla="*/ 11 w 45"/>
                  <a:gd name="T3" fmla="*/ 47 h 80"/>
                  <a:gd name="T4" fmla="*/ 20 w 45"/>
                  <a:gd name="T5" fmla="*/ 31 h 80"/>
                  <a:gd name="T6" fmla="*/ 39 w 45"/>
                  <a:gd name="T7" fmla="*/ 0 h 80"/>
                  <a:gd name="T8" fmla="*/ 25 w 45"/>
                  <a:gd name="T9" fmla="*/ 29 h 80"/>
                  <a:gd name="T10" fmla="*/ 13 w 45"/>
                  <a:gd name="T11" fmla="*/ 53 h 80"/>
                  <a:gd name="T12" fmla="*/ 0 w 45"/>
                  <a:gd name="T13" fmla="*/ 62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80">
                    <a:moveTo>
                      <a:pt x="0" y="70"/>
                    </a:moveTo>
                    <a:cubicBezTo>
                      <a:pt x="5" y="65"/>
                      <a:pt x="9" y="58"/>
                      <a:pt x="13" y="53"/>
                    </a:cubicBezTo>
                    <a:cubicBezTo>
                      <a:pt x="16" y="47"/>
                      <a:pt x="21" y="40"/>
                      <a:pt x="23" y="34"/>
                    </a:cubicBezTo>
                    <a:cubicBezTo>
                      <a:pt x="28" y="21"/>
                      <a:pt x="32" y="8"/>
                      <a:pt x="45" y="0"/>
                    </a:cubicBezTo>
                    <a:cubicBezTo>
                      <a:pt x="36" y="8"/>
                      <a:pt x="32" y="22"/>
                      <a:pt x="28" y="32"/>
                    </a:cubicBezTo>
                    <a:cubicBezTo>
                      <a:pt x="24" y="41"/>
                      <a:pt x="20" y="50"/>
                      <a:pt x="16" y="59"/>
                    </a:cubicBezTo>
                    <a:cubicBezTo>
                      <a:pt x="14" y="62"/>
                      <a:pt x="5" y="80"/>
                      <a:pt x="0" y="70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7" name="Freeform 251">
                <a:extLst>
                  <a:ext uri="{FF2B5EF4-FFF2-40B4-BE49-F238E27FC236}">
                    <a16:creationId xmlns:a16="http://schemas.microsoft.com/office/drawing/2014/main" id="{095E3709-AF1C-4BF4-A7F9-18C9CF1F3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2630"/>
                <a:ext cx="61" cy="45"/>
              </a:xfrm>
              <a:custGeom>
                <a:avLst/>
                <a:gdLst>
                  <a:gd name="T0" fmla="*/ 0 w 63"/>
                  <a:gd name="T1" fmla="*/ 34 h 47"/>
                  <a:gd name="T2" fmla="*/ 7 w 63"/>
                  <a:gd name="T3" fmla="*/ 31 h 47"/>
                  <a:gd name="T4" fmla="*/ 15 w 63"/>
                  <a:gd name="T5" fmla="*/ 27 h 47"/>
                  <a:gd name="T6" fmla="*/ 28 w 63"/>
                  <a:gd name="T7" fmla="*/ 22 h 47"/>
                  <a:gd name="T8" fmla="*/ 35 w 63"/>
                  <a:gd name="T9" fmla="*/ 41 h 47"/>
                  <a:gd name="T10" fmla="*/ 47 w 63"/>
                  <a:gd name="T11" fmla="*/ 21 h 47"/>
                  <a:gd name="T12" fmla="*/ 53 w 63"/>
                  <a:gd name="T13" fmla="*/ 10 h 47"/>
                  <a:gd name="T14" fmla="*/ 56 w 63"/>
                  <a:gd name="T15" fmla="*/ 0 h 47"/>
                  <a:gd name="T16" fmla="*/ 44 w 63"/>
                  <a:gd name="T17" fmla="*/ 7 h 47"/>
                  <a:gd name="T18" fmla="*/ 22 w 63"/>
                  <a:gd name="T19" fmla="*/ 17 h 47"/>
                  <a:gd name="T20" fmla="*/ 10 w 63"/>
                  <a:gd name="T21" fmla="*/ 24 h 47"/>
                  <a:gd name="T22" fmla="*/ 2 w 63"/>
                  <a:gd name="T23" fmla="*/ 33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3" h="47">
                    <a:moveTo>
                      <a:pt x="0" y="40"/>
                    </a:moveTo>
                    <a:cubicBezTo>
                      <a:pt x="3" y="39"/>
                      <a:pt x="5" y="36"/>
                      <a:pt x="7" y="34"/>
                    </a:cubicBezTo>
                    <a:cubicBezTo>
                      <a:pt x="10" y="32"/>
                      <a:pt x="13" y="31"/>
                      <a:pt x="16" y="30"/>
                    </a:cubicBezTo>
                    <a:cubicBezTo>
                      <a:pt x="21" y="27"/>
                      <a:pt x="26" y="25"/>
                      <a:pt x="31" y="25"/>
                    </a:cubicBezTo>
                    <a:cubicBezTo>
                      <a:pt x="45" y="25"/>
                      <a:pt x="36" y="40"/>
                      <a:pt x="38" y="47"/>
                    </a:cubicBezTo>
                    <a:cubicBezTo>
                      <a:pt x="44" y="47"/>
                      <a:pt x="51" y="29"/>
                      <a:pt x="53" y="24"/>
                    </a:cubicBezTo>
                    <a:cubicBezTo>
                      <a:pt x="55" y="19"/>
                      <a:pt x="57" y="14"/>
                      <a:pt x="59" y="10"/>
                    </a:cubicBezTo>
                    <a:cubicBezTo>
                      <a:pt x="61" y="7"/>
                      <a:pt x="63" y="4"/>
                      <a:pt x="62" y="0"/>
                    </a:cubicBezTo>
                    <a:cubicBezTo>
                      <a:pt x="58" y="0"/>
                      <a:pt x="51" y="5"/>
                      <a:pt x="47" y="7"/>
                    </a:cubicBezTo>
                    <a:cubicBezTo>
                      <a:pt x="40" y="12"/>
                      <a:pt x="33" y="17"/>
                      <a:pt x="25" y="20"/>
                    </a:cubicBezTo>
                    <a:cubicBezTo>
                      <a:pt x="19" y="22"/>
                      <a:pt x="14" y="23"/>
                      <a:pt x="10" y="27"/>
                    </a:cubicBezTo>
                    <a:cubicBezTo>
                      <a:pt x="7" y="29"/>
                      <a:pt x="4" y="34"/>
                      <a:pt x="2" y="37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8" name="Freeform 252">
                <a:extLst>
                  <a:ext uri="{FF2B5EF4-FFF2-40B4-BE49-F238E27FC236}">
                    <a16:creationId xmlns:a16="http://schemas.microsoft.com/office/drawing/2014/main" id="{9BFC52BB-0F04-4365-92ED-C84891A83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669"/>
                <a:ext cx="22" cy="38"/>
              </a:xfrm>
              <a:custGeom>
                <a:avLst/>
                <a:gdLst>
                  <a:gd name="T0" fmla="*/ 11 w 23"/>
                  <a:gd name="T1" fmla="*/ 5 h 40"/>
                  <a:gd name="T2" fmla="*/ 5 w 23"/>
                  <a:gd name="T3" fmla="*/ 23 h 40"/>
                  <a:gd name="T4" fmla="*/ 1 w 23"/>
                  <a:gd name="T5" fmla="*/ 34 h 40"/>
                  <a:gd name="T6" fmla="*/ 10 w 23"/>
                  <a:gd name="T7" fmla="*/ 28 h 40"/>
                  <a:gd name="T8" fmla="*/ 14 w 23"/>
                  <a:gd name="T9" fmla="*/ 21 h 40"/>
                  <a:gd name="T10" fmla="*/ 18 w 23"/>
                  <a:gd name="T11" fmla="*/ 1 h 40"/>
                  <a:gd name="T12" fmla="*/ 9 w 23"/>
                  <a:gd name="T13" fmla="*/ 9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0">
                    <a:moveTo>
                      <a:pt x="12" y="5"/>
                    </a:moveTo>
                    <a:cubicBezTo>
                      <a:pt x="10" y="12"/>
                      <a:pt x="7" y="19"/>
                      <a:pt x="5" y="26"/>
                    </a:cubicBezTo>
                    <a:cubicBezTo>
                      <a:pt x="3" y="30"/>
                      <a:pt x="0" y="36"/>
                      <a:pt x="1" y="40"/>
                    </a:cubicBezTo>
                    <a:cubicBezTo>
                      <a:pt x="4" y="40"/>
                      <a:pt x="7" y="34"/>
                      <a:pt x="10" y="32"/>
                    </a:cubicBezTo>
                    <a:cubicBezTo>
                      <a:pt x="13" y="29"/>
                      <a:pt x="15" y="28"/>
                      <a:pt x="17" y="24"/>
                    </a:cubicBezTo>
                    <a:cubicBezTo>
                      <a:pt x="19" y="18"/>
                      <a:pt x="23" y="7"/>
                      <a:pt x="21" y="1"/>
                    </a:cubicBezTo>
                    <a:cubicBezTo>
                      <a:pt x="16" y="0"/>
                      <a:pt x="11" y="6"/>
                      <a:pt x="9" y="9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9" name="Freeform 253">
                <a:extLst>
                  <a:ext uri="{FF2B5EF4-FFF2-40B4-BE49-F238E27FC236}">
                    <a16:creationId xmlns:a16="http://schemas.microsoft.com/office/drawing/2014/main" id="{AD462C99-FF3A-48B6-A32A-5C666DED2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2683"/>
                <a:ext cx="86" cy="49"/>
              </a:xfrm>
              <a:custGeom>
                <a:avLst/>
                <a:gdLst>
                  <a:gd name="T0" fmla="*/ 0 w 90"/>
                  <a:gd name="T1" fmla="*/ 39 h 51"/>
                  <a:gd name="T2" fmla="*/ 18 w 90"/>
                  <a:gd name="T3" fmla="*/ 36 h 51"/>
                  <a:gd name="T4" fmla="*/ 32 w 90"/>
                  <a:gd name="T5" fmla="*/ 44 h 51"/>
                  <a:gd name="T6" fmla="*/ 49 w 90"/>
                  <a:gd name="T7" fmla="*/ 31 h 51"/>
                  <a:gd name="T8" fmla="*/ 72 w 90"/>
                  <a:gd name="T9" fmla="*/ 12 h 51"/>
                  <a:gd name="T10" fmla="*/ 70 w 90"/>
                  <a:gd name="T11" fmla="*/ 1 h 51"/>
                  <a:gd name="T12" fmla="*/ 43 w 90"/>
                  <a:gd name="T13" fmla="*/ 13 h 51"/>
                  <a:gd name="T14" fmla="*/ 16 w 90"/>
                  <a:gd name="T15" fmla="*/ 29 h 51"/>
                  <a:gd name="T16" fmla="*/ 4 w 90"/>
                  <a:gd name="T17" fmla="*/ 38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0" h="51">
                    <a:moveTo>
                      <a:pt x="0" y="45"/>
                    </a:moveTo>
                    <a:cubicBezTo>
                      <a:pt x="7" y="41"/>
                      <a:pt x="13" y="39"/>
                      <a:pt x="21" y="41"/>
                    </a:cubicBezTo>
                    <a:cubicBezTo>
                      <a:pt x="26" y="43"/>
                      <a:pt x="32" y="50"/>
                      <a:pt x="37" y="50"/>
                    </a:cubicBezTo>
                    <a:cubicBezTo>
                      <a:pt x="42" y="51"/>
                      <a:pt x="50" y="38"/>
                      <a:pt x="55" y="34"/>
                    </a:cubicBezTo>
                    <a:cubicBezTo>
                      <a:pt x="65" y="28"/>
                      <a:pt x="76" y="21"/>
                      <a:pt x="83" y="12"/>
                    </a:cubicBezTo>
                    <a:cubicBezTo>
                      <a:pt x="89" y="5"/>
                      <a:pt x="90" y="0"/>
                      <a:pt x="80" y="1"/>
                    </a:cubicBezTo>
                    <a:cubicBezTo>
                      <a:pt x="69" y="1"/>
                      <a:pt x="58" y="10"/>
                      <a:pt x="49" y="16"/>
                    </a:cubicBezTo>
                    <a:cubicBezTo>
                      <a:pt x="38" y="21"/>
                      <a:pt x="28" y="25"/>
                      <a:pt x="19" y="32"/>
                    </a:cubicBezTo>
                    <a:cubicBezTo>
                      <a:pt x="14" y="35"/>
                      <a:pt x="7" y="38"/>
                      <a:pt x="4" y="44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0" name="Freeform 254">
                <a:extLst>
                  <a:ext uri="{FF2B5EF4-FFF2-40B4-BE49-F238E27FC236}">
                    <a16:creationId xmlns:a16="http://schemas.microsoft.com/office/drawing/2014/main" id="{BB9C4E13-55A9-49BD-AD95-95B4E7A45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637"/>
                <a:ext cx="48" cy="100"/>
              </a:xfrm>
              <a:custGeom>
                <a:avLst/>
                <a:gdLst>
                  <a:gd name="T0" fmla="*/ 22 w 50"/>
                  <a:gd name="T1" fmla="*/ 87 h 104"/>
                  <a:gd name="T2" fmla="*/ 12 w 50"/>
                  <a:gd name="T3" fmla="*/ 43 h 104"/>
                  <a:gd name="T4" fmla="*/ 3 w 50"/>
                  <a:gd name="T5" fmla="*/ 36 h 104"/>
                  <a:gd name="T6" fmla="*/ 6 w 50"/>
                  <a:gd name="T7" fmla="*/ 10 h 104"/>
                  <a:gd name="T8" fmla="*/ 25 w 50"/>
                  <a:gd name="T9" fmla="*/ 13 h 104"/>
                  <a:gd name="T10" fmla="*/ 34 w 50"/>
                  <a:gd name="T11" fmla="*/ 45 h 104"/>
                  <a:gd name="T12" fmla="*/ 39 w 50"/>
                  <a:gd name="T13" fmla="*/ 71 h 104"/>
                  <a:gd name="T14" fmla="*/ 44 w 50"/>
                  <a:gd name="T15" fmla="*/ 88 h 104"/>
                  <a:gd name="T16" fmla="*/ 24 w 50"/>
                  <a:gd name="T17" fmla="*/ 90 h 104"/>
                  <a:gd name="T18" fmla="*/ 22 w 50"/>
                  <a:gd name="T19" fmla="*/ 85 h 10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104">
                    <a:moveTo>
                      <a:pt x="25" y="98"/>
                    </a:moveTo>
                    <a:cubicBezTo>
                      <a:pt x="25" y="83"/>
                      <a:pt x="26" y="62"/>
                      <a:pt x="15" y="49"/>
                    </a:cubicBezTo>
                    <a:cubicBezTo>
                      <a:pt x="12" y="45"/>
                      <a:pt x="6" y="44"/>
                      <a:pt x="3" y="39"/>
                    </a:cubicBezTo>
                    <a:cubicBezTo>
                      <a:pt x="0" y="32"/>
                      <a:pt x="3" y="16"/>
                      <a:pt x="6" y="10"/>
                    </a:cubicBezTo>
                    <a:cubicBezTo>
                      <a:pt x="13" y="0"/>
                      <a:pt x="23" y="7"/>
                      <a:pt x="28" y="15"/>
                    </a:cubicBezTo>
                    <a:cubicBezTo>
                      <a:pt x="35" y="25"/>
                      <a:pt x="35" y="39"/>
                      <a:pt x="38" y="51"/>
                    </a:cubicBezTo>
                    <a:cubicBezTo>
                      <a:pt x="40" y="61"/>
                      <a:pt x="42" y="70"/>
                      <a:pt x="45" y="80"/>
                    </a:cubicBezTo>
                    <a:cubicBezTo>
                      <a:pt x="46" y="87"/>
                      <a:pt x="49" y="94"/>
                      <a:pt x="50" y="100"/>
                    </a:cubicBezTo>
                    <a:cubicBezTo>
                      <a:pt x="42" y="101"/>
                      <a:pt x="34" y="104"/>
                      <a:pt x="27" y="102"/>
                    </a:cubicBezTo>
                    <a:cubicBezTo>
                      <a:pt x="26" y="100"/>
                      <a:pt x="25" y="98"/>
                      <a:pt x="25" y="95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1" name="Freeform 255">
                <a:extLst>
                  <a:ext uri="{FF2B5EF4-FFF2-40B4-BE49-F238E27FC236}">
                    <a16:creationId xmlns:a16="http://schemas.microsoft.com/office/drawing/2014/main" id="{98832399-6723-4613-B73F-CA1E5D64E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629"/>
                <a:ext cx="83" cy="107"/>
              </a:xfrm>
              <a:custGeom>
                <a:avLst/>
                <a:gdLst>
                  <a:gd name="T0" fmla="*/ 75 w 86"/>
                  <a:gd name="T1" fmla="*/ 84 h 112"/>
                  <a:gd name="T2" fmla="*/ 67 w 86"/>
                  <a:gd name="T3" fmla="*/ 64 h 112"/>
                  <a:gd name="T4" fmla="*/ 56 w 86"/>
                  <a:gd name="T5" fmla="*/ 54 h 112"/>
                  <a:gd name="T6" fmla="*/ 45 w 86"/>
                  <a:gd name="T7" fmla="*/ 45 h 112"/>
                  <a:gd name="T8" fmla="*/ 39 w 86"/>
                  <a:gd name="T9" fmla="*/ 44 h 112"/>
                  <a:gd name="T10" fmla="*/ 28 w 86"/>
                  <a:gd name="T11" fmla="*/ 63 h 112"/>
                  <a:gd name="T12" fmla="*/ 33 w 86"/>
                  <a:gd name="T13" fmla="*/ 84 h 112"/>
                  <a:gd name="T14" fmla="*/ 22 w 86"/>
                  <a:gd name="T15" fmla="*/ 92 h 112"/>
                  <a:gd name="T16" fmla="*/ 10 w 86"/>
                  <a:gd name="T17" fmla="*/ 90 h 112"/>
                  <a:gd name="T18" fmla="*/ 5 w 86"/>
                  <a:gd name="T19" fmla="*/ 53 h 112"/>
                  <a:gd name="T20" fmla="*/ 2 w 86"/>
                  <a:gd name="T21" fmla="*/ 22 h 112"/>
                  <a:gd name="T22" fmla="*/ 13 w 86"/>
                  <a:gd name="T23" fmla="*/ 1 h 112"/>
                  <a:gd name="T24" fmla="*/ 22 w 86"/>
                  <a:gd name="T25" fmla="*/ 20 h 112"/>
                  <a:gd name="T26" fmla="*/ 41 w 86"/>
                  <a:gd name="T27" fmla="*/ 32 h 112"/>
                  <a:gd name="T28" fmla="*/ 56 w 86"/>
                  <a:gd name="T29" fmla="*/ 48 h 112"/>
                  <a:gd name="T30" fmla="*/ 72 w 86"/>
                  <a:gd name="T31" fmla="*/ 63 h 112"/>
                  <a:gd name="T32" fmla="*/ 75 w 86"/>
                  <a:gd name="T33" fmla="*/ 84 h 1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6" h="112">
                    <a:moveTo>
                      <a:pt x="84" y="96"/>
                    </a:moveTo>
                    <a:cubicBezTo>
                      <a:pt x="85" y="89"/>
                      <a:pt x="79" y="78"/>
                      <a:pt x="75" y="73"/>
                    </a:cubicBezTo>
                    <a:cubicBezTo>
                      <a:pt x="72" y="68"/>
                      <a:pt x="67" y="65"/>
                      <a:pt x="62" y="62"/>
                    </a:cubicBezTo>
                    <a:cubicBezTo>
                      <a:pt x="58" y="59"/>
                      <a:pt x="55" y="55"/>
                      <a:pt x="51" y="51"/>
                    </a:cubicBezTo>
                    <a:cubicBezTo>
                      <a:pt x="47" y="46"/>
                      <a:pt x="46" y="44"/>
                      <a:pt x="42" y="50"/>
                    </a:cubicBezTo>
                    <a:cubicBezTo>
                      <a:pt x="37" y="56"/>
                      <a:pt x="32" y="64"/>
                      <a:pt x="31" y="72"/>
                    </a:cubicBezTo>
                    <a:cubicBezTo>
                      <a:pt x="30" y="80"/>
                      <a:pt x="35" y="88"/>
                      <a:pt x="36" y="96"/>
                    </a:cubicBezTo>
                    <a:cubicBezTo>
                      <a:pt x="38" y="104"/>
                      <a:pt x="32" y="104"/>
                      <a:pt x="25" y="106"/>
                    </a:cubicBezTo>
                    <a:cubicBezTo>
                      <a:pt x="18" y="109"/>
                      <a:pt x="12" y="112"/>
                      <a:pt x="10" y="103"/>
                    </a:cubicBezTo>
                    <a:cubicBezTo>
                      <a:pt x="7" y="89"/>
                      <a:pt x="7" y="75"/>
                      <a:pt x="5" y="61"/>
                    </a:cubicBezTo>
                    <a:cubicBezTo>
                      <a:pt x="2" y="49"/>
                      <a:pt x="0" y="37"/>
                      <a:pt x="2" y="25"/>
                    </a:cubicBezTo>
                    <a:cubicBezTo>
                      <a:pt x="2" y="20"/>
                      <a:pt x="6" y="0"/>
                      <a:pt x="13" y="1"/>
                    </a:cubicBezTo>
                    <a:cubicBezTo>
                      <a:pt x="19" y="2"/>
                      <a:pt x="21" y="18"/>
                      <a:pt x="25" y="23"/>
                    </a:cubicBezTo>
                    <a:cubicBezTo>
                      <a:pt x="31" y="29"/>
                      <a:pt x="39" y="32"/>
                      <a:pt x="46" y="37"/>
                    </a:cubicBezTo>
                    <a:cubicBezTo>
                      <a:pt x="53" y="41"/>
                      <a:pt x="56" y="49"/>
                      <a:pt x="62" y="54"/>
                    </a:cubicBezTo>
                    <a:cubicBezTo>
                      <a:pt x="69" y="60"/>
                      <a:pt x="76" y="65"/>
                      <a:pt x="81" y="72"/>
                    </a:cubicBezTo>
                    <a:cubicBezTo>
                      <a:pt x="86" y="80"/>
                      <a:pt x="81" y="88"/>
                      <a:pt x="84" y="96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2" name="Freeform 256">
                <a:extLst>
                  <a:ext uri="{FF2B5EF4-FFF2-40B4-BE49-F238E27FC236}">
                    <a16:creationId xmlns:a16="http://schemas.microsoft.com/office/drawing/2014/main" id="{63A053D2-BFA4-4F19-92D3-3CE58FC75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2649"/>
                <a:ext cx="30" cy="57"/>
              </a:xfrm>
              <a:custGeom>
                <a:avLst/>
                <a:gdLst>
                  <a:gd name="T0" fmla="*/ 21 w 31"/>
                  <a:gd name="T1" fmla="*/ 53 h 59"/>
                  <a:gd name="T2" fmla="*/ 15 w 31"/>
                  <a:gd name="T3" fmla="*/ 30 h 59"/>
                  <a:gd name="T4" fmla="*/ 28 w 31"/>
                  <a:gd name="T5" fmla="*/ 24 h 59"/>
                  <a:gd name="T6" fmla="*/ 25 w 31"/>
                  <a:gd name="T7" fmla="*/ 16 h 59"/>
                  <a:gd name="T8" fmla="*/ 17 w 31"/>
                  <a:gd name="T9" fmla="*/ 14 h 59"/>
                  <a:gd name="T10" fmla="*/ 1 w 31"/>
                  <a:gd name="T11" fmla="*/ 12 h 59"/>
                  <a:gd name="T12" fmla="*/ 10 w 31"/>
                  <a:gd name="T13" fmla="*/ 37 h 59"/>
                  <a:gd name="T14" fmla="*/ 19 w 31"/>
                  <a:gd name="T15" fmla="*/ 51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59">
                    <a:moveTo>
                      <a:pt x="24" y="59"/>
                    </a:moveTo>
                    <a:cubicBezTo>
                      <a:pt x="20" y="51"/>
                      <a:pt x="17" y="42"/>
                      <a:pt x="18" y="33"/>
                    </a:cubicBezTo>
                    <a:cubicBezTo>
                      <a:pt x="19" y="27"/>
                      <a:pt x="25" y="22"/>
                      <a:pt x="31" y="27"/>
                    </a:cubicBezTo>
                    <a:cubicBezTo>
                      <a:pt x="28" y="25"/>
                      <a:pt x="29" y="22"/>
                      <a:pt x="28" y="19"/>
                    </a:cubicBezTo>
                    <a:cubicBezTo>
                      <a:pt x="26" y="15"/>
                      <a:pt x="25" y="15"/>
                      <a:pt x="20" y="14"/>
                    </a:cubicBezTo>
                    <a:cubicBezTo>
                      <a:pt x="15" y="11"/>
                      <a:pt x="0" y="0"/>
                      <a:pt x="1" y="12"/>
                    </a:cubicBezTo>
                    <a:cubicBezTo>
                      <a:pt x="2" y="20"/>
                      <a:pt x="6" y="32"/>
                      <a:pt x="10" y="40"/>
                    </a:cubicBezTo>
                    <a:cubicBezTo>
                      <a:pt x="13" y="47"/>
                      <a:pt x="18" y="51"/>
                      <a:pt x="22" y="57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3" name="Freeform 257">
                <a:extLst>
                  <a:ext uri="{FF2B5EF4-FFF2-40B4-BE49-F238E27FC236}">
                    <a16:creationId xmlns:a16="http://schemas.microsoft.com/office/drawing/2014/main" id="{FF08BC21-5A93-467F-A055-7B55014E1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2614"/>
                <a:ext cx="23" cy="86"/>
              </a:xfrm>
              <a:custGeom>
                <a:avLst/>
                <a:gdLst>
                  <a:gd name="T0" fmla="*/ 17 w 23"/>
                  <a:gd name="T1" fmla="*/ 74 h 89"/>
                  <a:gd name="T2" fmla="*/ 18 w 23"/>
                  <a:gd name="T3" fmla="*/ 75 h 89"/>
                  <a:gd name="T4" fmla="*/ 9 w 23"/>
                  <a:gd name="T5" fmla="*/ 53 h 89"/>
                  <a:gd name="T6" fmla="*/ 7 w 23"/>
                  <a:gd name="T7" fmla="*/ 35 h 89"/>
                  <a:gd name="T8" fmla="*/ 15 w 23"/>
                  <a:gd name="T9" fmla="*/ 14 h 89"/>
                  <a:gd name="T10" fmla="*/ 0 w 23"/>
                  <a:gd name="T11" fmla="*/ 40 h 89"/>
                  <a:gd name="T12" fmla="*/ 9 w 23"/>
                  <a:gd name="T13" fmla="*/ 72 h 89"/>
                  <a:gd name="T14" fmla="*/ 14 w 23"/>
                  <a:gd name="T15" fmla="*/ 80 h 89"/>
                  <a:gd name="T16" fmla="*/ 17 w 23"/>
                  <a:gd name="T17" fmla="*/ 78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89">
                    <a:moveTo>
                      <a:pt x="17" y="83"/>
                    </a:moveTo>
                    <a:cubicBezTo>
                      <a:pt x="18" y="83"/>
                      <a:pt x="18" y="84"/>
                      <a:pt x="18" y="84"/>
                    </a:cubicBezTo>
                    <a:cubicBezTo>
                      <a:pt x="12" y="79"/>
                      <a:pt x="11" y="66"/>
                      <a:pt x="9" y="59"/>
                    </a:cubicBezTo>
                    <a:cubicBezTo>
                      <a:pt x="7" y="52"/>
                      <a:pt x="6" y="45"/>
                      <a:pt x="7" y="38"/>
                    </a:cubicBezTo>
                    <a:cubicBezTo>
                      <a:pt x="8" y="29"/>
                      <a:pt x="23" y="24"/>
                      <a:pt x="15" y="14"/>
                    </a:cubicBezTo>
                    <a:cubicBezTo>
                      <a:pt x="4" y="0"/>
                      <a:pt x="0" y="38"/>
                      <a:pt x="0" y="43"/>
                    </a:cubicBezTo>
                    <a:cubicBezTo>
                      <a:pt x="0" y="56"/>
                      <a:pt x="3" y="70"/>
                      <a:pt x="9" y="81"/>
                    </a:cubicBezTo>
                    <a:cubicBezTo>
                      <a:pt x="11" y="84"/>
                      <a:pt x="12" y="87"/>
                      <a:pt x="14" y="89"/>
                    </a:cubicBezTo>
                    <a:cubicBezTo>
                      <a:pt x="15" y="88"/>
                      <a:pt x="17" y="88"/>
                      <a:pt x="17" y="87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4" name="Freeform 258">
                <a:extLst>
                  <a:ext uri="{FF2B5EF4-FFF2-40B4-BE49-F238E27FC236}">
                    <a16:creationId xmlns:a16="http://schemas.microsoft.com/office/drawing/2014/main" id="{4BA79972-5FE4-4F26-8061-A9A04ED9D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2630"/>
                <a:ext cx="44" cy="34"/>
              </a:xfrm>
              <a:custGeom>
                <a:avLst/>
                <a:gdLst>
                  <a:gd name="T0" fmla="*/ 6 w 45"/>
                  <a:gd name="T1" fmla="*/ 0 h 36"/>
                  <a:gd name="T2" fmla="*/ 0 w 45"/>
                  <a:gd name="T3" fmla="*/ 7 h 36"/>
                  <a:gd name="T4" fmla="*/ 10 w 45"/>
                  <a:gd name="T5" fmla="*/ 15 h 36"/>
                  <a:gd name="T6" fmla="*/ 22 w 45"/>
                  <a:gd name="T7" fmla="*/ 24 h 36"/>
                  <a:gd name="T8" fmla="*/ 32 w 45"/>
                  <a:gd name="T9" fmla="*/ 28 h 36"/>
                  <a:gd name="T10" fmla="*/ 22 w 45"/>
                  <a:gd name="T11" fmla="*/ 9 h 36"/>
                  <a:gd name="T12" fmla="*/ 6 w 45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36">
                    <a:moveTo>
                      <a:pt x="6" y="0"/>
                    </a:moveTo>
                    <a:cubicBezTo>
                      <a:pt x="4" y="0"/>
                      <a:pt x="0" y="4"/>
                      <a:pt x="0" y="7"/>
                    </a:cubicBezTo>
                    <a:cubicBezTo>
                      <a:pt x="0" y="11"/>
                      <a:pt x="6" y="15"/>
                      <a:pt x="10" y="18"/>
                    </a:cubicBezTo>
                    <a:cubicBezTo>
                      <a:pt x="14" y="21"/>
                      <a:pt x="19" y="24"/>
                      <a:pt x="23" y="27"/>
                    </a:cubicBezTo>
                    <a:cubicBezTo>
                      <a:pt x="26" y="29"/>
                      <a:pt x="31" y="36"/>
                      <a:pt x="35" y="34"/>
                    </a:cubicBezTo>
                    <a:cubicBezTo>
                      <a:pt x="45" y="30"/>
                      <a:pt x="26" y="13"/>
                      <a:pt x="23" y="11"/>
                    </a:cubicBezTo>
                    <a:cubicBezTo>
                      <a:pt x="18" y="6"/>
                      <a:pt x="10" y="4"/>
                      <a:pt x="6" y="0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5" name="Freeform 259">
                <a:extLst>
                  <a:ext uri="{FF2B5EF4-FFF2-40B4-BE49-F238E27FC236}">
                    <a16:creationId xmlns:a16="http://schemas.microsoft.com/office/drawing/2014/main" id="{C6756990-FCBE-4268-8539-412839D78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2675"/>
                <a:ext cx="23" cy="18"/>
              </a:xfrm>
              <a:custGeom>
                <a:avLst/>
                <a:gdLst>
                  <a:gd name="T0" fmla="*/ 0 w 24"/>
                  <a:gd name="T1" fmla="*/ 1 h 19"/>
                  <a:gd name="T2" fmla="*/ 8 w 24"/>
                  <a:gd name="T3" fmla="*/ 11 h 19"/>
                  <a:gd name="T4" fmla="*/ 18 w 24"/>
                  <a:gd name="T5" fmla="*/ 12 h 19"/>
                  <a:gd name="T6" fmla="*/ 21 w 24"/>
                  <a:gd name="T7" fmla="*/ 10 h 19"/>
                  <a:gd name="T8" fmla="*/ 1 w 24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0" y="1"/>
                    </a:moveTo>
                    <a:cubicBezTo>
                      <a:pt x="0" y="7"/>
                      <a:pt x="1" y="12"/>
                      <a:pt x="8" y="14"/>
                    </a:cubicBezTo>
                    <a:cubicBezTo>
                      <a:pt x="11" y="16"/>
                      <a:pt x="19" y="19"/>
                      <a:pt x="21" y="15"/>
                    </a:cubicBezTo>
                    <a:cubicBezTo>
                      <a:pt x="23" y="15"/>
                      <a:pt x="23" y="14"/>
                      <a:pt x="24" y="13"/>
                    </a:cubicBezTo>
                    <a:cubicBezTo>
                      <a:pt x="17" y="7"/>
                      <a:pt x="8" y="4"/>
                      <a:pt x="1" y="0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6" name="Freeform 260">
                <a:extLst>
                  <a:ext uri="{FF2B5EF4-FFF2-40B4-BE49-F238E27FC236}">
                    <a16:creationId xmlns:a16="http://schemas.microsoft.com/office/drawing/2014/main" id="{04B86F80-2BE2-47C1-B658-8D70E45C8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649"/>
                <a:ext cx="10" cy="10"/>
              </a:xfrm>
              <a:custGeom>
                <a:avLst/>
                <a:gdLst>
                  <a:gd name="T0" fmla="*/ 1 w 11"/>
                  <a:gd name="T1" fmla="*/ 0 h 10"/>
                  <a:gd name="T2" fmla="*/ 6 w 11"/>
                  <a:gd name="T3" fmla="*/ 10 h 10"/>
                  <a:gd name="T4" fmla="*/ 0 w 1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1" y="0"/>
                    </a:moveTo>
                    <a:cubicBezTo>
                      <a:pt x="5" y="3"/>
                      <a:pt x="8" y="5"/>
                      <a:pt x="9" y="10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solidFill>
                <a:srgbClr val="F1A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7" name="Freeform 261">
                <a:extLst>
                  <a:ext uri="{FF2B5EF4-FFF2-40B4-BE49-F238E27FC236}">
                    <a16:creationId xmlns:a16="http://schemas.microsoft.com/office/drawing/2014/main" id="{9D703F0D-0331-459D-84E2-09A2C3CD9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2665"/>
                <a:ext cx="19" cy="35"/>
              </a:xfrm>
              <a:custGeom>
                <a:avLst/>
                <a:gdLst>
                  <a:gd name="T0" fmla="*/ 17 w 20"/>
                  <a:gd name="T1" fmla="*/ 0 h 36"/>
                  <a:gd name="T2" fmla="*/ 0 w 20"/>
                  <a:gd name="T3" fmla="*/ 33 h 36"/>
                  <a:gd name="T4" fmla="*/ 15 w 20"/>
                  <a:gd name="T5" fmla="*/ 1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6">
                    <a:moveTo>
                      <a:pt x="20" y="0"/>
                    </a:moveTo>
                    <a:cubicBezTo>
                      <a:pt x="12" y="11"/>
                      <a:pt x="1" y="20"/>
                      <a:pt x="0" y="36"/>
                    </a:cubicBezTo>
                    <a:cubicBezTo>
                      <a:pt x="5" y="25"/>
                      <a:pt x="8" y="7"/>
                      <a:pt x="18" y="1"/>
                    </a:cubicBezTo>
                  </a:path>
                </a:pathLst>
              </a:custGeom>
              <a:solidFill>
                <a:srgbClr val="F1A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8" name="Freeform 262">
                <a:extLst>
                  <a:ext uri="{FF2B5EF4-FFF2-40B4-BE49-F238E27FC236}">
                    <a16:creationId xmlns:a16="http://schemas.microsoft.com/office/drawing/2014/main" id="{39DD2367-2A53-4FB3-A157-FECED1771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702"/>
                <a:ext cx="35" cy="16"/>
              </a:xfrm>
              <a:custGeom>
                <a:avLst/>
                <a:gdLst>
                  <a:gd name="T0" fmla="*/ 0 w 36"/>
                  <a:gd name="T1" fmla="*/ 14 h 17"/>
                  <a:gd name="T2" fmla="*/ 33 w 36"/>
                  <a:gd name="T3" fmla="*/ 0 h 17"/>
                  <a:gd name="T4" fmla="*/ 18 w 36"/>
                  <a:gd name="T5" fmla="*/ 8 h 17"/>
                  <a:gd name="T6" fmla="*/ 3 w 36"/>
                  <a:gd name="T7" fmla="*/ 12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17">
                    <a:moveTo>
                      <a:pt x="0" y="17"/>
                    </a:moveTo>
                    <a:cubicBezTo>
                      <a:pt x="11" y="14"/>
                      <a:pt x="27" y="7"/>
                      <a:pt x="36" y="0"/>
                    </a:cubicBezTo>
                    <a:cubicBezTo>
                      <a:pt x="31" y="4"/>
                      <a:pt x="25" y="8"/>
                      <a:pt x="19" y="11"/>
                    </a:cubicBezTo>
                    <a:cubicBezTo>
                      <a:pt x="14" y="14"/>
                      <a:pt x="8" y="13"/>
                      <a:pt x="3" y="15"/>
                    </a:cubicBezTo>
                  </a:path>
                </a:pathLst>
              </a:custGeom>
              <a:solidFill>
                <a:srgbClr val="F1A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9" name="Freeform 263">
                <a:extLst>
                  <a:ext uri="{FF2B5EF4-FFF2-40B4-BE49-F238E27FC236}">
                    <a16:creationId xmlns:a16="http://schemas.microsoft.com/office/drawing/2014/main" id="{EA1CB76F-9889-4208-BC7E-88BFFA2D8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672"/>
                <a:ext cx="15" cy="50"/>
              </a:xfrm>
              <a:custGeom>
                <a:avLst/>
                <a:gdLst>
                  <a:gd name="T0" fmla="*/ 0 w 16"/>
                  <a:gd name="T1" fmla="*/ 0 h 52"/>
                  <a:gd name="T2" fmla="*/ 10 w 16"/>
                  <a:gd name="T3" fmla="*/ 26 h 52"/>
                  <a:gd name="T4" fmla="*/ 13 w 16"/>
                  <a:gd name="T5" fmla="*/ 46 h 52"/>
                  <a:gd name="T6" fmla="*/ 8 w 16"/>
                  <a:gd name="T7" fmla="*/ 24 h 52"/>
                  <a:gd name="T8" fmla="*/ 4 w 16"/>
                  <a:gd name="T9" fmla="*/ 2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52">
                    <a:moveTo>
                      <a:pt x="0" y="0"/>
                    </a:moveTo>
                    <a:cubicBezTo>
                      <a:pt x="7" y="4"/>
                      <a:pt x="11" y="22"/>
                      <a:pt x="13" y="29"/>
                    </a:cubicBezTo>
                    <a:cubicBezTo>
                      <a:pt x="15" y="36"/>
                      <a:pt x="16" y="45"/>
                      <a:pt x="16" y="52"/>
                    </a:cubicBezTo>
                    <a:cubicBezTo>
                      <a:pt x="12" y="46"/>
                      <a:pt x="12" y="34"/>
                      <a:pt x="9" y="27"/>
                    </a:cubicBezTo>
                    <a:cubicBezTo>
                      <a:pt x="7" y="19"/>
                      <a:pt x="7" y="9"/>
                      <a:pt x="4" y="2"/>
                    </a:cubicBezTo>
                  </a:path>
                </a:pathLst>
              </a:custGeom>
              <a:solidFill>
                <a:srgbClr val="F1A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0" name="Freeform 264">
                <a:extLst>
                  <a:ext uri="{FF2B5EF4-FFF2-40B4-BE49-F238E27FC236}">
                    <a16:creationId xmlns:a16="http://schemas.microsoft.com/office/drawing/2014/main" id="{EE7D4886-4F49-4C2D-9526-C16360248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2659"/>
                <a:ext cx="9" cy="56"/>
              </a:xfrm>
              <a:custGeom>
                <a:avLst/>
                <a:gdLst>
                  <a:gd name="T0" fmla="*/ 0 w 10"/>
                  <a:gd name="T1" fmla="*/ 0 h 59"/>
                  <a:gd name="T2" fmla="*/ 5 w 10"/>
                  <a:gd name="T3" fmla="*/ 28 h 59"/>
                  <a:gd name="T4" fmla="*/ 7 w 10"/>
                  <a:gd name="T5" fmla="*/ 50 h 59"/>
                  <a:gd name="T6" fmla="*/ 5 w 10"/>
                  <a:gd name="T7" fmla="*/ 25 h 59"/>
                  <a:gd name="T8" fmla="*/ 2 w 10"/>
                  <a:gd name="T9" fmla="*/ 4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9">
                    <a:moveTo>
                      <a:pt x="0" y="0"/>
                    </a:moveTo>
                    <a:cubicBezTo>
                      <a:pt x="1" y="11"/>
                      <a:pt x="4" y="22"/>
                      <a:pt x="5" y="33"/>
                    </a:cubicBezTo>
                    <a:cubicBezTo>
                      <a:pt x="6" y="42"/>
                      <a:pt x="5" y="52"/>
                      <a:pt x="10" y="59"/>
                    </a:cubicBezTo>
                    <a:cubicBezTo>
                      <a:pt x="7" y="49"/>
                      <a:pt x="7" y="38"/>
                      <a:pt x="6" y="28"/>
                    </a:cubicBezTo>
                    <a:cubicBezTo>
                      <a:pt x="5" y="20"/>
                      <a:pt x="3" y="12"/>
                      <a:pt x="2" y="4"/>
                    </a:cubicBezTo>
                  </a:path>
                </a:pathLst>
              </a:custGeom>
              <a:solidFill>
                <a:srgbClr val="F1C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1" name="Freeform 265">
                <a:extLst>
                  <a:ext uri="{FF2B5EF4-FFF2-40B4-BE49-F238E27FC236}">
                    <a16:creationId xmlns:a16="http://schemas.microsoft.com/office/drawing/2014/main" id="{721E7E57-666B-492B-BAE0-5E2FA0202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2664"/>
                <a:ext cx="6" cy="19"/>
              </a:xfrm>
              <a:custGeom>
                <a:avLst/>
                <a:gdLst>
                  <a:gd name="T0" fmla="*/ 0 w 6"/>
                  <a:gd name="T1" fmla="*/ 0 h 20"/>
                  <a:gd name="T2" fmla="*/ 6 w 6"/>
                  <a:gd name="T3" fmla="*/ 17 h 20"/>
                  <a:gd name="T4" fmla="*/ 1 w 6"/>
                  <a:gd name="T5" fmla="*/ 3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0">
                    <a:moveTo>
                      <a:pt x="0" y="0"/>
                    </a:moveTo>
                    <a:cubicBezTo>
                      <a:pt x="0" y="6"/>
                      <a:pt x="2" y="15"/>
                      <a:pt x="6" y="20"/>
                    </a:cubicBezTo>
                    <a:cubicBezTo>
                      <a:pt x="4" y="15"/>
                      <a:pt x="3" y="8"/>
                      <a:pt x="1" y="3"/>
                    </a:cubicBezTo>
                  </a:path>
                </a:pathLst>
              </a:custGeom>
              <a:solidFill>
                <a:srgbClr val="F1C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2" name="Freeform 266">
                <a:extLst>
                  <a:ext uri="{FF2B5EF4-FFF2-40B4-BE49-F238E27FC236}">
                    <a16:creationId xmlns:a16="http://schemas.microsoft.com/office/drawing/2014/main" id="{E73937CA-063C-4647-9858-6093D7CAC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2636"/>
                <a:ext cx="8" cy="38"/>
              </a:xfrm>
              <a:custGeom>
                <a:avLst/>
                <a:gdLst>
                  <a:gd name="T0" fmla="*/ 8 w 8"/>
                  <a:gd name="T1" fmla="*/ 0 h 39"/>
                  <a:gd name="T2" fmla="*/ 4 w 8"/>
                  <a:gd name="T3" fmla="*/ 36 h 39"/>
                  <a:gd name="T4" fmla="*/ 6 w 8"/>
                  <a:gd name="T5" fmla="*/ 5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9">
                    <a:moveTo>
                      <a:pt x="8" y="0"/>
                    </a:moveTo>
                    <a:cubicBezTo>
                      <a:pt x="0" y="2"/>
                      <a:pt x="0" y="32"/>
                      <a:pt x="4" y="39"/>
                    </a:cubicBezTo>
                    <a:cubicBezTo>
                      <a:pt x="4" y="30"/>
                      <a:pt x="1" y="12"/>
                      <a:pt x="6" y="5"/>
                    </a:cubicBezTo>
                  </a:path>
                </a:pathLst>
              </a:custGeom>
              <a:solidFill>
                <a:srgbClr val="F1C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3" name="Freeform 267">
                <a:extLst>
                  <a:ext uri="{FF2B5EF4-FFF2-40B4-BE49-F238E27FC236}">
                    <a16:creationId xmlns:a16="http://schemas.microsoft.com/office/drawing/2014/main" id="{0DB4EC80-DC71-4500-ACC9-896362AF0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9" y="2652"/>
                <a:ext cx="571" cy="100"/>
              </a:xfrm>
              <a:custGeom>
                <a:avLst/>
                <a:gdLst>
                  <a:gd name="T0" fmla="*/ 0 w 594"/>
                  <a:gd name="T1" fmla="*/ 0 h 104"/>
                  <a:gd name="T2" fmla="*/ 6 w 594"/>
                  <a:gd name="T3" fmla="*/ 3 h 104"/>
                  <a:gd name="T4" fmla="*/ 30 w 594"/>
                  <a:gd name="T5" fmla="*/ 19 h 104"/>
                  <a:gd name="T6" fmla="*/ 54 w 594"/>
                  <a:gd name="T7" fmla="*/ 33 h 104"/>
                  <a:gd name="T8" fmla="*/ 84 w 594"/>
                  <a:gd name="T9" fmla="*/ 60 h 104"/>
                  <a:gd name="T10" fmla="*/ 128 w 594"/>
                  <a:gd name="T11" fmla="*/ 73 h 104"/>
                  <a:gd name="T12" fmla="*/ 139 w 594"/>
                  <a:gd name="T13" fmla="*/ 77 h 104"/>
                  <a:gd name="T14" fmla="*/ 161 w 594"/>
                  <a:gd name="T15" fmla="*/ 71 h 104"/>
                  <a:gd name="T16" fmla="*/ 189 w 594"/>
                  <a:gd name="T17" fmla="*/ 85 h 104"/>
                  <a:gd name="T18" fmla="*/ 232 w 594"/>
                  <a:gd name="T19" fmla="*/ 87 h 104"/>
                  <a:gd name="T20" fmla="*/ 255 w 594"/>
                  <a:gd name="T21" fmla="*/ 82 h 104"/>
                  <a:gd name="T22" fmla="*/ 286 w 594"/>
                  <a:gd name="T23" fmla="*/ 83 h 104"/>
                  <a:gd name="T24" fmla="*/ 338 w 594"/>
                  <a:gd name="T25" fmla="*/ 81 h 104"/>
                  <a:gd name="T26" fmla="*/ 418 w 594"/>
                  <a:gd name="T27" fmla="*/ 64 h 104"/>
                  <a:gd name="T28" fmla="*/ 442 w 594"/>
                  <a:gd name="T29" fmla="*/ 56 h 104"/>
                  <a:gd name="T30" fmla="*/ 468 w 594"/>
                  <a:gd name="T31" fmla="*/ 46 h 104"/>
                  <a:gd name="T32" fmla="*/ 480 w 594"/>
                  <a:gd name="T33" fmla="*/ 38 h 104"/>
                  <a:gd name="T34" fmla="*/ 493 w 594"/>
                  <a:gd name="T35" fmla="*/ 37 h 104"/>
                  <a:gd name="T36" fmla="*/ 509 w 594"/>
                  <a:gd name="T37" fmla="*/ 16 h 104"/>
                  <a:gd name="T38" fmla="*/ 527 w 594"/>
                  <a:gd name="T39" fmla="*/ 7 h 104"/>
                  <a:gd name="T40" fmla="*/ 528 w 594"/>
                  <a:gd name="T41" fmla="*/ 7 h 10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94" h="104">
                    <a:moveTo>
                      <a:pt x="0" y="0"/>
                    </a:moveTo>
                    <a:cubicBezTo>
                      <a:pt x="2" y="1"/>
                      <a:pt x="4" y="2"/>
                      <a:pt x="6" y="3"/>
                    </a:cubicBezTo>
                    <a:cubicBezTo>
                      <a:pt x="9" y="14"/>
                      <a:pt x="23" y="19"/>
                      <a:pt x="33" y="22"/>
                    </a:cubicBezTo>
                    <a:cubicBezTo>
                      <a:pt x="42" y="26"/>
                      <a:pt x="51" y="29"/>
                      <a:pt x="60" y="36"/>
                    </a:cubicBezTo>
                    <a:cubicBezTo>
                      <a:pt x="72" y="46"/>
                      <a:pt x="80" y="62"/>
                      <a:pt x="95" y="67"/>
                    </a:cubicBezTo>
                    <a:cubicBezTo>
                      <a:pt x="113" y="74"/>
                      <a:pt x="128" y="72"/>
                      <a:pt x="144" y="82"/>
                    </a:cubicBezTo>
                    <a:cubicBezTo>
                      <a:pt x="150" y="86"/>
                      <a:pt x="149" y="87"/>
                      <a:pt x="157" y="86"/>
                    </a:cubicBezTo>
                    <a:cubicBezTo>
                      <a:pt x="165" y="85"/>
                      <a:pt x="172" y="80"/>
                      <a:pt x="182" y="80"/>
                    </a:cubicBezTo>
                    <a:cubicBezTo>
                      <a:pt x="195" y="81"/>
                      <a:pt x="202" y="88"/>
                      <a:pt x="213" y="95"/>
                    </a:cubicBezTo>
                    <a:cubicBezTo>
                      <a:pt x="227" y="103"/>
                      <a:pt x="245" y="104"/>
                      <a:pt x="261" y="98"/>
                    </a:cubicBezTo>
                    <a:cubicBezTo>
                      <a:pt x="271" y="94"/>
                      <a:pt x="276" y="90"/>
                      <a:pt x="287" y="91"/>
                    </a:cubicBezTo>
                    <a:cubicBezTo>
                      <a:pt x="299" y="93"/>
                      <a:pt x="310" y="95"/>
                      <a:pt x="322" y="93"/>
                    </a:cubicBezTo>
                    <a:cubicBezTo>
                      <a:pt x="342" y="90"/>
                      <a:pt x="361" y="92"/>
                      <a:pt x="381" y="90"/>
                    </a:cubicBezTo>
                    <a:cubicBezTo>
                      <a:pt x="413" y="86"/>
                      <a:pt x="444" y="93"/>
                      <a:pt x="471" y="73"/>
                    </a:cubicBezTo>
                    <a:cubicBezTo>
                      <a:pt x="480" y="66"/>
                      <a:pt x="487" y="62"/>
                      <a:pt x="498" y="62"/>
                    </a:cubicBezTo>
                    <a:cubicBezTo>
                      <a:pt x="513" y="62"/>
                      <a:pt x="515" y="62"/>
                      <a:pt x="527" y="52"/>
                    </a:cubicBezTo>
                    <a:cubicBezTo>
                      <a:pt x="532" y="48"/>
                      <a:pt x="534" y="45"/>
                      <a:pt x="540" y="44"/>
                    </a:cubicBezTo>
                    <a:cubicBezTo>
                      <a:pt x="545" y="42"/>
                      <a:pt x="552" y="45"/>
                      <a:pt x="556" y="42"/>
                    </a:cubicBezTo>
                    <a:cubicBezTo>
                      <a:pt x="564" y="38"/>
                      <a:pt x="566" y="25"/>
                      <a:pt x="573" y="19"/>
                    </a:cubicBezTo>
                    <a:cubicBezTo>
                      <a:pt x="579" y="15"/>
                      <a:pt x="587" y="12"/>
                      <a:pt x="593" y="7"/>
                    </a:cubicBezTo>
                    <a:cubicBezTo>
                      <a:pt x="593" y="7"/>
                      <a:pt x="594" y="7"/>
                      <a:pt x="594" y="7"/>
                    </a:cubicBezTo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4" name="Freeform 268">
                <a:extLst>
                  <a:ext uri="{FF2B5EF4-FFF2-40B4-BE49-F238E27FC236}">
                    <a16:creationId xmlns:a16="http://schemas.microsoft.com/office/drawing/2014/main" id="{EFACCF91-6F68-4C0F-8711-E600A821F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2436"/>
                <a:ext cx="622" cy="227"/>
              </a:xfrm>
              <a:custGeom>
                <a:avLst/>
                <a:gdLst>
                  <a:gd name="T0" fmla="*/ 0 w 647"/>
                  <a:gd name="T1" fmla="*/ 208 h 237"/>
                  <a:gd name="T2" fmla="*/ 287 w 647"/>
                  <a:gd name="T3" fmla="*/ 0 h 237"/>
                  <a:gd name="T4" fmla="*/ 575 w 647"/>
                  <a:gd name="T5" fmla="*/ 185 h 2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7" h="237">
                    <a:moveTo>
                      <a:pt x="0" y="237"/>
                    </a:moveTo>
                    <a:cubicBezTo>
                      <a:pt x="0" y="237"/>
                      <a:pt x="37" y="0"/>
                      <a:pt x="324" y="0"/>
                    </a:cubicBezTo>
                    <a:cubicBezTo>
                      <a:pt x="557" y="0"/>
                      <a:pt x="628" y="152"/>
                      <a:pt x="647" y="210"/>
                    </a:cubicBezTo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5" name="Oval 269">
                <a:extLst>
                  <a:ext uri="{FF2B5EF4-FFF2-40B4-BE49-F238E27FC236}">
                    <a16:creationId xmlns:a16="http://schemas.microsoft.com/office/drawing/2014/main" id="{1A7638C0-2A10-408A-AE93-CBF3A893C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2816"/>
                <a:ext cx="10" cy="5"/>
              </a:xfrm>
              <a:prstGeom prst="ellipse">
                <a:avLst/>
              </a:prstGeom>
              <a:solidFill>
                <a:srgbClr val="8B1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1406" name="Oval 270">
                <a:extLst>
                  <a:ext uri="{FF2B5EF4-FFF2-40B4-BE49-F238E27FC236}">
                    <a16:creationId xmlns:a16="http://schemas.microsoft.com/office/drawing/2014/main" id="{07A4E36C-ADA3-4D5E-828D-AFACD07F4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6" y="2816"/>
                <a:ext cx="7" cy="5"/>
              </a:xfrm>
              <a:prstGeom prst="ellipse">
                <a:avLst/>
              </a:prstGeom>
              <a:solidFill>
                <a:srgbClr val="8B1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1407" name="Freeform 271">
                <a:extLst>
                  <a:ext uri="{FF2B5EF4-FFF2-40B4-BE49-F238E27FC236}">
                    <a16:creationId xmlns:a16="http://schemas.microsoft.com/office/drawing/2014/main" id="{6A40A35B-396C-4774-BC12-F232BA575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2813"/>
                <a:ext cx="13" cy="11"/>
              </a:xfrm>
              <a:custGeom>
                <a:avLst/>
                <a:gdLst>
                  <a:gd name="T0" fmla="*/ 7 w 14"/>
                  <a:gd name="T1" fmla="*/ 0 h 11"/>
                  <a:gd name="T2" fmla="*/ 11 w 14"/>
                  <a:gd name="T3" fmla="*/ 11 h 11"/>
                  <a:gd name="T4" fmla="*/ 7 w 14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7" y="0"/>
                    </a:moveTo>
                    <a:cubicBezTo>
                      <a:pt x="7" y="0"/>
                      <a:pt x="3" y="6"/>
                      <a:pt x="14" y="11"/>
                    </a:cubicBezTo>
                    <a:cubicBezTo>
                      <a:pt x="14" y="11"/>
                      <a:pt x="0" y="7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8" name="Freeform 272">
                <a:extLst>
                  <a:ext uri="{FF2B5EF4-FFF2-40B4-BE49-F238E27FC236}">
                    <a16:creationId xmlns:a16="http://schemas.microsoft.com/office/drawing/2014/main" id="{AEF822C5-2143-42FA-8AE4-6A586C3CB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2814"/>
                <a:ext cx="15" cy="9"/>
              </a:xfrm>
              <a:custGeom>
                <a:avLst/>
                <a:gdLst>
                  <a:gd name="T0" fmla="*/ 12 w 15"/>
                  <a:gd name="T1" fmla="*/ 0 h 9"/>
                  <a:gd name="T2" fmla="*/ 15 w 15"/>
                  <a:gd name="T3" fmla="*/ 9 h 9"/>
                  <a:gd name="T4" fmla="*/ 12 w 15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12" y="0"/>
                    </a:moveTo>
                    <a:cubicBezTo>
                      <a:pt x="12" y="0"/>
                      <a:pt x="3" y="8"/>
                      <a:pt x="15" y="9"/>
                    </a:cubicBezTo>
                    <a:cubicBezTo>
                      <a:pt x="15" y="9"/>
                      <a:pt x="0" y="9"/>
                      <a:pt x="1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9" name="Freeform 273">
                <a:extLst>
                  <a:ext uri="{FF2B5EF4-FFF2-40B4-BE49-F238E27FC236}">
                    <a16:creationId xmlns:a16="http://schemas.microsoft.com/office/drawing/2014/main" id="{031BA67B-C601-4864-8796-6E0954E13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562"/>
                <a:ext cx="89" cy="52"/>
              </a:xfrm>
              <a:custGeom>
                <a:avLst/>
                <a:gdLst>
                  <a:gd name="T0" fmla="*/ 25 w 92"/>
                  <a:gd name="T1" fmla="*/ 1 h 55"/>
                  <a:gd name="T2" fmla="*/ 15 w 92"/>
                  <a:gd name="T3" fmla="*/ 24 h 55"/>
                  <a:gd name="T4" fmla="*/ 0 w 92"/>
                  <a:gd name="T5" fmla="*/ 39 h 55"/>
                  <a:gd name="T6" fmla="*/ 38 w 92"/>
                  <a:gd name="T7" fmla="*/ 44 h 55"/>
                  <a:gd name="T8" fmla="*/ 52 w 92"/>
                  <a:gd name="T9" fmla="*/ 39 h 55"/>
                  <a:gd name="T10" fmla="*/ 66 w 92"/>
                  <a:gd name="T11" fmla="*/ 34 h 55"/>
                  <a:gd name="T12" fmla="*/ 74 w 92"/>
                  <a:gd name="T13" fmla="*/ 44 h 55"/>
                  <a:gd name="T14" fmla="*/ 82 w 92"/>
                  <a:gd name="T15" fmla="*/ 33 h 55"/>
                  <a:gd name="T16" fmla="*/ 77 w 92"/>
                  <a:gd name="T17" fmla="*/ 16 h 55"/>
                  <a:gd name="T18" fmla="*/ 74 w 92"/>
                  <a:gd name="T19" fmla="*/ 4 h 55"/>
                  <a:gd name="T20" fmla="*/ 49 w 92"/>
                  <a:gd name="T21" fmla="*/ 1 h 55"/>
                  <a:gd name="T22" fmla="*/ 24 w 92"/>
                  <a:gd name="T23" fmla="*/ 1 h 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2" h="55">
                    <a:moveTo>
                      <a:pt x="28" y="1"/>
                    </a:moveTo>
                    <a:cubicBezTo>
                      <a:pt x="23" y="4"/>
                      <a:pt x="21" y="22"/>
                      <a:pt x="17" y="27"/>
                    </a:cubicBezTo>
                    <a:cubicBezTo>
                      <a:pt x="12" y="34"/>
                      <a:pt x="4" y="37"/>
                      <a:pt x="0" y="45"/>
                    </a:cubicBezTo>
                    <a:cubicBezTo>
                      <a:pt x="7" y="55"/>
                      <a:pt x="30" y="55"/>
                      <a:pt x="41" y="53"/>
                    </a:cubicBezTo>
                    <a:cubicBezTo>
                      <a:pt x="47" y="52"/>
                      <a:pt x="52" y="50"/>
                      <a:pt x="58" y="46"/>
                    </a:cubicBezTo>
                    <a:cubicBezTo>
                      <a:pt x="62" y="44"/>
                      <a:pt x="67" y="37"/>
                      <a:pt x="72" y="40"/>
                    </a:cubicBezTo>
                    <a:cubicBezTo>
                      <a:pt x="78" y="42"/>
                      <a:pt x="75" y="52"/>
                      <a:pt x="83" y="53"/>
                    </a:cubicBezTo>
                    <a:cubicBezTo>
                      <a:pt x="90" y="54"/>
                      <a:pt x="92" y="44"/>
                      <a:pt x="91" y="39"/>
                    </a:cubicBezTo>
                    <a:cubicBezTo>
                      <a:pt x="90" y="32"/>
                      <a:pt x="87" y="26"/>
                      <a:pt x="86" y="19"/>
                    </a:cubicBezTo>
                    <a:cubicBezTo>
                      <a:pt x="86" y="14"/>
                      <a:pt x="87" y="6"/>
                      <a:pt x="82" y="4"/>
                    </a:cubicBezTo>
                    <a:cubicBezTo>
                      <a:pt x="76" y="1"/>
                      <a:pt x="61" y="3"/>
                      <a:pt x="55" y="1"/>
                    </a:cubicBezTo>
                    <a:cubicBezTo>
                      <a:pt x="45" y="0"/>
                      <a:pt x="36" y="0"/>
                      <a:pt x="27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0" name="Freeform 274">
                <a:extLst>
                  <a:ext uri="{FF2B5EF4-FFF2-40B4-BE49-F238E27FC236}">
                    <a16:creationId xmlns:a16="http://schemas.microsoft.com/office/drawing/2014/main" id="{71F24AB8-F06A-45B0-97BE-F66FCE9D8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561"/>
                <a:ext cx="33" cy="44"/>
              </a:xfrm>
              <a:custGeom>
                <a:avLst/>
                <a:gdLst>
                  <a:gd name="T0" fmla="*/ 0 w 34"/>
                  <a:gd name="T1" fmla="*/ 0 h 46"/>
                  <a:gd name="T2" fmla="*/ 8 w 34"/>
                  <a:gd name="T3" fmla="*/ 27 h 46"/>
                  <a:gd name="T4" fmla="*/ 13 w 34"/>
                  <a:gd name="T5" fmla="*/ 37 h 46"/>
                  <a:gd name="T6" fmla="*/ 22 w 34"/>
                  <a:gd name="T7" fmla="*/ 32 h 46"/>
                  <a:gd name="T8" fmla="*/ 26 w 34"/>
                  <a:gd name="T9" fmla="*/ 8 h 46"/>
                  <a:gd name="T10" fmla="*/ 2 w 34"/>
                  <a:gd name="T11" fmla="*/ 1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46">
                    <a:moveTo>
                      <a:pt x="0" y="0"/>
                    </a:moveTo>
                    <a:cubicBezTo>
                      <a:pt x="10" y="4"/>
                      <a:pt x="7" y="21"/>
                      <a:pt x="8" y="30"/>
                    </a:cubicBezTo>
                    <a:cubicBezTo>
                      <a:pt x="8" y="36"/>
                      <a:pt x="8" y="41"/>
                      <a:pt x="13" y="43"/>
                    </a:cubicBezTo>
                    <a:cubicBezTo>
                      <a:pt x="20" y="46"/>
                      <a:pt x="24" y="42"/>
                      <a:pt x="25" y="37"/>
                    </a:cubicBezTo>
                    <a:cubicBezTo>
                      <a:pt x="27" y="30"/>
                      <a:pt x="34" y="14"/>
                      <a:pt x="29" y="8"/>
                    </a:cubicBezTo>
                    <a:cubicBezTo>
                      <a:pt x="23" y="0"/>
                      <a:pt x="10" y="3"/>
                      <a:pt x="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1" name="Freeform 275">
                <a:extLst>
                  <a:ext uri="{FF2B5EF4-FFF2-40B4-BE49-F238E27FC236}">
                    <a16:creationId xmlns:a16="http://schemas.microsoft.com/office/drawing/2014/main" id="{8B4A806B-6E0B-46D8-81EE-796588EE9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564"/>
                <a:ext cx="75" cy="54"/>
              </a:xfrm>
              <a:custGeom>
                <a:avLst/>
                <a:gdLst>
                  <a:gd name="T0" fmla="*/ 6 w 78"/>
                  <a:gd name="T1" fmla="*/ 7 h 57"/>
                  <a:gd name="T2" fmla="*/ 7 w 78"/>
                  <a:gd name="T3" fmla="*/ 36 h 57"/>
                  <a:gd name="T4" fmla="*/ 27 w 78"/>
                  <a:gd name="T5" fmla="*/ 23 h 57"/>
                  <a:gd name="T6" fmla="*/ 39 w 78"/>
                  <a:gd name="T7" fmla="*/ 36 h 57"/>
                  <a:gd name="T8" fmla="*/ 57 w 78"/>
                  <a:gd name="T9" fmla="*/ 43 h 57"/>
                  <a:gd name="T10" fmla="*/ 66 w 78"/>
                  <a:gd name="T11" fmla="*/ 10 h 57"/>
                  <a:gd name="T12" fmla="*/ 37 w 78"/>
                  <a:gd name="T13" fmla="*/ 2 h 57"/>
                  <a:gd name="T14" fmla="*/ 7 w 78"/>
                  <a:gd name="T15" fmla="*/ 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" h="57">
                    <a:moveTo>
                      <a:pt x="6" y="7"/>
                    </a:moveTo>
                    <a:cubicBezTo>
                      <a:pt x="14" y="18"/>
                      <a:pt x="0" y="33"/>
                      <a:pt x="7" y="42"/>
                    </a:cubicBezTo>
                    <a:cubicBezTo>
                      <a:pt x="20" y="57"/>
                      <a:pt x="19" y="25"/>
                      <a:pt x="30" y="26"/>
                    </a:cubicBezTo>
                    <a:cubicBezTo>
                      <a:pt x="35" y="27"/>
                      <a:pt x="41" y="39"/>
                      <a:pt x="45" y="42"/>
                    </a:cubicBezTo>
                    <a:cubicBezTo>
                      <a:pt x="49" y="47"/>
                      <a:pt x="56" y="50"/>
                      <a:pt x="63" y="50"/>
                    </a:cubicBezTo>
                    <a:cubicBezTo>
                      <a:pt x="78" y="48"/>
                      <a:pt x="75" y="25"/>
                      <a:pt x="75" y="13"/>
                    </a:cubicBezTo>
                    <a:cubicBezTo>
                      <a:pt x="74" y="0"/>
                      <a:pt x="53" y="2"/>
                      <a:pt x="42" y="2"/>
                    </a:cubicBezTo>
                    <a:cubicBezTo>
                      <a:pt x="32" y="2"/>
                      <a:pt x="15" y="3"/>
                      <a:pt x="7" y="8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2" name="Freeform 276">
                <a:extLst>
                  <a:ext uri="{FF2B5EF4-FFF2-40B4-BE49-F238E27FC236}">
                    <a16:creationId xmlns:a16="http://schemas.microsoft.com/office/drawing/2014/main" id="{78E48319-CA84-4270-AE3C-8996F6DA5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2561"/>
                <a:ext cx="73" cy="51"/>
              </a:xfrm>
              <a:custGeom>
                <a:avLst/>
                <a:gdLst>
                  <a:gd name="T0" fmla="*/ 67 w 76"/>
                  <a:gd name="T1" fmla="*/ 0 h 53"/>
                  <a:gd name="T2" fmla="*/ 26 w 76"/>
                  <a:gd name="T3" fmla="*/ 14 h 53"/>
                  <a:gd name="T4" fmla="*/ 11 w 76"/>
                  <a:gd name="T5" fmla="*/ 22 h 53"/>
                  <a:gd name="T6" fmla="*/ 6 w 76"/>
                  <a:gd name="T7" fmla="*/ 34 h 53"/>
                  <a:gd name="T8" fmla="*/ 0 w 76"/>
                  <a:gd name="T9" fmla="*/ 40 h 53"/>
                  <a:gd name="T10" fmla="*/ 35 w 76"/>
                  <a:gd name="T11" fmla="*/ 28 h 53"/>
                  <a:gd name="T12" fmla="*/ 65 w 76"/>
                  <a:gd name="T13" fmla="*/ 3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53">
                    <a:moveTo>
                      <a:pt x="76" y="0"/>
                    </a:moveTo>
                    <a:cubicBezTo>
                      <a:pt x="60" y="5"/>
                      <a:pt x="46" y="13"/>
                      <a:pt x="29" y="17"/>
                    </a:cubicBezTo>
                    <a:cubicBezTo>
                      <a:pt x="22" y="18"/>
                      <a:pt x="15" y="18"/>
                      <a:pt x="11" y="25"/>
                    </a:cubicBezTo>
                    <a:cubicBezTo>
                      <a:pt x="8" y="29"/>
                      <a:pt x="8" y="33"/>
                      <a:pt x="6" y="37"/>
                    </a:cubicBezTo>
                    <a:cubicBezTo>
                      <a:pt x="4" y="40"/>
                      <a:pt x="1" y="43"/>
                      <a:pt x="0" y="46"/>
                    </a:cubicBezTo>
                    <a:cubicBezTo>
                      <a:pt x="14" y="53"/>
                      <a:pt x="30" y="39"/>
                      <a:pt x="39" y="31"/>
                    </a:cubicBezTo>
                    <a:cubicBezTo>
                      <a:pt x="49" y="22"/>
                      <a:pt x="62" y="6"/>
                      <a:pt x="74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3" name="Freeform 277">
                <a:extLst>
                  <a:ext uri="{FF2B5EF4-FFF2-40B4-BE49-F238E27FC236}">
                    <a16:creationId xmlns:a16="http://schemas.microsoft.com/office/drawing/2014/main" id="{D67F180C-EDC5-4F40-96C5-8FFB0C469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2601"/>
                <a:ext cx="37" cy="21"/>
              </a:xfrm>
              <a:custGeom>
                <a:avLst/>
                <a:gdLst>
                  <a:gd name="T0" fmla="*/ 0 w 39"/>
                  <a:gd name="T1" fmla="*/ 0 h 22"/>
                  <a:gd name="T2" fmla="*/ 4 w 39"/>
                  <a:gd name="T3" fmla="*/ 11 h 22"/>
                  <a:gd name="T4" fmla="*/ 12 w 39"/>
                  <a:gd name="T5" fmla="*/ 11 h 22"/>
                  <a:gd name="T6" fmla="*/ 33 w 39"/>
                  <a:gd name="T7" fmla="*/ 19 h 22"/>
                  <a:gd name="T8" fmla="*/ 20 w 39"/>
                  <a:gd name="T9" fmla="*/ 4 h 22"/>
                  <a:gd name="T10" fmla="*/ 1 w 39"/>
                  <a:gd name="T11" fmla="*/ 1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2">
                    <a:moveTo>
                      <a:pt x="0" y="0"/>
                    </a:moveTo>
                    <a:cubicBezTo>
                      <a:pt x="2" y="4"/>
                      <a:pt x="2" y="8"/>
                      <a:pt x="4" y="12"/>
                    </a:cubicBezTo>
                    <a:cubicBezTo>
                      <a:pt x="8" y="18"/>
                      <a:pt x="8" y="14"/>
                      <a:pt x="15" y="13"/>
                    </a:cubicBezTo>
                    <a:cubicBezTo>
                      <a:pt x="24" y="12"/>
                      <a:pt x="32" y="18"/>
                      <a:pt x="39" y="22"/>
                    </a:cubicBezTo>
                    <a:cubicBezTo>
                      <a:pt x="38" y="17"/>
                      <a:pt x="27" y="7"/>
                      <a:pt x="23" y="4"/>
                    </a:cubicBezTo>
                    <a:cubicBezTo>
                      <a:pt x="18" y="2"/>
                      <a:pt x="5" y="0"/>
                      <a:pt x="1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4" name="Freeform 278">
                <a:extLst>
                  <a:ext uri="{FF2B5EF4-FFF2-40B4-BE49-F238E27FC236}">
                    <a16:creationId xmlns:a16="http://schemas.microsoft.com/office/drawing/2014/main" id="{D7689DB5-D9B4-4F0E-A879-344C7F7A0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574"/>
                <a:ext cx="46" cy="41"/>
              </a:xfrm>
              <a:custGeom>
                <a:avLst/>
                <a:gdLst>
                  <a:gd name="T0" fmla="*/ 1 w 48"/>
                  <a:gd name="T1" fmla="*/ 0 h 43"/>
                  <a:gd name="T2" fmla="*/ 10 w 48"/>
                  <a:gd name="T3" fmla="*/ 26 h 43"/>
                  <a:gd name="T4" fmla="*/ 26 w 48"/>
                  <a:gd name="T5" fmla="*/ 33 h 43"/>
                  <a:gd name="T6" fmla="*/ 36 w 48"/>
                  <a:gd name="T7" fmla="*/ 32 h 43"/>
                  <a:gd name="T8" fmla="*/ 23 w 48"/>
                  <a:gd name="T9" fmla="*/ 15 h 43"/>
                  <a:gd name="T10" fmla="*/ 0 w 48"/>
                  <a:gd name="T11" fmla="*/ 1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3">
                    <a:moveTo>
                      <a:pt x="1" y="0"/>
                    </a:moveTo>
                    <a:cubicBezTo>
                      <a:pt x="0" y="9"/>
                      <a:pt x="5" y="22"/>
                      <a:pt x="10" y="29"/>
                    </a:cubicBezTo>
                    <a:cubicBezTo>
                      <a:pt x="15" y="35"/>
                      <a:pt x="22" y="37"/>
                      <a:pt x="29" y="39"/>
                    </a:cubicBezTo>
                    <a:cubicBezTo>
                      <a:pt x="35" y="41"/>
                      <a:pt x="39" y="43"/>
                      <a:pt x="42" y="38"/>
                    </a:cubicBezTo>
                    <a:cubicBezTo>
                      <a:pt x="48" y="23"/>
                      <a:pt x="36" y="23"/>
                      <a:pt x="26" y="18"/>
                    </a:cubicBezTo>
                    <a:cubicBezTo>
                      <a:pt x="16" y="13"/>
                      <a:pt x="8" y="7"/>
                      <a:pt x="0" y="1"/>
                    </a:cubicBezTo>
                  </a:path>
                </a:pathLst>
              </a:custGeom>
              <a:solidFill>
                <a:srgbClr val="E52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5" name="Freeform 279">
                <a:extLst>
                  <a:ext uri="{FF2B5EF4-FFF2-40B4-BE49-F238E27FC236}">
                    <a16:creationId xmlns:a16="http://schemas.microsoft.com/office/drawing/2014/main" id="{BA8ED09C-92C8-437C-85F3-AF8C78E50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568"/>
                <a:ext cx="22" cy="39"/>
              </a:xfrm>
              <a:custGeom>
                <a:avLst/>
                <a:gdLst>
                  <a:gd name="T0" fmla="*/ 19 w 23"/>
                  <a:gd name="T1" fmla="*/ 2 h 40"/>
                  <a:gd name="T2" fmla="*/ 19 w 23"/>
                  <a:gd name="T3" fmla="*/ 23 h 40"/>
                  <a:gd name="T4" fmla="*/ 5 w 23"/>
                  <a:gd name="T5" fmla="*/ 30 h 40"/>
                  <a:gd name="T6" fmla="*/ 6 w 23"/>
                  <a:gd name="T7" fmla="*/ 10 h 40"/>
                  <a:gd name="T8" fmla="*/ 18 w 23"/>
                  <a:gd name="T9" fmla="*/ 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40">
                    <a:moveTo>
                      <a:pt x="22" y="2"/>
                    </a:moveTo>
                    <a:cubicBezTo>
                      <a:pt x="22" y="10"/>
                      <a:pt x="23" y="18"/>
                      <a:pt x="22" y="26"/>
                    </a:cubicBezTo>
                    <a:cubicBezTo>
                      <a:pt x="20" y="33"/>
                      <a:pt x="11" y="40"/>
                      <a:pt x="5" y="33"/>
                    </a:cubicBezTo>
                    <a:cubicBezTo>
                      <a:pt x="0" y="29"/>
                      <a:pt x="4" y="15"/>
                      <a:pt x="6" y="10"/>
                    </a:cubicBezTo>
                    <a:cubicBezTo>
                      <a:pt x="9" y="2"/>
                      <a:pt x="12" y="0"/>
                      <a:pt x="21" y="3"/>
                    </a:cubicBezTo>
                  </a:path>
                </a:pathLst>
              </a:custGeom>
              <a:solidFill>
                <a:srgbClr val="E52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6" name="Freeform 280">
                <a:extLst>
                  <a:ext uri="{FF2B5EF4-FFF2-40B4-BE49-F238E27FC236}">
                    <a16:creationId xmlns:a16="http://schemas.microsoft.com/office/drawing/2014/main" id="{95BB4F04-DB30-45C2-96C4-B09C8FA33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563"/>
                <a:ext cx="28" cy="43"/>
              </a:xfrm>
              <a:custGeom>
                <a:avLst/>
                <a:gdLst>
                  <a:gd name="T0" fmla="*/ 1 w 29"/>
                  <a:gd name="T1" fmla="*/ 2 h 45"/>
                  <a:gd name="T2" fmla="*/ 15 w 29"/>
                  <a:gd name="T3" fmla="*/ 2 h 45"/>
                  <a:gd name="T4" fmla="*/ 23 w 29"/>
                  <a:gd name="T5" fmla="*/ 14 h 45"/>
                  <a:gd name="T6" fmla="*/ 13 w 29"/>
                  <a:gd name="T7" fmla="*/ 36 h 45"/>
                  <a:gd name="T8" fmla="*/ 0 w 29"/>
                  <a:gd name="T9" fmla="*/ 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45">
                    <a:moveTo>
                      <a:pt x="1" y="2"/>
                    </a:moveTo>
                    <a:cubicBezTo>
                      <a:pt x="6" y="4"/>
                      <a:pt x="12" y="0"/>
                      <a:pt x="18" y="2"/>
                    </a:cubicBezTo>
                    <a:cubicBezTo>
                      <a:pt x="22" y="4"/>
                      <a:pt x="25" y="12"/>
                      <a:pt x="26" y="17"/>
                    </a:cubicBezTo>
                    <a:cubicBezTo>
                      <a:pt x="29" y="28"/>
                      <a:pt x="28" y="45"/>
                      <a:pt x="13" y="42"/>
                    </a:cubicBezTo>
                    <a:cubicBezTo>
                      <a:pt x="9" y="31"/>
                      <a:pt x="7" y="15"/>
                      <a:pt x="0" y="5"/>
                    </a:cubicBezTo>
                  </a:path>
                </a:pathLst>
              </a:custGeom>
              <a:solidFill>
                <a:srgbClr val="E52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7" name="Freeform 281">
                <a:extLst>
                  <a:ext uri="{FF2B5EF4-FFF2-40B4-BE49-F238E27FC236}">
                    <a16:creationId xmlns:a16="http://schemas.microsoft.com/office/drawing/2014/main" id="{72AA7F95-AB43-422E-A188-8A5F4FBB8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558"/>
                <a:ext cx="43" cy="36"/>
              </a:xfrm>
              <a:custGeom>
                <a:avLst/>
                <a:gdLst>
                  <a:gd name="T0" fmla="*/ 41 w 44"/>
                  <a:gd name="T1" fmla="*/ 4 h 38"/>
                  <a:gd name="T2" fmla="*/ 11 w 44"/>
                  <a:gd name="T3" fmla="*/ 31 h 38"/>
                  <a:gd name="T4" fmla="*/ 5 w 44"/>
                  <a:gd name="T5" fmla="*/ 20 h 38"/>
                  <a:gd name="T6" fmla="*/ 20 w 44"/>
                  <a:gd name="T7" fmla="*/ 2 h 38"/>
                  <a:gd name="T8" fmla="*/ 39 w 44"/>
                  <a:gd name="T9" fmla="*/ 6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8">
                    <a:moveTo>
                      <a:pt x="44" y="4"/>
                    </a:moveTo>
                    <a:cubicBezTo>
                      <a:pt x="44" y="16"/>
                      <a:pt x="22" y="38"/>
                      <a:pt x="11" y="37"/>
                    </a:cubicBezTo>
                    <a:cubicBezTo>
                      <a:pt x="1" y="36"/>
                      <a:pt x="0" y="30"/>
                      <a:pt x="5" y="23"/>
                    </a:cubicBezTo>
                    <a:cubicBezTo>
                      <a:pt x="10" y="16"/>
                      <a:pt x="15" y="10"/>
                      <a:pt x="20" y="2"/>
                    </a:cubicBezTo>
                    <a:cubicBezTo>
                      <a:pt x="26" y="0"/>
                      <a:pt x="37" y="4"/>
                      <a:pt x="42" y="6"/>
                    </a:cubicBezTo>
                  </a:path>
                </a:pathLst>
              </a:custGeom>
              <a:solidFill>
                <a:srgbClr val="E52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8" name="Freeform 282">
                <a:extLst>
                  <a:ext uri="{FF2B5EF4-FFF2-40B4-BE49-F238E27FC236}">
                    <a16:creationId xmlns:a16="http://schemas.microsoft.com/office/drawing/2014/main" id="{55FA020A-DE8D-4F45-8785-D50790763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2588"/>
                <a:ext cx="31" cy="24"/>
              </a:xfrm>
              <a:custGeom>
                <a:avLst/>
                <a:gdLst>
                  <a:gd name="T0" fmla="*/ 29 w 32"/>
                  <a:gd name="T1" fmla="*/ 0 h 26"/>
                  <a:gd name="T2" fmla="*/ 22 w 32"/>
                  <a:gd name="T3" fmla="*/ 2 h 26"/>
                  <a:gd name="T4" fmla="*/ 16 w 32"/>
                  <a:gd name="T5" fmla="*/ 6 h 26"/>
                  <a:gd name="T6" fmla="*/ 11 w 32"/>
                  <a:gd name="T7" fmla="*/ 7 h 26"/>
                  <a:gd name="T8" fmla="*/ 8 w 32"/>
                  <a:gd name="T9" fmla="*/ 9 h 26"/>
                  <a:gd name="T10" fmla="*/ 3 w 32"/>
                  <a:gd name="T11" fmla="*/ 15 h 26"/>
                  <a:gd name="T12" fmla="*/ 0 w 32"/>
                  <a:gd name="T13" fmla="*/ 17 h 26"/>
                  <a:gd name="T14" fmla="*/ 4 w 32"/>
                  <a:gd name="T15" fmla="*/ 18 h 26"/>
                  <a:gd name="T16" fmla="*/ 16 w 32"/>
                  <a:gd name="T17" fmla="*/ 18 h 26"/>
                  <a:gd name="T18" fmla="*/ 17 w 32"/>
                  <a:gd name="T19" fmla="*/ 16 h 26"/>
                  <a:gd name="T20" fmla="*/ 21 w 32"/>
                  <a:gd name="T21" fmla="*/ 11 h 26"/>
                  <a:gd name="T22" fmla="*/ 26 w 32"/>
                  <a:gd name="T23" fmla="*/ 6 h 26"/>
                  <a:gd name="T24" fmla="*/ 29 w 32"/>
                  <a:gd name="T25" fmla="*/ 1 h 26"/>
                  <a:gd name="T26" fmla="*/ 29 w 32"/>
                  <a:gd name="T27" fmla="*/ 0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" h="26">
                    <a:moveTo>
                      <a:pt x="32" y="0"/>
                    </a:moveTo>
                    <a:cubicBezTo>
                      <a:pt x="30" y="0"/>
                      <a:pt x="27" y="1"/>
                      <a:pt x="25" y="2"/>
                    </a:cubicBezTo>
                    <a:cubicBezTo>
                      <a:pt x="22" y="4"/>
                      <a:pt x="18" y="5"/>
                      <a:pt x="16" y="6"/>
                    </a:cubicBezTo>
                    <a:cubicBezTo>
                      <a:pt x="14" y="7"/>
                      <a:pt x="13" y="9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6" y="14"/>
                      <a:pt x="4" y="16"/>
                      <a:pt x="3" y="18"/>
                    </a:cubicBezTo>
                    <a:cubicBezTo>
                      <a:pt x="2" y="18"/>
                      <a:pt x="0" y="20"/>
                      <a:pt x="0" y="21"/>
                    </a:cubicBezTo>
                    <a:cubicBezTo>
                      <a:pt x="0" y="22"/>
                      <a:pt x="3" y="22"/>
                      <a:pt x="4" y="23"/>
                    </a:cubicBezTo>
                    <a:cubicBezTo>
                      <a:pt x="7" y="24"/>
                      <a:pt x="13" y="26"/>
                      <a:pt x="16" y="23"/>
                    </a:cubicBezTo>
                    <a:cubicBezTo>
                      <a:pt x="18" y="22"/>
                      <a:pt x="19" y="20"/>
                      <a:pt x="20" y="19"/>
                    </a:cubicBezTo>
                    <a:cubicBezTo>
                      <a:pt x="21" y="18"/>
                      <a:pt x="22" y="16"/>
                      <a:pt x="24" y="14"/>
                    </a:cubicBezTo>
                    <a:cubicBezTo>
                      <a:pt x="25" y="12"/>
                      <a:pt x="27" y="9"/>
                      <a:pt x="29" y="7"/>
                    </a:cubicBezTo>
                    <a:cubicBezTo>
                      <a:pt x="30" y="5"/>
                      <a:pt x="32" y="3"/>
                      <a:pt x="32" y="1"/>
                    </a:cubicBezTo>
                    <a:cubicBezTo>
                      <a:pt x="32" y="1"/>
                      <a:pt x="32" y="0"/>
                      <a:pt x="32" y="0"/>
                    </a:cubicBezTo>
                  </a:path>
                </a:pathLst>
              </a:custGeom>
              <a:solidFill>
                <a:srgbClr val="E52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9" name="Freeform 283">
                <a:extLst>
                  <a:ext uri="{FF2B5EF4-FFF2-40B4-BE49-F238E27FC236}">
                    <a16:creationId xmlns:a16="http://schemas.microsoft.com/office/drawing/2014/main" id="{98231D87-429A-494A-8D16-94C96B018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" y="2657"/>
                <a:ext cx="97" cy="61"/>
              </a:xfrm>
              <a:custGeom>
                <a:avLst/>
                <a:gdLst>
                  <a:gd name="T0" fmla="*/ 7 w 101"/>
                  <a:gd name="T1" fmla="*/ 0 h 64"/>
                  <a:gd name="T2" fmla="*/ 24 w 101"/>
                  <a:gd name="T3" fmla="*/ 13 h 64"/>
                  <a:gd name="T4" fmla="*/ 50 w 101"/>
                  <a:gd name="T5" fmla="*/ 25 h 64"/>
                  <a:gd name="T6" fmla="*/ 89 w 101"/>
                  <a:gd name="T7" fmla="*/ 55 h 64"/>
                  <a:gd name="T8" fmla="*/ 61 w 101"/>
                  <a:gd name="T9" fmla="*/ 49 h 64"/>
                  <a:gd name="T10" fmla="*/ 38 w 101"/>
                  <a:gd name="T11" fmla="*/ 49 h 64"/>
                  <a:gd name="T12" fmla="*/ 7 w 101"/>
                  <a:gd name="T13" fmla="*/ 1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" h="64">
                    <a:moveTo>
                      <a:pt x="7" y="0"/>
                    </a:moveTo>
                    <a:cubicBezTo>
                      <a:pt x="16" y="2"/>
                      <a:pt x="21" y="12"/>
                      <a:pt x="27" y="16"/>
                    </a:cubicBezTo>
                    <a:cubicBezTo>
                      <a:pt x="36" y="22"/>
                      <a:pt x="46" y="24"/>
                      <a:pt x="56" y="28"/>
                    </a:cubicBezTo>
                    <a:cubicBezTo>
                      <a:pt x="73" y="34"/>
                      <a:pt x="86" y="53"/>
                      <a:pt x="101" y="64"/>
                    </a:cubicBezTo>
                    <a:cubicBezTo>
                      <a:pt x="92" y="64"/>
                      <a:pt x="77" y="60"/>
                      <a:pt x="69" y="57"/>
                    </a:cubicBezTo>
                    <a:cubicBezTo>
                      <a:pt x="59" y="54"/>
                      <a:pt x="52" y="63"/>
                      <a:pt x="44" y="56"/>
                    </a:cubicBezTo>
                    <a:cubicBezTo>
                      <a:pt x="38" y="50"/>
                      <a:pt x="0" y="34"/>
                      <a:pt x="7" y="1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0" name="Freeform 284">
                <a:extLst>
                  <a:ext uri="{FF2B5EF4-FFF2-40B4-BE49-F238E27FC236}">
                    <a16:creationId xmlns:a16="http://schemas.microsoft.com/office/drawing/2014/main" id="{9D0898BB-7886-467E-A586-186F30C99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718"/>
                <a:ext cx="92" cy="54"/>
              </a:xfrm>
              <a:custGeom>
                <a:avLst/>
                <a:gdLst>
                  <a:gd name="T0" fmla="*/ 86 w 95"/>
                  <a:gd name="T1" fmla="*/ 50 h 56"/>
                  <a:gd name="T2" fmla="*/ 75 w 95"/>
                  <a:gd name="T3" fmla="*/ 26 h 56"/>
                  <a:gd name="T4" fmla="*/ 60 w 95"/>
                  <a:gd name="T5" fmla="*/ 11 h 56"/>
                  <a:gd name="T6" fmla="*/ 38 w 95"/>
                  <a:gd name="T7" fmla="*/ 7 h 56"/>
                  <a:gd name="T8" fmla="*/ 15 w 95"/>
                  <a:gd name="T9" fmla="*/ 3 h 56"/>
                  <a:gd name="T10" fmla="*/ 0 w 95"/>
                  <a:gd name="T11" fmla="*/ 0 h 56"/>
                  <a:gd name="T12" fmla="*/ 27 w 95"/>
                  <a:gd name="T13" fmla="*/ 9 h 56"/>
                  <a:gd name="T14" fmla="*/ 48 w 95"/>
                  <a:gd name="T15" fmla="*/ 16 h 56"/>
                  <a:gd name="T16" fmla="*/ 84 w 95"/>
                  <a:gd name="T17" fmla="*/ 5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5" h="56">
                    <a:moveTo>
                      <a:pt x="95" y="56"/>
                    </a:moveTo>
                    <a:cubicBezTo>
                      <a:pt x="87" y="52"/>
                      <a:pt x="84" y="37"/>
                      <a:pt x="82" y="29"/>
                    </a:cubicBezTo>
                    <a:cubicBezTo>
                      <a:pt x="79" y="22"/>
                      <a:pt x="73" y="15"/>
                      <a:pt x="66" y="11"/>
                    </a:cubicBezTo>
                    <a:cubicBezTo>
                      <a:pt x="59" y="7"/>
                      <a:pt x="50" y="8"/>
                      <a:pt x="41" y="7"/>
                    </a:cubicBezTo>
                    <a:cubicBezTo>
                      <a:pt x="33" y="6"/>
                      <a:pt x="25" y="5"/>
                      <a:pt x="17" y="3"/>
                    </a:cubicBezTo>
                    <a:cubicBezTo>
                      <a:pt x="11" y="2"/>
                      <a:pt x="6" y="1"/>
                      <a:pt x="0" y="0"/>
                    </a:cubicBezTo>
                    <a:cubicBezTo>
                      <a:pt x="10" y="4"/>
                      <a:pt x="20" y="6"/>
                      <a:pt x="30" y="9"/>
                    </a:cubicBezTo>
                    <a:cubicBezTo>
                      <a:pt x="39" y="12"/>
                      <a:pt x="46" y="16"/>
                      <a:pt x="54" y="19"/>
                    </a:cubicBezTo>
                    <a:cubicBezTo>
                      <a:pt x="71" y="27"/>
                      <a:pt x="79" y="47"/>
                      <a:pt x="93" y="56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1" name="Freeform 285">
                <a:extLst>
                  <a:ext uri="{FF2B5EF4-FFF2-40B4-BE49-F238E27FC236}">
                    <a16:creationId xmlns:a16="http://schemas.microsoft.com/office/drawing/2014/main" id="{5073D3B5-F8B7-4924-B3A8-5969EB37E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709"/>
                <a:ext cx="359" cy="72"/>
              </a:xfrm>
              <a:custGeom>
                <a:avLst/>
                <a:gdLst>
                  <a:gd name="T0" fmla="*/ 0 w 373"/>
                  <a:gd name="T1" fmla="*/ 26 h 75"/>
                  <a:gd name="T2" fmla="*/ 33 w 373"/>
                  <a:gd name="T3" fmla="*/ 20 h 75"/>
                  <a:gd name="T4" fmla="*/ 48 w 373"/>
                  <a:gd name="T5" fmla="*/ 29 h 75"/>
                  <a:gd name="T6" fmla="*/ 65 w 373"/>
                  <a:gd name="T7" fmla="*/ 37 h 75"/>
                  <a:gd name="T8" fmla="*/ 114 w 373"/>
                  <a:gd name="T9" fmla="*/ 32 h 75"/>
                  <a:gd name="T10" fmla="*/ 142 w 373"/>
                  <a:gd name="T11" fmla="*/ 34 h 75"/>
                  <a:gd name="T12" fmla="*/ 173 w 373"/>
                  <a:gd name="T13" fmla="*/ 31 h 75"/>
                  <a:gd name="T14" fmla="*/ 258 w 373"/>
                  <a:gd name="T15" fmla="*/ 26 h 75"/>
                  <a:gd name="T16" fmla="*/ 302 w 373"/>
                  <a:gd name="T17" fmla="*/ 7 h 75"/>
                  <a:gd name="T18" fmla="*/ 318 w 373"/>
                  <a:gd name="T19" fmla="*/ 6 h 75"/>
                  <a:gd name="T20" fmla="*/ 333 w 373"/>
                  <a:gd name="T21" fmla="*/ 0 h 75"/>
                  <a:gd name="T22" fmla="*/ 321 w 373"/>
                  <a:gd name="T23" fmla="*/ 21 h 75"/>
                  <a:gd name="T24" fmla="*/ 308 w 373"/>
                  <a:gd name="T25" fmla="*/ 35 h 75"/>
                  <a:gd name="T26" fmla="*/ 267 w 373"/>
                  <a:gd name="T27" fmla="*/ 49 h 75"/>
                  <a:gd name="T28" fmla="*/ 248 w 373"/>
                  <a:gd name="T29" fmla="*/ 58 h 75"/>
                  <a:gd name="T30" fmla="*/ 231 w 373"/>
                  <a:gd name="T31" fmla="*/ 46 h 75"/>
                  <a:gd name="T32" fmla="*/ 214 w 373"/>
                  <a:gd name="T33" fmla="*/ 48 h 75"/>
                  <a:gd name="T34" fmla="*/ 191 w 373"/>
                  <a:gd name="T35" fmla="*/ 52 h 75"/>
                  <a:gd name="T36" fmla="*/ 169 w 373"/>
                  <a:gd name="T37" fmla="*/ 61 h 75"/>
                  <a:gd name="T38" fmla="*/ 148 w 373"/>
                  <a:gd name="T39" fmla="*/ 60 h 75"/>
                  <a:gd name="T40" fmla="*/ 112 w 373"/>
                  <a:gd name="T41" fmla="*/ 65 h 75"/>
                  <a:gd name="T42" fmla="*/ 55 w 373"/>
                  <a:gd name="T43" fmla="*/ 57 h 75"/>
                  <a:gd name="T44" fmla="*/ 12 w 373"/>
                  <a:gd name="T45" fmla="*/ 47 h 75"/>
                  <a:gd name="T46" fmla="*/ 2 w 373"/>
                  <a:gd name="T47" fmla="*/ 31 h 7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73" h="75">
                    <a:moveTo>
                      <a:pt x="0" y="29"/>
                    </a:moveTo>
                    <a:cubicBezTo>
                      <a:pt x="10" y="30"/>
                      <a:pt x="25" y="21"/>
                      <a:pt x="36" y="23"/>
                    </a:cubicBezTo>
                    <a:cubicBezTo>
                      <a:pt x="41" y="24"/>
                      <a:pt x="50" y="30"/>
                      <a:pt x="54" y="32"/>
                    </a:cubicBezTo>
                    <a:cubicBezTo>
                      <a:pt x="61" y="35"/>
                      <a:pt x="67" y="41"/>
                      <a:pt x="74" y="43"/>
                    </a:cubicBezTo>
                    <a:cubicBezTo>
                      <a:pt x="88" y="47"/>
                      <a:pt x="115" y="39"/>
                      <a:pt x="128" y="35"/>
                    </a:cubicBezTo>
                    <a:cubicBezTo>
                      <a:pt x="146" y="29"/>
                      <a:pt x="142" y="37"/>
                      <a:pt x="160" y="37"/>
                    </a:cubicBezTo>
                    <a:cubicBezTo>
                      <a:pt x="180" y="37"/>
                      <a:pt x="174" y="35"/>
                      <a:pt x="194" y="34"/>
                    </a:cubicBezTo>
                    <a:cubicBezTo>
                      <a:pt x="215" y="32"/>
                      <a:pt x="268" y="33"/>
                      <a:pt x="289" y="29"/>
                    </a:cubicBezTo>
                    <a:cubicBezTo>
                      <a:pt x="306" y="26"/>
                      <a:pt x="323" y="12"/>
                      <a:pt x="339" y="7"/>
                    </a:cubicBezTo>
                    <a:cubicBezTo>
                      <a:pt x="345" y="5"/>
                      <a:pt x="350" y="7"/>
                      <a:pt x="356" y="6"/>
                    </a:cubicBezTo>
                    <a:cubicBezTo>
                      <a:pt x="363" y="5"/>
                      <a:pt x="368" y="3"/>
                      <a:pt x="373" y="0"/>
                    </a:cubicBezTo>
                    <a:cubicBezTo>
                      <a:pt x="370" y="7"/>
                      <a:pt x="363" y="17"/>
                      <a:pt x="361" y="24"/>
                    </a:cubicBezTo>
                    <a:cubicBezTo>
                      <a:pt x="358" y="32"/>
                      <a:pt x="354" y="36"/>
                      <a:pt x="345" y="39"/>
                    </a:cubicBezTo>
                    <a:cubicBezTo>
                      <a:pt x="330" y="45"/>
                      <a:pt x="314" y="48"/>
                      <a:pt x="299" y="55"/>
                    </a:cubicBezTo>
                    <a:cubicBezTo>
                      <a:pt x="293" y="58"/>
                      <a:pt x="284" y="66"/>
                      <a:pt x="278" y="66"/>
                    </a:cubicBezTo>
                    <a:cubicBezTo>
                      <a:pt x="269" y="67"/>
                      <a:pt x="266" y="57"/>
                      <a:pt x="259" y="52"/>
                    </a:cubicBezTo>
                    <a:cubicBezTo>
                      <a:pt x="252" y="48"/>
                      <a:pt x="248" y="53"/>
                      <a:pt x="240" y="54"/>
                    </a:cubicBezTo>
                    <a:cubicBezTo>
                      <a:pt x="232" y="55"/>
                      <a:pt x="223" y="55"/>
                      <a:pt x="214" y="58"/>
                    </a:cubicBezTo>
                    <a:cubicBezTo>
                      <a:pt x="207" y="60"/>
                      <a:pt x="198" y="67"/>
                      <a:pt x="190" y="70"/>
                    </a:cubicBezTo>
                    <a:cubicBezTo>
                      <a:pt x="182" y="72"/>
                      <a:pt x="174" y="69"/>
                      <a:pt x="166" y="69"/>
                    </a:cubicBezTo>
                    <a:cubicBezTo>
                      <a:pt x="148" y="70"/>
                      <a:pt x="145" y="75"/>
                      <a:pt x="126" y="74"/>
                    </a:cubicBezTo>
                    <a:cubicBezTo>
                      <a:pt x="109" y="72"/>
                      <a:pt x="79" y="65"/>
                      <a:pt x="61" y="64"/>
                    </a:cubicBezTo>
                    <a:cubicBezTo>
                      <a:pt x="47" y="63"/>
                      <a:pt x="24" y="55"/>
                      <a:pt x="12" y="53"/>
                    </a:cubicBezTo>
                    <a:cubicBezTo>
                      <a:pt x="9" y="53"/>
                      <a:pt x="3" y="39"/>
                      <a:pt x="2" y="34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2" name="Freeform 286">
                <a:extLst>
                  <a:ext uri="{FF2B5EF4-FFF2-40B4-BE49-F238E27FC236}">
                    <a16:creationId xmlns:a16="http://schemas.microsoft.com/office/drawing/2014/main" id="{A1CD34CE-82F6-4E38-A8B9-614FC1400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2792"/>
                <a:ext cx="83" cy="27"/>
              </a:xfrm>
              <a:custGeom>
                <a:avLst/>
                <a:gdLst>
                  <a:gd name="T0" fmla="*/ 0 w 86"/>
                  <a:gd name="T1" fmla="*/ 22 h 28"/>
                  <a:gd name="T2" fmla="*/ 14 w 86"/>
                  <a:gd name="T3" fmla="*/ 23 h 28"/>
                  <a:gd name="T4" fmla="*/ 29 w 86"/>
                  <a:gd name="T5" fmla="*/ 21 h 28"/>
                  <a:gd name="T6" fmla="*/ 59 w 86"/>
                  <a:gd name="T7" fmla="*/ 15 h 28"/>
                  <a:gd name="T8" fmla="*/ 69 w 86"/>
                  <a:gd name="T9" fmla="*/ 10 h 28"/>
                  <a:gd name="T10" fmla="*/ 77 w 86"/>
                  <a:gd name="T11" fmla="*/ 0 h 28"/>
                  <a:gd name="T12" fmla="*/ 58 w 86"/>
                  <a:gd name="T13" fmla="*/ 14 h 28"/>
                  <a:gd name="T14" fmla="*/ 36 w 86"/>
                  <a:gd name="T15" fmla="*/ 14 h 28"/>
                  <a:gd name="T16" fmla="*/ 14 w 86"/>
                  <a:gd name="T17" fmla="*/ 20 h 28"/>
                  <a:gd name="T18" fmla="*/ 0 w 86"/>
                  <a:gd name="T19" fmla="*/ 22 h 28"/>
                  <a:gd name="T20" fmla="*/ 0 w 86"/>
                  <a:gd name="T21" fmla="*/ 22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6" h="28">
                    <a:moveTo>
                      <a:pt x="0" y="25"/>
                    </a:moveTo>
                    <a:cubicBezTo>
                      <a:pt x="5" y="28"/>
                      <a:pt x="10" y="27"/>
                      <a:pt x="15" y="26"/>
                    </a:cubicBezTo>
                    <a:cubicBezTo>
                      <a:pt x="21" y="26"/>
                      <a:pt x="27" y="25"/>
                      <a:pt x="32" y="24"/>
                    </a:cubicBezTo>
                    <a:cubicBezTo>
                      <a:pt x="43" y="22"/>
                      <a:pt x="55" y="22"/>
                      <a:pt x="65" y="18"/>
                    </a:cubicBezTo>
                    <a:cubicBezTo>
                      <a:pt x="70" y="16"/>
                      <a:pt x="74" y="14"/>
                      <a:pt x="77" y="10"/>
                    </a:cubicBezTo>
                    <a:cubicBezTo>
                      <a:pt x="80" y="7"/>
                      <a:pt x="83" y="3"/>
                      <a:pt x="86" y="0"/>
                    </a:cubicBezTo>
                    <a:cubicBezTo>
                      <a:pt x="79" y="5"/>
                      <a:pt x="73" y="12"/>
                      <a:pt x="64" y="14"/>
                    </a:cubicBezTo>
                    <a:cubicBezTo>
                      <a:pt x="56" y="16"/>
                      <a:pt x="47" y="15"/>
                      <a:pt x="39" y="17"/>
                    </a:cubicBezTo>
                    <a:cubicBezTo>
                      <a:pt x="31" y="19"/>
                      <a:pt x="22" y="22"/>
                      <a:pt x="14" y="23"/>
                    </a:cubicBezTo>
                    <a:cubicBezTo>
                      <a:pt x="9" y="23"/>
                      <a:pt x="5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3" name="Freeform 287">
                <a:extLst>
                  <a:ext uri="{FF2B5EF4-FFF2-40B4-BE49-F238E27FC236}">
                    <a16:creationId xmlns:a16="http://schemas.microsoft.com/office/drawing/2014/main" id="{0DB289AC-F4C8-4425-99F4-069E2B7D8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" y="2662"/>
                <a:ext cx="79" cy="81"/>
              </a:xfrm>
              <a:custGeom>
                <a:avLst/>
                <a:gdLst>
                  <a:gd name="T0" fmla="*/ 73 w 82"/>
                  <a:gd name="T1" fmla="*/ 0 h 84"/>
                  <a:gd name="T2" fmla="*/ 53 w 82"/>
                  <a:gd name="T3" fmla="*/ 16 h 84"/>
                  <a:gd name="T4" fmla="*/ 39 w 82"/>
                  <a:gd name="T5" fmla="*/ 33 h 84"/>
                  <a:gd name="T6" fmla="*/ 26 w 82"/>
                  <a:gd name="T7" fmla="*/ 35 h 84"/>
                  <a:gd name="T8" fmla="*/ 17 w 82"/>
                  <a:gd name="T9" fmla="*/ 41 h 84"/>
                  <a:gd name="T10" fmla="*/ 7 w 82"/>
                  <a:gd name="T11" fmla="*/ 67 h 84"/>
                  <a:gd name="T12" fmla="*/ 0 w 82"/>
                  <a:gd name="T13" fmla="*/ 75 h 84"/>
                  <a:gd name="T14" fmla="*/ 13 w 82"/>
                  <a:gd name="T15" fmla="*/ 69 h 84"/>
                  <a:gd name="T16" fmla="*/ 22 w 82"/>
                  <a:gd name="T17" fmla="*/ 68 h 84"/>
                  <a:gd name="T18" fmla="*/ 50 w 82"/>
                  <a:gd name="T19" fmla="*/ 59 h 84"/>
                  <a:gd name="T20" fmla="*/ 64 w 82"/>
                  <a:gd name="T21" fmla="*/ 31 h 84"/>
                  <a:gd name="T22" fmla="*/ 70 w 82"/>
                  <a:gd name="T23" fmla="*/ 10 h 84"/>
                  <a:gd name="T24" fmla="*/ 72 w 82"/>
                  <a:gd name="T25" fmla="*/ 1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84">
                    <a:moveTo>
                      <a:pt x="82" y="0"/>
                    </a:moveTo>
                    <a:cubicBezTo>
                      <a:pt x="74" y="6"/>
                      <a:pt x="65" y="11"/>
                      <a:pt x="59" y="19"/>
                    </a:cubicBezTo>
                    <a:cubicBezTo>
                      <a:pt x="54" y="26"/>
                      <a:pt x="53" y="34"/>
                      <a:pt x="44" y="36"/>
                    </a:cubicBezTo>
                    <a:cubicBezTo>
                      <a:pt x="39" y="38"/>
                      <a:pt x="34" y="36"/>
                      <a:pt x="29" y="38"/>
                    </a:cubicBezTo>
                    <a:cubicBezTo>
                      <a:pt x="26" y="40"/>
                      <a:pt x="22" y="44"/>
                      <a:pt x="20" y="47"/>
                    </a:cubicBezTo>
                    <a:cubicBezTo>
                      <a:pt x="13" y="55"/>
                      <a:pt x="12" y="66"/>
                      <a:pt x="7" y="75"/>
                    </a:cubicBezTo>
                    <a:cubicBezTo>
                      <a:pt x="5" y="78"/>
                      <a:pt x="1" y="81"/>
                      <a:pt x="0" y="84"/>
                    </a:cubicBezTo>
                    <a:cubicBezTo>
                      <a:pt x="4" y="84"/>
                      <a:pt x="9" y="80"/>
                      <a:pt x="13" y="78"/>
                    </a:cubicBezTo>
                    <a:cubicBezTo>
                      <a:pt x="17" y="77"/>
                      <a:pt x="21" y="77"/>
                      <a:pt x="25" y="77"/>
                    </a:cubicBezTo>
                    <a:cubicBezTo>
                      <a:pt x="37" y="78"/>
                      <a:pt x="48" y="75"/>
                      <a:pt x="56" y="65"/>
                    </a:cubicBezTo>
                    <a:cubicBezTo>
                      <a:pt x="64" y="56"/>
                      <a:pt x="68" y="46"/>
                      <a:pt x="71" y="34"/>
                    </a:cubicBezTo>
                    <a:cubicBezTo>
                      <a:pt x="73" y="26"/>
                      <a:pt x="76" y="18"/>
                      <a:pt x="79" y="10"/>
                    </a:cubicBezTo>
                    <a:cubicBezTo>
                      <a:pt x="80" y="8"/>
                      <a:pt x="82" y="5"/>
                      <a:pt x="81" y="1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4" name="Freeform 288">
                <a:extLst>
                  <a:ext uri="{FF2B5EF4-FFF2-40B4-BE49-F238E27FC236}">
                    <a16:creationId xmlns:a16="http://schemas.microsoft.com/office/drawing/2014/main" id="{108376B5-5ED3-4D48-943C-514EA7458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2772"/>
                <a:ext cx="94" cy="68"/>
              </a:xfrm>
              <a:custGeom>
                <a:avLst/>
                <a:gdLst>
                  <a:gd name="T0" fmla="*/ 88 w 97"/>
                  <a:gd name="T1" fmla="*/ 0 h 71"/>
                  <a:gd name="T2" fmla="*/ 73 w 97"/>
                  <a:gd name="T3" fmla="*/ 9 h 71"/>
                  <a:gd name="T4" fmla="*/ 57 w 97"/>
                  <a:gd name="T5" fmla="*/ 21 h 71"/>
                  <a:gd name="T6" fmla="*/ 41 w 97"/>
                  <a:gd name="T7" fmla="*/ 30 h 71"/>
                  <a:gd name="T8" fmla="*/ 22 w 97"/>
                  <a:gd name="T9" fmla="*/ 45 h 71"/>
                  <a:gd name="T10" fmla="*/ 0 w 97"/>
                  <a:gd name="T11" fmla="*/ 62 h 71"/>
                  <a:gd name="T12" fmla="*/ 28 w 97"/>
                  <a:gd name="T13" fmla="*/ 44 h 71"/>
                  <a:gd name="T14" fmla="*/ 39 w 97"/>
                  <a:gd name="T15" fmla="*/ 34 h 71"/>
                  <a:gd name="T16" fmla="*/ 50 w 97"/>
                  <a:gd name="T17" fmla="*/ 29 h 71"/>
                  <a:gd name="T18" fmla="*/ 87 w 97"/>
                  <a:gd name="T19" fmla="*/ 2 h 7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" h="71">
                    <a:moveTo>
                      <a:pt x="97" y="0"/>
                    </a:moveTo>
                    <a:cubicBezTo>
                      <a:pt x="91" y="4"/>
                      <a:pt x="85" y="5"/>
                      <a:pt x="79" y="9"/>
                    </a:cubicBezTo>
                    <a:cubicBezTo>
                      <a:pt x="74" y="14"/>
                      <a:pt x="69" y="19"/>
                      <a:pt x="63" y="24"/>
                    </a:cubicBezTo>
                    <a:cubicBezTo>
                      <a:pt x="57" y="29"/>
                      <a:pt x="50" y="29"/>
                      <a:pt x="44" y="33"/>
                    </a:cubicBezTo>
                    <a:cubicBezTo>
                      <a:pt x="37" y="38"/>
                      <a:pt x="31" y="45"/>
                      <a:pt x="25" y="51"/>
                    </a:cubicBezTo>
                    <a:cubicBezTo>
                      <a:pt x="17" y="59"/>
                      <a:pt x="8" y="64"/>
                      <a:pt x="0" y="71"/>
                    </a:cubicBezTo>
                    <a:cubicBezTo>
                      <a:pt x="11" y="65"/>
                      <a:pt x="21" y="58"/>
                      <a:pt x="31" y="50"/>
                    </a:cubicBezTo>
                    <a:cubicBezTo>
                      <a:pt x="35" y="46"/>
                      <a:pt x="38" y="43"/>
                      <a:pt x="42" y="39"/>
                    </a:cubicBezTo>
                    <a:cubicBezTo>
                      <a:pt x="46" y="35"/>
                      <a:pt x="51" y="34"/>
                      <a:pt x="56" y="32"/>
                    </a:cubicBezTo>
                    <a:cubicBezTo>
                      <a:pt x="73" y="26"/>
                      <a:pt x="83" y="13"/>
                      <a:pt x="96" y="2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5" name="Freeform 289">
                <a:extLst>
                  <a:ext uri="{FF2B5EF4-FFF2-40B4-BE49-F238E27FC236}">
                    <a16:creationId xmlns:a16="http://schemas.microsoft.com/office/drawing/2014/main" id="{51CA22AE-E67C-401F-B107-B9095D356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2796"/>
                <a:ext cx="67" cy="47"/>
              </a:xfrm>
              <a:custGeom>
                <a:avLst/>
                <a:gdLst>
                  <a:gd name="T0" fmla="*/ 0 w 70"/>
                  <a:gd name="T1" fmla="*/ 0 h 49"/>
                  <a:gd name="T2" fmla="*/ 32 w 70"/>
                  <a:gd name="T3" fmla="*/ 12 h 49"/>
                  <a:gd name="T4" fmla="*/ 61 w 70"/>
                  <a:gd name="T5" fmla="*/ 42 h 49"/>
                  <a:gd name="T6" fmla="*/ 30 w 70"/>
                  <a:gd name="T7" fmla="*/ 18 h 49"/>
                  <a:gd name="T8" fmla="*/ 11 w 70"/>
                  <a:gd name="T9" fmla="*/ 9 h 49"/>
                  <a:gd name="T10" fmla="*/ 1 w 70"/>
                  <a:gd name="T11" fmla="*/ 0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49">
                    <a:moveTo>
                      <a:pt x="0" y="0"/>
                    </a:moveTo>
                    <a:cubicBezTo>
                      <a:pt x="12" y="0"/>
                      <a:pt x="26" y="6"/>
                      <a:pt x="35" y="14"/>
                    </a:cubicBezTo>
                    <a:cubicBezTo>
                      <a:pt x="47" y="25"/>
                      <a:pt x="56" y="42"/>
                      <a:pt x="70" y="48"/>
                    </a:cubicBezTo>
                    <a:cubicBezTo>
                      <a:pt x="55" y="49"/>
                      <a:pt x="42" y="30"/>
                      <a:pt x="33" y="21"/>
                    </a:cubicBezTo>
                    <a:cubicBezTo>
                      <a:pt x="27" y="16"/>
                      <a:pt x="20" y="13"/>
                      <a:pt x="13" y="9"/>
                    </a:cubicBezTo>
                    <a:cubicBezTo>
                      <a:pt x="9" y="8"/>
                      <a:pt x="2" y="4"/>
                      <a:pt x="1" y="0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6" name="Freeform 290">
                <a:extLst>
                  <a:ext uri="{FF2B5EF4-FFF2-40B4-BE49-F238E27FC236}">
                    <a16:creationId xmlns:a16="http://schemas.microsoft.com/office/drawing/2014/main" id="{F7A8D060-9BAC-43B0-95AE-E0A765E41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2732"/>
                <a:ext cx="44" cy="20"/>
              </a:xfrm>
              <a:custGeom>
                <a:avLst/>
                <a:gdLst>
                  <a:gd name="T0" fmla="*/ 0 w 46"/>
                  <a:gd name="T1" fmla="*/ 0 h 20"/>
                  <a:gd name="T2" fmla="*/ 7 w 46"/>
                  <a:gd name="T3" fmla="*/ 2 h 20"/>
                  <a:gd name="T4" fmla="*/ 11 w 46"/>
                  <a:gd name="T5" fmla="*/ 5 h 20"/>
                  <a:gd name="T6" fmla="*/ 24 w 46"/>
                  <a:gd name="T7" fmla="*/ 12 h 20"/>
                  <a:gd name="T8" fmla="*/ 33 w 46"/>
                  <a:gd name="T9" fmla="*/ 17 h 20"/>
                  <a:gd name="T10" fmla="*/ 40 w 46"/>
                  <a:gd name="T11" fmla="*/ 20 h 20"/>
                  <a:gd name="T12" fmla="*/ 34 w 46"/>
                  <a:gd name="T13" fmla="*/ 16 h 20"/>
                  <a:gd name="T14" fmla="*/ 31 w 46"/>
                  <a:gd name="T15" fmla="*/ 12 h 20"/>
                  <a:gd name="T16" fmla="*/ 19 w 46"/>
                  <a:gd name="T17" fmla="*/ 6 h 20"/>
                  <a:gd name="T18" fmla="*/ 0 w 46"/>
                  <a:gd name="T19" fmla="*/ 1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20">
                    <a:moveTo>
                      <a:pt x="0" y="0"/>
                    </a:moveTo>
                    <a:cubicBezTo>
                      <a:pt x="2" y="1"/>
                      <a:pt x="5" y="2"/>
                      <a:pt x="7" y="2"/>
                    </a:cubicBezTo>
                    <a:cubicBezTo>
                      <a:pt x="9" y="3"/>
                      <a:pt x="12" y="4"/>
                      <a:pt x="14" y="5"/>
                    </a:cubicBezTo>
                    <a:cubicBezTo>
                      <a:pt x="18" y="7"/>
                      <a:pt x="22" y="10"/>
                      <a:pt x="27" y="12"/>
                    </a:cubicBezTo>
                    <a:cubicBezTo>
                      <a:pt x="30" y="14"/>
                      <a:pt x="34" y="15"/>
                      <a:pt x="38" y="17"/>
                    </a:cubicBezTo>
                    <a:cubicBezTo>
                      <a:pt x="41" y="18"/>
                      <a:pt x="44" y="19"/>
                      <a:pt x="46" y="20"/>
                    </a:cubicBezTo>
                    <a:cubicBezTo>
                      <a:pt x="44" y="19"/>
                      <a:pt x="42" y="17"/>
                      <a:pt x="40" y="16"/>
                    </a:cubicBezTo>
                    <a:cubicBezTo>
                      <a:pt x="38" y="14"/>
                      <a:pt x="36" y="13"/>
                      <a:pt x="34" y="12"/>
                    </a:cubicBezTo>
                    <a:cubicBezTo>
                      <a:pt x="30" y="9"/>
                      <a:pt x="26" y="7"/>
                      <a:pt x="22" y="6"/>
                    </a:cubicBezTo>
                    <a:cubicBezTo>
                      <a:pt x="15" y="3"/>
                      <a:pt x="8" y="1"/>
                      <a:pt x="0" y="1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7" name="Freeform 291">
                <a:extLst>
                  <a:ext uri="{FF2B5EF4-FFF2-40B4-BE49-F238E27FC236}">
                    <a16:creationId xmlns:a16="http://schemas.microsoft.com/office/drawing/2014/main" id="{44BB1DD1-090B-41C0-A0E7-95DEDBDF3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2803"/>
                <a:ext cx="75" cy="17"/>
              </a:xfrm>
              <a:custGeom>
                <a:avLst/>
                <a:gdLst>
                  <a:gd name="T0" fmla="*/ 0 w 78"/>
                  <a:gd name="T1" fmla="*/ 13 h 17"/>
                  <a:gd name="T2" fmla="*/ 35 w 78"/>
                  <a:gd name="T3" fmla="*/ 11 h 17"/>
                  <a:gd name="T4" fmla="*/ 56 w 78"/>
                  <a:gd name="T5" fmla="*/ 6 h 17"/>
                  <a:gd name="T6" fmla="*/ 69 w 78"/>
                  <a:gd name="T7" fmla="*/ 0 h 17"/>
                  <a:gd name="T8" fmla="*/ 47 w 78"/>
                  <a:gd name="T9" fmla="*/ 12 h 17"/>
                  <a:gd name="T10" fmla="*/ 29 w 78"/>
                  <a:gd name="T11" fmla="*/ 16 h 17"/>
                  <a:gd name="T12" fmla="*/ 13 w 78"/>
                  <a:gd name="T13" fmla="*/ 14 h 17"/>
                  <a:gd name="T14" fmla="*/ 2 w 78"/>
                  <a:gd name="T15" fmla="*/ 13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" h="17">
                    <a:moveTo>
                      <a:pt x="0" y="13"/>
                    </a:moveTo>
                    <a:cubicBezTo>
                      <a:pt x="12" y="10"/>
                      <a:pt x="25" y="12"/>
                      <a:pt x="38" y="11"/>
                    </a:cubicBezTo>
                    <a:cubicBezTo>
                      <a:pt x="46" y="10"/>
                      <a:pt x="54" y="8"/>
                      <a:pt x="62" y="6"/>
                    </a:cubicBezTo>
                    <a:cubicBezTo>
                      <a:pt x="68" y="4"/>
                      <a:pt x="73" y="2"/>
                      <a:pt x="78" y="0"/>
                    </a:cubicBezTo>
                    <a:cubicBezTo>
                      <a:pt x="70" y="5"/>
                      <a:pt x="62" y="9"/>
                      <a:pt x="53" y="12"/>
                    </a:cubicBezTo>
                    <a:cubicBezTo>
                      <a:pt x="46" y="15"/>
                      <a:pt x="39" y="17"/>
                      <a:pt x="32" y="16"/>
                    </a:cubicBezTo>
                    <a:cubicBezTo>
                      <a:pt x="25" y="16"/>
                      <a:pt x="19" y="15"/>
                      <a:pt x="13" y="14"/>
                    </a:cubicBezTo>
                    <a:cubicBezTo>
                      <a:pt x="10" y="13"/>
                      <a:pt x="6" y="14"/>
                      <a:pt x="2" y="13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8" name="Freeform 292">
                <a:extLst>
                  <a:ext uri="{FF2B5EF4-FFF2-40B4-BE49-F238E27FC236}">
                    <a16:creationId xmlns:a16="http://schemas.microsoft.com/office/drawing/2014/main" id="{96D05DE4-ADE7-4ACC-B897-2811752F9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" y="2819"/>
                <a:ext cx="44" cy="31"/>
              </a:xfrm>
              <a:custGeom>
                <a:avLst/>
                <a:gdLst>
                  <a:gd name="T0" fmla="*/ 3 w 45"/>
                  <a:gd name="T1" fmla="*/ 0 h 33"/>
                  <a:gd name="T2" fmla="*/ 0 w 45"/>
                  <a:gd name="T3" fmla="*/ 14 h 33"/>
                  <a:gd name="T4" fmla="*/ 7 w 45"/>
                  <a:gd name="T5" fmla="*/ 23 h 33"/>
                  <a:gd name="T6" fmla="*/ 22 w 45"/>
                  <a:gd name="T7" fmla="*/ 26 h 33"/>
                  <a:gd name="T8" fmla="*/ 42 w 45"/>
                  <a:gd name="T9" fmla="*/ 18 h 33"/>
                  <a:gd name="T10" fmla="*/ 23 w 45"/>
                  <a:gd name="T11" fmla="*/ 22 h 33"/>
                  <a:gd name="T12" fmla="*/ 11 w 45"/>
                  <a:gd name="T13" fmla="*/ 23 h 33"/>
                  <a:gd name="T14" fmla="*/ 1 w 45"/>
                  <a:gd name="T15" fmla="*/ 12 h 33"/>
                  <a:gd name="T16" fmla="*/ 2 w 45"/>
                  <a:gd name="T17" fmla="*/ 1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33">
                    <a:moveTo>
                      <a:pt x="3" y="0"/>
                    </a:moveTo>
                    <a:cubicBezTo>
                      <a:pt x="0" y="5"/>
                      <a:pt x="0" y="11"/>
                      <a:pt x="0" y="17"/>
                    </a:cubicBezTo>
                    <a:cubicBezTo>
                      <a:pt x="1" y="22"/>
                      <a:pt x="3" y="26"/>
                      <a:pt x="7" y="29"/>
                    </a:cubicBezTo>
                    <a:cubicBezTo>
                      <a:pt x="13" y="33"/>
                      <a:pt x="19" y="33"/>
                      <a:pt x="25" y="32"/>
                    </a:cubicBezTo>
                    <a:cubicBezTo>
                      <a:pt x="33" y="30"/>
                      <a:pt x="38" y="25"/>
                      <a:pt x="45" y="21"/>
                    </a:cubicBezTo>
                    <a:cubicBezTo>
                      <a:pt x="42" y="25"/>
                      <a:pt x="31" y="26"/>
                      <a:pt x="26" y="27"/>
                    </a:cubicBezTo>
                    <a:cubicBezTo>
                      <a:pt x="22" y="28"/>
                      <a:pt x="15" y="31"/>
                      <a:pt x="11" y="29"/>
                    </a:cubicBezTo>
                    <a:cubicBezTo>
                      <a:pt x="6" y="27"/>
                      <a:pt x="2" y="20"/>
                      <a:pt x="1" y="15"/>
                    </a:cubicBezTo>
                    <a:cubicBezTo>
                      <a:pt x="1" y="12"/>
                      <a:pt x="1" y="4"/>
                      <a:pt x="2" y="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9" name="Freeform 293">
                <a:extLst>
                  <a:ext uri="{FF2B5EF4-FFF2-40B4-BE49-F238E27FC236}">
                    <a16:creationId xmlns:a16="http://schemas.microsoft.com/office/drawing/2014/main" id="{F5C07F59-0A14-4C4B-B69F-BF38E3C0D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811"/>
                <a:ext cx="51" cy="37"/>
              </a:xfrm>
              <a:custGeom>
                <a:avLst/>
                <a:gdLst>
                  <a:gd name="T0" fmla="*/ 38 w 53"/>
                  <a:gd name="T1" fmla="*/ 0 h 38"/>
                  <a:gd name="T2" fmla="*/ 34 w 53"/>
                  <a:gd name="T3" fmla="*/ 31 h 38"/>
                  <a:gd name="T4" fmla="*/ 0 w 53"/>
                  <a:gd name="T5" fmla="*/ 19 h 38"/>
                  <a:gd name="T6" fmla="*/ 36 w 53"/>
                  <a:gd name="T7" fmla="*/ 26 h 38"/>
                  <a:gd name="T8" fmla="*/ 40 w 53"/>
                  <a:gd name="T9" fmla="*/ 15 h 38"/>
                  <a:gd name="T10" fmla="*/ 38 w 53"/>
                  <a:gd name="T11" fmla="*/ 1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38">
                    <a:moveTo>
                      <a:pt x="43" y="0"/>
                    </a:moveTo>
                    <a:cubicBezTo>
                      <a:pt x="51" y="9"/>
                      <a:pt x="53" y="30"/>
                      <a:pt x="37" y="34"/>
                    </a:cubicBezTo>
                    <a:cubicBezTo>
                      <a:pt x="24" y="38"/>
                      <a:pt x="10" y="32"/>
                      <a:pt x="0" y="22"/>
                    </a:cubicBezTo>
                    <a:cubicBezTo>
                      <a:pt x="14" y="29"/>
                      <a:pt x="25" y="38"/>
                      <a:pt x="40" y="29"/>
                    </a:cubicBezTo>
                    <a:cubicBezTo>
                      <a:pt x="46" y="26"/>
                      <a:pt x="46" y="21"/>
                      <a:pt x="46" y="15"/>
                    </a:cubicBezTo>
                    <a:cubicBezTo>
                      <a:pt x="46" y="10"/>
                      <a:pt x="45" y="5"/>
                      <a:pt x="43" y="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0" name="Freeform 294">
                <a:extLst>
                  <a:ext uri="{FF2B5EF4-FFF2-40B4-BE49-F238E27FC236}">
                    <a16:creationId xmlns:a16="http://schemas.microsoft.com/office/drawing/2014/main" id="{48AA82F8-08A8-4E19-AE03-F9C3E3DEF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732"/>
                <a:ext cx="58" cy="18"/>
              </a:xfrm>
              <a:custGeom>
                <a:avLst/>
                <a:gdLst>
                  <a:gd name="T0" fmla="*/ 1 w 60"/>
                  <a:gd name="T1" fmla="*/ 8 h 18"/>
                  <a:gd name="T2" fmla="*/ 27 w 60"/>
                  <a:gd name="T3" fmla="*/ 2 h 18"/>
                  <a:gd name="T4" fmla="*/ 41 w 60"/>
                  <a:gd name="T5" fmla="*/ 10 h 18"/>
                  <a:gd name="T6" fmla="*/ 54 w 60"/>
                  <a:gd name="T7" fmla="*/ 18 h 18"/>
                  <a:gd name="T8" fmla="*/ 26 w 60"/>
                  <a:gd name="T9" fmla="*/ 8 h 18"/>
                  <a:gd name="T10" fmla="*/ 0 w 60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18">
                    <a:moveTo>
                      <a:pt x="1" y="8"/>
                    </a:moveTo>
                    <a:cubicBezTo>
                      <a:pt x="10" y="8"/>
                      <a:pt x="20" y="0"/>
                      <a:pt x="30" y="2"/>
                    </a:cubicBezTo>
                    <a:cubicBezTo>
                      <a:pt x="35" y="3"/>
                      <a:pt x="40" y="7"/>
                      <a:pt x="44" y="10"/>
                    </a:cubicBezTo>
                    <a:cubicBezTo>
                      <a:pt x="49" y="13"/>
                      <a:pt x="55" y="15"/>
                      <a:pt x="60" y="18"/>
                    </a:cubicBezTo>
                    <a:cubicBezTo>
                      <a:pt x="49" y="15"/>
                      <a:pt x="39" y="10"/>
                      <a:pt x="29" y="8"/>
                    </a:cubicBezTo>
                    <a:cubicBezTo>
                      <a:pt x="20" y="6"/>
                      <a:pt x="8" y="7"/>
                      <a:pt x="0" y="9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1" name="Freeform 295">
                <a:extLst>
                  <a:ext uri="{FF2B5EF4-FFF2-40B4-BE49-F238E27FC236}">
                    <a16:creationId xmlns:a16="http://schemas.microsoft.com/office/drawing/2014/main" id="{7329E79C-5F14-4DE5-8CFF-BB1A0BE87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660"/>
                <a:ext cx="66" cy="45"/>
              </a:xfrm>
              <a:custGeom>
                <a:avLst/>
                <a:gdLst>
                  <a:gd name="T0" fmla="*/ 0 w 68"/>
                  <a:gd name="T1" fmla="*/ 1 h 47"/>
                  <a:gd name="T2" fmla="*/ 14 w 68"/>
                  <a:gd name="T3" fmla="*/ 11 h 47"/>
                  <a:gd name="T4" fmla="*/ 29 w 68"/>
                  <a:gd name="T5" fmla="*/ 20 h 47"/>
                  <a:gd name="T6" fmla="*/ 62 w 68"/>
                  <a:gd name="T7" fmla="*/ 41 h 47"/>
                  <a:gd name="T8" fmla="*/ 43 w 68"/>
                  <a:gd name="T9" fmla="*/ 32 h 47"/>
                  <a:gd name="T10" fmla="*/ 17 w 68"/>
                  <a:gd name="T11" fmla="*/ 27 h 47"/>
                  <a:gd name="T12" fmla="*/ 0 w 68"/>
                  <a:gd name="T13" fmla="*/ 0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7">
                    <a:moveTo>
                      <a:pt x="0" y="1"/>
                    </a:moveTo>
                    <a:cubicBezTo>
                      <a:pt x="7" y="2"/>
                      <a:pt x="10" y="10"/>
                      <a:pt x="14" y="14"/>
                    </a:cubicBezTo>
                    <a:cubicBezTo>
                      <a:pt x="19" y="19"/>
                      <a:pt x="26" y="21"/>
                      <a:pt x="32" y="23"/>
                    </a:cubicBezTo>
                    <a:cubicBezTo>
                      <a:pt x="46" y="29"/>
                      <a:pt x="61" y="33"/>
                      <a:pt x="68" y="47"/>
                    </a:cubicBezTo>
                    <a:cubicBezTo>
                      <a:pt x="61" y="42"/>
                      <a:pt x="56" y="37"/>
                      <a:pt x="46" y="35"/>
                    </a:cubicBezTo>
                    <a:cubicBezTo>
                      <a:pt x="37" y="33"/>
                      <a:pt x="26" y="33"/>
                      <a:pt x="17" y="30"/>
                    </a:cubicBezTo>
                    <a:cubicBezTo>
                      <a:pt x="6" y="25"/>
                      <a:pt x="4" y="10"/>
                      <a:pt x="0" y="0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2" name="Freeform 296">
                <a:extLst>
                  <a:ext uri="{FF2B5EF4-FFF2-40B4-BE49-F238E27FC236}">
                    <a16:creationId xmlns:a16="http://schemas.microsoft.com/office/drawing/2014/main" id="{E5FBCD76-2F66-4A73-80FA-439B0292F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2671"/>
                <a:ext cx="34" cy="35"/>
              </a:xfrm>
              <a:custGeom>
                <a:avLst/>
                <a:gdLst>
                  <a:gd name="T0" fmla="*/ 32 w 35"/>
                  <a:gd name="T1" fmla="*/ 0 h 36"/>
                  <a:gd name="T2" fmla="*/ 24 w 35"/>
                  <a:gd name="T3" fmla="*/ 7 h 36"/>
                  <a:gd name="T4" fmla="*/ 17 w 35"/>
                  <a:gd name="T5" fmla="*/ 17 h 36"/>
                  <a:gd name="T6" fmla="*/ 11 w 35"/>
                  <a:gd name="T7" fmla="*/ 26 h 36"/>
                  <a:gd name="T8" fmla="*/ 0 w 35"/>
                  <a:gd name="T9" fmla="*/ 32 h 36"/>
                  <a:gd name="T10" fmla="*/ 13 w 35"/>
                  <a:gd name="T11" fmla="*/ 29 h 36"/>
                  <a:gd name="T12" fmla="*/ 19 w 35"/>
                  <a:gd name="T13" fmla="*/ 18 h 36"/>
                  <a:gd name="T14" fmla="*/ 26 w 35"/>
                  <a:gd name="T15" fmla="*/ 9 h 36"/>
                  <a:gd name="T16" fmla="*/ 31 w 35"/>
                  <a:gd name="T17" fmla="*/ 2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36">
                    <a:moveTo>
                      <a:pt x="35" y="0"/>
                    </a:moveTo>
                    <a:cubicBezTo>
                      <a:pt x="31" y="0"/>
                      <a:pt x="29" y="4"/>
                      <a:pt x="27" y="7"/>
                    </a:cubicBezTo>
                    <a:cubicBezTo>
                      <a:pt x="24" y="11"/>
                      <a:pt x="21" y="13"/>
                      <a:pt x="19" y="17"/>
                    </a:cubicBezTo>
                    <a:cubicBezTo>
                      <a:pt x="17" y="21"/>
                      <a:pt x="14" y="26"/>
                      <a:pt x="11" y="29"/>
                    </a:cubicBezTo>
                    <a:cubicBezTo>
                      <a:pt x="8" y="33"/>
                      <a:pt x="2" y="33"/>
                      <a:pt x="0" y="35"/>
                    </a:cubicBezTo>
                    <a:cubicBezTo>
                      <a:pt x="5" y="36"/>
                      <a:pt x="9" y="34"/>
                      <a:pt x="13" y="32"/>
                    </a:cubicBezTo>
                    <a:cubicBezTo>
                      <a:pt x="18" y="29"/>
                      <a:pt x="19" y="25"/>
                      <a:pt x="22" y="20"/>
                    </a:cubicBezTo>
                    <a:cubicBezTo>
                      <a:pt x="24" y="17"/>
                      <a:pt x="27" y="13"/>
                      <a:pt x="29" y="9"/>
                    </a:cubicBezTo>
                    <a:cubicBezTo>
                      <a:pt x="30" y="7"/>
                      <a:pt x="31" y="3"/>
                      <a:pt x="34" y="2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3" name="Freeform 297">
                <a:extLst>
                  <a:ext uri="{FF2B5EF4-FFF2-40B4-BE49-F238E27FC236}">
                    <a16:creationId xmlns:a16="http://schemas.microsoft.com/office/drawing/2014/main" id="{E39AC8A0-D969-4CD7-B681-9A68368F1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716"/>
                <a:ext cx="72" cy="30"/>
              </a:xfrm>
              <a:custGeom>
                <a:avLst/>
                <a:gdLst>
                  <a:gd name="T0" fmla="*/ 67 w 74"/>
                  <a:gd name="T1" fmla="*/ 2 h 31"/>
                  <a:gd name="T2" fmla="*/ 39 w 74"/>
                  <a:gd name="T3" fmla="*/ 12 h 31"/>
                  <a:gd name="T4" fmla="*/ 0 w 74"/>
                  <a:gd name="T5" fmla="*/ 24 h 31"/>
                  <a:gd name="T6" fmla="*/ 42 w 74"/>
                  <a:gd name="T7" fmla="*/ 15 h 31"/>
                  <a:gd name="T8" fmla="*/ 68 w 74"/>
                  <a:gd name="T9" fmla="*/ 3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31">
                    <a:moveTo>
                      <a:pt x="73" y="2"/>
                    </a:moveTo>
                    <a:cubicBezTo>
                      <a:pt x="62" y="0"/>
                      <a:pt x="51" y="7"/>
                      <a:pt x="42" y="12"/>
                    </a:cubicBezTo>
                    <a:cubicBezTo>
                      <a:pt x="29" y="19"/>
                      <a:pt x="15" y="26"/>
                      <a:pt x="0" y="27"/>
                    </a:cubicBezTo>
                    <a:cubicBezTo>
                      <a:pt x="16" y="31"/>
                      <a:pt x="33" y="24"/>
                      <a:pt x="45" y="15"/>
                    </a:cubicBezTo>
                    <a:cubicBezTo>
                      <a:pt x="52" y="9"/>
                      <a:pt x="65" y="3"/>
                      <a:pt x="74" y="3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4" name="Freeform 298">
                <a:extLst>
                  <a:ext uri="{FF2B5EF4-FFF2-40B4-BE49-F238E27FC236}">
                    <a16:creationId xmlns:a16="http://schemas.microsoft.com/office/drawing/2014/main" id="{51BFA833-C716-406F-88DA-402D9058F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3003"/>
                <a:ext cx="57" cy="213"/>
              </a:xfrm>
              <a:custGeom>
                <a:avLst/>
                <a:gdLst>
                  <a:gd name="T0" fmla="*/ 29 w 60"/>
                  <a:gd name="T1" fmla="*/ 7 h 222"/>
                  <a:gd name="T2" fmla="*/ 2 w 60"/>
                  <a:gd name="T3" fmla="*/ 59 h 222"/>
                  <a:gd name="T4" fmla="*/ 4 w 60"/>
                  <a:gd name="T5" fmla="*/ 134 h 222"/>
                  <a:gd name="T6" fmla="*/ 34 w 60"/>
                  <a:gd name="T7" fmla="*/ 163 h 222"/>
                  <a:gd name="T8" fmla="*/ 41 w 60"/>
                  <a:gd name="T9" fmla="*/ 43 h 222"/>
                  <a:gd name="T10" fmla="*/ 28 w 60"/>
                  <a:gd name="T11" fmla="*/ 10 h 2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222">
                    <a:moveTo>
                      <a:pt x="34" y="7"/>
                    </a:moveTo>
                    <a:cubicBezTo>
                      <a:pt x="6" y="0"/>
                      <a:pt x="4" y="47"/>
                      <a:pt x="2" y="68"/>
                    </a:cubicBezTo>
                    <a:cubicBezTo>
                      <a:pt x="0" y="94"/>
                      <a:pt x="0" y="126"/>
                      <a:pt x="4" y="152"/>
                    </a:cubicBezTo>
                    <a:cubicBezTo>
                      <a:pt x="7" y="171"/>
                      <a:pt x="24" y="222"/>
                      <a:pt x="40" y="184"/>
                    </a:cubicBezTo>
                    <a:cubicBezTo>
                      <a:pt x="57" y="145"/>
                      <a:pt x="60" y="90"/>
                      <a:pt x="47" y="49"/>
                    </a:cubicBezTo>
                    <a:cubicBezTo>
                      <a:pt x="42" y="35"/>
                      <a:pt x="38" y="23"/>
                      <a:pt x="32" y="10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5" name="Freeform 299">
                <a:extLst>
                  <a:ext uri="{FF2B5EF4-FFF2-40B4-BE49-F238E27FC236}">
                    <a16:creationId xmlns:a16="http://schemas.microsoft.com/office/drawing/2014/main" id="{7D840D0F-2A5C-48BB-B551-ABE09EEBF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3016"/>
                <a:ext cx="25" cy="169"/>
              </a:xfrm>
              <a:custGeom>
                <a:avLst/>
                <a:gdLst>
                  <a:gd name="T0" fmla="*/ 13 w 26"/>
                  <a:gd name="T1" fmla="*/ 6 h 177"/>
                  <a:gd name="T2" fmla="*/ 11 w 26"/>
                  <a:gd name="T3" fmla="*/ 20 h 177"/>
                  <a:gd name="T4" fmla="*/ 4 w 26"/>
                  <a:gd name="T5" fmla="*/ 46 h 177"/>
                  <a:gd name="T6" fmla="*/ 3 w 26"/>
                  <a:gd name="T7" fmla="*/ 90 h 177"/>
                  <a:gd name="T8" fmla="*/ 13 w 26"/>
                  <a:gd name="T9" fmla="*/ 126 h 177"/>
                  <a:gd name="T10" fmla="*/ 18 w 26"/>
                  <a:gd name="T11" fmla="*/ 144 h 177"/>
                  <a:gd name="T12" fmla="*/ 21 w 26"/>
                  <a:gd name="T13" fmla="*/ 154 h 177"/>
                  <a:gd name="T14" fmla="*/ 20 w 26"/>
                  <a:gd name="T15" fmla="*/ 137 h 177"/>
                  <a:gd name="T16" fmla="*/ 18 w 26"/>
                  <a:gd name="T17" fmla="*/ 115 h 177"/>
                  <a:gd name="T18" fmla="*/ 16 w 26"/>
                  <a:gd name="T19" fmla="*/ 90 h 177"/>
                  <a:gd name="T20" fmla="*/ 15 w 26"/>
                  <a:gd name="T21" fmla="*/ 62 h 177"/>
                  <a:gd name="T22" fmla="*/ 15 w 26"/>
                  <a:gd name="T23" fmla="*/ 17 h 177"/>
                  <a:gd name="T24" fmla="*/ 13 w 26"/>
                  <a:gd name="T25" fmla="*/ 1 h 177"/>
                  <a:gd name="T26" fmla="*/ 13 w 26"/>
                  <a:gd name="T27" fmla="*/ 2 h 17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6" h="177">
                    <a:moveTo>
                      <a:pt x="16" y="6"/>
                    </a:moveTo>
                    <a:cubicBezTo>
                      <a:pt x="13" y="8"/>
                      <a:pt x="12" y="19"/>
                      <a:pt x="11" y="23"/>
                    </a:cubicBezTo>
                    <a:cubicBezTo>
                      <a:pt x="9" y="32"/>
                      <a:pt x="6" y="42"/>
                      <a:pt x="4" y="52"/>
                    </a:cubicBezTo>
                    <a:cubicBezTo>
                      <a:pt x="1" y="69"/>
                      <a:pt x="0" y="85"/>
                      <a:pt x="3" y="103"/>
                    </a:cubicBezTo>
                    <a:cubicBezTo>
                      <a:pt x="5" y="117"/>
                      <a:pt x="9" y="131"/>
                      <a:pt x="14" y="145"/>
                    </a:cubicBezTo>
                    <a:cubicBezTo>
                      <a:pt x="17" y="151"/>
                      <a:pt x="19" y="158"/>
                      <a:pt x="21" y="165"/>
                    </a:cubicBezTo>
                    <a:cubicBezTo>
                      <a:pt x="21" y="168"/>
                      <a:pt x="22" y="174"/>
                      <a:pt x="24" y="177"/>
                    </a:cubicBezTo>
                    <a:cubicBezTo>
                      <a:pt x="26" y="172"/>
                      <a:pt x="24" y="163"/>
                      <a:pt x="23" y="158"/>
                    </a:cubicBezTo>
                    <a:cubicBezTo>
                      <a:pt x="22" y="149"/>
                      <a:pt x="21" y="141"/>
                      <a:pt x="21" y="132"/>
                    </a:cubicBezTo>
                    <a:cubicBezTo>
                      <a:pt x="20" y="122"/>
                      <a:pt x="19" y="113"/>
                      <a:pt x="19" y="103"/>
                    </a:cubicBezTo>
                    <a:cubicBezTo>
                      <a:pt x="19" y="92"/>
                      <a:pt x="19" y="82"/>
                      <a:pt x="18" y="71"/>
                    </a:cubicBezTo>
                    <a:cubicBezTo>
                      <a:pt x="18" y="54"/>
                      <a:pt x="20" y="37"/>
                      <a:pt x="18" y="20"/>
                    </a:cubicBezTo>
                    <a:cubicBezTo>
                      <a:pt x="17" y="14"/>
                      <a:pt x="18" y="7"/>
                      <a:pt x="15" y="1"/>
                    </a:cubicBezTo>
                    <a:cubicBezTo>
                      <a:pt x="14" y="0"/>
                      <a:pt x="14" y="1"/>
                      <a:pt x="14" y="2"/>
                    </a:cubicBezTo>
                  </a:path>
                </a:pathLst>
              </a:custGeom>
              <a:solidFill>
                <a:srgbClr val="C42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6" name="Freeform 300">
                <a:extLst>
                  <a:ext uri="{FF2B5EF4-FFF2-40B4-BE49-F238E27FC236}">
                    <a16:creationId xmlns:a16="http://schemas.microsoft.com/office/drawing/2014/main" id="{6C3BEB14-F8A7-47D1-ABCE-191ABD53A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3046"/>
                <a:ext cx="10" cy="108"/>
              </a:xfrm>
              <a:custGeom>
                <a:avLst/>
                <a:gdLst>
                  <a:gd name="T0" fmla="*/ 1 w 10"/>
                  <a:gd name="T1" fmla="*/ 0 h 112"/>
                  <a:gd name="T2" fmla="*/ 10 w 10"/>
                  <a:gd name="T3" fmla="*/ 44 h 112"/>
                  <a:gd name="T4" fmla="*/ 10 w 10"/>
                  <a:gd name="T5" fmla="*/ 68 h 112"/>
                  <a:gd name="T6" fmla="*/ 4 w 10"/>
                  <a:gd name="T7" fmla="*/ 90 h 112"/>
                  <a:gd name="T8" fmla="*/ 0 w 10"/>
                  <a:gd name="T9" fmla="*/ 100 h 112"/>
                  <a:gd name="T10" fmla="*/ 6 w 10"/>
                  <a:gd name="T11" fmla="*/ 73 h 112"/>
                  <a:gd name="T12" fmla="*/ 6 w 10"/>
                  <a:gd name="T13" fmla="*/ 44 h 112"/>
                  <a:gd name="T14" fmla="*/ 2 w 10"/>
                  <a:gd name="T15" fmla="*/ 2 h 1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112">
                    <a:moveTo>
                      <a:pt x="1" y="0"/>
                    </a:moveTo>
                    <a:cubicBezTo>
                      <a:pt x="8" y="16"/>
                      <a:pt x="9" y="33"/>
                      <a:pt x="10" y="50"/>
                    </a:cubicBezTo>
                    <a:cubicBezTo>
                      <a:pt x="10" y="58"/>
                      <a:pt x="10" y="67"/>
                      <a:pt x="10" y="76"/>
                    </a:cubicBezTo>
                    <a:cubicBezTo>
                      <a:pt x="10" y="84"/>
                      <a:pt x="6" y="92"/>
                      <a:pt x="4" y="100"/>
                    </a:cubicBezTo>
                    <a:cubicBezTo>
                      <a:pt x="4" y="104"/>
                      <a:pt x="3" y="109"/>
                      <a:pt x="0" y="112"/>
                    </a:cubicBezTo>
                    <a:cubicBezTo>
                      <a:pt x="0" y="102"/>
                      <a:pt x="4" y="92"/>
                      <a:pt x="6" y="82"/>
                    </a:cubicBezTo>
                    <a:cubicBezTo>
                      <a:pt x="7" y="71"/>
                      <a:pt x="7" y="61"/>
                      <a:pt x="6" y="50"/>
                    </a:cubicBezTo>
                    <a:cubicBezTo>
                      <a:pt x="5" y="34"/>
                      <a:pt x="5" y="17"/>
                      <a:pt x="2" y="2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7" name="Freeform 301">
                <a:extLst>
                  <a:ext uri="{FF2B5EF4-FFF2-40B4-BE49-F238E27FC236}">
                    <a16:creationId xmlns:a16="http://schemas.microsoft.com/office/drawing/2014/main" id="{99EA876E-5E33-4539-AF16-B9FD6B13C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3" y="2778"/>
                <a:ext cx="252" cy="238"/>
              </a:xfrm>
              <a:custGeom>
                <a:avLst/>
                <a:gdLst>
                  <a:gd name="T0" fmla="*/ 0 w 262"/>
                  <a:gd name="T1" fmla="*/ 0 h 248"/>
                  <a:gd name="T2" fmla="*/ 96 w 262"/>
                  <a:gd name="T3" fmla="*/ 68 h 248"/>
                  <a:gd name="T4" fmla="*/ 147 w 262"/>
                  <a:gd name="T5" fmla="*/ 90 h 248"/>
                  <a:gd name="T6" fmla="*/ 188 w 262"/>
                  <a:gd name="T7" fmla="*/ 125 h 248"/>
                  <a:gd name="T8" fmla="*/ 233 w 262"/>
                  <a:gd name="T9" fmla="*/ 219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2" h="248">
                    <a:moveTo>
                      <a:pt x="0" y="0"/>
                    </a:moveTo>
                    <a:cubicBezTo>
                      <a:pt x="39" y="19"/>
                      <a:pt x="69" y="57"/>
                      <a:pt x="108" y="77"/>
                    </a:cubicBezTo>
                    <a:cubicBezTo>
                      <a:pt x="126" y="87"/>
                      <a:pt x="147" y="90"/>
                      <a:pt x="165" y="102"/>
                    </a:cubicBezTo>
                    <a:cubicBezTo>
                      <a:pt x="181" y="113"/>
                      <a:pt x="196" y="129"/>
                      <a:pt x="211" y="141"/>
                    </a:cubicBezTo>
                    <a:cubicBezTo>
                      <a:pt x="247" y="171"/>
                      <a:pt x="252" y="207"/>
                      <a:pt x="262" y="248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8" name="Freeform 302">
                <a:extLst>
                  <a:ext uri="{FF2B5EF4-FFF2-40B4-BE49-F238E27FC236}">
                    <a16:creationId xmlns:a16="http://schemas.microsoft.com/office/drawing/2014/main" id="{A791E7F7-11C6-4F6A-824E-A656202D7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781"/>
                <a:ext cx="165" cy="109"/>
              </a:xfrm>
              <a:custGeom>
                <a:avLst/>
                <a:gdLst>
                  <a:gd name="T0" fmla="*/ 152 w 172"/>
                  <a:gd name="T1" fmla="*/ 98 h 113"/>
                  <a:gd name="T2" fmla="*/ 108 w 172"/>
                  <a:gd name="T3" fmla="*/ 100 h 113"/>
                  <a:gd name="T4" fmla="*/ 59 w 172"/>
                  <a:gd name="T5" fmla="*/ 85 h 113"/>
                  <a:gd name="T6" fmla="*/ 22 w 172"/>
                  <a:gd name="T7" fmla="*/ 41 h 113"/>
                  <a:gd name="T8" fmla="*/ 13 w 172"/>
                  <a:gd name="T9" fmla="*/ 21 h 113"/>
                  <a:gd name="T10" fmla="*/ 6 w 172"/>
                  <a:gd name="T11" fmla="*/ 6 h 113"/>
                  <a:gd name="T12" fmla="*/ 0 w 172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113">
                    <a:moveTo>
                      <a:pt x="172" y="110"/>
                    </a:moveTo>
                    <a:cubicBezTo>
                      <a:pt x="158" y="102"/>
                      <a:pt x="137" y="111"/>
                      <a:pt x="123" y="112"/>
                    </a:cubicBezTo>
                    <a:cubicBezTo>
                      <a:pt x="105" y="113"/>
                      <a:pt x="82" y="106"/>
                      <a:pt x="68" y="94"/>
                    </a:cubicBezTo>
                    <a:cubicBezTo>
                      <a:pt x="51" y="80"/>
                      <a:pt x="34" y="67"/>
                      <a:pt x="25" y="47"/>
                    </a:cubicBezTo>
                    <a:cubicBezTo>
                      <a:pt x="22" y="40"/>
                      <a:pt x="20" y="31"/>
                      <a:pt x="16" y="24"/>
                    </a:cubicBezTo>
                    <a:cubicBezTo>
                      <a:pt x="13" y="18"/>
                      <a:pt x="8" y="12"/>
                      <a:pt x="6" y="6"/>
                    </a:cubicBezTo>
                    <a:cubicBezTo>
                      <a:pt x="4" y="4"/>
                      <a:pt x="3" y="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9" name="Freeform 303">
                <a:extLst>
                  <a:ext uri="{FF2B5EF4-FFF2-40B4-BE49-F238E27FC236}">
                    <a16:creationId xmlns:a16="http://schemas.microsoft.com/office/drawing/2014/main" id="{7DAE6F51-0985-4069-9DBC-42218ED44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" y="2739"/>
                <a:ext cx="234" cy="271"/>
              </a:xfrm>
              <a:custGeom>
                <a:avLst/>
                <a:gdLst>
                  <a:gd name="T0" fmla="*/ 7 w 243"/>
                  <a:gd name="T1" fmla="*/ 250 h 282"/>
                  <a:gd name="T2" fmla="*/ 13 w 243"/>
                  <a:gd name="T3" fmla="*/ 189 h 282"/>
                  <a:gd name="T4" fmla="*/ 54 w 243"/>
                  <a:gd name="T5" fmla="*/ 136 h 282"/>
                  <a:gd name="T6" fmla="*/ 101 w 243"/>
                  <a:gd name="T7" fmla="*/ 86 h 282"/>
                  <a:gd name="T8" fmla="*/ 115 w 243"/>
                  <a:gd name="T9" fmla="*/ 62 h 282"/>
                  <a:gd name="T10" fmla="*/ 140 w 243"/>
                  <a:gd name="T11" fmla="*/ 43 h 282"/>
                  <a:gd name="T12" fmla="*/ 176 w 243"/>
                  <a:gd name="T13" fmla="*/ 17 h 282"/>
                  <a:gd name="T14" fmla="*/ 217 w 243"/>
                  <a:gd name="T15" fmla="*/ 0 h 2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3" h="282">
                    <a:moveTo>
                      <a:pt x="7" y="282"/>
                    </a:moveTo>
                    <a:cubicBezTo>
                      <a:pt x="0" y="263"/>
                      <a:pt x="9" y="230"/>
                      <a:pt x="16" y="213"/>
                    </a:cubicBezTo>
                    <a:cubicBezTo>
                      <a:pt x="27" y="189"/>
                      <a:pt x="39" y="170"/>
                      <a:pt x="60" y="153"/>
                    </a:cubicBezTo>
                    <a:cubicBezTo>
                      <a:pt x="81" y="135"/>
                      <a:pt x="100" y="121"/>
                      <a:pt x="113" y="98"/>
                    </a:cubicBezTo>
                    <a:cubicBezTo>
                      <a:pt x="119" y="89"/>
                      <a:pt x="121" y="79"/>
                      <a:pt x="129" y="71"/>
                    </a:cubicBezTo>
                    <a:cubicBezTo>
                      <a:pt x="137" y="63"/>
                      <a:pt x="149" y="58"/>
                      <a:pt x="157" y="49"/>
                    </a:cubicBezTo>
                    <a:cubicBezTo>
                      <a:pt x="170" y="33"/>
                      <a:pt x="176" y="23"/>
                      <a:pt x="197" y="20"/>
                    </a:cubicBezTo>
                    <a:cubicBezTo>
                      <a:pt x="216" y="18"/>
                      <a:pt x="226" y="7"/>
                      <a:pt x="243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0" name="Freeform 304">
                <a:extLst>
                  <a:ext uri="{FF2B5EF4-FFF2-40B4-BE49-F238E27FC236}">
                    <a16:creationId xmlns:a16="http://schemas.microsoft.com/office/drawing/2014/main" id="{8B89B503-DE08-4F3F-800D-518A2518D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764"/>
                <a:ext cx="289" cy="59"/>
              </a:xfrm>
              <a:custGeom>
                <a:avLst/>
                <a:gdLst>
                  <a:gd name="T0" fmla="*/ 266 w 301"/>
                  <a:gd name="T1" fmla="*/ 0 h 61"/>
                  <a:gd name="T2" fmla="*/ 243 w 301"/>
                  <a:gd name="T3" fmla="*/ 13 h 61"/>
                  <a:gd name="T4" fmla="*/ 219 w 301"/>
                  <a:gd name="T5" fmla="*/ 31 h 61"/>
                  <a:gd name="T6" fmla="*/ 187 w 301"/>
                  <a:gd name="T7" fmla="*/ 43 h 61"/>
                  <a:gd name="T8" fmla="*/ 145 w 301"/>
                  <a:gd name="T9" fmla="*/ 54 h 61"/>
                  <a:gd name="T10" fmla="*/ 91 w 301"/>
                  <a:gd name="T11" fmla="*/ 49 h 61"/>
                  <a:gd name="T12" fmla="*/ 56 w 301"/>
                  <a:gd name="T13" fmla="*/ 46 h 61"/>
                  <a:gd name="T14" fmla="*/ 10 w 301"/>
                  <a:gd name="T15" fmla="*/ 27 h 61"/>
                  <a:gd name="T16" fmla="*/ 0 w 301"/>
                  <a:gd name="T17" fmla="*/ 25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1" h="61">
                    <a:moveTo>
                      <a:pt x="301" y="0"/>
                    </a:moveTo>
                    <a:cubicBezTo>
                      <a:pt x="301" y="5"/>
                      <a:pt x="281" y="8"/>
                      <a:pt x="275" y="13"/>
                    </a:cubicBezTo>
                    <a:cubicBezTo>
                      <a:pt x="266" y="22"/>
                      <a:pt x="260" y="31"/>
                      <a:pt x="247" y="34"/>
                    </a:cubicBezTo>
                    <a:cubicBezTo>
                      <a:pt x="232" y="37"/>
                      <a:pt x="224" y="39"/>
                      <a:pt x="211" y="48"/>
                    </a:cubicBezTo>
                    <a:cubicBezTo>
                      <a:pt x="196" y="59"/>
                      <a:pt x="182" y="61"/>
                      <a:pt x="164" y="60"/>
                    </a:cubicBezTo>
                    <a:cubicBezTo>
                      <a:pt x="143" y="60"/>
                      <a:pt x="124" y="51"/>
                      <a:pt x="103" y="55"/>
                    </a:cubicBezTo>
                    <a:cubicBezTo>
                      <a:pt x="88" y="59"/>
                      <a:pt x="77" y="61"/>
                      <a:pt x="62" y="52"/>
                    </a:cubicBezTo>
                    <a:cubicBezTo>
                      <a:pt x="43" y="40"/>
                      <a:pt x="30" y="33"/>
                      <a:pt x="10" y="30"/>
                    </a:cubicBezTo>
                    <a:cubicBezTo>
                      <a:pt x="7" y="29"/>
                      <a:pt x="3" y="27"/>
                      <a:pt x="0" y="28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1" name="Freeform 305">
                <a:extLst>
                  <a:ext uri="{FF2B5EF4-FFF2-40B4-BE49-F238E27FC236}">
                    <a16:creationId xmlns:a16="http://schemas.microsoft.com/office/drawing/2014/main" id="{0F3FFEA0-13D5-428E-A781-A777FC272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797"/>
                <a:ext cx="201" cy="53"/>
              </a:xfrm>
              <a:custGeom>
                <a:avLst/>
                <a:gdLst>
                  <a:gd name="T0" fmla="*/ 186 w 209"/>
                  <a:gd name="T1" fmla="*/ 0 h 56"/>
                  <a:gd name="T2" fmla="*/ 138 w 209"/>
                  <a:gd name="T3" fmla="*/ 35 h 56"/>
                  <a:gd name="T4" fmla="*/ 67 w 209"/>
                  <a:gd name="T5" fmla="*/ 38 h 56"/>
                  <a:gd name="T6" fmla="*/ 21 w 209"/>
                  <a:gd name="T7" fmla="*/ 25 h 56"/>
                  <a:gd name="T8" fmla="*/ 0 w 209"/>
                  <a:gd name="T9" fmla="*/ 3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9" h="56">
                    <a:moveTo>
                      <a:pt x="209" y="0"/>
                    </a:moveTo>
                    <a:cubicBezTo>
                      <a:pt x="189" y="5"/>
                      <a:pt x="173" y="31"/>
                      <a:pt x="156" y="41"/>
                    </a:cubicBezTo>
                    <a:cubicBezTo>
                      <a:pt x="132" y="56"/>
                      <a:pt x="103" y="41"/>
                      <a:pt x="76" y="44"/>
                    </a:cubicBezTo>
                    <a:cubicBezTo>
                      <a:pt x="53" y="47"/>
                      <a:pt x="40" y="47"/>
                      <a:pt x="24" y="28"/>
                    </a:cubicBezTo>
                    <a:cubicBezTo>
                      <a:pt x="17" y="20"/>
                      <a:pt x="10" y="10"/>
                      <a:pt x="0" y="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2" name="Freeform 306">
                <a:extLst>
                  <a:ext uri="{FF2B5EF4-FFF2-40B4-BE49-F238E27FC236}">
                    <a16:creationId xmlns:a16="http://schemas.microsoft.com/office/drawing/2014/main" id="{41305EDD-3038-470E-A5CF-C9E3FE412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819"/>
                <a:ext cx="202" cy="65"/>
              </a:xfrm>
              <a:custGeom>
                <a:avLst/>
                <a:gdLst>
                  <a:gd name="T0" fmla="*/ 187 w 210"/>
                  <a:gd name="T1" fmla="*/ 17 h 68"/>
                  <a:gd name="T2" fmla="*/ 142 w 210"/>
                  <a:gd name="T3" fmla="*/ 45 h 68"/>
                  <a:gd name="T4" fmla="*/ 66 w 210"/>
                  <a:gd name="T5" fmla="*/ 47 h 68"/>
                  <a:gd name="T6" fmla="*/ 26 w 210"/>
                  <a:gd name="T7" fmla="*/ 25 h 68"/>
                  <a:gd name="T8" fmla="*/ 0 w 210"/>
                  <a:gd name="T9" fmla="*/ 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0" h="68">
                    <a:moveTo>
                      <a:pt x="210" y="20"/>
                    </a:moveTo>
                    <a:cubicBezTo>
                      <a:pt x="190" y="18"/>
                      <a:pt x="175" y="41"/>
                      <a:pt x="160" y="51"/>
                    </a:cubicBezTo>
                    <a:cubicBezTo>
                      <a:pt x="134" y="68"/>
                      <a:pt x="102" y="64"/>
                      <a:pt x="75" y="53"/>
                    </a:cubicBezTo>
                    <a:cubicBezTo>
                      <a:pt x="59" y="46"/>
                      <a:pt x="45" y="35"/>
                      <a:pt x="29" y="28"/>
                    </a:cubicBezTo>
                    <a:cubicBezTo>
                      <a:pt x="15" y="22"/>
                      <a:pt x="11" y="9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3" name="Freeform 307">
                <a:extLst>
                  <a:ext uri="{FF2B5EF4-FFF2-40B4-BE49-F238E27FC236}">
                    <a16:creationId xmlns:a16="http://schemas.microsoft.com/office/drawing/2014/main" id="{034FF38E-95B9-4369-A929-27948AEB6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2843"/>
                <a:ext cx="67" cy="130"/>
              </a:xfrm>
              <a:custGeom>
                <a:avLst/>
                <a:gdLst>
                  <a:gd name="T0" fmla="*/ 0 w 70"/>
                  <a:gd name="T1" fmla="*/ 0 h 136"/>
                  <a:gd name="T2" fmla="*/ 21 w 70"/>
                  <a:gd name="T3" fmla="*/ 30 h 136"/>
                  <a:gd name="T4" fmla="*/ 42 w 70"/>
                  <a:gd name="T5" fmla="*/ 58 h 136"/>
                  <a:gd name="T6" fmla="*/ 61 w 70"/>
                  <a:gd name="T7" fmla="*/ 119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136">
                    <a:moveTo>
                      <a:pt x="0" y="0"/>
                    </a:moveTo>
                    <a:cubicBezTo>
                      <a:pt x="13" y="8"/>
                      <a:pt x="17" y="21"/>
                      <a:pt x="24" y="33"/>
                    </a:cubicBezTo>
                    <a:cubicBezTo>
                      <a:pt x="31" y="45"/>
                      <a:pt x="41" y="55"/>
                      <a:pt x="48" y="67"/>
                    </a:cubicBezTo>
                    <a:cubicBezTo>
                      <a:pt x="64" y="89"/>
                      <a:pt x="63" y="112"/>
                      <a:pt x="70" y="13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4" name="Freeform 308">
                <a:extLst>
                  <a:ext uri="{FF2B5EF4-FFF2-40B4-BE49-F238E27FC236}">
                    <a16:creationId xmlns:a16="http://schemas.microsoft.com/office/drawing/2014/main" id="{06C105DF-D46D-4248-864D-74AEB1486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2844"/>
                <a:ext cx="120" cy="38"/>
              </a:xfrm>
              <a:custGeom>
                <a:avLst/>
                <a:gdLst>
                  <a:gd name="T0" fmla="*/ 0 w 125"/>
                  <a:gd name="T1" fmla="*/ 10 h 40"/>
                  <a:gd name="T2" fmla="*/ 110 w 125"/>
                  <a:gd name="T3" fmla="*/ 11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5" h="40">
                    <a:moveTo>
                      <a:pt x="0" y="11"/>
                    </a:moveTo>
                    <a:cubicBezTo>
                      <a:pt x="35" y="40"/>
                      <a:pt x="88" y="0"/>
                      <a:pt x="125" y="1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5" name="Freeform 309">
                <a:extLst>
                  <a:ext uri="{FF2B5EF4-FFF2-40B4-BE49-F238E27FC236}">
                    <a16:creationId xmlns:a16="http://schemas.microsoft.com/office/drawing/2014/main" id="{C1C15C67-97DB-4B31-9835-759357786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810"/>
                <a:ext cx="198" cy="202"/>
              </a:xfrm>
              <a:custGeom>
                <a:avLst/>
                <a:gdLst>
                  <a:gd name="T0" fmla="*/ 4 w 206"/>
                  <a:gd name="T1" fmla="*/ 187 h 210"/>
                  <a:gd name="T2" fmla="*/ 47 w 206"/>
                  <a:gd name="T3" fmla="*/ 114 h 210"/>
                  <a:gd name="T4" fmla="*/ 116 w 206"/>
                  <a:gd name="T5" fmla="*/ 64 h 210"/>
                  <a:gd name="T6" fmla="*/ 163 w 206"/>
                  <a:gd name="T7" fmla="*/ 36 h 210"/>
                  <a:gd name="T8" fmla="*/ 181 w 206"/>
                  <a:gd name="T9" fmla="*/ 0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210">
                    <a:moveTo>
                      <a:pt x="4" y="210"/>
                    </a:moveTo>
                    <a:cubicBezTo>
                      <a:pt x="0" y="177"/>
                      <a:pt x="32" y="149"/>
                      <a:pt x="53" y="129"/>
                    </a:cubicBezTo>
                    <a:cubicBezTo>
                      <a:pt x="75" y="108"/>
                      <a:pt x="103" y="86"/>
                      <a:pt x="131" y="73"/>
                    </a:cubicBezTo>
                    <a:cubicBezTo>
                      <a:pt x="151" y="63"/>
                      <a:pt x="170" y="55"/>
                      <a:pt x="184" y="40"/>
                    </a:cubicBezTo>
                    <a:cubicBezTo>
                      <a:pt x="193" y="31"/>
                      <a:pt x="206" y="13"/>
                      <a:pt x="204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6" name="Freeform 310">
                <a:extLst>
                  <a:ext uri="{FF2B5EF4-FFF2-40B4-BE49-F238E27FC236}">
                    <a16:creationId xmlns:a16="http://schemas.microsoft.com/office/drawing/2014/main" id="{356B2EE4-87F4-4383-8FCB-93A979F2F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2826"/>
                <a:ext cx="161" cy="94"/>
              </a:xfrm>
              <a:custGeom>
                <a:avLst/>
                <a:gdLst>
                  <a:gd name="T0" fmla="*/ 149 w 167"/>
                  <a:gd name="T1" fmla="*/ 0 h 97"/>
                  <a:gd name="T2" fmla="*/ 113 w 167"/>
                  <a:gd name="T3" fmla="*/ 27 h 97"/>
                  <a:gd name="T4" fmla="*/ 79 w 167"/>
                  <a:gd name="T5" fmla="*/ 63 h 97"/>
                  <a:gd name="T6" fmla="*/ 0 w 167"/>
                  <a:gd name="T7" fmla="*/ 88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97">
                    <a:moveTo>
                      <a:pt x="167" y="0"/>
                    </a:moveTo>
                    <a:cubicBezTo>
                      <a:pt x="153" y="9"/>
                      <a:pt x="138" y="17"/>
                      <a:pt x="126" y="30"/>
                    </a:cubicBezTo>
                    <a:cubicBezTo>
                      <a:pt x="114" y="44"/>
                      <a:pt x="105" y="59"/>
                      <a:pt x="88" y="69"/>
                    </a:cubicBezTo>
                    <a:cubicBezTo>
                      <a:pt x="61" y="85"/>
                      <a:pt x="27" y="83"/>
                      <a:pt x="0" y="97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7" name="Freeform 311">
                <a:extLst>
                  <a:ext uri="{FF2B5EF4-FFF2-40B4-BE49-F238E27FC236}">
                    <a16:creationId xmlns:a16="http://schemas.microsoft.com/office/drawing/2014/main" id="{D3D6AFD7-D938-4F8C-A0A3-AA53857F2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713"/>
                <a:ext cx="132" cy="84"/>
              </a:xfrm>
              <a:custGeom>
                <a:avLst/>
                <a:gdLst>
                  <a:gd name="T0" fmla="*/ 122 w 137"/>
                  <a:gd name="T1" fmla="*/ 78 h 87"/>
                  <a:gd name="T2" fmla="*/ 72 w 137"/>
                  <a:gd name="T3" fmla="*/ 34 h 87"/>
                  <a:gd name="T4" fmla="*/ 35 w 137"/>
                  <a:gd name="T5" fmla="*/ 14 h 87"/>
                  <a:gd name="T6" fmla="*/ 0 w 137"/>
                  <a:gd name="T7" fmla="*/ 0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87">
                    <a:moveTo>
                      <a:pt x="137" y="87"/>
                    </a:moveTo>
                    <a:cubicBezTo>
                      <a:pt x="111" y="78"/>
                      <a:pt x="97" y="53"/>
                      <a:pt x="81" y="37"/>
                    </a:cubicBezTo>
                    <a:cubicBezTo>
                      <a:pt x="68" y="25"/>
                      <a:pt x="54" y="21"/>
                      <a:pt x="38" y="17"/>
                    </a:cubicBezTo>
                    <a:cubicBezTo>
                      <a:pt x="23" y="14"/>
                      <a:pt x="12" y="8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8" name="Freeform 312">
                <a:extLst>
                  <a:ext uri="{FF2B5EF4-FFF2-40B4-BE49-F238E27FC236}">
                    <a16:creationId xmlns:a16="http://schemas.microsoft.com/office/drawing/2014/main" id="{DE862408-D0DB-4448-89BC-89092F536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761"/>
                <a:ext cx="111" cy="59"/>
              </a:xfrm>
              <a:custGeom>
                <a:avLst/>
                <a:gdLst>
                  <a:gd name="T0" fmla="*/ 0 w 115"/>
                  <a:gd name="T1" fmla="*/ 50 h 61"/>
                  <a:gd name="T2" fmla="*/ 46 w 115"/>
                  <a:gd name="T3" fmla="*/ 21 h 61"/>
                  <a:gd name="T4" fmla="*/ 71 w 115"/>
                  <a:gd name="T5" fmla="*/ 7 h 61"/>
                  <a:gd name="T6" fmla="*/ 103 w 115"/>
                  <a:gd name="T7" fmla="*/ 0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61">
                    <a:moveTo>
                      <a:pt x="0" y="56"/>
                    </a:moveTo>
                    <a:cubicBezTo>
                      <a:pt x="22" y="61"/>
                      <a:pt x="38" y="37"/>
                      <a:pt x="52" y="24"/>
                    </a:cubicBezTo>
                    <a:cubicBezTo>
                      <a:pt x="60" y="17"/>
                      <a:pt x="70" y="10"/>
                      <a:pt x="80" y="7"/>
                    </a:cubicBezTo>
                    <a:cubicBezTo>
                      <a:pt x="92" y="5"/>
                      <a:pt x="104" y="5"/>
                      <a:pt x="115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9" name="Freeform 313">
                <a:extLst>
                  <a:ext uri="{FF2B5EF4-FFF2-40B4-BE49-F238E27FC236}">
                    <a16:creationId xmlns:a16="http://schemas.microsoft.com/office/drawing/2014/main" id="{8C74E7DC-224A-492A-A4DA-CC224B3EC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750"/>
                <a:ext cx="111" cy="9"/>
              </a:xfrm>
              <a:custGeom>
                <a:avLst/>
                <a:gdLst>
                  <a:gd name="T0" fmla="*/ 103 w 115"/>
                  <a:gd name="T1" fmla="*/ 5 h 10"/>
                  <a:gd name="T2" fmla="*/ 75 w 115"/>
                  <a:gd name="T3" fmla="*/ 1 h 10"/>
                  <a:gd name="T4" fmla="*/ 39 w 115"/>
                  <a:gd name="T5" fmla="*/ 6 h 10"/>
                  <a:gd name="T6" fmla="*/ 0 w 115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10">
                    <a:moveTo>
                      <a:pt x="115" y="6"/>
                    </a:moveTo>
                    <a:cubicBezTo>
                      <a:pt x="106" y="3"/>
                      <a:pt x="96" y="0"/>
                      <a:pt x="84" y="1"/>
                    </a:cubicBezTo>
                    <a:cubicBezTo>
                      <a:pt x="70" y="2"/>
                      <a:pt x="57" y="8"/>
                      <a:pt x="42" y="9"/>
                    </a:cubicBezTo>
                    <a:cubicBezTo>
                      <a:pt x="29" y="10"/>
                      <a:pt x="9" y="8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0" name="Freeform 314">
                <a:extLst>
                  <a:ext uri="{FF2B5EF4-FFF2-40B4-BE49-F238E27FC236}">
                    <a16:creationId xmlns:a16="http://schemas.microsoft.com/office/drawing/2014/main" id="{E2276A09-5860-41F2-9456-795977253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435"/>
                <a:ext cx="637" cy="781"/>
              </a:xfrm>
              <a:custGeom>
                <a:avLst/>
                <a:gdLst>
                  <a:gd name="T0" fmla="*/ 0 w 662"/>
                  <a:gd name="T1" fmla="*/ 220 h 814"/>
                  <a:gd name="T2" fmla="*/ 24 w 662"/>
                  <a:gd name="T3" fmla="*/ 166 h 814"/>
                  <a:gd name="T4" fmla="*/ 552 w 662"/>
                  <a:gd name="T5" fmla="*/ 164 h 814"/>
                  <a:gd name="T6" fmla="*/ 578 w 662"/>
                  <a:gd name="T7" fmla="*/ 242 h 814"/>
                  <a:gd name="T8" fmla="*/ 369 w 662"/>
                  <a:gd name="T9" fmla="*/ 511 h 814"/>
                  <a:gd name="T10" fmla="*/ 327 w 662"/>
                  <a:gd name="T11" fmla="*/ 554 h 814"/>
                  <a:gd name="T12" fmla="*/ 326 w 662"/>
                  <a:gd name="T13" fmla="*/ 648 h 814"/>
                  <a:gd name="T14" fmla="*/ 307 w 662"/>
                  <a:gd name="T15" fmla="*/ 719 h 814"/>
                  <a:gd name="T16" fmla="*/ 296 w 662"/>
                  <a:gd name="T17" fmla="*/ 662 h 814"/>
                  <a:gd name="T18" fmla="*/ 295 w 662"/>
                  <a:gd name="T19" fmla="*/ 556 h 814"/>
                  <a:gd name="T20" fmla="*/ 336 w 662"/>
                  <a:gd name="T21" fmla="*/ 490 h 814"/>
                  <a:gd name="T22" fmla="*/ 417 w 662"/>
                  <a:gd name="T23" fmla="*/ 450 h 814"/>
                  <a:gd name="T24" fmla="*/ 453 w 662"/>
                  <a:gd name="T25" fmla="*/ 419 h 814"/>
                  <a:gd name="T26" fmla="*/ 498 w 662"/>
                  <a:gd name="T27" fmla="*/ 362 h 814"/>
                  <a:gd name="T28" fmla="*/ 529 w 662"/>
                  <a:gd name="T29" fmla="*/ 314 h 814"/>
                  <a:gd name="T30" fmla="*/ 547 w 662"/>
                  <a:gd name="T31" fmla="*/ 260 h 814"/>
                  <a:gd name="T32" fmla="*/ 552 w 662"/>
                  <a:gd name="T33" fmla="*/ 199 h 814"/>
                  <a:gd name="T34" fmla="*/ 502 w 662"/>
                  <a:gd name="T35" fmla="*/ 165 h 814"/>
                  <a:gd name="T36" fmla="*/ 442 w 662"/>
                  <a:gd name="T37" fmla="*/ 142 h 814"/>
                  <a:gd name="T38" fmla="*/ 380 w 662"/>
                  <a:gd name="T39" fmla="*/ 125 h 814"/>
                  <a:gd name="T40" fmla="*/ 320 w 662"/>
                  <a:gd name="T41" fmla="*/ 120 h 814"/>
                  <a:gd name="T42" fmla="*/ 263 w 662"/>
                  <a:gd name="T43" fmla="*/ 120 h 814"/>
                  <a:gd name="T44" fmla="*/ 201 w 662"/>
                  <a:gd name="T45" fmla="*/ 119 h 814"/>
                  <a:gd name="T46" fmla="*/ 123 w 662"/>
                  <a:gd name="T47" fmla="*/ 142 h 814"/>
                  <a:gd name="T48" fmla="*/ 60 w 662"/>
                  <a:gd name="T49" fmla="*/ 179 h 814"/>
                  <a:gd name="T50" fmla="*/ 21 w 662"/>
                  <a:gd name="T51" fmla="*/ 203 h 814"/>
                  <a:gd name="T52" fmla="*/ 42 w 662"/>
                  <a:gd name="T53" fmla="*/ 266 h 814"/>
                  <a:gd name="T54" fmla="*/ 54 w 662"/>
                  <a:gd name="T55" fmla="*/ 312 h 814"/>
                  <a:gd name="T56" fmla="*/ 83 w 662"/>
                  <a:gd name="T57" fmla="*/ 375 h 814"/>
                  <a:gd name="T58" fmla="*/ 142 w 662"/>
                  <a:gd name="T59" fmla="*/ 438 h 814"/>
                  <a:gd name="T60" fmla="*/ 234 w 662"/>
                  <a:gd name="T61" fmla="*/ 486 h 814"/>
                  <a:gd name="T62" fmla="*/ 282 w 662"/>
                  <a:gd name="T63" fmla="*/ 556 h 814"/>
                  <a:gd name="T64" fmla="*/ 282 w 662"/>
                  <a:gd name="T65" fmla="*/ 661 h 814"/>
                  <a:gd name="T66" fmla="*/ 268 w 662"/>
                  <a:gd name="T67" fmla="*/ 718 h 814"/>
                  <a:gd name="T68" fmla="*/ 252 w 662"/>
                  <a:gd name="T69" fmla="*/ 648 h 814"/>
                  <a:gd name="T70" fmla="*/ 253 w 662"/>
                  <a:gd name="T71" fmla="*/ 552 h 814"/>
                  <a:gd name="T72" fmla="*/ 210 w 662"/>
                  <a:gd name="T73" fmla="*/ 507 h 814"/>
                  <a:gd name="T74" fmla="*/ 0 w 662"/>
                  <a:gd name="T75" fmla="*/ 220 h 8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62" h="814">
                    <a:moveTo>
                      <a:pt x="0" y="249"/>
                    </a:moveTo>
                    <a:cubicBezTo>
                      <a:pt x="0" y="249"/>
                      <a:pt x="2" y="204"/>
                      <a:pt x="27" y="188"/>
                    </a:cubicBezTo>
                    <a:cubicBezTo>
                      <a:pt x="52" y="173"/>
                      <a:pt x="319" y="0"/>
                      <a:pt x="620" y="185"/>
                    </a:cubicBezTo>
                    <a:cubicBezTo>
                      <a:pt x="640" y="198"/>
                      <a:pt x="662" y="212"/>
                      <a:pt x="650" y="274"/>
                    </a:cubicBezTo>
                    <a:cubicBezTo>
                      <a:pt x="637" y="336"/>
                      <a:pt x="563" y="523"/>
                      <a:pt x="415" y="580"/>
                    </a:cubicBezTo>
                    <a:cubicBezTo>
                      <a:pt x="379" y="594"/>
                      <a:pt x="355" y="588"/>
                      <a:pt x="367" y="626"/>
                    </a:cubicBezTo>
                    <a:cubicBezTo>
                      <a:pt x="379" y="668"/>
                      <a:pt x="377" y="709"/>
                      <a:pt x="366" y="734"/>
                    </a:cubicBezTo>
                    <a:cubicBezTo>
                      <a:pt x="355" y="760"/>
                      <a:pt x="372" y="814"/>
                      <a:pt x="344" y="814"/>
                    </a:cubicBezTo>
                    <a:cubicBezTo>
                      <a:pt x="315" y="814"/>
                      <a:pt x="322" y="778"/>
                      <a:pt x="333" y="749"/>
                    </a:cubicBezTo>
                    <a:cubicBezTo>
                      <a:pt x="344" y="721"/>
                      <a:pt x="349" y="662"/>
                      <a:pt x="331" y="630"/>
                    </a:cubicBezTo>
                    <a:cubicBezTo>
                      <a:pt x="314" y="599"/>
                      <a:pt x="333" y="565"/>
                      <a:pt x="377" y="556"/>
                    </a:cubicBezTo>
                    <a:cubicBezTo>
                      <a:pt x="422" y="546"/>
                      <a:pt x="463" y="527"/>
                      <a:pt x="468" y="510"/>
                    </a:cubicBezTo>
                    <a:cubicBezTo>
                      <a:pt x="472" y="493"/>
                      <a:pt x="496" y="494"/>
                      <a:pt x="509" y="474"/>
                    </a:cubicBezTo>
                    <a:cubicBezTo>
                      <a:pt x="521" y="453"/>
                      <a:pt x="553" y="439"/>
                      <a:pt x="559" y="410"/>
                    </a:cubicBezTo>
                    <a:cubicBezTo>
                      <a:pt x="566" y="382"/>
                      <a:pt x="590" y="374"/>
                      <a:pt x="594" y="355"/>
                    </a:cubicBezTo>
                    <a:cubicBezTo>
                      <a:pt x="599" y="336"/>
                      <a:pt x="618" y="315"/>
                      <a:pt x="613" y="294"/>
                    </a:cubicBezTo>
                    <a:cubicBezTo>
                      <a:pt x="609" y="274"/>
                      <a:pt x="629" y="236"/>
                      <a:pt x="620" y="225"/>
                    </a:cubicBezTo>
                    <a:cubicBezTo>
                      <a:pt x="610" y="214"/>
                      <a:pt x="572" y="199"/>
                      <a:pt x="563" y="187"/>
                    </a:cubicBezTo>
                    <a:cubicBezTo>
                      <a:pt x="553" y="174"/>
                      <a:pt x="510" y="177"/>
                      <a:pt x="496" y="161"/>
                    </a:cubicBezTo>
                    <a:cubicBezTo>
                      <a:pt x="482" y="146"/>
                      <a:pt x="449" y="131"/>
                      <a:pt x="426" y="141"/>
                    </a:cubicBezTo>
                    <a:cubicBezTo>
                      <a:pt x="404" y="150"/>
                      <a:pt x="377" y="142"/>
                      <a:pt x="360" y="136"/>
                    </a:cubicBezTo>
                    <a:cubicBezTo>
                      <a:pt x="342" y="130"/>
                      <a:pt x="314" y="142"/>
                      <a:pt x="295" y="136"/>
                    </a:cubicBezTo>
                    <a:cubicBezTo>
                      <a:pt x="276" y="130"/>
                      <a:pt x="247" y="138"/>
                      <a:pt x="225" y="134"/>
                    </a:cubicBezTo>
                    <a:cubicBezTo>
                      <a:pt x="203" y="131"/>
                      <a:pt x="165" y="153"/>
                      <a:pt x="138" y="160"/>
                    </a:cubicBezTo>
                    <a:cubicBezTo>
                      <a:pt x="111" y="166"/>
                      <a:pt x="90" y="203"/>
                      <a:pt x="67" y="203"/>
                    </a:cubicBezTo>
                    <a:cubicBezTo>
                      <a:pt x="43" y="203"/>
                      <a:pt x="32" y="220"/>
                      <a:pt x="24" y="230"/>
                    </a:cubicBezTo>
                    <a:cubicBezTo>
                      <a:pt x="16" y="239"/>
                      <a:pt x="30" y="283"/>
                      <a:pt x="48" y="301"/>
                    </a:cubicBezTo>
                    <a:cubicBezTo>
                      <a:pt x="65" y="318"/>
                      <a:pt x="45" y="339"/>
                      <a:pt x="60" y="353"/>
                    </a:cubicBezTo>
                    <a:cubicBezTo>
                      <a:pt x="76" y="367"/>
                      <a:pt x="75" y="412"/>
                      <a:pt x="92" y="424"/>
                    </a:cubicBezTo>
                    <a:cubicBezTo>
                      <a:pt x="110" y="437"/>
                      <a:pt x="135" y="483"/>
                      <a:pt x="160" y="496"/>
                    </a:cubicBezTo>
                    <a:cubicBezTo>
                      <a:pt x="186" y="508"/>
                      <a:pt x="233" y="538"/>
                      <a:pt x="263" y="550"/>
                    </a:cubicBezTo>
                    <a:cubicBezTo>
                      <a:pt x="293" y="561"/>
                      <a:pt x="330" y="573"/>
                      <a:pt x="317" y="629"/>
                    </a:cubicBezTo>
                    <a:cubicBezTo>
                      <a:pt x="304" y="684"/>
                      <a:pt x="309" y="722"/>
                      <a:pt x="317" y="748"/>
                    </a:cubicBezTo>
                    <a:cubicBezTo>
                      <a:pt x="325" y="773"/>
                      <a:pt x="328" y="813"/>
                      <a:pt x="300" y="813"/>
                    </a:cubicBezTo>
                    <a:cubicBezTo>
                      <a:pt x="269" y="812"/>
                      <a:pt x="294" y="758"/>
                      <a:pt x="283" y="733"/>
                    </a:cubicBezTo>
                    <a:cubicBezTo>
                      <a:pt x="263" y="690"/>
                      <a:pt x="282" y="646"/>
                      <a:pt x="284" y="624"/>
                    </a:cubicBezTo>
                    <a:cubicBezTo>
                      <a:pt x="285" y="602"/>
                      <a:pt x="265" y="588"/>
                      <a:pt x="236" y="573"/>
                    </a:cubicBezTo>
                    <a:cubicBezTo>
                      <a:pt x="236" y="573"/>
                      <a:pt x="35" y="507"/>
                      <a:pt x="0" y="249"/>
                    </a:cubicBezTo>
                  </a:path>
                </a:pathLst>
              </a:custGeom>
              <a:solidFill>
                <a:srgbClr val="EE8D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1" name="Freeform 315">
                <a:extLst>
                  <a:ext uri="{FF2B5EF4-FFF2-40B4-BE49-F238E27FC236}">
                    <a16:creationId xmlns:a16="http://schemas.microsoft.com/office/drawing/2014/main" id="{C6CA514B-D8C9-4B9D-AAEC-9829D6495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2435"/>
                <a:ext cx="637" cy="781"/>
              </a:xfrm>
              <a:custGeom>
                <a:avLst/>
                <a:gdLst>
                  <a:gd name="T0" fmla="*/ 0 w 662"/>
                  <a:gd name="T1" fmla="*/ 219 h 814"/>
                  <a:gd name="T2" fmla="*/ 23 w 662"/>
                  <a:gd name="T3" fmla="*/ 166 h 814"/>
                  <a:gd name="T4" fmla="*/ 551 w 662"/>
                  <a:gd name="T5" fmla="*/ 164 h 814"/>
                  <a:gd name="T6" fmla="*/ 577 w 662"/>
                  <a:gd name="T7" fmla="*/ 242 h 814"/>
                  <a:gd name="T8" fmla="*/ 369 w 662"/>
                  <a:gd name="T9" fmla="*/ 511 h 814"/>
                  <a:gd name="T10" fmla="*/ 326 w 662"/>
                  <a:gd name="T11" fmla="*/ 554 h 814"/>
                  <a:gd name="T12" fmla="*/ 326 w 662"/>
                  <a:gd name="T13" fmla="*/ 648 h 814"/>
                  <a:gd name="T14" fmla="*/ 306 w 662"/>
                  <a:gd name="T15" fmla="*/ 719 h 814"/>
                  <a:gd name="T16" fmla="*/ 295 w 662"/>
                  <a:gd name="T17" fmla="*/ 662 h 814"/>
                  <a:gd name="T18" fmla="*/ 295 w 662"/>
                  <a:gd name="T19" fmla="*/ 556 h 814"/>
                  <a:gd name="T20" fmla="*/ 336 w 662"/>
                  <a:gd name="T21" fmla="*/ 490 h 814"/>
                  <a:gd name="T22" fmla="*/ 416 w 662"/>
                  <a:gd name="T23" fmla="*/ 450 h 814"/>
                  <a:gd name="T24" fmla="*/ 453 w 662"/>
                  <a:gd name="T25" fmla="*/ 418 h 814"/>
                  <a:gd name="T26" fmla="*/ 498 w 662"/>
                  <a:gd name="T27" fmla="*/ 362 h 814"/>
                  <a:gd name="T28" fmla="*/ 529 w 662"/>
                  <a:gd name="T29" fmla="*/ 313 h 814"/>
                  <a:gd name="T30" fmla="*/ 547 w 662"/>
                  <a:gd name="T31" fmla="*/ 260 h 814"/>
                  <a:gd name="T32" fmla="*/ 551 w 662"/>
                  <a:gd name="T33" fmla="*/ 198 h 814"/>
                  <a:gd name="T34" fmla="*/ 501 w 662"/>
                  <a:gd name="T35" fmla="*/ 164 h 814"/>
                  <a:gd name="T36" fmla="*/ 441 w 662"/>
                  <a:gd name="T37" fmla="*/ 142 h 814"/>
                  <a:gd name="T38" fmla="*/ 380 w 662"/>
                  <a:gd name="T39" fmla="*/ 124 h 814"/>
                  <a:gd name="T40" fmla="*/ 319 w 662"/>
                  <a:gd name="T41" fmla="*/ 120 h 814"/>
                  <a:gd name="T42" fmla="*/ 262 w 662"/>
                  <a:gd name="T43" fmla="*/ 120 h 814"/>
                  <a:gd name="T44" fmla="*/ 200 w 662"/>
                  <a:gd name="T45" fmla="*/ 119 h 814"/>
                  <a:gd name="T46" fmla="*/ 122 w 662"/>
                  <a:gd name="T47" fmla="*/ 141 h 814"/>
                  <a:gd name="T48" fmla="*/ 60 w 662"/>
                  <a:gd name="T49" fmla="*/ 178 h 814"/>
                  <a:gd name="T50" fmla="*/ 20 w 662"/>
                  <a:gd name="T51" fmla="*/ 202 h 814"/>
                  <a:gd name="T52" fmla="*/ 41 w 662"/>
                  <a:gd name="T53" fmla="*/ 265 h 814"/>
                  <a:gd name="T54" fmla="*/ 54 w 662"/>
                  <a:gd name="T55" fmla="*/ 312 h 814"/>
                  <a:gd name="T56" fmla="*/ 82 w 662"/>
                  <a:gd name="T57" fmla="*/ 375 h 814"/>
                  <a:gd name="T58" fmla="*/ 142 w 662"/>
                  <a:gd name="T59" fmla="*/ 438 h 814"/>
                  <a:gd name="T60" fmla="*/ 234 w 662"/>
                  <a:gd name="T61" fmla="*/ 485 h 814"/>
                  <a:gd name="T62" fmla="*/ 282 w 662"/>
                  <a:gd name="T63" fmla="*/ 556 h 814"/>
                  <a:gd name="T64" fmla="*/ 282 w 662"/>
                  <a:gd name="T65" fmla="*/ 660 h 814"/>
                  <a:gd name="T66" fmla="*/ 267 w 662"/>
                  <a:gd name="T67" fmla="*/ 717 h 814"/>
                  <a:gd name="T68" fmla="*/ 251 w 662"/>
                  <a:gd name="T69" fmla="*/ 648 h 814"/>
                  <a:gd name="T70" fmla="*/ 252 w 662"/>
                  <a:gd name="T71" fmla="*/ 552 h 814"/>
                  <a:gd name="T72" fmla="*/ 210 w 662"/>
                  <a:gd name="T73" fmla="*/ 507 h 814"/>
                  <a:gd name="T74" fmla="*/ 0 w 662"/>
                  <a:gd name="T75" fmla="*/ 219 h 8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62" h="814">
                    <a:moveTo>
                      <a:pt x="0" y="248"/>
                    </a:moveTo>
                    <a:cubicBezTo>
                      <a:pt x="0" y="248"/>
                      <a:pt x="1" y="204"/>
                      <a:pt x="26" y="188"/>
                    </a:cubicBezTo>
                    <a:cubicBezTo>
                      <a:pt x="52" y="172"/>
                      <a:pt x="318" y="0"/>
                      <a:pt x="619" y="185"/>
                    </a:cubicBezTo>
                    <a:cubicBezTo>
                      <a:pt x="640" y="197"/>
                      <a:pt x="662" y="212"/>
                      <a:pt x="649" y="274"/>
                    </a:cubicBezTo>
                    <a:cubicBezTo>
                      <a:pt x="636" y="335"/>
                      <a:pt x="563" y="522"/>
                      <a:pt x="415" y="579"/>
                    </a:cubicBezTo>
                    <a:cubicBezTo>
                      <a:pt x="378" y="593"/>
                      <a:pt x="354" y="588"/>
                      <a:pt x="366" y="626"/>
                    </a:cubicBezTo>
                    <a:cubicBezTo>
                      <a:pt x="379" y="667"/>
                      <a:pt x="376" y="709"/>
                      <a:pt x="366" y="734"/>
                    </a:cubicBezTo>
                    <a:cubicBezTo>
                      <a:pt x="355" y="759"/>
                      <a:pt x="372" y="814"/>
                      <a:pt x="343" y="814"/>
                    </a:cubicBezTo>
                    <a:cubicBezTo>
                      <a:pt x="314" y="814"/>
                      <a:pt x="321" y="777"/>
                      <a:pt x="332" y="749"/>
                    </a:cubicBezTo>
                    <a:cubicBezTo>
                      <a:pt x="343" y="720"/>
                      <a:pt x="348" y="662"/>
                      <a:pt x="331" y="630"/>
                    </a:cubicBezTo>
                    <a:cubicBezTo>
                      <a:pt x="313" y="598"/>
                      <a:pt x="332" y="565"/>
                      <a:pt x="377" y="556"/>
                    </a:cubicBezTo>
                    <a:cubicBezTo>
                      <a:pt x="421" y="546"/>
                      <a:pt x="462" y="527"/>
                      <a:pt x="467" y="510"/>
                    </a:cubicBezTo>
                    <a:cubicBezTo>
                      <a:pt x="472" y="492"/>
                      <a:pt x="495" y="494"/>
                      <a:pt x="508" y="473"/>
                    </a:cubicBezTo>
                    <a:cubicBezTo>
                      <a:pt x="521" y="453"/>
                      <a:pt x="552" y="438"/>
                      <a:pt x="559" y="410"/>
                    </a:cubicBezTo>
                    <a:cubicBezTo>
                      <a:pt x="565" y="381"/>
                      <a:pt x="589" y="373"/>
                      <a:pt x="594" y="354"/>
                    </a:cubicBezTo>
                    <a:cubicBezTo>
                      <a:pt x="598" y="335"/>
                      <a:pt x="617" y="315"/>
                      <a:pt x="613" y="294"/>
                    </a:cubicBezTo>
                    <a:cubicBezTo>
                      <a:pt x="608" y="274"/>
                      <a:pt x="628" y="236"/>
                      <a:pt x="619" y="224"/>
                    </a:cubicBezTo>
                    <a:cubicBezTo>
                      <a:pt x="609" y="213"/>
                      <a:pt x="571" y="199"/>
                      <a:pt x="562" y="186"/>
                    </a:cubicBezTo>
                    <a:cubicBezTo>
                      <a:pt x="552" y="174"/>
                      <a:pt x="510" y="177"/>
                      <a:pt x="495" y="161"/>
                    </a:cubicBezTo>
                    <a:cubicBezTo>
                      <a:pt x="481" y="145"/>
                      <a:pt x="448" y="131"/>
                      <a:pt x="426" y="140"/>
                    </a:cubicBezTo>
                    <a:cubicBezTo>
                      <a:pt x="404" y="150"/>
                      <a:pt x="377" y="142"/>
                      <a:pt x="359" y="136"/>
                    </a:cubicBezTo>
                    <a:cubicBezTo>
                      <a:pt x="342" y="129"/>
                      <a:pt x="313" y="142"/>
                      <a:pt x="294" y="136"/>
                    </a:cubicBezTo>
                    <a:cubicBezTo>
                      <a:pt x="275" y="129"/>
                      <a:pt x="247" y="137"/>
                      <a:pt x="224" y="134"/>
                    </a:cubicBezTo>
                    <a:cubicBezTo>
                      <a:pt x="202" y="131"/>
                      <a:pt x="164" y="153"/>
                      <a:pt x="137" y="159"/>
                    </a:cubicBezTo>
                    <a:cubicBezTo>
                      <a:pt x="110" y="166"/>
                      <a:pt x="90" y="202"/>
                      <a:pt x="66" y="202"/>
                    </a:cubicBezTo>
                    <a:cubicBezTo>
                      <a:pt x="42" y="202"/>
                      <a:pt x="31" y="220"/>
                      <a:pt x="23" y="229"/>
                    </a:cubicBezTo>
                    <a:cubicBezTo>
                      <a:pt x="15" y="239"/>
                      <a:pt x="30" y="283"/>
                      <a:pt x="47" y="300"/>
                    </a:cubicBezTo>
                    <a:cubicBezTo>
                      <a:pt x="64" y="318"/>
                      <a:pt x="44" y="338"/>
                      <a:pt x="60" y="353"/>
                    </a:cubicBezTo>
                    <a:cubicBezTo>
                      <a:pt x="76" y="367"/>
                      <a:pt x="74" y="411"/>
                      <a:pt x="91" y="424"/>
                    </a:cubicBezTo>
                    <a:cubicBezTo>
                      <a:pt x="109" y="437"/>
                      <a:pt x="134" y="483"/>
                      <a:pt x="160" y="495"/>
                    </a:cubicBezTo>
                    <a:cubicBezTo>
                      <a:pt x="185" y="508"/>
                      <a:pt x="232" y="538"/>
                      <a:pt x="263" y="549"/>
                    </a:cubicBezTo>
                    <a:cubicBezTo>
                      <a:pt x="293" y="560"/>
                      <a:pt x="329" y="573"/>
                      <a:pt x="316" y="628"/>
                    </a:cubicBezTo>
                    <a:cubicBezTo>
                      <a:pt x="304" y="684"/>
                      <a:pt x="308" y="722"/>
                      <a:pt x="316" y="747"/>
                    </a:cubicBezTo>
                    <a:cubicBezTo>
                      <a:pt x="324" y="773"/>
                      <a:pt x="327" y="812"/>
                      <a:pt x="299" y="812"/>
                    </a:cubicBezTo>
                    <a:cubicBezTo>
                      <a:pt x="268" y="812"/>
                      <a:pt x="294" y="758"/>
                      <a:pt x="282" y="733"/>
                    </a:cubicBezTo>
                    <a:cubicBezTo>
                      <a:pt x="262" y="690"/>
                      <a:pt x="282" y="646"/>
                      <a:pt x="283" y="624"/>
                    </a:cubicBezTo>
                    <a:cubicBezTo>
                      <a:pt x="285" y="601"/>
                      <a:pt x="264" y="587"/>
                      <a:pt x="236" y="573"/>
                    </a:cubicBezTo>
                    <a:cubicBezTo>
                      <a:pt x="236" y="573"/>
                      <a:pt x="34" y="506"/>
                      <a:pt x="0" y="248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2" name="Freeform 316">
                <a:extLst>
                  <a:ext uri="{FF2B5EF4-FFF2-40B4-BE49-F238E27FC236}">
                    <a16:creationId xmlns:a16="http://schemas.microsoft.com/office/drawing/2014/main" id="{FDC74F2C-7781-4C0E-AC42-BFC6B2E40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2620"/>
                <a:ext cx="19" cy="15"/>
              </a:xfrm>
              <a:custGeom>
                <a:avLst/>
                <a:gdLst>
                  <a:gd name="T0" fmla="*/ 2 w 20"/>
                  <a:gd name="T1" fmla="*/ 0 h 15"/>
                  <a:gd name="T2" fmla="*/ 13 w 20"/>
                  <a:gd name="T3" fmla="*/ 11 h 15"/>
                  <a:gd name="T4" fmla="*/ 0 w 20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2" y="0"/>
                    </a:moveTo>
                    <a:cubicBezTo>
                      <a:pt x="4" y="2"/>
                      <a:pt x="20" y="7"/>
                      <a:pt x="16" y="11"/>
                    </a:cubicBezTo>
                    <a:cubicBezTo>
                      <a:pt x="11" y="15"/>
                      <a:pt x="3" y="3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3" name="Freeform 317">
                <a:extLst>
                  <a:ext uri="{FF2B5EF4-FFF2-40B4-BE49-F238E27FC236}">
                    <a16:creationId xmlns:a16="http://schemas.microsoft.com/office/drawing/2014/main" id="{8F458A77-0F30-4A95-A625-DB1ED0533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693"/>
                <a:ext cx="21" cy="10"/>
              </a:xfrm>
              <a:custGeom>
                <a:avLst/>
                <a:gdLst>
                  <a:gd name="T0" fmla="*/ 4 w 22"/>
                  <a:gd name="T1" fmla="*/ 0 h 10"/>
                  <a:gd name="T2" fmla="*/ 19 w 22"/>
                  <a:gd name="T3" fmla="*/ 7 h 10"/>
                  <a:gd name="T4" fmla="*/ 0 w 22"/>
                  <a:gd name="T5" fmla="*/ 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0">
                    <a:moveTo>
                      <a:pt x="4" y="0"/>
                    </a:moveTo>
                    <a:cubicBezTo>
                      <a:pt x="6" y="5"/>
                      <a:pt x="17" y="1"/>
                      <a:pt x="22" y="7"/>
                    </a:cubicBezTo>
                    <a:cubicBezTo>
                      <a:pt x="14" y="10"/>
                      <a:pt x="4" y="10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4" name="Freeform 318">
                <a:extLst>
                  <a:ext uri="{FF2B5EF4-FFF2-40B4-BE49-F238E27FC236}">
                    <a16:creationId xmlns:a16="http://schemas.microsoft.com/office/drawing/2014/main" id="{0DBD2DDE-D71F-4B8D-BB84-58591936A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2626"/>
                <a:ext cx="12" cy="7"/>
              </a:xfrm>
              <a:custGeom>
                <a:avLst/>
                <a:gdLst>
                  <a:gd name="T0" fmla="*/ 4 w 12"/>
                  <a:gd name="T1" fmla="*/ 0 h 7"/>
                  <a:gd name="T2" fmla="*/ 12 w 12"/>
                  <a:gd name="T3" fmla="*/ 7 h 7"/>
                  <a:gd name="T4" fmla="*/ 0 w 12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4" y="0"/>
                    </a:moveTo>
                    <a:cubicBezTo>
                      <a:pt x="1" y="0"/>
                      <a:pt x="10" y="4"/>
                      <a:pt x="12" y="7"/>
                    </a:cubicBezTo>
                    <a:cubicBezTo>
                      <a:pt x="7" y="7"/>
                      <a:pt x="2" y="5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5" name="Freeform 319">
                <a:extLst>
                  <a:ext uri="{FF2B5EF4-FFF2-40B4-BE49-F238E27FC236}">
                    <a16:creationId xmlns:a16="http://schemas.microsoft.com/office/drawing/2014/main" id="{6AACCAD3-E881-468F-8254-60F675D81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2611"/>
                <a:ext cx="23" cy="14"/>
              </a:xfrm>
              <a:custGeom>
                <a:avLst/>
                <a:gdLst>
                  <a:gd name="T0" fmla="*/ 1 w 24"/>
                  <a:gd name="T1" fmla="*/ 0 h 15"/>
                  <a:gd name="T2" fmla="*/ 11 w 24"/>
                  <a:gd name="T3" fmla="*/ 9 h 15"/>
                  <a:gd name="T4" fmla="*/ 21 w 24"/>
                  <a:gd name="T5" fmla="*/ 11 h 15"/>
                  <a:gd name="T6" fmla="*/ 14 w 24"/>
                  <a:gd name="T7" fmla="*/ 8 h 15"/>
                  <a:gd name="T8" fmla="*/ 9 w 24"/>
                  <a:gd name="T9" fmla="*/ 4 h 15"/>
                  <a:gd name="T10" fmla="*/ 0 w 24"/>
                  <a:gd name="T11" fmla="*/ 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5">
                    <a:moveTo>
                      <a:pt x="1" y="0"/>
                    </a:moveTo>
                    <a:cubicBezTo>
                      <a:pt x="0" y="3"/>
                      <a:pt x="8" y="10"/>
                      <a:pt x="11" y="12"/>
                    </a:cubicBezTo>
                    <a:cubicBezTo>
                      <a:pt x="14" y="13"/>
                      <a:pt x="20" y="15"/>
                      <a:pt x="24" y="14"/>
                    </a:cubicBezTo>
                    <a:cubicBezTo>
                      <a:pt x="22" y="12"/>
                      <a:pt x="19" y="12"/>
                      <a:pt x="17" y="11"/>
                    </a:cubicBezTo>
                    <a:cubicBezTo>
                      <a:pt x="14" y="9"/>
                      <a:pt x="12" y="6"/>
                      <a:pt x="9" y="4"/>
                    </a:cubicBezTo>
                    <a:cubicBezTo>
                      <a:pt x="6" y="2"/>
                      <a:pt x="3" y="2"/>
                      <a:pt x="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6" name="Freeform 320">
                <a:extLst>
                  <a:ext uri="{FF2B5EF4-FFF2-40B4-BE49-F238E27FC236}">
                    <a16:creationId xmlns:a16="http://schemas.microsoft.com/office/drawing/2014/main" id="{7A324826-C664-43D0-B26B-E0065AD34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" y="2631"/>
                <a:ext cx="13" cy="12"/>
              </a:xfrm>
              <a:custGeom>
                <a:avLst/>
                <a:gdLst>
                  <a:gd name="T0" fmla="*/ 1 w 14"/>
                  <a:gd name="T1" fmla="*/ 1 h 13"/>
                  <a:gd name="T2" fmla="*/ 6 w 14"/>
                  <a:gd name="T3" fmla="*/ 4 h 13"/>
                  <a:gd name="T4" fmla="*/ 11 w 14"/>
                  <a:gd name="T5" fmla="*/ 10 h 13"/>
                  <a:gd name="T6" fmla="*/ 10 w 14"/>
                  <a:gd name="T7" fmla="*/ 10 h 13"/>
                  <a:gd name="T8" fmla="*/ 0 w 14"/>
                  <a:gd name="T9" fmla="*/ 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" y="1"/>
                    </a:moveTo>
                    <a:cubicBezTo>
                      <a:pt x="0" y="0"/>
                      <a:pt x="5" y="4"/>
                      <a:pt x="6" y="4"/>
                    </a:cubicBezTo>
                    <a:cubicBezTo>
                      <a:pt x="9" y="6"/>
                      <a:pt x="13" y="9"/>
                      <a:pt x="14" y="13"/>
                    </a:cubicBezTo>
                    <a:cubicBezTo>
                      <a:pt x="14" y="13"/>
                      <a:pt x="14" y="13"/>
                      <a:pt x="13" y="13"/>
                    </a:cubicBezTo>
                    <a:cubicBezTo>
                      <a:pt x="7" y="11"/>
                      <a:pt x="2" y="7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7" name="Freeform 321">
                <a:extLst>
                  <a:ext uri="{FF2B5EF4-FFF2-40B4-BE49-F238E27FC236}">
                    <a16:creationId xmlns:a16="http://schemas.microsoft.com/office/drawing/2014/main" id="{3778A9BA-1ED8-470A-95C1-36B9BA68A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2685"/>
                <a:ext cx="14" cy="9"/>
              </a:xfrm>
              <a:custGeom>
                <a:avLst/>
                <a:gdLst>
                  <a:gd name="T0" fmla="*/ 1 w 15"/>
                  <a:gd name="T1" fmla="*/ 3 h 9"/>
                  <a:gd name="T2" fmla="*/ 12 w 15"/>
                  <a:gd name="T3" fmla="*/ 3 h 9"/>
                  <a:gd name="T4" fmla="*/ 0 w 15"/>
                  <a:gd name="T5" fmla="*/ 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3" y="5"/>
                      <a:pt x="14" y="9"/>
                      <a:pt x="15" y="3"/>
                    </a:cubicBezTo>
                    <a:cubicBezTo>
                      <a:pt x="10" y="0"/>
                      <a:pt x="4" y="4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8" name="Freeform 322">
                <a:extLst>
                  <a:ext uri="{FF2B5EF4-FFF2-40B4-BE49-F238E27FC236}">
                    <a16:creationId xmlns:a16="http://schemas.microsoft.com/office/drawing/2014/main" id="{BF9E998A-05D0-4B3F-943C-D38D574B5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5" y="2675"/>
                <a:ext cx="16" cy="5"/>
              </a:xfrm>
              <a:custGeom>
                <a:avLst/>
                <a:gdLst>
                  <a:gd name="T0" fmla="*/ 2 w 17"/>
                  <a:gd name="T1" fmla="*/ 2 h 5"/>
                  <a:gd name="T2" fmla="*/ 3 w 17"/>
                  <a:gd name="T3" fmla="*/ 2 h 5"/>
                  <a:gd name="T4" fmla="*/ 8 w 17"/>
                  <a:gd name="T5" fmla="*/ 4 h 5"/>
                  <a:gd name="T6" fmla="*/ 14 w 17"/>
                  <a:gd name="T7" fmla="*/ 4 h 5"/>
                  <a:gd name="T8" fmla="*/ 1 w 17"/>
                  <a:gd name="T9" fmla="*/ 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5">
                    <a:moveTo>
                      <a:pt x="2" y="2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5" y="3"/>
                      <a:pt x="7" y="4"/>
                      <a:pt x="10" y="4"/>
                    </a:cubicBezTo>
                    <a:cubicBezTo>
                      <a:pt x="12" y="5"/>
                      <a:pt x="15" y="5"/>
                      <a:pt x="17" y="4"/>
                    </a:cubicBezTo>
                    <a:cubicBezTo>
                      <a:pt x="16" y="0"/>
                      <a:pt x="5" y="2"/>
                      <a:pt x="1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9" name="Freeform 323">
                <a:extLst>
                  <a:ext uri="{FF2B5EF4-FFF2-40B4-BE49-F238E27FC236}">
                    <a16:creationId xmlns:a16="http://schemas.microsoft.com/office/drawing/2014/main" id="{E03A3FAE-AC6C-4136-9215-344D1E045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2605"/>
                <a:ext cx="19" cy="18"/>
              </a:xfrm>
              <a:custGeom>
                <a:avLst/>
                <a:gdLst>
                  <a:gd name="T0" fmla="*/ 0 w 20"/>
                  <a:gd name="T1" fmla="*/ 2 h 19"/>
                  <a:gd name="T2" fmla="*/ 17 w 20"/>
                  <a:gd name="T3" fmla="*/ 16 h 19"/>
                  <a:gd name="T4" fmla="*/ 8 w 20"/>
                  <a:gd name="T5" fmla="*/ 4 h 19"/>
                  <a:gd name="T6" fmla="*/ 0 w 20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0" y="2"/>
                    </a:moveTo>
                    <a:cubicBezTo>
                      <a:pt x="0" y="7"/>
                      <a:pt x="15" y="17"/>
                      <a:pt x="20" y="19"/>
                    </a:cubicBezTo>
                    <a:cubicBezTo>
                      <a:pt x="16" y="14"/>
                      <a:pt x="14" y="8"/>
                      <a:pt x="8" y="4"/>
                    </a:cubicBezTo>
                    <a:cubicBezTo>
                      <a:pt x="6" y="3"/>
                      <a:pt x="1" y="1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0" name="Freeform 324">
                <a:extLst>
                  <a:ext uri="{FF2B5EF4-FFF2-40B4-BE49-F238E27FC236}">
                    <a16:creationId xmlns:a16="http://schemas.microsoft.com/office/drawing/2014/main" id="{2646F95A-3F5E-4681-BDE6-9B3BA177F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1" y="2596"/>
                <a:ext cx="11" cy="21"/>
              </a:xfrm>
              <a:custGeom>
                <a:avLst/>
                <a:gdLst>
                  <a:gd name="T0" fmla="*/ 1 w 11"/>
                  <a:gd name="T1" fmla="*/ 1 h 22"/>
                  <a:gd name="T2" fmla="*/ 0 w 11"/>
                  <a:gd name="T3" fmla="*/ 0 h 22"/>
                  <a:gd name="T4" fmla="*/ 9 w 11"/>
                  <a:gd name="T5" fmla="*/ 19 h 22"/>
                  <a:gd name="T6" fmla="*/ 2 w 11"/>
                  <a:gd name="T7" fmla="*/ 2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2">
                    <a:moveTo>
                      <a:pt x="1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8"/>
                      <a:pt x="5" y="16"/>
                      <a:pt x="9" y="22"/>
                    </a:cubicBezTo>
                    <a:cubicBezTo>
                      <a:pt x="11" y="16"/>
                      <a:pt x="6" y="6"/>
                      <a:pt x="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1" name="Freeform 325">
                <a:extLst>
                  <a:ext uri="{FF2B5EF4-FFF2-40B4-BE49-F238E27FC236}">
                    <a16:creationId xmlns:a16="http://schemas.microsoft.com/office/drawing/2014/main" id="{61920B6B-81A3-4175-AE78-C2CA0406A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2593"/>
                <a:ext cx="10" cy="20"/>
              </a:xfrm>
              <a:custGeom>
                <a:avLst/>
                <a:gdLst>
                  <a:gd name="T0" fmla="*/ 0 w 10"/>
                  <a:gd name="T1" fmla="*/ 0 h 21"/>
                  <a:gd name="T2" fmla="*/ 5 w 10"/>
                  <a:gd name="T3" fmla="*/ 18 h 21"/>
                  <a:gd name="T4" fmla="*/ 0 w 10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7"/>
                      <a:pt x="2" y="14"/>
                      <a:pt x="5" y="21"/>
                    </a:cubicBezTo>
                    <a:cubicBezTo>
                      <a:pt x="10" y="14"/>
                      <a:pt x="0" y="6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2" name="Freeform 326">
                <a:extLst>
                  <a:ext uri="{FF2B5EF4-FFF2-40B4-BE49-F238E27FC236}">
                    <a16:creationId xmlns:a16="http://schemas.microsoft.com/office/drawing/2014/main" id="{2CB18B13-22C4-4168-8BCF-97E57A549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587"/>
                <a:ext cx="9" cy="18"/>
              </a:xfrm>
              <a:custGeom>
                <a:avLst/>
                <a:gdLst>
                  <a:gd name="T0" fmla="*/ 2 w 10"/>
                  <a:gd name="T1" fmla="*/ 0 h 19"/>
                  <a:gd name="T2" fmla="*/ 4 w 10"/>
                  <a:gd name="T3" fmla="*/ 16 h 19"/>
                  <a:gd name="T4" fmla="*/ 0 w 10"/>
                  <a:gd name="T5" fmla="*/ 1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9">
                    <a:moveTo>
                      <a:pt x="2" y="0"/>
                    </a:moveTo>
                    <a:cubicBezTo>
                      <a:pt x="0" y="3"/>
                      <a:pt x="1" y="16"/>
                      <a:pt x="4" y="19"/>
                    </a:cubicBezTo>
                    <a:cubicBezTo>
                      <a:pt x="10" y="15"/>
                      <a:pt x="1" y="6"/>
                      <a:pt x="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3" name="Freeform 327">
                <a:extLst>
                  <a:ext uri="{FF2B5EF4-FFF2-40B4-BE49-F238E27FC236}">
                    <a16:creationId xmlns:a16="http://schemas.microsoft.com/office/drawing/2014/main" id="{EA73EA0A-2633-4886-B050-D3948E3E6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640"/>
                <a:ext cx="10" cy="13"/>
              </a:xfrm>
              <a:custGeom>
                <a:avLst/>
                <a:gdLst>
                  <a:gd name="T0" fmla="*/ 1 w 11"/>
                  <a:gd name="T1" fmla="*/ 1 h 13"/>
                  <a:gd name="T2" fmla="*/ 3 w 11"/>
                  <a:gd name="T3" fmla="*/ 2 h 13"/>
                  <a:gd name="T4" fmla="*/ 5 w 11"/>
                  <a:gd name="T5" fmla="*/ 6 h 13"/>
                  <a:gd name="T6" fmla="*/ 7 w 11"/>
                  <a:gd name="T7" fmla="*/ 13 h 13"/>
                  <a:gd name="T8" fmla="*/ 0 w 11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1" y="1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5" y="3"/>
                      <a:pt x="7" y="5"/>
                      <a:pt x="8" y="6"/>
                    </a:cubicBezTo>
                    <a:cubicBezTo>
                      <a:pt x="10" y="8"/>
                      <a:pt x="11" y="10"/>
                      <a:pt x="10" y="13"/>
                    </a:cubicBezTo>
                    <a:cubicBezTo>
                      <a:pt x="5" y="13"/>
                      <a:pt x="3" y="4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4" name="Freeform 328">
                <a:extLst>
                  <a:ext uri="{FF2B5EF4-FFF2-40B4-BE49-F238E27FC236}">
                    <a16:creationId xmlns:a16="http://schemas.microsoft.com/office/drawing/2014/main" id="{0F9C3DB1-AC05-4706-9AE2-0CDC64F21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2652"/>
                <a:ext cx="11" cy="9"/>
              </a:xfrm>
              <a:custGeom>
                <a:avLst/>
                <a:gdLst>
                  <a:gd name="T0" fmla="*/ 1 w 12"/>
                  <a:gd name="T1" fmla="*/ 0 h 10"/>
                  <a:gd name="T2" fmla="*/ 8 w 12"/>
                  <a:gd name="T3" fmla="*/ 7 h 10"/>
                  <a:gd name="T4" fmla="*/ 0 w 12"/>
                  <a:gd name="T5" fmla="*/ 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1" y="0"/>
                    </a:moveTo>
                    <a:cubicBezTo>
                      <a:pt x="3" y="2"/>
                      <a:pt x="12" y="6"/>
                      <a:pt x="11" y="10"/>
                    </a:cubicBezTo>
                    <a:cubicBezTo>
                      <a:pt x="7" y="9"/>
                      <a:pt x="3" y="6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5" name="Freeform 329">
                <a:extLst>
                  <a:ext uri="{FF2B5EF4-FFF2-40B4-BE49-F238E27FC236}">
                    <a16:creationId xmlns:a16="http://schemas.microsoft.com/office/drawing/2014/main" id="{83965F4C-4471-41C1-A471-BE0710716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663"/>
                <a:ext cx="17" cy="7"/>
              </a:xfrm>
              <a:custGeom>
                <a:avLst/>
                <a:gdLst>
                  <a:gd name="T0" fmla="*/ 1 w 18"/>
                  <a:gd name="T1" fmla="*/ 4 h 7"/>
                  <a:gd name="T2" fmla="*/ 9 w 18"/>
                  <a:gd name="T3" fmla="*/ 2 h 7"/>
                  <a:gd name="T4" fmla="*/ 0 w 18"/>
                  <a:gd name="T5" fmla="*/ 3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7">
                    <a:moveTo>
                      <a:pt x="1" y="4"/>
                    </a:moveTo>
                    <a:cubicBezTo>
                      <a:pt x="1" y="5"/>
                      <a:pt x="18" y="7"/>
                      <a:pt x="10" y="2"/>
                    </a:cubicBezTo>
                    <a:cubicBezTo>
                      <a:pt x="7" y="0"/>
                      <a:pt x="2" y="5"/>
                      <a:pt x="0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6" name="Freeform 330">
                <a:extLst>
                  <a:ext uri="{FF2B5EF4-FFF2-40B4-BE49-F238E27FC236}">
                    <a16:creationId xmlns:a16="http://schemas.microsoft.com/office/drawing/2014/main" id="{81EB59A8-0832-4212-AA4E-956D7149A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" y="2581"/>
                <a:ext cx="10" cy="19"/>
              </a:xfrm>
              <a:custGeom>
                <a:avLst/>
                <a:gdLst>
                  <a:gd name="T0" fmla="*/ 1 w 10"/>
                  <a:gd name="T1" fmla="*/ 2 h 20"/>
                  <a:gd name="T2" fmla="*/ 0 w 10"/>
                  <a:gd name="T3" fmla="*/ 0 h 20"/>
                  <a:gd name="T4" fmla="*/ 8 w 10"/>
                  <a:gd name="T5" fmla="*/ 11 h 20"/>
                  <a:gd name="T6" fmla="*/ 0 w 10"/>
                  <a:gd name="T7" fmla="*/ 2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0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3"/>
                      <a:pt x="5" y="20"/>
                      <a:pt x="8" y="14"/>
                    </a:cubicBezTo>
                    <a:cubicBezTo>
                      <a:pt x="10" y="8"/>
                      <a:pt x="2" y="6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7" name="Freeform 331">
                <a:extLst>
                  <a:ext uri="{FF2B5EF4-FFF2-40B4-BE49-F238E27FC236}">
                    <a16:creationId xmlns:a16="http://schemas.microsoft.com/office/drawing/2014/main" id="{9053FE06-7D26-40EF-BFE2-C24E08A92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707"/>
                <a:ext cx="19" cy="5"/>
              </a:xfrm>
              <a:custGeom>
                <a:avLst/>
                <a:gdLst>
                  <a:gd name="T0" fmla="*/ 17 w 20"/>
                  <a:gd name="T1" fmla="*/ 3 h 6"/>
                  <a:gd name="T2" fmla="*/ 9 w 20"/>
                  <a:gd name="T3" fmla="*/ 2 h 6"/>
                  <a:gd name="T4" fmla="*/ 0 w 20"/>
                  <a:gd name="T5" fmla="*/ 3 h 6"/>
                  <a:gd name="T6" fmla="*/ 16 w 20"/>
                  <a:gd name="T7" fmla="*/ 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6">
                    <a:moveTo>
                      <a:pt x="20" y="3"/>
                    </a:moveTo>
                    <a:cubicBezTo>
                      <a:pt x="18" y="0"/>
                      <a:pt x="13" y="1"/>
                      <a:pt x="9" y="2"/>
                    </a:cubicBezTo>
                    <a:cubicBezTo>
                      <a:pt x="6" y="3"/>
                      <a:pt x="3" y="3"/>
                      <a:pt x="0" y="4"/>
                    </a:cubicBezTo>
                    <a:cubicBezTo>
                      <a:pt x="4" y="6"/>
                      <a:pt x="15" y="6"/>
                      <a:pt x="19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8" name="Freeform 332">
                <a:extLst>
                  <a:ext uri="{FF2B5EF4-FFF2-40B4-BE49-F238E27FC236}">
                    <a16:creationId xmlns:a16="http://schemas.microsoft.com/office/drawing/2014/main" id="{38CF7755-9AAF-4017-B2F9-D966CBEE3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" y="2718"/>
                <a:ext cx="26" cy="7"/>
              </a:xfrm>
              <a:custGeom>
                <a:avLst/>
                <a:gdLst>
                  <a:gd name="T0" fmla="*/ 22 w 27"/>
                  <a:gd name="T1" fmla="*/ 1 h 7"/>
                  <a:gd name="T2" fmla="*/ 11 w 27"/>
                  <a:gd name="T3" fmla="*/ 2 h 7"/>
                  <a:gd name="T4" fmla="*/ 0 w 27"/>
                  <a:gd name="T5" fmla="*/ 6 h 7"/>
                  <a:gd name="T6" fmla="*/ 22 w 27"/>
                  <a:gd name="T7" fmla="*/ 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7">
                    <a:moveTo>
                      <a:pt x="25" y="1"/>
                    </a:moveTo>
                    <a:cubicBezTo>
                      <a:pt x="20" y="0"/>
                      <a:pt x="15" y="0"/>
                      <a:pt x="11" y="2"/>
                    </a:cubicBezTo>
                    <a:cubicBezTo>
                      <a:pt x="7" y="3"/>
                      <a:pt x="4" y="6"/>
                      <a:pt x="0" y="6"/>
                    </a:cubicBezTo>
                    <a:cubicBezTo>
                      <a:pt x="3" y="7"/>
                      <a:pt x="27" y="7"/>
                      <a:pt x="25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9" name="Freeform 333">
                <a:extLst>
                  <a:ext uri="{FF2B5EF4-FFF2-40B4-BE49-F238E27FC236}">
                    <a16:creationId xmlns:a16="http://schemas.microsoft.com/office/drawing/2014/main" id="{D073F11A-D7CF-430C-9E94-964645AB0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2728"/>
                <a:ext cx="33" cy="10"/>
              </a:xfrm>
              <a:custGeom>
                <a:avLst/>
                <a:gdLst>
                  <a:gd name="T0" fmla="*/ 29 w 35"/>
                  <a:gd name="T1" fmla="*/ 3 h 11"/>
                  <a:gd name="T2" fmla="*/ 13 w 35"/>
                  <a:gd name="T3" fmla="*/ 5 h 11"/>
                  <a:gd name="T4" fmla="*/ 8 w 35"/>
                  <a:gd name="T5" fmla="*/ 7 h 11"/>
                  <a:gd name="T6" fmla="*/ 0 w 35"/>
                  <a:gd name="T7" fmla="*/ 8 h 11"/>
                  <a:gd name="T8" fmla="*/ 7 w 35"/>
                  <a:gd name="T9" fmla="*/ 8 h 11"/>
                  <a:gd name="T10" fmla="*/ 18 w 35"/>
                  <a:gd name="T11" fmla="*/ 6 h 11"/>
                  <a:gd name="T12" fmla="*/ 27 w 35"/>
                  <a:gd name="T13" fmla="*/ 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5" y="3"/>
                    </a:moveTo>
                    <a:cubicBezTo>
                      <a:pt x="29" y="0"/>
                      <a:pt x="21" y="6"/>
                      <a:pt x="16" y="7"/>
                    </a:cubicBezTo>
                    <a:cubicBezTo>
                      <a:pt x="13" y="8"/>
                      <a:pt x="11" y="9"/>
                      <a:pt x="8" y="10"/>
                    </a:cubicBezTo>
                    <a:cubicBezTo>
                      <a:pt x="5" y="10"/>
                      <a:pt x="2" y="10"/>
                      <a:pt x="0" y="11"/>
                    </a:cubicBezTo>
                    <a:cubicBezTo>
                      <a:pt x="2" y="11"/>
                      <a:pt x="5" y="11"/>
                      <a:pt x="7" y="11"/>
                    </a:cubicBezTo>
                    <a:cubicBezTo>
                      <a:pt x="12" y="11"/>
                      <a:pt x="16" y="11"/>
                      <a:pt x="21" y="9"/>
                    </a:cubicBezTo>
                    <a:cubicBezTo>
                      <a:pt x="25" y="8"/>
                      <a:pt x="29" y="4"/>
                      <a:pt x="33" y="4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0" name="Freeform 334">
                <a:extLst>
                  <a:ext uri="{FF2B5EF4-FFF2-40B4-BE49-F238E27FC236}">
                    <a16:creationId xmlns:a16="http://schemas.microsoft.com/office/drawing/2014/main" id="{7111B33A-0205-4D8B-9F08-7C0A34311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575"/>
                <a:ext cx="7" cy="14"/>
              </a:xfrm>
              <a:custGeom>
                <a:avLst/>
                <a:gdLst>
                  <a:gd name="T0" fmla="*/ 6 w 7"/>
                  <a:gd name="T1" fmla="*/ 12 h 15"/>
                  <a:gd name="T2" fmla="*/ 1 w 7"/>
                  <a:gd name="T3" fmla="*/ 0 h 15"/>
                  <a:gd name="T4" fmla="*/ 7 w 7"/>
                  <a:gd name="T5" fmla="*/ 1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6" y="15"/>
                    </a:moveTo>
                    <a:cubicBezTo>
                      <a:pt x="5" y="10"/>
                      <a:pt x="0" y="6"/>
                      <a:pt x="1" y="0"/>
                    </a:cubicBezTo>
                    <a:cubicBezTo>
                      <a:pt x="5" y="2"/>
                      <a:pt x="7" y="9"/>
                      <a:pt x="7" y="14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1" name="Freeform 335">
                <a:extLst>
                  <a:ext uri="{FF2B5EF4-FFF2-40B4-BE49-F238E27FC236}">
                    <a16:creationId xmlns:a16="http://schemas.microsoft.com/office/drawing/2014/main" id="{D4DBE390-AEC5-494F-8B76-374DD27B6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2739"/>
                <a:ext cx="31" cy="11"/>
              </a:xfrm>
              <a:custGeom>
                <a:avLst/>
                <a:gdLst>
                  <a:gd name="T0" fmla="*/ 29 w 32"/>
                  <a:gd name="T1" fmla="*/ 0 h 11"/>
                  <a:gd name="T2" fmla="*/ 20 w 32"/>
                  <a:gd name="T3" fmla="*/ 2 h 11"/>
                  <a:gd name="T4" fmla="*/ 13 w 32"/>
                  <a:gd name="T5" fmla="*/ 6 h 11"/>
                  <a:gd name="T6" fmla="*/ 0 w 32"/>
                  <a:gd name="T7" fmla="*/ 8 h 11"/>
                  <a:gd name="T8" fmla="*/ 16 w 32"/>
                  <a:gd name="T9" fmla="*/ 8 h 11"/>
                  <a:gd name="T10" fmla="*/ 29 w 32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11">
                    <a:moveTo>
                      <a:pt x="32" y="0"/>
                    </a:moveTo>
                    <a:cubicBezTo>
                      <a:pt x="29" y="1"/>
                      <a:pt x="26" y="1"/>
                      <a:pt x="23" y="2"/>
                    </a:cubicBezTo>
                    <a:cubicBezTo>
                      <a:pt x="20" y="4"/>
                      <a:pt x="17" y="5"/>
                      <a:pt x="13" y="6"/>
                    </a:cubicBezTo>
                    <a:cubicBezTo>
                      <a:pt x="9" y="7"/>
                      <a:pt x="4" y="7"/>
                      <a:pt x="0" y="8"/>
                    </a:cubicBezTo>
                    <a:cubicBezTo>
                      <a:pt x="7" y="11"/>
                      <a:pt x="12" y="11"/>
                      <a:pt x="19" y="8"/>
                    </a:cubicBezTo>
                    <a:cubicBezTo>
                      <a:pt x="23" y="7"/>
                      <a:pt x="30" y="3"/>
                      <a:pt x="3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2" name="Freeform 336">
                <a:extLst>
                  <a:ext uri="{FF2B5EF4-FFF2-40B4-BE49-F238E27FC236}">
                    <a16:creationId xmlns:a16="http://schemas.microsoft.com/office/drawing/2014/main" id="{302A4FB2-3D9E-44AF-A0B2-B15FAF950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2751"/>
                <a:ext cx="23" cy="8"/>
              </a:xfrm>
              <a:custGeom>
                <a:avLst/>
                <a:gdLst>
                  <a:gd name="T0" fmla="*/ 21 w 24"/>
                  <a:gd name="T1" fmla="*/ 0 h 9"/>
                  <a:gd name="T2" fmla="*/ 0 w 24"/>
                  <a:gd name="T3" fmla="*/ 6 h 9"/>
                  <a:gd name="T4" fmla="*/ 19 w 24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9">
                    <a:moveTo>
                      <a:pt x="24" y="0"/>
                    </a:moveTo>
                    <a:cubicBezTo>
                      <a:pt x="16" y="2"/>
                      <a:pt x="7" y="4"/>
                      <a:pt x="0" y="9"/>
                    </a:cubicBezTo>
                    <a:cubicBezTo>
                      <a:pt x="9" y="9"/>
                      <a:pt x="15" y="4"/>
                      <a:pt x="2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3" name="Freeform 337">
                <a:extLst>
                  <a:ext uri="{FF2B5EF4-FFF2-40B4-BE49-F238E27FC236}">
                    <a16:creationId xmlns:a16="http://schemas.microsoft.com/office/drawing/2014/main" id="{ACF68061-9C63-462E-A807-62BEF530A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2573"/>
                <a:ext cx="8" cy="15"/>
              </a:xfrm>
              <a:custGeom>
                <a:avLst/>
                <a:gdLst>
                  <a:gd name="T0" fmla="*/ 0 w 8"/>
                  <a:gd name="T1" fmla="*/ 1 h 15"/>
                  <a:gd name="T2" fmla="*/ 4 w 8"/>
                  <a:gd name="T3" fmla="*/ 15 h 15"/>
                  <a:gd name="T4" fmla="*/ 0 w 8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0" y="1"/>
                    </a:moveTo>
                    <a:cubicBezTo>
                      <a:pt x="0" y="5"/>
                      <a:pt x="1" y="12"/>
                      <a:pt x="4" y="15"/>
                    </a:cubicBezTo>
                    <a:cubicBezTo>
                      <a:pt x="8" y="10"/>
                      <a:pt x="1" y="5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4" name="Freeform 338">
                <a:extLst>
                  <a:ext uri="{FF2B5EF4-FFF2-40B4-BE49-F238E27FC236}">
                    <a16:creationId xmlns:a16="http://schemas.microsoft.com/office/drawing/2014/main" id="{CAEECC58-7351-4732-8B5C-683B0DBFB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571"/>
                <a:ext cx="4" cy="13"/>
              </a:xfrm>
              <a:custGeom>
                <a:avLst/>
                <a:gdLst>
                  <a:gd name="T0" fmla="*/ 0 w 4"/>
                  <a:gd name="T1" fmla="*/ 1 h 13"/>
                  <a:gd name="T2" fmla="*/ 0 w 4"/>
                  <a:gd name="T3" fmla="*/ 0 h 13"/>
                  <a:gd name="T4" fmla="*/ 4 w 4"/>
                  <a:gd name="T5" fmla="*/ 13 h 13"/>
                  <a:gd name="T6" fmla="*/ 0 w 4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3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4"/>
                      <a:pt x="0" y="11"/>
                      <a:pt x="4" y="13"/>
                    </a:cubicBezTo>
                    <a:cubicBezTo>
                      <a:pt x="4" y="9"/>
                      <a:pt x="2" y="3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5" name="Freeform 339">
                <a:extLst>
                  <a:ext uri="{FF2B5EF4-FFF2-40B4-BE49-F238E27FC236}">
                    <a16:creationId xmlns:a16="http://schemas.microsoft.com/office/drawing/2014/main" id="{1EF86B76-E5E0-42C5-B689-85315F64E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567"/>
                <a:ext cx="6" cy="16"/>
              </a:xfrm>
              <a:custGeom>
                <a:avLst/>
                <a:gdLst>
                  <a:gd name="T0" fmla="*/ 0 w 6"/>
                  <a:gd name="T1" fmla="*/ 1 h 16"/>
                  <a:gd name="T2" fmla="*/ 4 w 6"/>
                  <a:gd name="T3" fmla="*/ 16 h 16"/>
                  <a:gd name="T4" fmla="*/ 0 w 6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6">
                    <a:moveTo>
                      <a:pt x="0" y="1"/>
                    </a:moveTo>
                    <a:cubicBezTo>
                      <a:pt x="0" y="5"/>
                      <a:pt x="0" y="14"/>
                      <a:pt x="4" y="16"/>
                    </a:cubicBezTo>
                    <a:cubicBezTo>
                      <a:pt x="6" y="12"/>
                      <a:pt x="1" y="5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6" name="Freeform 340">
                <a:extLst>
                  <a:ext uri="{FF2B5EF4-FFF2-40B4-BE49-F238E27FC236}">
                    <a16:creationId xmlns:a16="http://schemas.microsoft.com/office/drawing/2014/main" id="{C5894F45-7F56-4994-ADCF-F4AC9EA79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564"/>
                <a:ext cx="9" cy="16"/>
              </a:xfrm>
              <a:custGeom>
                <a:avLst/>
                <a:gdLst>
                  <a:gd name="T0" fmla="*/ 2 w 10"/>
                  <a:gd name="T1" fmla="*/ 2 h 16"/>
                  <a:gd name="T2" fmla="*/ 5 w 10"/>
                  <a:gd name="T3" fmla="*/ 16 h 16"/>
                  <a:gd name="T4" fmla="*/ 0 w 10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2" y="2"/>
                    </a:moveTo>
                    <a:cubicBezTo>
                      <a:pt x="2" y="5"/>
                      <a:pt x="2" y="13"/>
                      <a:pt x="5" y="16"/>
                    </a:cubicBezTo>
                    <a:cubicBezTo>
                      <a:pt x="10" y="11"/>
                      <a:pt x="1" y="5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7" name="Freeform 341">
                <a:extLst>
                  <a:ext uri="{FF2B5EF4-FFF2-40B4-BE49-F238E27FC236}">
                    <a16:creationId xmlns:a16="http://schemas.microsoft.com/office/drawing/2014/main" id="{6B5D19C8-8FEE-4D2C-93E2-1D8F97484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560"/>
                <a:ext cx="7" cy="15"/>
              </a:xfrm>
              <a:custGeom>
                <a:avLst/>
                <a:gdLst>
                  <a:gd name="T0" fmla="*/ 1 w 7"/>
                  <a:gd name="T1" fmla="*/ 0 h 16"/>
                  <a:gd name="T2" fmla="*/ 3 w 7"/>
                  <a:gd name="T3" fmla="*/ 13 h 16"/>
                  <a:gd name="T4" fmla="*/ 0 w 7"/>
                  <a:gd name="T5" fmla="*/ 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6">
                    <a:moveTo>
                      <a:pt x="1" y="0"/>
                    </a:moveTo>
                    <a:cubicBezTo>
                      <a:pt x="1" y="5"/>
                      <a:pt x="0" y="13"/>
                      <a:pt x="3" y="16"/>
                    </a:cubicBezTo>
                    <a:cubicBezTo>
                      <a:pt x="7" y="12"/>
                      <a:pt x="2" y="5"/>
                      <a:pt x="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8" name="Freeform 342">
                <a:extLst>
                  <a:ext uri="{FF2B5EF4-FFF2-40B4-BE49-F238E27FC236}">
                    <a16:creationId xmlns:a16="http://schemas.microsoft.com/office/drawing/2014/main" id="{00F2AC71-AB44-4BC2-88CB-6062E16C0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2556"/>
                <a:ext cx="5" cy="15"/>
              </a:xfrm>
              <a:custGeom>
                <a:avLst/>
                <a:gdLst>
                  <a:gd name="T0" fmla="*/ 2 w 6"/>
                  <a:gd name="T1" fmla="*/ 2 h 16"/>
                  <a:gd name="T2" fmla="*/ 3 w 6"/>
                  <a:gd name="T3" fmla="*/ 13 h 16"/>
                  <a:gd name="T4" fmla="*/ 2 w 6"/>
                  <a:gd name="T5" fmla="*/ 0 h 16"/>
                  <a:gd name="T6" fmla="*/ 1 w 6"/>
                  <a:gd name="T7" fmla="*/ 1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6">
                    <a:moveTo>
                      <a:pt x="2" y="2"/>
                    </a:moveTo>
                    <a:cubicBezTo>
                      <a:pt x="0" y="4"/>
                      <a:pt x="3" y="14"/>
                      <a:pt x="6" y="16"/>
                    </a:cubicBezTo>
                    <a:cubicBezTo>
                      <a:pt x="6" y="11"/>
                      <a:pt x="3" y="5"/>
                      <a:pt x="2" y="0"/>
                    </a:cubicBezTo>
                    <a:cubicBezTo>
                      <a:pt x="1" y="0"/>
                      <a:pt x="2" y="0"/>
                      <a:pt x="1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9" name="Freeform 343">
                <a:extLst>
                  <a:ext uri="{FF2B5EF4-FFF2-40B4-BE49-F238E27FC236}">
                    <a16:creationId xmlns:a16="http://schemas.microsoft.com/office/drawing/2014/main" id="{2B9CBA08-98C9-4C20-906C-DE51FA254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2554"/>
                <a:ext cx="6" cy="13"/>
              </a:xfrm>
              <a:custGeom>
                <a:avLst/>
                <a:gdLst>
                  <a:gd name="T0" fmla="*/ 0 w 6"/>
                  <a:gd name="T1" fmla="*/ 2 h 14"/>
                  <a:gd name="T2" fmla="*/ 0 w 6"/>
                  <a:gd name="T3" fmla="*/ 6 h 14"/>
                  <a:gd name="T4" fmla="*/ 4 w 6"/>
                  <a:gd name="T5" fmla="*/ 11 h 14"/>
                  <a:gd name="T6" fmla="*/ 0 w 6"/>
                  <a:gd name="T7" fmla="*/ 1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4">
                    <a:moveTo>
                      <a:pt x="0" y="2"/>
                    </a:moveTo>
                    <a:cubicBezTo>
                      <a:pt x="0" y="0"/>
                      <a:pt x="0" y="6"/>
                      <a:pt x="0" y="6"/>
                    </a:cubicBezTo>
                    <a:cubicBezTo>
                      <a:pt x="1" y="9"/>
                      <a:pt x="1" y="13"/>
                      <a:pt x="4" y="14"/>
                    </a:cubicBezTo>
                    <a:cubicBezTo>
                      <a:pt x="6" y="10"/>
                      <a:pt x="2" y="5"/>
                      <a:pt x="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0" name="Freeform 344">
                <a:extLst>
                  <a:ext uri="{FF2B5EF4-FFF2-40B4-BE49-F238E27FC236}">
                    <a16:creationId xmlns:a16="http://schemas.microsoft.com/office/drawing/2014/main" id="{A3C8F52C-A894-4826-BAB9-EC94D408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2551"/>
                <a:ext cx="8" cy="14"/>
              </a:xfrm>
              <a:custGeom>
                <a:avLst/>
                <a:gdLst>
                  <a:gd name="T0" fmla="*/ 5 w 8"/>
                  <a:gd name="T1" fmla="*/ 1 h 15"/>
                  <a:gd name="T2" fmla="*/ 4 w 8"/>
                  <a:gd name="T3" fmla="*/ 0 h 15"/>
                  <a:gd name="T4" fmla="*/ 7 w 8"/>
                  <a:gd name="T5" fmla="*/ 12 h 15"/>
                  <a:gd name="T6" fmla="*/ 3 w 8"/>
                  <a:gd name="T7" fmla="*/ 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5" y="1"/>
                    </a:moveTo>
                    <a:cubicBezTo>
                      <a:pt x="5" y="1"/>
                      <a:pt x="4" y="1"/>
                      <a:pt x="4" y="0"/>
                    </a:cubicBezTo>
                    <a:cubicBezTo>
                      <a:pt x="4" y="4"/>
                      <a:pt x="0" y="15"/>
                      <a:pt x="7" y="15"/>
                    </a:cubicBezTo>
                    <a:cubicBezTo>
                      <a:pt x="8" y="11"/>
                      <a:pt x="2" y="3"/>
                      <a:pt x="3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1" name="Freeform 345">
                <a:extLst>
                  <a:ext uri="{FF2B5EF4-FFF2-40B4-BE49-F238E27FC236}">
                    <a16:creationId xmlns:a16="http://schemas.microsoft.com/office/drawing/2014/main" id="{25CEC8C9-DE19-4496-A399-57CF10909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2549"/>
                <a:ext cx="7" cy="15"/>
              </a:xfrm>
              <a:custGeom>
                <a:avLst/>
                <a:gdLst>
                  <a:gd name="T0" fmla="*/ 2 w 7"/>
                  <a:gd name="T1" fmla="*/ 3 h 16"/>
                  <a:gd name="T2" fmla="*/ 0 w 7"/>
                  <a:gd name="T3" fmla="*/ 0 h 16"/>
                  <a:gd name="T4" fmla="*/ 4 w 7"/>
                  <a:gd name="T5" fmla="*/ 9 h 16"/>
                  <a:gd name="T6" fmla="*/ 0 w 7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6">
                    <a:moveTo>
                      <a:pt x="2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2"/>
                      <a:pt x="1" y="16"/>
                      <a:pt x="4" y="12"/>
                    </a:cubicBezTo>
                    <a:cubicBezTo>
                      <a:pt x="7" y="9"/>
                      <a:pt x="1" y="3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2" name="Freeform 346">
                <a:extLst>
                  <a:ext uri="{FF2B5EF4-FFF2-40B4-BE49-F238E27FC236}">
                    <a16:creationId xmlns:a16="http://schemas.microsoft.com/office/drawing/2014/main" id="{590D44DE-A763-45EB-B3E8-56754A70D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547"/>
                <a:ext cx="8" cy="17"/>
              </a:xfrm>
              <a:custGeom>
                <a:avLst/>
                <a:gdLst>
                  <a:gd name="T0" fmla="*/ 4 w 8"/>
                  <a:gd name="T1" fmla="*/ 0 h 17"/>
                  <a:gd name="T2" fmla="*/ 5 w 8"/>
                  <a:gd name="T3" fmla="*/ 16 h 17"/>
                  <a:gd name="T4" fmla="*/ 3 w 8"/>
                  <a:gd name="T5" fmla="*/ 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7">
                    <a:moveTo>
                      <a:pt x="4" y="0"/>
                    </a:moveTo>
                    <a:cubicBezTo>
                      <a:pt x="3" y="2"/>
                      <a:pt x="0" y="17"/>
                      <a:pt x="5" y="16"/>
                    </a:cubicBezTo>
                    <a:cubicBezTo>
                      <a:pt x="8" y="15"/>
                      <a:pt x="3" y="2"/>
                      <a:pt x="3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3" name="Freeform 347">
                <a:extLst>
                  <a:ext uri="{FF2B5EF4-FFF2-40B4-BE49-F238E27FC236}">
                    <a16:creationId xmlns:a16="http://schemas.microsoft.com/office/drawing/2014/main" id="{9D26EDD8-744A-4A4D-AD8F-DBEF8FDC4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547"/>
                <a:ext cx="9" cy="16"/>
              </a:xfrm>
              <a:custGeom>
                <a:avLst/>
                <a:gdLst>
                  <a:gd name="T0" fmla="*/ 3 w 10"/>
                  <a:gd name="T1" fmla="*/ 0 h 16"/>
                  <a:gd name="T2" fmla="*/ 5 w 10"/>
                  <a:gd name="T3" fmla="*/ 13 h 16"/>
                  <a:gd name="T4" fmla="*/ 3 w 10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3" y="0"/>
                    </a:moveTo>
                    <a:cubicBezTo>
                      <a:pt x="3" y="0"/>
                      <a:pt x="0" y="16"/>
                      <a:pt x="5" y="13"/>
                    </a:cubicBezTo>
                    <a:cubicBezTo>
                      <a:pt x="10" y="11"/>
                      <a:pt x="4" y="2"/>
                      <a:pt x="3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4" name="Freeform 348">
                <a:extLst>
                  <a:ext uri="{FF2B5EF4-FFF2-40B4-BE49-F238E27FC236}">
                    <a16:creationId xmlns:a16="http://schemas.microsoft.com/office/drawing/2014/main" id="{61F2F3B1-7889-47DA-A52B-F421E1C86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2542"/>
                <a:ext cx="7" cy="21"/>
              </a:xfrm>
              <a:custGeom>
                <a:avLst/>
                <a:gdLst>
                  <a:gd name="T0" fmla="*/ 1 w 7"/>
                  <a:gd name="T1" fmla="*/ 0 h 21"/>
                  <a:gd name="T2" fmla="*/ 3 w 7"/>
                  <a:gd name="T3" fmla="*/ 21 h 21"/>
                  <a:gd name="T4" fmla="*/ 2 w 7"/>
                  <a:gd name="T5" fmla="*/ 2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1">
                    <a:moveTo>
                      <a:pt x="1" y="0"/>
                    </a:moveTo>
                    <a:cubicBezTo>
                      <a:pt x="1" y="7"/>
                      <a:pt x="0" y="14"/>
                      <a:pt x="3" y="21"/>
                    </a:cubicBezTo>
                    <a:cubicBezTo>
                      <a:pt x="7" y="17"/>
                      <a:pt x="3" y="7"/>
                      <a:pt x="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5" name="Freeform 349">
                <a:extLst>
                  <a:ext uri="{FF2B5EF4-FFF2-40B4-BE49-F238E27FC236}">
                    <a16:creationId xmlns:a16="http://schemas.microsoft.com/office/drawing/2014/main" id="{40C44063-FEA0-432D-81DA-7A4F286A7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541"/>
                <a:ext cx="7" cy="19"/>
              </a:xfrm>
              <a:custGeom>
                <a:avLst/>
                <a:gdLst>
                  <a:gd name="T0" fmla="*/ 1 w 7"/>
                  <a:gd name="T1" fmla="*/ 1 h 19"/>
                  <a:gd name="T2" fmla="*/ 1 w 7"/>
                  <a:gd name="T3" fmla="*/ 1 h 19"/>
                  <a:gd name="T4" fmla="*/ 4 w 7"/>
                  <a:gd name="T5" fmla="*/ 19 h 19"/>
                  <a:gd name="T6" fmla="*/ 2 w 7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9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7"/>
                      <a:pt x="0" y="14"/>
                      <a:pt x="4" y="19"/>
                    </a:cubicBezTo>
                    <a:cubicBezTo>
                      <a:pt x="7" y="15"/>
                      <a:pt x="2" y="4"/>
                      <a:pt x="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6" name="Freeform 350">
                <a:extLst>
                  <a:ext uri="{FF2B5EF4-FFF2-40B4-BE49-F238E27FC236}">
                    <a16:creationId xmlns:a16="http://schemas.microsoft.com/office/drawing/2014/main" id="{18C7FDB3-06A9-4E13-AED9-C0571A8D7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2538"/>
                <a:ext cx="7" cy="20"/>
              </a:xfrm>
              <a:custGeom>
                <a:avLst/>
                <a:gdLst>
                  <a:gd name="T0" fmla="*/ 6 w 7"/>
                  <a:gd name="T1" fmla="*/ 0 h 21"/>
                  <a:gd name="T2" fmla="*/ 5 w 7"/>
                  <a:gd name="T3" fmla="*/ 0 h 21"/>
                  <a:gd name="T4" fmla="*/ 5 w 7"/>
                  <a:gd name="T5" fmla="*/ 18 h 21"/>
                  <a:gd name="T6" fmla="*/ 5 w 7"/>
                  <a:gd name="T7" fmla="*/ 1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1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3" y="4"/>
                      <a:pt x="0" y="20"/>
                      <a:pt x="5" y="21"/>
                    </a:cubicBezTo>
                    <a:cubicBezTo>
                      <a:pt x="6" y="15"/>
                      <a:pt x="7" y="7"/>
                      <a:pt x="5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7" name="Freeform 351">
                <a:extLst>
                  <a:ext uri="{FF2B5EF4-FFF2-40B4-BE49-F238E27FC236}">
                    <a16:creationId xmlns:a16="http://schemas.microsoft.com/office/drawing/2014/main" id="{BE6CC334-6DA3-42D8-9B17-1B1AB1EA4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2538"/>
                <a:ext cx="6" cy="23"/>
              </a:xfrm>
              <a:custGeom>
                <a:avLst/>
                <a:gdLst>
                  <a:gd name="T0" fmla="*/ 3 w 7"/>
                  <a:gd name="T1" fmla="*/ 1 h 24"/>
                  <a:gd name="T2" fmla="*/ 3 w 7"/>
                  <a:gd name="T3" fmla="*/ 21 h 24"/>
                  <a:gd name="T4" fmla="*/ 3 w 7"/>
                  <a:gd name="T5" fmla="*/ 10 h 24"/>
                  <a:gd name="T6" fmla="*/ 3 w 7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4">
                    <a:moveTo>
                      <a:pt x="3" y="1"/>
                    </a:moveTo>
                    <a:cubicBezTo>
                      <a:pt x="2" y="6"/>
                      <a:pt x="0" y="18"/>
                      <a:pt x="4" y="24"/>
                    </a:cubicBezTo>
                    <a:cubicBezTo>
                      <a:pt x="7" y="22"/>
                      <a:pt x="4" y="13"/>
                      <a:pt x="4" y="10"/>
                    </a:cubicBezTo>
                    <a:cubicBezTo>
                      <a:pt x="4" y="7"/>
                      <a:pt x="4" y="3"/>
                      <a:pt x="4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8" name="Freeform 352">
                <a:extLst>
                  <a:ext uri="{FF2B5EF4-FFF2-40B4-BE49-F238E27FC236}">
                    <a16:creationId xmlns:a16="http://schemas.microsoft.com/office/drawing/2014/main" id="{6135672A-1009-4E2C-B17F-9D5C20200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536"/>
                <a:ext cx="8" cy="26"/>
              </a:xfrm>
              <a:custGeom>
                <a:avLst/>
                <a:gdLst>
                  <a:gd name="T0" fmla="*/ 5 w 8"/>
                  <a:gd name="T1" fmla="*/ 1 h 27"/>
                  <a:gd name="T2" fmla="*/ 5 w 8"/>
                  <a:gd name="T3" fmla="*/ 0 h 27"/>
                  <a:gd name="T4" fmla="*/ 4 w 8"/>
                  <a:gd name="T5" fmla="*/ 24 h 27"/>
                  <a:gd name="T6" fmla="*/ 5 w 8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5" y="1"/>
                    </a:moveTo>
                    <a:cubicBezTo>
                      <a:pt x="5" y="1"/>
                      <a:pt x="5" y="1"/>
                      <a:pt x="5" y="0"/>
                    </a:cubicBezTo>
                    <a:cubicBezTo>
                      <a:pt x="0" y="3"/>
                      <a:pt x="1" y="22"/>
                      <a:pt x="4" y="27"/>
                    </a:cubicBezTo>
                    <a:cubicBezTo>
                      <a:pt x="8" y="18"/>
                      <a:pt x="4" y="8"/>
                      <a:pt x="5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9" name="Freeform 353">
                <a:extLst>
                  <a:ext uri="{FF2B5EF4-FFF2-40B4-BE49-F238E27FC236}">
                    <a16:creationId xmlns:a16="http://schemas.microsoft.com/office/drawing/2014/main" id="{0FE1205F-FB01-4999-BA41-3AA7B0466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536"/>
                <a:ext cx="8" cy="26"/>
              </a:xfrm>
              <a:custGeom>
                <a:avLst/>
                <a:gdLst>
                  <a:gd name="T0" fmla="*/ 4 w 9"/>
                  <a:gd name="T1" fmla="*/ 0 h 27"/>
                  <a:gd name="T2" fmla="*/ 4 w 9"/>
                  <a:gd name="T3" fmla="*/ 24 h 27"/>
                  <a:gd name="T4" fmla="*/ 4 w 9"/>
                  <a:gd name="T5" fmla="*/ 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7">
                    <a:moveTo>
                      <a:pt x="5" y="0"/>
                    </a:moveTo>
                    <a:cubicBezTo>
                      <a:pt x="4" y="5"/>
                      <a:pt x="0" y="26"/>
                      <a:pt x="7" y="27"/>
                    </a:cubicBezTo>
                    <a:cubicBezTo>
                      <a:pt x="9" y="20"/>
                      <a:pt x="8" y="7"/>
                      <a:pt x="6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0" name="Freeform 354">
                <a:extLst>
                  <a:ext uri="{FF2B5EF4-FFF2-40B4-BE49-F238E27FC236}">
                    <a16:creationId xmlns:a16="http://schemas.microsoft.com/office/drawing/2014/main" id="{ED841DC4-519A-470F-9CDC-24D6D4E86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535"/>
                <a:ext cx="9" cy="24"/>
              </a:xfrm>
              <a:custGeom>
                <a:avLst/>
                <a:gdLst>
                  <a:gd name="T0" fmla="*/ 5 w 9"/>
                  <a:gd name="T1" fmla="*/ 1 h 25"/>
                  <a:gd name="T2" fmla="*/ 5 w 9"/>
                  <a:gd name="T3" fmla="*/ 22 h 25"/>
                  <a:gd name="T4" fmla="*/ 5 w 9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5">
                    <a:moveTo>
                      <a:pt x="5" y="1"/>
                    </a:moveTo>
                    <a:cubicBezTo>
                      <a:pt x="3" y="7"/>
                      <a:pt x="0" y="19"/>
                      <a:pt x="5" y="25"/>
                    </a:cubicBezTo>
                    <a:cubicBezTo>
                      <a:pt x="9" y="20"/>
                      <a:pt x="8" y="4"/>
                      <a:pt x="5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1" name="Freeform 355">
                <a:extLst>
                  <a:ext uri="{FF2B5EF4-FFF2-40B4-BE49-F238E27FC236}">
                    <a16:creationId xmlns:a16="http://schemas.microsoft.com/office/drawing/2014/main" id="{D9DB7A13-22C9-490D-B959-25AE06FE4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535"/>
                <a:ext cx="8" cy="20"/>
              </a:xfrm>
              <a:custGeom>
                <a:avLst/>
                <a:gdLst>
                  <a:gd name="T0" fmla="*/ 3 w 8"/>
                  <a:gd name="T1" fmla="*/ 1 h 21"/>
                  <a:gd name="T2" fmla="*/ 3 w 8"/>
                  <a:gd name="T3" fmla="*/ 1 h 21"/>
                  <a:gd name="T4" fmla="*/ 5 w 8"/>
                  <a:gd name="T5" fmla="*/ 18 h 21"/>
                  <a:gd name="T6" fmla="*/ 4 w 8"/>
                  <a:gd name="T7" fmla="*/ 2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1">
                    <a:moveTo>
                      <a:pt x="3" y="1"/>
                    </a:moveTo>
                    <a:cubicBezTo>
                      <a:pt x="3" y="1"/>
                      <a:pt x="3" y="0"/>
                      <a:pt x="3" y="1"/>
                    </a:cubicBezTo>
                    <a:cubicBezTo>
                      <a:pt x="4" y="6"/>
                      <a:pt x="0" y="18"/>
                      <a:pt x="5" y="21"/>
                    </a:cubicBezTo>
                    <a:cubicBezTo>
                      <a:pt x="8" y="17"/>
                      <a:pt x="6" y="7"/>
                      <a:pt x="4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2" name="Freeform 356">
                <a:extLst>
                  <a:ext uri="{FF2B5EF4-FFF2-40B4-BE49-F238E27FC236}">
                    <a16:creationId xmlns:a16="http://schemas.microsoft.com/office/drawing/2014/main" id="{FAC12322-5466-402A-8D4E-B6627FE39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2537"/>
                <a:ext cx="4" cy="19"/>
              </a:xfrm>
              <a:custGeom>
                <a:avLst/>
                <a:gdLst>
                  <a:gd name="T0" fmla="*/ 2 w 4"/>
                  <a:gd name="T1" fmla="*/ 1 h 20"/>
                  <a:gd name="T2" fmla="*/ 4 w 4"/>
                  <a:gd name="T3" fmla="*/ 17 h 20"/>
                  <a:gd name="T4" fmla="*/ 2 w 4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0">
                    <a:moveTo>
                      <a:pt x="2" y="1"/>
                    </a:moveTo>
                    <a:cubicBezTo>
                      <a:pt x="0" y="1"/>
                      <a:pt x="1" y="18"/>
                      <a:pt x="4" y="20"/>
                    </a:cubicBezTo>
                    <a:cubicBezTo>
                      <a:pt x="4" y="13"/>
                      <a:pt x="4" y="7"/>
                      <a:pt x="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3" name="Freeform 357">
                <a:extLst>
                  <a:ext uri="{FF2B5EF4-FFF2-40B4-BE49-F238E27FC236}">
                    <a16:creationId xmlns:a16="http://schemas.microsoft.com/office/drawing/2014/main" id="{7EE553EB-CD12-4E14-BB9A-13307C9B0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2" y="2536"/>
                <a:ext cx="7" cy="24"/>
              </a:xfrm>
              <a:custGeom>
                <a:avLst/>
                <a:gdLst>
                  <a:gd name="T0" fmla="*/ 4 w 8"/>
                  <a:gd name="T1" fmla="*/ 1 h 25"/>
                  <a:gd name="T2" fmla="*/ 4 w 8"/>
                  <a:gd name="T3" fmla="*/ 22 h 25"/>
                  <a:gd name="T4" fmla="*/ 3 w 8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5">
                    <a:moveTo>
                      <a:pt x="4" y="1"/>
                    </a:moveTo>
                    <a:cubicBezTo>
                      <a:pt x="4" y="5"/>
                      <a:pt x="0" y="25"/>
                      <a:pt x="7" y="25"/>
                    </a:cubicBezTo>
                    <a:cubicBezTo>
                      <a:pt x="8" y="16"/>
                      <a:pt x="4" y="8"/>
                      <a:pt x="3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4" name="Freeform 358">
                <a:extLst>
                  <a:ext uri="{FF2B5EF4-FFF2-40B4-BE49-F238E27FC236}">
                    <a16:creationId xmlns:a16="http://schemas.microsoft.com/office/drawing/2014/main" id="{B9549012-F0CD-4362-991F-A80B14631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2537"/>
                <a:ext cx="7" cy="25"/>
              </a:xfrm>
              <a:custGeom>
                <a:avLst/>
                <a:gdLst>
                  <a:gd name="T0" fmla="*/ 2 w 7"/>
                  <a:gd name="T1" fmla="*/ 5 h 26"/>
                  <a:gd name="T2" fmla="*/ 5 w 7"/>
                  <a:gd name="T3" fmla="*/ 23 h 26"/>
                  <a:gd name="T4" fmla="*/ 2 w 7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6">
                    <a:moveTo>
                      <a:pt x="2" y="5"/>
                    </a:moveTo>
                    <a:cubicBezTo>
                      <a:pt x="0" y="12"/>
                      <a:pt x="1" y="20"/>
                      <a:pt x="5" y="26"/>
                    </a:cubicBezTo>
                    <a:cubicBezTo>
                      <a:pt x="7" y="20"/>
                      <a:pt x="3" y="7"/>
                      <a:pt x="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5" name="Freeform 359">
                <a:extLst>
                  <a:ext uri="{FF2B5EF4-FFF2-40B4-BE49-F238E27FC236}">
                    <a16:creationId xmlns:a16="http://schemas.microsoft.com/office/drawing/2014/main" id="{2F415501-2197-4F55-BF03-FB4CCDE05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541"/>
                <a:ext cx="9" cy="25"/>
              </a:xfrm>
              <a:custGeom>
                <a:avLst/>
                <a:gdLst>
                  <a:gd name="T0" fmla="*/ 6 w 9"/>
                  <a:gd name="T1" fmla="*/ 0 h 26"/>
                  <a:gd name="T2" fmla="*/ 7 w 9"/>
                  <a:gd name="T3" fmla="*/ 23 h 26"/>
                  <a:gd name="T4" fmla="*/ 6 w 9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6">
                    <a:moveTo>
                      <a:pt x="6" y="0"/>
                    </a:moveTo>
                    <a:cubicBezTo>
                      <a:pt x="0" y="4"/>
                      <a:pt x="2" y="21"/>
                      <a:pt x="7" y="26"/>
                    </a:cubicBezTo>
                    <a:cubicBezTo>
                      <a:pt x="9" y="19"/>
                      <a:pt x="6" y="8"/>
                      <a:pt x="6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6" name="Freeform 360">
                <a:extLst>
                  <a:ext uri="{FF2B5EF4-FFF2-40B4-BE49-F238E27FC236}">
                    <a16:creationId xmlns:a16="http://schemas.microsoft.com/office/drawing/2014/main" id="{CDEFE18C-D08C-4E07-A18F-A9035E9D3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2542"/>
                <a:ext cx="7" cy="24"/>
              </a:xfrm>
              <a:custGeom>
                <a:avLst/>
                <a:gdLst>
                  <a:gd name="T0" fmla="*/ 4 w 8"/>
                  <a:gd name="T1" fmla="*/ 4 h 25"/>
                  <a:gd name="T2" fmla="*/ 4 w 8"/>
                  <a:gd name="T3" fmla="*/ 2 h 25"/>
                  <a:gd name="T4" fmla="*/ 4 w 8"/>
                  <a:gd name="T5" fmla="*/ 22 h 25"/>
                  <a:gd name="T6" fmla="*/ 4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5">
                    <a:moveTo>
                      <a:pt x="7" y="4"/>
                    </a:moveTo>
                    <a:cubicBezTo>
                      <a:pt x="7" y="3"/>
                      <a:pt x="7" y="2"/>
                      <a:pt x="6" y="2"/>
                    </a:cubicBezTo>
                    <a:cubicBezTo>
                      <a:pt x="4" y="7"/>
                      <a:pt x="0" y="22"/>
                      <a:pt x="7" y="25"/>
                    </a:cubicBezTo>
                    <a:cubicBezTo>
                      <a:pt x="7" y="17"/>
                      <a:pt x="8" y="8"/>
                      <a:pt x="6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7" name="Freeform 361">
                <a:extLst>
                  <a:ext uri="{FF2B5EF4-FFF2-40B4-BE49-F238E27FC236}">
                    <a16:creationId xmlns:a16="http://schemas.microsoft.com/office/drawing/2014/main" id="{959030D1-987D-4058-8BA8-54711AE87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2544"/>
                <a:ext cx="8" cy="22"/>
              </a:xfrm>
              <a:custGeom>
                <a:avLst/>
                <a:gdLst>
                  <a:gd name="T0" fmla="*/ 5 w 8"/>
                  <a:gd name="T1" fmla="*/ 2 h 23"/>
                  <a:gd name="T2" fmla="*/ 4 w 8"/>
                  <a:gd name="T3" fmla="*/ 20 h 23"/>
                  <a:gd name="T4" fmla="*/ 5 w 8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3">
                    <a:moveTo>
                      <a:pt x="5" y="2"/>
                    </a:moveTo>
                    <a:cubicBezTo>
                      <a:pt x="0" y="6"/>
                      <a:pt x="0" y="19"/>
                      <a:pt x="4" y="23"/>
                    </a:cubicBezTo>
                    <a:cubicBezTo>
                      <a:pt x="8" y="21"/>
                      <a:pt x="6" y="5"/>
                      <a:pt x="5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8" name="Freeform 362">
                <a:extLst>
                  <a:ext uri="{FF2B5EF4-FFF2-40B4-BE49-F238E27FC236}">
                    <a16:creationId xmlns:a16="http://schemas.microsoft.com/office/drawing/2014/main" id="{57E3C27A-05E4-4775-A481-AA3FD8DC4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2547"/>
                <a:ext cx="6" cy="17"/>
              </a:xfrm>
              <a:custGeom>
                <a:avLst/>
                <a:gdLst>
                  <a:gd name="T0" fmla="*/ 3 w 7"/>
                  <a:gd name="T1" fmla="*/ 0 h 18"/>
                  <a:gd name="T2" fmla="*/ 3 w 7"/>
                  <a:gd name="T3" fmla="*/ 15 h 18"/>
                  <a:gd name="T4" fmla="*/ 3 w 7"/>
                  <a:gd name="T5" fmla="*/ 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5" y="0"/>
                    </a:moveTo>
                    <a:cubicBezTo>
                      <a:pt x="3" y="1"/>
                      <a:pt x="0" y="16"/>
                      <a:pt x="3" y="18"/>
                    </a:cubicBezTo>
                    <a:cubicBezTo>
                      <a:pt x="7" y="14"/>
                      <a:pt x="5" y="6"/>
                      <a:pt x="6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9" name="Freeform 363">
                <a:extLst>
                  <a:ext uri="{FF2B5EF4-FFF2-40B4-BE49-F238E27FC236}">
                    <a16:creationId xmlns:a16="http://schemas.microsoft.com/office/drawing/2014/main" id="{1F9F51B4-3619-47F5-B1D7-2296E283A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2548"/>
                <a:ext cx="5" cy="13"/>
              </a:xfrm>
              <a:custGeom>
                <a:avLst/>
                <a:gdLst>
                  <a:gd name="T0" fmla="*/ 4 w 5"/>
                  <a:gd name="T1" fmla="*/ 2 h 13"/>
                  <a:gd name="T2" fmla="*/ 2 w 5"/>
                  <a:gd name="T3" fmla="*/ 13 h 13"/>
                  <a:gd name="T4" fmla="*/ 5 w 5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4" y="2"/>
                    </a:moveTo>
                    <a:cubicBezTo>
                      <a:pt x="0" y="4"/>
                      <a:pt x="1" y="11"/>
                      <a:pt x="2" y="13"/>
                    </a:cubicBezTo>
                    <a:cubicBezTo>
                      <a:pt x="5" y="10"/>
                      <a:pt x="5" y="5"/>
                      <a:pt x="5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0" name="Freeform 364">
                <a:extLst>
                  <a:ext uri="{FF2B5EF4-FFF2-40B4-BE49-F238E27FC236}">
                    <a16:creationId xmlns:a16="http://schemas.microsoft.com/office/drawing/2014/main" id="{72FD04C2-2AB0-44DB-9A60-571BF4D32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554"/>
                <a:ext cx="4" cy="9"/>
              </a:xfrm>
              <a:custGeom>
                <a:avLst/>
                <a:gdLst>
                  <a:gd name="T0" fmla="*/ 3 w 4"/>
                  <a:gd name="T1" fmla="*/ 1 h 9"/>
                  <a:gd name="T2" fmla="*/ 2 w 4"/>
                  <a:gd name="T3" fmla="*/ 0 h 9"/>
                  <a:gd name="T4" fmla="*/ 1 w 4"/>
                  <a:gd name="T5" fmla="*/ 9 h 9"/>
                  <a:gd name="T6" fmla="*/ 3 w 4"/>
                  <a:gd name="T7" fmla="*/ 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9">
                    <a:moveTo>
                      <a:pt x="3" y="1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0" y="3"/>
                      <a:pt x="1" y="6"/>
                      <a:pt x="1" y="9"/>
                    </a:cubicBezTo>
                    <a:cubicBezTo>
                      <a:pt x="4" y="8"/>
                      <a:pt x="3" y="4"/>
                      <a:pt x="3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1" name="Freeform 365">
                <a:extLst>
                  <a:ext uri="{FF2B5EF4-FFF2-40B4-BE49-F238E27FC236}">
                    <a16:creationId xmlns:a16="http://schemas.microsoft.com/office/drawing/2014/main" id="{89B368CC-842A-48CE-ABFD-59699B29B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2557"/>
                <a:ext cx="5" cy="9"/>
              </a:xfrm>
              <a:custGeom>
                <a:avLst/>
                <a:gdLst>
                  <a:gd name="T0" fmla="*/ 3 w 5"/>
                  <a:gd name="T1" fmla="*/ 0 h 10"/>
                  <a:gd name="T2" fmla="*/ 0 w 5"/>
                  <a:gd name="T3" fmla="*/ 6 h 10"/>
                  <a:gd name="T4" fmla="*/ 5 w 5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cubicBezTo>
                      <a:pt x="1" y="1"/>
                      <a:pt x="0" y="6"/>
                      <a:pt x="0" y="9"/>
                    </a:cubicBezTo>
                    <a:cubicBezTo>
                      <a:pt x="5" y="10"/>
                      <a:pt x="4" y="3"/>
                      <a:pt x="5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2" name="Freeform 366">
                <a:extLst>
                  <a:ext uri="{FF2B5EF4-FFF2-40B4-BE49-F238E27FC236}">
                    <a16:creationId xmlns:a16="http://schemas.microsoft.com/office/drawing/2014/main" id="{84943643-BBDE-4D49-8AD0-910955F3A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2562"/>
                <a:ext cx="6" cy="12"/>
              </a:xfrm>
              <a:custGeom>
                <a:avLst/>
                <a:gdLst>
                  <a:gd name="T0" fmla="*/ 4 w 6"/>
                  <a:gd name="T1" fmla="*/ 3 h 13"/>
                  <a:gd name="T2" fmla="*/ 4 w 6"/>
                  <a:gd name="T3" fmla="*/ 2 h 13"/>
                  <a:gd name="T4" fmla="*/ 2 w 6"/>
                  <a:gd name="T5" fmla="*/ 10 h 13"/>
                  <a:gd name="T6" fmla="*/ 6 w 6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3">
                    <a:moveTo>
                      <a:pt x="4" y="3"/>
                    </a:moveTo>
                    <a:cubicBezTo>
                      <a:pt x="4" y="2"/>
                      <a:pt x="6" y="2"/>
                      <a:pt x="4" y="2"/>
                    </a:cubicBezTo>
                    <a:cubicBezTo>
                      <a:pt x="1" y="3"/>
                      <a:pt x="0" y="11"/>
                      <a:pt x="2" y="13"/>
                    </a:cubicBezTo>
                    <a:cubicBezTo>
                      <a:pt x="5" y="10"/>
                      <a:pt x="5" y="5"/>
                      <a:pt x="6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3" name="Freeform 367">
                <a:extLst>
                  <a:ext uri="{FF2B5EF4-FFF2-40B4-BE49-F238E27FC236}">
                    <a16:creationId xmlns:a16="http://schemas.microsoft.com/office/drawing/2014/main" id="{AEB9B538-0F96-46A8-AA29-91CBF758B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2567"/>
                <a:ext cx="11" cy="13"/>
              </a:xfrm>
              <a:custGeom>
                <a:avLst/>
                <a:gdLst>
                  <a:gd name="T0" fmla="*/ 9 w 11"/>
                  <a:gd name="T1" fmla="*/ 0 h 13"/>
                  <a:gd name="T2" fmla="*/ 5 w 11"/>
                  <a:gd name="T3" fmla="*/ 13 h 13"/>
                  <a:gd name="T4" fmla="*/ 11 w 11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9" y="0"/>
                    </a:moveTo>
                    <a:cubicBezTo>
                      <a:pt x="4" y="0"/>
                      <a:pt x="0" y="10"/>
                      <a:pt x="5" y="13"/>
                    </a:cubicBezTo>
                    <a:cubicBezTo>
                      <a:pt x="7" y="10"/>
                      <a:pt x="10" y="4"/>
                      <a:pt x="11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4" name="Freeform 368">
                <a:extLst>
                  <a:ext uri="{FF2B5EF4-FFF2-40B4-BE49-F238E27FC236}">
                    <a16:creationId xmlns:a16="http://schemas.microsoft.com/office/drawing/2014/main" id="{25B4885C-7244-422C-A5C3-7C0ACE291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569"/>
                <a:ext cx="10" cy="19"/>
              </a:xfrm>
              <a:custGeom>
                <a:avLst/>
                <a:gdLst>
                  <a:gd name="T0" fmla="*/ 9 w 10"/>
                  <a:gd name="T1" fmla="*/ 2 h 19"/>
                  <a:gd name="T2" fmla="*/ 1 w 10"/>
                  <a:gd name="T3" fmla="*/ 19 h 19"/>
                  <a:gd name="T4" fmla="*/ 10 w 10"/>
                  <a:gd name="T5" fmla="*/ 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9">
                    <a:moveTo>
                      <a:pt x="9" y="2"/>
                    </a:moveTo>
                    <a:cubicBezTo>
                      <a:pt x="5" y="0"/>
                      <a:pt x="0" y="15"/>
                      <a:pt x="1" y="19"/>
                    </a:cubicBezTo>
                    <a:cubicBezTo>
                      <a:pt x="5" y="17"/>
                      <a:pt x="9" y="7"/>
                      <a:pt x="1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5" name="Freeform 369">
                <a:extLst>
                  <a:ext uri="{FF2B5EF4-FFF2-40B4-BE49-F238E27FC236}">
                    <a16:creationId xmlns:a16="http://schemas.microsoft.com/office/drawing/2014/main" id="{09FA90E2-3194-421A-B536-CB484DC32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2576"/>
                <a:ext cx="11" cy="19"/>
              </a:xfrm>
              <a:custGeom>
                <a:avLst/>
                <a:gdLst>
                  <a:gd name="T0" fmla="*/ 6 w 12"/>
                  <a:gd name="T1" fmla="*/ 2 h 20"/>
                  <a:gd name="T2" fmla="*/ 7 w 12"/>
                  <a:gd name="T3" fmla="*/ 0 h 20"/>
                  <a:gd name="T4" fmla="*/ 1 w 12"/>
                  <a:gd name="T5" fmla="*/ 17 h 20"/>
                  <a:gd name="T6" fmla="*/ 9 w 12"/>
                  <a:gd name="T7" fmla="*/ 1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9" y="2"/>
                    </a:moveTo>
                    <a:cubicBezTo>
                      <a:pt x="10" y="1"/>
                      <a:pt x="10" y="1"/>
                      <a:pt x="10" y="0"/>
                    </a:cubicBezTo>
                    <a:cubicBezTo>
                      <a:pt x="5" y="6"/>
                      <a:pt x="0" y="11"/>
                      <a:pt x="1" y="20"/>
                    </a:cubicBezTo>
                    <a:cubicBezTo>
                      <a:pt x="7" y="17"/>
                      <a:pt x="8" y="5"/>
                      <a:pt x="1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6" name="Freeform 370">
                <a:extLst>
                  <a:ext uri="{FF2B5EF4-FFF2-40B4-BE49-F238E27FC236}">
                    <a16:creationId xmlns:a16="http://schemas.microsoft.com/office/drawing/2014/main" id="{D101490A-53C3-4B5A-BFEB-8396BAB92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2582"/>
                <a:ext cx="8" cy="17"/>
              </a:xfrm>
              <a:custGeom>
                <a:avLst/>
                <a:gdLst>
                  <a:gd name="T0" fmla="*/ 7 w 8"/>
                  <a:gd name="T1" fmla="*/ 2 h 18"/>
                  <a:gd name="T2" fmla="*/ 1 w 8"/>
                  <a:gd name="T3" fmla="*/ 15 h 18"/>
                  <a:gd name="T4" fmla="*/ 8 w 8"/>
                  <a:gd name="T5" fmla="*/ 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8">
                    <a:moveTo>
                      <a:pt x="7" y="2"/>
                    </a:moveTo>
                    <a:cubicBezTo>
                      <a:pt x="5" y="0"/>
                      <a:pt x="0" y="13"/>
                      <a:pt x="1" y="18"/>
                    </a:cubicBezTo>
                    <a:cubicBezTo>
                      <a:pt x="5" y="15"/>
                      <a:pt x="7" y="7"/>
                      <a:pt x="8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7" name="Freeform 371">
                <a:extLst>
                  <a:ext uri="{FF2B5EF4-FFF2-40B4-BE49-F238E27FC236}">
                    <a16:creationId xmlns:a16="http://schemas.microsoft.com/office/drawing/2014/main" id="{50989100-27CB-4840-9AF9-282479EEC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2590"/>
                <a:ext cx="7" cy="13"/>
              </a:xfrm>
              <a:custGeom>
                <a:avLst/>
                <a:gdLst>
                  <a:gd name="T0" fmla="*/ 4 w 8"/>
                  <a:gd name="T1" fmla="*/ 2 h 13"/>
                  <a:gd name="T2" fmla="*/ 4 w 8"/>
                  <a:gd name="T3" fmla="*/ 0 h 13"/>
                  <a:gd name="T4" fmla="*/ 2 w 8"/>
                  <a:gd name="T5" fmla="*/ 13 h 13"/>
                  <a:gd name="T6" fmla="*/ 5 w 8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3">
                    <a:moveTo>
                      <a:pt x="7" y="2"/>
                    </a:moveTo>
                    <a:cubicBezTo>
                      <a:pt x="7" y="1"/>
                      <a:pt x="7" y="1"/>
                      <a:pt x="7" y="0"/>
                    </a:cubicBezTo>
                    <a:cubicBezTo>
                      <a:pt x="3" y="2"/>
                      <a:pt x="0" y="9"/>
                      <a:pt x="2" y="13"/>
                    </a:cubicBezTo>
                    <a:cubicBezTo>
                      <a:pt x="4" y="10"/>
                      <a:pt x="7" y="4"/>
                      <a:pt x="8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8" name="Freeform 372">
                <a:extLst>
                  <a:ext uri="{FF2B5EF4-FFF2-40B4-BE49-F238E27FC236}">
                    <a16:creationId xmlns:a16="http://schemas.microsoft.com/office/drawing/2014/main" id="{6E959DF5-BC31-4D7D-8915-15637EA96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2593"/>
                <a:ext cx="11" cy="19"/>
              </a:xfrm>
              <a:custGeom>
                <a:avLst/>
                <a:gdLst>
                  <a:gd name="T0" fmla="*/ 11 w 11"/>
                  <a:gd name="T1" fmla="*/ 0 h 20"/>
                  <a:gd name="T2" fmla="*/ 0 w 11"/>
                  <a:gd name="T3" fmla="*/ 17 h 20"/>
                  <a:gd name="T4" fmla="*/ 11 w 11"/>
                  <a:gd name="T5" fmla="*/ 4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11" y="0"/>
                    </a:moveTo>
                    <a:cubicBezTo>
                      <a:pt x="8" y="0"/>
                      <a:pt x="0" y="14"/>
                      <a:pt x="0" y="20"/>
                    </a:cubicBezTo>
                    <a:cubicBezTo>
                      <a:pt x="5" y="19"/>
                      <a:pt x="10" y="8"/>
                      <a:pt x="11" y="4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9" name="Freeform 373">
                <a:extLst>
                  <a:ext uri="{FF2B5EF4-FFF2-40B4-BE49-F238E27FC236}">
                    <a16:creationId xmlns:a16="http://schemas.microsoft.com/office/drawing/2014/main" id="{28556663-49E4-482D-9510-C99C58C87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2605"/>
                <a:ext cx="9" cy="15"/>
              </a:xfrm>
              <a:custGeom>
                <a:avLst/>
                <a:gdLst>
                  <a:gd name="T0" fmla="*/ 7 w 10"/>
                  <a:gd name="T1" fmla="*/ 3 h 16"/>
                  <a:gd name="T2" fmla="*/ 5 w 10"/>
                  <a:gd name="T3" fmla="*/ 1 h 16"/>
                  <a:gd name="T4" fmla="*/ 0 w 10"/>
                  <a:gd name="T5" fmla="*/ 12 h 16"/>
                  <a:gd name="T6" fmla="*/ 7 w 10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6">
                    <a:moveTo>
                      <a:pt x="10" y="3"/>
                    </a:moveTo>
                    <a:cubicBezTo>
                      <a:pt x="9" y="2"/>
                      <a:pt x="9" y="2"/>
                      <a:pt x="8" y="1"/>
                    </a:cubicBezTo>
                    <a:cubicBezTo>
                      <a:pt x="3" y="4"/>
                      <a:pt x="0" y="10"/>
                      <a:pt x="0" y="15"/>
                    </a:cubicBezTo>
                    <a:cubicBezTo>
                      <a:pt x="6" y="16"/>
                      <a:pt x="8" y="4"/>
                      <a:pt x="1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0" name="Freeform 374">
                <a:extLst>
                  <a:ext uri="{FF2B5EF4-FFF2-40B4-BE49-F238E27FC236}">
                    <a16:creationId xmlns:a16="http://schemas.microsoft.com/office/drawing/2014/main" id="{19676524-CA49-4397-8DE9-D89BB2D28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606"/>
                <a:ext cx="15" cy="19"/>
              </a:xfrm>
              <a:custGeom>
                <a:avLst/>
                <a:gdLst>
                  <a:gd name="T0" fmla="*/ 10 w 15"/>
                  <a:gd name="T1" fmla="*/ 5 h 20"/>
                  <a:gd name="T2" fmla="*/ 1 w 15"/>
                  <a:gd name="T3" fmla="*/ 17 h 20"/>
                  <a:gd name="T4" fmla="*/ 15 w 15"/>
                  <a:gd name="T5" fmla="*/ 2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0">
                    <a:moveTo>
                      <a:pt x="10" y="5"/>
                    </a:moveTo>
                    <a:cubicBezTo>
                      <a:pt x="7" y="0"/>
                      <a:pt x="0" y="15"/>
                      <a:pt x="1" y="20"/>
                    </a:cubicBezTo>
                    <a:cubicBezTo>
                      <a:pt x="7" y="18"/>
                      <a:pt x="9" y="6"/>
                      <a:pt x="15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1" name="Freeform 375">
                <a:extLst>
                  <a:ext uri="{FF2B5EF4-FFF2-40B4-BE49-F238E27FC236}">
                    <a16:creationId xmlns:a16="http://schemas.microsoft.com/office/drawing/2014/main" id="{5A85DCE4-B0A2-4B28-9730-3EA21F4D9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2613"/>
                <a:ext cx="13" cy="21"/>
              </a:xfrm>
              <a:custGeom>
                <a:avLst/>
                <a:gdLst>
                  <a:gd name="T0" fmla="*/ 11 w 14"/>
                  <a:gd name="T1" fmla="*/ 1 h 21"/>
                  <a:gd name="T2" fmla="*/ 1 w 14"/>
                  <a:gd name="T3" fmla="*/ 21 h 21"/>
                  <a:gd name="T4" fmla="*/ 10 w 14"/>
                  <a:gd name="T5" fmla="*/ 4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14" y="1"/>
                    </a:moveTo>
                    <a:cubicBezTo>
                      <a:pt x="8" y="0"/>
                      <a:pt x="0" y="15"/>
                      <a:pt x="1" y="21"/>
                    </a:cubicBezTo>
                    <a:cubicBezTo>
                      <a:pt x="6" y="17"/>
                      <a:pt x="7" y="8"/>
                      <a:pt x="13" y="4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2" name="Freeform 376">
                <a:extLst>
                  <a:ext uri="{FF2B5EF4-FFF2-40B4-BE49-F238E27FC236}">
                    <a16:creationId xmlns:a16="http://schemas.microsoft.com/office/drawing/2014/main" id="{DA31A7D0-FD86-4D33-B5C3-310901E3B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2622"/>
                <a:ext cx="15" cy="17"/>
              </a:xfrm>
              <a:custGeom>
                <a:avLst/>
                <a:gdLst>
                  <a:gd name="T0" fmla="*/ 9 w 16"/>
                  <a:gd name="T1" fmla="*/ 3 h 18"/>
                  <a:gd name="T2" fmla="*/ 10 w 16"/>
                  <a:gd name="T3" fmla="*/ 0 h 18"/>
                  <a:gd name="T4" fmla="*/ 1 w 16"/>
                  <a:gd name="T5" fmla="*/ 15 h 18"/>
                  <a:gd name="T6" fmla="*/ 13 w 16"/>
                  <a:gd name="T7" fmla="*/ 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12" y="3"/>
                    </a:moveTo>
                    <a:cubicBezTo>
                      <a:pt x="13" y="2"/>
                      <a:pt x="14" y="2"/>
                      <a:pt x="13" y="0"/>
                    </a:cubicBezTo>
                    <a:cubicBezTo>
                      <a:pt x="9" y="6"/>
                      <a:pt x="0" y="10"/>
                      <a:pt x="1" y="18"/>
                    </a:cubicBezTo>
                    <a:cubicBezTo>
                      <a:pt x="6" y="18"/>
                      <a:pt x="14" y="6"/>
                      <a:pt x="16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3" name="Freeform 377">
                <a:extLst>
                  <a:ext uri="{FF2B5EF4-FFF2-40B4-BE49-F238E27FC236}">
                    <a16:creationId xmlns:a16="http://schemas.microsoft.com/office/drawing/2014/main" id="{7A56BBD1-E9DC-455F-93ED-67A73A232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2636"/>
                <a:ext cx="22" cy="11"/>
              </a:xfrm>
              <a:custGeom>
                <a:avLst/>
                <a:gdLst>
                  <a:gd name="T0" fmla="*/ 5 w 23"/>
                  <a:gd name="T1" fmla="*/ 9 h 11"/>
                  <a:gd name="T2" fmla="*/ 6 w 23"/>
                  <a:gd name="T3" fmla="*/ 8 h 11"/>
                  <a:gd name="T4" fmla="*/ 11 w 23"/>
                  <a:gd name="T5" fmla="*/ 4 h 11"/>
                  <a:gd name="T6" fmla="*/ 20 w 23"/>
                  <a:gd name="T7" fmla="*/ 0 h 11"/>
                  <a:gd name="T8" fmla="*/ 0 w 23"/>
                  <a:gd name="T9" fmla="*/ 11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1">
                    <a:moveTo>
                      <a:pt x="5" y="9"/>
                    </a:moveTo>
                    <a:cubicBezTo>
                      <a:pt x="4" y="11"/>
                      <a:pt x="5" y="9"/>
                      <a:pt x="6" y="8"/>
                    </a:cubicBezTo>
                    <a:cubicBezTo>
                      <a:pt x="9" y="7"/>
                      <a:pt x="11" y="5"/>
                      <a:pt x="13" y="4"/>
                    </a:cubicBezTo>
                    <a:cubicBezTo>
                      <a:pt x="17" y="2"/>
                      <a:pt x="20" y="0"/>
                      <a:pt x="23" y="0"/>
                    </a:cubicBezTo>
                    <a:cubicBezTo>
                      <a:pt x="17" y="6"/>
                      <a:pt x="6" y="6"/>
                      <a:pt x="0" y="1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4" name="Freeform 378">
                <a:extLst>
                  <a:ext uri="{FF2B5EF4-FFF2-40B4-BE49-F238E27FC236}">
                    <a16:creationId xmlns:a16="http://schemas.microsoft.com/office/drawing/2014/main" id="{B20178B3-A692-42FD-95B3-117D68D16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5" y="2649"/>
                <a:ext cx="15" cy="9"/>
              </a:xfrm>
              <a:custGeom>
                <a:avLst/>
                <a:gdLst>
                  <a:gd name="T0" fmla="*/ 2 w 16"/>
                  <a:gd name="T1" fmla="*/ 9 h 9"/>
                  <a:gd name="T2" fmla="*/ 0 w 16"/>
                  <a:gd name="T3" fmla="*/ 8 h 9"/>
                  <a:gd name="T4" fmla="*/ 13 w 16"/>
                  <a:gd name="T5" fmla="*/ 5 h 9"/>
                  <a:gd name="T6" fmla="*/ 0 w 16"/>
                  <a:gd name="T7" fmla="*/ 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9">
                    <a:moveTo>
                      <a:pt x="2" y="9"/>
                    </a:moveTo>
                    <a:cubicBezTo>
                      <a:pt x="1" y="8"/>
                      <a:pt x="1" y="9"/>
                      <a:pt x="0" y="8"/>
                    </a:cubicBezTo>
                    <a:cubicBezTo>
                      <a:pt x="4" y="6"/>
                      <a:pt x="15" y="0"/>
                      <a:pt x="16" y="5"/>
                    </a:cubicBezTo>
                    <a:cubicBezTo>
                      <a:pt x="11" y="7"/>
                      <a:pt x="5" y="7"/>
                      <a:pt x="0" y="8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5" name="Freeform 379">
                <a:extLst>
                  <a:ext uri="{FF2B5EF4-FFF2-40B4-BE49-F238E27FC236}">
                    <a16:creationId xmlns:a16="http://schemas.microsoft.com/office/drawing/2014/main" id="{834F1863-F973-439A-BC14-A6D584FFC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2659"/>
                <a:ext cx="21" cy="9"/>
              </a:xfrm>
              <a:custGeom>
                <a:avLst/>
                <a:gdLst>
                  <a:gd name="T0" fmla="*/ 2 w 22"/>
                  <a:gd name="T1" fmla="*/ 6 h 10"/>
                  <a:gd name="T2" fmla="*/ 1 w 22"/>
                  <a:gd name="T3" fmla="*/ 5 h 10"/>
                  <a:gd name="T4" fmla="*/ 19 w 22"/>
                  <a:gd name="T5" fmla="*/ 5 h 10"/>
                  <a:gd name="T6" fmla="*/ 0 w 22"/>
                  <a:gd name="T7" fmla="*/ 7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0">
                    <a:moveTo>
                      <a:pt x="2" y="9"/>
                    </a:moveTo>
                    <a:cubicBezTo>
                      <a:pt x="1" y="8"/>
                      <a:pt x="1" y="8"/>
                      <a:pt x="1" y="7"/>
                    </a:cubicBezTo>
                    <a:cubicBezTo>
                      <a:pt x="8" y="6"/>
                      <a:pt x="17" y="0"/>
                      <a:pt x="22" y="7"/>
                    </a:cubicBezTo>
                    <a:cubicBezTo>
                      <a:pt x="19" y="10"/>
                      <a:pt x="6" y="10"/>
                      <a:pt x="0" y="1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6" name="Freeform 380">
                <a:extLst>
                  <a:ext uri="{FF2B5EF4-FFF2-40B4-BE49-F238E27FC236}">
                    <a16:creationId xmlns:a16="http://schemas.microsoft.com/office/drawing/2014/main" id="{1C6329EF-AE79-4E01-B2C5-E4801F4A9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2672"/>
                <a:ext cx="18" cy="9"/>
              </a:xfrm>
              <a:custGeom>
                <a:avLst/>
                <a:gdLst>
                  <a:gd name="T0" fmla="*/ 0 w 19"/>
                  <a:gd name="T1" fmla="*/ 6 h 9"/>
                  <a:gd name="T2" fmla="*/ 16 w 19"/>
                  <a:gd name="T3" fmla="*/ 7 h 9"/>
                  <a:gd name="T4" fmla="*/ 1 w 19"/>
                  <a:gd name="T5" fmla="*/ 7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9">
                    <a:moveTo>
                      <a:pt x="0" y="6"/>
                    </a:moveTo>
                    <a:cubicBezTo>
                      <a:pt x="6" y="6"/>
                      <a:pt x="13" y="9"/>
                      <a:pt x="19" y="7"/>
                    </a:cubicBezTo>
                    <a:cubicBezTo>
                      <a:pt x="18" y="0"/>
                      <a:pt x="4" y="7"/>
                      <a:pt x="1" y="7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7" name="Freeform 381">
                <a:extLst>
                  <a:ext uri="{FF2B5EF4-FFF2-40B4-BE49-F238E27FC236}">
                    <a16:creationId xmlns:a16="http://schemas.microsoft.com/office/drawing/2014/main" id="{36126584-6FD1-4CB8-954D-AA04832FD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2687"/>
                <a:ext cx="19" cy="8"/>
              </a:xfrm>
              <a:custGeom>
                <a:avLst/>
                <a:gdLst>
                  <a:gd name="T0" fmla="*/ 2 w 20"/>
                  <a:gd name="T1" fmla="*/ 0 h 8"/>
                  <a:gd name="T2" fmla="*/ 17 w 20"/>
                  <a:gd name="T3" fmla="*/ 7 h 8"/>
                  <a:gd name="T4" fmla="*/ 0 w 20"/>
                  <a:gd name="T5" fmla="*/ 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8">
                    <a:moveTo>
                      <a:pt x="2" y="0"/>
                    </a:moveTo>
                    <a:cubicBezTo>
                      <a:pt x="5" y="3"/>
                      <a:pt x="19" y="2"/>
                      <a:pt x="20" y="7"/>
                    </a:cubicBezTo>
                    <a:cubicBezTo>
                      <a:pt x="15" y="8"/>
                      <a:pt x="0" y="7"/>
                      <a:pt x="0" y="5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8" name="Freeform 382">
                <a:extLst>
                  <a:ext uri="{FF2B5EF4-FFF2-40B4-BE49-F238E27FC236}">
                    <a16:creationId xmlns:a16="http://schemas.microsoft.com/office/drawing/2014/main" id="{31106678-CE69-4736-B445-44690D6FE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2701"/>
                <a:ext cx="22" cy="6"/>
              </a:xfrm>
              <a:custGeom>
                <a:avLst/>
                <a:gdLst>
                  <a:gd name="T0" fmla="*/ 1 w 23"/>
                  <a:gd name="T1" fmla="*/ 1 h 6"/>
                  <a:gd name="T2" fmla="*/ 20 w 23"/>
                  <a:gd name="T3" fmla="*/ 5 h 6"/>
                  <a:gd name="T4" fmla="*/ 2 w 23"/>
                  <a:gd name="T5" fmla="*/ 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6">
                    <a:moveTo>
                      <a:pt x="1" y="1"/>
                    </a:moveTo>
                    <a:cubicBezTo>
                      <a:pt x="0" y="2"/>
                      <a:pt x="18" y="6"/>
                      <a:pt x="23" y="5"/>
                    </a:cubicBezTo>
                    <a:cubicBezTo>
                      <a:pt x="19" y="0"/>
                      <a:pt x="8" y="2"/>
                      <a:pt x="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9" name="Freeform 383">
                <a:extLst>
                  <a:ext uri="{FF2B5EF4-FFF2-40B4-BE49-F238E27FC236}">
                    <a16:creationId xmlns:a16="http://schemas.microsoft.com/office/drawing/2014/main" id="{9EC9D248-6A90-4B69-B9BA-2F67BA970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2711"/>
                <a:ext cx="19" cy="11"/>
              </a:xfrm>
              <a:custGeom>
                <a:avLst/>
                <a:gdLst>
                  <a:gd name="T0" fmla="*/ 3 w 19"/>
                  <a:gd name="T1" fmla="*/ 3 h 11"/>
                  <a:gd name="T2" fmla="*/ 1 w 19"/>
                  <a:gd name="T3" fmla="*/ 1 h 11"/>
                  <a:gd name="T4" fmla="*/ 19 w 19"/>
                  <a:gd name="T5" fmla="*/ 7 h 11"/>
                  <a:gd name="T6" fmla="*/ 0 w 19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1">
                    <a:moveTo>
                      <a:pt x="3" y="3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5" y="4"/>
                      <a:pt x="14" y="11"/>
                      <a:pt x="19" y="7"/>
                    </a:cubicBezTo>
                    <a:cubicBezTo>
                      <a:pt x="15" y="4"/>
                      <a:pt x="0" y="3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0" name="Freeform 384">
                <a:extLst>
                  <a:ext uri="{FF2B5EF4-FFF2-40B4-BE49-F238E27FC236}">
                    <a16:creationId xmlns:a16="http://schemas.microsoft.com/office/drawing/2014/main" id="{2D84C53A-17D8-4FD3-B801-D5C774DD7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2724"/>
                <a:ext cx="15" cy="6"/>
              </a:xfrm>
              <a:custGeom>
                <a:avLst/>
                <a:gdLst>
                  <a:gd name="T0" fmla="*/ 2 w 15"/>
                  <a:gd name="T1" fmla="*/ 1 h 6"/>
                  <a:gd name="T2" fmla="*/ 0 w 15"/>
                  <a:gd name="T3" fmla="*/ 1 h 6"/>
                  <a:gd name="T4" fmla="*/ 15 w 15"/>
                  <a:gd name="T5" fmla="*/ 5 h 6"/>
                  <a:gd name="T6" fmla="*/ 0 w 15"/>
                  <a:gd name="T7" fmla="*/ 1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6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5" y="4"/>
                      <a:pt x="10" y="6"/>
                      <a:pt x="15" y="5"/>
                    </a:cubicBezTo>
                    <a:cubicBezTo>
                      <a:pt x="10" y="2"/>
                      <a:pt x="5" y="4"/>
                      <a:pt x="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1" name="Freeform 385">
                <a:extLst>
                  <a:ext uri="{FF2B5EF4-FFF2-40B4-BE49-F238E27FC236}">
                    <a16:creationId xmlns:a16="http://schemas.microsoft.com/office/drawing/2014/main" id="{0E36B436-1441-4C4B-BB71-F6573EAC8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2735"/>
                <a:ext cx="12" cy="6"/>
              </a:xfrm>
              <a:custGeom>
                <a:avLst/>
                <a:gdLst>
                  <a:gd name="T0" fmla="*/ 4 w 12"/>
                  <a:gd name="T1" fmla="*/ 0 h 6"/>
                  <a:gd name="T2" fmla="*/ 1 w 12"/>
                  <a:gd name="T3" fmla="*/ 0 h 6"/>
                  <a:gd name="T4" fmla="*/ 12 w 12"/>
                  <a:gd name="T5" fmla="*/ 5 h 6"/>
                  <a:gd name="T6" fmla="*/ 0 w 12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4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4" y="3"/>
                      <a:pt x="7" y="6"/>
                      <a:pt x="12" y="5"/>
                    </a:cubicBezTo>
                    <a:cubicBezTo>
                      <a:pt x="10" y="0"/>
                      <a:pt x="4" y="2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2" name="Freeform 386">
                <a:extLst>
                  <a:ext uri="{FF2B5EF4-FFF2-40B4-BE49-F238E27FC236}">
                    <a16:creationId xmlns:a16="http://schemas.microsoft.com/office/drawing/2014/main" id="{D68BFB32-E98D-414D-96FB-C53F69C86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2748"/>
                <a:ext cx="13" cy="7"/>
              </a:xfrm>
              <a:custGeom>
                <a:avLst/>
                <a:gdLst>
                  <a:gd name="T0" fmla="*/ 3 w 14"/>
                  <a:gd name="T1" fmla="*/ 0 h 8"/>
                  <a:gd name="T2" fmla="*/ 0 w 14"/>
                  <a:gd name="T3" fmla="*/ 0 h 8"/>
                  <a:gd name="T4" fmla="*/ 11 w 14"/>
                  <a:gd name="T5" fmla="*/ 4 h 8"/>
                  <a:gd name="T6" fmla="*/ 1 w 14"/>
                  <a:gd name="T7" fmla="*/ 2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8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4" y="3"/>
                      <a:pt x="8" y="8"/>
                      <a:pt x="14" y="7"/>
                    </a:cubicBezTo>
                    <a:cubicBezTo>
                      <a:pt x="12" y="2"/>
                      <a:pt x="5" y="3"/>
                      <a:pt x="1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3" name="Freeform 387">
                <a:extLst>
                  <a:ext uri="{FF2B5EF4-FFF2-40B4-BE49-F238E27FC236}">
                    <a16:creationId xmlns:a16="http://schemas.microsoft.com/office/drawing/2014/main" id="{4938BF28-21FB-4FDB-9BDB-F0CCA8EA8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2759"/>
                <a:ext cx="8" cy="8"/>
              </a:xfrm>
              <a:custGeom>
                <a:avLst/>
                <a:gdLst>
                  <a:gd name="T0" fmla="*/ 0 w 9"/>
                  <a:gd name="T1" fmla="*/ 2 h 8"/>
                  <a:gd name="T2" fmla="*/ 6 w 9"/>
                  <a:gd name="T3" fmla="*/ 8 h 8"/>
                  <a:gd name="T4" fmla="*/ 0 w 9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2"/>
                    </a:moveTo>
                    <a:cubicBezTo>
                      <a:pt x="1" y="3"/>
                      <a:pt x="6" y="8"/>
                      <a:pt x="9" y="8"/>
                    </a:cubicBezTo>
                    <a:cubicBezTo>
                      <a:pt x="9" y="3"/>
                      <a:pt x="3" y="2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4" name="Freeform 388">
                <a:extLst>
                  <a:ext uri="{FF2B5EF4-FFF2-40B4-BE49-F238E27FC236}">
                    <a16:creationId xmlns:a16="http://schemas.microsoft.com/office/drawing/2014/main" id="{B56A7593-097A-4471-962E-6408C4C6F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773"/>
                <a:ext cx="14" cy="10"/>
              </a:xfrm>
              <a:custGeom>
                <a:avLst/>
                <a:gdLst>
                  <a:gd name="T0" fmla="*/ 2 w 15"/>
                  <a:gd name="T1" fmla="*/ 1 h 11"/>
                  <a:gd name="T2" fmla="*/ 0 w 15"/>
                  <a:gd name="T3" fmla="*/ 0 h 11"/>
                  <a:gd name="T4" fmla="*/ 9 w 15"/>
                  <a:gd name="T5" fmla="*/ 8 h 11"/>
                  <a:gd name="T6" fmla="*/ 2 w 15"/>
                  <a:gd name="T7" fmla="*/ 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2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4"/>
                      <a:pt x="7" y="10"/>
                      <a:pt x="12" y="11"/>
                    </a:cubicBezTo>
                    <a:cubicBezTo>
                      <a:pt x="15" y="6"/>
                      <a:pt x="5" y="4"/>
                      <a:pt x="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5" name="Freeform 389">
                <a:extLst>
                  <a:ext uri="{FF2B5EF4-FFF2-40B4-BE49-F238E27FC236}">
                    <a16:creationId xmlns:a16="http://schemas.microsoft.com/office/drawing/2014/main" id="{D0C51E62-8B7A-40CC-81F4-B669DBA84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" y="2788"/>
                <a:ext cx="12" cy="8"/>
              </a:xfrm>
              <a:custGeom>
                <a:avLst/>
                <a:gdLst>
                  <a:gd name="T0" fmla="*/ 4 w 12"/>
                  <a:gd name="T1" fmla="*/ 2 h 8"/>
                  <a:gd name="T2" fmla="*/ 2 w 12"/>
                  <a:gd name="T3" fmla="*/ 1 h 8"/>
                  <a:gd name="T4" fmla="*/ 12 w 12"/>
                  <a:gd name="T5" fmla="*/ 8 h 8"/>
                  <a:gd name="T6" fmla="*/ 0 w 12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4" y="2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4" y="4"/>
                      <a:pt x="8" y="8"/>
                      <a:pt x="12" y="8"/>
                    </a:cubicBezTo>
                    <a:cubicBezTo>
                      <a:pt x="12" y="3"/>
                      <a:pt x="4" y="2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6" name="Freeform 390">
                <a:extLst>
                  <a:ext uri="{FF2B5EF4-FFF2-40B4-BE49-F238E27FC236}">
                    <a16:creationId xmlns:a16="http://schemas.microsoft.com/office/drawing/2014/main" id="{101912D4-40DF-45CA-AA03-00E70EDEF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2800"/>
                <a:ext cx="13" cy="9"/>
              </a:xfrm>
              <a:custGeom>
                <a:avLst/>
                <a:gdLst>
                  <a:gd name="T0" fmla="*/ 2 w 14"/>
                  <a:gd name="T1" fmla="*/ 2 h 10"/>
                  <a:gd name="T2" fmla="*/ 0 w 14"/>
                  <a:gd name="T3" fmla="*/ 1 h 10"/>
                  <a:gd name="T4" fmla="*/ 11 w 14"/>
                  <a:gd name="T5" fmla="*/ 6 h 10"/>
                  <a:gd name="T6" fmla="*/ 1 w 14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0">
                    <a:moveTo>
                      <a:pt x="2" y="2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4" y="4"/>
                      <a:pt x="9" y="10"/>
                      <a:pt x="14" y="9"/>
                    </a:cubicBezTo>
                    <a:cubicBezTo>
                      <a:pt x="13" y="4"/>
                      <a:pt x="4" y="1"/>
                      <a:pt x="1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7" name="Freeform 391">
                <a:extLst>
                  <a:ext uri="{FF2B5EF4-FFF2-40B4-BE49-F238E27FC236}">
                    <a16:creationId xmlns:a16="http://schemas.microsoft.com/office/drawing/2014/main" id="{FD26D175-084A-4BD3-BA10-D141A7A82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811"/>
                <a:ext cx="15" cy="8"/>
              </a:xfrm>
              <a:custGeom>
                <a:avLst/>
                <a:gdLst>
                  <a:gd name="T0" fmla="*/ 0 w 16"/>
                  <a:gd name="T1" fmla="*/ 1 h 8"/>
                  <a:gd name="T2" fmla="*/ 13 w 16"/>
                  <a:gd name="T3" fmla="*/ 8 h 8"/>
                  <a:gd name="T4" fmla="*/ 2 w 16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0" y="1"/>
                      <a:pt x="12" y="7"/>
                      <a:pt x="16" y="8"/>
                    </a:cubicBezTo>
                    <a:cubicBezTo>
                      <a:pt x="13" y="3"/>
                      <a:pt x="7" y="2"/>
                      <a:pt x="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8" name="Freeform 392">
                <a:extLst>
                  <a:ext uri="{FF2B5EF4-FFF2-40B4-BE49-F238E27FC236}">
                    <a16:creationId xmlns:a16="http://schemas.microsoft.com/office/drawing/2014/main" id="{3ADE6122-0A0A-44FF-96A1-AF19D9B74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2819"/>
                <a:ext cx="16" cy="12"/>
              </a:xfrm>
              <a:custGeom>
                <a:avLst/>
                <a:gdLst>
                  <a:gd name="T0" fmla="*/ 1 w 16"/>
                  <a:gd name="T1" fmla="*/ 1 h 13"/>
                  <a:gd name="T2" fmla="*/ 0 w 16"/>
                  <a:gd name="T3" fmla="*/ 1 h 13"/>
                  <a:gd name="T4" fmla="*/ 15 w 16"/>
                  <a:gd name="T5" fmla="*/ 9 h 13"/>
                  <a:gd name="T6" fmla="*/ 1 w 16"/>
                  <a:gd name="T7" fmla="*/ 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3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3" y="6"/>
                      <a:pt x="9" y="13"/>
                      <a:pt x="15" y="12"/>
                    </a:cubicBezTo>
                    <a:cubicBezTo>
                      <a:pt x="16" y="6"/>
                      <a:pt x="6" y="3"/>
                      <a:pt x="1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9" name="Freeform 393">
                <a:extLst>
                  <a:ext uri="{FF2B5EF4-FFF2-40B4-BE49-F238E27FC236}">
                    <a16:creationId xmlns:a16="http://schemas.microsoft.com/office/drawing/2014/main" id="{17A8739C-46FD-4279-BB92-CF974B810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2834"/>
                <a:ext cx="15" cy="10"/>
              </a:xfrm>
              <a:custGeom>
                <a:avLst/>
                <a:gdLst>
                  <a:gd name="T0" fmla="*/ 2 w 15"/>
                  <a:gd name="T1" fmla="*/ 2 h 10"/>
                  <a:gd name="T2" fmla="*/ 0 w 15"/>
                  <a:gd name="T3" fmla="*/ 0 h 10"/>
                  <a:gd name="T4" fmla="*/ 15 w 15"/>
                  <a:gd name="T5" fmla="*/ 8 h 10"/>
                  <a:gd name="T6" fmla="*/ 2 w 15"/>
                  <a:gd name="T7" fmla="*/ 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0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2" y="4"/>
                      <a:pt x="10" y="10"/>
                      <a:pt x="15" y="8"/>
                    </a:cubicBezTo>
                    <a:cubicBezTo>
                      <a:pt x="14" y="3"/>
                      <a:pt x="7" y="2"/>
                      <a:pt x="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0" name="Freeform 394">
                <a:extLst>
                  <a:ext uri="{FF2B5EF4-FFF2-40B4-BE49-F238E27FC236}">
                    <a16:creationId xmlns:a16="http://schemas.microsoft.com/office/drawing/2014/main" id="{92E83EE5-C0F2-4EE9-BDBA-BC5A7792E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2846"/>
                <a:ext cx="14" cy="12"/>
              </a:xfrm>
              <a:custGeom>
                <a:avLst/>
                <a:gdLst>
                  <a:gd name="T0" fmla="*/ 2 w 15"/>
                  <a:gd name="T1" fmla="*/ 0 h 13"/>
                  <a:gd name="T2" fmla="*/ 12 w 15"/>
                  <a:gd name="T3" fmla="*/ 7 h 13"/>
                  <a:gd name="T4" fmla="*/ 0 w 15"/>
                  <a:gd name="T5" fmla="*/ 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2" y="0"/>
                    </a:moveTo>
                    <a:cubicBezTo>
                      <a:pt x="6" y="2"/>
                      <a:pt x="14" y="5"/>
                      <a:pt x="15" y="10"/>
                    </a:cubicBezTo>
                    <a:cubicBezTo>
                      <a:pt x="9" y="13"/>
                      <a:pt x="3" y="3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1" name="Freeform 395">
                <a:extLst>
                  <a:ext uri="{FF2B5EF4-FFF2-40B4-BE49-F238E27FC236}">
                    <a16:creationId xmlns:a16="http://schemas.microsoft.com/office/drawing/2014/main" id="{F0E35A23-4117-4202-980D-0114C5348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2858"/>
                <a:ext cx="14" cy="14"/>
              </a:xfrm>
              <a:custGeom>
                <a:avLst/>
                <a:gdLst>
                  <a:gd name="T0" fmla="*/ 0 w 14"/>
                  <a:gd name="T1" fmla="*/ 1 h 14"/>
                  <a:gd name="T2" fmla="*/ 14 w 14"/>
                  <a:gd name="T3" fmla="*/ 11 h 14"/>
                  <a:gd name="T4" fmla="*/ 0 w 14"/>
                  <a:gd name="T5" fmla="*/ 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0" y="1"/>
                    </a:moveTo>
                    <a:cubicBezTo>
                      <a:pt x="1" y="0"/>
                      <a:pt x="11" y="8"/>
                      <a:pt x="14" y="11"/>
                    </a:cubicBezTo>
                    <a:cubicBezTo>
                      <a:pt x="9" y="14"/>
                      <a:pt x="0" y="11"/>
                      <a:pt x="0" y="5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2" name="Freeform 396">
                <a:extLst>
                  <a:ext uri="{FF2B5EF4-FFF2-40B4-BE49-F238E27FC236}">
                    <a16:creationId xmlns:a16="http://schemas.microsoft.com/office/drawing/2014/main" id="{29AF5A74-8D92-45EE-8B01-4C89F4502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873"/>
                <a:ext cx="13" cy="11"/>
              </a:xfrm>
              <a:custGeom>
                <a:avLst/>
                <a:gdLst>
                  <a:gd name="T0" fmla="*/ 2 w 14"/>
                  <a:gd name="T1" fmla="*/ 2 h 11"/>
                  <a:gd name="T2" fmla="*/ 0 w 14"/>
                  <a:gd name="T3" fmla="*/ 1 h 11"/>
                  <a:gd name="T4" fmla="*/ 11 w 14"/>
                  <a:gd name="T5" fmla="*/ 11 h 11"/>
                  <a:gd name="T6" fmla="*/ 1 w 14"/>
                  <a:gd name="T7" fmla="*/ 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2" y="2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4" y="5"/>
                      <a:pt x="9" y="10"/>
                      <a:pt x="14" y="11"/>
                    </a:cubicBezTo>
                    <a:cubicBezTo>
                      <a:pt x="13" y="5"/>
                      <a:pt x="6" y="4"/>
                      <a:pt x="1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3" name="Freeform 397">
                <a:extLst>
                  <a:ext uri="{FF2B5EF4-FFF2-40B4-BE49-F238E27FC236}">
                    <a16:creationId xmlns:a16="http://schemas.microsoft.com/office/drawing/2014/main" id="{5225DB00-292B-4191-8819-C950A5C93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884"/>
                <a:ext cx="19" cy="13"/>
              </a:xfrm>
              <a:custGeom>
                <a:avLst/>
                <a:gdLst>
                  <a:gd name="T0" fmla="*/ 1 w 20"/>
                  <a:gd name="T1" fmla="*/ 2 h 14"/>
                  <a:gd name="T2" fmla="*/ 0 w 20"/>
                  <a:gd name="T3" fmla="*/ 0 h 14"/>
                  <a:gd name="T4" fmla="*/ 13 w 20"/>
                  <a:gd name="T5" fmla="*/ 11 h 14"/>
                  <a:gd name="T6" fmla="*/ 3 w 20"/>
                  <a:gd name="T7" fmla="*/ 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4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4" y="5"/>
                      <a:pt x="10" y="13"/>
                      <a:pt x="16" y="14"/>
                    </a:cubicBezTo>
                    <a:cubicBezTo>
                      <a:pt x="20" y="7"/>
                      <a:pt x="6" y="5"/>
                      <a:pt x="3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4" name="Freeform 398">
                <a:extLst>
                  <a:ext uri="{FF2B5EF4-FFF2-40B4-BE49-F238E27FC236}">
                    <a16:creationId xmlns:a16="http://schemas.microsoft.com/office/drawing/2014/main" id="{0D727BC9-A2A3-4412-A5B5-46B307C98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2898"/>
                <a:ext cx="12" cy="13"/>
              </a:xfrm>
              <a:custGeom>
                <a:avLst/>
                <a:gdLst>
                  <a:gd name="T0" fmla="*/ 2 w 13"/>
                  <a:gd name="T1" fmla="*/ 2 h 13"/>
                  <a:gd name="T2" fmla="*/ 0 w 13"/>
                  <a:gd name="T3" fmla="*/ 1 h 13"/>
                  <a:gd name="T4" fmla="*/ 10 w 13"/>
                  <a:gd name="T5" fmla="*/ 13 h 13"/>
                  <a:gd name="T6" fmla="*/ 2 w 13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4" y="5"/>
                      <a:pt x="7" y="12"/>
                      <a:pt x="13" y="13"/>
                    </a:cubicBezTo>
                    <a:cubicBezTo>
                      <a:pt x="13" y="8"/>
                      <a:pt x="6" y="2"/>
                      <a:pt x="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5" name="Freeform 399">
                <a:extLst>
                  <a:ext uri="{FF2B5EF4-FFF2-40B4-BE49-F238E27FC236}">
                    <a16:creationId xmlns:a16="http://schemas.microsoft.com/office/drawing/2014/main" id="{97C214AC-B369-44DA-B43C-211AB2A61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2908"/>
                <a:ext cx="15" cy="20"/>
              </a:xfrm>
              <a:custGeom>
                <a:avLst/>
                <a:gdLst>
                  <a:gd name="T0" fmla="*/ 3 w 15"/>
                  <a:gd name="T1" fmla="*/ 0 h 21"/>
                  <a:gd name="T2" fmla="*/ 0 w 15"/>
                  <a:gd name="T3" fmla="*/ 0 h 21"/>
                  <a:gd name="T4" fmla="*/ 14 w 15"/>
                  <a:gd name="T5" fmla="*/ 18 h 21"/>
                  <a:gd name="T6" fmla="*/ 1 w 15"/>
                  <a:gd name="T7" fmla="*/ 2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1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2" y="6"/>
                      <a:pt x="7" y="21"/>
                      <a:pt x="14" y="21"/>
                    </a:cubicBezTo>
                    <a:cubicBezTo>
                      <a:pt x="15" y="12"/>
                      <a:pt x="6" y="8"/>
                      <a:pt x="1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6" name="Freeform 400">
                <a:extLst>
                  <a:ext uri="{FF2B5EF4-FFF2-40B4-BE49-F238E27FC236}">
                    <a16:creationId xmlns:a16="http://schemas.microsoft.com/office/drawing/2014/main" id="{DFB2BBEC-B3DE-42A9-8E25-F9F99E0A5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" y="2917"/>
                <a:ext cx="17" cy="21"/>
              </a:xfrm>
              <a:custGeom>
                <a:avLst/>
                <a:gdLst>
                  <a:gd name="T0" fmla="*/ 1 w 18"/>
                  <a:gd name="T1" fmla="*/ 3 h 22"/>
                  <a:gd name="T2" fmla="*/ 0 w 18"/>
                  <a:gd name="T3" fmla="*/ 1 h 22"/>
                  <a:gd name="T4" fmla="*/ 12 w 18"/>
                  <a:gd name="T5" fmla="*/ 19 h 22"/>
                  <a:gd name="T6" fmla="*/ 2 w 18"/>
                  <a:gd name="T7" fmla="*/ 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2">
                    <a:moveTo>
                      <a:pt x="1" y="3"/>
                    </a:moveTo>
                    <a:cubicBezTo>
                      <a:pt x="1" y="2"/>
                      <a:pt x="2" y="0"/>
                      <a:pt x="0" y="1"/>
                    </a:cubicBezTo>
                    <a:cubicBezTo>
                      <a:pt x="2" y="8"/>
                      <a:pt x="8" y="19"/>
                      <a:pt x="15" y="22"/>
                    </a:cubicBezTo>
                    <a:cubicBezTo>
                      <a:pt x="18" y="15"/>
                      <a:pt x="10" y="4"/>
                      <a:pt x="2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7" name="Freeform 401">
                <a:extLst>
                  <a:ext uri="{FF2B5EF4-FFF2-40B4-BE49-F238E27FC236}">
                    <a16:creationId xmlns:a16="http://schemas.microsoft.com/office/drawing/2014/main" id="{87A7F6F4-F637-4B67-9AD3-F19C480F5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2933"/>
                <a:ext cx="12" cy="16"/>
              </a:xfrm>
              <a:custGeom>
                <a:avLst/>
                <a:gdLst>
                  <a:gd name="T0" fmla="*/ 1 w 12"/>
                  <a:gd name="T1" fmla="*/ 2 h 17"/>
                  <a:gd name="T2" fmla="*/ 0 w 12"/>
                  <a:gd name="T3" fmla="*/ 0 h 17"/>
                  <a:gd name="T4" fmla="*/ 10 w 12"/>
                  <a:gd name="T5" fmla="*/ 14 h 17"/>
                  <a:gd name="T6" fmla="*/ 1 w 12"/>
                  <a:gd name="T7" fmla="*/ 1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6"/>
                      <a:pt x="5" y="13"/>
                      <a:pt x="10" y="17"/>
                    </a:cubicBezTo>
                    <a:cubicBezTo>
                      <a:pt x="12" y="12"/>
                      <a:pt x="6" y="3"/>
                      <a:pt x="1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8" name="Freeform 402">
                <a:extLst>
                  <a:ext uri="{FF2B5EF4-FFF2-40B4-BE49-F238E27FC236}">
                    <a16:creationId xmlns:a16="http://schemas.microsoft.com/office/drawing/2014/main" id="{811172F7-2EED-417F-8BA8-17F96B4C6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944"/>
                <a:ext cx="9" cy="12"/>
              </a:xfrm>
              <a:custGeom>
                <a:avLst/>
                <a:gdLst>
                  <a:gd name="T0" fmla="*/ 1 w 9"/>
                  <a:gd name="T1" fmla="*/ 2 h 13"/>
                  <a:gd name="T2" fmla="*/ 0 w 9"/>
                  <a:gd name="T3" fmla="*/ 0 h 13"/>
                  <a:gd name="T4" fmla="*/ 9 w 9"/>
                  <a:gd name="T5" fmla="*/ 10 h 13"/>
                  <a:gd name="T6" fmla="*/ 0 w 9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3" y="4"/>
                      <a:pt x="4" y="11"/>
                      <a:pt x="9" y="13"/>
                    </a:cubicBezTo>
                    <a:cubicBezTo>
                      <a:pt x="9" y="8"/>
                      <a:pt x="4" y="0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9" name="Freeform 403">
                <a:extLst>
                  <a:ext uri="{FF2B5EF4-FFF2-40B4-BE49-F238E27FC236}">
                    <a16:creationId xmlns:a16="http://schemas.microsoft.com/office/drawing/2014/main" id="{3EFDC0BC-5135-4B0B-B123-84F78F8E8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" y="2947"/>
                <a:ext cx="9" cy="16"/>
              </a:xfrm>
              <a:custGeom>
                <a:avLst/>
                <a:gdLst>
                  <a:gd name="T0" fmla="*/ 0 w 10"/>
                  <a:gd name="T1" fmla="*/ 2 h 16"/>
                  <a:gd name="T2" fmla="*/ 0 w 10"/>
                  <a:gd name="T3" fmla="*/ 0 h 16"/>
                  <a:gd name="T4" fmla="*/ 7 w 10"/>
                  <a:gd name="T5" fmla="*/ 16 h 16"/>
                  <a:gd name="T6" fmla="*/ 0 w 10"/>
                  <a:gd name="T7" fmla="*/ 3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6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5"/>
                      <a:pt x="4" y="16"/>
                      <a:pt x="10" y="16"/>
                    </a:cubicBezTo>
                    <a:cubicBezTo>
                      <a:pt x="9" y="10"/>
                      <a:pt x="3" y="8"/>
                      <a:pt x="0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0" name="Freeform 404">
                <a:extLst>
                  <a:ext uri="{FF2B5EF4-FFF2-40B4-BE49-F238E27FC236}">
                    <a16:creationId xmlns:a16="http://schemas.microsoft.com/office/drawing/2014/main" id="{6B3ABAC8-6632-448F-A0DD-524B86D48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2" y="2958"/>
                <a:ext cx="9" cy="12"/>
              </a:xfrm>
              <a:custGeom>
                <a:avLst/>
                <a:gdLst>
                  <a:gd name="T0" fmla="*/ 2 w 9"/>
                  <a:gd name="T1" fmla="*/ 0 h 13"/>
                  <a:gd name="T2" fmla="*/ 9 w 9"/>
                  <a:gd name="T3" fmla="*/ 10 h 13"/>
                  <a:gd name="T4" fmla="*/ 0 w 9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2" y="0"/>
                    </a:moveTo>
                    <a:cubicBezTo>
                      <a:pt x="0" y="2"/>
                      <a:pt x="4" y="13"/>
                      <a:pt x="9" y="13"/>
                    </a:cubicBezTo>
                    <a:cubicBezTo>
                      <a:pt x="8" y="8"/>
                      <a:pt x="4" y="2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1" name="Freeform 405">
                <a:extLst>
                  <a:ext uri="{FF2B5EF4-FFF2-40B4-BE49-F238E27FC236}">
                    <a16:creationId xmlns:a16="http://schemas.microsoft.com/office/drawing/2014/main" id="{9641579D-ACF8-4D31-8FE6-7F52363AD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2961"/>
                <a:ext cx="10" cy="15"/>
              </a:xfrm>
              <a:custGeom>
                <a:avLst/>
                <a:gdLst>
                  <a:gd name="T0" fmla="*/ 3 w 11"/>
                  <a:gd name="T1" fmla="*/ 2 h 16"/>
                  <a:gd name="T2" fmla="*/ 2 w 11"/>
                  <a:gd name="T3" fmla="*/ 1 h 16"/>
                  <a:gd name="T4" fmla="*/ 6 w 11"/>
                  <a:gd name="T5" fmla="*/ 13 h 16"/>
                  <a:gd name="T6" fmla="*/ 0 w 11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6">
                    <a:moveTo>
                      <a:pt x="3" y="2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3" y="5"/>
                      <a:pt x="5" y="13"/>
                      <a:pt x="9" y="16"/>
                    </a:cubicBezTo>
                    <a:cubicBezTo>
                      <a:pt x="11" y="10"/>
                      <a:pt x="4" y="4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248" name="Freeform 406">
              <a:extLst>
                <a:ext uri="{FF2B5EF4-FFF2-40B4-BE49-F238E27FC236}">
                  <a16:creationId xmlns:a16="http://schemas.microsoft.com/office/drawing/2014/main" id="{E9A1A5F9-E6CB-4884-8A2D-B55962E7B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2966"/>
              <a:ext cx="8" cy="14"/>
            </a:xfrm>
            <a:custGeom>
              <a:avLst/>
              <a:gdLst>
                <a:gd name="T0" fmla="*/ 3 w 8"/>
                <a:gd name="T1" fmla="*/ 0 h 15"/>
                <a:gd name="T2" fmla="*/ 8 w 8"/>
                <a:gd name="T3" fmla="*/ 12 h 15"/>
                <a:gd name="T4" fmla="*/ 0 w 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3" y="0"/>
                  </a:moveTo>
                  <a:cubicBezTo>
                    <a:pt x="1" y="2"/>
                    <a:pt x="3" y="14"/>
                    <a:pt x="8" y="15"/>
                  </a:cubicBezTo>
                  <a:cubicBezTo>
                    <a:pt x="8" y="10"/>
                    <a:pt x="3" y="4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9" name="Freeform 407">
              <a:extLst>
                <a:ext uri="{FF2B5EF4-FFF2-40B4-BE49-F238E27FC236}">
                  <a16:creationId xmlns:a16="http://schemas.microsoft.com/office/drawing/2014/main" id="{181BDB4E-51EE-4238-9C93-475D38730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2971"/>
              <a:ext cx="8" cy="15"/>
            </a:xfrm>
            <a:custGeom>
              <a:avLst/>
              <a:gdLst>
                <a:gd name="T0" fmla="*/ 3 w 8"/>
                <a:gd name="T1" fmla="*/ 1 h 15"/>
                <a:gd name="T2" fmla="*/ 2 w 8"/>
                <a:gd name="T3" fmla="*/ 0 h 15"/>
                <a:gd name="T4" fmla="*/ 8 w 8"/>
                <a:gd name="T5" fmla="*/ 15 h 15"/>
                <a:gd name="T6" fmla="*/ 2 w 8"/>
                <a:gd name="T7" fmla="*/ 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5">
                  <a:moveTo>
                    <a:pt x="3" y="1"/>
                  </a:moveTo>
                  <a:cubicBezTo>
                    <a:pt x="2" y="1"/>
                    <a:pt x="3" y="0"/>
                    <a:pt x="2" y="0"/>
                  </a:cubicBezTo>
                  <a:cubicBezTo>
                    <a:pt x="0" y="5"/>
                    <a:pt x="5" y="11"/>
                    <a:pt x="8" y="15"/>
                  </a:cubicBezTo>
                  <a:cubicBezTo>
                    <a:pt x="8" y="11"/>
                    <a:pt x="5" y="4"/>
                    <a:pt x="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0" name="Freeform 408">
              <a:extLst>
                <a:ext uri="{FF2B5EF4-FFF2-40B4-BE49-F238E27FC236}">
                  <a16:creationId xmlns:a16="http://schemas.microsoft.com/office/drawing/2014/main" id="{7970D5D3-CEC2-4699-9AF0-265ED4305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2974"/>
              <a:ext cx="10" cy="16"/>
            </a:xfrm>
            <a:custGeom>
              <a:avLst/>
              <a:gdLst>
                <a:gd name="T0" fmla="*/ 3 w 11"/>
                <a:gd name="T1" fmla="*/ 2 h 16"/>
                <a:gd name="T2" fmla="*/ 8 w 11"/>
                <a:gd name="T3" fmla="*/ 16 h 16"/>
                <a:gd name="T4" fmla="*/ 0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3" y="2"/>
                  </a:moveTo>
                  <a:cubicBezTo>
                    <a:pt x="5" y="6"/>
                    <a:pt x="7" y="14"/>
                    <a:pt x="11" y="16"/>
                  </a:cubicBezTo>
                  <a:cubicBezTo>
                    <a:pt x="10" y="10"/>
                    <a:pt x="5" y="2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1" name="Freeform 409">
              <a:extLst>
                <a:ext uri="{FF2B5EF4-FFF2-40B4-BE49-F238E27FC236}">
                  <a16:creationId xmlns:a16="http://schemas.microsoft.com/office/drawing/2014/main" id="{1825C053-4ADC-48BB-8219-525B1CEC4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979"/>
              <a:ext cx="14" cy="13"/>
            </a:xfrm>
            <a:custGeom>
              <a:avLst/>
              <a:gdLst>
                <a:gd name="T0" fmla="*/ 1 w 14"/>
                <a:gd name="T1" fmla="*/ 1 h 14"/>
                <a:gd name="T2" fmla="*/ 0 w 14"/>
                <a:gd name="T3" fmla="*/ 1 h 14"/>
                <a:gd name="T4" fmla="*/ 14 w 14"/>
                <a:gd name="T5" fmla="*/ 11 h 14"/>
                <a:gd name="T6" fmla="*/ 0 w 14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4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4" y="5"/>
                    <a:pt x="8" y="13"/>
                    <a:pt x="14" y="14"/>
                  </a:cubicBezTo>
                  <a:cubicBezTo>
                    <a:pt x="11" y="9"/>
                    <a:pt x="5" y="5"/>
                    <a:pt x="0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2" name="Freeform 410">
              <a:extLst>
                <a:ext uri="{FF2B5EF4-FFF2-40B4-BE49-F238E27FC236}">
                  <a16:creationId xmlns:a16="http://schemas.microsoft.com/office/drawing/2014/main" id="{2FC965C5-1D70-4C0C-BB44-4C74FCC05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2986"/>
              <a:ext cx="19" cy="13"/>
            </a:xfrm>
            <a:custGeom>
              <a:avLst/>
              <a:gdLst>
                <a:gd name="T0" fmla="*/ 2 w 20"/>
                <a:gd name="T1" fmla="*/ 0 h 14"/>
                <a:gd name="T2" fmla="*/ 17 w 20"/>
                <a:gd name="T3" fmla="*/ 11 h 14"/>
                <a:gd name="T4" fmla="*/ 0 w 20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2" y="0"/>
                  </a:moveTo>
                  <a:cubicBezTo>
                    <a:pt x="2" y="4"/>
                    <a:pt x="15" y="13"/>
                    <a:pt x="20" y="14"/>
                  </a:cubicBezTo>
                  <a:cubicBezTo>
                    <a:pt x="14" y="10"/>
                    <a:pt x="7" y="5"/>
                    <a:pt x="0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3" name="Freeform 411">
              <a:extLst>
                <a:ext uri="{FF2B5EF4-FFF2-40B4-BE49-F238E27FC236}">
                  <a16:creationId xmlns:a16="http://schemas.microsoft.com/office/drawing/2014/main" id="{60F160FA-1161-4D8B-868F-E2B612ED5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998"/>
              <a:ext cx="22" cy="10"/>
            </a:xfrm>
            <a:custGeom>
              <a:avLst/>
              <a:gdLst>
                <a:gd name="T0" fmla="*/ 0 w 23"/>
                <a:gd name="T1" fmla="*/ 0 h 10"/>
                <a:gd name="T2" fmla="*/ 20 w 23"/>
                <a:gd name="T3" fmla="*/ 9 h 10"/>
                <a:gd name="T4" fmla="*/ 2 w 23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0">
                  <a:moveTo>
                    <a:pt x="0" y="0"/>
                  </a:moveTo>
                  <a:cubicBezTo>
                    <a:pt x="6" y="6"/>
                    <a:pt x="14" y="10"/>
                    <a:pt x="23" y="9"/>
                  </a:cubicBezTo>
                  <a:cubicBezTo>
                    <a:pt x="19" y="1"/>
                    <a:pt x="10" y="1"/>
                    <a:pt x="2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4" name="Freeform 412">
              <a:extLst>
                <a:ext uri="{FF2B5EF4-FFF2-40B4-BE49-F238E27FC236}">
                  <a16:creationId xmlns:a16="http://schemas.microsoft.com/office/drawing/2014/main" id="{5EC45545-2F19-494A-ACA2-C021559C9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3009"/>
              <a:ext cx="25" cy="8"/>
            </a:xfrm>
            <a:custGeom>
              <a:avLst/>
              <a:gdLst>
                <a:gd name="T0" fmla="*/ 0 w 26"/>
                <a:gd name="T1" fmla="*/ 0 h 9"/>
                <a:gd name="T2" fmla="*/ 23 w 26"/>
                <a:gd name="T3" fmla="*/ 4 h 9"/>
                <a:gd name="T4" fmla="*/ 2 w 26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9">
                  <a:moveTo>
                    <a:pt x="0" y="0"/>
                  </a:moveTo>
                  <a:cubicBezTo>
                    <a:pt x="2" y="4"/>
                    <a:pt x="21" y="9"/>
                    <a:pt x="26" y="6"/>
                  </a:cubicBezTo>
                  <a:cubicBezTo>
                    <a:pt x="22" y="1"/>
                    <a:pt x="8" y="0"/>
                    <a:pt x="2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5" name="Freeform 413">
              <a:extLst>
                <a:ext uri="{FF2B5EF4-FFF2-40B4-BE49-F238E27FC236}">
                  <a16:creationId xmlns:a16="http://schemas.microsoft.com/office/drawing/2014/main" id="{33F486FB-506E-41A9-97E6-D9FB39AD5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3017"/>
              <a:ext cx="26" cy="14"/>
            </a:xfrm>
            <a:custGeom>
              <a:avLst/>
              <a:gdLst>
                <a:gd name="T0" fmla="*/ 0 w 27"/>
                <a:gd name="T1" fmla="*/ 9 h 14"/>
                <a:gd name="T2" fmla="*/ 20 w 27"/>
                <a:gd name="T3" fmla="*/ 7 h 14"/>
                <a:gd name="T4" fmla="*/ 0 w 27"/>
                <a:gd name="T5" fmla="*/ 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4">
                  <a:moveTo>
                    <a:pt x="0" y="9"/>
                  </a:moveTo>
                  <a:cubicBezTo>
                    <a:pt x="4" y="11"/>
                    <a:pt x="27" y="14"/>
                    <a:pt x="23" y="7"/>
                  </a:cubicBezTo>
                  <a:cubicBezTo>
                    <a:pt x="20" y="0"/>
                    <a:pt x="5" y="5"/>
                    <a:pt x="0" y="7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6" name="Freeform 414">
              <a:extLst>
                <a:ext uri="{FF2B5EF4-FFF2-40B4-BE49-F238E27FC236}">
                  <a16:creationId xmlns:a16="http://schemas.microsoft.com/office/drawing/2014/main" id="{891D6B7D-79F4-4EAF-B80C-5E39D6A25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3031"/>
              <a:ext cx="23" cy="9"/>
            </a:xfrm>
            <a:custGeom>
              <a:avLst/>
              <a:gdLst>
                <a:gd name="T0" fmla="*/ 2 w 24"/>
                <a:gd name="T1" fmla="*/ 8 h 9"/>
                <a:gd name="T2" fmla="*/ 0 w 24"/>
                <a:gd name="T3" fmla="*/ 8 h 9"/>
                <a:gd name="T4" fmla="*/ 21 w 24"/>
                <a:gd name="T5" fmla="*/ 5 h 9"/>
                <a:gd name="T6" fmla="*/ 2 w 24"/>
                <a:gd name="T7" fmla="*/ 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9">
                  <a:moveTo>
                    <a:pt x="2" y="8"/>
                  </a:moveTo>
                  <a:cubicBezTo>
                    <a:pt x="2" y="8"/>
                    <a:pt x="1" y="8"/>
                    <a:pt x="0" y="8"/>
                  </a:cubicBezTo>
                  <a:cubicBezTo>
                    <a:pt x="7" y="7"/>
                    <a:pt x="18" y="0"/>
                    <a:pt x="24" y="5"/>
                  </a:cubicBezTo>
                  <a:cubicBezTo>
                    <a:pt x="19" y="7"/>
                    <a:pt x="7" y="9"/>
                    <a:pt x="2" y="7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7" name="Freeform 415">
              <a:extLst>
                <a:ext uri="{FF2B5EF4-FFF2-40B4-BE49-F238E27FC236}">
                  <a16:creationId xmlns:a16="http://schemas.microsoft.com/office/drawing/2014/main" id="{F4862960-F6DD-454D-A217-99B6093C0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3045"/>
              <a:ext cx="18" cy="5"/>
            </a:xfrm>
            <a:custGeom>
              <a:avLst/>
              <a:gdLst>
                <a:gd name="T0" fmla="*/ 2 w 19"/>
                <a:gd name="T1" fmla="*/ 5 h 5"/>
                <a:gd name="T2" fmla="*/ 0 w 19"/>
                <a:gd name="T3" fmla="*/ 3 h 5"/>
                <a:gd name="T4" fmla="*/ 16 w 19"/>
                <a:gd name="T5" fmla="*/ 3 h 5"/>
                <a:gd name="T6" fmla="*/ 2 w 19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5">
                  <a:moveTo>
                    <a:pt x="2" y="5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5" y="4"/>
                    <a:pt x="13" y="0"/>
                    <a:pt x="19" y="3"/>
                  </a:cubicBezTo>
                  <a:cubicBezTo>
                    <a:pt x="15" y="4"/>
                    <a:pt x="6" y="3"/>
                    <a:pt x="2" y="5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8" name="Freeform 416">
              <a:extLst>
                <a:ext uri="{FF2B5EF4-FFF2-40B4-BE49-F238E27FC236}">
                  <a16:creationId xmlns:a16="http://schemas.microsoft.com/office/drawing/2014/main" id="{8AD5504A-EFEF-4CFC-8938-1CF6C89D0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3063"/>
              <a:ext cx="16" cy="7"/>
            </a:xfrm>
            <a:custGeom>
              <a:avLst/>
              <a:gdLst>
                <a:gd name="T0" fmla="*/ 1 w 17"/>
                <a:gd name="T1" fmla="*/ 3 h 8"/>
                <a:gd name="T2" fmla="*/ 13 w 17"/>
                <a:gd name="T3" fmla="*/ 3 h 8"/>
                <a:gd name="T4" fmla="*/ 1 w 17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1" y="3"/>
                  </a:moveTo>
                  <a:cubicBezTo>
                    <a:pt x="0" y="5"/>
                    <a:pt x="17" y="8"/>
                    <a:pt x="16" y="3"/>
                  </a:cubicBezTo>
                  <a:cubicBezTo>
                    <a:pt x="15" y="0"/>
                    <a:pt x="3" y="1"/>
                    <a:pt x="1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9" name="Freeform 417">
              <a:extLst>
                <a:ext uri="{FF2B5EF4-FFF2-40B4-BE49-F238E27FC236}">
                  <a16:creationId xmlns:a16="http://schemas.microsoft.com/office/drawing/2014/main" id="{5059AF7E-3DC5-4B84-AACB-43C93CF82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3076"/>
              <a:ext cx="17" cy="8"/>
            </a:xfrm>
            <a:custGeom>
              <a:avLst/>
              <a:gdLst>
                <a:gd name="T0" fmla="*/ 0 w 18"/>
                <a:gd name="T1" fmla="*/ 5 h 8"/>
                <a:gd name="T2" fmla="*/ 15 w 18"/>
                <a:gd name="T3" fmla="*/ 5 h 8"/>
                <a:gd name="T4" fmla="*/ 0 w 18"/>
                <a:gd name="T5" fmla="*/ 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8">
                  <a:moveTo>
                    <a:pt x="0" y="5"/>
                  </a:moveTo>
                  <a:cubicBezTo>
                    <a:pt x="6" y="7"/>
                    <a:pt x="12" y="8"/>
                    <a:pt x="18" y="5"/>
                  </a:cubicBezTo>
                  <a:cubicBezTo>
                    <a:pt x="16" y="0"/>
                    <a:pt x="5" y="2"/>
                    <a:pt x="0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0" name="Freeform 418">
              <a:extLst>
                <a:ext uri="{FF2B5EF4-FFF2-40B4-BE49-F238E27FC236}">
                  <a16:creationId xmlns:a16="http://schemas.microsoft.com/office/drawing/2014/main" id="{78F281EB-9DAA-48AC-BE67-FBC9DE629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3094"/>
              <a:ext cx="18" cy="9"/>
            </a:xfrm>
            <a:custGeom>
              <a:avLst/>
              <a:gdLst>
                <a:gd name="T0" fmla="*/ 0 w 19"/>
                <a:gd name="T1" fmla="*/ 3 h 9"/>
                <a:gd name="T2" fmla="*/ 16 w 19"/>
                <a:gd name="T3" fmla="*/ 3 h 9"/>
                <a:gd name="T4" fmla="*/ 0 w 19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9">
                  <a:moveTo>
                    <a:pt x="0" y="3"/>
                  </a:moveTo>
                  <a:cubicBezTo>
                    <a:pt x="6" y="5"/>
                    <a:pt x="14" y="9"/>
                    <a:pt x="19" y="3"/>
                  </a:cubicBezTo>
                  <a:cubicBezTo>
                    <a:pt x="14" y="0"/>
                    <a:pt x="5" y="4"/>
                    <a:pt x="0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1" name="Freeform 419">
              <a:extLst>
                <a:ext uri="{FF2B5EF4-FFF2-40B4-BE49-F238E27FC236}">
                  <a16:creationId xmlns:a16="http://schemas.microsoft.com/office/drawing/2014/main" id="{74C27ED2-F4A7-4E22-BDC8-EDC448BE9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3108"/>
              <a:ext cx="19" cy="5"/>
            </a:xfrm>
            <a:custGeom>
              <a:avLst/>
              <a:gdLst>
                <a:gd name="T0" fmla="*/ 1 w 20"/>
                <a:gd name="T1" fmla="*/ 3 h 6"/>
                <a:gd name="T2" fmla="*/ 0 w 20"/>
                <a:gd name="T3" fmla="*/ 2 h 6"/>
                <a:gd name="T4" fmla="*/ 17 w 20"/>
                <a:gd name="T5" fmla="*/ 3 h 6"/>
                <a:gd name="T6" fmla="*/ 2 w 20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6">
                  <a:moveTo>
                    <a:pt x="1" y="3"/>
                  </a:moveTo>
                  <a:cubicBezTo>
                    <a:pt x="0" y="2"/>
                    <a:pt x="0" y="3"/>
                    <a:pt x="0" y="2"/>
                  </a:cubicBezTo>
                  <a:cubicBezTo>
                    <a:pt x="6" y="4"/>
                    <a:pt x="14" y="6"/>
                    <a:pt x="20" y="3"/>
                  </a:cubicBezTo>
                  <a:cubicBezTo>
                    <a:pt x="15" y="3"/>
                    <a:pt x="3" y="3"/>
                    <a:pt x="2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2" name="Freeform 420">
              <a:extLst>
                <a:ext uri="{FF2B5EF4-FFF2-40B4-BE49-F238E27FC236}">
                  <a16:creationId xmlns:a16="http://schemas.microsoft.com/office/drawing/2014/main" id="{F03EA354-5847-410B-A371-DB1FC08C3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3119"/>
              <a:ext cx="14" cy="5"/>
            </a:xfrm>
            <a:custGeom>
              <a:avLst/>
              <a:gdLst>
                <a:gd name="T0" fmla="*/ 0 w 15"/>
                <a:gd name="T1" fmla="*/ 2 h 5"/>
                <a:gd name="T2" fmla="*/ 0 w 15"/>
                <a:gd name="T3" fmla="*/ 0 h 5"/>
                <a:gd name="T4" fmla="*/ 12 w 15"/>
                <a:gd name="T5" fmla="*/ 5 h 5"/>
                <a:gd name="T6" fmla="*/ 2 w 15"/>
                <a:gd name="T7" fmla="*/ 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5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4" y="2"/>
                    <a:pt x="10" y="5"/>
                    <a:pt x="15" y="5"/>
                  </a:cubicBezTo>
                  <a:cubicBezTo>
                    <a:pt x="13" y="0"/>
                    <a:pt x="3" y="3"/>
                    <a:pt x="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3" name="Freeform 421">
              <a:extLst>
                <a:ext uri="{FF2B5EF4-FFF2-40B4-BE49-F238E27FC236}">
                  <a16:creationId xmlns:a16="http://schemas.microsoft.com/office/drawing/2014/main" id="{FAA6AD42-33C4-485C-9C87-CA5503B66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3131"/>
              <a:ext cx="15" cy="5"/>
            </a:xfrm>
            <a:custGeom>
              <a:avLst/>
              <a:gdLst>
                <a:gd name="T0" fmla="*/ 5 w 16"/>
                <a:gd name="T1" fmla="*/ 3 h 6"/>
                <a:gd name="T2" fmla="*/ 3 w 16"/>
                <a:gd name="T3" fmla="*/ 3 h 6"/>
                <a:gd name="T4" fmla="*/ 13 w 16"/>
                <a:gd name="T5" fmla="*/ 3 h 6"/>
                <a:gd name="T6" fmla="*/ 1 w 16"/>
                <a:gd name="T7" fmla="*/ 1 h 6"/>
                <a:gd name="T8" fmla="*/ 2 w 16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6">
                  <a:moveTo>
                    <a:pt x="5" y="5"/>
                  </a:moveTo>
                  <a:cubicBezTo>
                    <a:pt x="4" y="5"/>
                    <a:pt x="4" y="4"/>
                    <a:pt x="3" y="4"/>
                  </a:cubicBezTo>
                  <a:cubicBezTo>
                    <a:pt x="7" y="4"/>
                    <a:pt x="12" y="6"/>
                    <a:pt x="16" y="5"/>
                  </a:cubicBezTo>
                  <a:cubicBezTo>
                    <a:pt x="14" y="0"/>
                    <a:pt x="6" y="2"/>
                    <a:pt x="1" y="1"/>
                  </a:cubicBezTo>
                  <a:cubicBezTo>
                    <a:pt x="0" y="1"/>
                    <a:pt x="2" y="1"/>
                    <a:pt x="2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4" name="Freeform 422">
              <a:extLst>
                <a:ext uri="{FF2B5EF4-FFF2-40B4-BE49-F238E27FC236}">
                  <a16:creationId xmlns:a16="http://schemas.microsoft.com/office/drawing/2014/main" id="{09301A2C-A5C2-4A8E-90B5-E5F6B5F9F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3143"/>
              <a:ext cx="13" cy="8"/>
            </a:xfrm>
            <a:custGeom>
              <a:avLst/>
              <a:gdLst>
                <a:gd name="T0" fmla="*/ 3 w 14"/>
                <a:gd name="T1" fmla="*/ 3 h 8"/>
                <a:gd name="T2" fmla="*/ 1 w 14"/>
                <a:gd name="T3" fmla="*/ 3 h 8"/>
                <a:gd name="T4" fmla="*/ 11 w 14"/>
                <a:gd name="T5" fmla="*/ 6 h 8"/>
                <a:gd name="T6" fmla="*/ 0 w 14"/>
                <a:gd name="T7" fmla="*/ 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8">
                  <a:moveTo>
                    <a:pt x="3" y="3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4" y="5"/>
                    <a:pt x="10" y="8"/>
                    <a:pt x="14" y="6"/>
                  </a:cubicBezTo>
                  <a:cubicBezTo>
                    <a:pt x="12" y="2"/>
                    <a:pt x="1" y="0"/>
                    <a:pt x="0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5" name="Freeform 423">
              <a:extLst>
                <a:ext uri="{FF2B5EF4-FFF2-40B4-BE49-F238E27FC236}">
                  <a16:creationId xmlns:a16="http://schemas.microsoft.com/office/drawing/2014/main" id="{4C356DE3-53DC-44FD-A28A-C186B403C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3155"/>
              <a:ext cx="16" cy="7"/>
            </a:xfrm>
            <a:custGeom>
              <a:avLst/>
              <a:gdLst>
                <a:gd name="T0" fmla="*/ 1 w 16"/>
                <a:gd name="T1" fmla="*/ 2 h 8"/>
                <a:gd name="T2" fmla="*/ 0 w 16"/>
                <a:gd name="T3" fmla="*/ 1 h 8"/>
                <a:gd name="T4" fmla="*/ 16 w 16"/>
                <a:gd name="T5" fmla="*/ 4 h 8"/>
                <a:gd name="T6" fmla="*/ 0 w 16"/>
                <a:gd name="T7" fmla="*/ 2 h 8"/>
                <a:gd name="T8" fmla="*/ 1 w 16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1" y="2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5" y="1"/>
                    <a:pt x="14" y="1"/>
                    <a:pt x="16" y="4"/>
                  </a:cubicBezTo>
                  <a:cubicBezTo>
                    <a:pt x="13" y="8"/>
                    <a:pt x="3" y="5"/>
                    <a:pt x="0" y="2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6" name="Freeform 424">
              <a:extLst>
                <a:ext uri="{FF2B5EF4-FFF2-40B4-BE49-F238E27FC236}">
                  <a16:creationId xmlns:a16="http://schemas.microsoft.com/office/drawing/2014/main" id="{B987A2C9-6269-4E9E-96AA-9300663F6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3166"/>
              <a:ext cx="19" cy="5"/>
            </a:xfrm>
            <a:custGeom>
              <a:avLst/>
              <a:gdLst>
                <a:gd name="T0" fmla="*/ 3 w 19"/>
                <a:gd name="T1" fmla="*/ 1 h 5"/>
                <a:gd name="T2" fmla="*/ 1 w 19"/>
                <a:gd name="T3" fmla="*/ 0 h 5"/>
                <a:gd name="T4" fmla="*/ 19 w 19"/>
                <a:gd name="T5" fmla="*/ 4 h 5"/>
                <a:gd name="T6" fmla="*/ 0 w 19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5">
                  <a:moveTo>
                    <a:pt x="3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6" y="0"/>
                    <a:pt x="14" y="2"/>
                    <a:pt x="19" y="4"/>
                  </a:cubicBezTo>
                  <a:cubicBezTo>
                    <a:pt x="13" y="5"/>
                    <a:pt x="4" y="5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7" name="Freeform 425">
              <a:extLst>
                <a:ext uri="{FF2B5EF4-FFF2-40B4-BE49-F238E27FC236}">
                  <a16:creationId xmlns:a16="http://schemas.microsoft.com/office/drawing/2014/main" id="{D27C79D9-9A86-4BB5-8018-A197501B1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3177"/>
              <a:ext cx="22" cy="10"/>
            </a:xfrm>
            <a:custGeom>
              <a:avLst/>
              <a:gdLst>
                <a:gd name="T0" fmla="*/ 2 w 22"/>
                <a:gd name="T1" fmla="*/ 0 h 11"/>
                <a:gd name="T2" fmla="*/ 11 w 22"/>
                <a:gd name="T3" fmla="*/ 1 h 11"/>
                <a:gd name="T4" fmla="*/ 22 w 22"/>
                <a:gd name="T5" fmla="*/ 5 h 11"/>
                <a:gd name="T6" fmla="*/ 2 w 22"/>
                <a:gd name="T7" fmla="*/ 3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1">
                  <a:moveTo>
                    <a:pt x="2" y="0"/>
                  </a:moveTo>
                  <a:cubicBezTo>
                    <a:pt x="0" y="0"/>
                    <a:pt x="9" y="1"/>
                    <a:pt x="11" y="1"/>
                  </a:cubicBezTo>
                  <a:cubicBezTo>
                    <a:pt x="15" y="2"/>
                    <a:pt x="20" y="4"/>
                    <a:pt x="22" y="8"/>
                  </a:cubicBezTo>
                  <a:cubicBezTo>
                    <a:pt x="16" y="11"/>
                    <a:pt x="5" y="6"/>
                    <a:pt x="2" y="3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8" name="Freeform 426">
              <a:extLst>
                <a:ext uri="{FF2B5EF4-FFF2-40B4-BE49-F238E27FC236}">
                  <a16:creationId xmlns:a16="http://schemas.microsoft.com/office/drawing/2014/main" id="{D297620E-76E9-4541-B076-F6B1C5128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3187"/>
              <a:ext cx="23" cy="19"/>
            </a:xfrm>
            <a:custGeom>
              <a:avLst/>
              <a:gdLst>
                <a:gd name="T0" fmla="*/ 0 w 24"/>
                <a:gd name="T1" fmla="*/ 2 h 19"/>
                <a:gd name="T2" fmla="*/ 12 w 24"/>
                <a:gd name="T3" fmla="*/ 19 h 19"/>
                <a:gd name="T4" fmla="*/ 0 w 24"/>
                <a:gd name="T5" fmla="*/ 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0" y="2"/>
                  </a:moveTo>
                  <a:cubicBezTo>
                    <a:pt x="8" y="0"/>
                    <a:pt x="24" y="10"/>
                    <a:pt x="14" y="19"/>
                  </a:cubicBezTo>
                  <a:cubicBezTo>
                    <a:pt x="10" y="14"/>
                    <a:pt x="6" y="12"/>
                    <a:pt x="0" y="8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9" name="Freeform 427">
              <a:extLst>
                <a:ext uri="{FF2B5EF4-FFF2-40B4-BE49-F238E27FC236}">
                  <a16:creationId xmlns:a16="http://schemas.microsoft.com/office/drawing/2014/main" id="{9CE7ADB1-E95D-43E5-AF52-D729A102D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758"/>
              <a:ext cx="20" cy="9"/>
            </a:xfrm>
            <a:custGeom>
              <a:avLst/>
              <a:gdLst>
                <a:gd name="T0" fmla="*/ 0 w 21"/>
                <a:gd name="T1" fmla="*/ 9 h 9"/>
                <a:gd name="T2" fmla="*/ 18 w 21"/>
                <a:gd name="T3" fmla="*/ 0 h 9"/>
                <a:gd name="T4" fmla="*/ 1 w 21"/>
                <a:gd name="T5" fmla="*/ 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2" y="5"/>
                    <a:pt x="16" y="1"/>
                    <a:pt x="21" y="0"/>
                  </a:cubicBezTo>
                  <a:cubicBezTo>
                    <a:pt x="15" y="3"/>
                    <a:pt x="7" y="5"/>
                    <a:pt x="1" y="7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0" name="Freeform 428">
              <a:extLst>
                <a:ext uri="{FF2B5EF4-FFF2-40B4-BE49-F238E27FC236}">
                  <a16:creationId xmlns:a16="http://schemas.microsoft.com/office/drawing/2014/main" id="{95C4FDB5-DE3A-4B32-963E-7857FD970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2765"/>
              <a:ext cx="17" cy="13"/>
            </a:xfrm>
            <a:custGeom>
              <a:avLst/>
              <a:gdLst>
                <a:gd name="T0" fmla="*/ 1 w 18"/>
                <a:gd name="T1" fmla="*/ 7 h 14"/>
                <a:gd name="T2" fmla="*/ 15 w 18"/>
                <a:gd name="T3" fmla="*/ 5 h 14"/>
                <a:gd name="T4" fmla="*/ 0 w 18"/>
                <a:gd name="T5" fmla="*/ 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1" y="10"/>
                  </a:moveTo>
                  <a:cubicBezTo>
                    <a:pt x="5" y="14"/>
                    <a:pt x="15" y="8"/>
                    <a:pt x="18" y="5"/>
                  </a:cubicBezTo>
                  <a:cubicBezTo>
                    <a:pt x="15" y="0"/>
                    <a:pt x="4" y="8"/>
                    <a:pt x="0" y="1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1" name="Freeform 429">
              <a:extLst>
                <a:ext uri="{FF2B5EF4-FFF2-40B4-BE49-F238E27FC236}">
                  <a16:creationId xmlns:a16="http://schemas.microsoft.com/office/drawing/2014/main" id="{DA718302-0EBA-41DE-813B-52D71F727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775"/>
              <a:ext cx="18" cy="11"/>
            </a:xfrm>
            <a:custGeom>
              <a:avLst/>
              <a:gdLst>
                <a:gd name="T0" fmla="*/ 0 w 19"/>
                <a:gd name="T1" fmla="*/ 8 h 12"/>
                <a:gd name="T2" fmla="*/ 16 w 19"/>
                <a:gd name="T3" fmla="*/ 4 h 12"/>
                <a:gd name="T4" fmla="*/ 0 w 19"/>
                <a:gd name="T5" fmla="*/ 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2">
                  <a:moveTo>
                    <a:pt x="0" y="11"/>
                  </a:moveTo>
                  <a:cubicBezTo>
                    <a:pt x="6" y="12"/>
                    <a:pt x="14" y="7"/>
                    <a:pt x="19" y="4"/>
                  </a:cubicBezTo>
                  <a:cubicBezTo>
                    <a:pt x="15" y="0"/>
                    <a:pt x="4" y="8"/>
                    <a:pt x="0" y="1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2" name="Freeform 430">
              <a:extLst>
                <a:ext uri="{FF2B5EF4-FFF2-40B4-BE49-F238E27FC236}">
                  <a16:creationId xmlns:a16="http://schemas.microsoft.com/office/drawing/2014/main" id="{18A6FC46-925C-435F-A1D3-2F08A91F2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2783"/>
              <a:ext cx="18" cy="15"/>
            </a:xfrm>
            <a:custGeom>
              <a:avLst/>
              <a:gdLst>
                <a:gd name="T0" fmla="*/ 0 w 19"/>
                <a:gd name="T1" fmla="*/ 15 h 15"/>
                <a:gd name="T2" fmla="*/ 16 w 19"/>
                <a:gd name="T3" fmla="*/ 0 h 15"/>
                <a:gd name="T4" fmla="*/ 0 w 19"/>
                <a:gd name="T5" fmla="*/ 1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5">
                  <a:moveTo>
                    <a:pt x="0" y="15"/>
                  </a:moveTo>
                  <a:cubicBezTo>
                    <a:pt x="6" y="13"/>
                    <a:pt x="18" y="7"/>
                    <a:pt x="19" y="0"/>
                  </a:cubicBezTo>
                  <a:cubicBezTo>
                    <a:pt x="13" y="1"/>
                    <a:pt x="5" y="7"/>
                    <a:pt x="0" y="1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3" name="Freeform 431">
              <a:extLst>
                <a:ext uri="{FF2B5EF4-FFF2-40B4-BE49-F238E27FC236}">
                  <a16:creationId xmlns:a16="http://schemas.microsoft.com/office/drawing/2014/main" id="{A5719BB5-B11E-4009-9933-F320B7FB3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794"/>
              <a:ext cx="18" cy="16"/>
            </a:xfrm>
            <a:custGeom>
              <a:avLst/>
              <a:gdLst>
                <a:gd name="T0" fmla="*/ 1 w 18"/>
                <a:gd name="T1" fmla="*/ 12 h 17"/>
                <a:gd name="T2" fmla="*/ 18 w 18"/>
                <a:gd name="T3" fmla="*/ 4 h 17"/>
                <a:gd name="T4" fmla="*/ 0 w 18"/>
                <a:gd name="T5" fmla="*/ 1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7">
                  <a:moveTo>
                    <a:pt x="1" y="15"/>
                  </a:moveTo>
                  <a:cubicBezTo>
                    <a:pt x="4" y="17"/>
                    <a:pt x="15" y="6"/>
                    <a:pt x="18" y="4"/>
                  </a:cubicBezTo>
                  <a:cubicBezTo>
                    <a:pt x="15" y="0"/>
                    <a:pt x="3" y="14"/>
                    <a:pt x="0" y="16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4" name="Freeform 432">
              <a:extLst>
                <a:ext uri="{FF2B5EF4-FFF2-40B4-BE49-F238E27FC236}">
                  <a16:creationId xmlns:a16="http://schemas.microsoft.com/office/drawing/2014/main" id="{57D4B233-265A-4868-9127-277D236FA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806"/>
              <a:ext cx="19" cy="13"/>
            </a:xfrm>
            <a:custGeom>
              <a:avLst/>
              <a:gdLst>
                <a:gd name="T0" fmla="*/ 0 w 20"/>
                <a:gd name="T1" fmla="*/ 13 h 13"/>
                <a:gd name="T2" fmla="*/ 17 w 20"/>
                <a:gd name="T3" fmla="*/ 0 h 13"/>
                <a:gd name="T4" fmla="*/ 10 w 20"/>
                <a:gd name="T5" fmla="*/ 9 h 13"/>
                <a:gd name="T6" fmla="*/ 2 w 20"/>
                <a:gd name="T7" fmla="*/ 1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3">
                  <a:moveTo>
                    <a:pt x="0" y="13"/>
                  </a:moveTo>
                  <a:cubicBezTo>
                    <a:pt x="6" y="7"/>
                    <a:pt x="12" y="2"/>
                    <a:pt x="20" y="0"/>
                  </a:cubicBezTo>
                  <a:cubicBezTo>
                    <a:pt x="18" y="3"/>
                    <a:pt x="17" y="7"/>
                    <a:pt x="13" y="9"/>
                  </a:cubicBezTo>
                  <a:cubicBezTo>
                    <a:pt x="10" y="11"/>
                    <a:pt x="6" y="11"/>
                    <a:pt x="2" y="1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5" name="Freeform 433">
              <a:extLst>
                <a:ext uri="{FF2B5EF4-FFF2-40B4-BE49-F238E27FC236}">
                  <a16:creationId xmlns:a16="http://schemas.microsoft.com/office/drawing/2014/main" id="{9A0632F4-1E12-4431-AAC9-7F78BEE14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819"/>
              <a:ext cx="17" cy="10"/>
            </a:xfrm>
            <a:custGeom>
              <a:avLst/>
              <a:gdLst>
                <a:gd name="T0" fmla="*/ 2 w 18"/>
                <a:gd name="T1" fmla="*/ 7 h 11"/>
                <a:gd name="T2" fmla="*/ 15 w 18"/>
                <a:gd name="T3" fmla="*/ 0 h 11"/>
                <a:gd name="T4" fmla="*/ 0 w 18"/>
                <a:gd name="T5" fmla="*/ 8 h 11"/>
                <a:gd name="T6" fmla="*/ 1 w 18"/>
                <a:gd name="T7" fmla="*/ 7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1">
                  <a:moveTo>
                    <a:pt x="2" y="10"/>
                  </a:moveTo>
                  <a:cubicBezTo>
                    <a:pt x="5" y="4"/>
                    <a:pt x="12" y="1"/>
                    <a:pt x="18" y="0"/>
                  </a:cubicBezTo>
                  <a:cubicBezTo>
                    <a:pt x="12" y="3"/>
                    <a:pt x="8" y="10"/>
                    <a:pt x="0" y="11"/>
                  </a:cubicBezTo>
                  <a:cubicBezTo>
                    <a:pt x="0" y="10"/>
                    <a:pt x="0" y="10"/>
                    <a:pt x="1" y="1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6" name="Freeform 434">
              <a:extLst>
                <a:ext uri="{FF2B5EF4-FFF2-40B4-BE49-F238E27FC236}">
                  <a16:creationId xmlns:a16="http://schemas.microsoft.com/office/drawing/2014/main" id="{8752529B-2430-4748-B133-AE7BC6FBB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2827"/>
              <a:ext cx="15" cy="17"/>
            </a:xfrm>
            <a:custGeom>
              <a:avLst/>
              <a:gdLst>
                <a:gd name="T0" fmla="*/ 13 w 16"/>
                <a:gd name="T1" fmla="*/ 1 h 17"/>
                <a:gd name="T2" fmla="*/ 2 w 16"/>
                <a:gd name="T3" fmla="*/ 13 h 17"/>
                <a:gd name="T4" fmla="*/ 12 w 16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16" y="1"/>
                  </a:moveTo>
                  <a:cubicBezTo>
                    <a:pt x="12" y="0"/>
                    <a:pt x="0" y="9"/>
                    <a:pt x="2" y="13"/>
                  </a:cubicBezTo>
                  <a:cubicBezTo>
                    <a:pt x="4" y="17"/>
                    <a:pt x="14" y="4"/>
                    <a:pt x="15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7" name="Freeform 435">
              <a:extLst>
                <a:ext uri="{FF2B5EF4-FFF2-40B4-BE49-F238E27FC236}">
                  <a16:creationId xmlns:a16="http://schemas.microsoft.com/office/drawing/2014/main" id="{09FAF927-01D1-4293-9D62-2D4BC8386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2837"/>
              <a:ext cx="13" cy="15"/>
            </a:xfrm>
            <a:custGeom>
              <a:avLst/>
              <a:gdLst>
                <a:gd name="T0" fmla="*/ 10 w 14"/>
                <a:gd name="T1" fmla="*/ 1 h 16"/>
                <a:gd name="T2" fmla="*/ 11 w 14"/>
                <a:gd name="T3" fmla="*/ 0 h 16"/>
                <a:gd name="T4" fmla="*/ 2 w 14"/>
                <a:gd name="T5" fmla="*/ 9 h 16"/>
                <a:gd name="T6" fmla="*/ 9 w 14"/>
                <a:gd name="T7" fmla="*/ 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13" y="1"/>
                  </a:moveTo>
                  <a:cubicBezTo>
                    <a:pt x="13" y="1"/>
                    <a:pt x="14" y="0"/>
                    <a:pt x="14" y="0"/>
                  </a:cubicBezTo>
                  <a:cubicBezTo>
                    <a:pt x="12" y="2"/>
                    <a:pt x="0" y="9"/>
                    <a:pt x="2" y="12"/>
                  </a:cubicBezTo>
                  <a:cubicBezTo>
                    <a:pt x="4" y="16"/>
                    <a:pt x="11" y="4"/>
                    <a:pt x="12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8" name="Freeform 436">
              <a:extLst>
                <a:ext uri="{FF2B5EF4-FFF2-40B4-BE49-F238E27FC236}">
                  <a16:creationId xmlns:a16="http://schemas.microsoft.com/office/drawing/2014/main" id="{51E16CE0-8773-4C25-9F2F-ED886ECA0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849"/>
              <a:ext cx="16" cy="10"/>
            </a:xfrm>
            <a:custGeom>
              <a:avLst/>
              <a:gdLst>
                <a:gd name="T0" fmla="*/ 15 w 16"/>
                <a:gd name="T1" fmla="*/ 1 h 11"/>
                <a:gd name="T2" fmla="*/ 14 w 16"/>
                <a:gd name="T3" fmla="*/ 0 h 11"/>
                <a:gd name="T4" fmla="*/ 4 w 16"/>
                <a:gd name="T5" fmla="*/ 7 h 11"/>
                <a:gd name="T6" fmla="*/ 16 w 16"/>
                <a:gd name="T7" fmla="*/ 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1">
                  <a:moveTo>
                    <a:pt x="15" y="1"/>
                  </a:moveTo>
                  <a:cubicBezTo>
                    <a:pt x="15" y="1"/>
                    <a:pt x="15" y="0"/>
                    <a:pt x="14" y="0"/>
                  </a:cubicBezTo>
                  <a:cubicBezTo>
                    <a:pt x="13" y="1"/>
                    <a:pt x="0" y="8"/>
                    <a:pt x="4" y="10"/>
                  </a:cubicBezTo>
                  <a:cubicBezTo>
                    <a:pt x="7" y="11"/>
                    <a:pt x="14" y="3"/>
                    <a:pt x="16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9" name="Freeform 437">
              <a:extLst>
                <a:ext uri="{FF2B5EF4-FFF2-40B4-BE49-F238E27FC236}">
                  <a16:creationId xmlns:a16="http://schemas.microsoft.com/office/drawing/2014/main" id="{FA5CFBE9-38B6-4F93-A6F7-631847D38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2855"/>
              <a:ext cx="14" cy="13"/>
            </a:xfrm>
            <a:custGeom>
              <a:avLst/>
              <a:gdLst>
                <a:gd name="T0" fmla="*/ 12 w 15"/>
                <a:gd name="T1" fmla="*/ 0 h 13"/>
                <a:gd name="T2" fmla="*/ 0 w 15"/>
                <a:gd name="T3" fmla="*/ 11 h 13"/>
                <a:gd name="T4" fmla="*/ 10 w 15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15" y="0"/>
                  </a:moveTo>
                  <a:cubicBezTo>
                    <a:pt x="11" y="0"/>
                    <a:pt x="1" y="7"/>
                    <a:pt x="0" y="11"/>
                  </a:cubicBezTo>
                  <a:cubicBezTo>
                    <a:pt x="5" y="13"/>
                    <a:pt x="11" y="4"/>
                    <a:pt x="13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0" name="Freeform 438">
              <a:extLst>
                <a:ext uri="{FF2B5EF4-FFF2-40B4-BE49-F238E27FC236}">
                  <a16:creationId xmlns:a16="http://schemas.microsoft.com/office/drawing/2014/main" id="{73A99EB5-EBC0-435D-B59A-26026D9EA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2861"/>
              <a:ext cx="14" cy="13"/>
            </a:xfrm>
            <a:custGeom>
              <a:avLst/>
              <a:gdLst>
                <a:gd name="T0" fmla="*/ 12 w 15"/>
                <a:gd name="T1" fmla="*/ 2 h 14"/>
                <a:gd name="T2" fmla="*/ 12 w 15"/>
                <a:gd name="T3" fmla="*/ 0 h 14"/>
                <a:gd name="T4" fmla="*/ 2 w 15"/>
                <a:gd name="T5" fmla="*/ 11 h 14"/>
                <a:gd name="T6" fmla="*/ 12 w 15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4">
                  <a:moveTo>
                    <a:pt x="15" y="2"/>
                  </a:moveTo>
                  <a:cubicBezTo>
                    <a:pt x="15" y="1"/>
                    <a:pt x="15" y="1"/>
                    <a:pt x="15" y="0"/>
                  </a:cubicBezTo>
                  <a:cubicBezTo>
                    <a:pt x="11" y="0"/>
                    <a:pt x="0" y="10"/>
                    <a:pt x="2" y="14"/>
                  </a:cubicBezTo>
                  <a:cubicBezTo>
                    <a:pt x="7" y="12"/>
                    <a:pt x="12" y="6"/>
                    <a:pt x="15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1" name="Freeform 439">
              <a:extLst>
                <a:ext uri="{FF2B5EF4-FFF2-40B4-BE49-F238E27FC236}">
                  <a16:creationId xmlns:a16="http://schemas.microsoft.com/office/drawing/2014/main" id="{B8F9F160-3063-49F7-9425-A9981E3CE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868"/>
              <a:ext cx="13" cy="13"/>
            </a:xfrm>
            <a:custGeom>
              <a:avLst/>
              <a:gdLst>
                <a:gd name="T0" fmla="*/ 11 w 14"/>
                <a:gd name="T1" fmla="*/ 0 h 14"/>
                <a:gd name="T2" fmla="*/ 0 w 14"/>
                <a:gd name="T3" fmla="*/ 11 h 14"/>
                <a:gd name="T4" fmla="*/ 11 w 1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14" y="0"/>
                  </a:moveTo>
                  <a:cubicBezTo>
                    <a:pt x="9" y="1"/>
                    <a:pt x="1" y="8"/>
                    <a:pt x="0" y="14"/>
                  </a:cubicBezTo>
                  <a:cubicBezTo>
                    <a:pt x="4" y="9"/>
                    <a:pt x="10" y="5"/>
                    <a:pt x="14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2" name="Freeform 440">
              <a:extLst>
                <a:ext uri="{FF2B5EF4-FFF2-40B4-BE49-F238E27FC236}">
                  <a16:creationId xmlns:a16="http://schemas.microsoft.com/office/drawing/2014/main" id="{253C5BAF-D367-4F0C-9D05-62AF27E0E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2875"/>
              <a:ext cx="15" cy="16"/>
            </a:xfrm>
            <a:custGeom>
              <a:avLst/>
              <a:gdLst>
                <a:gd name="T0" fmla="*/ 15 w 15"/>
                <a:gd name="T1" fmla="*/ 0 h 16"/>
                <a:gd name="T2" fmla="*/ 0 w 15"/>
                <a:gd name="T3" fmla="*/ 16 h 16"/>
                <a:gd name="T4" fmla="*/ 13 w 15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6" y="16"/>
                    <a:pt x="9" y="6"/>
                    <a:pt x="13" y="3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3" name="Freeform 441">
              <a:extLst>
                <a:ext uri="{FF2B5EF4-FFF2-40B4-BE49-F238E27FC236}">
                  <a16:creationId xmlns:a16="http://schemas.microsoft.com/office/drawing/2014/main" id="{3BDD2215-25C8-4D8D-B31F-265BB3676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883"/>
              <a:ext cx="12" cy="14"/>
            </a:xfrm>
            <a:custGeom>
              <a:avLst/>
              <a:gdLst>
                <a:gd name="T0" fmla="*/ 9 w 13"/>
                <a:gd name="T1" fmla="*/ 1 h 15"/>
                <a:gd name="T2" fmla="*/ 10 w 13"/>
                <a:gd name="T3" fmla="*/ 0 h 15"/>
                <a:gd name="T4" fmla="*/ 0 w 13"/>
                <a:gd name="T5" fmla="*/ 12 h 15"/>
                <a:gd name="T6" fmla="*/ 9 w 13"/>
                <a:gd name="T7" fmla="*/ 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5">
                  <a:moveTo>
                    <a:pt x="12" y="1"/>
                  </a:moveTo>
                  <a:cubicBezTo>
                    <a:pt x="12" y="0"/>
                    <a:pt x="13" y="0"/>
                    <a:pt x="13" y="0"/>
                  </a:cubicBezTo>
                  <a:cubicBezTo>
                    <a:pt x="7" y="4"/>
                    <a:pt x="1" y="8"/>
                    <a:pt x="0" y="15"/>
                  </a:cubicBezTo>
                  <a:cubicBezTo>
                    <a:pt x="4" y="10"/>
                    <a:pt x="8" y="6"/>
                    <a:pt x="1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4" name="Freeform 442">
              <a:extLst>
                <a:ext uri="{FF2B5EF4-FFF2-40B4-BE49-F238E27FC236}">
                  <a16:creationId xmlns:a16="http://schemas.microsoft.com/office/drawing/2014/main" id="{CC714FDF-6DF0-4FB7-B234-46EA02F77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2890"/>
              <a:ext cx="9" cy="13"/>
            </a:xfrm>
            <a:custGeom>
              <a:avLst/>
              <a:gdLst>
                <a:gd name="T0" fmla="*/ 7 w 10"/>
                <a:gd name="T1" fmla="*/ 3 h 14"/>
                <a:gd name="T2" fmla="*/ 0 w 10"/>
                <a:gd name="T3" fmla="*/ 11 h 14"/>
                <a:gd name="T4" fmla="*/ 3 w 10"/>
                <a:gd name="T5" fmla="*/ 8 h 14"/>
                <a:gd name="T6" fmla="*/ 7 w 10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10" y="3"/>
                  </a:moveTo>
                  <a:cubicBezTo>
                    <a:pt x="9" y="0"/>
                    <a:pt x="0" y="11"/>
                    <a:pt x="0" y="14"/>
                  </a:cubicBezTo>
                  <a:cubicBezTo>
                    <a:pt x="2" y="14"/>
                    <a:pt x="2" y="13"/>
                    <a:pt x="3" y="11"/>
                  </a:cubicBezTo>
                  <a:cubicBezTo>
                    <a:pt x="5" y="8"/>
                    <a:pt x="8" y="4"/>
                    <a:pt x="10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5" name="Freeform 443">
              <a:extLst>
                <a:ext uri="{FF2B5EF4-FFF2-40B4-BE49-F238E27FC236}">
                  <a16:creationId xmlns:a16="http://schemas.microsoft.com/office/drawing/2014/main" id="{82CEFE02-D2E6-4669-AE86-92CA5D6D2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2897"/>
              <a:ext cx="13" cy="16"/>
            </a:xfrm>
            <a:custGeom>
              <a:avLst/>
              <a:gdLst>
                <a:gd name="T0" fmla="*/ 12 w 13"/>
                <a:gd name="T1" fmla="*/ 1 h 16"/>
                <a:gd name="T2" fmla="*/ 13 w 13"/>
                <a:gd name="T3" fmla="*/ 0 h 16"/>
                <a:gd name="T4" fmla="*/ 0 w 13"/>
                <a:gd name="T5" fmla="*/ 15 h 16"/>
                <a:gd name="T6" fmla="*/ 13 w 13"/>
                <a:gd name="T7" fmla="*/ 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6">
                  <a:moveTo>
                    <a:pt x="12" y="1"/>
                  </a:moveTo>
                  <a:cubicBezTo>
                    <a:pt x="13" y="1"/>
                    <a:pt x="13" y="1"/>
                    <a:pt x="13" y="0"/>
                  </a:cubicBezTo>
                  <a:cubicBezTo>
                    <a:pt x="8" y="1"/>
                    <a:pt x="1" y="10"/>
                    <a:pt x="0" y="15"/>
                  </a:cubicBezTo>
                  <a:cubicBezTo>
                    <a:pt x="6" y="16"/>
                    <a:pt x="8" y="4"/>
                    <a:pt x="13" y="3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6" name="Freeform 444">
              <a:extLst>
                <a:ext uri="{FF2B5EF4-FFF2-40B4-BE49-F238E27FC236}">
                  <a16:creationId xmlns:a16="http://schemas.microsoft.com/office/drawing/2014/main" id="{7AE0BD24-EFD5-47E5-B569-D1D244A4D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2907"/>
              <a:ext cx="11" cy="14"/>
            </a:xfrm>
            <a:custGeom>
              <a:avLst/>
              <a:gdLst>
                <a:gd name="T0" fmla="*/ 10 w 11"/>
                <a:gd name="T1" fmla="*/ 2 h 14"/>
                <a:gd name="T2" fmla="*/ 11 w 11"/>
                <a:gd name="T3" fmla="*/ 0 h 14"/>
                <a:gd name="T4" fmla="*/ 2 w 11"/>
                <a:gd name="T5" fmla="*/ 14 h 14"/>
                <a:gd name="T6" fmla="*/ 11 w 11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4">
                  <a:moveTo>
                    <a:pt x="10" y="2"/>
                  </a:moveTo>
                  <a:cubicBezTo>
                    <a:pt x="11" y="1"/>
                    <a:pt x="11" y="1"/>
                    <a:pt x="11" y="0"/>
                  </a:cubicBezTo>
                  <a:cubicBezTo>
                    <a:pt x="7" y="1"/>
                    <a:pt x="0" y="10"/>
                    <a:pt x="2" y="14"/>
                  </a:cubicBezTo>
                  <a:cubicBezTo>
                    <a:pt x="7" y="13"/>
                    <a:pt x="9" y="4"/>
                    <a:pt x="11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7" name="Freeform 445">
              <a:extLst>
                <a:ext uri="{FF2B5EF4-FFF2-40B4-BE49-F238E27FC236}">
                  <a16:creationId xmlns:a16="http://schemas.microsoft.com/office/drawing/2014/main" id="{F7739AA7-3688-4D3D-9789-304B63FF7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912"/>
              <a:ext cx="12" cy="15"/>
            </a:xfrm>
            <a:custGeom>
              <a:avLst/>
              <a:gdLst>
                <a:gd name="T0" fmla="*/ 10 w 13"/>
                <a:gd name="T1" fmla="*/ 1 h 16"/>
                <a:gd name="T2" fmla="*/ 10 w 13"/>
                <a:gd name="T3" fmla="*/ 0 h 16"/>
                <a:gd name="T4" fmla="*/ 2 w 13"/>
                <a:gd name="T5" fmla="*/ 13 h 16"/>
                <a:gd name="T6" fmla="*/ 10 w 13"/>
                <a:gd name="T7" fmla="*/ 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6">
                  <a:moveTo>
                    <a:pt x="13" y="1"/>
                  </a:moveTo>
                  <a:cubicBezTo>
                    <a:pt x="13" y="1"/>
                    <a:pt x="13" y="1"/>
                    <a:pt x="13" y="0"/>
                  </a:cubicBezTo>
                  <a:cubicBezTo>
                    <a:pt x="9" y="1"/>
                    <a:pt x="0" y="11"/>
                    <a:pt x="2" y="16"/>
                  </a:cubicBezTo>
                  <a:cubicBezTo>
                    <a:pt x="7" y="15"/>
                    <a:pt x="9" y="5"/>
                    <a:pt x="13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8" name="Freeform 446">
              <a:extLst>
                <a:ext uri="{FF2B5EF4-FFF2-40B4-BE49-F238E27FC236}">
                  <a16:creationId xmlns:a16="http://schemas.microsoft.com/office/drawing/2014/main" id="{977CF2B8-9F45-443D-9B96-1DE7409DC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2920"/>
              <a:ext cx="12" cy="16"/>
            </a:xfrm>
            <a:custGeom>
              <a:avLst/>
              <a:gdLst>
                <a:gd name="T0" fmla="*/ 11 w 12"/>
                <a:gd name="T1" fmla="*/ 2 h 17"/>
                <a:gd name="T2" fmla="*/ 12 w 12"/>
                <a:gd name="T3" fmla="*/ 0 h 17"/>
                <a:gd name="T4" fmla="*/ 1 w 12"/>
                <a:gd name="T5" fmla="*/ 12 h 17"/>
                <a:gd name="T6" fmla="*/ 10 w 12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11" y="2"/>
                  </a:moveTo>
                  <a:cubicBezTo>
                    <a:pt x="12" y="2"/>
                    <a:pt x="12" y="1"/>
                    <a:pt x="12" y="0"/>
                  </a:cubicBezTo>
                  <a:cubicBezTo>
                    <a:pt x="6" y="0"/>
                    <a:pt x="0" y="10"/>
                    <a:pt x="1" y="15"/>
                  </a:cubicBezTo>
                  <a:cubicBezTo>
                    <a:pt x="7" y="17"/>
                    <a:pt x="9" y="4"/>
                    <a:pt x="1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9" name="Freeform 447">
              <a:extLst>
                <a:ext uri="{FF2B5EF4-FFF2-40B4-BE49-F238E27FC236}">
                  <a16:creationId xmlns:a16="http://schemas.microsoft.com/office/drawing/2014/main" id="{E3BE6D39-BD86-4DA3-94F3-E0F8A717D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2925"/>
              <a:ext cx="11" cy="17"/>
            </a:xfrm>
            <a:custGeom>
              <a:avLst/>
              <a:gdLst>
                <a:gd name="T0" fmla="*/ 7 w 12"/>
                <a:gd name="T1" fmla="*/ 2 h 17"/>
                <a:gd name="T2" fmla="*/ 8 w 12"/>
                <a:gd name="T3" fmla="*/ 0 h 17"/>
                <a:gd name="T4" fmla="*/ 2 w 12"/>
                <a:gd name="T5" fmla="*/ 17 h 17"/>
                <a:gd name="T6" fmla="*/ 9 w 12"/>
                <a:gd name="T7" fmla="*/ 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10" y="2"/>
                  </a:moveTo>
                  <a:cubicBezTo>
                    <a:pt x="11" y="2"/>
                    <a:pt x="11" y="1"/>
                    <a:pt x="11" y="0"/>
                  </a:cubicBezTo>
                  <a:cubicBezTo>
                    <a:pt x="7" y="4"/>
                    <a:pt x="0" y="12"/>
                    <a:pt x="2" y="17"/>
                  </a:cubicBezTo>
                  <a:cubicBezTo>
                    <a:pt x="6" y="16"/>
                    <a:pt x="12" y="5"/>
                    <a:pt x="1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0" name="Freeform 448">
              <a:extLst>
                <a:ext uri="{FF2B5EF4-FFF2-40B4-BE49-F238E27FC236}">
                  <a16:creationId xmlns:a16="http://schemas.microsoft.com/office/drawing/2014/main" id="{B55B7F7B-92F7-4A0D-8372-AA9C9BF8A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2929"/>
              <a:ext cx="14" cy="19"/>
            </a:xfrm>
            <a:custGeom>
              <a:avLst/>
              <a:gdLst>
                <a:gd name="T0" fmla="*/ 13 w 14"/>
                <a:gd name="T1" fmla="*/ 2 h 20"/>
                <a:gd name="T2" fmla="*/ 3 w 14"/>
                <a:gd name="T3" fmla="*/ 16 h 20"/>
                <a:gd name="T4" fmla="*/ 14 w 14"/>
                <a:gd name="T5" fmla="*/ 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13" y="2"/>
                  </a:moveTo>
                  <a:cubicBezTo>
                    <a:pt x="9" y="0"/>
                    <a:pt x="0" y="17"/>
                    <a:pt x="3" y="19"/>
                  </a:cubicBezTo>
                  <a:cubicBezTo>
                    <a:pt x="6" y="20"/>
                    <a:pt x="12" y="4"/>
                    <a:pt x="14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1" name="Freeform 449">
              <a:extLst>
                <a:ext uri="{FF2B5EF4-FFF2-40B4-BE49-F238E27FC236}">
                  <a16:creationId xmlns:a16="http://schemas.microsoft.com/office/drawing/2014/main" id="{FB09CA84-AAA9-445E-9352-82ABC31E3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2938"/>
              <a:ext cx="9" cy="16"/>
            </a:xfrm>
            <a:custGeom>
              <a:avLst/>
              <a:gdLst>
                <a:gd name="T0" fmla="*/ 6 w 10"/>
                <a:gd name="T1" fmla="*/ 2 h 17"/>
                <a:gd name="T2" fmla="*/ 5 w 10"/>
                <a:gd name="T3" fmla="*/ 4 h 17"/>
                <a:gd name="T4" fmla="*/ 2 w 10"/>
                <a:gd name="T5" fmla="*/ 14 h 17"/>
                <a:gd name="T6" fmla="*/ 7 w 10"/>
                <a:gd name="T7" fmla="*/ 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7">
                  <a:moveTo>
                    <a:pt x="9" y="2"/>
                  </a:moveTo>
                  <a:cubicBezTo>
                    <a:pt x="9" y="0"/>
                    <a:pt x="8" y="2"/>
                    <a:pt x="7" y="4"/>
                  </a:cubicBezTo>
                  <a:cubicBezTo>
                    <a:pt x="4" y="7"/>
                    <a:pt x="0" y="13"/>
                    <a:pt x="2" y="17"/>
                  </a:cubicBezTo>
                  <a:cubicBezTo>
                    <a:pt x="7" y="14"/>
                    <a:pt x="9" y="6"/>
                    <a:pt x="10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2" name="Freeform 450">
              <a:extLst>
                <a:ext uri="{FF2B5EF4-FFF2-40B4-BE49-F238E27FC236}">
                  <a16:creationId xmlns:a16="http://schemas.microsoft.com/office/drawing/2014/main" id="{9620844B-9F8A-4871-94B9-B58B07EA8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944"/>
              <a:ext cx="12" cy="18"/>
            </a:xfrm>
            <a:custGeom>
              <a:avLst/>
              <a:gdLst>
                <a:gd name="T0" fmla="*/ 10 w 12"/>
                <a:gd name="T1" fmla="*/ 2 h 19"/>
                <a:gd name="T2" fmla="*/ 11 w 12"/>
                <a:gd name="T3" fmla="*/ 0 h 19"/>
                <a:gd name="T4" fmla="*/ 2 w 12"/>
                <a:gd name="T5" fmla="*/ 16 h 19"/>
                <a:gd name="T6" fmla="*/ 12 w 12"/>
                <a:gd name="T7" fmla="*/ 1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9">
                  <a:moveTo>
                    <a:pt x="10" y="2"/>
                  </a:moveTo>
                  <a:cubicBezTo>
                    <a:pt x="11" y="1"/>
                    <a:pt x="11" y="1"/>
                    <a:pt x="11" y="0"/>
                  </a:cubicBezTo>
                  <a:cubicBezTo>
                    <a:pt x="4" y="0"/>
                    <a:pt x="0" y="14"/>
                    <a:pt x="2" y="19"/>
                  </a:cubicBezTo>
                  <a:cubicBezTo>
                    <a:pt x="6" y="18"/>
                    <a:pt x="11" y="5"/>
                    <a:pt x="1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3" name="Freeform 451">
              <a:extLst>
                <a:ext uri="{FF2B5EF4-FFF2-40B4-BE49-F238E27FC236}">
                  <a16:creationId xmlns:a16="http://schemas.microsoft.com/office/drawing/2014/main" id="{4225BD6F-5E64-4519-8D5A-BECC0371D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2949"/>
              <a:ext cx="11" cy="19"/>
            </a:xfrm>
            <a:custGeom>
              <a:avLst/>
              <a:gdLst>
                <a:gd name="T0" fmla="*/ 9 w 11"/>
                <a:gd name="T1" fmla="*/ 4 h 19"/>
                <a:gd name="T2" fmla="*/ 11 w 11"/>
                <a:gd name="T3" fmla="*/ 1 h 19"/>
                <a:gd name="T4" fmla="*/ 2 w 11"/>
                <a:gd name="T5" fmla="*/ 19 h 19"/>
                <a:gd name="T6" fmla="*/ 10 w 11"/>
                <a:gd name="T7" fmla="*/ 0 h 19"/>
                <a:gd name="T8" fmla="*/ 9 w 11"/>
                <a:gd name="T9" fmla="*/ 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9">
                  <a:moveTo>
                    <a:pt x="9" y="4"/>
                  </a:moveTo>
                  <a:cubicBezTo>
                    <a:pt x="10" y="3"/>
                    <a:pt x="11" y="2"/>
                    <a:pt x="11" y="1"/>
                  </a:cubicBezTo>
                  <a:cubicBezTo>
                    <a:pt x="5" y="2"/>
                    <a:pt x="0" y="14"/>
                    <a:pt x="2" y="19"/>
                  </a:cubicBezTo>
                  <a:cubicBezTo>
                    <a:pt x="8" y="18"/>
                    <a:pt x="10" y="5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4" name="Freeform 452">
              <a:extLst>
                <a:ext uri="{FF2B5EF4-FFF2-40B4-BE49-F238E27FC236}">
                  <a16:creationId xmlns:a16="http://schemas.microsoft.com/office/drawing/2014/main" id="{6A6B2377-7CE3-46BC-B5BC-C6B938F87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2956"/>
              <a:ext cx="12" cy="17"/>
            </a:xfrm>
            <a:custGeom>
              <a:avLst/>
              <a:gdLst>
                <a:gd name="T0" fmla="*/ 10 w 12"/>
                <a:gd name="T1" fmla="*/ 0 h 18"/>
                <a:gd name="T2" fmla="*/ 2 w 12"/>
                <a:gd name="T3" fmla="*/ 15 h 18"/>
                <a:gd name="T4" fmla="*/ 12 w 1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6" y="2"/>
                    <a:pt x="0" y="14"/>
                    <a:pt x="2" y="18"/>
                  </a:cubicBezTo>
                  <a:cubicBezTo>
                    <a:pt x="8" y="17"/>
                    <a:pt x="12" y="5"/>
                    <a:pt x="12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5" name="Freeform 453">
              <a:extLst>
                <a:ext uri="{FF2B5EF4-FFF2-40B4-BE49-F238E27FC236}">
                  <a16:creationId xmlns:a16="http://schemas.microsoft.com/office/drawing/2014/main" id="{01A1CC57-A5AC-4FD7-BF00-9905FF106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2963"/>
              <a:ext cx="9" cy="16"/>
            </a:xfrm>
            <a:custGeom>
              <a:avLst/>
              <a:gdLst>
                <a:gd name="T0" fmla="*/ 5 w 10"/>
                <a:gd name="T1" fmla="*/ 1 h 17"/>
                <a:gd name="T2" fmla="*/ 5 w 10"/>
                <a:gd name="T3" fmla="*/ 0 h 17"/>
                <a:gd name="T4" fmla="*/ 0 w 10"/>
                <a:gd name="T5" fmla="*/ 14 h 17"/>
                <a:gd name="T6" fmla="*/ 7 w 10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7">
                  <a:moveTo>
                    <a:pt x="8" y="1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4"/>
                    <a:pt x="0" y="11"/>
                    <a:pt x="0" y="17"/>
                  </a:cubicBezTo>
                  <a:cubicBezTo>
                    <a:pt x="5" y="17"/>
                    <a:pt x="10" y="4"/>
                    <a:pt x="1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6" name="Freeform 454">
              <a:extLst>
                <a:ext uri="{FF2B5EF4-FFF2-40B4-BE49-F238E27FC236}">
                  <a16:creationId xmlns:a16="http://schemas.microsoft.com/office/drawing/2014/main" id="{FAC23006-37F2-4EE2-AB6D-1A483B1CF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2968"/>
              <a:ext cx="10" cy="18"/>
            </a:xfrm>
            <a:custGeom>
              <a:avLst/>
              <a:gdLst>
                <a:gd name="T0" fmla="*/ 7 w 11"/>
                <a:gd name="T1" fmla="*/ 0 h 18"/>
                <a:gd name="T2" fmla="*/ 7 w 11"/>
                <a:gd name="T3" fmla="*/ 0 h 18"/>
                <a:gd name="T4" fmla="*/ 3 w 11"/>
                <a:gd name="T5" fmla="*/ 18 h 18"/>
                <a:gd name="T6" fmla="*/ 8 w 11"/>
                <a:gd name="T7" fmla="*/ 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8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0" y="13"/>
                    <a:pt x="3" y="18"/>
                  </a:cubicBezTo>
                  <a:cubicBezTo>
                    <a:pt x="7" y="17"/>
                    <a:pt x="10" y="5"/>
                    <a:pt x="11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7" name="Freeform 455">
              <a:extLst>
                <a:ext uri="{FF2B5EF4-FFF2-40B4-BE49-F238E27FC236}">
                  <a16:creationId xmlns:a16="http://schemas.microsoft.com/office/drawing/2014/main" id="{5E950864-0644-46C1-BB54-0D25A4680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972"/>
              <a:ext cx="14" cy="18"/>
            </a:xfrm>
            <a:custGeom>
              <a:avLst/>
              <a:gdLst>
                <a:gd name="T0" fmla="*/ 13 w 14"/>
                <a:gd name="T1" fmla="*/ 1 h 18"/>
                <a:gd name="T2" fmla="*/ 13 w 14"/>
                <a:gd name="T3" fmla="*/ 0 h 18"/>
                <a:gd name="T4" fmla="*/ 1 w 14"/>
                <a:gd name="T5" fmla="*/ 18 h 18"/>
                <a:gd name="T6" fmla="*/ 14 w 14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13" y="1"/>
                  </a:moveTo>
                  <a:cubicBezTo>
                    <a:pt x="13" y="1"/>
                    <a:pt x="14" y="1"/>
                    <a:pt x="13" y="0"/>
                  </a:cubicBezTo>
                  <a:cubicBezTo>
                    <a:pt x="7" y="2"/>
                    <a:pt x="0" y="13"/>
                    <a:pt x="1" y="18"/>
                  </a:cubicBezTo>
                  <a:cubicBezTo>
                    <a:pt x="5" y="18"/>
                    <a:pt x="12" y="2"/>
                    <a:pt x="14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8" name="Freeform 456">
              <a:extLst>
                <a:ext uri="{FF2B5EF4-FFF2-40B4-BE49-F238E27FC236}">
                  <a16:creationId xmlns:a16="http://schemas.microsoft.com/office/drawing/2014/main" id="{1A8E9905-76CB-41A4-83F5-16931C6BD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2978"/>
              <a:ext cx="18" cy="22"/>
            </a:xfrm>
            <a:custGeom>
              <a:avLst/>
              <a:gdLst>
                <a:gd name="T0" fmla="*/ 14 w 19"/>
                <a:gd name="T1" fmla="*/ 2 h 23"/>
                <a:gd name="T2" fmla="*/ 9 w 19"/>
                <a:gd name="T3" fmla="*/ 7 h 23"/>
                <a:gd name="T4" fmla="*/ 1 w 19"/>
                <a:gd name="T5" fmla="*/ 20 h 23"/>
                <a:gd name="T6" fmla="*/ 9 w 19"/>
                <a:gd name="T7" fmla="*/ 11 h 23"/>
                <a:gd name="T8" fmla="*/ 16 w 19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3">
                  <a:moveTo>
                    <a:pt x="17" y="2"/>
                  </a:moveTo>
                  <a:cubicBezTo>
                    <a:pt x="17" y="0"/>
                    <a:pt x="12" y="5"/>
                    <a:pt x="11" y="7"/>
                  </a:cubicBezTo>
                  <a:cubicBezTo>
                    <a:pt x="7" y="10"/>
                    <a:pt x="0" y="17"/>
                    <a:pt x="1" y="23"/>
                  </a:cubicBezTo>
                  <a:cubicBezTo>
                    <a:pt x="5" y="23"/>
                    <a:pt x="9" y="15"/>
                    <a:pt x="11" y="12"/>
                  </a:cubicBezTo>
                  <a:cubicBezTo>
                    <a:pt x="13" y="9"/>
                    <a:pt x="18" y="5"/>
                    <a:pt x="19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9" name="Freeform 457">
              <a:extLst>
                <a:ext uri="{FF2B5EF4-FFF2-40B4-BE49-F238E27FC236}">
                  <a16:creationId xmlns:a16="http://schemas.microsoft.com/office/drawing/2014/main" id="{85876E35-5A82-4F45-84EB-ED5C1B548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2991"/>
              <a:ext cx="24" cy="19"/>
            </a:xfrm>
            <a:custGeom>
              <a:avLst/>
              <a:gdLst>
                <a:gd name="T0" fmla="*/ 22 w 24"/>
                <a:gd name="T1" fmla="*/ 1 h 20"/>
                <a:gd name="T2" fmla="*/ 21 w 24"/>
                <a:gd name="T3" fmla="*/ 0 h 20"/>
                <a:gd name="T4" fmla="*/ 4 w 24"/>
                <a:gd name="T5" fmla="*/ 17 h 20"/>
                <a:gd name="T6" fmla="*/ 16 w 24"/>
                <a:gd name="T7" fmla="*/ 10 h 20"/>
                <a:gd name="T8" fmla="*/ 24 w 24"/>
                <a:gd name="T9" fmla="*/ 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2" y="1"/>
                  </a:moveTo>
                  <a:cubicBezTo>
                    <a:pt x="21" y="1"/>
                    <a:pt x="22" y="0"/>
                    <a:pt x="21" y="0"/>
                  </a:cubicBezTo>
                  <a:cubicBezTo>
                    <a:pt x="16" y="3"/>
                    <a:pt x="0" y="12"/>
                    <a:pt x="4" y="20"/>
                  </a:cubicBezTo>
                  <a:cubicBezTo>
                    <a:pt x="8" y="20"/>
                    <a:pt x="13" y="13"/>
                    <a:pt x="16" y="10"/>
                  </a:cubicBezTo>
                  <a:cubicBezTo>
                    <a:pt x="20" y="7"/>
                    <a:pt x="22" y="5"/>
                    <a:pt x="24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0" name="Freeform 458">
              <a:extLst>
                <a:ext uri="{FF2B5EF4-FFF2-40B4-BE49-F238E27FC236}">
                  <a16:creationId xmlns:a16="http://schemas.microsoft.com/office/drawing/2014/main" id="{4D93F38B-B116-4B2E-AB3A-6947DDA95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3003"/>
              <a:ext cx="29" cy="15"/>
            </a:xfrm>
            <a:custGeom>
              <a:avLst/>
              <a:gdLst>
                <a:gd name="T0" fmla="*/ 24 w 30"/>
                <a:gd name="T1" fmla="*/ 0 h 16"/>
                <a:gd name="T2" fmla="*/ 0 w 30"/>
                <a:gd name="T3" fmla="*/ 13 h 16"/>
                <a:gd name="T4" fmla="*/ 7 w 30"/>
                <a:gd name="T5" fmla="*/ 11 h 16"/>
                <a:gd name="T6" fmla="*/ 21 w 30"/>
                <a:gd name="T7" fmla="*/ 5 h 16"/>
                <a:gd name="T8" fmla="*/ 27 w 30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6">
                  <a:moveTo>
                    <a:pt x="27" y="0"/>
                  </a:moveTo>
                  <a:cubicBezTo>
                    <a:pt x="20" y="3"/>
                    <a:pt x="9" y="10"/>
                    <a:pt x="0" y="16"/>
                  </a:cubicBezTo>
                  <a:cubicBezTo>
                    <a:pt x="3" y="16"/>
                    <a:pt x="5" y="15"/>
                    <a:pt x="7" y="14"/>
                  </a:cubicBezTo>
                  <a:cubicBezTo>
                    <a:pt x="13" y="11"/>
                    <a:pt x="19" y="9"/>
                    <a:pt x="24" y="5"/>
                  </a:cubicBezTo>
                  <a:cubicBezTo>
                    <a:pt x="26" y="4"/>
                    <a:pt x="28" y="3"/>
                    <a:pt x="30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1" name="Freeform 459">
              <a:extLst>
                <a:ext uri="{FF2B5EF4-FFF2-40B4-BE49-F238E27FC236}">
                  <a16:creationId xmlns:a16="http://schemas.microsoft.com/office/drawing/2014/main" id="{5B41C4AC-8150-4FDF-ACD9-6899A4962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3017"/>
              <a:ext cx="23" cy="14"/>
            </a:xfrm>
            <a:custGeom>
              <a:avLst/>
              <a:gdLst>
                <a:gd name="T0" fmla="*/ 2 w 24"/>
                <a:gd name="T1" fmla="*/ 11 h 14"/>
                <a:gd name="T2" fmla="*/ 0 w 24"/>
                <a:gd name="T3" fmla="*/ 11 h 14"/>
                <a:gd name="T4" fmla="*/ 21 w 24"/>
                <a:gd name="T5" fmla="*/ 2 h 14"/>
                <a:gd name="T6" fmla="*/ 2 w 24"/>
                <a:gd name="T7" fmla="*/ 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4">
                  <a:moveTo>
                    <a:pt x="2" y="11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10" y="14"/>
                    <a:pt x="19" y="8"/>
                    <a:pt x="24" y="2"/>
                  </a:cubicBezTo>
                  <a:cubicBezTo>
                    <a:pt x="19" y="0"/>
                    <a:pt x="6" y="6"/>
                    <a:pt x="2" y="9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2" name="Freeform 460">
              <a:extLst>
                <a:ext uri="{FF2B5EF4-FFF2-40B4-BE49-F238E27FC236}">
                  <a16:creationId xmlns:a16="http://schemas.microsoft.com/office/drawing/2014/main" id="{FFC7C728-43F6-46DF-8661-C775374C3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3033"/>
              <a:ext cx="24" cy="9"/>
            </a:xfrm>
            <a:custGeom>
              <a:avLst/>
              <a:gdLst>
                <a:gd name="T0" fmla="*/ 1 w 25"/>
                <a:gd name="T1" fmla="*/ 7 h 10"/>
                <a:gd name="T2" fmla="*/ 0 w 25"/>
                <a:gd name="T3" fmla="*/ 5 h 10"/>
                <a:gd name="T4" fmla="*/ 22 w 25"/>
                <a:gd name="T5" fmla="*/ 4 h 10"/>
                <a:gd name="T6" fmla="*/ 3 w 25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0">
                  <a:moveTo>
                    <a:pt x="1" y="10"/>
                  </a:moveTo>
                  <a:cubicBezTo>
                    <a:pt x="0" y="9"/>
                    <a:pt x="0" y="9"/>
                    <a:pt x="0" y="8"/>
                  </a:cubicBezTo>
                  <a:cubicBezTo>
                    <a:pt x="8" y="10"/>
                    <a:pt x="19" y="9"/>
                    <a:pt x="25" y="4"/>
                  </a:cubicBezTo>
                  <a:cubicBezTo>
                    <a:pt x="25" y="0"/>
                    <a:pt x="4" y="5"/>
                    <a:pt x="3" y="7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3" name="Freeform 461">
              <a:extLst>
                <a:ext uri="{FF2B5EF4-FFF2-40B4-BE49-F238E27FC236}">
                  <a16:creationId xmlns:a16="http://schemas.microsoft.com/office/drawing/2014/main" id="{DF0670AB-E2C5-459A-A696-3927979DD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3045"/>
              <a:ext cx="23" cy="9"/>
            </a:xfrm>
            <a:custGeom>
              <a:avLst/>
              <a:gdLst>
                <a:gd name="T0" fmla="*/ 0 w 24"/>
                <a:gd name="T1" fmla="*/ 8 h 9"/>
                <a:gd name="T2" fmla="*/ 21 w 24"/>
                <a:gd name="T3" fmla="*/ 4 h 9"/>
                <a:gd name="T4" fmla="*/ 5 w 24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9">
                  <a:moveTo>
                    <a:pt x="0" y="8"/>
                  </a:moveTo>
                  <a:cubicBezTo>
                    <a:pt x="5" y="5"/>
                    <a:pt x="18" y="0"/>
                    <a:pt x="24" y="4"/>
                  </a:cubicBezTo>
                  <a:cubicBezTo>
                    <a:pt x="22" y="7"/>
                    <a:pt x="7" y="9"/>
                    <a:pt x="5" y="6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4" name="Freeform 462">
              <a:extLst>
                <a:ext uri="{FF2B5EF4-FFF2-40B4-BE49-F238E27FC236}">
                  <a16:creationId xmlns:a16="http://schemas.microsoft.com/office/drawing/2014/main" id="{114F8184-3A6C-405D-86FA-A48FB3D9F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3061"/>
              <a:ext cx="23" cy="8"/>
            </a:xfrm>
            <a:custGeom>
              <a:avLst/>
              <a:gdLst>
                <a:gd name="T0" fmla="*/ 2 w 24"/>
                <a:gd name="T1" fmla="*/ 4 h 9"/>
                <a:gd name="T2" fmla="*/ 7 w 24"/>
                <a:gd name="T3" fmla="*/ 3 h 9"/>
                <a:gd name="T4" fmla="*/ 21 w 24"/>
                <a:gd name="T5" fmla="*/ 3 h 9"/>
                <a:gd name="T6" fmla="*/ 2 w 24"/>
                <a:gd name="T7" fmla="*/ 4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9">
                  <a:moveTo>
                    <a:pt x="2" y="6"/>
                  </a:moveTo>
                  <a:cubicBezTo>
                    <a:pt x="0" y="5"/>
                    <a:pt x="6" y="3"/>
                    <a:pt x="7" y="3"/>
                  </a:cubicBezTo>
                  <a:cubicBezTo>
                    <a:pt x="12" y="1"/>
                    <a:pt x="21" y="0"/>
                    <a:pt x="24" y="3"/>
                  </a:cubicBezTo>
                  <a:cubicBezTo>
                    <a:pt x="21" y="7"/>
                    <a:pt x="6" y="9"/>
                    <a:pt x="2" y="6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5" name="Freeform 463">
              <a:extLst>
                <a:ext uri="{FF2B5EF4-FFF2-40B4-BE49-F238E27FC236}">
                  <a16:creationId xmlns:a16="http://schemas.microsoft.com/office/drawing/2014/main" id="{064E133D-5143-49BC-AE1D-D707A31CE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3075"/>
              <a:ext cx="21" cy="7"/>
            </a:xfrm>
            <a:custGeom>
              <a:avLst/>
              <a:gdLst>
                <a:gd name="T0" fmla="*/ 19 w 22"/>
                <a:gd name="T1" fmla="*/ 1 h 7"/>
                <a:gd name="T2" fmla="*/ 0 w 22"/>
                <a:gd name="T3" fmla="*/ 7 h 7"/>
                <a:gd name="T4" fmla="*/ 18 w 22"/>
                <a:gd name="T5" fmla="*/ 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7">
                  <a:moveTo>
                    <a:pt x="22" y="1"/>
                  </a:moveTo>
                  <a:cubicBezTo>
                    <a:pt x="15" y="0"/>
                    <a:pt x="4" y="2"/>
                    <a:pt x="0" y="7"/>
                  </a:cubicBezTo>
                  <a:cubicBezTo>
                    <a:pt x="7" y="7"/>
                    <a:pt x="14" y="2"/>
                    <a:pt x="21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6" name="Freeform 464">
              <a:extLst>
                <a:ext uri="{FF2B5EF4-FFF2-40B4-BE49-F238E27FC236}">
                  <a16:creationId xmlns:a16="http://schemas.microsoft.com/office/drawing/2014/main" id="{D54857ED-6B64-423C-9006-1B43308D0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3084"/>
              <a:ext cx="19" cy="10"/>
            </a:xfrm>
            <a:custGeom>
              <a:avLst/>
              <a:gdLst>
                <a:gd name="T0" fmla="*/ 17 w 19"/>
                <a:gd name="T1" fmla="*/ 5 h 11"/>
                <a:gd name="T2" fmla="*/ 0 w 19"/>
                <a:gd name="T3" fmla="*/ 5 h 11"/>
                <a:gd name="T4" fmla="*/ 19 w 19"/>
                <a:gd name="T5" fmla="*/ 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1">
                  <a:moveTo>
                    <a:pt x="17" y="6"/>
                  </a:moveTo>
                  <a:cubicBezTo>
                    <a:pt x="15" y="0"/>
                    <a:pt x="3" y="5"/>
                    <a:pt x="0" y="7"/>
                  </a:cubicBezTo>
                  <a:cubicBezTo>
                    <a:pt x="3" y="11"/>
                    <a:pt x="14" y="6"/>
                    <a:pt x="19" y="6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7" name="Freeform 465">
              <a:extLst>
                <a:ext uri="{FF2B5EF4-FFF2-40B4-BE49-F238E27FC236}">
                  <a16:creationId xmlns:a16="http://schemas.microsoft.com/office/drawing/2014/main" id="{16456748-DD4B-4C33-9853-62176D1DA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3098"/>
              <a:ext cx="21" cy="12"/>
            </a:xfrm>
            <a:custGeom>
              <a:avLst/>
              <a:gdLst>
                <a:gd name="T0" fmla="*/ 20 w 21"/>
                <a:gd name="T1" fmla="*/ 4 h 12"/>
                <a:gd name="T2" fmla="*/ 0 w 21"/>
                <a:gd name="T3" fmla="*/ 5 h 12"/>
                <a:gd name="T4" fmla="*/ 21 w 21"/>
                <a:gd name="T5" fmla="*/ 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2">
                  <a:moveTo>
                    <a:pt x="20" y="4"/>
                  </a:moveTo>
                  <a:cubicBezTo>
                    <a:pt x="16" y="0"/>
                    <a:pt x="4" y="3"/>
                    <a:pt x="0" y="5"/>
                  </a:cubicBezTo>
                  <a:cubicBezTo>
                    <a:pt x="2" y="12"/>
                    <a:pt x="16" y="6"/>
                    <a:pt x="21" y="5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8" name="Freeform 466">
              <a:extLst>
                <a:ext uri="{FF2B5EF4-FFF2-40B4-BE49-F238E27FC236}">
                  <a16:creationId xmlns:a16="http://schemas.microsoft.com/office/drawing/2014/main" id="{D34749E5-480D-4478-A56E-CC6D7C967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3115"/>
              <a:ext cx="20" cy="13"/>
            </a:xfrm>
            <a:custGeom>
              <a:avLst/>
              <a:gdLst>
                <a:gd name="T0" fmla="*/ 14 w 21"/>
                <a:gd name="T1" fmla="*/ 4 h 13"/>
                <a:gd name="T2" fmla="*/ 0 w 21"/>
                <a:gd name="T3" fmla="*/ 6 h 13"/>
                <a:gd name="T4" fmla="*/ 18 w 21"/>
                <a:gd name="T5" fmla="*/ 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17" y="4"/>
                  </a:moveTo>
                  <a:cubicBezTo>
                    <a:pt x="18" y="0"/>
                    <a:pt x="2" y="5"/>
                    <a:pt x="0" y="6"/>
                  </a:cubicBezTo>
                  <a:cubicBezTo>
                    <a:pt x="2" y="13"/>
                    <a:pt x="17" y="6"/>
                    <a:pt x="21" y="6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9" name="Freeform 467">
              <a:extLst>
                <a:ext uri="{FF2B5EF4-FFF2-40B4-BE49-F238E27FC236}">
                  <a16:creationId xmlns:a16="http://schemas.microsoft.com/office/drawing/2014/main" id="{F02796D6-C2F4-47C1-8FE6-1CA9529AF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3128"/>
              <a:ext cx="18" cy="13"/>
            </a:xfrm>
            <a:custGeom>
              <a:avLst/>
              <a:gdLst>
                <a:gd name="T0" fmla="*/ 15 w 19"/>
                <a:gd name="T1" fmla="*/ 4 h 14"/>
                <a:gd name="T2" fmla="*/ 15 w 19"/>
                <a:gd name="T3" fmla="*/ 4 h 14"/>
                <a:gd name="T4" fmla="*/ 3 w 19"/>
                <a:gd name="T5" fmla="*/ 7 h 14"/>
                <a:gd name="T6" fmla="*/ 16 w 19"/>
                <a:gd name="T7" fmla="*/ 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4">
                  <a:moveTo>
                    <a:pt x="18" y="4"/>
                  </a:moveTo>
                  <a:cubicBezTo>
                    <a:pt x="18" y="4"/>
                    <a:pt x="19" y="5"/>
                    <a:pt x="18" y="4"/>
                  </a:cubicBezTo>
                  <a:cubicBezTo>
                    <a:pt x="14" y="0"/>
                    <a:pt x="0" y="6"/>
                    <a:pt x="3" y="10"/>
                  </a:cubicBezTo>
                  <a:cubicBezTo>
                    <a:pt x="6" y="14"/>
                    <a:pt x="16" y="8"/>
                    <a:pt x="19" y="7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0" name="Freeform 468">
              <a:extLst>
                <a:ext uri="{FF2B5EF4-FFF2-40B4-BE49-F238E27FC236}">
                  <a16:creationId xmlns:a16="http://schemas.microsoft.com/office/drawing/2014/main" id="{108E8931-5C38-45B6-9E7D-D5D0404D1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3144"/>
              <a:ext cx="19" cy="8"/>
            </a:xfrm>
            <a:custGeom>
              <a:avLst/>
              <a:gdLst>
                <a:gd name="T0" fmla="*/ 15 w 20"/>
                <a:gd name="T1" fmla="*/ 4 h 8"/>
                <a:gd name="T2" fmla="*/ 15 w 20"/>
                <a:gd name="T3" fmla="*/ 3 h 8"/>
                <a:gd name="T4" fmla="*/ 0 w 20"/>
                <a:gd name="T5" fmla="*/ 5 h 8"/>
                <a:gd name="T6" fmla="*/ 17 w 20"/>
                <a:gd name="T7" fmla="*/ 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8">
                  <a:moveTo>
                    <a:pt x="18" y="4"/>
                  </a:moveTo>
                  <a:cubicBezTo>
                    <a:pt x="18" y="4"/>
                    <a:pt x="18" y="3"/>
                    <a:pt x="18" y="3"/>
                  </a:cubicBezTo>
                  <a:cubicBezTo>
                    <a:pt x="13" y="1"/>
                    <a:pt x="3" y="0"/>
                    <a:pt x="0" y="5"/>
                  </a:cubicBezTo>
                  <a:cubicBezTo>
                    <a:pt x="6" y="8"/>
                    <a:pt x="14" y="4"/>
                    <a:pt x="20" y="4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1" name="Freeform 469">
              <a:extLst>
                <a:ext uri="{FF2B5EF4-FFF2-40B4-BE49-F238E27FC236}">
                  <a16:creationId xmlns:a16="http://schemas.microsoft.com/office/drawing/2014/main" id="{B46CDDB8-493D-4590-9619-04EBB9D6C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3152"/>
              <a:ext cx="15" cy="11"/>
            </a:xfrm>
            <a:custGeom>
              <a:avLst/>
              <a:gdLst>
                <a:gd name="T0" fmla="*/ 13 w 16"/>
                <a:gd name="T1" fmla="*/ 6 h 12"/>
                <a:gd name="T2" fmla="*/ 0 w 16"/>
                <a:gd name="T3" fmla="*/ 9 h 12"/>
                <a:gd name="T4" fmla="*/ 12 w 16"/>
                <a:gd name="T5" fmla="*/ 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16" y="6"/>
                  </a:moveTo>
                  <a:cubicBezTo>
                    <a:pt x="14" y="0"/>
                    <a:pt x="2" y="10"/>
                    <a:pt x="0" y="12"/>
                  </a:cubicBezTo>
                  <a:cubicBezTo>
                    <a:pt x="5" y="10"/>
                    <a:pt x="10" y="9"/>
                    <a:pt x="15" y="7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2" name="Freeform 470">
              <a:extLst>
                <a:ext uri="{FF2B5EF4-FFF2-40B4-BE49-F238E27FC236}">
                  <a16:creationId xmlns:a16="http://schemas.microsoft.com/office/drawing/2014/main" id="{4BD697B8-CEAD-4720-A134-11E467AB5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3167"/>
              <a:ext cx="22" cy="10"/>
            </a:xfrm>
            <a:custGeom>
              <a:avLst/>
              <a:gdLst>
                <a:gd name="T0" fmla="*/ 17 w 23"/>
                <a:gd name="T1" fmla="*/ 4 h 10"/>
                <a:gd name="T2" fmla="*/ 0 w 23"/>
                <a:gd name="T3" fmla="*/ 5 h 10"/>
                <a:gd name="T4" fmla="*/ 20 w 23"/>
                <a:gd name="T5" fmla="*/ 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0">
                  <a:moveTo>
                    <a:pt x="20" y="4"/>
                  </a:moveTo>
                  <a:cubicBezTo>
                    <a:pt x="17" y="0"/>
                    <a:pt x="5" y="3"/>
                    <a:pt x="0" y="5"/>
                  </a:cubicBezTo>
                  <a:cubicBezTo>
                    <a:pt x="4" y="10"/>
                    <a:pt x="18" y="6"/>
                    <a:pt x="23" y="5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3" name="Freeform 471">
              <a:extLst>
                <a:ext uri="{FF2B5EF4-FFF2-40B4-BE49-F238E27FC236}">
                  <a16:creationId xmlns:a16="http://schemas.microsoft.com/office/drawing/2014/main" id="{758F7ACA-2C0F-4727-B602-9C4991A79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" y="3179"/>
              <a:ext cx="25" cy="13"/>
            </a:xfrm>
            <a:custGeom>
              <a:avLst/>
              <a:gdLst>
                <a:gd name="T0" fmla="*/ 22 w 26"/>
                <a:gd name="T1" fmla="*/ 4 h 14"/>
                <a:gd name="T2" fmla="*/ 0 w 26"/>
                <a:gd name="T3" fmla="*/ 7 h 14"/>
                <a:gd name="T4" fmla="*/ 23 w 26"/>
                <a:gd name="T5" fmla="*/ 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4">
                  <a:moveTo>
                    <a:pt x="25" y="4"/>
                  </a:moveTo>
                  <a:cubicBezTo>
                    <a:pt x="24" y="0"/>
                    <a:pt x="3" y="7"/>
                    <a:pt x="0" y="9"/>
                  </a:cubicBezTo>
                  <a:cubicBezTo>
                    <a:pt x="2" y="14"/>
                    <a:pt x="24" y="7"/>
                    <a:pt x="26" y="5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4" name="Freeform 472">
              <a:extLst>
                <a:ext uri="{FF2B5EF4-FFF2-40B4-BE49-F238E27FC236}">
                  <a16:creationId xmlns:a16="http://schemas.microsoft.com/office/drawing/2014/main" id="{1B81F824-5963-48D1-96DA-E0EB9C3E5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3191"/>
              <a:ext cx="19" cy="14"/>
            </a:xfrm>
            <a:custGeom>
              <a:avLst/>
              <a:gdLst>
                <a:gd name="T0" fmla="*/ 17 w 20"/>
                <a:gd name="T1" fmla="*/ 0 h 14"/>
                <a:gd name="T2" fmla="*/ 1 w 20"/>
                <a:gd name="T3" fmla="*/ 12 h 14"/>
                <a:gd name="T4" fmla="*/ 17 w 20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20" y="0"/>
                  </a:moveTo>
                  <a:cubicBezTo>
                    <a:pt x="15" y="1"/>
                    <a:pt x="0" y="5"/>
                    <a:pt x="1" y="12"/>
                  </a:cubicBezTo>
                  <a:cubicBezTo>
                    <a:pt x="5" y="14"/>
                    <a:pt x="17" y="5"/>
                    <a:pt x="20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5" name="Freeform 473">
              <a:extLst>
                <a:ext uri="{FF2B5EF4-FFF2-40B4-BE49-F238E27FC236}">
                  <a16:creationId xmlns:a16="http://schemas.microsoft.com/office/drawing/2014/main" id="{42772967-98D2-48CE-8BA8-8A3E3B525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3199"/>
              <a:ext cx="12" cy="10"/>
            </a:xfrm>
            <a:custGeom>
              <a:avLst/>
              <a:gdLst>
                <a:gd name="T0" fmla="*/ 10 w 13"/>
                <a:gd name="T1" fmla="*/ 0 h 11"/>
                <a:gd name="T2" fmla="*/ 10 w 13"/>
                <a:gd name="T3" fmla="*/ 0 h 11"/>
                <a:gd name="T4" fmla="*/ 0 w 13"/>
                <a:gd name="T5" fmla="*/ 7 h 11"/>
                <a:gd name="T6" fmla="*/ 9 w 13"/>
                <a:gd name="T7" fmla="*/ 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4"/>
                    <a:pt x="3" y="6"/>
                    <a:pt x="0" y="10"/>
                  </a:cubicBezTo>
                  <a:cubicBezTo>
                    <a:pt x="4" y="11"/>
                    <a:pt x="10" y="5"/>
                    <a:pt x="1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6" name="Freeform 474">
              <a:extLst>
                <a:ext uri="{FF2B5EF4-FFF2-40B4-BE49-F238E27FC236}">
                  <a16:creationId xmlns:a16="http://schemas.microsoft.com/office/drawing/2014/main" id="{9D7D1E96-E756-4DC2-AD9E-EEB017AEC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2614"/>
              <a:ext cx="91" cy="93"/>
            </a:xfrm>
            <a:custGeom>
              <a:avLst/>
              <a:gdLst>
                <a:gd name="T0" fmla="*/ 0 w 95"/>
                <a:gd name="T1" fmla="*/ 85 h 97"/>
                <a:gd name="T2" fmla="*/ 10 w 95"/>
                <a:gd name="T3" fmla="*/ 60 h 97"/>
                <a:gd name="T4" fmla="*/ 28 w 95"/>
                <a:gd name="T5" fmla="*/ 34 h 97"/>
                <a:gd name="T6" fmla="*/ 56 w 95"/>
                <a:gd name="T7" fmla="*/ 14 h 97"/>
                <a:gd name="T8" fmla="*/ 83 w 95"/>
                <a:gd name="T9" fmla="*/ 0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97">
                  <a:moveTo>
                    <a:pt x="0" y="97"/>
                  </a:moveTo>
                  <a:cubicBezTo>
                    <a:pt x="0" y="90"/>
                    <a:pt x="7" y="77"/>
                    <a:pt x="10" y="69"/>
                  </a:cubicBezTo>
                  <a:cubicBezTo>
                    <a:pt x="15" y="56"/>
                    <a:pt x="20" y="48"/>
                    <a:pt x="31" y="39"/>
                  </a:cubicBezTo>
                  <a:cubicBezTo>
                    <a:pt x="41" y="30"/>
                    <a:pt x="52" y="22"/>
                    <a:pt x="64" y="17"/>
                  </a:cubicBezTo>
                  <a:cubicBezTo>
                    <a:pt x="74" y="11"/>
                    <a:pt x="83" y="3"/>
                    <a:pt x="95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7" name="Freeform 475">
              <a:extLst>
                <a:ext uri="{FF2B5EF4-FFF2-40B4-BE49-F238E27FC236}">
                  <a16:creationId xmlns:a16="http://schemas.microsoft.com/office/drawing/2014/main" id="{6B0C3FA6-B5E6-44F3-9D89-8922D5BA3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606"/>
              <a:ext cx="57" cy="90"/>
            </a:xfrm>
            <a:custGeom>
              <a:avLst/>
              <a:gdLst>
                <a:gd name="T0" fmla="*/ 53 w 59"/>
                <a:gd name="T1" fmla="*/ 0 h 94"/>
                <a:gd name="T2" fmla="*/ 37 w 59"/>
                <a:gd name="T3" fmla="*/ 24 h 94"/>
                <a:gd name="T4" fmla="*/ 17 w 59"/>
                <a:gd name="T5" fmla="*/ 45 h 94"/>
                <a:gd name="T6" fmla="*/ 0 w 59"/>
                <a:gd name="T7" fmla="*/ 82 h 94"/>
                <a:gd name="T8" fmla="*/ 21 w 59"/>
                <a:gd name="T9" fmla="*/ 69 h 94"/>
                <a:gd name="T10" fmla="*/ 41 w 59"/>
                <a:gd name="T11" fmla="*/ 55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94">
                  <a:moveTo>
                    <a:pt x="59" y="0"/>
                  </a:moveTo>
                  <a:cubicBezTo>
                    <a:pt x="57" y="11"/>
                    <a:pt x="47" y="19"/>
                    <a:pt x="40" y="27"/>
                  </a:cubicBezTo>
                  <a:cubicBezTo>
                    <a:pt x="33" y="34"/>
                    <a:pt x="26" y="42"/>
                    <a:pt x="20" y="51"/>
                  </a:cubicBezTo>
                  <a:cubicBezTo>
                    <a:pt x="11" y="64"/>
                    <a:pt x="3" y="78"/>
                    <a:pt x="0" y="94"/>
                  </a:cubicBezTo>
                  <a:cubicBezTo>
                    <a:pt x="6" y="85"/>
                    <a:pt x="14" y="83"/>
                    <a:pt x="24" y="78"/>
                  </a:cubicBezTo>
                  <a:cubicBezTo>
                    <a:pt x="32" y="75"/>
                    <a:pt x="37" y="67"/>
                    <a:pt x="44" y="6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8" name="Freeform 476">
              <a:extLst>
                <a:ext uri="{FF2B5EF4-FFF2-40B4-BE49-F238E27FC236}">
                  <a16:creationId xmlns:a16="http://schemas.microsoft.com/office/drawing/2014/main" id="{64973EFC-F307-4A95-B6C6-3502D3E01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659"/>
              <a:ext cx="18" cy="17"/>
            </a:xfrm>
            <a:custGeom>
              <a:avLst/>
              <a:gdLst>
                <a:gd name="T0" fmla="*/ 0 w 19"/>
                <a:gd name="T1" fmla="*/ 8 h 18"/>
                <a:gd name="T2" fmla="*/ 14 w 19"/>
                <a:gd name="T3" fmla="*/ 0 h 18"/>
                <a:gd name="T4" fmla="*/ 11 w 19"/>
                <a:gd name="T5" fmla="*/ 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0" y="8"/>
                  </a:moveTo>
                  <a:cubicBezTo>
                    <a:pt x="5" y="5"/>
                    <a:pt x="12" y="2"/>
                    <a:pt x="17" y="0"/>
                  </a:cubicBezTo>
                  <a:cubicBezTo>
                    <a:pt x="19" y="5"/>
                    <a:pt x="16" y="13"/>
                    <a:pt x="14" y="1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9" name="Freeform 477">
              <a:extLst>
                <a:ext uri="{FF2B5EF4-FFF2-40B4-BE49-F238E27FC236}">
                  <a16:creationId xmlns:a16="http://schemas.microsoft.com/office/drawing/2014/main" id="{C64F4EDC-6320-40E5-BEE3-DB82E5E8D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2676"/>
              <a:ext cx="30" cy="59"/>
            </a:xfrm>
            <a:custGeom>
              <a:avLst/>
              <a:gdLst>
                <a:gd name="T0" fmla="*/ 9 w 31"/>
                <a:gd name="T1" fmla="*/ 53 h 62"/>
                <a:gd name="T2" fmla="*/ 1 w 31"/>
                <a:gd name="T3" fmla="*/ 29 h 62"/>
                <a:gd name="T4" fmla="*/ 7 w 31"/>
                <a:gd name="T5" fmla="*/ 0 h 62"/>
                <a:gd name="T6" fmla="*/ 28 w 31"/>
                <a:gd name="T7" fmla="*/ 28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62">
                  <a:moveTo>
                    <a:pt x="9" y="62"/>
                  </a:moveTo>
                  <a:cubicBezTo>
                    <a:pt x="5" y="53"/>
                    <a:pt x="1" y="43"/>
                    <a:pt x="1" y="34"/>
                  </a:cubicBezTo>
                  <a:cubicBezTo>
                    <a:pt x="0" y="22"/>
                    <a:pt x="7" y="11"/>
                    <a:pt x="7" y="0"/>
                  </a:cubicBezTo>
                  <a:cubicBezTo>
                    <a:pt x="12" y="10"/>
                    <a:pt x="29" y="20"/>
                    <a:pt x="31" y="3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0" name="Freeform 478">
              <a:extLst>
                <a:ext uri="{FF2B5EF4-FFF2-40B4-BE49-F238E27FC236}">
                  <a16:creationId xmlns:a16="http://schemas.microsoft.com/office/drawing/2014/main" id="{C783E044-BFB7-4BC4-B7C1-8934AC68E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2640"/>
              <a:ext cx="47" cy="72"/>
            </a:xfrm>
            <a:custGeom>
              <a:avLst/>
              <a:gdLst>
                <a:gd name="T0" fmla="*/ 43 w 49"/>
                <a:gd name="T1" fmla="*/ 66 h 75"/>
                <a:gd name="T2" fmla="*/ 27 w 49"/>
                <a:gd name="T3" fmla="*/ 31 h 75"/>
                <a:gd name="T4" fmla="*/ 0 w 49"/>
                <a:gd name="T5" fmla="*/ 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75">
                  <a:moveTo>
                    <a:pt x="49" y="75"/>
                  </a:moveTo>
                  <a:cubicBezTo>
                    <a:pt x="39" y="62"/>
                    <a:pt x="36" y="49"/>
                    <a:pt x="30" y="34"/>
                  </a:cubicBezTo>
                  <a:cubicBezTo>
                    <a:pt x="23" y="18"/>
                    <a:pt x="10" y="1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1" name="Freeform 479">
              <a:extLst>
                <a:ext uri="{FF2B5EF4-FFF2-40B4-BE49-F238E27FC236}">
                  <a16:creationId xmlns:a16="http://schemas.microsoft.com/office/drawing/2014/main" id="{A4FBBA39-CDAD-48E5-BBC6-591C2F9F3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2636"/>
              <a:ext cx="43" cy="61"/>
            </a:xfrm>
            <a:custGeom>
              <a:avLst/>
              <a:gdLst>
                <a:gd name="T0" fmla="*/ 15 w 44"/>
                <a:gd name="T1" fmla="*/ 55 h 64"/>
                <a:gd name="T2" fmla="*/ 5 w 44"/>
                <a:gd name="T3" fmla="*/ 32 h 64"/>
                <a:gd name="T4" fmla="*/ 4 w 44"/>
                <a:gd name="T5" fmla="*/ 12 h 64"/>
                <a:gd name="T6" fmla="*/ 41 w 44"/>
                <a:gd name="T7" fmla="*/ 25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64">
                  <a:moveTo>
                    <a:pt x="15" y="64"/>
                  </a:moveTo>
                  <a:cubicBezTo>
                    <a:pt x="9" y="56"/>
                    <a:pt x="8" y="47"/>
                    <a:pt x="5" y="38"/>
                  </a:cubicBezTo>
                  <a:cubicBezTo>
                    <a:pt x="3" y="30"/>
                    <a:pt x="0" y="23"/>
                    <a:pt x="4" y="15"/>
                  </a:cubicBezTo>
                  <a:cubicBezTo>
                    <a:pt x="12" y="0"/>
                    <a:pt x="40" y="16"/>
                    <a:pt x="44" y="2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2" name="Freeform 480">
              <a:extLst>
                <a:ext uri="{FF2B5EF4-FFF2-40B4-BE49-F238E27FC236}">
                  <a16:creationId xmlns:a16="http://schemas.microsoft.com/office/drawing/2014/main" id="{848CA821-AB36-4AB5-A636-30F708095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2624"/>
              <a:ext cx="34" cy="114"/>
            </a:xfrm>
            <a:custGeom>
              <a:avLst/>
              <a:gdLst>
                <a:gd name="T0" fmla="*/ 30 w 36"/>
                <a:gd name="T1" fmla="*/ 104 h 119"/>
                <a:gd name="T2" fmla="*/ 24 w 36"/>
                <a:gd name="T3" fmla="*/ 84 h 119"/>
                <a:gd name="T4" fmla="*/ 18 w 36"/>
                <a:gd name="T5" fmla="*/ 58 h 119"/>
                <a:gd name="T6" fmla="*/ 8 w 36"/>
                <a:gd name="T7" fmla="*/ 32 h 119"/>
                <a:gd name="T8" fmla="*/ 3 w 36"/>
                <a:gd name="T9" fmla="*/ 16 h 119"/>
                <a:gd name="T10" fmla="*/ 2 w 36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19">
                  <a:moveTo>
                    <a:pt x="36" y="119"/>
                  </a:moveTo>
                  <a:cubicBezTo>
                    <a:pt x="32" y="112"/>
                    <a:pt x="30" y="103"/>
                    <a:pt x="28" y="96"/>
                  </a:cubicBezTo>
                  <a:cubicBezTo>
                    <a:pt x="25" y="86"/>
                    <a:pt x="22" y="77"/>
                    <a:pt x="21" y="67"/>
                  </a:cubicBezTo>
                  <a:cubicBezTo>
                    <a:pt x="20" y="54"/>
                    <a:pt x="13" y="45"/>
                    <a:pt x="8" y="35"/>
                  </a:cubicBezTo>
                  <a:cubicBezTo>
                    <a:pt x="6" y="30"/>
                    <a:pt x="4" y="24"/>
                    <a:pt x="3" y="19"/>
                  </a:cubicBezTo>
                  <a:cubicBezTo>
                    <a:pt x="3" y="14"/>
                    <a:pt x="0" y="4"/>
                    <a:pt x="2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3" name="Freeform 481">
              <a:extLst>
                <a:ext uri="{FF2B5EF4-FFF2-40B4-BE49-F238E27FC236}">
                  <a16:creationId xmlns:a16="http://schemas.microsoft.com/office/drawing/2014/main" id="{1392B275-2886-406E-B055-49542BCEE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2690"/>
              <a:ext cx="51" cy="52"/>
            </a:xfrm>
            <a:custGeom>
              <a:avLst/>
              <a:gdLst>
                <a:gd name="T0" fmla="*/ 0 w 53"/>
                <a:gd name="T1" fmla="*/ 48 h 54"/>
                <a:gd name="T2" fmla="*/ 11 w 53"/>
                <a:gd name="T3" fmla="*/ 34 h 54"/>
                <a:gd name="T4" fmla="*/ 24 w 53"/>
                <a:gd name="T5" fmla="*/ 24 h 54"/>
                <a:gd name="T6" fmla="*/ 37 w 53"/>
                <a:gd name="T7" fmla="*/ 13 h 54"/>
                <a:gd name="T8" fmla="*/ 47 w 53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0" y="54"/>
                  </a:moveTo>
                  <a:cubicBezTo>
                    <a:pt x="3" y="49"/>
                    <a:pt x="6" y="41"/>
                    <a:pt x="11" y="37"/>
                  </a:cubicBezTo>
                  <a:cubicBezTo>
                    <a:pt x="16" y="33"/>
                    <a:pt x="22" y="31"/>
                    <a:pt x="27" y="27"/>
                  </a:cubicBezTo>
                  <a:cubicBezTo>
                    <a:pt x="33" y="24"/>
                    <a:pt x="38" y="20"/>
                    <a:pt x="42" y="15"/>
                  </a:cubicBezTo>
                  <a:cubicBezTo>
                    <a:pt x="45" y="11"/>
                    <a:pt x="48" y="1"/>
                    <a:pt x="53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4" name="Freeform 482">
              <a:extLst>
                <a:ext uri="{FF2B5EF4-FFF2-40B4-BE49-F238E27FC236}">
                  <a16:creationId xmlns:a16="http://schemas.microsoft.com/office/drawing/2014/main" id="{68BB0936-81E9-4FEA-BCB4-DB4C233E0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2709"/>
              <a:ext cx="4" cy="31"/>
            </a:xfrm>
            <a:custGeom>
              <a:avLst/>
              <a:gdLst>
                <a:gd name="T0" fmla="*/ 2 w 4"/>
                <a:gd name="T1" fmla="*/ 29 h 32"/>
                <a:gd name="T2" fmla="*/ 3 w 4"/>
                <a:gd name="T3" fmla="*/ 12 h 32"/>
                <a:gd name="T4" fmla="*/ 0 w 4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2">
                  <a:moveTo>
                    <a:pt x="2" y="32"/>
                  </a:moveTo>
                  <a:cubicBezTo>
                    <a:pt x="0" y="26"/>
                    <a:pt x="4" y="19"/>
                    <a:pt x="3" y="12"/>
                  </a:cubicBezTo>
                  <a:cubicBezTo>
                    <a:pt x="2" y="8"/>
                    <a:pt x="1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5" name="Freeform 483">
              <a:extLst>
                <a:ext uri="{FF2B5EF4-FFF2-40B4-BE49-F238E27FC236}">
                  <a16:creationId xmlns:a16="http://schemas.microsoft.com/office/drawing/2014/main" id="{C0A2B2A9-7852-4EDC-8A40-650279BA1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2705"/>
              <a:ext cx="29" cy="28"/>
            </a:xfrm>
            <a:custGeom>
              <a:avLst/>
              <a:gdLst>
                <a:gd name="T0" fmla="*/ 0 w 30"/>
                <a:gd name="T1" fmla="*/ 24 h 30"/>
                <a:gd name="T2" fmla="*/ 12 w 30"/>
                <a:gd name="T3" fmla="*/ 10 h 30"/>
                <a:gd name="T4" fmla="*/ 27 w 3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0" y="29"/>
                    <a:pt x="7" y="17"/>
                    <a:pt x="12" y="13"/>
                  </a:cubicBezTo>
                  <a:cubicBezTo>
                    <a:pt x="17" y="8"/>
                    <a:pt x="23" y="4"/>
                    <a:pt x="3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6" name="Freeform 484">
              <a:extLst>
                <a:ext uri="{FF2B5EF4-FFF2-40B4-BE49-F238E27FC236}">
                  <a16:creationId xmlns:a16="http://schemas.microsoft.com/office/drawing/2014/main" id="{33C5968F-8BFF-4720-9932-F155B1077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1884"/>
              <a:ext cx="52" cy="529"/>
            </a:xfrm>
            <a:custGeom>
              <a:avLst/>
              <a:gdLst>
                <a:gd name="T0" fmla="*/ 15 w 54"/>
                <a:gd name="T1" fmla="*/ 0 h 551"/>
                <a:gd name="T2" fmla="*/ 20 w 54"/>
                <a:gd name="T3" fmla="*/ 41 h 551"/>
                <a:gd name="T4" fmla="*/ 26 w 54"/>
                <a:gd name="T5" fmla="*/ 87 h 551"/>
                <a:gd name="T6" fmla="*/ 28 w 54"/>
                <a:gd name="T7" fmla="*/ 150 h 551"/>
                <a:gd name="T8" fmla="*/ 30 w 54"/>
                <a:gd name="T9" fmla="*/ 228 h 551"/>
                <a:gd name="T10" fmla="*/ 30 w 54"/>
                <a:gd name="T11" fmla="*/ 366 h 551"/>
                <a:gd name="T12" fmla="*/ 18 w 54"/>
                <a:gd name="T13" fmla="*/ 427 h 551"/>
                <a:gd name="T14" fmla="*/ 1 w 54"/>
                <a:gd name="T15" fmla="*/ 488 h 551"/>
                <a:gd name="T16" fmla="*/ 25 w 54"/>
                <a:gd name="T17" fmla="*/ 418 h 551"/>
                <a:gd name="T18" fmla="*/ 40 w 54"/>
                <a:gd name="T19" fmla="*/ 341 h 551"/>
                <a:gd name="T20" fmla="*/ 40 w 54"/>
                <a:gd name="T21" fmla="*/ 194 h 551"/>
                <a:gd name="T22" fmla="*/ 37 w 54"/>
                <a:gd name="T23" fmla="*/ 81 h 551"/>
                <a:gd name="T24" fmla="*/ 16 w 54"/>
                <a:gd name="T25" fmla="*/ 12 h 5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4" h="551">
                  <a:moveTo>
                    <a:pt x="18" y="0"/>
                  </a:moveTo>
                  <a:cubicBezTo>
                    <a:pt x="12" y="11"/>
                    <a:pt x="21" y="35"/>
                    <a:pt x="23" y="47"/>
                  </a:cubicBezTo>
                  <a:cubicBezTo>
                    <a:pt x="26" y="64"/>
                    <a:pt x="26" y="82"/>
                    <a:pt x="29" y="99"/>
                  </a:cubicBezTo>
                  <a:cubicBezTo>
                    <a:pt x="32" y="122"/>
                    <a:pt x="32" y="145"/>
                    <a:pt x="31" y="169"/>
                  </a:cubicBezTo>
                  <a:cubicBezTo>
                    <a:pt x="30" y="199"/>
                    <a:pt x="31" y="227"/>
                    <a:pt x="33" y="257"/>
                  </a:cubicBezTo>
                  <a:cubicBezTo>
                    <a:pt x="35" y="308"/>
                    <a:pt x="38" y="362"/>
                    <a:pt x="33" y="413"/>
                  </a:cubicBezTo>
                  <a:cubicBezTo>
                    <a:pt x="30" y="436"/>
                    <a:pt x="27" y="459"/>
                    <a:pt x="21" y="482"/>
                  </a:cubicBezTo>
                  <a:cubicBezTo>
                    <a:pt x="16" y="503"/>
                    <a:pt x="0" y="529"/>
                    <a:pt x="1" y="551"/>
                  </a:cubicBezTo>
                  <a:cubicBezTo>
                    <a:pt x="19" y="537"/>
                    <a:pt x="23" y="493"/>
                    <a:pt x="28" y="472"/>
                  </a:cubicBezTo>
                  <a:cubicBezTo>
                    <a:pt x="36" y="444"/>
                    <a:pt x="42" y="414"/>
                    <a:pt x="46" y="385"/>
                  </a:cubicBezTo>
                  <a:cubicBezTo>
                    <a:pt x="54" y="330"/>
                    <a:pt x="49" y="275"/>
                    <a:pt x="46" y="219"/>
                  </a:cubicBezTo>
                  <a:cubicBezTo>
                    <a:pt x="45" y="177"/>
                    <a:pt x="47" y="133"/>
                    <a:pt x="41" y="91"/>
                  </a:cubicBezTo>
                  <a:cubicBezTo>
                    <a:pt x="37" y="63"/>
                    <a:pt x="25" y="39"/>
                    <a:pt x="19" y="12"/>
                  </a:cubicBezTo>
                </a:path>
              </a:pathLst>
            </a:custGeom>
            <a:solidFill>
              <a:srgbClr val="FCD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7" name="Freeform 485">
              <a:extLst>
                <a:ext uri="{FF2B5EF4-FFF2-40B4-BE49-F238E27FC236}">
                  <a16:creationId xmlns:a16="http://schemas.microsoft.com/office/drawing/2014/main" id="{2813DE5D-8B4B-45C9-8ABA-3304784F3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868"/>
              <a:ext cx="53" cy="551"/>
            </a:xfrm>
            <a:custGeom>
              <a:avLst/>
              <a:gdLst>
                <a:gd name="T0" fmla="*/ 49 w 55"/>
                <a:gd name="T1" fmla="*/ 0 h 574"/>
                <a:gd name="T2" fmla="*/ 40 w 55"/>
                <a:gd name="T3" fmla="*/ 63 h 574"/>
                <a:gd name="T4" fmla="*/ 31 w 55"/>
                <a:gd name="T5" fmla="*/ 136 h 574"/>
                <a:gd name="T6" fmla="*/ 8 w 55"/>
                <a:gd name="T7" fmla="*/ 277 h 574"/>
                <a:gd name="T8" fmla="*/ 0 w 55"/>
                <a:gd name="T9" fmla="*/ 405 h 574"/>
                <a:gd name="T10" fmla="*/ 18 w 55"/>
                <a:gd name="T11" fmla="*/ 508 h 574"/>
                <a:gd name="T12" fmla="*/ 9 w 55"/>
                <a:gd name="T13" fmla="*/ 368 h 574"/>
                <a:gd name="T14" fmla="*/ 29 w 55"/>
                <a:gd name="T15" fmla="*/ 235 h 574"/>
                <a:gd name="T16" fmla="*/ 49 w 55"/>
                <a:gd name="T17" fmla="*/ 12 h 5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574">
                  <a:moveTo>
                    <a:pt x="55" y="0"/>
                  </a:moveTo>
                  <a:cubicBezTo>
                    <a:pt x="49" y="22"/>
                    <a:pt x="48" y="49"/>
                    <a:pt x="45" y="72"/>
                  </a:cubicBezTo>
                  <a:cubicBezTo>
                    <a:pt x="42" y="99"/>
                    <a:pt x="37" y="127"/>
                    <a:pt x="34" y="154"/>
                  </a:cubicBezTo>
                  <a:cubicBezTo>
                    <a:pt x="28" y="208"/>
                    <a:pt x="15" y="261"/>
                    <a:pt x="8" y="314"/>
                  </a:cubicBezTo>
                  <a:cubicBezTo>
                    <a:pt x="1" y="362"/>
                    <a:pt x="0" y="410"/>
                    <a:pt x="0" y="458"/>
                  </a:cubicBezTo>
                  <a:cubicBezTo>
                    <a:pt x="0" y="500"/>
                    <a:pt x="10" y="535"/>
                    <a:pt x="21" y="574"/>
                  </a:cubicBezTo>
                  <a:cubicBezTo>
                    <a:pt x="6" y="527"/>
                    <a:pt x="4" y="465"/>
                    <a:pt x="9" y="416"/>
                  </a:cubicBezTo>
                  <a:cubicBezTo>
                    <a:pt x="14" y="366"/>
                    <a:pt x="20" y="315"/>
                    <a:pt x="32" y="266"/>
                  </a:cubicBezTo>
                  <a:cubicBezTo>
                    <a:pt x="54" y="182"/>
                    <a:pt x="55" y="102"/>
                    <a:pt x="55" y="15"/>
                  </a:cubicBezTo>
                </a:path>
              </a:pathLst>
            </a:custGeom>
            <a:solidFill>
              <a:srgbClr val="FCD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8" name="Freeform 486">
              <a:extLst>
                <a:ext uri="{FF2B5EF4-FFF2-40B4-BE49-F238E27FC236}">
                  <a16:creationId xmlns:a16="http://schemas.microsoft.com/office/drawing/2014/main" id="{44F346CA-2454-4B7F-97A1-4749DF73F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1513"/>
              <a:ext cx="33" cy="291"/>
            </a:xfrm>
            <a:custGeom>
              <a:avLst/>
              <a:gdLst>
                <a:gd name="T0" fmla="*/ 15 w 34"/>
                <a:gd name="T1" fmla="*/ 0 h 304"/>
                <a:gd name="T2" fmla="*/ 4 w 34"/>
                <a:gd name="T3" fmla="*/ 138 h 304"/>
                <a:gd name="T4" fmla="*/ 31 w 34"/>
                <a:gd name="T5" fmla="*/ 267 h 304"/>
                <a:gd name="T6" fmla="*/ 17 w 34"/>
                <a:gd name="T7" fmla="*/ 134 h 304"/>
                <a:gd name="T8" fmla="*/ 18 w 34"/>
                <a:gd name="T9" fmla="*/ 5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4">
                  <a:moveTo>
                    <a:pt x="15" y="0"/>
                  </a:moveTo>
                  <a:cubicBezTo>
                    <a:pt x="16" y="53"/>
                    <a:pt x="0" y="104"/>
                    <a:pt x="4" y="157"/>
                  </a:cubicBezTo>
                  <a:cubicBezTo>
                    <a:pt x="9" y="208"/>
                    <a:pt x="19" y="256"/>
                    <a:pt x="34" y="304"/>
                  </a:cubicBezTo>
                  <a:cubicBezTo>
                    <a:pt x="17" y="260"/>
                    <a:pt x="14" y="199"/>
                    <a:pt x="18" y="152"/>
                  </a:cubicBezTo>
                  <a:cubicBezTo>
                    <a:pt x="22" y="103"/>
                    <a:pt x="21" y="54"/>
                    <a:pt x="21" y="5"/>
                  </a:cubicBezTo>
                </a:path>
              </a:pathLst>
            </a:custGeom>
            <a:solidFill>
              <a:srgbClr val="FCD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9" name="Freeform 487">
              <a:extLst>
                <a:ext uri="{FF2B5EF4-FFF2-40B4-BE49-F238E27FC236}">
                  <a16:creationId xmlns:a16="http://schemas.microsoft.com/office/drawing/2014/main" id="{A604265C-2FD9-41DE-99D3-4987BF469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1445"/>
              <a:ext cx="9" cy="250"/>
            </a:xfrm>
            <a:custGeom>
              <a:avLst/>
              <a:gdLst>
                <a:gd name="T0" fmla="*/ 0 w 9"/>
                <a:gd name="T1" fmla="*/ 0 h 261"/>
                <a:gd name="T2" fmla="*/ 0 w 9"/>
                <a:gd name="T3" fmla="*/ 229 h 261"/>
                <a:gd name="T4" fmla="*/ 4 w 9"/>
                <a:gd name="T5" fmla="*/ 93 h 261"/>
                <a:gd name="T6" fmla="*/ 4 w 9"/>
                <a:gd name="T7" fmla="*/ 36 h 261"/>
                <a:gd name="T8" fmla="*/ 3 w 9"/>
                <a:gd name="T9" fmla="*/ 3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61">
                  <a:moveTo>
                    <a:pt x="0" y="0"/>
                  </a:moveTo>
                  <a:cubicBezTo>
                    <a:pt x="0" y="87"/>
                    <a:pt x="0" y="174"/>
                    <a:pt x="0" y="261"/>
                  </a:cubicBezTo>
                  <a:cubicBezTo>
                    <a:pt x="5" y="209"/>
                    <a:pt x="4" y="157"/>
                    <a:pt x="4" y="105"/>
                  </a:cubicBezTo>
                  <a:cubicBezTo>
                    <a:pt x="4" y="84"/>
                    <a:pt x="3" y="63"/>
                    <a:pt x="4" y="42"/>
                  </a:cubicBezTo>
                  <a:cubicBezTo>
                    <a:pt x="5" y="30"/>
                    <a:pt x="9" y="13"/>
                    <a:pt x="3" y="3"/>
                  </a:cubicBezTo>
                </a:path>
              </a:pathLst>
            </a:custGeom>
            <a:solidFill>
              <a:srgbClr val="FCD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0" name="Freeform 488">
              <a:extLst>
                <a:ext uri="{FF2B5EF4-FFF2-40B4-BE49-F238E27FC236}">
                  <a16:creationId xmlns:a16="http://schemas.microsoft.com/office/drawing/2014/main" id="{796A7E3C-1C1B-404D-9C96-EA5908A61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481"/>
              <a:ext cx="36" cy="60"/>
            </a:xfrm>
            <a:custGeom>
              <a:avLst/>
              <a:gdLst>
                <a:gd name="T0" fmla="*/ 1 w 37"/>
                <a:gd name="T1" fmla="*/ 56 h 62"/>
                <a:gd name="T2" fmla="*/ 14 w 37"/>
                <a:gd name="T3" fmla="*/ 44 h 62"/>
                <a:gd name="T4" fmla="*/ 23 w 37"/>
                <a:gd name="T5" fmla="*/ 33 h 62"/>
                <a:gd name="T6" fmla="*/ 34 w 37"/>
                <a:gd name="T7" fmla="*/ 0 h 62"/>
                <a:gd name="T8" fmla="*/ 18 w 37"/>
                <a:gd name="T9" fmla="*/ 7 h 62"/>
                <a:gd name="T10" fmla="*/ 10 w 37"/>
                <a:gd name="T11" fmla="*/ 18 h 62"/>
                <a:gd name="T12" fmla="*/ 0 w 37"/>
                <a:gd name="T13" fmla="*/ 56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62">
                  <a:moveTo>
                    <a:pt x="1" y="62"/>
                  </a:moveTo>
                  <a:cubicBezTo>
                    <a:pt x="5" y="60"/>
                    <a:pt x="10" y="52"/>
                    <a:pt x="14" y="48"/>
                  </a:cubicBezTo>
                  <a:cubicBezTo>
                    <a:pt x="18" y="44"/>
                    <a:pt x="23" y="40"/>
                    <a:pt x="26" y="36"/>
                  </a:cubicBezTo>
                  <a:cubicBezTo>
                    <a:pt x="34" y="27"/>
                    <a:pt x="36" y="11"/>
                    <a:pt x="37" y="0"/>
                  </a:cubicBezTo>
                  <a:cubicBezTo>
                    <a:pt x="33" y="0"/>
                    <a:pt x="23" y="5"/>
                    <a:pt x="19" y="7"/>
                  </a:cubicBezTo>
                  <a:cubicBezTo>
                    <a:pt x="12" y="10"/>
                    <a:pt x="12" y="15"/>
                    <a:pt x="10" y="21"/>
                  </a:cubicBezTo>
                  <a:cubicBezTo>
                    <a:pt x="5" y="35"/>
                    <a:pt x="3" y="48"/>
                    <a:pt x="0" y="62"/>
                  </a:cubicBezTo>
                </a:path>
              </a:pathLst>
            </a:custGeom>
            <a:solidFill>
              <a:srgbClr val="F7A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1" name="Freeform 489">
              <a:extLst>
                <a:ext uri="{FF2B5EF4-FFF2-40B4-BE49-F238E27FC236}">
                  <a16:creationId xmlns:a16="http://schemas.microsoft.com/office/drawing/2014/main" id="{79DBCA6B-DE3F-47A3-828F-15A9DAFF6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2493"/>
              <a:ext cx="37" cy="66"/>
            </a:xfrm>
            <a:custGeom>
              <a:avLst/>
              <a:gdLst>
                <a:gd name="T0" fmla="*/ 1 w 38"/>
                <a:gd name="T1" fmla="*/ 0 h 68"/>
                <a:gd name="T2" fmla="*/ 31 w 38"/>
                <a:gd name="T3" fmla="*/ 1 h 68"/>
                <a:gd name="T4" fmla="*/ 33 w 38"/>
                <a:gd name="T5" fmla="*/ 62 h 68"/>
                <a:gd name="T6" fmla="*/ 25 w 38"/>
                <a:gd name="T7" fmla="*/ 48 h 68"/>
                <a:gd name="T8" fmla="*/ 13 w 38"/>
                <a:gd name="T9" fmla="*/ 35 h 68"/>
                <a:gd name="T10" fmla="*/ 0 w 38"/>
                <a:gd name="T11" fmla="*/ 2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68">
                  <a:moveTo>
                    <a:pt x="1" y="0"/>
                  </a:moveTo>
                  <a:cubicBezTo>
                    <a:pt x="2" y="11"/>
                    <a:pt x="29" y="6"/>
                    <a:pt x="34" y="1"/>
                  </a:cubicBezTo>
                  <a:cubicBezTo>
                    <a:pt x="34" y="23"/>
                    <a:pt x="38" y="46"/>
                    <a:pt x="36" y="68"/>
                  </a:cubicBezTo>
                  <a:cubicBezTo>
                    <a:pt x="33" y="62"/>
                    <a:pt x="33" y="56"/>
                    <a:pt x="28" y="51"/>
                  </a:cubicBezTo>
                  <a:cubicBezTo>
                    <a:pt x="23" y="46"/>
                    <a:pt x="18" y="42"/>
                    <a:pt x="13" y="38"/>
                  </a:cubicBezTo>
                  <a:cubicBezTo>
                    <a:pt x="1" y="27"/>
                    <a:pt x="0" y="18"/>
                    <a:pt x="0" y="2"/>
                  </a:cubicBezTo>
                </a:path>
              </a:pathLst>
            </a:custGeom>
            <a:solidFill>
              <a:srgbClr val="F7A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2" name="Freeform 490">
              <a:extLst>
                <a:ext uri="{FF2B5EF4-FFF2-40B4-BE49-F238E27FC236}">
                  <a16:creationId xmlns:a16="http://schemas.microsoft.com/office/drawing/2014/main" id="{2F52B6EE-6D71-4815-A883-CB66C8C04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1414"/>
              <a:ext cx="24" cy="8"/>
            </a:xfrm>
            <a:custGeom>
              <a:avLst/>
              <a:gdLst>
                <a:gd name="T0" fmla="*/ 0 w 25"/>
                <a:gd name="T1" fmla="*/ 3 h 8"/>
                <a:gd name="T2" fmla="*/ 22 w 25"/>
                <a:gd name="T3" fmla="*/ 3 h 8"/>
                <a:gd name="T4" fmla="*/ 12 w 25"/>
                <a:gd name="T5" fmla="*/ 0 h 8"/>
                <a:gd name="T6" fmla="*/ 0 w 25"/>
                <a:gd name="T7" fmla="*/ 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8">
                  <a:moveTo>
                    <a:pt x="0" y="3"/>
                  </a:moveTo>
                  <a:cubicBezTo>
                    <a:pt x="0" y="3"/>
                    <a:pt x="13" y="8"/>
                    <a:pt x="25" y="3"/>
                  </a:cubicBezTo>
                  <a:cubicBezTo>
                    <a:pt x="25" y="3"/>
                    <a:pt x="21" y="0"/>
                    <a:pt x="13" y="0"/>
                  </a:cubicBezTo>
                  <a:cubicBezTo>
                    <a:pt x="5" y="0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B87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3" name="Freeform 491">
              <a:extLst>
                <a:ext uri="{FF2B5EF4-FFF2-40B4-BE49-F238E27FC236}">
                  <a16:creationId xmlns:a16="http://schemas.microsoft.com/office/drawing/2014/main" id="{19F8E8F9-C7F2-434A-A40E-A1D4ED266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1026"/>
              <a:ext cx="187" cy="1486"/>
            </a:xfrm>
            <a:custGeom>
              <a:avLst/>
              <a:gdLst>
                <a:gd name="T0" fmla="*/ 97 w 195"/>
                <a:gd name="T1" fmla="*/ 1369 h 1548"/>
                <a:gd name="T2" fmla="*/ 137 w 195"/>
                <a:gd name="T3" fmla="*/ 1254 h 1548"/>
                <a:gd name="T4" fmla="*/ 166 w 195"/>
                <a:gd name="T5" fmla="*/ 1079 h 1548"/>
                <a:gd name="T6" fmla="*/ 159 w 195"/>
                <a:gd name="T7" fmla="*/ 859 h 1548"/>
                <a:gd name="T8" fmla="*/ 112 w 195"/>
                <a:gd name="T9" fmla="*/ 586 h 1548"/>
                <a:gd name="T10" fmla="*/ 120 w 195"/>
                <a:gd name="T11" fmla="*/ 388 h 1548"/>
                <a:gd name="T12" fmla="*/ 120 w 195"/>
                <a:gd name="T13" fmla="*/ 190 h 1548"/>
                <a:gd name="T14" fmla="*/ 28 w 195"/>
                <a:gd name="T15" fmla="*/ 1 h 1548"/>
                <a:gd name="T16" fmla="*/ 27 w 195"/>
                <a:gd name="T17" fmla="*/ 0 h 1548"/>
                <a:gd name="T18" fmla="*/ 1 w 195"/>
                <a:gd name="T19" fmla="*/ 85 h 1548"/>
                <a:gd name="T20" fmla="*/ 24 w 195"/>
                <a:gd name="T21" fmla="*/ 162 h 15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5" h="1548">
                  <a:moveTo>
                    <a:pt x="110" y="1548"/>
                  </a:moveTo>
                  <a:cubicBezTo>
                    <a:pt x="117" y="1516"/>
                    <a:pt x="131" y="1470"/>
                    <a:pt x="155" y="1417"/>
                  </a:cubicBezTo>
                  <a:cubicBezTo>
                    <a:pt x="194" y="1330"/>
                    <a:pt x="188" y="1220"/>
                    <a:pt x="188" y="1220"/>
                  </a:cubicBezTo>
                  <a:cubicBezTo>
                    <a:pt x="195" y="1045"/>
                    <a:pt x="180" y="971"/>
                    <a:pt x="180" y="971"/>
                  </a:cubicBezTo>
                  <a:cubicBezTo>
                    <a:pt x="178" y="888"/>
                    <a:pt x="132" y="778"/>
                    <a:pt x="127" y="662"/>
                  </a:cubicBezTo>
                  <a:cubicBezTo>
                    <a:pt x="122" y="562"/>
                    <a:pt x="136" y="439"/>
                    <a:pt x="136" y="439"/>
                  </a:cubicBezTo>
                  <a:cubicBezTo>
                    <a:pt x="136" y="439"/>
                    <a:pt x="140" y="367"/>
                    <a:pt x="136" y="215"/>
                  </a:cubicBezTo>
                  <a:cubicBezTo>
                    <a:pt x="132" y="76"/>
                    <a:pt x="82" y="40"/>
                    <a:pt x="31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4" y="23"/>
                    <a:pt x="0" y="60"/>
                    <a:pt x="1" y="97"/>
                  </a:cubicBezTo>
                  <a:cubicBezTo>
                    <a:pt x="3" y="133"/>
                    <a:pt x="14" y="146"/>
                    <a:pt x="27" y="18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4" name="Freeform 492">
              <a:extLst>
                <a:ext uri="{FF2B5EF4-FFF2-40B4-BE49-F238E27FC236}">
                  <a16:creationId xmlns:a16="http://schemas.microsoft.com/office/drawing/2014/main" id="{0BB29328-6D10-44FA-9323-55A4E2103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1202"/>
              <a:ext cx="119" cy="1353"/>
            </a:xfrm>
            <a:custGeom>
              <a:avLst/>
              <a:gdLst>
                <a:gd name="T0" fmla="*/ 0 w 124"/>
                <a:gd name="T1" fmla="*/ 0 h 1410"/>
                <a:gd name="T2" fmla="*/ 7 w 124"/>
                <a:gd name="T3" fmla="*/ 32 h 1410"/>
                <a:gd name="T4" fmla="*/ 52 w 124"/>
                <a:gd name="T5" fmla="*/ 83 h 1410"/>
                <a:gd name="T6" fmla="*/ 61 w 124"/>
                <a:gd name="T7" fmla="*/ 226 h 1410"/>
                <a:gd name="T8" fmla="*/ 57 w 124"/>
                <a:gd name="T9" fmla="*/ 475 h 1410"/>
                <a:gd name="T10" fmla="*/ 106 w 124"/>
                <a:gd name="T11" fmla="*/ 741 h 1410"/>
                <a:gd name="T12" fmla="*/ 108 w 124"/>
                <a:gd name="T13" fmla="*/ 916 h 1410"/>
                <a:gd name="T14" fmla="*/ 83 w 124"/>
                <a:gd name="T15" fmla="*/ 1072 h 1410"/>
                <a:gd name="T16" fmla="*/ 36 w 124"/>
                <a:gd name="T17" fmla="*/ 1246 h 14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4" h="1410">
                  <a:moveTo>
                    <a:pt x="0" y="0"/>
                  </a:moveTo>
                  <a:cubicBezTo>
                    <a:pt x="4" y="10"/>
                    <a:pt x="6" y="22"/>
                    <a:pt x="7" y="35"/>
                  </a:cubicBezTo>
                  <a:cubicBezTo>
                    <a:pt x="35" y="38"/>
                    <a:pt x="52" y="66"/>
                    <a:pt x="58" y="94"/>
                  </a:cubicBezTo>
                  <a:cubicBezTo>
                    <a:pt x="69" y="155"/>
                    <a:pt x="70" y="201"/>
                    <a:pt x="70" y="256"/>
                  </a:cubicBezTo>
                  <a:cubicBezTo>
                    <a:pt x="70" y="256"/>
                    <a:pt x="51" y="452"/>
                    <a:pt x="64" y="538"/>
                  </a:cubicBezTo>
                  <a:cubicBezTo>
                    <a:pt x="84" y="673"/>
                    <a:pt x="117" y="759"/>
                    <a:pt x="120" y="839"/>
                  </a:cubicBezTo>
                  <a:cubicBezTo>
                    <a:pt x="122" y="919"/>
                    <a:pt x="123" y="1037"/>
                    <a:pt x="123" y="1037"/>
                  </a:cubicBezTo>
                  <a:cubicBezTo>
                    <a:pt x="123" y="1037"/>
                    <a:pt x="124" y="1139"/>
                    <a:pt x="95" y="1213"/>
                  </a:cubicBezTo>
                  <a:cubicBezTo>
                    <a:pt x="72" y="1275"/>
                    <a:pt x="52" y="1363"/>
                    <a:pt x="42" y="141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5" name="Freeform 493">
              <a:extLst>
                <a:ext uri="{FF2B5EF4-FFF2-40B4-BE49-F238E27FC236}">
                  <a16:creationId xmlns:a16="http://schemas.microsoft.com/office/drawing/2014/main" id="{9CB6E49F-549B-4152-B24C-A45542A31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1411"/>
              <a:ext cx="112" cy="1157"/>
            </a:xfrm>
            <a:custGeom>
              <a:avLst/>
              <a:gdLst>
                <a:gd name="T0" fmla="*/ 72 w 117"/>
                <a:gd name="T1" fmla="*/ 1065 h 1206"/>
                <a:gd name="T2" fmla="*/ 48 w 117"/>
                <a:gd name="T3" fmla="*/ 885 h 1206"/>
                <a:gd name="T4" fmla="*/ 50 w 117"/>
                <a:gd name="T5" fmla="*/ 708 h 1206"/>
                <a:gd name="T6" fmla="*/ 78 w 117"/>
                <a:gd name="T7" fmla="*/ 544 h 1206"/>
                <a:gd name="T8" fmla="*/ 98 w 117"/>
                <a:gd name="T9" fmla="*/ 256 h 1206"/>
                <a:gd name="T10" fmla="*/ 97 w 117"/>
                <a:gd name="T11" fmla="*/ 0 h 1206"/>
                <a:gd name="T12" fmla="*/ 80 w 117"/>
                <a:gd name="T13" fmla="*/ 8 h 1206"/>
                <a:gd name="T14" fmla="*/ 62 w 117"/>
                <a:gd name="T15" fmla="*/ 0 h 1206"/>
                <a:gd name="T16" fmla="*/ 57 w 117"/>
                <a:gd name="T17" fmla="*/ 254 h 1206"/>
                <a:gd name="T18" fmla="*/ 42 w 117"/>
                <a:gd name="T19" fmla="*/ 544 h 1206"/>
                <a:gd name="T20" fmla="*/ 15 w 117"/>
                <a:gd name="T21" fmla="*/ 713 h 1206"/>
                <a:gd name="T22" fmla="*/ 15 w 117"/>
                <a:gd name="T23" fmla="*/ 892 h 1206"/>
                <a:gd name="T24" fmla="*/ 35 w 117"/>
                <a:gd name="T25" fmla="*/ 1022 h 12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7" h="1206">
                  <a:moveTo>
                    <a:pt x="81" y="1206"/>
                  </a:moveTo>
                  <a:cubicBezTo>
                    <a:pt x="82" y="1168"/>
                    <a:pt x="81" y="1081"/>
                    <a:pt x="54" y="1002"/>
                  </a:cubicBezTo>
                  <a:cubicBezTo>
                    <a:pt x="38" y="951"/>
                    <a:pt x="56" y="802"/>
                    <a:pt x="56" y="802"/>
                  </a:cubicBezTo>
                  <a:cubicBezTo>
                    <a:pt x="56" y="802"/>
                    <a:pt x="88" y="655"/>
                    <a:pt x="90" y="616"/>
                  </a:cubicBezTo>
                  <a:cubicBezTo>
                    <a:pt x="94" y="558"/>
                    <a:pt x="117" y="469"/>
                    <a:pt x="112" y="290"/>
                  </a:cubicBezTo>
                  <a:cubicBezTo>
                    <a:pt x="111" y="221"/>
                    <a:pt x="112" y="16"/>
                    <a:pt x="111" y="0"/>
                  </a:cubicBezTo>
                  <a:cubicBezTo>
                    <a:pt x="111" y="0"/>
                    <a:pt x="108" y="8"/>
                    <a:pt x="92" y="8"/>
                  </a:cubicBezTo>
                  <a:cubicBezTo>
                    <a:pt x="76" y="9"/>
                    <a:pt x="71" y="0"/>
                    <a:pt x="71" y="0"/>
                  </a:cubicBezTo>
                  <a:cubicBezTo>
                    <a:pt x="71" y="0"/>
                    <a:pt x="69" y="231"/>
                    <a:pt x="66" y="288"/>
                  </a:cubicBezTo>
                  <a:cubicBezTo>
                    <a:pt x="65" y="330"/>
                    <a:pt x="84" y="398"/>
                    <a:pt x="48" y="616"/>
                  </a:cubicBezTo>
                  <a:cubicBezTo>
                    <a:pt x="30" y="729"/>
                    <a:pt x="18" y="807"/>
                    <a:pt x="18" y="807"/>
                  </a:cubicBezTo>
                  <a:cubicBezTo>
                    <a:pt x="18" y="807"/>
                    <a:pt x="0" y="916"/>
                    <a:pt x="18" y="1010"/>
                  </a:cubicBezTo>
                  <a:cubicBezTo>
                    <a:pt x="32" y="1081"/>
                    <a:pt x="38" y="1128"/>
                    <a:pt x="41" y="1157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6" name="Freeform 494">
              <a:extLst>
                <a:ext uri="{FF2B5EF4-FFF2-40B4-BE49-F238E27FC236}">
                  <a16:creationId xmlns:a16="http://schemas.microsoft.com/office/drawing/2014/main" id="{2C778165-163F-4793-909F-FD3278600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1070"/>
              <a:ext cx="65" cy="196"/>
            </a:xfrm>
            <a:custGeom>
              <a:avLst/>
              <a:gdLst>
                <a:gd name="T0" fmla="*/ 0 w 67"/>
                <a:gd name="T1" fmla="*/ 0 h 204"/>
                <a:gd name="T2" fmla="*/ 61 w 67"/>
                <a:gd name="T3" fmla="*/ 181 h 204"/>
                <a:gd name="T4" fmla="*/ 0 w 67"/>
                <a:gd name="T5" fmla="*/ 0 h 2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204">
                  <a:moveTo>
                    <a:pt x="0" y="0"/>
                  </a:moveTo>
                  <a:cubicBezTo>
                    <a:pt x="0" y="0"/>
                    <a:pt x="65" y="44"/>
                    <a:pt x="67" y="204"/>
                  </a:cubicBezTo>
                  <a:cubicBezTo>
                    <a:pt x="67" y="204"/>
                    <a:pt x="62" y="6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7" name="Freeform 495">
              <a:extLst>
                <a:ext uri="{FF2B5EF4-FFF2-40B4-BE49-F238E27FC236}">
                  <a16:creationId xmlns:a16="http://schemas.microsoft.com/office/drawing/2014/main" id="{60303629-6EEC-4B01-9EDF-00927D5FE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1526"/>
              <a:ext cx="81" cy="601"/>
            </a:xfrm>
            <a:custGeom>
              <a:avLst/>
              <a:gdLst>
                <a:gd name="T0" fmla="*/ 14 w 84"/>
                <a:gd name="T1" fmla="*/ 0 h 626"/>
                <a:gd name="T2" fmla="*/ 37 w 84"/>
                <a:gd name="T3" fmla="*/ 265 h 626"/>
                <a:gd name="T4" fmla="*/ 70 w 84"/>
                <a:gd name="T5" fmla="*/ 554 h 626"/>
                <a:gd name="T6" fmla="*/ 39 w 84"/>
                <a:gd name="T7" fmla="*/ 294 h 626"/>
                <a:gd name="T8" fmla="*/ 14 w 84"/>
                <a:gd name="T9" fmla="*/ 0 h 6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626">
                  <a:moveTo>
                    <a:pt x="17" y="0"/>
                  </a:moveTo>
                  <a:cubicBezTo>
                    <a:pt x="17" y="0"/>
                    <a:pt x="0" y="176"/>
                    <a:pt x="40" y="300"/>
                  </a:cubicBezTo>
                  <a:cubicBezTo>
                    <a:pt x="81" y="424"/>
                    <a:pt x="84" y="563"/>
                    <a:pt x="79" y="626"/>
                  </a:cubicBezTo>
                  <a:cubicBezTo>
                    <a:pt x="79" y="626"/>
                    <a:pt x="74" y="425"/>
                    <a:pt x="42" y="332"/>
                  </a:cubicBezTo>
                  <a:cubicBezTo>
                    <a:pt x="10" y="239"/>
                    <a:pt x="2" y="58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8" name="Freeform 496">
              <a:extLst>
                <a:ext uri="{FF2B5EF4-FFF2-40B4-BE49-F238E27FC236}">
                  <a16:creationId xmlns:a16="http://schemas.microsoft.com/office/drawing/2014/main" id="{1CC93782-0D2A-48DB-8131-FEDEF723E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1745"/>
              <a:ext cx="62" cy="575"/>
            </a:xfrm>
            <a:custGeom>
              <a:avLst/>
              <a:gdLst>
                <a:gd name="T0" fmla="*/ 58 w 64"/>
                <a:gd name="T1" fmla="*/ 0 h 599"/>
                <a:gd name="T2" fmla="*/ 29 w 64"/>
                <a:gd name="T3" fmla="*/ 288 h 599"/>
                <a:gd name="T4" fmla="*/ 0 w 64"/>
                <a:gd name="T5" fmla="*/ 530 h 599"/>
                <a:gd name="T6" fmla="*/ 31 w 64"/>
                <a:gd name="T7" fmla="*/ 242 h 599"/>
                <a:gd name="T8" fmla="*/ 58 w 64"/>
                <a:gd name="T9" fmla="*/ 0 h 5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599">
                  <a:moveTo>
                    <a:pt x="64" y="0"/>
                  </a:moveTo>
                  <a:cubicBezTo>
                    <a:pt x="64" y="0"/>
                    <a:pt x="57" y="227"/>
                    <a:pt x="32" y="326"/>
                  </a:cubicBezTo>
                  <a:cubicBezTo>
                    <a:pt x="7" y="424"/>
                    <a:pt x="0" y="599"/>
                    <a:pt x="0" y="599"/>
                  </a:cubicBezTo>
                  <a:cubicBezTo>
                    <a:pt x="0" y="599"/>
                    <a:pt x="5" y="409"/>
                    <a:pt x="34" y="273"/>
                  </a:cubicBezTo>
                  <a:cubicBezTo>
                    <a:pt x="51" y="200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9" name="Freeform 497">
              <a:extLst>
                <a:ext uri="{FF2B5EF4-FFF2-40B4-BE49-F238E27FC236}">
                  <a16:creationId xmlns:a16="http://schemas.microsoft.com/office/drawing/2014/main" id="{C3653195-321B-4CAE-83E7-98FE951B1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1417"/>
              <a:ext cx="33" cy="7"/>
            </a:xfrm>
            <a:custGeom>
              <a:avLst/>
              <a:gdLst>
                <a:gd name="T0" fmla="*/ 0 w 35"/>
                <a:gd name="T1" fmla="*/ 1 h 8"/>
                <a:gd name="T2" fmla="*/ 16 w 35"/>
                <a:gd name="T3" fmla="*/ 4 h 8"/>
                <a:gd name="T4" fmla="*/ 29 w 35"/>
                <a:gd name="T5" fmla="*/ 0 h 8"/>
                <a:gd name="T6" fmla="*/ 16 w 35"/>
                <a:gd name="T7" fmla="*/ 4 h 8"/>
                <a:gd name="T8" fmla="*/ 0 w 3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">
                  <a:moveTo>
                    <a:pt x="0" y="1"/>
                  </a:moveTo>
                  <a:cubicBezTo>
                    <a:pt x="0" y="1"/>
                    <a:pt x="8" y="5"/>
                    <a:pt x="19" y="5"/>
                  </a:cubicBezTo>
                  <a:cubicBezTo>
                    <a:pt x="30" y="5"/>
                    <a:pt x="35" y="0"/>
                    <a:pt x="35" y="0"/>
                  </a:cubicBezTo>
                  <a:cubicBezTo>
                    <a:pt x="35" y="0"/>
                    <a:pt x="32" y="7"/>
                    <a:pt x="19" y="7"/>
                  </a:cubicBezTo>
                  <a:cubicBezTo>
                    <a:pt x="6" y="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0" name="Freeform 498">
              <a:extLst>
                <a:ext uri="{FF2B5EF4-FFF2-40B4-BE49-F238E27FC236}">
                  <a16:creationId xmlns:a16="http://schemas.microsoft.com/office/drawing/2014/main" id="{F5573C8D-7C9C-4CC0-BDE3-C386F0A97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411"/>
              <a:ext cx="38" cy="9"/>
            </a:xfrm>
            <a:custGeom>
              <a:avLst/>
              <a:gdLst>
                <a:gd name="T0" fmla="*/ 0 w 40"/>
                <a:gd name="T1" fmla="*/ 0 h 9"/>
                <a:gd name="T2" fmla="*/ 6 w 40"/>
                <a:gd name="T3" fmla="*/ 0 h 9"/>
                <a:gd name="T4" fmla="*/ 28 w 40"/>
                <a:gd name="T5" fmla="*/ 0 h 9"/>
                <a:gd name="T6" fmla="*/ 34 w 40"/>
                <a:gd name="T7" fmla="*/ 0 h 9"/>
                <a:gd name="T8" fmla="*/ 17 w 40"/>
                <a:gd name="T9" fmla="*/ 8 h 9"/>
                <a:gd name="T10" fmla="*/ 0 w 40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9">
                  <a:moveTo>
                    <a:pt x="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21" y="8"/>
                    <a:pt x="33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6" y="9"/>
                    <a:pt x="20" y="8"/>
                  </a:cubicBezTo>
                  <a:cubicBezTo>
                    <a:pt x="5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AD8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1" name="Freeform 499">
              <a:extLst>
                <a:ext uri="{FF2B5EF4-FFF2-40B4-BE49-F238E27FC236}">
                  <a16:creationId xmlns:a16="http://schemas.microsoft.com/office/drawing/2014/main" id="{6D70A2A3-AA08-4B0F-998B-8D41D5EFC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411"/>
              <a:ext cx="38" cy="9"/>
            </a:xfrm>
            <a:custGeom>
              <a:avLst/>
              <a:gdLst>
                <a:gd name="T0" fmla="*/ 0 w 40"/>
                <a:gd name="T1" fmla="*/ 0 h 9"/>
                <a:gd name="T2" fmla="*/ 7 w 40"/>
                <a:gd name="T3" fmla="*/ 0 h 9"/>
                <a:gd name="T4" fmla="*/ 28 w 40"/>
                <a:gd name="T5" fmla="*/ 0 h 9"/>
                <a:gd name="T6" fmla="*/ 34 w 40"/>
                <a:gd name="T7" fmla="*/ 0 h 9"/>
                <a:gd name="T8" fmla="*/ 17 w 40"/>
                <a:gd name="T9" fmla="*/ 8 h 9"/>
                <a:gd name="T10" fmla="*/ 0 w 40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22" y="8"/>
                    <a:pt x="33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6" y="9"/>
                    <a:pt x="20" y="8"/>
                  </a:cubicBezTo>
                  <a:cubicBezTo>
                    <a:pt x="5" y="8"/>
                    <a:pt x="0" y="0"/>
                    <a:pt x="0" y="0"/>
                  </a:cubicBezTo>
                  <a:close/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3" name="Group 500">
            <a:extLst>
              <a:ext uri="{FF2B5EF4-FFF2-40B4-BE49-F238E27FC236}">
                <a16:creationId xmlns:a16="http://schemas.microsoft.com/office/drawing/2014/main" id="{3EEEC8FC-62E7-4BC5-AB0A-43E7D09CB54F}"/>
              </a:ext>
            </a:extLst>
          </p:cNvPr>
          <p:cNvGrpSpPr>
            <a:grpSpLocks/>
          </p:cNvGrpSpPr>
          <p:nvPr/>
        </p:nvGrpSpPr>
        <p:grpSpPr bwMode="auto">
          <a:xfrm>
            <a:off x="7221538" y="1157288"/>
            <a:ext cx="2420937" cy="5367337"/>
            <a:chOff x="3589" y="718"/>
            <a:chExt cx="1525" cy="3381"/>
          </a:xfrm>
        </p:grpSpPr>
        <p:grpSp>
          <p:nvGrpSpPr>
            <p:cNvPr id="30740" name="Group 501">
              <a:extLst>
                <a:ext uri="{FF2B5EF4-FFF2-40B4-BE49-F238E27FC236}">
                  <a16:creationId xmlns:a16="http://schemas.microsoft.com/office/drawing/2014/main" id="{88040BAE-F23C-4014-9A1D-C970AA1749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9" y="718"/>
              <a:ext cx="1525" cy="3381"/>
              <a:chOff x="3589" y="718"/>
              <a:chExt cx="1525" cy="3381"/>
            </a:xfrm>
          </p:grpSpPr>
          <p:sp>
            <p:nvSpPr>
              <p:cNvPr id="31046" name="Freeform 502">
                <a:extLst>
                  <a:ext uri="{FF2B5EF4-FFF2-40B4-BE49-F238E27FC236}">
                    <a16:creationId xmlns:a16="http://schemas.microsoft.com/office/drawing/2014/main" id="{8A12C8E0-D3D6-48F9-B6BD-493139CDF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3378"/>
                <a:ext cx="255" cy="720"/>
              </a:xfrm>
              <a:custGeom>
                <a:avLst/>
                <a:gdLst>
                  <a:gd name="T0" fmla="*/ 217 w 259"/>
                  <a:gd name="T1" fmla="*/ 29 h 730"/>
                  <a:gd name="T2" fmla="*/ 193 w 259"/>
                  <a:gd name="T3" fmla="*/ 504 h 730"/>
                  <a:gd name="T4" fmla="*/ 184 w 259"/>
                  <a:gd name="T5" fmla="*/ 610 h 730"/>
                  <a:gd name="T6" fmla="*/ 127 w 259"/>
                  <a:gd name="T7" fmla="*/ 664 h 730"/>
                  <a:gd name="T8" fmla="*/ 120 w 259"/>
                  <a:gd name="T9" fmla="*/ 664 h 730"/>
                  <a:gd name="T10" fmla="*/ 63 w 259"/>
                  <a:gd name="T11" fmla="*/ 610 h 730"/>
                  <a:gd name="T12" fmla="*/ 53 w 259"/>
                  <a:gd name="T13" fmla="*/ 504 h 730"/>
                  <a:gd name="T14" fmla="*/ 32 w 259"/>
                  <a:gd name="T15" fmla="*/ 29 h 730"/>
                  <a:gd name="T16" fmla="*/ 116 w 259"/>
                  <a:gd name="T17" fmla="*/ 29 h 730"/>
                  <a:gd name="T18" fmla="*/ 129 w 259"/>
                  <a:gd name="T19" fmla="*/ 29 h 730"/>
                  <a:gd name="T20" fmla="*/ 217 w 259"/>
                  <a:gd name="T21" fmla="*/ 29 h 7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9" h="730">
                    <a:moveTo>
                      <a:pt x="226" y="29"/>
                    </a:moveTo>
                    <a:cubicBezTo>
                      <a:pt x="259" y="99"/>
                      <a:pt x="189" y="402"/>
                      <a:pt x="202" y="525"/>
                    </a:cubicBezTo>
                    <a:cubicBezTo>
                      <a:pt x="206" y="559"/>
                      <a:pt x="236" y="542"/>
                      <a:pt x="193" y="636"/>
                    </a:cubicBezTo>
                    <a:cubicBezTo>
                      <a:pt x="150" y="730"/>
                      <a:pt x="133" y="691"/>
                      <a:pt x="133" y="691"/>
                    </a:cubicBezTo>
                    <a:cubicBezTo>
                      <a:pt x="129" y="687"/>
                      <a:pt x="126" y="691"/>
                      <a:pt x="126" y="691"/>
                    </a:cubicBezTo>
                    <a:cubicBezTo>
                      <a:pt x="126" y="691"/>
                      <a:pt x="109" y="730"/>
                      <a:pt x="66" y="636"/>
                    </a:cubicBezTo>
                    <a:cubicBezTo>
                      <a:pt x="22" y="542"/>
                      <a:pt x="53" y="559"/>
                      <a:pt x="56" y="525"/>
                    </a:cubicBezTo>
                    <a:cubicBezTo>
                      <a:pt x="70" y="402"/>
                      <a:pt x="0" y="99"/>
                      <a:pt x="33" y="29"/>
                    </a:cubicBezTo>
                    <a:cubicBezTo>
                      <a:pt x="33" y="29"/>
                      <a:pt x="52" y="0"/>
                      <a:pt x="122" y="29"/>
                    </a:cubicBezTo>
                    <a:cubicBezTo>
                      <a:pt x="135" y="29"/>
                      <a:pt x="135" y="29"/>
                      <a:pt x="135" y="29"/>
                    </a:cubicBezTo>
                    <a:cubicBezTo>
                      <a:pt x="135" y="29"/>
                      <a:pt x="207" y="4"/>
                      <a:pt x="226" y="29"/>
                    </a:cubicBezTo>
                    <a:close/>
                  </a:path>
                </a:pathLst>
              </a:custGeom>
              <a:solidFill>
                <a:srgbClr val="F0A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7" name="Freeform 503">
                <a:extLst>
                  <a:ext uri="{FF2B5EF4-FFF2-40B4-BE49-F238E27FC236}">
                    <a16:creationId xmlns:a16="http://schemas.microsoft.com/office/drawing/2014/main" id="{5D7EC749-3A84-48D2-A351-4F95E13BD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3377"/>
                <a:ext cx="256" cy="722"/>
              </a:xfrm>
              <a:custGeom>
                <a:avLst/>
                <a:gdLst>
                  <a:gd name="T0" fmla="*/ 218 w 260"/>
                  <a:gd name="T1" fmla="*/ 28 h 732"/>
                  <a:gd name="T2" fmla="*/ 194 w 260"/>
                  <a:gd name="T3" fmla="*/ 503 h 732"/>
                  <a:gd name="T4" fmla="*/ 185 w 260"/>
                  <a:gd name="T5" fmla="*/ 609 h 732"/>
                  <a:gd name="T6" fmla="*/ 128 w 260"/>
                  <a:gd name="T7" fmla="*/ 663 h 732"/>
                  <a:gd name="T8" fmla="*/ 121 w 260"/>
                  <a:gd name="T9" fmla="*/ 663 h 732"/>
                  <a:gd name="T10" fmla="*/ 64 w 260"/>
                  <a:gd name="T11" fmla="*/ 609 h 732"/>
                  <a:gd name="T12" fmla="*/ 54 w 260"/>
                  <a:gd name="T13" fmla="*/ 503 h 732"/>
                  <a:gd name="T14" fmla="*/ 32 w 260"/>
                  <a:gd name="T15" fmla="*/ 29 h 732"/>
                  <a:gd name="T16" fmla="*/ 118 w 260"/>
                  <a:gd name="T17" fmla="*/ 29 h 732"/>
                  <a:gd name="T18" fmla="*/ 130 w 260"/>
                  <a:gd name="T19" fmla="*/ 29 h 732"/>
                  <a:gd name="T20" fmla="*/ 218 w 260"/>
                  <a:gd name="T21" fmla="*/ 28 h 7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0" h="732">
                    <a:moveTo>
                      <a:pt x="227" y="28"/>
                    </a:moveTo>
                    <a:cubicBezTo>
                      <a:pt x="260" y="98"/>
                      <a:pt x="190" y="402"/>
                      <a:pt x="203" y="524"/>
                    </a:cubicBezTo>
                    <a:cubicBezTo>
                      <a:pt x="207" y="558"/>
                      <a:pt x="237" y="541"/>
                      <a:pt x="194" y="635"/>
                    </a:cubicBezTo>
                    <a:cubicBezTo>
                      <a:pt x="150" y="732"/>
                      <a:pt x="134" y="690"/>
                      <a:pt x="134" y="690"/>
                    </a:cubicBezTo>
                    <a:cubicBezTo>
                      <a:pt x="130" y="686"/>
                      <a:pt x="127" y="690"/>
                      <a:pt x="127" y="690"/>
                    </a:cubicBezTo>
                    <a:cubicBezTo>
                      <a:pt x="127" y="690"/>
                      <a:pt x="111" y="731"/>
                      <a:pt x="67" y="635"/>
                    </a:cubicBezTo>
                    <a:cubicBezTo>
                      <a:pt x="24" y="541"/>
                      <a:pt x="54" y="558"/>
                      <a:pt x="57" y="524"/>
                    </a:cubicBezTo>
                    <a:cubicBezTo>
                      <a:pt x="71" y="402"/>
                      <a:pt x="0" y="99"/>
                      <a:pt x="33" y="29"/>
                    </a:cubicBezTo>
                    <a:cubicBezTo>
                      <a:pt x="33" y="29"/>
                      <a:pt x="53" y="0"/>
                      <a:pt x="124" y="29"/>
                    </a:cubicBezTo>
                    <a:cubicBezTo>
                      <a:pt x="136" y="29"/>
                      <a:pt x="136" y="29"/>
                      <a:pt x="136" y="29"/>
                    </a:cubicBezTo>
                    <a:cubicBezTo>
                      <a:pt x="136" y="29"/>
                      <a:pt x="209" y="5"/>
                      <a:pt x="227" y="28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8" name="Freeform 504">
                <a:extLst>
                  <a:ext uri="{FF2B5EF4-FFF2-40B4-BE49-F238E27FC236}">
                    <a16:creationId xmlns:a16="http://schemas.microsoft.com/office/drawing/2014/main" id="{D819A9A4-3354-491F-BA93-34D8A0019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3080"/>
                <a:ext cx="428" cy="340"/>
              </a:xfrm>
              <a:custGeom>
                <a:avLst/>
                <a:gdLst>
                  <a:gd name="T0" fmla="*/ 68 w 435"/>
                  <a:gd name="T1" fmla="*/ 21 h 345"/>
                  <a:gd name="T2" fmla="*/ 208 w 435"/>
                  <a:gd name="T3" fmla="*/ 21 h 345"/>
                  <a:gd name="T4" fmla="*/ 234 w 435"/>
                  <a:gd name="T5" fmla="*/ 22 h 345"/>
                  <a:gd name="T6" fmla="*/ 351 w 435"/>
                  <a:gd name="T7" fmla="*/ 20 h 345"/>
                  <a:gd name="T8" fmla="*/ 412 w 435"/>
                  <a:gd name="T9" fmla="*/ 94 h 345"/>
                  <a:gd name="T10" fmla="*/ 229 w 435"/>
                  <a:gd name="T11" fmla="*/ 299 h 345"/>
                  <a:gd name="T12" fmla="*/ 216 w 435"/>
                  <a:gd name="T13" fmla="*/ 299 h 345"/>
                  <a:gd name="T14" fmla="*/ 44 w 435"/>
                  <a:gd name="T15" fmla="*/ 137 h 345"/>
                  <a:gd name="T16" fmla="*/ 68 w 435"/>
                  <a:gd name="T17" fmla="*/ 21 h 3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5" h="345">
                    <a:moveTo>
                      <a:pt x="71" y="21"/>
                    </a:moveTo>
                    <a:cubicBezTo>
                      <a:pt x="88" y="11"/>
                      <a:pt x="171" y="0"/>
                      <a:pt x="218" y="21"/>
                    </a:cubicBezTo>
                    <a:cubicBezTo>
                      <a:pt x="237" y="30"/>
                      <a:pt x="232" y="37"/>
                      <a:pt x="246" y="22"/>
                    </a:cubicBezTo>
                    <a:cubicBezTo>
                      <a:pt x="259" y="6"/>
                      <a:pt x="355" y="15"/>
                      <a:pt x="369" y="20"/>
                    </a:cubicBezTo>
                    <a:cubicBezTo>
                      <a:pt x="385" y="25"/>
                      <a:pt x="432" y="30"/>
                      <a:pt x="433" y="97"/>
                    </a:cubicBezTo>
                    <a:cubicBezTo>
                      <a:pt x="435" y="187"/>
                      <a:pt x="267" y="333"/>
                      <a:pt x="241" y="312"/>
                    </a:cubicBezTo>
                    <a:cubicBezTo>
                      <a:pt x="228" y="312"/>
                      <a:pt x="228" y="312"/>
                      <a:pt x="228" y="312"/>
                    </a:cubicBezTo>
                    <a:cubicBezTo>
                      <a:pt x="228" y="312"/>
                      <a:pt x="176" y="345"/>
                      <a:pt x="47" y="143"/>
                    </a:cubicBezTo>
                    <a:cubicBezTo>
                      <a:pt x="0" y="69"/>
                      <a:pt x="55" y="30"/>
                      <a:pt x="71" y="21"/>
                    </a:cubicBezTo>
                    <a:close/>
                  </a:path>
                </a:pathLst>
              </a:custGeom>
              <a:solidFill>
                <a:srgbClr val="E15B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9" name="Freeform 505">
                <a:extLst>
                  <a:ext uri="{FF2B5EF4-FFF2-40B4-BE49-F238E27FC236}">
                    <a16:creationId xmlns:a16="http://schemas.microsoft.com/office/drawing/2014/main" id="{1044D1FE-4FC4-4D5A-960A-4AB484341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3164"/>
                <a:ext cx="144" cy="223"/>
              </a:xfrm>
              <a:custGeom>
                <a:avLst/>
                <a:gdLst>
                  <a:gd name="T0" fmla="*/ 6 w 146"/>
                  <a:gd name="T1" fmla="*/ 19 h 226"/>
                  <a:gd name="T2" fmla="*/ 8 w 146"/>
                  <a:gd name="T3" fmla="*/ 56 h 226"/>
                  <a:gd name="T4" fmla="*/ 6 w 146"/>
                  <a:gd name="T5" fmla="*/ 94 h 226"/>
                  <a:gd name="T6" fmla="*/ 4 w 146"/>
                  <a:gd name="T7" fmla="*/ 152 h 226"/>
                  <a:gd name="T8" fmla="*/ 5 w 146"/>
                  <a:gd name="T9" fmla="*/ 196 h 226"/>
                  <a:gd name="T10" fmla="*/ 45 w 146"/>
                  <a:gd name="T11" fmla="*/ 177 h 226"/>
                  <a:gd name="T12" fmla="*/ 107 w 146"/>
                  <a:gd name="T13" fmla="*/ 117 h 226"/>
                  <a:gd name="T14" fmla="*/ 128 w 146"/>
                  <a:gd name="T15" fmla="*/ 94 h 226"/>
                  <a:gd name="T16" fmla="*/ 128 w 146"/>
                  <a:gd name="T17" fmla="*/ 77 h 226"/>
                  <a:gd name="T18" fmla="*/ 100 w 146"/>
                  <a:gd name="T19" fmla="*/ 93 h 226"/>
                  <a:gd name="T20" fmla="*/ 70 w 146"/>
                  <a:gd name="T21" fmla="*/ 113 h 226"/>
                  <a:gd name="T22" fmla="*/ 50 w 146"/>
                  <a:gd name="T23" fmla="*/ 132 h 226"/>
                  <a:gd name="T24" fmla="*/ 37 w 146"/>
                  <a:gd name="T25" fmla="*/ 124 h 226"/>
                  <a:gd name="T26" fmla="*/ 32 w 146"/>
                  <a:gd name="T27" fmla="*/ 35 h 226"/>
                  <a:gd name="T28" fmla="*/ 21 w 146"/>
                  <a:gd name="T29" fmla="*/ 7 h 226"/>
                  <a:gd name="T30" fmla="*/ 7 w 146"/>
                  <a:gd name="T31" fmla="*/ 20 h 2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" h="226">
                    <a:moveTo>
                      <a:pt x="6" y="19"/>
                    </a:moveTo>
                    <a:cubicBezTo>
                      <a:pt x="10" y="29"/>
                      <a:pt x="8" y="47"/>
                      <a:pt x="8" y="59"/>
                    </a:cubicBezTo>
                    <a:cubicBezTo>
                      <a:pt x="7" y="71"/>
                      <a:pt x="7" y="84"/>
                      <a:pt x="6" y="97"/>
                    </a:cubicBezTo>
                    <a:cubicBezTo>
                      <a:pt x="4" y="117"/>
                      <a:pt x="6" y="138"/>
                      <a:pt x="4" y="158"/>
                    </a:cubicBezTo>
                    <a:cubicBezTo>
                      <a:pt x="3" y="171"/>
                      <a:pt x="0" y="193"/>
                      <a:pt x="5" y="205"/>
                    </a:cubicBezTo>
                    <a:cubicBezTo>
                      <a:pt x="14" y="226"/>
                      <a:pt x="39" y="189"/>
                      <a:pt x="48" y="183"/>
                    </a:cubicBezTo>
                    <a:cubicBezTo>
                      <a:pt x="73" y="165"/>
                      <a:pt x="93" y="147"/>
                      <a:pt x="111" y="123"/>
                    </a:cubicBezTo>
                    <a:cubicBezTo>
                      <a:pt x="118" y="114"/>
                      <a:pt x="127" y="107"/>
                      <a:pt x="134" y="97"/>
                    </a:cubicBezTo>
                    <a:cubicBezTo>
                      <a:pt x="138" y="91"/>
                      <a:pt x="146" y="78"/>
                      <a:pt x="134" y="80"/>
                    </a:cubicBezTo>
                    <a:cubicBezTo>
                      <a:pt x="123" y="81"/>
                      <a:pt x="111" y="90"/>
                      <a:pt x="103" y="96"/>
                    </a:cubicBezTo>
                    <a:cubicBezTo>
                      <a:pt x="92" y="103"/>
                      <a:pt x="82" y="110"/>
                      <a:pt x="73" y="119"/>
                    </a:cubicBezTo>
                    <a:cubicBezTo>
                      <a:pt x="66" y="125"/>
                      <a:pt x="61" y="133"/>
                      <a:pt x="53" y="138"/>
                    </a:cubicBezTo>
                    <a:cubicBezTo>
                      <a:pt x="44" y="145"/>
                      <a:pt x="42" y="140"/>
                      <a:pt x="40" y="130"/>
                    </a:cubicBezTo>
                    <a:cubicBezTo>
                      <a:pt x="35" y="99"/>
                      <a:pt x="39" y="66"/>
                      <a:pt x="32" y="35"/>
                    </a:cubicBezTo>
                    <a:cubicBezTo>
                      <a:pt x="30" y="26"/>
                      <a:pt x="29" y="13"/>
                      <a:pt x="21" y="7"/>
                    </a:cubicBezTo>
                    <a:cubicBezTo>
                      <a:pt x="11" y="0"/>
                      <a:pt x="6" y="11"/>
                      <a:pt x="7" y="20"/>
                    </a:cubicBezTo>
                  </a:path>
                </a:pathLst>
              </a:custGeom>
              <a:solidFill>
                <a:srgbClr val="EA6A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0" name="Freeform 506">
                <a:extLst>
                  <a:ext uri="{FF2B5EF4-FFF2-40B4-BE49-F238E27FC236}">
                    <a16:creationId xmlns:a16="http://schemas.microsoft.com/office/drawing/2014/main" id="{8497CF2B-89A2-42DA-9EFD-7A625F3EF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3090"/>
                <a:ext cx="103" cy="223"/>
              </a:xfrm>
              <a:custGeom>
                <a:avLst/>
                <a:gdLst>
                  <a:gd name="T0" fmla="*/ 76 w 105"/>
                  <a:gd name="T1" fmla="*/ 8 h 226"/>
                  <a:gd name="T2" fmla="*/ 48 w 105"/>
                  <a:gd name="T3" fmla="*/ 14 h 226"/>
                  <a:gd name="T4" fmla="*/ 24 w 105"/>
                  <a:gd name="T5" fmla="*/ 24 h 226"/>
                  <a:gd name="T6" fmla="*/ 6 w 105"/>
                  <a:gd name="T7" fmla="*/ 98 h 226"/>
                  <a:gd name="T8" fmla="*/ 33 w 105"/>
                  <a:gd name="T9" fmla="*/ 155 h 226"/>
                  <a:gd name="T10" fmla="*/ 77 w 105"/>
                  <a:gd name="T11" fmla="*/ 207 h 226"/>
                  <a:gd name="T12" fmla="*/ 95 w 105"/>
                  <a:gd name="T13" fmla="*/ 209 h 226"/>
                  <a:gd name="T14" fmla="*/ 77 w 105"/>
                  <a:gd name="T15" fmla="*/ 175 h 226"/>
                  <a:gd name="T16" fmla="*/ 48 w 105"/>
                  <a:gd name="T17" fmla="*/ 100 h 226"/>
                  <a:gd name="T18" fmla="*/ 76 w 105"/>
                  <a:gd name="T19" fmla="*/ 47 h 226"/>
                  <a:gd name="T20" fmla="*/ 99 w 105"/>
                  <a:gd name="T21" fmla="*/ 27 h 226"/>
                  <a:gd name="T22" fmla="*/ 75 w 105"/>
                  <a:gd name="T23" fmla="*/ 8 h 2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5" h="226">
                    <a:moveTo>
                      <a:pt x="80" y="8"/>
                    </a:moveTo>
                    <a:cubicBezTo>
                      <a:pt x="72" y="12"/>
                      <a:pt x="60" y="12"/>
                      <a:pt x="51" y="14"/>
                    </a:cubicBezTo>
                    <a:cubicBezTo>
                      <a:pt x="42" y="15"/>
                      <a:pt x="32" y="18"/>
                      <a:pt x="24" y="24"/>
                    </a:cubicBezTo>
                    <a:cubicBezTo>
                      <a:pt x="3" y="42"/>
                      <a:pt x="0" y="76"/>
                      <a:pt x="6" y="101"/>
                    </a:cubicBezTo>
                    <a:cubicBezTo>
                      <a:pt x="12" y="123"/>
                      <a:pt x="23" y="143"/>
                      <a:pt x="36" y="161"/>
                    </a:cubicBezTo>
                    <a:cubicBezTo>
                      <a:pt x="49" y="180"/>
                      <a:pt x="61" y="204"/>
                      <a:pt x="82" y="216"/>
                    </a:cubicBezTo>
                    <a:cubicBezTo>
                      <a:pt x="88" y="219"/>
                      <a:pt x="98" y="226"/>
                      <a:pt x="101" y="218"/>
                    </a:cubicBezTo>
                    <a:cubicBezTo>
                      <a:pt x="105" y="207"/>
                      <a:pt x="88" y="189"/>
                      <a:pt x="83" y="181"/>
                    </a:cubicBezTo>
                    <a:cubicBezTo>
                      <a:pt x="68" y="158"/>
                      <a:pt x="51" y="130"/>
                      <a:pt x="51" y="103"/>
                    </a:cubicBezTo>
                    <a:cubicBezTo>
                      <a:pt x="50" y="82"/>
                      <a:pt x="63" y="60"/>
                      <a:pt x="81" y="50"/>
                    </a:cubicBezTo>
                    <a:cubicBezTo>
                      <a:pt x="91" y="44"/>
                      <a:pt x="104" y="40"/>
                      <a:pt x="105" y="27"/>
                    </a:cubicBezTo>
                    <a:cubicBezTo>
                      <a:pt x="105" y="12"/>
                      <a:pt x="91" y="0"/>
                      <a:pt x="78" y="8"/>
                    </a:cubicBezTo>
                  </a:path>
                </a:pathLst>
              </a:custGeom>
              <a:solidFill>
                <a:srgbClr val="EA6A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1" name="Freeform 507">
                <a:extLst>
                  <a:ext uri="{FF2B5EF4-FFF2-40B4-BE49-F238E27FC236}">
                    <a16:creationId xmlns:a16="http://schemas.microsoft.com/office/drawing/2014/main" id="{05F64656-EBC2-4211-A2B0-872484DF2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3080"/>
                <a:ext cx="428" cy="340"/>
              </a:xfrm>
              <a:custGeom>
                <a:avLst/>
                <a:gdLst>
                  <a:gd name="T0" fmla="*/ 68 w 435"/>
                  <a:gd name="T1" fmla="*/ 21 h 345"/>
                  <a:gd name="T2" fmla="*/ 208 w 435"/>
                  <a:gd name="T3" fmla="*/ 21 h 345"/>
                  <a:gd name="T4" fmla="*/ 233 w 435"/>
                  <a:gd name="T5" fmla="*/ 22 h 345"/>
                  <a:gd name="T6" fmla="*/ 351 w 435"/>
                  <a:gd name="T7" fmla="*/ 20 h 345"/>
                  <a:gd name="T8" fmla="*/ 412 w 435"/>
                  <a:gd name="T9" fmla="*/ 94 h 345"/>
                  <a:gd name="T10" fmla="*/ 229 w 435"/>
                  <a:gd name="T11" fmla="*/ 299 h 345"/>
                  <a:gd name="T12" fmla="*/ 216 w 435"/>
                  <a:gd name="T13" fmla="*/ 299 h 345"/>
                  <a:gd name="T14" fmla="*/ 44 w 435"/>
                  <a:gd name="T15" fmla="*/ 137 h 345"/>
                  <a:gd name="T16" fmla="*/ 68 w 435"/>
                  <a:gd name="T17" fmla="*/ 21 h 3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5" h="345">
                    <a:moveTo>
                      <a:pt x="71" y="21"/>
                    </a:moveTo>
                    <a:cubicBezTo>
                      <a:pt x="88" y="11"/>
                      <a:pt x="171" y="0"/>
                      <a:pt x="218" y="21"/>
                    </a:cubicBezTo>
                    <a:cubicBezTo>
                      <a:pt x="237" y="30"/>
                      <a:pt x="232" y="37"/>
                      <a:pt x="245" y="22"/>
                    </a:cubicBezTo>
                    <a:cubicBezTo>
                      <a:pt x="259" y="6"/>
                      <a:pt x="355" y="15"/>
                      <a:pt x="369" y="20"/>
                    </a:cubicBezTo>
                    <a:cubicBezTo>
                      <a:pt x="385" y="25"/>
                      <a:pt x="432" y="30"/>
                      <a:pt x="433" y="97"/>
                    </a:cubicBezTo>
                    <a:cubicBezTo>
                      <a:pt x="435" y="187"/>
                      <a:pt x="267" y="333"/>
                      <a:pt x="241" y="312"/>
                    </a:cubicBezTo>
                    <a:cubicBezTo>
                      <a:pt x="228" y="312"/>
                      <a:pt x="228" y="312"/>
                      <a:pt x="228" y="312"/>
                    </a:cubicBezTo>
                    <a:cubicBezTo>
                      <a:pt x="228" y="312"/>
                      <a:pt x="176" y="345"/>
                      <a:pt x="47" y="143"/>
                    </a:cubicBezTo>
                    <a:cubicBezTo>
                      <a:pt x="0" y="69"/>
                      <a:pt x="55" y="30"/>
                      <a:pt x="71" y="21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2" name="Freeform 508">
                <a:extLst>
                  <a:ext uri="{FF2B5EF4-FFF2-40B4-BE49-F238E27FC236}">
                    <a16:creationId xmlns:a16="http://schemas.microsoft.com/office/drawing/2014/main" id="{86BF088A-DAC3-4261-BE2B-15577A2B0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3101"/>
                <a:ext cx="66" cy="47"/>
              </a:xfrm>
              <a:custGeom>
                <a:avLst/>
                <a:gdLst>
                  <a:gd name="T0" fmla="*/ 0 w 67"/>
                  <a:gd name="T1" fmla="*/ 45 h 48"/>
                  <a:gd name="T2" fmla="*/ 64 w 67"/>
                  <a:gd name="T3" fmla="*/ 0 h 48"/>
                  <a:gd name="T4" fmla="*/ 30 w 67"/>
                  <a:gd name="T5" fmla="*/ 26 h 48"/>
                  <a:gd name="T6" fmla="*/ 2 w 67"/>
                  <a:gd name="T7" fmla="*/ 45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48">
                    <a:moveTo>
                      <a:pt x="0" y="48"/>
                    </a:moveTo>
                    <a:cubicBezTo>
                      <a:pt x="21" y="31"/>
                      <a:pt x="43" y="11"/>
                      <a:pt x="67" y="0"/>
                    </a:cubicBezTo>
                    <a:cubicBezTo>
                      <a:pt x="54" y="8"/>
                      <a:pt x="43" y="20"/>
                      <a:pt x="30" y="29"/>
                    </a:cubicBezTo>
                    <a:cubicBezTo>
                      <a:pt x="21" y="35"/>
                      <a:pt x="10" y="40"/>
                      <a:pt x="2" y="48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3" name="Freeform 509">
                <a:extLst>
                  <a:ext uri="{FF2B5EF4-FFF2-40B4-BE49-F238E27FC236}">
                    <a16:creationId xmlns:a16="http://schemas.microsoft.com/office/drawing/2014/main" id="{661D95C8-7A60-4E04-BCC2-3461ED760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3108"/>
                <a:ext cx="112" cy="66"/>
              </a:xfrm>
              <a:custGeom>
                <a:avLst/>
                <a:gdLst>
                  <a:gd name="T0" fmla="*/ 1 w 114"/>
                  <a:gd name="T1" fmla="*/ 63 h 67"/>
                  <a:gd name="T2" fmla="*/ 60 w 114"/>
                  <a:gd name="T3" fmla="*/ 27 h 67"/>
                  <a:gd name="T4" fmla="*/ 108 w 114"/>
                  <a:gd name="T5" fmla="*/ 0 h 67"/>
                  <a:gd name="T6" fmla="*/ 43 w 114"/>
                  <a:gd name="T7" fmla="*/ 37 h 67"/>
                  <a:gd name="T8" fmla="*/ 0 w 114"/>
                  <a:gd name="T9" fmla="*/ 64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" h="67">
                    <a:moveTo>
                      <a:pt x="1" y="66"/>
                    </a:moveTo>
                    <a:cubicBezTo>
                      <a:pt x="23" y="60"/>
                      <a:pt x="44" y="38"/>
                      <a:pt x="63" y="27"/>
                    </a:cubicBezTo>
                    <a:cubicBezTo>
                      <a:pt x="80" y="18"/>
                      <a:pt x="97" y="8"/>
                      <a:pt x="114" y="0"/>
                    </a:cubicBezTo>
                    <a:cubicBezTo>
                      <a:pt x="98" y="19"/>
                      <a:pt x="67" y="27"/>
                      <a:pt x="46" y="40"/>
                    </a:cubicBezTo>
                    <a:cubicBezTo>
                      <a:pt x="31" y="48"/>
                      <a:pt x="15" y="57"/>
                      <a:pt x="0" y="67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4" name="Freeform 510">
                <a:extLst>
                  <a:ext uri="{FF2B5EF4-FFF2-40B4-BE49-F238E27FC236}">
                    <a16:creationId xmlns:a16="http://schemas.microsoft.com/office/drawing/2014/main" id="{5C5612BA-7D03-4FE0-B467-B08BEB1F0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3134"/>
                <a:ext cx="149" cy="61"/>
              </a:xfrm>
              <a:custGeom>
                <a:avLst/>
                <a:gdLst>
                  <a:gd name="T0" fmla="*/ 0 w 151"/>
                  <a:gd name="T1" fmla="*/ 61 h 61"/>
                  <a:gd name="T2" fmla="*/ 40 w 151"/>
                  <a:gd name="T3" fmla="*/ 41 h 61"/>
                  <a:gd name="T4" fmla="*/ 96 w 151"/>
                  <a:gd name="T5" fmla="*/ 17 h 61"/>
                  <a:gd name="T6" fmla="*/ 145 w 151"/>
                  <a:gd name="T7" fmla="*/ 0 h 61"/>
                  <a:gd name="T8" fmla="*/ 105 w 151"/>
                  <a:gd name="T9" fmla="*/ 20 h 61"/>
                  <a:gd name="T10" fmla="*/ 43 w 151"/>
                  <a:gd name="T11" fmla="*/ 42 h 61"/>
                  <a:gd name="T12" fmla="*/ 0 w 151"/>
                  <a:gd name="T13" fmla="*/ 61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61">
                    <a:moveTo>
                      <a:pt x="0" y="61"/>
                    </a:moveTo>
                    <a:cubicBezTo>
                      <a:pt x="13" y="61"/>
                      <a:pt x="31" y="47"/>
                      <a:pt x="43" y="41"/>
                    </a:cubicBezTo>
                    <a:cubicBezTo>
                      <a:pt x="62" y="33"/>
                      <a:pt x="80" y="25"/>
                      <a:pt x="99" y="17"/>
                    </a:cubicBezTo>
                    <a:cubicBezTo>
                      <a:pt x="115" y="10"/>
                      <a:pt x="134" y="0"/>
                      <a:pt x="151" y="0"/>
                    </a:cubicBezTo>
                    <a:cubicBezTo>
                      <a:pt x="136" y="4"/>
                      <a:pt x="122" y="14"/>
                      <a:pt x="108" y="20"/>
                    </a:cubicBezTo>
                    <a:cubicBezTo>
                      <a:pt x="88" y="28"/>
                      <a:pt x="66" y="34"/>
                      <a:pt x="46" y="42"/>
                    </a:cubicBezTo>
                    <a:cubicBezTo>
                      <a:pt x="32" y="47"/>
                      <a:pt x="12" y="60"/>
                      <a:pt x="0" y="61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5" name="Freeform 511">
                <a:extLst>
                  <a:ext uri="{FF2B5EF4-FFF2-40B4-BE49-F238E27FC236}">
                    <a16:creationId xmlns:a16="http://schemas.microsoft.com/office/drawing/2014/main" id="{A7B8589E-F82F-4F72-AB16-6F2C451BB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3104"/>
                <a:ext cx="28" cy="26"/>
              </a:xfrm>
              <a:custGeom>
                <a:avLst/>
                <a:gdLst>
                  <a:gd name="T0" fmla="*/ 0 w 28"/>
                  <a:gd name="T1" fmla="*/ 24 h 27"/>
                  <a:gd name="T2" fmla="*/ 28 w 28"/>
                  <a:gd name="T3" fmla="*/ 0 h 27"/>
                  <a:gd name="T4" fmla="*/ 5 w 28"/>
                  <a:gd name="T5" fmla="*/ 22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0" y="27"/>
                    </a:moveTo>
                    <a:cubicBezTo>
                      <a:pt x="8" y="17"/>
                      <a:pt x="17" y="6"/>
                      <a:pt x="28" y="0"/>
                    </a:cubicBezTo>
                    <a:cubicBezTo>
                      <a:pt x="25" y="11"/>
                      <a:pt x="12" y="17"/>
                      <a:pt x="5" y="25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6" name="Freeform 512">
                <a:extLst>
                  <a:ext uri="{FF2B5EF4-FFF2-40B4-BE49-F238E27FC236}">
                    <a16:creationId xmlns:a16="http://schemas.microsoft.com/office/drawing/2014/main" id="{E09B160F-BA6F-41C2-9E27-FFEF6757F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3162"/>
                <a:ext cx="171" cy="51"/>
              </a:xfrm>
              <a:custGeom>
                <a:avLst/>
                <a:gdLst>
                  <a:gd name="T0" fmla="*/ 0 w 174"/>
                  <a:gd name="T1" fmla="*/ 48 h 52"/>
                  <a:gd name="T2" fmla="*/ 17 w 174"/>
                  <a:gd name="T3" fmla="*/ 43 h 52"/>
                  <a:gd name="T4" fmla="*/ 50 w 174"/>
                  <a:gd name="T5" fmla="*/ 31 h 52"/>
                  <a:gd name="T6" fmla="*/ 110 w 174"/>
                  <a:gd name="T7" fmla="*/ 16 h 52"/>
                  <a:gd name="T8" fmla="*/ 165 w 174"/>
                  <a:gd name="T9" fmla="*/ 0 h 52"/>
                  <a:gd name="T10" fmla="*/ 130 w 174"/>
                  <a:gd name="T11" fmla="*/ 13 h 52"/>
                  <a:gd name="T12" fmla="*/ 72 w 174"/>
                  <a:gd name="T13" fmla="*/ 26 h 52"/>
                  <a:gd name="T14" fmla="*/ 3 w 174"/>
                  <a:gd name="T15" fmla="*/ 49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4" h="52">
                    <a:moveTo>
                      <a:pt x="0" y="51"/>
                    </a:moveTo>
                    <a:cubicBezTo>
                      <a:pt x="5" y="52"/>
                      <a:pt x="12" y="48"/>
                      <a:pt x="17" y="46"/>
                    </a:cubicBezTo>
                    <a:cubicBezTo>
                      <a:pt x="29" y="41"/>
                      <a:pt x="41" y="38"/>
                      <a:pt x="53" y="34"/>
                    </a:cubicBezTo>
                    <a:cubicBezTo>
                      <a:pt x="74" y="28"/>
                      <a:pt x="95" y="21"/>
                      <a:pt x="116" y="16"/>
                    </a:cubicBezTo>
                    <a:cubicBezTo>
                      <a:pt x="135" y="11"/>
                      <a:pt x="156" y="6"/>
                      <a:pt x="174" y="0"/>
                    </a:cubicBezTo>
                    <a:cubicBezTo>
                      <a:pt x="162" y="3"/>
                      <a:pt x="149" y="10"/>
                      <a:pt x="136" y="13"/>
                    </a:cubicBezTo>
                    <a:cubicBezTo>
                      <a:pt x="116" y="17"/>
                      <a:pt x="95" y="22"/>
                      <a:pt x="75" y="27"/>
                    </a:cubicBezTo>
                    <a:cubicBezTo>
                      <a:pt x="50" y="34"/>
                      <a:pt x="26" y="43"/>
                      <a:pt x="3" y="52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7" name="Freeform 513">
                <a:extLst>
                  <a:ext uri="{FF2B5EF4-FFF2-40B4-BE49-F238E27FC236}">
                    <a16:creationId xmlns:a16="http://schemas.microsoft.com/office/drawing/2014/main" id="{D482391A-EC2E-48D0-9FC5-E82DFAA33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3247"/>
                <a:ext cx="132" cy="19"/>
              </a:xfrm>
              <a:custGeom>
                <a:avLst/>
                <a:gdLst>
                  <a:gd name="T0" fmla="*/ 0 w 134"/>
                  <a:gd name="T1" fmla="*/ 3 h 19"/>
                  <a:gd name="T2" fmla="*/ 54 w 134"/>
                  <a:gd name="T3" fmla="*/ 8 h 19"/>
                  <a:gd name="T4" fmla="*/ 128 w 134"/>
                  <a:gd name="T5" fmla="*/ 12 h 19"/>
                  <a:gd name="T6" fmla="*/ 91 w 134"/>
                  <a:gd name="T7" fmla="*/ 7 h 19"/>
                  <a:gd name="T8" fmla="*/ 38 w 134"/>
                  <a:gd name="T9" fmla="*/ 4 h 19"/>
                  <a:gd name="T10" fmla="*/ 3 w 134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19">
                    <a:moveTo>
                      <a:pt x="0" y="3"/>
                    </a:moveTo>
                    <a:cubicBezTo>
                      <a:pt x="20" y="3"/>
                      <a:pt x="38" y="6"/>
                      <a:pt x="57" y="8"/>
                    </a:cubicBezTo>
                    <a:cubicBezTo>
                      <a:pt x="80" y="11"/>
                      <a:pt x="113" y="19"/>
                      <a:pt x="134" y="12"/>
                    </a:cubicBezTo>
                    <a:cubicBezTo>
                      <a:pt x="122" y="12"/>
                      <a:pt x="107" y="8"/>
                      <a:pt x="94" y="7"/>
                    </a:cubicBezTo>
                    <a:cubicBezTo>
                      <a:pt x="77" y="4"/>
                      <a:pt x="58" y="5"/>
                      <a:pt x="41" y="4"/>
                    </a:cubicBezTo>
                    <a:cubicBezTo>
                      <a:pt x="31" y="4"/>
                      <a:pt x="9" y="7"/>
                      <a:pt x="3" y="0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8" name="Freeform 514">
                <a:extLst>
                  <a:ext uri="{FF2B5EF4-FFF2-40B4-BE49-F238E27FC236}">
                    <a16:creationId xmlns:a16="http://schemas.microsoft.com/office/drawing/2014/main" id="{57BC8C82-2883-4A08-8306-1FCEBE636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3266"/>
                <a:ext cx="103" cy="22"/>
              </a:xfrm>
              <a:custGeom>
                <a:avLst/>
                <a:gdLst>
                  <a:gd name="T0" fmla="*/ 0 w 105"/>
                  <a:gd name="T1" fmla="*/ 0 h 22"/>
                  <a:gd name="T2" fmla="*/ 99 w 105"/>
                  <a:gd name="T3" fmla="*/ 20 h 22"/>
                  <a:gd name="T4" fmla="*/ 76 w 105"/>
                  <a:gd name="T5" fmla="*/ 20 h 22"/>
                  <a:gd name="T6" fmla="*/ 37 w 105"/>
                  <a:gd name="T7" fmla="*/ 13 h 22"/>
                  <a:gd name="T8" fmla="*/ 3 w 105"/>
                  <a:gd name="T9" fmla="*/ 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22">
                    <a:moveTo>
                      <a:pt x="0" y="0"/>
                    </a:moveTo>
                    <a:cubicBezTo>
                      <a:pt x="33" y="12"/>
                      <a:pt x="72" y="12"/>
                      <a:pt x="105" y="20"/>
                    </a:cubicBezTo>
                    <a:cubicBezTo>
                      <a:pt x="101" y="22"/>
                      <a:pt x="87" y="21"/>
                      <a:pt x="80" y="20"/>
                    </a:cubicBezTo>
                    <a:cubicBezTo>
                      <a:pt x="67" y="18"/>
                      <a:pt x="53" y="16"/>
                      <a:pt x="40" y="13"/>
                    </a:cubicBezTo>
                    <a:cubicBezTo>
                      <a:pt x="27" y="10"/>
                      <a:pt x="14" y="7"/>
                      <a:pt x="3" y="3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9" name="Freeform 515">
                <a:extLst>
                  <a:ext uri="{FF2B5EF4-FFF2-40B4-BE49-F238E27FC236}">
                    <a16:creationId xmlns:a16="http://schemas.microsoft.com/office/drawing/2014/main" id="{E81089A2-1433-4482-ABA7-CCE825A81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3200"/>
                <a:ext cx="165" cy="29"/>
              </a:xfrm>
              <a:custGeom>
                <a:avLst/>
                <a:gdLst>
                  <a:gd name="T0" fmla="*/ 0 w 168"/>
                  <a:gd name="T1" fmla="*/ 29 h 29"/>
                  <a:gd name="T2" fmla="*/ 55 w 168"/>
                  <a:gd name="T3" fmla="*/ 19 h 29"/>
                  <a:gd name="T4" fmla="*/ 117 w 168"/>
                  <a:gd name="T5" fmla="*/ 10 h 29"/>
                  <a:gd name="T6" fmla="*/ 159 w 168"/>
                  <a:gd name="T7" fmla="*/ 2 h 29"/>
                  <a:gd name="T8" fmla="*/ 115 w 168"/>
                  <a:gd name="T9" fmla="*/ 13 h 29"/>
                  <a:gd name="T10" fmla="*/ 67 w 168"/>
                  <a:gd name="T11" fmla="*/ 18 h 29"/>
                  <a:gd name="T12" fmla="*/ 11 w 168"/>
                  <a:gd name="T13" fmla="*/ 27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29">
                    <a:moveTo>
                      <a:pt x="0" y="29"/>
                    </a:moveTo>
                    <a:cubicBezTo>
                      <a:pt x="20" y="29"/>
                      <a:pt x="39" y="22"/>
                      <a:pt x="58" y="19"/>
                    </a:cubicBezTo>
                    <a:cubicBezTo>
                      <a:pt x="80" y="16"/>
                      <a:pt x="101" y="13"/>
                      <a:pt x="123" y="10"/>
                    </a:cubicBezTo>
                    <a:cubicBezTo>
                      <a:pt x="137" y="7"/>
                      <a:pt x="153" y="0"/>
                      <a:pt x="168" y="2"/>
                    </a:cubicBezTo>
                    <a:cubicBezTo>
                      <a:pt x="155" y="9"/>
                      <a:pt x="135" y="10"/>
                      <a:pt x="121" y="13"/>
                    </a:cubicBezTo>
                    <a:cubicBezTo>
                      <a:pt x="104" y="17"/>
                      <a:pt x="87" y="17"/>
                      <a:pt x="70" y="18"/>
                    </a:cubicBezTo>
                    <a:cubicBezTo>
                      <a:pt x="52" y="19"/>
                      <a:pt x="25" y="22"/>
                      <a:pt x="11" y="27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0" name="Freeform 516">
                <a:extLst>
                  <a:ext uri="{FF2B5EF4-FFF2-40B4-BE49-F238E27FC236}">
                    <a16:creationId xmlns:a16="http://schemas.microsoft.com/office/drawing/2014/main" id="{DCDB389F-D65D-4797-9874-1FA397D1E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3285"/>
                <a:ext cx="84" cy="29"/>
              </a:xfrm>
              <a:custGeom>
                <a:avLst/>
                <a:gdLst>
                  <a:gd name="T0" fmla="*/ 0 w 85"/>
                  <a:gd name="T1" fmla="*/ 2 h 29"/>
                  <a:gd name="T2" fmla="*/ 19 w 85"/>
                  <a:gd name="T3" fmla="*/ 8 h 29"/>
                  <a:gd name="T4" fmla="*/ 51 w 85"/>
                  <a:gd name="T5" fmla="*/ 20 h 29"/>
                  <a:gd name="T6" fmla="*/ 82 w 85"/>
                  <a:gd name="T7" fmla="*/ 29 h 29"/>
                  <a:gd name="T8" fmla="*/ 54 w 85"/>
                  <a:gd name="T9" fmla="*/ 23 h 29"/>
                  <a:gd name="T10" fmla="*/ 34 w 85"/>
                  <a:gd name="T11" fmla="*/ 14 h 29"/>
                  <a:gd name="T12" fmla="*/ 5 w 85"/>
                  <a:gd name="T13" fmla="*/ 1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29">
                    <a:moveTo>
                      <a:pt x="0" y="2"/>
                    </a:moveTo>
                    <a:cubicBezTo>
                      <a:pt x="3" y="0"/>
                      <a:pt x="14" y="6"/>
                      <a:pt x="19" y="8"/>
                    </a:cubicBezTo>
                    <a:cubicBezTo>
                      <a:pt x="31" y="11"/>
                      <a:pt x="42" y="16"/>
                      <a:pt x="54" y="20"/>
                    </a:cubicBezTo>
                    <a:cubicBezTo>
                      <a:pt x="64" y="23"/>
                      <a:pt x="77" y="23"/>
                      <a:pt x="85" y="29"/>
                    </a:cubicBezTo>
                    <a:cubicBezTo>
                      <a:pt x="77" y="25"/>
                      <a:pt x="66" y="25"/>
                      <a:pt x="57" y="23"/>
                    </a:cubicBezTo>
                    <a:cubicBezTo>
                      <a:pt x="49" y="20"/>
                      <a:pt x="42" y="17"/>
                      <a:pt x="34" y="14"/>
                    </a:cubicBezTo>
                    <a:cubicBezTo>
                      <a:pt x="23" y="9"/>
                      <a:pt x="14" y="5"/>
                      <a:pt x="5" y="1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1" name="Freeform 517">
                <a:extLst>
                  <a:ext uri="{FF2B5EF4-FFF2-40B4-BE49-F238E27FC236}">
                    <a16:creationId xmlns:a16="http://schemas.microsoft.com/office/drawing/2014/main" id="{7FC26FD3-05DC-4835-8C4E-F38BABE37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3304"/>
                <a:ext cx="52" cy="32"/>
              </a:xfrm>
              <a:custGeom>
                <a:avLst/>
                <a:gdLst>
                  <a:gd name="T0" fmla="*/ 3 w 53"/>
                  <a:gd name="T1" fmla="*/ 2 h 33"/>
                  <a:gd name="T2" fmla="*/ 0 w 53"/>
                  <a:gd name="T3" fmla="*/ 0 h 33"/>
                  <a:gd name="T4" fmla="*/ 50 w 53"/>
                  <a:gd name="T5" fmla="*/ 30 h 33"/>
                  <a:gd name="T6" fmla="*/ 23 w 53"/>
                  <a:gd name="T7" fmla="*/ 14 h 33"/>
                  <a:gd name="T8" fmla="*/ 1 w 53"/>
                  <a:gd name="T9" fmla="*/ 2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33">
                    <a:moveTo>
                      <a:pt x="3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6" y="12"/>
                      <a:pt x="36" y="25"/>
                      <a:pt x="53" y="33"/>
                    </a:cubicBezTo>
                    <a:cubicBezTo>
                      <a:pt x="42" y="29"/>
                      <a:pt x="33" y="20"/>
                      <a:pt x="23" y="14"/>
                    </a:cubicBezTo>
                    <a:cubicBezTo>
                      <a:pt x="16" y="10"/>
                      <a:pt x="8" y="7"/>
                      <a:pt x="1" y="2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2" name="Freeform 518">
                <a:extLst>
                  <a:ext uri="{FF2B5EF4-FFF2-40B4-BE49-F238E27FC236}">
                    <a16:creationId xmlns:a16="http://schemas.microsoft.com/office/drawing/2014/main" id="{D21656F2-5DB0-4DD5-B1A5-3362142EE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3342"/>
                <a:ext cx="9" cy="31"/>
              </a:xfrm>
              <a:custGeom>
                <a:avLst/>
                <a:gdLst>
                  <a:gd name="T0" fmla="*/ 1 w 9"/>
                  <a:gd name="T1" fmla="*/ 4 h 31"/>
                  <a:gd name="T2" fmla="*/ 9 w 9"/>
                  <a:gd name="T3" fmla="*/ 31 h 31"/>
                  <a:gd name="T4" fmla="*/ 0 w 9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31">
                    <a:moveTo>
                      <a:pt x="1" y="4"/>
                    </a:moveTo>
                    <a:cubicBezTo>
                      <a:pt x="5" y="13"/>
                      <a:pt x="8" y="22"/>
                      <a:pt x="9" y="31"/>
                    </a:cubicBezTo>
                    <a:cubicBezTo>
                      <a:pt x="3" y="22"/>
                      <a:pt x="2" y="10"/>
                      <a:pt x="0" y="0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3" name="Freeform 519">
                <a:extLst>
                  <a:ext uri="{FF2B5EF4-FFF2-40B4-BE49-F238E27FC236}">
                    <a16:creationId xmlns:a16="http://schemas.microsoft.com/office/drawing/2014/main" id="{8B3517EE-DDBF-408F-BF4F-0FF9839BC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3322"/>
                <a:ext cx="29" cy="39"/>
              </a:xfrm>
              <a:custGeom>
                <a:avLst/>
                <a:gdLst>
                  <a:gd name="T0" fmla="*/ 0 w 30"/>
                  <a:gd name="T1" fmla="*/ 0 h 40"/>
                  <a:gd name="T2" fmla="*/ 17 w 30"/>
                  <a:gd name="T3" fmla="*/ 25 h 40"/>
                  <a:gd name="T4" fmla="*/ 27 w 30"/>
                  <a:gd name="T5" fmla="*/ 37 h 40"/>
                  <a:gd name="T6" fmla="*/ 3 w 30"/>
                  <a:gd name="T7" fmla="*/ 4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40">
                    <a:moveTo>
                      <a:pt x="0" y="0"/>
                    </a:moveTo>
                    <a:cubicBezTo>
                      <a:pt x="8" y="8"/>
                      <a:pt x="12" y="20"/>
                      <a:pt x="20" y="28"/>
                    </a:cubicBezTo>
                    <a:cubicBezTo>
                      <a:pt x="23" y="32"/>
                      <a:pt x="28" y="36"/>
                      <a:pt x="30" y="40"/>
                    </a:cubicBezTo>
                    <a:cubicBezTo>
                      <a:pt x="21" y="28"/>
                      <a:pt x="10" y="17"/>
                      <a:pt x="3" y="4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4" name="Freeform 520">
                <a:extLst>
                  <a:ext uri="{FF2B5EF4-FFF2-40B4-BE49-F238E27FC236}">
                    <a16:creationId xmlns:a16="http://schemas.microsoft.com/office/drawing/2014/main" id="{D4CD29BF-19BA-497E-A718-80F1700B4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3101"/>
                <a:ext cx="65" cy="46"/>
              </a:xfrm>
              <a:custGeom>
                <a:avLst/>
                <a:gdLst>
                  <a:gd name="T0" fmla="*/ 63 w 66"/>
                  <a:gd name="T1" fmla="*/ 44 h 47"/>
                  <a:gd name="T2" fmla="*/ 0 w 66"/>
                  <a:gd name="T3" fmla="*/ 0 h 47"/>
                  <a:gd name="T4" fmla="*/ 33 w 66"/>
                  <a:gd name="T5" fmla="*/ 25 h 47"/>
                  <a:gd name="T6" fmla="*/ 61 w 66"/>
                  <a:gd name="T7" fmla="*/ 44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47">
                    <a:moveTo>
                      <a:pt x="66" y="47"/>
                    </a:moveTo>
                    <a:cubicBezTo>
                      <a:pt x="46" y="30"/>
                      <a:pt x="23" y="10"/>
                      <a:pt x="0" y="0"/>
                    </a:cubicBezTo>
                    <a:cubicBezTo>
                      <a:pt x="13" y="7"/>
                      <a:pt x="23" y="20"/>
                      <a:pt x="36" y="28"/>
                    </a:cubicBezTo>
                    <a:cubicBezTo>
                      <a:pt x="45" y="34"/>
                      <a:pt x="56" y="39"/>
                      <a:pt x="64" y="47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5" name="Freeform 521">
                <a:extLst>
                  <a:ext uri="{FF2B5EF4-FFF2-40B4-BE49-F238E27FC236}">
                    <a16:creationId xmlns:a16="http://schemas.microsoft.com/office/drawing/2014/main" id="{6ED93EA4-8B69-4A5C-BAEE-5620AF694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3107"/>
                <a:ext cx="112" cy="66"/>
              </a:xfrm>
              <a:custGeom>
                <a:avLst/>
                <a:gdLst>
                  <a:gd name="T0" fmla="*/ 107 w 114"/>
                  <a:gd name="T1" fmla="*/ 63 h 67"/>
                  <a:gd name="T2" fmla="*/ 48 w 114"/>
                  <a:gd name="T3" fmla="*/ 28 h 67"/>
                  <a:gd name="T4" fmla="*/ 0 w 114"/>
                  <a:gd name="T5" fmla="*/ 0 h 67"/>
                  <a:gd name="T6" fmla="*/ 66 w 114"/>
                  <a:gd name="T7" fmla="*/ 37 h 67"/>
                  <a:gd name="T8" fmla="*/ 108 w 114"/>
                  <a:gd name="T9" fmla="*/ 64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" h="67">
                    <a:moveTo>
                      <a:pt x="113" y="66"/>
                    </a:moveTo>
                    <a:cubicBezTo>
                      <a:pt x="92" y="61"/>
                      <a:pt x="71" y="39"/>
                      <a:pt x="51" y="28"/>
                    </a:cubicBezTo>
                    <a:cubicBezTo>
                      <a:pt x="34" y="18"/>
                      <a:pt x="17" y="9"/>
                      <a:pt x="0" y="0"/>
                    </a:cubicBezTo>
                    <a:cubicBezTo>
                      <a:pt x="17" y="19"/>
                      <a:pt x="47" y="28"/>
                      <a:pt x="69" y="40"/>
                    </a:cubicBezTo>
                    <a:cubicBezTo>
                      <a:pt x="84" y="49"/>
                      <a:pt x="99" y="58"/>
                      <a:pt x="114" y="67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6" name="Freeform 522">
                <a:extLst>
                  <a:ext uri="{FF2B5EF4-FFF2-40B4-BE49-F238E27FC236}">
                    <a16:creationId xmlns:a16="http://schemas.microsoft.com/office/drawing/2014/main" id="{35E6E62F-8A77-4521-9FC3-2D5B2539B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3133"/>
                <a:ext cx="148" cy="62"/>
              </a:xfrm>
              <a:custGeom>
                <a:avLst/>
                <a:gdLst>
                  <a:gd name="T0" fmla="*/ 142 w 151"/>
                  <a:gd name="T1" fmla="*/ 62 h 62"/>
                  <a:gd name="T2" fmla="*/ 102 w 151"/>
                  <a:gd name="T3" fmla="*/ 42 h 62"/>
                  <a:gd name="T4" fmla="*/ 49 w 151"/>
                  <a:gd name="T5" fmla="*/ 17 h 62"/>
                  <a:gd name="T6" fmla="*/ 0 w 151"/>
                  <a:gd name="T7" fmla="*/ 1 h 62"/>
                  <a:gd name="T8" fmla="*/ 41 w 151"/>
                  <a:gd name="T9" fmla="*/ 20 h 62"/>
                  <a:gd name="T10" fmla="*/ 100 w 151"/>
                  <a:gd name="T11" fmla="*/ 42 h 62"/>
                  <a:gd name="T12" fmla="*/ 142 w 151"/>
                  <a:gd name="T13" fmla="*/ 62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62">
                    <a:moveTo>
                      <a:pt x="151" y="62"/>
                    </a:moveTo>
                    <a:cubicBezTo>
                      <a:pt x="139" y="61"/>
                      <a:pt x="121" y="47"/>
                      <a:pt x="108" y="42"/>
                    </a:cubicBezTo>
                    <a:cubicBezTo>
                      <a:pt x="90" y="33"/>
                      <a:pt x="71" y="25"/>
                      <a:pt x="52" y="17"/>
                    </a:cubicBezTo>
                    <a:cubicBezTo>
                      <a:pt x="37" y="10"/>
                      <a:pt x="18" y="0"/>
                      <a:pt x="0" y="1"/>
                    </a:cubicBezTo>
                    <a:cubicBezTo>
                      <a:pt x="15" y="4"/>
                      <a:pt x="29" y="14"/>
                      <a:pt x="44" y="20"/>
                    </a:cubicBezTo>
                    <a:cubicBezTo>
                      <a:pt x="64" y="29"/>
                      <a:pt x="85" y="34"/>
                      <a:pt x="106" y="42"/>
                    </a:cubicBezTo>
                    <a:cubicBezTo>
                      <a:pt x="119" y="47"/>
                      <a:pt x="139" y="60"/>
                      <a:pt x="151" y="62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7" name="Freeform 523">
                <a:extLst>
                  <a:ext uri="{FF2B5EF4-FFF2-40B4-BE49-F238E27FC236}">
                    <a16:creationId xmlns:a16="http://schemas.microsoft.com/office/drawing/2014/main" id="{8BFAAD71-E4AF-4F70-BFFB-E6FB32140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3104"/>
                <a:ext cx="27" cy="25"/>
              </a:xfrm>
              <a:custGeom>
                <a:avLst/>
                <a:gdLst>
                  <a:gd name="T0" fmla="*/ 25 w 28"/>
                  <a:gd name="T1" fmla="*/ 23 h 26"/>
                  <a:gd name="T2" fmla="*/ 0 w 28"/>
                  <a:gd name="T3" fmla="*/ 0 h 26"/>
                  <a:gd name="T4" fmla="*/ 21 w 28"/>
                  <a:gd name="T5" fmla="*/ 21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6">
                    <a:moveTo>
                      <a:pt x="28" y="26"/>
                    </a:moveTo>
                    <a:cubicBezTo>
                      <a:pt x="20" y="17"/>
                      <a:pt x="12" y="5"/>
                      <a:pt x="0" y="0"/>
                    </a:cubicBezTo>
                    <a:cubicBezTo>
                      <a:pt x="4" y="10"/>
                      <a:pt x="17" y="16"/>
                      <a:pt x="24" y="24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8" name="Freeform 524">
                <a:extLst>
                  <a:ext uri="{FF2B5EF4-FFF2-40B4-BE49-F238E27FC236}">
                    <a16:creationId xmlns:a16="http://schemas.microsoft.com/office/drawing/2014/main" id="{1502F889-BA4F-40D0-8007-EF5F47F29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3162"/>
                <a:ext cx="171" cy="51"/>
              </a:xfrm>
              <a:custGeom>
                <a:avLst/>
                <a:gdLst>
                  <a:gd name="T0" fmla="*/ 165 w 174"/>
                  <a:gd name="T1" fmla="*/ 47 h 52"/>
                  <a:gd name="T2" fmla="*/ 149 w 174"/>
                  <a:gd name="T3" fmla="*/ 42 h 52"/>
                  <a:gd name="T4" fmla="*/ 115 w 174"/>
                  <a:gd name="T5" fmla="*/ 31 h 52"/>
                  <a:gd name="T6" fmla="*/ 55 w 174"/>
                  <a:gd name="T7" fmla="*/ 15 h 52"/>
                  <a:gd name="T8" fmla="*/ 0 w 174"/>
                  <a:gd name="T9" fmla="*/ 0 h 52"/>
                  <a:gd name="T10" fmla="*/ 35 w 174"/>
                  <a:gd name="T11" fmla="*/ 12 h 52"/>
                  <a:gd name="T12" fmla="*/ 94 w 174"/>
                  <a:gd name="T13" fmla="*/ 26 h 52"/>
                  <a:gd name="T14" fmla="*/ 163 w 174"/>
                  <a:gd name="T15" fmla="*/ 48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4" h="52">
                    <a:moveTo>
                      <a:pt x="174" y="50"/>
                    </a:moveTo>
                    <a:cubicBezTo>
                      <a:pt x="169" y="52"/>
                      <a:pt x="163" y="47"/>
                      <a:pt x="158" y="45"/>
                    </a:cubicBezTo>
                    <a:cubicBezTo>
                      <a:pt x="146" y="40"/>
                      <a:pt x="134" y="37"/>
                      <a:pt x="121" y="34"/>
                    </a:cubicBezTo>
                    <a:cubicBezTo>
                      <a:pt x="100" y="27"/>
                      <a:pt x="80" y="20"/>
                      <a:pt x="58" y="15"/>
                    </a:cubicBezTo>
                    <a:cubicBezTo>
                      <a:pt x="39" y="10"/>
                      <a:pt x="19" y="5"/>
                      <a:pt x="0" y="0"/>
                    </a:cubicBezTo>
                    <a:cubicBezTo>
                      <a:pt x="13" y="3"/>
                      <a:pt x="25" y="9"/>
                      <a:pt x="38" y="12"/>
                    </a:cubicBezTo>
                    <a:cubicBezTo>
                      <a:pt x="59" y="17"/>
                      <a:pt x="79" y="22"/>
                      <a:pt x="100" y="27"/>
                    </a:cubicBezTo>
                    <a:cubicBezTo>
                      <a:pt x="124" y="33"/>
                      <a:pt x="149" y="42"/>
                      <a:pt x="172" y="51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9" name="Freeform 525">
                <a:extLst>
                  <a:ext uri="{FF2B5EF4-FFF2-40B4-BE49-F238E27FC236}">
                    <a16:creationId xmlns:a16="http://schemas.microsoft.com/office/drawing/2014/main" id="{98819A3F-E014-4D78-9E0E-B5B7C3886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3247"/>
                <a:ext cx="132" cy="18"/>
              </a:xfrm>
              <a:custGeom>
                <a:avLst/>
                <a:gdLst>
                  <a:gd name="T0" fmla="*/ 128 w 134"/>
                  <a:gd name="T1" fmla="*/ 3 h 18"/>
                  <a:gd name="T2" fmla="*/ 74 w 134"/>
                  <a:gd name="T3" fmla="*/ 8 h 18"/>
                  <a:gd name="T4" fmla="*/ 0 w 134"/>
                  <a:gd name="T5" fmla="*/ 11 h 18"/>
                  <a:gd name="T6" fmla="*/ 37 w 134"/>
                  <a:gd name="T7" fmla="*/ 6 h 18"/>
                  <a:gd name="T8" fmla="*/ 91 w 134"/>
                  <a:gd name="T9" fmla="*/ 4 h 18"/>
                  <a:gd name="T10" fmla="*/ 126 w 134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18">
                    <a:moveTo>
                      <a:pt x="134" y="3"/>
                    </a:moveTo>
                    <a:cubicBezTo>
                      <a:pt x="114" y="3"/>
                      <a:pt x="96" y="6"/>
                      <a:pt x="77" y="8"/>
                    </a:cubicBezTo>
                    <a:cubicBezTo>
                      <a:pt x="54" y="10"/>
                      <a:pt x="22" y="18"/>
                      <a:pt x="0" y="11"/>
                    </a:cubicBezTo>
                    <a:cubicBezTo>
                      <a:pt x="13" y="11"/>
                      <a:pt x="27" y="8"/>
                      <a:pt x="40" y="6"/>
                    </a:cubicBezTo>
                    <a:cubicBezTo>
                      <a:pt x="58" y="4"/>
                      <a:pt x="76" y="4"/>
                      <a:pt x="94" y="4"/>
                    </a:cubicBezTo>
                    <a:cubicBezTo>
                      <a:pt x="104" y="3"/>
                      <a:pt x="125" y="6"/>
                      <a:pt x="132" y="0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0" name="Freeform 526">
                <a:extLst>
                  <a:ext uri="{FF2B5EF4-FFF2-40B4-BE49-F238E27FC236}">
                    <a16:creationId xmlns:a16="http://schemas.microsoft.com/office/drawing/2014/main" id="{63E6A64B-475A-4CD2-8A90-EB9564A73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3266"/>
                <a:ext cx="103" cy="21"/>
              </a:xfrm>
              <a:custGeom>
                <a:avLst/>
                <a:gdLst>
                  <a:gd name="T0" fmla="*/ 99 w 105"/>
                  <a:gd name="T1" fmla="*/ 0 h 22"/>
                  <a:gd name="T2" fmla="*/ 0 w 105"/>
                  <a:gd name="T3" fmla="*/ 17 h 22"/>
                  <a:gd name="T4" fmla="*/ 26 w 105"/>
                  <a:gd name="T5" fmla="*/ 17 h 22"/>
                  <a:gd name="T6" fmla="*/ 63 w 105"/>
                  <a:gd name="T7" fmla="*/ 11 h 22"/>
                  <a:gd name="T8" fmla="*/ 97 w 105"/>
                  <a:gd name="T9" fmla="*/ 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22">
                    <a:moveTo>
                      <a:pt x="105" y="0"/>
                    </a:moveTo>
                    <a:cubicBezTo>
                      <a:pt x="72" y="13"/>
                      <a:pt x="33" y="13"/>
                      <a:pt x="0" y="20"/>
                    </a:cubicBezTo>
                    <a:cubicBezTo>
                      <a:pt x="5" y="22"/>
                      <a:pt x="19" y="21"/>
                      <a:pt x="26" y="20"/>
                    </a:cubicBezTo>
                    <a:cubicBezTo>
                      <a:pt x="39" y="18"/>
                      <a:pt x="53" y="17"/>
                      <a:pt x="66" y="13"/>
                    </a:cubicBezTo>
                    <a:cubicBezTo>
                      <a:pt x="78" y="10"/>
                      <a:pt x="91" y="7"/>
                      <a:pt x="103" y="3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1" name="Freeform 527">
                <a:extLst>
                  <a:ext uri="{FF2B5EF4-FFF2-40B4-BE49-F238E27FC236}">
                    <a16:creationId xmlns:a16="http://schemas.microsoft.com/office/drawing/2014/main" id="{F3C60290-D11E-41B3-9116-9D83BE11B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3199"/>
                <a:ext cx="164" cy="30"/>
              </a:xfrm>
              <a:custGeom>
                <a:avLst/>
                <a:gdLst>
                  <a:gd name="T0" fmla="*/ 158 w 167"/>
                  <a:gd name="T1" fmla="*/ 29 h 30"/>
                  <a:gd name="T2" fmla="*/ 103 w 167"/>
                  <a:gd name="T3" fmla="*/ 20 h 30"/>
                  <a:gd name="T4" fmla="*/ 42 w 167"/>
                  <a:gd name="T5" fmla="*/ 10 h 30"/>
                  <a:gd name="T6" fmla="*/ 0 w 167"/>
                  <a:gd name="T7" fmla="*/ 2 h 30"/>
                  <a:gd name="T8" fmla="*/ 44 w 167"/>
                  <a:gd name="T9" fmla="*/ 13 h 30"/>
                  <a:gd name="T10" fmla="*/ 92 w 167"/>
                  <a:gd name="T11" fmla="*/ 19 h 30"/>
                  <a:gd name="T12" fmla="*/ 148 w 167"/>
                  <a:gd name="T13" fmla="*/ 2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0">
                    <a:moveTo>
                      <a:pt x="167" y="29"/>
                    </a:moveTo>
                    <a:cubicBezTo>
                      <a:pt x="148" y="30"/>
                      <a:pt x="128" y="23"/>
                      <a:pt x="109" y="20"/>
                    </a:cubicBezTo>
                    <a:cubicBezTo>
                      <a:pt x="88" y="17"/>
                      <a:pt x="66" y="14"/>
                      <a:pt x="45" y="10"/>
                    </a:cubicBezTo>
                    <a:cubicBezTo>
                      <a:pt x="30" y="7"/>
                      <a:pt x="14" y="0"/>
                      <a:pt x="0" y="2"/>
                    </a:cubicBezTo>
                    <a:cubicBezTo>
                      <a:pt x="12" y="10"/>
                      <a:pt x="32" y="10"/>
                      <a:pt x="47" y="13"/>
                    </a:cubicBezTo>
                    <a:cubicBezTo>
                      <a:pt x="63" y="17"/>
                      <a:pt x="81" y="18"/>
                      <a:pt x="98" y="19"/>
                    </a:cubicBezTo>
                    <a:cubicBezTo>
                      <a:pt x="115" y="19"/>
                      <a:pt x="143" y="22"/>
                      <a:pt x="157" y="28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2" name="Freeform 528">
                <a:extLst>
                  <a:ext uri="{FF2B5EF4-FFF2-40B4-BE49-F238E27FC236}">
                    <a16:creationId xmlns:a16="http://schemas.microsoft.com/office/drawing/2014/main" id="{BB051387-3E46-42D3-B07D-3B368D271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3285"/>
                <a:ext cx="83" cy="28"/>
              </a:xfrm>
              <a:custGeom>
                <a:avLst/>
                <a:gdLst>
                  <a:gd name="T0" fmla="*/ 79 w 85"/>
                  <a:gd name="T1" fmla="*/ 1 h 28"/>
                  <a:gd name="T2" fmla="*/ 61 w 85"/>
                  <a:gd name="T3" fmla="*/ 7 h 28"/>
                  <a:gd name="T4" fmla="*/ 28 w 85"/>
                  <a:gd name="T5" fmla="*/ 19 h 28"/>
                  <a:gd name="T6" fmla="*/ 0 w 85"/>
                  <a:gd name="T7" fmla="*/ 28 h 28"/>
                  <a:gd name="T8" fmla="*/ 25 w 85"/>
                  <a:gd name="T9" fmla="*/ 22 h 28"/>
                  <a:gd name="T10" fmla="*/ 49 w 85"/>
                  <a:gd name="T11" fmla="*/ 13 h 28"/>
                  <a:gd name="T12" fmla="*/ 75 w 85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5" h="28">
                    <a:moveTo>
                      <a:pt x="85" y="1"/>
                    </a:moveTo>
                    <a:cubicBezTo>
                      <a:pt x="82" y="0"/>
                      <a:pt x="72" y="6"/>
                      <a:pt x="66" y="7"/>
                    </a:cubicBezTo>
                    <a:cubicBezTo>
                      <a:pt x="54" y="11"/>
                      <a:pt x="43" y="15"/>
                      <a:pt x="31" y="19"/>
                    </a:cubicBezTo>
                    <a:cubicBezTo>
                      <a:pt x="22" y="23"/>
                      <a:pt x="9" y="23"/>
                      <a:pt x="0" y="28"/>
                    </a:cubicBezTo>
                    <a:cubicBezTo>
                      <a:pt x="9" y="24"/>
                      <a:pt x="19" y="25"/>
                      <a:pt x="28" y="22"/>
                    </a:cubicBezTo>
                    <a:cubicBezTo>
                      <a:pt x="36" y="19"/>
                      <a:pt x="44" y="17"/>
                      <a:pt x="52" y="13"/>
                    </a:cubicBezTo>
                    <a:cubicBezTo>
                      <a:pt x="62" y="9"/>
                      <a:pt x="72" y="5"/>
                      <a:pt x="81" y="0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3" name="Freeform 529">
                <a:extLst>
                  <a:ext uri="{FF2B5EF4-FFF2-40B4-BE49-F238E27FC236}">
                    <a16:creationId xmlns:a16="http://schemas.microsoft.com/office/drawing/2014/main" id="{781F37F2-3D6E-4FD2-A342-EF12450D5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3304"/>
                <a:ext cx="51" cy="32"/>
              </a:xfrm>
              <a:custGeom>
                <a:avLst/>
                <a:gdLst>
                  <a:gd name="T0" fmla="*/ 47 w 52"/>
                  <a:gd name="T1" fmla="*/ 2 h 33"/>
                  <a:gd name="T2" fmla="*/ 49 w 52"/>
                  <a:gd name="T3" fmla="*/ 0 h 33"/>
                  <a:gd name="T4" fmla="*/ 0 w 52"/>
                  <a:gd name="T5" fmla="*/ 30 h 33"/>
                  <a:gd name="T6" fmla="*/ 26 w 52"/>
                  <a:gd name="T7" fmla="*/ 13 h 33"/>
                  <a:gd name="T8" fmla="*/ 48 w 52"/>
                  <a:gd name="T9" fmla="*/ 2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3">
                    <a:moveTo>
                      <a:pt x="50" y="2"/>
                    </a:moveTo>
                    <a:cubicBezTo>
                      <a:pt x="51" y="1"/>
                      <a:pt x="52" y="1"/>
                      <a:pt x="52" y="0"/>
                    </a:cubicBezTo>
                    <a:cubicBezTo>
                      <a:pt x="36" y="12"/>
                      <a:pt x="17" y="24"/>
                      <a:pt x="0" y="33"/>
                    </a:cubicBezTo>
                    <a:cubicBezTo>
                      <a:pt x="10" y="29"/>
                      <a:pt x="19" y="19"/>
                      <a:pt x="29" y="13"/>
                    </a:cubicBezTo>
                    <a:cubicBezTo>
                      <a:pt x="36" y="9"/>
                      <a:pt x="44" y="6"/>
                      <a:pt x="51" y="2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4" name="Freeform 530">
                <a:extLst>
                  <a:ext uri="{FF2B5EF4-FFF2-40B4-BE49-F238E27FC236}">
                    <a16:creationId xmlns:a16="http://schemas.microsoft.com/office/drawing/2014/main" id="{E401203E-3118-431F-9DAD-D549C9C4A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3341"/>
                <a:ext cx="7" cy="32"/>
              </a:xfrm>
              <a:custGeom>
                <a:avLst/>
                <a:gdLst>
                  <a:gd name="T0" fmla="*/ 4 w 8"/>
                  <a:gd name="T1" fmla="*/ 4 h 32"/>
                  <a:gd name="T2" fmla="*/ 0 w 8"/>
                  <a:gd name="T3" fmla="*/ 32 h 32"/>
                  <a:gd name="T4" fmla="*/ 5 w 8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2">
                    <a:moveTo>
                      <a:pt x="7" y="4"/>
                    </a:moveTo>
                    <a:cubicBezTo>
                      <a:pt x="4" y="13"/>
                      <a:pt x="0" y="22"/>
                      <a:pt x="0" y="32"/>
                    </a:cubicBezTo>
                    <a:cubicBezTo>
                      <a:pt x="6" y="23"/>
                      <a:pt x="6" y="10"/>
                      <a:pt x="8" y="0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5" name="Freeform 531">
                <a:extLst>
                  <a:ext uri="{FF2B5EF4-FFF2-40B4-BE49-F238E27FC236}">
                    <a16:creationId xmlns:a16="http://schemas.microsoft.com/office/drawing/2014/main" id="{8A15838D-8356-4938-9759-338AAD8E4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3322"/>
                <a:ext cx="30" cy="38"/>
              </a:xfrm>
              <a:custGeom>
                <a:avLst/>
                <a:gdLst>
                  <a:gd name="T0" fmla="*/ 28 w 31"/>
                  <a:gd name="T1" fmla="*/ 0 h 39"/>
                  <a:gd name="T2" fmla="*/ 11 w 31"/>
                  <a:gd name="T3" fmla="*/ 25 h 39"/>
                  <a:gd name="T4" fmla="*/ 0 w 31"/>
                  <a:gd name="T5" fmla="*/ 36 h 39"/>
                  <a:gd name="T6" fmla="*/ 24 w 31"/>
                  <a:gd name="T7" fmla="*/ 3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39">
                    <a:moveTo>
                      <a:pt x="31" y="0"/>
                    </a:moveTo>
                    <a:cubicBezTo>
                      <a:pt x="23" y="8"/>
                      <a:pt x="18" y="19"/>
                      <a:pt x="11" y="28"/>
                    </a:cubicBezTo>
                    <a:cubicBezTo>
                      <a:pt x="8" y="32"/>
                      <a:pt x="3" y="35"/>
                      <a:pt x="0" y="39"/>
                    </a:cubicBezTo>
                    <a:cubicBezTo>
                      <a:pt x="10" y="28"/>
                      <a:pt x="21" y="17"/>
                      <a:pt x="27" y="3"/>
                    </a:cubicBezTo>
                  </a:path>
                </a:pathLst>
              </a:custGeom>
              <a:solidFill>
                <a:srgbClr val="F09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6" name="Freeform 532">
                <a:extLst>
                  <a:ext uri="{FF2B5EF4-FFF2-40B4-BE49-F238E27FC236}">
                    <a16:creationId xmlns:a16="http://schemas.microsoft.com/office/drawing/2014/main" id="{20CA68D6-2923-4B29-9DB4-8CB404B9C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3405"/>
                <a:ext cx="87" cy="213"/>
              </a:xfrm>
              <a:custGeom>
                <a:avLst/>
                <a:gdLst>
                  <a:gd name="T0" fmla="*/ 2 w 88"/>
                  <a:gd name="T1" fmla="*/ 27 h 217"/>
                  <a:gd name="T2" fmla="*/ 41 w 88"/>
                  <a:gd name="T3" fmla="*/ 1 h 217"/>
                  <a:gd name="T4" fmla="*/ 75 w 88"/>
                  <a:gd name="T5" fmla="*/ 34 h 217"/>
                  <a:gd name="T6" fmla="*/ 80 w 88"/>
                  <a:gd name="T7" fmla="*/ 205 h 217"/>
                  <a:gd name="T8" fmla="*/ 55 w 88"/>
                  <a:gd name="T9" fmla="*/ 79 h 217"/>
                  <a:gd name="T10" fmla="*/ 39 w 88"/>
                  <a:gd name="T11" fmla="*/ 32 h 217"/>
                  <a:gd name="T12" fmla="*/ 2 w 88"/>
                  <a:gd name="T13" fmla="*/ 28 h 2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8" h="217">
                    <a:moveTo>
                      <a:pt x="2" y="30"/>
                    </a:moveTo>
                    <a:cubicBezTo>
                      <a:pt x="0" y="4"/>
                      <a:pt x="21" y="0"/>
                      <a:pt x="41" y="1"/>
                    </a:cubicBezTo>
                    <a:cubicBezTo>
                      <a:pt x="64" y="2"/>
                      <a:pt x="75" y="16"/>
                      <a:pt x="78" y="37"/>
                    </a:cubicBezTo>
                    <a:cubicBezTo>
                      <a:pt x="88" y="95"/>
                      <a:pt x="70" y="160"/>
                      <a:pt x="83" y="217"/>
                    </a:cubicBezTo>
                    <a:cubicBezTo>
                      <a:pt x="59" y="181"/>
                      <a:pt x="66" y="125"/>
                      <a:pt x="58" y="84"/>
                    </a:cubicBezTo>
                    <a:cubicBezTo>
                      <a:pt x="55" y="68"/>
                      <a:pt x="51" y="46"/>
                      <a:pt x="39" y="35"/>
                    </a:cubicBezTo>
                    <a:cubicBezTo>
                      <a:pt x="27" y="23"/>
                      <a:pt x="17" y="36"/>
                      <a:pt x="2" y="31"/>
                    </a:cubicBezTo>
                  </a:path>
                </a:pathLst>
              </a:custGeom>
              <a:solidFill>
                <a:srgbClr val="F4B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7" name="Freeform 533">
                <a:extLst>
                  <a:ext uri="{FF2B5EF4-FFF2-40B4-BE49-F238E27FC236}">
                    <a16:creationId xmlns:a16="http://schemas.microsoft.com/office/drawing/2014/main" id="{1F236485-781B-4581-9AE6-304E63EED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3844"/>
                <a:ext cx="64" cy="217"/>
              </a:xfrm>
              <a:custGeom>
                <a:avLst/>
                <a:gdLst>
                  <a:gd name="T0" fmla="*/ 5 w 65"/>
                  <a:gd name="T1" fmla="*/ 0 h 220"/>
                  <a:gd name="T2" fmla="*/ 6 w 65"/>
                  <a:gd name="T3" fmla="*/ 36 h 220"/>
                  <a:gd name="T4" fmla="*/ 7 w 65"/>
                  <a:gd name="T5" fmla="*/ 67 h 220"/>
                  <a:gd name="T6" fmla="*/ 9 w 65"/>
                  <a:gd name="T7" fmla="*/ 127 h 220"/>
                  <a:gd name="T8" fmla="*/ 11 w 65"/>
                  <a:gd name="T9" fmla="*/ 210 h 220"/>
                  <a:gd name="T10" fmla="*/ 24 w 65"/>
                  <a:gd name="T11" fmla="*/ 191 h 220"/>
                  <a:gd name="T12" fmla="*/ 35 w 65"/>
                  <a:gd name="T13" fmla="*/ 175 h 220"/>
                  <a:gd name="T14" fmla="*/ 56 w 65"/>
                  <a:gd name="T15" fmla="*/ 120 h 220"/>
                  <a:gd name="T16" fmla="*/ 35 w 65"/>
                  <a:gd name="T17" fmla="*/ 124 h 220"/>
                  <a:gd name="T18" fmla="*/ 26 w 65"/>
                  <a:gd name="T19" fmla="*/ 137 h 220"/>
                  <a:gd name="T20" fmla="*/ 19 w 65"/>
                  <a:gd name="T21" fmla="*/ 105 h 220"/>
                  <a:gd name="T22" fmla="*/ 13 w 65"/>
                  <a:gd name="T23" fmla="*/ 40 h 220"/>
                  <a:gd name="T24" fmla="*/ 5 w 65"/>
                  <a:gd name="T25" fmla="*/ 1 h 2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5" h="220">
                    <a:moveTo>
                      <a:pt x="5" y="0"/>
                    </a:moveTo>
                    <a:cubicBezTo>
                      <a:pt x="7" y="12"/>
                      <a:pt x="5" y="25"/>
                      <a:pt x="6" y="36"/>
                    </a:cubicBezTo>
                    <a:cubicBezTo>
                      <a:pt x="6" y="48"/>
                      <a:pt x="7" y="59"/>
                      <a:pt x="7" y="70"/>
                    </a:cubicBezTo>
                    <a:cubicBezTo>
                      <a:pt x="7" y="91"/>
                      <a:pt x="9" y="112"/>
                      <a:pt x="9" y="133"/>
                    </a:cubicBezTo>
                    <a:cubicBezTo>
                      <a:pt x="8" y="140"/>
                      <a:pt x="0" y="220"/>
                      <a:pt x="11" y="219"/>
                    </a:cubicBezTo>
                    <a:cubicBezTo>
                      <a:pt x="14" y="218"/>
                      <a:pt x="22" y="203"/>
                      <a:pt x="24" y="200"/>
                    </a:cubicBezTo>
                    <a:cubicBezTo>
                      <a:pt x="29" y="194"/>
                      <a:pt x="34" y="188"/>
                      <a:pt x="38" y="181"/>
                    </a:cubicBezTo>
                    <a:cubicBezTo>
                      <a:pt x="48" y="165"/>
                      <a:pt x="55" y="144"/>
                      <a:pt x="59" y="126"/>
                    </a:cubicBezTo>
                    <a:cubicBezTo>
                      <a:pt x="65" y="100"/>
                      <a:pt x="45" y="120"/>
                      <a:pt x="38" y="130"/>
                    </a:cubicBezTo>
                    <a:cubicBezTo>
                      <a:pt x="36" y="133"/>
                      <a:pt x="31" y="145"/>
                      <a:pt x="26" y="143"/>
                    </a:cubicBezTo>
                    <a:cubicBezTo>
                      <a:pt x="19" y="142"/>
                      <a:pt x="20" y="114"/>
                      <a:pt x="19" y="108"/>
                    </a:cubicBezTo>
                    <a:cubicBezTo>
                      <a:pt x="17" y="86"/>
                      <a:pt x="15" y="65"/>
                      <a:pt x="13" y="43"/>
                    </a:cubicBezTo>
                    <a:cubicBezTo>
                      <a:pt x="11" y="28"/>
                      <a:pt x="10" y="15"/>
                      <a:pt x="5" y="1"/>
                    </a:cubicBezTo>
                  </a:path>
                </a:pathLst>
              </a:custGeom>
              <a:solidFill>
                <a:srgbClr val="F4B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8" name="Freeform 534">
                <a:extLst>
                  <a:ext uri="{FF2B5EF4-FFF2-40B4-BE49-F238E27FC236}">
                    <a16:creationId xmlns:a16="http://schemas.microsoft.com/office/drawing/2014/main" id="{285A360E-B562-4584-B522-DA7481DB5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3831"/>
                <a:ext cx="28" cy="146"/>
              </a:xfrm>
              <a:custGeom>
                <a:avLst/>
                <a:gdLst>
                  <a:gd name="T0" fmla="*/ 17 w 28"/>
                  <a:gd name="T1" fmla="*/ 0 h 148"/>
                  <a:gd name="T2" fmla="*/ 19 w 28"/>
                  <a:gd name="T3" fmla="*/ 49 h 148"/>
                  <a:gd name="T4" fmla="*/ 12 w 28"/>
                  <a:gd name="T5" fmla="*/ 83 h 148"/>
                  <a:gd name="T6" fmla="*/ 2 w 28"/>
                  <a:gd name="T7" fmla="*/ 109 h 148"/>
                  <a:gd name="T8" fmla="*/ 17 w 28"/>
                  <a:gd name="T9" fmla="*/ 142 h 148"/>
                  <a:gd name="T10" fmla="*/ 15 w 28"/>
                  <a:gd name="T11" fmla="*/ 109 h 148"/>
                  <a:gd name="T12" fmla="*/ 25 w 28"/>
                  <a:gd name="T13" fmla="*/ 80 h 148"/>
                  <a:gd name="T14" fmla="*/ 27 w 28"/>
                  <a:gd name="T15" fmla="*/ 44 h 148"/>
                  <a:gd name="T16" fmla="*/ 21 w 28"/>
                  <a:gd name="T17" fmla="*/ 7 h 1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48">
                    <a:moveTo>
                      <a:pt x="17" y="0"/>
                    </a:moveTo>
                    <a:cubicBezTo>
                      <a:pt x="22" y="15"/>
                      <a:pt x="21" y="36"/>
                      <a:pt x="19" y="52"/>
                    </a:cubicBezTo>
                    <a:cubicBezTo>
                      <a:pt x="18" y="64"/>
                      <a:pt x="18" y="75"/>
                      <a:pt x="12" y="86"/>
                    </a:cubicBezTo>
                    <a:cubicBezTo>
                      <a:pt x="7" y="95"/>
                      <a:pt x="0" y="102"/>
                      <a:pt x="2" y="113"/>
                    </a:cubicBezTo>
                    <a:cubicBezTo>
                      <a:pt x="4" y="126"/>
                      <a:pt x="15" y="136"/>
                      <a:pt x="17" y="148"/>
                    </a:cubicBezTo>
                    <a:cubicBezTo>
                      <a:pt x="18" y="136"/>
                      <a:pt x="12" y="125"/>
                      <a:pt x="15" y="113"/>
                    </a:cubicBezTo>
                    <a:cubicBezTo>
                      <a:pt x="17" y="103"/>
                      <a:pt x="23" y="94"/>
                      <a:pt x="25" y="83"/>
                    </a:cubicBezTo>
                    <a:cubicBezTo>
                      <a:pt x="27" y="70"/>
                      <a:pt x="28" y="59"/>
                      <a:pt x="27" y="47"/>
                    </a:cubicBezTo>
                    <a:cubicBezTo>
                      <a:pt x="25" y="33"/>
                      <a:pt x="22" y="20"/>
                      <a:pt x="21" y="7"/>
                    </a:cubicBezTo>
                  </a:path>
                </a:pathLst>
              </a:custGeom>
              <a:solidFill>
                <a:srgbClr val="F4B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9" name="Freeform 535">
                <a:extLst>
                  <a:ext uri="{FF2B5EF4-FFF2-40B4-BE49-F238E27FC236}">
                    <a16:creationId xmlns:a16="http://schemas.microsoft.com/office/drawing/2014/main" id="{70DDB0BA-AD03-477F-9F25-80B628266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4011"/>
                <a:ext cx="17" cy="57"/>
              </a:xfrm>
              <a:custGeom>
                <a:avLst/>
                <a:gdLst>
                  <a:gd name="T0" fmla="*/ 0 w 18"/>
                  <a:gd name="T1" fmla="*/ 39 h 58"/>
                  <a:gd name="T2" fmla="*/ 9 w 18"/>
                  <a:gd name="T3" fmla="*/ 47 h 58"/>
                  <a:gd name="T4" fmla="*/ 13 w 18"/>
                  <a:gd name="T5" fmla="*/ 33 h 58"/>
                  <a:gd name="T6" fmla="*/ 12 w 18"/>
                  <a:gd name="T7" fmla="*/ 0 h 58"/>
                  <a:gd name="T8" fmla="*/ 0 w 18"/>
                  <a:gd name="T9" fmla="*/ 38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58">
                    <a:moveTo>
                      <a:pt x="0" y="42"/>
                    </a:moveTo>
                    <a:cubicBezTo>
                      <a:pt x="2" y="45"/>
                      <a:pt x="8" y="51"/>
                      <a:pt x="12" y="50"/>
                    </a:cubicBezTo>
                    <a:cubicBezTo>
                      <a:pt x="17" y="48"/>
                      <a:pt x="16" y="40"/>
                      <a:pt x="16" y="36"/>
                    </a:cubicBezTo>
                    <a:cubicBezTo>
                      <a:pt x="17" y="24"/>
                      <a:pt x="15" y="10"/>
                      <a:pt x="15" y="0"/>
                    </a:cubicBezTo>
                    <a:cubicBezTo>
                      <a:pt x="15" y="9"/>
                      <a:pt x="18" y="58"/>
                      <a:pt x="0" y="41"/>
                    </a:cubicBezTo>
                  </a:path>
                </a:pathLst>
              </a:custGeom>
              <a:solidFill>
                <a:srgbClr val="F8DC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0" name="Freeform 536">
                <a:extLst>
                  <a:ext uri="{FF2B5EF4-FFF2-40B4-BE49-F238E27FC236}">
                    <a16:creationId xmlns:a16="http://schemas.microsoft.com/office/drawing/2014/main" id="{687096E5-5777-4E80-8653-E838E2DFF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4034"/>
                <a:ext cx="13" cy="28"/>
              </a:xfrm>
              <a:custGeom>
                <a:avLst/>
                <a:gdLst>
                  <a:gd name="T0" fmla="*/ 3 w 13"/>
                  <a:gd name="T1" fmla="*/ 0 h 28"/>
                  <a:gd name="T2" fmla="*/ 3 w 13"/>
                  <a:gd name="T3" fmla="*/ 22 h 28"/>
                  <a:gd name="T4" fmla="*/ 13 w 13"/>
                  <a:gd name="T5" fmla="*/ 16 h 28"/>
                  <a:gd name="T6" fmla="*/ 6 w 13"/>
                  <a:gd name="T7" fmla="*/ 20 h 28"/>
                  <a:gd name="T8" fmla="*/ 4 w 13"/>
                  <a:gd name="T9" fmla="*/ 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3" y="0"/>
                    </a:moveTo>
                    <a:cubicBezTo>
                      <a:pt x="3" y="5"/>
                      <a:pt x="0" y="18"/>
                      <a:pt x="3" y="22"/>
                    </a:cubicBezTo>
                    <a:cubicBezTo>
                      <a:pt x="8" y="28"/>
                      <a:pt x="12" y="20"/>
                      <a:pt x="13" y="16"/>
                    </a:cubicBezTo>
                    <a:cubicBezTo>
                      <a:pt x="12" y="18"/>
                      <a:pt x="9" y="20"/>
                      <a:pt x="6" y="20"/>
                    </a:cubicBezTo>
                    <a:cubicBezTo>
                      <a:pt x="4" y="15"/>
                      <a:pt x="4" y="9"/>
                      <a:pt x="4" y="4"/>
                    </a:cubicBezTo>
                  </a:path>
                </a:pathLst>
              </a:custGeom>
              <a:solidFill>
                <a:srgbClr val="F8DC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1" name="Freeform 537">
                <a:extLst>
                  <a:ext uri="{FF2B5EF4-FFF2-40B4-BE49-F238E27FC236}">
                    <a16:creationId xmlns:a16="http://schemas.microsoft.com/office/drawing/2014/main" id="{1E16E06B-A2B3-46C3-AF6E-530C8E50A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3405"/>
                <a:ext cx="21" cy="62"/>
              </a:xfrm>
              <a:custGeom>
                <a:avLst/>
                <a:gdLst>
                  <a:gd name="T0" fmla="*/ 21 w 21"/>
                  <a:gd name="T1" fmla="*/ 0 h 63"/>
                  <a:gd name="T2" fmla="*/ 4 w 21"/>
                  <a:gd name="T3" fmla="*/ 6 h 63"/>
                  <a:gd name="T4" fmla="*/ 2 w 21"/>
                  <a:gd name="T5" fmla="*/ 22 h 63"/>
                  <a:gd name="T6" fmla="*/ 2 w 21"/>
                  <a:gd name="T7" fmla="*/ 60 h 63"/>
                  <a:gd name="T8" fmla="*/ 5 w 21"/>
                  <a:gd name="T9" fmla="*/ 27 h 63"/>
                  <a:gd name="T10" fmla="*/ 19 w 21"/>
                  <a:gd name="T11" fmla="*/ 3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63">
                    <a:moveTo>
                      <a:pt x="21" y="0"/>
                    </a:moveTo>
                    <a:cubicBezTo>
                      <a:pt x="17" y="3"/>
                      <a:pt x="7" y="3"/>
                      <a:pt x="4" y="6"/>
                    </a:cubicBezTo>
                    <a:cubicBezTo>
                      <a:pt x="0" y="9"/>
                      <a:pt x="2" y="17"/>
                      <a:pt x="2" y="22"/>
                    </a:cubicBezTo>
                    <a:cubicBezTo>
                      <a:pt x="2" y="35"/>
                      <a:pt x="3" y="50"/>
                      <a:pt x="2" y="63"/>
                    </a:cubicBezTo>
                    <a:cubicBezTo>
                      <a:pt x="4" y="52"/>
                      <a:pt x="4" y="39"/>
                      <a:pt x="5" y="27"/>
                    </a:cubicBezTo>
                    <a:cubicBezTo>
                      <a:pt x="6" y="14"/>
                      <a:pt x="8" y="10"/>
                      <a:pt x="19" y="3"/>
                    </a:cubicBezTo>
                  </a:path>
                </a:pathLst>
              </a:custGeom>
              <a:solidFill>
                <a:srgbClr val="F8DC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2" name="Freeform 538">
                <a:extLst>
                  <a:ext uri="{FF2B5EF4-FFF2-40B4-BE49-F238E27FC236}">
                    <a16:creationId xmlns:a16="http://schemas.microsoft.com/office/drawing/2014/main" id="{DD9298FE-660A-4C5B-9AAB-221B65EEF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3566"/>
                <a:ext cx="10" cy="406"/>
              </a:xfrm>
              <a:custGeom>
                <a:avLst/>
                <a:gdLst>
                  <a:gd name="T0" fmla="*/ 10 w 10"/>
                  <a:gd name="T1" fmla="*/ 394 h 412"/>
                  <a:gd name="T2" fmla="*/ 10 w 10"/>
                  <a:gd name="T3" fmla="*/ 0 h 412"/>
                  <a:gd name="T4" fmla="*/ 10 w 10"/>
                  <a:gd name="T5" fmla="*/ 394 h 4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412">
                    <a:moveTo>
                      <a:pt x="10" y="412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0" y="368"/>
                      <a:pt x="10" y="412"/>
                    </a:cubicBezTo>
                    <a:close/>
                  </a:path>
                </a:pathLst>
              </a:custGeom>
              <a:solidFill>
                <a:srgbClr val="F8DC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3" name="Freeform 539">
                <a:extLst>
                  <a:ext uri="{FF2B5EF4-FFF2-40B4-BE49-F238E27FC236}">
                    <a16:creationId xmlns:a16="http://schemas.microsoft.com/office/drawing/2014/main" id="{B4B10472-E92C-42B4-97A5-7C1CEC74E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3475"/>
                <a:ext cx="7" cy="300"/>
              </a:xfrm>
              <a:custGeom>
                <a:avLst/>
                <a:gdLst>
                  <a:gd name="T0" fmla="*/ 0 w 7"/>
                  <a:gd name="T1" fmla="*/ 0 h 305"/>
                  <a:gd name="T2" fmla="*/ 0 w 7"/>
                  <a:gd name="T3" fmla="*/ 290 h 305"/>
                  <a:gd name="T4" fmla="*/ 0 w 7"/>
                  <a:gd name="T5" fmla="*/ 0 h 3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305">
                    <a:moveTo>
                      <a:pt x="0" y="0"/>
                    </a:move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05"/>
                      <a:pt x="7" y="34"/>
                      <a:pt x="0" y="0"/>
                    </a:cubicBezTo>
                    <a:close/>
                  </a:path>
                </a:pathLst>
              </a:custGeom>
              <a:solidFill>
                <a:srgbClr val="F8DC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4" name="Freeform 540">
                <a:extLst>
                  <a:ext uri="{FF2B5EF4-FFF2-40B4-BE49-F238E27FC236}">
                    <a16:creationId xmlns:a16="http://schemas.microsoft.com/office/drawing/2014/main" id="{4651BAA4-B539-492F-BB5D-7CFF417B2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3127"/>
                <a:ext cx="5" cy="245"/>
              </a:xfrm>
              <a:custGeom>
                <a:avLst/>
                <a:gdLst>
                  <a:gd name="T0" fmla="*/ 5 w 5"/>
                  <a:gd name="T1" fmla="*/ 0 h 249"/>
                  <a:gd name="T2" fmla="*/ 5 w 5"/>
                  <a:gd name="T3" fmla="*/ 237 h 249"/>
                  <a:gd name="T4" fmla="*/ 5 w 5"/>
                  <a:gd name="T5" fmla="*/ 0 h 2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49">
                    <a:moveTo>
                      <a:pt x="5" y="0"/>
                    </a:moveTo>
                    <a:cubicBezTo>
                      <a:pt x="5" y="249"/>
                      <a:pt x="5" y="249"/>
                      <a:pt x="5" y="249"/>
                    </a:cubicBezTo>
                    <a:cubicBezTo>
                      <a:pt x="5" y="249"/>
                      <a:pt x="0" y="7"/>
                      <a:pt x="5" y="0"/>
                    </a:cubicBezTo>
                    <a:close/>
                  </a:path>
                </a:pathLst>
              </a:custGeom>
              <a:solidFill>
                <a:srgbClr val="F8DC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5" name="Freeform 541">
                <a:extLst>
                  <a:ext uri="{FF2B5EF4-FFF2-40B4-BE49-F238E27FC236}">
                    <a16:creationId xmlns:a16="http://schemas.microsoft.com/office/drawing/2014/main" id="{F3992382-C709-4BA7-985A-F06B1E87E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3161"/>
                <a:ext cx="4" cy="221"/>
              </a:xfrm>
              <a:custGeom>
                <a:avLst/>
                <a:gdLst>
                  <a:gd name="T0" fmla="*/ 0 w 4"/>
                  <a:gd name="T1" fmla="*/ 0 h 224"/>
                  <a:gd name="T2" fmla="*/ 0 w 4"/>
                  <a:gd name="T3" fmla="*/ 215 h 224"/>
                  <a:gd name="T4" fmla="*/ 0 w 4"/>
                  <a:gd name="T5" fmla="*/ 0 h 2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24">
                    <a:moveTo>
                      <a:pt x="0" y="0"/>
                    </a:moveTo>
                    <a:cubicBezTo>
                      <a:pt x="0" y="224"/>
                      <a:pt x="0" y="224"/>
                      <a:pt x="0" y="224"/>
                    </a:cubicBezTo>
                    <a:cubicBezTo>
                      <a:pt x="0" y="224"/>
                      <a:pt x="4" y="12"/>
                      <a:pt x="0" y="0"/>
                    </a:cubicBezTo>
                    <a:close/>
                  </a:path>
                </a:pathLst>
              </a:custGeom>
              <a:solidFill>
                <a:srgbClr val="F8DC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6" name="Freeform 542">
                <a:extLst>
                  <a:ext uri="{FF2B5EF4-FFF2-40B4-BE49-F238E27FC236}">
                    <a16:creationId xmlns:a16="http://schemas.microsoft.com/office/drawing/2014/main" id="{A34CFBAC-B22B-4817-AF33-CF8D72282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3047"/>
                <a:ext cx="10" cy="1011"/>
              </a:xfrm>
              <a:custGeom>
                <a:avLst/>
                <a:gdLst>
                  <a:gd name="T0" fmla="*/ 10 w 10"/>
                  <a:gd name="T1" fmla="*/ 981 h 1026"/>
                  <a:gd name="T2" fmla="*/ 10 w 10"/>
                  <a:gd name="T3" fmla="*/ 0 h 1026"/>
                  <a:gd name="T4" fmla="*/ 0 w 10"/>
                  <a:gd name="T5" fmla="*/ 0 h 1026"/>
                  <a:gd name="T6" fmla="*/ 0 w 10"/>
                  <a:gd name="T7" fmla="*/ 981 h 1026"/>
                  <a:gd name="T8" fmla="*/ 10 w 10"/>
                  <a:gd name="T9" fmla="*/ 981 h 10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26">
                    <a:moveTo>
                      <a:pt x="10" y="1026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26"/>
                      <a:pt x="0" y="1026"/>
                      <a:pt x="0" y="1026"/>
                    </a:cubicBezTo>
                    <a:cubicBezTo>
                      <a:pt x="0" y="1026"/>
                      <a:pt x="5" y="1022"/>
                      <a:pt x="10" y="1026"/>
                    </a:cubicBezTo>
                    <a:close/>
                  </a:path>
                </a:pathLst>
              </a:custGeom>
              <a:solidFill>
                <a:srgbClr val="E95E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7" name="Freeform 543">
                <a:extLst>
                  <a:ext uri="{FF2B5EF4-FFF2-40B4-BE49-F238E27FC236}">
                    <a16:creationId xmlns:a16="http://schemas.microsoft.com/office/drawing/2014/main" id="{5AF6637C-D8C0-4238-85AA-AFB5741E2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3048"/>
                <a:ext cx="10" cy="1011"/>
              </a:xfrm>
              <a:custGeom>
                <a:avLst/>
                <a:gdLst>
                  <a:gd name="T0" fmla="*/ 10 w 10"/>
                  <a:gd name="T1" fmla="*/ 981 h 1026"/>
                  <a:gd name="T2" fmla="*/ 10 w 10"/>
                  <a:gd name="T3" fmla="*/ 0 h 1026"/>
                  <a:gd name="T4" fmla="*/ 0 w 10"/>
                  <a:gd name="T5" fmla="*/ 0 h 1026"/>
                  <a:gd name="T6" fmla="*/ 0 w 10"/>
                  <a:gd name="T7" fmla="*/ 981 h 1026"/>
                  <a:gd name="T8" fmla="*/ 10 w 10"/>
                  <a:gd name="T9" fmla="*/ 981 h 10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26">
                    <a:moveTo>
                      <a:pt x="10" y="1026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26"/>
                      <a:pt x="0" y="1026"/>
                      <a:pt x="0" y="1026"/>
                    </a:cubicBezTo>
                    <a:cubicBezTo>
                      <a:pt x="0" y="1026"/>
                      <a:pt x="5" y="1022"/>
                      <a:pt x="10" y="1026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8" name="Freeform 544">
                <a:extLst>
                  <a:ext uri="{FF2B5EF4-FFF2-40B4-BE49-F238E27FC236}">
                    <a16:creationId xmlns:a16="http://schemas.microsoft.com/office/drawing/2014/main" id="{7B419E62-9D42-4D52-A7D9-CC6CDF628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746"/>
                <a:ext cx="496" cy="749"/>
              </a:xfrm>
              <a:custGeom>
                <a:avLst/>
                <a:gdLst>
                  <a:gd name="T0" fmla="*/ 29 w 503"/>
                  <a:gd name="T1" fmla="*/ 483 h 760"/>
                  <a:gd name="T2" fmla="*/ 54 w 503"/>
                  <a:gd name="T3" fmla="*/ 554 h 760"/>
                  <a:gd name="T4" fmla="*/ 275 w 503"/>
                  <a:gd name="T5" fmla="*/ 712 h 760"/>
                  <a:gd name="T6" fmla="*/ 275 w 503"/>
                  <a:gd name="T7" fmla="*/ 712 h 760"/>
                  <a:gd name="T8" fmla="*/ 301 w 503"/>
                  <a:gd name="T9" fmla="*/ 709 h 760"/>
                  <a:gd name="T10" fmla="*/ 434 w 503"/>
                  <a:gd name="T11" fmla="*/ 597 h 760"/>
                  <a:gd name="T12" fmla="*/ 435 w 503"/>
                  <a:gd name="T13" fmla="*/ 455 h 760"/>
                  <a:gd name="T14" fmla="*/ 409 w 503"/>
                  <a:gd name="T15" fmla="*/ 373 h 760"/>
                  <a:gd name="T16" fmla="*/ 438 w 503"/>
                  <a:gd name="T17" fmla="*/ 281 h 760"/>
                  <a:gd name="T18" fmla="*/ 479 w 503"/>
                  <a:gd name="T19" fmla="*/ 155 h 760"/>
                  <a:gd name="T20" fmla="*/ 304 w 503"/>
                  <a:gd name="T21" fmla="*/ 1 h 760"/>
                  <a:gd name="T22" fmla="*/ 113 w 503"/>
                  <a:gd name="T23" fmla="*/ 84 h 760"/>
                  <a:gd name="T24" fmla="*/ 90 w 503"/>
                  <a:gd name="T25" fmla="*/ 124 h 760"/>
                  <a:gd name="T26" fmla="*/ 47 w 503"/>
                  <a:gd name="T27" fmla="*/ 211 h 760"/>
                  <a:gd name="T28" fmla="*/ 19 w 503"/>
                  <a:gd name="T29" fmla="*/ 305 h 760"/>
                  <a:gd name="T30" fmla="*/ 29 w 503"/>
                  <a:gd name="T31" fmla="*/ 483 h 7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3" h="760">
                    <a:moveTo>
                      <a:pt x="29" y="504"/>
                    </a:moveTo>
                    <a:cubicBezTo>
                      <a:pt x="38" y="531"/>
                      <a:pt x="53" y="567"/>
                      <a:pt x="57" y="578"/>
                    </a:cubicBezTo>
                    <a:cubicBezTo>
                      <a:pt x="75" y="633"/>
                      <a:pt x="151" y="760"/>
                      <a:pt x="287" y="744"/>
                    </a:cubicBezTo>
                    <a:cubicBezTo>
                      <a:pt x="287" y="744"/>
                      <a:pt x="287" y="744"/>
                      <a:pt x="287" y="744"/>
                    </a:cubicBezTo>
                    <a:cubicBezTo>
                      <a:pt x="296" y="744"/>
                      <a:pt x="304" y="743"/>
                      <a:pt x="313" y="741"/>
                    </a:cubicBezTo>
                    <a:cubicBezTo>
                      <a:pt x="401" y="727"/>
                      <a:pt x="440" y="674"/>
                      <a:pt x="452" y="624"/>
                    </a:cubicBezTo>
                    <a:cubicBezTo>
                      <a:pt x="461" y="585"/>
                      <a:pt x="466" y="513"/>
                      <a:pt x="453" y="476"/>
                    </a:cubicBezTo>
                    <a:cubicBezTo>
                      <a:pt x="440" y="439"/>
                      <a:pt x="429" y="426"/>
                      <a:pt x="427" y="390"/>
                    </a:cubicBezTo>
                    <a:cubicBezTo>
                      <a:pt x="426" y="353"/>
                      <a:pt x="440" y="316"/>
                      <a:pt x="456" y="293"/>
                    </a:cubicBezTo>
                    <a:cubicBezTo>
                      <a:pt x="472" y="270"/>
                      <a:pt x="503" y="230"/>
                      <a:pt x="500" y="161"/>
                    </a:cubicBezTo>
                    <a:cubicBezTo>
                      <a:pt x="493" y="86"/>
                      <a:pt x="448" y="5"/>
                      <a:pt x="316" y="1"/>
                    </a:cubicBezTo>
                    <a:cubicBezTo>
                      <a:pt x="237" y="0"/>
                      <a:pt x="164" y="23"/>
                      <a:pt x="119" y="87"/>
                    </a:cubicBezTo>
                    <a:cubicBezTo>
                      <a:pt x="106" y="105"/>
                      <a:pt x="98" y="119"/>
                      <a:pt x="93" y="130"/>
                    </a:cubicBezTo>
                    <a:cubicBezTo>
                      <a:pt x="82" y="157"/>
                      <a:pt x="62" y="197"/>
                      <a:pt x="50" y="220"/>
                    </a:cubicBezTo>
                    <a:cubicBezTo>
                      <a:pt x="40" y="241"/>
                      <a:pt x="28" y="272"/>
                      <a:pt x="19" y="319"/>
                    </a:cubicBezTo>
                    <a:cubicBezTo>
                      <a:pt x="0" y="416"/>
                      <a:pt x="19" y="478"/>
                      <a:pt x="29" y="504"/>
                    </a:cubicBezTo>
                  </a:path>
                </a:pathLst>
              </a:custGeom>
              <a:solidFill>
                <a:srgbClr val="802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9" name="Freeform 545">
                <a:extLst>
                  <a:ext uri="{FF2B5EF4-FFF2-40B4-BE49-F238E27FC236}">
                    <a16:creationId xmlns:a16="http://schemas.microsoft.com/office/drawing/2014/main" id="{698017A4-9CD7-4863-B3FA-8530E2AA6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035"/>
                <a:ext cx="192" cy="1603"/>
              </a:xfrm>
              <a:custGeom>
                <a:avLst/>
                <a:gdLst>
                  <a:gd name="T0" fmla="*/ 27 w 195"/>
                  <a:gd name="T1" fmla="*/ 174 h 1626"/>
                  <a:gd name="T2" fmla="*/ 32 w 195"/>
                  <a:gd name="T3" fmla="*/ 209 h 1626"/>
                  <a:gd name="T4" fmla="*/ 82 w 195"/>
                  <a:gd name="T5" fmla="*/ 265 h 1626"/>
                  <a:gd name="T6" fmla="*/ 94 w 195"/>
                  <a:gd name="T7" fmla="*/ 421 h 1626"/>
                  <a:gd name="T8" fmla="*/ 88 w 195"/>
                  <a:gd name="T9" fmla="*/ 691 h 1626"/>
                  <a:gd name="T10" fmla="*/ 141 w 195"/>
                  <a:gd name="T11" fmla="*/ 980 h 1626"/>
                  <a:gd name="T12" fmla="*/ 144 w 195"/>
                  <a:gd name="T13" fmla="*/ 1169 h 1626"/>
                  <a:gd name="T14" fmla="*/ 116 w 195"/>
                  <a:gd name="T15" fmla="*/ 1338 h 1626"/>
                  <a:gd name="T16" fmla="*/ 59 w 195"/>
                  <a:gd name="T17" fmla="*/ 1558 h 1626"/>
                  <a:gd name="T18" fmla="*/ 95 w 195"/>
                  <a:gd name="T19" fmla="*/ 1533 h 1626"/>
                  <a:gd name="T20" fmla="*/ 149 w 195"/>
                  <a:gd name="T21" fmla="*/ 1358 h 1626"/>
                  <a:gd name="T22" fmla="*/ 179 w 195"/>
                  <a:gd name="T23" fmla="*/ 1169 h 1626"/>
                  <a:gd name="T24" fmla="*/ 171 w 195"/>
                  <a:gd name="T25" fmla="*/ 930 h 1626"/>
                  <a:gd name="T26" fmla="*/ 121 w 195"/>
                  <a:gd name="T27" fmla="*/ 635 h 1626"/>
                  <a:gd name="T28" fmla="*/ 130 w 195"/>
                  <a:gd name="T29" fmla="*/ 421 h 1626"/>
                  <a:gd name="T30" fmla="*/ 130 w 195"/>
                  <a:gd name="T31" fmla="*/ 206 h 1626"/>
                  <a:gd name="T32" fmla="*/ 31 w 195"/>
                  <a:gd name="T33" fmla="*/ 1 h 1626"/>
                  <a:gd name="T34" fmla="*/ 30 w 195"/>
                  <a:gd name="T35" fmla="*/ 0 h 1626"/>
                  <a:gd name="T36" fmla="*/ 1 w 195"/>
                  <a:gd name="T37" fmla="*/ 94 h 1626"/>
                  <a:gd name="T38" fmla="*/ 27 w 195"/>
                  <a:gd name="T39" fmla="*/ 174 h 162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95" h="1626">
                    <a:moveTo>
                      <a:pt x="27" y="183"/>
                    </a:moveTo>
                    <a:cubicBezTo>
                      <a:pt x="31" y="193"/>
                      <a:pt x="33" y="205"/>
                      <a:pt x="34" y="218"/>
                    </a:cubicBezTo>
                    <a:cubicBezTo>
                      <a:pt x="62" y="221"/>
                      <a:pt x="79" y="249"/>
                      <a:pt x="85" y="277"/>
                    </a:cubicBezTo>
                    <a:cubicBezTo>
                      <a:pt x="96" y="338"/>
                      <a:pt x="97" y="384"/>
                      <a:pt x="97" y="439"/>
                    </a:cubicBezTo>
                    <a:cubicBezTo>
                      <a:pt x="97" y="439"/>
                      <a:pt x="78" y="635"/>
                      <a:pt x="91" y="721"/>
                    </a:cubicBezTo>
                    <a:cubicBezTo>
                      <a:pt x="111" y="856"/>
                      <a:pt x="144" y="942"/>
                      <a:pt x="147" y="1022"/>
                    </a:cubicBezTo>
                    <a:cubicBezTo>
                      <a:pt x="149" y="1102"/>
                      <a:pt x="150" y="1220"/>
                      <a:pt x="150" y="1220"/>
                    </a:cubicBezTo>
                    <a:cubicBezTo>
                      <a:pt x="150" y="1220"/>
                      <a:pt x="151" y="1322"/>
                      <a:pt x="122" y="1396"/>
                    </a:cubicBezTo>
                    <a:cubicBezTo>
                      <a:pt x="88" y="1484"/>
                      <a:pt x="62" y="1626"/>
                      <a:pt x="62" y="1626"/>
                    </a:cubicBezTo>
                    <a:cubicBezTo>
                      <a:pt x="100" y="1600"/>
                      <a:pt x="100" y="1600"/>
                      <a:pt x="100" y="1600"/>
                    </a:cubicBezTo>
                    <a:cubicBezTo>
                      <a:pt x="100" y="1600"/>
                      <a:pt x="108" y="1521"/>
                      <a:pt x="155" y="1417"/>
                    </a:cubicBezTo>
                    <a:cubicBezTo>
                      <a:pt x="194" y="1330"/>
                      <a:pt x="188" y="1220"/>
                      <a:pt x="188" y="1220"/>
                    </a:cubicBezTo>
                    <a:cubicBezTo>
                      <a:pt x="195" y="1045"/>
                      <a:pt x="180" y="971"/>
                      <a:pt x="180" y="971"/>
                    </a:cubicBezTo>
                    <a:cubicBezTo>
                      <a:pt x="178" y="888"/>
                      <a:pt x="132" y="778"/>
                      <a:pt x="127" y="662"/>
                    </a:cubicBezTo>
                    <a:cubicBezTo>
                      <a:pt x="122" y="562"/>
                      <a:pt x="136" y="439"/>
                      <a:pt x="136" y="439"/>
                    </a:cubicBezTo>
                    <a:cubicBezTo>
                      <a:pt x="136" y="439"/>
                      <a:pt x="140" y="367"/>
                      <a:pt x="136" y="215"/>
                    </a:cubicBezTo>
                    <a:cubicBezTo>
                      <a:pt x="132" y="76"/>
                      <a:pt x="82" y="40"/>
                      <a:pt x="31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4" y="23"/>
                      <a:pt x="0" y="60"/>
                      <a:pt x="1" y="97"/>
                    </a:cubicBezTo>
                    <a:cubicBezTo>
                      <a:pt x="3" y="133"/>
                      <a:pt x="14" y="146"/>
                      <a:pt x="27" y="183"/>
                    </a:cubicBezTo>
                  </a:path>
                </a:pathLst>
              </a:custGeom>
              <a:solidFill>
                <a:srgbClr val="FAC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0" name="Freeform 546">
                <a:extLst>
                  <a:ext uri="{FF2B5EF4-FFF2-40B4-BE49-F238E27FC236}">
                    <a16:creationId xmlns:a16="http://schemas.microsoft.com/office/drawing/2014/main" id="{6932AA3E-4557-46AC-94F1-5505E0DAF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750"/>
                <a:ext cx="291" cy="404"/>
              </a:xfrm>
              <a:custGeom>
                <a:avLst/>
                <a:gdLst>
                  <a:gd name="T0" fmla="*/ 63 w 295"/>
                  <a:gd name="T1" fmla="*/ 230 h 410"/>
                  <a:gd name="T2" fmla="*/ 133 w 295"/>
                  <a:gd name="T3" fmla="*/ 103 h 410"/>
                  <a:gd name="T4" fmla="*/ 283 w 295"/>
                  <a:gd name="T5" fmla="*/ 11 h 410"/>
                  <a:gd name="T6" fmla="*/ 95 w 295"/>
                  <a:gd name="T7" fmla="*/ 104 h 410"/>
                  <a:gd name="T8" fmla="*/ 45 w 295"/>
                  <a:gd name="T9" fmla="*/ 209 h 410"/>
                  <a:gd name="T10" fmla="*/ 5 w 295"/>
                  <a:gd name="T11" fmla="*/ 392 h 410"/>
                  <a:gd name="T12" fmla="*/ 63 w 295"/>
                  <a:gd name="T13" fmla="*/ 230 h 4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5" h="410">
                    <a:moveTo>
                      <a:pt x="66" y="240"/>
                    </a:moveTo>
                    <a:cubicBezTo>
                      <a:pt x="81" y="210"/>
                      <a:pt x="107" y="154"/>
                      <a:pt x="139" y="109"/>
                    </a:cubicBezTo>
                    <a:cubicBezTo>
                      <a:pt x="184" y="46"/>
                      <a:pt x="266" y="13"/>
                      <a:pt x="295" y="11"/>
                    </a:cubicBezTo>
                    <a:cubicBezTo>
                      <a:pt x="224" y="0"/>
                      <a:pt x="126" y="51"/>
                      <a:pt x="98" y="110"/>
                    </a:cubicBezTo>
                    <a:cubicBezTo>
                      <a:pt x="70" y="169"/>
                      <a:pt x="63" y="189"/>
                      <a:pt x="48" y="218"/>
                    </a:cubicBezTo>
                    <a:cubicBezTo>
                      <a:pt x="32" y="247"/>
                      <a:pt x="0" y="333"/>
                      <a:pt x="5" y="410"/>
                    </a:cubicBezTo>
                    <a:cubicBezTo>
                      <a:pt x="12" y="366"/>
                      <a:pt x="54" y="255"/>
                      <a:pt x="66" y="240"/>
                    </a:cubicBezTo>
                  </a:path>
                </a:pathLst>
              </a:custGeom>
              <a:solidFill>
                <a:srgbClr val="A45E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1" name="Freeform 547">
                <a:extLst>
                  <a:ext uri="{FF2B5EF4-FFF2-40B4-BE49-F238E27FC236}">
                    <a16:creationId xmlns:a16="http://schemas.microsoft.com/office/drawing/2014/main" id="{03D658B8-D0A6-4FA9-9F3E-FC9EFA19F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750"/>
                <a:ext cx="244" cy="215"/>
              </a:xfrm>
              <a:custGeom>
                <a:avLst/>
                <a:gdLst>
                  <a:gd name="T0" fmla="*/ 45 w 247"/>
                  <a:gd name="T1" fmla="*/ 106 h 218"/>
                  <a:gd name="T2" fmla="*/ 23 w 247"/>
                  <a:gd name="T3" fmla="*/ 160 h 218"/>
                  <a:gd name="T4" fmla="*/ 0 w 247"/>
                  <a:gd name="T5" fmla="*/ 209 h 218"/>
                  <a:gd name="T6" fmla="*/ 26 w 247"/>
                  <a:gd name="T7" fmla="*/ 161 h 218"/>
                  <a:gd name="T8" fmla="*/ 49 w 247"/>
                  <a:gd name="T9" fmla="*/ 107 h 218"/>
                  <a:gd name="T10" fmla="*/ 238 w 247"/>
                  <a:gd name="T11" fmla="*/ 11 h 218"/>
                  <a:gd name="T12" fmla="*/ 45 w 247"/>
                  <a:gd name="T13" fmla="*/ 106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7" h="218">
                    <a:moveTo>
                      <a:pt x="48" y="109"/>
                    </a:moveTo>
                    <a:cubicBezTo>
                      <a:pt x="23" y="166"/>
                      <a:pt x="23" y="166"/>
                      <a:pt x="23" y="166"/>
                    </a:cubicBezTo>
                    <a:cubicBezTo>
                      <a:pt x="13" y="187"/>
                      <a:pt x="9" y="201"/>
                      <a:pt x="0" y="218"/>
                    </a:cubicBezTo>
                    <a:cubicBezTo>
                      <a:pt x="9" y="201"/>
                      <a:pt x="17" y="188"/>
                      <a:pt x="26" y="167"/>
                    </a:cubicBezTo>
                    <a:cubicBezTo>
                      <a:pt x="52" y="111"/>
                      <a:pt x="52" y="111"/>
                      <a:pt x="52" y="111"/>
                    </a:cubicBezTo>
                    <a:cubicBezTo>
                      <a:pt x="80" y="52"/>
                      <a:pt x="178" y="0"/>
                      <a:pt x="247" y="11"/>
                    </a:cubicBezTo>
                    <a:cubicBezTo>
                      <a:pt x="176" y="0"/>
                      <a:pt x="77" y="47"/>
                      <a:pt x="48" y="10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2" name="Freeform 548">
                <a:extLst>
                  <a:ext uri="{FF2B5EF4-FFF2-40B4-BE49-F238E27FC236}">
                    <a16:creationId xmlns:a16="http://schemas.microsoft.com/office/drawing/2014/main" id="{FF1B815C-8E8D-43CB-ACD0-A233DF45E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1192"/>
                <a:ext cx="352" cy="285"/>
              </a:xfrm>
              <a:custGeom>
                <a:avLst/>
                <a:gdLst>
                  <a:gd name="T0" fmla="*/ 326 w 357"/>
                  <a:gd name="T1" fmla="*/ 34 h 289"/>
                  <a:gd name="T2" fmla="*/ 313 w 357"/>
                  <a:gd name="T3" fmla="*/ 182 h 289"/>
                  <a:gd name="T4" fmla="*/ 132 w 357"/>
                  <a:gd name="T5" fmla="*/ 261 h 289"/>
                  <a:gd name="T6" fmla="*/ 0 w 357"/>
                  <a:gd name="T7" fmla="*/ 176 h 289"/>
                  <a:gd name="T8" fmla="*/ 188 w 357"/>
                  <a:gd name="T9" fmla="*/ 186 h 289"/>
                  <a:gd name="T10" fmla="*/ 317 w 357"/>
                  <a:gd name="T11" fmla="*/ 43 h 289"/>
                  <a:gd name="T12" fmla="*/ 300 w 357"/>
                  <a:gd name="T13" fmla="*/ 0 h 289"/>
                  <a:gd name="T14" fmla="*/ 326 w 357"/>
                  <a:gd name="T15" fmla="*/ 34 h 2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7" h="289">
                    <a:moveTo>
                      <a:pt x="341" y="34"/>
                    </a:moveTo>
                    <a:cubicBezTo>
                      <a:pt x="357" y="70"/>
                      <a:pt x="345" y="149"/>
                      <a:pt x="326" y="191"/>
                    </a:cubicBezTo>
                    <a:cubicBezTo>
                      <a:pt x="308" y="233"/>
                      <a:pt x="236" y="289"/>
                      <a:pt x="138" y="273"/>
                    </a:cubicBezTo>
                    <a:cubicBezTo>
                      <a:pt x="88" y="265"/>
                      <a:pt x="29" y="231"/>
                      <a:pt x="0" y="183"/>
                    </a:cubicBezTo>
                    <a:cubicBezTo>
                      <a:pt x="27" y="204"/>
                      <a:pt x="126" y="226"/>
                      <a:pt x="197" y="195"/>
                    </a:cubicBezTo>
                    <a:cubicBezTo>
                      <a:pt x="268" y="163"/>
                      <a:pt x="346" y="123"/>
                      <a:pt x="331" y="46"/>
                    </a:cubicBezTo>
                    <a:cubicBezTo>
                      <a:pt x="324" y="9"/>
                      <a:pt x="320" y="6"/>
                      <a:pt x="312" y="0"/>
                    </a:cubicBezTo>
                    <a:cubicBezTo>
                      <a:pt x="323" y="2"/>
                      <a:pt x="335" y="14"/>
                      <a:pt x="341" y="34"/>
                    </a:cubicBezTo>
                  </a:path>
                </a:pathLst>
              </a:custGeom>
              <a:solidFill>
                <a:srgbClr val="701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3" name="Freeform 549">
                <a:extLst>
                  <a:ext uri="{FF2B5EF4-FFF2-40B4-BE49-F238E27FC236}">
                    <a16:creationId xmlns:a16="http://schemas.microsoft.com/office/drawing/2014/main" id="{C9396964-EE30-491F-94FB-E2EFDDCB8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767"/>
                <a:ext cx="112" cy="294"/>
              </a:xfrm>
              <a:custGeom>
                <a:avLst/>
                <a:gdLst>
                  <a:gd name="T0" fmla="*/ 0 w 114"/>
                  <a:gd name="T1" fmla="*/ 0 h 298"/>
                  <a:gd name="T2" fmla="*/ 104 w 114"/>
                  <a:gd name="T3" fmla="*/ 132 h 298"/>
                  <a:gd name="T4" fmla="*/ 60 w 114"/>
                  <a:gd name="T5" fmla="*/ 259 h 298"/>
                  <a:gd name="T6" fmla="*/ 7 w 114"/>
                  <a:gd name="T7" fmla="*/ 283 h 298"/>
                  <a:gd name="T8" fmla="*/ 59 w 114"/>
                  <a:gd name="T9" fmla="*/ 223 h 298"/>
                  <a:gd name="T10" fmla="*/ 70 w 114"/>
                  <a:gd name="T11" fmla="*/ 101 h 298"/>
                  <a:gd name="T12" fmla="*/ 0 w 114"/>
                  <a:gd name="T13" fmla="*/ 0 h 2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298">
                    <a:moveTo>
                      <a:pt x="0" y="0"/>
                    </a:moveTo>
                    <a:cubicBezTo>
                      <a:pt x="37" y="14"/>
                      <a:pt x="107" y="47"/>
                      <a:pt x="110" y="138"/>
                    </a:cubicBezTo>
                    <a:cubicBezTo>
                      <a:pt x="114" y="228"/>
                      <a:pt x="78" y="256"/>
                      <a:pt x="63" y="271"/>
                    </a:cubicBezTo>
                    <a:cubicBezTo>
                      <a:pt x="49" y="285"/>
                      <a:pt x="19" y="298"/>
                      <a:pt x="7" y="295"/>
                    </a:cubicBezTo>
                    <a:cubicBezTo>
                      <a:pt x="26" y="286"/>
                      <a:pt x="51" y="261"/>
                      <a:pt x="62" y="232"/>
                    </a:cubicBezTo>
                    <a:cubicBezTo>
                      <a:pt x="75" y="198"/>
                      <a:pt x="86" y="164"/>
                      <a:pt x="73" y="104"/>
                    </a:cubicBezTo>
                    <a:cubicBezTo>
                      <a:pt x="61" y="50"/>
                      <a:pt x="44" y="24"/>
                      <a:pt x="0" y="0"/>
                    </a:cubicBezTo>
                  </a:path>
                </a:pathLst>
              </a:custGeom>
              <a:solidFill>
                <a:srgbClr val="701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4" name="Freeform 550">
                <a:extLst>
                  <a:ext uri="{FF2B5EF4-FFF2-40B4-BE49-F238E27FC236}">
                    <a16:creationId xmlns:a16="http://schemas.microsoft.com/office/drawing/2014/main" id="{F488AE2C-87EA-4C7A-867F-C9AF120CF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799"/>
                <a:ext cx="164" cy="253"/>
              </a:xfrm>
              <a:custGeom>
                <a:avLst/>
                <a:gdLst>
                  <a:gd name="T0" fmla="*/ 160 w 166"/>
                  <a:gd name="T1" fmla="*/ 0 h 257"/>
                  <a:gd name="T2" fmla="*/ 93 w 166"/>
                  <a:gd name="T3" fmla="*/ 85 h 257"/>
                  <a:gd name="T4" fmla="*/ 63 w 166"/>
                  <a:gd name="T5" fmla="*/ 162 h 257"/>
                  <a:gd name="T6" fmla="*/ 0 w 166"/>
                  <a:gd name="T7" fmla="*/ 245 h 257"/>
                  <a:gd name="T8" fmla="*/ 29 w 166"/>
                  <a:gd name="T9" fmla="*/ 139 h 257"/>
                  <a:gd name="T10" fmla="*/ 85 w 166"/>
                  <a:gd name="T11" fmla="*/ 54 h 2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6" h="257">
                    <a:moveTo>
                      <a:pt x="166" y="0"/>
                    </a:moveTo>
                    <a:cubicBezTo>
                      <a:pt x="141" y="16"/>
                      <a:pt x="103" y="60"/>
                      <a:pt x="96" y="88"/>
                    </a:cubicBezTo>
                    <a:cubicBezTo>
                      <a:pt x="88" y="120"/>
                      <a:pt x="93" y="145"/>
                      <a:pt x="66" y="171"/>
                    </a:cubicBezTo>
                    <a:cubicBezTo>
                      <a:pt x="44" y="191"/>
                      <a:pt x="12" y="228"/>
                      <a:pt x="0" y="257"/>
                    </a:cubicBezTo>
                    <a:cubicBezTo>
                      <a:pt x="13" y="226"/>
                      <a:pt x="13" y="174"/>
                      <a:pt x="29" y="145"/>
                    </a:cubicBezTo>
                    <a:cubicBezTo>
                      <a:pt x="46" y="114"/>
                      <a:pt x="65" y="83"/>
                      <a:pt x="88" y="57"/>
                    </a:cubicBezTo>
                  </a:path>
                </a:pathLst>
              </a:custGeom>
              <a:solidFill>
                <a:srgbClr val="A45E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5" name="Freeform 551">
                <a:extLst>
                  <a:ext uri="{FF2B5EF4-FFF2-40B4-BE49-F238E27FC236}">
                    <a16:creationId xmlns:a16="http://schemas.microsoft.com/office/drawing/2014/main" id="{685CCAA4-9BE1-495A-BDB2-25CDA91A7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1044"/>
                <a:ext cx="113" cy="417"/>
              </a:xfrm>
              <a:custGeom>
                <a:avLst/>
                <a:gdLst>
                  <a:gd name="T0" fmla="*/ 24 w 115"/>
                  <a:gd name="T1" fmla="*/ 12 h 423"/>
                  <a:gd name="T2" fmla="*/ 105 w 115"/>
                  <a:gd name="T3" fmla="*/ 223 h 423"/>
                  <a:gd name="T4" fmla="*/ 106 w 115"/>
                  <a:gd name="T5" fmla="*/ 405 h 423"/>
                  <a:gd name="T6" fmla="*/ 83 w 115"/>
                  <a:gd name="T7" fmla="*/ 139 h 423"/>
                  <a:gd name="T8" fmla="*/ 14 w 115"/>
                  <a:gd name="T9" fmla="*/ 35 h 423"/>
                  <a:gd name="T10" fmla="*/ 24 w 115"/>
                  <a:gd name="T11" fmla="*/ 12 h 4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423">
                    <a:moveTo>
                      <a:pt x="24" y="12"/>
                    </a:moveTo>
                    <a:cubicBezTo>
                      <a:pt x="52" y="31"/>
                      <a:pt x="102" y="65"/>
                      <a:pt x="111" y="232"/>
                    </a:cubicBezTo>
                    <a:cubicBezTo>
                      <a:pt x="114" y="296"/>
                      <a:pt x="112" y="423"/>
                      <a:pt x="112" y="423"/>
                    </a:cubicBezTo>
                    <a:cubicBezTo>
                      <a:pt x="115" y="350"/>
                      <a:pt x="103" y="198"/>
                      <a:pt x="86" y="145"/>
                    </a:cubicBezTo>
                    <a:cubicBezTo>
                      <a:pt x="68" y="91"/>
                      <a:pt x="29" y="49"/>
                      <a:pt x="14" y="37"/>
                    </a:cubicBezTo>
                    <a:cubicBezTo>
                      <a:pt x="0" y="25"/>
                      <a:pt x="7" y="0"/>
                      <a:pt x="24" y="12"/>
                    </a:cubicBezTo>
                  </a:path>
                </a:pathLst>
              </a:custGeom>
              <a:solidFill>
                <a:srgbClr val="FCD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6" name="Freeform 552">
                <a:extLst>
                  <a:ext uri="{FF2B5EF4-FFF2-40B4-BE49-F238E27FC236}">
                    <a16:creationId xmlns:a16="http://schemas.microsoft.com/office/drawing/2014/main" id="{F7C97D6F-0664-41CE-9F10-FAB5829C4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1119"/>
                <a:ext cx="92" cy="233"/>
              </a:xfrm>
              <a:custGeom>
                <a:avLst/>
                <a:gdLst>
                  <a:gd name="T0" fmla="*/ 4 w 93"/>
                  <a:gd name="T1" fmla="*/ 3 h 236"/>
                  <a:gd name="T2" fmla="*/ 19 w 93"/>
                  <a:gd name="T3" fmla="*/ 67 h 236"/>
                  <a:gd name="T4" fmla="*/ 36 w 93"/>
                  <a:gd name="T5" fmla="*/ 115 h 236"/>
                  <a:gd name="T6" fmla="*/ 67 w 93"/>
                  <a:gd name="T7" fmla="*/ 145 h 236"/>
                  <a:gd name="T8" fmla="*/ 90 w 93"/>
                  <a:gd name="T9" fmla="*/ 227 h 236"/>
                  <a:gd name="T10" fmla="*/ 84 w 93"/>
                  <a:gd name="T11" fmla="*/ 172 h 236"/>
                  <a:gd name="T12" fmla="*/ 79 w 93"/>
                  <a:gd name="T13" fmla="*/ 142 h 236"/>
                  <a:gd name="T14" fmla="*/ 46 w 93"/>
                  <a:gd name="T15" fmla="*/ 92 h 236"/>
                  <a:gd name="T16" fmla="*/ 22 w 93"/>
                  <a:gd name="T17" fmla="*/ 39 h 236"/>
                  <a:gd name="T18" fmla="*/ 6 w 93"/>
                  <a:gd name="T19" fmla="*/ 0 h 2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3" h="236">
                    <a:moveTo>
                      <a:pt x="4" y="3"/>
                    </a:moveTo>
                    <a:cubicBezTo>
                      <a:pt x="0" y="26"/>
                      <a:pt x="11" y="48"/>
                      <a:pt x="19" y="70"/>
                    </a:cubicBezTo>
                    <a:cubicBezTo>
                      <a:pt x="25" y="86"/>
                      <a:pt x="28" y="102"/>
                      <a:pt x="36" y="118"/>
                    </a:cubicBezTo>
                    <a:cubicBezTo>
                      <a:pt x="45" y="133"/>
                      <a:pt x="60" y="136"/>
                      <a:pt x="70" y="151"/>
                    </a:cubicBezTo>
                    <a:cubicBezTo>
                      <a:pt x="83" y="171"/>
                      <a:pt x="87" y="205"/>
                      <a:pt x="93" y="236"/>
                    </a:cubicBezTo>
                    <a:cubicBezTo>
                      <a:pt x="93" y="223"/>
                      <a:pt x="91" y="191"/>
                      <a:pt x="87" y="178"/>
                    </a:cubicBezTo>
                    <a:cubicBezTo>
                      <a:pt x="84" y="166"/>
                      <a:pt x="86" y="159"/>
                      <a:pt x="82" y="148"/>
                    </a:cubicBezTo>
                    <a:cubicBezTo>
                      <a:pt x="75" y="129"/>
                      <a:pt x="55" y="112"/>
                      <a:pt x="46" y="95"/>
                    </a:cubicBezTo>
                    <a:cubicBezTo>
                      <a:pt x="35" y="73"/>
                      <a:pt x="36" y="62"/>
                      <a:pt x="22" y="41"/>
                    </a:cubicBezTo>
                    <a:cubicBezTo>
                      <a:pt x="14" y="29"/>
                      <a:pt x="4" y="15"/>
                      <a:pt x="6" y="0"/>
                    </a:cubicBezTo>
                  </a:path>
                </a:pathLst>
              </a:custGeom>
              <a:solidFill>
                <a:srgbClr val="F7A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7" name="Freeform 553">
                <a:extLst>
                  <a:ext uri="{FF2B5EF4-FFF2-40B4-BE49-F238E27FC236}">
                    <a16:creationId xmlns:a16="http://schemas.microsoft.com/office/drawing/2014/main" id="{A2830B20-7B33-4F49-9FCB-E020B0FD1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1043"/>
                <a:ext cx="34" cy="65"/>
              </a:xfrm>
              <a:custGeom>
                <a:avLst/>
                <a:gdLst>
                  <a:gd name="T0" fmla="*/ 22 w 35"/>
                  <a:gd name="T1" fmla="*/ 12 h 65"/>
                  <a:gd name="T2" fmla="*/ 3 w 35"/>
                  <a:gd name="T3" fmla="*/ 65 h 65"/>
                  <a:gd name="T4" fmla="*/ 14 w 35"/>
                  <a:gd name="T5" fmla="*/ 41 h 65"/>
                  <a:gd name="T6" fmla="*/ 30 w 35"/>
                  <a:gd name="T7" fmla="*/ 51 h 65"/>
                  <a:gd name="T8" fmla="*/ 27 w 35"/>
                  <a:gd name="T9" fmla="*/ 23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65">
                    <a:moveTo>
                      <a:pt x="25" y="12"/>
                    </a:moveTo>
                    <a:cubicBezTo>
                      <a:pt x="0" y="0"/>
                      <a:pt x="1" y="55"/>
                      <a:pt x="3" y="65"/>
                    </a:cubicBezTo>
                    <a:cubicBezTo>
                      <a:pt x="6" y="58"/>
                      <a:pt x="5" y="43"/>
                      <a:pt x="14" y="41"/>
                    </a:cubicBezTo>
                    <a:cubicBezTo>
                      <a:pt x="21" y="39"/>
                      <a:pt x="29" y="47"/>
                      <a:pt x="33" y="51"/>
                    </a:cubicBezTo>
                    <a:cubicBezTo>
                      <a:pt x="35" y="41"/>
                      <a:pt x="35" y="32"/>
                      <a:pt x="30" y="23"/>
                    </a:cubicBezTo>
                  </a:path>
                </a:pathLst>
              </a:custGeom>
              <a:solidFill>
                <a:srgbClr val="FCD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8" name="Freeform 554">
                <a:extLst>
                  <a:ext uri="{FF2B5EF4-FFF2-40B4-BE49-F238E27FC236}">
                    <a16:creationId xmlns:a16="http://schemas.microsoft.com/office/drawing/2014/main" id="{C0D412AC-1842-4437-A4D6-C25683B8E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134"/>
                <a:ext cx="48" cy="54"/>
              </a:xfrm>
              <a:custGeom>
                <a:avLst/>
                <a:gdLst>
                  <a:gd name="T0" fmla="*/ 0 w 49"/>
                  <a:gd name="T1" fmla="*/ 22 h 55"/>
                  <a:gd name="T2" fmla="*/ 8 w 49"/>
                  <a:gd name="T3" fmla="*/ 30 h 55"/>
                  <a:gd name="T4" fmla="*/ 21 w 49"/>
                  <a:gd name="T5" fmla="*/ 35 h 55"/>
                  <a:gd name="T6" fmla="*/ 46 w 49"/>
                  <a:gd name="T7" fmla="*/ 52 h 55"/>
                  <a:gd name="T8" fmla="*/ 31 w 49"/>
                  <a:gd name="T9" fmla="*/ 0 h 55"/>
                  <a:gd name="T10" fmla="*/ 10 w 49"/>
                  <a:gd name="T11" fmla="*/ 26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55">
                    <a:moveTo>
                      <a:pt x="0" y="22"/>
                    </a:moveTo>
                    <a:cubicBezTo>
                      <a:pt x="3" y="25"/>
                      <a:pt x="5" y="30"/>
                      <a:pt x="8" y="33"/>
                    </a:cubicBezTo>
                    <a:cubicBezTo>
                      <a:pt x="11" y="36"/>
                      <a:pt x="17" y="37"/>
                      <a:pt x="21" y="38"/>
                    </a:cubicBezTo>
                    <a:cubicBezTo>
                      <a:pt x="31" y="43"/>
                      <a:pt x="40" y="49"/>
                      <a:pt x="49" y="55"/>
                    </a:cubicBezTo>
                    <a:cubicBezTo>
                      <a:pt x="33" y="41"/>
                      <a:pt x="34" y="20"/>
                      <a:pt x="34" y="0"/>
                    </a:cubicBezTo>
                    <a:cubicBezTo>
                      <a:pt x="33" y="12"/>
                      <a:pt x="26" y="35"/>
                      <a:pt x="10" y="26"/>
                    </a:cubicBezTo>
                  </a:path>
                </a:pathLst>
              </a:custGeom>
              <a:solidFill>
                <a:srgbClr val="701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9" name="Freeform 555">
                <a:extLst>
                  <a:ext uri="{FF2B5EF4-FFF2-40B4-BE49-F238E27FC236}">
                    <a16:creationId xmlns:a16="http://schemas.microsoft.com/office/drawing/2014/main" id="{FEC3969E-8969-4FFB-9464-D88C5642D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1090"/>
                <a:ext cx="93" cy="117"/>
              </a:xfrm>
              <a:custGeom>
                <a:avLst/>
                <a:gdLst>
                  <a:gd name="T0" fmla="*/ 44 w 95"/>
                  <a:gd name="T1" fmla="*/ 0 h 119"/>
                  <a:gd name="T2" fmla="*/ 33 w 95"/>
                  <a:gd name="T3" fmla="*/ 81 h 119"/>
                  <a:gd name="T4" fmla="*/ 89 w 95"/>
                  <a:gd name="T5" fmla="*/ 97 h 119"/>
                  <a:gd name="T6" fmla="*/ 29 w 95"/>
                  <a:gd name="T7" fmla="*/ 98 h 119"/>
                  <a:gd name="T8" fmla="*/ 44 w 95"/>
                  <a:gd name="T9" fmla="*/ 0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119">
                    <a:moveTo>
                      <a:pt x="47" y="0"/>
                    </a:moveTo>
                    <a:cubicBezTo>
                      <a:pt x="27" y="33"/>
                      <a:pt x="25" y="69"/>
                      <a:pt x="36" y="84"/>
                    </a:cubicBezTo>
                    <a:cubicBezTo>
                      <a:pt x="50" y="101"/>
                      <a:pt x="78" y="84"/>
                      <a:pt x="95" y="103"/>
                    </a:cubicBezTo>
                    <a:cubicBezTo>
                      <a:pt x="83" y="97"/>
                      <a:pt x="63" y="119"/>
                      <a:pt x="32" y="104"/>
                    </a:cubicBezTo>
                    <a:cubicBezTo>
                      <a:pt x="1" y="88"/>
                      <a:pt x="0" y="36"/>
                      <a:pt x="47" y="0"/>
                    </a:cubicBezTo>
                  </a:path>
                </a:pathLst>
              </a:custGeom>
              <a:solidFill>
                <a:srgbClr val="974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0" name="Freeform 556">
                <a:extLst>
                  <a:ext uri="{FF2B5EF4-FFF2-40B4-BE49-F238E27FC236}">
                    <a16:creationId xmlns:a16="http://schemas.microsoft.com/office/drawing/2014/main" id="{115A7362-CDA2-49D8-A5F8-797BB48C2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063"/>
                <a:ext cx="77" cy="94"/>
              </a:xfrm>
              <a:custGeom>
                <a:avLst/>
                <a:gdLst>
                  <a:gd name="T0" fmla="*/ 19 w 78"/>
                  <a:gd name="T1" fmla="*/ 92 h 95"/>
                  <a:gd name="T2" fmla="*/ 30 w 78"/>
                  <a:gd name="T3" fmla="*/ 74 h 95"/>
                  <a:gd name="T4" fmla="*/ 67 w 78"/>
                  <a:gd name="T5" fmla="*/ 77 h 95"/>
                  <a:gd name="T6" fmla="*/ 71 w 78"/>
                  <a:gd name="T7" fmla="*/ 47 h 95"/>
                  <a:gd name="T8" fmla="*/ 65 w 78"/>
                  <a:gd name="T9" fmla="*/ 14 h 95"/>
                  <a:gd name="T10" fmla="*/ 20 w 78"/>
                  <a:gd name="T11" fmla="*/ 31 h 95"/>
                  <a:gd name="T12" fmla="*/ 0 w 78"/>
                  <a:gd name="T13" fmla="*/ 89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95">
                    <a:moveTo>
                      <a:pt x="19" y="95"/>
                    </a:moveTo>
                    <a:cubicBezTo>
                      <a:pt x="16" y="87"/>
                      <a:pt x="23" y="82"/>
                      <a:pt x="30" y="77"/>
                    </a:cubicBezTo>
                    <a:cubicBezTo>
                      <a:pt x="44" y="66"/>
                      <a:pt x="63" y="84"/>
                      <a:pt x="70" y="80"/>
                    </a:cubicBezTo>
                    <a:cubicBezTo>
                      <a:pt x="78" y="76"/>
                      <a:pt x="75" y="64"/>
                      <a:pt x="74" y="50"/>
                    </a:cubicBezTo>
                    <a:cubicBezTo>
                      <a:pt x="74" y="37"/>
                      <a:pt x="76" y="22"/>
                      <a:pt x="68" y="14"/>
                    </a:cubicBezTo>
                    <a:cubicBezTo>
                      <a:pt x="55" y="0"/>
                      <a:pt x="29" y="20"/>
                      <a:pt x="20" y="31"/>
                    </a:cubicBezTo>
                    <a:cubicBezTo>
                      <a:pt x="4" y="50"/>
                      <a:pt x="0" y="67"/>
                      <a:pt x="0" y="92"/>
                    </a:cubicBezTo>
                  </a:path>
                </a:pathLst>
              </a:custGeom>
              <a:solidFill>
                <a:srgbClr val="974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1" name="Freeform 557">
                <a:extLst>
                  <a:ext uri="{FF2B5EF4-FFF2-40B4-BE49-F238E27FC236}">
                    <a16:creationId xmlns:a16="http://schemas.microsoft.com/office/drawing/2014/main" id="{5DBB1A24-1473-4136-9333-6909CC95B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746"/>
                <a:ext cx="496" cy="749"/>
              </a:xfrm>
              <a:custGeom>
                <a:avLst/>
                <a:gdLst>
                  <a:gd name="T0" fmla="*/ 29 w 503"/>
                  <a:gd name="T1" fmla="*/ 483 h 760"/>
                  <a:gd name="T2" fmla="*/ 54 w 503"/>
                  <a:gd name="T3" fmla="*/ 554 h 760"/>
                  <a:gd name="T4" fmla="*/ 275 w 503"/>
                  <a:gd name="T5" fmla="*/ 712 h 760"/>
                  <a:gd name="T6" fmla="*/ 275 w 503"/>
                  <a:gd name="T7" fmla="*/ 712 h 760"/>
                  <a:gd name="T8" fmla="*/ 301 w 503"/>
                  <a:gd name="T9" fmla="*/ 709 h 760"/>
                  <a:gd name="T10" fmla="*/ 434 w 503"/>
                  <a:gd name="T11" fmla="*/ 597 h 760"/>
                  <a:gd name="T12" fmla="*/ 435 w 503"/>
                  <a:gd name="T13" fmla="*/ 455 h 760"/>
                  <a:gd name="T14" fmla="*/ 409 w 503"/>
                  <a:gd name="T15" fmla="*/ 373 h 760"/>
                  <a:gd name="T16" fmla="*/ 438 w 503"/>
                  <a:gd name="T17" fmla="*/ 281 h 760"/>
                  <a:gd name="T18" fmla="*/ 479 w 503"/>
                  <a:gd name="T19" fmla="*/ 155 h 760"/>
                  <a:gd name="T20" fmla="*/ 304 w 503"/>
                  <a:gd name="T21" fmla="*/ 1 h 760"/>
                  <a:gd name="T22" fmla="*/ 113 w 503"/>
                  <a:gd name="T23" fmla="*/ 84 h 760"/>
                  <a:gd name="T24" fmla="*/ 90 w 503"/>
                  <a:gd name="T25" fmla="*/ 124 h 760"/>
                  <a:gd name="T26" fmla="*/ 47 w 503"/>
                  <a:gd name="T27" fmla="*/ 211 h 760"/>
                  <a:gd name="T28" fmla="*/ 19 w 503"/>
                  <a:gd name="T29" fmla="*/ 305 h 760"/>
                  <a:gd name="T30" fmla="*/ 29 w 503"/>
                  <a:gd name="T31" fmla="*/ 483 h 7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3" h="760">
                    <a:moveTo>
                      <a:pt x="29" y="504"/>
                    </a:moveTo>
                    <a:cubicBezTo>
                      <a:pt x="38" y="531"/>
                      <a:pt x="53" y="567"/>
                      <a:pt x="57" y="578"/>
                    </a:cubicBezTo>
                    <a:cubicBezTo>
                      <a:pt x="75" y="633"/>
                      <a:pt x="151" y="760"/>
                      <a:pt x="287" y="744"/>
                    </a:cubicBezTo>
                    <a:cubicBezTo>
                      <a:pt x="287" y="744"/>
                      <a:pt x="287" y="744"/>
                      <a:pt x="287" y="744"/>
                    </a:cubicBezTo>
                    <a:cubicBezTo>
                      <a:pt x="296" y="744"/>
                      <a:pt x="304" y="743"/>
                      <a:pt x="313" y="741"/>
                    </a:cubicBezTo>
                    <a:cubicBezTo>
                      <a:pt x="401" y="727"/>
                      <a:pt x="440" y="674"/>
                      <a:pt x="452" y="624"/>
                    </a:cubicBezTo>
                    <a:cubicBezTo>
                      <a:pt x="461" y="585"/>
                      <a:pt x="466" y="513"/>
                      <a:pt x="453" y="476"/>
                    </a:cubicBezTo>
                    <a:cubicBezTo>
                      <a:pt x="440" y="439"/>
                      <a:pt x="429" y="426"/>
                      <a:pt x="427" y="390"/>
                    </a:cubicBezTo>
                    <a:cubicBezTo>
                      <a:pt x="426" y="353"/>
                      <a:pt x="440" y="316"/>
                      <a:pt x="456" y="293"/>
                    </a:cubicBezTo>
                    <a:cubicBezTo>
                      <a:pt x="472" y="270"/>
                      <a:pt x="503" y="230"/>
                      <a:pt x="500" y="161"/>
                    </a:cubicBezTo>
                    <a:cubicBezTo>
                      <a:pt x="493" y="86"/>
                      <a:pt x="448" y="5"/>
                      <a:pt x="316" y="1"/>
                    </a:cubicBezTo>
                    <a:cubicBezTo>
                      <a:pt x="237" y="0"/>
                      <a:pt x="164" y="23"/>
                      <a:pt x="119" y="87"/>
                    </a:cubicBezTo>
                    <a:cubicBezTo>
                      <a:pt x="106" y="105"/>
                      <a:pt x="98" y="119"/>
                      <a:pt x="93" y="130"/>
                    </a:cubicBezTo>
                    <a:cubicBezTo>
                      <a:pt x="82" y="157"/>
                      <a:pt x="62" y="197"/>
                      <a:pt x="50" y="220"/>
                    </a:cubicBezTo>
                    <a:cubicBezTo>
                      <a:pt x="40" y="241"/>
                      <a:pt x="28" y="272"/>
                      <a:pt x="19" y="319"/>
                    </a:cubicBezTo>
                    <a:cubicBezTo>
                      <a:pt x="0" y="416"/>
                      <a:pt x="19" y="478"/>
                      <a:pt x="29" y="504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2" name="Freeform 558">
                <a:extLst>
                  <a:ext uri="{FF2B5EF4-FFF2-40B4-BE49-F238E27FC236}">
                    <a16:creationId xmlns:a16="http://schemas.microsoft.com/office/drawing/2014/main" id="{6234A60D-A23D-4C8F-8FC8-124A0422E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1035"/>
                <a:ext cx="57" cy="34"/>
              </a:xfrm>
              <a:custGeom>
                <a:avLst/>
                <a:gdLst>
                  <a:gd name="T0" fmla="*/ 57 w 57"/>
                  <a:gd name="T1" fmla="*/ 0 h 35"/>
                  <a:gd name="T2" fmla="*/ 0 w 57"/>
                  <a:gd name="T3" fmla="*/ 32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35">
                    <a:moveTo>
                      <a:pt x="57" y="0"/>
                    </a:moveTo>
                    <a:cubicBezTo>
                      <a:pt x="49" y="10"/>
                      <a:pt x="30" y="34"/>
                      <a:pt x="0" y="35"/>
                    </a:cubicBezTo>
                  </a:path>
                </a:pathLst>
              </a:custGeom>
              <a:noFill/>
              <a:ln w="3175" cap="rnd">
                <a:solidFill>
                  <a:srgbClr val="0B090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3" name="Freeform 559">
                <a:extLst>
                  <a:ext uri="{FF2B5EF4-FFF2-40B4-BE49-F238E27FC236}">
                    <a16:creationId xmlns:a16="http://schemas.microsoft.com/office/drawing/2014/main" id="{13AE99AE-9FE6-468E-AA14-7EF860F64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1168"/>
                <a:ext cx="81" cy="53"/>
              </a:xfrm>
              <a:custGeom>
                <a:avLst/>
                <a:gdLst>
                  <a:gd name="T0" fmla="*/ 79 w 82"/>
                  <a:gd name="T1" fmla="*/ 51 h 54"/>
                  <a:gd name="T2" fmla="*/ 0 w 82"/>
                  <a:gd name="T3" fmla="*/ 5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2" h="54">
                    <a:moveTo>
                      <a:pt x="82" y="54"/>
                    </a:moveTo>
                    <a:cubicBezTo>
                      <a:pt x="74" y="27"/>
                      <a:pt x="34" y="0"/>
                      <a:pt x="0" y="5"/>
                    </a:cubicBezTo>
                  </a:path>
                </a:pathLst>
              </a:custGeom>
              <a:noFill/>
              <a:ln w="3175" cap="rnd">
                <a:solidFill>
                  <a:srgbClr val="0B090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4" name="Freeform 560">
                <a:extLst>
                  <a:ext uri="{FF2B5EF4-FFF2-40B4-BE49-F238E27FC236}">
                    <a16:creationId xmlns:a16="http://schemas.microsoft.com/office/drawing/2014/main" id="{D261626D-ABF9-4219-9123-AFB1F504D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156"/>
                <a:ext cx="18" cy="18"/>
              </a:xfrm>
              <a:custGeom>
                <a:avLst/>
                <a:gdLst>
                  <a:gd name="T0" fmla="*/ 16 w 19"/>
                  <a:gd name="T1" fmla="*/ 18 h 18"/>
                  <a:gd name="T2" fmla="*/ 0 w 19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8">
                    <a:moveTo>
                      <a:pt x="19" y="18"/>
                    </a:moveTo>
                    <a:cubicBezTo>
                      <a:pt x="10" y="13"/>
                      <a:pt x="7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0B090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5" name="Freeform 561">
                <a:extLst>
                  <a:ext uri="{FF2B5EF4-FFF2-40B4-BE49-F238E27FC236}">
                    <a16:creationId xmlns:a16="http://schemas.microsoft.com/office/drawing/2014/main" id="{5EB95148-567F-4B67-BAE8-62314B387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902"/>
                <a:ext cx="126" cy="132"/>
              </a:xfrm>
              <a:custGeom>
                <a:avLst/>
                <a:gdLst>
                  <a:gd name="T0" fmla="*/ 0 w 128"/>
                  <a:gd name="T1" fmla="*/ 67 h 133"/>
                  <a:gd name="T2" fmla="*/ 46 w 128"/>
                  <a:gd name="T3" fmla="*/ 78 h 133"/>
                  <a:gd name="T4" fmla="*/ 99 w 128"/>
                  <a:gd name="T5" fmla="*/ 6 h 133"/>
                  <a:gd name="T6" fmla="*/ 95 w 128"/>
                  <a:gd name="T7" fmla="*/ 0 h 133"/>
                  <a:gd name="T8" fmla="*/ 79 w 128"/>
                  <a:gd name="T9" fmla="*/ 104 h 133"/>
                  <a:gd name="T10" fmla="*/ 45 w 128"/>
                  <a:gd name="T11" fmla="*/ 130 h 133"/>
                  <a:gd name="T12" fmla="*/ 0 w 128"/>
                  <a:gd name="T13" fmla="*/ 67 h 1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8" h="133">
                    <a:moveTo>
                      <a:pt x="0" y="70"/>
                    </a:moveTo>
                    <a:cubicBezTo>
                      <a:pt x="17" y="81"/>
                      <a:pt x="38" y="82"/>
                      <a:pt x="49" y="81"/>
                    </a:cubicBezTo>
                    <a:cubicBezTo>
                      <a:pt x="72" y="80"/>
                      <a:pt x="122" y="61"/>
                      <a:pt x="105" y="6"/>
                    </a:cubicBezTo>
                    <a:cubicBezTo>
                      <a:pt x="104" y="4"/>
                      <a:pt x="102" y="2"/>
                      <a:pt x="101" y="0"/>
                    </a:cubicBezTo>
                    <a:cubicBezTo>
                      <a:pt x="121" y="29"/>
                      <a:pt x="128" y="71"/>
                      <a:pt x="82" y="107"/>
                    </a:cubicBezTo>
                    <a:cubicBezTo>
                      <a:pt x="71" y="117"/>
                      <a:pt x="59" y="125"/>
                      <a:pt x="48" y="133"/>
                    </a:cubicBezTo>
                    <a:cubicBezTo>
                      <a:pt x="32" y="98"/>
                      <a:pt x="10" y="78"/>
                      <a:pt x="0" y="70"/>
                    </a:cubicBezTo>
                  </a:path>
                </a:pathLst>
              </a:custGeom>
              <a:solidFill>
                <a:srgbClr val="651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6" name="Freeform 562">
                <a:extLst>
                  <a:ext uri="{FF2B5EF4-FFF2-40B4-BE49-F238E27FC236}">
                    <a16:creationId xmlns:a16="http://schemas.microsoft.com/office/drawing/2014/main" id="{9A16DE0D-1870-4E3C-8AE3-B084643FF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1163"/>
                <a:ext cx="112" cy="109"/>
              </a:xfrm>
              <a:custGeom>
                <a:avLst/>
                <a:gdLst>
                  <a:gd name="T0" fmla="*/ 39 w 113"/>
                  <a:gd name="T1" fmla="*/ 0 h 111"/>
                  <a:gd name="T2" fmla="*/ 93 w 113"/>
                  <a:gd name="T3" fmla="*/ 40 h 111"/>
                  <a:gd name="T4" fmla="*/ 106 w 113"/>
                  <a:gd name="T5" fmla="*/ 105 h 111"/>
                  <a:gd name="T6" fmla="*/ 106 w 113"/>
                  <a:gd name="T7" fmla="*/ 105 h 111"/>
                  <a:gd name="T8" fmla="*/ 107 w 113"/>
                  <a:gd name="T9" fmla="*/ 97 h 111"/>
                  <a:gd name="T10" fmla="*/ 107 w 113"/>
                  <a:gd name="T11" fmla="*/ 98 h 111"/>
                  <a:gd name="T12" fmla="*/ 0 w 113"/>
                  <a:gd name="T13" fmla="*/ 95 h 111"/>
                  <a:gd name="T14" fmla="*/ 27 w 113"/>
                  <a:gd name="T15" fmla="*/ 1 h 111"/>
                  <a:gd name="T16" fmla="*/ 39 w 113"/>
                  <a:gd name="T17" fmla="*/ 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3" h="111">
                    <a:moveTo>
                      <a:pt x="39" y="0"/>
                    </a:moveTo>
                    <a:cubicBezTo>
                      <a:pt x="70" y="0"/>
                      <a:pt x="86" y="15"/>
                      <a:pt x="96" y="43"/>
                    </a:cubicBezTo>
                    <a:cubicBezTo>
                      <a:pt x="107" y="74"/>
                      <a:pt x="113" y="93"/>
                      <a:pt x="109" y="111"/>
                    </a:cubicBezTo>
                    <a:cubicBezTo>
                      <a:pt x="109" y="111"/>
                      <a:pt x="109" y="111"/>
                      <a:pt x="109" y="111"/>
                    </a:cubicBezTo>
                    <a:cubicBezTo>
                      <a:pt x="110" y="109"/>
                      <a:pt x="110" y="106"/>
                      <a:pt x="110" y="103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08" y="55"/>
                      <a:pt x="33" y="50"/>
                      <a:pt x="0" y="101"/>
                    </a:cubicBezTo>
                    <a:cubicBezTo>
                      <a:pt x="7" y="86"/>
                      <a:pt x="21" y="51"/>
                      <a:pt x="27" y="1"/>
                    </a:cubicBezTo>
                    <a:cubicBezTo>
                      <a:pt x="31" y="0"/>
                      <a:pt x="35" y="0"/>
                      <a:pt x="39" y="0"/>
                    </a:cubicBezTo>
                  </a:path>
                </a:pathLst>
              </a:custGeom>
              <a:solidFill>
                <a:srgbClr val="651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7" name="Freeform 563">
                <a:extLst>
                  <a:ext uri="{FF2B5EF4-FFF2-40B4-BE49-F238E27FC236}">
                    <a16:creationId xmlns:a16="http://schemas.microsoft.com/office/drawing/2014/main" id="{01E5F42E-45C7-49AB-8C3F-75245C5FA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902"/>
                <a:ext cx="126" cy="132"/>
              </a:xfrm>
              <a:custGeom>
                <a:avLst/>
                <a:gdLst>
                  <a:gd name="T0" fmla="*/ 0 w 128"/>
                  <a:gd name="T1" fmla="*/ 67 h 133"/>
                  <a:gd name="T2" fmla="*/ 46 w 128"/>
                  <a:gd name="T3" fmla="*/ 78 h 133"/>
                  <a:gd name="T4" fmla="*/ 99 w 128"/>
                  <a:gd name="T5" fmla="*/ 6 h 133"/>
                  <a:gd name="T6" fmla="*/ 95 w 128"/>
                  <a:gd name="T7" fmla="*/ 0 h 133"/>
                  <a:gd name="T8" fmla="*/ 79 w 128"/>
                  <a:gd name="T9" fmla="*/ 104 h 133"/>
                  <a:gd name="T10" fmla="*/ 45 w 128"/>
                  <a:gd name="T11" fmla="*/ 130 h 133"/>
                  <a:gd name="T12" fmla="*/ 0 w 128"/>
                  <a:gd name="T13" fmla="*/ 67 h 1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8" h="133">
                    <a:moveTo>
                      <a:pt x="0" y="70"/>
                    </a:moveTo>
                    <a:cubicBezTo>
                      <a:pt x="17" y="81"/>
                      <a:pt x="38" y="82"/>
                      <a:pt x="49" y="81"/>
                    </a:cubicBezTo>
                    <a:cubicBezTo>
                      <a:pt x="72" y="80"/>
                      <a:pt x="122" y="61"/>
                      <a:pt x="105" y="6"/>
                    </a:cubicBezTo>
                    <a:cubicBezTo>
                      <a:pt x="104" y="4"/>
                      <a:pt x="102" y="2"/>
                      <a:pt x="101" y="0"/>
                    </a:cubicBezTo>
                    <a:cubicBezTo>
                      <a:pt x="121" y="29"/>
                      <a:pt x="128" y="71"/>
                      <a:pt x="82" y="107"/>
                    </a:cubicBezTo>
                    <a:cubicBezTo>
                      <a:pt x="71" y="117"/>
                      <a:pt x="59" y="125"/>
                      <a:pt x="48" y="133"/>
                    </a:cubicBezTo>
                    <a:cubicBezTo>
                      <a:pt x="32" y="98"/>
                      <a:pt x="10" y="78"/>
                      <a:pt x="0" y="70"/>
                    </a:cubicBezTo>
                  </a:path>
                </a:pathLst>
              </a:custGeom>
              <a:solidFill>
                <a:srgbClr val="590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8" name="Freeform 564">
                <a:extLst>
                  <a:ext uri="{FF2B5EF4-FFF2-40B4-BE49-F238E27FC236}">
                    <a16:creationId xmlns:a16="http://schemas.microsoft.com/office/drawing/2014/main" id="{E3938C7C-2041-4275-9567-25C8461DB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1163"/>
                <a:ext cx="112" cy="109"/>
              </a:xfrm>
              <a:custGeom>
                <a:avLst/>
                <a:gdLst>
                  <a:gd name="T0" fmla="*/ 39 w 113"/>
                  <a:gd name="T1" fmla="*/ 0 h 111"/>
                  <a:gd name="T2" fmla="*/ 93 w 113"/>
                  <a:gd name="T3" fmla="*/ 40 h 111"/>
                  <a:gd name="T4" fmla="*/ 106 w 113"/>
                  <a:gd name="T5" fmla="*/ 105 h 111"/>
                  <a:gd name="T6" fmla="*/ 106 w 113"/>
                  <a:gd name="T7" fmla="*/ 105 h 111"/>
                  <a:gd name="T8" fmla="*/ 107 w 113"/>
                  <a:gd name="T9" fmla="*/ 97 h 111"/>
                  <a:gd name="T10" fmla="*/ 107 w 113"/>
                  <a:gd name="T11" fmla="*/ 98 h 111"/>
                  <a:gd name="T12" fmla="*/ 0 w 113"/>
                  <a:gd name="T13" fmla="*/ 95 h 111"/>
                  <a:gd name="T14" fmla="*/ 27 w 113"/>
                  <a:gd name="T15" fmla="*/ 1 h 111"/>
                  <a:gd name="T16" fmla="*/ 39 w 113"/>
                  <a:gd name="T17" fmla="*/ 0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3" h="111">
                    <a:moveTo>
                      <a:pt x="39" y="0"/>
                    </a:moveTo>
                    <a:cubicBezTo>
                      <a:pt x="70" y="0"/>
                      <a:pt x="86" y="15"/>
                      <a:pt x="96" y="43"/>
                    </a:cubicBezTo>
                    <a:cubicBezTo>
                      <a:pt x="107" y="74"/>
                      <a:pt x="113" y="93"/>
                      <a:pt x="109" y="111"/>
                    </a:cubicBezTo>
                    <a:cubicBezTo>
                      <a:pt x="109" y="111"/>
                      <a:pt x="109" y="111"/>
                      <a:pt x="109" y="111"/>
                    </a:cubicBezTo>
                    <a:cubicBezTo>
                      <a:pt x="110" y="109"/>
                      <a:pt x="110" y="106"/>
                      <a:pt x="110" y="103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08" y="55"/>
                      <a:pt x="33" y="50"/>
                      <a:pt x="0" y="101"/>
                    </a:cubicBezTo>
                    <a:cubicBezTo>
                      <a:pt x="7" y="86"/>
                      <a:pt x="21" y="51"/>
                      <a:pt x="27" y="1"/>
                    </a:cubicBezTo>
                    <a:cubicBezTo>
                      <a:pt x="31" y="0"/>
                      <a:pt x="35" y="0"/>
                      <a:pt x="39" y="0"/>
                    </a:cubicBezTo>
                  </a:path>
                </a:pathLst>
              </a:custGeom>
              <a:solidFill>
                <a:srgbClr val="590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9" name="Freeform 565">
                <a:extLst>
                  <a:ext uri="{FF2B5EF4-FFF2-40B4-BE49-F238E27FC236}">
                    <a16:creationId xmlns:a16="http://schemas.microsoft.com/office/drawing/2014/main" id="{76636F0F-028A-49E0-AC8B-832ACA563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970"/>
                <a:ext cx="67" cy="300"/>
              </a:xfrm>
              <a:custGeom>
                <a:avLst/>
                <a:gdLst>
                  <a:gd name="T0" fmla="*/ 0 w 68"/>
                  <a:gd name="T1" fmla="*/ 0 h 304"/>
                  <a:gd name="T2" fmla="*/ 65 w 68"/>
                  <a:gd name="T3" fmla="*/ 147 h 304"/>
                  <a:gd name="T4" fmla="*/ 34 w 68"/>
                  <a:gd name="T5" fmla="*/ 292 h 3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304">
                    <a:moveTo>
                      <a:pt x="0" y="0"/>
                    </a:moveTo>
                    <a:cubicBezTo>
                      <a:pt x="16" y="12"/>
                      <a:pt x="68" y="57"/>
                      <a:pt x="68" y="153"/>
                    </a:cubicBezTo>
                    <a:cubicBezTo>
                      <a:pt x="68" y="250"/>
                      <a:pt x="35" y="304"/>
                      <a:pt x="35" y="304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0" name="Freeform 566">
                <a:extLst>
                  <a:ext uri="{FF2B5EF4-FFF2-40B4-BE49-F238E27FC236}">
                    <a16:creationId xmlns:a16="http://schemas.microsoft.com/office/drawing/2014/main" id="{F926F333-66D3-4667-8588-531AACA81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718"/>
                <a:ext cx="438" cy="750"/>
              </a:xfrm>
              <a:custGeom>
                <a:avLst/>
                <a:gdLst>
                  <a:gd name="T0" fmla="*/ 407 w 444"/>
                  <a:gd name="T1" fmla="*/ 305 h 761"/>
                  <a:gd name="T2" fmla="*/ 378 w 444"/>
                  <a:gd name="T3" fmla="*/ 212 h 761"/>
                  <a:gd name="T4" fmla="*/ 335 w 444"/>
                  <a:gd name="T5" fmla="*/ 125 h 761"/>
                  <a:gd name="T6" fmla="*/ 313 w 444"/>
                  <a:gd name="T7" fmla="*/ 85 h 761"/>
                  <a:gd name="T8" fmla="*/ 122 w 444"/>
                  <a:gd name="T9" fmla="*/ 2 h 761"/>
                  <a:gd name="T10" fmla="*/ 0 w 444"/>
                  <a:gd name="T11" fmla="*/ 45 h 761"/>
                  <a:gd name="T12" fmla="*/ 91 w 444"/>
                  <a:gd name="T13" fmla="*/ 13 h 761"/>
                  <a:gd name="T14" fmla="*/ 280 w 444"/>
                  <a:gd name="T15" fmla="*/ 93 h 761"/>
                  <a:gd name="T16" fmla="*/ 319 w 444"/>
                  <a:gd name="T17" fmla="*/ 177 h 761"/>
                  <a:gd name="T18" fmla="*/ 377 w 444"/>
                  <a:gd name="T19" fmla="*/ 313 h 761"/>
                  <a:gd name="T20" fmla="*/ 367 w 444"/>
                  <a:gd name="T21" fmla="*/ 492 h 761"/>
                  <a:gd name="T22" fmla="*/ 345 w 444"/>
                  <a:gd name="T23" fmla="*/ 541 h 761"/>
                  <a:gd name="T24" fmla="*/ 150 w 444"/>
                  <a:gd name="T25" fmla="*/ 713 h 761"/>
                  <a:gd name="T26" fmla="*/ 372 w 444"/>
                  <a:gd name="T27" fmla="*/ 555 h 761"/>
                  <a:gd name="T28" fmla="*/ 398 w 444"/>
                  <a:gd name="T29" fmla="*/ 484 h 761"/>
                  <a:gd name="T30" fmla="*/ 407 w 444"/>
                  <a:gd name="T31" fmla="*/ 305 h 7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4" h="761">
                    <a:moveTo>
                      <a:pt x="425" y="319"/>
                    </a:moveTo>
                    <a:cubicBezTo>
                      <a:pt x="415" y="273"/>
                      <a:pt x="404" y="242"/>
                      <a:pt x="393" y="221"/>
                    </a:cubicBezTo>
                    <a:cubicBezTo>
                      <a:pt x="382" y="198"/>
                      <a:pt x="362" y="158"/>
                      <a:pt x="350" y="131"/>
                    </a:cubicBezTo>
                    <a:cubicBezTo>
                      <a:pt x="346" y="120"/>
                      <a:pt x="338" y="106"/>
                      <a:pt x="325" y="88"/>
                    </a:cubicBezTo>
                    <a:cubicBezTo>
                      <a:pt x="279" y="24"/>
                      <a:pt x="207" y="0"/>
                      <a:pt x="128" y="2"/>
                    </a:cubicBezTo>
                    <a:cubicBezTo>
                      <a:pt x="88" y="3"/>
                      <a:pt x="32" y="14"/>
                      <a:pt x="0" y="48"/>
                    </a:cubicBezTo>
                    <a:cubicBezTo>
                      <a:pt x="28" y="25"/>
                      <a:pt x="62" y="14"/>
                      <a:pt x="94" y="13"/>
                    </a:cubicBezTo>
                    <a:cubicBezTo>
                      <a:pt x="173" y="12"/>
                      <a:pt x="246" y="33"/>
                      <a:pt x="292" y="96"/>
                    </a:cubicBezTo>
                    <a:cubicBezTo>
                      <a:pt x="337" y="160"/>
                      <a:pt x="317" y="170"/>
                      <a:pt x="331" y="186"/>
                    </a:cubicBezTo>
                    <a:cubicBezTo>
                      <a:pt x="344" y="203"/>
                      <a:pt x="372" y="231"/>
                      <a:pt x="392" y="328"/>
                    </a:cubicBezTo>
                    <a:cubicBezTo>
                      <a:pt x="411" y="425"/>
                      <a:pt x="392" y="487"/>
                      <a:pt x="382" y="513"/>
                    </a:cubicBezTo>
                    <a:cubicBezTo>
                      <a:pt x="372" y="540"/>
                      <a:pt x="362" y="548"/>
                      <a:pt x="360" y="565"/>
                    </a:cubicBezTo>
                    <a:cubicBezTo>
                      <a:pt x="357" y="580"/>
                      <a:pt x="307" y="751"/>
                      <a:pt x="156" y="745"/>
                    </a:cubicBezTo>
                    <a:cubicBezTo>
                      <a:pt x="293" y="761"/>
                      <a:pt x="369" y="634"/>
                      <a:pt x="387" y="579"/>
                    </a:cubicBezTo>
                    <a:cubicBezTo>
                      <a:pt x="390" y="568"/>
                      <a:pt x="405" y="531"/>
                      <a:pt x="415" y="505"/>
                    </a:cubicBezTo>
                    <a:cubicBezTo>
                      <a:pt x="425" y="479"/>
                      <a:pt x="444" y="416"/>
                      <a:pt x="425" y="319"/>
                    </a:cubicBezTo>
                  </a:path>
                </a:pathLst>
              </a:custGeom>
              <a:solidFill>
                <a:srgbClr val="74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1" name="Freeform 567">
                <a:extLst>
                  <a:ext uri="{FF2B5EF4-FFF2-40B4-BE49-F238E27FC236}">
                    <a16:creationId xmlns:a16="http://schemas.microsoft.com/office/drawing/2014/main" id="{9D6DF2EF-C99C-4B8B-8411-B893AD597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916"/>
                <a:ext cx="108" cy="126"/>
              </a:xfrm>
              <a:custGeom>
                <a:avLst/>
                <a:gdLst>
                  <a:gd name="T0" fmla="*/ 7 w 110"/>
                  <a:gd name="T1" fmla="*/ 79 h 128"/>
                  <a:gd name="T2" fmla="*/ 58 w 110"/>
                  <a:gd name="T3" fmla="*/ 116 h 128"/>
                  <a:gd name="T4" fmla="*/ 91 w 110"/>
                  <a:gd name="T5" fmla="*/ 54 h 128"/>
                  <a:gd name="T6" fmla="*/ 90 w 110"/>
                  <a:gd name="T7" fmla="*/ 53 h 128"/>
                  <a:gd name="T8" fmla="*/ 29 w 110"/>
                  <a:gd name="T9" fmla="*/ 20 h 128"/>
                  <a:gd name="T10" fmla="*/ 7 w 110"/>
                  <a:gd name="T11" fmla="*/ 79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0" h="128">
                    <a:moveTo>
                      <a:pt x="7" y="82"/>
                    </a:moveTo>
                    <a:cubicBezTo>
                      <a:pt x="13" y="104"/>
                      <a:pt x="34" y="115"/>
                      <a:pt x="61" y="122"/>
                    </a:cubicBezTo>
                    <a:cubicBezTo>
                      <a:pt x="87" y="128"/>
                      <a:pt x="110" y="104"/>
                      <a:pt x="97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83" y="9"/>
                      <a:pt x="51" y="0"/>
                      <a:pt x="32" y="20"/>
                    </a:cubicBezTo>
                    <a:cubicBezTo>
                      <a:pt x="12" y="39"/>
                      <a:pt x="0" y="60"/>
                      <a:pt x="7" y="82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2" name="Freeform 568">
                <a:extLst>
                  <a:ext uri="{FF2B5EF4-FFF2-40B4-BE49-F238E27FC236}">
                    <a16:creationId xmlns:a16="http://schemas.microsoft.com/office/drawing/2014/main" id="{E80AEBDB-8F48-419B-8788-8BB33B45F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793"/>
                <a:ext cx="115" cy="116"/>
              </a:xfrm>
              <a:custGeom>
                <a:avLst/>
                <a:gdLst>
                  <a:gd name="T0" fmla="*/ 18 w 117"/>
                  <a:gd name="T1" fmla="*/ 96 h 118"/>
                  <a:gd name="T2" fmla="*/ 81 w 117"/>
                  <a:gd name="T3" fmla="*/ 102 h 118"/>
                  <a:gd name="T4" fmla="*/ 78 w 117"/>
                  <a:gd name="T5" fmla="*/ 31 h 118"/>
                  <a:gd name="T6" fmla="*/ 77 w 117"/>
                  <a:gd name="T7" fmla="*/ 30 h 118"/>
                  <a:gd name="T8" fmla="*/ 6 w 117"/>
                  <a:gd name="T9" fmla="*/ 33 h 118"/>
                  <a:gd name="T10" fmla="*/ 17 w 117"/>
                  <a:gd name="T11" fmla="*/ 96 h 1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118">
                    <a:moveTo>
                      <a:pt x="18" y="102"/>
                    </a:moveTo>
                    <a:cubicBezTo>
                      <a:pt x="35" y="118"/>
                      <a:pt x="58" y="117"/>
                      <a:pt x="84" y="108"/>
                    </a:cubicBezTo>
                    <a:cubicBezTo>
                      <a:pt x="111" y="99"/>
                      <a:pt x="117" y="67"/>
                      <a:pt x="81" y="34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44" y="0"/>
                      <a:pt x="12" y="9"/>
                      <a:pt x="6" y="36"/>
                    </a:cubicBezTo>
                    <a:cubicBezTo>
                      <a:pt x="0" y="63"/>
                      <a:pt x="0" y="87"/>
                      <a:pt x="17" y="102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3" name="Freeform 569">
                <a:extLst>
                  <a:ext uri="{FF2B5EF4-FFF2-40B4-BE49-F238E27FC236}">
                    <a16:creationId xmlns:a16="http://schemas.microsoft.com/office/drawing/2014/main" id="{B6A58682-5671-49B4-8709-A080CC4CF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784"/>
                <a:ext cx="120" cy="113"/>
              </a:xfrm>
              <a:custGeom>
                <a:avLst/>
                <a:gdLst>
                  <a:gd name="T0" fmla="*/ 84 w 122"/>
                  <a:gd name="T1" fmla="*/ 102 h 114"/>
                  <a:gd name="T2" fmla="*/ 113 w 122"/>
                  <a:gd name="T3" fmla="*/ 46 h 114"/>
                  <a:gd name="T4" fmla="*/ 46 w 122"/>
                  <a:gd name="T5" fmla="*/ 20 h 114"/>
                  <a:gd name="T6" fmla="*/ 46 w 122"/>
                  <a:gd name="T7" fmla="*/ 20 h 114"/>
                  <a:gd name="T8" fmla="*/ 22 w 122"/>
                  <a:gd name="T9" fmla="*/ 86 h 114"/>
                  <a:gd name="T10" fmla="*/ 84 w 122"/>
                  <a:gd name="T11" fmla="*/ 102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2" h="114">
                    <a:moveTo>
                      <a:pt x="87" y="105"/>
                    </a:moveTo>
                    <a:cubicBezTo>
                      <a:pt x="108" y="96"/>
                      <a:pt x="116" y="74"/>
                      <a:pt x="119" y="46"/>
                    </a:cubicBezTo>
                    <a:cubicBezTo>
                      <a:pt x="122" y="19"/>
                      <a:pt x="94" y="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" y="40"/>
                      <a:pt x="0" y="73"/>
                      <a:pt x="22" y="89"/>
                    </a:cubicBezTo>
                    <a:cubicBezTo>
                      <a:pt x="44" y="106"/>
                      <a:pt x="66" y="114"/>
                      <a:pt x="87" y="105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4" name="Freeform 570">
                <a:extLst>
                  <a:ext uri="{FF2B5EF4-FFF2-40B4-BE49-F238E27FC236}">
                    <a16:creationId xmlns:a16="http://schemas.microsoft.com/office/drawing/2014/main" id="{0247C55C-A724-4D72-ABD9-9CDBA2435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1054"/>
                <a:ext cx="100" cy="131"/>
              </a:xfrm>
              <a:custGeom>
                <a:avLst/>
                <a:gdLst>
                  <a:gd name="T0" fmla="*/ 3 w 102"/>
                  <a:gd name="T1" fmla="*/ 55 h 133"/>
                  <a:gd name="T2" fmla="*/ 33 w 102"/>
                  <a:gd name="T3" fmla="*/ 110 h 133"/>
                  <a:gd name="T4" fmla="*/ 89 w 102"/>
                  <a:gd name="T5" fmla="*/ 67 h 133"/>
                  <a:gd name="T6" fmla="*/ 89 w 102"/>
                  <a:gd name="T7" fmla="*/ 67 h 133"/>
                  <a:gd name="T8" fmla="*/ 48 w 102"/>
                  <a:gd name="T9" fmla="*/ 11 h 133"/>
                  <a:gd name="T10" fmla="*/ 3 w 102"/>
                  <a:gd name="T11" fmla="*/ 55 h 1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133">
                    <a:moveTo>
                      <a:pt x="3" y="58"/>
                    </a:moveTo>
                    <a:cubicBezTo>
                      <a:pt x="0" y="81"/>
                      <a:pt x="14" y="99"/>
                      <a:pt x="36" y="116"/>
                    </a:cubicBezTo>
                    <a:cubicBezTo>
                      <a:pt x="58" y="133"/>
                      <a:pt x="89" y="11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102" y="21"/>
                      <a:pt x="76" y="0"/>
                      <a:pt x="51" y="11"/>
                    </a:cubicBezTo>
                    <a:cubicBezTo>
                      <a:pt x="25" y="21"/>
                      <a:pt x="6" y="35"/>
                      <a:pt x="3" y="58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5" name="Freeform 571">
                <a:extLst>
                  <a:ext uri="{FF2B5EF4-FFF2-40B4-BE49-F238E27FC236}">
                    <a16:creationId xmlns:a16="http://schemas.microsoft.com/office/drawing/2014/main" id="{B95EE7F7-2BE1-4E2E-8495-02DF3BEEA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1199"/>
                <a:ext cx="111" cy="124"/>
              </a:xfrm>
              <a:custGeom>
                <a:avLst/>
                <a:gdLst>
                  <a:gd name="T0" fmla="*/ 8 w 112"/>
                  <a:gd name="T1" fmla="*/ 39 h 126"/>
                  <a:gd name="T2" fmla="*/ 28 w 112"/>
                  <a:gd name="T3" fmla="*/ 99 h 126"/>
                  <a:gd name="T4" fmla="*/ 93 w 112"/>
                  <a:gd name="T5" fmla="*/ 70 h 126"/>
                  <a:gd name="T6" fmla="*/ 93 w 112"/>
                  <a:gd name="T7" fmla="*/ 70 h 126"/>
                  <a:gd name="T8" fmla="*/ 61 w 112"/>
                  <a:gd name="T9" fmla="*/ 5 h 126"/>
                  <a:gd name="T10" fmla="*/ 8 w 112"/>
                  <a:gd name="T11" fmla="*/ 38 h 1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126">
                    <a:moveTo>
                      <a:pt x="8" y="42"/>
                    </a:moveTo>
                    <a:cubicBezTo>
                      <a:pt x="0" y="63"/>
                      <a:pt x="10" y="84"/>
                      <a:pt x="28" y="105"/>
                    </a:cubicBezTo>
                    <a:cubicBezTo>
                      <a:pt x="47" y="126"/>
                      <a:pt x="79" y="119"/>
                      <a:pt x="96" y="73"/>
                    </a:cubicBezTo>
                    <a:cubicBezTo>
                      <a:pt x="96" y="73"/>
                      <a:pt x="96" y="73"/>
                      <a:pt x="96" y="73"/>
                    </a:cubicBezTo>
                    <a:cubicBezTo>
                      <a:pt x="112" y="26"/>
                      <a:pt x="91" y="0"/>
                      <a:pt x="64" y="5"/>
                    </a:cubicBezTo>
                    <a:cubicBezTo>
                      <a:pt x="37" y="10"/>
                      <a:pt x="15" y="20"/>
                      <a:pt x="8" y="41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6" name="Freeform 572">
                <a:extLst>
                  <a:ext uri="{FF2B5EF4-FFF2-40B4-BE49-F238E27FC236}">
                    <a16:creationId xmlns:a16="http://schemas.microsoft.com/office/drawing/2014/main" id="{8A2029A1-F4F2-4D36-A8DF-E151B2312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1283"/>
                <a:ext cx="131" cy="93"/>
              </a:xfrm>
              <a:custGeom>
                <a:avLst/>
                <a:gdLst>
                  <a:gd name="T0" fmla="*/ 63 w 133"/>
                  <a:gd name="T1" fmla="*/ 0 h 94"/>
                  <a:gd name="T2" fmla="*/ 13 w 133"/>
                  <a:gd name="T3" fmla="*/ 42 h 94"/>
                  <a:gd name="T4" fmla="*/ 63 w 133"/>
                  <a:gd name="T5" fmla="*/ 91 h 94"/>
                  <a:gd name="T6" fmla="*/ 64 w 133"/>
                  <a:gd name="T7" fmla="*/ 91 h 94"/>
                  <a:gd name="T8" fmla="*/ 113 w 133"/>
                  <a:gd name="T9" fmla="*/ 41 h 94"/>
                  <a:gd name="T10" fmla="*/ 63 w 133"/>
                  <a:gd name="T11" fmla="*/ 0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94">
                    <a:moveTo>
                      <a:pt x="66" y="0"/>
                    </a:moveTo>
                    <a:cubicBezTo>
                      <a:pt x="43" y="0"/>
                      <a:pt x="27" y="17"/>
                      <a:pt x="13" y="42"/>
                    </a:cubicBezTo>
                    <a:cubicBezTo>
                      <a:pt x="0" y="66"/>
                      <a:pt x="17" y="94"/>
                      <a:pt x="66" y="94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116" y="93"/>
                      <a:pt x="133" y="65"/>
                      <a:pt x="119" y="41"/>
                    </a:cubicBezTo>
                    <a:cubicBezTo>
                      <a:pt x="106" y="17"/>
                      <a:pt x="89" y="0"/>
                      <a:pt x="66" y="0"/>
                    </a:cubicBezTo>
                  </a:path>
                </a:pathLst>
              </a:custGeom>
              <a:solidFill>
                <a:srgbClr val="EF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7" name="Freeform 573">
                <a:extLst>
                  <a:ext uri="{FF2B5EF4-FFF2-40B4-BE49-F238E27FC236}">
                    <a16:creationId xmlns:a16="http://schemas.microsoft.com/office/drawing/2014/main" id="{488B20DC-F26E-4B43-BC26-6A8A8B613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862"/>
                <a:ext cx="338" cy="578"/>
              </a:xfrm>
              <a:custGeom>
                <a:avLst/>
                <a:gdLst>
                  <a:gd name="T0" fmla="*/ 157 w 343"/>
                  <a:gd name="T1" fmla="*/ 438 h 586"/>
                  <a:gd name="T2" fmla="*/ 158 w 343"/>
                  <a:gd name="T3" fmla="*/ 438 h 586"/>
                  <a:gd name="T4" fmla="*/ 200 w 343"/>
                  <a:gd name="T5" fmla="*/ 409 h 586"/>
                  <a:gd name="T6" fmla="*/ 200 w 343"/>
                  <a:gd name="T7" fmla="*/ 409 h 586"/>
                  <a:gd name="T8" fmla="*/ 233 w 343"/>
                  <a:gd name="T9" fmla="*/ 424 h 586"/>
                  <a:gd name="T10" fmla="*/ 234 w 343"/>
                  <a:gd name="T11" fmla="*/ 424 h 586"/>
                  <a:gd name="T12" fmla="*/ 221 w 343"/>
                  <a:gd name="T13" fmla="*/ 369 h 586"/>
                  <a:gd name="T14" fmla="*/ 261 w 343"/>
                  <a:gd name="T15" fmla="*/ 392 h 586"/>
                  <a:gd name="T16" fmla="*/ 263 w 343"/>
                  <a:gd name="T17" fmla="*/ 369 h 586"/>
                  <a:gd name="T18" fmla="*/ 263 w 343"/>
                  <a:gd name="T19" fmla="*/ 368 h 586"/>
                  <a:gd name="T20" fmla="*/ 312 w 343"/>
                  <a:gd name="T21" fmla="*/ 333 h 586"/>
                  <a:gd name="T22" fmla="*/ 312 w 343"/>
                  <a:gd name="T23" fmla="*/ 333 h 586"/>
                  <a:gd name="T24" fmla="*/ 257 w 343"/>
                  <a:gd name="T25" fmla="*/ 297 h 586"/>
                  <a:gd name="T26" fmla="*/ 307 w 343"/>
                  <a:gd name="T27" fmla="*/ 288 h 586"/>
                  <a:gd name="T28" fmla="*/ 307 w 343"/>
                  <a:gd name="T29" fmla="*/ 288 h 586"/>
                  <a:gd name="T30" fmla="*/ 290 w 343"/>
                  <a:gd name="T31" fmla="*/ 244 h 586"/>
                  <a:gd name="T32" fmla="*/ 290 w 343"/>
                  <a:gd name="T33" fmla="*/ 244 h 586"/>
                  <a:gd name="T34" fmla="*/ 328 w 343"/>
                  <a:gd name="T35" fmla="*/ 200 h 586"/>
                  <a:gd name="T36" fmla="*/ 328 w 343"/>
                  <a:gd name="T37" fmla="*/ 199 h 586"/>
                  <a:gd name="T38" fmla="*/ 269 w 343"/>
                  <a:gd name="T39" fmla="*/ 184 h 586"/>
                  <a:gd name="T40" fmla="*/ 320 w 343"/>
                  <a:gd name="T41" fmla="*/ 166 h 586"/>
                  <a:gd name="T42" fmla="*/ 287 w 343"/>
                  <a:gd name="T43" fmla="*/ 131 h 586"/>
                  <a:gd name="T44" fmla="*/ 287 w 343"/>
                  <a:gd name="T45" fmla="*/ 131 h 586"/>
                  <a:gd name="T46" fmla="*/ 306 w 343"/>
                  <a:gd name="T47" fmla="*/ 75 h 586"/>
                  <a:gd name="T48" fmla="*/ 306 w 343"/>
                  <a:gd name="T49" fmla="*/ 75 h 586"/>
                  <a:gd name="T50" fmla="*/ 254 w 343"/>
                  <a:gd name="T51" fmla="*/ 84 h 586"/>
                  <a:gd name="T52" fmla="*/ 289 w 343"/>
                  <a:gd name="T53" fmla="*/ 39 h 586"/>
                  <a:gd name="T54" fmla="*/ 289 w 343"/>
                  <a:gd name="T55" fmla="*/ 38 h 586"/>
                  <a:gd name="T56" fmla="*/ 235 w 343"/>
                  <a:gd name="T57" fmla="*/ 32 h 586"/>
                  <a:gd name="T58" fmla="*/ 234 w 343"/>
                  <a:gd name="T59" fmla="*/ 32 h 586"/>
                  <a:gd name="T60" fmla="*/ 222 w 343"/>
                  <a:gd name="T61" fmla="*/ 0 h 586"/>
                  <a:gd name="T62" fmla="*/ 221 w 343"/>
                  <a:gd name="T63" fmla="*/ 0 h 586"/>
                  <a:gd name="T64" fmla="*/ 194 w 343"/>
                  <a:gd name="T65" fmla="*/ 54 h 586"/>
                  <a:gd name="T66" fmla="*/ 180 w 343"/>
                  <a:gd name="T67" fmla="*/ 0 h 586"/>
                  <a:gd name="T68" fmla="*/ 179 w 343"/>
                  <a:gd name="T69" fmla="*/ 0 h 586"/>
                  <a:gd name="T70" fmla="*/ 158 w 343"/>
                  <a:gd name="T71" fmla="*/ 26 h 586"/>
                  <a:gd name="T72" fmla="*/ 158 w 343"/>
                  <a:gd name="T73" fmla="*/ 26 h 586"/>
                  <a:gd name="T74" fmla="*/ 117 w 343"/>
                  <a:gd name="T75" fmla="*/ 25 h 586"/>
                  <a:gd name="T76" fmla="*/ 112 w 343"/>
                  <a:gd name="T77" fmla="*/ 142 h 586"/>
                  <a:gd name="T78" fmla="*/ 5 w 343"/>
                  <a:gd name="T79" fmla="*/ 348 h 586"/>
                  <a:gd name="T80" fmla="*/ 5 w 343"/>
                  <a:gd name="T81" fmla="*/ 562 h 586"/>
                  <a:gd name="T82" fmla="*/ 40 w 343"/>
                  <a:gd name="T83" fmla="*/ 562 h 586"/>
                  <a:gd name="T84" fmla="*/ 60 w 343"/>
                  <a:gd name="T85" fmla="*/ 330 h 586"/>
                  <a:gd name="T86" fmla="*/ 106 w 343"/>
                  <a:gd name="T87" fmla="*/ 293 h 586"/>
                  <a:gd name="T88" fmla="*/ 163 w 343"/>
                  <a:gd name="T89" fmla="*/ 333 h 586"/>
                  <a:gd name="T90" fmla="*/ 157 w 343"/>
                  <a:gd name="T91" fmla="*/ 438 h 5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43" h="586">
                    <a:moveTo>
                      <a:pt x="163" y="456"/>
                    </a:moveTo>
                    <a:cubicBezTo>
                      <a:pt x="164" y="456"/>
                      <a:pt x="164" y="456"/>
                      <a:pt x="164" y="456"/>
                    </a:cubicBezTo>
                    <a:cubicBezTo>
                      <a:pt x="176" y="439"/>
                      <a:pt x="190" y="427"/>
                      <a:pt x="209" y="427"/>
                    </a:cubicBezTo>
                    <a:cubicBezTo>
                      <a:pt x="209" y="427"/>
                      <a:pt x="209" y="427"/>
                      <a:pt x="209" y="427"/>
                    </a:cubicBezTo>
                    <a:cubicBezTo>
                      <a:pt x="223" y="427"/>
                      <a:pt x="234" y="433"/>
                      <a:pt x="243" y="442"/>
                    </a:cubicBezTo>
                    <a:cubicBezTo>
                      <a:pt x="244" y="442"/>
                      <a:pt x="244" y="442"/>
                      <a:pt x="244" y="442"/>
                    </a:cubicBezTo>
                    <a:cubicBezTo>
                      <a:pt x="226" y="423"/>
                      <a:pt x="214" y="397"/>
                      <a:pt x="230" y="384"/>
                    </a:cubicBezTo>
                    <a:cubicBezTo>
                      <a:pt x="246" y="372"/>
                      <a:pt x="262" y="383"/>
                      <a:pt x="273" y="409"/>
                    </a:cubicBezTo>
                    <a:cubicBezTo>
                      <a:pt x="271" y="401"/>
                      <a:pt x="272" y="392"/>
                      <a:pt x="275" y="384"/>
                    </a:cubicBezTo>
                    <a:cubicBezTo>
                      <a:pt x="275" y="383"/>
                      <a:pt x="275" y="383"/>
                      <a:pt x="275" y="383"/>
                    </a:cubicBezTo>
                    <a:cubicBezTo>
                      <a:pt x="282" y="362"/>
                      <a:pt x="302" y="353"/>
                      <a:pt x="327" y="348"/>
                    </a:cubicBezTo>
                    <a:cubicBezTo>
                      <a:pt x="327" y="348"/>
                      <a:pt x="327" y="348"/>
                      <a:pt x="327" y="348"/>
                    </a:cubicBezTo>
                    <a:cubicBezTo>
                      <a:pt x="271" y="359"/>
                      <a:pt x="265" y="332"/>
                      <a:pt x="269" y="309"/>
                    </a:cubicBezTo>
                    <a:cubicBezTo>
                      <a:pt x="272" y="285"/>
                      <a:pt x="296" y="277"/>
                      <a:pt x="322" y="300"/>
                    </a:cubicBezTo>
                    <a:cubicBezTo>
                      <a:pt x="322" y="300"/>
                      <a:pt x="322" y="300"/>
                      <a:pt x="322" y="300"/>
                    </a:cubicBezTo>
                    <a:cubicBezTo>
                      <a:pt x="308" y="286"/>
                      <a:pt x="299" y="271"/>
                      <a:pt x="302" y="253"/>
                    </a:cubicBezTo>
                    <a:cubicBezTo>
                      <a:pt x="302" y="253"/>
                      <a:pt x="302" y="253"/>
                      <a:pt x="302" y="253"/>
                    </a:cubicBezTo>
                    <a:cubicBezTo>
                      <a:pt x="305" y="232"/>
                      <a:pt x="320" y="219"/>
                      <a:pt x="343" y="209"/>
                    </a:cubicBezTo>
                    <a:cubicBezTo>
                      <a:pt x="343" y="208"/>
                      <a:pt x="343" y="208"/>
                      <a:pt x="343" y="208"/>
                    </a:cubicBezTo>
                    <a:cubicBezTo>
                      <a:pt x="317" y="220"/>
                      <a:pt x="281" y="228"/>
                      <a:pt x="281" y="193"/>
                    </a:cubicBezTo>
                    <a:cubicBezTo>
                      <a:pt x="281" y="162"/>
                      <a:pt x="314" y="165"/>
                      <a:pt x="335" y="172"/>
                    </a:cubicBezTo>
                    <a:cubicBezTo>
                      <a:pt x="317" y="165"/>
                      <a:pt x="304" y="154"/>
                      <a:pt x="299" y="137"/>
                    </a:cubicBezTo>
                    <a:cubicBezTo>
                      <a:pt x="299" y="137"/>
                      <a:pt x="299" y="137"/>
                      <a:pt x="299" y="137"/>
                    </a:cubicBezTo>
                    <a:cubicBezTo>
                      <a:pt x="293" y="116"/>
                      <a:pt x="303" y="97"/>
                      <a:pt x="321" y="78"/>
                    </a:cubicBezTo>
                    <a:cubicBezTo>
                      <a:pt x="321" y="78"/>
                      <a:pt x="321" y="78"/>
                      <a:pt x="321" y="78"/>
                    </a:cubicBezTo>
                    <a:cubicBezTo>
                      <a:pt x="294" y="105"/>
                      <a:pt x="284" y="110"/>
                      <a:pt x="266" y="87"/>
                    </a:cubicBezTo>
                    <a:cubicBezTo>
                      <a:pt x="248" y="65"/>
                      <a:pt x="273" y="50"/>
                      <a:pt x="301" y="42"/>
                    </a:cubicBezTo>
                    <a:cubicBezTo>
                      <a:pt x="301" y="41"/>
                      <a:pt x="301" y="41"/>
                      <a:pt x="301" y="41"/>
                    </a:cubicBezTo>
                    <a:cubicBezTo>
                      <a:pt x="279" y="47"/>
                      <a:pt x="260" y="46"/>
                      <a:pt x="246" y="32"/>
                    </a:cubicBezTo>
                    <a:cubicBezTo>
                      <a:pt x="245" y="32"/>
                      <a:pt x="245" y="32"/>
                      <a:pt x="245" y="32"/>
                    </a:cubicBezTo>
                    <a:cubicBezTo>
                      <a:pt x="236" y="24"/>
                      <a:pt x="232" y="13"/>
                      <a:pt x="231" y="0"/>
                    </a:cubicBezTo>
                    <a:cubicBezTo>
                      <a:pt x="230" y="0"/>
                      <a:pt x="230" y="0"/>
                      <a:pt x="230" y="0"/>
                    </a:cubicBezTo>
                    <a:cubicBezTo>
                      <a:pt x="235" y="42"/>
                      <a:pt x="219" y="58"/>
                      <a:pt x="203" y="57"/>
                    </a:cubicBezTo>
                    <a:cubicBezTo>
                      <a:pt x="186" y="56"/>
                      <a:pt x="181" y="29"/>
                      <a:pt x="189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83" y="12"/>
                      <a:pt x="176" y="21"/>
                      <a:pt x="164" y="26"/>
                    </a:cubicBezTo>
                    <a:cubicBezTo>
                      <a:pt x="164" y="26"/>
                      <a:pt x="164" y="26"/>
                      <a:pt x="164" y="26"/>
                    </a:cubicBezTo>
                    <a:cubicBezTo>
                      <a:pt x="151" y="32"/>
                      <a:pt x="137" y="31"/>
                      <a:pt x="123" y="25"/>
                    </a:cubicBezTo>
                    <a:cubicBezTo>
                      <a:pt x="152" y="53"/>
                      <a:pt x="173" y="105"/>
                      <a:pt x="118" y="148"/>
                    </a:cubicBezTo>
                    <a:cubicBezTo>
                      <a:pt x="63" y="193"/>
                      <a:pt x="9" y="212"/>
                      <a:pt x="5" y="363"/>
                    </a:cubicBezTo>
                    <a:cubicBezTo>
                      <a:pt x="0" y="514"/>
                      <a:pt x="5" y="586"/>
                      <a:pt x="5" y="586"/>
                    </a:cubicBezTo>
                    <a:cubicBezTo>
                      <a:pt x="43" y="586"/>
                      <a:pt x="43" y="586"/>
                      <a:pt x="43" y="586"/>
                    </a:cubicBezTo>
                    <a:cubicBezTo>
                      <a:pt x="43" y="532"/>
                      <a:pt x="44" y="410"/>
                      <a:pt x="63" y="345"/>
                    </a:cubicBezTo>
                    <a:cubicBezTo>
                      <a:pt x="72" y="317"/>
                      <a:pt x="82" y="305"/>
                      <a:pt x="112" y="305"/>
                    </a:cubicBezTo>
                    <a:cubicBezTo>
                      <a:pt x="143" y="305"/>
                      <a:pt x="159" y="320"/>
                      <a:pt x="169" y="348"/>
                    </a:cubicBezTo>
                    <a:cubicBezTo>
                      <a:pt x="188" y="399"/>
                      <a:pt x="190" y="418"/>
                      <a:pt x="163" y="456"/>
                    </a:cubicBezTo>
                  </a:path>
                </a:pathLst>
              </a:custGeom>
              <a:solidFill>
                <a:srgbClr val="FAC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8" name="Freeform 574">
                <a:extLst>
                  <a:ext uri="{FF2B5EF4-FFF2-40B4-BE49-F238E27FC236}">
                    <a16:creationId xmlns:a16="http://schemas.microsoft.com/office/drawing/2014/main" id="{45FC7F11-2138-458C-9C92-A148A8AC8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886"/>
                <a:ext cx="296" cy="554"/>
              </a:xfrm>
              <a:custGeom>
                <a:avLst/>
                <a:gdLst>
                  <a:gd name="T0" fmla="*/ 126 w 300"/>
                  <a:gd name="T1" fmla="*/ 12 h 562"/>
                  <a:gd name="T2" fmla="*/ 144 w 300"/>
                  <a:gd name="T3" fmla="*/ 60 h 562"/>
                  <a:gd name="T4" fmla="*/ 143 w 300"/>
                  <a:gd name="T5" fmla="*/ 63 h 562"/>
                  <a:gd name="T6" fmla="*/ 109 w 300"/>
                  <a:gd name="T7" fmla="*/ 123 h 562"/>
                  <a:gd name="T8" fmla="*/ 89 w 300"/>
                  <a:gd name="T9" fmla="*/ 139 h 562"/>
                  <a:gd name="T10" fmla="*/ 2 w 300"/>
                  <a:gd name="T11" fmla="*/ 324 h 562"/>
                  <a:gd name="T12" fmla="*/ 0 w 300"/>
                  <a:gd name="T13" fmla="*/ 444 h 562"/>
                  <a:gd name="T14" fmla="*/ 2 w 300"/>
                  <a:gd name="T15" fmla="*/ 538 h 562"/>
                  <a:gd name="T16" fmla="*/ 28 w 300"/>
                  <a:gd name="T17" fmla="*/ 538 h 562"/>
                  <a:gd name="T18" fmla="*/ 46 w 300"/>
                  <a:gd name="T19" fmla="*/ 306 h 562"/>
                  <a:gd name="T20" fmla="*/ 100 w 300"/>
                  <a:gd name="T21" fmla="*/ 263 h 562"/>
                  <a:gd name="T22" fmla="*/ 160 w 300"/>
                  <a:gd name="T23" fmla="*/ 308 h 562"/>
                  <a:gd name="T24" fmla="*/ 175 w 300"/>
                  <a:gd name="T25" fmla="*/ 366 h 562"/>
                  <a:gd name="T26" fmla="*/ 171 w 300"/>
                  <a:gd name="T27" fmla="*/ 385 h 562"/>
                  <a:gd name="T28" fmla="*/ 191 w 300"/>
                  <a:gd name="T29" fmla="*/ 380 h 562"/>
                  <a:gd name="T30" fmla="*/ 204 w 300"/>
                  <a:gd name="T31" fmla="*/ 381 h 562"/>
                  <a:gd name="T32" fmla="*/ 198 w 300"/>
                  <a:gd name="T33" fmla="*/ 362 h 562"/>
                  <a:gd name="T34" fmla="*/ 198 w 300"/>
                  <a:gd name="T35" fmla="*/ 359 h 562"/>
                  <a:gd name="T36" fmla="*/ 209 w 300"/>
                  <a:gd name="T37" fmla="*/ 340 h 562"/>
                  <a:gd name="T38" fmla="*/ 232 w 300"/>
                  <a:gd name="T39" fmla="*/ 335 h 562"/>
                  <a:gd name="T40" fmla="*/ 249 w 300"/>
                  <a:gd name="T41" fmla="*/ 348 h 562"/>
                  <a:gd name="T42" fmla="*/ 251 w 300"/>
                  <a:gd name="T43" fmla="*/ 342 h 562"/>
                  <a:gd name="T44" fmla="*/ 269 w 300"/>
                  <a:gd name="T45" fmla="*/ 316 h 562"/>
                  <a:gd name="T46" fmla="*/ 253 w 300"/>
                  <a:gd name="T47" fmla="*/ 308 h 562"/>
                  <a:gd name="T48" fmla="*/ 244 w 300"/>
                  <a:gd name="T49" fmla="*/ 282 h 562"/>
                  <a:gd name="T50" fmla="*/ 244 w 300"/>
                  <a:gd name="T51" fmla="*/ 272 h 562"/>
                  <a:gd name="T52" fmla="*/ 260 w 300"/>
                  <a:gd name="T53" fmla="*/ 246 h 562"/>
                  <a:gd name="T54" fmla="*/ 279 w 300"/>
                  <a:gd name="T55" fmla="*/ 245 h 562"/>
                  <a:gd name="T56" fmla="*/ 274 w 300"/>
                  <a:gd name="T57" fmla="*/ 226 h 562"/>
                  <a:gd name="T58" fmla="*/ 275 w 300"/>
                  <a:gd name="T59" fmla="*/ 219 h 562"/>
                  <a:gd name="T60" fmla="*/ 288 w 300"/>
                  <a:gd name="T61" fmla="*/ 191 h 562"/>
                  <a:gd name="T62" fmla="*/ 266 w 300"/>
                  <a:gd name="T63" fmla="*/ 187 h 562"/>
                  <a:gd name="T64" fmla="*/ 256 w 300"/>
                  <a:gd name="T65" fmla="*/ 163 h 562"/>
                  <a:gd name="T66" fmla="*/ 265 w 300"/>
                  <a:gd name="T67" fmla="*/ 138 h 562"/>
                  <a:gd name="T68" fmla="*/ 285 w 300"/>
                  <a:gd name="T69" fmla="*/ 131 h 562"/>
                  <a:gd name="T70" fmla="*/ 272 w 300"/>
                  <a:gd name="T71" fmla="*/ 108 h 562"/>
                  <a:gd name="T72" fmla="*/ 270 w 300"/>
                  <a:gd name="T73" fmla="*/ 98 h 562"/>
                  <a:gd name="T74" fmla="*/ 273 w 300"/>
                  <a:gd name="T75" fmla="*/ 79 h 562"/>
                  <a:gd name="T76" fmla="*/ 265 w 300"/>
                  <a:gd name="T77" fmla="*/ 81 h 562"/>
                  <a:gd name="T78" fmla="*/ 243 w 300"/>
                  <a:gd name="T79" fmla="*/ 64 h 562"/>
                  <a:gd name="T80" fmla="*/ 236 w 300"/>
                  <a:gd name="T81" fmla="*/ 46 h 562"/>
                  <a:gd name="T82" fmla="*/ 237 w 300"/>
                  <a:gd name="T83" fmla="*/ 39 h 562"/>
                  <a:gd name="T84" fmla="*/ 250 w 300"/>
                  <a:gd name="T85" fmla="*/ 26 h 562"/>
                  <a:gd name="T86" fmla="*/ 223 w 300"/>
                  <a:gd name="T87" fmla="*/ 13 h 562"/>
                  <a:gd name="T88" fmla="*/ 218 w 300"/>
                  <a:gd name="T89" fmla="*/ 7 h 562"/>
                  <a:gd name="T90" fmla="*/ 206 w 300"/>
                  <a:gd name="T91" fmla="*/ 31 h 562"/>
                  <a:gd name="T92" fmla="*/ 185 w 300"/>
                  <a:gd name="T93" fmla="*/ 36 h 562"/>
                  <a:gd name="T94" fmla="*/ 171 w 300"/>
                  <a:gd name="T95" fmla="*/ 29 h 562"/>
                  <a:gd name="T96" fmla="*/ 164 w 300"/>
                  <a:gd name="T97" fmla="*/ 2 h 562"/>
                  <a:gd name="T98" fmla="*/ 164 w 300"/>
                  <a:gd name="T99" fmla="*/ 0 h 562"/>
                  <a:gd name="T100" fmla="*/ 151 w 300"/>
                  <a:gd name="T101" fmla="*/ 8 h 562"/>
                  <a:gd name="T102" fmla="*/ 126 w 300"/>
                  <a:gd name="T103" fmla="*/ 12 h 56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00" h="562">
                    <a:moveTo>
                      <a:pt x="132" y="12"/>
                    </a:moveTo>
                    <a:cubicBezTo>
                      <a:pt x="141" y="24"/>
                      <a:pt x="150" y="42"/>
                      <a:pt x="150" y="63"/>
                    </a:cubicBezTo>
                    <a:cubicBezTo>
                      <a:pt x="150" y="64"/>
                      <a:pt x="150" y="65"/>
                      <a:pt x="149" y="66"/>
                    </a:cubicBezTo>
                    <a:cubicBezTo>
                      <a:pt x="148" y="90"/>
                      <a:pt x="136" y="111"/>
                      <a:pt x="113" y="129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46" y="180"/>
                      <a:pt x="5" y="210"/>
                      <a:pt x="2" y="339"/>
                    </a:cubicBezTo>
                    <a:cubicBezTo>
                      <a:pt x="0" y="389"/>
                      <a:pt x="0" y="431"/>
                      <a:pt x="0" y="464"/>
                    </a:cubicBezTo>
                    <a:cubicBezTo>
                      <a:pt x="0" y="514"/>
                      <a:pt x="1" y="550"/>
                      <a:pt x="2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8" y="488"/>
                      <a:pt x="31" y="378"/>
                      <a:pt x="49" y="319"/>
                    </a:cubicBezTo>
                    <a:cubicBezTo>
                      <a:pt x="57" y="290"/>
                      <a:pt x="69" y="275"/>
                      <a:pt x="103" y="275"/>
                    </a:cubicBezTo>
                    <a:cubicBezTo>
                      <a:pt x="135" y="275"/>
                      <a:pt x="153" y="289"/>
                      <a:pt x="166" y="322"/>
                    </a:cubicBezTo>
                    <a:cubicBezTo>
                      <a:pt x="175" y="347"/>
                      <a:pt x="181" y="364"/>
                      <a:pt x="181" y="381"/>
                    </a:cubicBezTo>
                    <a:cubicBezTo>
                      <a:pt x="181" y="389"/>
                      <a:pt x="179" y="396"/>
                      <a:pt x="177" y="403"/>
                    </a:cubicBezTo>
                    <a:cubicBezTo>
                      <a:pt x="184" y="399"/>
                      <a:pt x="192" y="397"/>
                      <a:pt x="200" y="397"/>
                    </a:cubicBezTo>
                    <a:cubicBezTo>
                      <a:pt x="205" y="397"/>
                      <a:pt x="209" y="398"/>
                      <a:pt x="213" y="399"/>
                    </a:cubicBezTo>
                    <a:cubicBezTo>
                      <a:pt x="209" y="391"/>
                      <a:pt x="207" y="383"/>
                      <a:pt x="207" y="377"/>
                    </a:cubicBezTo>
                    <a:cubicBezTo>
                      <a:pt x="207" y="376"/>
                      <a:pt x="207" y="375"/>
                      <a:pt x="207" y="374"/>
                    </a:cubicBezTo>
                    <a:cubicBezTo>
                      <a:pt x="208" y="366"/>
                      <a:pt x="212" y="360"/>
                      <a:pt x="218" y="355"/>
                    </a:cubicBezTo>
                    <a:cubicBezTo>
                      <a:pt x="225" y="350"/>
                      <a:pt x="233" y="348"/>
                      <a:pt x="241" y="350"/>
                    </a:cubicBezTo>
                    <a:cubicBezTo>
                      <a:pt x="247" y="352"/>
                      <a:pt x="253" y="356"/>
                      <a:pt x="258" y="363"/>
                    </a:cubicBezTo>
                    <a:cubicBezTo>
                      <a:pt x="259" y="361"/>
                      <a:pt x="259" y="359"/>
                      <a:pt x="260" y="357"/>
                    </a:cubicBezTo>
                    <a:cubicBezTo>
                      <a:pt x="264" y="345"/>
                      <a:pt x="272" y="337"/>
                      <a:pt x="281" y="331"/>
                    </a:cubicBezTo>
                    <a:cubicBezTo>
                      <a:pt x="274" y="329"/>
                      <a:pt x="268" y="327"/>
                      <a:pt x="263" y="322"/>
                    </a:cubicBezTo>
                    <a:cubicBezTo>
                      <a:pt x="256" y="316"/>
                      <a:pt x="253" y="306"/>
                      <a:pt x="253" y="294"/>
                    </a:cubicBezTo>
                    <a:cubicBezTo>
                      <a:pt x="253" y="291"/>
                      <a:pt x="253" y="287"/>
                      <a:pt x="253" y="284"/>
                    </a:cubicBezTo>
                    <a:cubicBezTo>
                      <a:pt x="255" y="271"/>
                      <a:pt x="262" y="262"/>
                      <a:pt x="272" y="258"/>
                    </a:cubicBezTo>
                    <a:cubicBezTo>
                      <a:pt x="278" y="256"/>
                      <a:pt x="285" y="255"/>
                      <a:pt x="291" y="257"/>
                    </a:cubicBezTo>
                    <a:cubicBezTo>
                      <a:pt x="288" y="250"/>
                      <a:pt x="286" y="242"/>
                      <a:pt x="286" y="235"/>
                    </a:cubicBezTo>
                    <a:cubicBezTo>
                      <a:pt x="286" y="233"/>
                      <a:pt x="286" y="230"/>
                      <a:pt x="287" y="228"/>
                    </a:cubicBezTo>
                    <a:cubicBezTo>
                      <a:pt x="288" y="217"/>
                      <a:pt x="292" y="208"/>
                      <a:pt x="300" y="200"/>
                    </a:cubicBezTo>
                    <a:cubicBezTo>
                      <a:pt x="292" y="201"/>
                      <a:pt x="284" y="200"/>
                      <a:pt x="278" y="196"/>
                    </a:cubicBezTo>
                    <a:cubicBezTo>
                      <a:pt x="270" y="191"/>
                      <a:pt x="266" y="182"/>
                      <a:pt x="266" y="169"/>
                    </a:cubicBezTo>
                    <a:cubicBezTo>
                      <a:pt x="266" y="158"/>
                      <a:pt x="270" y="149"/>
                      <a:pt x="277" y="144"/>
                    </a:cubicBezTo>
                    <a:cubicBezTo>
                      <a:pt x="283" y="140"/>
                      <a:pt x="290" y="138"/>
                      <a:pt x="297" y="137"/>
                    </a:cubicBezTo>
                    <a:cubicBezTo>
                      <a:pt x="291" y="131"/>
                      <a:pt x="286" y="123"/>
                      <a:pt x="284" y="114"/>
                    </a:cubicBezTo>
                    <a:cubicBezTo>
                      <a:pt x="282" y="110"/>
                      <a:pt x="282" y="105"/>
                      <a:pt x="282" y="101"/>
                    </a:cubicBezTo>
                    <a:cubicBezTo>
                      <a:pt x="282" y="94"/>
                      <a:pt x="283" y="88"/>
                      <a:pt x="285" y="82"/>
                    </a:cubicBezTo>
                    <a:cubicBezTo>
                      <a:pt x="282" y="83"/>
                      <a:pt x="280" y="84"/>
                      <a:pt x="277" y="84"/>
                    </a:cubicBezTo>
                    <a:cubicBezTo>
                      <a:pt x="267" y="83"/>
                      <a:pt x="259" y="75"/>
                      <a:pt x="252" y="67"/>
                    </a:cubicBezTo>
                    <a:cubicBezTo>
                      <a:pt x="247" y="61"/>
                      <a:pt x="245" y="55"/>
                      <a:pt x="245" y="49"/>
                    </a:cubicBezTo>
                    <a:cubicBezTo>
                      <a:pt x="245" y="47"/>
                      <a:pt x="245" y="44"/>
                      <a:pt x="246" y="42"/>
                    </a:cubicBezTo>
                    <a:cubicBezTo>
                      <a:pt x="248" y="36"/>
                      <a:pt x="252" y="31"/>
                      <a:pt x="259" y="26"/>
                    </a:cubicBezTo>
                    <a:cubicBezTo>
                      <a:pt x="249" y="24"/>
                      <a:pt x="240" y="20"/>
                      <a:pt x="232" y="13"/>
                    </a:cubicBezTo>
                    <a:cubicBezTo>
                      <a:pt x="230" y="11"/>
                      <a:pt x="228" y="9"/>
                      <a:pt x="227" y="7"/>
                    </a:cubicBezTo>
                    <a:cubicBezTo>
                      <a:pt x="224" y="19"/>
                      <a:pt x="220" y="26"/>
                      <a:pt x="215" y="31"/>
                    </a:cubicBezTo>
                    <a:cubicBezTo>
                      <a:pt x="209" y="37"/>
                      <a:pt x="202" y="40"/>
                      <a:pt x="193" y="39"/>
                    </a:cubicBezTo>
                    <a:cubicBezTo>
                      <a:pt x="187" y="39"/>
                      <a:pt x="181" y="35"/>
                      <a:pt x="177" y="29"/>
                    </a:cubicBezTo>
                    <a:cubicBezTo>
                      <a:pt x="172" y="23"/>
                      <a:pt x="170" y="13"/>
                      <a:pt x="170" y="2"/>
                    </a:cubicBezTo>
                    <a:cubicBezTo>
                      <a:pt x="170" y="1"/>
                      <a:pt x="170" y="0"/>
                      <a:pt x="170" y="0"/>
                    </a:cubicBezTo>
                    <a:cubicBezTo>
                      <a:pt x="166" y="3"/>
                      <a:pt x="162" y="6"/>
                      <a:pt x="157" y="8"/>
                    </a:cubicBezTo>
                    <a:cubicBezTo>
                      <a:pt x="149" y="11"/>
                      <a:pt x="141" y="12"/>
                      <a:pt x="132" y="12"/>
                    </a:cubicBezTo>
                  </a:path>
                </a:pathLst>
              </a:custGeom>
              <a:solidFill>
                <a:srgbClr val="D69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9" name="Freeform 575">
                <a:extLst>
                  <a:ext uri="{FF2B5EF4-FFF2-40B4-BE49-F238E27FC236}">
                    <a16:creationId xmlns:a16="http://schemas.microsoft.com/office/drawing/2014/main" id="{2821ADD9-C8BA-4C85-83F3-9E0C22D68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1146"/>
                <a:ext cx="130" cy="54"/>
              </a:xfrm>
              <a:custGeom>
                <a:avLst/>
                <a:gdLst>
                  <a:gd name="T0" fmla="*/ 127 w 131"/>
                  <a:gd name="T1" fmla="*/ 50 h 55"/>
                  <a:gd name="T2" fmla="*/ 62 w 131"/>
                  <a:gd name="T3" fmla="*/ 0 h 55"/>
                  <a:gd name="T4" fmla="*/ 1 w 131"/>
                  <a:gd name="T5" fmla="*/ 46 h 55"/>
                  <a:gd name="T6" fmla="*/ 0 w 131"/>
                  <a:gd name="T7" fmla="*/ 50 h 55"/>
                  <a:gd name="T8" fmla="*/ 61 w 131"/>
                  <a:gd name="T9" fmla="*/ 3 h 55"/>
                  <a:gd name="T10" fmla="*/ 128 w 131"/>
                  <a:gd name="T11" fmla="*/ 52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55">
                    <a:moveTo>
                      <a:pt x="130" y="53"/>
                    </a:moveTo>
                    <a:cubicBezTo>
                      <a:pt x="116" y="17"/>
                      <a:pt x="96" y="0"/>
                      <a:pt x="62" y="0"/>
                    </a:cubicBezTo>
                    <a:cubicBezTo>
                      <a:pt x="23" y="0"/>
                      <a:pt x="10" y="19"/>
                      <a:pt x="1" y="49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9" y="22"/>
                      <a:pt x="22" y="3"/>
                      <a:pt x="61" y="3"/>
                    </a:cubicBezTo>
                    <a:cubicBezTo>
                      <a:pt x="96" y="3"/>
                      <a:pt x="117" y="19"/>
                      <a:pt x="131" y="5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0" name="Freeform 576">
                <a:extLst>
                  <a:ext uri="{FF2B5EF4-FFF2-40B4-BE49-F238E27FC236}">
                    <a16:creationId xmlns:a16="http://schemas.microsoft.com/office/drawing/2014/main" id="{97C74EF8-192D-4A2F-9E3B-6BD239017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952"/>
                <a:ext cx="150" cy="269"/>
              </a:xfrm>
              <a:custGeom>
                <a:avLst/>
                <a:gdLst>
                  <a:gd name="T0" fmla="*/ 89 w 152"/>
                  <a:gd name="T1" fmla="*/ 85 h 273"/>
                  <a:gd name="T2" fmla="*/ 146 w 152"/>
                  <a:gd name="T3" fmla="*/ 0 h 273"/>
                  <a:gd name="T4" fmla="*/ 110 w 152"/>
                  <a:gd name="T5" fmla="*/ 65 h 273"/>
                  <a:gd name="T6" fmla="*/ 89 w 152"/>
                  <a:gd name="T7" fmla="*/ 81 h 273"/>
                  <a:gd name="T8" fmla="*/ 1 w 152"/>
                  <a:gd name="T9" fmla="*/ 261 h 273"/>
                  <a:gd name="T10" fmla="*/ 89 w 152"/>
                  <a:gd name="T11" fmla="*/ 85 h 2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2" h="273">
                    <a:moveTo>
                      <a:pt x="92" y="88"/>
                    </a:moveTo>
                    <a:cubicBezTo>
                      <a:pt x="136" y="56"/>
                      <a:pt x="152" y="26"/>
                      <a:pt x="152" y="0"/>
                    </a:cubicBezTo>
                    <a:cubicBezTo>
                      <a:pt x="150" y="25"/>
                      <a:pt x="137" y="48"/>
                      <a:pt x="113" y="68"/>
                    </a:cubicBezTo>
                    <a:cubicBezTo>
                      <a:pt x="92" y="84"/>
                      <a:pt x="92" y="84"/>
                      <a:pt x="92" y="84"/>
                    </a:cubicBezTo>
                    <a:cubicBezTo>
                      <a:pt x="47" y="118"/>
                      <a:pt x="4" y="147"/>
                      <a:pt x="1" y="273"/>
                    </a:cubicBezTo>
                    <a:cubicBezTo>
                      <a:pt x="0" y="155"/>
                      <a:pt x="59" y="113"/>
                      <a:pt x="92" y="8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1" name="Freeform 577">
                <a:extLst>
                  <a:ext uri="{FF2B5EF4-FFF2-40B4-BE49-F238E27FC236}">
                    <a16:creationId xmlns:a16="http://schemas.microsoft.com/office/drawing/2014/main" id="{4536230D-B4D7-4E16-8C13-038A8D4676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886"/>
                <a:ext cx="296" cy="554"/>
              </a:xfrm>
              <a:custGeom>
                <a:avLst/>
                <a:gdLst>
                  <a:gd name="T0" fmla="*/ 3 w 300"/>
                  <a:gd name="T1" fmla="*/ 444 h 562"/>
                  <a:gd name="T2" fmla="*/ 94 w 300"/>
                  <a:gd name="T3" fmla="*/ 145 h 562"/>
                  <a:gd name="T4" fmla="*/ 151 w 300"/>
                  <a:gd name="T5" fmla="*/ 64 h 562"/>
                  <a:gd name="T6" fmla="*/ 140 w 300"/>
                  <a:gd name="T7" fmla="*/ 22 h 562"/>
                  <a:gd name="T8" fmla="*/ 154 w 300"/>
                  <a:gd name="T9" fmla="*/ 14 h 562"/>
                  <a:gd name="T10" fmla="*/ 165 w 300"/>
                  <a:gd name="T11" fmla="*/ 33 h 562"/>
                  <a:gd name="T12" fmla="*/ 212 w 300"/>
                  <a:gd name="T13" fmla="*/ 35 h 562"/>
                  <a:gd name="T14" fmla="*/ 225 w 300"/>
                  <a:gd name="T15" fmla="*/ 23 h 562"/>
                  <a:gd name="T16" fmla="*/ 234 w 300"/>
                  <a:gd name="T17" fmla="*/ 32 h 562"/>
                  <a:gd name="T18" fmla="*/ 229 w 300"/>
                  <a:gd name="T19" fmla="*/ 46 h 562"/>
                  <a:gd name="T20" fmla="*/ 259 w 300"/>
                  <a:gd name="T21" fmla="*/ 87 h 562"/>
                  <a:gd name="T22" fmla="*/ 262 w 300"/>
                  <a:gd name="T23" fmla="*/ 98 h 562"/>
                  <a:gd name="T24" fmla="*/ 269 w 300"/>
                  <a:gd name="T25" fmla="*/ 121 h 562"/>
                  <a:gd name="T26" fmla="*/ 261 w 300"/>
                  <a:gd name="T27" fmla="*/ 132 h 562"/>
                  <a:gd name="T28" fmla="*/ 262 w 300"/>
                  <a:gd name="T29" fmla="*/ 193 h 562"/>
                  <a:gd name="T30" fmla="*/ 272 w 300"/>
                  <a:gd name="T31" fmla="*/ 202 h 562"/>
                  <a:gd name="T32" fmla="*/ 267 w 300"/>
                  <a:gd name="T33" fmla="*/ 226 h 562"/>
                  <a:gd name="T34" fmla="*/ 263 w 300"/>
                  <a:gd name="T35" fmla="*/ 239 h 562"/>
                  <a:gd name="T36" fmla="*/ 237 w 300"/>
                  <a:gd name="T37" fmla="*/ 271 h 562"/>
                  <a:gd name="T38" fmla="*/ 249 w 300"/>
                  <a:gd name="T39" fmla="*/ 313 h 562"/>
                  <a:gd name="T40" fmla="*/ 254 w 300"/>
                  <a:gd name="T41" fmla="*/ 322 h 562"/>
                  <a:gd name="T42" fmla="*/ 243 w 300"/>
                  <a:gd name="T43" fmla="*/ 332 h 562"/>
                  <a:gd name="T44" fmla="*/ 204 w 300"/>
                  <a:gd name="T45" fmla="*/ 334 h 562"/>
                  <a:gd name="T46" fmla="*/ 191 w 300"/>
                  <a:gd name="T47" fmla="*/ 362 h 562"/>
                  <a:gd name="T48" fmla="*/ 189 w 300"/>
                  <a:gd name="T49" fmla="*/ 374 h 562"/>
                  <a:gd name="T50" fmla="*/ 181 w 300"/>
                  <a:gd name="T51" fmla="*/ 372 h 562"/>
                  <a:gd name="T52" fmla="*/ 167 w 300"/>
                  <a:gd name="T53" fmla="*/ 306 h 562"/>
                  <a:gd name="T54" fmla="*/ 39 w 300"/>
                  <a:gd name="T55" fmla="*/ 304 h 562"/>
                  <a:gd name="T56" fmla="*/ 4 w 300"/>
                  <a:gd name="T57" fmla="*/ 538 h 562"/>
                  <a:gd name="T58" fmla="*/ 2 w 300"/>
                  <a:gd name="T59" fmla="*/ 324 h 562"/>
                  <a:gd name="T60" fmla="*/ 2 w 300"/>
                  <a:gd name="T61" fmla="*/ 538 h 562"/>
                  <a:gd name="T62" fmla="*/ 46 w 300"/>
                  <a:gd name="T63" fmla="*/ 306 h 562"/>
                  <a:gd name="T64" fmla="*/ 160 w 300"/>
                  <a:gd name="T65" fmla="*/ 308 h 562"/>
                  <a:gd name="T66" fmla="*/ 171 w 300"/>
                  <a:gd name="T67" fmla="*/ 385 h 562"/>
                  <a:gd name="T68" fmla="*/ 204 w 300"/>
                  <a:gd name="T69" fmla="*/ 381 h 562"/>
                  <a:gd name="T70" fmla="*/ 198 w 300"/>
                  <a:gd name="T71" fmla="*/ 359 h 562"/>
                  <a:gd name="T72" fmla="*/ 232 w 300"/>
                  <a:gd name="T73" fmla="*/ 335 h 562"/>
                  <a:gd name="T74" fmla="*/ 251 w 300"/>
                  <a:gd name="T75" fmla="*/ 342 h 562"/>
                  <a:gd name="T76" fmla="*/ 253 w 300"/>
                  <a:gd name="T77" fmla="*/ 308 h 562"/>
                  <a:gd name="T78" fmla="*/ 244 w 300"/>
                  <a:gd name="T79" fmla="*/ 272 h 562"/>
                  <a:gd name="T80" fmla="*/ 279 w 300"/>
                  <a:gd name="T81" fmla="*/ 245 h 562"/>
                  <a:gd name="T82" fmla="*/ 275 w 300"/>
                  <a:gd name="T83" fmla="*/ 219 h 562"/>
                  <a:gd name="T84" fmla="*/ 266 w 300"/>
                  <a:gd name="T85" fmla="*/ 187 h 562"/>
                  <a:gd name="T86" fmla="*/ 265 w 300"/>
                  <a:gd name="T87" fmla="*/ 138 h 562"/>
                  <a:gd name="T88" fmla="*/ 272 w 300"/>
                  <a:gd name="T89" fmla="*/ 108 h 562"/>
                  <a:gd name="T90" fmla="*/ 273 w 300"/>
                  <a:gd name="T91" fmla="*/ 79 h 562"/>
                  <a:gd name="T92" fmla="*/ 243 w 300"/>
                  <a:gd name="T93" fmla="*/ 64 h 562"/>
                  <a:gd name="T94" fmla="*/ 237 w 300"/>
                  <a:gd name="T95" fmla="*/ 39 h 562"/>
                  <a:gd name="T96" fmla="*/ 223 w 300"/>
                  <a:gd name="T97" fmla="*/ 13 h 562"/>
                  <a:gd name="T98" fmla="*/ 206 w 300"/>
                  <a:gd name="T99" fmla="*/ 31 h 562"/>
                  <a:gd name="T100" fmla="*/ 171 w 300"/>
                  <a:gd name="T101" fmla="*/ 29 h 562"/>
                  <a:gd name="T102" fmla="*/ 164 w 300"/>
                  <a:gd name="T103" fmla="*/ 0 h 562"/>
                  <a:gd name="T104" fmla="*/ 126 w 300"/>
                  <a:gd name="T105" fmla="*/ 12 h 562"/>
                  <a:gd name="T106" fmla="*/ 143 w 300"/>
                  <a:gd name="T107" fmla="*/ 63 h 562"/>
                  <a:gd name="T108" fmla="*/ 89 w 300"/>
                  <a:gd name="T109" fmla="*/ 139 h 56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00" h="562">
                    <a:moveTo>
                      <a:pt x="4" y="562"/>
                    </a:moveTo>
                    <a:cubicBezTo>
                      <a:pt x="3" y="548"/>
                      <a:pt x="3" y="506"/>
                      <a:pt x="3" y="464"/>
                    </a:cubicBezTo>
                    <a:cubicBezTo>
                      <a:pt x="3" y="426"/>
                      <a:pt x="5" y="384"/>
                      <a:pt x="6" y="340"/>
                    </a:cubicBezTo>
                    <a:cubicBezTo>
                      <a:pt x="10" y="214"/>
                      <a:pt x="52" y="185"/>
                      <a:pt x="97" y="151"/>
                    </a:cubicBezTo>
                    <a:cubicBezTo>
                      <a:pt x="118" y="135"/>
                      <a:pt x="118" y="135"/>
                      <a:pt x="118" y="135"/>
                    </a:cubicBezTo>
                    <a:cubicBezTo>
                      <a:pt x="142" y="115"/>
                      <a:pt x="155" y="92"/>
                      <a:pt x="157" y="67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49"/>
                      <a:pt x="153" y="35"/>
                      <a:pt x="146" y="22"/>
                    </a:cubicBezTo>
                    <a:cubicBezTo>
                      <a:pt x="146" y="21"/>
                      <a:pt x="147" y="18"/>
                      <a:pt x="148" y="18"/>
                    </a:cubicBezTo>
                    <a:cubicBezTo>
                      <a:pt x="152" y="17"/>
                      <a:pt x="156" y="16"/>
                      <a:pt x="160" y="14"/>
                    </a:cubicBezTo>
                    <a:cubicBezTo>
                      <a:pt x="161" y="14"/>
                      <a:pt x="164" y="16"/>
                      <a:pt x="164" y="17"/>
                    </a:cubicBezTo>
                    <a:cubicBezTo>
                      <a:pt x="166" y="23"/>
                      <a:pt x="168" y="29"/>
                      <a:pt x="171" y="33"/>
                    </a:cubicBezTo>
                    <a:cubicBezTo>
                      <a:pt x="176" y="41"/>
                      <a:pt x="184" y="46"/>
                      <a:pt x="193" y="46"/>
                    </a:cubicBezTo>
                    <a:cubicBezTo>
                      <a:pt x="203" y="47"/>
                      <a:pt x="213" y="44"/>
                      <a:pt x="221" y="36"/>
                    </a:cubicBezTo>
                    <a:cubicBezTo>
                      <a:pt x="223" y="34"/>
                      <a:pt x="225" y="30"/>
                      <a:pt x="228" y="26"/>
                    </a:cubicBezTo>
                    <a:cubicBezTo>
                      <a:pt x="229" y="24"/>
                      <a:pt x="232" y="22"/>
                      <a:pt x="234" y="23"/>
                    </a:cubicBezTo>
                    <a:cubicBezTo>
                      <a:pt x="236" y="25"/>
                      <a:pt x="238" y="26"/>
                      <a:pt x="241" y="27"/>
                    </a:cubicBezTo>
                    <a:cubicBezTo>
                      <a:pt x="242" y="28"/>
                      <a:pt x="243" y="31"/>
                      <a:pt x="243" y="32"/>
                    </a:cubicBezTo>
                    <a:cubicBezTo>
                      <a:pt x="241" y="35"/>
                      <a:pt x="240" y="37"/>
                      <a:pt x="239" y="40"/>
                    </a:cubicBezTo>
                    <a:cubicBezTo>
                      <a:pt x="238" y="43"/>
                      <a:pt x="238" y="46"/>
                      <a:pt x="238" y="49"/>
                    </a:cubicBezTo>
                    <a:cubicBezTo>
                      <a:pt x="238" y="57"/>
                      <a:pt x="241" y="64"/>
                      <a:pt x="247" y="72"/>
                    </a:cubicBezTo>
                    <a:cubicBezTo>
                      <a:pt x="253" y="79"/>
                      <a:pt x="260" y="87"/>
                      <a:pt x="270" y="90"/>
                    </a:cubicBezTo>
                    <a:cubicBezTo>
                      <a:pt x="272" y="90"/>
                      <a:pt x="275" y="94"/>
                      <a:pt x="275" y="95"/>
                    </a:cubicBezTo>
                    <a:cubicBezTo>
                      <a:pt x="275" y="97"/>
                      <a:pt x="274" y="99"/>
                      <a:pt x="274" y="101"/>
                    </a:cubicBezTo>
                    <a:cubicBezTo>
                      <a:pt x="274" y="106"/>
                      <a:pt x="275" y="111"/>
                      <a:pt x="277" y="116"/>
                    </a:cubicBezTo>
                    <a:cubicBezTo>
                      <a:pt x="278" y="120"/>
                      <a:pt x="279" y="124"/>
                      <a:pt x="281" y="127"/>
                    </a:cubicBezTo>
                    <a:cubicBezTo>
                      <a:pt x="282" y="129"/>
                      <a:pt x="280" y="134"/>
                      <a:pt x="278" y="135"/>
                    </a:cubicBezTo>
                    <a:cubicBezTo>
                      <a:pt x="276" y="136"/>
                      <a:pt x="275" y="137"/>
                      <a:pt x="273" y="138"/>
                    </a:cubicBezTo>
                    <a:cubicBezTo>
                      <a:pt x="264" y="145"/>
                      <a:pt x="259" y="156"/>
                      <a:pt x="259" y="169"/>
                    </a:cubicBezTo>
                    <a:cubicBezTo>
                      <a:pt x="259" y="188"/>
                      <a:pt x="267" y="197"/>
                      <a:pt x="274" y="202"/>
                    </a:cubicBezTo>
                    <a:cubicBezTo>
                      <a:pt x="276" y="203"/>
                      <a:pt x="278" y="204"/>
                      <a:pt x="281" y="205"/>
                    </a:cubicBezTo>
                    <a:cubicBezTo>
                      <a:pt x="283" y="206"/>
                      <a:pt x="285" y="210"/>
                      <a:pt x="284" y="211"/>
                    </a:cubicBezTo>
                    <a:cubicBezTo>
                      <a:pt x="282" y="216"/>
                      <a:pt x="280" y="221"/>
                      <a:pt x="280" y="227"/>
                    </a:cubicBezTo>
                    <a:cubicBezTo>
                      <a:pt x="279" y="235"/>
                      <a:pt x="279" y="235"/>
                      <a:pt x="279" y="235"/>
                    </a:cubicBezTo>
                    <a:cubicBezTo>
                      <a:pt x="279" y="238"/>
                      <a:pt x="279" y="241"/>
                      <a:pt x="280" y="244"/>
                    </a:cubicBezTo>
                    <a:cubicBezTo>
                      <a:pt x="280" y="245"/>
                      <a:pt x="277" y="249"/>
                      <a:pt x="275" y="250"/>
                    </a:cubicBezTo>
                    <a:cubicBezTo>
                      <a:pt x="273" y="250"/>
                      <a:pt x="271" y="250"/>
                      <a:pt x="270" y="251"/>
                    </a:cubicBezTo>
                    <a:cubicBezTo>
                      <a:pt x="257" y="256"/>
                      <a:pt x="248" y="267"/>
                      <a:pt x="246" y="283"/>
                    </a:cubicBezTo>
                    <a:cubicBezTo>
                      <a:pt x="245" y="294"/>
                      <a:pt x="245" y="294"/>
                      <a:pt x="245" y="294"/>
                    </a:cubicBezTo>
                    <a:cubicBezTo>
                      <a:pt x="245" y="308"/>
                      <a:pt x="250" y="320"/>
                      <a:pt x="258" y="328"/>
                    </a:cubicBezTo>
                    <a:cubicBezTo>
                      <a:pt x="259" y="329"/>
                      <a:pt x="261" y="330"/>
                      <a:pt x="262" y="331"/>
                    </a:cubicBezTo>
                    <a:cubicBezTo>
                      <a:pt x="264" y="332"/>
                      <a:pt x="265" y="335"/>
                      <a:pt x="264" y="337"/>
                    </a:cubicBezTo>
                    <a:cubicBezTo>
                      <a:pt x="262" y="339"/>
                      <a:pt x="260" y="342"/>
                      <a:pt x="258" y="345"/>
                    </a:cubicBezTo>
                    <a:cubicBezTo>
                      <a:pt x="257" y="347"/>
                      <a:pt x="253" y="348"/>
                      <a:pt x="252" y="347"/>
                    </a:cubicBezTo>
                    <a:cubicBezTo>
                      <a:pt x="249" y="345"/>
                      <a:pt x="246" y="344"/>
                      <a:pt x="242" y="343"/>
                    </a:cubicBezTo>
                    <a:cubicBezTo>
                      <a:pt x="232" y="340"/>
                      <a:pt x="222" y="342"/>
                      <a:pt x="213" y="349"/>
                    </a:cubicBezTo>
                    <a:cubicBezTo>
                      <a:pt x="206" y="355"/>
                      <a:pt x="201" y="363"/>
                      <a:pt x="200" y="373"/>
                    </a:cubicBezTo>
                    <a:cubicBezTo>
                      <a:pt x="200" y="377"/>
                      <a:pt x="200" y="377"/>
                      <a:pt x="200" y="377"/>
                    </a:cubicBezTo>
                    <a:cubicBezTo>
                      <a:pt x="200" y="380"/>
                      <a:pt x="200" y="383"/>
                      <a:pt x="201" y="386"/>
                    </a:cubicBezTo>
                    <a:cubicBezTo>
                      <a:pt x="201" y="388"/>
                      <a:pt x="199" y="390"/>
                      <a:pt x="198" y="390"/>
                    </a:cubicBezTo>
                    <a:cubicBezTo>
                      <a:pt x="196" y="390"/>
                      <a:pt x="194" y="390"/>
                      <a:pt x="191" y="391"/>
                    </a:cubicBezTo>
                    <a:cubicBezTo>
                      <a:pt x="190" y="391"/>
                      <a:pt x="187" y="389"/>
                      <a:pt x="188" y="388"/>
                    </a:cubicBezTo>
                    <a:cubicBezTo>
                      <a:pt x="188" y="385"/>
                      <a:pt x="188" y="383"/>
                      <a:pt x="188" y="381"/>
                    </a:cubicBezTo>
                    <a:cubicBezTo>
                      <a:pt x="188" y="364"/>
                      <a:pt x="183" y="346"/>
                      <a:pt x="173" y="319"/>
                    </a:cubicBezTo>
                    <a:cubicBezTo>
                      <a:pt x="159" y="283"/>
                      <a:pt x="138" y="267"/>
                      <a:pt x="103" y="267"/>
                    </a:cubicBezTo>
                    <a:cubicBezTo>
                      <a:pt x="64" y="267"/>
                      <a:pt x="51" y="286"/>
                      <a:pt x="42" y="317"/>
                    </a:cubicBezTo>
                    <a:cubicBezTo>
                      <a:pt x="24" y="376"/>
                      <a:pt x="27" y="489"/>
                      <a:pt x="26" y="562"/>
                    </a:cubicBezTo>
                    <a:cubicBezTo>
                      <a:pt x="4" y="562"/>
                      <a:pt x="4" y="562"/>
                      <a:pt x="4" y="562"/>
                    </a:cubicBezTo>
                    <a:moveTo>
                      <a:pt x="92" y="145"/>
                    </a:moveTo>
                    <a:cubicBezTo>
                      <a:pt x="46" y="180"/>
                      <a:pt x="5" y="210"/>
                      <a:pt x="2" y="339"/>
                    </a:cubicBezTo>
                    <a:cubicBezTo>
                      <a:pt x="0" y="389"/>
                      <a:pt x="0" y="431"/>
                      <a:pt x="0" y="464"/>
                    </a:cubicBezTo>
                    <a:cubicBezTo>
                      <a:pt x="0" y="514"/>
                      <a:pt x="1" y="550"/>
                      <a:pt x="2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8" y="488"/>
                      <a:pt x="31" y="378"/>
                      <a:pt x="49" y="319"/>
                    </a:cubicBezTo>
                    <a:cubicBezTo>
                      <a:pt x="57" y="290"/>
                      <a:pt x="69" y="275"/>
                      <a:pt x="103" y="275"/>
                    </a:cubicBezTo>
                    <a:cubicBezTo>
                      <a:pt x="135" y="275"/>
                      <a:pt x="153" y="289"/>
                      <a:pt x="166" y="322"/>
                    </a:cubicBezTo>
                    <a:cubicBezTo>
                      <a:pt x="175" y="347"/>
                      <a:pt x="181" y="364"/>
                      <a:pt x="181" y="381"/>
                    </a:cubicBezTo>
                    <a:cubicBezTo>
                      <a:pt x="181" y="389"/>
                      <a:pt x="179" y="396"/>
                      <a:pt x="177" y="403"/>
                    </a:cubicBezTo>
                    <a:cubicBezTo>
                      <a:pt x="184" y="399"/>
                      <a:pt x="192" y="397"/>
                      <a:pt x="200" y="397"/>
                    </a:cubicBezTo>
                    <a:cubicBezTo>
                      <a:pt x="205" y="397"/>
                      <a:pt x="209" y="398"/>
                      <a:pt x="213" y="399"/>
                    </a:cubicBezTo>
                    <a:cubicBezTo>
                      <a:pt x="209" y="391"/>
                      <a:pt x="207" y="383"/>
                      <a:pt x="207" y="377"/>
                    </a:cubicBezTo>
                    <a:cubicBezTo>
                      <a:pt x="207" y="376"/>
                      <a:pt x="207" y="375"/>
                      <a:pt x="207" y="374"/>
                    </a:cubicBezTo>
                    <a:cubicBezTo>
                      <a:pt x="208" y="366"/>
                      <a:pt x="212" y="360"/>
                      <a:pt x="218" y="355"/>
                    </a:cubicBezTo>
                    <a:cubicBezTo>
                      <a:pt x="225" y="350"/>
                      <a:pt x="233" y="348"/>
                      <a:pt x="241" y="350"/>
                    </a:cubicBezTo>
                    <a:cubicBezTo>
                      <a:pt x="247" y="352"/>
                      <a:pt x="253" y="356"/>
                      <a:pt x="258" y="363"/>
                    </a:cubicBezTo>
                    <a:cubicBezTo>
                      <a:pt x="259" y="361"/>
                      <a:pt x="259" y="359"/>
                      <a:pt x="260" y="357"/>
                    </a:cubicBezTo>
                    <a:cubicBezTo>
                      <a:pt x="264" y="345"/>
                      <a:pt x="272" y="337"/>
                      <a:pt x="281" y="331"/>
                    </a:cubicBezTo>
                    <a:cubicBezTo>
                      <a:pt x="274" y="329"/>
                      <a:pt x="268" y="327"/>
                      <a:pt x="263" y="322"/>
                    </a:cubicBezTo>
                    <a:cubicBezTo>
                      <a:pt x="256" y="316"/>
                      <a:pt x="253" y="306"/>
                      <a:pt x="253" y="294"/>
                    </a:cubicBezTo>
                    <a:cubicBezTo>
                      <a:pt x="253" y="291"/>
                      <a:pt x="253" y="287"/>
                      <a:pt x="253" y="284"/>
                    </a:cubicBezTo>
                    <a:cubicBezTo>
                      <a:pt x="255" y="271"/>
                      <a:pt x="262" y="262"/>
                      <a:pt x="272" y="258"/>
                    </a:cubicBezTo>
                    <a:cubicBezTo>
                      <a:pt x="278" y="256"/>
                      <a:pt x="285" y="255"/>
                      <a:pt x="291" y="257"/>
                    </a:cubicBezTo>
                    <a:cubicBezTo>
                      <a:pt x="288" y="250"/>
                      <a:pt x="286" y="242"/>
                      <a:pt x="286" y="235"/>
                    </a:cubicBezTo>
                    <a:cubicBezTo>
                      <a:pt x="286" y="233"/>
                      <a:pt x="286" y="230"/>
                      <a:pt x="287" y="228"/>
                    </a:cubicBezTo>
                    <a:cubicBezTo>
                      <a:pt x="288" y="217"/>
                      <a:pt x="292" y="208"/>
                      <a:pt x="300" y="200"/>
                    </a:cubicBezTo>
                    <a:cubicBezTo>
                      <a:pt x="292" y="201"/>
                      <a:pt x="284" y="200"/>
                      <a:pt x="278" y="196"/>
                    </a:cubicBezTo>
                    <a:cubicBezTo>
                      <a:pt x="270" y="191"/>
                      <a:pt x="266" y="182"/>
                      <a:pt x="266" y="169"/>
                    </a:cubicBezTo>
                    <a:cubicBezTo>
                      <a:pt x="266" y="158"/>
                      <a:pt x="270" y="149"/>
                      <a:pt x="277" y="144"/>
                    </a:cubicBezTo>
                    <a:cubicBezTo>
                      <a:pt x="283" y="140"/>
                      <a:pt x="290" y="138"/>
                      <a:pt x="297" y="137"/>
                    </a:cubicBezTo>
                    <a:cubicBezTo>
                      <a:pt x="291" y="131"/>
                      <a:pt x="286" y="123"/>
                      <a:pt x="284" y="114"/>
                    </a:cubicBezTo>
                    <a:cubicBezTo>
                      <a:pt x="282" y="110"/>
                      <a:pt x="282" y="105"/>
                      <a:pt x="282" y="101"/>
                    </a:cubicBezTo>
                    <a:cubicBezTo>
                      <a:pt x="282" y="94"/>
                      <a:pt x="283" y="88"/>
                      <a:pt x="285" y="82"/>
                    </a:cubicBezTo>
                    <a:cubicBezTo>
                      <a:pt x="282" y="83"/>
                      <a:pt x="280" y="84"/>
                      <a:pt x="277" y="84"/>
                    </a:cubicBezTo>
                    <a:cubicBezTo>
                      <a:pt x="267" y="83"/>
                      <a:pt x="259" y="75"/>
                      <a:pt x="252" y="67"/>
                    </a:cubicBezTo>
                    <a:cubicBezTo>
                      <a:pt x="247" y="61"/>
                      <a:pt x="245" y="55"/>
                      <a:pt x="245" y="49"/>
                    </a:cubicBezTo>
                    <a:cubicBezTo>
                      <a:pt x="245" y="47"/>
                      <a:pt x="245" y="44"/>
                      <a:pt x="246" y="42"/>
                    </a:cubicBezTo>
                    <a:cubicBezTo>
                      <a:pt x="248" y="36"/>
                      <a:pt x="252" y="31"/>
                      <a:pt x="259" y="26"/>
                    </a:cubicBezTo>
                    <a:cubicBezTo>
                      <a:pt x="249" y="24"/>
                      <a:pt x="240" y="20"/>
                      <a:pt x="232" y="13"/>
                    </a:cubicBezTo>
                    <a:cubicBezTo>
                      <a:pt x="230" y="11"/>
                      <a:pt x="228" y="9"/>
                      <a:pt x="227" y="7"/>
                    </a:cubicBezTo>
                    <a:cubicBezTo>
                      <a:pt x="224" y="19"/>
                      <a:pt x="220" y="26"/>
                      <a:pt x="215" y="31"/>
                    </a:cubicBezTo>
                    <a:cubicBezTo>
                      <a:pt x="209" y="37"/>
                      <a:pt x="202" y="40"/>
                      <a:pt x="193" y="39"/>
                    </a:cubicBezTo>
                    <a:cubicBezTo>
                      <a:pt x="187" y="39"/>
                      <a:pt x="181" y="35"/>
                      <a:pt x="177" y="29"/>
                    </a:cubicBezTo>
                    <a:cubicBezTo>
                      <a:pt x="172" y="23"/>
                      <a:pt x="170" y="13"/>
                      <a:pt x="170" y="2"/>
                    </a:cubicBezTo>
                    <a:cubicBezTo>
                      <a:pt x="170" y="1"/>
                      <a:pt x="170" y="0"/>
                      <a:pt x="170" y="0"/>
                    </a:cubicBezTo>
                    <a:cubicBezTo>
                      <a:pt x="166" y="3"/>
                      <a:pt x="162" y="6"/>
                      <a:pt x="157" y="8"/>
                    </a:cubicBezTo>
                    <a:cubicBezTo>
                      <a:pt x="149" y="11"/>
                      <a:pt x="141" y="12"/>
                      <a:pt x="132" y="12"/>
                    </a:cubicBezTo>
                    <a:cubicBezTo>
                      <a:pt x="141" y="24"/>
                      <a:pt x="150" y="42"/>
                      <a:pt x="150" y="63"/>
                    </a:cubicBezTo>
                    <a:cubicBezTo>
                      <a:pt x="150" y="64"/>
                      <a:pt x="150" y="65"/>
                      <a:pt x="149" y="66"/>
                    </a:cubicBezTo>
                    <a:cubicBezTo>
                      <a:pt x="148" y="90"/>
                      <a:pt x="136" y="111"/>
                      <a:pt x="113" y="129"/>
                    </a:cubicBezTo>
                    <a:cubicBezTo>
                      <a:pt x="92" y="145"/>
                      <a:pt x="92" y="145"/>
                      <a:pt x="92" y="145"/>
                    </a:cubicBezTo>
                  </a:path>
                </a:pathLst>
              </a:custGeom>
              <a:solidFill>
                <a:srgbClr val="B87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2" name="Freeform 578">
                <a:extLst>
                  <a:ext uri="{FF2B5EF4-FFF2-40B4-BE49-F238E27FC236}">
                    <a16:creationId xmlns:a16="http://schemas.microsoft.com/office/drawing/2014/main" id="{F02E0600-4478-422A-A6AB-3CCDB6536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730"/>
                <a:ext cx="468" cy="747"/>
              </a:xfrm>
              <a:custGeom>
                <a:avLst/>
                <a:gdLst>
                  <a:gd name="T0" fmla="*/ 377 w 475"/>
                  <a:gd name="T1" fmla="*/ 167 h 758"/>
                  <a:gd name="T2" fmla="*/ 152 w 475"/>
                  <a:gd name="T3" fmla="*/ 1 h 758"/>
                  <a:gd name="T4" fmla="*/ 86 w 475"/>
                  <a:gd name="T5" fmla="*/ 244 h 758"/>
                  <a:gd name="T6" fmla="*/ 121 w 475"/>
                  <a:gd name="T7" fmla="*/ 153 h 758"/>
                  <a:gd name="T8" fmla="*/ 124 w 475"/>
                  <a:gd name="T9" fmla="*/ 72 h 758"/>
                  <a:gd name="T10" fmla="*/ 191 w 475"/>
                  <a:gd name="T11" fmla="*/ 98 h 758"/>
                  <a:gd name="T12" fmla="*/ 183 w 475"/>
                  <a:gd name="T13" fmla="*/ 128 h 758"/>
                  <a:gd name="T14" fmla="*/ 198 w 475"/>
                  <a:gd name="T15" fmla="*/ 182 h 758"/>
                  <a:gd name="T16" fmla="*/ 226 w 475"/>
                  <a:gd name="T17" fmla="*/ 128 h 758"/>
                  <a:gd name="T18" fmla="*/ 228 w 475"/>
                  <a:gd name="T19" fmla="*/ 97 h 758"/>
                  <a:gd name="T20" fmla="*/ 299 w 475"/>
                  <a:gd name="T21" fmla="*/ 95 h 758"/>
                  <a:gd name="T22" fmla="*/ 293 w 475"/>
                  <a:gd name="T23" fmla="*/ 168 h 758"/>
                  <a:gd name="T24" fmla="*/ 258 w 475"/>
                  <a:gd name="T25" fmla="*/ 212 h 758"/>
                  <a:gd name="T26" fmla="*/ 310 w 475"/>
                  <a:gd name="T27" fmla="*/ 203 h 758"/>
                  <a:gd name="T28" fmla="*/ 374 w 475"/>
                  <a:gd name="T29" fmla="*/ 235 h 758"/>
                  <a:gd name="T30" fmla="*/ 342 w 475"/>
                  <a:gd name="T31" fmla="*/ 298 h 758"/>
                  <a:gd name="T32" fmla="*/ 273 w 475"/>
                  <a:gd name="T33" fmla="*/ 312 h 758"/>
                  <a:gd name="T34" fmla="*/ 332 w 475"/>
                  <a:gd name="T35" fmla="*/ 328 h 758"/>
                  <a:gd name="T36" fmla="*/ 339 w 475"/>
                  <a:gd name="T37" fmla="*/ 325 h 758"/>
                  <a:gd name="T38" fmla="*/ 380 w 475"/>
                  <a:gd name="T39" fmla="*/ 381 h 758"/>
                  <a:gd name="T40" fmla="*/ 311 w 475"/>
                  <a:gd name="T41" fmla="*/ 416 h 758"/>
                  <a:gd name="T42" fmla="*/ 261 w 475"/>
                  <a:gd name="T43" fmla="*/ 425 h 758"/>
                  <a:gd name="T44" fmla="*/ 316 w 475"/>
                  <a:gd name="T45" fmla="*/ 461 h 758"/>
                  <a:gd name="T46" fmla="*/ 352 w 475"/>
                  <a:gd name="T47" fmla="*/ 525 h 758"/>
                  <a:gd name="T48" fmla="*/ 287 w 475"/>
                  <a:gd name="T49" fmla="*/ 557 h 758"/>
                  <a:gd name="T50" fmla="*/ 265 w 475"/>
                  <a:gd name="T51" fmla="*/ 519 h 758"/>
                  <a:gd name="T52" fmla="*/ 236 w 475"/>
                  <a:gd name="T53" fmla="*/ 552 h 758"/>
                  <a:gd name="T54" fmla="*/ 254 w 475"/>
                  <a:gd name="T55" fmla="*/ 576 h 758"/>
                  <a:gd name="T56" fmla="*/ 204 w 475"/>
                  <a:gd name="T57" fmla="*/ 627 h 758"/>
                  <a:gd name="T58" fmla="*/ 162 w 475"/>
                  <a:gd name="T59" fmla="*/ 565 h 758"/>
                  <a:gd name="T60" fmla="*/ 178 w 475"/>
                  <a:gd name="T61" fmla="*/ 518 h 758"/>
                  <a:gd name="T62" fmla="*/ 61 w 475"/>
                  <a:gd name="T63" fmla="*/ 586 h 758"/>
                  <a:gd name="T64" fmla="*/ 406 w 475"/>
                  <a:gd name="T65" fmla="*/ 529 h 758"/>
                  <a:gd name="T66" fmla="*/ 435 w 475"/>
                  <a:gd name="T67" fmla="*/ 302 h 75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75" h="758">
                    <a:moveTo>
                      <a:pt x="456" y="316"/>
                    </a:moveTo>
                    <a:cubicBezTo>
                      <a:pt x="436" y="219"/>
                      <a:pt x="408" y="191"/>
                      <a:pt x="395" y="174"/>
                    </a:cubicBezTo>
                    <a:cubicBezTo>
                      <a:pt x="381" y="158"/>
                      <a:pt x="401" y="148"/>
                      <a:pt x="356" y="84"/>
                    </a:cubicBezTo>
                    <a:cubicBezTo>
                      <a:pt x="310" y="21"/>
                      <a:pt x="237" y="0"/>
                      <a:pt x="158" y="1"/>
                    </a:cubicBezTo>
                    <a:cubicBezTo>
                      <a:pt x="92" y="2"/>
                      <a:pt x="14" y="51"/>
                      <a:pt x="7" y="152"/>
                    </a:cubicBezTo>
                    <a:cubicBezTo>
                      <a:pt x="0" y="253"/>
                      <a:pt x="65" y="258"/>
                      <a:pt x="89" y="256"/>
                    </a:cubicBezTo>
                    <a:cubicBezTo>
                      <a:pt x="112" y="255"/>
                      <a:pt x="162" y="236"/>
                      <a:pt x="145" y="181"/>
                    </a:cubicBezTo>
                    <a:cubicBezTo>
                      <a:pt x="140" y="173"/>
                      <a:pt x="134" y="165"/>
                      <a:pt x="127" y="159"/>
                    </a:cubicBezTo>
                    <a:cubicBezTo>
                      <a:pt x="119" y="155"/>
                      <a:pt x="111" y="150"/>
                      <a:pt x="103" y="144"/>
                    </a:cubicBezTo>
                    <a:cubicBezTo>
                      <a:pt x="81" y="128"/>
                      <a:pt x="85" y="95"/>
                      <a:pt x="130" y="75"/>
                    </a:cubicBezTo>
                    <a:cubicBezTo>
                      <a:pt x="130" y="75"/>
                      <a:pt x="130" y="75"/>
                      <a:pt x="130" y="75"/>
                    </a:cubicBezTo>
                    <a:cubicBezTo>
                      <a:pt x="175" y="55"/>
                      <a:pt x="203" y="74"/>
                      <a:pt x="200" y="101"/>
                    </a:cubicBezTo>
                    <a:cubicBezTo>
                      <a:pt x="199" y="114"/>
                      <a:pt x="196" y="125"/>
                      <a:pt x="192" y="134"/>
                    </a:cubicBezTo>
                    <a:cubicBezTo>
                      <a:pt x="192" y="134"/>
                      <a:pt x="192" y="134"/>
                      <a:pt x="192" y="134"/>
                    </a:cubicBezTo>
                    <a:cubicBezTo>
                      <a:pt x="193" y="134"/>
                      <a:pt x="193" y="134"/>
                      <a:pt x="193" y="134"/>
                    </a:cubicBezTo>
                    <a:cubicBezTo>
                      <a:pt x="185" y="163"/>
                      <a:pt x="190" y="190"/>
                      <a:pt x="207" y="191"/>
                    </a:cubicBezTo>
                    <a:cubicBezTo>
                      <a:pt x="223" y="192"/>
                      <a:pt x="239" y="176"/>
                      <a:pt x="234" y="134"/>
                    </a:cubicBezTo>
                    <a:cubicBezTo>
                      <a:pt x="235" y="134"/>
                      <a:pt x="235" y="134"/>
                      <a:pt x="235" y="134"/>
                    </a:cubicBezTo>
                    <a:cubicBezTo>
                      <a:pt x="235" y="134"/>
                      <a:pt x="235" y="134"/>
                      <a:pt x="235" y="134"/>
                    </a:cubicBezTo>
                    <a:cubicBezTo>
                      <a:pt x="234" y="124"/>
                      <a:pt x="235" y="113"/>
                      <a:pt x="238" y="100"/>
                    </a:cubicBezTo>
                    <a:cubicBezTo>
                      <a:pt x="244" y="73"/>
                      <a:pt x="276" y="64"/>
                      <a:pt x="312" y="97"/>
                    </a:cubicBezTo>
                    <a:cubicBezTo>
                      <a:pt x="313" y="98"/>
                      <a:pt x="313" y="98"/>
                      <a:pt x="313" y="98"/>
                    </a:cubicBezTo>
                    <a:cubicBezTo>
                      <a:pt x="349" y="131"/>
                      <a:pt x="343" y="163"/>
                      <a:pt x="316" y="172"/>
                    </a:cubicBezTo>
                    <a:cubicBezTo>
                      <a:pt x="312" y="173"/>
                      <a:pt x="308" y="174"/>
                      <a:pt x="305" y="175"/>
                    </a:cubicBezTo>
                    <a:cubicBezTo>
                      <a:pt x="305" y="176"/>
                      <a:pt x="305" y="176"/>
                      <a:pt x="305" y="176"/>
                    </a:cubicBezTo>
                    <a:cubicBezTo>
                      <a:pt x="277" y="184"/>
                      <a:pt x="252" y="199"/>
                      <a:pt x="270" y="221"/>
                    </a:cubicBezTo>
                    <a:cubicBezTo>
                      <a:pt x="288" y="244"/>
                      <a:pt x="298" y="239"/>
                      <a:pt x="325" y="212"/>
                    </a:cubicBezTo>
                    <a:cubicBezTo>
                      <a:pt x="325" y="212"/>
                      <a:pt x="325" y="212"/>
                      <a:pt x="325" y="212"/>
                    </a:cubicBezTo>
                    <a:cubicBezTo>
                      <a:pt x="326" y="211"/>
                      <a:pt x="327" y="210"/>
                      <a:pt x="328" y="209"/>
                    </a:cubicBezTo>
                    <a:cubicBezTo>
                      <a:pt x="347" y="189"/>
                      <a:pt x="379" y="198"/>
                      <a:pt x="392" y="245"/>
                    </a:cubicBezTo>
                    <a:cubicBezTo>
                      <a:pt x="393" y="246"/>
                      <a:pt x="393" y="246"/>
                      <a:pt x="393" y="246"/>
                    </a:cubicBezTo>
                    <a:cubicBezTo>
                      <a:pt x="406" y="293"/>
                      <a:pt x="383" y="317"/>
                      <a:pt x="357" y="311"/>
                    </a:cubicBezTo>
                    <a:cubicBezTo>
                      <a:pt x="351" y="309"/>
                      <a:pt x="345" y="308"/>
                      <a:pt x="339" y="306"/>
                    </a:cubicBezTo>
                    <a:cubicBezTo>
                      <a:pt x="318" y="299"/>
                      <a:pt x="285" y="296"/>
                      <a:pt x="285" y="327"/>
                    </a:cubicBezTo>
                    <a:cubicBezTo>
                      <a:pt x="285" y="362"/>
                      <a:pt x="321" y="354"/>
                      <a:pt x="347" y="342"/>
                    </a:cubicBezTo>
                    <a:cubicBezTo>
                      <a:pt x="347" y="343"/>
                      <a:pt x="347" y="343"/>
                      <a:pt x="347" y="343"/>
                    </a:cubicBezTo>
                    <a:cubicBezTo>
                      <a:pt x="346" y="343"/>
                      <a:pt x="346" y="343"/>
                      <a:pt x="346" y="343"/>
                    </a:cubicBezTo>
                    <a:cubicBezTo>
                      <a:pt x="349" y="342"/>
                      <a:pt x="351" y="341"/>
                      <a:pt x="354" y="340"/>
                    </a:cubicBezTo>
                    <a:cubicBezTo>
                      <a:pt x="379" y="329"/>
                      <a:pt x="405" y="350"/>
                      <a:pt x="398" y="399"/>
                    </a:cubicBezTo>
                    <a:cubicBezTo>
                      <a:pt x="398" y="399"/>
                      <a:pt x="398" y="399"/>
                      <a:pt x="398" y="399"/>
                    </a:cubicBezTo>
                    <a:cubicBezTo>
                      <a:pt x="392" y="448"/>
                      <a:pt x="361" y="462"/>
                      <a:pt x="339" y="445"/>
                    </a:cubicBezTo>
                    <a:cubicBezTo>
                      <a:pt x="335" y="441"/>
                      <a:pt x="330" y="438"/>
                      <a:pt x="326" y="434"/>
                    </a:cubicBezTo>
                    <a:cubicBezTo>
                      <a:pt x="326" y="434"/>
                      <a:pt x="326" y="434"/>
                      <a:pt x="326" y="434"/>
                    </a:cubicBezTo>
                    <a:cubicBezTo>
                      <a:pt x="300" y="411"/>
                      <a:pt x="276" y="419"/>
                      <a:pt x="273" y="443"/>
                    </a:cubicBezTo>
                    <a:cubicBezTo>
                      <a:pt x="269" y="466"/>
                      <a:pt x="275" y="493"/>
                      <a:pt x="331" y="482"/>
                    </a:cubicBezTo>
                    <a:cubicBezTo>
                      <a:pt x="331" y="482"/>
                      <a:pt x="331" y="482"/>
                      <a:pt x="331" y="482"/>
                    </a:cubicBezTo>
                    <a:cubicBezTo>
                      <a:pt x="333" y="482"/>
                      <a:pt x="334" y="481"/>
                      <a:pt x="335" y="481"/>
                    </a:cubicBezTo>
                    <a:cubicBezTo>
                      <a:pt x="362" y="476"/>
                      <a:pt x="383" y="502"/>
                      <a:pt x="367" y="549"/>
                    </a:cubicBezTo>
                    <a:cubicBezTo>
                      <a:pt x="367" y="549"/>
                      <a:pt x="367" y="549"/>
                      <a:pt x="367" y="549"/>
                    </a:cubicBezTo>
                    <a:cubicBezTo>
                      <a:pt x="350" y="595"/>
                      <a:pt x="318" y="602"/>
                      <a:pt x="299" y="581"/>
                    </a:cubicBezTo>
                    <a:cubicBezTo>
                      <a:pt x="289" y="569"/>
                      <a:pt x="281" y="556"/>
                      <a:pt x="277" y="543"/>
                    </a:cubicBezTo>
                    <a:cubicBezTo>
                      <a:pt x="277" y="543"/>
                      <a:pt x="277" y="543"/>
                      <a:pt x="277" y="543"/>
                    </a:cubicBezTo>
                    <a:cubicBezTo>
                      <a:pt x="266" y="517"/>
                      <a:pt x="250" y="506"/>
                      <a:pt x="234" y="518"/>
                    </a:cubicBezTo>
                    <a:cubicBezTo>
                      <a:pt x="218" y="531"/>
                      <a:pt x="230" y="557"/>
                      <a:pt x="248" y="576"/>
                    </a:cubicBezTo>
                    <a:cubicBezTo>
                      <a:pt x="247" y="576"/>
                      <a:pt x="247" y="576"/>
                      <a:pt x="247" y="576"/>
                    </a:cubicBezTo>
                    <a:cubicBezTo>
                      <a:pt x="254" y="583"/>
                      <a:pt x="261" y="592"/>
                      <a:pt x="266" y="602"/>
                    </a:cubicBezTo>
                    <a:cubicBezTo>
                      <a:pt x="280" y="626"/>
                      <a:pt x="263" y="654"/>
                      <a:pt x="214" y="655"/>
                    </a:cubicBezTo>
                    <a:cubicBezTo>
                      <a:pt x="213" y="655"/>
                      <a:pt x="213" y="655"/>
                      <a:pt x="213" y="655"/>
                    </a:cubicBezTo>
                    <a:cubicBezTo>
                      <a:pt x="164" y="655"/>
                      <a:pt x="147" y="627"/>
                      <a:pt x="160" y="603"/>
                    </a:cubicBezTo>
                    <a:cubicBezTo>
                      <a:pt x="163" y="598"/>
                      <a:pt x="165" y="594"/>
                      <a:pt x="168" y="590"/>
                    </a:cubicBezTo>
                    <a:cubicBezTo>
                      <a:pt x="167" y="590"/>
                      <a:pt x="167" y="590"/>
                      <a:pt x="167" y="590"/>
                    </a:cubicBezTo>
                    <a:cubicBezTo>
                      <a:pt x="180" y="572"/>
                      <a:pt x="186" y="558"/>
                      <a:pt x="187" y="542"/>
                    </a:cubicBezTo>
                    <a:cubicBezTo>
                      <a:pt x="187" y="543"/>
                      <a:pt x="187" y="543"/>
                      <a:pt x="187" y="543"/>
                    </a:cubicBezTo>
                    <a:cubicBezTo>
                      <a:pt x="184" y="477"/>
                      <a:pt x="48" y="491"/>
                      <a:pt x="64" y="613"/>
                    </a:cubicBezTo>
                    <a:cubicBezTo>
                      <a:pt x="71" y="663"/>
                      <a:pt x="107" y="716"/>
                      <a:pt x="194" y="730"/>
                    </a:cubicBezTo>
                    <a:cubicBezTo>
                      <a:pt x="368" y="758"/>
                      <a:pt x="421" y="569"/>
                      <a:pt x="424" y="553"/>
                    </a:cubicBezTo>
                    <a:cubicBezTo>
                      <a:pt x="426" y="536"/>
                      <a:pt x="436" y="528"/>
                      <a:pt x="446" y="501"/>
                    </a:cubicBezTo>
                    <a:cubicBezTo>
                      <a:pt x="456" y="475"/>
                      <a:pt x="475" y="413"/>
                      <a:pt x="456" y="316"/>
                    </a:cubicBezTo>
                  </a:path>
                </a:pathLst>
              </a:custGeom>
              <a:solidFill>
                <a:srgbClr val="DCA1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3" name="Freeform 579">
                <a:extLst>
                  <a:ext uri="{FF2B5EF4-FFF2-40B4-BE49-F238E27FC236}">
                    <a16:creationId xmlns:a16="http://schemas.microsoft.com/office/drawing/2014/main" id="{4E02EEBD-0068-4F76-8661-517E9AB9D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1248"/>
                <a:ext cx="137" cy="199"/>
              </a:xfrm>
              <a:custGeom>
                <a:avLst/>
                <a:gdLst>
                  <a:gd name="T0" fmla="*/ 133 w 139"/>
                  <a:gd name="T1" fmla="*/ 195 h 201"/>
                  <a:gd name="T2" fmla="*/ 9 w 139"/>
                  <a:gd name="T3" fmla="*/ 80 h 201"/>
                  <a:gd name="T4" fmla="*/ 30 w 139"/>
                  <a:gd name="T5" fmla="*/ 0 h 201"/>
                  <a:gd name="T6" fmla="*/ 44 w 139"/>
                  <a:gd name="T7" fmla="*/ 142 h 201"/>
                  <a:gd name="T8" fmla="*/ 133 w 139"/>
                  <a:gd name="T9" fmla="*/ 195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201">
                    <a:moveTo>
                      <a:pt x="139" y="201"/>
                    </a:moveTo>
                    <a:cubicBezTo>
                      <a:pt x="52" y="187"/>
                      <a:pt x="16" y="134"/>
                      <a:pt x="9" y="83"/>
                    </a:cubicBezTo>
                    <a:cubicBezTo>
                      <a:pt x="4" y="45"/>
                      <a:pt x="14" y="18"/>
                      <a:pt x="30" y="0"/>
                    </a:cubicBezTo>
                    <a:cubicBezTo>
                      <a:pt x="16" y="34"/>
                      <a:pt x="0" y="85"/>
                      <a:pt x="47" y="145"/>
                    </a:cubicBezTo>
                    <a:cubicBezTo>
                      <a:pt x="89" y="196"/>
                      <a:pt x="139" y="201"/>
                      <a:pt x="139" y="201"/>
                    </a:cubicBezTo>
                  </a:path>
                </a:pathLst>
              </a:custGeom>
              <a:solidFill>
                <a:srgbClr val="CC75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4" name="Freeform 580">
                <a:extLst>
                  <a:ext uri="{FF2B5EF4-FFF2-40B4-BE49-F238E27FC236}">
                    <a16:creationId xmlns:a16="http://schemas.microsoft.com/office/drawing/2014/main" id="{D6ABC021-2B1A-42A6-9B74-88A58BAFE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738"/>
                <a:ext cx="189" cy="118"/>
              </a:xfrm>
              <a:custGeom>
                <a:avLst/>
                <a:gdLst>
                  <a:gd name="T0" fmla="*/ 183 w 192"/>
                  <a:gd name="T1" fmla="*/ 114 h 120"/>
                  <a:gd name="T2" fmla="*/ 0 w 192"/>
                  <a:gd name="T3" fmla="*/ 0 h 120"/>
                  <a:gd name="T4" fmla="*/ 183 w 192"/>
                  <a:gd name="T5" fmla="*/ 114 h 1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2" h="120">
                    <a:moveTo>
                      <a:pt x="192" y="120"/>
                    </a:moveTo>
                    <a:cubicBezTo>
                      <a:pt x="178" y="86"/>
                      <a:pt x="125" y="3"/>
                      <a:pt x="0" y="0"/>
                    </a:cubicBezTo>
                    <a:cubicBezTo>
                      <a:pt x="53" y="12"/>
                      <a:pt x="123" y="29"/>
                      <a:pt x="192" y="120"/>
                    </a:cubicBezTo>
                  </a:path>
                </a:pathLst>
              </a:custGeom>
              <a:solidFill>
                <a:srgbClr val="ED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5" name="Freeform 581">
                <a:extLst>
                  <a:ext uri="{FF2B5EF4-FFF2-40B4-BE49-F238E27FC236}">
                    <a16:creationId xmlns:a16="http://schemas.microsoft.com/office/drawing/2014/main" id="{D84DA3F2-279A-4F7B-AED9-9DC4608B6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927"/>
                <a:ext cx="62" cy="237"/>
              </a:xfrm>
              <a:custGeom>
                <a:avLst/>
                <a:gdLst>
                  <a:gd name="T0" fmla="*/ 0 w 62"/>
                  <a:gd name="T1" fmla="*/ 0 h 240"/>
                  <a:gd name="T2" fmla="*/ 50 w 62"/>
                  <a:gd name="T3" fmla="*/ 231 h 240"/>
                  <a:gd name="T4" fmla="*/ 0 w 62"/>
                  <a:gd name="T5" fmla="*/ 0 h 2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240">
                    <a:moveTo>
                      <a:pt x="0" y="0"/>
                    </a:moveTo>
                    <a:cubicBezTo>
                      <a:pt x="16" y="17"/>
                      <a:pt x="62" y="128"/>
                      <a:pt x="50" y="240"/>
                    </a:cubicBezTo>
                    <a:cubicBezTo>
                      <a:pt x="50" y="203"/>
                      <a:pt x="29" y="51"/>
                      <a:pt x="0" y="0"/>
                    </a:cubicBezTo>
                  </a:path>
                </a:pathLst>
              </a:custGeom>
              <a:solidFill>
                <a:srgbClr val="ED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6" name="Freeform 582">
                <a:extLst>
                  <a:ext uri="{FF2B5EF4-FFF2-40B4-BE49-F238E27FC236}">
                    <a16:creationId xmlns:a16="http://schemas.microsoft.com/office/drawing/2014/main" id="{94688AAA-BE3F-4324-9F00-0B60C3D42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1291"/>
                <a:ext cx="146" cy="155"/>
              </a:xfrm>
              <a:custGeom>
                <a:avLst/>
                <a:gdLst>
                  <a:gd name="T0" fmla="*/ 79 w 149"/>
                  <a:gd name="T1" fmla="*/ 93 h 157"/>
                  <a:gd name="T2" fmla="*/ 140 w 149"/>
                  <a:gd name="T3" fmla="*/ 0 h 157"/>
                  <a:gd name="T4" fmla="*/ 0 w 149"/>
                  <a:gd name="T5" fmla="*/ 151 h 157"/>
                  <a:gd name="T6" fmla="*/ 79 w 149"/>
                  <a:gd name="T7" fmla="*/ 93 h 1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9" h="157">
                    <a:moveTo>
                      <a:pt x="85" y="96"/>
                    </a:moveTo>
                    <a:cubicBezTo>
                      <a:pt x="117" y="67"/>
                      <a:pt x="139" y="33"/>
                      <a:pt x="149" y="0"/>
                    </a:cubicBezTo>
                    <a:cubicBezTo>
                      <a:pt x="145" y="29"/>
                      <a:pt x="99" y="130"/>
                      <a:pt x="0" y="157"/>
                    </a:cubicBezTo>
                    <a:cubicBezTo>
                      <a:pt x="38" y="141"/>
                      <a:pt x="62" y="119"/>
                      <a:pt x="85" y="96"/>
                    </a:cubicBezTo>
                  </a:path>
                </a:pathLst>
              </a:custGeom>
              <a:solidFill>
                <a:srgbClr val="ED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7" name="Freeform 583">
                <a:extLst>
                  <a:ext uri="{FF2B5EF4-FFF2-40B4-BE49-F238E27FC236}">
                    <a16:creationId xmlns:a16="http://schemas.microsoft.com/office/drawing/2014/main" id="{72E44725-A873-4318-88C7-13D6057FE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1228"/>
                <a:ext cx="69" cy="40"/>
              </a:xfrm>
              <a:custGeom>
                <a:avLst/>
                <a:gdLst>
                  <a:gd name="T0" fmla="*/ 67 w 70"/>
                  <a:gd name="T1" fmla="*/ 38 h 41"/>
                  <a:gd name="T2" fmla="*/ 0 w 70"/>
                  <a:gd name="T3" fmla="*/ 11 h 41"/>
                  <a:gd name="T4" fmla="*/ 67 w 70"/>
                  <a:gd name="T5" fmla="*/ 38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41">
                    <a:moveTo>
                      <a:pt x="70" y="41"/>
                    </a:moveTo>
                    <a:cubicBezTo>
                      <a:pt x="66" y="7"/>
                      <a:pt x="23" y="0"/>
                      <a:pt x="0" y="11"/>
                    </a:cubicBezTo>
                    <a:cubicBezTo>
                      <a:pt x="13" y="7"/>
                      <a:pt x="55" y="9"/>
                      <a:pt x="70" y="41"/>
                    </a:cubicBezTo>
                  </a:path>
                </a:pathLst>
              </a:custGeom>
              <a:solidFill>
                <a:srgbClr val="E2B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8" name="Freeform 584">
                <a:extLst>
                  <a:ext uri="{FF2B5EF4-FFF2-40B4-BE49-F238E27FC236}">
                    <a16:creationId xmlns:a16="http://schemas.microsoft.com/office/drawing/2014/main" id="{E68B1750-8361-4234-BF2B-F1F258D7D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916"/>
                <a:ext cx="66" cy="59"/>
              </a:xfrm>
              <a:custGeom>
                <a:avLst/>
                <a:gdLst>
                  <a:gd name="T0" fmla="*/ 0 w 67"/>
                  <a:gd name="T1" fmla="*/ 57 h 60"/>
                  <a:gd name="T2" fmla="*/ 61 w 67"/>
                  <a:gd name="T3" fmla="*/ 0 h 60"/>
                  <a:gd name="T4" fmla="*/ 0 w 67"/>
                  <a:gd name="T5" fmla="*/ 57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60">
                    <a:moveTo>
                      <a:pt x="0" y="60"/>
                    </a:moveTo>
                    <a:cubicBezTo>
                      <a:pt x="58" y="58"/>
                      <a:pt x="67" y="18"/>
                      <a:pt x="64" y="0"/>
                    </a:cubicBezTo>
                    <a:cubicBezTo>
                      <a:pt x="62" y="15"/>
                      <a:pt x="46" y="60"/>
                      <a:pt x="0" y="60"/>
                    </a:cubicBezTo>
                  </a:path>
                </a:pathLst>
              </a:custGeom>
              <a:solidFill>
                <a:srgbClr val="ED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9" name="Freeform 585">
                <a:extLst>
                  <a:ext uri="{FF2B5EF4-FFF2-40B4-BE49-F238E27FC236}">
                    <a16:creationId xmlns:a16="http://schemas.microsoft.com/office/drawing/2014/main" id="{141661A2-5F36-4751-BAEE-BADFF164D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732"/>
                <a:ext cx="122" cy="88"/>
              </a:xfrm>
              <a:custGeom>
                <a:avLst/>
                <a:gdLst>
                  <a:gd name="T0" fmla="*/ 0 w 123"/>
                  <a:gd name="T1" fmla="*/ 0 h 89"/>
                  <a:gd name="T2" fmla="*/ 120 w 123"/>
                  <a:gd name="T3" fmla="*/ 86 h 89"/>
                  <a:gd name="T4" fmla="*/ 0 w 123"/>
                  <a:gd name="T5" fmla="*/ 0 h 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89">
                    <a:moveTo>
                      <a:pt x="0" y="0"/>
                    </a:moveTo>
                    <a:cubicBezTo>
                      <a:pt x="30" y="5"/>
                      <a:pt x="99" y="42"/>
                      <a:pt x="123" y="89"/>
                    </a:cubicBezTo>
                    <a:cubicBezTo>
                      <a:pt x="111" y="71"/>
                      <a:pt x="56" y="20"/>
                      <a:pt x="0" y="0"/>
                    </a:cubicBezTo>
                  </a:path>
                </a:pathLst>
              </a:custGeom>
              <a:solidFill>
                <a:srgbClr val="974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0" name="Freeform 586">
                <a:extLst>
                  <a:ext uri="{FF2B5EF4-FFF2-40B4-BE49-F238E27FC236}">
                    <a16:creationId xmlns:a16="http://schemas.microsoft.com/office/drawing/2014/main" id="{DA2E577D-CD7F-46C2-8C75-5B16928B6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915"/>
                <a:ext cx="45" cy="141"/>
              </a:xfrm>
              <a:custGeom>
                <a:avLst/>
                <a:gdLst>
                  <a:gd name="T0" fmla="*/ 0 w 46"/>
                  <a:gd name="T1" fmla="*/ 0 h 143"/>
                  <a:gd name="T2" fmla="*/ 43 w 46"/>
                  <a:gd name="T3" fmla="*/ 137 h 1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143">
                    <a:moveTo>
                      <a:pt x="0" y="0"/>
                    </a:moveTo>
                    <a:cubicBezTo>
                      <a:pt x="8" y="16"/>
                      <a:pt x="35" y="68"/>
                      <a:pt x="46" y="143"/>
                    </a:cubicBezTo>
                  </a:path>
                </a:pathLst>
              </a:custGeom>
              <a:solidFill>
                <a:srgbClr val="974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1" name="Freeform 587">
                <a:extLst>
                  <a:ext uri="{FF2B5EF4-FFF2-40B4-BE49-F238E27FC236}">
                    <a16:creationId xmlns:a16="http://schemas.microsoft.com/office/drawing/2014/main" id="{3984C1F4-5C41-4C6C-BAD8-0EBF77734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969"/>
                <a:ext cx="63" cy="56"/>
              </a:xfrm>
              <a:custGeom>
                <a:avLst/>
                <a:gdLst>
                  <a:gd name="T0" fmla="*/ 55 w 64"/>
                  <a:gd name="T1" fmla="*/ 1 h 56"/>
                  <a:gd name="T2" fmla="*/ 20 w 64"/>
                  <a:gd name="T3" fmla="*/ 21 h 56"/>
                  <a:gd name="T4" fmla="*/ 3 w 64"/>
                  <a:gd name="T5" fmla="*/ 24 h 56"/>
                  <a:gd name="T6" fmla="*/ 7 w 64"/>
                  <a:gd name="T7" fmla="*/ 42 h 56"/>
                  <a:gd name="T8" fmla="*/ 57 w 64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56">
                    <a:moveTo>
                      <a:pt x="58" y="1"/>
                    </a:moveTo>
                    <a:cubicBezTo>
                      <a:pt x="52" y="12"/>
                      <a:pt x="32" y="19"/>
                      <a:pt x="20" y="21"/>
                    </a:cubicBezTo>
                    <a:cubicBezTo>
                      <a:pt x="17" y="22"/>
                      <a:pt x="5" y="22"/>
                      <a:pt x="3" y="24"/>
                    </a:cubicBezTo>
                    <a:cubicBezTo>
                      <a:pt x="0" y="28"/>
                      <a:pt x="5" y="39"/>
                      <a:pt x="7" y="42"/>
                    </a:cubicBezTo>
                    <a:cubicBezTo>
                      <a:pt x="16" y="56"/>
                      <a:pt x="64" y="12"/>
                      <a:pt x="60" y="0"/>
                    </a:cubicBezTo>
                  </a:path>
                </a:pathLst>
              </a:custGeom>
              <a:solidFill>
                <a:srgbClr val="74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2" name="Freeform 588">
                <a:extLst>
                  <a:ext uri="{FF2B5EF4-FFF2-40B4-BE49-F238E27FC236}">
                    <a16:creationId xmlns:a16="http://schemas.microsoft.com/office/drawing/2014/main" id="{DB98D7BD-9B24-43F1-8011-8552D77B9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182"/>
                <a:ext cx="54" cy="36"/>
              </a:xfrm>
              <a:custGeom>
                <a:avLst/>
                <a:gdLst>
                  <a:gd name="T0" fmla="*/ 52 w 55"/>
                  <a:gd name="T1" fmla="*/ 33 h 36"/>
                  <a:gd name="T2" fmla="*/ 17 w 55"/>
                  <a:gd name="T3" fmla="*/ 0 h 36"/>
                  <a:gd name="T4" fmla="*/ 1 w 55"/>
                  <a:gd name="T5" fmla="*/ 34 h 36"/>
                  <a:gd name="T6" fmla="*/ 30 w 55"/>
                  <a:gd name="T7" fmla="*/ 27 h 36"/>
                  <a:gd name="T8" fmla="*/ 52 w 55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36">
                    <a:moveTo>
                      <a:pt x="55" y="33"/>
                    </a:moveTo>
                    <a:cubicBezTo>
                      <a:pt x="54" y="19"/>
                      <a:pt x="32" y="0"/>
                      <a:pt x="17" y="0"/>
                    </a:cubicBezTo>
                    <a:cubicBezTo>
                      <a:pt x="1" y="0"/>
                      <a:pt x="0" y="24"/>
                      <a:pt x="1" y="34"/>
                    </a:cubicBezTo>
                    <a:cubicBezTo>
                      <a:pt x="9" y="35"/>
                      <a:pt x="23" y="26"/>
                      <a:pt x="33" y="27"/>
                    </a:cubicBezTo>
                    <a:cubicBezTo>
                      <a:pt x="41" y="28"/>
                      <a:pt x="49" y="30"/>
                      <a:pt x="55" y="36"/>
                    </a:cubicBezTo>
                  </a:path>
                </a:pathLst>
              </a:custGeom>
              <a:solidFill>
                <a:srgbClr val="74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3" name="Freeform 589">
                <a:extLst>
                  <a:ext uri="{FF2B5EF4-FFF2-40B4-BE49-F238E27FC236}">
                    <a16:creationId xmlns:a16="http://schemas.microsoft.com/office/drawing/2014/main" id="{07045543-E7F7-4082-A540-48282E698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790"/>
                <a:ext cx="70" cy="183"/>
              </a:xfrm>
              <a:custGeom>
                <a:avLst/>
                <a:gdLst>
                  <a:gd name="T0" fmla="*/ 60 w 71"/>
                  <a:gd name="T1" fmla="*/ 0 h 186"/>
                  <a:gd name="T2" fmla="*/ 68 w 71"/>
                  <a:gd name="T3" fmla="*/ 177 h 186"/>
                  <a:gd name="T4" fmla="*/ 60 w 71"/>
                  <a:gd name="T5" fmla="*/ 0 h 1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186">
                    <a:moveTo>
                      <a:pt x="63" y="0"/>
                    </a:moveTo>
                    <a:cubicBezTo>
                      <a:pt x="38" y="23"/>
                      <a:pt x="0" y="153"/>
                      <a:pt x="71" y="186"/>
                    </a:cubicBezTo>
                    <a:cubicBezTo>
                      <a:pt x="56" y="175"/>
                      <a:pt x="10" y="125"/>
                      <a:pt x="63" y="0"/>
                    </a:cubicBezTo>
                  </a:path>
                </a:pathLst>
              </a:custGeom>
              <a:solidFill>
                <a:srgbClr val="CC75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4" name="Freeform 590">
                <a:extLst>
                  <a:ext uri="{FF2B5EF4-FFF2-40B4-BE49-F238E27FC236}">
                    <a16:creationId xmlns:a16="http://schemas.microsoft.com/office/drawing/2014/main" id="{78B8A049-FAF5-4DC3-9AD5-5E46BADD1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1036"/>
                <a:ext cx="15" cy="40"/>
              </a:xfrm>
              <a:custGeom>
                <a:avLst/>
                <a:gdLst>
                  <a:gd name="T0" fmla="*/ 11 w 15"/>
                  <a:gd name="T1" fmla="*/ 0 h 41"/>
                  <a:gd name="T2" fmla="*/ 15 w 15"/>
                  <a:gd name="T3" fmla="*/ 38 h 41"/>
                  <a:gd name="T4" fmla="*/ 11 w 15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41">
                    <a:moveTo>
                      <a:pt x="11" y="0"/>
                    </a:moveTo>
                    <a:cubicBezTo>
                      <a:pt x="7" y="7"/>
                      <a:pt x="3" y="28"/>
                      <a:pt x="15" y="41"/>
                    </a:cubicBezTo>
                    <a:cubicBezTo>
                      <a:pt x="8" y="34"/>
                      <a:pt x="0" y="2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5" name="Freeform 591">
                <a:extLst>
                  <a:ext uri="{FF2B5EF4-FFF2-40B4-BE49-F238E27FC236}">
                    <a16:creationId xmlns:a16="http://schemas.microsoft.com/office/drawing/2014/main" id="{290BF497-259D-458F-AC95-60F6BF2BD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1145"/>
                <a:ext cx="14" cy="51"/>
              </a:xfrm>
              <a:custGeom>
                <a:avLst/>
                <a:gdLst>
                  <a:gd name="T0" fmla="*/ 12 w 15"/>
                  <a:gd name="T1" fmla="*/ 0 h 52"/>
                  <a:gd name="T2" fmla="*/ 8 w 15"/>
                  <a:gd name="T3" fmla="*/ 49 h 52"/>
                  <a:gd name="T4" fmla="*/ 12 w 15"/>
                  <a:gd name="T5" fmla="*/ 0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52">
                    <a:moveTo>
                      <a:pt x="15" y="0"/>
                    </a:moveTo>
                    <a:cubicBezTo>
                      <a:pt x="10" y="5"/>
                      <a:pt x="1" y="29"/>
                      <a:pt x="11" y="52"/>
                    </a:cubicBezTo>
                    <a:cubicBezTo>
                      <a:pt x="3" y="38"/>
                      <a:pt x="0" y="18"/>
                      <a:pt x="1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6" name="Freeform 592">
                <a:extLst>
                  <a:ext uri="{FF2B5EF4-FFF2-40B4-BE49-F238E27FC236}">
                    <a16:creationId xmlns:a16="http://schemas.microsoft.com/office/drawing/2014/main" id="{368CDCB2-F850-4F77-BDB6-AB53025FE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1223"/>
                <a:ext cx="26" cy="22"/>
              </a:xfrm>
              <a:custGeom>
                <a:avLst/>
                <a:gdLst>
                  <a:gd name="T0" fmla="*/ 26 w 26"/>
                  <a:gd name="T1" fmla="*/ 0 h 22"/>
                  <a:gd name="T2" fmla="*/ 0 w 26"/>
                  <a:gd name="T3" fmla="*/ 22 h 22"/>
                  <a:gd name="T4" fmla="*/ 26 w 26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26" y="0"/>
                    </a:moveTo>
                    <a:cubicBezTo>
                      <a:pt x="18" y="1"/>
                      <a:pt x="3" y="8"/>
                      <a:pt x="0" y="22"/>
                    </a:cubicBezTo>
                    <a:cubicBezTo>
                      <a:pt x="3" y="13"/>
                      <a:pt x="6" y="0"/>
                      <a:pt x="2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7" name="Freeform 593">
                <a:extLst>
                  <a:ext uri="{FF2B5EF4-FFF2-40B4-BE49-F238E27FC236}">
                    <a16:creationId xmlns:a16="http://schemas.microsoft.com/office/drawing/2014/main" id="{4AC79145-5906-459D-8791-4DA116863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934"/>
                <a:ext cx="22" cy="35"/>
              </a:xfrm>
              <a:custGeom>
                <a:avLst/>
                <a:gdLst>
                  <a:gd name="T0" fmla="*/ 20 w 23"/>
                  <a:gd name="T1" fmla="*/ 33 h 36"/>
                  <a:gd name="T2" fmla="*/ 1 w 23"/>
                  <a:gd name="T3" fmla="*/ 0 h 36"/>
                  <a:gd name="T4" fmla="*/ 20 w 23"/>
                  <a:gd name="T5" fmla="*/ 3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36">
                    <a:moveTo>
                      <a:pt x="23" y="36"/>
                    </a:moveTo>
                    <a:cubicBezTo>
                      <a:pt x="10" y="26"/>
                      <a:pt x="0" y="9"/>
                      <a:pt x="1" y="0"/>
                    </a:cubicBezTo>
                    <a:cubicBezTo>
                      <a:pt x="0" y="10"/>
                      <a:pt x="4" y="28"/>
                      <a:pt x="23" y="3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8" name="Freeform 594">
                <a:extLst>
                  <a:ext uri="{FF2B5EF4-FFF2-40B4-BE49-F238E27FC236}">
                    <a16:creationId xmlns:a16="http://schemas.microsoft.com/office/drawing/2014/main" id="{CB36F3F1-BC3C-443C-8E58-01CE1F354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921"/>
                <a:ext cx="37" cy="21"/>
              </a:xfrm>
              <a:custGeom>
                <a:avLst/>
                <a:gdLst>
                  <a:gd name="T0" fmla="*/ 0 w 38"/>
                  <a:gd name="T1" fmla="*/ 0 h 21"/>
                  <a:gd name="T2" fmla="*/ 35 w 38"/>
                  <a:gd name="T3" fmla="*/ 6 h 21"/>
                  <a:gd name="T4" fmla="*/ 0 w 38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21">
                    <a:moveTo>
                      <a:pt x="0" y="0"/>
                    </a:moveTo>
                    <a:cubicBezTo>
                      <a:pt x="14" y="16"/>
                      <a:pt x="32" y="12"/>
                      <a:pt x="38" y="6"/>
                    </a:cubicBezTo>
                    <a:cubicBezTo>
                      <a:pt x="31" y="13"/>
                      <a:pt x="14" y="2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9" name="Freeform 595">
                <a:extLst>
                  <a:ext uri="{FF2B5EF4-FFF2-40B4-BE49-F238E27FC236}">
                    <a16:creationId xmlns:a16="http://schemas.microsoft.com/office/drawing/2014/main" id="{B6FD37E3-9771-488E-8324-51B8A9EA4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730"/>
                <a:ext cx="468" cy="747"/>
              </a:xfrm>
              <a:custGeom>
                <a:avLst/>
                <a:gdLst>
                  <a:gd name="T0" fmla="*/ 162 w 475"/>
                  <a:gd name="T1" fmla="*/ 565 h 758"/>
                  <a:gd name="T2" fmla="*/ 161 w 475"/>
                  <a:gd name="T3" fmla="*/ 565 h 758"/>
                  <a:gd name="T4" fmla="*/ 178 w 475"/>
                  <a:gd name="T5" fmla="*/ 518 h 758"/>
                  <a:gd name="T6" fmla="*/ 178 w 475"/>
                  <a:gd name="T7" fmla="*/ 519 h 758"/>
                  <a:gd name="T8" fmla="*/ 61 w 475"/>
                  <a:gd name="T9" fmla="*/ 586 h 758"/>
                  <a:gd name="T10" fmla="*/ 185 w 475"/>
                  <a:gd name="T11" fmla="*/ 699 h 758"/>
                  <a:gd name="T12" fmla="*/ 406 w 475"/>
                  <a:gd name="T13" fmla="*/ 529 h 758"/>
                  <a:gd name="T14" fmla="*/ 427 w 475"/>
                  <a:gd name="T15" fmla="*/ 480 h 758"/>
                  <a:gd name="T16" fmla="*/ 435 w 475"/>
                  <a:gd name="T17" fmla="*/ 302 h 758"/>
                  <a:gd name="T18" fmla="*/ 377 w 475"/>
                  <a:gd name="T19" fmla="*/ 167 h 758"/>
                  <a:gd name="T20" fmla="*/ 341 w 475"/>
                  <a:gd name="T21" fmla="*/ 81 h 758"/>
                  <a:gd name="T22" fmla="*/ 152 w 475"/>
                  <a:gd name="T23" fmla="*/ 1 h 758"/>
                  <a:gd name="T24" fmla="*/ 7 w 475"/>
                  <a:gd name="T25" fmla="*/ 146 h 758"/>
                  <a:gd name="T26" fmla="*/ 86 w 475"/>
                  <a:gd name="T27" fmla="*/ 244 h 758"/>
                  <a:gd name="T28" fmla="*/ 139 w 475"/>
                  <a:gd name="T29" fmla="*/ 172 h 758"/>
                  <a:gd name="T30" fmla="*/ 121 w 475"/>
                  <a:gd name="T31" fmla="*/ 153 h 7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75" h="758">
                    <a:moveTo>
                      <a:pt x="168" y="590"/>
                    </a:moveTo>
                    <a:cubicBezTo>
                      <a:pt x="167" y="590"/>
                      <a:pt x="167" y="590"/>
                      <a:pt x="167" y="590"/>
                    </a:cubicBezTo>
                    <a:cubicBezTo>
                      <a:pt x="180" y="572"/>
                      <a:pt x="186" y="558"/>
                      <a:pt x="187" y="542"/>
                    </a:cubicBezTo>
                    <a:cubicBezTo>
                      <a:pt x="187" y="543"/>
                      <a:pt x="187" y="543"/>
                      <a:pt x="187" y="543"/>
                    </a:cubicBezTo>
                    <a:cubicBezTo>
                      <a:pt x="184" y="477"/>
                      <a:pt x="48" y="491"/>
                      <a:pt x="64" y="613"/>
                    </a:cubicBezTo>
                    <a:cubicBezTo>
                      <a:pt x="71" y="663"/>
                      <a:pt x="107" y="716"/>
                      <a:pt x="194" y="730"/>
                    </a:cubicBezTo>
                    <a:cubicBezTo>
                      <a:pt x="368" y="758"/>
                      <a:pt x="421" y="569"/>
                      <a:pt x="424" y="553"/>
                    </a:cubicBezTo>
                    <a:cubicBezTo>
                      <a:pt x="426" y="536"/>
                      <a:pt x="436" y="528"/>
                      <a:pt x="446" y="501"/>
                    </a:cubicBezTo>
                    <a:cubicBezTo>
                      <a:pt x="456" y="475"/>
                      <a:pt x="475" y="413"/>
                      <a:pt x="456" y="316"/>
                    </a:cubicBezTo>
                    <a:cubicBezTo>
                      <a:pt x="436" y="219"/>
                      <a:pt x="408" y="191"/>
                      <a:pt x="395" y="174"/>
                    </a:cubicBezTo>
                    <a:cubicBezTo>
                      <a:pt x="381" y="158"/>
                      <a:pt x="401" y="148"/>
                      <a:pt x="356" y="84"/>
                    </a:cubicBezTo>
                    <a:cubicBezTo>
                      <a:pt x="310" y="21"/>
                      <a:pt x="237" y="0"/>
                      <a:pt x="158" y="1"/>
                    </a:cubicBezTo>
                    <a:cubicBezTo>
                      <a:pt x="92" y="2"/>
                      <a:pt x="14" y="51"/>
                      <a:pt x="7" y="152"/>
                    </a:cubicBezTo>
                    <a:cubicBezTo>
                      <a:pt x="0" y="253"/>
                      <a:pt x="65" y="258"/>
                      <a:pt x="89" y="256"/>
                    </a:cubicBezTo>
                    <a:cubicBezTo>
                      <a:pt x="112" y="255"/>
                      <a:pt x="162" y="236"/>
                      <a:pt x="145" y="181"/>
                    </a:cubicBezTo>
                    <a:cubicBezTo>
                      <a:pt x="140" y="173"/>
                      <a:pt x="134" y="165"/>
                      <a:pt x="127" y="159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0" name="Freeform 596">
                <a:extLst>
                  <a:ext uri="{FF2B5EF4-FFF2-40B4-BE49-F238E27FC236}">
                    <a16:creationId xmlns:a16="http://schemas.microsoft.com/office/drawing/2014/main" id="{170B1509-7544-4969-A85F-BDF9A8DBC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872"/>
                <a:ext cx="24" cy="16"/>
              </a:xfrm>
              <a:custGeom>
                <a:avLst/>
                <a:gdLst>
                  <a:gd name="T0" fmla="*/ 22 w 25"/>
                  <a:gd name="T1" fmla="*/ 14 h 16"/>
                  <a:gd name="T2" fmla="*/ 21 w 25"/>
                  <a:gd name="T3" fmla="*/ 16 h 16"/>
                  <a:gd name="T4" fmla="*/ 0 w 25"/>
                  <a:gd name="T5" fmla="*/ 0 h 16"/>
                  <a:gd name="T6" fmla="*/ 22 w 25"/>
                  <a:gd name="T7" fmla="*/ 14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6">
                    <a:moveTo>
                      <a:pt x="25" y="14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16" y="12"/>
                      <a:pt x="9" y="7"/>
                      <a:pt x="0" y="0"/>
                    </a:cubicBezTo>
                    <a:cubicBezTo>
                      <a:pt x="9" y="7"/>
                      <a:pt x="17" y="11"/>
                      <a:pt x="25" y="14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1" name="Freeform 597">
                <a:extLst>
                  <a:ext uri="{FF2B5EF4-FFF2-40B4-BE49-F238E27FC236}">
                    <a16:creationId xmlns:a16="http://schemas.microsoft.com/office/drawing/2014/main" id="{6B1EE8AF-D983-4E42-BEFB-57F4B4DB7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1312"/>
                <a:ext cx="9" cy="12"/>
              </a:xfrm>
              <a:custGeom>
                <a:avLst/>
                <a:gdLst>
                  <a:gd name="T0" fmla="*/ 9 w 9"/>
                  <a:gd name="T1" fmla="*/ 1 h 12"/>
                  <a:gd name="T2" fmla="*/ 0 w 9"/>
                  <a:gd name="T3" fmla="*/ 12 h 12"/>
                  <a:gd name="T4" fmla="*/ 7 w 9"/>
                  <a:gd name="T5" fmla="*/ 0 h 12"/>
                  <a:gd name="T6" fmla="*/ 9 w 9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9" y="1"/>
                    </a:moveTo>
                    <a:lnTo>
                      <a:pt x="0" y="12"/>
                    </a:lnTo>
                    <a:lnTo>
                      <a:pt x="7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2" name="Freeform 598">
                <a:extLst>
                  <a:ext uri="{FF2B5EF4-FFF2-40B4-BE49-F238E27FC236}">
                    <a16:creationId xmlns:a16="http://schemas.microsoft.com/office/drawing/2014/main" id="{44FE859B-DE28-4BB8-8119-560A4C52C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1135"/>
                <a:ext cx="65" cy="81"/>
              </a:xfrm>
              <a:custGeom>
                <a:avLst/>
                <a:gdLst>
                  <a:gd name="T0" fmla="*/ 54 w 66"/>
                  <a:gd name="T1" fmla="*/ 23 h 82"/>
                  <a:gd name="T2" fmla="*/ 54 w 66"/>
                  <a:gd name="T3" fmla="*/ 23 h 82"/>
                  <a:gd name="T4" fmla="*/ 4 w 66"/>
                  <a:gd name="T5" fmla="*/ 32 h 82"/>
                  <a:gd name="T6" fmla="*/ 59 w 66"/>
                  <a:gd name="T7" fmla="*/ 68 h 82"/>
                  <a:gd name="T8" fmla="*/ 59 w 66"/>
                  <a:gd name="T9" fmla="*/ 68 h 82"/>
                  <a:gd name="T10" fmla="*/ 63 w 66"/>
                  <a:gd name="T11" fmla="*/ 67 h 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82">
                    <a:moveTo>
                      <a:pt x="57" y="23"/>
                    </a:moveTo>
                    <a:cubicBezTo>
                      <a:pt x="57" y="23"/>
                      <a:pt x="57" y="23"/>
                      <a:pt x="57" y="23"/>
                    </a:cubicBezTo>
                    <a:cubicBezTo>
                      <a:pt x="31" y="0"/>
                      <a:pt x="7" y="8"/>
                      <a:pt x="4" y="32"/>
                    </a:cubicBezTo>
                    <a:cubicBezTo>
                      <a:pt x="0" y="55"/>
                      <a:pt x="6" y="82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4" y="71"/>
                      <a:pt x="65" y="70"/>
                      <a:pt x="66" y="7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3" name="Freeform 599">
                <a:extLst>
                  <a:ext uri="{FF2B5EF4-FFF2-40B4-BE49-F238E27FC236}">
                    <a16:creationId xmlns:a16="http://schemas.microsoft.com/office/drawing/2014/main" id="{8CC0BB5C-9AB5-465E-87AA-AE856E370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1157"/>
                <a:ext cx="12" cy="12"/>
              </a:xfrm>
              <a:custGeom>
                <a:avLst/>
                <a:gdLst>
                  <a:gd name="T0" fmla="*/ 10 w 13"/>
                  <a:gd name="T1" fmla="*/ 12 h 12"/>
                  <a:gd name="T2" fmla="*/ 10 w 13"/>
                  <a:gd name="T3" fmla="*/ 12 h 12"/>
                  <a:gd name="T4" fmla="*/ 0 w 13"/>
                  <a:gd name="T5" fmla="*/ 2 h 12"/>
                  <a:gd name="T6" fmla="*/ 1 w 13"/>
                  <a:gd name="T7" fmla="*/ 0 h 12"/>
                  <a:gd name="T8" fmla="*/ 10 w 13"/>
                  <a:gd name="T9" fmla="*/ 1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8" y="8"/>
                      <a:pt x="4" y="5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4"/>
                      <a:pt x="9" y="8"/>
                      <a:pt x="13" y="12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4" name="Freeform 600">
                <a:extLst>
                  <a:ext uri="{FF2B5EF4-FFF2-40B4-BE49-F238E27FC236}">
                    <a16:creationId xmlns:a16="http://schemas.microsoft.com/office/drawing/2014/main" id="{37C0BF04-1DCB-45EB-83BA-46AEC9587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1203"/>
                <a:ext cx="15" cy="2"/>
              </a:xfrm>
              <a:custGeom>
                <a:avLst/>
                <a:gdLst>
                  <a:gd name="T0" fmla="*/ 15 w 15"/>
                  <a:gd name="T1" fmla="*/ 2 h 2"/>
                  <a:gd name="T2" fmla="*/ 15 w 15"/>
                  <a:gd name="T3" fmla="*/ 2 h 2"/>
                  <a:gd name="T4" fmla="*/ 0 w 15"/>
                  <a:gd name="T5" fmla="*/ 2 h 2"/>
                  <a:gd name="T6" fmla="*/ 0 w 15"/>
                  <a:gd name="T7" fmla="*/ 0 h 2"/>
                  <a:gd name="T8" fmla="*/ 15 w 15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2" y="0"/>
                      <a:pt x="5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12" y="0"/>
                      <a:pt x="15" y="2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5" name="Freeform 601">
                <a:extLst>
                  <a:ext uri="{FF2B5EF4-FFF2-40B4-BE49-F238E27FC236}">
                    <a16:creationId xmlns:a16="http://schemas.microsoft.com/office/drawing/2014/main" id="{4B24DE2C-437B-476C-A10E-F09777632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1022"/>
                <a:ext cx="71" cy="65"/>
              </a:xfrm>
              <a:custGeom>
                <a:avLst/>
                <a:gdLst>
                  <a:gd name="T0" fmla="*/ 69 w 72"/>
                  <a:gd name="T1" fmla="*/ 15 h 66"/>
                  <a:gd name="T2" fmla="*/ 51 w 72"/>
                  <a:gd name="T3" fmla="*/ 10 h 66"/>
                  <a:gd name="T4" fmla="*/ 0 w 72"/>
                  <a:gd name="T5" fmla="*/ 31 h 66"/>
                  <a:gd name="T6" fmla="*/ 59 w 72"/>
                  <a:gd name="T7" fmla="*/ 43 h 66"/>
                  <a:gd name="T8" fmla="*/ 59 w 72"/>
                  <a:gd name="T9" fmla="*/ 44 h 66"/>
                  <a:gd name="T10" fmla="*/ 58 w 72"/>
                  <a:gd name="T11" fmla="*/ 44 h 66"/>
                  <a:gd name="T12" fmla="*/ 66 w 72"/>
                  <a:gd name="T13" fmla="*/ 41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66">
                    <a:moveTo>
                      <a:pt x="72" y="15"/>
                    </a:moveTo>
                    <a:cubicBezTo>
                      <a:pt x="66" y="13"/>
                      <a:pt x="60" y="12"/>
                      <a:pt x="54" y="10"/>
                    </a:cubicBezTo>
                    <a:cubicBezTo>
                      <a:pt x="33" y="3"/>
                      <a:pt x="0" y="0"/>
                      <a:pt x="0" y="31"/>
                    </a:cubicBezTo>
                    <a:cubicBezTo>
                      <a:pt x="0" y="66"/>
                      <a:pt x="36" y="58"/>
                      <a:pt x="62" y="46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6"/>
                      <a:pt x="66" y="45"/>
                      <a:pt x="69" y="44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6" name="Freeform 602">
                <a:extLst>
                  <a:ext uri="{FF2B5EF4-FFF2-40B4-BE49-F238E27FC236}">
                    <a16:creationId xmlns:a16="http://schemas.microsoft.com/office/drawing/2014/main" id="{2549D7C4-DAE3-4DA9-9A49-1EE12E2B1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862"/>
                <a:ext cx="53" cy="57"/>
              </a:xfrm>
              <a:custGeom>
                <a:avLst/>
                <a:gdLst>
                  <a:gd name="T0" fmla="*/ 7 w 54"/>
                  <a:gd name="T1" fmla="*/ 0 h 58"/>
                  <a:gd name="T2" fmla="*/ 7 w 54"/>
                  <a:gd name="T3" fmla="*/ 0 h 58"/>
                  <a:gd name="T4" fmla="*/ 8 w 54"/>
                  <a:gd name="T5" fmla="*/ 0 h 58"/>
                  <a:gd name="T6" fmla="*/ 22 w 54"/>
                  <a:gd name="T7" fmla="*/ 54 h 58"/>
                  <a:gd name="T8" fmla="*/ 46 w 54"/>
                  <a:gd name="T9" fmla="*/ 0 h 58"/>
                  <a:gd name="T10" fmla="*/ 47 w 54"/>
                  <a:gd name="T11" fmla="*/ 0 h 58"/>
                  <a:gd name="T12" fmla="*/ 47 w 54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9"/>
                      <a:pt x="5" y="56"/>
                      <a:pt x="22" y="57"/>
                    </a:cubicBezTo>
                    <a:cubicBezTo>
                      <a:pt x="38" y="58"/>
                      <a:pt x="54" y="42"/>
                      <a:pt x="49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7" name="Freeform 603">
                <a:extLst>
                  <a:ext uri="{FF2B5EF4-FFF2-40B4-BE49-F238E27FC236}">
                    <a16:creationId xmlns:a16="http://schemas.microsoft.com/office/drawing/2014/main" id="{A9E30734-B051-4DAF-BFED-D8208D9CD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829"/>
                <a:ext cx="5" cy="33"/>
              </a:xfrm>
              <a:custGeom>
                <a:avLst/>
                <a:gdLst>
                  <a:gd name="T0" fmla="*/ 5 w 5"/>
                  <a:gd name="T1" fmla="*/ 0 h 34"/>
                  <a:gd name="T2" fmla="*/ 2 w 5"/>
                  <a:gd name="T3" fmla="*/ 31 h 34"/>
                  <a:gd name="T4" fmla="*/ 1 w 5"/>
                  <a:gd name="T5" fmla="*/ 31 h 34"/>
                  <a:gd name="T6" fmla="*/ 5 w 5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4">
                    <a:moveTo>
                      <a:pt x="5" y="0"/>
                    </a:moveTo>
                    <a:cubicBezTo>
                      <a:pt x="2" y="13"/>
                      <a:pt x="2" y="25"/>
                      <a:pt x="2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0" y="25"/>
                      <a:pt x="2" y="14"/>
                      <a:pt x="5" y="0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8" name="Freeform 604">
                <a:extLst>
                  <a:ext uri="{FF2B5EF4-FFF2-40B4-BE49-F238E27FC236}">
                    <a16:creationId xmlns:a16="http://schemas.microsoft.com/office/drawing/2014/main" id="{30518C1F-CB5E-4E8D-9DD2-E28EDF295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829"/>
                <a:ext cx="9" cy="34"/>
              </a:xfrm>
              <a:custGeom>
                <a:avLst/>
                <a:gdLst>
                  <a:gd name="T0" fmla="*/ 9 w 9"/>
                  <a:gd name="T1" fmla="*/ 0 h 34"/>
                  <a:gd name="T2" fmla="*/ 2 w 9"/>
                  <a:gd name="T3" fmla="*/ 34 h 34"/>
                  <a:gd name="T4" fmla="*/ 0 w 9"/>
                  <a:gd name="T5" fmla="*/ 33 h 34"/>
                  <a:gd name="T6" fmla="*/ 9 w 9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34">
                    <a:moveTo>
                      <a:pt x="9" y="0"/>
                    </a:moveTo>
                    <a:cubicBezTo>
                      <a:pt x="8" y="14"/>
                      <a:pt x="6" y="25"/>
                      <a:pt x="2" y="3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24"/>
                      <a:pt x="8" y="14"/>
                      <a:pt x="9" y="0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9" name="Freeform 605">
                <a:extLst>
                  <a:ext uri="{FF2B5EF4-FFF2-40B4-BE49-F238E27FC236}">
                    <a16:creationId xmlns:a16="http://schemas.microsoft.com/office/drawing/2014/main" id="{B9240C00-F0B9-46E4-965E-FCA156512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718"/>
                <a:ext cx="438" cy="750"/>
              </a:xfrm>
              <a:custGeom>
                <a:avLst/>
                <a:gdLst>
                  <a:gd name="T0" fmla="*/ 407 w 444"/>
                  <a:gd name="T1" fmla="*/ 305 h 761"/>
                  <a:gd name="T2" fmla="*/ 378 w 444"/>
                  <a:gd name="T3" fmla="*/ 212 h 761"/>
                  <a:gd name="T4" fmla="*/ 335 w 444"/>
                  <a:gd name="T5" fmla="*/ 125 h 761"/>
                  <a:gd name="T6" fmla="*/ 313 w 444"/>
                  <a:gd name="T7" fmla="*/ 85 h 761"/>
                  <a:gd name="T8" fmla="*/ 122 w 444"/>
                  <a:gd name="T9" fmla="*/ 2 h 761"/>
                  <a:gd name="T10" fmla="*/ 0 w 444"/>
                  <a:gd name="T11" fmla="*/ 45 h 761"/>
                  <a:gd name="T12" fmla="*/ 91 w 444"/>
                  <a:gd name="T13" fmla="*/ 13 h 761"/>
                  <a:gd name="T14" fmla="*/ 280 w 444"/>
                  <a:gd name="T15" fmla="*/ 93 h 761"/>
                  <a:gd name="T16" fmla="*/ 319 w 444"/>
                  <a:gd name="T17" fmla="*/ 177 h 761"/>
                  <a:gd name="T18" fmla="*/ 377 w 444"/>
                  <a:gd name="T19" fmla="*/ 313 h 761"/>
                  <a:gd name="T20" fmla="*/ 367 w 444"/>
                  <a:gd name="T21" fmla="*/ 492 h 761"/>
                  <a:gd name="T22" fmla="*/ 345 w 444"/>
                  <a:gd name="T23" fmla="*/ 541 h 761"/>
                  <a:gd name="T24" fmla="*/ 150 w 444"/>
                  <a:gd name="T25" fmla="*/ 713 h 761"/>
                  <a:gd name="T26" fmla="*/ 372 w 444"/>
                  <a:gd name="T27" fmla="*/ 555 h 761"/>
                  <a:gd name="T28" fmla="*/ 398 w 444"/>
                  <a:gd name="T29" fmla="*/ 484 h 761"/>
                  <a:gd name="T30" fmla="*/ 407 w 444"/>
                  <a:gd name="T31" fmla="*/ 305 h 7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4" h="761">
                    <a:moveTo>
                      <a:pt x="425" y="319"/>
                    </a:moveTo>
                    <a:cubicBezTo>
                      <a:pt x="415" y="273"/>
                      <a:pt x="404" y="242"/>
                      <a:pt x="393" y="221"/>
                    </a:cubicBezTo>
                    <a:cubicBezTo>
                      <a:pt x="382" y="198"/>
                      <a:pt x="362" y="158"/>
                      <a:pt x="350" y="131"/>
                    </a:cubicBezTo>
                    <a:cubicBezTo>
                      <a:pt x="346" y="120"/>
                      <a:pt x="338" y="106"/>
                      <a:pt x="325" y="88"/>
                    </a:cubicBezTo>
                    <a:cubicBezTo>
                      <a:pt x="279" y="24"/>
                      <a:pt x="207" y="0"/>
                      <a:pt x="128" y="2"/>
                    </a:cubicBezTo>
                    <a:cubicBezTo>
                      <a:pt x="88" y="3"/>
                      <a:pt x="32" y="14"/>
                      <a:pt x="0" y="48"/>
                    </a:cubicBezTo>
                    <a:cubicBezTo>
                      <a:pt x="28" y="25"/>
                      <a:pt x="62" y="14"/>
                      <a:pt x="94" y="13"/>
                    </a:cubicBezTo>
                    <a:cubicBezTo>
                      <a:pt x="173" y="12"/>
                      <a:pt x="246" y="33"/>
                      <a:pt x="292" y="96"/>
                    </a:cubicBezTo>
                    <a:cubicBezTo>
                      <a:pt x="337" y="160"/>
                      <a:pt x="317" y="170"/>
                      <a:pt x="331" y="186"/>
                    </a:cubicBezTo>
                    <a:cubicBezTo>
                      <a:pt x="344" y="203"/>
                      <a:pt x="372" y="231"/>
                      <a:pt x="392" y="328"/>
                    </a:cubicBezTo>
                    <a:cubicBezTo>
                      <a:pt x="411" y="425"/>
                      <a:pt x="392" y="487"/>
                      <a:pt x="382" y="513"/>
                    </a:cubicBezTo>
                    <a:cubicBezTo>
                      <a:pt x="372" y="540"/>
                      <a:pt x="362" y="548"/>
                      <a:pt x="360" y="565"/>
                    </a:cubicBezTo>
                    <a:cubicBezTo>
                      <a:pt x="357" y="580"/>
                      <a:pt x="307" y="751"/>
                      <a:pt x="156" y="745"/>
                    </a:cubicBezTo>
                    <a:cubicBezTo>
                      <a:pt x="293" y="761"/>
                      <a:pt x="369" y="634"/>
                      <a:pt x="387" y="579"/>
                    </a:cubicBezTo>
                    <a:cubicBezTo>
                      <a:pt x="390" y="568"/>
                      <a:pt x="405" y="531"/>
                      <a:pt x="415" y="505"/>
                    </a:cubicBezTo>
                    <a:cubicBezTo>
                      <a:pt x="425" y="479"/>
                      <a:pt x="444" y="416"/>
                      <a:pt x="425" y="319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0" name="Freeform 606">
                <a:extLst>
                  <a:ext uri="{FF2B5EF4-FFF2-40B4-BE49-F238E27FC236}">
                    <a16:creationId xmlns:a16="http://schemas.microsoft.com/office/drawing/2014/main" id="{381EE176-1342-4183-89A3-A72629DE0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936"/>
                <a:ext cx="32" cy="61"/>
              </a:xfrm>
              <a:custGeom>
                <a:avLst/>
                <a:gdLst>
                  <a:gd name="T0" fmla="*/ 7 w 32"/>
                  <a:gd name="T1" fmla="*/ 59 h 62"/>
                  <a:gd name="T2" fmla="*/ 32 w 32"/>
                  <a:gd name="T3" fmla="*/ 0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62">
                    <a:moveTo>
                      <a:pt x="7" y="62"/>
                    </a:moveTo>
                    <a:cubicBezTo>
                      <a:pt x="0" y="40"/>
                      <a:pt x="12" y="19"/>
                      <a:pt x="32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1" name="Freeform 607">
                <a:extLst>
                  <a:ext uri="{FF2B5EF4-FFF2-40B4-BE49-F238E27FC236}">
                    <a16:creationId xmlns:a16="http://schemas.microsoft.com/office/drawing/2014/main" id="{385A9D9B-7E11-46C6-A82D-975E2AE0A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927"/>
                <a:ext cx="12" cy="9"/>
              </a:xfrm>
              <a:custGeom>
                <a:avLst/>
                <a:gdLst>
                  <a:gd name="T0" fmla="*/ 10 w 13"/>
                  <a:gd name="T1" fmla="*/ 0 h 9"/>
                  <a:gd name="T2" fmla="*/ 1 w 13"/>
                  <a:gd name="T3" fmla="*/ 9 h 9"/>
                  <a:gd name="T4" fmla="*/ 0 w 13"/>
                  <a:gd name="T5" fmla="*/ 8 h 9"/>
                  <a:gd name="T6" fmla="*/ 10 w 13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13" y="0"/>
                    </a:moveTo>
                    <a:cubicBezTo>
                      <a:pt x="11" y="1"/>
                      <a:pt x="4" y="6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5"/>
                      <a:pt x="11" y="1"/>
                      <a:pt x="13" y="0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2" name="Freeform 608">
                <a:extLst>
                  <a:ext uri="{FF2B5EF4-FFF2-40B4-BE49-F238E27FC236}">
                    <a16:creationId xmlns:a16="http://schemas.microsoft.com/office/drawing/2014/main" id="{B6B2C3F0-7639-406F-914E-B31DEB853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997"/>
                <a:ext cx="53" cy="40"/>
              </a:xfrm>
              <a:custGeom>
                <a:avLst/>
                <a:gdLst>
                  <a:gd name="T0" fmla="*/ 0 w 54"/>
                  <a:gd name="T1" fmla="*/ 0 h 40"/>
                  <a:gd name="T2" fmla="*/ 51 w 54"/>
                  <a:gd name="T3" fmla="*/ 4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cubicBezTo>
                      <a:pt x="6" y="22"/>
                      <a:pt x="27" y="33"/>
                      <a:pt x="54" y="4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3" name="Freeform 609">
                <a:extLst>
                  <a:ext uri="{FF2B5EF4-FFF2-40B4-BE49-F238E27FC236}">
                    <a16:creationId xmlns:a16="http://schemas.microsoft.com/office/drawing/2014/main" id="{EF48B5BF-D24C-418B-9406-DD04633F6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1036"/>
                <a:ext cx="17" cy="2"/>
              </a:xfrm>
              <a:custGeom>
                <a:avLst/>
                <a:gdLst>
                  <a:gd name="T0" fmla="*/ 17 w 17"/>
                  <a:gd name="T1" fmla="*/ 1 h 3"/>
                  <a:gd name="T2" fmla="*/ 17 w 17"/>
                  <a:gd name="T3" fmla="*/ 1 h 3"/>
                  <a:gd name="T4" fmla="*/ 0 w 17"/>
                  <a:gd name="T5" fmla="*/ 1 h 3"/>
                  <a:gd name="T6" fmla="*/ 1 w 17"/>
                  <a:gd name="T7" fmla="*/ 0 h 3"/>
                  <a:gd name="T8" fmla="*/ 17 w 17"/>
                  <a:gd name="T9" fmla="*/ 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">
                    <a:moveTo>
                      <a:pt x="17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4" y="3"/>
                      <a:pt x="6" y="3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1"/>
                      <a:pt x="14" y="2"/>
                      <a:pt x="17" y="1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4" name="Freeform 610">
                <a:extLst>
                  <a:ext uri="{FF2B5EF4-FFF2-40B4-BE49-F238E27FC236}">
                    <a16:creationId xmlns:a16="http://schemas.microsoft.com/office/drawing/2014/main" id="{202F010E-5ECE-4F67-8388-B35A65A18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1065"/>
                <a:ext cx="47" cy="46"/>
              </a:xfrm>
              <a:custGeom>
                <a:avLst/>
                <a:gdLst>
                  <a:gd name="T0" fmla="*/ 0 w 48"/>
                  <a:gd name="T1" fmla="*/ 44 h 47"/>
                  <a:gd name="T2" fmla="*/ 45 w 48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47">
                    <a:moveTo>
                      <a:pt x="0" y="47"/>
                    </a:moveTo>
                    <a:cubicBezTo>
                      <a:pt x="3" y="24"/>
                      <a:pt x="22" y="10"/>
                      <a:pt x="48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5" name="Freeform 611">
                <a:extLst>
                  <a:ext uri="{FF2B5EF4-FFF2-40B4-BE49-F238E27FC236}">
                    <a16:creationId xmlns:a16="http://schemas.microsoft.com/office/drawing/2014/main" id="{526E3AAA-EDA6-47A6-80F2-0D374B096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1061"/>
                <a:ext cx="21" cy="4"/>
              </a:xfrm>
              <a:custGeom>
                <a:avLst/>
                <a:gdLst>
                  <a:gd name="T0" fmla="*/ 21 w 21"/>
                  <a:gd name="T1" fmla="*/ 2 h 4"/>
                  <a:gd name="T2" fmla="*/ 21 w 21"/>
                  <a:gd name="T3" fmla="*/ 2 h 4"/>
                  <a:gd name="T4" fmla="*/ 1 w 21"/>
                  <a:gd name="T5" fmla="*/ 4 h 4"/>
                  <a:gd name="T6" fmla="*/ 0 w 21"/>
                  <a:gd name="T7" fmla="*/ 3 h 4"/>
                  <a:gd name="T8" fmla="*/ 21 w 21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">
                    <a:moveTo>
                      <a:pt x="21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16" y="0"/>
                      <a:pt x="8" y="2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7" y="0"/>
                      <a:pt x="15" y="0"/>
                      <a:pt x="21" y="2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6" name="Freeform 612">
                <a:extLst>
                  <a:ext uri="{FF2B5EF4-FFF2-40B4-BE49-F238E27FC236}">
                    <a16:creationId xmlns:a16="http://schemas.microsoft.com/office/drawing/2014/main" id="{5853D167-97A8-4C9F-82F5-8C3E3C7EF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862"/>
                <a:ext cx="338" cy="578"/>
              </a:xfrm>
              <a:custGeom>
                <a:avLst/>
                <a:gdLst>
                  <a:gd name="T0" fmla="*/ 40 w 343"/>
                  <a:gd name="T1" fmla="*/ 562 h 586"/>
                  <a:gd name="T2" fmla="*/ 60 w 343"/>
                  <a:gd name="T3" fmla="*/ 330 h 586"/>
                  <a:gd name="T4" fmla="*/ 106 w 343"/>
                  <a:gd name="T5" fmla="*/ 293 h 586"/>
                  <a:gd name="T6" fmla="*/ 163 w 343"/>
                  <a:gd name="T7" fmla="*/ 333 h 586"/>
                  <a:gd name="T8" fmla="*/ 157 w 343"/>
                  <a:gd name="T9" fmla="*/ 438 h 586"/>
                  <a:gd name="T10" fmla="*/ 158 w 343"/>
                  <a:gd name="T11" fmla="*/ 438 h 586"/>
                  <a:gd name="T12" fmla="*/ 200 w 343"/>
                  <a:gd name="T13" fmla="*/ 409 h 586"/>
                  <a:gd name="T14" fmla="*/ 200 w 343"/>
                  <a:gd name="T15" fmla="*/ 409 h 586"/>
                  <a:gd name="T16" fmla="*/ 233 w 343"/>
                  <a:gd name="T17" fmla="*/ 424 h 586"/>
                  <a:gd name="T18" fmla="*/ 234 w 343"/>
                  <a:gd name="T19" fmla="*/ 424 h 586"/>
                  <a:gd name="T20" fmla="*/ 221 w 343"/>
                  <a:gd name="T21" fmla="*/ 369 h 586"/>
                  <a:gd name="T22" fmla="*/ 261 w 343"/>
                  <a:gd name="T23" fmla="*/ 392 h 586"/>
                  <a:gd name="T24" fmla="*/ 263 w 343"/>
                  <a:gd name="T25" fmla="*/ 369 h 586"/>
                  <a:gd name="T26" fmla="*/ 263 w 343"/>
                  <a:gd name="T27" fmla="*/ 368 h 586"/>
                  <a:gd name="T28" fmla="*/ 312 w 343"/>
                  <a:gd name="T29" fmla="*/ 333 h 586"/>
                  <a:gd name="T30" fmla="*/ 312 w 343"/>
                  <a:gd name="T31" fmla="*/ 333 h 586"/>
                  <a:gd name="T32" fmla="*/ 257 w 343"/>
                  <a:gd name="T33" fmla="*/ 297 h 586"/>
                  <a:gd name="T34" fmla="*/ 307 w 343"/>
                  <a:gd name="T35" fmla="*/ 288 h 586"/>
                  <a:gd name="T36" fmla="*/ 307 w 343"/>
                  <a:gd name="T37" fmla="*/ 288 h 586"/>
                  <a:gd name="T38" fmla="*/ 290 w 343"/>
                  <a:gd name="T39" fmla="*/ 244 h 586"/>
                  <a:gd name="T40" fmla="*/ 290 w 343"/>
                  <a:gd name="T41" fmla="*/ 244 h 586"/>
                  <a:gd name="T42" fmla="*/ 328 w 343"/>
                  <a:gd name="T43" fmla="*/ 200 h 586"/>
                  <a:gd name="T44" fmla="*/ 328 w 343"/>
                  <a:gd name="T45" fmla="*/ 199 h 586"/>
                  <a:gd name="T46" fmla="*/ 269 w 343"/>
                  <a:gd name="T47" fmla="*/ 184 h 586"/>
                  <a:gd name="T48" fmla="*/ 320 w 343"/>
                  <a:gd name="T49" fmla="*/ 166 h 586"/>
                  <a:gd name="T50" fmla="*/ 287 w 343"/>
                  <a:gd name="T51" fmla="*/ 131 h 586"/>
                  <a:gd name="T52" fmla="*/ 287 w 343"/>
                  <a:gd name="T53" fmla="*/ 131 h 586"/>
                  <a:gd name="T54" fmla="*/ 306 w 343"/>
                  <a:gd name="T55" fmla="*/ 75 h 586"/>
                  <a:gd name="T56" fmla="*/ 306 w 343"/>
                  <a:gd name="T57" fmla="*/ 75 h 586"/>
                  <a:gd name="T58" fmla="*/ 254 w 343"/>
                  <a:gd name="T59" fmla="*/ 84 h 586"/>
                  <a:gd name="T60" fmla="*/ 289 w 343"/>
                  <a:gd name="T61" fmla="*/ 39 h 586"/>
                  <a:gd name="T62" fmla="*/ 289 w 343"/>
                  <a:gd name="T63" fmla="*/ 38 h 586"/>
                  <a:gd name="T64" fmla="*/ 235 w 343"/>
                  <a:gd name="T65" fmla="*/ 32 h 586"/>
                  <a:gd name="T66" fmla="*/ 234 w 343"/>
                  <a:gd name="T67" fmla="*/ 32 h 586"/>
                  <a:gd name="T68" fmla="*/ 222 w 343"/>
                  <a:gd name="T69" fmla="*/ 0 h 586"/>
                  <a:gd name="T70" fmla="*/ 221 w 343"/>
                  <a:gd name="T71" fmla="*/ 0 h 586"/>
                  <a:gd name="T72" fmla="*/ 194 w 343"/>
                  <a:gd name="T73" fmla="*/ 54 h 586"/>
                  <a:gd name="T74" fmla="*/ 180 w 343"/>
                  <a:gd name="T75" fmla="*/ 0 h 586"/>
                  <a:gd name="T76" fmla="*/ 179 w 343"/>
                  <a:gd name="T77" fmla="*/ 0 h 586"/>
                  <a:gd name="T78" fmla="*/ 158 w 343"/>
                  <a:gd name="T79" fmla="*/ 26 h 586"/>
                  <a:gd name="T80" fmla="*/ 158 w 343"/>
                  <a:gd name="T81" fmla="*/ 26 h 586"/>
                  <a:gd name="T82" fmla="*/ 117 w 343"/>
                  <a:gd name="T83" fmla="*/ 25 h 586"/>
                  <a:gd name="T84" fmla="*/ 112 w 343"/>
                  <a:gd name="T85" fmla="*/ 142 h 586"/>
                  <a:gd name="T86" fmla="*/ 5 w 343"/>
                  <a:gd name="T87" fmla="*/ 348 h 586"/>
                  <a:gd name="T88" fmla="*/ 5 w 343"/>
                  <a:gd name="T89" fmla="*/ 562 h 58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3" h="586">
                    <a:moveTo>
                      <a:pt x="43" y="586"/>
                    </a:moveTo>
                    <a:cubicBezTo>
                      <a:pt x="43" y="532"/>
                      <a:pt x="44" y="410"/>
                      <a:pt x="63" y="345"/>
                    </a:cubicBezTo>
                    <a:cubicBezTo>
                      <a:pt x="72" y="317"/>
                      <a:pt x="82" y="305"/>
                      <a:pt x="112" y="305"/>
                    </a:cubicBezTo>
                    <a:cubicBezTo>
                      <a:pt x="143" y="305"/>
                      <a:pt x="159" y="320"/>
                      <a:pt x="169" y="348"/>
                    </a:cubicBezTo>
                    <a:cubicBezTo>
                      <a:pt x="188" y="399"/>
                      <a:pt x="190" y="418"/>
                      <a:pt x="163" y="456"/>
                    </a:cubicBezTo>
                    <a:cubicBezTo>
                      <a:pt x="164" y="456"/>
                      <a:pt x="164" y="456"/>
                      <a:pt x="164" y="456"/>
                    </a:cubicBezTo>
                    <a:cubicBezTo>
                      <a:pt x="176" y="439"/>
                      <a:pt x="190" y="427"/>
                      <a:pt x="209" y="427"/>
                    </a:cubicBezTo>
                    <a:cubicBezTo>
                      <a:pt x="209" y="427"/>
                      <a:pt x="209" y="427"/>
                      <a:pt x="209" y="427"/>
                    </a:cubicBezTo>
                    <a:cubicBezTo>
                      <a:pt x="223" y="427"/>
                      <a:pt x="234" y="433"/>
                      <a:pt x="243" y="442"/>
                    </a:cubicBezTo>
                    <a:cubicBezTo>
                      <a:pt x="244" y="442"/>
                      <a:pt x="244" y="442"/>
                      <a:pt x="244" y="442"/>
                    </a:cubicBezTo>
                    <a:cubicBezTo>
                      <a:pt x="226" y="423"/>
                      <a:pt x="214" y="397"/>
                      <a:pt x="230" y="384"/>
                    </a:cubicBezTo>
                    <a:cubicBezTo>
                      <a:pt x="246" y="372"/>
                      <a:pt x="262" y="383"/>
                      <a:pt x="273" y="409"/>
                    </a:cubicBezTo>
                    <a:cubicBezTo>
                      <a:pt x="271" y="401"/>
                      <a:pt x="272" y="392"/>
                      <a:pt x="275" y="384"/>
                    </a:cubicBezTo>
                    <a:cubicBezTo>
                      <a:pt x="275" y="383"/>
                      <a:pt x="275" y="383"/>
                      <a:pt x="275" y="383"/>
                    </a:cubicBezTo>
                    <a:cubicBezTo>
                      <a:pt x="282" y="362"/>
                      <a:pt x="302" y="353"/>
                      <a:pt x="327" y="348"/>
                    </a:cubicBezTo>
                    <a:cubicBezTo>
                      <a:pt x="327" y="348"/>
                      <a:pt x="327" y="348"/>
                      <a:pt x="327" y="348"/>
                    </a:cubicBezTo>
                    <a:cubicBezTo>
                      <a:pt x="271" y="359"/>
                      <a:pt x="265" y="332"/>
                      <a:pt x="269" y="309"/>
                    </a:cubicBezTo>
                    <a:cubicBezTo>
                      <a:pt x="272" y="285"/>
                      <a:pt x="296" y="277"/>
                      <a:pt x="322" y="300"/>
                    </a:cubicBezTo>
                    <a:cubicBezTo>
                      <a:pt x="322" y="300"/>
                      <a:pt x="322" y="300"/>
                      <a:pt x="322" y="300"/>
                    </a:cubicBezTo>
                    <a:cubicBezTo>
                      <a:pt x="308" y="286"/>
                      <a:pt x="299" y="271"/>
                      <a:pt x="302" y="253"/>
                    </a:cubicBezTo>
                    <a:cubicBezTo>
                      <a:pt x="302" y="253"/>
                      <a:pt x="302" y="253"/>
                      <a:pt x="302" y="253"/>
                    </a:cubicBezTo>
                    <a:cubicBezTo>
                      <a:pt x="305" y="232"/>
                      <a:pt x="320" y="219"/>
                      <a:pt x="343" y="209"/>
                    </a:cubicBezTo>
                    <a:cubicBezTo>
                      <a:pt x="343" y="208"/>
                      <a:pt x="343" y="208"/>
                      <a:pt x="343" y="208"/>
                    </a:cubicBezTo>
                    <a:cubicBezTo>
                      <a:pt x="317" y="220"/>
                      <a:pt x="281" y="228"/>
                      <a:pt x="281" y="193"/>
                    </a:cubicBezTo>
                    <a:cubicBezTo>
                      <a:pt x="281" y="162"/>
                      <a:pt x="314" y="165"/>
                      <a:pt x="335" y="172"/>
                    </a:cubicBezTo>
                    <a:cubicBezTo>
                      <a:pt x="317" y="165"/>
                      <a:pt x="304" y="154"/>
                      <a:pt x="299" y="137"/>
                    </a:cubicBezTo>
                    <a:cubicBezTo>
                      <a:pt x="299" y="137"/>
                      <a:pt x="299" y="137"/>
                      <a:pt x="299" y="137"/>
                    </a:cubicBezTo>
                    <a:cubicBezTo>
                      <a:pt x="293" y="116"/>
                      <a:pt x="303" y="97"/>
                      <a:pt x="321" y="78"/>
                    </a:cubicBezTo>
                    <a:cubicBezTo>
                      <a:pt x="321" y="78"/>
                      <a:pt x="321" y="78"/>
                      <a:pt x="321" y="78"/>
                    </a:cubicBezTo>
                    <a:cubicBezTo>
                      <a:pt x="294" y="105"/>
                      <a:pt x="284" y="110"/>
                      <a:pt x="266" y="87"/>
                    </a:cubicBezTo>
                    <a:cubicBezTo>
                      <a:pt x="248" y="65"/>
                      <a:pt x="273" y="50"/>
                      <a:pt x="301" y="42"/>
                    </a:cubicBezTo>
                    <a:cubicBezTo>
                      <a:pt x="301" y="41"/>
                      <a:pt x="301" y="41"/>
                      <a:pt x="301" y="41"/>
                    </a:cubicBezTo>
                    <a:cubicBezTo>
                      <a:pt x="279" y="47"/>
                      <a:pt x="260" y="46"/>
                      <a:pt x="246" y="32"/>
                    </a:cubicBezTo>
                    <a:cubicBezTo>
                      <a:pt x="245" y="32"/>
                      <a:pt x="245" y="32"/>
                      <a:pt x="245" y="32"/>
                    </a:cubicBezTo>
                    <a:cubicBezTo>
                      <a:pt x="236" y="24"/>
                      <a:pt x="232" y="13"/>
                      <a:pt x="231" y="0"/>
                    </a:cubicBezTo>
                    <a:cubicBezTo>
                      <a:pt x="230" y="0"/>
                      <a:pt x="230" y="0"/>
                      <a:pt x="230" y="0"/>
                    </a:cubicBezTo>
                    <a:cubicBezTo>
                      <a:pt x="235" y="42"/>
                      <a:pt x="219" y="58"/>
                      <a:pt x="203" y="57"/>
                    </a:cubicBezTo>
                    <a:cubicBezTo>
                      <a:pt x="186" y="56"/>
                      <a:pt x="181" y="29"/>
                      <a:pt x="189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83" y="12"/>
                      <a:pt x="176" y="21"/>
                      <a:pt x="164" y="26"/>
                    </a:cubicBezTo>
                    <a:cubicBezTo>
                      <a:pt x="164" y="26"/>
                      <a:pt x="164" y="26"/>
                      <a:pt x="164" y="26"/>
                    </a:cubicBezTo>
                    <a:cubicBezTo>
                      <a:pt x="151" y="32"/>
                      <a:pt x="137" y="31"/>
                      <a:pt x="123" y="25"/>
                    </a:cubicBezTo>
                    <a:cubicBezTo>
                      <a:pt x="152" y="53"/>
                      <a:pt x="173" y="105"/>
                      <a:pt x="118" y="148"/>
                    </a:cubicBezTo>
                    <a:cubicBezTo>
                      <a:pt x="63" y="193"/>
                      <a:pt x="9" y="212"/>
                      <a:pt x="5" y="363"/>
                    </a:cubicBezTo>
                    <a:cubicBezTo>
                      <a:pt x="0" y="514"/>
                      <a:pt x="5" y="586"/>
                      <a:pt x="5" y="586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7" name="Freeform 613">
                <a:extLst>
                  <a:ext uri="{FF2B5EF4-FFF2-40B4-BE49-F238E27FC236}">
                    <a16:creationId xmlns:a16="http://schemas.microsoft.com/office/drawing/2014/main" id="{3187BF0A-57C8-440C-89E9-8E0643304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886"/>
                <a:ext cx="296" cy="554"/>
              </a:xfrm>
              <a:custGeom>
                <a:avLst/>
                <a:gdLst>
                  <a:gd name="T0" fmla="*/ 28 w 300"/>
                  <a:gd name="T1" fmla="*/ 538 h 562"/>
                  <a:gd name="T2" fmla="*/ 46 w 300"/>
                  <a:gd name="T3" fmla="*/ 306 h 562"/>
                  <a:gd name="T4" fmla="*/ 100 w 300"/>
                  <a:gd name="T5" fmla="*/ 263 h 562"/>
                  <a:gd name="T6" fmla="*/ 160 w 300"/>
                  <a:gd name="T7" fmla="*/ 308 h 562"/>
                  <a:gd name="T8" fmla="*/ 175 w 300"/>
                  <a:gd name="T9" fmla="*/ 366 h 562"/>
                  <a:gd name="T10" fmla="*/ 171 w 300"/>
                  <a:gd name="T11" fmla="*/ 385 h 562"/>
                  <a:gd name="T12" fmla="*/ 191 w 300"/>
                  <a:gd name="T13" fmla="*/ 380 h 562"/>
                  <a:gd name="T14" fmla="*/ 204 w 300"/>
                  <a:gd name="T15" fmla="*/ 381 h 562"/>
                  <a:gd name="T16" fmla="*/ 198 w 300"/>
                  <a:gd name="T17" fmla="*/ 362 h 562"/>
                  <a:gd name="T18" fmla="*/ 198 w 300"/>
                  <a:gd name="T19" fmla="*/ 359 h 562"/>
                  <a:gd name="T20" fmla="*/ 209 w 300"/>
                  <a:gd name="T21" fmla="*/ 340 h 562"/>
                  <a:gd name="T22" fmla="*/ 232 w 300"/>
                  <a:gd name="T23" fmla="*/ 335 h 562"/>
                  <a:gd name="T24" fmla="*/ 249 w 300"/>
                  <a:gd name="T25" fmla="*/ 348 h 562"/>
                  <a:gd name="T26" fmla="*/ 251 w 300"/>
                  <a:gd name="T27" fmla="*/ 342 h 562"/>
                  <a:gd name="T28" fmla="*/ 269 w 300"/>
                  <a:gd name="T29" fmla="*/ 316 h 562"/>
                  <a:gd name="T30" fmla="*/ 253 w 300"/>
                  <a:gd name="T31" fmla="*/ 308 h 562"/>
                  <a:gd name="T32" fmla="*/ 244 w 300"/>
                  <a:gd name="T33" fmla="*/ 282 h 562"/>
                  <a:gd name="T34" fmla="*/ 244 w 300"/>
                  <a:gd name="T35" fmla="*/ 272 h 562"/>
                  <a:gd name="T36" fmla="*/ 260 w 300"/>
                  <a:gd name="T37" fmla="*/ 246 h 562"/>
                  <a:gd name="T38" fmla="*/ 279 w 300"/>
                  <a:gd name="T39" fmla="*/ 245 h 562"/>
                  <a:gd name="T40" fmla="*/ 274 w 300"/>
                  <a:gd name="T41" fmla="*/ 226 h 562"/>
                  <a:gd name="T42" fmla="*/ 275 w 300"/>
                  <a:gd name="T43" fmla="*/ 219 h 562"/>
                  <a:gd name="T44" fmla="*/ 288 w 300"/>
                  <a:gd name="T45" fmla="*/ 191 h 562"/>
                  <a:gd name="T46" fmla="*/ 266 w 300"/>
                  <a:gd name="T47" fmla="*/ 187 h 562"/>
                  <a:gd name="T48" fmla="*/ 256 w 300"/>
                  <a:gd name="T49" fmla="*/ 163 h 562"/>
                  <a:gd name="T50" fmla="*/ 265 w 300"/>
                  <a:gd name="T51" fmla="*/ 138 h 562"/>
                  <a:gd name="T52" fmla="*/ 285 w 300"/>
                  <a:gd name="T53" fmla="*/ 131 h 562"/>
                  <a:gd name="T54" fmla="*/ 272 w 300"/>
                  <a:gd name="T55" fmla="*/ 108 h 562"/>
                  <a:gd name="T56" fmla="*/ 270 w 300"/>
                  <a:gd name="T57" fmla="*/ 98 h 562"/>
                  <a:gd name="T58" fmla="*/ 273 w 300"/>
                  <a:gd name="T59" fmla="*/ 79 h 562"/>
                  <a:gd name="T60" fmla="*/ 265 w 300"/>
                  <a:gd name="T61" fmla="*/ 81 h 562"/>
                  <a:gd name="T62" fmla="*/ 243 w 300"/>
                  <a:gd name="T63" fmla="*/ 64 h 562"/>
                  <a:gd name="T64" fmla="*/ 236 w 300"/>
                  <a:gd name="T65" fmla="*/ 46 h 562"/>
                  <a:gd name="T66" fmla="*/ 237 w 300"/>
                  <a:gd name="T67" fmla="*/ 39 h 562"/>
                  <a:gd name="T68" fmla="*/ 250 w 300"/>
                  <a:gd name="T69" fmla="*/ 26 h 562"/>
                  <a:gd name="T70" fmla="*/ 223 w 300"/>
                  <a:gd name="T71" fmla="*/ 13 h 562"/>
                  <a:gd name="T72" fmla="*/ 218 w 300"/>
                  <a:gd name="T73" fmla="*/ 7 h 562"/>
                  <a:gd name="T74" fmla="*/ 206 w 300"/>
                  <a:gd name="T75" fmla="*/ 31 h 562"/>
                  <a:gd name="T76" fmla="*/ 185 w 300"/>
                  <a:gd name="T77" fmla="*/ 36 h 562"/>
                  <a:gd name="T78" fmla="*/ 171 w 300"/>
                  <a:gd name="T79" fmla="*/ 29 h 562"/>
                  <a:gd name="T80" fmla="*/ 164 w 300"/>
                  <a:gd name="T81" fmla="*/ 2 h 562"/>
                  <a:gd name="T82" fmla="*/ 164 w 300"/>
                  <a:gd name="T83" fmla="*/ 0 h 562"/>
                  <a:gd name="T84" fmla="*/ 151 w 300"/>
                  <a:gd name="T85" fmla="*/ 8 h 562"/>
                  <a:gd name="T86" fmla="*/ 126 w 300"/>
                  <a:gd name="T87" fmla="*/ 12 h 562"/>
                  <a:gd name="T88" fmla="*/ 144 w 300"/>
                  <a:gd name="T89" fmla="*/ 60 h 562"/>
                  <a:gd name="T90" fmla="*/ 143 w 300"/>
                  <a:gd name="T91" fmla="*/ 63 h 562"/>
                  <a:gd name="T92" fmla="*/ 109 w 300"/>
                  <a:gd name="T93" fmla="*/ 123 h 562"/>
                  <a:gd name="T94" fmla="*/ 89 w 300"/>
                  <a:gd name="T95" fmla="*/ 139 h 562"/>
                  <a:gd name="T96" fmla="*/ 2 w 300"/>
                  <a:gd name="T97" fmla="*/ 324 h 562"/>
                  <a:gd name="T98" fmla="*/ 0 w 300"/>
                  <a:gd name="T99" fmla="*/ 444 h 562"/>
                  <a:gd name="T100" fmla="*/ 2 w 300"/>
                  <a:gd name="T101" fmla="*/ 538 h 5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00" h="562">
                    <a:moveTo>
                      <a:pt x="28" y="562"/>
                    </a:moveTo>
                    <a:cubicBezTo>
                      <a:pt x="28" y="488"/>
                      <a:pt x="31" y="378"/>
                      <a:pt x="49" y="319"/>
                    </a:cubicBezTo>
                    <a:cubicBezTo>
                      <a:pt x="57" y="290"/>
                      <a:pt x="69" y="275"/>
                      <a:pt x="103" y="275"/>
                    </a:cubicBezTo>
                    <a:cubicBezTo>
                      <a:pt x="135" y="275"/>
                      <a:pt x="153" y="289"/>
                      <a:pt x="166" y="322"/>
                    </a:cubicBezTo>
                    <a:cubicBezTo>
                      <a:pt x="175" y="347"/>
                      <a:pt x="181" y="364"/>
                      <a:pt x="181" y="381"/>
                    </a:cubicBezTo>
                    <a:cubicBezTo>
                      <a:pt x="181" y="389"/>
                      <a:pt x="179" y="396"/>
                      <a:pt x="177" y="403"/>
                    </a:cubicBezTo>
                    <a:cubicBezTo>
                      <a:pt x="184" y="399"/>
                      <a:pt x="192" y="397"/>
                      <a:pt x="200" y="397"/>
                    </a:cubicBezTo>
                    <a:cubicBezTo>
                      <a:pt x="205" y="397"/>
                      <a:pt x="209" y="398"/>
                      <a:pt x="213" y="399"/>
                    </a:cubicBezTo>
                    <a:cubicBezTo>
                      <a:pt x="209" y="391"/>
                      <a:pt x="207" y="383"/>
                      <a:pt x="207" y="377"/>
                    </a:cubicBezTo>
                    <a:cubicBezTo>
                      <a:pt x="207" y="376"/>
                      <a:pt x="207" y="375"/>
                      <a:pt x="207" y="374"/>
                    </a:cubicBezTo>
                    <a:cubicBezTo>
                      <a:pt x="208" y="366"/>
                      <a:pt x="212" y="360"/>
                      <a:pt x="218" y="355"/>
                    </a:cubicBezTo>
                    <a:cubicBezTo>
                      <a:pt x="225" y="350"/>
                      <a:pt x="233" y="348"/>
                      <a:pt x="241" y="350"/>
                    </a:cubicBezTo>
                    <a:cubicBezTo>
                      <a:pt x="247" y="352"/>
                      <a:pt x="253" y="356"/>
                      <a:pt x="258" y="363"/>
                    </a:cubicBezTo>
                    <a:cubicBezTo>
                      <a:pt x="259" y="361"/>
                      <a:pt x="259" y="359"/>
                      <a:pt x="260" y="357"/>
                    </a:cubicBezTo>
                    <a:cubicBezTo>
                      <a:pt x="264" y="345"/>
                      <a:pt x="272" y="337"/>
                      <a:pt x="281" y="331"/>
                    </a:cubicBezTo>
                    <a:cubicBezTo>
                      <a:pt x="274" y="329"/>
                      <a:pt x="268" y="327"/>
                      <a:pt x="263" y="322"/>
                    </a:cubicBezTo>
                    <a:cubicBezTo>
                      <a:pt x="256" y="316"/>
                      <a:pt x="253" y="306"/>
                      <a:pt x="253" y="294"/>
                    </a:cubicBezTo>
                    <a:cubicBezTo>
                      <a:pt x="253" y="291"/>
                      <a:pt x="253" y="287"/>
                      <a:pt x="253" y="284"/>
                    </a:cubicBezTo>
                    <a:cubicBezTo>
                      <a:pt x="255" y="271"/>
                      <a:pt x="262" y="262"/>
                      <a:pt x="272" y="258"/>
                    </a:cubicBezTo>
                    <a:cubicBezTo>
                      <a:pt x="278" y="256"/>
                      <a:pt x="285" y="255"/>
                      <a:pt x="291" y="257"/>
                    </a:cubicBezTo>
                    <a:cubicBezTo>
                      <a:pt x="288" y="250"/>
                      <a:pt x="286" y="242"/>
                      <a:pt x="286" y="235"/>
                    </a:cubicBezTo>
                    <a:cubicBezTo>
                      <a:pt x="286" y="233"/>
                      <a:pt x="286" y="230"/>
                      <a:pt x="287" y="228"/>
                    </a:cubicBezTo>
                    <a:cubicBezTo>
                      <a:pt x="288" y="217"/>
                      <a:pt x="292" y="208"/>
                      <a:pt x="300" y="200"/>
                    </a:cubicBezTo>
                    <a:cubicBezTo>
                      <a:pt x="292" y="201"/>
                      <a:pt x="284" y="200"/>
                      <a:pt x="278" y="196"/>
                    </a:cubicBezTo>
                    <a:cubicBezTo>
                      <a:pt x="270" y="191"/>
                      <a:pt x="266" y="182"/>
                      <a:pt x="266" y="169"/>
                    </a:cubicBezTo>
                    <a:cubicBezTo>
                      <a:pt x="266" y="158"/>
                      <a:pt x="270" y="149"/>
                      <a:pt x="277" y="144"/>
                    </a:cubicBezTo>
                    <a:cubicBezTo>
                      <a:pt x="283" y="140"/>
                      <a:pt x="290" y="138"/>
                      <a:pt x="297" y="137"/>
                    </a:cubicBezTo>
                    <a:cubicBezTo>
                      <a:pt x="291" y="131"/>
                      <a:pt x="286" y="123"/>
                      <a:pt x="284" y="114"/>
                    </a:cubicBezTo>
                    <a:cubicBezTo>
                      <a:pt x="282" y="110"/>
                      <a:pt x="282" y="105"/>
                      <a:pt x="282" y="101"/>
                    </a:cubicBezTo>
                    <a:cubicBezTo>
                      <a:pt x="282" y="94"/>
                      <a:pt x="283" y="88"/>
                      <a:pt x="285" y="82"/>
                    </a:cubicBezTo>
                    <a:cubicBezTo>
                      <a:pt x="282" y="83"/>
                      <a:pt x="280" y="84"/>
                      <a:pt x="277" y="84"/>
                    </a:cubicBezTo>
                    <a:cubicBezTo>
                      <a:pt x="267" y="83"/>
                      <a:pt x="259" y="75"/>
                      <a:pt x="252" y="67"/>
                    </a:cubicBezTo>
                    <a:cubicBezTo>
                      <a:pt x="247" y="61"/>
                      <a:pt x="245" y="55"/>
                      <a:pt x="245" y="49"/>
                    </a:cubicBezTo>
                    <a:cubicBezTo>
                      <a:pt x="245" y="47"/>
                      <a:pt x="245" y="44"/>
                      <a:pt x="246" y="42"/>
                    </a:cubicBezTo>
                    <a:cubicBezTo>
                      <a:pt x="248" y="36"/>
                      <a:pt x="252" y="31"/>
                      <a:pt x="259" y="26"/>
                    </a:cubicBezTo>
                    <a:cubicBezTo>
                      <a:pt x="249" y="24"/>
                      <a:pt x="240" y="20"/>
                      <a:pt x="232" y="13"/>
                    </a:cubicBezTo>
                    <a:cubicBezTo>
                      <a:pt x="230" y="11"/>
                      <a:pt x="228" y="9"/>
                      <a:pt x="227" y="7"/>
                    </a:cubicBezTo>
                    <a:cubicBezTo>
                      <a:pt x="224" y="19"/>
                      <a:pt x="220" y="26"/>
                      <a:pt x="215" y="31"/>
                    </a:cubicBezTo>
                    <a:cubicBezTo>
                      <a:pt x="209" y="37"/>
                      <a:pt x="202" y="40"/>
                      <a:pt x="193" y="39"/>
                    </a:cubicBezTo>
                    <a:cubicBezTo>
                      <a:pt x="187" y="39"/>
                      <a:pt x="181" y="35"/>
                      <a:pt x="177" y="29"/>
                    </a:cubicBezTo>
                    <a:cubicBezTo>
                      <a:pt x="172" y="23"/>
                      <a:pt x="170" y="13"/>
                      <a:pt x="170" y="2"/>
                    </a:cubicBezTo>
                    <a:cubicBezTo>
                      <a:pt x="170" y="1"/>
                      <a:pt x="170" y="0"/>
                      <a:pt x="170" y="0"/>
                    </a:cubicBezTo>
                    <a:cubicBezTo>
                      <a:pt x="166" y="3"/>
                      <a:pt x="162" y="6"/>
                      <a:pt x="157" y="8"/>
                    </a:cubicBezTo>
                    <a:cubicBezTo>
                      <a:pt x="149" y="11"/>
                      <a:pt x="141" y="12"/>
                      <a:pt x="132" y="12"/>
                    </a:cubicBezTo>
                    <a:cubicBezTo>
                      <a:pt x="141" y="24"/>
                      <a:pt x="150" y="42"/>
                      <a:pt x="150" y="63"/>
                    </a:cubicBezTo>
                    <a:cubicBezTo>
                      <a:pt x="150" y="64"/>
                      <a:pt x="150" y="65"/>
                      <a:pt x="149" y="66"/>
                    </a:cubicBezTo>
                    <a:cubicBezTo>
                      <a:pt x="148" y="90"/>
                      <a:pt x="136" y="111"/>
                      <a:pt x="113" y="129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46" y="180"/>
                      <a:pt x="5" y="210"/>
                      <a:pt x="2" y="339"/>
                    </a:cubicBezTo>
                    <a:cubicBezTo>
                      <a:pt x="0" y="389"/>
                      <a:pt x="0" y="431"/>
                      <a:pt x="0" y="464"/>
                    </a:cubicBezTo>
                    <a:cubicBezTo>
                      <a:pt x="0" y="520"/>
                      <a:pt x="1" y="557"/>
                      <a:pt x="2" y="562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8" name="Freeform 614">
                <a:extLst>
                  <a:ext uri="{FF2B5EF4-FFF2-40B4-BE49-F238E27FC236}">
                    <a16:creationId xmlns:a16="http://schemas.microsoft.com/office/drawing/2014/main" id="{257CE864-5205-43EC-9096-DD80003DE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1264"/>
                <a:ext cx="16" cy="31"/>
              </a:xfrm>
              <a:custGeom>
                <a:avLst/>
                <a:gdLst>
                  <a:gd name="T0" fmla="*/ 16 w 16"/>
                  <a:gd name="T1" fmla="*/ 31 h 31"/>
                  <a:gd name="T2" fmla="*/ 16 w 16"/>
                  <a:gd name="T3" fmla="*/ 31 h 31"/>
                  <a:gd name="T4" fmla="*/ 0 w 16"/>
                  <a:gd name="T5" fmla="*/ 0 h 31"/>
                  <a:gd name="T6" fmla="*/ 2 w 16"/>
                  <a:gd name="T7" fmla="*/ 0 h 31"/>
                  <a:gd name="T8" fmla="*/ 16 w 16"/>
                  <a:gd name="T9" fmla="*/ 31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1">
                    <a:moveTo>
                      <a:pt x="16" y="31"/>
                    </a:moveTo>
                    <a:cubicBezTo>
                      <a:pt x="16" y="31"/>
                      <a:pt x="16" y="31"/>
                      <a:pt x="16" y="31"/>
                    </a:cubicBezTo>
                    <a:cubicBezTo>
                      <a:pt x="9" y="22"/>
                      <a:pt x="1" y="8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8"/>
                      <a:pt x="9" y="22"/>
                      <a:pt x="16" y="31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9" name="Freeform 615">
                <a:extLst>
                  <a:ext uri="{FF2B5EF4-FFF2-40B4-BE49-F238E27FC236}">
                    <a16:creationId xmlns:a16="http://schemas.microsoft.com/office/drawing/2014/main" id="{85A4C7E3-932C-40DC-B0CF-95FF32496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1298"/>
                <a:ext cx="13" cy="18"/>
              </a:xfrm>
              <a:custGeom>
                <a:avLst/>
                <a:gdLst>
                  <a:gd name="T0" fmla="*/ 11 w 14"/>
                  <a:gd name="T1" fmla="*/ 18 h 18"/>
                  <a:gd name="T2" fmla="*/ 11 w 14"/>
                  <a:gd name="T3" fmla="*/ 18 h 18"/>
                  <a:gd name="T4" fmla="*/ 0 w 14"/>
                  <a:gd name="T5" fmla="*/ 1 h 18"/>
                  <a:gd name="T6" fmla="*/ 1 w 14"/>
                  <a:gd name="T7" fmla="*/ 0 h 18"/>
                  <a:gd name="T8" fmla="*/ 11 w 14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14" y="18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8" y="10"/>
                      <a:pt x="3" y="5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4"/>
                      <a:pt x="8" y="10"/>
                      <a:pt x="14" y="18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0" name="Freeform 616">
                <a:extLst>
                  <a:ext uri="{FF2B5EF4-FFF2-40B4-BE49-F238E27FC236}">
                    <a16:creationId xmlns:a16="http://schemas.microsoft.com/office/drawing/2014/main" id="{17CDEC54-4367-463B-AA80-9FA4B5D53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895"/>
                <a:ext cx="23" cy="9"/>
              </a:xfrm>
              <a:custGeom>
                <a:avLst/>
                <a:gdLst>
                  <a:gd name="T0" fmla="*/ 23 w 23"/>
                  <a:gd name="T1" fmla="*/ 0 h 10"/>
                  <a:gd name="T2" fmla="*/ 1 w 23"/>
                  <a:gd name="T3" fmla="*/ 7 h 10"/>
                  <a:gd name="T4" fmla="*/ 0 w 23"/>
                  <a:gd name="T5" fmla="*/ 5 h 10"/>
                  <a:gd name="T6" fmla="*/ 23 w 23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0">
                    <a:moveTo>
                      <a:pt x="23" y="0"/>
                    </a:moveTo>
                    <a:cubicBezTo>
                      <a:pt x="17" y="3"/>
                      <a:pt x="1" y="9"/>
                      <a:pt x="1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7" y="3"/>
                      <a:pt x="23" y="0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1" name="Freeform 617">
                <a:extLst>
                  <a:ext uri="{FF2B5EF4-FFF2-40B4-BE49-F238E27FC236}">
                    <a16:creationId xmlns:a16="http://schemas.microsoft.com/office/drawing/2014/main" id="{AE9BEAFA-E4DB-4FD5-B4A8-B5E427199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808"/>
                <a:ext cx="7" cy="61"/>
              </a:xfrm>
              <a:custGeom>
                <a:avLst/>
                <a:gdLst>
                  <a:gd name="T0" fmla="*/ 1 w 7"/>
                  <a:gd name="T1" fmla="*/ 0 h 62"/>
                  <a:gd name="T2" fmla="*/ 0 w 7"/>
                  <a:gd name="T3" fmla="*/ 59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2">
                    <a:moveTo>
                      <a:pt x="1" y="0"/>
                    </a:moveTo>
                    <a:cubicBezTo>
                      <a:pt x="6" y="12"/>
                      <a:pt x="7" y="48"/>
                      <a:pt x="0" y="62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2" name="Freeform 618">
                <a:extLst>
                  <a:ext uri="{FF2B5EF4-FFF2-40B4-BE49-F238E27FC236}">
                    <a16:creationId xmlns:a16="http://schemas.microsoft.com/office/drawing/2014/main" id="{3CB578C5-FB87-4668-84FD-121E4BB12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804"/>
                <a:ext cx="12" cy="69"/>
              </a:xfrm>
              <a:custGeom>
                <a:avLst/>
                <a:gdLst>
                  <a:gd name="T0" fmla="*/ 0 w 12"/>
                  <a:gd name="T1" fmla="*/ 0 h 70"/>
                  <a:gd name="T2" fmla="*/ 8 w 12"/>
                  <a:gd name="T3" fmla="*/ 67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0">
                    <a:moveTo>
                      <a:pt x="0" y="0"/>
                    </a:moveTo>
                    <a:cubicBezTo>
                      <a:pt x="5" y="12"/>
                      <a:pt x="12" y="57"/>
                      <a:pt x="8" y="7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3" name="Freeform 619">
                <a:extLst>
                  <a:ext uri="{FF2B5EF4-FFF2-40B4-BE49-F238E27FC236}">
                    <a16:creationId xmlns:a16="http://schemas.microsoft.com/office/drawing/2014/main" id="{09DAEBD6-73C0-4CE1-AB2D-CFDA941CF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804"/>
                <a:ext cx="19" cy="73"/>
              </a:xfrm>
              <a:custGeom>
                <a:avLst/>
                <a:gdLst>
                  <a:gd name="T0" fmla="*/ 0 w 19"/>
                  <a:gd name="T1" fmla="*/ 0 h 74"/>
                  <a:gd name="T2" fmla="*/ 18 w 19"/>
                  <a:gd name="T3" fmla="*/ 71 h 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4">
                    <a:moveTo>
                      <a:pt x="0" y="0"/>
                    </a:moveTo>
                    <a:cubicBezTo>
                      <a:pt x="4" y="13"/>
                      <a:pt x="19" y="61"/>
                      <a:pt x="18" y="74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4" name="Freeform 620">
                <a:extLst>
                  <a:ext uri="{FF2B5EF4-FFF2-40B4-BE49-F238E27FC236}">
                    <a16:creationId xmlns:a16="http://schemas.microsoft.com/office/drawing/2014/main" id="{CC78A5B4-9E42-4081-9087-7A29B5AB9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807"/>
                <a:ext cx="28" cy="72"/>
              </a:xfrm>
              <a:custGeom>
                <a:avLst/>
                <a:gdLst>
                  <a:gd name="T0" fmla="*/ 0 w 28"/>
                  <a:gd name="T1" fmla="*/ 0 h 73"/>
                  <a:gd name="T2" fmla="*/ 28 w 28"/>
                  <a:gd name="T3" fmla="*/ 70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73">
                    <a:moveTo>
                      <a:pt x="0" y="0"/>
                    </a:moveTo>
                    <a:cubicBezTo>
                      <a:pt x="5" y="13"/>
                      <a:pt x="26" y="61"/>
                      <a:pt x="28" y="73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5" name="Freeform 621">
                <a:extLst>
                  <a:ext uri="{FF2B5EF4-FFF2-40B4-BE49-F238E27FC236}">
                    <a16:creationId xmlns:a16="http://schemas.microsoft.com/office/drawing/2014/main" id="{82978283-ED59-4330-8B36-B5A672FD1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812"/>
                <a:ext cx="36" cy="70"/>
              </a:xfrm>
              <a:custGeom>
                <a:avLst/>
                <a:gdLst>
                  <a:gd name="T0" fmla="*/ 0 w 36"/>
                  <a:gd name="T1" fmla="*/ 0 h 71"/>
                  <a:gd name="T2" fmla="*/ 36 w 36"/>
                  <a:gd name="T3" fmla="*/ 68 h 7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71">
                    <a:moveTo>
                      <a:pt x="0" y="0"/>
                    </a:moveTo>
                    <a:cubicBezTo>
                      <a:pt x="5" y="13"/>
                      <a:pt x="32" y="59"/>
                      <a:pt x="36" y="71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6" name="Freeform 622">
                <a:extLst>
                  <a:ext uri="{FF2B5EF4-FFF2-40B4-BE49-F238E27FC236}">
                    <a16:creationId xmlns:a16="http://schemas.microsoft.com/office/drawing/2014/main" id="{E1B991E3-B5C0-43C5-A1AE-3689EDE8E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817"/>
                <a:ext cx="41" cy="66"/>
              </a:xfrm>
              <a:custGeom>
                <a:avLst/>
                <a:gdLst>
                  <a:gd name="T0" fmla="*/ 0 w 42"/>
                  <a:gd name="T1" fmla="*/ 0 h 67"/>
                  <a:gd name="T2" fmla="*/ 39 w 42"/>
                  <a:gd name="T3" fmla="*/ 64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67">
                    <a:moveTo>
                      <a:pt x="0" y="0"/>
                    </a:moveTo>
                    <a:cubicBezTo>
                      <a:pt x="6" y="14"/>
                      <a:pt x="33" y="57"/>
                      <a:pt x="42" y="67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7" name="Freeform 623">
                <a:extLst>
                  <a:ext uri="{FF2B5EF4-FFF2-40B4-BE49-F238E27FC236}">
                    <a16:creationId xmlns:a16="http://schemas.microsoft.com/office/drawing/2014/main" id="{A5A6E329-59AA-46EB-A8E6-443B7AD55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826"/>
                <a:ext cx="45" cy="58"/>
              </a:xfrm>
              <a:custGeom>
                <a:avLst/>
                <a:gdLst>
                  <a:gd name="T0" fmla="*/ 0 w 46"/>
                  <a:gd name="T1" fmla="*/ 0 h 59"/>
                  <a:gd name="T2" fmla="*/ 43 w 46"/>
                  <a:gd name="T3" fmla="*/ 56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59">
                    <a:moveTo>
                      <a:pt x="0" y="0"/>
                    </a:moveTo>
                    <a:cubicBezTo>
                      <a:pt x="6" y="15"/>
                      <a:pt x="31" y="51"/>
                      <a:pt x="46" y="59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8" name="Freeform 624">
                <a:extLst>
                  <a:ext uri="{FF2B5EF4-FFF2-40B4-BE49-F238E27FC236}">
                    <a16:creationId xmlns:a16="http://schemas.microsoft.com/office/drawing/2014/main" id="{FE3CF34A-1E8B-438E-84C5-426F38578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834"/>
                <a:ext cx="49" cy="51"/>
              </a:xfrm>
              <a:custGeom>
                <a:avLst/>
                <a:gdLst>
                  <a:gd name="T0" fmla="*/ 0 w 50"/>
                  <a:gd name="T1" fmla="*/ 0 h 51"/>
                  <a:gd name="T2" fmla="*/ 47 w 50"/>
                  <a:gd name="T3" fmla="*/ 51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51">
                    <a:moveTo>
                      <a:pt x="0" y="0"/>
                    </a:moveTo>
                    <a:cubicBezTo>
                      <a:pt x="8" y="16"/>
                      <a:pt x="30" y="44"/>
                      <a:pt x="50" y="51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9" name="Freeform 625">
                <a:extLst>
                  <a:ext uri="{FF2B5EF4-FFF2-40B4-BE49-F238E27FC236}">
                    <a16:creationId xmlns:a16="http://schemas.microsoft.com/office/drawing/2014/main" id="{6BAF33CE-56A5-49DB-BB0F-498573834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847"/>
                <a:ext cx="49" cy="39"/>
              </a:xfrm>
              <a:custGeom>
                <a:avLst/>
                <a:gdLst>
                  <a:gd name="T0" fmla="*/ 0 w 50"/>
                  <a:gd name="T1" fmla="*/ 0 h 39"/>
                  <a:gd name="T2" fmla="*/ 47 w 50"/>
                  <a:gd name="T3" fmla="*/ 39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9">
                    <a:moveTo>
                      <a:pt x="0" y="0"/>
                    </a:moveTo>
                    <a:cubicBezTo>
                      <a:pt x="8" y="17"/>
                      <a:pt x="25" y="34"/>
                      <a:pt x="50" y="39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0" name="Freeform 626">
                <a:extLst>
                  <a:ext uri="{FF2B5EF4-FFF2-40B4-BE49-F238E27FC236}">
                    <a16:creationId xmlns:a16="http://schemas.microsoft.com/office/drawing/2014/main" id="{F86D927D-3EEB-4113-9501-9E0496F38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874"/>
                <a:ext cx="54" cy="27"/>
              </a:xfrm>
              <a:custGeom>
                <a:avLst/>
                <a:gdLst>
                  <a:gd name="T0" fmla="*/ 52 w 55"/>
                  <a:gd name="T1" fmla="*/ 0 h 28"/>
                  <a:gd name="T2" fmla="*/ 0 w 55"/>
                  <a:gd name="T3" fmla="*/ 25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28">
                    <a:moveTo>
                      <a:pt x="55" y="0"/>
                    </a:moveTo>
                    <a:cubicBezTo>
                      <a:pt x="47" y="9"/>
                      <a:pt x="15" y="27"/>
                      <a:pt x="0" y="28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1" name="Freeform 627">
                <a:extLst>
                  <a:ext uri="{FF2B5EF4-FFF2-40B4-BE49-F238E27FC236}">
                    <a16:creationId xmlns:a16="http://schemas.microsoft.com/office/drawing/2014/main" id="{1A6BD220-4304-40FF-9200-CC4C340E1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860"/>
                <a:ext cx="58" cy="39"/>
              </a:xfrm>
              <a:custGeom>
                <a:avLst/>
                <a:gdLst>
                  <a:gd name="T0" fmla="*/ 58 w 58"/>
                  <a:gd name="T1" fmla="*/ 0 h 40"/>
                  <a:gd name="T2" fmla="*/ 0 w 58"/>
                  <a:gd name="T3" fmla="*/ 37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40">
                    <a:moveTo>
                      <a:pt x="58" y="0"/>
                    </a:moveTo>
                    <a:cubicBezTo>
                      <a:pt x="50" y="10"/>
                      <a:pt x="14" y="37"/>
                      <a:pt x="0" y="4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2" name="Freeform 628">
                <a:extLst>
                  <a:ext uri="{FF2B5EF4-FFF2-40B4-BE49-F238E27FC236}">
                    <a16:creationId xmlns:a16="http://schemas.microsoft.com/office/drawing/2014/main" id="{D01C8058-5CB5-4E14-AA53-1A48C7580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4" y="848"/>
                <a:ext cx="57" cy="50"/>
              </a:xfrm>
              <a:custGeom>
                <a:avLst/>
                <a:gdLst>
                  <a:gd name="T0" fmla="*/ 57 w 57"/>
                  <a:gd name="T1" fmla="*/ 0 h 50"/>
                  <a:gd name="T2" fmla="*/ 0 w 57"/>
                  <a:gd name="T3" fmla="*/ 50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50">
                    <a:moveTo>
                      <a:pt x="57" y="0"/>
                    </a:moveTo>
                    <a:cubicBezTo>
                      <a:pt x="48" y="9"/>
                      <a:pt x="12" y="45"/>
                      <a:pt x="0" y="5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3" name="Freeform 629">
                <a:extLst>
                  <a:ext uri="{FF2B5EF4-FFF2-40B4-BE49-F238E27FC236}">
                    <a16:creationId xmlns:a16="http://schemas.microsoft.com/office/drawing/2014/main" id="{4A8B2B5A-7DE4-4CA8-9BC8-81FDA19C0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837"/>
                <a:ext cx="52" cy="58"/>
              </a:xfrm>
              <a:custGeom>
                <a:avLst/>
                <a:gdLst>
                  <a:gd name="T0" fmla="*/ 52 w 52"/>
                  <a:gd name="T1" fmla="*/ 0 h 58"/>
                  <a:gd name="T2" fmla="*/ 0 w 52"/>
                  <a:gd name="T3" fmla="*/ 58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58">
                    <a:moveTo>
                      <a:pt x="52" y="0"/>
                    </a:moveTo>
                    <a:cubicBezTo>
                      <a:pt x="42" y="10"/>
                      <a:pt x="10" y="52"/>
                      <a:pt x="0" y="58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4" name="Freeform 630">
                <a:extLst>
                  <a:ext uri="{FF2B5EF4-FFF2-40B4-BE49-F238E27FC236}">
                    <a16:creationId xmlns:a16="http://schemas.microsoft.com/office/drawing/2014/main" id="{E235F698-C28C-4937-BA9A-F8ABE2774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829"/>
                <a:ext cx="45" cy="64"/>
              </a:xfrm>
              <a:custGeom>
                <a:avLst/>
                <a:gdLst>
                  <a:gd name="T0" fmla="*/ 43 w 46"/>
                  <a:gd name="T1" fmla="*/ 0 h 64"/>
                  <a:gd name="T2" fmla="*/ 0 w 46"/>
                  <a:gd name="T3" fmla="*/ 64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64">
                    <a:moveTo>
                      <a:pt x="46" y="0"/>
                    </a:moveTo>
                    <a:cubicBezTo>
                      <a:pt x="36" y="10"/>
                      <a:pt x="9" y="56"/>
                      <a:pt x="0" y="64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5" name="Freeform 631">
                <a:extLst>
                  <a:ext uri="{FF2B5EF4-FFF2-40B4-BE49-F238E27FC236}">
                    <a16:creationId xmlns:a16="http://schemas.microsoft.com/office/drawing/2014/main" id="{3021E4D2-8B21-4F06-929C-42B084726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823"/>
                <a:ext cx="38" cy="67"/>
              </a:xfrm>
              <a:custGeom>
                <a:avLst/>
                <a:gdLst>
                  <a:gd name="T0" fmla="*/ 36 w 39"/>
                  <a:gd name="T1" fmla="*/ 0 h 68"/>
                  <a:gd name="T2" fmla="*/ 0 w 39"/>
                  <a:gd name="T3" fmla="*/ 65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68">
                    <a:moveTo>
                      <a:pt x="39" y="0"/>
                    </a:moveTo>
                    <a:cubicBezTo>
                      <a:pt x="29" y="11"/>
                      <a:pt x="4" y="55"/>
                      <a:pt x="0" y="68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6" name="Freeform 632">
                <a:extLst>
                  <a:ext uri="{FF2B5EF4-FFF2-40B4-BE49-F238E27FC236}">
                    <a16:creationId xmlns:a16="http://schemas.microsoft.com/office/drawing/2014/main" id="{BAEED76D-C76C-4A23-88A5-27F829F7F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819"/>
                <a:ext cx="29" cy="68"/>
              </a:xfrm>
              <a:custGeom>
                <a:avLst/>
                <a:gdLst>
                  <a:gd name="T0" fmla="*/ 27 w 30"/>
                  <a:gd name="T1" fmla="*/ 0 h 69"/>
                  <a:gd name="T2" fmla="*/ 0 w 30"/>
                  <a:gd name="T3" fmla="*/ 66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69">
                    <a:moveTo>
                      <a:pt x="30" y="0"/>
                    </a:moveTo>
                    <a:cubicBezTo>
                      <a:pt x="20" y="13"/>
                      <a:pt x="0" y="52"/>
                      <a:pt x="0" y="69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7" name="Freeform 633">
                <a:extLst>
                  <a:ext uri="{FF2B5EF4-FFF2-40B4-BE49-F238E27FC236}">
                    <a16:creationId xmlns:a16="http://schemas.microsoft.com/office/drawing/2014/main" id="{E28DF607-8ABD-4E2F-99A5-8182B53B6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816"/>
                <a:ext cx="24" cy="67"/>
              </a:xfrm>
              <a:custGeom>
                <a:avLst/>
                <a:gdLst>
                  <a:gd name="T0" fmla="*/ 22 w 25"/>
                  <a:gd name="T1" fmla="*/ 0 h 68"/>
                  <a:gd name="T2" fmla="*/ 4 w 25"/>
                  <a:gd name="T3" fmla="*/ 65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8">
                    <a:moveTo>
                      <a:pt x="25" y="0"/>
                    </a:moveTo>
                    <a:cubicBezTo>
                      <a:pt x="14" y="14"/>
                      <a:pt x="0" y="47"/>
                      <a:pt x="4" y="68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8" name="Freeform 634">
                <a:extLst>
                  <a:ext uri="{FF2B5EF4-FFF2-40B4-BE49-F238E27FC236}">
                    <a16:creationId xmlns:a16="http://schemas.microsoft.com/office/drawing/2014/main" id="{8F09F2D5-E4DA-401E-9E3D-F49EF3F7A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816"/>
                <a:ext cx="18" cy="62"/>
              </a:xfrm>
              <a:custGeom>
                <a:avLst/>
                <a:gdLst>
                  <a:gd name="T0" fmla="*/ 18 w 18"/>
                  <a:gd name="T1" fmla="*/ 0 h 63"/>
                  <a:gd name="T2" fmla="*/ 7 w 18"/>
                  <a:gd name="T3" fmla="*/ 60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3">
                    <a:moveTo>
                      <a:pt x="18" y="0"/>
                    </a:moveTo>
                    <a:cubicBezTo>
                      <a:pt x="7" y="15"/>
                      <a:pt x="0" y="38"/>
                      <a:pt x="7" y="63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9" name="Freeform 635">
                <a:extLst>
                  <a:ext uri="{FF2B5EF4-FFF2-40B4-BE49-F238E27FC236}">
                    <a16:creationId xmlns:a16="http://schemas.microsoft.com/office/drawing/2014/main" id="{1FCED4F4-7B52-433E-A831-1FE6EF507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1016"/>
                <a:ext cx="60" cy="11"/>
              </a:xfrm>
              <a:custGeom>
                <a:avLst/>
                <a:gdLst>
                  <a:gd name="T0" fmla="*/ 58 w 61"/>
                  <a:gd name="T1" fmla="*/ 9 h 11"/>
                  <a:gd name="T2" fmla="*/ 0 w 61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1" h="11">
                    <a:moveTo>
                      <a:pt x="61" y="9"/>
                    </a:moveTo>
                    <a:cubicBezTo>
                      <a:pt x="49" y="11"/>
                      <a:pt x="13" y="8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0" name="Freeform 636">
                <a:extLst>
                  <a:ext uri="{FF2B5EF4-FFF2-40B4-BE49-F238E27FC236}">
                    <a16:creationId xmlns:a16="http://schemas.microsoft.com/office/drawing/2014/main" id="{B633F19C-46A7-4E65-AD07-233CB1807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011"/>
                <a:ext cx="70" cy="5"/>
              </a:xfrm>
              <a:custGeom>
                <a:avLst/>
                <a:gdLst>
                  <a:gd name="T0" fmla="*/ 68 w 71"/>
                  <a:gd name="T1" fmla="*/ 1 h 5"/>
                  <a:gd name="T2" fmla="*/ 0 w 7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5">
                    <a:moveTo>
                      <a:pt x="71" y="1"/>
                    </a:moveTo>
                    <a:cubicBezTo>
                      <a:pt x="58" y="4"/>
                      <a:pt x="13" y="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1" name="Freeform 637">
                <a:extLst>
                  <a:ext uri="{FF2B5EF4-FFF2-40B4-BE49-F238E27FC236}">
                    <a16:creationId xmlns:a16="http://schemas.microsoft.com/office/drawing/2014/main" id="{4A8274B8-ABEB-4C60-8525-283485A99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998"/>
                <a:ext cx="75" cy="11"/>
              </a:xfrm>
              <a:custGeom>
                <a:avLst/>
                <a:gdLst>
                  <a:gd name="T0" fmla="*/ 73 w 76"/>
                  <a:gd name="T1" fmla="*/ 0 h 11"/>
                  <a:gd name="T2" fmla="*/ 0 w 76"/>
                  <a:gd name="T3" fmla="*/ 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11">
                    <a:moveTo>
                      <a:pt x="76" y="0"/>
                    </a:moveTo>
                    <a:cubicBezTo>
                      <a:pt x="63" y="3"/>
                      <a:pt x="13" y="11"/>
                      <a:pt x="0" y="8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2" name="Freeform 638">
                <a:extLst>
                  <a:ext uri="{FF2B5EF4-FFF2-40B4-BE49-F238E27FC236}">
                    <a16:creationId xmlns:a16="http://schemas.microsoft.com/office/drawing/2014/main" id="{76A63527-BC3D-480D-B094-B8532996C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984"/>
                <a:ext cx="74" cy="18"/>
              </a:xfrm>
              <a:custGeom>
                <a:avLst/>
                <a:gdLst>
                  <a:gd name="T0" fmla="*/ 72 w 75"/>
                  <a:gd name="T1" fmla="*/ 0 h 18"/>
                  <a:gd name="T2" fmla="*/ 0 w 75"/>
                  <a:gd name="T3" fmla="*/ 18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18">
                    <a:moveTo>
                      <a:pt x="75" y="0"/>
                    </a:moveTo>
                    <a:cubicBezTo>
                      <a:pt x="62" y="3"/>
                      <a:pt x="12" y="18"/>
                      <a:pt x="0" y="18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3" name="Freeform 639">
                <a:extLst>
                  <a:ext uri="{FF2B5EF4-FFF2-40B4-BE49-F238E27FC236}">
                    <a16:creationId xmlns:a16="http://schemas.microsoft.com/office/drawing/2014/main" id="{7ACD0FAF-CE6B-43CD-8A80-4D256B022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9" y="972"/>
                <a:ext cx="73" cy="26"/>
              </a:xfrm>
              <a:custGeom>
                <a:avLst/>
                <a:gdLst>
                  <a:gd name="T0" fmla="*/ 71 w 74"/>
                  <a:gd name="T1" fmla="*/ 0 h 26"/>
                  <a:gd name="T2" fmla="*/ 0 w 74"/>
                  <a:gd name="T3" fmla="*/ 2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4" h="26">
                    <a:moveTo>
                      <a:pt x="74" y="0"/>
                    </a:moveTo>
                    <a:cubicBezTo>
                      <a:pt x="61" y="3"/>
                      <a:pt x="11" y="24"/>
                      <a:pt x="0" y="26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4" name="Freeform 640">
                <a:extLst>
                  <a:ext uri="{FF2B5EF4-FFF2-40B4-BE49-F238E27FC236}">
                    <a16:creationId xmlns:a16="http://schemas.microsoft.com/office/drawing/2014/main" id="{34875FBB-BD51-4911-ADF3-601ACE8E8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8" y="961"/>
                <a:ext cx="70" cy="32"/>
              </a:xfrm>
              <a:custGeom>
                <a:avLst/>
                <a:gdLst>
                  <a:gd name="T0" fmla="*/ 68 w 71"/>
                  <a:gd name="T1" fmla="*/ 0 h 33"/>
                  <a:gd name="T2" fmla="*/ 0 w 71"/>
                  <a:gd name="T3" fmla="*/ 3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33">
                    <a:moveTo>
                      <a:pt x="71" y="0"/>
                    </a:moveTo>
                    <a:cubicBezTo>
                      <a:pt x="57" y="4"/>
                      <a:pt x="11" y="25"/>
                      <a:pt x="0" y="33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5" name="Freeform 641">
                <a:extLst>
                  <a:ext uri="{FF2B5EF4-FFF2-40B4-BE49-F238E27FC236}">
                    <a16:creationId xmlns:a16="http://schemas.microsoft.com/office/drawing/2014/main" id="{BDD09037-7A49-4192-95A9-3C22F9742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951"/>
                <a:ext cx="63" cy="38"/>
              </a:xfrm>
              <a:custGeom>
                <a:avLst/>
                <a:gdLst>
                  <a:gd name="T0" fmla="*/ 61 w 64"/>
                  <a:gd name="T1" fmla="*/ 0 h 39"/>
                  <a:gd name="T2" fmla="*/ 0 w 64"/>
                  <a:gd name="T3" fmla="*/ 36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39">
                    <a:moveTo>
                      <a:pt x="64" y="0"/>
                    </a:moveTo>
                    <a:cubicBezTo>
                      <a:pt x="49" y="5"/>
                      <a:pt x="10" y="25"/>
                      <a:pt x="0" y="39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6" name="Freeform 642">
                <a:extLst>
                  <a:ext uri="{FF2B5EF4-FFF2-40B4-BE49-F238E27FC236}">
                    <a16:creationId xmlns:a16="http://schemas.microsoft.com/office/drawing/2014/main" id="{316EC472-B7A3-45E9-BF6B-BFA8CD799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942"/>
                <a:ext cx="56" cy="42"/>
              </a:xfrm>
              <a:custGeom>
                <a:avLst/>
                <a:gdLst>
                  <a:gd name="T0" fmla="*/ 54 w 57"/>
                  <a:gd name="T1" fmla="*/ 0 h 43"/>
                  <a:gd name="T2" fmla="*/ 0 w 57"/>
                  <a:gd name="T3" fmla="*/ 4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43">
                    <a:moveTo>
                      <a:pt x="57" y="0"/>
                    </a:moveTo>
                    <a:cubicBezTo>
                      <a:pt x="40" y="5"/>
                      <a:pt x="9" y="24"/>
                      <a:pt x="0" y="43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7" name="Freeform 643">
                <a:extLst>
                  <a:ext uri="{FF2B5EF4-FFF2-40B4-BE49-F238E27FC236}">
                    <a16:creationId xmlns:a16="http://schemas.microsoft.com/office/drawing/2014/main" id="{4D935074-410E-4F39-A7BD-4A18E702D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934"/>
                <a:ext cx="45" cy="44"/>
              </a:xfrm>
              <a:custGeom>
                <a:avLst/>
                <a:gdLst>
                  <a:gd name="T0" fmla="*/ 43 w 46"/>
                  <a:gd name="T1" fmla="*/ 0 h 45"/>
                  <a:gd name="T2" fmla="*/ 0 w 46"/>
                  <a:gd name="T3" fmla="*/ 42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45">
                    <a:moveTo>
                      <a:pt x="46" y="0"/>
                    </a:moveTo>
                    <a:cubicBezTo>
                      <a:pt x="28" y="6"/>
                      <a:pt x="9" y="20"/>
                      <a:pt x="0" y="45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8" name="Freeform 644">
                <a:extLst>
                  <a:ext uri="{FF2B5EF4-FFF2-40B4-BE49-F238E27FC236}">
                    <a16:creationId xmlns:a16="http://schemas.microsoft.com/office/drawing/2014/main" id="{08EE0D91-84CB-47EA-8667-BA37D810A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1132"/>
                <a:ext cx="49" cy="36"/>
              </a:xfrm>
              <a:custGeom>
                <a:avLst/>
                <a:gdLst>
                  <a:gd name="T0" fmla="*/ 47 w 50"/>
                  <a:gd name="T1" fmla="*/ 36 h 36"/>
                  <a:gd name="T2" fmla="*/ 0 w 50"/>
                  <a:gd name="T3" fmla="*/ 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6">
                    <a:moveTo>
                      <a:pt x="50" y="36"/>
                    </a:moveTo>
                    <a:cubicBezTo>
                      <a:pt x="38" y="33"/>
                      <a:pt x="8" y="13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9" name="Freeform 645">
                <a:extLst>
                  <a:ext uri="{FF2B5EF4-FFF2-40B4-BE49-F238E27FC236}">
                    <a16:creationId xmlns:a16="http://schemas.microsoft.com/office/drawing/2014/main" id="{16A48566-DE7F-4E20-B5E5-717F225C2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1126"/>
                <a:ext cx="61" cy="34"/>
              </a:xfrm>
              <a:custGeom>
                <a:avLst/>
                <a:gdLst>
                  <a:gd name="T0" fmla="*/ 59 w 62"/>
                  <a:gd name="T1" fmla="*/ 34 h 34"/>
                  <a:gd name="T2" fmla="*/ 0 w 62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34">
                    <a:moveTo>
                      <a:pt x="62" y="34"/>
                    </a:moveTo>
                    <a:cubicBezTo>
                      <a:pt x="50" y="30"/>
                      <a:pt x="9" y="1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0" name="Freeform 646">
                <a:extLst>
                  <a:ext uri="{FF2B5EF4-FFF2-40B4-BE49-F238E27FC236}">
                    <a16:creationId xmlns:a16="http://schemas.microsoft.com/office/drawing/2014/main" id="{E7418859-9FDC-4D79-AC40-A5D15E440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1120"/>
                <a:ext cx="70" cy="28"/>
              </a:xfrm>
              <a:custGeom>
                <a:avLst/>
                <a:gdLst>
                  <a:gd name="T0" fmla="*/ 68 w 71"/>
                  <a:gd name="T1" fmla="*/ 28 h 28"/>
                  <a:gd name="T2" fmla="*/ 0 w 71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28">
                    <a:moveTo>
                      <a:pt x="71" y="28"/>
                    </a:moveTo>
                    <a:cubicBezTo>
                      <a:pt x="58" y="24"/>
                      <a:pt x="10" y="9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1" name="Freeform 647">
                <a:extLst>
                  <a:ext uri="{FF2B5EF4-FFF2-40B4-BE49-F238E27FC236}">
                    <a16:creationId xmlns:a16="http://schemas.microsoft.com/office/drawing/2014/main" id="{37101F9B-CB94-45AA-9FE5-54F24AA1A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1116"/>
                <a:ext cx="74" cy="19"/>
              </a:xfrm>
              <a:custGeom>
                <a:avLst/>
                <a:gdLst>
                  <a:gd name="T0" fmla="*/ 72 w 75"/>
                  <a:gd name="T1" fmla="*/ 19 h 19"/>
                  <a:gd name="T2" fmla="*/ 0 w 75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19">
                    <a:moveTo>
                      <a:pt x="75" y="19"/>
                    </a:moveTo>
                    <a:cubicBezTo>
                      <a:pt x="62" y="15"/>
                      <a:pt x="10" y="6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2" name="Freeform 648">
                <a:extLst>
                  <a:ext uri="{FF2B5EF4-FFF2-40B4-BE49-F238E27FC236}">
                    <a16:creationId xmlns:a16="http://schemas.microsoft.com/office/drawing/2014/main" id="{333F31EA-92BD-4D5A-BD93-7F0C8ED41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1111"/>
                <a:ext cx="77" cy="11"/>
              </a:xfrm>
              <a:custGeom>
                <a:avLst/>
                <a:gdLst>
                  <a:gd name="T0" fmla="*/ 75 w 78"/>
                  <a:gd name="T1" fmla="*/ 11 h 11"/>
                  <a:gd name="T2" fmla="*/ 0 w 7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11">
                    <a:moveTo>
                      <a:pt x="78" y="11"/>
                    </a:moveTo>
                    <a:cubicBezTo>
                      <a:pt x="64" y="8"/>
                      <a:pt x="11" y="4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3" name="Freeform 649">
                <a:extLst>
                  <a:ext uri="{FF2B5EF4-FFF2-40B4-BE49-F238E27FC236}">
                    <a16:creationId xmlns:a16="http://schemas.microsoft.com/office/drawing/2014/main" id="{EBE56167-D1A8-4F20-A5FE-182D4C4A8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1106"/>
                <a:ext cx="78" cy="4"/>
              </a:xfrm>
              <a:custGeom>
                <a:avLst/>
                <a:gdLst>
                  <a:gd name="T0" fmla="*/ 76 w 79"/>
                  <a:gd name="T1" fmla="*/ 2 h 5"/>
                  <a:gd name="T2" fmla="*/ 0 w 79"/>
                  <a:gd name="T3" fmla="*/ 2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9" h="5">
                    <a:moveTo>
                      <a:pt x="79" y="5"/>
                    </a:moveTo>
                    <a:cubicBezTo>
                      <a:pt x="64" y="2"/>
                      <a:pt x="13" y="0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4" name="Freeform 650">
                <a:extLst>
                  <a:ext uri="{FF2B5EF4-FFF2-40B4-BE49-F238E27FC236}">
                    <a16:creationId xmlns:a16="http://schemas.microsoft.com/office/drawing/2014/main" id="{71943C91-D415-4C04-BD56-9A2932371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1096"/>
                <a:ext cx="74" cy="7"/>
              </a:xfrm>
              <a:custGeom>
                <a:avLst/>
                <a:gdLst>
                  <a:gd name="T0" fmla="*/ 72 w 75"/>
                  <a:gd name="T1" fmla="*/ 3 h 7"/>
                  <a:gd name="T2" fmla="*/ 0 w 75"/>
                  <a:gd name="T3" fmla="*/ 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7">
                    <a:moveTo>
                      <a:pt x="75" y="3"/>
                    </a:moveTo>
                    <a:cubicBezTo>
                      <a:pt x="59" y="0"/>
                      <a:pt x="16" y="0"/>
                      <a:pt x="0" y="7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5" name="Freeform 651">
                <a:extLst>
                  <a:ext uri="{FF2B5EF4-FFF2-40B4-BE49-F238E27FC236}">
                    <a16:creationId xmlns:a16="http://schemas.microsoft.com/office/drawing/2014/main" id="{625A91A8-BF0C-4A49-A9D0-E7467B358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084"/>
                <a:ext cx="70" cy="15"/>
              </a:xfrm>
              <a:custGeom>
                <a:avLst/>
                <a:gdLst>
                  <a:gd name="T0" fmla="*/ 68 w 71"/>
                  <a:gd name="T1" fmla="*/ 3 h 15"/>
                  <a:gd name="T2" fmla="*/ 0 w 71"/>
                  <a:gd name="T3" fmla="*/ 1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15">
                    <a:moveTo>
                      <a:pt x="71" y="3"/>
                    </a:moveTo>
                    <a:cubicBezTo>
                      <a:pt x="53" y="0"/>
                      <a:pt x="17" y="2"/>
                      <a:pt x="0" y="15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6" name="Freeform 652">
                <a:extLst>
                  <a:ext uri="{FF2B5EF4-FFF2-40B4-BE49-F238E27FC236}">
                    <a16:creationId xmlns:a16="http://schemas.microsoft.com/office/drawing/2014/main" id="{AB2F9003-5F1E-4968-89BD-41351BC1A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1072"/>
                <a:ext cx="60" cy="21"/>
              </a:xfrm>
              <a:custGeom>
                <a:avLst/>
                <a:gdLst>
                  <a:gd name="T0" fmla="*/ 58 w 61"/>
                  <a:gd name="T1" fmla="*/ 2 h 21"/>
                  <a:gd name="T2" fmla="*/ 0 w 61"/>
                  <a:gd name="T3" fmla="*/ 21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1" h="21">
                    <a:moveTo>
                      <a:pt x="61" y="2"/>
                    </a:moveTo>
                    <a:cubicBezTo>
                      <a:pt x="43" y="0"/>
                      <a:pt x="19" y="3"/>
                      <a:pt x="0" y="21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7" name="Freeform 653">
                <a:extLst>
                  <a:ext uri="{FF2B5EF4-FFF2-40B4-BE49-F238E27FC236}">
                    <a16:creationId xmlns:a16="http://schemas.microsoft.com/office/drawing/2014/main" id="{902CCF87-1A5B-4F6A-9215-588D0758F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1262"/>
                <a:ext cx="43" cy="45"/>
              </a:xfrm>
              <a:custGeom>
                <a:avLst/>
                <a:gdLst>
                  <a:gd name="T0" fmla="*/ 43 w 43"/>
                  <a:gd name="T1" fmla="*/ 45 h 45"/>
                  <a:gd name="T2" fmla="*/ 0 w 43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45">
                    <a:moveTo>
                      <a:pt x="43" y="45"/>
                    </a:moveTo>
                    <a:cubicBezTo>
                      <a:pt x="31" y="39"/>
                      <a:pt x="5" y="14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8" name="Freeform 654">
                <a:extLst>
                  <a:ext uri="{FF2B5EF4-FFF2-40B4-BE49-F238E27FC236}">
                    <a16:creationId xmlns:a16="http://schemas.microsoft.com/office/drawing/2014/main" id="{178D28AF-7E4D-4780-99C7-FD87969AC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1256"/>
                <a:ext cx="54" cy="45"/>
              </a:xfrm>
              <a:custGeom>
                <a:avLst/>
                <a:gdLst>
                  <a:gd name="T0" fmla="*/ 52 w 55"/>
                  <a:gd name="T1" fmla="*/ 45 h 45"/>
                  <a:gd name="T2" fmla="*/ 0 w 55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45">
                    <a:moveTo>
                      <a:pt x="55" y="45"/>
                    </a:moveTo>
                    <a:cubicBezTo>
                      <a:pt x="43" y="39"/>
                      <a:pt x="7" y="1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9" name="Freeform 655">
                <a:extLst>
                  <a:ext uri="{FF2B5EF4-FFF2-40B4-BE49-F238E27FC236}">
                    <a16:creationId xmlns:a16="http://schemas.microsoft.com/office/drawing/2014/main" id="{8DE9519D-D88D-4623-9763-1379EC581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1251"/>
                <a:ext cx="63" cy="39"/>
              </a:xfrm>
              <a:custGeom>
                <a:avLst/>
                <a:gdLst>
                  <a:gd name="T0" fmla="*/ 61 w 64"/>
                  <a:gd name="T1" fmla="*/ 39 h 39"/>
                  <a:gd name="T2" fmla="*/ 0 w 64"/>
                  <a:gd name="T3" fmla="*/ 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39">
                    <a:moveTo>
                      <a:pt x="64" y="39"/>
                    </a:moveTo>
                    <a:cubicBezTo>
                      <a:pt x="52" y="34"/>
                      <a:pt x="8" y="9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0" name="Freeform 656">
                <a:extLst>
                  <a:ext uri="{FF2B5EF4-FFF2-40B4-BE49-F238E27FC236}">
                    <a16:creationId xmlns:a16="http://schemas.microsoft.com/office/drawing/2014/main" id="{937927EF-BB98-466A-A1D3-28A0BDF9E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247"/>
                <a:ext cx="70" cy="32"/>
              </a:xfrm>
              <a:custGeom>
                <a:avLst/>
                <a:gdLst>
                  <a:gd name="T0" fmla="*/ 68 w 71"/>
                  <a:gd name="T1" fmla="*/ 30 h 33"/>
                  <a:gd name="T2" fmla="*/ 0 w 71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33">
                    <a:moveTo>
                      <a:pt x="71" y="33"/>
                    </a:moveTo>
                    <a:cubicBezTo>
                      <a:pt x="58" y="27"/>
                      <a:pt x="9" y="8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1" name="Freeform 657">
                <a:extLst>
                  <a:ext uri="{FF2B5EF4-FFF2-40B4-BE49-F238E27FC236}">
                    <a16:creationId xmlns:a16="http://schemas.microsoft.com/office/drawing/2014/main" id="{C77AC525-F8D0-4FA3-83DF-5482612C3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1243"/>
                <a:ext cx="74" cy="24"/>
              </a:xfrm>
              <a:custGeom>
                <a:avLst/>
                <a:gdLst>
                  <a:gd name="T0" fmla="*/ 72 w 75"/>
                  <a:gd name="T1" fmla="*/ 22 h 25"/>
                  <a:gd name="T2" fmla="*/ 0 w 75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25">
                    <a:moveTo>
                      <a:pt x="75" y="25"/>
                    </a:moveTo>
                    <a:cubicBezTo>
                      <a:pt x="62" y="19"/>
                      <a:pt x="10" y="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2" name="Freeform 658">
                <a:extLst>
                  <a:ext uri="{FF2B5EF4-FFF2-40B4-BE49-F238E27FC236}">
                    <a16:creationId xmlns:a16="http://schemas.microsoft.com/office/drawing/2014/main" id="{259BA777-93BC-4A02-9588-F9A486BE5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1239"/>
                <a:ext cx="76" cy="16"/>
              </a:xfrm>
              <a:custGeom>
                <a:avLst/>
                <a:gdLst>
                  <a:gd name="T0" fmla="*/ 74 w 77"/>
                  <a:gd name="T1" fmla="*/ 14 h 17"/>
                  <a:gd name="T2" fmla="*/ 0 w 77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17">
                    <a:moveTo>
                      <a:pt x="77" y="17"/>
                    </a:moveTo>
                    <a:cubicBezTo>
                      <a:pt x="63" y="11"/>
                      <a:pt x="14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3" name="Freeform 659">
                <a:extLst>
                  <a:ext uri="{FF2B5EF4-FFF2-40B4-BE49-F238E27FC236}">
                    <a16:creationId xmlns:a16="http://schemas.microsoft.com/office/drawing/2014/main" id="{2C5AF5D1-81B2-42CF-A6C8-B7DD72888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1230"/>
                <a:ext cx="74" cy="14"/>
              </a:xfrm>
              <a:custGeom>
                <a:avLst/>
                <a:gdLst>
                  <a:gd name="T0" fmla="*/ 72 w 75"/>
                  <a:gd name="T1" fmla="*/ 14 h 14"/>
                  <a:gd name="T2" fmla="*/ 0 w 75"/>
                  <a:gd name="T3" fmla="*/ 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14">
                    <a:moveTo>
                      <a:pt x="75" y="14"/>
                    </a:moveTo>
                    <a:cubicBezTo>
                      <a:pt x="59" y="8"/>
                      <a:pt x="16" y="0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4" name="Freeform 660">
                <a:extLst>
                  <a:ext uri="{FF2B5EF4-FFF2-40B4-BE49-F238E27FC236}">
                    <a16:creationId xmlns:a16="http://schemas.microsoft.com/office/drawing/2014/main" id="{235263B7-F6D7-41F0-A5DE-6F386B207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1221"/>
                <a:ext cx="70" cy="10"/>
              </a:xfrm>
              <a:custGeom>
                <a:avLst/>
                <a:gdLst>
                  <a:gd name="T0" fmla="*/ 68 w 71"/>
                  <a:gd name="T1" fmla="*/ 10 h 10"/>
                  <a:gd name="T2" fmla="*/ 0 w 71"/>
                  <a:gd name="T3" fmla="*/ 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10">
                    <a:moveTo>
                      <a:pt x="71" y="10"/>
                    </a:moveTo>
                    <a:cubicBezTo>
                      <a:pt x="55" y="4"/>
                      <a:pt x="19" y="0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5" name="Freeform 661">
                <a:extLst>
                  <a:ext uri="{FF2B5EF4-FFF2-40B4-BE49-F238E27FC236}">
                    <a16:creationId xmlns:a16="http://schemas.microsoft.com/office/drawing/2014/main" id="{C3C02C8F-5AED-4725-9629-3279DE3C5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4" y="1211"/>
                <a:ext cx="63" cy="14"/>
              </a:xfrm>
              <a:custGeom>
                <a:avLst/>
                <a:gdLst>
                  <a:gd name="T0" fmla="*/ 61 w 64"/>
                  <a:gd name="T1" fmla="*/ 7 h 14"/>
                  <a:gd name="T2" fmla="*/ 0 w 64"/>
                  <a:gd name="T3" fmla="*/ 1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14">
                    <a:moveTo>
                      <a:pt x="64" y="7"/>
                    </a:moveTo>
                    <a:cubicBezTo>
                      <a:pt x="47" y="1"/>
                      <a:pt x="23" y="0"/>
                      <a:pt x="0" y="14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6" name="Freeform 662">
                <a:extLst>
                  <a:ext uri="{FF2B5EF4-FFF2-40B4-BE49-F238E27FC236}">
                    <a16:creationId xmlns:a16="http://schemas.microsoft.com/office/drawing/2014/main" id="{3EBA1EF6-BB42-444E-85DC-064BF8955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1294"/>
                <a:ext cx="26" cy="55"/>
              </a:xfrm>
              <a:custGeom>
                <a:avLst/>
                <a:gdLst>
                  <a:gd name="T0" fmla="*/ 0 w 27"/>
                  <a:gd name="T1" fmla="*/ 53 h 56"/>
                  <a:gd name="T2" fmla="*/ 24 w 27"/>
                  <a:gd name="T3" fmla="*/ 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56">
                    <a:moveTo>
                      <a:pt x="0" y="56"/>
                    </a:moveTo>
                    <a:cubicBezTo>
                      <a:pt x="1" y="44"/>
                      <a:pt x="15" y="11"/>
                      <a:pt x="27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7" name="Freeform 663">
                <a:extLst>
                  <a:ext uri="{FF2B5EF4-FFF2-40B4-BE49-F238E27FC236}">
                    <a16:creationId xmlns:a16="http://schemas.microsoft.com/office/drawing/2014/main" id="{A7384DB6-5FB4-43A9-A7DD-96C2718A3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1292"/>
                <a:ext cx="21" cy="66"/>
              </a:xfrm>
              <a:custGeom>
                <a:avLst/>
                <a:gdLst>
                  <a:gd name="T0" fmla="*/ 0 w 22"/>
                  <a:gd name="T1" fmla="*/ 64 h 67"/>
                  <a:gd name="T2" fmla="*/ 19 w 22"/>
                  <a:gd name="T3" fmla="*/ 0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67">
                    <a:moveTo>
                      <a:pt x="0" y="67"/>
                    </a:moveTo>
                    <a:cubicBezTo>
                      <a:pt x="1" y="55"/>
                      <a:pt x="13" y="11"/>
                      <a:pt x="22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8" name="Freeform 664">
                <a:extLst>
                  <a:ext uri="{FF2B5EF4-FFF2-40B4-BE49-F238E27FC236}">
                    <a16:creationId xmlns:a16="http://schemas.microsoft.com/office/drawing/2014/main" id="{15816A91-A7BA-4BE2-BD78-4ED0010D9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1291"/>
                <a:ext cx="13" cy="73"/>
              </a:xfrm>
              <a:custGeom>
                <a:avLst/>
                <a:gdLst>
                  <a:gd name="T0" fmla="*/ 0 w 14"/>
                  <a:gd name="T1" fmla="*/ 71 h 74"/>
                  <a:gd name="T2" fmla="*/ 11 w 14"/>
                  <a:gd name="T3" fmla="*/ 0 h 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4">
                    <a:moveTo>
                      <a:pt x="0" y="74"/>
                    </a:moveTo>
                    <a:cubicBezTo>
                      <a:pt x="1" y="61"/>
                      <a:pt x="7" y="11"/>
                      <a:pt x="14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9" name="Freeform 665">
                <a:extLst>
                  <a:ext uri="{FF2B5EF4-FFF2-40B4-BE49-F238E27FC236}">
                    <a16:creationId xmlns:a16="http://schemas.microsoft.com/office/drawing/2014/main" id="{4FAD2D37-3F95-43AD-892E-C32DF6677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291"/>
                <a:ext cx="5" cy="76"/>
              </a:xfrm>
              <a:custGeom>
                <a:avLst/>
                <a:gdLst>
                  <a:gd name="T0" fmla="*/ 0 w 5"/>
                  <a:gd name="T1" fmla="*/ 74 h 77"/>
                  <a:gd name="T2" fmla="*/ 5 w 5"/>
                  <a:gd name="T3" fmla="*/ 0 h 7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7">
                    <a:moveTo>
                      <a:pt x="0" y="77"/>
                    </a:moveTo>
                    <a:cubicBezTo>
                      <a:pt x="1" y="64"/>
                      <a:pt x="1" y="11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0" name="Freeform 666">
                <a:extLst>
                  <a:ext uri="{FF2B5EF4-FFF2-40B4-BE49-F238E27FC236}">
                    <a16:creationId xmlns:a16="http://schemas.microsoft.com/office/drawing/2014/main" id="{9CBBCDE2-9CB9-42D3-8493-B76BC2EC8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1290"/>
                <a:ext cx="6" cy="78"/>
              </a:xfrm>
              <a:custGeom>
                <a:avLst/>
                <a:gdLst>
                  <a:gd name="T0" fmla="*/ 5 w 6"/>
                  <a:gd name="T1" fmla="*/ 76 h 79"/>
                  <a:gd name="T2" fmla="*/ 2 w 6"/>
                  <a:gd name="T3" fmla="*/ 0 h 7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9">
                    <a:moveTo>
                      <a:pt x="5" y="79"/>
                    </a:moveTo>
                    <a:cubicBezTo>
                      <a:pt x="6" y="65"/>
                      <a:pt x="0" y="1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1" name="Freeform 667">
                <a:extLst>
                  <a:ext uri="{FF2B5EF4-FFF2-40B4-BE49-F238E27FC236}">
                    <a16:creationId xmlns:a16="http://schemas.microsoft.com/office/drawing/2014/main" id="{4ABEFD35-F88A-4937-9563-AEDD84721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1291"/>
                <a:ext cx="12" cy="76"/>
              </a:xfrm>
              <a:custGeom>
                <a:avLst/>
                <a:gdLst>
                  <a:gd name="T0" fmla="*/ 11 w 12"/>
                  <a:gd name="T1" fmla="*/ 74 h 77"/>
                  <a:gd name="T2" fmla="*/ 0 w 12"/>
                  <a:gd name="T3" fmla="*/ 0 h 7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7">
                    <a:moveTo>
                      <a:pt x="11" y="77"/>
                    </a:moveTo>
                    <a:cubicBezTo>
                      <a:pt x="12" y="62"/>
                      <a:pt x="5" y="1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2" name="Freeform 668">
                <a:extLst>
                  <a:ext uri="{FF2B5EF4-FFF2-40B4-BE49-F238E27FC236}">
                    <a16:creationId xmlns:a16="http://schemas.microsoft.com/office/drawing/2014/main" id="{CBEF8235-4A42-403E-99FD-0A51CD302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1291"/>
                <a:ext cx="18" cy="72"/>
              </a:xfrm>
              <a:custGeom>
                <a:avLst/>
                <a:gdLst>
                  <a:gd name="T0" fmla="*/ 18 w 18"/>
                  <a:gd name="T1" fmla="*/ 70 h 73"/>
                  <a:gd name="T2" fmla="*/ 0 w 18"/>
                  <a:gd name="T3" fmla="*/ 0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73">
                    <a:moveTo>
                      <a:pt x="18" y="73"/>
                    </a:moveTo>
                    <a:cubicBezTo>
                      <a:pt x="18" y="56"/>
                      <a:pt x="10" y="14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3" name="Freeform 669">
                <a:extLst>
                  <a:ext uri="{FF2B5EF4-FFF2-40B4-BE49-F238E27FC236}">
                    <a16:creationId xmlns:a16="http://schemas.microsoft.com/office/drawing/2014/main" id="{8D6361CD-2270-4C7A-9636-C3F2D79CF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1292"/>
                <a:ext cx="24" cy="66"/>
              </a:xfrm>
              <a:custGeom>
                <a:avLst/>
                <a:gdLst>
                  <a:gd name="T0" fmla="*/ 24 w 24"/>
                  <a:gd name="T1" fmla="*/ 64 h 67"/>
                  <a:gd name="T2" fmla="*/ 0 w 24"/>
                  <a:gd name="T3" fmla="*/ 0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67">
                    <a:moveTo>
                      <a:pt x="24" y="67"/>
                    </a:moveTo>
                    <a:cubicBezTo>
                      <a:pt x="24" y="50"/>
                      <a:pt x="15" y="1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4" name="Freeform 670">
                <a:extLst>
                  <a:ext uri="{FF2B5EF4-FFF2-40B4-BE49-F238E27FC236}">
                    <a16:creationId xmlns:a16="http://schemas.microsoft.com/office/drawing/2014/main" id="{A0BFC7D5-46C2-44F4-8A69-220D4DDC1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1294"/>
                <a:ext cx="29" cy="55"/>
              </a:xfrm>
              <a:custGeom>
                <a:avLst/>
                <a:gdLst>
                  <a:gd name="T0" fmla="*/ 27 w 30"/>
                  <a:gd name="T1" fmla="*/ 53 h 56"/>
                  <a:gd name="T2" fmla="*/ 0 w 30"/>
                  <a:gd name="T3" fmla="*/ 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56">
                    <a:moveTo>
                      <a:pt x="30" y="56"/>
                    </a:moveTo>
                    <a:cubicBezTo>
                      <a:pt x="29" y="38"/>
                      <a:pt x="21" y="1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7EBE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5" name="Freeform 671">
                <a:extLst>
                  <a:ext uri="{FF2B5EF4-FFF2-40B4-BE49-F238E27FC236}">
                    <a16:creationId xmlns:a16="http://schemas.microsoft.com/office/drawing/2014/main" id="{58A297B1-5D64-4495-87C7-CBF57B39D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" y="808"/>
                <a:ext cx="27" cy="25"/>
              </a:xfrm>
              <a:custGeom>
                <a:avLst/>
                <a:gdLst>
                  <a:gd name="T0" fmla="*/ 3 w 27"/>
                  <a:gd name="T1" fmla="*/ 7 h 26"/>
                  <a:gd name="T2" fmla="*/ 12 w 27"/>
                  <a:gd name="T3" fmla="*/ 13 h 26"/>
                  <a:gd name="T4" fmla="*/ 23 w 27"/>
                  <a:gd name="T5" fmla="*/ 1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6">
                    <a:moveTo>
                      <a:pt x="3" y="7"/>
                    </a:moveTo>
                    <a:cubicBezTo>
                      <a:pt x="1" y="0"/>
                      <a:pt x="27" y="1"/>
                      <a:pt x="12" y="13"/>
                    </a:cubicBezTo>
                    <a:cubicBezTo>
                      <a:pt x="0" y="23"/>
                      <a:pt x="18" y="26"/>
                      <a:pt x="23" y="21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6" name="Freeform 672">
                <a:extLst>
                  <a:ext uri="{FF2B5EF4-FFF2-40B4-BE49-F238E27FC236}">
                    <a16:creationId xmlns:a16="http://schemas.microsoft.com/office/drawing/2014/main" id="{52164E76-B6C2-4BB4-983E-5B6520375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804"/>
                <a:ext cx="18" cy="21"/>
              </a:xfrm>
              <a:custGeom>
                <a:avLst/>
                <a:gdLst>
                  <a:gd name="T0" fmla="*/ 5 w 18"/>
                  <a:gd name="T1" fmla="*/ 0 h 21"/>
                  <a:gd name="T2" fmla="*/ 13 w 18"/>
                  <a:gd name="T3" fmla="*/ 3 h 21"/>
                  <a:gd name="T4" fmla="*/ 9 w 18"/>
                  <a:gd name="T5" fmla="*/ 8 h 21"/>
                  <a:gd name="T6" fmla="*/ 18 w 18"/>
                  <a:gd name="T7" fmla="*/ 18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5" y="0"/>
                    </a:moveTo>
                    <a:cubicBezTo>
                      <a:pt x="7" y="0"/>
                      <a:pt x="12" y="1"/>
                      <a:pt x="13" y="3"/>
                    </a:cubicBezTo>
                    <a:cubicBezTo>
                      <a:pt x="14" y="7"/>
                      <a:pt x="12" y="6"/>
                      <a:pt x="9" y="8"/>
                    </a:cubicBezTo>
                    <a:cubicBezTo>
                      <a:pt x="0" y="16"/>
                      <a:pt x="9" y="21"/>
                      <a:pt x="18" y="18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7" name="Freeform 673">
                <a:extLst>
                  <a:ext uri="{FF2B5EF4-FFF2-40B4-BE49-F238E27FC236}">
                    <a16:creationId xmlns:a16="http://schemas.microsoft.com/office/drawing/2014/main" id="{74FFAC5E-FC48-4AC7-A44B-E3E9F5686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820"/>
                <a:ext cx="17" cy="24"/>
              </a:xfrm>
              <a:custGeom>
                <a:avLst/>
                <a:gdLst>
                  <a:gd name="T0" fmla="*/ 1 w 18"/>
                  <a:gd name="T1" fmla="*/ 12 h 25"/>
                  <a:gd name="T2" fmla="*/ 8 w 18"/>
                  <a:gd name="T3" fmla="*/ 11 h 25"/>
                  <a:gd name="T4" fmla="*/ 6 w 18"/>
                  <a:gd name="T5" fmla="*/ 19 h 25"/>
                  <a:gd name="T6" fmla="*/ 15 w 18"/>
                  <a:gd name="T7" fmla="*/ 17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5">
                    <a:moveTo>
                      <a:pt x="1" y="12"/>
                    </a:moveTo>
                    <a:cubicBezTo>
                      <a:pt x="0" y="7"/>
                      <a:pt x="11" y="0"/>
                      <a:pt x="8" y="11"/>
                    </a:cubicBezTo>
                    <a:cubicBezTo>
                      <a:pt x="8" y="14"/>
                      <a:pt x="4" y="19"/>
                      <a:pt x="6" y="22"/>
                    </a:cubicBezTo>
                    <a:cubicBezTo>
                      <a:pt x="9" y="25"/>
                      <a:pt x="16" y="22"/>
                      <a:pt x="18" y="2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8" name="Freeform 674">
                <a:extLst>
                  <a:ext uri="{FF2B5EF4-FFF2-40B4-BE49-F238E27FC236}">
                    <a16:creationId xmlns:a16="http://schemas.microsoft.com/office/drawing/2014/main" id="{F69497E9-E7B1-404E-B35D-C5721693C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815"/>
                <a:ext cx="12" cy="13"/>
              </a:xfrm>
              <a:custGeom>
                <a:avLst/>
                <a:gdLst>
                  <a:gd name="T0" fmla="*/ 0 w 13"/>
                  <a:gd name="T1" fmla="*/ 4 h 13"/>
                  <a:gd name="T2" fmla="*/ 6 w 13"/>
                  <a:gd name="T3" fmla="*/ 1 h 13"/>
                  <a:gd name="T4" fmla="*/ 2 w 13"/>
                  <a:gd name="T5" fmla="*/ 1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0" y="4"/>
                    </a:moveTo>
                    <a:cubicBezTo>
                      <a:pt x="2" y="2"/>
                      <a:pt x="7" y="0"/>
                      <a:pt x="9" y="1"/>
                    </a:cubicBezTo>
                    <a:cubicBezTo>
                      <a:pt x="13" y="5"/>
                      <a:pt x="5" y="12"/>
                      <a:pt x="2" y="13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9" name="Freeform 675">
                <a:extLst>
                  <a:ext uri="{FF2B5EF4-FFF2-40B4-BE49-F238E27FC236}">
                    <a16:creationId xmlns:a16="http://schemas.microsoft.com/office/drawing/2014/main" id="{E1A8EB21-92E6-487D-AA15-AC07742EC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843"/>
                <a:ext cx="11" cy="19"/>
              </a:xfrm>
              <a:custGeom>
                <a:avLst/>
                <a:gdLst>
                  <a:gd name="T0" fmla="*/ 1 w 11"/>
                  <a:gd name="T1" fmla="*/ 8 h 19"/>
                  <a:gd name="T2" fmla="*/ 10 w 11"/>
                  <a:gd name="T3" fmla="*/ 5 h 19"/>
                  <a:gd name="T4" fmla="*/ 3 w 11"/>
                  <a:gd name="T5" fmla="*/ 19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9">
                    <a:moveTo>
                      <a:pt x="1" y="8"/>
                    </a:moveTo>
                    <a:cubicBezTo>
                      <a:pt x="0" y="4"/>
                      <a:pt x="8" y="0"/>
                      <a:pt x="10" y="5"/>
                    </a:cubicBezTo>
                    <a:cubicBezTo>
                      <a:pt x="11" y="8"/>
                      <a:pt x="5" y="16"/>
                      <a:pt x="3" y="19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0" name="Freeform 676">
                <a:extLst>
                  <a:ext uri="{FF2B5EF4-FFF2-40B4-BE49-F238E27FC236}">
                    <a16:creationId xmlns:a16="http://schemas.microsoft.com/office/drawing/2014/main" id="{B8E9A0B8-5773-40D4-909E-4033ACC64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810"/>
                <a:ext cx="11" cy="11"/>
              </a:xfrm>
              <a:custGeom>
                <a:avLst/>
                <a:gdLst>
                  <a:gd name="T0" fmla="*/ 6 w 12"/>
                  <a:gd name="T1" fmla="*/ 0 h 11"/>
                  <a:gd name="T2" fmla="*/ 2 w 12"/>
                  <a:gd name="T3" fmla="*/ 0 h 11"/>
                  <a:gd name="T4" fmla="*/ 9 w 12"/>
                  <a:gd name="T5" fmla="*/ 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9" y="0"/>
                    </a:moveTo>
                    <a:cubicBezTo>
                      <a:pt x="7" y="0"/>
                      <a:pt x="5" y="0"/>
                      <a:pt x="2" y="0"/>
                    </a:cubicBezTo>
                    <a:cubicBezTo>
                      <a:pt x="0" y="6"/>
                      <a:pt x="8" y="9"/>
                      <a:pt x="12" y="11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1" name="Freeform 677">
                <a:extLst>
                  <a:ext uri="{FF2B5EF4-FFF2-40B4-BE49-F238E27FC236}">
                    <a16:creationId xmlns:a16="http://schemas.microsoft.com/office/drawing/2014/main" id="{0B1B0DFE-EA4F-4CEB-86CA-F40FB5769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814"/>
                <a:ext cx="12" cy="10"/>
              </a:xfrm>
              <a:custGeom>
                <a:avLst/>
                <a:gdLst>
                  <a:gd name="T0" fmla="*/ 6 w 12"/>
                  <a:gd name="T1" fmla="*/ 1 h 10"/>
                  <a:gd name="T2" fmla="*/ 10 w 12"/>
                  <a:gd name="T3" fmla="*/ 8 h 10"/>
                  <a:gd name="T4" fmla="*/ 0 w 12"/>
                  <a:gd name="T5" fmla="*/ 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"/>
                    </a:moveTo>
                    <a:cubicBezTo>
                      <a:pt x="9" y="0"/>
                      <a:pt x="12" y="5"/>
                      <a:pt x="10" y="8"/>
                    </a:cubicBezTo>
                    <a:cubicBezTo>
                      <a:pt x="9" y="10"/>
                      <a:pt x="3" y="9"/>
                      <a:pt x="0" y="8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2" name="Freeform 678">
                <a:extLst>
                  <a:ext uri="{FF2B5EF4-FFF2-40B4-BE49-F238E27FC236}">
                    <a16:creationId xmlns:a16="http://schemas.microsoft.com/office/drawing/2014/main" id="{713FFCFC-9EEF-4D7B-AE2F-9E4B9A70F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4" y="817"/>
                <a:ext cx="20" cy="17"/>
              </a:xfrm>
              <a:custGeom>
                <a:avLst/>
                <a:gdLst>
                  <a:gd name="T0" fmla="*/ 14 w 20"/>
                  <a:gd name="T1" fmla="*/ 0 h 18"/>
                  <a:gd name="T2" fmla="*/ 19 w 20"/>
                  <a:gd name="T3" fmla="*/ 7 h 18"/>
                  <a:gd name="T4" fmla="*/ 7 w 20"/>
                  <a:gd name="T5" fmla="*/ 8 h 18"/>
                  <a:gd name="T6" fmla="*/ 11 w 20"/>
                  <a:gd name="T7" fmla="*/ 1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14" y="0"/>
                    </a:moveTo>
                    <a:cubicBezTo>
                      <a:pt x="16" y="1"/>
                      <a:pt x="20" y="4"/>
                      <a:pt x="19" y="7"/>
                    </a:cubicBezTo>
                    <a:cubicBezTo>
                      <a:pt x="17" y="12"/>
                      <a:pt x="10" y="7"/>
                      <a:pt x="7" y="8"/>
                    </a:cubicBezTo>
                    <a:cubicBezTo>
                      <a:pt x="0" y="10"/>
                      <a:pt x="6" y="17"/>
                      <a:pt x="11" y="18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3" name="Freeform 679">
                <a:extLst>
                  <a:ext uri="{FF2B5EF4-FFF2-40B4-BE49-F238E27FC236}">
                    <a16:creationId xmlns:a16="http://schemas.microsoft.com/office/drawing/2014/main" id="{1AA2E832-4F3E-44DE-9ECB-D0F5E07CE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828"/>
                <a:ext cx="13" cy="15"/>
              </a:xfrm>
              <a:custGeom>
                <a:avLst/>
                <a:gdLst>
                  <a:gd name="T0" fmla="*/ 8 w 13"/>
                  <a:gd name="T1" fmla="*/ 0 h 16"/>
                  <a:gd name="T2" fmla="*/ 13 w 13"/>
                  <a:gd name="T3" fmla="*/ 6 h 16"/>
                  <a:gd name="T4" fmla="*/ 1 w 13"/>
                  <a:gd name="T5" fmla="*/ 6 h 16"/>
                  <a:gd name="T6" fmla="*/ 5 w 13"/>
                  <a:gd name="T7" fmla="*/ 13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8" y="0"/>
                    </a:moveTo>
                    <a:cubicBezTo>
                      <a:pt x="11" y="0"/>
                      <a:pt x="13" y="3"/>
                      <a:pt x="13" y="6"/>
                    </a:cubicBezTo>
                    <a:cubicBezTo>
                      <a:pt x="10" y="9"/>
                      <a:pt x="5" y="4"/>
                      <a:pt x="1" y="6"/>
                    </a:cubicBezTo>
                    <a:cubicBezTo>
                      <a:pt x="0" y="9"/>
                      <a:pt x="3" y="13"/>
                      <a:pt x="5" y="16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4" name="Freeform 680">
                <a:extLst>
                  <a:ext uri="{FF2B5EF4-FFF2-40B4-BE49-F238E27FC236}">
                    <a16:creationId xmlns:a16="http://schemas.microsoft.com/office/drawing/2014/main" id="{97C7B647-CF09-4D72-98D8-93D2589A1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834"/>
                <a:ext cx="15" cy="12"/>
              </a:xfrm>
              <a:custGeom>
                <a:avLst/>
                <a:gdLst>
                  <a:gd name="T0" fmla="*/ 8 w 15"/>
                  <a:gd name="T1" fmla="*/ 0 h 12"/>
                  <a:gd name="T2" fmla="*/ 11 w 15"/>
                  <a:gd name="T3" fmla="*/ 10 h 12"/>
                  <a:gd name="T4" fmla="*/ 0 w 15"/>
                  <a:gd name="T5" fmla="*/ 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12" y="1"/>
                      <a:pt x="15" y="7"/>
                      <a:pt x="11" y="10"/>
                    </a:cubicBezTo>
                    <a:cubicBezTo>
                      <a:pt x="8" y="12"/>
                      <a:pt x="2" y="9"/>
                      <a:pt x="0" y="6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5" name="Freeform 681">
                <a:extLst>
                  <a:ext uri="{FF2B5EF4-FFF2-40B4-BE49-F238E27FC236}">
                    <a16:creationId xmlns:a16="http://schemas.microsoft.com/office/drawing/2014/main" id="{33A5EE2A-C4BB-420C-B2C1-953F697FF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844"/>
                <a:ext cx="15" cy="13"/>
              </a:xfrm>
              <a:custGeom>
                <a:avLst/>
                <a:gdLst>
                  <a:gd name="T0" fmla="*/ 8 w 15"/>
                  <a:gd name="T1" fmla="*/ 0 h 13"/>
                  <a:gd name="T2" fmla="*/ 11 w 15"/>
                  <a:gd name="T3" fmla="*/ 11 h 13"/>
                  <a:gd name="T4" fmla="*/ 0 w 15"/>
                  <a:gd name="T5" fmla="*/ 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8" y="0"/>
                    </a:moveTo>
                    <a:cubicBezTo>
                      <a:pt x="12" y="1"/>
                      <a:pt x="15" y="8"/>
                      <a:pt x="11" y="11"/>
                    </a:cubicBezTo>
                    <a:cubicBezTo>
                      <a:pt x="8" y="13"/>
                      <a:pt x="2" y="8"/>
                      <a:pt x="0" y="6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6" name="Freeform 682">
                <a:extLst>
                  <a:ext uri="{FF2B5EF4-FFF2-40B4-BE49-F238E27FC236}">
                    <a16:creationId xmlns:a16="http://schemas.microsoft.com/office/drawing/2014/main" id="{F225AE08-100B-46E1-A2A8-3390460AA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856"/>
                <a:ext cx="15" cy="15"/>
              </a:xfrm>
              <a:custGeom>
                <a:avLst/>
                <a:gdLst>
                  <a:gd name="T0" fmla="*/ 8 w 16"/>
                  <a:gd name="T1" fmla="*/ 0 h 15"/>
                  <a:gd name="T2" fmla="*/ 9 w 16"/>
                  <a:gd name="T3" fmla="*/ 11 h 15"/>
                  <a:gd name="T4" fmla="*/ 0 w 16"/>
                  <a:gd name="T5" fmla="*/ 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11" y="2"/>
                      <a:pt x="16" y="8"/>
                      <a:pt x="12" y="11"/>
                    </a:cubicBezTo>
                    <a:cubicBezTo>
                      <a:pt x="9" y="15"/>
                      <a:pt x="1" y="10"/>
                      <a:pt x="0" y="6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7" name="Freeform 683">
                <a:extLst>
                  <a:ext uri="{FF2B5EF4-FFF2-40B4-BE49-F238E27FC236}">
                    <a16:creationId xmlns:a16="http://schemas.microsoft.com/office/drawing/2014/main" id="{9D4E382F-36B9-4A15-AC3F-7690E001F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821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0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8" name="Freeform 684">
                <a:extLst>
                  <a:ext uri="{FF2B5EF4-FFF2-40B4-BE49-F238E27FC236}">
                    <a16:creationId xmlns:a16="http://schemas.microsoft.com/office/drawing/2014/main" id="{881F3B2B-F923-4774-BAE2-7E0F3DCBD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936"/>
                <a:ext cx="14" cy="15"/>
              </a:xfrm>
              <a:custGeom>
                <a:avLst/>
                <a:gdLst>
                  <a:gd name="T0" fmla="*/ 14 w 14"/>
                  <a:gd name="T1" fmla="*/ 8 h 15"/>
                  <a:gd name="T2" fmla="*/ 4 w 14"/>
                  <a:gd name="T3" fmla="*/ 4 h 15"/>
                  <a:gd name="T4" fmla="*/ 5 w 14"/>
                  <a:gd name="T5" fmla="*/ 1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14" y="8"/>
                    </a:moveTo>
                    <a:cubicBezTo>
                      <a:pt x="10" y="6"/>
                      <a:pt x="8" y="0"/>
                      <a:pt x="4" y="4"/>
                    </a:cubicBezTo>
                    <a:cubicBezTo>
                      <a:pt x="0" y="8"/>
                      <a:pt x="2" y="12"/>
                      <a:pt x="5" y="15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9" name="Freeform 685">
                <a:extLst>
                  <a:ext uri="{FF2B5EF4-FFF2-40B4-BE49-F238E27FC236}">
                    <a16:creationId xmlns:a16="http://schemas.microsoft.com/office/drawing/2014/main" id="{A7F05FFA-EFBC-4655-922D-ED3604A72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931"/>
                <a:ext cx="6" cy="8"/>
              </a:xfrm>
              <a:custGeom>
                <a:avLst/>
                <a:gdLst>
                  <a:gd name="T0" fmla="*/ 6 w 6"/>
                  <a:gd name="T1" fmla="*/ 8 h 8"/>
                  <a:gd name="T2" fmla="*/ 0 w 6"/>
                  <a:gd name="T3" fmla="*/ 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8">
                    <a:moveTo>
                      <a:pt x="6" y="8"/>
                    </a:moveTo>
                    <a:cubicBezTo>
                      <a:pt x="5" y="5"/>
                      <a:pt x="5" y="0"/>
                      <a:pt x="0" y="1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0" name="Freeform 686">
                <a:extLst>
                  <a:ext uri="{FF2B5EF4-FFF2-40B4-BE49-F238E27FC236}">
                    <a16:creationId xmlns:a16="http://schemas.microsoft.com/office/drawing/2014/main" id="{8B2A538D-8F9E-47A6-BC97-969317114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947"/>
                <a:ext cx="15" cy="13"/>
              </a:xfrm>
              <a:custGeom>
                <a:avLst/>
                <a:gdLst>
                  <a:gd name="T0" fmla="*/ 8 w 15"/>
                  <a:gd name="T1" fmla="*/ 0 h 13"/>
                  <a:gd name="T2" fmla="*/ 12 w 15"/>
                  <a:gd name="T3" fmla="*/ 11 h 13"/>
                  <a:gd name="T4" fmla="*/ 0 w 15"/>
                  <a:gd name="T5" fmla="*/ 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8" y="0"/>
                    </a:moveTo>
                    <a:cubicBezTo>
                      <a:pt x="11" y="1"/>
                      <a:pt x="15" y="8"/>
                      <a:pt x="12" y="11"/>
                    </a:cubicBezTo>
                    <a:cubicBezTo>
                      <a:pt x="8" y="13"/>
                      <a:pt x="1" y="7"/>
                      <a:pt x="0" y="4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1" name="Freeform 687">
                <a:extLst>
                  <a:ext uri="{FF2B5EF4-FFF2-40B4-BE49-F238E27FC236}">
                    <a16:creationId xmlns:a16="http://schemas.microsoft.com/office/drawing/2014/main" id="{D34FC93D-86A9-4EBE-81CD-0229617D7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957"/>
                <a:ext cx="12" cy="12"/>
              </a:xfrm>
              <a:custGeom>
                <a:avLst/>
                <a:gdLst>
                  <a:gd name="T0" fmla="*/ 6 w 12"/>
                  <a:gd name="T1" fmla="*/ 0 h 13"/>
                  <a:gd name="T2" fmla="*/ 9 w 12"/>
                  <a:gd name="T3" fmla="*/ 7 h 13"/>
                  <a:gd name="T4" fmla="*/ 0 w 12"/>
                  <a:gd name="T5" fmla="*/ 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cubicBezTo>
                      <a:pt x="8" y="2"/>
                      <a:pt x="12" y="8"/>
                      <a:pt x="9" y="10"/>
                    </a:cubicBezTo>
                    <a:cubicBezTo>
                      <a:pt x="5" y="13"/>
                      <a:pt x="1" y="6"/>
                      <a:pt x="0" y="4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2" name="Freeform 688">
                <a:extLst>
                  <a:ext uri="{FF2B5EF4-FFF2-40B4-BE49-F238E27FC236}">
                    <a16:creationId xmlns:a16="http://schemas.microsoft.com/office/drawing/2014/main" id="{D77F981C-A9BA-4A50-967D-C6DB05660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" y="968"/>
                <a:ext cx="23" cy="16"/>
              </a:xfrm>
              <a:custGeom>
                <a:avLst/>
                <a:gdLst>
                  <a:gd name="T0" fmla="*/ 19 w 23"/>
                  <a:gd name="T1" fmla="*/ 0 h 17"/>
                  <a:gd name="T2" fmla="*/ 19 w 23"/>
                  <a:gd name="T3" fmla="*/ 8 h 17"/>
                  <a:gd name="T4" fmla="*/ 11 w 23"/>
                  <a:gd name="T5" fmla="*/ 5 h 17"/>
                  <a:gd name="T6" fmla="*/ 0 w 23"/>
                  <a:gd name="T7" fmla="*/ 6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7">
                    <a:moveTo>
                      <a:pt x="19" y="0"/>
                    </a:moveTo>
                    <a:cubicBezTo>
                      <a:pt x="20" y="3"/>
                      <a:pt x="23" y="9"/>
                      <a:pt x="19" y="11"/>
                    </a:cubicBezTo>
                    <a:cubicBezTo>
                      <a:pt x="17" y="12"/>
                      <a:pt x="12" y="6"/>
                      <a:pt x="11" y="5"/>
                    </a:cubicBezTo>
                    <a:cubicBezTo>
                      <a:pt x="16" y="17"/>
                      <a:pt x="2" y="17"/>
                      <a:pt x="0" y="6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3" name="Freeform 689">
                <a:extLst>
                  <a:ext uri="{FF2B5EF4-FFF2-40B4-BE49-F238E27FC236}">
                    <a16:creationId xmlns:a16="http://schemas.microsoft.com/office/drawing/2014/main" id="{F28E7D02-57E7-4A67-8596-833086547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979"/>
                <a:ext cx="10" cy="13"/>
              </a:xfrm>
              <a:custGeom>
                <a:avLst/>
                <a:gdLst>
                  <a:gd name="T0" fmla="*/ 10 w 10"/>
                  <a:gd name="T1" fmla="*/ 9 h 13"/>
                  <a:gd name="T2" fmla="*/ 4 w 10"/>
                  <a:gd name="T3" fmla="*/ 1 h 13"/>
                  <a:gd name="T4" fmla="*/ 3 w 10"/>
                  <a:gd name="T5" fmla="*/ 1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9"/>
                    </a:moveTo>
                    <a:cubicBezTo>
                      <a:pt x="10" y="7"/>
                      <a:pt x="8" y="0"/>
                      <a:pt x="4" y="1"/>
                    </a:cubicBezTo>
                    <a:cubicBezTo>
                      <a:pt x="0" y="2"/>
                      <a:pt x="3" y="10"/>
                      <a:pt x="3" y="13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4" name="Freeform 690">
                <a:extLst>
                  <a:ext uri="{FF2B5EF4-FFF2-40B4-BE49-F238E27FC236}">
                    <a16:creationId xmlns:a16="http://schemas.microsoft.com/office/drawing/2014/main" id="{D138F00D-C7FA-4048-982F-CB9EE8B22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9" y="992"/>
                <a:ext cx="10" cy="12"/>
              </a:xfrm>
              <a:custGeom>
                <a:avLst/>
                <a:gdLst>
                  <a:gd name="T0" fmla="*/ 8 w 10"/>
                  <a:gd name="T1" fmla="*/ 12 h 12"/>
                  <a:gd name="T2" fmla="*/ 6 w 10"/>
                  <a:gd name="T3" fmla="*/ 0 h 12"/>
                  <a:gd name="T4" fmla="*/ 1 w 10"/>
                  <a:gd name="T5" fmla="*/ 1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8" y="12"/>
                    </a:moveTo>
                    <a:cubicBezTo>
                      <a:pt x="10" y="9"/>
                      <a:pt x="9" y="2"/>
                      <a:pt x="6" y="0"/>
                    </a:cubicBezTo>
                    <a:cubicBezTo>
                      <a:pt x="2" y="2"/>
                      <a:pt x="0" y="9"/>
                      <a:pt x="1" y="12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5" name="Freeform 691">
                <a:extLst>
                  <a:ext uri="{FF2B5EF4-FFF2-40B4-BE49-F238E27FC236}">
                    <a16:creationId xmlns:a16="http://schemas.microsoft.com/office/drawing/2014/main" id="{4634A24F-B06C-4DDB-BE3B-AB5A1F37C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5" y="1008"/>
                <a:ext cx="10" cy="10"/>
              </a:xfrm>
              <a:custGeom>
                <a:avLst/>
                <a:gdLst>
                  <a:gd name="T0" fmla="*/ 10 w 10"/>
                  <a:gd name="T1" fmla="*/ 0 h 10"/>
                  <a:gd name="T2" fmla="*/ 6 w 10"/>
                  <a:gd name="T3" fmla="*/ 10 h 10"/>
                  <a:gd name="T4" fmla="*/ 2 w 1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10" y="0"/>
                    </a:moveTo>
                    <a:cubicBezTo>
                      <a:pt x="10" y="3"/>
                      <a:pt x="10" y="10"/>
                      <a:pt x="6" y="10"/>
                    </a:cubicBezTo>
                    <a:cubicBezTo>
                      <a:pt x="0" y="10"/>
                      <a:pt x="2" y="3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6" name="Freeform 692">
                <a:extLst>
                  <a:ext uri="{FF2B5EF4-FFF2-40B4-BE49-F238E27FC236}">
                    <a16:creationId xmlns:a16="http://schemas.microsoft.com/office/drawing/2014/main" id="{FB860441-62C9-40AB-B525-B9544FB15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" y="1018"/>
                <a:ext cx="11" cy="14"/>
              </a:xfrm>
              <a:custGeom>
                <a:avLst/>
                <a:gdLst>
                  <a:gd name="T0" fmla="*/ 9 w 11"/>
                  <a:gd name="T1" fmla="*/ 10 h 14"/>
                  <a:gd name="T2" fmla="*/ 8 w 11"/>
                  <a:gd name="T3" fmla="*/ 3 h 14"/>
                  <a:gd name="T4" fmla="*/ 0 w 11"/>
                  <a:gd name="T5" fmla="*/ 1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9" y="10"/>
                    </a:moveTo>
                    <a:cubicBezTo>
                      <a:pt x="11" y="9"/>
                      <a:pt x="11" y="4"/>
                      <a:pt x="8" y="3"/>
                    </a:cubicBezTo>
                    <a:cubicBezTo>
                      <a:pt x="3" y="0"/>
                      <a:pt x="1" y="12"/>
                      <a:pt x="0" y="14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7" name="Freeform 693">
                <a:extLst>
                  <a:ext uri="{FF2B5EF4-FFF2-40B4-BE49-F238E27FC236}">
                    <a16:creationId xmlns:a16="http://schemas.microsoft.com/office/drawing/2014/main" id="{5BE3859D-83BF-40A8-9661-9290DAAC3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975"/>
                <a:ext cx="18" cy="45"/>
              </a:xfrm>
              <a:custGeom>
                <a:avLst/>
                <a:gdLst>
                  <a:gd name="T0" fmla="*/ 2 w 18"/>
                  <a:gd name="T1" fmla="*/ 0 h 45"/>
                  <a:gd name="T2" fmla="*/ 18 w 18"/>
                  <a:gd name="T3" fmla="*/ 45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5">
                    <a:moveTo>
                      <a:pt x="2" y="0"/>
                    </a:moveTo>
                    <a:cubicBezTo>
                      <a:pt x="0" y="8"/>
                      <a:pt x="7" y="35"/>
                      <a:pt x="18" y="45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8" name="Freeform 694">
                <a:extLst>
                  <a:ext uri="{FF2B5EF4-FFF2-40B4-BE49-F238E27FC236}">
                    <a16:creationId xmlns:a16="http://schemas.microsoft.com/office/drawing/2014/main" id="{C0667BBF-B7F6-4037-BBEC-972B49CCD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873"/>
                <a:ext cx="35" cy="29"/>
              </a:xfrm>
              <a:custGeom>
                <a:avLst/>
                <a:gdLst>
                  <a:gd name="T0" fmla="*/ 33 w 36"/>
                  <a:gd name="T1" fmla="*/ 27 h 30"/>
                  <a:gd name="T2" fmla="*/ 0 w 36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30">
                    <a:moveTo>
                      <a:pt x="36" y="30"/>
                    </a:moveTo>
                    <a:cubicBezTo>
                      <a:pt x="26" y="28"/>
                      <a:pt x="10" y="18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9" name="Freeform 695">
                <a:extLst>
                  <a:ext uri="{FF2B5EF4-FFF2-40B4-BE49-F238E27FC236}">
                    <a16:creationId xmlns:a16="http://schemas.microsoft.com/office/drawing/2014/main" id="{07C85CAB-4F16-453F-9BC7-F30ADB091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863"/>
                <a:ext cx="48" cy="26"/>
              </a:xfrm>
              <a:custGeom>
                <a:avLst/>
                <a:gdLst>
                  <a:gd name="T0" fmla="*/ 48 w 48"/>
                  <a:gd name="T1" fmla="*/ 0 h 26"/>
                  <a:gd name="T2" fmla="*/ 0 w 48"/>
                  <a:gd name="T3" fmla="*/ 25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26">
                    <a:moveTo>
                      <a:pt x="48" y="0"/>
                    </a:moveTo>
                    <a:cubicBezTo>
                      <a:pt x="42" y="11"/>
                      <a:pt x="19" y="26"/>
                      <a:pt x="0" y="25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0" name="Freeform 696">
                <a:extLst>
                  <a:ext uri="{FF2B5EF4-FFF2-40B4-BE49-F238E27FC236}">
                    <a16:creationId xmlns:a16="http://schemas.microsoft.com/office/drawing/2014/main" id="{3A436A90-4FC6-4918-830B-583888AE0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1087"/>
                <a:ext cx="16" cy="50"/>
              </a:xfrm>
              <a:custGeom>
                <a:avLst/>
                <a:gdLst>
                  <a:gd name="T0" fmla="*/ 16 w 16"/>
                  <a:gd name="T1" fmla="*/ 0 h 51"/>
                  <a:gd name="T2" fmla="*/ 8 w 16"/>
                  <a:gd name="T3" fmla="*/ 48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1">
                    <a:moveTo>
                      <a:pt x="16" y="0"/>
                    </a:moveTo>
                    <a:cubicBezTo>
                      <a:pt x="11" y="8"/>
                      <a:pt x="0" y="30"/>
                      <a:pt x="8" y="51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1" name="Freeform 697">
                <a:extLst>
                  <a:ext uri="{FF2B5EF4-FFF2-40B4-BE49-F238E27FC236}">
                    <a16:creationId xmlns:a16="http://schemas.microsoft.com/office/drawing/2014/main" id="{3DF54F2A-BF86-4B45-80C7-48E4AFAE1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220"/>
                <a:ext cx="22" cy="49"/>
              </a:xfrm>
              <a:custGeom>
                <a:avLst/>
                <a:gdLst>
                  <a:gd name="T0" fmla="*/ 22 w 22"/>
                  <a:gd name="T1" fmla="*/ 0 h 50"/>
                  <a:gd name="T2" fmla="*/ 4 w 22"/>
                  <a:gd name="T3" fmla="*/ 47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50">
                    <a:moveTo>
                      <a:pt x="22" y="0"/>
                    </a:moveTo>
                    <a:cubicBezTo>
                      <a:pt x="16" y="7"/>
                      <a:pt x="0" y="25"/>
                      <a:pt x="4" y="5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2" name="Freeform 698">
                <a:extLst>
                  <a:ext uri="{FF2B5EF4-FFF2-40B4-BE49-F238E27FC236}">
                    <a16:creationId xmlns:a16="http://schemas.microsoft.com/office/drawing/2014/main" id="{741E99FE-8A9B-47A2-9D2D-C6AED858F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1286"/>
                <a:ext cx="52" cy="11"/>
              </a:xfrm>
              <a:custGeom>
                <a:avLst/>
                <a:gdLst>
                  <a:gd name="T0" fmla="*/ 50 w 53"/>
                  <a:gd name="T1" fmla="*/ 9 h 11"/>
                  <a:gd name="T2" fmla="*/ 0 w 53"/>
                  <a:gd name="T3" fmla="*/ 1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11">
                    <a:moveTo>
                      <a:pt x="53" y="9"/>
                    </a:moveTo>
                    <a:cubicBezTo>
                      <a:pt x="41" y="3"/>
                      <a:pt x="19" y="0"/>
                      <a:pt x="0" y="11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3" name="Freeform 699">
                <a:extLst>
                  <a:ext uri="{FF2B5EF4-FFF2-40B4-BE49-F238E27FC236}">
                    <a16:creationId xmlns:a16="http://schemas.microsoft.com/office/drawing/2014/main" id="{E7DB1FF4-06B5-49C6-A6C2-01A9C5438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7" y="1069"/>
                <a:ext cx="12" cy="10"/>
              </a:xfrm>
              <a:custGeom>
                <a:avLst/>
                <a:gdLst>
                  <a:gd name="T0" fmla="*/ 11 w 12"/>
                  <a:gd name="T1" fmla="*/ 10 h 10"/>
                  <a:gd name="T2" fmla="*/ 6 w 12"/>
                  <a:gd name="T3" fmla="*/ 0 h 10"/>
                  <a:gd name="T4" fmla="*/ 1 w 12"/>
                  <a:gd name="T5" fmla="*/ 1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11" y="10"/>
                    </a:moveTo>
                    <a:cubicBezTo>
                      <a:pt x="10" y="6"/>
                      <a:pt x="12" y="0"/>
                      <a:pt x="6" y="0"/>
                    </a:cubicBezTo>
                    <a:cubicBezTo>
                      <a:pt x="0" y="0"/>
                      <a:pt x="2" y="5"/>
                      <a:pt x="1" y="1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4" name="Freeform 700">
                <a:extLst>
                  <a:ext uri="{FF2B5EF4-FFF2-40B4-BE49-F238E27FC236}">
                    <a16:creationId xmlns:a16="http://schemas.microsoft.com/office/drawing/2014/main" id="{014B9A9F-C992-48AA-BBC2-375B51CF2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5" y="1083"/>
                <a:ext cx="15" cy="13"/>
              </a:xfrm>
              <a:custGeom>
                <a:avLst/>
                <a:gdLst>
                  <a:gd name="T0" fmla="*/ 9 w 15"/>
                  <a:gd name="T1" fmla="*/ 0 h 13"/>
                  <a:gd name="T2" fmla="*/ 1 w 15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3">
                    <a:moveTo>
                      <a:pt x="9" y="0"/>
                    </a:moveTo>
                    <a:cubicBezTo>
                      <a:pt x="15" y="13"/>
                      <a:pt x="0" y="11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5" name="Freeform 701">
                <a:extLst>
                  <a:ext uri="{FF2B5EF4-FFF2-40B4-BE49-F238E27FC236}">
                    <a16:creationId xmlns:a16="http://schemas.microsoft.com/office/drawing/2014/main" id="{60C5B296-E127-4073-9C38-919476F16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1097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cubicBezTo>
                      <a:pt x="1" y="2"/>
                      <a:pt x="1" y="5"/>
                      <a:pt x="0" y="8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41" name="Group 702">
              <a:extLst>
                <a:ext uri="{FF2B5EF4-FFF2-40B4-BE49-F238E27FC236}">
                  <a16:creationId xmlns:a16="http://schemas.microsoft.com/office/drawing/2014/main" id="{6EF8B522-D253-4DFD-8309-A7D7ACED95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27" y="1104"/>
              <a:ext cx="972" cy="2000"/>
              <a:chOff x="4027" y="1104"/>
              <a:chExt cx="972" cy="2000"/>
            </a:xfrm>
          </p:grpSpPr>
          <p:sp>
            <p:nvSpPr>
              <p:cNvPr id="30846" name="Freeform 703">
                <a:extLst>
                  <a:ext uri="{FF2B5EF4-FFF2-40B4-BE49-F238E27FC236}">
                    <a16:creationId xmlns:a16="http://schemas.microsoft.com/office/drawing/2014/main" id="{B4B3E677-1FA4-488D-997C-46CC7D15D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" y="1104"/>
                <a:ext cx="10" cy="14"/>
              </a:xfrm>
              <a:custGeom>
                <a:avLst/>
                <a:gdLst>
                  <a:gd name="T0" fmla="*/ 10 w 10"/>
                  <a:gd name="T1" fmla="*/ 5 h 15"/>
                  <a:gd name="T2" fmla="*/ 4 w 10"/>
                  <a:gd name="T3" fmla="*/ 10 h 15"/>
                  <a:gd name="T4" fmla="*/ 2 w 10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10" y="8"/>
                      <a:pt x="9" y="15"/>
                      <a:pt x="4" y="13"/>
                    </a:cubicBezTo>
                    <a:cubicBezTo>
                      <a:pt x="0" y="11"/>
                      <a:pt x="2" y="4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7" name="Freeform 704">
                <a:extLst>
                  <a:ext uri="{FF2B5EF4-FFF2-40B4-BE49-F238E27FC236}">
                    <a16:creationId xmlns:a16="http://schemas.microsoft.com/office/drawing/2014/main" id="{B2AE1B69-FD4A-4265-8AD2-EBD76F4E7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5" y="1116"/>
                <a:ext cx="14" cy="18"/>
              </a:xfrm>
              <a:custGeom>
                <a:avLst/>
                <a:gdLst>
                  <a:gd name="T0" fmla="*/ 14 w 14"/>
                  <a:gd name="T1" fmla="*/ 2 h 18"/>
                  <a:gd name="T2" fmla="*/ 4 w 14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14" y="2"/>
                    </a:moveTo>
                    <a:cubicBezTo>
                      <a:pt x="14" y="18"/>
                      <a:pt x="0" y="11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8" name="Freeform 705">
                <a:extLst>
                  <a:ext uri="{FF2B5EF4-FFF2-40B4-BE49-F238E27FC236}">
                    <a16:creationId xmlns:a16="http://schemas.microsoft.com/office/drawing/2014/main" id="{ECDBD2DD-E468-4A40-A35F-24A09F89A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4" y="1127"/>
                <a:ext cx="11" cy="18"/>
              </a:xfrm>
              <a:custGeom>
                <a:avLst/>
                <a:gdLst>
                  <a:gd name="T0" fmla="*/ 11 w 11"/>
                  <a:gd name="T1" fmla="*/ 4 h 18"/>
                  <a:gd name="T2" fmla="*/ 4 w 11"/>
                  <a:gd name="T3" fmla="*/ 13 h 18"/>
                  <a:gd name="T4" fmla="*/ 4 w 11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11" y="4"/>
                    </a:moveTo>
                    <a:cubicBezTo>
                      <a:pt x="11" y="8"/>
                      <a:pt x="9" y="18"/>
                      <a:pt x="4" y="13"/>
                    </a:cubicBezTo>
                    <a:cubicBezTo>
                      <a:pt x="0" y="10"/>
                      <a:pt x="3" y="5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9" name="Freeform 706">
                <a:extLst>
                  <a:ext uri="{FF2B5EF4-FFF2-40B4-BE49-F238E27FC236}">
                    <a16:creationId xmlns:a16="http://schemas.microsoft.com/office/drawing/2014/main" id="{7398D883-EFE1-4EF0-9885-8DB4673A1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7" y="1139"/>
                <a:ext cx="14" cy="18"/>
              </a:xfrm>
              <a:custGeom>
                <a:avLst/>
                <a:gdLst>
                  <a:gd name="T0" fmla="*/ 13 w 14"/>
                  <a:gd name="T1" fmla="*/ 4 h 18"/>
                  <a:gd name="T2" fmla="*/ 4 w 14"/>
                  <a:gd name="T3" fmla="*/ 13 h 18"/>
                  <a:gd name="T4" fmla="*/ 4 w 14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13" y="4"/>
                    </a:moveTo>
                    <a:cubicBezTo>
                      <a:pt x="14" y="9"/>
                      <a:pt x="9" y="18"/>
                      <a:pt x="4" y="13"/>
                    </a:cubicBezTo>
                    <a:cubicBezTo>
                      <a:pt x="0" y="10"/>
                      <a:pt x="3" y="4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0" name="Freeform 707">
                <a:extLst>
                  <a:ext uri="{FF2B5EF4-FFF2-40B4-BE49-F238E27FC236}">
                    <a16:creationId xmlns:a16="http://schemas.microsoft.com/office/drawing/2014/main" id="{BCB67E17-C800-4488-A5C8-342D49B72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152"/>
                <a:ext cx="15" cy="17"/>
              </a:xfrm>
              <a:custGeom>
                <a:avLst/>
                <a:gdLst>
                  <a:gd name="T0" fmla="*/ 15 w 15"/>
                  <a:gd name="T1" fmla="*/ 5 h 17"/>
                  <a:gd name="T2" fmla="*/ 9 w 15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7">
                    <a:moveTo>
                      <a:pt x="15" y="5"/>
                    </a:moveTo>
                    <a:cubicBezTo>
                      <a:pt x="14" y="17"/>
                      <a:pt x="0" y="9"/>
                      <a:pt x="9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1" name="Freeform 708">
                <a:extLst>
                  <a:ext uri="{FF2B5EF4-FFF2-40B4-BE49-F238E27FC236}">
                    <a16:creationId xmlns:a16="http://schemas.microsoft.com/office/drawing/2014/main" id="{F993980C-1D2C-4A62-9DAB-EC3409AAA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1162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0 w 4"/>
                  <a:gd name="T3" fmla="*/ 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cubicBezTo>
                      <a:pt x="3" y="4"/>
                      <a:pt x="2" y="7"/>
                      <a:pt x="0" y="9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2" name="Freeform 709">
                <a:extLst>
                  <a:ext uri="{FF2B5EF4-FFF2-40B4-BE49-F238E27FC236}">
                    <a16:creationId xmlns:a16="http://schemas.microsoft.com/office/drawing/2014/main" id="{772CA8E7-5CB1-4955-918E-F6DE41D36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5" y="1210"/>
                <a:ext cx="14" cy="18"/>
              </a:xfrm>
              <a:custGeom>
                <a:avLst/>
                <a:gdLst>
                  <a:gd name="T0" fmla="*/ 11 w 14"/>
                  <a:gd name="T1" fmla="*/ 5 h 18"/>
                  <a:gd name="T2" fmla="*/ 5 w 14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11" y="5"/>
                    </a:moveTo>
                    <a:cubicBezTo>
                      <a:pt x="14" y="18"/>
                      <a:pt x="0" y="9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3" name="Freeform 710">
                <a:extLst>
                  <a:ext uri="{FF2B5EF4-FFF2-40B4-BE49-F238E27FC236}">
                    <a16:creationId xmlns:a16="http://schemas.microsoft.com/office/drawing/2014/main" id="{5D1FFD80-9972-435F-8163-740B33085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1223"/>
                <a:ext cx="11" cy="12"/>
              </a:xfrm>
              <a:custGeom>
                <a:avLst/>
                <a:gdLst>
                  <a:gd name="T0" fmla="*/ 11 w 11"/>
                  <a:gd name="T1" fmla="*/ 4 h 12"/>
                  <a:gd name="T2" fmla="*/ 5 w 11"/>
                  <a:gd name="T3" fmla="*/ 10 h 12"/>
                  <a:gd name="T4" fmla="*/ 3 w 11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1" y="4"/>
                    </a:moveTo>
                    <a:cubicBezTo>
                      <a:pt x="10" y="8"/>
                      <a:pt x="9" y="12"/>
                      <a:pt x="5" y="10"/>
                    </a:cubicBezTo>
                    <a:cubicBezTo>
                      <a:pt x="0" y="8"/>
                      <a:pt x="3" y="4"/>
                      <a:pt x="3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4" name="Freeform 711">
                <a:extLst>
                  <a:ext uri="{FF2B5EF4-FFF2-40B4-BE49-F238E27FC236}">
                    <a16:creationId xmlns:a16="http://schemas.microsoft.com/office/drawing/2014/main" id="{E2C87F6D-8B2B-4EB0-86BB-0500C192F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9" y="1238"/>
                <a:ext cx="2" cy="10"/>
              </a:xfrm>
              <a:custGeom>
                <a:avLst/>
                <a:gdLst>
                  <a:gd name="T0" fmla="*/ 1 w 2"/>
                  <a:gd name="T1" fmla="*/ 0 h 11"/>
                  <a:gd name="T2" fmla="*/ 0 w 2"/>
                  <a:gd name="T3" fmla="*/ 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1" y="0"/>
                    </a:moveTo>
                    <a:cubicBezTo>
                      <a:pt x="1" y="4"/>
                      <a:pt x="2" y="8"/>
                      <a:pt x="0" y="11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5" name="Freeform 712">
                <a:extLst>
                  <a:ext uri="{FF2B5EF4-FFF2-40B4-BE49-F238E27FC236}">
                    <a16:creationId xmlns:a16="http://schemas.microsoft.com/office/drawing/2014/main" id="{AC142F15-48AF-48C9-A214-E507D8D18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1247"/>
                <a:ext cx="12" cy="13"/>
              </a:xfrm>
              <a:custGeom>
                <a:avLst/>
                <a:gdLst>
                  <a:gd name="T0" fmla="*/ 12 w 12"/>
                  <a:gd name="T1" fmla="*/ 5 h 14"/>
                  <a:gd name="T2" fmla="*/ 6 w 12"/>
                  <a:gd name="T3" fmla="*/ 10 h 14"/>
                  <a:gd name="T4" fmla="*/ 4 w 12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12" y="5"/>
                    </a:moveTo>
                    <a:cubicBezTo>
                      <a:pt x="12" y="9"/>
                      <a:pt x="11" y="14"/>
                      <a:pt x="6" y="13"/>
                    </a:cubicBezTo>
                    <a:cubicBezTo>
                      <a:pt x="0" y="11"/>
                      <a:pt x="2" y="4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6" name="Freeform 713">
                <a:extLst>
                  <a:ext uri="{FF2B5EF4-FFF2-40B4-BE49-F238E27FC236}">
                    <a16:creationId xmlns:a16="http://schemas.microsoft.com/office/drawing/2014/main" id="{3E17E75B-F2AD-4A4A-8803-F9DCA3CAE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5" y="1260"/>
                <a:ext cx="4" cy="11"/>
              </a:xfrm>
              <a:custGeom>
                <a:avLst/>
                <a:gdLst>
                  <a:gd name="T0" fmla="*/ 3 w 4"/>
                  <a:gd name="T1" fmla="*/ 0 h 11"/>
                  <a:gd name="T2" fmla="*/ 0 w 4"/>
                  <a:gd name="T3" fmla="*/ 1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3" y="0"/>
                    </a:moveTo>
                    <a:cubicBezTo>
                      <a:pt x="4" y="3"/>
                      <a:pt x="4" y="9"/>
                      <a:pt x="0" y="11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7" name="Freeform 714">
                <a:extLst>
                  <a:ext uri="{FF2B5EF4-FFF2-40B4-BE49-F238E27FC236}">
                    <a16:creationId xmlns:a16="http://schemas.microsoft.com/office/drawing/2014/main" id="{9D4D407A-B51B-4E60-8954-36E33E421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0" y="1267"/>
                <a:ext cx="13" cy="17"/>
              </a:xfrm>
              <a:custGeom>
                <a:avLst/>
                <a:gdLst>
                  <a:gd name="T0" fmla="*/ 13 w 13"/>
                  <a:gd name="T1" fmla="*/ 7 h 17"/>
                  <a:gd name="T2" fmla="*/ 4 w 13"/>
                  <a:gd name="T3" fmla="*/ 14 h 17"/>
                  <a:gd name="T4" fmla="*/ 4 w 13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13" y="7"/>
                    </a:moveTo>
                    <a:cubicBezTo>
                      <a:pt x="12" y="11"/>
                      <a:pt x="10" y="17"/>
                      <a:pt x="4" y="14"/>
                    </a:cubicBezTo>
                    <a:cubicBezTo>
                      <a:pt x="0" y="11"/>
                      <a:pt x="1" y="3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8" name="Freeform 715">
                <a:extLst>
                  <a:ext uri="{FF2B5EF4-FFF2-40B4-BE49-F238E27FC236}">
                    <a16:creationId xmlns:a16="http://schemas.microsoft.com/office/drawing/2014/main" id="{341A1097-D3A1-42C9-87CE-A2E7B291F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1282"/>
                <a:ext cx="17" cy="18"/>
              </a:xfrm>
              <a:custGeom>
                <a:avLst/>
                <a:gdLst>
                  <a:gd name="T0" fmla="*/ 16 w 17"/>
                  <a:gd name="T1" fmla="*/ 2 h 18"/>
                  <a:gd name="T2" fmla="*/ 10 w 17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8">
                    <a:moveTo>
                      <a:pt x="16" y="2"/>
                    </a:moveTo>
                    <a:cubicBezTo>
                      <a:pt x="17" y="18"/>
                      <a:pt x="0" y="9"/>
                      <a:pt x="10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9" name="Freeform 716">
                <a:extLst>
                  <a:ext uri="{FF2B5EF4-FFF2-40B4-BE49-F238E27FC236}">
                    <a16:creationId xmlns:a16="http://schemas.microsoft.com/office/drawing/2014/main" id="{43D71E8D-A74F-4A9E-A51D-044ED9982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1295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0 w 5"/>
                  <a:gd name="T3" fmla="*/ 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4" y="3"/>
                      <a:pt x="3" y="5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0" name="Freeform 717">
                <a:extLst>
                  <a:ext uri="{FF2B5EF4-FFF2-40B4-BE49-F238E27FC236}">
                    <a16:creationId xmlns:a16="http://schemas.microsoft.com/office/drawing/2014/main" id="{341BAEE5-5875-43A3-B428-460BD6E68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1301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0 w 6"/>
                  <a:gd name="T3" fmla="*/ 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5" y="3"/>
                      <a:pt x="4" y="8"/>
                      <a:pt x="0" y="6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1" name="Freeform 718">
                <a:extLst>
                  <a:ext uri="{FF2B5EF4-FFF2-40B4-BE49-F238E27FC236}">
                    <a16:creationId xmlns:a16="http://schemas.microsoft.com/office/drawing/2014/main" id="{5A1DB890-0AE3-4D38-8518-7F77C3D9A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1339"/>
                <a:ext cx="9" cy="12"/>
              </a:xfrm>
              <a:custGeom>
                <a:avLst/>
                <a:gdLst>
                  <a:gd name="T0" fmla="*/ 5 w 10"/>
                  <a:gd name="T1" fmla="*/ 10 h 12"/>
                  <a:gd name="T2" fmla="*/ 1 w 10"/>
                  <a:gd name="T3" fmla="*/ 7 h 12"/>
                  <a:gd name="T4" fmla="*/ 7 w 10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7" y="10"/>
                    </a:moveTo>
                    <a:cubicBezTo>
                      <a:pt x="4" y="12"/>
                      <a:pt x="1" y="10"/>
                      <a:pt x="1" y="7"/>
                    </a:cubicBezTo>
                    <a:cubicBezTo>
                      <a:pt x="0" y="2"/>
                      <a:pt x="6" y="0"/>
                      <a:pt x="10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2" name="Freeform 719">
                <a:extLst>
                  <a:ext uri="{FF2B5EF4-FFF2-40B4-BE49-F238E27FC236}">
                    <a16:creationId xmlns:a16="http://schemas.microsoft.com/office/drawing/2014/main" id="{231F5F4B-097B-470C-84B4-23ADAEC86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1344"/>
                <a:ext cx="13" cy="13"/>
              </a:xfrm>
              <a:custGeom>
                <a:avLst/>
                <a:gdLst>
                  <a:gd name="T0" fmla="*/ 12 w 13"/>
                  <a:gd name="T1" fmla="*/ 11 h 13"/>
                  <a:gd name="T2" fmla="*/ 13 w 13"/>
                  <a:gd name="T3" fmla="*/ 1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3">
                    <a:moveTo>
                      <a:pt x="12" y="11"/>
                    </a:moveTo>
                    <a:cubicBezTo>
                      <a:pt x="0" y="13"/>
                      <a:pt x="0" y="0"/>
                      <a:pt x="13" y="1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3" name="Freeform 720">
                <a:extLst>
                  <a:ext uri="{FF2B5EF4-FFF2-40B4-BE49-F238E27FC236}">
                    <a16:creationId xmlns:a16="http://schemas.microsoft.com/office/drawing/2014/main" id="{99B47B81-1F9C-41A6-BE65-7F15A3CC7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1353"/>
                <a:ext cx="11" cy="12"/>
              </a:xfrm>
              <a:custGeom>
                <a:avLst/>
                <a:gdLst>
                  <a:gd name="T0" fmla="*/ 11 w 11"/>
                  <a:gd name="T1" fmla="*/ 10 h 12"/>
                  <a:gd name="T2" fmla="*/ 0 w 11"/>
                  <a:gd name="T3" fmla="*/ 10 h 12"/>
                  <a:gd name="T4" fmla="*/ 10 w 11"/>
                  <a:gd name="T5" fmla="*/ 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1" y="10"/>
                    </a:moveTo>
                    <a:cubicBezTo>
                      <a:pt x="8" y="12"/>
                      <a:pt x="3" y="11"/>
                      <a:pt x="0" y="10"/>
                    </a:cubicBezTo>
                    <a:cubicBezTo>
                      <a:pt x="1" y="6"/>
                      <a:pt x="5" y="0"/>
                      <a:pt x="10" y="1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4" name="Freeform 721">
                <a:extLst>
                  <a:ext uri="{FF2B5EF4-FFF2-40B4-BE49-F238E27FC236}">
                    <a16:creationId xmlns:a16="http://schemas.microsoft.com/office/drawing/2014/main" id="{089BC374-E6AB-4455-925F-46262630C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1362"/>
                <a:ext cx="14" cy="8"/>
              </a:xfrm>
              <a:custGeom>
                <a:avLst/>
                <a:gdLst>
                  <a:gd name="T0" fmla="*/ 12 w 14"/>
                  <a:gd name="T1" fmla="*/ 8 h 8"/>
                  <a:gd name="T2" fmla="*/ 14 w 14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8">
                    <a:moveTo>
                      <a:pt x="12" y="8"/>
                    </a:moveTo>
                    <a:cubicBezTo>
                      <a:pt x="0" y="7"/>
                      <a:pt x="8" y="2"/>
                      <a:pt x="14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5" name="Freeform 722">
                <a:extLst>
                  <a:ext uri="{FF2B5EF4-FFF2-40B4-BE49-F238E27FC236}">
                    <a16:creationId xmlns:a16="http://schemas.microsoft.com/office/drawing/2014/main" id="{121BC030-33F3-44ED-8D7B-52C93971A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1364"/>
                <a:ext cx="10" cy="1"/>
              </a:xfrm>
              <a:custGeom>
                <a:avLst/>
                <a:gdLst>
                  <a:gd name="T0" fmla="*/ 10 w 10"/>
                  <a:gd name="T1" fmla="*/ 0 h 1"/>
                  <a:gd name="T2" fmla="*/ 0 w 10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6" name="Freeform 723">
                <a:extLst>
                  <a:ext uri="{FF2B5EF4-FFF2-40B4-BE49-F238E27FC236}">
                    <a16:creationId xmlns:a16="http://schemas.microsoft.com/office/drawing/2014/main" id="{6B699097-ACE4-4C07-BC7E-017F95F4D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1354"/>
                <a:ext cx="11" cy="11"/>
              </a:xfrm>
              <a:custGeom>
                <a:avLst/>
                <a:gdLst>
                  <a:gd name="T0" fmla="*/ 11 w 11"/>
                  <a:gd name="T1" fmla="*/ 11 h 11"/>
                  <a:gd name="T2" fmla="*/ 1 w 11"/>
                  <a:gd name="T3" fmla="*/ 6 h 11"/>
                  <a:gd name="T4" fmla="*/ 11 w 1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8" y="11"/>
                      <a:pt x="1" y="10"/>
                      <a:pt x="1" y="6"/>
                    </a:cubicBezTo>
                    <a:cubicBezTo>
                      <a:pt x="0" y="1"/>
                      <a:pt x="7" y="0"/>
                      <a:pt x="11" y="0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7" name="Freeform 724">
                <a:extLst>
                  <a:ext uri="{FF2B5EF4-FFF2-40B4-BE49-F238E27FC236}">
                    <a16:creationId xmlns:a16="http://schemas.microsoft.com/office/drawing/2014/main" id="{E54FB703-4164-4708-8C9A-1CE376157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1338"/>
                <a:ext cx="13" cy="24"/>
              </a:xfrm>
              <a:custGeom>
                <a:avLst/>
                <a:gdLst>
                  <a:gd name="T0" fmla="*/ 7 w 14"/>
                  <a:gd name="T1" fmla="*/ 24 h 24"/>
                  <a:gd name="T2" fmla="*/ 0 w 14"/>
                  <a:gd name="T3" fmla="*/ 18 h 24"/>
                  <a:gd name="T4" fmla="*/ 7 w 14"/>
                  <a:gd name="T5" fmla="*/ 12 h 24"/>
                  <a:gd name="T6" fmla="*/ 1 w 14"/>
                  <a:gd name="T7" fmla="*/ 6 h 24"/>
                  <a:gd name="T8" fmla="*/ 11 w 14"/>
                  <a:gd name="T9" fmla="*/ 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4">
                    <a:moveTo>
                      <a:pt x="10" y="24"/>
                    </a:moveTo>
                    <a:cubicBezTo>
                      <a:pt x="7" y="23"/>
                      <a:pt x="0" y="23"/>
                      <a:pt x="0" y="18"/>
                    </a:cubicBezTo>
                    <a:cubicBezTo>
                      <a:pt x="0" y="14"/>
                      <a:pt x="5" y="13"/>
                      <a:pt x="9" y="12"/>
                    </a:cubicBezTo>
                    <a:cubicBezTo>
                      <a:pt x="6" y="11"/>
                      <a:pt x="1" y="9"/>
                      <a:pt x="1" y="6"/>
                    </a:cubicBezTo>
                    <a:cubicBezTo>
                      <a:pt x="0" y="0"/>
                      <a:pt x="10" y="0"/>
                      <a:pt x="14" y="2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8" name="Freeform 725">
                <a:extLst>
                  <a:ext uri="{FF2B5EF4-FFF2-40B4-BE49-F238E27FC236}">
                    <a16:creationId xmlns:a16="http://schemas.microsoft.com/office/drawing/2014/main" id="{6FE81B62-3B03-4354-8892-19B765AF3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345"/>
                <a:ext cx="11" cy="15"/>
              </a:xfrm>
              <a:custGeom>
                <a:avLst/>
                <a:gdLst>
                  <a:gd name="T0" fmla="*/ 10 w 11"/>
                  <a:gd name="T1" fmla="*/ 14 h 15"/>
                  <a:gd name="T2" fmla="*/ 11 w 11"/>
                  <a:gd name="T3" fmla="*/ 4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5">
                    <a:moveTo>
                      <a:pt x="10" y="14"/>
                    </a:moveTo>
                    <a:cubicBezTo>
                      <a:pt x="0" y="15"/>
                      <a:pt x="2" y="0"/>
                      <a:pt x="11" y="4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9" name="Freeform 726">
                <a:extLst>
                  <a:ext uri="{FF2B5EF4-FFF2-40B4-BE49-F238E27FC236}">
                    <a16:creationId xmlns:a16="http://schemas.microsoft.com/office/drawing/2014/main" id="{032A5839-96D5-4C4B-BED4-E1A276E1D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1332"/>
                <a:ext cx="12" cy="18"/>
              </a:xfrm>
              <a:custGeom>
                <a:avLst/>
                <a:gdLst>
                  <a:gd name="T0" fmla="*/ 10 w 12"/>
                  <a:gd name="T1" fmla="*/ 17 h 18"/>
                  <a:gd name="T2" fmla="*/ 12 w 12"/>
                  <a:gd name="T3" fmla="*/ 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8">
                    <a:moveTo>
                      <a:pt x="10" y="17"/>
                    </a:moveTo>
                    <a:cubicBezTo>
                      <a:pt x="0" y="18"/>
                      <a:pt x="0" y="0"/>
                      <a:pt x="12" y="6"/>
                    </a:cubicBezTo>
                  </a:path>
                </a:pathLst>
              </a:custGeom>
              <a:noFill/>
              <a:ln w="6350" cap="flat">
                <a:solidFill>
                  <a:srgbClr val="EFD5C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0" name="Freeform 727">
                <a:extLst>
                  <a:ext uri="{FF2B5EF4-FFF2-40B4-BE49-F238E27FC236}">
                    <a16:creationId xmlns:a16="http://schemas.microsoft.com/office/drawing/2014/main" id="{65F794B6-86EE-4D12-A675-9C1F4A4D6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1430"/>
                <a:ext cx="115" cy="1208"/>
              </a:xfrm>
              <a:custGeom>
                <a:avLst/>
                <a:gdLst>
                  <a:gd name="T0" fmla="*/ 18 w 117"/>
                  <a:gd name="T1" fmla="*/ 775 h 1225"/>
                  <a:gd name="T2" fmla="*/ 18 w 117"/>
                  <a:gd name="T3" fmla="*/ 968 h 1225"/>
                  <a:gd name="T4" fmla="*/ 38 w 117"/>
                  <a:gd name="T5" fmla="*/ 1150 h 1225"/>
                  <a:gd name="T6" fmla="*/ 76 w 117"/>
                  <a:gd name="T7" fmla="*/ 1174 h 1225"/>
                  <a:gd name="T8" fmla="*/ 51 w 117"/>
                  <a:gd name="T9" fmla="*/ 960 h 1225"/>
                  <a:gd name="T10" fmla="*/ 52 w 117"/>
                  <a:gd name="T11" fmla="*/ 769 h 1225"/>
                  <a:gd name="T12" fmla="*/ 85 w 117"/>
                  <a:gd name="T13" fmla="*/ 591 h 1225"/>
                  <a:gd name="T14" fmla="*/ 106 w 117"/>
                  <a:gd name="T15" fmla="*/ 278 h 1225"/>
                  <a:gd name="T16" fmla="*/ 104 w 117"/>
                  <a:gd name="T17" fmla="*/ 0 h 1225"/>
                  <a:gd name="T18" fmla="*/ 86 w 117"/>
                  <a:gd name="T19" fmla="*/ 9 h 1225"/>
                  <a:gd name="T20" fmla="*/ 68 w 117"/>
                  <a:gd name="T21" fmla="*/ 1 h 1225"/>
                  <a:gd name="T22" fmla="*/ 63 w 117"/>
                  <a:gd name="T23" fmla="*/ 276 h 1225"/>
                  <a:gd name="T24" fmla="*/ 45 w 117"/>
                  <a:gd name="T25" fmla="*/ 591 h 1225"/>
                  <a:gd name="T26" fmla="*/ 18 w 117"/>
                  <a:gd name="T27" fmla="*/ 775 h 12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7" h="1225">
                    <a:moveTo>
                      <a:pt x="18" y="808"/>
                    </a:moveTo>
                    <a:cubicBezTo>
                      <a:pt x="18" y="808"/>
                      <a:pt x="0" y="916"/>
                      <a:pt x="18" y="1010"/>
                    </a:cubicBezTo>
                    <a:cubicBezTo>
                      <a:pt x="46" y="1157"/>
                      <a:pt x="41" y="1199"/>
                      <a:pt x="41" y="1199"/>
                    </a:cubicBezTo>
                    <a:cubicBezTo>
                      <a:pt x="79" y="1225"/>
                      <a:pt x="79" y="1225"/>
                      <a:pt x="79" y="1225"/>
                    </a:cubicBezTo>
                    <a:cubicBezTo>
                      <a:pt x="79" y="1225"/>
                      <a:pt x="89" y="1106"/>
                      <a:pt x="54" y="1002"/>
                    </a:cubicBezTo>
                    <a:cubicBezTo>
                      <a:pt x="37" y="952"/>
                      <a:pt x="55" y="802"/>
                      <a:pt x="55" y="802"/>
                    </a:cubicBezTo>
                    <a:cubicBezTo>
                      <a:pt x="55" y="802"/>
                      <a:pt x="87" y="656"/>
                      <a:pt x="90" y="616"/>
                    </a:cubicBezTo>
                    <a:cubicBezTo>
                      <a:pt x="94" y="558"/>
                      <a:pt x="117" y="470"/>
                      <a:pt x="112" y="290"/>
                    </a:cubicBezTo>
                    <a:cubicBezTo>
                      <a:pt x="110" y="221"/>
                      <a:pt x="111" y="17"/>
                      <a:pt x="110" y="0"/>
                    </a:cubicBezTo>
                    <a:cubicBezTo>
                      <a:pt x="110" y="0"/>
                      <a:pt x="108" y="8"/>
                      <a:pt x="92" y="9"/>
                    </a:cubicBezTo>
                    <a:cubicBezTo>
                      <a:pt x="75" y="9"/>
                      <a:pt x="71" y="1"/>
                      <a:pt x="71" y="1"/>
                    </a:cubicBezTo>
                    <a:cubicBezTo>
                      <a:pt x="71" y="1"/>
                      <a:pt x="68" y="232"/>
                      <a:pt x="66" y="288"/>
                    </a:cubicBezTo>
                    <a:cubicBezTo>
                      <a:pt x="64" y="331"/>
                      <a:pt x="84" y="399"/>
                      <a:pt x="48" y="616"/>
                    </a:cubicBezTo>
                    <a:cubicBezTo>
                      <a:pt x="29" y="729"/>
                      <a:pt x="18" y="808"/>
                      <a:pt x="18" y="808"/>
                    </a:cubicBezTo>
                    <a:close/>
                  </a:path>
                </a:pathLst>
              </a:custGeom>
              <a:solidFill>
                <a:srgbClr val="FAC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1" name="Freeform 728">
                <a:extLst>
                  <a:ext uri="{FF2B5EF4-FFF2-40B4-BE49-F238E27FC236}">
                    <a16:creationId xmlns:a16="http://schemas.microsoft.com/office/drawing/2014/main" id="{E38C4D2A-CE82-47C6-98B4-3FCB487FF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483"/>
                <a:ext cx="642" cy="233"/>
              </a:xfrm>
              <a:custGeom>
                <a:avLst/>
                <a:gdLst>
                  <a:gd name="T0" fmla="*/ 0 w 652"/>
                  <a:gd name="T1" fmla="*/ 225 h 237"/>
                  <a:gd name="T2" fmla="*/ 309 w 652"/>
                  <a:gd name="T3" fmla="*/ 0 h 237"/>
                  <a:gd name="T4" fmla="*/ 622 w 652"/>
                  <a:gd name="T5" fmla="*/ 219 h 237"/>
                  <a:gd name="T6" fmla="*/ 0 w 652"/>
                  <a:gd name="T7" fmla="*/ 225 h 2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2" h="237">
                    <a:moveTo>
                      <a:pt x="0" y="237"/>
                    </a:moveTo>
                    <a:cubicBezTo>
                      <a:pt x="0" y="237"/>
                      <a:pt x="37" y="0"/>
                      <a:pt x="324" y="0"/>
                    </a:cubicBezTo>
                    <a:cubicBezTo>
                      <a:pt x="610" y="0"/>
                      <a:pt x="652" y="231"/>
                      <a:pt x="652" y="231"/>
                    </a:cubicBez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AC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2" name="Freeform 729">
                <a:extLst>
                  <a:ext uri="{FF2B5EF4-FFF2-40B4-BE49-F238E27FC236}">
                    <a16:creationId xmlns:a16="http://schemas.microsoft.com/office/drawing/2014/main" id="{C7697BC8-56B3-445C-A32A-A65A3F28A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594"/>
                <a:ext cx="622" cy="476"/>
              </a:xfrm>
              <a:custGeom>
                <a:avLst/>
                <a:gdLst>
                  <a:gd name="T0" fmla="*/ 0 w 631"/>
                  <a:gd name="T1" fmla="*/ 103 h 483"/>
                  <a:gd name="T2" fmla="*/ 234 w 631"/>
                  <a:gd name="T3" fmla="*/ 9 h 483"/>
                  <a:gd name="T4" fmla="*/ 595 w 631"/>
                  <a:gd name="T5" fmla="*/ 103 h 483"/>
                  <a:gd name="T6" fmla="*/ 459 w 631"/>
                  <a:gd name="T7" fmla="*/ 380 h 483"/>
                  <a:gd name="T8" fmla="*/ 259 w 631"/>
                  <a:gd name="T9" fmla="*/ 446 h 483"/>
                  <a:gd name="T10" fmla="*/ 0 w 631"/>
                  <a:gd name="T11" fmla="*/ 103 h 4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1" h="483">
                    <a:moveTo>
                      <a:pt x="0" y="109"/>
                    </a:moveTo>
                    <a:cubicBezTo>
                      <a:pt x="0" y="109"/>
                      <a:pt x="107" y="18"/>
                      <a:pt x="243" y="9"/>
                    </a:cubicBezTo>
                    <a:cubicBezTo>
                      <a:pt x="380" y="0"/>
                      <a:pt x="497" y="3"/>
                      <a:pt x="622" y="109"/>
                    </a:cubicBezTo>
                    <a:cubicBezTo>
                      <a:pt x="622" y="109"/>
                      <a:pt x="631" y="267"/>
                      <a:pt x="480" y="398"/>
                    </a:cubicBezTo>
                    <a:cubicBezTo>
                      <a:pt x="389" y="477"/>
                      <a:pt x="308" y="483"/>
                      <a:pt x="271" y="467"/>
                    </a:cubicBezTo>
                    <a:cubicBezTo>
                      <a:pt x="234" y="451"/>
                      <a:pt x="20" y="380"/>
                      <a:pt x="0" y="109"/>
                    </a:cubicBezTo>
                  </a:path>
                </a:pathLst>
              </a:custGeom>
              <a:solidFill>
                <a:srgbClr val="E74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3" name="Freeform 730">
                <a:extLst>
                  <a:ext uri="{FF2B5EF4-FFF2-40B4-BE49-F238E27FC236}">
                    <a16:creationId xmlns:a16="http://schemas.microsoft.com/office/drawing/2014/main" id="{35CCBC80-70CF-458F-A9D5-ABE8F41F9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2664"/>
                <a:ext cx="587" cy="185"/>
              </a:xfrm>
              <a:custGeom>
                <a:avLst/>
                <a:gdLst>
                  <a:gd name="T0" fmla="*/ 0 w 595"/>
                  <a:gd name="T1" fmla="*/ 50 h 188"/>
                  <a:gd name="T2" fmla="*/ 52 w 595"/>
                  <a:gd name="T3" fmla="*/ 15 h 188"/>
                  <a:gd name="T4" fmla="*/ 74 w 595"/>
                  <a:gd name="T5" fmla="*/ 38 h 188"/>
                  <a:gd name="T6" fmla="*/ 109 w 595"/>
                  <a:gd name="T7" fmla="*/ 23 h 188"/>
                  <a:gd name="T8" fmla="*/ 149 w 595"/>
                  <a:gd name="T9" fmla="*/ 4 h 188"/>
                  <a:gd name="T10" fmla="*/ 149 w 595"/>
                  <a:gd name="T11" fmla="*/ 18 h 188"/>
                  <a:gd name="T12" fmla="*/ 115 w 595"/>
                  <a:gd name="T13" fmla="*/ 60 h 188"/>
                  <a:gd name="T14" fmla="*/ 109 w 595"/>
                  <a:gd name="T15" fmla="*/ 89 h 188"/>
                  <a:gd name="T16" fmla="*/ 134 w 595"/>
                  <a:gd name="T17" fmla="*/ 72 h 188"/>
                  <a:gd name="T18" fmla="*/ 155 w 595"/>
                  <a:gd name="T19" fmla="*/ 73 h 188"/>
                  <a:gd name="T20" fmla="*/ 147 w 595"/>
                  <a:gd name="T21" fmla="*/ 107 h 188"/>
                  <a:gd name="T22" fmla="*/ 225 w 595"/>
                  <a:gd name="T23" fmla="*/ 48 h 188"/>
                  <a:gd name="T24" fmla="*/ 264 w 595"/>
                  <a:gd name="T25" fmla="*/ 11 h 188"/>
                  <a:gd name="T26" fmla="*/ 234 w 595"/>
                  <a:gd name="T27" fmla="*/ 70 h 188"/>
                  <a:gd name="T28" fmla="*/ 242 w 595"/>
                  <a:gd name="T29" fmla="*/ 112 h 188"/>
                  <a:gd name="T30" fmla="*/ 280 w 595"/>
                  <a:gd name="T31" fmla="*/ 79 h 188"/>
                  <a:gd name="T32" fmla="*/ 304 w 595"/>
                  <a:gd name="T33" fmla="*/ 126 h 188"/>
                  <a:gd name="T34" fmla="*/ 316 w 595"/>
                  <a:gd name="T35" fmla="*/ 88 h 188"/>
                  <a:gd name="T36" fmla="*/ 328 w 595"/>
                  <a:gd name="T37" fmla="*/ 46 h 188"/>
                  <a:gd name="T38" fmla="*/ 335 w 595"/>
                  <a:gd name="T39" fmla="*/ 65 h 188"/>
                  <a:gd name="T40" fmla="*/ 364 w 595"/>
                  <a:gd name="T41" fmla="*/ 112 h 188"/>
                  <a:gd name="T42" fmla="*/ 379 w 595"/>
                  <a:gd name="T43" fmla="*/ 124 h 188"/>
                  <a:gd name="T44" fmla="*/ 373 w 595"/>
                  <a:gd name="T45" fmla="*/ 67 h 188"/>
                  <a:gd name="T46" fmla="*/ 385 w 595"/>
                  <a:gd name="T47" fmla="*/ 31 h 188"/>
                  <a:gd name="T48" fmla="*/ 415 w 595"/>
                  <a:gd name="T49" fmla="*/ 59 h 188"/>
                  <a:gd name="T50" fmla="*/ 475 w 595"/>
                  <a:gd name="T51" fmla="*/ 108 h 188"/>
                  <a:gd name="T52" fmla="*/ 444 w 595"/>
                  <a:gd name="T53" fmla="*/ 48 h 188"/>
                  <a:gd name="T54" fmla="*/ 515 w 595"/>
                  <a:gd name="T55" fmla="*/ 70 h 188"/>
                  <a:gd name="T56" fmla="*/ 505 w 595"/>
                  <a:gd name="T57" fmla="*/ 26 h 188"/>
                  <a:gd name="T58" fmla="*/ 535 w 595"/>
                  <a:gd name="T59" fmla="*/ 35 h 188"/>
                  <a:gd name="T60" fmla="*/ 556 w 595"/>
                  <a:gd name="T61" fmla="*/ 45 h 188"/>
                  <a:gd name="T62" fmla="*/ 551 w 595"/>
                  <a:gd name="T63" fmla="*/ 72 h 188"/>
                  <a:gd name="T64" fmla="*/ 521 w 595"/>
                  <a:gd name="T65" fmla="*/ 99 h 188"/>
                  <a:gd name="T66" fmla="*/ 480 w 595"/>
                  <a:gd name="T67" fmla="*/ 119 h 188"/>
                  <a:gd name="T68" fmla="*/ 420 w 595"/>
                  <a:gd name="T69" fmla="*/ 147 h 188"/>
                  <a:gd name="T70" fmla="*/ 346 w 595"/>
                  <a:gd name="T71" fmla="*/ 165 h 188"/>
                  <a:gd name="T72" fmla="*/ 270 w 595"/>
                  <a:gd name="T73" fmla="*/ 177 h 188"/>
                  <a:gd name="T74" fmla="*/ 201 w 595"/>
                  <a:gd name="T75" fmla="*/ 171 h 188"/>
                  <a:gd name="T76" fmla="*/ 130 w 595"/>
                  <a:gd name="T77" fmla="*/ 160 h 188"/>
                  <a:gd name="T78" fmla="*/ 91 w 595"/>
                  <a:gd name="T79" fmla="*/ 141 h 188"/>
                  <a:gd name="T80" fmla="*/ 35 w 595"/>
                  <a:gd name="T81" fmla="*/ 87 h 188"/>
                  <a:gd name="T82" fmla="*/ 5 w 595"/>
                  <a:gd name="T83" fmla="*/ 54 h 18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95" h="188">
                    <a:moveTo>
                      <a:pt x="0" y="53"/>
                    </a:moveTo>
                    <a:cubicBezTo>
                      <a:pt x="16" y="38"/>
                      <a:pt x="31" y="18"/>
                      <a:pt x="55" y="15"/>
                    </a:cubicBezTo>
                    <a:cubicBezTo>
                      <a:pt x="80" y="13"/>
                      <a:pt x="64" y="41"/>
                      <a:pt x="77" y="41"/>
                    </a:cubicBezTo>
                    <a:cubicBezTo>
                      <a:pt x="85" y="42"/>
                      <a:pt x="107" y="27"/>
                      <a:pt x="114" y="23"/>
                    </a:cubicBezTo>
                    <a:cubicBezTo>
                      <a:pt x="123" y="18"/>
                      <a:pt x="143" y="0"/>
                      <a:pt x="155" y="4"/>
                    </a:cubicBezTo>
                    <a:cubicBezTo>
                      <a:pt x="163" y="6"/>
                      <a:pt x="160" y="11"/>
                      <a:pt x="155" y="18"/>
                    </a:cubicBezTo>
                    <a:cubicBezTo>
                      <a:pt x="145" y="34"/>
                      <a:pt x="129" y="45"/>
                      <a:pt x="121" y="63"/>
                    </a:cubicBezTo>
                    <a:cubicBezTo>
                      <a:pt x="118" y="69"/>
                      <a:pt x="111" y="85"/>
                      <a:pt x="114" y="92"/>
                    </a:cubicBezTo>
                    <a:cubicBezTo>
                      <a:pt x="120" y="106"/>
                      <a:pt x="134" y="80"/>
                      <a:pt x="140" y="75"/>
                    </a:cubicBezTo>
                    <a:cubicBezTo>
                      <a:pt x="149" y="69"/>
                      <a:pt x="160" y="64"/>
                      <a:pt x="161" y="76"/>
                    </a:cubicBezTo>
                    <a:cubicBezTo>
                      <a:pt x="162" y="85"/>
                      <a:pt x="144" y="104"/>
                      <a:pt x="153" y="113"/>
                    </a:cubicBezTo>
                    <a:cubicBezTo>
                      <a:pt x="163" y="125"/>
                      <a:pt x="227" y="59"/>
                      <a:pt x="234" y="51"/>
                    </a:cubicBezTo>
                    <a:cubicBezTo>
                      <a:pt x="239" y="45"/>
                      <a:pt x="265" y="2"/>
                      <a:pt x="276" y="11"/>
                    </a:cubicBezTo>
                    <a:cubicBezTo>
                      <a:pt x="282" y="17"/>
                      <a:pt x="245" y="64"/>
                      <a:pt x="243" y="73"/>
                    </a:cubicBezTo>
                    <a:cubicBezTo>
                      <a:pt x="242" y="81"/>
                      <a:pt x="235" y="120"/>
                      <a:pt x="251" y="118"/>
                    </a:cubicBezTo>
                    <a:cubicBezTo>
                      <a:pt x="262" y="116"/>
                      <a:pt x="276" y="67"/>
                      <a:pt x="292" y="82"/>
                    </a:cubicBezTo>
                    <a:cubicBezTo>
                      <a:pt x="298" y="87"/>
                      <a:pt x="295" y="142"/>
                      <a:pt x="316" y="132"/>
                    </a:cubicBezTo>
                    <a:cubicBezTo>
                      <a:pt x="325" y="128"/>
                      <a:pt x="326" y="99"/>
                      <a:pt x="328" y="91"/>
                    </a:cubicBezTo>
                    <a:cubicBezTo>
                      <a:pt x="330" y="81"/>
                      <a:pt x="330" y="53"/>
                      <a:pt x="342" y="49"/>
                    </a:cubicBezTo>
                    <a:cubicBezTo>
                      <a:pt x="353" y="45"/>
                      <a:pt x="347" y="58"/>
                      <a:pt x="350" y="68"/>
                    </a:cubicBezTo>
                    <a:cubicBezTo>
                      <a:pt x="354" y="87"/>
                      <a:pt x="369" y="101"/>
                      <a:pt x="379" y="118"/>
                    </a:cubicBezTo>
                    <a:cubicBezTo>
                      <a:pt x="382" y="122"/>
                      <a:pt x="387" y="133"/>
                      <a:pt x="394" y="130"/>
                    </a:cubicBezTo>
                    <a:cubicBezTo>
                      <a:pt x="400" y="127"/>
                      <a:pt x="388" y="76"/>
                      <a:pt x="388" y="70"/>
                    </a:cubicBezTo>
                    <a:cubicBezTo>
                      <a:pt x="387" y="60"/>
                      <a:pt x="389" y="37"/>
                      <a:pt x="400" y="32"/>
                    </a:cubicBezTo>
                    <a:cubicBezTo>
                      <a:pt x="414" y="26"/>
                      <a:pt x="427" y="53"/>
                      <a:pt x="433" y="62"/>
                    </a:cubicBezTo>
                    <a:cubicBezTo>
                      <a:pt x="444" y="77"/>
                      <a:pt x="471" y="119"/>
                      <a:pt x="495" y="114"/>
                    </a:cubicBezTo>
                    <a:cubicBezTo>
                      <a:pt x="492" y="97"/>
                      <a:pt x="440" y="63"/>
                      <a:pt x="462" y="51"/>
                    </a:cubicBezTo>
                    <a:cubicBezTo>
                      <a:pt x="482" y="39"/>
                      <a:pt x="518" y="71"/>
                      <a:pt x="536" y="73"/>
                    </a:cubicBezTo>
                    <a:cubicBezTo>
                      <a:pt x="537" y="57"/>
                      <a:pt x="523" y="43"/>
                      <a:pt x="526" y="26"/>
                    </a:cubicBezTo>
                    <a:cubicBezTo>
                      <a:pt x="536" y="23"/>
                      <a:pt x="547" y="34"/>
                      <a:pt x="556" y="38"/>
                    </a:cubicBezTo>
                    <a:cubicBezTo>
                      <a:pt x="564" y="42"/>
                      <a:pt x="573" y="44"/>
                      <a:pt x="580" y="48"/>
                    </a:cubicBezTo>
                    <a:cubicBezTo>
                      <a:pt x="595" y="56"/>
                      <a:pt x="584" y="66"/>
                      <a:pt x="575" y="75"/>
                    </a:cubicBezTo>
                    <a:cubicBezTo>
                      <a:pt x="564" y="86"/>
                      <a:pt x="555" y="97"/>
                      <a:pt x="542" y="105"/>
                    </a:cubicBezTo>
                    <a:cubicBezTo>
                      <a:pt x="529" y="112"/>
                      <a:pt x="515" y="118"/>
                      <a:pt x="501" y="125"/>
                    </a:cubicBezTo>
                    <a:cubicBezTo>
                      <a:pt x="480" y="135"/>
                      <a:pt x="461" y="146"/>
                      <a:pt x="438" y="153"/>
                    </a:cubicBezTo>
                    <a:cubicBezTo>
                      <a:pt x="413" y="162"/>
                      <a:pt x="387" y="167"/>
                      <a:pt x="361" y="174"/>
                    </a:cubicBezTo>
                    <a:cubicBezTo>
                      <a:pt x="336" y="181"/>
                      <a:pt x="308" y="184"/>
                      <a:pt x="282" y="186"/>
                    </a:cubicBezTo>
                    <a:cubicBezTo>
                      <a:pt x="257" y="188"/>
                      <a:pt x="234" y="184"/>
                      <a:pt x="210" y="180"/>
                    </a:cubicBezTo>
                    <a:cubicBezTo>
                      <a:pt x="185" y="177"/>
                      <a:pt x="159" y="179"/>
                      <a:pt x="136" y="169"/>
                    </a:cubicBezTo>
                    <a:cubicBezTo>
                      <a:pt x="121" y="163"/>
                      <a:pt x="108" y="155"/>
                      <a:pt x="94" y="147"/>
                    </a:cubicBezTo>
                    <a:cubicBezTo>
                      <a:pt x="72" y="133"/>
                      <a:pt x="53" y="109"/>
                      <a:pt x="35" y="90"/>
                    </a:cubicBezTo>
                    <a:cubicBezTo>
                      <a:pt x="26" y="80"/>
                      <a:pt x="15" y="64"/>
                      <a:pt x="5" y="57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4" name="Freeform 731">
                <a:extLst>
                  <a:ext uri="{FF2B5EF4-FFF2-40B4-BE49-F238E27FC236}">
                    <a16:creationId xmlns:a16="http://schemas.microsoft.com/office/drawing/2014/main" id="{7C5BF634-C6D5-4E3A-A9F6-681E97FC1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2606"/>
                <a:ext cx="188" cy="222"/>
              </a:xfrm>
              <a:custGeom>
                <a:avLst/>
                <a:gdLst>
                  <a:gd name="T0" fmla="*/ 106 w 191"/>
                  <a:gd name="T1" fmla="*/ 0 h 225"/>
                  <a:gd name="T2" fmla="*/ 80 w 191"/>
                  <a:gd name="T3" fmla="*/ 119 h 225"/>
                  <a:gd name="T4" fmla="*/ 16 w 191"/>
                  <a:gd name="T5" fmla="*/ 167 h 225"/>
                  <a:gd name="T6" fmla="*/ 22 w 191"/>
                  <a:gd name="T7" fmla="*/ 195 h 225"/>
                  <a:gd name="T8" fmla="*/ 47 w 191"/>
                  <a:gd name="T9" fmla="*/ 206 h 225"/>
                  <a:gd name="T10" fmla="*/ 63 w 191"/>
                  <a:gd name="T11" fmla="*/ 178 h 225"/>
                  <a:gd name="T12" fmla="*/ 93 w 191"/>
                  <a:gd name="T13" fmla="*/ 152 h 225"/>
                  <a:gd name="T14" fmla="*/ 118 w 191"/>
                  <a:gd name="T15" fmla="*/ 128 h 225"/>
                  <a:gd name="T16" fmla="*/ 131 w 191"/>
                  <a:gd name="T17" fmla="*/ 163 h 225"/>
                  <a:gd name="T18" fmla="*/ 131 w 191"/>
                  <a:gd name="T19" fmla="*/ 183 h 225"/>
                  <a:gd name="T20" fmla="*/ 128 w 191"/>
                  <a:gd name="T21" fmla="*/ 202 h 225"/>
                  <a:gd name="T22" fmla="*/ 161 w 191"/>
                  <a:gd name="T23" fmla="*/ 206 h 225"/>
                  <a:gd name="T24" fmla="*/ 173 w 191"/>
                  <a:gd name="T25" fmla="*/ 186 h 225"/>
                  <a:gd name="T26" fmla="*/ 160 w 191"/>
                  <a:gd name="T27" fmla="*/ 154 h 225"/>
                  <a:gd name="T28" fmla="*/ 152 w 191"/>
                  <a:gd name="T29" fmla="*/ 111 h 225"/>
                  <a:gd name="T30" fmla="*/ 138 w 191"/>
                  <a:gd name="T31" fmla="*/ 73 h 225"/>
                  <a:gd name="T32" fmla="*/ 131 w 191"/>
                  <a:gd name="T33" fmla="*/ 30 h 225"/>
                  <a:gd name="T34" fmla="*/ 125 w 191"/>
                  <a:gd name="T35" fmla="*/ 10 h 225"/>
                  <a:gd name="T36" fmla="*/ 108 w 191"/>
                  <a:gd name="T37" fmla="*/ 5 h 2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91" h="225">
                    <a:moveTo>
                      <a:pt x="112" y="0"/>
                    </a:moveTo>
                    <a:cubicBezTo>
                      <a:pt x="112" y="42"/>
                      <a:pt x="124" y="99"/>
                      <a:pt x="83" y="125"/>
                    </a:cubicBezTo>
                    <a:cubicBezTo>
                      <a:pt x="61" y="139"/>
                      <a:pt x="37" y="155"/>
                      <a:pt x="16" y="173"/>
                    </a:cubicBezTo>
                    <a:cubicBezTo>
                      <a:pt x="0" y="187"/>
                      <a:pt x="7" y="190"/>
                      <a:pt x="22" y="204"/>
                    </a:cubicBezTo>
                    <a:cubicBezTo>
                      <a:pt x="31" y="212"/>
                      <a:pt x="39" y="225"/>
                      <a:pt x="50" y="215"/>
                    </a:cubicBezTo>
                    <a:cubicBezTo>
                      <a:pt x="58" y="207"/>
                      <a:pt x="59" y="193"/>
                      <a:pt x="66" y="184"/>
                    </a:cubicBezTo>
                    <a:cubicBezTo>
                      <a:pt x="75" y="174"/>
                      <a:pt x="88" y="168"/>
                      <a:pt x="98" y="158"/>
                    </a:cubicBezTo>
                    <a:cubicBezTo>
                      <a:pt x="103" y="153"/>
                      <a:pt x="116" y="133"/>
                      <a:pt x="124" y="134"/>
                    </a:cubicBezTo>
                    <a:cubicBezTo>
                      <a:pt x="134" y="135"/>
                      <a:pt x="136" y="161"/>
                      <a:pt x="137" y="169"/>
                    </a:cubicBezTo>
                    <a:cubicBezTo>
                      <a:pt x="138" y="175"/>
                      <a:pt x="138" y="183"/>
                      <a:pt x="137" y="190"/>
                    </a:cubicBezTo>
                    <a:cubicBezTo>
                      <a:pt x="137" y="194"/>
                      <a:pt x="131" y="207"/>
                      <a:pt x="134" y="211"/>
                    </a:cubicBezTo>
                    <a:cubicBezTo>
                      <a:pt x="139" y="220"/>
                      <a:pt x="162" y="217"/>
                      <a:pt x="170" y="215"/>
                    </a:cubicBezTo>
                    <a:cubicBezTo>
                      <a:pt x="186" y="211"/>
                      <a:pt x="191" y="210"/>
                      <a:pt x="182" y="195"/>
                    </a:cubicBezTo>
                    <a:cubicBezTo>
                      <a:pt x="175" y="184"/>
                      <a:pt x="171" y="174"/>
                      <a:pt x="169" y="160"/>
                    </a:cubicBezTo>
                    <a:cubicBezTo>
                      <a:pt x="167" y="145"/>
                      <a:pt x="164" y="130"/>
                      <a:pt x="158" y="116"/>
                    </a:cubicBezTo>
                    <a:cubicBezTo>
                      <a:pt x="151" y="100"/>
                      <a:pt x="143" y="93"/>
                      <a:pt x="144" y="76"/>
                    </a:cubicBezTo>
                    <a:cubicBezTo>
                      <a:pt x="146" y="59"/>
                      <a:pt x="141" y="46"/>
                      <a:pt x="137" y="30"/>
                    </a:cubicBezTo>
                    <a:cubicBezTo>
                      <a:pt x="136" y="25"/>
                      <a:pt x="135" y="15"/>
                      <a:pt x="131" y="10"/>
                    </a:cubicBezTo>
                    <a:cubicBezTo>
                      <a:pt x="125" y="3"/>
                      <a:pt x="123" y="8"/>
                      <a:pt x="114" y="5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5" name="Freeform 732">
                <a:extLst>
                  <a:ext uri="{FF2B5EF4-FFF2-40B4-BE49-F238E27FC236}">
                    <a16:creationId xmlns:a16="http://schemas.microsoft.com/office/drawing/2014/main" id="{00592AFC-B553-4107-844F-EB60834C3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608"/>
                <a:ext cx="128" cy="211"/>
              </a:xfrm>
              <a:custGeom>
                <a:avLst/>
                <a:gdLst>
                  <a:gd name="T0" fmla="*/ 16 w 130"/>
                  <a:gd name="T1" fmla="*/ 0 h 214"/>
                  <a:gd name="T2" fmla="*/ 19 w 130"/>
                  <a:gd name="T3" fmla="*/ 44 h 214"/>
                  <a:gd name="T4" fmla="*/ 3 w 130"/>
                  <a:gd name="T5" fmla="*/ 94 h 214"/>
                  <a:gd name="T6" fmla="*/ 15 w 130"/>
                  <a:gd name="T7" fmla="*/ 174 h 214"/>
                  <a:gd name="T8" fmla="*/ 27 w 130"/>
                  <a:gd name="T9" fmla="*/ 197 h 214"/>
                  <a:gd name="T10" fmla="*/ 58 w 130"/>
                  <a:gd name="T11" fmla="*/ 194 h 214"/>
                  <a:gd name="T12" fmla="*/ 56 w 130"/>
                  <a:gd name="T13" fmla="*/ 119 h 214"/>
                  <a:gd name="T14" fmla="*/ 79 w 130"/>
                  <a:gd name="T15" fmla="*/ 144 h 214"/>
                  <a:gd name="T16" fmla="*/ 93 w 130"/>
                  <a:gd name="T17" fmla="*/ 181 h 214"/>
                  <a:gd name="T18" fmla="*/ 124 w 130"/>
                  <a:gd name="T19" fmla="*/ 159 h 214"/>
                  <a:gd name="T20" fmla="*/ 88 w 130"/>
                  <a:gd name="T21" fmla="*/ 127 h 214"/>
                  <a:gd name="T22" fmla="*/ 51 w 130"/>
                  <a:gd name="T23" fmla="*/ 102 h 214"/>
                  <a:gd name="T24" fmla="*/ 42 w 130"/>
                  <a:gd name="T25" fmla="*/ 54 h 214"/>
                  <a:gd name="T26" fmla="*/ 59 w 130"/>
                  <a:gd name="T27" fmla="*/ 4 h 214"/>
                  <a:gd name="T28" fmla="*/ 19 w 130"/>
                  <a:gd name="T29" fmla="*/ 4 h 2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0" h="214">
                    <a:moveTo>
                      <a:pt x="16" y="0"/>
                    </a:moveTo>
                    <a:cubicBezTo>
                      <a:pt x="21" y="16"/>
                      <a:pt x="24" y="31"/>
                      <a:pt x="19" y="47"/>
                    </a:cubicBezTo>
                    <a:cubicBezTo>
                      <a:pt x="14" y="63"/>
                      <a:pt x="5" y="79"/>
                      <a:pt x="3" y="97"/>
                    </a:cubicBezTo>
                    <a:cubicBezTo>
                      <a:pt x="0" y="127"/>
                      <a:pt x="15" y="152"/>
                      <a:pt x="15" y="181"/>
                    </a:cubicBezTo>
                    <a:cubicBezTo>
                      <a:pt x="15" y="196"/>
                      <a:pt x="14" y="201"/>
                      <a:pt x="27" y="206"/>
                    </a:cubicBezTo>
                    <a:cubicBezTo>
                      <a:pt x="38" y="210"/>
                      <a:pt x="57" y="214"/>
                      <a:pt x="61" y="203"/>
                    </a:cubicBezTo>
                    <a:cubicBezTo>
                      <a:pt x="69" y="181"/>
                      <a:pt x="40" y="145"/>
                      <a:pt x="59" y="125"/>
                    </a:cubicBezTo>
                    <a:cubicBezTo>
                      <a:pt x="64" y="137"/>
                      <a:pt x="74" y="140"/>
                      <a:pt x="82" y="150"/>
                    </a:cubicBezTo>
                    <a:cubicBezTo>
                      <a:pt x="91" y="160"/>
                      <a:pt x="91" y="177"/>
                      <a:pt x="96" y="190"/>
                    </a:cubicBezTo>
                    <a:cubicBezTo>
                      <a:pt x="103" y="179"/>
                      <a:pt x="120" y="172"/>
                      <a:pt x="130" y="165"/>
                    </a:cubicBezTo>
                    <a:cubicBezTo>
                      <a:pt x="113" y="159"/>
                      <a:pt x="103" y="145"/>
                      <a:pt x="91" y="133"/>
                    </a:cubicBezTo>
                    <a:cubicBezTo>
                      <a:pt x="79" y="122"/>
                      <a:pt x="65" y="116"/>
                      <a:pt x="54" y="105"/>
                    </a:cubicBezTo>
                    <a:cubicBezTo>
                      <a:pt x="42" y="92"/>
                      <a:pt x="43" y="75"/>
                      <a:pt x="45" y="57"/>
                    </a:cubicBezTo>
                    <a:cubicBezTo>
                      <a:pt x="48" y="39"/>
                      <a:pt x="62" y="22"/>
                      <a:pt x="62" y="4"/>
                    </a:cubicBezTo>
                    <a:cubicBezTo>
                      <a:pt x="50" y="4"/>
                      <a:pt x="30" y="0"/>
                      <a:pt x="19" y="4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6" name="Freeform 733">
                <a:extLst>
                  <a:ext uri="{FF2B5EF4-FFF2-40B4-BE49-F238E27FC236}">
                    <a16:creationId xmlns:a16="http://schemas.microsoft.com/office/drawing/2014/main" id="{087A106C-C050-4A23-BBF7-E7B08F9E1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2598"/>
                <a:ext cx="202" cy="208"/>
              </a:xfrm>
              <a:custGeom>
                <a:avLst/>
                <a:gdLst>
                  <a:gd name="T0" fmla="*/ 147 w 205"/>
                  <a:gd name="T1" fmla="*/ 9 h 211"/>
                  <a:gd name="T2" fmla="*/ 33 w 205"/>
                  <a:gd name="T3" fmla="*/ 116 h 211"/>
                  <a:gd name="T4" fmla="*/ 19 w 205"/>
                  <a:gd name="T5" fmla="*/ 179 h 211"/>
                  <a:gd name="T6" fmla="*/ 42 w 205"/>
                  <a:gd name="T7" fmla="*/ 137 h 211"/>
                  <a:gd name="T8" fmla="*/ 61 w 205"/>
                  <a:gd name="T9" fmla="*/ 149 h 211"/>
                  <a:gd name="T10" fmla="*/ 40 w 205"/>
                  <a:gd name="T11" fmla="*/ 184 h 211"/>
                  <a:gd name="T12" fmla="*/ 60 w 205"/>
                  <a:gd name="T13" fmla="*/ 192 h 211"/>
                  <a:gd name="T14" fmla="*/ 77 w 205"/>
                  <a:gd name="T15" fmla="*/ 150 h 211"/>
                  <a:gd name="T16" fmla="*/ 117 w 205"/>
                  <a:gd name="T17" fmla="*/ 118 h 211"/>
                  <a:gd name="T18" fmla="*/ 106 w 205"/>
                  <a:gd name="T19" fmla="*/ 144 h 211"/>
                  <a:gd name="T20" fmla="*/ 100 w 205"/>
                  <a:gd name="T21" fmla="*/ 172 h 211"/>
                  <a:gd name="T22" fmla="*/ 111 w 205"/>
                  <a:gd name="T23" fmla="*/ 200 h 211"/>
                  <a:gd name="T24" fmla="*/ 128 w 205"/>
                  <a:gd name="T25" fmla="*/ 178 h 211"/>
                  <a:gd name="T26" fmla="*/ 147 w 205"/>
                  <a:gd name="T27" fmla="*/ 110 h 211"/>
                  <a:gd name="T28" fmla="*/ 194 w 205"/>
                  <a:gd name="T29" fmla="*/ 44 h 211"/>
                  <a:gd name="T30" fmla="*/ 189 w 205"/>
                  <a:gd name="T31" fmla="*/ 1 h 211"/>
                  <a:gd name="T32" fmla="*/ 168 w 205"/>
                  <a:gd name="T33" fmla="*/ 5 h 211"/>
                  <a:gd name="T34" fmla="*/ 150 w 205"/>
                  <a:gd name="T35" fmla="*/ 6 h 2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5" h="211">
                    <a:moveTo>
                      <a:pt x="153" y="9"/>
                    </a:moveTo>
                    <a:cubicBezTo>
                      <a:pt x="156" y="65"/>
                      <a:pt x="61" y="78"/>
                      <a:pt x="33" y="122"/>
                    </a:cubicBezTo>
                    <a:cubicBezTo>
                      <a:pt x="29" y="129"/>
                      <a:pt x="0" y="184"/>
                      <a:pt x="19" y="188"/>
                    </a:cubicBezTo>
                    <a:cubicBezTo>
                      <a:pt x="24" y="189"/>
                      <a:pt x="39" y="149"/>
                      <a:pt x="45" y="143"/>
                    </a:cubicBezTo>
                    <a:cubicBezTo>
                      <a:pt x="59" y="132"/>
                      <a:pt x="71" y="139"/>
                      <a:pt x="64" y="155"/>
                    </a:cubicBezTo>
                    <a:cubicBezTo>
                      <a:pt x="59" y="168"/>
                      <a:pt x="42" y="179"/>
                      <a:pt x="43" y="193"/>
                    </a:cubicBezTo>
                    <a:cubicBezTo>
                      <a:pt x="49" y="197"/>
                      <a:pt x="57" y="198"/>
                      <a:pt x="63" y="201"/>
                    </a:cubicBezTo>
                    <a:cubicBezTo>
                      <a:pt x="71" y="189"/>
                      <a:pt x="70" y="171"/>
                      <a:pt x="80" y="156"/>
                    </a:cubicBezTo>
                    <a:cubicBezTo>
                      <a:pt x="87" y="146"/>
                      <a:pt x="108" y="121"/>
                      <a:pt x="123" y="124"/>
                    </a:cubicBezTo>
                    <a:cubicBezTo>
                      <a:pt x="123" y="133"/>
                      <a:pt x="115" y="142"/>
                      <a:pt x="112" y="150"/>
                    </a:cubicBezTo>
                    <a:cubicBezTo>
                      <a:pt x="108" y="160"/>
                      <a:pt x="106" y="169"/>
                      <a:pt x="105" y="180"/>
                    </a:cubicBezTo>
                    <a:cubicBezTo>
                      <a:pt x="103" y="196"/>
                      <a:pt x="97" y="208"/>
                      <a:pt x="117" y="209"/>
                    </a:cubicBezTo>
                    <a:cubicBezTo>
                      <a:pt x="134" y="211"/>
                      <a:pt x="133" y="202"/>
                      <a:pt x="134" y="187"/>
                    </a:cubicBezTo>
                    <a:cubicBezTo>
                      <a:pt x="135" y="159"/>
                      <a:pt x="137" y="139"/>
                      <a:pt x="153" y="116"/>
                    </a:cubicBezTo>
                    <a:cubicBezTo>
                      <a:pt x="169" y="92"/>
                      <a:pt x="197" y="75"/>
                      <a:pt x="203" y="47"/>
                    </a:cubicBezTo>
                    <a:cubicBezTo>
                      <a:pt x="204" y="40"/>
                      <a:pt x="205" y="6"/>
                      <a:pt x="198" y="1"/>
                    </a:cubicBezTo>
                    <a:cubicBezTo>
                      <a:pt x="197" y="0"/>
                      <a:pt x="180" y="5"/>
                      <a:pt x="177" y="5"/>
                    </a:cubicBezTo>
                    <a:cubicBezTo>
                      <a:pt x="170" y="5"/>
                      <a:pt x="161" y="4"/>
                      <a:pt x="156" y="6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7" name="Freeform 734">
                <a:extLst>
                  <a:ext uri="{FF2B5EF4-FFF2-40B4-BE49-F238E27FC236}">
                    <a16:creationId xmlns:a16="http://schemas.microsoft.com/office/drawing/2014/main" id="{76C38B4A-299E-430C-842C-28FB24C7C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2599"/>
                <a:ext cx="190" cy="160"/>
              </a:xfrm>
              <a:custGeom>
                <a:avLst/>
                <a:gdLst>
                  <a:gd name="T0" fmla="*/ 109 w 192"/>
                  <a:gd name="T1" fmla="*/ 29 h 162"/>
                  <a:gd name="T2" fmla="*/ 105 w 192"/>
                  <a:gd name="T3" fmla="*/ 28 h 162"/>
                  <a:gd name="T4" fmla="*/ 48 w 192"/>
                  <a:gd name="T5" fmla="*/ 89 h 162"/>
                  <a:gd name="T6" fmla="*/ 3 w 192"/>
                  <a:gd name="T7" fmla="*/ 145 h 162"/>
                  <a:gd name="T8" fmla="*/ 50 w 192"/>
                  <a:gd name="T9" fmla="*/ 112 h 162"/>
                  <a:gd name="T10" fmla="*/ 38 w 192"/>
                  <a:gd name="T11" fmla="*/ 156 h 162"/>
                  <a:gd name="T12" fmla="*/ 72 w 192"/>
                  <a:gd name="T13" fmla="*/ 117 h 162"/>
                  <a:gd name="T14" fmla="*/ 101 w 192"/>
                  <a:gd name="T15" fmla="*/ 78 h 162"/>
                  <a:gd name="T16" fmla="*/ 186 w 192"/>
                  <a:gd name="T17" fmla="*/ 0 h 162"/>
                  <a:gd name="T18" fmla="*/ 109 w 192"/>
                  <a:gd name="T19" fmla="*/ 21 h 1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2" h="162">
                    <a:moveTo>
                      <a:pt x="112" y="29"/>
                    </a:moveTo>
                    <a:cubicBezTo>
                      <a:pt x="110" y="28"/>
                      <a:pt x="110" y="27"/>
                      <a:pt x="108" y="28"/>
                    </a:cubicBezTo>
                    <a:cubicBezTo>
                      <a:pt x="111" y="57"/>
                      <a:pt x="75" y="84"/>
                      <a:pt x="51" y="92"/>
                    </a:cubicBezTo>
                    <a:cubicBezTo>
                      <a:pt x="23" y="102"/>
                      <a:pt x="0" y="120"/>
                      <a:pt x="3" y="151"/>
                    </a:cubicBezTo>
                    <a:cubicBezTo>
                      <a:pt x="15" y="134"/>
                      <a:pt x="31" y="116"/>
                      <a:pt x="53" y="115"/>
                    </a:cubicBezTo>
                    <a:cubicBezTo>
                      <a:pt x="51" y="131"/>
                      <a:pt x="40" y="145"/>
                      <a:pt x="38" y="162"/>
                    </a:cubicBezTo>
                    <a:cubicBezTo>
                      <a:pt x="56" y="159"/>
                      <a:pt x="68" y="135"/>
                      <a:pt x="75" y="120"/>
                    </a:cubicBezTo>
                    <a:cubicBezTo>
                      <a:pt x="82" y="103"/>
                      <a:pt x="87" y="91"/>
                      <a:pt x="104" y="81"/>
                    </a:cubicBezTo>
                    <a:cubicBezTo>
                      <a:pt x="139" y="59"/>
                      <a:pt x="180" y="43"/>
                      <a:pt x="192" y="0"/>
                    </a:cubicBezTo>
                    <a:cubicBezTo>
                      <a:pt x="164" y="3"/>
                      <a:pt x="138" y="17"/>
                      <a:pt x="112" y="21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8" name="Freeform 735">
                <a:extLst>
                  <a:ext uri="{FF2B5EF4-FFF2-40B4-BE49-F238E27FC236}">
                    <a16:creationId xmlns:a16="http://schemas.microsoft.com/office/drawing/2014/main" id="{0DF28251-6810-43F6-AC2F-D6315891C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600"/>
                <a:ext cx="56" cy="115"/>
              </a:xfrm>
              <a:custGeom>
                <a:avLst/>
                <a:gdLst>
                  <a:gd name="T0" fmla="*/ 0 w 57"/>
                  <a:gd name="T1" fmla="*/ 3 h 117"/>
                  <a:gd name="T2" fmla="*/ 14 w 57"/>
                  <a:gd name="T3" fmla="*/ 24 h 117"/>
                  <a:gd name="T4" fmla="*/ 18 w 57"/>
                  <a:gd name="T5" fmla="*/ 52 h 117"/>
                  <a:gd name="T6" fmla="*/ 28 w 57"/>
                  <a:gd name="T7" fmla="*/ 108 h 117"/>
                  <a:gd name="T8" fmla="*/ 44 w 57"/>
                  <a:gd name="T9" fmla="*/ 49 h 117"/>
                  <a:gd name="T10" fmla="*/ 49 w 57"/>
                  <a:gd name="T11" fmla="*/ 7 h 117"/>
                  <a:gd name="T12" fmla="*/ 4 w 57"/>
                  <a:gd name="T13" fmla="*/ 7 h 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17">
                    <a:moveTo>
                      <a:pt x="0" y="3"/>
                    </a:moveTo>
                    <a:cubicBezTo>
                      <a:pt x="4" y="11"/>
                      <a:pt x="11" y="16"/>
                      <a:pt x="14" y="24"/>
                    </a:cubicBezTo>
                    <a:cubicBezTo>
                      <a:pt x="19" y="33"/>
                      <a:pt x="18" y="45"/>
                      <a:pt x="18" y="55"/>
                    </a:cubicBezTo>
                    <a:cubicBezTo>
                      <a:pt x="18" y="64"/>
                      <a:pt x="15" y="117"/>
                      <a:pt x="31" y="114"/>
                    </a:cubicBezTo>
                    <a:cubicBezTo>
                      <a:pt x="43" y="111"/>
                      <a:pt x="44" y="62"/>
                      <a:pt x="47" y="52"/>
                    </a:cubicBezTo>
                    <a:cubicBezTo>
                      <a:pt x="50" y="39"/>
                      <a:pt x="57" y="21"/>
                      <a:pt x="52" y="7"/>
                    </a:cubicBezTo>
                    <a:cubicBezTo>
                      <a:pt x="41" y="0"/>
                      <a:pt x="14" y="4"/>
                      <a:pt x="4" y="7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9" name="Freeform 736">
                <a:extLst>
                  <a:ext uri="{FF2B5EF4-FFF2-40B4-BE49-F238E27FC236}">
                    <a16:creationId xmlns:a16="http://schemas.microsoft.com/office/drawing/2014/main" id="{88F8E319-CAD6-4F40-8735-496918B90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2596"/>
                <a:ext cx="180" cy="176"/>
              </a:xfrm>
              <a:custGeom>
                <a:avLst/>
                <a:gdLst>
                  <a:gd name="T0" fmla="*/ 61 w 183"/>
                  <a:gd name="T1" fmla="*/ 24 h 178"/>
                  <a:gd name="T2" fmla="*/ 94 w 183"/>
                  <a:gd name="T3" fmla="*/ 106 h 178"/>
                  <a:gd name="T4" fmla="*/ 144 w 183"/>
                  <a:gd name="T5" fmla="*/ 132 h 178"/>
                  <a:gd name="T6" fmla="*/ 174 w 183"/>
                  <a:gd name="T7" fmla="*/ 155 h 178"/>
                  <a:gd name="T8" fmla="*/ 139 w 183"/>
                  <a:gd name="T9" fmla="*/ 155 h 178"/>
                  <a:gd name="T10" fmla="*/ 104 w 183"/>
                  <a:gd name="T11" fmla="*/ 132 h 178"/>
                  <a:gd name="T12" fmla="*/ 112 w 183"/>
                  <a:gd name="T13" fmla="*/ 172 h 178"/>
                  <a:gd name="T14" fmla="*/ 80 w 183"/>
                  <a:gd name="T15" fmla="*/ 124 h 178"/>
                  <a:gd name="T16" fmla="*/ 37 w 183"/>
                  <a:gd name="T17" fmla="*/ 84 h 178"/>
                  <a:gd name="T18" fmla="*/ 5 w 183"/>
                  <a:gd name="T19" fmla="*/ 21 h 178"/>
                  <a:gd name="T20" fmla="*/ 55 w 183"/>
                  <a:gd name="T21" fmla="*/ 20 h 1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3" h="178">
                    <a:moveTo>
                      <a:pt x="64" y="24"/>
                    </a:moveTo>
                    <a:cubicBezTo>
                      <a:pt x="52" y="62"/>
                      <a:pt x="64" y="90"/>
                      <a:pt x="100" y="109"/>
                    </a:cubicBezTo>
                    <a:cubicBezTo>
                      <a:pt x="117" y="118"/>
                      <a:pt x="134" y="127"/>
                      <a:pt x="150" y="137"/>
                    </a:cubicBezTo>
                    <a:cubicBezTo>
                      <a:pt x="160" y="142"/>
                      <a:pt x="180" y="150"/>
                      <a:pt x="183" y="161"/>
                    </a:cubicBezTo>
                    <a:cubicBezTo>
                      <a:pt x="172" y="162"/>
                      <a:pt x="155" y="164"/>
                      <a:pt x="145" y="161"/>
                    </a:cubicBezTo>
                    <a:cubicBezTo>
                      <a:pt x="132" y="157"/>
                      <a:pt x="124" y="141"/>
                      <a:pt x="110" y="138"/>
                    </a:cubicBezTo>
                    <a:cubicBezTo>
                      <a:pt x="102" y="146"/>
                      <a:pt x="117" y="168"/>
                      <a:pt x="118" y="178"/>
                    </a:cubicBezTo>
                    <a:cubicBezTo>
                      <a:pt x="98" y="164"/>
                      <a:pt x="95" y="147"/>
                      <a:pt x="83" y="127"/>
                    </a:cubicBezTo>
                    <a:cubicBezTo>
                      <a:pt x="72" y="108"/>
                      <a:pt x="54" y="102"/>
                      <a:pt x="40" y="87"/>
                    </a:cubicBezTo>
                    <a:cubicBezTo>
                      <a:pt x="26" y="73"/>
                      <a:pt x="0" y="44"/>
                      <a:pt x="5" y="21"/>
                    </a:cubicBezTo>
                    <a:cubicBezTo>
                      <a:pt x="10" y="0"/>
                      <a:pt x="45" y="11"/>
                      <a:pt x="58" y="20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0" name="Freeform 737">
                <a:extLst>
                  <a:ext uri="{FF2B5EF4-FFF2-40B4-BE49-F238E27FC236}">
                    <a16:creationId xmlns:a16="http://schemas.microsoft.com/office/drawing/2014/main" id="{77DA724F-51C5-4405-AFAD-66E34A2F5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2625"/>
                <a:ext cx="113" cy="154"/>
              </a:xfrm>
              <a:custGeom>
                <a:avLst/>
                <a:gdLst>
                  <a:gd name="T0" fmla="*/ 0 w 115"/>
                  <a:gd name="T1" fmla="*/ 0 h 156"/>
                  <a:gd name="T2" fmla="*/ 23 w 115"/>
                  <a:gd name="T3" fmla="*/ 43 h 156"/>
                  <a:gd name="T4" fmla="*/ 26 w 115"/>
                  <a:gd name="T5" fmla="*/ 91 h 156"/>
                  <a:gd name="T6" fmla="*/ 49 w 115"/>
                  <a:gd name="T7" fmla="*/ 150 h 156"/>
                  <a:gd name="T8" fmla="*/ 77 w 115"/>
                  <a:gd name="T9" fmla="*/ 125 h 156"/>
                  <a:gd name="T10" fmla="*/ 38 w 115"/>
                  <a:gd name="T11" fmla="*/ 76 h 156"/>
                  <a:gd name="T12" fmla="*/ 89 w 115"/>
                  <a:gd name="T13" fmla="*/ 109 h 156"/>
                  <a:gd name="T14" fmla="*/ 98 w 115"/>
                  <a:gd name="T15" fmla="*/ 80 h 156"/>
                  <a:gd name="T16" fmla="*/ 61 w 115"/>
                  <a:gd name="T17" fmla="*/ 47 h 156"/>
                  <a:gd name="T18" fmla="*/ 1 w 115"/>
                  <a:gd name="T19" fmla="*/ 2 h 1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156">
                    <a:moveTo>
                      <a:pt x="0" y="0"/>
                    </a:moveTo>
                    <a:cubicBezTo>
                      <a:pt x="8" y="15"/>
                      <a:pt x="20" y="28"/>
                      <a:pt x="23" y="46"/>
                    </a:cubicBezTo>
                    <a:cubicBezTo>
                      <a:pt x="26" y="61"/>
                      <a:pt x="24" y="78"/>
                      <a:pt x="26" y="94"/>
                    </a:cubicBezTo>
                    <a:cubicBezTo>
                      <a:pt x="29" y="114"/>
                      <a:pt x="37" y="142"/>
                      <a:pt x="52" y="156"/>
                    </a:cubicBezTo>
                    <a:cubicBezTo>
                      <a:pt x="57" y="143"/>
                      <a:pt x="71" y="140"/>
                      <a:pt x="80" y="131"/>
                    </a:cubicBezTo>
                    <a:cubicBezTo>
                      <a:pt x="57" y="132"/>
                      <a:pt x="34" y="102"/>
                      <a:pt x="41" y="79"/>
                    </a:cubicBezTo>
                    <a:cubicBezTo>
                      <a:pt x="47" y="57"/>
                      <a:pt x="90" y="99"/>
                      <a:pt x="95" y="112"/>
                    </a:cubicBezTo>
                    <a:cubicBezTo>
                      <a:pt x="108" y="102"/>
                      <a:pt x="115" y="96"/>
                      <a:pt x="104" y="83"/>
                    </a:cubicBezTo>
                    <a:cubicBezTo>
                      <a:pt x="93" y="69"/>
                      <a:pt x="79" y="60"/>
                      <a:pt x="64" y="50"/>
                    </a:cubicBezTo>
                    <a:cubicBezTo>
                      <a:pt x="40" y="34"/>
                      <a:pt x="30" y="9"/>
                      <a:pt x="1" y="2"/>
                    </a:cubicBezTo>
                  </a:path>
                </a:pathLst>
              </a:custGeom>
              <a:solidFill>
                <a:srgbClr val="EA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1" name="Freeform 738">
                <a:extLst>
                  <a:ext uri="{FF2B5EF4-FFF2-40B4-BE49-F238E27FC236}">
                    <a16:creationId xmlns:a16="http://schemas.microsoft.com/office/drawing/2014/main" id="{8EB05980-20E4-4C31-B229-8C3BEB8E4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701"/>
                <a:ext cx="621" cy="390"/>
              </a:xfrm>
              <a:custGeom>
                <a:avLst/>
                <a:gdLst>
                  <a:gd name="T0" fmla="*/ 0 w 631"/>
                  <a:gd name="T1" fmla="*/ 1 h 396"/>
                  <a:gd name="T2" fmla="*/ 17 w 631"/>
                  <a:gd name="T3" fmla="*/ 7 h 396"/>
                  <a:gd name="T4" fmla="*/ 41 w 631"/>
                  <a:gd name="T5" fmla="*/ 26 h 396"/>
                  <a:gd name="T6" fmla="*/ 68 w 631"/>
                  <a:gd name="T7" fmla="*/ 37 h 396"/>
                  <a:gd name="T8" fmla="*/ 101 w 631"/>
                  <a:gd name="T9" fmla="*/ 68 h 396"/>
                  <a:gd name="T10" fmla="*/ 149 w 631"/>
                  <a:gd name="T11" fmla="*/ 83 h 396"/>
                  <a:gd name="T12" fmla="*/ 159 w 631"/>
                  <a:gd name="T13" fmla="*/ 87 h 396"/>
                  <a:gd name="T14" fmla="*/ 184 w 631"/>
                  <a:gd name="T15" fmla="*/ 81 h 396"/>
                  <a:gd name="T16" fmla="*/ 214 w 631"/>
                  <a:gd name="T17" fmla="*/ 96 h 396"/>
                  <a:gd name="T18" fmla="*/ 260 w 631"/>
                  <a:gd name="T19" fmla="*/ 97 h 396"/>
                  <a:gd name="T20" fmla="*/ 284 w 631"/>
                  <a:gd name="T21" fmla="*/ 92 h 396"/>
                  <a:gd name="T22" fmla="*/ 318 w 631"/>
                  <a:gd name="T23" fmla="*/ 94 h 396"/>
                  <a:gd name="T24" fmla="*/ 374 w 631"/>
                  <a:gd name="T25" fmla="*/ 91 h 396"/>
                  <a:gd name="T26" fmla="*/ 459 w 631"/>
                  <a:gd name="T27" fmla="*/ 74 h 396"/>
                  <a:gd name="T28" fmla="*/ 486 w 631"/>
                  <a:gd name="T29" fmla="*/ 63 h 396"/>
                  <a:gd name="T30" fmla="*/ 513 w 631"/>
                  <a:gd name="T31" fmla="*/ 53 h 396"/>
                  <a:gd name="T32" fmla="*/ 525 w 631"/>
                  <a:gd name="T33" fmla="*/ 45 h 396"/>
                  <a:gd name="T34" fmla="*/ 541 w 631"/>
                  <a:gd name="T35" fmla="*/ 43 h 396"/>
                  <a:gd name="T36" fmla="*/ 558 w 631"/>
                  <a:gd name="T37" fmla="*/ 23 h 396"/>
                  <a:gd name="T38" fmla="*/ 576 w 631"/>
                  <a:gd name="T39" fmla="*/ 11 h 396"/>
                  <a:gd name="T40" fmla="*/ 590 w 631"/>
                  <a:gd name="T41" fmla="*/ 1 h 396"/>
                  <a:gd name="T42" fmla="*/ 591 w 631"/>
                  <a:gd name="T43" fmla="*/ 1 h 396"/>
                  <a:gd name="T44" fmla="*/ 457 w 631"/>
                  <a:gd name="T45" fmla="*/ 275 h 396"/>
                  <a:gd name="T46" fmla="*/ 290 w 631"/>
                  <a:gd name="T47" fmla="*/ 378 h 396"/>
                  <a:gd name="T48" fmla="*/ 258 w 631"/>
                  <a:gd name="T49" fmla="*/ 341 h 396"/>
                  <a:gd name="T50" fmla="*/ 0 w 631"/>
                  <a:gd name="T51" fmla="*/ 2 h 396"/>
                  <a:gd name="T52" fmla="*/ 0 w 631"/>
                  <a:gd name="T53" fmla="*/ 1 h 39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31" h="396">
                    <a:moveTo>
                      <a:pt x="0" y="1"/>
                    </a:moveTo>
                    <a:cubicBezTo>
                      <a:pt x="6" y="0"/>
                      <a:pt x="12" y="4"/>
                      <a:pt x="17" y="7"/>
                    </a:cubicBezTo>
                    <a:cubicBezTo>
                      <a:pt x="21" y="18"/>
                      <a:pt x="34" y="23"/>
                      <a:pt x="44" y="26"/>
                    </a:cubicBezTo>
                    <a:cubicBezTo>
                      <a:pt x="54" y="30"/>
                      <a:pt x="63" y="33"/>
                      <a:pt x="71" y="40"/>
                    </a:cubicBezTo>
                    <a:cubicBezTo>
                      <a:pt x="83" y="50"/>
                      <a:pt x="91" y="66"/>
                      <a:pt x="107" y="71"/>
                    </a:cubicBezTo>
                    <a:cubicBezTo>
                      <a:pt x="124" y="78"/>
                      <a:pt x="139" y="76"/>
                      <a:pt x="155" y="86"/>
                    </a:cubicBezTo>
                    <a:cubicBezTo>
                      <a:pt x="162" y="90"/>
                      <a:pt x="161" y="91"/>
                      <a:pt x="168" y="90"/>
                    </a:cubicBezTo>
                    <a:cubicBezTo>
                      <a:pt x="177" y="89"/>
                      <a:pt x="184" y="84"/>
                      <a:pt x="193" y="84"/>
                    </a:cubicBezTo>
                    <a:cubicBezTo>
                      <a:pt x="206" y="85"/>
                      <a:pt x="214" y="92"/>
                      <a:pt x="224" y="99"/>
                    </a:cubicBezTo>
                    <a:cubicBezTo>
                      <a:pt x="239" y="107"/>
                      <a:pt x="257" y="108"/>
                      <a:pt x="272" y="102"/>
                    </a:cubicBezTo>
                    <a:cubicBezTo>
                      <a:pt x="282" y="98"/>
                      <a:pt x="288" y="94"/>
                      <a:pt x="299" y="95"/>
                    </a:cubicBezTo>
                    <a:cubicBezTo>
                      <a:pt x="311" y="97"/>
                      <a:pt x="321" y="99"/>
                      <a:pt x="333" y="97"/>
                    </a:cubicBezTo>
                    <a:cubicBezTo>
                      <a:pt x="353" y="94"/>
                      <a:pt x="373" y="96"/>
                      <a:pt x="392" y="94"/>
                    </a:cubicBezTo>
                    <a:cubicBezTo>
                      <a:pt x="424" y="90"/>
                      <a:pt x="455" y="97"/>
                      <a:pt x="482" y="77"/>
                    </a:cubicBezTo>
                    <a:cubicBezTo>
                      <a:pt x="491" y="70"/>
                      <a:pt x="499" y="66"/>
                      <a:pt x="510" y="66"/>
                    </a:cubicBezTo>
                    <a:cubicBezTo>
                      <a:pt x="524" y="66"/>
                      <a:pt x="527" y="66"/>
                      <a:pt x="538" y="56"/>
                    </a:cubicBezTo>
                    <a:cubicBezTo>
                      <a:pt x="543" y="52"/>
                      <a:pt x="545" y="49"/>
                      <a:pt x="551" y="48"/>
                    </a:cubicBezTo>
                    <a:cubicBezTo>
                      <a:pt x="557" y="46"/>
                      <a:pt x="563" y="49"/>
                      <a:pt x="568" y="46"/>
                    </a:cubicBezTo>
                    <a:cubicBezTo>
                      <a:pt x="576" y="42"/>
                      <a:pt x="578" y="29"/>
                      <a:pt x="585" y="23"/>
                    </a:cubicBezTo>
                    <a:cubicBezTo>
                      <a:pt x="591" y="19"/>
                      <a:pt x="598" y="16"/>
                      <a:pt x="604" y="11"/>
                    </a:cubicBezTo>
                    <a:cubicBezTo>
                      <a:pt x="610" y="7"/>
                      <a:pt x="615" y="5"/>
                      <a:pt x="620" y="1"/>
                    </a:cubicBezTo>
                    <a:cubicBezTo>
                      <a:pt x="621" y="1"/>
                      <a:pt x="621" y="1"/>
                      <a:pt x="621" y="1"/>
                    </a:cubicBezTo>
                    <a:cubicBezTo>
                      <a:pt x="621" y="1"/>
                      <a:pt x="631" y="155"/>
                      <a:pt x="479" y="287"/>
                    </a:cubicBezTo>
                    <a:cubicBezTo>
                      <a:pt x="412" y="346"/>
                      <a:pt x="332" y="359"/>
                      <a:pt x="305" y="396"/>
                    </a:cubicBezTo>
                    <a:cubicBezTo>
                      <a:pt x="290" y="396"/>
                      <a:pt x="280" y="360"/>
                      <a:pt x="270" y="356"/>
                    </a:cubicBezTo>
                    <a:cubicBezTo>
                      <a:pt x="234" y="340"/>
                      <a:pt x="20" y="273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95E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2" name="Freeform 739">
                <a:extLst>
                  <a:ext uri="{FF2B5EF4-FFF2-40B4-BE49-F238E27FC236}">
                    <a16:creationId xmlns:a16="http://schemas.microsoft.com/office/drawing/2014/main" id="{C7073999-FD96-4A5F-A9A6-F4D4A168B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2499"/>
                <a:ext cx="245" cy="160"/>
              </a:xfrm>
              <a:custGeom>
                <a:avLst/>
                <a:gdLst>
                  <a:gd name="T0" fmla="*/ 0 w 248"/>
                  <a:gd name="T1" fmla="*/ 154 h 163"/>
                  <a:gd name="T2" fmla="*/ 202 w 248"/>
                  <a:gd name="T3" fmla="*/ 0 h 163"/>
                  <a:gd name="T4" fmla="*/ 239 w 248"/>
                  <a:gd name="T5" fmla="*/ 78 h 163"/>
                  <a:gd name="T6" fmla="*/ 0 w 248"/>
                  <a:gd name="T7" fmla="*/ 154 h 1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8" h="163">
                    <a:moveTo>
                      <a:pt x="0" y="163"/>
                    </a:moveTo>
                    <a:cubicBezTo>
                      <a:pt x="0" y="163"/>
                      <a:pt x="50" y="30"/>
                      <a:pt x="209" y="0"/>
                    </a:cubicBezTo>
                    <a:cubicBezTo>
                      <a:pt x="209" y="0"/>
                      <a:pt x="195" y="84"/>
                      <a:pt x="248" y="82"/>
                    </a:cubicBezTo>
                    <a:cubicBezTo>
                      <a:pt x="248" y="82"/>
                      <a:pt x="113" y="87"/>
                      <a:pt x="0" y="163"/>
                    </a:cubicBezTo>
                  </a:path>
                </a:pathLst>
              </a:custGeom>
              <a:solidFill>
                <a:srgbClr val="FCD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3" name="Freeform 740">
                <a:extLst>
                  <a:ext uri="{FF2B5EF4-FFF2-40B4-BE49-F238E27FC236}">
                    <a16:creationId xmlns:a16="http://schemas.microsoft.com/office/drawing/2014/main" id="{59DBBFEC-6889-4E0D-8F9D-FCB5F0B47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2514"/>
                <a:ext cx="161" cy="143"/>
              </a:xfrm>
              <a:custGeom>
                <a:avLst/>
                <a:gdLst>
                  <a:gd name="T0" fmla="*/ 0 w 163"/>
                  <a:gd name="T1" fmla="*/ 139 h 145"/>
                  <a:gd name="T2" fmla="*/ 157 w 163"/>
                  <a:gd name="T3" fmla="*/ 0 h 145"/>
                  <a:gd name="T4" fmla="*/ 0 w 163"/>
                  <a:gd name="T5" fmla="*/ 139 h 1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3" h="145">
                    <a:moveTo>
                      <a:pt x="0" y="145"/>
                    </a:moveTo>
                    <a:cubicBezTo>
                      <a:pt x="0" y="145"/>
                      <a:pt x="46" y="35"/>
                      <a:pt x="163" y="0"/>
                    </a:cubicBezTo>
                    <a:cubicBezTo>
                      <a:pt x="163" y="0"/>
                      <a:pt x="90" y="30"/>
                      <a:pt x="0" y="145"/>
                    </a:cubicBezTo>
                  </a:path>
                </a:pathLst>
              </a:custGeom>
              <a:solidFill>
                <a:srgbClr val="F9E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4" name="Freeform 741">
                <a:extLst>
                  <a:ext uri="{FF2B5EF4-FFF2-40B4-BE49-F238E27FC236}">
                    <a16:creationId xmlns:a16="http://schemas.microsoft.com/office/drawing/2014/main" id="{D96ACB22-4654-4121-8199-90FC58755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539"/>
                <a:ext cx="91" cy="91"/>
              </a:xfrm>
              <a:custGeom>
                <a:avLst/>
                <a:gdLst>
                  <a:gd name="T0" fmla="*/ 0 w 92"/>
                  <a:gd name="T1" fmla="*/ 89 h 92"/>
                  <a:gd name="T2" fmla="*/ 89 w 92"/>
                  <a:gd name="T3" fmla="*/ 0 h 92"/>
                  <a:gd name="T4" fmla="*/ 0 w 92"/>
                  <a:gd name="T5" fmla="*/ 89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92">
                    <a:moveTo>
                      <a:pt x="0" y="92"/>
                    </a:moveTo>
                    <a:cubicBezTo>
                      <a:pt x="0" y="92"/>
                      <a:pt x="46" y="27"/>
                      <a:pt x="92" y="0"/>
                    </a:cubicBezTo>
                    <a:cubicBezTo>
                      <a:pt x="92" y="0"/>
                      <a:pt x="21" y="59"/>
                      <a:pt x="0" y="9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5" name="Freeform 742">
                <a:extLst>
                  <a:ext uri="{FF2B5EF4-FFF2-40B4-BE49-F238E27FC236}">
                    <a16:creationId xmlns:a16="http://schemas.microsoft.com/office/drawing/2014/main" id="{21EBC010-F47B-4FC8-9E6B-90A2D6E02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574"/>
                <a:ext cx="251" cy="91"/>
              </a:xfrm>
              <a:custGeom>
                <a:avLst/>
                <a:gdLst>
                  <a:gd name="T0" fmla="*/ 0 w 254"/>
                  <a:gd name="T1" fmla="*/ 0 h 92"/>
                  <a:gd name="T2" fmla="*/ 245 w 254"/>
                  <a:gd name="T3" fmla="*/ 89 h 92"/>
                  <a:gd name="T4" fmla="*/ 0 w 254"/>
                  <a:gd name="T5" fmla="*/ 0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4" h="92">
                    <a:moveTo>
                      <a:pt x="0" y="0"/>
                    </a:moveTo>
                    <a:cubicBezTo>
                      <a:pt x="0" y="0"/>
                      <a:pt x="122" y="11"/>
                      <a:pt x="254" y="92"/>
                    </a:cubicBezTo>
                    <a:cubicBezTo>
                      <a:pt x="254" y="92"/>
                      <a:pt x="167" y="6"/>
                      <a:pt x="0" y="0"/>
                    </a:cubicBezTo>
                  </a:path>
                </a:pathLst>
              </a:custGeom>
              <a:solidFill>
                <a:srgbClr val="F9E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6" name="Freeform 743">
                <a:extLst>
                  <a:ext uri="{FF2B5EF4-FFF2-40B4-BE49-F238E27FC236}">
                    <a16:creationId xmlns:a16="http://schemas.microsoft.com/office/drawing/2014/main" id="{E872B494-3600-4AB1-8929-7E2247F9B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2586"/>
                <a:ext cx="154" cy="63"/>
              </a:xfrm>
              <a:custGeom>
                <a:avLst/>
                <a:gdLst>
                  <a:gd name="T0" fmla="*/ 150 w 156"/>
                  <a:gd name="T1" fmla="*/ 61 h 64"/>
                  <a:gd name="T2" fmla="*/ 0 w 156"/>
                  <a:gd name="T3" fmla="*/ 0 h 64"/>
                  <a:gd name="T4" fmla="*/ 150 w 156"/>
                  <a:gd name="T5" fmla="*/ 61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6" h="64">
                    <a:moveTo>
                      <a:pt x="156" y="64"/>
                    </a:moveTo>
                    <a:cubicBezTo>
                      <a:pt x="156" y="64"/>
                      <a:pt x="55" y="7"/>
                      <a:pt x="0" y="0"/>
                    </a:cubicBezTo>
                    <a:cubicBezTo>
                      <a:pt x="0" y="0"/>
                      <a:pt x="55" y="1"/>
                      <a:pt x="156" y="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7" name="Freeform 744">
                <a:extLst>
                  <a:ext uri="{FF2B5EF4-FFF2-40B4-BE49-F238E27FC236}">
                    <a16:creationId xmlns:a16="http://schemas.microsoft.com/office/drawing/2014/main" id="{DF9D7078-357C-4883-85CA-7E8ECAC48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2824"/>
                <a:ext cx="114" cy="56"/>
              </a:xfrm>
              <a:custGeom>
                <a:avLst/>
                <a:gdLst>
                  <a:gd name="T0" fmla="*/ 47 w 115"/>
                  <a:gd name="T1" fmla="*/ 29 h 57"/>
                  <a:gd name="T2" fmla="*/ 112 w 115"/>
                  <a:gd name="T3" fmla="*/ 54 h 57"/>
                  <a:gd name="T4" fmla="*/ 50 w 115"/>
                  <a:gd name="T5" fmla="*/ 16 h 57"/>
                  <a:gd name="T6" fmla="*/ 47 w 115"/>
                  <a:gd name="T7" fmla="*/ 29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57">
                    <a:moveTo>
                      <a:pt x="47" y="32"/>
                    </a:moveTo>
                    <a:cubicBezTo>
                      <a:pt x="47" y="32"/>
                      <a:pt x="92" y="3"/>
                      <a:pt x="115" y="57"/>
                    </a:cubicBezTo>
                    <a:cubicBezTo>
                      <a:pt x="115" y="57"/>
                      <a:pt x="101" y="0"/>
                      <a:pt x="50" y="16"/>
                    </a:cubicBezTo>
                    <a:cubicBezTo>
                      <a:pt x="0" y="33"/>
                      <a:pt x="33" y="28"/>
                      <a:pt x="47" y="32"/>
                    </a:cubicBezTo>
                  </a:path>
                </a:pathLst>
              </a:custGeom>
              <a:solidFill>
                <a:srgbClr val="E030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8" name="Freeform 745">
                <a:extLst>
                  <a:ext uri="{FF2B5EF4-FFF2-40B4-BE49-F238E27FC236}">
                    <a16:creationId xmlns:a16="http://schemas.microsoft.com/office/drawing/2014/main" id="{C1127C27-3A78-4C3E-A28F-48DCFAEFE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2824"/>
                <a:ext cx="113" cy="75"/>
              </a:xfrm>
              <a:custGeom>
                <a:avLst/>
                <a:gdLst>
                  <a:gd name="T0" fmla="*/ 74 w 115"/>
                  <a:gd name="T1" fmla="*/ 25 h 76"/>
                  <a:gd name="T2" fmla="*/ 28 w 115"/>
                  <a:gd name="T3" fmla="*/ 73 h 76"/>
                  <a:gd name="T4" fmla="*/ 76 w 115"/>
                  <a:gd name="T5" fmla="*/ 11 h 76"/>
                  <a:gd name="T6" fmla="*/ 74 w 115"/>
                  <a:gd name="T7" fmla="*/ 25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76">
                    <a:moveTo>
                      <a:pt x="77" y="25"/>
                    </a:moveTo>
                    <a:cubicBezTo>
                      <a:pt x="77" y="25"/>
                      <a:pt x="18" y="31"/>
                      <a:pt x="29" y="76"/>
                    </a:cubicBezTo>
                    <a:cubicBezTo>
                      <a:pt x="29" y="76"/>
                      <a:pt x="0" y="37"/>
                      <a:pt x="79" y="11"/>
                    </a:cubicBezTo>
                    <a:cubicBezTo>
                      <a:pt x="115" y="0"/>
                      <a:pt x="77" y="25"/>
                      <a:pt x="77" y="25"/>
                    </a:cubicBezTo>
                  </a:path>
                </a:pathLst>
              </a:custGeom>
              <a:solidFill>
                <a:srgbClr val="E030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9" name="Freeform 746">
                <a:extLst>
                  <a:ext uri="{FF2B5EF4-FFF2-40B4-BE49-F238E27FC236}">
                    <a16:creationId xmlns:a16="http://schemas.microsoft.com/office/drawing/2014/main" id="{A6F2B1ED-D320-4022-8447-02A2664BD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869"/>
                <a:ext cx="16" cy="12"/>
              </a:xfrm>
              <a:custGeom>
                <a:avLst/>
                <a:gdLst>
                  <a:gd name="T0" fmla="*/ 15 w 16"/>
                  <a:gd name="T1" fmla="*/ 9 h 12"/>
                  <a:gd name="T2" fmla="*/ 6 w 16"/>
                  <a:gd name="T3" fmla="*/ 10 h 12"/>
                  <a:gd name="T4" fmla="*/ 1 w 16"/>
                  <a:gd name="T5" fmla="*/ 3 h 12"/>
                  <a:gd name="T6" fmla="*/ 10 w 16"/>
                  <a:gd name="T7" fmla="*/ 2 h 12"/>
                  <a:gd name="T8" fmla="*/ 15 w 16"/>
                  <a:gd name="T9" fmla="*/ 9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15" y="9"/>
                    </a:moveTo>
                    <a:cubicBezTo>
                      <a:pt x="14" y="11"/>
                      <a:pt x="10" y="12"/>
                      <a:pt x="6" y="10"/>
                    </a:cubicBezTo>
                    <a:cubicBezTo>
                      <a:pt x="2" y="9"/>
                      <a:pt x="0" y="6"/>
                      <a:pt x="1" y="3"/>
                    </a:cubicBezTo>
                    <a:cubicBezTo>
                      <a:pt x="2" y="1"/>
                      <a:pt x="6" y="0"/>
                      <a:pt x="10" y="2"/>
                    </a:cubicBezTo>
                    <a:cubicBezTo>
                      <a:pt x="14" y="3"/>
                      <a:pt x="16" y="7"/>
                      <a:pt x="15" y="9"/>
                    </a:cubicBezTo>
                  </a:path>
                </a:pathLst>
              </a:custGeom>
              <a:solidFill>
                <a:srgbClr val="BC1D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0" name="Freeform 747">
                <a:extLst>
                  <a:ext uri="{FF2B5EF4-FFF2-40B4-BE49-F238E27FC236}">
                    <a16:creationId xmlns:a16="http://schemas.microsoft.com/office/drawing/2014/main" id="{7C355CDD-EDEB-49E5-9959-A0A300E61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870"/>
                <a:ext cx="17" cy="9"/>
              </a:xfrm>
              <a:custGeom>
                <a:avLst/>
                <a:gdLst>
                  <a:gd name="T0" fmla="*/ 16 w 17"/>
                  <a:gd name="T1" fmla="*/ 2 h 9"/>
                  <a:gd name="T2" fmla="*/ 9 w 17"/>
                  <a:gd name="T3" fmla="*/ 8 h 9"/>
                  <a:gd name="T4" fmla="*/ 0 w 17"/>
                  <a:gd name="T5" fmla="*/ 6 h 9"/>
                  <a:gd name="T6" fmla="*/ 7 w 17"/>
                  <a:gd name="T7" fmla="*/ 1 h 9"/>
                  <a:gd name="T8" fmla="*/ 16 w 17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9">
                    <a:moveTo>
                      <a:pt x="16" y="2"/>
                    </a:moveTo>
                    <a:cubicBezTo>
                      <a:pt x="17" y="5"/>
                      <a:pt x="14" y="7"/>
                      <a:pt x="9" y="8"/>
                    </a:cubicBezTo>
                    <a:cubicBezTo>
                      <a:pt x="5" y="9"/>
                      <a:pt x="1" y="9"/>
                      <a:pt x="0" y="6"/>
                    </a:cubicBezTo>
                    <a:cubicBezTo>
                      <a:pt x="0" y="4"/>
                      <a:pt x="3" y="2"/>
                      <a:pt x="7" y="1"/>
                    </a:cubicBezTo>
                    <a:cubicBezTo>
                      <a:pt x="12" y="0"/>
                      <a:pt x="16" y="0"/>
                      <a:pt x="16" y="2"/>
                    </a:cubicBezTo>
                  </a:path>
                </a:pathLst>
              </a:custGeom>
              <a:solidFill>
                <a:srgbClr val="BC1D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1" name="Freeform 748">
                <a:extLst>
                  <a:ext uri="{FF2B5EF4-FFF2-40B4-BE49-F238E27FC236}">
                    <a16:creationId xmlns:a16="http://schemas.microsoft.com/office/drawing/2014/main" id="{58AFB8C5-034F-4C77-A2FA-660CDF73B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932"/>
                <a:ext cx="86" cy="89"/>
              </a:xfrm>
              <a:custGeom>
                <a:avLst/>
                <a:gdLst>
                  <a:gd name="T0" fmla="*/ 3 w 87"/>
                  <a:gd name="T1" fmla="*/ 0 h 90"/>
                  <a:gd name="T2" fmla="*/ 0 w 87"/>
                  <a:gd name="T3" fmla="*/ 1 h 90"/>
                  <a:gd name="T4" fmla="*/ 10 w 87"/>
                  <a:gd name="T5" fmla="*/ 13 h 90"/>
                  <a:gd name="T6" fmla="*/ 20 w 87"/>
                  <a:gd name="T7" fmla="*/ 29 h 90"/>
                  <a:gd name="T8" fmla="*/ 36 w 87"/>
                  <a:gd name="T9" fmla="*/ 60 h 90"/>
                  <a:gd name="T10" fmla="*/ 41 w 87"/>
                  <a:gd name="T11" fmla="*/ 75 h 90"/>
                  <a:gd name="T12" fmla="*/ 43 w 87"/>
                  <a:gd name="T13" fmla="*/ 84 h 90"/>
                  <a:gd name="T14" fmla="*/ 44 w 87"/>
                  <a:gd name="T15" fmla="*/ 72 h 90"/>
                  <a:gd name="T16" fmla="*/ 49 w 87"/>
                  <a:gd name="T17" fmla="*/ 57 h 90"/>
                  <a:gd name="T18" fmla="*/ 61 w 87"/>
                  <a:gd name="T19" fmla="*/ 39 h 90"/>
                  <a:gd name="T20" fmla="*/ 84 w 87"/>
                  <a:gd name="T21" fmla="*/ 14 h 90"/>
                  <a:gd name="T22" fmla="*/ 60 w 87"/>
                  <a:gd name="T23" fmla="*/ 12 h 90"/>
                  <a:gd name="T24" fmla="*/ 36 w 87"/>
                  <a:gd name="T25" fmla="*/ 9 h 90"/>
                  <a:gd name="T26" fmla="*/ 16 w 87"/>
                  <a:gd name="T27" fmla="*/ 5 h 90"/>
                  <a:gd name="T28" fmla="*/ 0 w 87"/>
                  <a:gd name="T29" fmla="*/ 0 h 9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7" h="90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2" y="5"/>
                      <a:pt x="7" y="9"/>
                      <a:pt x="10" y="13"/>
                    </a:cubicBezTo>
                    <a:cubicBezTo>
                      <a:pt x="13" y="18"/>
                      <a:pt x="17" y="24"/>
                      <a:pt x="20" y="29"/>
                    </a:cubicBezTo>
                    <a:cubicBezTo>
                      <a:pt x="27" y="40"/>
                      <a:pt x="33" y="51"/>
                      <a:pt x="36" y="63"/>
                    </a:cubicBezTo>
                    <a:cubicBezTo>
                      <a:pt x="38" y="68"/>
                      <a:pt x="40" y="73"/>
                      <a:pt x="41" y="78"/>
                    </a:cubicBezTo>
                    <a:cubicBezTo>
                      <a:pt x="41" y="79"/>
                      <a:pt x="40" y="90"/>
                      <a:pt x="44" y="87"/>
                    </a:cubicBezTo>
                    <a:cubicBezTo>
                      <a:pt x="46" y="86"/>
                      <a:pt x="47" y="77"/>
                      <a:pt x="47" y="75"/>
                    </a:cubicBezTo>
                    <a:cubicBezTo>
                      <a:pt x="49" y="70"/>
                      <a:pt x="50" y="65"/>
                      <a:pt x="52" y="60"/>
                    </a:cubicBezTo>
                    <a:cubicBezTo>
                      <a:pt x="55" y="52"/>
                      <a:pt x="59" y="46"/>
                      <a:pt x="64" y="39"/>
                    </a:cubicBezTo>
                    <a:cubicBezTo>
                      <a:pt x="70" y="31"/>
                      <a:pt x="85" y="25"/>
                      <a:pt x="87" y="14"/>
                    </a:cubicBezTo>
                    <a:cubicBezTo>
                      <a:pt x="82" y="10"/>
                      <a:pt x="69" y="12"/>
                      <a:pt x="63" y="12"/>
                    </a:cubicBezTo>
                    <a:cubicBezTo>
                      <a:pt x="54" y="11"/>
                      <a:pt x="45" y="10"/>
                      <a:pt x="36" y="9"/>
                    </a:cubicBezTo>
                    <a:cubicBezTo>
                      <a:pt x="29" y="8"/>
                      <a:pt x="22" y="7"/>
                      <a:pt x="16" y="5"/>
                    </a:cubicBezTo>
                    <a:cubicBezTo>
                      <a:pt x="10" y="3"/>
                      <a:pt x="6" y="0"/>
                      <a:pt x="0" y="0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2" name="Freeform 749">
                <a:extLst>
                  <a:ext uri="{FF2B5EF4-FFF2-40B4-BE49-F238E27FC236}">
                    <a16:creationId xmlns:a16="http://schemas.microsoft.com/office/drawing/2014/main" id="{C4AFADFC-7459-40B5-B760-AF6A80D62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2918"/>
                <a:ext cx="49" cy="13"/>
              </a:xfrm>
              <a:custGeom>
                <a:avLst/>
                <a:gdLst>
                  <a:gd name="T0" fmla="*/ 0 w 49"/>
                  <a:gd name="T1" fmla="*/ 9 h 14"/>
                  <a:gd name="T2" fmla="*/ 16 w 49"/>
                  <a:gd name="T3" fmla="*/ 11 h 14"/>
                  <a:gd name="T4" fmla="*/ 29 w 49"/>
                  <a:gd name="T5" fmla="*/ 9 h 14"/>
                  <a:gd name="T6" fmla="*/ 49 w 49"/>
                  <a:gd name="T7" fmla="*/ 5 h 14"/>
                  <a:gd name="T8" fmla="*/ 19 w 49"/>
                  <a:gd name="T9" fmla="*/ 5 h 14"/>
                  <a:gd name="T10" fmla="*/ 0 w 49"/>
                  <a:gd name="T11" fmla="*/ 7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14">
                    <a:moveTo>
                      <a:pt x="0" y="12"/>
                    </a:moveTo>
                    <a:cubicBezTo>
                      <a:pt x="5" y="11"/>
                      <a:pt x="11" y="13"/>
                      <a:pt x="16" y="14"/>
                    </a:cubicBezTo>
                    <a:cubicBezTo>
                      <a:pt x="21" y="14"/>
                      <a:pt x="25" y="13"/>
                      <a:pt x="29" y="12"/>
                    </a:cubicBezTo>
                    <a:cubicBezTo>
                      <a:pt x="36" y="11"/>
                      <a:pt x="42" y="9"/>
                      <a:pt x="49" y="5"/>
                    </a:cubicBezTo>
                    <a:cubicBezTo>
                      <a:pt x="45" y="0"/>
                      <a:pt x="25" y="4"/>
                      <a:pt x="19" y="5"/>
                    </a:cubicBezTo>
                    <a:cubicBezTo>
                      <a:pt x="13" y="6"/>
                      <a:pt x="6" y="7"/>
                      <a:pt x="0" y="10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3" name="Freeform 750">
                <a:extLst>
                  <a:ext uri="{FF2B5EF4-FFF2-40B4-BE49-F238E27FC236}">
                    <a16:creationId xmlns:a16="http://schemas.microsoft.com/office/drawing/2014/main" id="{BE71B022-3217-422B-A52D-5FF0D60D4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2867"/>
                <a:ext cx="111" cy="69"/>
              </a:xfrm>
              <a:custGeom>
                <a:avLst/>
                <a:gdLst>
                  <a:gd name="T0" fmla="*/ 0 w 112"/>
                  <a:gd name="T1" fmla="*/ 0 h 70"/>
                  <a:gd name="T2" fmla="*/ 21 w 112"/>
                  <a:gd name="T3" fmla="*/ 35 h 70"/>
                  <a:gd name="T4" fmla="*/ 50 w 112"/>
                  <a:gd name="T5" fmla="*/ 56 h 70"/>
                  <a:gd name="T6" fmla="*/ 81 w 112"/>
                  <a:gd name="T7" fmla="*/ 67 h 70"/>
                  <a:gd name="T8" fmla="*/ 109 w 112"/>
                  <a:gd name="T9" fmla="*/ 66 h 70"/>
                  <a:gd name="T10" fmla="*/ 38 w 112"/>
                  <a:gd name="T11" fmla="*/ 28 h 70"/>
                  <a:gd name="T12" fmla="*/ 15 w 112"/>
                  <a:gd name="T13" fmla="*/ 7 h 70"/>
                  <a:gd name="T14" fmla="*/ 1 w 112"/>
                  <a:gd name="T15" fmla="*/ 1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2" h="70">
                    <a:moveTo>
                      <a:pt x="0" y="0"/>
                    </a:moveTo>
                    <a:cubicBezTo>
                      <a:pt x="8" y="12"/>
                      <a:pt x="10" y="26"/>
                      <a:pt x="21" y="36"/>
                    </a:cubicBezTo>
                    <a:cubicBezTo>
                      <a:pt x="30" y="44"/>
                      <a:pt x="40" y="51"/>
                      <a:pt x="50" y="59"/>
                    </a:cubicBezTo>
                    <a:cubicBezTo>
                      <a:pt x="60" y="67"/>
                      <a:pt x="71" y="70"/>
                      <a:pt x="84" y="70"/>
                    </a:cubicBezTo>
                    <a:cubicBezTo>
                      <a:pt x="93" y="70"/>
                      <a:pt x="103" y="67"/>
                      <a:pt x="112" y="69"/>
                    </a:cubicBezTo>
                    <a:cubicBezTo>
                      <a:pt x="90" y="50"/>
                      <a:pt x="59" y="48"/>
                      <a:pt x="38" y="28"/>
                    </a:cubicBezTo>
                    <a:cubicBezTo>
                      <a:pt x="30" y="21"/>
                      <a:pt x="23" y="14"/>
                      <a:pt x="15" y="7"/>
                    </a:cubicBezTo>
                    <a:cubicBezTo>
                      <a:pt x="12" y="4"/>
                      <a:pt x="6" y="0"/>
                      <a:pt x="1" y="1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4" name="Freeform 751">
                <a:extLst>
                  <a:ext uri="{FF2B5EF4-FFF2-40B4-BE49-F238E27FC236}">
                    <a16:creationId xmlns:a16="http://schemas.microsoft.com/office/drawing/2014/main" id="{353525F8-C81D-4BC0-9318-714BC6879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2949"/>
                <a:ext cx="136" cy="81"/>
              </a:xfrm>
              <a:custGeom>
                <a:avLst/>
                <a:gdLst>
                  <a:gd name="T0" fmla="*/ 0 w 138"/>
                  <a:gd name="T1" fmla="*/ 5 h 82"/>
                  <a:gd name="T2" fmla="*/ 21 w 138"/>
                  <a:gd name="T3" fmla="*/ 5 h 82"/>
                  <a:gd name="T4" fmla="*/ 40 w 138"/>
                  <a:gd name="T5" fmla="*/ 4 h 82"/>
                  <a:gd name="T6" fmla="*/ 79 w 138"/>
                  <a:gd name="T7" fmla="*/ 9 h 82"/>
                  <a:gd name="T8" fmla="*/ 97 w 138"/>
                  <a:gd name="T9" fmla="*/ 28 h 82"/>
                  <a:gd name="T10" fmla="*/ 110 w 138"/>
                  <a:gd name="T11" fmla="*/ 42 h 82"/>
                  <a:gd name="T12" fmla="*/ 132 w 138"/>
                  <a:gd name="T13" fmla="*/ 79 h 82"/>
                  <a:gd name="T14" fmla="*/ 99 w 138"/>
                  <a:gd name="T15" fmla="*/ 41 h 82"/>
                  <a:gd name="T16" fmla="*/ 53 w 138"/>
                  <a:gd name="T17" fmla="*/ 13 h 82"/>
                  <a:gd name="T18" fmla="*/ 0 w 138"/>
                  <a:gd name="T19" fmla="*/ 7 h 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8" h="82">
                    <a:moveTo>
                      <a:pt x="0" y="5"/>
                    </a:moveTo>
                    <a:cubicBezTo>
                      <a:pt x="6" y="7"/>
                      <a:pt x="14" y="6"/>
                      <a:pt x="21" y="5"/>
                    </a:cubicBezTo>
                    <a:cubicBezTo>
                      <a:pt x="28" y="5"/>
                      <a:pt x="36" y="4"/>
                      <a:pt x="43" y="4"/>
                    </a:cubicBezTo>
                    <a:cubicBezTo>
                      <a:pt x="58" y="4"/>
                      <a:pt x="69" y="0"/>
                      <a:pt x="82" y="9"/>
                    </a:cubicBezTo>
                    <a:cubicBezTo>
                      <a:pt x="89" y="15"/>
                      <a:pt x="94" y="22"/>
                      <a:pt x="100" y="28"/>
                    </a:cubicBezTo>
                    <a:cubicBezTo>
                      <a:pt x="106" y="33"/>
                      <a:pt x="112" y="39"/>
                      <a:pt x="116" y="45"/>
                    </a:cubicBezTo>
                    <a:cubicBezTo>
                      <a:pt x="124" y="57"/>
                      <a:pt x="135" y="69"/>
                      <a:pt x="138" y="82"/>
                    </a:cubicBezTo>
                    <a:cubicBezTo>
                      <a:pt x="123" y="71"/>
                      <a:pt x="115" y="53"/>
                      <a:pt x="102" y="41"/>
                    </a:cubicBezTo>
                    <a:cubicBezTo>
                      <a:pt x="88" y="29"/>
                      <a:pt x="73" y="20"/>
                      <a:pt x="56" y="13"/>
                    </a:cubicBezTo>
                    <a:cubicBezTo>
                      <a:pt x="38" y="5"/>
                      <a:pt x="19" y="7"/>
                      <a:pt x="0" y="7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5" name="Freeform 752">
                <a:extLst>
                  <a:ext uri="{FF2B5EF4-FFF2-40B4-BE49-F238E27FC236}">
                    <a16:creationId xmlns:a16="http://schemas.microsoft.com/office/drawing/2014/main" id="{2DCDE602-A1C3-45B0-9C63-F4BE723BA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2878"/>
                <a:ext cx="114" cy="21"/>
              </a:xfrm>
              <a:custGeom>
                <a:avLst/>
                <a:gdLst>
                  <a:gd name="T0" fmla="*/ 0 w 116"/>
                  <a:gd name="T1" fmla="*/ 8 h 21"/>
                  <a:gd name="T2" fmla="*/ 15 w 116"/>
                  <a:gd name="T3" fmla="*/ 14 h 21"/>
                  <a:gd name="T4" fmla="*/ 29 w 116"/>
                  <a:gd name="T5" fmla="*/ 14 h 21"/>
                  <a:gd name="T6" fmla="*/ 57 w 116"/>
                  <a:gd name="T7" fmla="*/ 13 h 21"/>
                  <a:gd name="T8" fmla="*/ 110 w 116"/>
                  <a:gd name="T9" fmla="*/ 6 h 21"/>
                  <a:gd name="T10" fmla="*/ 76 w 116"/>
                  <a:gd name="T11" fmla="*/ 7 h 21"/>
                  <a:gd name="T12" fmla="*/ 51 w 116"/>
                  <a:gd name="T13" fmla="*/ 2 h 21"/>
                  <a:gd name="T14" fmla="*/ 23 w 116"/>
                  <a:gd name="T15" fmla="*/ 3 h 21"/>
                  <a:gd name="T16" fmla="*/ 2 w 116"/>
                  <a:gd name="T17" fmla="*/ 4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6" h="21">
                    <a:moveTo>
                      <a:pt x="0" y="8"/>
                    </a:moveTo>
                    <a:cubicBezTo>
                      <a:pt x="3" y="9"/>
                      <a:pt x="10" y="13"/>
                      <a:pt x="15" y="14"/>
                    </a:cubicBezTo>
                    <a:cubicBezTo>
                      <a:pt x="20" y="15"/>
                      <a:pt x="24" y="14"/>
                      <a:pt x="29" y="14"/>
                    </a:cubicBezTo>
                    <a:cubicBezTo>
                      <a:pt x="39" y="13"/>
                      <a:pt x="50" y="13"/>
                      <a:pt x="60" y="13"/>
                    </a:cubicBezTo>
                    <a:cubicBezTo>
                      <a:pt x="80" y="13"/>
                      <a:pt x="99" y="21"/>
                      <a:pt x="116" y="6"/>
                    </a:cubicBezTo>
                    <a:cubicBezTo>
                      <a:pt x="105" y="11"/>
                      <a:pt x="90" y="8"/>
                      <a:pt x="79" y="7"/>
                    </a:cubicBezTo>
                    <a:cubicBezTo>
                      <a:pt x="70" y="7"/>
                      <a:pt x="62" y="3"/>
                      <a:pt x="54" y="2"/>
                    </a:cubicBezTo>
                    <a:cubicBezTo>
                      <a:pt x="43" y="0"/>
                      <a:pt x="33" y="2"/>
                      <a:pt x="23" y="3"/>
                    </a:cubicBezTo>
                    <a:cubicBezTo>
                      <a:pt x="17" y="3"/>
                      <a:pt x="8" y="7"/>
                      <a:pt x="2" y="4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6" name="Freeform 753">
                <a:extLst>
                  <a:ext uri="{FF2B5EF4-FFF2-40B4-BE49-F238E27FC236}">
                    <a16:creationId xmlns:a16="http://schemas.microsoft.com/office/drawing/2014/main" id="{A5890FB3-3124-49E0-907D-258AF2CC4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2823"/>
                <a:ext cx="104" cy="50"/>
              </a:xfrm>
              <a:custGeom>
                <a:avLst/>
                <a:gdLst>
                  <a:gd name="T0" fmla="*/ 0 w 106"/>
                  <a:gd name="T1" fmla="*/ 45 h 51"/>
                  <a:gd name="T2" fmla="*/ 40 w 106"/>
                  <a:gd name="T3" fmla="*/ 17 h 51"/>
                  <a:gd name="T4" fmla="*/ 67 w 106"/>
                  <a:gd name="T5" fmla="*/ 10 h 51"/>
                  <a:gd name="T6" fmla="*/ 86 w 106"/>
                  <a:gd name="T7" fmla="*/ 2 h 51"/>
                  <a:gd name="T8" fmla="*/ 90 w 106"/>
                  <a:gd name="T9" fmla="*/ 23 h 51"/>
                  <a:gd name="T10" fmla="*/ 60 w 106"/>
                  <a:gd name="T11" fmla="*/ 31 h 51"/>
                  <a:gd name="T12" fmla="*/ 13 w 106"/>
                  <a:gd name="T13" fmla="*/ 45 h 51"/>
                  <a:gd name="T14" fmla="*/ 0 w 106"/>
                  <a:gd name="T15" fmla="*/ 44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" h="51">
                    <a:moveTo>
                      <a:pt x="0" y="48"/>
                    </a:moveTo>
                    <a:cubicBezTo>
                      <a:pt x="14" y="51"/>
                      <a:pt x="31" y="24"/>
                      <a:pt x="43" y="17"/>
                    </a:cubicBezTo>
                    <a:cubicBezTo>
                      <a:pt x="51" y="13"/>
                      <a:pt x="61" y="13"/>
                      <a:pt x="70" y="10"/>
                    </a:cubicBezTo>
                    <a:cubicBezTo>
                      <a:pt x="76" y="7"/>
                      <a:pt x="86" y="0"/>
                      <a:pt x="92" y="2"/>
                    </a:cubicBezTo>
                    <a:cubicBezTo>
                      <a:pt x="102" y="5"/>
                      <a:pt x="106" y="19"/>
                      <a:pt x="96" y="23"/>
                    </a:cubicBezTo>
                    <a:cubicBezTo>
                      <a:pt x="85" y="27"/>
                      <a:pt x="74" y="28"/>
                      <a:pt x="63" y="34"/>
                    </a:cubicBezTo>
                    <a:cubicBezTo>
                      <a:pt x="47" y="43"/>
                      <a:pt x="32" y="49"/>
                      <a:pt x="13" y="48"/>
                    </a:cubicBezTo>
                    <a:cubicBezTo>
                      <a:pt x="9" y="48"/>
                      <a:pt x="5" y="47"/>
                      <a:pt x="0" y="47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7" name="Freeform 754">
                <a:extLst>
                  <a:ext uri="{FF2B5EF4-FFF2-40B4-BE49-F238E27FC236}">
                    <a16:creationId xmlns:a16="http://schemas.microsoft.com/office/drawing/2014/main" id="{F62E001C-A20A-463D-B08F-31E2A5D58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895"/>
                <a:ext cx="74" cy="75"/>
              </a:xfrm>
              <a:custGeom>
                <a:avLst/>
                <a:gdLst>
                  <a:gd name="T0" fmla="*/ 0 w 75"/>
                  <a:gd name="T1" fmla="*/ 20 h 76"/>
                  <a:gd name="T2" fmla="*/ 13 w 75"/>
                  <a:gd name="T3" fmla="*/ 13 h 76"/>
                  <a:gd name="T4" fmla="*/ 19 w 75"/>
                  <a:gd name="T5" fmla="*/ 3 h 76"/>
                  <a:gd name="T6" fmla="*/ 37 w 75"/>
                  <a:gd name="T7" fmla="*/ 26 h 76"/>
                  <a:gd name="T8" fmla="*/ 57 w 75"/>
                  <a:gd name="T9" fmla="*/ 54 h 76"/>
                  <a:gd name="T10" fmla="*/ 72 w 75"/>
                  <a:gd name="T11" fmla="*/ 73 h 76"/>
                  <a:gd name="T12" fmla="*/ 55 w 75"/>
                  <a:gd name="T13" fmla="*/ 57 h 76"/>
                  <a:gd name="T14" fmla="*/ 34 w 75"/>
                  <a:gd name="T15" fmla="*/ 38 h 76"/>
                  <a:gd name="T16" fmla="*/ 13 w 75"/>
                  <a:gd name="T17" fmla="*/ 28 h 76"/>
                  <a:gd name="T18" fmla="*/ 0 w 75"/>
                  <a:gd name="T19" fmla="*/ 21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5" h="76">
                    <a:moveTo>
                      <a:pt x="0" y="20"/>
                    </a:moveTo>
                    <a:cubicBezTo>
                      <a:pt x="5" y="18"/>
                      <a:pt x="9" y="18"/>
                      <a:pt x="13" y="13"/>
                    </a:cubicBezTo>
                    <a:cubicBezTo>
                      <a:pt x="15" y="9"/>
                      <a:pt x="15" y="4"/>
                      <a:pt x="19" y="3"/>
                    </a:cubicBezTo>
                    <a:cubicBezTo>
                      <a:pt x="29" y="0"/>
                      <a:pt x="36" y="20"/>
                      <a:pt x="39" y="26"/>
                    </a:cubicBezTo>
                    <a:cubicBezTo>
                      <a:pt x="45" y="38"/>
                      <a:pt x="52" y="46"/>
                      <a:pt x="60" y="57"/>
                    </a:cubicBezTo>
                    <a:cubicBezTo>
                      <a:pt x="65" y="63"/>
                      <a:pt x="73" y="69"/>
                      <a:pt x="75" y="76"/>
                    </a:cubicBezTo>
                    <a:cubicBezTo>
                      <a:pt x="68" y="72"/>
                      <a:pt x="64" y="65"/>
                      <a:pt x="58" y="60"/>
                    </a:cubicBezTo>
                    <a:cubicBezTo>
                      <a:pt x="50" y="53"/>
                      <a:pt x="43" y="47"/>
                      <a:pt x="34" y="40"/>
                    </a:cubicBezTo>
                    <a:cubicBezTo>
                      <a:pt x="27" y="36"/>
                      <a:pt x="21" y="31"/>
                      <a:pt x="13" y="28"/>
                    </a:cubicBezTo>
                    <a:cubicBezTo>
                      <a:pt x="10" y="26"/>
                      <a:pt x="2" y="23"/>
                      <a:pt x="0" y="21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8" name="Freeform 755">
                <a:extLst>
                  <a:ext uri="{FF2B5EF4-FFF2-40B4-BE49-F238E27FC236}">
                    <a16:creationId xmlns:a16="http://schemas.microsoft.com/office/drawing/2014/main" id="{42F6864B-999B-4288-8F38-F0BF3927B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2886"/>
                <a:ext cx="138" cy="127"/>
              </a:xfrm>
              <a:custGeom>
                <a:avLst/>
                <a:gdLst>
                  <a:gd name="T0" fmla="*/ 100 w 140"/>
                  <a:gd name="T1" fmla="*/ 5 h 129"/>
                  <a:gd name="T2" fmla="*/ 85 w 140"/>
                  <a:gd name="T3" fmla="*/ 27 h 129"/>
                  <a:gd name="T4" fmla="*/ 69 w 140"/>
                  <a:gd name="T5" fmla="*/ 39 h 129"/>
                  <a:gd name="T6" fmla="*/ 36 w 140"/>
                  <a:gd name="T7" fmla="*/ 63 h 129"/>
                  <a:gd name="T8" fmla="*/ 16 w 140"/>
                  <a:gd name="T9" fmla="*/ 93 h 129"/>
                  <a:gd name="T10" fmla="*/ 1 w 140"/>
                  <a:gd name="T11" fmla="*/ 116 h 129"/>
                  <a:gd name="T12" fmla="*/ 0 w 140"/>
                  <a:gd name="T13" fmla="*/ 123 h 129"/>
                  <a:gd name="T14" fmla="*/ 16 w 140"/>
                  <a:gd name="T15" fmla="*/ 103 h 129"/>
                  <a:gd name="T16" fmla="*/ 35 w 140"/>
                  <a:gd name="T17" fmla="*/ 88 h 129"/>
                  <a:gd name="T18" fmla="*/ 77 w 140"/>
                  <a:gd name="T19" fmla="*/ 52 h 129"/>
                  <a:gd name="T20" fmla="*/ 110 w 140"/>
                  <a:gd name="T21" fmla="*/ 33 h 129"/>
                  <a:gd name="T22" fmla="*/ 134 w 140"/>
                  <a:gd name="T23" fmla="*/ 25 h 129"/>
                  <a:gd name="T24" fmla="*/ 119 w 140"/>
                  <a:gd name="T25" fmla="*/ 25 h 129"/>
                  <a:gd name="T26" fmla="*/ 108 w 140"/>
                  <a:gd name="T27" fmla="*/ 13 h 129"/>
                  <a:gd name="T28" fmla="*/ 103 w 140"/>
                  <a:gd name="T29" fmla="*/ 2 h 129"/>
                  <a:gd name="T30" fmla="*/ 99 w 140"/>
                  <a:gd name="T31" fmla="*/ 5 h 1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0" h="129">
                    <a:moveTo>
                      <a:pt x="103" y="5"/>
                    </a:moveTo>
                    <a:cubicBezTo>
                      <a:pt x="98" y="13"/>
                      <a:pt x="94" y="20"/>
                      <a:pt x="88" y="27"/>
                    </a:cubicBezTo>
                    <a:cubicBezTo>
                      <a:pt x="83" y="32"/>
                      <a:pt x="77" y="37"/>
                      <a:pt x="72" y="42"/>
                    </a:cubicBezTo>
                    <a:cubicBezTo>
                      <a:pt x="62" y="51"/>
                      <a:pt x="49" y="56"/>
                      <a:pt x="39" y="66"/>
                    </a:cubicBezTo>
                    <a:cubicBezTo>
                      <a:pt x="30" y="75"/>
                      <a:pt x="24" y="86"/>
                      <a:pt x="16" y="96"/>
                    </a:cubicBezTo>
                    <a:cubicBezTo>
                      <a:pt x="9" y="105"/>
                      <a:pt x="5" y="112"/>
                      <a:pt x="1" y="122"/>
                    </a:cubicBezTo>
                    <a:cubicBezTo>
                      <a:pt x="1" y="125"/>
                      <a:pt x="0" y="126"/>
                      <a:pt x="0" y="129"/>
                    </a:cubicBezTo>
                    <a:cubicBezTo>
                      <a:pt x="6" y="126"/>
                      <a:pt x="11" y="114"/>
                      <a:pt x="16" y="109"/>
                    </a:cubicBezTo>
                    <a:cubicBezTo>
                      <a:pt x="22" y="102"/>
                      <a:pt x="29" y="96"/>
                      <a:pt x="37" y="91"/>
                    </a:cubicBezTo>
                    <a:cubicBezTo>
                      <a:pt x="53" y="80"/>
                      <a:pt x="65" y="65"/>
                      <a:pt x="80" y="55"/>
                    </a:cubicBezTo>
                    <a:cubicBezTo>
                      <a:pt x="92" y="48"/>
                      <a:pt x="104" y="42"/>
                      <a:pt x="116" y="36"/>
                    </a:cubicBezTo>
                    <a:cubicBezTo>
                      <a:pt x="121" y="33"/>
                      <a:pt x="137" y="30"/>
                      <a:pt x="140" y="25"/>
                    </a:cubicBezTo>
                    <a:cubicBezTo>
                      <a:pt x="136" y="22"/>
                      <a:pt x="130" y="26"/>
                      <a:pt x="125" y="25"/>
                    </a:cubicBezTo>
                    <a:cubicBezTo>
                      <a:pt x="119" y="23"/>
                      <a:pt x="117" y="18"/>
                      <a:pt x="114" y="13"/>
                    </a:cubicBezTo>
                    <a:cubicBezTo>
                      <a:pt x="113" y="9"/>
                      <a:pt x="111" y="3"/>
                      <a:pt x="108" y="2"/>
                    </a:cubicBezTo>
                    <a:cubicBezTo>
                      <a:pt x="106" y="0"/>
                      <a:pt x="100" y="2"/>
                      <a:pt x="102" y="5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9" name="Freeform 756">
                <a:extLst>
                  <a:ext uri="{FF2B5EF4-FFF2-40B4-BE49-F238E27FC236}">
                    <a16:creationId xmlns:a16="http://schemas.microsoft.com/office/drawing/2014/main" id="{577D21BD-456D-46BC-BD9E-83E567F89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2929"/>
                <a:ext cx="70" cy="33"/>
              </a:xfrm>
              <a:custGeom>
                <a:avLst/>
                <a:gdLst>
                  <a:gd name="T0" fmla="*/ 62 w 71"/>
                  <a:gd name="T1" fmla="*/ 0 h 33"/>
                  <a:gd name="T2" fmla="*/ 30 w 71"/>
                  <a:gd name="T3" fmla="*/ 18 h 33"/>
                  <a:gd name="T4" fmla="*/ 0 w 71"/>
                  <a:gd name="T5" fmla="*/ 33 h 33"/>
                  <a:gd name="T6" fmla="*/ 24 w 71"/>
                  <a:gd name="T7" fmla="*/ 26 h 33"/>
                  <a:gd name="T8" fmla="*/ 41 w 71"/>
                  <a:gd name="T9" fmla="*/ 20 h 33"/>
                  <a:gd name="T10" fmla="*/ 68 w 71"/>
                  <a:gd name="T11" fmla="*/ 2 h 33"/>
                  <a:gd name="T12" fmla="*/ 62 w 71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33">
                    <a:moveTo>
                      <a:pt x="65" y="0"/>
                    </a:moveTo>
                    <a:cubicBezTo>
                      <a:pt x="54" y="8"/>
                      <a:pt x="42" y="12"/>
                      <a:pt x="30" y="18"/>
                    </a:cubicBezTo>
                    <a:cubicBezTo>
                      <a:pt x="21" y="24"/>
                      <a:pt x="9" y="27"/>
                      <a:pt x="0" y="33"/>
                    </a:cubicBezTo>
                    <a:cubicBezTo>
                      <a:pt x="8" y="33"/>
                      <a:pt x="17" y="28"/>
                      <a:pt x="24" y="26"/>
                    </a:cubicBezTo>
                    <a:cubicBezTo>
                      <a:pt x="31" y="23"/>
                      <a:pt x="38" y="23"/>
                      <a:pt x="44" y="20"/>
                    </a:cubicBezTo>
                    <a:cubicBezTo>
                      <a:pt x="49" y="18"/>
                      <a:pt x="71" y="10"/>
                      <a:pt x="71" y="2"/>
                    </a:cubicBezTo>
                    <a:cubicBezTo>
                      <a:pt x="69" y="2"/>
                      <a:pt x="67" y="1"/>
                      <a:pt x="65" y="0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0" name="Freeform 757">
                <a:extLst>
                  <a:ext uri="{FF2B5EF4-FFF2-40B4-BE49-F238E27FC236}">
                    <a16:creationId xmlns:a16="http://schemas.microsoft.com/office/drawing/2014/main" id="{C0B3B290-CAB8-4ADA-B2AF-46204E8E3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960"/>
                <a:ext cx="126" cy="71"/>
              </a:xfrm>
              <a:custGeom>
                <a:avLst/>
                <a:gdLst>
                  <a:gd name="T0" fmla="*/ 121 w 128"/>
                  <a:gd name="T1" fmla="*/ 1 h 72"/>
                  <a:gd name="T2" fmla="*/ 98 w 128"/>
                  <a:gd name="T3" fmla="*/ 11 h 72"/>
                  <a:gd name="T4" fmla="*/ 80 w 128"/>
                  <a:gd name="T5" fmla="*/ 17 h 72"/>
                  <a:gd name="T6" fmla="*/ 47 w 128"/>
                  <a:gd name="T7" fmla="*/ 25 h 72"/>
                  <a:gd name="T8" fmla="*/ 23 w 128"/>
                  <a:gd name="T9" fmla="*/ 46 h 72"/>
                  <a:gd name="T10" fmla="*/ 0 w 128"/>
                  <a:gd name="T11" fmla="*/ 68 h 72"/>
                  <a:gd name="T12" fmla="*/ 15 w 128"/>
                  <a:gd name="T13" fmla="*/ 60 h 72"/>
                  <a:gd name="T14" fmla="*/ 33 w 128"/>
                  <a:gd name="T15" fmla="*/ 52 h 72"/>
                  <a:gd name="T16" fmla="*/ 88 w 128"/>
                  <a:gd name="T17" fmla="*/ 41 h 72"/>
                  <a:gd name="T18" fmla="*/ 114 w 128"/>
                  <a:gd name="T19" fmla="*/ 16 h 72"/>
                  <a:gd name="T20" fmla="*/ 121 w 128"/>
                  <a:gd name="T21" fmla="*/ 1 h 7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8" h="72">
                    <a:moveTo>
                      <a:pt x="127" y="1"/>
                    </a:moveTo>
                    <a:cubicBezTo>
                      <a:pt x="124" y="0"/>
                      <a:pt x="109" y="9"/>
                      <a:pt x="104" y="11"/>
                    </a:cubicBezTo>
                    <a:cubicBezTo>
                      <a:pt x="97" y="13"/>
                      <a:pt x="90" y="16"/>
                      <a:pt x="83" y="17"/>
                    </a:cubicBezTo>
                    <a:cubicBezTo>
                      <a:pt x="72" y="19"/>
                      <a:pt x="60" y="21"/>
                      <a:pt x="50" y="25"/>
                    </a:cubicBezTo>
                    <a:cubicBezTo>
                      <a:pt x="39" y="30"/>
                      <a:pt x="30" y="40"/>
                      <a:pt x="23" y="49"/>
                    </a:cubicBezTo>
                    <a:cubicBezTo>
                      <a:pt x="17" y="56"/>
                      <a:pt x="3" y="62"/>
                      <a:pt x="0" y="71"/>
                    </a:cubicBezTo>
                    <a:cubicBezTo>
                      <a:pt x="5" y="72"/>
                      <a:pt x="11" y="66"/>
                      <a:pt x="15" y="63"/>
                    </a:cubicBezTo>
                    <a:cubicBezTo>
                      <a:pt x="22" y="59"/>
                      <a:pt x="28" y="56"/>
                      <a:pt x="36" y="55"/>
                    </a:cubicBezTo>
                    <a:cubicBezTo>
                      <a:pt x="55" y="53"/>
                      <a:pt x="73" y="56"/>
                      <a:pt x="91" y="44"/>
                    </a:cubicBezTo>
                    <a:cubicBezTo>
                      <a:pt x="102" y="37"/>
                      <a:pt x="111" y="26"/>
                      <a:pt x="120" y="16"/>
                    </a:cubicBezTo>
                    <a:cubicBezTo>
                      <a:pt x="123" y="12"/>
                      <a:pt x="128" y="6"/>
                      <a:pt x="127" y="1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1" name="Freeform 758">
                <a:extLst>
                  <a:ext uri="{FF2B5EF4-FFF2-40B4-BE49-F238E27FC236}">
                    <a16:creationId xmlns:a16="http://schemas.microsoft.com/office/drawing/2014/main" id="{E6ADE9D2-78E8-4F3C-99E9-10C2FC437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819"/>
                <a:ext cx="170" cy="47"/>
              </a:xfrm>
              <a:custGeom>
                <a:avLst/>
                <a:gdLst>
                  <a:gd name="T0" fmla="*/ 0 w 172"/>
                  <a:gd name="T1" fmla="*/ 0 h 48"/>
                  <a:gd name="T2" fmla="*/ 18 w 172"/>
                  <a:gd name="T3" fmla="*/ 15 h 48"/>
                  <a:gd name="T4" fmla="*/ 37 w 172"/>
                  <a:gd name="T5" fmla="*/ 24 h 48"/>
                  <a:gd name="T6" fmla="*/ 77 w 172"/>
                  <a:gd name="T7" fmla="*/ 42 h 48"/>
                  <a:gd name="T8" fmla="*/ 124 w 172"/>
                  <a:gd name="T9" fmla="*/ 38 h 48"/>
                  <a:gd name="T10" fmla="*/ 166 w 172"/>
                  <a:gd name="T11" fmla="*/ 18 h 48"/>
                  <a:gd name="T12" fmla="*/ 144 w 172"/>
                  <a:gd name="T13" fmla="*/ 16 h 48"/>
                  <a:gd name="T14" fmla="*/ 114 w 172"/>
                  <a:gd name="T15" fmla="*/ 20 h 48"/>
                  <a:gd name="T16" fmla="*/ 51 w 172"/>
                  <a:gd name="T17" fmla="*/ 11 h 48"/>
                  <a:gd name="T18" fmla="*/ 21 w 172"/>
                  <a:gd name="T19" fmla="*/ 3 h 48"/>
                  <a:gd name="T20" fmla="*/ 2 w 172"/>
                  <a:gd name="T21" fmla="*/ 0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2" h="48">
                    <a:moveTo>
                      <a:pt x="0" y="0"/>
                    </a:moveTo>
                    <a:cubicBezTo>
                      <a:pt x="6" y="2"/>
                      <a:pt x="13" y="11"/>
                      <a:pt x="18" y="15"/>
                    </a:cubicBezTo>
                    <a:cubicBezTo>
                      <a:pt x="23" y="20"/>
                      <a:pt x="30" y="23"/>
                      <a:pt x="37" y="26"/>
                    </a:cubicBezTo>
                    <a:cubicBezTo>
                      <a:pt x="51" y="33"/>
                      <a:pt x="64" y="41"/>
                      <a:pt x="80" y="45"/>
                    </a:cubicBezTo>
                    <a:cubicBezTo>
                      <a:pt x="94" y="48"/>
                      <a:pt x="114" y="46"/>
                      <a:pt x="127" y="41"/>
                    </a:cubicBezTo>
                    <a:cubicBezTo>
                      <a:pt x="139" y="37"/>
                      <a:pt x="166" y="31"/>
                      <a:pt x="172" y="18"/>
                    </a:cubicBezTo>
                    <a:cubicBezTo>
                      <a:pt x="166" y="15"/>
                      <a:pt x="156" y="16"/>
                      <a:pt x="150" y="16"/>
                    </a:cubicBezTo>
                    <a:cubicBezTo>
                      <a:pt x="139" y="16"/>
                      <a:pt x="128" y="21"/>
                      <a:pt x="117" y="20"/>
                    </a:cubicBezTo>
                    <a:cubicBezTo>
                      <a:pt x="95" y="18"/>
                      <a:pt x="76" y="9"/>
                      <a:pt x="54" y="11"/>
                    </a:cubicBezTo>
                    <a:cubicBezTo>
                      <a:pt x="43" y="12"/>
                      <a:pt x="31" y="5"/>
                      <a:pt x="21" y="3"/>
                    </a:cubicBezTo>
                    <a:cubicBezTo>
                      <a:pt x="15" y="2"/>
                      <a:pt x="6" y="4"/>
                      <a:pt x="2" y="0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2" name="Freeform 759">
                <a:extLst>
                  <a:ext uri="{FF2B5EF4-FFF2-40B4-BE49-F238E27FC236}">
                    <a16:creationId xmlns:a16="http://schemas.microsoft.com/office/drawing/2014/main" id="{EE06BF33-D38E-42DD-A218-80FD1CCD1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2942"/>
                <a:ext cx="32" cy="46"/>
              </a:xfrm>
              <a:custGeom>
                <a:avLst/>
                <a:gdLst>
                  <a:gd name="T0" fmla="*/ 0 w 33"/>
                  <a:gd name="T1" fmla="*/ 0 h 47"/>
                  <a:gd name="T2" fmla="*/ 15 w 33"/>
                  <a:gd name="T3" fmla="*/ 21 h 47"/>
                  <a:gd name="T4" fmla="*/ 23 w 33"/>
                  <a:gd name="T5" fmla="*/ 44 h 47"/>
                  <a:gd name="T6" fmla="*/ 17 w 33"/>
                  <a:gd name="T7" fmla="*/ 7 h 47"/>
                  <a:gd name="T8" fmla="*/ 9 w 33"/>
                  <a:gd name="T9" fmla="*/ 4 h 47"/>
                  <a:gd name="T10" fmla="*/ 0 w 33"/>
                  <a:gd name="T11" fmla="*/ 0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47">
                    <a:moveTo>
                      <a:pt x="0" y="0"/>
                    </a:moveTo>
                    <a:cubicBezTo>
                      <a:pt x="6" y="7"/>
                      <a:pt x="12" y="12"/>
                      <a:pt x="15" y="21"/>
                    </a:cubicBezTo>
                    <a:cubicBezTo>
                      <a:pt x="18" y="27"/>
                      <a:pt x="20" y="45"/>
                      <a:pt x="26" y="47"/>
                    </a:cubicBezTo>
                    <a:cubicBezTo>
                      <a:pt x="27" y="36"/>
                      <a:pt x="33" y="14"/>
                      <a:pt x="20" y="7"/>
                    </a:cubicBezTo>
                    <a:cubicBezTo>
                      <a:pt x="16" y="5"/>
                      <a:pt x="13" y="6"/>
                      <a:pt x="9" y="4"/>
                    </a:cubicBezTo>
                    <a:cubicBezTo>
                      <a:pt x="6" y="3"/>
                      <a:pt x="3" y="0"/>
                      <a:pt x="0" y="0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3" name="Freeform 760">
                <a:extLst>
                  <a:ext uri="{FF2B5EF4-FFF2-40B4-BE49-F238E27FC236}">
                    <a16:creationId xmlns:a16="http://schemas.microsoft.com/office/drawing/2014/main" id="{F7217E52-B10A-47B1-8DAE-A8C68B8DD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2923"/>
                <a:ext cx="23" cy="7"/>
              </a:xfrm>
              <a:custGeom>
                <a:avLst/>
                <a:gdLst>
                  <a:gd name="T0" fmla="*/ 0 w 23"/>
                  <a:gd name="T1" fmla="*/ 6 h 7"/>
                  <a:gd name="T2" fmla="*/ 23 w 23"/>
                  <a:gd name="T3" fmla="*/ 2 h 7"/>
                  <a:gd name="T4" fmla="*/ 0 w 23"/>
                  <a:gd name="T5" fmla="*/ 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7">
                    <a:moveTo>
                      <a:pt x="0" y="6"/>
                    </a:moveTo>
                    <a:cubicBezTo>
                      <a:pt x="7" y="6"/>
                      <a:pt x="18" y="7"/>
                      <a:pt x="23" y="2"/>
                    </a:cubicBezTo>
                    <a:cubicBezTo>
                      <a:pt x="17" y="0"/>
                      <a:pt x="5" y="1"/>
                      <a:pt x="0" y="4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4" name="Freeform 761">
                <a:extLst>
                  <a:ext uri="{FF2B5EF4-FFF2-40B4-BE49-F238E27FC236}">
                    <a16:creationId xmlns:a16="http://schemas.microsoft.com/office/drawing/2014/main" id="{671986F2-6B9A-459B-8464-642AB44E9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833"/>
                <a:ext cx="63" cy="32"/>
              </a:xfrm>
              <a:custGeom>
                <a:avLst/>
                <a:gdLst>
                  <a:gd name="T0" fmla="*/ 0 w 64"/>
                  <a:gd name="T1" fmla="*/ 30 h 33"/>
                  <a:gd name="T2" fmla="*/ 6 w 64"/>
                  <a:gd name="T3" fmla="*/ 25 h 33"/>
                  <a:gd name="T4" fmla="*/ 14 w 64"/>
                  <a:gd name="T5" fmla="*/ 17 h 33"/>
                  <a:gd name="T6" fmla="*/ 28 w 64"/>
                  <a:gd name="T7" fmla="*/ 7 h 33"/>
                  <a:gd name="T8" fmla="*/ 46 w 64"/>
                  <a:gd name="T9" fmla="*/ 6 h 33"/>
                  <a:gd name="T10" fmla="*/ 61 w 64"/>
                  <a:gd name="T11" fmla="*/ 0 h 33"/>
                  <a:gd name="T12" fmla="*/ 42 w 64"/>
                  <a:gd name="T13" fmla="*/ 10 h 33"/>
                  <a:gd name="T14" fmla="*/ 24 w 64"/>
                  <a:gd name="T15" fmla="*/ 19 h 33"/>
                  <a:gd name="T16" fmla="*/ 2 w 64"/>
                  <a:gd name="T17" fmla="*/ 28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33">
                    <a:moveTo>
                      <a:pt x="0" y="33"/>
                    </a:moveTo>
                    <a:cubicBezTo>
                      <a:pt x="1" y="31"/>
                      <a:pt x="4" y="30"/>
                      <a:pt x="6" y="28"/>
                    </a:cubicBezTo>
                    <a:cubicBezTo>
                      <a:pt x="9" y="26"/>
                      <a:pt x="11" y="23"/>
                      <a:pt x="14" y="20"/>
                    </a:cubicBezTo>
                    <a:cubicBezTo>
                      <a:pt x="18" y="16"/>
                      <a:pt x="23" y="9"/>
                      <a:pt x="28" y="7"/>
                    </a:cubicBezTo>
                    <a:cubicBezTo>
                      <a:pt x="34" y="5"/>
                      <a:pt x="42" y="7"/>
                      <a:pt x="49" y="6"/>
                    </a:cubicBezTo>
                    <a:cubicBezTo>
                      <a:pt x="54" y="5"/>
                      <a:pt x="59" y="1"/>
                      <a:pt x="64" y="0"/>
                    </a:cubicBezTo>
                    <a:cubicBezTo>
                      <a:pt x="59" y="6"/>
                      <a:pt x="53" y="7"/>
                      <a:pt x="45" y="10"/>
                    </a:cubicBezTo>
                    <a:cubicBezTo>
                      <a:pt x="36" y="12"/>
                      <a:pt x="32" y="17"/>
                      <a:pt x="24" y="22"/>
                    </a:cubicBezTo>
                    <a:cubicBezTo>
                      <a:pt x="18" y="26"/>
                      <a:pt x="9" y="32"/>
                      <a:pt x="2" y="3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5" name="Freeform 762">
                <a:extLst>
                  <a:ext uri="{FF2B5EF4-FFF2-40B4-BE49-F238E27FC236}">
                    <a16:creationId xmlns:a16="http://schemas.microsoft.com/office/drawing/2014/main" id="{35F936A8-9018-4A7A-875E-4A5BF8970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2876"/>
                <a:ext cx="80" cy="52"/>
              </a:xfrm>
              <a:custGeom>
                <a:avLst/>
                <a:gdLst>
                  <a:gd name="T0" fmla="*/ 2 w 81"/>
                  <a:gd name="T1" fmla="*/ 3 h 53"/>
                  <a:gd name="T2" fmla="*/ 21 w 81"/>
                  <a:gd name="T3" fmla="*/ 19 h 53"/>
                  <a:gd name="T4" fmla="*/ 38 w 81"/>
                  <a:gd name="T5" fmla="*/ 29 h 53"/>
                  <a:gd name="T6" fmla="*/ 60 w 81"/>
                  <a:gd name="T7" fmla="*/ 39 h 53"/>
                  <a:gd name="T8" fmla="*/ 78 w 81"/>
                  <a:gd name="T9" fmla="*/ 47 h 53"/>
                  <a:gd name="T10" fmla="*/ 52 w 81"/>
                  <a:gd name="T11" fmla="*/ 42 h 53"/>
                  <a:gd name="T12" fmla="*/ 29 w 81"/>
                  <a:gd name="T13" fmla="*/ 33 h 53"/>
                  <a:gd name="T14" fmla="*/ 0 w 81"/>
                  <a:gd name="T15" fmla="*/ 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53">
                    <a:moveTo>
                      <a:pt x="2" y="3"/>
                    </a:moveTo>
                    <a:cubicBezTo>
                      <a:pt x="9" y="4"/>
                      <a:pt x="16" y="14"/>
                      <a:pt x="21" y="19"/>
                    </a:cubicBezTo>
                    <a:cubicBezTo>
                      <a:pt x="26" y="24"/>
                      <a:pt x="31" y="28"/>
                      <a:pt x="38" y="32"/>
                    </a:cubicBezTo>
                    <a:cubicBezTo>
                      <a:pt x="46" y="36"/>
                      <a:pt x="55" y="39"/>
                      <a:pt x="63" y="42"/>
                    </a:cubicBezTo>
                    <a:cubicBezTo>
                      <a:pt x="68" y="44"/>
                      <a:pt x="77" y="46"/>
                      <a:pt x="81" y="50"/>
                    </a:cubicBezTo>
                    <a:cubicBezTo>
                      <a:pt x="73" y="53"/>
                      <a:pt x="63" y="47"/>
                      <a:pt x="55" y="45"/>
                    </a:cubicBezTo>
                    <a:cubicBezTo>
                      <a:pt x="47" y="42"/>
                      <a:pt x="37" y="40"/>
                      <a:pt x="29" y="36"/>
                    </a:cubicBezTo>
                    <a:cubicBezTo>
                      <a:pt x="14" y="30"/>
                      <a:pt x="11" y="10"/>
                      <a:pt x="0" y="0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6" name="Freeform 763">
                <a:extLst>
                  <a:ext uri="{FF2B5EF4-FFF2-40B4-BE49-F238E27FC236}">
                    <a16:creationId xmlns:a16="http://schemas.microsoft.com/office/drawing/2014/main" id="{338CC43C-04E4-4B28-8CD5-A5D9E9C4C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899"/>
                <a:ext cx="28" cy="38"/>
              </a:xfrm>
              <a:custGeom>
                <a:avLst/>
                <a:gdLst>
                  <a:gd name="T0" fmla="*/ 1 w 29"/>
                  <a:gd name="T1" fmla="*/ 11 h 39"/>
                  <a:gd name="T2" fmla="*/ 14 w 29"/>
                  <a:gd name="T3" fmla="*/ 8 h 39"/>
                  <a:gd name="T4" fmla="*/ 26 w 29"/>
                  <a:gd name="T5" fmla="*/ 36 h 39"/>
                  <a:gd name="T6" fmla="*/ 13 w 29"/>
                  <a:gd name="T7" fmla="*/ 16 h 39"/>
                  <a:gd name="T8" fmla="*/ 1 w 29"/>
                  <a:gd name="T9" fmla="*/ 11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9">
                    <a:moveTo>
                      <a:pt x="1" y="11"/>
                    </a:moveTo>
                    <a:cubicBezTo>
                      <a:pt x="0" y="0"/>
                      <a:pt x="8" y="1"/>
                      <a:pt x="14" y="8"/>
                    </a:cubicBezTo>
                    <a:cubicBezTo>
                      <a:pt x="21" y="16"/>
                      <a:pt x="27" y="29"/>
                      <a:pt x="29" y="39"/>
                    </a:cubicBezTo>
                    <a:cubicBezTo>
                      <a:pt x="26" y="31"/>
                      <a:pt x="19" y="22"/>
                      <a:pt x="13" y="16"/>
                    </a:cubicBezTo>
                    <a:cubicBezTo>
                      <a:pt x="9" y="13"/>
                      <a:pt x="5" y="13"/>
                      <a:pt x="1" y="1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7" name="Freeform 764">
                <a:extLst>
                  <a:ext uri="{FF2B5EF4-FFF2-40B4-BE49-F238E27FC236}">
                    <a16:creationId xmlns:a16="http://schemas.microsoft.com/office/drawing/2014/main" id="{59A497ED-C184-4B62-A919-1A8E04F8C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2955"/>
                <a:ext cx="38" cy="24"/>
              </a:xfrm>
              <a:custGeom>
                <a:avLst/>
                <a:gdLst>
                  <a:gd name="T0" fmla="*/ 2 w 39"/>
                  <a:gd name="T1" fmla="*/ 2 h 24"/>
                  <a:gd name="T2" fmla="*/ 19 w 39"/>
                  <a:gd name="T3" fmla="*/ 7 h 24"/>
                  <a:gd name="T4" fmla="*/ 36 w 39"/>
                  <a:gd name="T5" fmla="*/ 24 h 24"/>
                  <a:gd name="T6" fmla="*/ 17 w 39"/>
                  <a:gd name="T7" fmla="*/ 11 h 24"/>
                  <a:gd name="T8" fmla="*/ 0 w 39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4">
                    <a:moveTo>
                      <a:pt x="2" y="2"/>
                    </a:moveTo>
                    <a:cubicBezTo>
                      <a:pt x="8" y="0"/>
                      <a:pt x="17" y="3"/>
                      <a:pt x="22" y="7"/>
                    </a:cubicBezTo>
                    <a:cubicBezTo>
                      <a:pt x="27" y="11"/>
                      <a:pt x="36" y="18"/>
                      <a:pt x="39" y="24"/>
                    </a:cubicBezTo>
                    <a:cubicBezTo>
                      <a:pt x="31" y="23"/>
                      <a:pt x="23" y="15"/>
                      <a:pt x="17" y="11"/>
                    </a:cubicBezTo>
                    <a:cubicBezTo>
                      <a:pt x="11" y="7"/>
                      <a:pt x="6" y="5"/>
                      <a:pt x="0" y="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8" name="Freeform 765">
                <a:extLst>
                  <a:ext uri="{FF2B5EF4-FFF2-40B4-BE49-F238E27FC236}">
                    <a16:creationId xmlns:a16="http://schemas.microsoft.com/office/drawing/2014/main" id="{CB65B38A-F07B-4BAE-BB78-1F8282BFF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2899"/>
                <a:ext cx="95" cy="86"/>
              </a:xfrm>
              <a:custGeom>
                <a:avLst/>
                <a:gdLst>
                  <a:gd name="T0" fmla="*/ 79 w 97"/>
                  <a:gd name="T1" fmla="*/ 3 h 87"/>
                  <a:gd name="T2" fmla="*/ 75 w 97"/>
                  <a:gd name="T3" fmla="*/ 6 h 87"/>
                  <a:gd name="T4" fmla="*/ 70 w 97"/>
                  <a:gd name="T5" fmla="*/ 15 h 87"/>
                  <a:gd name="T6" fmla="*/ 58 w 97"/>
                  <a:gd name="T7" fmla="*/ 28 h 87"/>
                  <a:gd name="T8" fmla="*/ 34 w 97"/>
                  <a:gd name="T9" fmla="*/ 43 h 87"/>
                  <a:gd name="T10" fmla="*/ 17 w 97"/>
                  <a:gd name="T11" fmla="*/ 58 h 87"/>
                  <a:gd name="T12" fmla="*/ 0 w 97"/>
                  <a:gd name="T13" fmla="*/ 84 h 87"/>
                  <a:gd name="T14" fmla="*/ 24 w 97"/>
                  <a:gd name="T15" fmla="*/ 56 h 87"/>
                  <a:gd name="T16" fmla="*/ 59 w 97"/>
                  <a:gd name="T17" fmla="*/ 35 h 87"/>
                  <a:gd name="T18" fmla="*/ 79 w 97"/>
                  <a:gd name="T19" fmla="*/ 3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" h="87">
                    <a:moveTo>
                      <a:pt x="85" y="3"/>
                    </a:moveTo>
                    <a:cubicBezTo>
                      <a:pt x="84" y="0"/>
                      <a:pt x="82" y="5"/>
                      <a:pt x="81" y="6"/>
                    </a:cubicBezTo>
                    <a:cubicBezTo>
                      <a:pt x="79" y="9"/>
                      <a:pt x="77" y="12"/>
                      <a:pt x="74" y="15"/>
                    </a:cubicBezTo>
                    <a:cubicBezTo>
                      <a:pt x="70" y="20"/>
                      <a:pt x="66" y="24"/>
                      <a:pt x="61" y="28"/>
                    </a:cubicBezTo>
                    <a:cubicBezTo>
                      <a:pt x="53" y="35"/>
                      <a:pt x="46" y="39"/>
                      <a:pt x="37" y="45"/>
                    </a:cubicBezTo>
                    <a:cubicBezTo>
                      <a:pt x="30" y="49"/>
                      <a:pt x="22" y="55"/>
                      <a:pt x="17" y="61"/>
                    </a:cubicBezTo>
                    <a:cubicBezTo>
                      <a:pt x="12" y="68"/>
                      <a:pt x="2" y="79"/>
                      <a:pt x="0" y="87"/>
                    </a:cubicBezTo>
                    <a:cubicBezTo>
                      <a:pt x="11" y="81"/>
                      <a:pt x="17" y="67"/>
                      <a:pt x="27" y="59"/>
                    </a:cubicBezTo>
                    <a:cubicBezTo>
                      <a:pt x="39" y="51"/>
                      <a:pt x="51" y="43"/>
                      <a:pt x="62" y="35"/>
                    </a:cubicBezTo>
                    <a:cubicBezTo>
                      <a:pt x="68" y="31"/>
                      <a:pt x="97" y="8"/>
                      <a:pt x="85" y="3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9" name="Freeform 766">
                <a:extLst>
                  <a:ext uri="{FF2B5EF4-FFF2-40B4-BE49-F238E27FC236}">
                    <a16:creationId xmlns:a16="http://schemas.microsoft.com/office/drawing/2014/main" id="{2FF36EA4-2962-489C-B763-3F44708A4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2934"/>
                <a:ext cx="34" cy="17"/>
              </a:xfrm>
              <a:custGeom>
                <a:avLst/>
                <a:gdLst>
                  <a:gd name="T0" fmla="*/ 34 w 34"/>
                  <a:gd name="T1" fmla="*/ 0 h 17"/>
                  <a:gd name="T2" fmla="*/ 17 w 34"/>
                  <a:gd name="T3" fmla="*/ 8 h 17"/>
                  <a:gd name="T4" fmla="*/ 0 w 34"/>
                  <a:gd name="T5" fmla="*/ 15 h 17"/>
                  <a:gd name="T6" fmla="*/ 24 w 34"/>
                  <a:gd name="T7" fmla="*/ 6 h 17"/>
                  <a:gd name="T8" fmla="*/ 34 w 3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7">
                    <a:moveTo>
                      <a:pt x="34" y="0"/>
                    </a:moveTo>
                    <a:cubicBezTo>
                      <a:pt x="30" y="0"/>
                      <a:pt x="22" y="6"/>
                      <a:pt x="17" y="8"/>
                    </a:cubicBezTo>
                    <a:cubicBezTo>
                      <a:pt x="12" y="11"/>
                      <a:pt x="5" y="12"/>
                      <a:pt x="0" y="15"/>
                    </a:cubicBezTo>
                    <a:cubicBezTo>
                      <a:pt x="9" y="17"/>
                      <a:pt x="17" y="9"/>
                      <a:pt x="24" y="6"/>
                    </a:cubicBezTo>
                    <a:cubicBezTo>
                      <a:pt x="27" y="5"/>
                      <a:pt x="34" y="3"/>
                      <a:pt x="34" y="0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0" name="Freeform 767">
                <a:extLst>
                  <a:ext uri="{FF2B5EF4-FFF2-40B4-BE49-F238E27FC236}">
                    <a16:creationId xmlns:a16="http://schemas.microsoft.com/office/drawing/2014/main" id="{996184B6-CA36-4A4E-B92B-181B518FF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2971"/>
                <a:ext cx="81" cy="37"/>
              </a:xfrm>
              <a:custGeom>
                <a:avLst/>
                <a:gdLst>
                  <a:gd name="T0" fmla="*/ 79 w 82"/>
                  <a:gd name="T1" fmla="*/ 3 h 38"/>
                  <a:gd name="T2" fmla="*/ 56 w 82"/>
                  <a:gd name="T3" fmla="*/ 9 h 38"/>
                  <a:gd name="T4" fmla="*/ 32 w 82"/>
                  <a:gd name="T5" fmla="*/ 14 h 38"/>
                  <a:gd name="T6" fmla="*/ 0 w 82"/>
                  <a:gd name="T7" fmla="*/ 33 h 38"/>
                  <a:gd name="T8" fmla="*/ 26 w 82"/>
                  <a:gd name="T9" fmla="*/ 22 h 38"/>
                  <a:gd name="T10" fmla="*/ 52 w 82"/>
                  <a:gd name="T11" fmla="*/ 13 h 38"/>
                  <a:gd name="T12" fmla="*/ 79 w 82"/>
                  <a:gd name="T13" fmla="*/ 4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38">
                    <a:moveTo>
                      <a:pt x="82" y="3"/>
                    </a:moveTo>
                    <a:cubicBezTo>
                      <a:pt x="77" y="0"/>
                      <a:pt x="64" y="8"/>
                      <a:pt x="59" y="9"/>
                    </a:cubicBezTo>
                    <a:cubicBezTo>
                      <a:pt x="50" y="11"/>
                      <a:pt x="41" y="11"/>
                      <a:pt x="32" y="14"/>
                    </a:cubicBezTo>
                    <a:cubicBezTo>
                      <a:pt x="22" y="18"/>
                      <a:pt x="6" y="27"/>
                      <a:pt x="0" y="36"/>
                    </a:cubicBezTo>
                    <a:cubicBezTo>
                      <a:pt x="9" y="38"/>
                      <a:pt x="18" y="28"/>
                      <a:pt x="26" y="25"/>
                    </a:cubicBezTo>
                    <a:cubicBezTo>
                      <a:pt x="36" y="22"/>
                      <a:pt x="45" y="17"/>
                      <a:pt x="55" y="13"/>
                    </a:cubicBezTo>
                    <a:cubicBezTo>
                      <a:pt x="63" y="9"/>
                      <a:pt x="74" y="10"/>
                      <a:pt x="82" y="4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1" name="Freeform 768">
                <a:extLst>
                  <a:ext uri="{FF2B5EF4-FFF2-40B4-BE49-F238E27FC236}">
                    <a16:creationId xmlns:a16="http://schemas.microsoft.com/office/drawing/2014/main" id="{E9C18F9D-F0F4-435C-A22A-584E0630F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2832"/>
                <a:ext cx="117" cy="27"/>
              </a:xfrm>
              <a:custGeom>
                <a:avLst/>
                <a:gdLst>
                  <a:gd name="T0" fmla="*/ 0 w 119"/>
                  <a:gd name="T1" fmla="*/ 2 h 28"/>
                  <a:gd name="T2" fmla="*/ 28 w 119"/>
                  <a:gd name="T3" fmla="*/ 14 h 28"/>
                  <a:gd name="T4" fmla="*/ 54 w 119"/>
                  <a:gd name="T5" fmla="*/ 22 h 28"/>
                  <a:gd name="T6" fmla="*/ 113 w 119"/>
                  <a:gd name="T7" fmla="*/ 14 h 28"/>
                  <a:gd name="T8" fmla="*/ 34 w 119"/>
                  <a:gd name="T9" fmla="*/ 14 h 28"/>
                  <a:gd name="T10" fmla="*/ 4 w 119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9" h="28">
                    <a:moveTo>
                      <a:pt x="0" y="2"/>
                    </a:moveTo>
                    <a:cubicBezTo>
                      <a:pt x="7" y="0"/>
                      <a:pt x="21" y="12"/>
                      <a:pt x="28" y="15"/>
                    </a:cubicBezTo>
                    <a:cubicBezTo>
                      <a:pt x="38" y="19"/>
                      <a:pt x="47" y="23"/>
                      <a:pt x="57" y="25"/>
                    </a:cubicBezTo>
                    <a:cubicBezTo>
                      <a:pt x="78" y="28"/>
                      <a:pt x="99" y="19"/>
                      <a:pt x="119" y="17"/>
                    </a:cubicBezTo>
                    <a:cubicBezTo>
                      <a:pt x="93" y="16"/>
                      <a:pt x="64" y="18"/>
                      <a:pt x="37" y="14"/>
                    </a:cubicBezTo>
                    <a:cubicBezTo>
                      <a:pt x="24" y="12"/>
                      <a:pt x="14" y="7"/>
                      <a:pt x="4" y="0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2" name="Freeform 769">
                <a:extLst>
                  <a:ext uri="{FF2B5EF4-FFF2-40B4-BE49-F238E27FC236}">
                    <a16:creationId xmlns:a16="http://schemas.microsoft.com/office/drawing/2014/main" id="{4FE43EE2-6EF0-42A3-9CCB-560678F59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744"/>
                <a:ext cx="117" cy="66"/>
              </a:xfrm>
              <a:custGeom>
                <a:avLst/>
                <a:gdLst>
                  <a:gd name="T0" fmla="*/ 115 w 118"/>
                  <a:gd name="T1" fmla="*/ 53 h 67"/>
                  <a:gd name="T2" fmla="*/ 86 w 118"/>
                  <a:gd name="T3" fmla="*/ 42 h 67"/>
                  <a:gd name="T4" fmla="*/ 51 w 118"/>
                  <a:gd name="T5" fmla="*/ 33 h 67"/>
                  <a:gd name="T6" fmla="*/ 27 w 118"/>
                  <a:gd name="T7" fmla="*/ 22 h 67"/>
                  <a:gd name="T8" fmla="*/ 0 w 118"/>
                  <a:gd name="T9" fmla="*/ 0 h 67"/>
                  <a:gd name="T10" fmla="*/ 22 w 118"/>
                  <a:gd name="T11" fmla="*/ 29 h 67"/>
                  <a:gd name="T12" fmla="*/ 31 w 118"/>
                  <a:gd name="T13" fmla="*/ 43 h 67"/>
                  <a:gd name="T14" fmla="*/ 38 w 118"/>
                  <a:gd name="T15" fmla="*/ 59 h 67"/>
                  <a:gd name="T16" fmla="*/ 78 w 118"/>
                  <a:gd name="T17" fmla="*/ 58 h 67"/>
                  <a:gd name="T18" fmla="*/ 115 w 118"/>
                  <a:gd name="T19" fmla="*/ 58 h 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" h="67">
                    <a:moveTo>
                      <a:pt x="118" y="56"/>
                    </a:moveTo>
                    <a:cubicBezTo>
                      <a:pt x="111" y="57"/>
                      <a:pt x="97" y="48"/>
                      <a:pt x="89" y="45"/>
                    </a:cubicBezTo>
                    <a:cubicBezTo>
                      <a:pt x="77" y="42"/>
                      <a:pt x="62" y="39"/>
                      <a:pt x="51" y="33"/>
                    </a:cubicBezTo>
                    <a:cubicBezTo>
                      <a:pt x="39" y="26"/>
                      <a:pt x="38" y="31"/>
                      <a:pt x="27" y="22"/>
                    </a:cubicBezTo>
                    <a:cubicBezTo>
                      <a:pt x="16" y="12"/>
                      <a:pt x="8" y="12"/>
                      <a:pt x="0" y="0"/>
                    </a:cubicBezTo>
                    <a:cubicBezTo>
                      <a:pt x="10" y="15"/>
                      <a:pt x="18" y="23"/>
                      <a:pt x="22" y="29"/>
                    </a:cubicBezTo>
                    <a:cubicBezTo>
                      <a:pt x="26" y="36"/>
                      <a:pt x="29" y="38"/>
                      <a:pt x="31" y="46"/>
                    </a:cubicBezTo>
                    <a:cubicBezTo>
                      <a:pt x="34" y="53"/>
                      <a:pt x="31" y="59"/>
                      <a:pt x="38" y="62"/>
                    </a:cubicBezTo>
                    <a:cubicBezTo>
                      <a:pt x="50" y="67"/>
                      <a:pt x="69" y="62"/>
                      <a:pt x="81" y="61"/>
                    </a:cubicBezTo>
                    <a:cubicBezTo>
                      <a:pt x="94" y="59"/>
                      <a:pt x="105" y="61"/>
                      <a:pt x="118" y="61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3" name="Freeform 770">
                <a:extLst>
                  <a:ext uri="{FF2B5EF4-FFF2-40B4-BE49-F238E27FC236}">
                    <a16:creationId xmlns:a16="http://schemas.microsoft.com/office/drawing/2014/main" id="{6C4D4E15-57CE-45B6-8E71-7B138E6BA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2813"/>
                <a:ext cx="112" cy="35"/>
              </a:xfrm>
              <a:custGeom>
                <a:avLst/>
                <a:gdLst>
                  <a:gd name="T0" fmla="*/ 108 w 114"/>
                  <a:gd name="T1" fmla="*/ 18 h 36"/>
                  <a:gd name="T2" fmla="*/ 91 w 114"/>
                  <a:gd name="T3" fmla="*/ 3 h 36"/>
                  <a:gd name="T4" fmla="*/ 66 w 114"/>
                  <a:gd name="T5" fmla="*/ 6 h 36"/>
                  <a:gd name="T6" fmla="*/ 30 w 114"/>
                  <a:gd name="T7" fmla="*/ 12 h 36"/>
                  <a:gd name="T8" fmla="*/ 0 w 114"/>
                  <a:gd name="T9" fmla="*/ 7 h 36"/>
                  <a:gd name="T10" fmla="*/ 63 w 114"/>
                  <a:gd name="T11" fmla="*/ 26 h 36"/>
                  <a:gd name="T12" fmla="*/ 85 w 114"/>
                  <a:gd name="T13" fmla="*/ 18 h 36"/>
                  <a:gd name="T14" fmla="*/ 107 w 114"/>
                  <a:gd name="T15" fmla="*/ 18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4" h="36">
                    <a:moveTo>
                      <a:pt x="114" y="18"/>
                    </a:moveTo>
                    <a:cubicBezTo>
                      <a:pt x="108" y="13"/>
                      <a:pt x="105" y="6"/>
                      <a:pt x="97" y="3"/>
                    </a:cubicBezTo>
                    <a:cubicBezTo>
                      <a:pt x="87" y="0"/>
                      <a:pt x="78" y="4"/>
                      <a:pt x="69" y="6"/>
                    </a:cubicBezTo>
                    <a:cubicBezTo>
                      <a:pt x="57" y="9"/>
                      <a:pt x="46" y="13"/>
                      <a:pt x="33" y="12"/>
                    </a:cubicBezTo>
                    <a:cubicBezTo>
                      <a:pt x="22" y="11"/>
                      <a:pt x="11" y="8"/>
                      <a:pt x="0" y="7"/>
                    </a:cubicBezTo>
                    <a:cubicBezTo>
                      <a:pt x="23" y="21"/>
                      <a:pt x="38" y="36"/>
                      <a:pt x="66" y="29"/>
                    </a:cubicBezTo>
                    <a:cubicBezTo>
                      <a:pt x="75" y="27"/>
                      <a:pt x="82" y="22"/>
                      <a:pt x="91" y="19"/>
                    </a:cubicBezTo>
                    <a:cubicBezTo>
                      <a:pt x="98" y="17"/>
                      <a:pt x="105" y="18"/>
                      <a:pt x="113" y="18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4" name="Freeform 771">
                <a:extLst>
                  <a:ext uri="{FF2B5EF4-FFF2-40B4-BE49-F238E27FC236}">
                    <a16:creationId xmlns:a16="http://schemas.microsoft.com/office/drawing/2014/main" id="{67ED3AEB-496C-450E-9FC2-13811FA89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2779"/>
                <a:ext cx="82" cy="109"/>
              </a:xfrm>
              <a:custGeom>
                <a:avLst/>
                <a:gdLst>
                  <a:gd name="T0" fmla="*/ 80 w 83"/>
                  <a:gd name="T1" fmla="*/ 2 h 110"/>
                  <a:gd name="T2" fmla="*/ 66 w 83"/>
                  <a:gd name="T3" fmla="*/ 12 h 110"/>
                  <a:gd name="T4" fmla="*/ 42 w 83"/>
                  <a:gd name="T5" fmla="*/ 23 h 110"/>
                  <a:gd name="T6" fmla="*/ 13 w 83"/>
                  <a:gd name="T7" fmla="*/ 44 h 110"/>
                  <a:gd name="T8" fmla="*/ 7 w 83"/>
                  <a:gd name="T9" fmla="*/ 75 h 110"/>
                  <a:gd name="T10" fmla="*/ 1 w 83"/>
                  <a:gd name="T11" fmla="*/ 107 h 110"/>
                  <a:gd name="T12" fmla="*/ 51 w 83"/>
                  <a:gd name="T13" fmla="*/ 55 h 110"/>
                  <a:gd name="T14" fmla="*/ 76 w 83"/>
                  <a:gd name="T15" fmla="*/ 0 h 1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3" h="110">
                    <a:moveTo>
                      <a:pt x="83" y="2"/>
                    </a:moveTo>
                    <a:cubicBezTo>
                      <a:pt x="80" y="1"/>
                      <a:pt x="73" y="10"/>
                      <a:pt x="69" y="12"/>
                    </a:cubicBezTo>
                    <a:cubicBezTo>
                      <a:pt x="62" y="17"/>
                      <a:pt x="53" y="20"/>
                      <a:pt x="45" y="23"/>
                    </a:cubicBezTo>
                    <a:cubicBezTo>
                      <a:pt x="32" y="28"/>
                      <a:pt x="20" y="32"/>
                      <a:pt x="13" y="44"/>
                    </a:cubicBezTo>
                    <a:cubicBezTo>
                      <a:pt x="6" y="55"/>
                      <a:pt x="8" y="66"/>
                      <a:pt x="7" y="78"/>
                    </a:cubicBezTo>
                    <a:cubicBezTo>
                      <a:pt x="6" y="88"/>
                      <a:pt x="0" y="99"/>
                      <a:pt x="1" y="110"/>
                    </a:cubicBezTo>
                    <a:cubicBezTo>
                      <a:pt x="24" y="102"/>
                      <a:pt x="41" y="76"/>
                      <a:pt x="54" y="57"/>
                    </a:cubicBezTo>
                    <a:cubicBezTo>
                      <a:pt x="64" y="41"/>
                      <a:pt x="77" y="19"/>
                      <a:pt x="79" y="0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5" name="Freeform 772">
                <a:extLst>
                  <a:ext uri="{FF2B5EF4-FFF2-40B4-BE49-F238E27FC236}">
                    <a16:creationId xmlns:a16="http://schemas.microsoft.com/office/drawing/2014/main" id="{82E40AA5-6919-4AE1-BB5F-554FFEC86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2799"/>
                <a:ext cx="55" cy="73"/>
              </a:xfrm>
              <a:custGeom>
                <a:avLst/>
                <a:gdLst>
                  <a:gd name="T0" fmla="*/ 53 w 56"/>
                  <a:gd name="T1" fmla="*/ 0 h 74"/>
                  <a:gd name="T2" fmla="*/ 14 w 56"/>
                  <a:gd name="T3" fmla="*/ 23 h 74"/>
                  <a:gd name="T4" fmla="*/ 0 w 56"/>
                  <a:gd name="T5" fmla="*/ 71 h 74"/>
                  <a:gd name="T6" fmla="*/ 25 w 56"/>
                  <a:gd name="T7" fmla="*/ 24 h 74"/>
                  <a:gd name="T8" fmla="*/ 49 w 56"/>
                  <a:gd name="T9" fmla="*/ 1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74">
                    <a:moveTo>
                      <a:pt x="56" y="0"/>
                    </a:moveTo>
                    <a:cubicBezTo>
                      <a:pt x="43" y="10"/>
                      <a:pt x="26" y="11"/>
                      <a:pt x="14" y="23"/>
                    </a:cubicBezTo>
                    <a:cubicBezTo>
                      <a:pt x="0" y="37"/>
                      <a:pt x="5" y="57"/>
                      <a:pt x="0" y="74"/>
                    </a:cubicBezTo>
                    <a:cubicBezTo>
                      <a:pt x="9" y="56"/>
                      <a:pt x="10" y="38"/>
                      <a:pt x="25" y="24"/>
                    </a:cubicBezTo>
                    <a:cubicBezTo>
                      <a:pt x="33" y="15"/>
                      <a:pt x="42" y="7"/>
                      <a:pt x="52" y="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6" name="Freeform 773">
                <a:extLst>
                  <a:ext uri="{FF2B5EF4-FFF2-40B4-BE49-F238E27FC236}">
                    <a16:creationId xmlns:a16="http://schemas.microsoft.com/office/drawing/2014/main" id="{3B34E656-E8A1-4895-8D24-B85ED6146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2759"/>
                <a:ext cx="60" cy="39"/>
              </a:xfrm>
              <a:custGeom>
                <a:avLst/>
                <a:gdLst>
                  <a:gd name="T0" fmla="*/ 0 w 61"/>
                  <a:gd name="T1" fmla="*/ 0 h 40"/>
                  <a:gd name="T2" fmla="*/ 29 w 61"/>
                  <a:gd name="T3" fmla="*/ 22 h 40"/>
                  <a:gd name="T4" fmla="*/ 42 w 61"/>
                  <a:gd name="T5" fmla="*/ 31 h 40"/>
                  <a:gd name="T6" fmla="*/ 58 w 61"/>
                  <a:gd name="T7" fmla="*/ 37 h 40"/>
                  <a:gd name="T8" fmla="*/ 25 w 61"/>
                  <a:gd name="T9" fmla="*/ 22 h 40"/>
                  <a:gd name="T10" fmla="*/ 4 w 61"/>
                  <a:gd name="T11" fmla="*/ 6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40">
                    <a:moveTo>
                      <a:pt x="0" y="0"/>
                    </a:moveTo>
                    <a:cubicBezTo>
                      <a:pt x="4" y="8"/>
                      <a:pt x="22" y="19"/>
                      <a:pt x="29" y="25"/>
                    </a:cubicBezTo>
                    <a:cubicBezTo>
                      <a:pt x="34" y="29"/>
                      <a:pt x="39" y="32"/>
                      <a:pt x="45" y="34"/>
                    </a:cubicBezTo>
                    <a:cubicBezTo>
                      <a:pt x="50" y="36"/>
                      <a:pt x="58" y="36"/>
                      <a:pt x="61" y="40"/>
                    </a:cubicBezTo>
                    <a:cubicBezTo>
                      <a:pt x="51" y="34"/>
                      <a:pt x="36" y="33"/>
                      <a:pt x="25" y="25"/>
                    </a:cubicBezTo>
                    <a:cubicBezTo>
                      <a:pt x="18" y="20"/>
                      <a:pt x="10" y="12"/>
                      <a:pt x="4" y="6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7" name="Freeform 774">
                <a:extLst>
                  <a:ext uri="{FF2B5EF4-FFF2-40B4-BE49-F238E27FC236}">
                    <a16:creationId xmlns:a16="http://schemas.microsoft.com/office/drawing/2014/main" id="{D3E8DA1A-355F-4467-AC1E-8D927DE85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2848"/>
                <a:ext cx="59" cy="40"/>
              </a:xfrm>
              <a:custGeom>
                <a:avLst/>
                <a:gdLst>
                  <a:gd name="T0" fmla="*/ 50 w 60"/>
                  <a:gd name="T1" fmla="*/ 8 h 40"/>
                  <a:gd name="T2" fmla="*/ 12 w 60"/>
                  <a:gd name="T3" fmla="*/ 30 h 40"/>
                  <a:gd name="T4" fmla="*/ 23 w 60"/>
                  <a:gd name="T5" fmla="*/ 33 h 40"/>
                  <a:gd name="T6" fmla="*/ 30 w 60"/>
                  <a:gd name="T7" fmla="*/ 18 h 40"/>
                  <a:gd name="T8" fmla="*/ 47 w 60"/>
                  <a:gd name="T9" fmla="*/ 16 h 40"/>
                  <a:gd name="T10" fmla="*/ 49 w 60"/>
                  <a:gd name="T11" fmla="*/ 8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40">
                    <a:moveTo>
                      <a:pt x="53" y="8"/>
                    </a:moveTo>
                    <a:cubicBezTo>
                      <a:pt x="36" y="0"/>
                      <a:pt x="0" y="3"/>
                      <a:pt x="12" y="30"/>
                    </a:cubicBezTo>
                    <a:cubicBezTo>
                      <a:pt x="16" y="38"/>
                      <a:pt x="19" y="40"/>
                      <a:pt x="23" y="33"/>
                    </a:cubicBezTo>
                    <a:cubicBezTo>
                      <a:pt x="26" y="27"/>
                      <a:pt x="25" y="21"/>
                      <a:pt x="33" y="18"/>
                    </a:cubicBezTo>
                    <a:cubicBezTo>
                      <a:pt x="38" y="16"/>
                      <a:pt x="44" y="18"/>
                      <a:pt x="50" y="16"/>
                    </a:cubicBezTo>
                    <a:cubicBezTo>
                      <a:pt x="54" y="15"/>
                      <a:pt x="60" y="9"/>
                      <a:pt x="52" y="8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8" name="Freeform 775">
                <a:extLst>
                  <a:ext uri="{FF2B5EF4-FFF2-40B4-BE49-F238E27FC236}">
                    <a16:creationId xmlns:a16="http://schemas.microsoft.com/office/drawing/2014/main" id="{09BD5EA2-CE8B-4840-B097-644734114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2852"/>
                <a:ext cx="53" cy="35"/>
              </a:xfrm>
              <a:custGeom>
                <a:avLst/>
                <a:gdLst>
                  <a:gd name="T0" fmla="*/ 13 w 54"/>
                  <a:gd name="T1" fmla="*/ 19 h 35"/>
                  <a:gd name="T2" fmla="*/ 35 w 54"/>
                  <a:gd name="T3" fmla="*/ 22 h 35"/>
                  <a:gd name="T4" fmla="*/ 46 w 54"/>
                  <a:gd name="T5" fmla="*/ 30 h 35"/>
                  <a:gd name="T6" fmla="*/ 51 w 54"/>
                  <a:gd name="T7" fmla="*/ 13 h 35"/>
                  <a:gd name="T8" fmla="*/ 27 w 54"/>
                  <a:gd name="T9" fmla="*/ 4 h 35"/>
                  <a:gd name="T10" fmla="*/ 11 w 54"/>
                  <a:gd name="T11" fmla="*/ 18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35">
                    <a:moveTo>
                      <a:pt x="13" y="19"/>
                    </a:moveTo>
                    <a:cubicBezTo>
                      <a:pt x="20" y="12"/>
                      <a:pt x="33" y="14"/>
                      <a:pt x="38" y="22"/>
                    </a:cubicBezTo>
                    <a:cubicBezTo>
                      <a:pt x="41" y="26"/>
                      <a:pt x="42" y="35"/>
                      <a:pt x="49" y="30"/>
                    </a:cubicBezTo>
                    <a:cubicBezTo>
                      <a:pt x="52" y="27"/>
                      <a:pt x="54" y="16"/>
                      <a:pt x="54" y="13"/>
                    </a:cubicBezTo>
                    <a:cubicBezTo>
                      <a:pt x="53" y="0"/>
                      <a:pt x="39" y="2"/>
                      <a:pt x="29" y="4"/>
                    </a:cubicBezTo>
                    <a:cubicBezTo>
                      <a:pt x="25" y="4"/>
                      <a:pt x="0" y="14"/>
                      <a:pt x="11" y="18"/>
                    </a:cubicBezTo>
                  </a:path>
                </a:pathLst>
              </a:custGeom>
              <a:solidFill>
                <a:srgbClr val="EB7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9" name="Freeform 776">
                <a:extLst>
                  <a:ext uri="{FF2B5EF4-FFF2-40B4-BE49-F238E27FC236}">
                    <a16:creationId xmlns:a16="http://schemas.microsoft.com/office/drawing/2014/main" id="{AE95F40F-A73B-4A31-A916-AA153AFBE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735"/>
                <a:ext cx="63" cy="64"/>
              </a:xfrm>
              <a:custGeom>
                <a:avLst/>
                <a:gdLst>
                  <a:gd name="T0" fmla="*/ 58 w 64"/>
                  <a:gd name="T1" fmla="*/ 8 h 65"/>
                  <a:gd name="T2" fmla="*/ 42 w 64"/>
                  <a:gd name="T3" fmla="*/ 17 h 65"/>
                  <a:gd name="T4" fmla="*/ 31 w 64"/>
                  <a:gd name="T5" fmla="*/ 32 h 65"/>
                  <a:gd name="T6" fmla="*/ 12 w 64"/>
                  <a:gd name="T7" fmla="*/ 44 h 65"/>
                  <a:gd name="T8" fmla="*/ 0 w 64"/>
                  <a:gd name="T9" fmla="*/ 62 h 65"/>
                  <a:gd name="T10" fmla="*/ 19 w 64"/>
                  <a:gd name="T11" fmla="*/ 47 h 65"/>
                  <a:gd name="T12" fmla="*/ 34 w 64"/>
                  <a:gd name="T13" fmla="*/ 33 h 65"/>
                  <a:gd name="T14" fmla="*/ 61 w 64"/>
                  <a:gd name="T15" fmla="*/ 12 h 65"/>
                  <a:gd name="T16" fmla="*/ 58 w 64"/>
                  <a:gd name="T17" fmla="*/ 8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65">
                    <a:moveTo>
                      <a:pt x="61" y="8"/>
                    </a:moveTo>
                    <a:cubicBezTo>
                      <a:pt x="60" y="0"/>
                      <a:pt x="47" y="15"/>
                      <a:pt x="45" y="17"/>
                    </a:cubicBezTo>
                    <a:cubicBezTo>
                      <a:pt x="40" y="23"/>
                      <a:pt x="37" y="28"/>
                      <a:pt x="31" y="33"/>
                    </a:cubicBezTo>
                    <a:cubicBezTo>
                      <a:pt x="25" y="38"/>
                      <a:pt x="18" y="42"/>
                      <a:pt x="12" y="47"/>
                    </a:cubicBezTo>
                    <a:cubicBezTo>
                      <a:pt x="7" y="52"/>
                      <a:pt x="4" y="58"/>
                      <a:pt x="0" y="65"/>
                    </a:cubicBezTo>
                    <a:cubicBezTo>
                      <a:pt x="4" y="59"/>
                      <a:pt x="13" y="54"/>
                      <a:pt x="19" y="50"/>
                    </a:cubicBezTo>
                    <a:cubicBezTo>
                      <a:pt x="25" y="45"/>
                      <a:pt x="32" y="43"/>
                      <a:pt x="37" y="36"/>
                    </a:cubicBezTo>
                    <a:cubicBezTo>
                      <a:pt x="42" y="30"/>
                      <a:pt x="53" y="8"/>
                      <a:pt x="64" y="12"/>
                    </a:cubicBezTo>
                    <a:cubicBezTo>
                      <a:pt x="63" y="10"/>
                      <a:pt x="62" y="9"/>
                      <a:pt x="61" y="8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0" name="Freeform 777">
                <a:extLst>
                  <a:ext uri="{FF2B5EF4-FFF2-40B4-BE49-F238E27FC236}">
                    <a16:creationId xmlns:a16="http://schemas.microsoft.com/office/drawing/2014/main" id="{F45BE6CA-4546-479F-8A92-2015E421D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723"/>
                <a:ext cx="54" cy="60"/>
              </a:xfrm>
              <a:custGeom>
                <a:avLst/>
                <a:gdLst>
                  <a:gd name="T0" fmla="*/ 52 w 55"/>
                  <a:gd name="T1" fmla="*/ 0 h 61"/>
                  <a:gd name="T2" fmla="*/ 20 w 55"/>
                  <a:gd name="T3" fmla="*/ 25 h 61"/>
                  <a:gd name="T4" fmla="*/ 11 w 55"/>
                  <a:gd name="T5" fmla="*/ 58 h 61"/>
                  <a:gd name="T6" fmla="*/ 16 w 55"/>
                  <a:gd name="T7" fmla="*/ 37 h 61"/>
                  <a:gd name="T8" fmla="*/ 27 w 55"/>
                  <a:gd name="T9" fmla="*/ 21 h 61"/>
                  <a:gd name="T10" fmla="*/ 51 w 55"/>
                  <a:gd name="T11" fmla="*/ 1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61">
                    <a:moveTo>
                      <a:pt x="55" y="0"/>
                    </a:moveTo>
                    <a:cubicBezTo>
                      <a:pt x="41" y="4"/>
                      <a:pt x="29" y="14"/>
                      <a:pt x="20" y="25"/>
                    </a:cubicBezTo>
                    <a:cubicBezTo>
                      <a:pt x="15" y="31"/>
                      <a:pt x="0" y="56"/>
                      <a:pt x="11" y="61"/>
                    </a:cubicBezTo>
                    <a:cubicBezTo>
                      <a:pt x="8" y="53"/>
                      <a:pt x="12" y="47"/>
                      <a:pt x="16" y="40"/>
                    </a:cubicBezTo>
                    <a:cubicBezTo>
                      <a:pt x="19" y="34"/>
                      <a:pt x="22" y="26"/>
                      <a:pt x="28" y="21"/>
                    </a:cubicBezTo>
                    <a:cubicBezTo>
                      <a:pt x="34" y="15"/>
                      <a:pt x="45" y="4"/>
                      <a:pt x="54" y="1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1" name="Freeform 778">
                <a:extLst>
                  <a:ext uri="{FF2B5EF4-FFF2-40B4-BE49-F238E27FC236}">
                    <a16:creationId xmlns:a16="http://schemas.microsoft.com/office/drawing/2014/main" id="{749EB503-905E-4344-912F-9142B6FD9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" y="2662"/>
                <a:ext cx="55" cy="82"/>
              </a:xfrm>
              <a:custGeom>
                <a:avLst/>
                <a:gdLst>
                  <a:gd name="T0" fmla="*/ 55 w 55"/>
                  <a:gd name="T1" fmla="*/ 0 h 83"/>
                  <a:gd name="T2" fmla="*/ 39 w 55"/>
                  <a:gd name="T3" fmla="*/ 23 h 83"/>
                  <a:gd name="T4" fmla="*/ 18 w 55"/>
                  <a:gd name="T5" fmla="*/ 41 h 83"/>
                  <a:gd name="T6" fmla="*/ 5 w 55"/>
                  <a:gd name="T7" fmla="*/ 61 h 83"/>
                  <a:gd name="T8" fmla="*/ 0 w 55"/>
                  <a:gd name="T9" fmla="*/ 80 h 83"/>
                  <a:gd name="T10" fmla="*/ 28 w 55"/>
                  <a:gd name="T11" fmla="*/ 36 h 83"/>
                  <a:gd name="T12" fmla="*/ 45 w 55"/>
                  <a:gd name="T13" fmla="*/ 20 h 83"/>
                  <a:gd name="T14" fmla="*/ 53 w 55"/>
                  <a:gd name="T15" fmla="*/ 3 h 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83">
                    <a:moveTo>
                      <a:pt x="55" y="0"/>
                    </a:moveTo>
                    <a:cubicBezTo>
                      <a:pt x="50" y="7"/>
                      <a:pt x="46" y="17"/>
                      <a:pt x="39" y="23"/>
                    </a:cubicBezTo>
                    <a:cubicBezTo>
                      <a:pt x="31" y="30"/>
                      <a:pt x="23" y="35"/>
                      <a:pt x="18" y="43"/>
                    </a:cubicBezTo>
                    <a:cubicBezTo>
                      <a:pt x="13" y="50"/>
                      <a:pt x="8" y="57"/>
                      <a:pt x="5" y="64"/>
                    </a:cubicBezTo>
                    <a:cubicBezTo>
                      <a:pt x="3" y="70"/>
                      <a:pt x="3" y="78"/>
                      <a:pt x="0" y="83"/>
                    </a:cubicBezTo>
                    <a:cubicBezTo>
                      <a:pt x="7" y="67"/>
                      <a:pt x="16" y="48"/>
                      <a:pt x="28" y="36"/>
                    </a:cubicBezTo>
                    <a:cubicBezTo>
                      <a:pt x="34" y="30"/>
                      <a:pt x="41" y="26"/>
                      <a:pt x="45" y="20"/>
                    </a:cubicBezTo>
                    <a:cubicBezTo>
                      <a:pt x="49" y="15"/>
                      <a:pt x="50" y="8"/>
                      <a:pt x="53" y="3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2" name="Freeform 779">
                <a:extLst>
                  <a:ext uri="{FF2B5EF4-FFF2-40B4-BE49-F238E27FC236}">
                    <a16:creationId xmlns:a16="http://schemas.microsoft.com/office/drawing/2014/main" id="{3E70BBB1-31D3-49B7-A189-9239FBD86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2625"/>
                <a:ext cx="15" cy="79"/>
              </a:xfrm>
              <a:custGeom>
                <a:avLst/>
                <a:gdLst>
                  <a:gd name="T0" fmla="*/ 13 w 16"/>
                  <a:gd name="T1" fmla="*/ 0 h 80"/>
                  <a:gd name="T2" fmla="*/ 9 w 16"/>
                  <a:gd name="T3" fmla="*/ 17 h 80"/>
                  <a:gd name="T4" fmla="*/ 8 w 16"/>
                  <a:gd name="T5" fmla="*/ 35 h 80"/>
                  <a:gd name="T6" fmla="*/ 5 w 16"/>
                  <a:gd name="T7" fmla="*/ 55 h 80"/>
                  <a:gd name="T8" fmla="*/ 0 w 16"/>
                  <a:gd name="T9" fmla="*/ 77 h 80"/>
                  <a:gd name="T10" fmla="*/ 8 w 16"/>
                  <a:gd name="T11" fmla="*/ 33 h 80"/>
                  <a:gd name="T12" fmla="*/ 12 w 16"/>
                  <a:gd name="T13" fmla="*/ 2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80">
                    <a:moveTo>
                      <a:pt x="16" y="0"/>
                    </a:moveTo>
                    <a:cubicBezTo>
                      <a:pt x="14" y="6"/>
                      <a:pt x="14" y="11"/>
                      <a:pt x="12" y="17"/>
                    </a:cubicBezTo>
                    <a:cubicBezTo>
                      <a:pt x="11" y="23"/>
                      <a:pt x="8" y="28"/>
                      <a:pt x="8" y="35"/>
                    </a:cubicBezTo>
                    <a:cubicBezTo>
                      <a:pt x="8" y="43"/>
                      <a:pt x="7" y="50"/>
                      <a:pt x="5" y="58"/>
                    </a:cubicBezTo>
                    <a:cubicBezTo>
                      <a:pt x="3" y="65"/>
                      <a:pt x="0" y="73"/>
                      <a:pt x="0" y="80"/>
                    </a:cubicBezTo>
                    <a:cubicBezTo>
                      <a:pt x="9" y="66"/>
                      <a:pt x="8" y="49"/>
                      <a:pt x="10" y="33"/>
                    </a:cubicBezTo>
                    <a:cubicBezTo>
                      <a:pt x="11" y="23"/>
                      <a:pt x="15" y="13"/>
                      <a:pt x="15" y="2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3" name="Freeform 780">
                <a:extLst>
                  <a:ext uri="{FF2B5EF4-FFF2-40B4-BE49-F238E27FC236}">
                    <a16:creationId xmlns:a16="http://schemas.microsoft.com/office/drawing/2014/main" id="{1102074F-5CBC-46DF-9F33-60DC82900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" y="2734"/>
                <a:ext cx="11" cy="54"/>
              </a:xfrm>
              <a:custGeom>
                <a:avLst/>
                <a:gdLst>
                  <a:gd name="T0" fmla="*/ 4 w 12"/>
                  <a:gd name="T1" fmla="*/ 0 h 55"/>
                  <a:gd name="T2" fmla="*/ 2 w 12"/>
                  <a:gd name="T3" fmla="*/ 25 h 55"/>
                  <a:gd name="T4" fmla="*/ 9 w 12"/>
                  <a:gd name="T5" fmla="*/ 52 h 55"/>
                  <a:gd name="T6" fmla="*/ 5 w 12"/>
                  <a:gd name="T7" fmla="*/ 22 h 55"/>
                  <a:gd name="T8" fmla="*/ 3 w 12"/>
                  <a:gd name="T9" fmla="*/ 4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55">
                    <a:moveTo>
                      <a:pt x="4" y="0"/>
                    </a:moveTo>
                    <a:cubicBezTo>
                      <a:pt x="2" y="8"/>
                      <a:pt x="0" y="17"/>
                      <a:pt x="2" y="25"/>
                    </a:cubicBezTo>
                    <a:cubicBezTo>
                      <a:pt x="5" y="34"/>
                      <a:pt x="7" y="46"/>
                      <a:pt x="12" y="55"/>
                    </a:cubicBezTo>
                    <a:cubicBezTo>
                      <a:pt x="7" y="46"/>
                      <a:pt x="6" y="33"/>
                      <a:pt x="5" y="22"/>
                    </a:cubicBezTo>
                    <a:cubicBezTo>
                      <a:pt x="4" y="16"/>
                      <a:pt x="3" y="10"/>
                      <a:pt x="3" y="4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4" name="Freeform 781">
                <a:extLst>
                  <a:ext uri="{FF2B5EF4-FFF2-40B4-BE49-F238E27FC236}">
                    <a16:creationId xmlns:a16="http://schemas.microsoft.com/office/drawing/2014/main" id="{4161F825-B9DE-4FA8-993B-FC1A9F1C5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2659"/>
                <a:ext cx="17" cy="57"/>
              </a:xfrm>
              <a:custGeom>
                <a:avLst/>
                <a:gdLst>
                  <a:gd name="T0" fmla="*/ 2 w 18"/>
                  <a:gd name="T1" fmla="*/ 0 h 58"/>
                  <a:gd name="T2" fmla="*/ 1 w 18"/>
                  <a:gd name="T3" fmla="*/ 16 h 58"/>
                  <a:gd name="T4" fmla="*/ 1 w 18"/>
                  <a:gd name="T5" fmla="*/ 29 h 58"/>
                  <a:gd name="T6" fmla="*/ 15 w 18"/>
                  <a:gd name="T7" fmla="*/ 55 h 58"/>
                  <a:gd name="T8" fmla="*/ 2 w 18"/>
                  <a:gd name="T9" fmla="*/ 29 h 58"/>
                  <a:gd name="T10" fmla="*/ 2 w 18"/>
                  <a:gd name="T11" fmla="*/ 15 h 58"/>
                  <a:gd name="T12" fmla="*/ 1 w 18"/>
                  <a:gd name="T13" fmla="*/ 2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58">
                    <a:moveTo>
                      <a:pt x="2" y="0"/>
                    </a:moveTo>
                    <a:cubicBezTo>
                      <a:pt x="0" y="4"/>
                      <a:pt x="1" y="10"/>
                      <a:pt x="1" y="16"/>
                    </a:cubicBezTo>
                    <a:cubicBezTo>
                      <a:pt x="1" y="21"/>
                      <a:pt x="0" y="27"/>
                      <a:pt x="1" y="32"/>
                    </a:cubicBezTo>
                    <a:cubicBezTo>
                      <a:pt x="3" y="42"/>
                      <a:pt x="10" y="53"/>
                      <a:pt x="18" y="58"/>
                    </a:cubicBezTo>
                    <a:cubicBezTo>
                      <a:pt x="10" y="53"/>
                      <a:pt x="3" y="39"/>
                      <a:pt x="2" y="30"/>
                    </a:cubicBezTo>
                    <a:cubicBezTo>
                      <a:pt x="1" y="25"/>
                      <a:pt x="2" y="20"/>
                      <a:pt x="2" y="15"/>
                    </a:cubicBezTo>
                    <a:cubicBezTo>
                      <a:pt x="1" y="10"/>
                      <a:pt x="1" y="6"/>
                      <a:pt x="1" y="2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5" name="Freeform 782">
                <a:extLst>
                  <a:ext uri="{FF2B5EF4-FFF2-40B4-BE49-F238E27FC236}">
                    <a16:creationId xmlns:a16="http://schemas.microsoft.com/office/drawing/2014/main" id="{2EE1CB01-40B1-48E2-8D65-B8AF4332A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2638"/>
                <a:ext cx="28" cy="53"/>
              </a:xfrm>
              <a:custGeom>
                <a:avLst/>
                <a:gdLst>
                  <a:gd name="T0" fmla="*/ 1 w 28"/>
                  <a:gd name="T1" fmla="*/ 0 h 54"/>
                  <a:gd name="T2" fmla="*/ 5 w 28"/>
                  <a:gd name="T3" fmla="*/ 28 h 54"/>
                  <a:gd name="T4" fmla="*/ 28 w 28"/>
                  <a:gd name="T5" fmla="*/ 51 h 54"/>
                  <a:gd name="T6" fmla="*/ 6 w 28"/>
                  <a:gd name="T7" fmla="*/ 20 h 54"/>
                  <a:gd name="T8" fmla="*/ 1 w 28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54">
                    <a:moveTo>
                      <a:pt x="1" y="0"/>
                    </a:moveTo>
                    <a:cubicBezTo>
                      <a:pt x="1" y="10"/>
                      <a:pt x="0" y="22"/>
                      <a:pt x="5" y="31"/>
                    </a:cubicBezTo>
                    <a:cubicBezTo>
                      <a:pt x="10" y="40"/>
                      <a:pt x="22" y="46"/>
                      <a:pt x="28" y="54"/>
                    </a:cubicBezTo>
                    <a:cubicBezTo>
                      <a:pt x="18" y="45"/>
                      <a:pt x="12" y="32"/>
                      <a:pt x="6" y="20"/>
                    </a:cubicBezTo>
                    <a:cubicBezTo>
                      <a:pt x="3" y="14"/>
                      <a:pt x="3" y="7"/>
                      <a:pt x="1" y="0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6" name="Freeform 783">
                <a:extLst>
                  <a:ext uri="{FF2B5EF4-FFF2-40B4-BE49-F238E27FC236}">
                    <a16:creationId xmlns:a16="http://schemas.microsoft.com/office/drawing/2014/main" id="{141F6985-88E1-4F91-9202-60508A51D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699"/>
                <a:ext cx="19" cy="30"/>
              </a:xfrm>
              <a:custGeom>
                <a:avLst/>
                <a:gdLst>
                  <a:gd name="T0" fmla="*/ 5 w 19"/>
                  <a:gd name="T1" fmla="*/ 0 h 31"/>
                  <a:gd name="T2" fmla="*/ 0 w 19"/>
                  <a:gd name="T3" fmla="*/ 16 h 31"/>
                  <a:gd name="T4" fmla="*/ 6 w 19"/>
                  <a:gd name="T5" fmla="*/ 22 h 31"/>
                  <a:gd name="T6" fmla="*/ 19 w 19"/>
                  <a:gd name="T7" fmla="*/ 28 h 31"/>
                  <a:gd name="T8" fmla="*/ 5 w 19"/>
                  <a:gd name="T9" fmla="*/ 15 h 31"/>
                  <a:gd name="T10" fmla="*/ 4 w 19"/>
                  <a:gd name="T11" fmla="*/ 2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31">
                    <a:moveTo>
                      <a:pt x="5" y="0"/>
                    </a:moveTo>
                    <a:cubicBezTo>
                      <a:pt x="0" y="2"/>
                      <a:pt x="0" y="14"/>
                      <a:pt x="0" y="19"/>
                    </a:cubicBezTo>
                    <a:cubicBezTo>
                      <a:pt x="1" y="23"/>
                      <a:pt x="3" y="23"/>
                      <a:pt x="6" y="25"/>
                    </a:cubicBezTo>
                    <a:cubicBezTo>
                      <a:pt x="11" y="27"/>
                      <a:pt x="15" y="30"/>
                      <a:pt x="19" y="31"/>
                    </a:cubicBezTo>
                    <a:cubicBezTo>
                      <a:pt x="15" y="26"/>
                      <a:pt x="8" y="23"/>
                      <a:pt x="5" y="16"/>
                    </a:cubicBezTo>
                    <a:cubicBezTo>
                      <a:pt x="4" y="12"/>
                      <a:pt x="4" y="5"/>
                      <a:pt x="4" y="2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7" name="Freeform 784">
                <a:extLst>
                  <a:ext uri="{FF2B5EF4-FFF2-40B4-BE49-F238E27FC236}">
                    <a16:creationId xmlns:a16="http://schemas.microsoft.com/office/drawing/2014/main" id="{A0A347C1-D2D1-4BE6-AD19-A1FB9D731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2735"/>
                <a:ext cx="8" cy="22"/>
              </a:xfrm>
              <a:custGeom>
                <a:avLst/>
                <a:gdLst>
                  <a:gd name="T0" fmla="*/ 3 w 8"/>
                  <a:gd name="T1" fmla="*/ 1 h 22"/>
                  <a:gd name="T2" fmla="*/ 1 w 8"/>
                  <a:gd name="T3" fmla="*/ 0 h 22"/>
                  <a:gd name="T4" fmla="*/ 7 w 8"/>
                  <a:gd name="T5" fmla="*/ 22 h 22"/>
                  <a:gd name="T6" fmla="*/ 3 w 8"/>
                  <a:gd name="T7" fmla="*/ 1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2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7"/>
                      <a:pt x="5" y="16"/>
                      <a:pt x="7" y="22"/>
                    </a:cubicBezTo>
                    <a:cubicBezTo>
                      <a:pt x="8" y="16"/>
                      <a:pt x="5" y="6"/>
                      <a:pt x="3" y="1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8" name="Freeform 785">
                <a:extLst>
                  <a:ext uri="{FF2B5EF4-FFF2-40B4-BE49-F238E27FC236}">
                    <a16:creationId xmlns:a16="http://schemas.microsoft.com/office/drawing/2014/main" id="{B3B1EA44-62E3-4474-A4E9-9B7BDF97D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667"/>
                <a:ext cx="61" cy="67"/>
              </a:xfrm>
              <a:custGeom>
                <a:avLst/>
                <a:gdLst>
                  <a:gd name="T0" fmla="*/ 0 w 62"/>
                  <a:gd name="T1" fmla="*/ 65 h 68"/>
                  <a:gd name="T2" fmla="*/ 18 w 62"/>
                  <a:gd name="T3" fmla="*/ 33 h 68"/>
                  <a:gd name="T4" fmla="*/ 32 w 62"/>
                  <a:gd name="T5" fmla="*/ 18 h 68"/>
                  <a:gd name="T6" fmla="*/ 59 w 62"/>
                  <a:gd name="T7" fmla="*/ 0 h 68"/>
                  <a:gd name="T8" fmla="*/ 21 w 62"/>
                  <a:gd name="T9" fmla="*/ 33 h 68"/>
                  <a:gd name="T10" fmla="*/ 0 w 62"/>
                  <a:gd name="T11" fmla="*/ 64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68">
                    <a:moveTo>
                      <a:pt x="0" y="68"/>
                    </a:moveTo>
                    <a:cubicBezTo>
                      <a:pt x="3" y="57"/>
                      <a:pt x="11" y="42"/>
                      <a:pt x="18" y="33"/>
                    </a:cubicBezTo>
                    <a:cubicBezTo>
                      <a:pt x="23" y="27"/>
                      <a:pt x="29" y="22"/>
                      <a:pt x="35" y="18"/>
                    </a:cubicBezTo>
                    <a:cubicBezTo>
                      <a:pt x="43" y="11"/>
                      <a:pt x="52" y="4"/>
                      <a:pt x="62" y="0"/>
                    </a:cubicBezTo>
                    <a:cubicBezTo>
                      <a:pt x="49" y="11"/>
                      <a:pt x="35" y="22"/>
                      <a:pt x="21" y="33"/>
                    </a:cubicBezTo>
                    <a:cubicBezTo>
                      <a:pt x="10" y="41"/>
                      <a:pt x="2" y="53"/>
                      <a:pt x="0" y="67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9" name="Freeform 786">
                <a:extLst>
                  <a:ext uri="{FF2B5EF4-FFF2-40B4-BE49-F238E27FC236}">
                    <a16:creationId xmlns:a16="http://schemas.microsoft.com/office/drawing/2014/main" id="{1F7A0C89-B3D3-47AA-9124-73E77FD78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2643"/>
                <a:ext cx="29" cy="21"/>
              </a:xfrm>
              <a:custGeom>
                <a:avLst/>
                <a:gdLst>
                  <a:gd name="T0" fmla="*/ 28 w 29"/>
                  <a:gd name="T1" fmla="*/ 2 h 21"/>
                  <a:gd name="T2" fmla="*/ 19 w 29"/>
                  <a:gd name="T3" fmla="*/ 10 h 21"/>
                  <a:gd name="T4" fmla="*/ 9 w 29"/>
                  <a:gd name="T5" fmla="*/ 14 h 21"/>
                  <a:gd name="T6" fmla="*/ 0 w 29"/>
                  <a:gd name="T7" fmla="*/ 21 h 21"/>
                  <a:gd name="T8" fmla="*/ 13 w 29"/>
                  <a:gd name="T9" fmla="*/ 9 h 21"/>
                  <a:gd name="T10" fmla="*/ 29 w 29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1">
                    <a:moveTo>
                      <a:pt x="28" y="2"/>
                    </a:moveTo>
                    <a:cubicBezTo>
                      <a:pt x="26" y="5"/>
                      <a:pt x="22" y="8"/>
                      <a:pt x="19" y="10"/>
                    </a:cubicBezTo>
                    <a:cubicBezTo>
                      <a:pt x="16" y="11"/>
                      <a:pt x="12" y="12"/>
                      <a:pt x="9" y="14"/>
                    </a:cubicBezTo>
                    <a:cubicBezTo>
                      <a:pt x="6" y="16"/>
                      <a:pt x="4" y="19"/>
                      <a:pt x="0" y="21"/>
                    </a:cubicBezTo>
                    <a:cubicBezTo>
                      <a:pt x="4" y="17"/>
                      <a:pt x="8" y="12"/>
                      <a:pt x="13" y="9"/>
                    </a:cubicBezTo>
                    <a:cubicBezTo>
                      <a:pt x="18" y="6"/>
                      <a:pt x="23" y="2"/>
                      <a:pt x="29" y="0"/>
                    </a:cubicBezTo>
                  </a:path>
                </a:pathLst>
              </a:custGeom>
              <a:solidFill>
                <a:srgbClr val="E539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0" name="Freeform 787">
                <a:extLst>
                  <a:ext uri="{FF2B5EF4-FFF2-40B4-BE49-F238E27FC236}">
                    <a16:creationId xmlns:a16="http://schemas.microsoft.com/office/drawing/2014/main" id="{0E14CF77-9B52-402C-B6E4-FACB77AB1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686"/>
                <a:ext cx="69" cy="84"/>
              </a:xfrm>
              <a:custGeom>
                <a:avLst/>
                <a:gdLst>
                  <a:gd name="T0" fmla="*/ 0 w 70"/>
                  <a:gd name="T1" fmla="*/ 73 h 85"/>
                  <a:gd name="T2" fmla="*/ 24 w 70"/>
                  <a:gd name="T3" fmla="*/ 29 h 85"/>
                  <a:gd name="T4" fmla="*/ 41 w 70"/>
                  <a:gd name="T5" fmla="*/ 14 h 85"/>
                  <a:gd name="T6" fmla="*/ 67 w 70"/>
                  <a:gd name="T7" fmla="*/ 0 h 85"/>
                  <a:gd name="T8" fmla="*/ 34 w 70"/>
                  <a:gd name="T9" fmla="*/ 26 h 85"/>
                  <a:gd name="T10" fmla="*/ 20 w 70"/>
                  <a:gd name="T11" fmla="*/ 53 h 85"/>
                  <a:gd name="T12" fmla="*/ 1 w 70"/>
                  <a:gd name="T13" fmla="*/ 75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5">
                    <a:moveTo>
                      <a:pt x="0" y="76"/>
                    </a:moveTo>
                    <a:cubicBezTo>
                      <a:pt x="2" y="60"/>
                      <a:pt x="12" y="41"/>
                      <a:pt x="24" y="29"/>
                    </a:cubicBezTo>
                    <a:cubicBezTo>
                      <a:pt x="30" y="23"/>
                      <a:pt x="37" y="18"/>
                      <a:pt x="44" y="14"/>
                    </a:cubicBezTo>
                    <a:cubicBezTo>
                      <a:pt x="52" y="9"/>
                      <a:pt x="62" y="3"/>
                      <a:pt x="70" y="0"/>
                    </a:cubicBezTo>
                    <a:cubicBezTo>
                      <a:pt x="58" y="7"/>
                      <a:pt x="43" y="15"/>
                      <a:pt x="34" y="26"/>
                    </a:cubicBezTo>
                    <a:cubicBezTo>
                      <a:pt x="26" y="34"/>
                      <a:pt x="24" y="46"/>
                      <a:pt x="20" y="56"/>
                    </a:cubicBezTo>
                    <a:cubicBezTo>
                      <a:pt x="19" y="59"/>
                      <a:pt x="4" y="85"/>
                      <a:pt x="1" y="78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1" name="Freeform 788">
                <a:extLst>
                  <a:ext uri="{FF2B5EF4-FFF2-40B4-BE49-F238E27FC236}">
                    <a16:creationId xmlns:a16="http://schemas.microsoft.com/office/drawing/2014/main" id="{16DDF75B-FD1E-42C1-8D2F-46C445267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2706"/>
                <a:ext cx="44" cy="78"/>
              </a:xfrm>
              <a:custGeom>
                <a:avLst/>
                <a:gdLst>
                  <a:gd name="T0" fmla="*/ 0 w 45"/>
                  <a:gd name="T1" fmla="*/ 64 h 80"/>
                  <a:gd name="T2" fmla="*/ 13 w 45"/>
                  <a:gd name="T3" fmla="*/ 50 h 80"/>
                  <a:gd name="T4" fmla="*/ 22 w 45"/>
                  <a:gd name="T5" fmla="*/ 31 h 80"/>
                  <a:gd name="T6" fmla="*/ 42 w 45"/>
                  <a:gd name="T7" fmla="*/ 0 h 80"/>
                  <a:gd name="T8" fmla="*/ 25 w 45"/>
                  <a:gd name="T9" fmla="*/ 29 h 80"/>
                  <a:gd name="T10" fmla="*/ 16 w 45"/>
                  <a:gd name="T11" fmla="*/ 56 h 80"/>
                  <a:gd name="T12" fmla="*/ 0 w 45"/>
                  <a:gd name="T13" fmla="*/ 64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80">
                    <a:moveTo>
                      <a:pt x="0" y="70"/>
                    </a:moveTo>
                    <a:cubicBezTo>
                      <a:pt x="5" y="65"/>
                      <a:pt x="9" y="58"/>
                      <a:pt x="13" y="53"/>
                    </a:cubicBezTo>
                    <a:cubicBezTo>
                      <a:pt x="16" y="47"/>
                      <a:pt x="21" y="40"/>
                      <a:pt x="23" y="34"/>
                    </a:cubicBezTo>
                    <a:cubicBezTo>
                      <a:pt x="28" y="21"/>
                      <a:pt x="32" y="8"/>
                      <a:pt x="45" y="0"/>
                    </a:cubicBezTo>
                    <a:cubicBezTo>
                      <a:pt x="36" y="8"/>
                      <a:pt x="32" y="22"/>
                      <a:pt x="28" y="32"/>
                    </a:cubicBezTo>
                    <a:cubicBezTo>
                      <a:pt x="24" y="41"/>
                      <a:pt x="20" y="50"/>
                      <a:pt x="16" y="59"/>
                    </a:cubicBezTo>
                    <a:cubicBezTo>
                      <a:pt x="14" y="62"/>
                      <a:pt x="5" y="80"/>
                      <a:pt x="0" y="70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2" name="Freeform 789">
                <a:extLst>
                  <a:ext uri="{FF2B5EF4-FFF2-40B4-BE49-F238E27FC236}">
                    <a16:creationId xmlns:a16="http://schemas.microsoft.com/office/drawing/2014/main" id="{4EA88F6C-2CEB-48CB-AC8F-A3BCF8592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682"/>
                <a:ext cx="62" cy="46"/>
              </a:xfrm>
              <a:custGeom>
                <a:avLst/>
                <a:gdLst>
                  <a:gd name="T0" fmla="*/ 0 w 63"/>
                  <a:gd name="T1" fmla="*/ 37 h 47"/>
                  <a:gd name="T2" fmla="*/ 7 w 63"/>
                  <a:gd name="T3" fmla="*/ 31 h 47"/>
                  <a:gd name="T4" fmla="*/ 16 w 63"/>
                  <a:gd name="T5" fmla="*/ 27 h 47"/>
                  <a:gd name="T6" fmla="*/ 31 w 63"/>
                  <a:gd name="T7" fmla="*/ 23 h 47"/>
                  <a:gd name="T8" fmla="*/ 35 w 63"/>
                  <a:gd name="T9" fmla="*/ 44 h 47"/>
                  <a:gd name="T10" fmla="*/ 50 w 63"/>
                  <a:gd name="T11" fmla="*/ 23 h 47"/>
                  <a:gd name="T12" fmla="*/ 56 w 63"/>
                  <a:gd name="T13" fmla="*/ 10 h 47"/>
                  <a:gd name="T14" fmla="*/ 59 w 63"/>
                  <a:gd name="T15" fmla="*/ 0 h 47"/>
                  <a:gd name="T16" fmla="*/ 44 w 63"/>
                  <a:gd name="T17" fmla="*/ 7 h 47"/>
                  <a:gd name="T18" fmla="*/ 25 w 63"/>
                  <a:gd name="T19" fmla="*/ 20 h 47"/>
                  <a:gd name="T20" fmla="*/ 10 w 63"/>
                  <a:gd name="T21" fmla="*/ 24 h 47"/>
                  <a:gd name="T22" fmla="*/ 2 w 63"/>
                  <a:gd name="T23" fmla="*/ 34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3" h="47">
                    <a:moveTo>
                      <a:pt x="0" y="40"/>
                    </a:moveTo>
                    <a:cubicBezTo>
                      <a:pt x="3" y="39"/>
                      <a:pt x="5" y="36"/>
                      <a:pt x="7" y="34"/>
                    </a:cubicBezTo>
                    <a:cubicBezTo>
                      <a:pt x="10" y="32"/>
                      <a:pt x="13" y="31"/>
                      <a:pt x="16" y="30"/>
                    </a:cubicBezTo>
                    <a:cubicBezTo>
                      <a:pt x="21" y="27"/>
                      <a:pt x="26" y="25"/>
                      <a:pt x="31" y="25"/>
                    </a:cubicBezTo>
                    <a:cubicBezTo>
                      <a:pt x="45" y="25"/>
                      <a:pt x="36" y="40"/>
                      <a:pt x="38" y="47"/>
                    </a:cubicBezTo>
                    <a:cubicBezTo>
                      <a:pt x="44" y="47"/>
                      <a:pt x="51" y="29"/>
                      <a:pt x="53" y="24"/>
                    </a:cubicBezTo>
                    <a:cubicBezTo>
                      <a:pt x="55" y="19"/>
                      <a:pt x="57" y="14"/>
                      <a:pt x="59" y="10"/>
                    </a:cubicBezTo>
                    <a:cubicBezTo>
                      <a:pt x="61" y="7"/>
                      <a:pt x="63" y="4"/>
                      <a:pt x="62" y="0"/>
                    </a:cubicBezTo>
                    <a:cubicBezTo>
                      <a:pt x="58" y="0"/>
                      <a:pt x="51" y="5"/>
                      <a:pt x="47" y="7"/>
                    </a:cubicBezTo>
                    <a:cubicBezTo>
                      <a:pt x="40" y="12"/>
                      <a:pt x="33" y="17"/>
                      <a:pt x="25" y="20"/>
                    </a:cubicBezTo>
                    <a:cubicBezTo>
                      <a:pt x="19" y="22"/>
                      <a:pt x="14" y="23"/>
                      <a:pt x="10" y="27"/>
                    </a:cubicBezTo>
                    <a:cubicBezTo>
                      <a:pt x="7" y="29"/>
                      <a:pt x="4" y="34"/>
                      <a:pt x="2" y="37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3" name="Freeform 790">
                <a:extLst>
                  <a:ext uri="{FF2B5EF4-FFF2-40B4-BE49-F238E27FC236}">
                    <a16:creationId xmlns:a16="http://schemas.microsoft.com/office/drawing/2014/main" id="{2035BAEE-FECF-4D8E-8412-E7B4BD95B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2722"/>
                <a:ext cx="22" cy="40"/>
              </a:xfrm>
              <a:custGeom>
                <a:avLst/>
                <a:gdLst>
                  <a:gd name="T0" fmla="*/ 11 w 23"/>
                  <a:gd name="T1" fmla="*/ 5 h 40"/>
                  <a:gd name="T2" fmla="*/ 5 w 23"/>
                  <a:gd name="T3" fmla="*/ 26 h 40"/>
                  <a:gd name="T4" fmla="*/ 1 w 23"/>
                  <a:gd name="T5" fmla="*/ 40 h 40"/>
                  <a:gd name="T6" fmla="*/ 10 w 23"/>
                  <a:gd name="T7" fmla="*/ 32 h 40"/>
                  <a:gd name="T8" fmla="*/ 14 w 23"/>
                  <a:gd name="T9" fmla="*/ 24 h 40"/>
                  <a:gd name="T10" fmla="*/ 18 w 23"/>
                  <a:gd name="T11" fmla="*/ 1 h 40"/>
                  <a:gd name="T12" fmla="*/ 9 w 23"/>
                  <a:gd name="T13" fmla="*/ 9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0">
                    <a:moveTo>
                      <a:pt x="12" y="5"/>
                    </a:moveTo>
                    <a:cubicBezTo>
                      <a:pt x="10" y="12"/>
                      <a:pt x="7" y="19"/>
                      <a:pt x="5" y="26"/>
                    </a:cubicBezTo>
                    <a:cubicBezTo>
                      <a:pt x="3" y="30"/>
                      <a:pt x="0" y="36"/>
                      <a:pt x="1" y="40"/>
                    </a:cubicBezTo>
                    <a:cubicBezTo>
                      <a:pt x="4" y="40"/>
                      <a:pt x="7" y="34"/>
                      <a:pt x="10" y="32"/>
                    </a:cubicBezTo>
                    <a:cubicBezTo>
                      <a:pt x="13" y="29"/>
                      <a:pt x="15" y="28"/>
                      <a:pt x="17" y="24"/>
                    </a:cubicBezTo>
                    <a:cubicBezTo>
                      <a:pt x="19" y="18"/>
                      <a:pt x="23" y="7"/>
                      <a:pt x="21" y="1"/>
                    </a:cubicBezTo>
                    <a:cubicBezTo>
                      <a:pt x="16" y="0"/>
                      <a:pt x="11" y="6"/>
                      <a:pt x="9" y="9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4" name="Freeform 791">
                <a:extLst>
                  <a:ext uri="{FF2B5EF4-FFF2-40B4-BE49-F238E27FC236}">
                    <a16:creationId xmlns:a16="http://schemas.microsoft.com/office/drawing/2014/main" id="{B020C686-DC09-4E8C-B24F-2546EA2C8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2737"/>
                <a:ext cx="89" cy="50"/>
              </a:xfrm>
              <a:custGeom>
                <a:avLst/>
                <a:gdLst>
                  <a:gd name="T0" fmla="*/ 0 w 90"/>
                  <a:gd name="T1" fmla="*/ 42 h 51"/>
                  <a:gd name="T2" fmla="*/ 21 w 90"/>
                  <a:gd name="T3" fmla="*/ 38 h 51"/>
                  <a:gd name="T4" fmla="*/ 37 w 90"/>
                  <a:gd name="T5" fmla="*/ 47 h 51"/>
                  <a:gd name="T6" fmla="*/ 52 w 90"/>
                  <a:gd name="T7" fmla="*/ 31 h 51"/>
                  <a:gd name="T8" fmla="*/ 80 w 90"/>
                  <a:gd name="T9" fmla="*/ 12 h 51"/>
                  <a:gd name="T10" fmla="*/ 77 w 90"/>
                  <a:gd name="T11" fmla="*/ 1 h 51"/>
                  <a:gd name="T12" fmla="*/ 46 w 90"/>
                  <a:gd name="T13" fmla="*/ 16 h 51"/>
                  <a:gd name="T14" fmla="*/ 19 w 90"/>
                  <a:gd name="T15" fmla="*/ 29 h 51"/>
                  <a:gd name="T16" fmla="*/ 4 w 90"/>
                  <a:gd name="T17" fmla="*/ 4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0" h="51">
                    <a:moveTo>
                      <a:pt x="0" y="45"/>
                    </a:moveTo>
                    <a:cubicBezTo>
                      <a:pt x="7" y="41"/>
                      <a:pt x="13" y="39"/>
                      <a:pt x="21" y="41"/>
                    </a:cubicBezTo>
                    <a:cubicBezTo>
                      <a:pt x="26" y="43"/>
                      <a:pt x="32" y="50"/>
                      <a:pt x="37" y="50"/>
                    </a:cubicBezTo>
                    <a:cubicBezTo>
                      <a:pt x="42" y="51"/>
                      <a:pt x="50" y="38"/>
                      <a:pt x="55" y="34"/>
                    </a:cubicBezTo>
                    <a:cubicBezTo>
                      <a:pt x="65" y="28"/>
                      <a:pt x="76" y="21"/>
                      <a:pt x="83" y="12"/>
                    </a:cubicBezTo>
                    <a:cubicBezTo>
                      <a:pt x="89" y="5"/>
                      <a:pt x="90" y="0"/>
                      <a:pt x="80" y="1"/>
                    </a:cubicBezTo>
                    <a:cubicBezTo>
                      <a:pt x="69" y="1"/>
                      <a:pt x="58" y="10"/>
                      <a:pt x="49" y="16"/>
                    </a:cubicBezTo>
                    <a:cubicBezTo>
                      <a:pt x="38" y="21"/>
                      <a:pt x="28" y="25"/>
                      <a:pt x="19" y="32"/>
                    </a:cubicBezTo>
                    <a:cubicBezTo>
                      <a:pt x="14" y="35"/>
                      <a:pt x="7" y="38"/>
                      <a:pt x="4" y="44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5" name="Freeform 792">
                <a:extLst>
                  <a:ext uri="{FF2B5EF4-FFF2-40B4-BE49-F238E27FC236}">
                    <a16:creationId xmlns:a16="http://schemas.microsoft.com/office/drawing/2014/main" id="{FA1FB4F4-F25D-4944-8D03-50433DDFB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2690"/>
                <a:ext cx="50" cy="102"/>
              </a:xfrm>
              <a:custGeom>
                <a:avLst/>
                <a:gdLst>
                  <a:gd name="T0" fmla="*/ 25 w 50"/>
                  <a:gd name="T1" fmla="*/ 92 h 104"/>
                  <a:gd name="T2" fmla="*/ 15 w 50"/>
                  <a:gd name="T3" fmla="*/ 46 h 104"/>
                  <a:gd name="T4" fmla="*/ 3 w 50"/>
                  <a:gd name="T5" fmla="*/ 36 h 104"/>
                  <a:gd name="T6" fmla="*/ 6 w 50"/>
                  <a:gd name="T7" fmla="*/ 10 h 104"/>
                  <a:gd name="T8" fmla="*/ 28 w 50"/>
                  <a:gd name="T9" fmla="*/ 15 h 104"/>
                  <a:gd name="T10" fmla="*/ 38 w 50"/>
                  <a:gd name="T11" fmla="*/ 48 h 104"/>
                  <a:gd name="T12" fmla="*/ 45 w 50"/>
                  <a:gd name="T13" fmla="*/ 76 h 104"/>
                  <a:gd name="T14" fmla="*/ 50 w 50"/>
                  <a:gd name="T15" fmla="*/ 94 h 104"/>
                  <a:gd name="T16" fmla="*/ 27 w 50"/>
                  <a:gd name="T17" fmla="*/ 96 h 104"/>
                  <a:gd name="T18" fmla="*/ 25 w 50"/>
                  <a:gd name="T19" fmla="*/ 89 h 10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104">
                    <a:moveTo>
                      <a:pt x="25" y="98"/>
                    </a:moveTo>
                    <a:cubicBezTo>
                      <a:pt x="25" y="83"/>
                      <a:pt x="26" y="62"/>
                      <a:pt x="15" y="49"/>
                    </a:cubicBezTo>
                    <a:cubicBezTo>
                      <a:pt x="12" y="45"/>
                      <a:pt x="6" y="44"/>
                      <a:pt x="3" y="39"/>
                    </a:cubicBezTo>
                    <a:cubicBezTo>
                      <a:pt x="0" y="32"/>
                      <a:pt x="3" y="16"/>
                      <a:pt x="6" y="10"/>
                    </a:cubicBezTo>
                    <a:cubicBezTo>
                      <a:pt x="13" y="0"/>
                      <a:pt x="23" y="7"/>
                      <a:pt x="28" y="15"/>
                    </a:cubicBezTo>
                    <a:cubicBezTo>
                      <a:pt x="35" y="25"/>
                      <a:pt x="35" y="39"/>
                      <a:pt x="38" y="51"/>
                    </a:cubicBezTo>
                    <a:cubicBezTo>
                      <a:pt x="40" y="61"/>
                      <a:pt x="42" y="70"/>
                      <a:pt x="45" y="80"/>
                    </a:cubicBezTo>
                    <a:cubicBezTo>
                      <a:pt x="46" y="87"/>
                      <a:pt x="49" y="94"/>
                      <a:pt x="50" y="100"/>
                    </a:cubicBezTo>
                    <a:cubicBezTo>
                      <a:pt x="42" y="101"/>
                      <a:pt x="34" y="104"/>
                      <a:pt x="27" y="102"/>
                    </a:cubicBezTo>
                    <a:cubicBezTo>
                      <a:pt x="26" y="100"/>
                      <a:pt x="25" y="98"/>
                      <a:pt x="25" y="95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6" name="Freeform 793">
                <a:extLst>
                  <a:ext uri="{FF2B5EF4-FFF2-40B4-BE49-F238E27FC236}">
                    <a16:creationId xmlns:a16="http://schemas.microsoft.com/office/drawing/2014/main" id="{C2872872-C2DF-43C9-AE0E-0563C5923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2681"/>
                <a:ext cx="85" cy="110"/>
              </a:xfrm>
              <a:custGeom>
                <a:avLst/>
                <a:gdLst>
                  <a:gd name="T0" fmla="*/ 81 w 86"/>
                  <a:gd name="T1" fmla="*/ 90 h 112"/>
                  <a:gd name="T2" fmla="*/ 72 w 86"/>
                  <a:gd name="T3" fmla="*/ 70 h 112"/>
                  <a:gd name="T4" fmla="*/ 59 w 86"/>
                  <a:gd name="T5" fmla="*/ 59 h 112"/>
                  <a:gd name="T6" fmla="*/ 48 w 86"/>
                  <a:gd name="T7" fmla="*/ 48 h 112"/>
                  <a:gd name="T8" fmla="*/ 42 w 86"/>
                  <a:gd name="T9" fmla="*/ 47 h 112"/>
                  <a:gd name="T10" fmla="*/ 31 w 86"/>
                  <a:gd name="T11" fmla="*/ 69 h 112"/>
                  <a:gd name="T12" fmla="*/ 36 w 86"/>
                  <a:gd name="T13" fmla="*/ 90 h 112"/>
                  <a:gd name="T14" fmla="*/ 25 w 86"/>
                  <a:gd name="T15" fmla="*/ 100 h 112"/>
                  <a:gd name="T16" fmla="*/ 10 w 86"/>
                  <a:gd name="T17" fmla="*/ 97 h 112"/>
                  <a:gd name="T18" fmla="*/ 5 w 86"/>
                  <a:gd name="T19" fmla="*/ 58 h 112"/>
                  <a:gd name="T20" fmla="*/ 2 w 86"/>
                  <a:gd name="T21" fmla="*/ 25 h 112"/>
                  <a:gd name="T22" fmla="*/ 13 w 86"/>
                  <a:gd name="T23" fmla="*/ 1 h 112"/>
                  <a:gd name="T24" fmla="*/ 25 w 86"/>
                  <a:gd name="T25" fmla="*/ 23 h 112"/>
                  <a:gd name="T26" fmla="*/ 43 w 86"/>
                  <a:gd name="T27" fmla="*/ 34 h 112"/>
                  <a:gd name="T28" fmla="*/ 59 w 86"/>
                  <a:gd name="T29" fmla="*/ 51 h 112"/>
                  <a:gd name="T30" fmla="*/ 78 w 86"/>
                  <a:gd name="T31" fmla="*/ 69 h 112"/>
                  <a:gd name="T32" fmla="*/ 81 w 86"/>
                  <a:gd name="T33" fmla="*/ 90 h 1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6" h="112">
                    <a:moveTo>
                      <a:pt x="84" y="96"/>
                    </a:moveTo>
                    <a:cubicBezTo>
                      <a:pt x="85" y="89"/>
                      <a:pt x="79" y="78"/>
                      <a:pt x="75" y="73"/>
                    </a:cubicBezTo>
                    <a:cubicBezTo>
                      <a:pt x="72" y="68"/>
                      <a:pt x="67" y="65"/>
                      <a:pt x="62" y="62"/>
                    </a:cubicBezTo>
                    <a:cubicBezTo>
                      <a:pt x="58" y="59"/>
                      <a:pt x="55" y="55"/>
                      <a:pt x="51" y="51"/>
                    </a:cubicBezTo>
                    <a:cubicBezTo>
                      <a:pt x="47" y="46"/>
                      <a:pt x="46" y="44"/>
                      <a:pt x="42" y="50"/>
                    </a:cubicBezTo>
                    <a:cubicBezTo>
                      <a:pt x="37" y="56"/>
                      <a:pt x="32" y="64"/>
                      <a:pt x="31" y="72"/>
                    </a:cubicBezTo>
                    <a:cubicBezTo>
                      <a:pt x="30" y="80"/>
                      <a:pt x="35" y="88"/>
                      <a:pt x="36" y="96"/>
                    </a:cubicBezTo>
                    <a:cubicBezTo>
                      <a:pt x="38" y="104"/>
                      <a:pt x="32" y="104"/>
                      <a:pt x="25" y="106"/>
                    </a:cubicBezTo>
                    <a:cubicBezTo>
                      <a:pt x="18" y="109"/>
                      <a:pt x="12" y="112"/>
                      <a:pt x="10" y="103"/>
                    </a:cubicBezTo>
                    <a:cubicBezTo>
                      <a:pt x="7" y="89"/>
                      <a:pt x="7" y="75"/>
                      <a:pt x="5" y="61"/>
                    </a:cubicBezTo>
                    <a:cubicBezTo>
                      <a:pt x="2" y="49"/>
                      <a:pt x="0" y="37"/>
                      <a:pt x="2" y="25"/>
                    </a:cubicBezTo>
                    <a:cubicBezTo>
                      <a:pt x="2" y="20"/>
                      <a:pt x="6" y="0"/>
                      <a:pt x="13" y="1"/>
                    </a:cubicBezTo>
                    <a:cubicBezTo>
                      <a:pt x="19" y="2"/>
                      <a:pt x="21" y="18"/>
                      <a:pt x="25" y="23"/>
                    </a:cubicBezTo>
                    <a:cubicBezTo>
                      <a:pt x="31" y="29"/>
                      <a:pt x="39" y="32"/>
                      <a:pt x="46" y="37"/>
                    </a:cubicBezTo>
                    <a:cubicBezTo>
                      <a:pt x="53" y="41"/>
                      <a:pt x="56" y="49"/>
                      <a:pt x="62" y="54"/>
                    </a:cubicBezTo>
                    <a:cubicBezTo>
                      <a:pt x="69" y="60"/>
                      <a:pt x="76" y="65"/>
                      <a:pt x="81" y="72"/>
                    </a:cubicBezTo>
                    <a:cubicBezTo>
                      <a:pt x="86" y="80"/>
                      <a:pt x="81" y="88"/>
                      <a:pt x="84" y="96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7" name="Freeform 794">
                <a:extLst>
                  <a:ext uri="{FF2B5EF4-FFF2-40B4-BE49-F238E27FC236}">
                    <a16:creationId xmlns:a16="http://schemas.microsoft.com/office/drawing/2014/main" id="{7CE634CA-474E-4C1D-9C24-287AF1AA4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702"/>
                <a:ext cx="30" cy="58"/>
              </a:xfrm>
              <a:custGeom>
                <a:avLst/>
                <a:gdLst>
                  <a:gd name="T0" fmla="*/ 21 w 31"/>
                  <a:gd name="T1" fmla="*/ 56 h 59"/>
                  <a:gd name="T2" fmla="*/ 15 w 31"/>
                  <a:gd name="T3" fmla="*/ 30 h 59"/>
                  <a:gd name="T4" fmla="*/ 28 w 31"/>
                  <a:gd name="T5" fmla="*/ 27 h 59"/>
                  <a:gd name="T6" fmla="*/ 25 w 31"/>
                  <a:gd name="T7" fmla="*/ 19 h 59"/>
                  <a:gd name="T8" fmla="*/ 17 w 31"/>
                  <a:gd name="T9" fmla="*/ 14 h 59"/>
                  <a:gd name="T10" fmla="*/ 1 w 31"/>
                  <a:gd name="T11" fmla="*/ 12 h 59"/>
                  <a:gd name="T12" fmla="*/ 10 w 31"/>
                  <a:gd name="T13" fmla="*/ 37 h 59"/>
                  <a:gd name="T14" fmla="*/ 19 w 31"/>
                  <a:gd name="T15" fmla="*/ 54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59">
                    <a:moveTo>
                      <a:pt x="24" y="59"/>
                    </a:moveTo>
                    <a:cubicBezTo>
                      <a:pt x="20" y="51"/>
                      <a:pt x="17" y="42"/>
                      <a:pt x="18" y="33"/>
                    </a:cubicBezTo>
                    <a:cubicBezTo>
                      <a:pt x="19" y="27"/>
                      <a:pt x="25" y="22"/>
                      <a:pt x="31" y="27"/>
                    </a:cubicBezTo>
                    <a:cubicBezTo>
                      <a:pt x="28" y="25"/>
                      <a:pt x="29" y="22"/>
                      <a:pt x="28" y="19"/>
                    </a:cubicBezTo>
                    <a:cubicBezTo>
                      <a:pt x="26" y="15"/>
                      <a:pt x="25" y="15"/>
                      <a:pt x="20" y="14"/>
                    </a:cubicBezTo>
                    <a:cubicBezTo>
                      <a:pt x="15" y="11"/>
                      <a:pt x="0" y="0"/>
                      <a:pt x="1" y="12"/>
                    </a:cubicBezTo>
                    <a:cubicBezTo>
                      <a:pt x="2" y="20"/>
                      <a:pt x="6" y="32"/>
                      <a:pt x="10" y="40"/>
                    </a:cubicBezTo>
                    <a:cubicBezTo>
                      <a:pt x="13" y="47"/>
                      <a:pt x="18" y="51"/>
                      <a:pt x="22" y="57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8" name="Freeform 795">
                <a:extLst>
                  <a:ext uri="{FF2B5EF4-FFF2-40B4-BE49-F238E27FC236}">
                    <a16:creationId xmlns:a16="http://schemas.microsoft.com/office/drawing/2014/main" id="{D6431BE1-5B69-4C51-890B-C4B5F6074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2666"/>
                <a:ext cx="23" cy="88"/>
              </a:xfrm>
              <a:custGeom>
                <a:avLst/>
                <a:gdLst>
                  <a:gd name="T0" fmla="*/ 17 w 23"/>
                  <a:gd name="T1" fmla="*/ 80 h 89"/>
                  <a:gd name="T2" fmla="*/ 18 w 23"/>
                  <a:gd name="T3" fmla="*/ 81 h 89"/>
                  <a:gd name="T4" fmla="*/ 9 w 23"/>
                  <a:gd name="T5" fmla="*/ 56 h 89"/>
                  <a:gd name="T6" fmla="*/ 7 w 23"/>
                  <a:gd name="T7" fmla="*/ 38 h 89"/>
                  <a:gd name="T8" fmla="*/ 15 w 23"/>
                  <a:gd name="T9" fmla="*/ 14 h 89"/>
                  <a:gd name="T10" fmla="*/ 0 w 23"/>
                  <a:gd name="T11" fmla="*/ 43 h 89"/>
                  <a:gd name="T12" fmla="*/ 9 w 23"/>
                  <a:gd name="T13" fmla="*/ 78 h 89"/>
                  <a:gd name="T14" fmla="*/ 14 w 23"/>
                  <a:gd name="T15" fmla="*/ 86 h 89"/>
                  <a:gd name="T16" fmla="*/ 17 w 23"/>
                  <a:gd name="T17" fmla="*/ 84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89">
                    <a:moveTo>
                      <a:pt x="17" y="83"/>
                    </a:moveTo>
                    <a:cubicBezTo>
                      <a:pt x="18" y="83"/>
                      <a:pt x="18" y="84"/>
                      <a:pt x="18" y="84"/>
                    </a:cubicBezTo>
                    <a:cubicBezTo>
                      <a:pt x="12" y="79"/>
                      <a:pt x="11" y="66"/>
                      <a:pt x="9" y="59"/>
                    </a:cubicBezTo>
                    <a:cubicBezTo>
                      <a:pt x="7" y="52"/>
                      <a:pt x="6" y="45"/>
                      <a:pt x="7" y="38"/>
                    </a:cubicBezTo>
                    <a:cubicBezTo>
                      <a:pt x="8" y="29"/>
                      <a:pt x="23" y="24"/>
                      <a:pt x="15" y="14"/>
                    </a:cubicBezTo>
                    <a:cubicBezTo>
                      <a:pt x="4" y="0"/>
                      <a:pt x="0" y="38"/>
                      <a:pt x="0" y="43"/>
                    </a:cubicBezTo>
                    <a:cubicBezTo>
                      <a:pt x="0" y="56"/>
                      <a:pt x="3" y="70"/>
                      <a:pt x="9" y="81"/>
                    </a:cubicBezTo>
                    <a:cubicBezTo>
                      <a:pt x="11" y="84"/>
                      <a:pt x="12" y="87"/>
                      <a:pt x="14" y="89"/>
                    </a:cubicBezTo>
                    <a:cubicBezTo>
                      <a:pt x="15" y="88"/>
                      <a:pt x="17" y="88"/>
                      <a:pt x="17" y="87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9" name="Freeform 796">
                <a:extLst>
                  <a:ext uri="{FF2B5EF4-FFF2-40B4-BE49-F238E27FC236}">
                    <a16:creationId xmlns:a16="http://schemas.microsoft.com/office/drawing/2014/main" id="{6F63A660-A6DD-4A9A-A368-8AF4DBD2A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2682"/>
                <a:ext cx="44" cy="35"/>
              </a:xfrm>
              <a:custGeom>
                <a:avLst/>
                <a:gdLst>
                  <a:gd name="T0" fmla="*/ 6 w 45"/>
                  <a:gd name="T1" fmla="*/ 0 h 36"/>
                  <a:gd name="T2" fmla="*/ 0 w 45"/>
                  <a:gd name="T3" fmla="*/ 7 h 36"/>
                  <a:gd name="T4" fmla="*/ 10 w 45"/>
                  <a:gd name="T5" fmla="*/ 18 h 36"/>
                  <a:gd name="T6" fmla="*/ 22 w 45"/>
                  <a:gd name="T7" fmla="*/ 24 h 36"/>
                  <a:gd name="T8" fmla="*/ 32 w 45"/>
                  <a:gd name="T9" fmla="*/ 31 h 36"/>
                  <a:gd name="T10" fmla="*/ 22 w 45"/>
                  <a:gd name="T11" fmla="*/ 11 h 36"/>
                  <a:gd name="T12" fmla="*/ 6 w 45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36">
                    <a:moveTo>
                      <a:pt x="6" y="0"/>
                    </a:moveTo>
                    <a:cubicBezTo>
                      <a:pt x="4" y="0"/>
                      <a:pt x="0" y="4"/>
                      <a:pt x="0" y="7"/>
                    </a:cubicBezTo>
                    <a:cubicBezTo>
                      <a:pt x="0" y="11"/>
                      <a:pt x="6" y="15"/>
                      <a:pt x="10" y="18"/>
                    </a:cubicBezTo>
                    <a:cubicBezTo>
                      <a:pt x="14" y="21"/>
                      <a:pt x="19" y="24"/>
                      <a:pt x="23" y="27"/>
                    </a:cubicBezTo>
                    <a:cubicBezTo>
                      <a:pt x="26" y="29"/>
                      <a:pt x="31" y="36"/>
                      <a:pt x="35" y="34"/>
                    </a:cubicBezTo>
                    <a:cubicBezTo>
                      <a:pt x="45" y="30"/>
                      <a:pt x="26" y="13"/>
                      <a:pt x="23" y="11"/>
                    </a:cubicBezTo>
                    <a:cubicBezTo>
                      <a:pt x="18" y="6"/>
                      <a:pt x="10" y="4"/>
                      <a:pt x="6" y="0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0" name="Freeform 797">
                <a:extLst>
                  <a:ext uri="{FF2B5EF4-FFF2-40B4-BE49-F238E27FC236}">
                    <a16:creationId xmlns:a16="http://schemas.microsoft.com/office/drawing/2014/main" id="{AE8D361A-CE0A-406F-9BEF-464ED393F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728"/>
                <a:ext cx="24" cy="19"/>
              </a:xfrm>
              <a:custGeom>
                <a:avLst/>
                <a:gdLst>
                  <a:gd name="T0" fmla="*/ 0 w 24"/>
                  <a:gd name="T1" fmla="*/ 1 h 19"/>
                  <a:gd name="T2" fmla="*/ 8 w 24"/>
                  <a:gd name="T3" fmla="*/ 14 h 19"/>
                  <a:gd name="T4" fmla="*/ 21 w 24"/>
                  <a:gd name="T5" fmla="*/ 15 h 19"/>
                  <a:gd name="T6" fmla="*/ 24 w 24"/>
                  <a:gd name="T7" fmla="*/ 13 h 19"/>
                  <a:gd name="T8" fmla="*/ 1 w 24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0" y="1"/>
                    </a:moveTo>
                    <a:cubicBezTo>
                      <a:pt x="0" y="7"/>
                      <a:pt x="1" y="12"/>
                      <a:pt x="8" y="14"/>
                    </a:cubicBezTo>
                    <a:cubicBezTo>
                      <a:pt x="11" y="16"/>
                      <a:pt x="19" y="19"/>
                      <a:pt x="21" y="15"/>
                    </a:cubicBezTo>
                    <a:cubicBezTo>
                      <a:pt x="23" y="15"/>
                      <a:pt x="23" y="14"/>
                      <a:pt x="24" y="13"/>
                    </a:cubicBezTo>
                    <a:cubicBezTo>
                      <a:pt x="17" y="7"/>
                      <a:pt x="8" y="4"/>
                      <a:pt x="1" y="0"/>
                    </a:cubicBezTo>
                  </a:path>
                </a:pathLst>
              </a:custGeom>
              <a:solidFill>
                <a:srgbClr val="EE8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1" name="Freeform 798">
                <a:extLst>
                  <a:ext uri="{FF2B5EF4-FFF2-40B4-BE49-F238E27FC236}">
                    <a16:creationId xmlns:a16="http://schemas.microsoft.com/office/drawing/2014/main" id="{D02B1B25-99DD-4C35-B8AE-D8E3EC902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2702"/>
                <a:ext cx="10" cy="9"/>
              </a:xfrm>
              <a:custGeom>
                <a:avLst/>
                <a:gdLst>
                  <a:gd name="T0" fmla="*/ 1 w 11"/>
                  <a:gd name="T1" fmla="*/ 0 h 10"/>
                  <a:gd name="T2" fmla="*/ 6 w 11"/>
                  <a:gd name="T3" fmla="*/ 7 h 10"/>
                  <a:gd name="T4" fmla="*/ 0 w 1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1" y="0"/>
                    </a:moveTo>
                    <a:cubicBezTo>
                      <a:pt x="5" y="3"/>
                      <a:pt x="8" y="5"/>
                      <a:pt x="9" y="10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solidFill>
                <a:srgbClr val="F1A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2" name="Freeform 799">
                <a:extLst>
                  <a:ext uri="{FF2B5EF4-FFF2-40B4-BE49-F238E27FC236}">
                    <a16:creationId xmlns:a16="http://schemas.microsoft.com/office/drawing/2014/main" id="{0197758D-FDA7-4EB4-A736-B25C1984F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718"/>
                <a:ext cx="20" cy="36"/>
              </a:xfrm>
              <a:custGeom>
                <a:avLst/>
                <a:gdLst>
                  <a:gd name="T0" fmla="*/ 20 w 20"/>
                  <a:gd name="T1" fmla="*/ 0 h 36"/>
                  <a:gd name="T2" fmla="*/ 0 w 20"/>
                  <a:gd name="T3" fmla="*/ 36 h 36"/>
                  <a:gd name="T4" fmla="*/ 18 w 20"/>
                  <a:gd name="T5" fmla="*/ 1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6">
                    <a:moveTo>
                      <a:pt x="20" y="0"/>
                    </a:moveTo>
                    <a:cubicBezTo>
                      <a:pt x="12" y="11"/>
                      <a:pt x="1" y="20"/>
                      <a:pt x="0" y="36"/>
                    </a:cubicBezTo>
                    <a:cubicBezTo>
                      <a:pt x="5" y="25"/>
                      <a:pt x="8" y="7"/>
                      <a:pt x="18" y="1"/>
                    </a:cubicBezTo>
                  </a:path>
                </a:pathLst>
              </a:custGeom>
              <a:solidFill>
                <a:srgbClr val="F1A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3" name="Freeform 800">
                <a:extLst>
                  <a:ext uri="{FF2B5EF4-FFF2-40B4-BE49-F238E27FC236}">
                    <a16:creationId xmlns:a16="http://schemas.microsoft.com/office/drawing/2014/main" id="{9A8B61BE-8F13-4ED7-81FA-202E7F1E7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2756"/>
                <a:ext cx="35" cy="17"/>
              </a:xfrm>
              <a:custGeom>
                <a:avLst/>
                <a:gdLst>
                  <a:gd name="T0" fmla="*/ 0 w 36"/>
                  <a:gd name="T1" fmla="*/ 17 h 17"/>
                  <a:gd name="T2" fmla="*/ 33 w 36"/>
                  <a:gd name="T3" fmla="*/ 0 h 17"/>
                  <a:gd name="T4" fmla="*/ 18 w 36"/>
                  <a:gd name="T5" fmla="*/ 11 h 17"/>
                  <a:gd name="T6" fmla="*/ 3 w 36"/>
                  <a:gd name="T7" fmla="*/ 1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17">
                    <a:moveTo>
                      <a:pt x="0" y="17"/>
                    </a:moveTo>
                    <a:cubicBezTo>
                      <a:pt x="11" y="14"/>
                      <a:pt x="27" y="7"/>
                      <a:pt x="36" y="0"/>
                    </a:cubicBezTo>
                    <a:cubicBezTo>
                      <a:pt x="31" y="4"/>
                      <a:pt x="25" y="8"/>
                      <a:pt x="19" y="11"/>
                    </a:cubicBezTo>
                    <a:cubicBezTo>
                      <a:pt x="14" y="14"/>
                      <a:pt x="8" y="13"/>
                      <a:pt x="3" y="15"/>
                    </a:cubicBezTo>
                  </a:path>
                </a:pathLst>
              </a:custGeom>
              <a:solidFill>
                <a:srgbClr val="F1A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4" name="Freeform 801">
                <a:extLst>
                  <a:ext uri="{FF2B5EF4-FFF2-40B4-BE49-F238E27FC236}">
                    <a16:creationId xmlns:a16="http://schemas.microsoft.com/office/drawing/2014/main" id="{E453F571-F5F6-469B-9751-0D9AE3F31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725"/>
                <a:ext cx="16" cy="52"/>
              </a:xfrm>
              <a:custGeom>
                <a:avLst/>
                <a:gdLst>
                  <a:gd name="T0" fmla="*/ 0 w 16"/>
                  <a:gd name="T1" fmla="*/ 0 h 52"/>
                  <a:gd name="T2" fmla="*/ 13 w 16"/>
                  <a:gd name="T3" fmla="*/ 29 h 52"/>
                  <a:gd name="T4" fmla="*/ 16 w 16"/>
                  <a:gd name="T5" fmla="*/ 52 h 52"/>
                  <a:gd name="T6" fmla="*/ 9 w 16"/>
                  <a:gd name="T7" fmla="*/ 27 h 52"/>
                  <a:gd name="T8" fmla="*/ 4 w 16"/>
                  <a:gd name="T9" fmla="*/ 2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52">
                    <a:moveTo>
                      <a:pt x="0" y="0"/>
                    </a:moveTo>
                    <a:cubicBezTo>
                      <a:pt x="7" y="4"/>
                      <a:pt x="11" y="22"/>
                      <a:pt x="13" y="29"/>
                    </a:cubicBezTo>
                    <a:cubicBezTo>
                      <a:pt x="15" y="36"/>
                      <a:pt x="16" y="45"/>
                      <a:pt x="16" y="52"/>
                    </a:cubicBezTo>
                    <a:cubicBezTo>
                      <a:pt x="12" y="46"/>
                      <a:pt x="12" y="34"/>
                      <a:pt x="9" y="27"/>
                    </a:cubicBezTo>
                    <a:cubicBezTo>
                      <a:pt x="7" y="19"/>
                      <a:pt x="7" y="9"/>
                      <a:pt x="4" y="2"/>
                    </a:cubicBezTo>
                  </a:path>
                </a:pathLst>
              </a:custGeom>
              <a:solidFill>
                <a:srgbClr val="F1A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5" name="Freeform 802">
                <a:extLst>
                  <a:ext uri="{FF2B5EF4-FFF2-40B4-BE49-F238E27FC236}">
                    <a16:creationId xmlns:a16="http://schemas.microsoft.com/office/drawing/2014/main" id="{B2F55F15-3FCB-4861-A78C-D21782CD1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2711"/>
                <a:ext cx="10" cy="59"/>
              </a:xfrm>
              <a:custGeom>
                <a:avLst/>
                <a:gdLst>
                  <a:gd name="T0" fmla="*/ 0 w 10"/>
                  <a:gd name="T1" fmla="*/ 0 h 59"/>
                  <a:gd name="T2" fmla="*/ 5 w 10"/>
                  <a:gd name="T3" fmla="*/ 33 h 59"/>
                  <a:gd name="T4" fmla="*/ 10 w 10"/>
                  <a:gd name="T5" fmla="*/ 59 h 59"/>
                  <a:gd name="T6" fmla="*/ 6 w 10"/>
                  <a:gd name="T7" fmla="*/ 28 h 59"/>
                  <a:gd name="T8" fmla="*/ 2 w 10"/>
                  <a:gd name="T9" fmla="*/ 4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9">
                    <a:moveTo>
                      <a:pt x="0" y="0"/>
                    </a:moveTo>
                    <a:cubicBezTo>
                      <a:pt x="1" y="11"/>
                      <a:pt x="4" y="22"/>
                      <a:pt x="5" y="33"/>
                    </a:cubicBezTo>
                    <a:cubicBezTo>
                      <a:pt x="6" y="42"/>
                      <a:pt x="5" y="52"/>
                      <a:pt x="10" y="59"/>
                    </a:cubicBezTo>
                    <a:cubicBezTo>
                      <a:pt x="7" y="49"/>
                      <a:pt x="7" y="38"/>
                      <a:pt x="6" y="28"/>
                    </a:cubicBezTo>
                    <a:cubicBezTo>
                      <a:pt x="5" y="20"/>
                      <a:pt x="3" y="12"/>
                      <a:pt x="2" y="4"/>
                    </a:cubicBezTo>
                  </a:path>
                </a:pathLst>
              </a:custGeom>
              <a:solidFill>
                <a:srgbClr val="F1C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6" name="Freeform 803">
                <a:extLst>
                  <a:ext uri="{FF2B5EF4-FFF2-40B4-BE49-F238E27FC236}">
                    <a16:creationId xmlns:a16="http://schemas.microsoft.com/office/drawing/2014/main" id="{2E0315B9-A509-43E9-8888-719B5DCE5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2717"/>
                <a:ext cx="6" cy="20"/>
              </a:xfrm>
              <a:custGeom>
                <a:avLst/>
                <a:gdLst>
                  <a:gd name="T0" fmla="*/ 0 w 6"/>
                  <a:gd name="T1" fmla="*/ 0 h 20"/>
                  <a:gd name="T2" fmla="*/ 6 w 6"/>
                  <a:gd name="T3" fmla="*/ 20 h 20"/>
                  <a:gd name="T4" fmla="*/ 1 w 6"/>
                  <a:gd name="T5" fmla="*/ 3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0">
                    <a:moveTo>
                      <a:pt x="0" y="0"/>
                    </a:moveTo>
                    <a:cubicBezTo>
                      <a:pt x="0" y="6"/>
                      <a:pt x="2" y="15"/>
                      <a:pt x="6" y="20"/>
                    </a:cubicBezTo>
                    <a:cubicBezTo>
                      <a:pt x="4" y="15"/>
                      <a:pt x="3" y="8"/>
                      <a:pt x="1" y="3"/>
                    </a:cubicBezTo>
                  </a:path>
                </a:pathLst>
              </a:custGeom>
              <a:solidFill>
                <a:srgbClr val="F1C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7" name="Freeform 804">
                <a:extLst>
                  <a:ext uri="{FF2B5EF4-FFF2-40B4-BE49-F238E27FC236}">
                    <a16:creationId xmlns:a16="http://schemas.microsoft.com/office/drawing/2014/main" id="{BFC7984E-71F2-40FE-8B95-F715BB23C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2689"/>
                <a:ext cx="8" cy="38"/>
              </a:xfrm>
              <a:custGeom>
                <a:avLst/>
                <a:gdLst>
                  <a:gd name="T0" fmla="*/ 8 w 8"/>
                  <a:gd name="T1" fmla="*/ 0 h 39"/>
                  <a:gd name="T2" fmla="*/ 4 w 8"/>
                  <a:gd name="T3" fmla="*/ 36 h 39"/>
                  <a:gd name="T4" fmla="*/ 6 w 8"/>
                  <a:gd name="T5" fmla="*/ 5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9">
                    <a:moveTo>
                      <a:pt x="8" y="0"/>
                    </a:moveTo>
                    <a:cubicBezTo>
                      <a:pt x="0" y="2"/>
                      <a:pt x="0" y="32"/>
                      <a:pt x="4" y="39"/>
                    </a:cubicBezTo>
                    <a:cubicBezTo>
                      <a:pt x="4" y="30"/>
                      <a:pt x="1" y="12"/>
                      <a:pt x="6" y="5"/>
                    </a:cubicBezTo>
                  </a:path>
                </a:pathLst>
              </a:custGeom>
              <a:solidFill>
                <a:srgbClr val="F1C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8" name="Freeform 805">
                <a:extLst>
                  <a:ext uri="{FF2B5EF4-FFF2-40B4-BE49-F238E27FC236}">
                    <a16:creationId xmlns:a16="http://schemas.microsoft.com/office/drawing/2014/main" id="{54F2C2DB-80EB-4D35-A6A1-245A77927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705"/>
                <a:ext cx="586" cy="102"/>
              </a:xfrm>
              <a:custGeom>
                <a:avLst/>
                <a:gdLst>
                  <a:gd name="T0" fmla="*/ 0 w 594"/>
                  <a:gd name="T1" fmla="*/ 0 h 104"/>
                  <a:gd name="T2" fmla="*/ 6 w 594"/>
                  <a:gd name="T3" fmla="*/ 3 h 104"/>
                  <a:gd name="T4" fmla="*/ 33 w 594"/>
                  <a:gd name="T5" fmla="*/ 22 h 104"/>
                  <a:gd name="T6" fmla="*/ 57 w 594"/>
                  <a:gd name="T7" fmla="*/ 33 h 104"/>
                  <a:gd name="T8" fmla="*/ 92 w 594"/>
                  <a:gd name="T9" fmla="*/ 64 h 104"/>
                  <a:gd name="T10" fmla="*/ 138 w 594"/>
                  <a:gd name="T11" fmla="*/ 77 h 104"/>
                  <a:gd name="T12" fmla="*/ 151 w 594"/>
                  <a:gd name="T13" fmla="*/ 80 h 104"/>
                  <a:gd name="T14" fmla="*/ 176 w 594"/>
                  <a:gd name="T15" fmla="*/ 76 h 104"/>
                  <a:gd name="T16" fmla="*/ 204 w 594"/>
                  <a:gd name="T17" fmla="*/ 89 h 104"/>
                  <a:gd name="T18" fmla="*/ 251 w 594"/>
                  <a:gd name="T19" fmla="*/ 92 h 104"/>
                  <a:gd name="T20" fmla="*/ 275 w 594"/>
                  <a:gd name="T21" fmla="*/ 85 h 104"/>
                  <a:gd name="T22" fmla="*/ 310 w 594"/>
                  <a:gd name="T23" fmla="*/ 87 h 104"/>
                  <a:gd name="T24" fmla="*/ 366 w 594"/>
                  <a:gd name="T25" fmla="*/ 84 h 104"/>
                  <a:gd name="T26" fmla="*/ 453 w 594"/>
                  <a:gd name="T27" fmla="*/ 70 h 104"/>
                  <a:gd name="T28" fmla="*/ 477 w 594"/>
                  <a:gd name="T29" fmla="*/ 59 h 104"/>
                  <a:gd name="T30" fmla="*/ 506 w 594"/>
                  <a:gd name="T31" fmla="*/ 49 h 104"/>
                  <a:gd name="T32" fmla="*/ 519 w 594"/>
                  <a:gd name="T33" fmla="*/ 41 h 104"/>
                  <a:gd name="T34" fmla="*/ 535 w 594"/>
                  <a:gd name="T35" fmla="*/ 39 h 104"/>
                  <a:gd name="T36" fmla="*/ 549 w 594"/>
                  <a:gd name="T37" fmla="*/ 19 h 104"/>
                  <a:gd name="T38" fmla="*/ 569 w 594"/>
                  <a:gd name="T39" fmla="*/ 7 h 104"/>
                  <a:gd name="T40" fmla="*/ 570 w 594"/>
                  <a:gd name="T41" fmla="*/ 7 h 10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94" h="104">
                    <a:moveTo>
                      <a:pt x="0" y="0"/>
                    </a:moveTo>
                    <a:cubicBezTo>
                      <a:pt x="2" y="1"/>
                      <a:pt x="4" y="2"/>
                      <a:pt x="6" y="3"/>
                    </a:cubicBezTo>
                    <a:cubicBezTo>
                      <a:pt x="9" y="14"/>
                      <a:pt x="23" y="19"/>
                      <a:pt x="33" y="22"/>
                    </a:cubicBezTo>
                    <a:cubicBezTo>
                      <a:pt x="42" y="26"/>
                      <a:pt x="51" y="29"/>
                      <a:pt x="60" y="36"/>
                    </a:cubicBezTo>
                    <a:cubicBezTo>
                      <a:pt x="72" y="46"/>
                      <a:pt x="80" y="62"/>
                      <a:pt x="95" y="67"/>
                    </a:cubicBezTo>
                    <a:cubicBezTo>
                      <a:pt x="113" y="74"/>
                      <a:pt x="128" y="72"/>
                      <a:pt x="144" y="82"/>
                    </a:cubicBezTo>
                    <a:cubicBezTo>
                      <a:pt x="150" y="86"/>
                      <a:pt x="149" y="87"/>
                      <a:pt x="157" y="86"/>
                    </a:cubicBezTo>
                    <a:cubicBezTo>
                      <a:pt x="165" y="85"/>
                      <a:pt x="172" y="80"/>
                      <a:pt x="182" y="80"/>
                    </a:cubicBezTo>
                    <a:cubicBezTo>
                      <a:pt x="195" y="81"/>
                      <a:pt x="202" y="88"/>
                      <a:pt x="213" y="95"/>
                    </a:cubicBezTo>
                    <a:cubicBezTo>
                      <a:pt x="227" y="103"/>
                      <a:pt x="245" y="104"/>
                      <a:pt x="261" y="98"/>
                    </a:cubicBezTo>
                    <a:cubicBezTo>
                      <a:pt x="271" y="94"/>
                      <a:pt x="276" y="90"/>
                      <a:pt x="287" y="91"/>
                    </a:cubicBezTo>
                    <a:cubicBezTo>
                      <a:pt x="299" y="93"/>
                      <a:pt x="310" y="95"/>
                      <a:pt x="322" y="93"/>
                    </a:cubicBezTo>
                    <a:cubicBezTo>
                      <a:pt x="342" y="90"/>
                      <a:pt x="361" y="92"/>
                      <a:pt x="381" y="90"/>
                    </a:cubicBezTo>
                    <a:cubicBezTo>
                      <a:pt x="413" y="86"/>
                      <a:pt x="444" y="93"/>
                      <a:pt x="471" y="73"/>
                    </a:cubicBezTo>
                    <a:cubicBezTo>
                      <a:pt x="480" y="66"/>
                      <a:pt x="487" y="62"/>
                      <a:pt x="498" y="62"/>
                    </a:cubicBezTo>
                    <a:cubicBezTo>
                      <a:pt x="513" y="62"/>
                      <a:pt x="515" y="62"/>
                      <a:pt x="527" y="52"/>
                    </a:cubicBezTo>
                    <a:cubicBezTo>
                      <a:pt x="532" y="48"/>
                      <a:pt x="534" y="45"/>
                      <a:pt x="540" y="44"/>
                    </a:cubicBezTo>
                    <a:cubicBezTo>
                      <a:pt x="545" y="42"/>
                      <a:pt x="552" y="45"/>
                      <a:pt x="556" y="42"/>
                    </a:cubicBezTo>
                    <a:cubicBezTo>
                      <a:pt x="564" y="38"/>
                      <a:pt x="566" y="25"/>
                      <a:pt x="573" y="19"/>
                    </a:cubicBezTo>
                    <a:cubicBezTo>
                      <a:pt x="579" y="15"/>
                      <a:pt x="587" y="12"/>
                      <a:pt x="593" y="7"/>
                    </a:cubicBezTo>
                    <a:cubicBezTo>
                      <a:pt x="593" y="7"/>
                      <a:pt x="594" y="7"/>
                      <a:pt x="594" y="7"/>
                    </a:cubicBezTo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9" name="Freeform 806">
                <a:extLst>
                  <a:ext uri="{FF2B5EF4-FFF2-40B4-BE49-F238E27FC236}">
                    <a16:creationId xmlns:a16="http://schemas.microsoft.com/office/drawing/2014/main" id="{0D3EDB41-34DA-4065-83BE-F33D192CB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483"/>
                <a:ext cx="637" cy="233"/>
              </a:xfrm>
              <a:custGeom>
                <a:avLst/>
                <a:gdLst>
                  <a:gd name="T0" fmla="*/ 0 w 647"/>
                  <a:gd name="T1" fmla="*/ 225 h 237"/>
                  <a:gd name="T2" fmla="*/ 309 w 647"/>
                  <a:gd name="T3" fmla="*/ 0 h 237"/>
                  <a:gd name="T4" fmla="*/ 617 w 647"/>
                  <a:gd name="T5" fmla="*/ 200 h 2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7" h="237">
                    <a:moveTo>
                      <a:pt x="0" y="237"/>
                    </a:moveTo>
                    <a:cubicBezTo>
                      <a:pt x="0" y="237"/>
                      <a:pt x="37" y="0"/>
                      <a:pt x="324" y="0"/>
                    </a:cubicBezTo>
                    <a:cubicBezTo>
                      <a:pt x="557" y="0"/>
                      <a:pt x="628" y="152"/>
                      <a:pt x="647" y="210"/>
                    </a:cubicBezTo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0" name="Oval 807">
                <a:extLst>
                  <a:ext uri="{FF2B5EF4-FFF2-40B4-BE49-F238E27FC236}">
                    <a16:creationId xmlns:a16="http://schemas.microsoft.com/office/drawing/2014/main" id="{05CA3295-7D67-4B65-8365-CB7C9EC54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6" y="2873"/>
                <a:ext cx="11" cy="5"/>
              </a:xfrm>
              <a:prstGeom prst="ellipse">
                <a:avLst/>
              </a:prstGeom>
              <a:solidFill>
                <a:srgbClr val="8B1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0951" name="Oval 808">
                <a:extLst>
                  <a:ext uri="{FF2B5EF4-FFF2-40B4-BE49-F238E27FC236}">
                    <a16:creationId xmlns:a16="http://schemas.microsoft.com/office/drawing/2014/main" id="{7EC3498F-B126-4E24-A561-346953AFD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2873"/>
                <a:ext cx="8" cy="5"/>
              </a:xfrm>
              <a:prstGeom prst="ellipse">
                <a:avLst/>
              </a:prstGeom>
              <a:solidFill>
                <a:srgbClr val="8B1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0952" name="Freeform 809">
                <a:extLst>
                  <a:ext uri="{FF2B5EF4-FFF2-40B4-BE49-F238E27FC236}">
                    <a16:creationId xmlns:a16="http://schemas.microsoft.com/office/drawing/2014/main" id="{40AF1608-5BA2-42A1-9FFB-0888DE943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2870"/>
                <a:ext cx="14" cy="11"/>
              </a:xfrm>
              <a:custGeom>
                <a:avLst/>
                <a:gdLst>
                  <a:gd name="T0" fmla="*/ 7 w 14"/>
                  <a:gd name="T1" fmla="*/ 0 h 11"/>
                  <a:gd name="T2" fmla="*/ 14 w 14"/>
                  <a:gd name="T3" fmla="*/ 11 h 11"/>
                  <a:gd name="T4" fmla="*/ 7 w 14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7" y="0"/>
                    </a:moveTo>
                    <a:cubicBezTo>
                      <a:pt x="7" y="0"/>
                      <a:pt x="3" y="6"/>
                      <a:pt x="14" y="11"/>
                    </a:cubicBezTo>
                    <a:cubicBezTo>
                      <a:pt x="14" y="11"/>
                      <a:pt x="0" y="7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3" name="Freeform 810">
                <a:extLst>
                  <a:ext uri="{FF2B5EF4-FFF2-40B4-BE49-F238E27FC236}">
                    <a16:creationId xmlns:a16="http://schemas.microsoft.com/office/drawing/2014/main" id="{615622A7-B0BF-4DA2-AC9F-3C32658CA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2871"/>
                <a:ext cx="15" cy="9"/>
              </a:xfrm>
              <a:custGeom>
                <a:avLst/>
                <a:gdLst>
                  <a:gd name="T0" fmla="*/ 12 w 15"/>
                  <a:gd name="T1" fmla="*/ 0 h 9"/>
                  <a:gd name="T2" fmla="*/ 15 w 15"/>
                  <a:gd name="T3" fmla="*/ 9 h 9"/>
                  <a:gd name="T4" fmla="*/ 12 w 15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12" y="0"/>
                    </a:moveTo>
                    <a:cubicBezTo>
                      <a:pt x="12" y="0"/>
                      <a:pt x="3" y="8"/>
                      <a:pt x="15" y="9"/>
                    </a:cubicBezTo>
                    <a:cubicBezTo>
                      <a:pt x="15" y="9"/>
                      <a:pt x="0" y="9"/>
                      <a:pt x="1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4" name="Freeform 811">
                <a:extLst>
                  <a:ext uri="{FF2B5EF4-FFF2-40B4-BE49-F238E27FC236}">
                    <a16:creationId xmlns:a16="http://schemas.microsoft.com/office/drawing/2014/main" id="{8AAB7D77-D3F5-4065-930C-66B7A66F3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612"/>
                <a:ext cx="90" cy="54"/>
              </a:xfrm>
              <a:custGeom>
                <a:avLst/>
                <a:gdLst>
                  <a:gd name="T0" fmla="*/ 25 w 92"/>
                  <a:gd name="T1" fmla="*/ 1 h 55"/>
                  <a:gd name="T2" fmla="*/ 17 w 92"/>
                  <a:gd name="T3" fmla="*/ 27 h 55"/>
                  <a:gd name="T4" fmla="*/ 0 w 92"/>
                  <a:gd name="T5" fmla="*/ 42 h 55"/>
                  <a:gd name="T6" fmla="*/ 38 w 92"/>
                  <a:gd name="T7" fmla="*/ 50 h 55"/>
                  <a:gd name="T8" fmla="*/ 55 w 92"/>
                  <a:gd name="T9" fmla="*/ 43 h 55"/>
                  <a:gd name="T10" fmla="*/ 67 w 92"/>
                  <a:gd name="T11" fmla="*/ 37 h 55"/>
                  <a:gd name="T12" fmla="*/ 77 w 92"/>
                  <a:gd name="T13" fmla="*/ 50 h 55"/>
                  <a:gd name="T14" fmla="*/ 85 w 92"/>
                  <a:gd name="T15" fmla="*/ 36 h 55"/>
                  <a:gd name="T16" fmla="*/ 80 w 92"/>
                  <a:gd name="T17" fmla="*/ 19 h 55"/>
                  <a:gd name="T18" fmla="*/ 76 w 92"/>
                  <a:gd name="T19" fmla="*/ 4 h 55"/>
                  <a:gd name="T20" fmla="*/ 52 w 92"/>
                  <a:gd name="T21" fmla="*/ 1 h 55"/>
                  <a:gd name="T22" fmla="*/ 24 w 92"/>
                  <a:gd name="T23" fmla="*/ 1 h 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2" h="55">
                    <a:moveTo>
                      <a:pt x="28" y="1"/>
                    </a:moveTo>
                    <a:cubicBezTo>
                      <a:pt x="23" y="4"/>
                      <a:pt x="21" y="22"/>
                      <a:pt x="17" y="27"/>
                    </a:cubicBezTo>
                    <a:cubicBezTo>
                      <a:pt x="12" y="34"/>
                      <a:pt x="4" y="37"/>
                      <a:pt x="0" y="45"/>
                    </a:cubicBezTo>
                    <a:cubicBezTo>
                      <a:pt x="7" y="55"/>
                      <a:pt x="30" y="55"/>
                      <a:pt x="41" y="53"/>
                    </a:cubicBezTo>
                    <a:cubicBezTo>
                      <a:pt x="47" y="52"/>
                      <a:pt x="52" y="50"/>
                      <a:pt x="58" y="46"/>
                    </a:cubicBezTo>
                    <a:cubicBezTo>
                      <a:pt x="62" y="44"/>
                      <a:pt x="67" y="37"/>
                      <a:pt x="72" y="40"/>
                    </a:cubicBezTo>
                    <a:cubicBezTo>
                      <a:pt x="78" y="42"/>
                      <a:pt x="75" y="52"/>
                      <a:pt x="83" y="53"/>
                    </a:cubicBezTo>
                    <a:cubicBezTo>
                      <a:pt x="90" y="54"/>
                      <a:pt x="92" y="44"/>
                      <a:pt x="91" y="39"/>
                    </a:cubicBezTo>
                    <a:cubicBezTo>
                      <a:pt x="90" y="32"/>
                      <a:pt x="87" y="26"/>
                      <a:pt x="86" y="19"/>
                    </a:cubicBezTo>
                    <a:cubicBezTo>
                      <a:pt x="86" y="14"/>
                      <a:pt x="87" y="6"/>
                      <a:pt x="82" y="4"/>
                    </a:cubicBezTo>
                    <a:cubicBezTo>
                      <a:pt x="76" y="1"/>
                      <a:pt x="61" y="3"/>
                      <a:pt x="55" y="1"/>
                    </a:cubicBezTo>
                    <a:cubicBezTo>
                      <a:pt x="45" y="0"/>
                      <a:pt x="36" y="0"/>
                      <a:pt x="27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5" name="Freeform 812">
                <a:extLst>
                  <a:ext uri="{FF2B5EF4-FFF2-40B4-BE49-F238E27FC236}">
                    <a16:creationId xmlns:a16="http://schemas.microsoft.com/office/drawing/2014/main" id="{DE4BC1A6-6C89-4C94-A19E-C08CED3B6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611"/>
                <a:ext cx="33" cy="45"/>
              </a:xfrm>
              <a:custGeom>
                <a:avLst/>
                <a:gdLst>
                  <a:gd name="T0" fmla="*/ 0 w 34"/>
                  <a:gd name="T1" fmla="*/ 0 h 46"/>
                  <a:gd name="T2" fmla="*/ 8 w 34"/>
                  <a:gd name="T3" fmla="*/ 27 h 46"/>
                  <a:gd name="T4" fmla="*/ 13 w 34"/>
                  <a:gd name="T5" fmla="*/ 40 h 46"/>
                  <a:gd name="T6" fmla="*/ 22 w 34"/>
                  <a:gd name="T7" fmla="*/ 34 h 46"/>
                  <a:gd name="T8" fmla="*/ 26 w 34"/>
                  <a:gd name="T9" fmla="*/ 8 h 46"/>
                  <a:gd name="T10" fmla="*/ 2 w 34"/>
                  <a:gd name="T11" fmla="*/ 1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46">
                    <a:moveTo>
                      <a:pt x="0" y="0"/>
                    </a:moveTo>
                    <a:cubicBezTo>
                      <a:pt x="10" y="4"/>
                      <a:pt x="7" y="21"/>
                      <a:pt x="8" y="30"/>
                    </a:cubicBezTo>
                    <a:cubicBezTo>
                      <a:pt x="8" y="36"/>
                      <a:pt x="8" y="41"/>
                      <a:pt x="13" y="43"/>
                    </a:cubicBezTo>
                    <a:cubicBezTo>
                      <a:pt x="20" y="46"/>
                      <a:pt x="24" y="42"/>
                      <a:pt x="25" y="37"/>
                    </a:cubicBezTo>
                    <a:cubicBezTo>
                      <a:pt x="27" y="30"/>
                      <a:pt x="34" y="14"/>
                      <a:pt x="29" y="8"/>
                    </a:cubicBezTo>
                    <a:cubicBezTo>
                      <a:pt x="23" y="0"/>
                      <a:pt x="10" y="3"/>
                      <a:pt x="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6" name="Freeform 813">
                <a:extLst>
                  <a:ext uri="{FF2B5EF4-FFF2-40B4-BE49-F238E27FC236}">
                    <a16:creationId xmlns:a16="http://schemas.microsoft.com/office/drawing/2014/main" id="{3E75042D-0D48-415C-A0D1-529A8EBFF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2614"/>
                <a:ext cx="77" cy="56"/>
              </a:xfrm>
              <a:custGeom>
                <a:avLst/>
                <a:gdLst>
                  <a:gd name="T0" fmla="*/ 6 w 78"/>
                  <a:gd name="T1" fmla="*/ 7 h 57"/>
                  <a:gd name="T2" fmla="*/ 7 w 78"/>
                  <a:gd name="T3" fmla="*/ 39 h 57"/>
                  <a:gd name="T4" fmla="*/ 30 w 78"/>
                  <a:gd name="T5" fmla="*/ 26 h 57"/>
                  <a:gd name="T6" fmla="*/ 42 w 78"/>
                  <a:gd name="T7" fmla="*/ 39 h 57"/>
                  <a:gd name="T8" fmla="*/ 60 w 78"/>
                  <a:gd name="T9" fmla="*/ 47 h 57"/>
                  <a:gd name="T10" fmla="*/ 72 w 78"/>
                  <a:gd name="T11" fmla="*/ 13 h 57"/>
                  <a:gd name="T12" fmla="*/ 39 w 78"/>
                  <a:gd name="T13" fmla="*/ 2 h 57"/>
                  <a:gd name="T14" fmla="*/ 7 w 78"/>
                  <a:gd name="T15" fmla="*/ 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" h="57">
                    <a:moveTo>
                      <a:pt x="6" y="7"/>
                    </a:moveTo>
                    <a:cubicBezTo>
                      <a:pt x="14" y="18"/>
                      <a:pt x="0" y="33"/>
                      <a:pt x="7" y="42"/>
                    </a:cubicBezTo>
                    <a:cubicBezTo>
                      <a:pt x="20" y="57"/>
                      <a:pt x="19" y="25"/>
                      <a:pt x="30" y="26"/>
                    </a:cubicBezTo>
                    <a:cubicBezTo>
                      <a:pt x="35" y="27"/>
                      <a:pt x="41" y="39"/>
                      <a:pt x="45" y="42"/>
                    </a:cubicBezTo>
                    <a:cubicBezTo>
                      <a:pt x="49" y="47"/>
                      <a:pt x="56" y="50"/>
                      <a:pt x="63" y="50"/>
                    </a:cubicBezTo>
                    <a:cubicBezTo>
                      <a:pt x="78" y="48"/>
                      <a:pt x="75" y="25"/>
                      <a:pt x="75" y="13"/>
                    </a:cubicBezTo>
                    <a:cubicBezTo>
                      <a:pt x="74" y="0"/>
                      <a:pt x="53" y="2"/>
                      <a:pt x="42" y="2"/>
                    </a:cubicBezTo>
                    <a:cubicBezTo>
                      <a:pt x="32" y="2"/>
                      <a:pt x="15" y="3"/>
                      <a:pt x="7" y="8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7" name="Freeform 814">
                <a:extLst>
                  <a:ext uri="{FF2B5EF4-FFF2-40B4-BE49-F238E27FC236}">
                    <a16:creationId xmlns:a16="http://schemas.microsoft.com/office/drawing/2014/main" id="{C9858BCF-BCF2-411D-8722-3AAEBA960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611"/>
                <a:ext cx="75" cy="52"/>
              </a:xfrm>
              <a:custGeom>
                <a:avLst/>
                <a:gdLst>
                  <a:gd name="T0" fmla="*/ 73 w 76"/>
                  <a:gd name="T1" fmla="*/ 0 h 53"/>
                  <a:gd name="T2" fmla="*/ 29 w 76"/>
                  <a:gd name="T3" fmla="*/ 17 h 53"/>
                  <a:gd name="T4" fmla="*/ 11 w 76"/>
                  <a:gd name="T5" fmla="*/ 25 h 53"/>
                  <a:gd name="T6" fmla="*/ 6 w 76"/>
                  <a:gd name="T7" fmla="*/ 34 h 53"/>
                  <a:gd name="T8" fmla="*/ 0 w 76"/>
                  <a:gd name="T9" fmla="*/ 43 h 53"/>
                  <a:gd name="T10" fmla="*/ 38 w 76"/>
                  <a:gd name="T11" fmla="*/ 28 h 53"/>
                  <a:gd name="T12" fmla="*/ 71 w 76"/>
                  <a:gd name="T13" fmla="*/ 3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53">
                    <a:moveTo>
                      <a:pt x="76" y="0"/>
                    </a:moveTo>
                    <a:cubicBezTo>
                      <a:pt x="60" y="5"/>
                      <a:pt x="46" y="13"/>
                      <a:pt x="29" y="17"/>
                    </a:cubicBezTo>
                    <a:cubicBezTo>
                      <a:pt x="22" y="18"/>
                      <a:pt x="15" y="18"/>
                      <a:pt x="11" y="25"/>
                    </a:cubicBezTo>
                    <a:cubicBezTo>
                      <a:pt x="8" y="29"/>
                      <a:pt x="8" y="33"/>
                      <a:pt x="6" y="37"/>
                    </a:cubicBezTo>
                    <a:cubicBezTo>
                      <a:pt x="4" y="40"/>
                      <a:pt x="1" y="43"/>
                      <a:pt x="0" y="46"/>
                    </a:cubicBezTo>
                    <a:cubicBezTo>
                      <a:pt x="14" y="53"/>
                      <a:pt x="30" y="39"/>
                      <a:pt x="39" y="31"/>
                    </a:cubicBezTo>
                    <a:cubicBezTo>
                      <a:pt x="49" y="22"/>
                      <a:pt x="62" y="6"/>
                      <a:pt x="74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8" name="Freeform 815">
                <a:extLst>
                  <a:ext uri="{FF2B5EF4-FFF2-40B4-BE49-F238E27FC236}">
                    <a16:creationId xmlns:a16="http://schemas.microsoft.com/office/drawing/2014/main" id="{7BBB699E-D618-48C9-AE4A-C33A2F04E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652"/>
                <a:ext cx="39" cy="22"/>
              </a:xfrm>
              <a:custGeom>
                <a:avLst/>
                <a:gdLst>
                  <a:gd name="T0" fmla="*/ 0 w 39"/>
                  <a:gd name="T1" fmla="*/ 0 h 22"/>
                  <a:gd name="T2" fmla="*/ 4 w 39"/>
                  <a:gd name="T3" fmla="*/ 12 h 22"/>
                  <a:gd name="T4" fmla="*/ 15 w 39"/>
                  <a:gd name="T5" fmla="*/ 13 h 22"/>
                  <a:gd name="T6" fmla="*/ 39 w 39"/>
                  <a:gd name="T7" fmla="*/ 22 h 22"/>
                  <a:gd name="T8" fmla="*/ 23 w 39"/>
                  <a:gd name="T9" fmla="*/ 4 h 22"/>
                  <a:gd name="T10" fmla="*/ 1 w 39"/>
                  <a:gd name="T11" fmla="*/ 1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2">
                    <a:moveTo>
                      <a:pt x="0" y="0"/>
                    </a:moveTo>
                    <a:cubicBezTo>
                      <a:pt x="2" y="4"/>
                      <a:pt x="2" y="8"/>
                      <a:pt x="4" y="12"/>
                    </a:cubicBezTo>
                    <a:cubicBezTo>
                      <a:pt x="8" y="18"/>
                      <a:pt x="8" y="14"/>
                      <a:pt x="15" y="13"/>
                    </a:cubicBezTo>
                    <a:cubicBezTo>
                      <a:pt x="24" y="12"/>
                      <a:pt x="32" y="18"/>
                      <a:pt x="39" y="22"/>
                    </a:cubicBezTo>
                    <a:cubicBezTo>
                      <a:pt x="38" y="17"/>
                      <a:pt x="27" y="7"/>
                      <a:pt x="23" y="4"/>
                    </a:cubicBezTo>
                    <a:cubicBezTo>
                      <a:pt x="18" y="2"/>
                      <a:pt x="5" y="0"/>
                      <a:pt x="1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9" name="Freeform 816">
                <a:extLst>
                  <a:ext uri="{FF2B5EF4-FFF2-40B4-BE49-F238E27FC236}">
                    <a16:creationId xmlns:a16="http://schemas.microsoft.com/office/drawing/2014/main" id="{AE141657-45ED-4333-8C93-41DDBC2D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2625"/>
                <a:ext cx="47" cy="42"/>
              </a:xfrm>
              <a:custGeom>
                <a:avLst/>
                <a:gdLst>
                  <a:gd name="T0" fmla="*/ 1 w 48"/>
                  <a:gd name="T1" fmla="*/ 0 h 43"/>
                  <a:gd name="T2" fmla="*/ 10 w 48"/>
                  <a:gd name="T3" fmla="*/ 26 h 43"/>
                  <a:gd name="T4" fmla="*/ 26 w 48"/>
                  <a:gd name="T5" fmla="*/ 36 h 43"/>
                  <a:gd name="T6" fmla="*/ 39 w 48"/>
                  <a:gd name="T7" fmla="*/ 35 h 43"/>
                  <a:gd name="T8" fmla="*/ 24 w 48"/>
                  <a:gd name="T9" fmla="*/ 18 h 43"/>
                  <a:gd name="T10" fmla="*/ 0 w 48"/>
                  <a:gd name="T11" fmla="*/ 1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3">
                    <a:moveTo>
                      <a:pt x="1" y="0"/>
                    </a:moveTo>
                    <a:cubicBezTo>
                      <a:pt x="0" y="9"/>
                      <a:pt x="5" y="22"/>
                      <a:pt x="10" y="29"/>
                    </a:cubicBezTo>
                    <a:cubicBezTo>
                      <a:pt x="15" y="35"/>
                      <a:pt x="22" y="37"/>
                      <a:pt x="29" y="39"/>
                    </a:cubicBezTo>
                    <a:cubicBezTo>
                      <a:pt x="35" y="41"/>
                      <a:pt x="39" y="43"/>
                      <a:pt x="42" y="38"/>
                    </a:cubicBezTo>
                    <a:cubicBezTo>
                      <a:pt x="48" y="23"/>
                      <a:pt x="36" y="23"/>
                      <a:pt x="26" y="18"/>
                    </a:cubicBezTo>
                    <a:cubicBezTo>
                      <a:pt x="16" y="13"/>
                      <a:pt x="8" y="7"/>
                      <a:pt x="0" y="1"/>
                    </a:cubicBezTo>
                  </a:path>
                </a:pathLst>
              </a:custGeom>
              <a:solidFill>
                <a:srgbClr val="E52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0" name="Freeform 817">
                <a:extLst>
                  <a:ext uri="{FF2B5EF4-FFF2-40B4-BE49-F238E27FC236}">
                    <a16:creationId xmlns:a16="http://schemas.microsoft.com/office/drawing/2014/main" id="{85A377BF-1457-4DC4-97EC-646AFED59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619"/>
                <a:ext cx="23" cy="39"/>
              </a:xfrm>
              <a:custGeom>
                <a:avLst/>
                <a:gdLst>
                  <a:gd name="T0" fmla="*/ 22 w 23"/>
                  <a:gd name="T1" fmla="*/ 2 h 40"/>
                  <a:gd name="T2" fmla="*/ 22 w 23"/>
                  <a:gd name="T3" fmla="*/ 23 h 40"/>
                  <a:gd name="T4" fmla="*/ 5 w 23"/>
                  <a:gd name="T5" fmla="*/ 30 h 40"/>
                  <a:gd name="T6" fmla="*/ 6 w 23"/>
                  <a:gd name="T7" fmla="*/ 10 h 40"/>
                  <a:gd name="T8" fmla="*/ 21 w 23"/>
                  <a:gd name="T9" fmla="*/ 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40">
                    <a:moveTo>
                      <a:pt x="22" y="2"/>
                    </a:moveTo>
                    <a:cubicBezTo>
                      <a:pt x="22" y="10"/>
                      <a:pt x="23" y="18"/>
                      <a:pt x="22" y="26"/>
                    </a:cubicBezTo>
                    <a:cubicBezTo>
                      <a:pt x="20" y="33"/>
                      <a:pt x="11" y="40"/>
                      <a:pt x="5" y="33"/>
                    </a:cubicBezTo>
                    <a:cubicBezTo>
                      <a:pt x="0" y="29"/>
                      <a:pt x="4" y="15"/>
                      <a:pt x="6" y="10"/>
                    </a:cubicBezTo>
                    <a:cubicBezTo>
                      <a:pt x="9" y="2"/>
                      <a:pt x="12" y="0"/>
                      <a:pt x="21" y="3"/>
                    </a:cubicBezTo>
                  </a:path>
                </a:pathLst>
              </a:custGeom>
              <a:solidFill>
                <a:srgbClr val="E52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1" name="Freeform 818">
                <a:extLst>
                  <a:ext uri="{FF2B5EF4-FFF2-40B4-BE49-F238E27FC236}">
                    <a16:creationId xmlns:a16="http://schemas.microsoft.com/office/drawing/2014/main" id="{1154083B-939F-4AB2-8CCB-4FF784D15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613"/>
                <a:ext cx="29" cy="44"/>
              </a:xfrm>
              <a:custGeom>
                <a:avLst/>
                <a:gdLst>
                  <a:gd name="T0" fmla="*/ 1 w 29"/>
                  <a:gd name="T1" fmla="*/ 2 h 45"/>
                  <a:gd name="T2" fmla="*/ 18 w 29"/>
                  <a:gd name="T3" fmla="*/ 2 h 45"/>
                  <a:gd name="T4" fmla="*/ 26 w 29"/>
                  <a:gd name="T5" fmla="*/ 17 h 45"/>
                  <a:gd name="T6" fmla="*/ 13 w 29"/>
                  <a:gd name="T7" fmla="*/ 39 h 45"/>
                  <a:gd name="T8" fmla="*/ 0 w 29"/>
                  <a:gd name="T9" fmla="*/ 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45">
                    <a:moveTo>
                      <a:pt x="1" y="2"/>
                    </a:moveTo>
                    <a:cubicBezTo>
                      <a:pt x="6" y="4"/>
                      <a:pt x="12" y="0"/>
                      <a:pt x="18" y="2"/>
                    </a:cubicBezTo>
                    <a:cubicBezTo>
                      <a:pt x="22" y="4"/>
                      <a:pt x="25" y="12"/>
                      <a:pt x="26" y="17"/>
                    </a:cubicBezTo>
                    <a:cubicBezTo>
                      <a:pt x="29" y="28"/>
                      <a:pt x="28" y="45"/>
                      <a:pt x="13" y="42"/>
                    </a:cubicBezTo>
                    <a:cubicBezTo>
                      <a:pt x="9" y="31"/>
                      <a:pt x="7" y="15"/>
                      <a:pt x="0" y="5"/>
                    </a:cubicBezTo>
                  </a:path>
                </a:pathLst>
              </a:custGeom>
              <a:solidFill>
                <a:srgbClr val="E52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2" name="Freeform 819">
                <a:extLst>
                  <a:ext uri="{FF2B5EF4-FFF2-40B4-BE49-F238E27FC236}">
                    <a16:creationId xmlns:a16="http://schemas.microsoft.com/office/drawing/2014/main" id="{F2FEDB5C-3C62-4A74-81CB-DBF5192B8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2608"/>
                <a:ext cx="43" cy="37"/>
              </a:xfrm>
              <a:custGeom>
                <a:avLst/>
                <a:gdLst>
                  <a:gd name="T0" fmla="*/ 41 w 44"/>
                  <a:gd name="T1" fmla="*/ 4 h 38"/>
                  <a:gd name="T2" fmla="*/ 11 w 44"/>
                  <a:gd name="T3" fmla="*/ 34 h 38"/>
                  <a:gd name="T4" fmla="*/ 5 w 44"/>
                  <a:gd name="T5" fmla="*/ 20 h 38"/>
                  <a:gd name="T6" fmla="*/ 20 w 44"/>
                  <a:gd name="T7" fmla="*/ 2 h 38"/>
                  <a:gd name="T8" fmla="*/ 39 w 44"/>
                  <a:gd name="T9" fmla="*/ 6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8">
                    <a:moveTo>
                      <a:pt x="44" y="4"/>
                    </a:moveTo>
                    <a:cubicBezTo>
                      <a:pt x="44" y="16"/>
                      <a:pt x="22" y="38"/>
                      <a:pt x="11" y="37"/>
                    </a:cubicBezTo>
                    <a:cubicBezTo>
                      <a:pt x="1" y="36"/>
                      <a:pt x="0" y="30"/>
                      <a:pt x="5" y="23"/>
                    </a:cubicBezTo>
                    <a:cubicBezTo>
                      <a:pt x="10" y="16"/>
                      <a:pt x="15" y="10"/>
                      <a:pt x="20" y="2"/>
                    </a:cubicBezTo>
                    <a:cubicBezTo>
                      <a:pt x="26" y="0"/>
                      <a:pt x="37" y="4"/>
                      <a:pt x="42" y="6"/>
                    </a:cubicBezTo>
                  </a:path>
                </a:pathLst>
              </a:custGeom>
              <a:solidFill>
                <a:srgbClr val="E52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3" name="Freeform 820">
                <a:extLst>
                  <a:ext uri="{FF2B5EF4-FFF2-40B4-BE49-F238E27FC236}">
                    <a16:creationId xmlns:a16="http://schemas.microsoft.com/office/drawing/2014/main" id="{D5E7F3C1-68A3-4F6A-B6C5-2512A458E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2639"/>
                <a:ext cx="32" cy="25"/>
              </a:xfrm>
              <a:custGeom>
                <a:avLst/>
                <a:gdLst>
                  <a:gd name="T0" fmla="*/ 32 w 32"/>
                  <a:gd name="T1" fmla="*/ 0 h 26"/>
                  <a:gd name="T2" fmla="*/ 25 w 32"/>
                  <a:gd name="T3" fmla="*/ 2 h 26"/>
                  <a:gd name="T4" fmla="*/ 16 w 32"/>
                  <a:gd name="T5" fmla="*/ 6 h 26"/>
                  <a:gd name="T6" fmla="*/ 11 w 32"/>
                  <a:gd name="T7" fmla="*/ 10 h 26"/>
                  <a:gd name="T8" fmla="*/ 8 w 32"/>
                  <a:gd name="T9" fmla="*/ 12 h 26"/>
                  <a:gd name="T10" fmla="*/ 3 w 32"/>
                  <a:gd name="T11" fmla="*/ 15 h 26"/>
                  <a:gd name="T12" fmla="*/ 0 w 32"/>
                  <a:gd name="T13" fmla="*/ 18 h 26"/>
                  <a:gd name="T14" fmla="*/ 4 w 32"/>
                  <a:gd name="T15" fmla="*/ 20 h 26"/>
                  <a:gd name="T16" fmla="*/ 16 w 32"/>
                  <a:gd name="T17" fmla="*/ 20 h 26"/>
                  <a:gd name="T18" fmla="*/ 20 w 32"/>
                  <a:gd name="T19" fmla="*/ 16 h 26"/>
                  <a:gd name="T20" fmla="*/ 24 w 32"/>
                  <a:gd name="T21" fmla="*/ 13 h 26"/>
                  <a:gd name="T22" fmla="*/ 29 w 32"/>
                  <a:gd name="T23" fmla="*/ 7 h 26"/>
                  <a:gd name="T24" fmla="*/ 32 w 32"/>
                  <a:gd name="T25" fmla="*/ 1 h 26"/>
                  <a:gd name="T26" fmla="*/ 32 w 32"/>
                  <a:gd name="T27" fmla="*/ 0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" h="26">
                    <a:moveTo>
                      <a:pt x="32" y="0"/>
                    </a:moveTo>
                    <a:cubicBezTo>
                      <a:pt x="30" y="0"/>
                      <a:pt x="27" y="1"/>
                      <a:pt x="25" y="2"/>
                    </a:cubicBezTo>
                    <a:cubicBezTo>
                      <a:pt x="22" y="4"/>
                      <a:pt x="18" y="5"/>
                      <a:pt x="16" y="6"/>
                    </a:cubicBezTo>
                    <a:cubicBezTo>
                      <a:pt x="14" y="7"/>
                      <a:pt x="13" y="9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6" y="14"/>
                      <a:pt x="4" y="16"/>
                      <a:pt x="3" y="18"/>
                    </a:cubicBezTo>
                    <a:cubicBezTo>
                      <a:pt x="2" y="18"/>
                      <a:pt x="0" y="20"/>
                      <a:pt x="0" y="21"/>
                    </a:cubicBezTo>
                    <a:cubicBezTo>
                      <a:pt x="0" y="22"/>
                      <a:pt x="3" y="22"/>
                      <a:pt x="4" y="23"/>
                    </a:cubicBezTo>
                    <a:cubicBezTo>
                      <a:pt x="7" y="24"/>
                      <a:pt x="13" y="26"/>
                      <a:pt x="16" y="23"/>
                    </a:cubicBezTo>
                    <a:cubicBezTo>
                      <a:pt x="18" y="22"/>
                      <a:pt x="19" y="20"/>
                      <a:pt x="20" y="19"/>
                    </a:cubicBezTo>
                    <a:cubicBezTo>
                      <a:pt x="21" y="18"/>
                      <a:pt x="22" y="16"/>
                      <a:pt x="24" y="14"/>
                    </a:cubicBezTo>
                    <a:cubicBezTo>
                      <a:pt x="25" y="12"/>
                      <a:pt x="27" y="9"/>
                      <a:pt x="29" y="7"/>
                    </a:cubicBezTo>
                    <a:cubicBezTo>
                      <a:pt x="30" y="5"/>
                      <a:pt x="32" y="3"/>
                      <a:pt x="32" y="1"/>
                    </a:cubicBezTo>
                    <a:cubicBezTo>
                      <a:pt x="32" y="1"/>
                      <a:pt x="32" y="0"/>
                      <a:pt x="32" y="0"/>
                    </a:cubicBezTo>
                  </a:path>
                </a:pathLst>
              </a:custGeom>
              <a:solidFill>
                <a:srgbClr val="E52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4" name="Freeform 821">
                <a:extLst>
                  <a:ext uri="{FF2B5EF4-FFF2-40B4-BE49-F238E27FC236}">
                    <a16:creationId xmlns:a16="http://schemas.microsoft.com/office/drawing/2014/main" id="{0693C32C-7903-4267-A12F-06D155F4F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2709"/>
                <a:ext cx="99" cy="64"/>
              </a:xfrm>
              <a:custGeom>
                <a:avLst/>
                <a:gdLst>
                  <a:gd name="T0" fmla="*/ 7 w 101"/>
                  <a:gd name="T1" fmla="*/ 0 h 64"/>
                  <a:gd name="T2" fmla="*/ 25 w 101"/>
                  <a:gd name="T3" fmla="*/ 16 h 64"/>
                  <a:gd name="T4" fmla="*/ 53 w 101"/>
                  <a:gd name="T5" fmla="*/ 28 h 64"/>
                  <a:gd name="T6" fmla="*/ 95 w 101"/>
                  <a:gd name="T7" fmla="*/ 64 h 64"/>
                  <a:gd name="T8" fmla="*/ 66 w 101"/>
                  <a:gd name="T9" fmla="*/ 57 h 64"/>
                  <a:gd name="T10" fmla="*/ 41 w 101"/>
                  <a:gd name="T11" fmla="*/ 56 h 64"/>
                  <a:gd name="T12" fmla="*/ 7 w 101"/>
                  <a:gd name="T13" fmla="*/ 1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" h="64">
                    <a:moveTo>
                      <a:pt x="7" y="0"/>
                    </a:moveTo>
                    <a:cubicBezTo>
                      <a:pt x="16" y="2"/>
                      <a:pt x="21" y="12"/>
                      <a:pt x="27" y="16"/>
                    </a:cubicBezTo>
                    <a:cubicBezTo>
                      <a:pt x="36" y="22"/>
                      <a:pt x="46" y="24"/>
                      <a:pt x="56" y="28"/>
                    </a:cubicBezTo>
                    <a:cubicBezTo>
                      <a:pt x="73" y="34"/>
                      <a:pt x="86" y="53"/>
                      <a:pt x="101" y="64"/>
                    </a:cubicBezTo>
                    <a:cubicBezTo>
                      <a:pt x="92" y="64"/>
                      <a:pt x="77" y="60"/>
                      <a:pt x="69" y="57"/>
                    </a:cubicBezTo>
                    <a:cubicBezTo>
                      <a:pt x="59" y="54"/>
                      <a:pt x="52" y="63"/>
                      <a:pt x="44" y="56"/>
                    </a:cubicBezTo>
                    <a:cubicBezTo>
                      <a:pt x="38" y="50"/>
                      <a:pt x="0" y="34"/>
                      <a:pt x="7" y="1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5" name="Freeform 822">
                <a:extLst>
                  <a:ext uri="{FF2B5EF4-FFF2-40B4-BE49-F238E27FC236}">
                    <a16:creationId xmlns:a16="http://schemas.microsoft.com/office/drawing/2014/main" id="{2BFDCF4A-3C48-40FA-8EA1-E1A53332C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2773"/>
                <a:ext cx="94" cy="55"/>
              </a:xfrm>
              <a:custGeom>
                <a:avLst/>
                <a:gdLst>
                  <a:gd name="T0" fmla="*/ 92 w 95"/>
                  <a:gd name="T1" fmla="*/ 53 h 56"/>
                  <a:gd name="T2" fmla="*/ 79 w 95"/>
                  <a:gd name="T3" fmla="*/ 28 h 56"/>
                  <a:gd name="T4" fmla="*/ 63 w 95"/>
                  <a:gd name="T5" fmla="*/ 11 h 56"/>
                  <a:gd name="T6" fmla="*/ 41 w 95"/>
                  <a:gd name="T7" fmla="*/ 7 h 56"/>
                  <a:gd name="T8" fmla="*/ 17 w 95"/>
                  <a:gd name="T9" fmla="*/ 3 h 56"/>
                  <a:gd name="T10" fmla="*/ 0 w 95"/>
                  <a:gd name="T11" fmla="*/ 0 h 56"/>
                  <a:gd name="T12" fmla="*/ 30 w 95"/>
                  <a:gd name="T13" fmla="*/ 9 h 56"/>
                  <a:gd name="T14" fmla="*/ 51 w 95"/>
                  <a:gd name="T15" fmla="*/ 19 h 56"/>
                  <a:gd name="T16" fmla="*/ 90 w 95"/>
                  <a:gd name="T17" fmla="*/ 53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5" h="56">
                    <a:moveTo>
                      <a:pt x="95" y="56"/>
                    </a:moveTo>
                    <a:cubicBezTo>
                      <a:pt x="87" y="52"/>
                      <a:pt x="84" y="37"/>
                      <a:pt x="82" y="29"/>
                    </a:cubicBezTo>
                    <a:cubicBezTo>
                      <a:pt x="79" y="22"/>
                      <a:pt x="73" y="15"/>
                      <a:pt x="66" y="11"/>
                    </a:cubicBezTo>
                    <a:cubicBezTo>
                      <a:pt x="59" y="7"/>
                      <a:pt x="50" y="8"/>
                      <a:pt x="41" y="7"/>
                    </a:cubicBezTo>
                    <a:cubicBezTo>
                      <a:pt x="33" y="6"/>
                      <a:pt x="25" y="5"/>
                      <a:pt x="17" y="3"/>
                    </a:cubicBezTo>
                    <a:cubicBezTo>
                      <a:pt x="11" y="2"/>
                      <a:pt x="6" y="1"/>
                      <a:pt x="0" y="0"/>
                    </a:cubicBezTo>
                    <a:cubicBezTo>
                      <a:pt x="10" y="4"/>
                      <a:pt x="20" y="6"/>
                      <a:pt x="30" y="9"/>
                    </a:cubicBezTo>
                    <a:cubicBezTo>
                      <a:pt x="39" y="12"/>
                      <a:pt x="46" y="16"/>
                      <a:pt x="54" y="19"/>
                    </a:cubicBezTo>
                    <a:cubicBezTo>
                      <a:pt x="71" y="27"/>
                      <a:pt x="79" y="47"/>
                      <a:pt x="93" y="56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6" name="Freeform 823">
                <a:extLst>
                  <a:ext uri="{FF2B5EF4-FFF2-40B4-BE49-F238E27FC236}">
                    <a16:creationId xmlns:a16="http://schemas.microsoft.com/office/drawing/2014/main" id="{5BE780C2-326B-4AF9-BCC6-447C02D50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764"/>
                <a:ext cx="368" cy="74"/>
              </a:xfrm>
              <a:custGeom>
                <a:avLst/>
                <a:gdLst>
                  <a:gd name="T0" fmla="*/ 0 w 373"/>
                  <a:gd name="T1" fmla="*/ 29 h 75"/>
                  <a:gd name="T2" fmla="*/ 36 w 373"/>
                  <a:gd name="T3" fmla="*/ 23 h 75"/>
                  <a:gd name="T4" fmla="*/ 51 w 373"/>
                  <a:gd name="T5" fmla="*/ 32 h 75"/>
                  <a:gd name="T6" fmla="*/ 71 w 373"/>
                  <a:gd name="T7" fmla="*/ 40 h 75"/>
                  <a:gd name="T8" fmla="*/ 122 w 373"/>
                  <a:gd name="T9" fmla="*/ 35 h 75"/>
                  <a:gd name="T10" fmla="*/ 154 w 373"/>
                  <a:gd name="T11" fmla="*/ 37 h 75"/>
                  <a:gd name="T12" fmla="*/ 185 w 373"/>
                  <a:gd name="T13" fmla="*/ 34 h 75"/>
                  <a:gd name="T14" fmla="*/ 277 w 373"/>
                  <a:gd name="T15" fmla="*/ 29 h 75"/>
                  <a:gd name="T16" fmla="*/ 326 w 373"/>
                  <a:gd name="T17" fmla="*/ 7 h 75"/>
                  <a:gd name="T18" fmla="*/ 341 w 373"/>
                  <a:gd name="T19" fmla="*/ 6 h 75"/>
                  <a:gd name="T20" fmla="*/ 358 w 373"/>
                  <a:gd name="T21" fmla="*/ 0 h 75"/>
                  <a:gd name="T22" fmla="*/ 346 w 373"/>
                  <a:gd name="T23" fmla="*/ 24 h 75"/>
                  <a:gd name="T24" fmla="*/ 331 w 373"/>
                  <a:gd name="T25" fmla="*/ 37 h 75"/>
                  <a:gd name="T26" fmla="*/ 287 w 373"/>
                  <a:gd name="T27" fmla="*/ 52 h 75"/>
                  <a:gd name="T28" fmla="*/ 266 w 373"/>
                  <a:gd name="T29" fmla="*/ 63 h 75"/>
                  <a:gd name="T30" fmla="*/ 250 w 373"/>
                  <a:gd name="T31" fmla="*/ 49 h 75"/>
                  <a:gd name="T32" fmla="*/ 231 w 373"/>
                  <a:gd name="T33" fmla="*/ 51 h 75"/>
                  <a:gd name="T34" fmla="*/ 205 w 373"/>
                  <a:gd name="T35" fmla="*/ 55 h 75"/>
                  <a:gd name="T36" fmla="*/ 182 w 373"/>
                  <a:gd name="T37" fmla="*/ 67 h 75"/>
                  <a:gd name="T38" fmla="*/ 160 w 373"/>
                  <a:gd name="T39" fmla="*/ 66 h 75"/>
                  <a:gd name="T40" fmla="*/ 120 w 373"/>
                  <a:gd name="T41" fmla="*/ 71 h 75"/>
                  <a:gd name="T42" fmla="*/ 58 w 373"/>
                  <a:gd name="T43" fmla="*/ 61 h 75"/>
                  <a:gd name="T44" fmla="*/ 12 w 373"/>
                  <a:gd name="T45" fmla="*/ 50 h 75"/>
                  <a:gd name="T46" fmla="*/ 2 w 373"/>
                  <a:gd name="T47" fmla="*/ 34 h 7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73" h="75">
                    <a:moveTo>
                      <a:pt x="0" y="29"/>
                    </a:moveTo>
                    <a:cubicBezTo>
                      <a:pt x="10" y="30"/>
                      <a:pt x="25" y="21"/>
                      <a:pt x="36" y="23"/>
                    </a:cubicBezTo>
                    <a:cubicBezTo>
                      <a:pt x="41" y="24"/>
                      <a:pt x="50" y="30"/>
                      <a:pt x="54" y="32"/>
                    </a:cubicBezTo>
                    <a:cubicBezTo>
                      <a:pt x="61" y="35"/>
                      <a:pt x="67" y="41"/>
                      <a:pt x="74" y="43"/>
                    </a:cubicBezTo>
                    <a:cubicBezTo>
                      <a:pt x="88" y="47"/>
                      <a:pt x="115" y="39"/>
                      <a:pt x="128" y="35"/>
                    </a:cubicBezTo>
                    <a:cubicBezTo>
                      <a:pt x="146" y="29"/>
                      <a:pt x="142" y="37"/>
                      <a:pt x="160" y="37"/>
                    </a:cubicBezTo>
                    <a:cubicBezTo>
                      <a:pt x="180" y="37"/>
                      <a:pt x="174" y="35"/>
                      <a:pt x="194" y="34"/>
                    </a:cubicBezTo>
                    <a:cubicBezTo>
                      <a:pt x="215" y="32"/>
                      <a:pt x="268" y="33"/>
                      <a:pt x="289" y="29"/>
                    </a:cubicBezTo>
                    <a:cubicBezTo>
                      <a:pt x="306" y="26"/>
                      <a:pt x="323" y="12"/>
                      <a:pt x="339" y="7"/>
                    </a:cubicBezTo>
                    <a:cubicBezTo>
                      <a:pt x="345" y="5"/>
                      <a:pt x="350" y="7"/>
                      <a:pt x="356" y="6"/>
                    </a:cubicBezTo>
                    <a:cubicBezTo>
                      <a:pt x="363" y="5"/>
                      <a:pt x="368" y="3"/>
                      <a:pt x="373" y="0"/>
                    </a:cubicBezTo>
                    <a:cubicBezTo>
                      <a:pt x="370" y="7"/>
                      <a:pt x="363" y="17"/>
                      <a:pt x="361" y="24"/>
                    </a:cubicBezTo>
                    <a:cubicBezTo>
                      <a:pt x="358" y="32"/>
                      <a:pt x="354" y="36"/>
                      <a:pt x="345" y="39"/>
                    </a:cubicBezTo>
                    <a:cubicBezTo>
                      <a:pt x="330" y="45"/>
                      <a:pt x="314" y="48"/>
                      <a:pt x="299" y="55"/>
                    </a:cubicBezTo>
                    <a:cubicBezTo>
                      <a:pt x="293" y="58"/>
                      <a:pt x="284" y="66"/>
                      <a:pt x="278" y="66"/>
                    </a:cubicBezTo>
                    <a:cubicBezTo>
                      <a:pt x="269" y="67"/>
                      <a:pt x="266" y="57"/>
                      <a:pt x="259" y="52"/>
                    </a:cubicBezTo>
                    <a:cubicBezTo>
                      <a:pt x="252" y="48"/>
                      <a:pt x="248" y="53"/>
                      <a:pt x="240" y="54"/>
                    </a:cubicBezTo>
                    <a:cubicBezTo>
                      <a:pt x="232" y="55"/>
                      <a:pt x="223" y="55"/>
                      <a:pt x="214" y="58"/>
                    </a:cubicBezTo>
                    <a:cubicBezTo>
                      <a:pt x="207" y="60"/>
                      <a:pt x="198" y="67"/>
                      <a:pt x="190" y="70"/>
                    </a:cubicBezTo>
                    <a:cubicBezTo>
                      <a:pt x="182" y="72"/>
                      <a:pt x="174" y="69"/>
                      <a:pt x="166" y="69"/>
                    </a:cubicBezTo>
                    <a:cubicBezTo>
                      <a:pt x="148" y="70"/>
                      <a:pt x="145" y="75"/>
                      <a:pt x="126" y="74"/>
                    </a:cubicBezTo>
                    <a:cubicBezTo>
                      <a:pt x="109" y="72"/>
                      <a:pt x="79" y="65"/>
                      <a:pt x="61" y="64"/>
                    </a:cubicBezTo>
                    <a:cubicBezTo>
                      <a:pt x="47" y="63"/>
                      <a:pt x="24" y="55"/>
                      <a:pt x="12" y="53"/>
                    </a:cubicBezTo>
                    <a:cubicBezTo>
                      <a:pt x="9" y="53"/>
                      <a:pt x="3" y="39"/>
                      <a:pt x="2" y="34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7" name="Freeform 824">
                <a:extLst>
                  <a:ext uri="{FF2B5EF4-FFF2-40B4-BE49-F238E27FC236}">
                    <a16:creationId xmlns:a16="http://schemas.microsoft.com/office/drawing/2014/main" id="{8D1AA1D5-2282-4146-A167-8CFCD9B20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2848"/>
                <a:ext cx="85" cy="28"/>
              </a:xfrm>
              <a:custGeom>
                <a:avLst/>
                <a:gdLst>
                  <a:gd name="T0" fmla="*/ 0 w 86"/>
                  <a:gd name="T1" fmla="*/ 25 h 28"/>
                  <a:gd name="T2" fmla="*/ 15 w 86"/>
                  <a:gd name="T3" fmla="*/ 26 h 28"/>
                  <a:gd name="T4" fmla="*/ 32 w 86"/>
                  <a:gd name="T5" fmla="*/ 24 h 28"/>
                  <a:gd name="T6" fmla="*/ 62 w 86"/>
                  <a:gd name="T7" fmla="*/ 18 h 28"/>
                  <a:gd name="T8" fmla="*/ 74 w 86"/>
                  <a:gd name="T9" fmla="*/ 10 h 28"/>
                  <a:gd name="T10" fmla="*/ 83 w 86"/>
                  <a:gd name="T11" fmla="*/ 0 h 28"/>
                  <a:gd name="T12" fmla="*/ 61 w 86"/>
                  <a:gd name="T13" fmla="*/ 14 h 28"/>
                  <a:gd name="T14" fmla="*/ 39 w 86"/>
                  <a:gd name="T15" fmla="*/ 17 h 28"/>
                  <a:gd name="T16" fmla="*/ 14 w 86"/>
                  <a:gd name="T17" fmla="*/ 23 h 28"/>
                  <a:gd name="T18" fmla="*/ 0 w 86"/>
                  <a:gd name="T19" fmla="*/ 25 h 28"/>
                  <a:gd name="T20" fmla="*/ 0 w 86"/>
                  <a:gd name="T21" fmla="*/ 25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6" h="28">
                    <a:moveTo>
                      <a:pt x="0" y="25"/>
                    </a:moveTo>
                    <a:cubicBezTo>
                      <a:pt x="5" y="28"/>
                      <a:pt x="10" y="27"/>
                      <a:pt x="15" y="26"/>
                    </a:cubicBezTo>
                    <a:cubicBezTo>
                      <a:pt x="21" y="26"/>
                      <a:pt x="27" y="25"/>
                      <a:pt x="32" y="24"/>
                    </a:cubicBezTo>
                    <a:cubicBezTo>
                      <a:pt x="43" y="22"/>
                      <a:pt x="55" y="22"/>
                      <a:pt x="65" y="18"/>
                    </a:cubicBezTo>
                    <a:cubicBezTo>
                      <a:pt x="70" y="16"/>
                      <a:pt x="74" y="14"/>
                      <a:pt x="77" y="10"/>
                    </a:cubicBezTo>
                    <a:cubicBezTo>
                      <a:pt x="80" y="7"/>
                      <a:pt x="83" y="3"/>
                      <a:pt x="86" y="0"/>
                    </a:cubicBezTo>
                    <a:cubicBezTo>
                      <a:pt x="79" y="5"/>
                      <a:pt x="73" y="12"/>
                      <a:pt x="64" y="14"/>
                    </a:cubicBezTo>
                    <a:cubicBezTo>
                      <a:pt x="56" y="16"/>
                      <a:pt x="47" y="15"/>
                      <a:pt x="39" y="17"/>
                    </a:cubicBezTo>
                    <a:cubicBezTo>
                      <a:pt x="31" y="19"/>
                      <a:pt x="22" y="22"/>
                      <a:pt x="14" y="23"/>
                    </a:cubicBezTo>
                    <a:cubicBezTo>
                      <a:pt x="9" y="23"/>
                      <a:pt x="5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8" name="Freeform 825">
                <a:extLst>
                  <a:ext uri="{FF2B5EF4-FFF2-40B4-BE49-F238E27FC236}">
                    <a16:creationId xmlns:a16="http://schemas.microsoft.com/office/drawing/2014/main" id="{170371B2-E75F-4417-AE25-07D54E251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2715"/>
                <a:ext cx="81" cy="83"/>
              </a:xfrm>
              <a:custGeom>
                <a:avLst/>
                <a:gdLst>
                  <a:gd name="T0" fmla="*/ 79 w 82"/>
                  <a:gd name="T1" fmla="*/ 0 h 84"/>
                  <a:gd name="T2" fmla="*/ 56 w 82"/>
                  <a:gd name="T3" fmla="*/ 19 h 84"/>
                  <a:gd name="T4" fmla="*/ 41 w 82"/>
                  <a:gd name="T5" fmla="*/ 36 h 84"/>
                  <a:gd name="T6" fmla="*/ 29 w 82"/>
                  <a:gd name="T7" fmla="*/ 38 h 84"/>
                  <a:gd name="T8" fmla="*/ 20 w 82"/>
                  <a:gd name="T9" fmla="*/ 44 h 84"/>
                  <a:gd name="T10" fmla="*/ 7 w 82"/>
                  <a:gd name="T11" fmla="*/ 72 h 84"/>
                  <a:gd name="T12" fmla="*/ 0 w 82"/>
                  <a:gd name="T13" fmla="*/ 81 h 84"/>
                  <a:gd name="T14" fmla="*/ 13 w 82"/>
                  <a:gd name="T15" fmla="*/ 75 h 84"/>
                  <a:gd name="T16" fmla="*/ 25 w 82"/>
                  <a:gd name="T17" fmla="*/ 74 h 84"/>
                  <a:gd name="T18" fmla="*/ 53 w 82"/>
                  <a:gd name="T19" fmla="*/ 62 h 84"/>
                  <a:gd name="T20" fmla="*/ 68 w 82"/>
                  <a:gd name="T21" fmla="*/ 34 h 84"/>
                  <a:gd name="T22" fmla="*/ 76 w 82"/>
                  <a:gd name="T23" fmla="*/ 10 h 84"/>
                  <a:gd name="T24" fmla="*/ 78 w 82"/>
                  <a:gd name="T25" fmla="*/ 1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84">
                    <a:moveTo>
                      <a:pt x="82" y="0"/>
                    </a:moveTo>
                    <a:cubicBezTo>
                      <a:pt x="74" y="6"/>
                      <a:pt x="65" y="11"/>
                      <a:pt x="59" y="19"/>
                    </a:cubicBezTo>
                    <a:cubicBezTo>
                      <a:pt x="54" y="26"/>
                      <a:pt x="53" y="34"/>
                      <a:pt x="44" y="36"/>
                    </a:cubicBezTo>
                    <a:cubicBezTo>
                      <a:pt x="39" y="38"/>
                      <a:pt x="34" y="36"/>
                      <a:pt x="29" y="38"/>
                    </a:cubicBezTo>
                    <a:cubicBezTo>
                      <a:pt x="26" y="40"/>
                      <a:pt x="22" y="44"/>
                      <a:pt x="20" y="47"/>
                    </a:cubicBezTo>
                    <a:cubicBezTo>
                      <a:pt x="13" y="55"/>
                      <a:pt x="12" y="66"/>
                      <a:pt x="7" y="75"/>
                    </a:cubicBezTo>
                    <a:cubicBezTo>
                      <a:pt x="5" y="78"/>
                      <a:pt x="1" y="81"/>
                      <a:pt x="0" y="84"/>
                    </a:cubicBezTo>
                    <a:cubicBezTo>
                      <a:pt x="4" y="84"/>
                      <a:pt x="9" y="80"/>
                      <a:pt x="13" y="78"/>
                    </a:cubicBezTo>
                    <a:cubicBezTo>
                      <a:pt x="17" y="77"/>
                      <a:pt x="21" y="77"/>
                      <a:pt x="25" y="77"/>
                    </a:cubicBezTo>
                    <a:cubicBezTo>
                      <a:pt x="37" y="78"/>
                      <a:pt x="48" y="75"/>
                      <a:pt x="56" y="65"/>
                    </a:cubicBezTo>
                    <a:cubicBezTo>
                      <a:pt x="64" y="56"/>
                      <a:pt x="68" y="46"/>
                      <a:pt x="71" y="34"/>
                    </a:cubicBezTo>
                    <a:cubicBezTo>
                      <a:pt x="73" y="26"/>
                      <a:pt x="76" y="18"/>
                      <a:pt x="79" y="10"/>
                    </a:cubicBezTo>
                    <a:cubicBezTo>
                      <a:pt x="80" y="8"/>
                      <a:pt x="82" y="5"/>
                      <a:pt x="81" y="1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9" name="Freeform 826">
                <a:extLst>
                  <a:ext uri="{FF2B5EF4-FFF2-40B4-BE49-F238E27FC236}">
                    <a16:creationId xmlns:a16="http://schemas.microsoft.com/office/drawing/2014/main" id="{679FDD50-B25D-44BB-90FD-1049224C7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2828"/>
                <a:ext cx="96" cy="70"/>
              </a:xfrm>
              <a:custGeom>
                <a:avLst/>
                <a:gdLst>
                  <a:gd name="T0" fmla="*/ 94 w 97"/>
                  <a:gd name="T1" fmla="*/ 0 h 71"/>
                  <a:gd name="T2" fmla="*/ 76 w 97"/>
                  <a:gd name="T3" fmla="*/ 9 h 71"/>
                  <a:gd name="T4" fmla="*/ 60 w 97"/>
                  <a:gd name="T5" fmla="*/ 24 h 71"/>
                  <a:gd name="T6" fmla="*/ 44 w 97"/>
                  <a:gd name="T7" fmla="*/ 33 h 71"/>
                  <a:gd name="T8" fmla="*/ 25 w 97"/>
                  <a:gd name="T9" fmla="*/ 48 h 71"/>
                  <a:gd name="T10" fmla="*/ 0 w 97"/>
                  <a:gd name="T11" fmla="*/ 68 h 71"/>
                  <a:gd name="T12" fmla="*/ 31 w 97"/>
                  <a:gd name="T13" fmla="*/ 47 h 71"/>
                  <a:gd name="T14" fmla="*/ 42 w 97"/>
                  <a:gd name="T15" fmla="*/ 36 h 71"/>
                  <a:gd name="T16" fmla="*/ 53 w 97"/>
                  <a:gd name="T17" fmla="*/ 32 h 71"/>
                  <a:gd name="T18" fmla="*/ 93 w 97"/>
                  <a:gd name="T19" fmla="*/ 2 h 7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" h="71">
                    <a:moveTo>
                      <a:pt x="97" y="0"/>
                    </a:moveTo>
                    <a:cubicBezTo>
                      <a:pt x="91" y="4"/>
                      <a:pt x="85" y="5"/>
                      <a:pt x="79" y="9"/>
                    </a:cubicBezTo>
                    <a:cubicBezTo>
                      <a:pt x="74" y="14"/>
                      <a:pt x="69" y="19"/>
                      <a:pt x="63" y="24"/>
                    </a:cubicBezTo>
                    <a:cubicBezTo>
                      <a:pt x="57" y="29"/>
                      <a:pt x="50" y="29"/>
                      <a:pt x="44" y="33"/>
                    </a:cubicBezTo>
                    <a:cubicBezTo>
                      <a:pt x="37" y="38"/>
                      <a:pt x="31" y="45"/>
                      <a:pt x="25" y="51"/>
                    </a:cubicBezTo>
                    <a:cubicBezTo>
                      <a:pt x="17" y="59"/>
                      <a:pt x="8" y="64"/>
                      <a:pt x="0" y="71"/>
                    </a:cubicBezTo>
                    <a:cubicBezTo>
                      <a:pt x="11" y="65"/>
                      <a:pt x="21" y="58"/>
                      <a:pt x="31" y="50"/>
                    </a:cubicBezTo>
                    <a:cubicBezTo>
                      <a:pt x="35" y="46"/>
                      <a:pt x="38" y="43"/>
                      <a:pt x="42" y="39"/>
                    </a:cubicBezTo>
                    <a:cubicBezTo>
                      <a:pt x="46" y="35"/>
                      <a:pt x="51" y="34"/>
                      <a:pt x="56" y="32"/>
                    </a:cubicBezTo>
                    <a:cubicBezTo>
                      <a:pt x="73" y="26"/>
                      <a:pt x="83" y="13"/>
                      <a:pt x="96" y="2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0" name="Freeform 827">
                <a:extLst>
                  <a:ext uri="{FF2B5EF4-FFF2-40B4-BE49-F238E27FC236}">
                    <a16:creationId xmlns:a16="http://schemas.microsoft.com/office/drawing/2014/main" id="{74D225F2-E276-4F5D-93FD-32970461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2852"/>
                <a:ext cx="69" cy="49"/>
              </a:xfrm>
              <a:custGeom>
                <a:avLst/>
                <a:gdLst>
                  <a:gd name="T0" fmla="*/ 0 w 70"/>
                  <a:gd name="T1" fmla="*/ 0 h 49"/>
                  <a:gd name="T2" fmla="*/ 35 w 70"/>
                  <a:gd name="T3" fmla="*/ 14 h 49"/>
                  <a:gd name="T4" fmla="*/ 67 w 70"/>
                  <a:gd name="T5" fmla="*/ 48 h 49"/>
                  <a:gd name="T6" fmla="*/ 33 w 70"/>
                  <a:gd name="T7" fmla="*/ 21 h 49"/>
                  <a:gd name="T8" fmla="*/ 13 w 70"/>
                  <a:gd name="T9" fmla="*/ 9 h 49"/>
                  <a:gd name="T10" fmla="*/ 1 w 70"/>
                  <a:gd name="T11" fmla="*/ 0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49">
                    <a:moveTo>
                      <a:pt x="0" y="0"/>
                    </a:moveTo>
                    <a:cubicBezTo>
                      <a:pt x="12" y="0"/>
                      <a:pt x="26" y="6"/>
                      <a:pt x="35" y="14"/>
                    </a:cubicBezTo>
                    <a:cubicBezTo>
                      <a:pt x="47" y="25"/>
                      <a:pt x="56" y="42"/>
                      <a:pt x="70" y="48"/>
                    </a:cubicBezTo>
                    <a:cubicBezTo>
                      <a:pt x="55" y="49"/>
                      <a:pt x="42" y="30"/>
                      <a:pt x="33" y="21"/>
                    </a:cubicBezTo>
                    <a:cubicBezTo>
                      <a:pt x="27" y="16"/>
                      <a:pt x="20" y="13"/>
                      <a:pt x="13" y="9"/>
                    </a:cubicBezTo>
                    <a:cubicBezTo>
                      <a:pt x="9" y="8"/>
                      <a:pt x="2" y="4"/>
                      <a:pt x="1" y="0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1" name="Freeform 828">
                <a:extLst>
                  <a:ext uri="{FF2B5EF4-FFF2-40B4-BE49-F238E27FC236}">
                    <a16:creationId xmlns:a16="http://schemas.microsoft.com/office/drawing/2014/main" id="{157C3BFC-B7CD-4687-BEC3-BA77589FC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2787"/>
                <a:ext cx="45" cy="20"/>
              </a:xfrm>
              <a:custGeom>
                <a:avLst/>
                <a:gdLst>
                  <a:gd name="T0" fmla="*/ 0 w 46"/>
                  <a:gd name="T1" fmla="*/ 0 h 20"/>
                  <a:gd name="T2" fmla="*/ 7 w 46"/>
                  <a:gd name="T3" fmla="*/ 2 h 20"/>
                  <a:gd name="T4" fmla="*/ 14 w 46"/>
                  <a:gd name="T5" fmla="*/ 5 h 20"/>
                  <a:gd name="T6" fmla="*/ 24 w 46"/>
                  <a:gd name="T7" fmla="*/ 12 h 20"/>
                  <a:gd name="T8" fmla="*/ 35 w 46"/>
                  <a:gd name="T9" fmla="*/ 17 h 20"/>
                  <a:gd name="T10" fmla="*/ 43 w 46"/>
                  <a:gd name="T11" fmla="*/ 20 h 20"/>
                  <a:gd name="T12" fmla="*/ 37 w 46"/>
                  <a:gd name="T13" fmla="*/ 16 h 20"/>
                  <a:gd name="T14" fmla="*/ 31 w 46"/>
                  <a:gd name="T15" fmla="*/ 12 h 20"/>
                  <a:gd name="T16" fmla="*/ 22 w 46"/>
                  <a:gd name="T17" fmla="*/ 6 h 20"/>
                  <a:gd name="T18" fmla="*/ 0 w 46"/>
                  <a:gd name="T19" fmla="*/ 1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20">
                    <a:moveTo>
                      <a:pt x="0" y="0"/>
                    </a:moveTo>
                    <a:cubicBezTo>
                      <a:pt x="2" y="1"/>
                      <a:pt x="5" y="2"/>
                      <a:pt x="7" y="2"/>
                    </a:cubicBezTo>
                    <a:cubicBezTo>
                      <a:pt x="9" y="3"/>
                      <a:pt x="12" y="4"/>
                      <a:pt x="14" y="5"/>
                    </a:cubicBezTo>
                    <a:cubicBezTo>
                      <a:pt x="18" y="7"/>
                      <a:pt x="22" y="10"/>
                      <a:pt x="27" y="12"/>
                    </a:cubicBezTo>
                    <a:cubicBezTo>
                      <a:pt x="30" y="14"/>
                      <a:pt x="34" y="15"/>
                      <a:pt x="38" y="17"/>
                    </a:cubicBezTo>
                    <a:cubicBezTo>
                      <a:pt x="41" y="18"/>
                      <a:pt x="44" y="19"/>
                      <a:pt x="46" y="20"/>
                    </a:cubicBezTo>
                    <a:cubicBezTo>
                      <a:pt x="44" y="19"/>
                      <a:pt x="42" y="17"/>
                      <a:pt x="40" y="16"/>
                    </a:cubicBezTo>
                    <a:cubicBezTo>
                      <a:pt x="38" y="14"/>
                      <a:pt x="36" y="13"/>
                      <a:pt x="34" y="12"/>
                    </a:cubicBezTo>
                    <a:cubicBezTo>
                      <a:pt x="30" y="9"/>
                      <a:pt x="26" y="7"/>
                      <a:pt x="22" y="6"/>
                    </a:cubicBezTo>
                    <a:cubicBezTo>
                      <a:pt x="15" y="3"/>
                      <a:pt x="8" y="1"/>
                      <a:pt x="0" y="1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2" name="Freeform 829">
                <a:extLst>
                  <a:ext uri="{FF2B5EF4-FFF2-40B4-BE49-F238E27FC236}">
                    <a16:creationId xmlns:a16="http://schemas.microsoft.com/office/drawing/2014/main" id="{EE2C4C2E-4FE6-4B57-91F5-7E254F657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2860"/>
                <a:ext cx="77" cy="17"/>
              </a:xfrm>
              <a:custGeom>
                <a:avLst/>
                <a:gdLst>
                  <a:gd name="T0" fmla="*/ 0 w 78"/>
                  <a:gd name="T1" fmla="*/ 13 h 17"/>
                  <a:gd name="T2" fmla="*/ 38 w 78"/>
                  <a:gd name="T3" fmla="*/ 11 h 17"/>
                  <a:gd name="T4" fmla="*/ 59 w 78"/>
                  <a:gd name="T5" fmla="*/ 6 h 17"/>
                  <a:gd name="T6" fmla="*/ 75 w 78"/>
                  <a:gd name="T7" fmla="*/ 0 h 17"/>
                  <a:gd name="T8" fmla="*/ 50 w 78"/>
                  <a:gd name="T9" fmla="*/ 12 h 17"/>
                  <a:gd name="T10" fmla="*/ 32 w 78"/>
                  <a:gd name="T11" fmla="*/ 16 h 17"/>
                  <a:gd name="T12" fmla="*/ 13 w 78"/>
                  <a:gd name="T13" fmla="*/ 14 h 17"/>
                  <a:gd name="T14" fmla="*/ 2 w 78"/>
                  <a:gd name="T15" fmla="*/ 13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" h="17">
                    <a:moveTo>
                      <a:pt x="0" y="13"/>
                    </a:moveTo>
                    <a:cubicBezTo>
                      <a:pt x="12" y="10"/>
                      <a:pt x="25" y="12"/>
                      <a:pt x="38" y="11"/>
                    </a:cubicBezTo>
                    <a:cubicBezTo>
                      <a:pt x="46" y="10"/>
                      <a:pt x="54" y="8"/>
                      <a:pt x="62" y="6"/>
                    </a:cubicBezTo>
                    <a:cubicBezTo>
                      <a:pt x="68" y="4"/>
                      <a:pt x="73" y="2"/>
                      <a:pt x="78" y="0"/>
                    </a:cubicBezTo>
                    <a:cubicBezTo>
                      <a:pt x="70" y="5"/>
                      <a:pt x="62" y="9"/>
                      <a:pt x="53" y="12"/>
                    </a:cubicBezTo>
                    <a:cubicBezTo>
                      <a:pt x="46" y="15"/>
                      <a:pt x="39" y="17"/>
                      <a:pt x="32" y="16"/>
                    </a:cubicBezTo>
                    <a:cubicBezTo>
                      <a:pt x="25" y="16"/>
                      <a:pt x="19" y="15"/>
                      <a:pt x="13" y="14"/>
                    </a:cubicBezTo>
                    <a:cubicBezTo>
                      <a:pt x="10" y="13"/>
                      <a:pt x="6" y="14"/>
                      <a:pt x="2" y="13"/>
                    </a:cubicBezTo>
                  </a:path>
                </a:pathLst>
              </a:custGeom>
              <a:solidFill>
                <a:srgbClr val="E53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3" name="Freeform 830">
                <a:extLst>
                  <a:ext uri="{FF2B5EF4-FFF2-40B4-BE49-F238E27FC236}">
                    <a16:creationId xmlns:a16="http://schemas.microsoft.com/office/drawing/2014/main" id="{A5ED0B50-89B6-460F-B089-F76EFAD71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876"/>
                <a:ext cx="45" cy="33"/>
              </a:xfrm>
              <a:custGeom>
                <a:avLst/>
                <a:gdLst>
                  <a:gd name="T0" fmla="*/ 3 w 45"/>
                  <a:gd name="T1" fmla="*/ 0 h 33"/>
                  <a:gd name="T2" fmla="*/ 0 w 45"/>
                  <a:gd name="T3" fmla="*/ 17 h 33"/>
                  <a:gd name="T4" fmla="*/ 7 w 45"/>
                  <a:gd name="T5" fmla="*/ 29 h 33"/>
                  <a:gd name="T6" fmla="*/ 25 w 45"/>
                  <a:gd name="T7" fmla="*/ 32 h 33"/>
                  <a:gd name="T8" fmla="*/ 45 w 45"/>
                  <a:gd name="T9" fmla="*/ 21 h 33"/>
                  <a:gd name="T10" fmla="*/ 26 w 45"/>
                  <a:gd name="T11" fmla="*/ 27 h 33"/>
                  <a:gd name="T12" fmla="*/ 11 w 45"/>
                  <a:gd name="T13" fmla="*/ 29 h 33"/>
                  <a:gd name="T14" fmla="*/ 1 w 45"/>
                  <a:gd name="T15" fmla="*/ 15 h 33"/>
                  <a:gd name="T16" fmla="*/ 2 w 45"/>
                  <a:gd name="T17" fmla="*/ 1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33">
                    <a:moveTo>
                      <a:pt x="3" y="0"/>
                    </a:moveTo>
                    <a:cubicBezTo>
                      <a:pt x="0" y="5"/>
                      <a:pt x="0" y="11"/>
                      <a:pt x="0" y="17"/>
                    </a:cubicBezTo>
                    <a:cubicBezTo>
                      <a:pt x="1" y="22"/>
                      <a:pt x="3" y="26"/>
                      <a:pt x="7" y="29"/>
                    </a:cubicBezTo>
                    <a:cubicBezTo>
                      <a:pt x="13" y="33"/>
                      <a:pt x="19" y="33"/>
                      <a:pt x="25" y="32"/>
                    </a:cubicBezTo>
                    <a:cubicBezTo>
                      <a:pt x="33" y="30"/>
                      <a:pt x="38" y="25"/>
                      <a:pt x="45" y="21"/>
                    </a:cubicBezTo>
                    <a:cubicBezTo>
                      <a:pt x="42" y="25"/>
                      <a:pt x="31" y="26"/>
                      <a:pt x="26" y="27"/>
                    </a:cubicBezTo>
                    <a:cubicBezTo>
                      <a:pt x="22" y="28"/>
                      <a:pt x="15" y="31"/>
                      <a:pt x="11" y="29"/>
                    </a:cubicBezTo>
                    <a:cubicBezTo>
                      <a:pt x="6" y="27"/>
                      <a:pt x="2" y="20"/>
                      <a:pt x="1" y="15"/>
                    </a:cubicBezTo>
                    <a:cubicBezTo>
                      <a:pt x="1" y="12"/>
                      <a:pt x="1" y="4"/>
                      <a:pt x="2" y="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4" name="Freeform 831">
                <a:extLst>
                  <a:ext uri="{FF2B5EF4-FFF2-40B4-BE49-F238E27FC236}">
                    <a16:creationId xmlns:a16="http://schemas.microsoft.com/office/drawing/2014/main" id="{802DEB81-ED02-4F10-A3D1-BB3B2121D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868"/>
                <a:ext cx="53" cy="38"/>
              </a:xfrm>
              <a:custGeom>
                <a:avLst/>
                <a:gdLst>
                  <a:gd name="T0" fmla="*/ 43 w 53"/>
                  <a:gd name="T1" fmla="*/ 0 h 38"/>
                  <a:gd name="T2" fmla="*/ 37 w 53"/>
                  <a:gd name="T3" fmla="*/ 34 h 38"/>
                  <a:gd name="T4" fmla="*/ 0 w 53"/>
                  <a:gd name="T5" fmla="*/ 22 h 38"/>
                  <a:gd name="T6" fmla="*/ 40 w 53"/>
                  <a:gd name="T7" fmla="*/ 29 h 38"/>
                  <a:gd name="T8" fmla="*/ 46 w 53"/>
                  <a:gd name="T9" fmla="*/ 15 h 38"/>
                  <a:gd name="T10" fmla="*/ 43 w 53"/>
                  <a:gd name="T11" fmla="*/ 1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38">
                    <a:moveTo>
                      <a:pt x="43" y="0"/>
                    </a:moveTo>
                    <a:cubicBezTo>
                      <a:pt x="51" y="9"/>
                      <a:pt x="53" y="30"/>
                      <a:pt x="37" y="34"/>
                    </a:cubicBezTo>
                    <a:cubicBezTo>
                      <a:pt x="24" y="38"/>
                      <a:pt x="10" y="32"/>
                      <a:pt x="0" y="22"/>
                    </a:cubicBezTo>
                    <a:cubicBezTo>
                      <a:pt x="14" y="29"/>
                      <a:pt x="25" y="38"/>
                      <a:pt x="40" y="29"/>
                    </a:cubicBezTo>
                    <a:cubicBezTo>
                      <a:pt x="46" y="26"/>
                      <a:pt x="46" y="21"/>
                      <a:pt x="46" y="15"/>
                    </a:cubicBezTo>
                    <a:cubicBezTo>
                      <a:pt x="46" y="10"/>
                      <a:pt x="45" y="5"/>
                      <a:pt x="43" y="1"/>
                    </a:cubicBezTo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5" name="Freeform 832">
                <a:extLst>
                  <a:ext uri="{FF2B5EF4-FFF2-40B4-BE49-F238E27FC236}">
                    <a16:creationId xmlns:a16="http://schemas.microsoft.com/office/drawing/2014/main" id="{62E8B717-3ACA-495B-A9CE-21DF8BB8D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2787"/>
                <a:ext cx="59" cy="18"/>
              </a:xfrm>
              <a:custGeom>
                <a:avLst/>
                <a:gdLst>
                  <a:gd name="T0" fmla="*/ 1 w 60"/>
                  <a:gd name="T1" fmla="*/ 8 h 18"/>
                  <a:gd name="T2" fmla="*/ 30 w 60"/>
                  <a:gd name="T3" fmla="*/ 2 h 18"/>
                  <a:gd name="T4" fmla="*/ 41 w 60"/>
                  <a:gd name="T5" fmla="*/ 10 h 18"/>
                  <a:gd name="T6" fmla="*/ 57 w 60"/>
                  <a:gd name="T7" fmla="*/ 18 h 18"/>
                  <a:gd name="T8" fmla="*/ 29 w 60"/>
                  <a:gd name="T9" fmla="*/ 8 h 18"/>
                  <a:gd name="T10" fmla="*/ 0 w 60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18">
                    <a:moveTo>
                      <a:pt x="1" y="8"/>
                    </a:moveTo>
                    <a:cubicBezTo>
                      <a:pt x="10" y="8"/>
                      <a:pt x="20" y="0"/>
                      <a:pt x="30" y="2"/>
                    </a:cubicBezTo>
                    <a:cubicBezTo>
                      <a:pt x="35" y="3"/>
                      <a:pt x="40" y="7"/>
                      <a:pt x="44" y="10"/>
                    </a:cubicBezTo>
                    <a:cubicBezTo>
                      <a:pt x="49" y="13"/>
                      <a:pt x="55" y="15"/>
                      <a:pt x="60" y="18"/>
                    </a:cubicBezTo>
                    <a:cubicBezTo>
                      <a:pt x="49" y="15"/>
                      <a:pt x="39" y="10"/>
                      <a:pt x="29" y="8"/>
                    </a:cubicBezTo>
                    <a:cubicBezTo>
                      <a:pt x="20" y="6"/>
                      <a:pt x="8" y="7"/>
                      <a:pt x="0" y="9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6" name="Freeform 833">
                <a:extLst>
                  <a:ext uri="{FF2B5EF4-FFF2-40B4-BE49-F238E27FC236}">
                    <a16:creationId xmlns:a16="http://schemas.microsoft.com/office/drawing/2014/main" id="{204F87C8-A21C-4070-8C26-60B648055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2712"/>
                <a:ext cx="67" cy="47"/>
              </a:xfrm>
              <a:custGeom>
                <a:avLst/>
                <a:gdLst>
                  <a:gd name="T0" fmla="*/ 0 w 68"/>
                  <a:gd name="T1" fmla="*/ 1 h 47"/>
                  <a:gd name="T2" fmla="*/ 14 w 68"/>
                  <a:gd name="T3" fmla="*/ 14 h 47"/>
                  <a:gd name="T4" fmla="*/ 32 w 68"/>
                  <a:gd name="T5" fmla="*/ 23 h 47"/>
                  <a:gd name="T6" fmla="*/ 65 w 68"/>
                  <a:gd name="T7" fmla="*/ 47 h 47"/>
                  <a:gd name="T8" fmla="*/ 43 w 68"/>
                  <a:gd name="T9" fmla="*/ 35 h 47"/>
                  <a:gd name="T10" fmla="*/ 17 w 68"/>
                  <a:gd name="T11" fmla="*/ 30 h 47"/>
                  <a:gd name="T12" fmla="*/ 0 w 68"/>
                  <a:gd name="T13" fmla="*/ 0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7">
                    <a:moveTo>
                      <a:pt x="0" y="1"/>
                    </a:moveTo>
                    <a:cubicBezTo>
                      <a:pt x="7" y="2"/>
                      <a:pt x="10" y="10"/>
                      <a:pt x="14" y="14"/>
                    </a:cubicBezTo>
                    <a:cubicBezTo>
                      <a:pt x="19" y="19"/>
                      <a:pt x="26" y="21"/>
                      <a:pt x="32" y="23"/>
                    </a:cubicBezTo>
                    <a:cubicBezTo>
                      <a:pt x="46" y="29"/>
                      <a:pt x="61" y="33"/>
                      <a:pt x="68" y="47"/>
                    </a:cubicBezTo>
                    <a:cubicBezTo>
                      <a:pt x="61" y="42"/>
                      <a:pt x="56" y="37"/>
                      <a:pt x="46" y="35"/>
                    </a:cubicBezTo>
                    <a:cubicBezTo>
                      <a:pt x="37" y="33"/>
                      <a:pt x="26" y="33"/>
                      <a:pt x="17" y="30"/>
                    </a:cubicBezTo>
                    <a:cubicBezTo>
                      <a:pt x="6" y="25"/>
                      <a:pt x="4" y="10"/>
                      <a:pt x="0" y="0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7" name="Freeform 834">
                <a:extLst>
                  <a:ext uri="{FF2B5EF4-FFF2-40B4-BE49-F238E27FC236}">
                    <a16:creationId xmlns:a16="http://schemas.microsoft.com/office/drawing/2014/main" id="{E2323444-1987-49E7-A719-C4B551A16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2724"/>
                <a:ext cx="35" cy="36"/>
              </a:xfrm>
              <a:custGeom>
                <a:avLst/>
                <a:gdLst>
                  <a:gd name="T0" fmla="*/ 35 w 35"/>
                  <a:gd name="T1" fmla="*/ 0 h 36"/>
                  <a:gd name="T2" fmla="*/ 27 w 35"/>
                  <a:gd name="T3" fmla="*/ 7 h 36"/>
                  <a:gd name="T4" fmla="*/ 19 w 35"/>
                  <a:gd name="T5" fmla="*/ 17 h 36"/>
                  <a:gd name="T6" fmla="*/ 11 w 35"/>
                  <a:gd name="T7" fmla="*/ 29 h 36"/>
                  <a:gd name="T8" fmla="*/ 0 w 35"/>
                  <a:gd name="T9" fmla="*/ 35 h 36"/>
                  <a:gd name="T10" fmla="*/ 13 w 35"/>
                  <a:gd name="T11" fmla="*/ 32 h 36"/>
                  <a:gd name="T12" fmla="*/ 22 w 35"/>
                  <a:gd name="T13" fmla="*/ 20 h 36"/>
                  <a:gd name="T14" fmla="*/ 29 w 35"/>
                  <a:gd name="T15" fmla="*/ 9 h 36"/>
                  <a:gd name="T16" fmla="*/ 34 w 35"/>
                  <a:gd name="T17" fmla="*/ 2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36">
                    <a:moveTo>
                      <a:pt x="35" y="0"/>
                    </a:moveTo>
                    <a:cubicBezTo>
                      <a:pt x="31" y="0"/>
                      <a:pt x="29" y="4"/>
                      <a:pt x="27" y="7"/>
                    </a:cubicBezTo>
                    <a:cubicBezTo>
                      <a:pt x="24" y="11"/>
                      <a:pt x="21" y="13"/>
                      <a:pt x="19" y="17"/>
                    </a:cubicBezTo>
                    <a:cubicBezTo>
                      <a:pt x="17" y="21"/>
                      <a:pt x="14" y="26"/>
                      <a:pt x="11" y="29"/>
                    </a:cubicBezTo>
                    <a:cubicBezTo>
                      <a:pt x="8" y="33"/>
                      <a:pt x="2" y="33"/>
                      <a:pt x="0" y="35"/>
                    </a:cubicBezTo>
                    <a:cubicBezTo>
                      <a:pt x="5" y="36"/>
                      <a:pt x="9" y="34"/>
                      <a:pt x="13" y="32"/>
                    </a:cubicBezTo>
                    <a:cubicBezTo>
                      <a:pt x="18" y="29"/>
                      <a:pt x="19" y="25"/>
                      <a:pt x="22" y="20"/>
                    </a:cubicBezTo>
                    <a:cubicBezTo>
                      <a:pt x="24" y="17"/>
                      <a:pt x="27" y="13"/>
                      <a:pt x="29" y="9"/>
                    </a:cubicBezTo>
                    <a:cubicBezTo>
                      <a:pt x="30" y="7"/>
                      <a:pt x="31" y="3"/>
                      <a:pt x="34" y="2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8" name="Freeform 835">
                <a:extLst>
                  <a:ext uri="{FF2B5EF4-FFF2-40B4-BE49-F238E27FC236}">
                    <a16:creationId xmlns:a16="http://schemas.microsoft.com/office/drawing/2014/main" id="{C1B9F9CF-525F-49E4-8A57-E564386E2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2771"/>
                <a:ext cx="73" cy="30"/>
              </a:xfrm>
              <a:custGeom>
                <a:avLst/>
                <a:gdLst>
                  <a:gd name="T0" fmla="*/ 70 w 74"/>
                  <a:gd name="T1" fmla="*/ 2 h 31"/>
                  <a:gd name="T2" fmla="*/ 39 w 74"/>
                  <a:gd name="T3" fmla="*/ 12 h 31"/>
                  <a:gd name="T4" fmla="*/ 0 w 74"/>
                  <a:gd name="T5" fmla="*/ 24 h 31"/>
                  <a:gd name="T6" fmla="*/ 42 w 74"/>
                  <a:gd name="T7" fmla="*/ 15 h 31"/>
                  <a:gd name="T8" fmla="*/ 71 w 74"/>
                  <a:gd name="T9" fmla="*/ 3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31">
                    <a:moveTo>
                      <a:pt x="73" y="2"/>
                    </a:moveTo>
                    <a:cubicBezTo>
                      <a:pt x="62" y="0"/>
                      <a:pt x="51" y="7"/>
                      <a:pt x="42" y="12"/>
                    </a:cubicBezTo>
                    <a:cubicBezTo>
                      <a:pt x="29" y="19"/>
                      <a:pt x="15" y="26"/>
                      <a:pt x="0" y="27"/>
                    </a:cubicBezTo>
                    <a:cubicBezTo>
                      <a:pt x="16" y="31"/>
                      <a:pt x="33" y="24"/>
                      <a:pt x="45" y="15"/>
                    </a:cubicBezTo>
                    <a:cubicBezTo>
                      <a:pt x="52" y="9"/>
                      <a:pt x="65" y="3"/>
                      <a:pt x="74" y="3"/>
                    </a:cubicBezTo>
                  </a:path>
                </a:pathLst>
              </a:custGeom>
              <a:solidFill>
                <a:srgbClr val="CD2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9" name="Freeform 836">
                <a:extLst>
                  <a:ext uri="{FF2B5EF4-FFF2-40B4-BE49-F238E27FC236}">
                    <a16:creationId xmlns:a16="http://schemas.microsoft.com/office/drawing/2014/main" id="{6AB6318B-88F1-4027-A832-03CC224B7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2834"/>
                <a:ext cx="258" cy="244"/>
              </a:xfrm>
              <a:custGeom>
                <a:avLst/>
                <a:gdLst>
                  <a:gd name="T0" fmla="*/ 0 w 262"/>
                  <a:gd name="T1" fmla="*/ 0 h 248"/>
                  <a:gd name="T2" fmla="*/ 102 w 262"/>
                  <a:gd name="T3" fmla="*/ 74 h 248"/>
                  <a:gd name="T4" fmla="*/ 158 w 262"/>
                  <a:gd name="T5" fmla="*/ 96 h 248"/>
                  <a:gd name="T6" fmla="*/ 202 w 262"/>
                  <a:gd name="T7" fmla="*/ 135 h 248"/>
                  <a:gd name="T8" fmla="*/ 250 w 262"/>
                  <a:gd name="T9" fmla="*/ 236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2" h="248">
                    <a:moveTo>
                      <a:pt x="0" y="0"/>
                    </a:moveTo>
                    <a:cubicBezTo>
                      <a:pt x="39" y="19"/>
                      <a:pt x="69" y="57"/>
                      <a:pt x="108" y="77"/>
                    </a:cubicBezTo>
                    <a:cubicBezTo>
                      <a:pt x="126" y="87"/>
                      <a:pt x="147" y="90"/>
                      <a:pt x="165" y="102"/>
                    </a:cubicBezTo>
                    <a:cubicBezTo>
                      <a:pt x="181" y="113"/>
                      <a:pt x="196" y="129"/>
                      <a:pt x="211" y="141"/>
                    </a:cubicBezTo>
                    <a:cubicBezTo>
                      <a:pt x="247" y="171"/>
                      <a:pt x="252" y="207"/>
                      <a:pt x="262" y="248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0" name="Freeform 837">
                <a:extLst>
                  <a:ext uri="{FF2B5EF4-FFF2-40B4-BE49-F238E27FC236}">
                    <a16:creationId xmlns:a16="http://schemas.microsoft.com/office/drawing/2014/main" id="{4036E63F-9FF8-4A05-8B0C-1EE636C7B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838"/>
                <a:ext cx="169" cy="111"/>
              </a:xfrm>
              <a:custGeom>
                <a:avLst/>
                <a:gdLst>
                  <a:gd name="T0" fmla="*/ 163 w 172"/>
                  <a:gd name="T1" fmla="*/ 104 h 113"/>
                  <a:gd name="T2" fmla="*/ 117 w 172"/>
                  <a:gd name="T3" fmla="*/ 106 h 113"/>
                  <a:gd name="T4" fmla="*/ 65 w 172"/>
                  <a:gd name="T5" fmla="*/ 88 h 113"/>
                  <a:gd name="T6" fmla="*/ 25 w 172"/>
                  <a:gd name="T7" fmla="*/ 44 h 113"/>
                  <a:gd name="T8" fmla="*/ 16 w 172"/>
                  <a:gd name="T9" fmla="*/ 24 h 113"/>
                  <a:gd name="T10" fmla="*/ 6 w 172"/>
                  <a:gd name="T11" fmla="*/ 6 h 113"/>
                  <a:gd name="T12" fmla="*/ 0 w 172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113">
                    <a:moveTo>
                      <a:pt x="172" y="110"/>
                    </a:moveTo>
                    <a:cubicBezTo>
                      <a:pt x="158" y="102"/>
                      <a:pt x="137" y="111"/>
                      <a:pt x="123" y="112"/>
                    </a:cubicBezTo>
                    <a:cubicBezTo>
                      <a:pt x="105" y="113"/>
                      <a:pt x="82" y="106"/>
                      <a:pt x="68" y="94"/>
                    </a:cubicBezTo>
                    <a:cubicBezTo>
                      <a:pt x="51" y="80"/>
                      <a:pt x="34" y="67"/>
                      <a:pt x="25" y="47"/>
                    </a:cubicBezTo>
                    <a:cubicBezTo>
                      <a:pt x="22" y="40"/>
                      <a:pt x="20" y="31"/>
                      <a:pt x="16" y="24"/>
                    </a:cubicBezTo>
                    <a:cubicBezTo>
                      <a:pt x="13" y="18"/>
                      <a:pt x="8" y="12"/>
                      <a:pt x="6" y="6"/>
                    </a:cubicBezTo>
                    <a:cubicBezTo>
                      <a:pt x="4" y="4"/>
                      <a:pt x="3" y="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1" name="Freeform 838">
                <a:extLst>
                  <a:ext uri="{FF2B5EF4-FFF2-40B4-BE49-F238E27FC236}">
                    <a16:creationId xmlns:a16="http://schemas.microsoft.com/office/drawing/2014/main" id="{6669629A-21DB-4DA2-9AFC-5960198EA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794"/>
                <a:ext cx="240" cy="278"/>
              </a:xfrm>
              <a:custGeom>
                <a:avLst/>
                <a:gdLst>
                  <a:gd name="T0" fmla="*/ 7 w 243"/>
                  <a:gd name="T1" fmla="*/ 270 h 282"/>
                  <a:gd name="T2" fmla="*/ 16 w 243"/>
                  <a:gd name="T3" fmla="*/ 204 h 282"/>
                  <a:gd name="T4" fmla="*/ 57 w 243"/>
                  <a:gd name="T5" fmla="*/ 147 h 282"/>
                  <a:gd name="T6" fmla="*/ 110 w 243"/>
                  <a:gd name="T7" fmla="*/ 95 h 282"/>
                  <a:gd name="T8" fmla="*/ 123 w 243"/>
                  <a:gd name="T9" fmla="*/ 68 h 282"/>
                  <a:gd name="T10" fmla="*/ 151 w 243"/>
                  <a:gd name="T11" fmla="*/ 46 h 282"/>
                  <a:gd name="T12" fmla="*/ 191 w 243"/>
                  <a:gd name="T13" fmla="*/ 20 h 282"/>
                  <a:gd name="T14" fmla="*/ 234 w 243"/>
                  <a:gd name="T15" fmla="*/ 0 h 2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3" h="282">
                    <a:moveTo>
                      <a:pt x="7" y="282"/>
                    </a:moveTo>
                    <a:cubicBezTo>
                      <a:pt x="0" y="263"/>
                      <a:pt x="9" y="230"/>
                      <a:pt x="16" y="213"/>
                    </a:cubicBezTo>
                    <a:cubicBezTo>
                      <a:pt x="27" y="189"/>
                      <a:pt x="39" y="170"/>
                      <a:pt x="60" y="153"/>
                    </a:cubicBezTo>
                    <a:cubicBezTo>
                      <a:pt x="81" y="135"/>
                      <a:pt x="100" y="121"/>
                      <a:pt x="113" y="98"/>
                    </a:cubicBezTo>
                    <a:cubicBezTo>
                      <a:pt x="119" y="89"/>
                      <a:pt x="121" y="79"/>
                      <a:pt x="129" y="71"/>
                    </a:cubicBezTo>
                    <a:cubicBezTo>
                      <a:pt x="137" y="63"/>
                      <a:pt x="149" y="58"/>
                      <a:pt x="157" y="49"/>
                    </a:cubicBezTo>
                    <a:cubicBezTo>
                      <a:pt x="170" y="33"/>
                      <a:pt x="176" y="23"/>
                      <a:pt x="197" y="20"/>
                    </a:cubicBezTo>
                    <a:cubicBezTo>
                      <a:pt x="216" y="18"/>
                      <a:pt x="226" y="7"/>
                      <a:pt x="243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2" name="Freeform 839">
                <a:extLst>
                  <a:ext uri="{FF2B5EF4-FFF2-40B4-BE49-F238E27FC236}">
                    <a16:creationId xmlns:a16="http://schemas.microsoft.com/office/drawing/2014/main" id="{5C853FA6-B299-447F-8B43-69D62B40A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2820"/>
                <a:ext cx="297" cy="60"/>
              </a:xfrm>
              <a:custGeom>
                <a:avLst/>
                <a:gdLst>
                  <a:gd name="T0" fmla="*/ 289 w 301"/>
                  <a:gd name="T1" fmla="*/ 0 h 61"/>
                  <a:gd name="T2" fmla="*/ 263 w 301"/>
                  <a:gd name="T3" fmla="*/ 13 h 61"/>
                  <a:gd name="T4" fmla="*/ 238 w 301"/>
                  <a:gd name="T5" fmla="*/ 31 h 61"/>
                  <a:gd name="T6" fmla="*/ 202 w 301"/>
                  <a:gd name="T7" fmla="*/ 45 h 61"/>
                  <a:gd name="T8" fmla="*/ 158 w 301"/>
                  <a:gd name="T9" fmla="*/ 57 h 61"/>
                  <a:gd name="T10" fmla="*/ 100 w 301"/>
                  <a:gd name="T11" fmla="*/ 52 h 61"/>
                  <a:gd name="T12" fmla="*/ 59 w 301"/>
                  <a:gd name="T13" fmla="*/ 49 h 61"/>
                  <a:gd name="T14" fmla="*/ 10 w 301"/>
                  <a:gd name="T15" fmla="*/ 30 h 61"/>
                  <a:gd name="T16" fmla="*/ 0 w 301"/>
                  <a:gd name="T17" fmla="*/ 28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1" h="61">
                    <a:moveTo>
                      <a:pt x="301" y="0"/>
                    </a:moveTo>
                    <a:cubicBezTo>
                      <a:pt x="301" y="5"/>
                      <a:pt x="281" y="8"/>
                      <a:pt x="275" y="13"/>
                    </a:cubicBezTo>
                    <a:cubicBezTo>
                      <a:pt x="266" y="22"/>
                      <a:pt x="260" y="31"/>
                      <a:pt x="247" y="34"/>
                    </a:cubicBezTo>
                    <a:cubicBezTo>
                      <a:pt x="232" y="37"/>
                      <a:pt x="224" y="39"/>
                      <a:pt x="211" y="48"/>
                    </a:cubicBezTo>
                    <a:cubicBezTo>
                      <a:pt x="196" y="59"/>
                      <a:pt x="182" y="61"/>
                      <a:pt x="164" y="60"/>
                    </a:cubicBezTo>
                    <a:cubicBezTo>
                      <a:pt x="143" y="60"/>
                      <a:pt x="124" y="51"/>
                      <a:pt x="103" y="55"/>
                    </a:cubicBezTo>
                    <a:cubicBezTo>
                      <a:pt x="88" y="59"/>
                      <a:pt x="77" y="61"/>
                      <a:pt x="62" y="52"/>
                    </a:cubicBezTo>
                    <a:cubicBezTo>
                      <a:pt x="43" y="40"/>
                      <a:pt x="30" y="33"/>
                      <a:pt x="10" y="30"/>
                    </a:cubicBezTo>
                    <a:cubicBezTo>
                      <a:pt x="7" y="29"/>
                      <a:pt x="3" y="27"/>
                      <a:pt x="0" y="28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3" name="Freeform 840">
                <a:extLst>
                  <a:ext uri="{FF2B5EF4-FFF2-40B4-BE49-F238E27FC236}">
                    <a16:creationId xmlns:a16="http://schemas.microsoft.com/office/drawing/2014/main" id="{F2AA9C4A-5E19-4BA3-A43C-8FC062C60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853"/>
                <a:ext cx="206" cy="56"/>
              </a:xfrm>
              <a:custGeom>
                <a:avLst/>
                <a:gdLst>
                  <a:gd name="T0" fmla="*/ 200 w 209"/>
                  <a:gd name="T1" fmla="*/ 0 h 56"/>
                  <a:gd name="T2" fmla="*/ 150 w 209"/>
                  <a:gd name="T3" fmla="*/ 41 h 56"/>
                  <a:gd name="T4" fmla="*/ 73 w 209"/>
                  <a:gd name="T5" fmla="*/ 44 h 56"/>
                  <a:gd name="T6" fmla="*/ 24 w 209"/>
                  <a:gd name="T7" fmla="*/ 28 h 56"/>
                  <a:gd name="T8" fmla="*/ 0 w 209"/>
                  <a:gd name="T9" fmla="*/ 3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9" h="56">
                    <a:moveTo>
                      <a:pt x="209" y="0"/>
                    </a:moveTo>
                    <a:cubicBezTo>
                      <a:pt x="189" y="5"/>
                      <a:pt x="173" y="31"/>
                      <a:pt x="156" y="41"/>
                    </a:cubicBezTo>
                    <a:cubicBezTo>
                      <a:pt x="132" y="56"/>
                      <a:pt x="103" y="41"/>
                      <a:pt x="76" y="44"/>
                    </a:cubicBezTo>
                    <a:cubicBezTo>
                      <a:pt x="53" y="47"/>
                      <a:pt x="40" y="47"/>
                      <a:pt x="24" y="28"/>
                    </a:cubicBezTo>
                    <a:cubicBezTo>
                      <a:pt x="17" y="20"/>
                      <a:pt x="10" y="10"/>
                      <a:pt x="0" y="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4" name="Freeform 841">
                <a:extLst>
                  <a:ext uri="{FF2B5EF4-FFF2-40B4-BE49-F238E27FC236}">
                    <a16:creationId xmlns:a16="http://schemas.microsoft.com/office/drawing/2014/main" id="{7743958B-A8A8-48B4-89C4-2F76B8ABA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876"/>
                <a:ext cx="207" cy="67"/>
              </a:xfrm>
              <a:custGeom>
                <a:avLst/>
                <a:gdLst>
                  <a:gd name="T0" fmla="*/ 201 w 210"/>
                  <a:gd name="T1" fmla="*/ 20 h 68"/>
                  <a:gd name="T2" fmla="*/ 154 w 210"/>
                  <a:gd name="T3" fmla="*/ 48 h 68"/>
                  <a:gd name="T4" fmla="*/ 72 w 210"/>
                  <a:gd name="T5" fmla="*/ 50 h 68"/>
                  <a:gd name="T6" fmla="*/ 29 w 210"/>
                  <a:gd name="T7" fmla="*/ 28 h 68"/>
                  <a:gd name="T8" fmla="*/ 0 w 210"/>
                  <a:gd name="T9" fmla="*/ 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0" h="68">
                    <a:moveTo>
                      <a:pt x="210" y="20"/>
                    </a:moveTo>
                    <a:cubicBezTo>
                      <a:pt x="190" y="18"/>
                      <a:pt x="175" y="41"/>
                      <a:pt x="160" y="51"/>
                    </a:cubicBezTo>
                    <a:cubicBezTo>
                      <a:pt x="134" y="68"/>
                      <a:pt x="102" y="64"/>
                      <a:pt x="75" y="53"/>
                    </a:cubicBezTo>
                    <a:cubicBezTo>
                      <a:pt x="59" y="46"/>
                      <a:pt x="45" y="35"/>
                      <a:pt x="29" y="28"/>
                    </a:cubicBezTo>
                    <a:cubicBezTo>
                      <a:pt x="15" y="22"/>
                      <a:pt x="11" y="9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5" name="Freeform 842">
                <a:extLst>
                  <a:ext uri="{FF2B5EF4-FFF2-40B4-BE49-F238E27FC236}">
                    <a16:creationId xmlns:a16="http://schemas.microsoft.com/office/drawing/2014/main" id="{13FF3EA6-00D8-4D2C-8CF4-02EE11407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2901"/>
                <a:ext cx="69" cy="134"/>
              </a:xfrm>
              <a:custGeom>
                <a:avLst/>
                <a:gdLst>
                  <a:gd name="T0" fmla="*/ 0 w 70"/>
                  <a:gd name="T1" fmla="*/ 0 h 136"/>
                  <a:gd name="T2" fmla="*/ 24 w 70"/>
                  <a:gd name="T3" fmla="*/ 33 h 136"/>
                  <a:gd name="T4" fmla="*/ 45 w 70"/>
                  <a:gd name="T5" fmla="*/ 64 h 136"/>
                  <a:gd name="T6" fmla="*/ 67 w 70"/>
                  <a:gd name="T7" fmla="*/ 130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136">
                    <a:moveTo>
                      <a:pt x="0" y="0"/>
                    </a:moveTo>
                    <a:cubicBezTo>
                      <a:pt x="13" y="8"/>
                      <a:pt x="17" y="21"/>
                      <a:pt x="24" y="33"/>
                    </a:cubicBezTo>
                    <a:cubicBezTo>
                      <a:pt x="31" y="45"/>
                      <a:pt x="41" y="55"/>
                      <a:pt x="48" y="67"/>
                    </a:cubicBezTo>
                    <a:cubicBezTo>
                      <a:pt x="64" y="89"/>
                      <a:pt x="63" y="112"/>
                      <a:pt x="70" y="13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6" name="Freeform 843">
                <a:extLst>
                  <a:ext uri="{FF2B5EF4-FFF2-40B4-BE49-F238E27FC236}">
                    <a16:creationId xmlns:a16="http://schemas.microsoft.com/office/drawing/2014/main" id="{67B749B2-70AD-477E-8FC3-F06355BAE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2902"/>
                <a:ext cx="123" cy="39"/>
              </a:xfrm>
              <a:custGeom>
                <a:avLst/>
                <a:gdLst>
                  <a:gd name="T0" fmla="*/ 0 w 125"/>
                  <a:gd name="T1" fmla="*/ 11 h 40"/>
                  <a:gd name="T2" fmla="*/ 119 w 125"/>
                  <a:gd name="T3" fmla="*/ 14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5" h="40">
                    <a:moveTo>
                      <a:pt x="0" y="11"/>
                    </a:moveTo>
                    <a:cubicBezTo>
                      <a:pt x="35" y="40"/>
                      <a:pt x="88" y="0"/>
                      <a:pt x="125" y="1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7" name="Freeform 844">
                <a:extLst>
                  <a:ext uri="{FF2B5EF4-FFF2-40B4-BE49-F238E27FC236}">
                    <a16:creationId xmlns:a16="http://schemas.microsoft.com/office/drawing/2014/main" id="{1B183622-300A-43A6-B45F-26D9AADB8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867"/>
                <a:ext cx="203" cy="207"/>
              </a:xfrm>
              <a:custGeom>
                <a:avLst/>
                <a:gdLst>
                  <a:gd name="T0" fmla="*/ 4 w 206"/>
                  <a:gd name="T1" fmla="*/ 201 h 210"/>
                  <a:gd name="T2" fmla="*/ 50 w 206"/>
                  <a:gd name="T3" fmla="*/ 123 h 210"/>
                  <a:gd name="T4" fmla="*/ 125 w 206"/>
                  <a:gd name="T5" fmla="*/ 70 h 210"/>
                  <a:gd name="T6" fmla="*/ 175 w 206"/>
                  <a:gd name="T7" fmla="*/ 37 h 210"/>
                  <a:gd name="T8" fmla="*/ 195 w 206"/>
                  <a:gd name="T9" fmla="*/ 0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210">
                    <a:moveTo>
                      <a:pt x="4" y="210"/>
                    </a:moveTo>
                    <a:cubicBezTo>
                      <a:pt x="0" y="177"/>
                      <a:pt x="32" y="149"/>
                      <a:pt x="53" y="129"/>
                    </a:cubicBezTo>
                    <a:cubicBezTo>
                      <a:pt x="75" y="108"/>
                      <a:pt x="103" y="86"/>
                      <a:pt x="131" y="73"/>
                    </a:cubicBezTo>
                    <a:cubicBezTo>
                      <a:pt x="151" y="63"/>
                      <a:pt x="170" y="55"/>
                      <a:pt x="184" y="40"/>
                    </a:cubicBezTo>
                    <a:cubicBezTo>
                      <a:pt x="193" y="31"/>
                      <a:pt x="206" y="13"/>
                      <a:pt x="204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8" name="Freeform 845">
                <a:extLst>
                  <a:ext uri="{FF2B5EF4-FFF2-40B4-BE49-F238E27FC236}">
                    <a16:creationId xmlns:a16="http://schemas.microsoft.com/office/drawing/2014/main" id="{4CCBAAE8-F8F9-4491-A0A5-EB5692145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2884"/>
                <a:ext cx="165" cy="96"/>
              </a:xfrm>
              <a:custGeom>
                <a:avLst/>
                <a:gdLst>
                  <a:gd name="T0" fmla="*/ 161 w 167"/>
                  <a:gd name="T1" fmla="*/ 0 h 97"/>
                  <a:gd name="T2" fmla="*/ 122 w 167"/>
                  <a:gd name="T3" fmla="*/ 30 h 97"/>
                  <a:gd name="T4" fmla="*/ 85 w 167"/>
                  <a:gd name="T5" fmla="*/ 66 h 97"/>
                  <a:gd name="T6" fmla="*/ 0 w 167"/>
                  <a:gd name="T7" fmla="*/ 94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97">
                    <a:moveTo>
                      <a:pt x="167" y="0"/>
                    </a:moveTo>
                    <a:cubicBezTo>
                      <a:pt x="153" y="9"/>
                      <a:pt x="138" y="17"/>
                      <a:pt x="126" y="30"/>
                    </a:cubicBezTo>
                    <a:cubicBezTo>
                      <a:pt x="114" y="44"/>
                      <a:pt x="105" y="59"/>
                      <a:pt x="88" y="69"/>
                    </a:cubicBezTo>
                    <a:cubicBezTo>
                      <a:pt x="61" y="85"/>
                      <a:pt x="27" y="83"/>
                      <a:pt x="0" y="97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9" name="Freeform 846">
                <a:extLst>
                  <a:ext uri="{FF2B5EF4-FFF2-40B4-BE49-F238E27FC236}">
                    <a16:creationId xmlns:a16="http://schemas.microsoft.com/office/drawing/2014/main" id="{BFB417C6-4AC0-4677-931B-2234FFD87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2768"/>
                <a:ext cx="135" cy="85"/>
              </a:xfrm>
              <a:custGeom>
                <a:avLst/>
                <a:gdLst>
                  <a:gd name="T0" fmla="*/ 131 w 137"/>
                  <a:gd name="T1" fmla="*/ 81 h 87"/>
                  <a:gd name="T2" fmla="*/ 78 w 137"/>
                  <a:gd name="T3" fmla="*/ 34 h 87"/>
                  <a:gd name="T4" fmla="*/ 35 w 137"/>
                  <a:gd name="T5" fmla="*/ 17 h 87"/>
                  <a:gd name="T6" fmla="*/ 0 w 137"/>
                  <a:gd name="T7" fmla="*/ 0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87">
                    <a:moveTo>
                      <a:pt x="137" y="87"/>
                    </a:moveTo>
                    <a:cubicBezTo>
                      <a:pt x="111" y="78"/>
                      <a:pt x="97" y="53"/>
                      <a:pt x="81" y="37"/>
                    </a:cubicBezTo>
                    <a:cubicBezTo>
                      <a:pt x="68" y="25"/>
                      <a:pt x="54" y="21"/>
                      <a:pt x="38" y="17"/>
                    </a:cubicBezTo>
                    <a:cubicBezTo>
                      <a:pt x="23" y="14"/>
                      <a:pt x="12" y="8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0" name="Freeform 847">
                <a:extLst>
                  <a:ext uri="{FF2B5EF4-FFF2-40B4-BE49-F238E27FC236}">
                    <a16:creationId xmlns:a16="http://schemas.microsoft.com/office/drawing/2014/main" id="{E22281CD-3D6E-458C-84BC-AD02E2F2B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2817"/>
                <a:ext cx="114" cy="60"/>
              </a:xfrm>
              <a:custGeom>
                <a:avLst/>
                <a:gdLst>
                  <a:gd name="T0" fmla="*/ 0 w 115"/>
                  <a:gd name="T1" fmla="*/ 53 h 61"/>
                  <a:gd name="T2" fmla="*/ 52 w 115"/>
                  <a:gd name="T3" fmla="*/ 24 h 61"/>
                  <a:gd name="T4" fmla="*/ 77 w 115"/>
                  <a:gd name="T5" fmla="*/ 7 h 61"/>
                  <a:gd name="T6" fmla="*/ 112 w 115"/>
                  <a:gd name="T7" fmla="*/ 0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61">
                    <a:moveTo>
                      <a:pt x="0" y="56"/>
                    </a:moveTo>
                    <a:cubicBezTo>
                      <a:pt x="22" y="61"/>
                      <a:pt x="38" y="37"/>
                      <a:pt x="52" y="24"/>
                    </a:cubicBezTo>
                    <a:cubicBezTo>
                      <a:pt x="60" y="17"/>
                      <a:pt x="70" y="10"/>
                      <a:pt x="80" y="7"/>
                    </a:cubicBezTo>
                    <a:cubicBezTo>
                      <a:pt x="92" y="5"/>
                      <a:pt x="104" y="5"/>
                      <a:pt x="115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1" name="Freeform 848">
                <a:extLst>
                  <a:ext uri="{FF2B5EF4-FFF2-40B4-BE49-F238E27FC236}">
                    <a16:creationId xmlns:a16="http://schemas.microsoft.com/office/drawing/2014/main" id="{CE49D6E5-6890-40F7-92F1-C43AF5462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2805"/>
                <a:ext cx="113" cy="10"/>
              </a:xfrm>
              <a:custGeom>
                <a:avLst/>
                <a:gdLst>
                  <a:gd name="T0" fmla="*/ 109 w 115"/>
                  <a:gd name="T1" fmla="*/ 6 h 10"/>
                  <a:gd name="T2" fmla="*/ 81 w 115"/>
                  <a:gd name="T3" fmla="*/ 1 h 10"/>
                  <a:gd name="T4" fmla="*/ 39 w 115"/>
                  <a:gd name="T5" fmla="*/ 9 h 10"/>
                  <a:gd name="T6" fmla="*/ 0 w 115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10">
                    <a:moveTo>
                      <a:pt x="115" y="6"/>
                    </a:moveTo>
                    <a:cubicBezTo>
                      <a:pt x="106" y="3"/>
                      <a:pt x="96" y="0"/>
                      <a:pt x="84" y="1"/>
                    </a:cubicBezTo>
                    <a:cubicBezTo>
                      <a:pt x="70" y="2"/>
                      <a:pt x="57" y="8"/>
                      <a:pt x="42" y="9"/>
                    </a:cubicBezTo>
                    <a:cubicBezTo>
                      <a:pt x="29" y="10"/>
                      <a:pt x="9" y="8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2" name="Freeform 849">
                <a:extLst>
                  <a:ext uri="{FF2B5EF4-FFF2-40B4-BE49-F238E27FC236}">
                    <a16:creationId xmlns:a16="http://schemas.microsoft.com/office/drawing/2014/main" id="{AB8C5661-D87E-4935-960F-31C1D5855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482"/>
                <a:ext cx="652" cy="622"/>
              </a:xfrm>
              <a:custGeom>
                <a:avLst/>
                <a:gdLst>
                  <a:gd name="T0" fmla="*/ 0 w 662"/>
                  <a:gd name="T1" fmla="*/ 239 h 631"/>
                  <a:gd name="T2" fmla="*/ 27 w 662"/>
                  <a:gd name="T3" fmla="*/ 179 h 631"/>
                  <a:gd name="T4" fmla="*/ 593 w 662"/>
                  <a:gd name="T5" fmla="*/ 176 h 631"/>
                  <a:gd name="T6" fmla="*/ 620 w 662"/>
                  <a:gd name="T7" fmla="*/ 262 h 631"/>
                  <a:gd name="T8" fmla="*/ 397 w 662"/>
                  <a:gd name="T9" fmla="*/ 556 h 631"/>
                  <a:gd name="T10" fmla="*/ 314 w 662"/>
                  <a:gd name="T11" fmla="*/ 604 h 631"/>
                  <a:gd name="T12" fmla="*/ 359 w 662"/>
                  <a:gd name="T13" fmla="*/ 532 h 631"/>
                  <a:gd name="T14" fmla="*/ 447 w 662"/>
                  <a:gd name="T15" fmla="*/ 489 h 631"/>
                  <a:gd name="T16" fmla="*/ 486 w 662"/>
                  <a:gd name="T17" fmla="*/ 453 h 631"/>
                  <a:gd name="T18" fmla="*/ 535 w 662"/>
                  <a:gd name="T19" fmla="*/ 392 h 631"/>
                  <a:gd name="T20" fmla="*/ 567 w 662"/>
                  <a:gd name="T21" fmla="*/ 340 h 631"/>
                  <a:gd name="T22" fmla="*/ 586 w 662"/>
                  <a:gd name="T23" fmla="*/ 282 h 631"/>
                  <a:gd name="T24" fmla="*/ 593 w 662"/>
                  <a:gd name="T25" fmla="*/ 216 h 631"/>
                  <a:gd name="T26" fmla="*/ 538 w 662"/>
                  <a:gd name="T27" fmla="*/ 178 h 631"/>
                  <a:gd name="T28" fmla="*/ 475 w 662"/>
                  <a:gd name="T29" fmla="*/ 155 h 631"/>
                  <a:gd name="T30" fmla="*/ 408 w 662"/>
                  <a:gd name="T31" fmla="*/ 135 h 631"/>
                  <a:gd name="T32" fmla="*/ 345 w 662"/>
                  <a:gd name="T33" fmla="*/ 130 h 631"/>
                  <a:gd name="T34" fmla="*/ 283 w 662"/>
                  <a:gd name="T35" fmla="*/ 130 h 631"/>
                  <a:gd name="T36" fmla="*/ 216 w 662"/>
                  <a:gd name="T37" fmla="*/ 128 h 631"/>
                  <a:gd name="T38" fmla="*/ 132 w 662"/>
                  <a:gd name="T39" fmla="*/ 154 h 631"/>
                  <a:gd name="T40" fmla="*/ 64 w 662"/>
                  <a:gd name="T41" fmla="*/ 194 h 631"/>
                  <a:gd name="T42" fmla="*/ 24 w 662"/>
                  <a:gd name="T43" fmla="*/ 221 h 631"/>
                  <a:gd name="T44" fmla="*/ 45 w 662"/>
                  <a:gd name="T45" fmla="*/ 289 h 631"/>
                  <a:gd name="T46" fmla="*/ 57 w 662"/>
                  <a:gd name="T47" fmla="*/ 338 h 631"/>
                  <a:gd name="T48" fmla="*/ 89 w 662"/>
                  <a:gd name="T49" fmla="*/ 406 h 631"/>
                  <a:gd name="T50" fmla="*/ 154 w 662"/>
                  <a:gd name="T51" fmla="*/ 475 h 631"/>
                  <a:gd name="T52" fmla="*/ 251 w 662"/>
                  <a:gd name="T53" fmla="*/ 526 h 631"/>
                  <a:gd name="T54" fmla="*/ 302 w 662"/>
                  <a:gd name="T55" fmla="*/ 602 h 631"/>
                  <a:gd name="T56" fmla="*/ 225 w 662"/>
                  <a:gd name="T57" fmla="*/ 549 h 631"/>
                  <a:gd name="T58" fmla="*/ 0 w 662"/>
                  <a:gd name="T59" fmla="*/ 239 h 63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62" h="631">
                    <a:moveTo>
                      <a:pt x="0" y="249"/>
                    </a:moveTo>
                    <a:cubicBezTo>
                      <a:pt x="0" y="249"/>
                      <a:pt x="2" y="204"/>
                      <a:pt x="27" y="188"/>
                    </a:cubicBezTo>
                    <a:cubicBezTo>
                      <a:pt x="52" y="173"/>
                      <a:pt x="319" y="0"/>
                      <a:pt x="620" y="185"/>
                    </a:cubicBezTo>
                    <a:cubicBezTo>
                      <a:pt x="640" y="198"/>
                      <a:pt x="662" y="212"/>
                      <a:pt x="650" y="274"/>
                    </a:cubicBezTo>
                    <a:cubicBezTo>
                      <a:pt x="637" y="336"/>
                      <a:pt x="563" y="523"/>
                      <a:pt x="415" y="580"/>
                    </a:cubicBezTo>
                    <a:cubicBezTo>
                      <a:pt x="379" y="594"/>
                      <a:pt x="351" y="584"/>
                      <a:pt x="329" y="631"/>
                    </a:cubicBezTo>
                    <a:cubicBezTo>
                      <a:pt x="318" y="601"/>
                      <a:pt x="333" y="565"/>
                      <a:pt x="377" y="556"/>
                    </a:cubicBezTo>
                    <a:cubicBezTo>
                      <a:pt x="422" y="546"/>
                      <a:pt x="463" y="527"/>
                      <a:pt x="468" y="510"/>
                    </a:cubicBezTo>
                    <a:cubicBezTo>
                      <a:pt x="472" y="493"/>
                      <a:pt x="496" y="494"/>
                      <a:pt x="509" y="474"/>
                    </a:cubicBezTo>
                    <a:cubicBezTo>
                      <a:pt x="521" y="453"/>
                      <a:pt x="553" y="439"/>
                      <a:pt x="559" y="410"/>
                    </a:cubicBezTo>
                    <a:cubicBezTo>
                      <a:pt x="566" y="382"/>
                      <a:pt x="590" y="374"/>
                      <a:pt x="594" y="355"/>
                    </a:cubicBezTo>
                    <a:cubicBezTo>
                      <a:pt x="599" y="336"/>
                      <a:pt x="618" y="315"/>
                      <a:pt x="613" y="294"/>
                    </a:cubicBezTo>
                    <a:cubicBezTo>
                      <a:pt x="609" y="274"/>
                      <a:pt x="629" y="236"/>
                      <a:pt x="620" y="225"/>
                    </a:cubicBezTo>
                    <a:cubicBezTo>
                      <a:pt x="610" y="214"/>
                      <a:pt x="572" y="199"/>
                      <a:pt x="563" y="187"/>
                    </a:cubicBezTo>
                    <a:cubicBezTo>
                      <a:pt x="553" y="174"/>
                      <a:pt x="510" y="177"/>
                      <a:pt x="496" y="161"/>
                    </a:cubicBezTo>
                    <a:cubicBezTo>
                      <a:pt x="482" y="146"/>
                      <a:pt x="449" y="131"/>
                      <a:pt x="426" y="141"/>
                    </a:cubicBezTo>
                    <a:cubicBezTo>
                      <a:pt x="404" y="150"/>
                      <a:pt x="377" y="142"/>
                      <a:pt x="360" y="136"/>
                    </a:cubicBezTo>
                    <a:cubicBezTo>
                      <a:pt x="342" y="130"/>
                      <a:pt x="314" y="142"/>
                      <a:pt x="295" y="136"/>
                    </a:cubicBezTo>
                    <a:cubicBezTo>
                      <a:pt x="276" y="130"/>
                      <a:pt x="247" y="138"/>
                      <a:pt x="225" y="134"/>
                    </a:cubicBezTo>
                    <a:cubicBezTo>
                      <a:pt x="203" y="131"/>
                      <a:pt x="165" y="153"/>
                      <a:pt x="138" y="160"/>
                    </a:cubicBezTo>
                    <a:cubicBezTo>
                      <a:pt x="111" y="166"/>
                      <a:pt x="90" y="203"/>
                      <a:pt x="67" y="203"/>
                    </a:cubicBezTo>
                    <a:cubicBezTo>
                      <a:pt x="43" y="203"/>
                      <a:pt x="32" y="220"/>
                      <a:pt x="24" y="230"/>
                    </a:cubicBezTo>
                    <a:cubicBezTo>
                      <a:pt x="16" y="239"/>
                      <a:pt x="30" y="283"/>
                      <a:pt x="48" y="301"/>
                    </a:cubicBezTo>
                    <a:cubicBezTo>
                      <a:pt x="65" y="318"/>
                      <a:pt x="45" y="339"/>
                      <a:pt x="60" y="353"/>
                    </a:cubicBezTo>
                    <a:cubicBezTo>
                      <a:pt x="76" y="367"/>
                      <a:pt x="75" y="412"/>
                      <a:pt x="92" y="424"/>
                    </a:cubicBezTo>
                    <a:cubicBezTo>
                      <a:pt x="110" y="437"/>
                      <a:pt x="135" y="483"/>
                      <a:pt x="160" y="496"/>
                    </a:cubicBezTo>
                    <a:cubicBezTo>
                      <a:pt x="186" y="508"/>
                      <a:pt x="233" y="538"/>
                      <a:pt x="263" y="550"/>
                    </a:cubicBezTo>
                    <a:cubicBezTo>
                      <a:pt x="293" y="561"/>
                      <a:pt x="330" y="573"/>
                      <a:pt x="317" y="629"/>
                    </a:cubicBezTo>
                    <a:cubicBezTo>
                      <a:pt x="307" y="606"/>
                      <a:pt x="265" y="588"/>
                      <a:pt x="236" y="573"/>
                    </a:cubicBezTo>
                    <a:cubicBezTo>
                      <a:pt x="236" y="573"/>
                      <a:pt x="35" y="507"/>
                      <a:pt x="0" y="249"/>
                    </a:cubicBezTo>
                  </a:path>
                </a:pathLst>
              </a:custGeom>
              <a:solidFill>
                <a:srgbClr val="EE8D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3" name="Freeform 850">
                <a:extLst>
                  <a:ext uri="{FF2B5EF4-FFF2-40B4-BE49-F238E27FC236}">
                    <a16:creationId xmlns:a16="http://schemas.microsoft.com/office/drawing/2014/main" id="{1A22BB24-5B70-4640-B18D-7BAF679C0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482"/>
                <a:ext cx="652" cy="622"/>
              </a:xfrm>
              <a:custGeom>
                <a:avLst/>
                <a:gdLst>
                  <a:gd name="T0" fmla="*/ 0 w 662"/>
                  <a:gd name="T1" fmla="*/ 239 h 631"/>
                  <a:gd name="T2" fmla="*/ 27 w 662"/>
                  <a:gd name="T3" fmla="*/ 179 h 631"/>
                  <a:gd name="T4" fmla="*/ 593 w 662"/>
                  <a:gd name="T5" fmla="*/ 176 h 631"/>
                  <a:gd name="T6" fmla="*/ 620 w 662"/>
                  <a:gd name="T7" fmla="*/ 262 h 631"/>
                  <a:gd name="T8" fmla="*/ 397 w 662"/>
                  <a:gd name="T9" fmla="*/ 556 h 631"/>
                  <a:gd name="T10" fmla="*/ 314 w 662"/>
                  <a:gd name="T11" fmla="*/ 604 h 631"/>
                  <a:gd name="T12" fmla="*/ 359 w 662"/>
                  <a:gd name="T13" fmla="*/ 532 h 631"/>
                  <a:gd name="T14" fmla="*/ 447 w 662"/>
                  <a:gd name="T15" fmla="*/ 489 h 631"/>
                  <a:gd name="T16" fmla="*/ 486 w 662"/>
                  <a:gd name="T17" fmla="*/ 453 h 631"/>
                  <a:gd name="T18" fmla="*/ 535 w 662"/>
                  <a:gd name="T19" fmla="*/ 392 h 631"/>
                  <a:gd name="T20" fmla="*/ 567 w 662"/>
                  <a:gd name="T21" fmla="*/ 340 h 631"/>
                  <a:gd name="T22" fmla="*/ 586 w 662"/>
                  <a:gd name="T23" fmla="*/ 282 h 631"/>
                  <a:gd name="T24" fmla="*/ 593 w 662"/>
                  <a:gd name="T25" fmla="*/ 216 h 631"/>
                  <a:gd name="T26" fmla="*/ 538 w 662"/>
                  <a:gd name="T27" fmla="*/ 178 h 631"/>
                  <a:gd name="T28" fmla="*/ 475 w 662"/>
                  <a:gd name="T29" fmla="*/ 155 h 631"/>
                  <a:gd name="T30" fmla="*/ 408 w 662"/>
                  <a:gd name="T31" fmla="*/ 135 h 631"/>
                  <a:gd name="T32" fmla="*/ 345 w 662"/>
                  <a:gd name="T33" fmla="*/ 130 h 631"/>
                  <a:gd name="T34" fmla="*/ 283 w 662"/>
                  <a:gd name="T35" fmla="*/ 130 h 631"/>
                  <a:gd name="T36" fmla="*/ 216 w 662"/>
                  <a:gd name="T37" fmla="*/ 128 h 631"/>
                  <a:gd name="T38" fmla="*/ 132 w 662"/>
                  <a:gd name="T39" fmla="*/ 154 h 631"/>
                  <a:gd name="T40" fmla="*/ 64 w 662"/>
                  <a:gd name="T41" fmla="*/ 194 h 631"/>
                  <a:gd name="T42" fmla="*/ 24 w 662"/>
                  <a:gd name="T43" fmla="*/ 221 h 631"/>
                  <a:gd name="T44" fmla="*/ 45 w 662"/>
                  <a:gd name="T45" fmla="*/ 289 h 631"/>
                  <a:gd name="T46" fmla="*/ 57 w 662"/>
                  <a:gd name="T47" fmla="*/ 338 h 631"/>
                  <a:gd name="T48" fmla="*/ 89 w 662"/>
                  <a:gd name="T49" fmla="*/ 406 h 631"/>
                  <a:gd name="T50" fmla="*/ 154 w 662"/>
                  <a:gd name="T51" fmla="*/ 475 h 631"/>
                  <a:gd name="T52" fmla="*/ 251 w 662"/>
                  <a:gd name="T53" fmla="*/ 526 h 631"/>
                  <a:gd name="T54" fmla="*/ 302 w 662"/>
                  <a:gd name="T55" fmla="*/ 602 h 631"/>
                  <a:gd name="T56" fmla="*/ 225 w 662"/>
                  <a:gd name="T57" fmla="*/ 549 h 631"/>
                  <a:gd name="T58" fmla="*/ 0 w 662"/>
                  <a:gd name="T59" fmla="*/ 239 h 63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62" h="631">
                    <a:moveTo>
                      <a:pt x="0" y="249"/>
                    </a:moveTo>
                    <a:cubicBezTo>
                      <a:pt x="0" y="249"/>
                      <a:pt x="2" y="204"/>
                      <a:pt x="27" y="188"/>
                    </a:cubicBezTo>
                    <a:cubicBezTo>
                      <a:pt x="52" y="173"/>
                      <a:pt x="319" y="0"/>
                      <a:pt x="620" y="185"/>
                    </a:cubicBezTo>
                    <a:cubicBezTo>
                      <a:pt x="640" y="198"/>
                      <a:pt x="662" y="212"/>
                      <a:pt x="650" y="274"/>
                    </a:cubicBezTo>
                    <a:cubicBezTo>
                      <a:pt x="637" y="336"/>
                      <a:pt x="563" y="523"/>
                      <a:pt x="415" y="580"/>
                    </a:cubicBezTo>
                    <a:cubicBezTo>
                      <a:pt x="379" y="594"/>
                      <a:pt x="351" y="584"/>
                      <a:pt x="329" y="631"/>
                    </a:cubicBezTo>
                    <a:cubicBezTo>
                      <a:pt x="318" y="601"/>
                      <a:pt x="333" y="565"/>
                      <a:pt x="377" y="556"/>
                    </a:cubicBezTo>
                    <a:cubicBezTo>
                      <a:pt x="422" y="546"/>
                      <a:pt x="463" y="527"/>
                      <a:pt x="468" y="510"/>
                    </a:cubicBezTo>
                    <a:cubicBezTo>
                      <a:pt x="472" y="493"/>
                      <a:pt x="496" y="494"/>
                      <a:pt x="509" y="474"/>
                    </a:cubicBezTo>
                    <a:cubicBezTo>
                      <a:pt x="521" y="453"/>
                      <a:pt x="553" y="439"/>
                      <a:pt x="559" y="410"/>
                    </a:cubicBezTo>
                    <a:cubicBezTo>
                      <a:pt x="566" y="382"/>
                      <a:pt x="590" y="374"/>
                      <a:pt x="594" y="355"/>
                    </a:cubicBezTo>
                    <a:cubicBezTo>
                      <a:pt x="599" y="336"/>
                      <a:pt x="618" y="315"/>
                      <a:pt x="613" y="294"/>
                    </a:cubicBezTo>
                    <a:cubicBezTo>
                      <a:pt x="609" y="274"/>
                      <a:pt x="629" y="236"/>
                      <a:pt x="620" y="225"/>
                    </a:cubicBezTo>
                    <a:cubicBezTo>
                      <a:pt x="610" y="214"/>
                      <a:pt x="572" y="199"/>
                      <a:pt x="563" y="187"/>
                    </a:cubicBezTo>
                    <a:cubicBezTo>
                      <a:pt x="553" y="174"/>
                      <a:pt x="510" y="177"/>
                      <a:pt x="496" y="161"/>
                    </a:cubicBezTo>
                    <a:cubicBezTo>
                      <a:pt x="482" y="146"/>
                      <a:pt x="449" y="131"/>
                      <a:pt x="426" y="141"/>
                    </a:cubicBezTo>
                    <a:cubicBezTo>
                      <a:pt x="404" y="150"/>
                      <a:pt x="377" y="142"/>
                      <a:pt x="360" y="136"/>
                    </a:cubicBezTo>
                    <a:cubicBezTo>
                      <a:pt x="342" y="130"/>
                      <a:pt x="314" y="142"/>
                      <a:pt x="295" y="136"/>
                    </a:cubicBezTo>
                    <a:cubicBezTo>
                      <a:pt x="276" y="130"/>
                      <a:pt x="247" y="138"/>
                      <a:pt x="225" y="134"/>
                    </a:cubicBezTo>
                    <a:cubicBezTo>
                      <a:pt x="203" y="131"/>
                      <a:pt x="165" y="153"/>
                      <a:pt x="138" y="160"/>
                    </a:cubicBezTo>
                    <a:cubicBezTo>
                      <a:pt x="111" y="166"/>
                      <a:pt x="90" y="203"/>
                      <a:pt x="67" y="203"/>
                    </a:cubicBezTo>
                    <a:cubicBezTo>
                      <a:pt x="43" y="203"/>
                      <a:pt x="32" y="220"/>
                      <a:pt x="24" y="230"/>
                    </a:cubicBezTo>
                    <a:cubicBezTo>
                      <a:pt x="16" y="239"/>
                      <a:pt x="30" y="283"/>
                      <a:pt x="48" y="301"/>
                    </a:cubicBezTo>
                    <a:cubicBezTo>
                      <a:pt x="65" y="318"/>
                      <a:pt x="45" y="339"/>
                      <a:pt x="60" y="353"/>
                    </a:cubicBezTo>
                    <a:cubicBezTo>
                      <a:pt x="76" y="367"/>
                      <a:pt x="75" y="412"/>
                      <a:pt x="92" y="424"/>
                    </a:cubicBezTo>
                    <a:cubicBezTo>
                      <a:pt x="110" y="437"/>
                      <a:pt x="135" y="483"/>
                      <a:pt x="160" y="496"/>
                    </a:cubicBezTo>
                    <a:cubicBezTo>
                      <a:pt x="186" y="508"/>
                      <a:pt x="233" y="538"/>
                      <a:pt x="263" y="550"/>
                    </a:cubicBezTo>
                    <a:cubicBezTo>
                      <a:pt x="293" y="561"/>
                      <a:pt x="330" y="573"/>
                      <a:pt x="317" y="629"/>
                    </a:cubicBezTo>
                    <a:cubicBezTo>
                      <a:pt x="307" y="606"/>
                      <a:pt x="265" y="588"/>
                      <a:pt x="236" y="573"/>
                    </a:cubicBezTo>
                    <a:cubicBezTo>
                      <a:pt x="236" y="573"/>
                      <a:pt x="35" y="507"/>
                      <a:pt x="0" y="249"/>
                    </a:cubicBezTo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4" name="Freeform 851">
                <a:extLst>
                  <a:ext uri="{FF2B5EF4-FFF2-40B4-BE49-F238E27FC236}">
                    <a16:creationId xmlns:a16="http://schemas.microsoft.com/office/drawing/2014/main" id="{CE2C48E3-8C78-4BEB-A23D-D1C59B009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672"/>
                <a:ext cx="20" cy="15"/>
              </a:xfrm>
              <a:custGeom>
                <a:avLst/>
                <a:gdLst>
                  <a:gd name="T0" fmla="*/ 2 w 20"/>
                  <a:gd name="T1" fmla="*/ 0 h 15"/>
                  <a:gd name="T2" fmla="*/ 16 w 20"/>
                  <a:gd name="T3" fmla="*/ 11 h 15"/>
                  <a:gd name="T4" fmla="*/ 0 w 20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2" y="0"/>
                    </a:moveTo>
                    <a:cubicBezTo>
                      <a:pt x="4" y="2"/>
                      <a:pt x="20" y="7"/>
                      <a:pt x="16" y="11"/>
                    </a:cubicBezTo>
                    <a:cubicBezTo>
                      <a:pt x="11" y="15"/>
                      <a:pt x="3" y="3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5" name="Freeform 852">
                <a:extLst>
                  <a:ext uri="{FF2B5EF4-FFF2-40B4-BE49-F238E27FC236}">
                    <a16:creationId xmlns:a16="http://schemas.microsoft.com/office/drawing/2014/main" id="{15A09DAB-4658-4D7B-A572-4D18DA16A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747"/>
                <a:ext cx="21" cy="10"/>
              </a:xfrm>
              <a:custGeom>
                <a:avLst/>
                <a:gdLst>
                  <a:gd name="T0" fmla="*/ 4 w 22"/>
                  <a:gd name="T1" fmla="*/ 0 h 10"/>
                  <a:gd name="T2" fmla="*/ 19 w 22"/>
                  <a:gd name="T3" fmla="*/ 7 h 10"/>
                  <a:gd name="T4" fmla="*/ 0 w 22"/>
                  <a:gd name="T5" fmla="*/ 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0">
                    <a:moveTo>
                      <a:pt x="4" y="0"/>
                    </a:moveTo>
                    <a:cubicBezTo>
                      <a:pt x="6" y="5"/>
                      <a:pt x="17" y="1"/>
                      <a:pt x="22" y="7"/>
                    </a:cubicBezTo>
                    <a:cubicBezTo>
                      <a:pt x="14" y="10"/>
                      <a:pt x="4" y="10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6" name="Freeform 853">
                <a:extLst>
                  <a:ext uri="{FF2B5EF4-FFF2-40B4-BE49-F238E27FC236}">
                    <a16:creationId xmlns:a16="http://schemas.microsoft.com/office/drawing/2014/main" id="{05D77194-9FCA-46ED-9E1F-5B0A25D5C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2678"/>
                <a:ext cx="12" cy="7"/>
              </a:xfrm>
              <a:custGeom>
                <a:avLst/>
                <a:gdLst>
                  <a:gd name="T0" fmla="*/ 4 w 12"/>
                  <a:gd name="T1" fmla="*/ 0 h 7"/>
                  <a:gd name="T2" fmla="*/ 12 w 12"/>
                  <a:gd name="T3" fmla="*/ 7 h 7"/>
                  <a:gd name="T4" fmla="*/ 0 w 12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4" y="0"/>
                    </a:moveTo>
                    <a:cubicBezTo>
                      <a:pt x="1" y="0"/>
                      <a:pt x="10" y="4"/>
                      <a:pt x="12" y="7"/>
                    </a:cubicBezTo>
                    <a:cubicBezTo>
                      <a:pt x="7" y="7"/>
                      <a:pt x="2" y="5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7" name="Freeform 854">
                <a:extLst>
                  <a:ext uri="{FF2B5EF4-FFF2-40B4-BE49-F238E27FC236}">
                    <a16:creationId xmlns:a16="http://schemas.microsoft.com/office/drawing/2014/main" id="{7A9F1727-6DF4-4450-9914-54025712B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662"/>
                <a:ext cx="24" cy="15"/>
              </a:xfrm>
              <a:custGeom>
                <a:avLst/>
                <a:gdLst>
                  <a:gd name="T0" fmla="*/ 1 w 24"/>
                  <a:gd name="T1" fmla="*/ 0 h 15"/>
                  <a:gd name="T2" fmla="*/ 11 w 24"/>
                  <a:gd name="T3" fmla="*/ 12 h 15"/>
                  <a:gd name="T4" fmla="*/ 24 w 24"/>
                  <a:gd name="T5" fmla="*/ 14 h 15"/>
                  <a:gd name="T6" fmla="*/ 17 w 24"/>
                  <a:gd name="T7" fmla="*/ 11 h 15"/>
                  <a:gd name="T8" fmla="*/ 9 w 24"/>
                  <a:gd name="T9" fmla="*/ 4 h 15"/>
                  <a:gd name="T10" fmla="*/ 0 w 24"/>
                  <a:gd name="T11" fmla="*/ 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5">
                    <a:moveTo>
                      <a:pt x="1" y="0"/>
                    </a:moveTo>
                    <a:cubicBezTo>
                      <a:pt x="0" y="3"/>
                      <a:pt x="8" y="10"/>
                      <a:pt x="11" y="12"/>
                    </a:cubicBezTo>
                    <a:cubicBezTo>
                      <a:pt x="14" y="13"/>
                      <a:pt x="20" y="15"/>
                      <a:pt x="24" y="14"/>
                    </a:cubicBezTo>
                    <a:cubicBezTo>
                      <a:pt x="22" y="12"/>
                      <a:pt x="19" y="12"/>
                      <a:pt x="17" y="11"/>
                    </a:cubicBezTo>
                    <a:cubicBezTo>
                      <a:pt x="14" y="9"/>
                      <a:pt x="12" y="6"/>
                      <a:pt x="9" y="4"/>
                    </a:cubicBezTo>
                    <a:cubicBezTo>
                      <a:pt x="6" y="2"/>
                      <a:pt x="3" y="2"/>
                      <a:pt x="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8" name="Freeform 855">
                <a:extLst>
                  <a:ext uri="{FF2B5EF4-FFF2-40B4-BE49-F238E27FC236}">
                    <a16:creationId xmlns:a16="http://schemas.microsoft.com/office/drawing/2014/main" id="{A433D5CE-9F6D-4BA2-8AA3-BB8FB1E95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2683"/>
                <a:ext cx="13" cy="13"/>
              </a:xfrm>
              <a:custGeom>
                <a:avLst/>
                <a:gdLst>
                  <a:gd name="T0" fmla="*/ 1 w 14"/>
                  <a:gd name="T1" fmla="*/ 1 h 13"/>
                  <a:gd name="T2" fmla="*/ 6 w 14"/>
                  <a:gd name="T3" fmla="*/ 4 h 13"/>
                  <a:gd name="T4" fmla="*/ 11 w 14"/>
                  <a:gd name="T5" fmla="*/ 13 h 13"/>
                  <a:gd name="T6" fmla="*/ 10 w 14"/>
                  <a:gd name="T7" fmla="*/ 13 h 13"/>
                  <a:gd name="T8" fmla="*/ 0 w 14"/>
                  <a:gd name="T9" fmla="*/ 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" y="1"/>
                    </a:moveTo>
                    <a:cubicBezTo>
                      <a:pt x="0" y="0"/>
                      <a:pt x="5" y="4"/>
                      <a:pt x="6" y="4"/>
                    </a:cubicBezTo>
                    <a:cubicBezTo>
                      <a:pt x="9" y="6"/>
                      <a:pt x="13" y="9"/>
                      <a:pt x="14" y="13"/>
                    </a:cubicBezTo>
                    <a:cubicBezTo>
                      <a:pt x="14" y="13"/>
                      <a:pt x="14" y="13"/>
                      <a:pt x="13" y="13"/>
                    </a:cubicBezTo>
                    <a:cubicBezTo>
                      <a:pt x="7" y="11"/>
                      <a:pt x="2" y="7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9" name="Freeform 856">
                <a:extLst>
                  <a:ext uri="{FF2B5EF4-FFF2-40B4-BE49-F238E27FC236}">
                    <a16:creationId xmlns:a16="http://schemas.microsoft.com/office/drawing/2014/main" id="{D23C90F2-9BBF-4295-AABE-B647BB918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2739"/>
                <a:ext cx="14" cy="9"/>
              </a:xfrm>
              <a:custGeom>
                <a:avLst/>
                <a:gdLst>
                  <a:gd name="T0" fmla="*/ 1 w 15"/>
                  <a:gd name="T1" fmla="*/ 3 h 9"/>
                  <a:gd name="T2" fmla="*/ 12 w 15"/>
                  <a:gd name="T3" fmla="*/ 3 h 9"/>
                  <a:gd name="T4" fmla="*/ 0 w 15"/>
                  <a:gd name="T5" fmla="*/ 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3" y="5"/>
                      <a:pt x="14" y="9"/>
                      <a:pt x="15" y="3"/>
                    </a:cubicBezTo>
                    <a:cubicBezTo>
                      <a:pt x="10" y="0"/>
                      <a:pt x="4" y="4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0" name="Freeform 857">
                <a:extLst>
                  <a:ext uri="{FF2B5EF4-FFF2-40B4-BE49-F238E27FC236}">
                    <a16:creationId xmlns:a16="http://schemas.microsoft.com/office/drawing/2014/main" id="{3BB7B5D1-BCBC-4CE6-9606-6658D24A6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2728"/>
                <a:ext cx="17" cy="5"/>
              </a:xfrm>
              <a:custGeom>
                <a:avLst/>
                <a:gdLst>
                  <a:gd name="T0" fmla="*/ 2 w 17"/>
                  <a:gd name="T1" fmla="*/ 2 h 5"/>
                  <a:gd name="T2" fmla="*/ 3 w 17"/>
                  <a:gd name="T3" fmla="*/ 2 h 5"/>
                  <a:gd name="T4" fmla="*/ 10 w 17"/>
                  <a:gd name="T5" fmla="*/ 4 h 5"/>
                  <a:gd name="T6" fmla="*/ 17 w 17"/>
                  <a:gd name="T7" fmla="*/ 4 h 5"/>
                  <a:gd name="T8" fmla="*/ 1 w 17"/>
                  <a:gd name="T9" fmla="*/ 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5">
                    <a:moveTo>
                      <a:pt x="2" y="2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5" y="3"/>
                      <a:pt x="7" y="4"/>
                      <a:pt x="10" y="4"/>
                    </a:cubicBezTo>
                    <a:cubicBezTo>
                      <a:pt x="12" y="5"/>
                      <a:pt x="15" y="5"/>
                      <a:pt x="17" y="4"/>
                    </a:cubicBezTo>
                    <a:cubicBezTo>
                      <a:pt x="16" y="0"/>
                      <a:pt x="5" y="2"/>
                      <a:pt x="1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1" name="Freeform 858">
                <a:extLst>
                  <a:ext uri="{FF2B5EF4-FFF2-40B4-BE49-F238E27FC236}">
                    <a16:creationId xmlns:a16="http://schemas.microsoft.com/office/drawing/2014/main" id="{58F0D399-86CE-45CE-A2CD-0D4F17DCA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2656"/>
                <a:ext cx="20" cy="19"/>
              </a:xfrm>
              <a:custGeom>
                <a:avLst/>
                <a:gdLst>
                  <a:gd name="T0" fmla="*/ 0 w 20"/>
                  <a:gd name="T1" fmla="*/ 2 h 19"/>
                  <a:gd name="T2" fmla="*/ 20 w 20"/>
                  <a:gd name="T3" fmla="*/ 19 h 19"/>
                  <a:gd name="T4" fmla="*/ 8 w 20"/>
                  <a:gd name="T5" fmla="*/ 4 h 19"/>
                  <a:gd name="T6" fmla="*/ 0 w 20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0" y="2"/>
                    </a:moveTo>
                    <a:cubicBezTo>
                      <a:pt x="0" y="7"/>
                      <a:pt x="15" y="17"/>
                      <a:pt x="20" y="19"/>
                    </a:cubicBezTo>
                    <a:cubicBezTo>
                      <a:pt x="16" y="14"/>
                      <a:pt x="14" y="8"/>
                      <a:pt x="8" y="4"/>
                    </a:cubicBezTo>
                    <a:cubicBezTo>
                      <a:pt x="6" y="3"/>
                      <a:pt x="1" y="1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2" name="Freeform 859">
                <a:extLst>
                  <a:ext uri="{FF2B5EF4-FFF2-40B4-BE49-F238E27FC236}">
                    <a16:creationId xmlns:a16="http://schemas.microsoft.com/office/drawing/2014/main" id="{6CFAD68A-D8A0-42F4-A03D-EA9C826C5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647"/>
                <a:ext cx="11" cy="22"/>
              </a:xfrm>
              <a:custGeom>
                <a:avLst/>
                <a:gdLst>
                  <a:gd name="T0" fmla="*/ 1 w 11"/>
                  <a:gd name="T1" fmla="*/ 1 h 22"/>
                  <a:gd name="T2" fmla="*/ 0 w 11"/>
                  <a:gd name="T3" fmla="*/ 0 h 22"/>
                  <a:gd name="T4" fmla="*/ 9 w 11"/>
                  <a:gd name="T5" fmla="*/ 22 h 22"/>
                  <a:gd name="T6" fmla="*/ 2 w 11"/>
                  <a:gd name="T7" fmla="*/ 2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2">
                    <a:moveTo>
                      <a:pt x="1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8"/>
                      <a:pt x="5" y="16"/>
                      <a:pt x="9" y="22"/>
                    </a:cubicBezTo>
                    <a:cubicBezTo>
                      <a:pt x="11" y="16"/>
                      <a:pt x="6" y="6"/>
                      <a:pt x="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3" name="Freeform 860">
                <a:extLst>
                  <a:ext uri="{FF2B5EF4-FFF2-40B4-BE49-F238E27FC236}">
                    <a16:creationId xmlns:a16="http://schemas.microsoft.com/office/drawing/2014/main" id="{39A3FDD0-4F0F-44B7-B8FA-FF92B077A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2644"/>
                <a:ext cx="9" cy="21"/>
              </a:xfrm>
              <a:custGeom>
                <a:avLst/>
                <a:gdLst>
                  <a:gd name="T0" fmla="*/ 0 w 10"/>
                  <a:gd name="T1" fmla="*/ 0 h 21"/>
                  <a:gd name="T2" fmla="*/ 5 w 10"/>
                  <a:gd name="T3" fmla="*/ 21 h 21"/>
                  <a:gd name="T4" fmla="*/ 0 w 10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0" y="7"/>
                      <a:pt x="2" y="14"/>
                      <a:pt x="5" y="21"/>
                    </a:cubicBezTo>
                    <a:cubicBezTo>
                      <a:pt x="10" y="14"/>
                      <a:pt x="0" y="6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4" name="Freeform 861">
                <a:extLst>
                  <a:ext uri="{FF2B5EF4-FFF2-40B4-BE49-F238E27FC236}">
                    <a16:creationId xmlns:a16="http://schemas.microsoft.com/office/drawing/2014/main" id="{D5F40AAF-6D48-44A2-A19D-371B12FF2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2638"/>
                <a:ext cx="10" cy="18"/>
              </a:xfrm>
              <a:custGeom>
                <a:avLst/>
                <a:gdLst>
                  <a:gd name="T0" fmla="*/ 2 w 10"/>
                  <a:gd name="T1" fmla="*/ 0 h 19"/>
                  <a:gd name="T2" fmla="*/ 4 w 10"/>
                  <a:gd name="T3" fmla="*/ 16 h 19"/>
                  <a:gd name="T4" fmla="*/ 0 w 10"/>
                  <a:gd name="T5" fmla="*/ 1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9">
                    <a:moveTo>
                      <a:pt x="2" y="0"/>
                    </a:moveTo>
                    <a:cubicBezTo>
                      <a:pt x="0" y="3"/>
                      <a:pt x="1" y="16"/>
                      <a:pt x="4" y="19"/>
                    </a:cubicBezTo>
                    <a:cubicBezTo>
                      <a:pt x="10" y="15"/>
                      <a:pt x="1" y="6"/>
                      <a:pt x="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5" name="Freeform 862">
                <a:extLst>
                  <a:ext uri="{FF2B5EF4-FFF2-40B4-BE49-F238E27FC236}">
                    <a16:creationId xmlns:a16="http://schemas.microsoft.com/office/drawing/2014/main" id="{8350076C-E3A6-46D1-8A89-130C7CF46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2693"/>
                <a:ext cx="10" cy="13"/>
              </a:xfrm>
              <a:custGeom>
                <a:avLst/>
                <a:gdLst>
                  <a:gd name="T0" fmla="*/ 1 w 11"/>
                  <a:gd name="T1" fmla="*/ 1 h 13"/>
                  <a:gd name="T2" fmla="*/ 3 w 11"/>
                  <a:gd name="T3" fmla="*/ 2 h 13"/>
                  <a:gd name="T4" fmla="*/ 5 w 11"/>
                  <a:gd name="T5" fmla="*/ 6 h 13"/>
                  <a:gd name="T6" fmla="*/ 7 w 11"/>
                  <a:gd name="T7" fmla="*/ 13 h 13"/>
                  <a:gd name="T8" fmla="*/ 0 w 11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1" y="1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5" y="3"/>
                      <a:pt x="7" y="5"/>
                      <a:pt x="8" y="6"/>
                    </a:cubicBezTo>
                    <a:cubicBezTo>
                      <a:pt x="10" y="8"/>
                      <a:pt x="11" y="10"/>
                      <a:pt x="10" y="13"/>
                    </a:cubicBezTo>
                    <a:cubicBezTo>
                      <a:pt x="5" y="13"/>
                      <a:pt x="3" y="4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6" name="Freeform 863">
                <a:extLst>
                  <a:ext uri="{FF2B5EF4-FFF2-40B4-BE49-F238E27FC236}">
                    <a16:creationId xmlns:a16="http://schemas.microsoft.com/office/drawing/2014/main" id="{74AFFCB8-4F2C-4586-BCAF-19BF69CD8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705"/>
                <a:ext cx="12" cy="9"/>
              </a:xfrm>
              <a:custGeom>
                <a:avLst/>
                <a:gdLst>
                  <a:gd name="T0" fmla="*/ 1 w 12"/>
                  <a:gd name="T1" fmla="*/ 0 h 10"/>
                  <a:gd name="T2" fmla="*/ 11 w 12"/>
                  <a:gd name="T3" fmla="*/ 7 h 10"/>
                  <a:gd name="T4" fmla="*/ 0 w 12"/>
                  <a:gd name="T5" fmla="*/ 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1" y="0"/>
                    </a:moveTo>
                    <a:cubicBezTo>
                      <a:pt x="3" y="2"/>
                      <a:pt x="12" y="6"/>
                      <a:pt x="11" y="10"/>
                    </a:cubicBezTo>
                    <a:cubicBezTo>
                      <a:pt x="7" y="9"/>
                      <a:pt x="3" y="6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7" name="Freeform 864">
                <a:extLst>
                  <a:ext uri="{FF2B5EF4-FFF2-40B4-BE49-F238E27FC236}">
                    <a16:creationId xmlns:a16="http://schemas.microsoft.com/office/drawing/2014/main" id="{0A10D2E0-034B-474B-AF00-99991570A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716"/>
                <a:ext cx="17" cy="7"/>
              </a:xfrm>
              <a:custGeom>
                <a:avLst/>
                <a:gdLst>
                  <a:gd name="T0" fmla="*/ 1 w 18"/>
                  <a:gd name="T1" fmla="*/ 4 h 7"/>
                  <a:gd name="T2" fmla="*/ 9 w 18"/>
                  <a:gd name="T3" fmla="*/ 2 h 7"/>
                  <a:gd name="T4" fmla="*/ 0 w 18"/>
                  <a:gd name="T5" fmla="*/ 3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7">
                    <a:moveTo>
                      <a:pt x="1" y="4"/>
                    </a:moveTo>
                    <a:cubicBezTo>
                      <a:pt x="1" y="5"/>
                      <a:pt x="18" y="7"/>
                      <a:pt x="10" y="2"/>
                    </a:cubicBezTo>
                    <a:cubicBezTo>
                      <a:pt x="7" y="0"/>
                      <a:pt x="2" y="5"/>
                      <a:pt x="0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8" name="Freeform 865">
                <a:extLst>
                  <a:ext uri="{FF2B5EF4-FFF2-40B4-BE49-F238E27FC236}">
                    <a16:creationId xmlns:a16="http://schemas.microsoft.com/office/drawing/2014/main" id="{16F0A86F-24AC-47C5-9951-02DDE923B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2632"/>
                <a:ext cx="10" cy="19"/>
              </a:xfrm>
              <a:custGeom>
                <a:avLst/>
                <a:gdLst>
                  <a:gd name="T0" fmla="*/ 1 w 10"/>
                  <a:gd name="T1" fmla="*/ 2 h 20"/>
                  <a:gd name="T2" fmla="*/ 0 w 10"/>
                  <a:gd name="T3" fmla="*/ 0 h 20"/>
                  <a:gd name="T4" fmla="*/ 8 w 10"/>
                  <a:gd name="T5" fmla="*/ 11 h 20"/>
                  <a:gd name="T6" fmla="*/ 0 w 10"/>
                  <a:gd name="T7" fmla="*/ 2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0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3"/>
                      <a:pt x="5" y="20"/>
                      <a:pt x="8" y="14"/>
                    </a:cubicBezTo>
                    <a:cubicBezTo>
                      <a:pt x="10" y="8"/>
                      <a:pt x="2" y="6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9" name="Freeform 866">
                <a:extLst>
                  <a:ext uri="{FF2B5EF4-FFF2-40B4-BE49-F238E27FC236}">
                    <a16:creationId xmlns:a16="http://schemas.microsoft.com/office/drawing/2014/main" id="{F7B741F0-9D01-4C5E-BB2B-CD1D5A8E9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2761"/>
                <a:ext cx="19" cy="6"/>
              </a:xfrm>
              <a:custGeom>
                <a:avLst/>
                <a:gdLst>
                  <a:gd name="T0" fmla="*/ 17 w 20"/>
                  <a:gd name="T1" fmla="*/ 3 h 6"/>
                  <a:gd name="T2" fmla="*/ 9 w 20"/>
                  <a:gd name="T3" fmla="*/ 2 h 6"/>
                  <a:gd name="T4" fmla="*/ 0 w 20"/>
                  <a:gd name="T5" fmla="*/ 4 h 6"/>
                  <a:gd name="T6" fmla="*/ 16 w 20"/>
                  <a:gd name="T7" fmla="*/ 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6">
                    <a:moveTo>
                      <a:pt x="20" y="3"/>
                    </a:moveTo>
                    <a:cubicBezTo>
                      <a:pt x="18" y="0"/>
                      <a:pt x="13" y="1"/>
                      <a:pt x="9" y="2"/>
                    </a:cubicBezTo>
                    <a:cubicBezTo>
                      <a:pt x="6" y="3"/>
                      <a:pt x="3" y="3"/>
                      <a:pt x="0" y="4"/>
                    </a:cubicBezTo>
                    <a:cubicBezTo>
                      <a:pt x="4" y="6"/>
                      <a:pt x="15" y="6"/>
                      <a:pt x="19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0" name="Freeform 867">
                <a:extLst>
                  <a:ext uri="{FF2B5EF4-FFF2-40B4-BE49-F238E27FC236}">
                    <a16:creationId xmlns:a16="http://schemas.microsoft.com/office/drawing/2014/main" id="{8ACABE63-21C6-4E51-8493-59358B99D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773"/>
                <a:ext cx="26" cy="6"/>
              </a:xfrm>
              <a:custGeom>
                <a:avLst/>
                <a:gdLst>
                  <a:gd name="T0" fmla="*/ 22 w 27"/>
                  <a:gd name="T1" fmla="*/ 1 h 7"/>
                  <a:gd name="T2" fmla="*/ 11 w 27"/>
                  <a:gd name="T3" fmla="*/ 2 h 7"/>
                  <a:gd name="T4" fmla="*/ 0 w 27"/>
                  <a:gd name="T5" fmla="*/ 3 h 7"/>
                  <a:gd name="T6" fmla="*/ 22 w 27"/>
                  <a:gd name="T7" fmla="*/ 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7">
                    <a:moveTo>
                      <a:pt x="25" y="1"/>
                    </a:moveTo>
                    <a:cubicBezTo>
                      <a:pt x="20" y="0"/>
                      <a:pt x="15" y="0"/>
                      <a:pt x="11" y="2"/>
                    </a:cubicBezTo>
                    <a:cubicBezTo>
                      <a:pt x="7" y="3"/>
                      <a:pt x="4" y="6"/>
                      <a:pt x="0" y="6"/>
                    </a:cubicBezTo>
                    <a:cubicBezTo>
                      <a:pt x="3" y="7"/>
                      <a:pt x="27" y="7"/>
                      <a:pt x="25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1" name="Freeform 868">
                <a:extLst>
                  <a:ext uri="{FF2B5EF4-FFF2-40B4-BE49-F238E27FC236}">
                    <a16:creationId xmlns:a16="http://schemas.microsoft.com/office/drawing/2014/main" id="{55EB3FC5-8C46-4440-8FDD-EA1047D49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782"/>
                <a:ext cx="34" cy="11"/>
              </a:xfrm>
              <a:custGeom>
                <a:avLst/>
                <a:gdLst>
                  <a:gd name="T0" fmla="*/ 32 w 35"/>
                  <a:gd name="T1" fmla="*/ 3 h 11"/>
                  <a:gd name="T2" fmla="*/ 16 w 35"/>
                  <a:gd name="T3" fmla="*/ 7 h 11"/>
                  <a:gd name="T4" fmla="*/ 8 w 35"/>
                  <a:gd name="T5" fmla="*/ 10 h 11"/>
                  <a:gd name="T6" fmla="*/ 0 w 35"/>
                  <a:gd name="T7" fmla="*/ 11 h 11"/>
                  <a:gd name="T8" fmla="*/ 7 w 35"/>
                  <a:gd name="T9" fmla="*/ 11 h 11"/>
                  <a:gd name="T10" fmla="*/ 18 w 35"/>
                  <a:gd name="T11" fmla="*/ 9 h 11"/>
                  <a:gd name="T12" fmla="*/ 30 w 35"/>
                  <a:gd name="T13" fmla="*/ 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5" y="3"/>
                    </a:moveTo>
                    <a:cubicBezTo>
                      <a:pt x="29" y="0"/>
                      <a:pt x="21" y="6"/>
                      <a:pt x="16" y="7"/>
                    </a:cubicBezTo>
                    <a:cubicBezTo>
                      <a:pt x="13" y="8"/>
                      <a:pt x="11" y="9"/>
                      <a:pt x="8" y="10"/>
                    </a:cubicBezTo>
                    <a:cubicBezTo>
                      <a:pt x="5" y="10"/>
                      <a:pt x="2" y="10"/>
                      <a:pt x="0" y="11"/>
                    </a:cubicBezTo>
                    <a:cubicBezTo>
                      <a:pt x="2" y="11"/>
                      <a:pt x="5" y="11"/>
                      <a:pt x="7" y="11"/>
                    </a:cubicBezTo>
                    <a:cubicBezTo>
                      <a:pt x="12" y="11"/>
                      <a:pt x="16" y="11"/>
                      <a:pt x="21" y="9"/>
                    </a:cubicBezTo>
                    <a:cubicBezTo>
                      <a:pt x="25" y="8"/>
                      <a:pt x="29" y="4"/>
                      <a:pt x="33" y="4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2" name="Freeform 869">
                <a:extLst>
                  <a:ext uri="{FF2B5EF4-FFF2-40B4-BE49-F238E27FC236}">
                    <a16:creationId xmlns:a16="http://schemas.microsoft.com/office/drawing/2014/main" id="{06846030-3822-4269-AF79-FE8009838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626"/>
                <a:ext cx="7" cy="14"/>
              </a:xfrm>
              <a:custGeom>
                <a:avLst/>
                <a:gdLst>
                  <a:gd name="T0" fmla="*/ 6 w 7"/>
                  <a:gd name="T1" fmla="*/ 12 h 15"/>
                  <a:gd name="T2" fmla="*/ 1 w 7"/>
                  <a:gd name="T3" fmla="*/ 0 h 15"/>
                  <a:gd name="T4" fmla="*/ 7 w 7"/>
                  <a:gd name="T5" fmla="*/ 1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6" y="15"/>
                    </a:moveTo>
                    <a:cubicBezTo>
                      <a:pt x="5" y="10"/>
                      <a:pt x="0" y="6"/>
                      <a:pt x="1" y="0"/>
                    </a:cubicBezTo>
                    <a:cubicBezTo>
                      <a:pt x="5" y="2"/>
                      <a:pt x="7" y="9"/>
                      <a:pt x="7" y="14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3" name="Freeform 870">
                <a:extLst>
                  <a:ext uri="{FF2B5EF4-FFF2-40B4-BE49-F238E27FC236}">
                    <a16:creationId xmlns:a16="http://schemas.microsoft.com/office/drawing/2014/main" id="{EEC59C6F-CD5A-4600-B629-D15AE882E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2794"/>
                <a:ext cx="31" cy="11"/>
              </a:xfrm>
              <a:custGeom>
                <a:avLst/>
                <a:gdLst>
                  <a:gd name="T0" fmla="*/ 29 w 32"/>
                  <a:gd name="T1" fmla="*/ 0 h 11"/>
                  <a:gd name="T2" fmla="*/ 20 w 32"/>
                  <a:gd name="T3" fmla="*/ 2 h 11"/>
                  <a:gd name="T4" fmla="*/ 13 w 32"/>
                  <a:gd name="T5" fmla="*/ 6 h 11"/>
                  <a:gd name="T6" fmla="*/ 0 w 32"/>
                  <a:gd name="T7" fmla="*/ 8 h 11"/>
                  <a:gd name="T8" fmla="*/ 16 w 32"/>
                  <a:gd name="T9" fmla="*/ 8 h 11"/>
                  <a:gd name="T10" fmla="*/ 29 w 32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11">
                    <a:moveTo>
                      <a:pt x="32" y="0"/>
                    </a:moveTo>
                    <a:cubicBezTo>
                      <a:pt x="29" y="1"/>
                      <a:pt x="26" y="1"/>
                      <a:pt x="23" y="2"/>
                    </a:cubicBezTo>
                    <a:cubicBezTo>
                      <a:pt x="20" y="4"/>
                      <a:pt x="17" y="5"/>
                      <a:pt x="13" y="6"/>
                    </a:cubicBezTo>
                    <a:cubicBezTo>
                      <a:pt x="9" y="7"/>
                      <a:pt x="4" y="7"/>
                      <a:pt x="0" y="8"/>
                    </a:cubicBezTo>
                    <a:cubicBezTo>
                      <a:pt x="7" y="11"/>
                      <a:pt x="12" y="11"/>
                      <a:pt x="19" y="8"/>
                    </a:cubicBezTo>
                    <a:cubicBezTo>
                      <a:pt x="23" y="7"/>
                      <a:pt x="30" y="3"/>
                      <a:pt x="3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4" name="Freeform 871">
                <a:extLst>
                  <a:ext uri="{FF2B5EF4-FFF2-40B4-BE49-F238E27FC236}">
                    <a16:creationId xmlns:a16="http://schemas.microsoft.com/office/drawing/2014/main" id="{52A0CE54-D7DC-4EC3-8CC0-A29ED54C0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806"/>
                <a:ext cx="24" cy="9"/>
              </a:xfrm>
              <a:custGeom>
                <a:avLst/>
                <a:gdLst>
                  <a:gd name="T0" fmla="*/ 24 w 24"/>
                  <a:gd name="T1" fmla="*/ 0 h 9"/>
                  <a:gd name="T2" fmla="*/ 0 w 24"/>
                  <a:gd name="T3" fmla="*/ 9 h 9"/>
                  <a:gd name="T4" fmla="*/ 22 w 24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9">
                    <a:moveTo>
                      <a:pt x="24" y="0"/>
                    </a:moveTo>
                    <a:cubicBezTo>
                      <a:pt x="16" y="2"/>
                      <a:pt x="7" y="4"/>
                      <a:pt x="0" y="9"/>
                    </a:cubicBezTo>
                    <a:cubicBezTo>
                      <a:pt x="9" y="9"/>
                      <a:pt x="15" y="4"/>
                      <a:pt x="2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5" name="Freeform 872">
                <a:extLst>
                  <a:ext uri="{FF2B5EF4-FFF2-40B4-BE49-F238E27FC236}">
                    <a16:creationId xmlns:a16="http://schemas.microsoft.com/office/drawing/2014/main" id="{93AD02FC-A8B5-458E-B049-184DEB70B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2624"/>
                <a:ext cx="8" cy="15"/>
              </a:xfrm>
              <a:custGeom>
                <a:avLst/>
                <a:gdLst>
                  <a:gd name="T0" fmla="*/ 0 w 8"/>
                  <a:gd name="T1" fmla="*/ 1 h 15"/>
                  <a:gd name="T2" fmla="*/ 4 w 8"/>
                  <a:gd name="T3" fmla="*/ 15 h 15"/>
                  <a:gd name="T4" fmla="*/ 0 w 8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0" y="1"/>
                    </a:moveTo>
                    <a:cubicBezTo>
                      <a:pt x="0" y="5"/>
                      <a:pt x="1" y="12"/>
                      <a:pt x="4" y="15"/>
                    </a:cubicBezTo>
                    <a:cubicBezTo>
                      <a:pt x="8" y="10"/>
                      <a:pt x="1" y="5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6" name="Freeform 873">
                <a:extLst>
                  <a:ext uri="{FF2B5EF4-FFF2-40B4-BE49-F238E27FC236}">
                    <a16:creationId xmlns:a16="http://schemas.microsoft.com/office/drawing/2014/main" id="{02EE944F-9066-4E66-A0AC-E92BCAF0B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2622"/>
                <a:ext cx="4" cy="13"/>
              </a:xfrm>
              <a:custGeom>
                <a:avLst/>
                <a:gdLst>
                  <a:gd name="T0" fmla="*/ 0 w 4"/>
                  <a:gd name="T1" fmla="*/ 1 h 13"/>
                  <a:gd name="T2" fmla="*/ 0 w 4"/>
                  <a:gd name="T3" fmla="*/ 0 h 13"/>
                  <a:gd name="T4" fmla="*/ 4 w 4"/>
                  <a:gd name="T5" fmla="*/ 13 h 13"/>
                  <a:gd name="T6" fmla="*/ 0 w 4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3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4"/>
                      <a:pt x="0" y="11"/>
                      <a:pt x="4" y="13"/>
                    </a:cubicBezTo>
                    <a:cubicBezTo>
                      <a:pt x="4" y="9"/>
                      <a:pt x="2" y="3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7" name="Freeform 874">
                <a:extLst>
                  <a:ext uri="{FF2B5EF4-FFF2-40B4-BE49-F238E27FC236}">
                    <a16:creationId xmlns:a16="http://schemas.microsoft.com/office/drawing/2014/main" id="{8B3E3AA1-3A78-4D2E-B259-278B573D3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2618"/>
                <a:ext cx="6" cy="16"/>
              </a:xfrm>
              <a:custGeom>
                <a:avLst/>
                <a:gdLst>
                  <a:gd name="T0" fmla="*/ 0 w 6"/>
                  <a:gd name="T1" fmla="*/ 1 h 16"/>
                  <a:gd name="T2" fmla="*/ 4 w 6"/>
                  <a:gd name="T3" fmla="*/ 16 h 16"/>
                  <a:gd name="T4" fmla="*/ 0 w 6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6">
                    <a:moveTo>
                      <a:pt x="0" y="1"/>
                    </a:moveTo>
                    <a:cubicBezTo>
                      <a:pt x="0" y="5"/>
                      <a:pt x="0" y="14"/>
                      <a:pt x="4" y="16"/>
                    </a:cubicBezTo>
                    <a:cubicBezTo>
                      <a:pt x="6" y="12"/>
                      <a:pt x="1" y="5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8" name="Freeform 875">
                <a:extLst>
                  <a:ext uri="{FF2B5EF4-FFF2-40B4-BE49-F238E27FC236}">
                    <a16:creationId xmlns:a16="http://schemas.microsoft.com/office/drawing/2014/main" id="{A56B3DAF-895D-46F1-A616-CB37503FA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2615"/>
                <a:ext cx="10" cy="16"/>
              </a:xfrm>
              <a:custGeom>
                <a:avLst/>
                <a:gdLst>
                  <a:gd name="T0" fmla="*/ 2 w 10"/>
                  <a:gd name="T1" fmla="*/ 2 h 16"/>
                  <a:gd name="T2" fmla="*/ 5 w 10"/>
                  <a:gd name="T3" fmla="*/ 16 h 16"/>
                  <a:gd name="T4" fmla="*/ 0 w 10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2" y="2"/>
                    </a:moveTo>
                    <a:cubicBezTo>
                      <a:pt x="2" y="5"/>
                      <a:pt x="2" y="13"/>
                      <a:pt x="5" y="16"/>
                    </a:cubicBezTo>
                    <a:cubicBezTo>
                      <a:pt x="10" y="11"/>
                      <a:pt x="1" y="5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9" name="Freeform 876">
                <a:extLst>
                  <a:ext uri="{FF2B5EF4-FFF2-40B4-BE49-F238E27FC236}">
                    <a16:creationId xmlns:a16="http://schemas.microsoft.com/office/drawing/2014/main" id="{C1D3B6F6-E61C-49B0-A8EE-CB1F4EBA7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610"/>
                <a:ext cx="7" cy="16"/>
              </a:xfrm>
              <a:custGeom>
                <a:avLst/>
                <a:gdLst>
                  <a:gd name="T0" fmla="*/ 1 w 7"/>
                  <a:gd name="T1" fmla="*/ 0 h 16"/>
                  <a:gd name="T2" fmla="*/ 3 w 7"/>
                  <a:gd name="T3" fmla="*/ 16 h 16"/>
                  <a:gd name="T4" fmla="*/ 0 w 7"/>
                  <a:gd name="T5" fmla="*/ 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6">
                    <a:moveTo>
                      <a:pt x="1" y="0"/>
                    </a:moveTo>
                    <a:cubicBezTo>
                      <a:pt x="1" y="5"/>
                      <a:pt x="0" y="13"/>
                      <a:pt x="3" y="16"/>
                    </a:cubicBezTo>
                    <a:cubicBezTo>
                      <a:pt x="7" y="12"/>
                      <a:pt x="2" y="5"/>
                      <a:pt x="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0" name="Freeform 877">
                <a:extLst>
                  <a:ext uri="{FF2B5EF4-FFF2-40B4-BE49-F238E27FC236}">
                    <a16:creationId xmlns:a16="http://schemas.microsoft.com/office/drawing/2014/main" id="{DE5734BE-C6AF-4D9D-8BE5-ECCD085B2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606"/>
                <a:ext cx="6" cy="16"/>
              </a:xfrm>
              <a:custGeom>
                <a:avLst/>
                <a:gdLst>
                  <a:gd name="T0" fmla="*/ 2 w 6"/>
                  <a:gd name="T1" fmla="*/ 2 h 16"/>
                  <a:gd name="T2" fmla="*/ 6 w 6"/>
                  <a:gd name="T3" fmla="*/ 16 h 16"/>
                  <a:gd name="T4" fmla="*/ 2 w 6"/>
                  <a:gd name="T5" fmla="*/ 0 h 16"/>
                  <a:gd name="T6" fmla="*/ 1 w 6"/>
                  <a:gd name="T7" fmla="*/ 1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6">
                    <a:moveTo>
                      <a:pt x="2" y="2"/>
                    </a:moveTo>
                    <a:cubicBezTo>
                      <a:pt x="0" y="4"/>
                      <a:pt x="3" y="14"/>
                      <a:pt x="6" y="16"/>
                    </a:cubicBezTo>
                    <a:cubicBezTo>
                      <a:pt x="6" y="11"/>
                      <a:pt x="3" y="5"/>
                      <a:pt x="2" y="0"/>
                    </a:cubicBezTo>
                    <a:cubicBezTo>
                      <a:pt x="1" y="0"/>
                      <a:pt x="2" y="0"/>
                      <a:pt x="1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1" name="Freeform 878">
                <a:extLst>
                  <a:ext uri="{FF2B5EF4-FFF2-40B4-BE49-F238E27FC236}">
                    <a16:creationId xmlns:a16="http://schemas.microsoft.com/office/drawing/2014/main" id="{2A6E18A5-3B8D-4BB8-B1A0-0F211EDC2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2604"/>
                <a:ext cx="6" cy="14"/>
              </a:xfrm>
              <a:custGeom>
                <a:avLst/>
                <a:gdLst>
                  <a:gd name="T0" fmla="*/ 0 w 6"/>
                  <a:gd name="T1" fmla="*/ 2 h 14"/>
                  <a:gd name="T2" fmla="*/ 0 w 6"/>
                  <a:gd name="T3" fmla="*/ 6 h 14"/>
                  <a:gd name="T4" fmla="*/ 4 w 6"/>
                  <a:gd name="T5" fmla="*/ 14 h 14"/>
                  <a:gd name="T6" fmla="*/ 0 w 6"/>
                  <a:gd name="T7" fmla="*/ 1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4">
                    <a:moveTo>
                      <a:pt x="0" y="2"/>
                    </a:moveTo>
                    <a:cubicBezTo>
                      <a:pt x="0" y="0"/>
                      <a:pt x="0" y="6"/>
                      <a:pt x="0" y="6"/>
                    </a:cubicBezTo>
                    <a:cubicBezTo>
                      <a:pt x="1" y="9"/>
                      <a:pt x="1" y="13"/>
                      <a:pt x="4" y="14"/>
                    </a:cubicBezTo>
                    <a:cubicBezTo>
                      <a:pt x="6" y="10"/>
                      <a:pt x="2" y="5"/>
                      <a:pt x="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2" name="Freeform 879">
                <a:extLst>
                  <a:ext uri="{FF2B5EF4-FFF2-40B4-BE49-F238E27FC236}">
                    <a16:creationId xmlns:a16="http://schemas.microsoft.com/office/drawing/2014/main" id="{489C3A79-E3E7-4402-B8D6-C533E85C8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2601"/>
                <a:ext cx="8" cy="15"/>
              </a:xfrm>
              <a:custGeom>
                <a:avLst/>
                <a:gdLst>
                  <a:gd name="T0" fmla="*/ 5 w 8"/>
                  <a:gd name="T1" fmla="*/ 1 h 15"/>
                  <a:gd name="T2" fmla="*/ 4 w 8"/>
                  <a:gd name="T3" fmla="*/ 0 h 15"/>
                  <a:gd name="T4" fmla="*/ 7 w 8"/>
                  <a:gd name="T5" fmla="*/ 15 h 15"/>
                  <a:gd name="T6" fmla="*/ 3 w 8"/>
                  <a:gd name="T7" fmla="*/ 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5" y="1"/>
                    </a:moveTo>
                    <a:cubicBezTo>
                      <a:pt x="5" y="1"/>
                      <a:pt x="4" y="1"/>
                      <a:pt x="4" y="0"/>
                    </a:cubicBezTo>
                    <a:cubicBezTo>
                      <a:pt x="4" y="4"/>
                      <a:pt x="0" y="15"/>
                      <a:pt x="7" y="15"/>
                    </a:cubicBezTo>
                    <a:cubicBezTo>
                      <a:pt x="8" y="11"/>
                      <a:pt x="2" y="3"/>
                      <a:pt x="3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3" name="Freeform 880">
                <a:extLst>
                  <a:ext uri="{FF2B5EF4-FFF2-40B4-BE49-F238E27FC236}">
                    <a16:creationId xmlns:a16="http://schemas.microsoft.com/office/drawing/2014/main" id="{ED4F995D-5E95-4FF5-9D93-153624755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599"/>
                <a:ext cx="7" cy="16"/>
              </a:xfrm>
              <a:custGeom>
                <a:avLst/>
                <a:gdLst>
                  <a:gd name="T0" fmla="*/ 2 w 7"/>
                  <a:gd name="T1" fmla="*/ 3 h 16"/>
                  <a:gd name="T2" fmla="*/ 0 w 7"/>
                  <a:gd name="T3" fmla="*/ 0 h 16"/>
                  <a:gd name="T4" fmla="*/ 4 w 7"/>
                  <a:gd name="T5" fmla="*/ 12 h 16"/>
                  <a:gd name="T6" fmla="*/ 0 w 7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6">
                    <a:moveTo>
                      <a:pt x="2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2"/>
                      <a:pt x="1" y="16"/>
                      <a:pt x="4" y="12"/>
                    </a:cubicBezTo>
                    <a:cubicBezTo>
                      <a:pt x="7" y="9"/>
                      <a:pt x="1" y="3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4" name="Freeform 881">
                <a:extLst>
                  <a:ext uri="{FF2B5EF4-FFF2-40B4-BE49-F238E27FC236}">
                    <a16:creationId xmlns:a16="http://schemas.microsoft.com/office/drawing/2014/main" id="{AFD2666B-F7BF-433A-83A9-C48CA649B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2597"/>
                <a:ext cx="8" cy="17"/>
              </a:xfrm>
              <a:custGeom>
                <a:avLst/>
                <a:gdLst>
                  <a:gd name="T0" fmla="*/ 4 w 8"/>
                  <a:gd name="T1" fmla="*/ 0 h 17"/>
                  <a:gd name="T2" fmla="*/ 5 w 8"/>
                  <a:gd name="T3" fmla="*/ 16 h 17"/>
                  <a:gd name="T4" fmla="*/ 3 w 8"/>
                  <a:gd name="T5" fmla="*/ 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7">
                    <a:moveTo>
                      <a:pt x="4" y="0"/>
                    </a:moveTo>
                    <a:cubicBezTo>
                      <a:pt x="3" y="2"/>
                      <a:pt x="0" y="17"/>
                      <a:pt x="5" y="16"/>
                    </a:cubicBezTo>
                    <a:cubicBezTo>
                      <a:pt x="8" y="15"/>
                      <a:pt x="3" y="2"/>
                      <a:pt x="3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5" name="Freeform 882">
                <a:extLst>
                  <a:ext uri="{FF2B5EF4-FFF2-40B4-BE49-F238E27FC236}">
                    <a16:creationId xmlns:a16="http://schemas.microsoft.com/office/drawing/2014/main" id="{BFCA981C-53B7-440F-A02A-FE39380CF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2597"/>
                <a:ext cx="9" cy="16"/>
              </a:xfrm>
              <a:custGeom>
                <a:avLst/>
                <a:gdLst>
                  <a:gd name="T0" fmla="*/ 3 w 10"/>
                  <a:gd name="T1" fmla="*/ 0 h 16"/>
                  <a:gd name="T2" fmla="*/ 5 w 10"/>
                  <a:gd name="T3" fmla="*/ 13 h 16"/>
                  <a:gd name="T4" fmla="*/ 3 w 10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3" y="0"/>
                    </a:moveTo>
                    <a:cubicBezTo>
                      <a:pt x="3" y="0"/>
                      <a:pt x="0" y="16"/>
                      <a:pt x="5" y="13"/>
                    </a:cubicBezTo>
                    <a:cubicBezTo>
                      <a:pt x="10" y="11"/>
                      <a:pt x="4" y="2"/>
                      <a:pt x="3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6" name="Freeform 883">
                <a:extLst>
                  <a:ext uri="{FF2B5EF4-FFF2-40B4-BE49-F238E27FC236}">
                    <a16:creationId xmlns:a16="http://schemas.microsoft.com/office/drawing/2014/main" id="{01929175-D829-443C-BB87-13C8B1260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2592"/>
                <a:ext cx="7" cy="21"/>
              </a:xfrm>
              <a:custGeom>
                <a:avLst/>
                <a:gdLst>
                  <a:gd name="T0" fmla="*/ 1 w 7"/>
                  <a:gd name="T1" fmla="*/ 0 h 21"/>
                  <a:gd name="T2" fmla="*/ 3 w 7"/>
                  <a:gd name="T3" fmla="*/ 21 h 21"/>
                  <a:gd name="T4" fmla="*/ 2 w 7"/>
                  <a:gd name="T5" fmla="*/ 2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1">
                    <a:moveTo>
                      <a:pt x="1" y="0"/>
                    </a:moveTo>
                    <a:cubicBezTo>
                      <a:pt x="1" y="7"/>
                      <a:pt x="0" y="14"/>
                      <a:pt x="3" y="21"/>
                    </a:cubicBezTo>
                    <a:cubicBezTo>
                      <a:pt x="7" y="17"/>
                      <a:pt x="3" y="7"/>
                      <a:pt x="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7" name="Freeform 884">
                <a:extLst>
                  <a:ext uri="{FF2B5EF4-FFF2-40B4-BE49-F238E27FC236}">
                    <a16:creationId xmlns:a16="http://schemas.microsoft.com/office/drawing/2014/main" id="{36DB8BBD-E270-46B1-9C78-F0EA5AA9F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591"/>
                <a:ext cx="7" cy="19"/>
              </a:xfrm>
              <a:custGeom>
                <a:avLst/>
                <a:gdLst>
                  <a:gd name="T0" fmla="*/ 1 w 7"/>
                  <a:gd name="T1" fmla="*/ 1 h 19"/>
                  <a:gd name="T2" fmla="*/ 1 w 7"/>
                  <a:gd name="T3" fmla="*/ 1 h 19"/>
                  <a:gd name="T4" fmla="*/ 4 w 7"/>
                  <a:gd name="T5" fmla="*/ 19 h 19"/>
                  <a:gd name="T6" fmla="*/ 2 w 7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9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7"/>
                      <a:pt x="0" y="14"/>
                      <a:pt x="4" y="19"/>
                    </a:cubicBezTo>
                    <a:cubicBezTo>
                      <a:pt x="7" y="15"/>
                      <a:pt x="2" y="4"/>
                      <a:pt x="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8" name="Freeform 885">
                <a:extLst>
                  <a:ext uri="{FF2B5EF4-FFF2-40B4-BE49-F238E27FC236}">
                    <a16:creationId xmlns:a16="http://schemas.microsoft.com/office/drawing/2014/main" id="{30DFE27F-0B41-441B-9EF1-0F16ED4E8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587"/>
                <a:ext cx="7" cy="21"/>
              </a:xfrm>
              <a:custGeom>
                <a:avLst/>
                <a:gdLst>
                  <a:gd name="T0" fmla="*/ 6 w 7"/>
                  <a:gd name="T1" fmla="*/ 0 h 21"/>
                  <a:gd name="T2" fmla="*/ 5 w 7"/>
                  <a:gd name="T3" fmla="*/ 0 h 21"/>
                  <a:gd name="T4" fmla="*/ 5 w 7"/>
                  <a:gd name="T5" fmla="*/ 21 h 21"/>
                  <a:gd name="T6" fmla="*/ 5 w 7"/>
                  <a:gd name="T7" fmla="*/ 1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1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3" y="4"/>
                      <a:pt x="0" y="20"/>
                      <a:pt x="5" y="21"/>
                    </a:cubicBezTo>
                    <a:cubicBezTo>
                      <a:pt x="6" y="15"/>
                      <a:pt x="7" y="7"/>
                      <a:pt x="5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9" name="Freeform 886">
                <a:extLst>
                  <a:ext uri="{FF2B5EF4-FFF2-40B4-BE49-F238E27FC236}">
                    <a16:creationId xmlns:a16="http://schemas.microsoft.com/office/drawing/2014/main" id="{68D6934F-6788-4497-95CC-E4F1793DF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587"/>
                <a:ext cx="7" cy="24"/>
              </a:xfrm>
              <a:custGeom>
                <a:avLst/>
                <a:gdLst>
                  <a:gd name="T0" fmla="*/ 3 w 7"/>
                  <a:gd name="T1" fmla="*/ 1 h 24"/>
                  <a:gd name="T2" fmla="*/ 4 w 7"/>
                  <a:gd name="T3" fmla="*/ 24 h 24"/>
                  <a:gd name="T4" fmla="*/ 4 w 7"/>
                  <a:gd name="T5" fmla="*/ 10 h 24"/>
                  <a:gd name="T6" fmla="*/ 4 w 7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4">
                    <a:moveTo>
                      <a:pt x="3" y="1"/>
                    </a:moveTo>
                    <a:cubicBezTo>
                      <a:pt x="2" y="6"/>
                      <a:pt x="0" y="18"/>
                      <a:pt x="4" y="24"/>
                    </a:cubicBezTo>
                    <a:cubicBezTo>
                      <a:pt x="7" y="22"/>
                      <a:pt x="4" y="13"/>
                      <a:pt x="4" y="10"/>
                    </a:cubicBezTo>
                    <a:cubicBezTo>
                      <a:pt x="4" y="7"/>
                      <a:pt x="4" y="3"/>
                      <a:pt x="4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0" name="Freeform 887">
                <a:extLst>
                  <a:ext uri="{FF2B5EF4-FFF2-40B4-BE49-F238E27FC236}">
                    <a16:creationId xmlns:a16="http://schemas.microsoft.com/office/drawing/2014/main" id="{AC593E7C-B548-4117-B43D-521C5B4A7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2585"/>
                <a:ext cx="8" cy="27"/>
              </a:xfrm>
              <a:custGeom>
                <a:avLst/>
                <a:gdLst>
                  <a:gd name="T0" fmla="*/ 5 w 8"/>
                  <a:gd name="T1" fmla="*/ 1 h 27"/>
                  <a:gd name="T2" fmla="*/ 5 w 8"/>
                  <a:gd name="T3" fmla="*/ 0 h 27"/>
                  <a:gd name="T4" fmla="*/ 4 w 8"/>
                  <a:gd name="T5" fmla="*/ 27 h 27"/>
                  <a:gd name="T6" fmla="*/ 5 w 8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5" y="1"/>
                    </a:moveTo>
                    <a:cubicBezTo>
                      <a:pt x="5" y="1"/>
                      <a:pt x="5" y="1"/>
                      <a:pt x="5" y="0"/>
                    </a:cubicBezTo>
                    <a:cubicBezTo>
                      <a:pt x="0" y="3"/>
                      <a:pt x="1" y="22"/>
                      <a:pt x="4" y="27"/>
                    </a:cubicBezTo>
                    <a:cubicBezTo>
                      <a:pt x="8" y="18"/>
                      <a:pt x="4" y="8"/>
                      <a:pt x="5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1" name="Freeform 888">
                <a:extLst>
                  <a:ext uri="{FF2B5EF4-FFF2-40B4-BE49-F238E27FC236}">
                    <a16:creationId xmlns:a16="http://schemas.microsoft.com/office/drawing/2014/main" id="{953B27D3-5EB7-4DBF-9D6B-31277565F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585"/>
                <a:ext cx="9" cy="27"/>
              </a:xfrm>
              <a:custGeom>
                <a:avLst/>
                <a:gdLst>
                  <a:gd name="T0" fmla="*/ 5 w 9"/>
                  <a:gd name="T1" fmla="*/ 0 h 27"/>
                  <a:gd name="T2" fmla="*/ 7 w 9"/>
                  <a:gd name="T3" fmla="*/ 27 h 27"/>
                  <a:gd name="T4" fmla="*/ 6 w 9"/>
                  <a:gd name="T5" fmla="*/ 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7">
                    <a:moveTo>
                      <a:pt x="5" y="0"/>
                    </a:moveTo>
                    <a:cubicBezTo>
                      <a:pt x="4" y="5"/>
                      <a:pt x="0" y="26"/>
                      <a:pt x="7" y="27"/>
                    </a:cubicBezTo>
                    <a:cubicBezTo>
                      <a:pt x="9" y="20"/>
                      <a:pt x="8" y="7"/>
                      <a:pt x="6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2" name="Freeform 889">
                <a:extLst>
                  <a:ext uri="{FF2B5EF4-FFF2-40B4-BE49-F238E27FC236}">
                    <a16:creationId xmlns:a16="http://schemas.microsoft.com/office/drawing/2014/main" id="{56A36F3B-474C-492A-B026-06B5A662A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2584"/>
                <a:ext cx="9" cy="25"/>
              </a:xfrm>
              <a:custGeom>
                <a:avLst/>
                <a:gdLst>
                  <a:gd name="T0" fmla="*/ 5 w 9"/>
                  <a:gd name="T1" fmla="*/ 1 h 25"/>
                  <a:gd name="T2" fmla="*/ 5 w 9"/>
                  <a:gd name="T3" fmla="*/ 25 h 25"/>
                  <a:gd name="T4" fmla="*/ 5 w 9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5">
                    <a:moveTo>
                      <a:pt x="5" y="1"/>
                    </a:moveTo>
                    <a:cubicBezTo>
                      <a:pt x="3" y="7"/>
                      <a:pt x="0" y="19"/>
                      <a:pt x="5" y="25"/>
                    </a:cubicBezTo>
                    <a:cubicBezTo>
                      <a:pt x="9" y="20"/>
                      <a:pt x="8" y="4"/>
                      <a:pt x="5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3" name="Freeform 890">
                <a:extLst>
                  <a:ext uri="{FF2B5EF4-FFF2-40B4-BE49-F238E27FC236}">
                    <a16:creationId xmlns:a16="http://schemas.microsoft.com/office/drawing/2014/main" id="{7D75DE57-6470-4145-B3DC-07067F547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2584"/>
                <a:ext cx="8" cy="21"/>
              </a:xfrm>
              <a:custGeom>
                <a:avLst/>
                <a:gdLst>
                  <a:gd name="T0" fmla="*/ 3 w 8"/>
                  <a:gd name="T1" fmla="*/ 1 h 21"/>
                  <a:gd name="T2" fmla="*/ 3 w 8"/>
                  <a:gd name="T3" fmla="*/ 1 h 21"/>
                  <a:gd name="T4" fmla="*/ 5 w 8"/>
                  <a:gd name="T5" fmla="*/ 21 h 21"/>
                  <a:gd name="T6" fmla="*/ 4 w 8"/>
                  <a:gd name="T7" fmla="*/ 2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1">
                    <a:moveTo>
                      <a:pt x="3" y="1"/>
                    </a:moveTo>
                    <a:cubicBezTo>
                      <a:pt x="3" y="1"/>
                      <a:pt x="3" y="0"/>
                      <a:pt x="3" y="1"/>
                    </a:cubicBezTo>
                    <a:cubicBezTo>
                      <a:pt x="4" y="6"/>
                      <a:pt x="0" y="18"/>
                      <a:pt x="5" y="21"/>
                    </a:cubicBezTo>
                    <a:cubicBezTo>
                      <a:pt x="8" y="17"/>
                      <a:pt x="6" y="7"/>
                      <a:pt x="4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4" name="Freeform 891">
                <a:extLst>
                  <a:ext uri="{FF2B5EF4-FFF2-40B4-BE49-F238E27FC236}">
                    <a16:creationId xmlns:a16="http://schemas.microsoft.com/office/drawing/2014/main" id="{F4063DE2-4CC4-4D40-B486-D37FD6C72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586"/>
                <a:ext cx="4" cy="20"/>
              </a:xfrm>
              <a:custGeom>
                <a:avLst/>
                <a:gdLst>
                  <a:gd name="T0" fmla="*/ 2 w 4"/>
                  <a:gd name="T1" fmla="*/ 1 h 20"/>
                  <a:gd name="T2" fmla="*/ 4 w 4"/>
                  <a:gd name="T3" fmla="*/ 20 h 20"/>
                  <a:gd name="T4" fmla="*/ 2 w 4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0">
                    <a:moveTo>
                      <a:pt x="2" y="1"/>
                    </a:moveTo>
                    <a:cubicBezTo>
                      <a:pt x="0" y="1"/>
                      <a:pt x="1" y="18"/>
                      <a:pt x="4" y="20"/>
                    </a:cubicBezTo>
                    <a:cubicBezTo>
                      <a:pt x="4" y="13"/>
                      <a:pt x="4" y="7"/>
                      <a:pt x="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5" name="Freeform 892">
                <a:extLst>
                  <a:ext uri="{FF2B5EF4-FFF2-40B4-BE49-F238E27FC236}">
                    <a16:creationId xmlns:a16="http://schemas.microsoft.com/office/drawing/2014/main" id="{4B9A6A96-1A2A-4BB5-9F19-F7D130B24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2585"/>
                <a:ext cx="8" cy="25"/>
              </a:xfrm>
              <a:custGeom>
                <a:avLst/>
                <a:gdLst>
                  <a:gd name="T0" fmla="*/ 4 w 8"/>
                  <a:gd name="T1" fmla="*/ 1 h 25"/>
                  <a:gd name="T2" fmla="*/ 7 w 8"/>
                  <a:gd name="T3" fmla="*/ 25 h 25"/>
                  <a:gd name="T4" fmla="*/ 3 w 8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5">
                    <a:moveTo>
                      <a:pt x="4" y="1"/>
                    </a:moveTo>
                    <a:cubicBezTo>
                      <a:pt x="4" y="5"/>
                      <a:pt x="0" y="25"/>
                      <a:pt x="7" y="25"/>
                    </a:cubicBezTo>
                    <a:cubicBezTo>
                      <a:pt x="8" y="16"/>
                      <a:pt x="4" y="8"/>
                      <a:pt x="3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6" name="Freeform 893">
                <a:extLst>
                  <a:ext uri="{FF2B5EF4-FFF2-40B4-BE49-F238E27FC236}">
                    <a16:creationId xmlns:a16="http://schemas.microsoft.com/office/drawing/2014/main" id="{98FC18B7-3894-4BD9-89FB-64C2E2A7F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2586"/>
                <a:ext cx="6" cy="26"/>
              </a:xfrm>
              <a:custGeom>
                <a:avLst/>
                <a:gdLst>
                  <a:gd name="T0" fmla="*/ 2 w 7"/>
                  <a:gd name="T1" fmla="*/ 5 h 26"/>
                  <a:gd name="T2" fmla="*/ 3 w 7"/>
                  <a:gd name="T3" fmla="*/ 26 h 26"/>
                  <a:gd name="T4" fmla="*/ 2 w 7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6">
                    <a:moveTo>
                      <a:pt x="2" y="5"/>
                    </a:moveTo>
                    <a:cubicBezTo>
                      <a:pt x="0" y="12"/>
                      <a:pt x="1" y="20"/>
                      <a:pt x="5" y="26"/>
                    </a:cubicBezTo>
                    <a:cubicBezTo>
                      <a:pt x="7" y="20"/>
                      <a:pt x="3" y="7"/>
                      <a:pt x="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7" name="Freeform 894">
                <a:extLst>
                  <a:ext uri="{FF2B5EF4-FFF2-40B4-BE49-F238E27FC236}">
                    <a16:creationId xmlns:a16="http://schemas.microsoft.com/office/drawing/2014/main" id="{EC4FC4B9-C706-4619-B57E-4E3FCF57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591"/>
                <a:ext cx="9" cy="26"/>
              </a:xfrm>
              <a:custGeom>
                <a:avLst/>
                <a:gdLst>
                  <a:gd name="T0" fmla="*/ 6 w 9"/>
                  <a:gd name="T1" fmla="*/ 0 h 26"/>
                  <a:gd name="T2" fmla="*/ 7 w 9"/>
                  <a:gd name="T3" fmla="*/ 26 h 26"/>
                  <a:gd name="T4" fmla="*/ 6 w 9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6">
                    <a:moveTo>
                      <a:pt x="6" y="0"/>
                    </a:moveTo>
                    <a:cubicBezTo>
                      <a:pt x="0" y="4"/>
                      <a:pt x="2" y="21"/>
                      <a:pt x="7" y="26"/>
                    </a:cubicBezTo>
                    <a:cubicBezTo>
                      <a:pt x="9" y="19"/>
                      <a:pt x="6" y="8"/>
                      <a:pt x="6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8" name="Freeform 895">
                <a:extLst>
                  <a:ext uri="{FF2B5EF4-FFF2-40B4-BE49-F238E27FC236}">
                    <a16:creationId xmlns:a16="http://schemas.microsoft.com/office/drawing/2014/main" id="{497AD6C6-CC5E-4D48-95A9-E8D334B2D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2592"/>
                <a:ext cx="8" cy="25"/>
              </a:xfrm>
              <a:custGeom>
                <a:avLst/>
                <a:gdLst>
                  <a:gd name="T0" fmla="*/ 7 w 8"/>
                  <a:gd name="T1" fmla="*/ 4 h 25"/>
                  <a:gd name="T2" fmla="*/ 6 w 8"/>
                  <a:gd name="T3" fmla="*/ 2 h 25"/>
                  <a:gd name="T4" fmla="*/ 7 w 8"/>
                  <a:gd name="T5" fmla="*/ 25 h 25"/>
                  <a:gd name="T6" fmla="*/ 6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5">
                    <a:moveTo>
                      <a:pt x="7" y="4"/>
                    </a:moveTo>
                    <a:cubicBezTo>
                      <a:pt x="7" y="3"/>
                      <a:pt x="7" y="2"/>
                      <a:pt x="6" y="2"/>
                    </a:cubicBezTo>
                    <a:cubicBezTo>
                      <a:pt x="4" y="7"/>
                      <a:pt x="0" y="22"/>
                      <a:pt x="7" y="25"/>
                    </a:cubicBezTo>
                    <a:cubicBezTo>
                      <a:pt x="7" y="17"/>
                      <a:pt x="8" y="8"/>
                      <a:pt x="6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9" name="Freeform 896">
                <a:extLst>
                  <a:ext uri="{FF2B5EF4-FFF2-40B4-BE49-F238E27FC236}">
                    <a16:creationId xmlns:a16="http://schemas.microsoft.com/office/drawing/2014/main" id="{5678ACAF-C6E7-4E2C-B64F-42F84AA89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2594"/>
                <a:ext cx="8" cy="23"/>
              </a:xfrm>
              <a:custGeom>
                <a:avLst/>
                <a:gdLst>
                  <a:gd name="T0" fmla="*/ 5 w 8"/>
                  <a:gd name="T1" fmla="*/ 2 h 23"/>
                  <a:gd name="T2" fmla="*/ 4 w 8"/>
                  <a:gd name="T3" fmla="*/ 23 h 23"/>
                  <a:gd name="T4" fmla="*/ 5 w 8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3">
                    <a:moveTo>
                      <a:pt x="5" y="2"/>
                    </a:moveTo>
                    <a:cubicBezTo>
                      <a:pt x="0" y="6"/>
                      <a:pt x="0" y="19"/>
                      <a:pt x="4" y="23"/>
                    </a:cubicBezTo>
                    <a:cubicBezTo>
                      <a:pt x="8" y="21"/>
                      <a:pt x="6" y="5"/>
                      <a:pt x="5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0" name="Freeform 897">
                <a:extLst>
                  <a:ext uri="{FF2B5EF4-FFF2-40B4-BE49-F238E27FC236}">
                    <a16:creationId xmlns:a16="http://schemas.microsoft.com/office/drawing/2014/main" id="{2437FF7A-69E7-411C-9DA4-AE1F296D3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597"/>
                <a:ext cx="6" cy="18"/>
              </a:xfrm>
              <a:custGeom>
                <a:avLst/>
                <a:gdLst>
                  <a:gd name="T0" fmla="*/ 3 w 7"/>
                  <a:gd name="T1" fmla="*/ 0 h 18"/>
                  <a:gd name="T2" fmla="*/ 3 w 7"/>
                  <a:gd name="T3" fmla="*/ 18 h 18"/>
                  <a:gd name="T4" fmla="*/ 3 w 7"/>
                  <a:gd name="T5" fmla="*/ 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5" y="0"/>
                    </a:moveTo>
                    <a:cubicBezTo>
                      <a:pt x="3" y="1"/>
                      <a:pt x="0" y="16"/>
                      <a:pt x="3" y="18"/>
                    </a:cubicBezTo>
                    <a:cubicBezTo>
                      <a:pt x="7" y="14"/>
                      <a:pt x="5" y="6"/>
                      <a:pt x="6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1" name="Freeform 898">
                <a:extLst>
                  <a:ext uri="{FF2B5EF4-FFF2-40B4-BE49-F238E27FC236}">
                    <a16:creationId xmlns:a16="http://schemas.microsoft.com/office/drawing/2014/main" id="{79EEADFB-CC5C-462F-83EF-DB6743734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2598"/>
                <a:ext cx="5" cy="13"/>
              </a:xfrm>
              <a:custGeom>
                <a:avLst/>
                <a:gdLst>
                  <a:gd name="T0" fmla="*/ 4 w 5"/>
                  <a:gd name="T1" fmla="*/ 2 h 13"/>
                  <a:gd name="T2" fmla="*/ 2 w 5"/>
                  <a:gd name="T3" fmla="*/ 13 h 13"/>
                  <a:gd name="T4" fmla="*/ 5 w 5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4" y="2"/>
                    </a:moveTo>
                    <a:cubicBezTo>
                      <a:pt x="0" y="4"/>
                      <a:pt x="1" y="11"/>
                      <a:pt x="2" y="13"/>
                    </a:cubicBezTo>
                    <a:cubicBezTo>
                      <a:pt x="5" y="10"/>
                      <a:pt x="5" y="5"/>
                      <a:pt x="5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2" name="Freeform 899">
                <a:extLst>
                  <a:ext uri="{FF2B5EF4-FFF2-40B4-BE49-F238E27FC236}">
                    <a16:creationId xmlns:a16="http://schemas.microsoft.com/office/drawing/2014/main" id="{8DD08CBF-7F50-4945-9DA5-3DC788599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2604"/>
                <a:ext cx="4" cy="9"/>
              </a:xfrm>
              <a:custGeom>
                <a:avLst/>
                <a:gdLst>
                  <a:gd name="T0" fmla="*/ 3 w 4"/>
                  <a:gd name="T1" fmla="*/ 1 h 9"/>
                  <a:gd name="T2" fmla="*/ 2 w 4"/>
                  <a:gd name="T3" fmla="*/ 0 h 9"/>
                  <a:gd name="T4" fmla="*/ 1 w 4"/>
                  <a:gd name="T5" fmla="*/ 9 h 9"/>
                  <a:gd name="T6" fmla="*/ 3 w 4"/>
                  <a:gd name="T7" fmla="*/ 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9">
                    <a:moveTo>
                      <a:pt x="3" y="1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0" y="3"/>
                      <a:pt x="1" y="6"/>
                      <a:pt x="1" y="9"/>
                    </a:cubicBezTo>
                    <a:cubicBezTo>
                      <a:pt x="4" y="8"/>
                      <a:pt x="3" y="4"/>
                      <a:pt x="3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3" name="Freeform 900">
                <a:extLst>
                  <a:ext uri="{FF2B5EF4-FFF2-40B4-BE49-F238E27FC236}">
                    <a16:creationId xmlns:a16="http://schemas.microsoft.com/office/drawing/2014/main" id="{B5D489BB-ADC3-4D3C-A953-B76F7BD81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2607"/>
                <a:ext cx="5" cy="10"/>
              </a:xfrm>
              <a:custGeom>
                <a:avLst/>
                <a:gdLst>
                  <a:gd name="T0" fmla="*/ 3 w 5"/>
                  <a:gd name="T1" fmla="*/ 0 h 10"/>
                  <a:gd name="T2" fmla="*/ 0 w 5"/>
                  <a:gd name="T3" fmla="*/ 9 h 10"/>
                  <a:gd name="T4" fmla="*/ 5 w 5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cubicBezTo>
                      <a:pt x="1" y="1"/>
                      <a:pt x="0" y="6"/>
                      <a:pt x="0" y="9"/>
                    </a:cubicBezTo>
                    <a:cubicBezTo>
                      <a:pt x="5" y="10"/>
                      <a:pt x="4" y="3"/>
                      <a:pt x="5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4" name="Freeform 901">
                <a:extLst>
                  <a:ext uri="{FF2B5EF4-FFF2-40B4-BE49-F238E27FC236}">
                    <a16:creationId xmlns:a16="http://schemas.microsoft.com/office/drawing/2014/main" id="{9FD55C08-AF90-40D8-9461-24361ABEA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2612"/>
                <a:ext cx="6" cy="13"/>
              </a:xfrm>
              <a:custGeom>
                <a:avLst/>
                <a:gdLst>
                  <a:gd name="T0" fmla="*/ 4 w 6"/>
                  <a:gd name="T1" fmla="*/ 3 h 13"/>
                  <a:gd name="T2" fmla="*/ 4 w 6"/>
                  <a:gd name="T3" fmla="*/ 2 h 13"/>
                  <a:gd name="T4" fmla="*/ 2 w 6"/>
                  <a:gd name="T5" fmla="*/ 13 h 13"/>
                  <a:gd name="T6" fmla="*/ 6 w 6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3">
                    <a:moveTo>
                      <a:pt x="4" y="3"/>
                    </a:moveTo>
                    <a:cubicBezTo>
                      <a:pt x="4" y="2"/>
                      <a:pt x="6" y="2"/>
                      <a:pt x="4" y="2"/>
                    </a:cubicBezTo>
                    <a:cubicBezTo>
                      <a:pt x="1" y="3"/>
                      <a:pt x="0" y="11"/>
                      <a:pt x="2" y="13"/>
                    </a:cubicBezTo>
                    <a:cubicBezTo>
                      <a:pt x="5" y="10"/>
                      <a:pt x="5" y="5"/>
                      <a:pt x="6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5" name="Freeform 902">
                <a:extLst>
                  <a:ext uri="{FF2B5EF4-FFF2-40B4-BE49-F238E27FC236}">
                    <a16:creationId xmlns:a16="http://schemas.microsoft.com/office/drawing/2014/main" id="{AA6D698C-9D47-49F4-9BD9-1867CE28B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2618"/>
                <a:ext cx="11" cy="13"/>
              </a:xfrm>
              <a:custGeom>
                <a:avLst/>
                <a:gdLst>
                  <a:gd name="T0" fmla="*/ 9 w 11"/>
                  <a:gd name="T1" fmla="*/ 0 h 13"/>
                  <a:gd name="T2" fmla="*/ 5 w 11"/>
                  <a:gd name="T3" fmla="*/ 13 h 13"/>
                  <a:gd name="T4" fmla="*/ 11 w 11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9" y="0"/>
                    </a:moveTo>
                    <a:cubicBezTo>
                      <a:pt x="4" y="0"/>
                      <a:pt x="0" y="10"/>
                      <a:pt x="5" y="13"/>
                    </a:cubicBezTo>
                    <a:cubicBezTo>
                      <a:pt x="7" y="10"/>
                      <a:pt x="10" y="4"/>
                      <a:pt x="11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742" name="Freeform 903">
              <a:extLst>
                <a:ext uri="{FF2B5EF4-FFF2-40B4-BE49-F238E27FC236}">
                  <a16:creationId xmlns:a16="http://schemas.microsoft.com/office/drawing/2014/main" id="{9C1BDEBB-41B3-45D9-B6C8-DFB1B2C1D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620"/>
              <a:ext cx="10" cy="19"/>
            </a:xfrm>
            <a:custGeom>
              <a:avLst/>
              <a:gdLst>
                <a:gd name="T0" fmla="*/ 9 w 10"/>
                <a:gd name="T1" fmla="*/ 2 h 19"/>
                <a:gd name="T2" fmla="*/ 1 w 10"/>
                <a:gd name="T3" fmla="*/ 19 h 19"/>
                <a:gd name="T4" fmla="*/ 10 w 10"/>
                <a:gd name="T5" fmla="*/ 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9">
                  <a:moveTo>
                    <a:pt x="9" y="2"/>
                  </a:moveTo>
                  <a:cubicBezTo>
                    <a:pt x="5" y="0"/>
                    <a:pt x="0" y="15"/>
                    <a:pt x="1" y="19"/>
                  </a:cubicBezTo>
                  <a:cubicBezTo>
                    <a:pt x="5" y="17"/>
                    <a:pt x="9" y="7"/>
                    <a:pt x="10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Freeform 904">
              <a:extLst>
                <a:ext uri="{FF2B5EF4-FFF2-40B4-BE49-F238E27FC236}">
                  <a16:creationId xmlns:a16="http://schemas.microsoft.com/office/drawing/2014/main" id="{18744AAD-5727-485A-9CDB-3249A1DDF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627"/>
              <a:ext cx="12" cy="19"/>
            </a:xfrm>
            <a:custGeom>
              <a:avLst/>
              <a:gdLst>
                <a:gd name="T0" fmla="*/ 9 w 12"/>
                <a:gd name="T1" fmla="*/ 2 h 20"/>
                <a:gd name="T2" fmla="*/ 10 w 12"/>
                <a:gd name="T3" fmla="*/ 0 h 20"/>
                <a:gd name="T4" fmla="*/ 1 w 12"/>
                <a:gd name="T5" fmla="*/ 17 h 20"/>
                <a:gd name="T6" fmla="*/ 12 w 12"/>
                <a:gd name="T7" fmla="*/ 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0">
                  <a:moveTo>
                    <a:pt x="9" y="2"/>
                  </a:moveTo>
                  <a:cubicBezTo>
                    <a:pt x="10" y="1"/>
                    <a:pt x="10" y="1"/>
                    <a:pt x="10" y="0"/>
                  </a:cubicBezTo>
                  <a:cubicBezTo>
                    <a:pt x="5" y="6"/>
                    <a:pt x="0" y="11"/>
                    <a:pt x="1" y="20"/>
                  </a:cubicBezTo>
                  <a:cubicBezTo>
                    <a:pt x="7" y="17"/>
                    <a:pt x="8" y="5"/>
                    <a:pt x="1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Freeform 905">
              <a:extLst>
                <a:ext uri="{FF2B5EF4-FFF2-40B4-BE49-F238E27FC236}">
                  <a16:creationId xmlns:a16="http://schemas.microsoft.com/office/drawing/2014/main" id="{91506219-6B54-41B1-81B6-568485488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2633"/>
              <a:ext cx="8" cy="17"/>
            </a:xfrm>
            <a:custGeom>
              <a:avLst/>
              <a:gdLst>
                <a:gd name="T0" fmla="*/ 7 w 8"/>
                <a:gd name="T1" fmla="*/ 2 h 18"/>
                <a:gd name="T2" fmla="*/ 1 w 8"/>
                <a:gd name="T3" fmla="*/ 15 h 18"/>
                <a:gd name="T4" fmla="*/ 8 w 8"/>
                <a:gd name="T5" fmla="*/ 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7" y="2"/>
                  </a:moveTo>
                  <a:cubicBezTo>
                    <a:pt x="5" y="0"/>
                    <a:pt x="0" y="13"/>
                    <a:pt x="1" y="18"/>
                  </a:cubicBezTo>
                  <a:cubicBezTo>
                    <a:pt x="5" y="15"/>
                    <a:pt x="7" y="7"/>
                    <a:pt x="8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5" name="Freeform 906">
              <a:extLst>
                <a:ext uri="{FF2B5EF4-FFF2-40B4-BE49-F238E27FC236}">
                  <a16:creationId xmlns:a16="http://schemas.microsoft.com/office/drawing/2014/main" id="{B0912F5B-A38D-4474-8C14-96BB15A65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2641"/>
              <a:ext cx="8" cy="13"/>
            </a:xfrm>
            <a:custGeom>
              <a:avLst/>
              <a:gdLst>
                <a:gd name="T0" fmla="*/ 7 w 8"/>
                <a:gd name="T1" fmla="*/ 2 h 13"/>
                <a:gd name="T2" fmla="*/ 7 w 8"/>
                <a:gd name="T3" fmla="*/ 0 h 13"/>
                <a:gd name="T4" fmla="*/ 2 w 8"/>
                <a:gd name="T5" fmla="*/ 13 h 13"/>
                <a:gd name="T6" fmla="*/ 8 w 8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3">
                  <a:moveTo>
                    <a:pt x="7" y="2"/>
                  </a:moveTo>
                  <a:cubicBezTo>
                    <a:pt x="7" y="1"/>
                    <a:pt x="7" y="1"/>
                    <a:pt x="7" y="0"/>
                  </a:cubicBezTo>
                  <a:cubicBezTo>
                    <a:pt x="3" y="2"/>
                    <a:pt x="0" y="9"/>
                    <a:pt x="2" y="13"/>
                  </a:cubicBezTo>
                  <a:cubicBezTo>
                    <a:pt x="4" y="10"/>
                    <a:pt x="7" y="4"/>
                    <a:pt x="8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6" name="Freeform 907">
              <a:extLst>
                <a:ext uri="{FF2B5EF4-FFF2-40B4-BE49-F238E27FC236}">
                  <a16:creationId xmlns:a16="http://schemas.microsoft.com/office/drawing/2014/main" id="{38134418-293A-483E-BA7E-C66B626B5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644"/>
              <a:ext cx="10" cy="20"/>
            </a:xfrm>
            <a:custGeom>
              <a:avLst/>
              <a:gdLst>
                <a:gd name="T0" fmla="*/ 8 w 11"/>
                <a:gd name="T1" fmla="*/ 0 h 20"/>
                <a:gd name="T2" fmla="*/ 0 w 11"/>
                <a:gd name="T3" fmla="*/ 20 h 20"/>
                <a:gd name="T4" fmla="*/ 8 w 11"/>
                <a:gd name="T5" fmla="*/ 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0">
                  <a:moveTo>
                    <a:pt x="11" y="0"/>
                  </a:moveTo>
                  <a:cubicBezTo>
                    <a:pt x="8" y="0"/>
                    <a:pt x="0" y="14"/>
                    <a:pt x="0" y="20"/>
                  </a:cubicBezTo>
                  <a:cubicBezTo>
                    <a:pt x="5" y="19"/>
                    <a:pt x="10" y="8"/>
                    <a:pt x="11" y="4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908">
              <a:extLst>
                <a:ext uri="{FF2B5EF4-FFF2-40B4-BE49-F238E27FC236}">
                  <a16:creationId xmlns:a16="http://schemas.microsoft.com/office/drawing/2014/main" id="{D37CCC26-23FC-42F9-BC3A-ADE0A7660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" y="2656"/>
              <a:ext cx="10" cy="16"/>
            </a:xfrm>
            <a:custGeom>
              <a:avLst/>
              <a:gdLst>
                <a:gd name="T0" fmla="*/ 10 w 10"/>
                <a:gd name="T1" fmla="*/ 3 h 16"/>
                <a:gd name="T2" fmla="*/ 8 w 10"/>
                <a:gd name="T3" fmla="*/ 1 h 16"/>
                <a:gd name="T4" fmla="*/ 0 w 10"/>
                <a:gd name="T5" fmla="*/ 15 h 16"/>
                <a:gd name="T6" fmla="*/ 10 w 10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6">
                  <a:moveTo>
                    <a:pt x="10" y="3"/>
                  </a:moveTo>
                  <a:cubicBezTo>
                    <a:pt x="9" y="2"/>
                    <a:pt x="9" y="2"/>
                    <a:pt x="8" y="1"/>
                  </a:cubicBezTo>
                  <a:cubicBezTo>
                    <a:pt x="3" y="4"/>
                    <a:pt x="0" y="10"/>
                    <a:pt x="0" y="15"/>
                  </a:cubicBezTo>
                  <a:cubicBezTo>
                    <a:pt x="6" y="16"/>
                    <a:pt x="8" y="4"/>
                    <a:pt x="1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909">
              <a:extLst>
                <a:ext uri="{FF2B5EF4-FFF2-40B4-BE49-F238E27FC236}">
                  <a16:creationId xmlns:a16="http://schemas.microsoft.com/office/drawing/2014/main" id="{D11DF411-116D-49D1-860F-607021C24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2657"/>
              <a:ext cx="15" cy="20"/>
            </a:xfrm>
            <a:custGeom>
              <a:avLst/>
              <a:gdLst>
                <a:gd name="T0" fmla="*/ 10 w 15"/>
                <a:gd name="T1" fmla="*/ 5 h 20"/>
                <a:gd name="T2" fmla="*/ 1 w 15"/>
                <a:gd name="T3" fmla="*/ 20 h 20"/>
                <a:gd name="T4" fmla="*/ 15 w 15"/>
                <a:gd name="T5" fmla="*/ 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10" y="5"/>
                  </a:moveTo>
                  <a:cubicBezTo>
                    <a:pt x="7" y="0"/>
                    <a:pt x="0" y="15"/>
                    <a:pt x="1" y="20"/>
                  </a:cubicBezTo>
                  <a:cubicBezTo>
                    <a:pt x="7" y="18"/>
                    <a:pt x="9" y="6"/>
                    <a:pt x="15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Freeform 910">
              <a:extLst>
                <a:ext uri="{FF2B5EF4-FFF2-40B4-BE49-F238E27FC236}">
                  <a16:creationId xmlns:a16="http://schemas.microsoft.com/office/drawing/2014/main" id="{71E0F85E-F4B2-458A-9BF3-259322343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665"/>
              <a:ext cx="14" cy="21"/>
            </a:xfrm>
            <a:custGeom>
              <a:avLst/>
              <a:gdLst>
                <a:gd name="T0" fmla="*/ 14 w 14"/>
                <a:gd name="T1" fmla="*/ 1 h 21"/>
                <a:gd name="T2" fmla="*/ 1 w 14"/>
                <a:gd name="T3" fmla="*/ 21 h 21"/>
                <a:gd name="T4" fmla="*/ 13 w 14"/>
                <a:gd name="T5" fmla="*/ 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1">
                  <a:moveTo>
                    <a:pt x="14" y="1"/>
                  </a:moveTo>
                  <a:cubicBezTo>
                    <a:pt x="8" y="0"/>
                    <a:pt x="0" y="15"/>
                    <a:pt x="1" y="21"/>
                  </a:cubicBezTo>
                  <a:cubicBezTo>
                    <a:pt x="6" y="17"/>
                    <a:pt x="7" y="8"/>
                    <a:pt x="13" y="4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911">
              <a:extLst>
                <a:ext uri="{FF2B5EF4-FFF2-40B4-BE49-F238E27FC236}">
                  <a16:creationId xmlns:a16="http://schemas.microsoft.com/office/drawing/2014/main" id="{7F9D1A24-53F1-45C0-8C4E-662A3677C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2674"/>
              <a:ext cx="16" cy="18"/>
            </a:xfrm>
            <a:custGeom>
              <a:avLst/>
              <a:gdLst>
                <a:gd name="T0" fmla="*/ 12 w 16"/>
                <a:gd name="T1" fmla="*/ 3 h 18"/>
                <a:gd name="T2" fmla="*/ 13 w 16"/>
                <a:gd name="T3" fmla="*/ 0 h 18"/>
                <a:gd name="T4" fmla="*/ 1 w 16"/>
                <a:gd name="T5" fmla="*/ 18 h 18"/>
                <a:gd name="T6" fmla="*/ 16 w 16"/>
                <a:gd name="T7" fmla="*/ 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8">
                  <a:moveTo>
                    <a:pt x="12" y="3"/>
                  </a:moveTo>
                  <a:cubicBezTo>
                    <a:pt x="13" y="2"/>
                    <a:pt x="14" y="2"/>
                    <a:pt x="13" y="0"/>
                  </a:cubicBezTo>
                  <a:cubicBezTo>
                    <a:pt x="9" y="6"/>
                    <a:pt x="0" y="10"/>
                    <a:pt x="1" y="18"/>
                  </a:cubicBezTo>
                  <a:cubicBezTo>
                    <a:pt x="6" y="18"/>
                    <a:pt x="14" y="6"/>
                    <a:pt x="16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912">
              <a:extLst>
                <a:ext uri="{FF2B5EF4-FFF2-40B4-BE49-F238E27FC236}">
                  <a16:creationId xmlns:a16="http://schemas.microsoft.com/office/drawing/2014/main" id="{4A7F6380-A2FE-4CF7-ADAD-561C2B4A7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689"/>
              <a:ext cx="23" cy="11"/>
            </a:xfrm>
            <a:custGeom>
              <a:avLst/>
              <a:gdLst>
                <a:gd name="T0" fmla="*/ 5 w 23"/>
                <a:gd name="T1" fmla="*/ 9 h 11"/>
                <a:gd name="T2" fmla="*/ 6 w 23"/>
                <a:gd name="T3" fmla="*/ 8 h 11"/>
                <a:gd name="T4" fmla="*/ 13 w 23"/>
                <a:gd name="T5" fmla="*/ 4 h 11"/>
                <a:gd name="T6" fmla="*/ 23 w 23"/>
                <a:gd name="T7" fmla="*/ 0 h 11"/>
                <a:gd name="T8" fmla="*/ 0 w 23"/>
                <a:gd name="T9" fmla="*/ 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1">
                  <a:moveTo>
                    <a:pt x="5" y="9"/>
                  </a:moveTo>
                  <a:cubicBezTo>
                    <a:pt x="4" y="11"/>
                    <a:pt x="5" y="9"/>
                    <a:pt x="6" y="8"/>
                  </a:cubicBezTo>
                  <a:cubicBezTo>
                    <a:pt x="9" y="7"/>
                    <a:pt x="11" y="5"/>
                    <a:pt x="13" y="4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17" y="6"/>
                    <a:pt x="6" y="6"/>
                    <a:pt x="0" y="1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913">
              <a:extLst>
                <a:ext uri="{FF2B5EF4-FFF2-40B4-BE49-F238E27FC236}">
                  <a16:creationId xmlns:a16="http://schemas.microsoft.com/office/drawing/2014/main" id="{4B390E2B-7F00-4D7C-B9EA-7538602D2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2702"/>
              <a:ext cx="16" cy="8"/>
            </a:xfrm>
            <a:custGeom>
              <a:avLst/>
              <a:gdLst>
                <a:gd name="T0" fmla="*/ 2 w 16"/>
                <a:gd name="T1" fmla="*/ 6 h 9"/>
                <a:gd name="T2" fmla="*/ 0 w 16"/>
                <a:gd name="T3" fmla="*/ 5 h 9"/>
                <a:gd name="T4" fmla="*/ 16 w 16"/>
                <a:gd name="T5" fmla="*/ 4 h 9"/>
                <a:gd name="T6" fmla="*/ 0 w 16"/>
                <a:gd name="T7" fmla="*/ 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9">
                  <a:moveTo>
                    <a:pt x="2" y="9"/>
                  </a:moveTo>
                  <a:cubicBezTo>
                    <a:pt x="1" y="8"/>
                    <a:pt x="1" y="9"/>
                    <a:pt x="0" y="8"/>
                  </a:cubicBezTo>
                  <a:cubicBezTo>
                    <a:pt x="4" y="6"/>
                    <a:pt x="15" y="0"/>
                    <a:pt x="16" y="5"/>
                  </a:cubicBezTo>
                  <a:cubicBezTo>
                    <a:pt x="11" y="7"/>
                    <a:pt x="5" y="7"/>
                    <a:pt x="0" y="8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Freeform 914">
              <a:extLst>
                <a:ext uri="{FF2B5EF4-FFF2-40B4-BE49-F238E27FC236}">
                  <a16:creationId xmlns:a16="http://schemas.microsoft.com/office/drawing/2014/main" id="{FA1FAC67-D74E-4007-9B79-CD7BB521B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711"/>
              <a:ext cx="22" cy="10"/>
            </a:xfrm>
            <a:custGeom>
              <a:avLst/>
              <a:gdLst>
                <a:gd name="T0" fmla="*/ 2 w 22"/>
                <a:gd name="T1" fmla="*/ 9 h 10"/>
                <a:gd name="T2" fmla="*/ 1 w 22"/>
                <a:gd name="T3" fmla="*/ 7 h 10"/>
                <a:gd name="T4" fmla="*/ 22 w 22"/>
                <a:gd name="T5" fmla="*/ 7 h 10"/>
                <a:gd name="T6" fmla="*/ 0 w 22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0">
                  <a:moveTo>
                    <a:pt x="2" y="9"/>
                  </a:moveTo>
                  <a:cubicBezTo>
                    <a:pt x="1" y="8"/>
                    <a:pt x="1" y="8"/>
                    <a:pt x="1" y="7"/>
                  </a:cubicBezTo>
                  <a:cubicBezTo>
                    <a:pt x="8" y="6"/>
                    <a:pt x="17" y="0"/>
                    <a:pt x="22" y="7"/>
                  </a:cubicBezTo>
                  <a:cubicBezTo>
                    <a:pt x="19" y="10"/>
                    <a:pt x="6" y="10"/>
                    <a:pt x="0" y="1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Freeform 915">
              <a:extLst>
                <a:ext uri="{FF2B5EF4-FFF2-40B4-BE49-F238E27FC236}">
                  <a16:creationId xmlns:a16="http://schemas.microsoft.com/office/drawing/2014/main" id="{2A66C75E-F34C-48B5-9C48-EF85B7535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725"/>
              <a:ext cx="19" cy="9"/>
            </a:xfrm>
            <a:custGeom>
              <a:avLst/>
              <a:gdLst>
                <a:gd name="T0" fmla="*/ 0 w 19"/>
                <a:gd name="T1" fmla="*/ 6 h 9"/>
                <a:gd name="T2" fmla="*/ 19 w 19"/>
                <a:gd name="T3" fmla="*/ 7 h 9"/>
                <a:gd name="T4" fmla="*/ 1 w 19"/>
                <a:gd name="T5" fmla="*/ 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9">
                  <a:moveTo>
                    <a:pt x="0" y="6"/>
                  </a:moveTo>
                  <a:cubicBezTo>
                    <a:pt x="6" y="6"/>
                    <a:pt x="13" y="9"/>
                    <a:pt x="19" y="7"/>
                  </a:cubicBezTo>
                  <a:cubicBezTo>
                    <a:pt x="18" y="0"/>
                    <a:pt x="4" y="7"/>
                    <a:pt x="1" y="7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916">
              <a:extLst>
                <a:ext uri="{FF2B5EF4-FFF2-40B4-BE49-F238E27FC236}">
                  <a16:creationId xmlns:a16="http://schemas.microsoft.com/office/drawing/2014/main" id="{A9270A53-2EED-470A-8B87-3D9A2FF61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2741"/>
              <a:ext cx="20" cy="8"/>
            </a:xfrm>
            <a:custGeom>
              <a:avLst/>
              <a:gdLst>
                <a:gd name="T0" fmla="*/ 2 w 20"/>
                <a:gd name="T1" fmla="*/ 0 h 8"/>
                <a:gd name="T2" fmla="*/ 20 w 20"/>
                <a:gd name="T3" fmla="*/ 7 h 8"/>
                <a:gd name="T4" fmla="*/ 0 w 20"/>
                <a:gd name="T5" fmla="*/ 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8">
                  <a:moveTo>
                    <a:pt x="2" y="0"/>
                  </a:moveTo>
                  <a:cubicBezTo>
                    <a:pt x="5" y="3"/>
                    <a:pt x="19" y="2"/>
                    <a:pt x="20" y="7"/>
                  </a:cubicBezTo>
                  <a:cubicBezTo>
                    <a:pt x="15" y="8"/>
                    <a:pt x="0" y="7"/>
                    <a:pt x="0" y="5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Freeform 917">
              <a:extLst>
                <a:ext uri="{FF2B5EF4-FFF2-40B4-BE49-F238E27FC236}">
                  <a16:creationId xmlns:a16="http://schemas.microsoft.com/office/drawing/2014/main" id="{0BF87CB1-22FC-489B-AF6F-629E7010A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755"/>
              <a:ext cx="23" cy="6"/>
            </a:xfrm>
            <a:custGeom>
              <a:avLst/>
              <a:gdLst>
                <a:gd name="T0" fmla="*/ 1 w 23"/>
                <a:gd name="T1" fmla="*/ 1 h 6"/>
                <a:gd name="T2" fmla="*/ 23 w 23"/>
                <a:gd name="T3" fmla="*/ 5 h 6"/>
                <a:gd name="T4" fmla="*/ 2 w 23"/>
                <a:gd name="T5" fmla="*/ 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6">
                  <a:moveTo>
                    <a:pt x="1" y="1"/>
                  </a:moveTo>
                  <a:cubicBezTo>
                    <a:pt x="0" y="2"/>
                    <a:pt x="18" y="6"/>
                    <a:pt x="23" y="5"/>
                  </a:cubicBezTo>
                  <a:cubicBezTo>
                    <a:pt x="19" y="0"/>
                    <a:pt x="8" y="2"/>
                    <a:pt x="2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Freeform 918">
              <a:extLst>
                <a:ext uri="{FF2B5EF4-FFF2-40B4-BE49-F238E27FC236}">
                  <a16:creationId xmlns:a16="http://schemas.microsoft.com/office/drawing/2014/main" id="{3905F138-FA9C-446A-AB15-84FC7BB2D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766"/>
              <a:ext cx="19" cy="11"/>
            </a:xfrm>
            <a:custGeom>
              <a:avLst/>
              <a:gdLst>
                <a:gd name="T0" fmla="*/ 3 w 19"/>
                <a:gd name="T1" fmla="*/ 3 h 11"/>
                <a:gd name="T2" fmla="*/ 1 w 19"/>
                <a:gd name="T3" fmla="*/ 1 h 11"/>
                <a:gd name="T4" fmla="*/ 19 w 19"/>
                <a:gd name="T5" fmla="*/ 7 h 11"/>
                <a:gd name="T6" fmla="*/ 0 w 19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1">
                  <a:moveTo>
                    <a:pt x="3" y="3"/>
                  </a:moveTo>
                  <a:cubicBezTo>
                    <a:pt x="2" y="2"/>
                    <a:pt x="1" y="2"/>
                    <a:pt x="1" y="1"/>
                  </a:cubicBezTo>
                  <a:cubicBezTo>
                    <a:pt x="5" y="4"/>
                    <a:pt x="14" y="11"/>
                    <a:pt x="19" y="7"/>
                  </a:cubicBezTo>
                  <a:cubicBezTo>
                    <a:pt x="15" y="4"/>
                    <a:pt x="0" y="3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8" name="Freeform 919">
              <a:extLst>
                <a:ext uri="{FF2B5EF4-FFF2-40B4-BE49-F238E27FC236}">
                  <a16:creationId xmlns:a16="http://schemas.microsoft.com/office/drawing/2014/main" id="{2CBAA327-7E1D-4B43-B000-6164969B2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2779"/>
              <a:ext cx="15" cy="5"/>
            </a:xfrm>
            <a:custGeom>
              <a:avLst/>
              <a:gdLst>
                <a:gd name="T0" fmla="*/ 2 w 15"/>
                <a:gd name="T1" fmla="*/ 1 h 6"/>
                <a:gd name="T2" fmla="*/ 0 w 15"/>
                <a:gd name="T3" fmla="*/ 1 h 6"/>
                <a:gd name="T4" fmla="*/ 15 w 15"/>
                <a:gd name="T5" fmla="*/ 3 h 6"/>
                <a:gd name="T6" fmla="*/ 0 w 15"/>
                <a:gd name="T7" fmla="*/ 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6">
                  <a:moveTo>
                    <a:pt x="2" y="1"/>
                  </a:moveTo>
                  <a:cubicBezTo>
                    <a:pt x="1" y="1"/>
                    <a:pt x="1" y="0"/>
                    <a:pt x="0" y="1"/>
                  </a:cubicBezTo>
                  <a:cubicBezTo>
                    <a:pt x="5" y="4"/>
                    <a:pt x="10" y="6"/>
                    <a:pt x="15" y="5"/>
                  </a:cubicBezTo>
                  <a:cubicBezTo>
                    <a:pt x="10" y="2"/>
                    <a:pt x="5" y="4"/>
                    <a:pt x="0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Freeform 920">
              <a:extLst>
                <a:ext uri="{FF2B5EF4-FFF2-40B4-BE49-F238E27FC236}">
                  <a16:creationId xmlns:a16="http://schemas.microsoft.com/office/drawing/2014/main" id="{3282E6B5-9DCD-43E4-B8FB-01850510A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2790"/>
              <a:ext cx="12" cy="6"/>
            </a:xfrm>
            <a:custGeom>
              <a:avLst/>
              <a:gdLst>
                <a:gd name="T0" fmla="*/ 4 w 12"/>
                <a:gd name="T1" fmla="*/ 0 h 6"/>
                <a:gd name="T2" fmla="*/ 1 w 12"/>
                <a:gd name="T3" fmla="*/ 0 h 6"/>
                <a:gd name="T4" fmla="*/ 12 w 12"/>
                <a:gd name="T5" fmla="*/ 5 h 6"/>
                <a:gd name="T6" fmla="*/ 0 w 12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6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4" y="3"/>
                    <a:pt x="7" y="6"/>
                    <a:pt x="12" y="5"/>
                  </a:cubicBezTo>
                  <a:cubicBezTo>
                    <a:pt x="10" y="0"/>
                    <a:pt x="4" y="2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0" name="Freeform 921">
              <a:extLst>
                <a:ext uri="{FF2B5EF4-FFF2-40B4-BE49-F238E27FC236}">
                  <a16:creationId xmlns:a16="http://schemas.microsoft.com/office/drawing/2014/main" id="{B9159B65-8868-48D2-8FA1-72E30291C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2803"/>
              <a:ext cx="14" cy="8"/>
            </a:xfrm>
            <a:custGeom>
              <a:avLst/>
              <a:gdLst>
                <a:gd name="T0" fmla="*/ 3 w 14"/>
                <a:gd name="T1" fmla="*/ 0 h 8"/>
                <a:gd name="T2" fmla="*/ 0 w 14"/>
                <a:gd name="T3" fmla="*/ 0 h 8"/>
                <a:gd name="T4" fmla="*/ 14 w 14"/>
                <a:gd name="T5" fmla="*/ 7 h 8"/>
                <a:gd name="T6" fmla="*/ 1 w 14"/>
                <a:gd name="T7" fmla="*/ 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8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4" y="3"/>
                    <a:pt x="8" y="8"/>
                    <a:pt x="14" y="7"/>
                  </a:cubicBezTo>
                  <a:cubicBezTo>
                    <a:pt x="12" y="2"/>
                    <a:pt x="5" y="3"/>
                    <a:pt x="1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1" name="Freeform 922">
              <a:extLst>
                <a:ext uri="{FF2B5EF4-FFF2-40B4-BE49-F238E27FC236}">
                  <a16:creationId xmlns:a16="http://schemas.microsoft.com/office/drawing/2014/main" id="{1C4B9A6D-23ED-40FF-8959-1A359E707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" y="2815"/>
              <a:ext cx="9" cy="8"/>
            </a:xfrm>
            <a:custGeom>
              <a:avLst/>
              <a:gdLst>
                <a:gd name="T0" fmla="*/ 0 w 9"/>
                <a:gd name="T1" fmla="*/ 2 h 8"/>
                <a:gd name="T2" fmla="*/ 9 w 9"/>
                <a:gd name="T3" fmla="*/ 8 h 8"/>
                <a:gd name="T4" fmla="*/ 0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2"/>
                  </a:moveTo>
                  <a:cubicBezTo>
                    <a:pt x="1" y="3"/>
                    <a:pt x="6" y="8"/>
                    <a:pt x="9" y="8"/>
                  </a:cubicBezTo>
                  <a:cubicBezTo>
                    <a:pt x="9" y="3"/>
                    <a:pt x="3" y="2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2" name="Freeform 923">
              <a:extLst>
                <a:ext uri="{FF2B5EF4-FFF2-40B4-BE49-F238E27FC236}">
                  <a16:creationId xmlns:a16="http://schemas.microsoft.com/office/drawing/2014/main" id="{17A64576-DF7F-4C0C-B9E0-C95F73843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2829"/>
              <a:ext cx="15" cy="11"/>
            </a:xfrm>
            <a:custGeom>
              <a:avLst/>
              <a:gdLst>
                <a:gd name="T0" fmla="*/ 2 w 15"/>
                <a:gd name="T1" fmla="*/ 1 h 11"/>
                <a:gd name="T2" fmla="*/ 0 w 15"/>
                <a:gd name="T3" fmla="*/ 0 h 11"/>
                <a:gd name="T4" fmla="*/ 12 w 15"/>
                <a:gd name="T5" fmla="*/ 11 h 11"/>
                <a:gd name="T6" fmla="*/ 2 w 15"/>
                <a:gd name="T7" fmla="*/ 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4"/>
                    <a:pt x="7" y="10"/>
                    <a:pt x="12" y="11"/>
                  </a:cubicBezTo>
                  <a:cubicBezTo>
                    <a:pt x="15" y="6"/>
                    <a:pt x="5" y="4"/>
                    <a:pt x="2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3" name="Freeform 924">
              <a:extLst>
                <a:ext uri="{FF2B5EF4-FFF2-40B4-BE49-F238E27FC236}">
                  <a16:creationId xmlns:a16="http://schemas.microsoft.com/office/drawing/2014/main" id="{82A39E98-0CFA-48A9-92F7-5A29C431F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2845"/>
              <a:ext cx="12" cy="7"/>
            </a:xfrm>
            <a:custGeom>
              <a:avLst/>
              <a:gdLst>
                <a:gd name="T0" fmla="*/ 4 w 12"/>
                <a:gd name="T1" fmla="*/ 2 h 8"/>
                <a:gd name="T2" fmla="*/ 2 w 12"/>
                <a:gd name="T3" fmla="*/ 1 h 8"/>
                <a:gd name="T4" fmla="*/ 12 w 12"/>
                <a:gd name="T5" fmla="*/ 5 h 8"/>
                <a:gd name="T6" fmla="*/ 0 w 12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8">
                  <a:moveTo>
                    <a:pt x="4" y="2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4" y="4"/>
                    <a:pt x="8" y="8"/>
                    <a:pt x="12" y="8"/>
                  </a:cubicBezTo>
                  <a:cubicBezTo>
                    <a:pt x="12" y="3"/>
                    <a:pt x="4" y="2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Freeform 925">
              <a:extLst>
                <a:ext uri="{FF2B5EF4-FFF2-40B4-BE49-F238E27FC236}">
                  <a16:creationId xmlns:a16="http://schemas.microsoft.com/office/drawing/2014/main" id="{C022FCE3-9A0D-47E7-B7EC-E6118B647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2856"/>
              <a:ext cx="14" cy="10"/>
            </a:xfrm>
            <a:custGeom>
              <a:avLst/>
              <a:gdLst>
                <a:gd name="T0" fmla="*/ 2 w 14"/>
                <a:gd name="T1" fmla="*/ 2 h 10"/>
                <a:gd name="T2" fmla="*/ 0 w 14"/>
                <a:gd name="T3" fmla="*/ 1 h 10"/>
                <a:gd name="T4" fmla="*/ 14 w 14"/>
                <a:gd name="T5" fmla="*/ 9 h 10"/>
                <a:gd name="T6" fmla="*/ 1 w 14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2" y="2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4" y="4"/>
                    <a:pt x="9" y="10"/>
                    <a:pt x="14" y="9"/>
                  </a:cubicBezTo>
                  <a:cubicBezTo>
                    <a:pt x="13" y="4"/>
                    <a:pt x="4" y="1"/>
                    <a:pt x="1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5" name="Freeform 926">
              <a:extLst>
                <a:ext uri="{FF2B5EF4-FFF2-40B4-BE49-F238E27FC236}">
                  <a16:creationId xmlns:a16="http://schemas.microsoft.com/office/drawing/2014/main" id="{C31AEA8F-BA31-48CB-92DF-8641B74DE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2868"/>
              <a:ext cx="15" cy="8"/>
            </a:xfrm>
            <a:custGeom>
              <a:avLst/>
              <a:gdLst>
                <a:gd name="T0" fmla="*/ 0 w 16"/>
                <a:gd name="T1" fmla="*/ 1 h 8"/>
                <a:gd name="T2" fmla="*/ 13 w 16"/>
                <a:gd name="T3" fmla="*/ 8 h 8"/>
                <a:gd name="T4" fmla="*/ 2 w 1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">
                  <a:moveTo>
                    <a:pt x="0" y="1"/>
                  </a:moveTo>
                  <a:cubicBezTo>
                    <a:pt x="0" y="1"/>
                    <a:pt x="12" y="7"/>
                    <a:pt x="16" y="8"/>
                  </a:cubicBezTo>
                  <a:cubicBezTo>
                    <a:pt x="13" y="3"/>
                    <a:pt x="7" y="2"/>
                    <a:pt x="2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6" name="Freeform 927">
              <a:extLst>
                <a:ext uri="{FF2B5EF4-FFF2-40B4-BE49-F238E27FC236}">
                  <a16:creationId xmlns:a16="http://schemas.microsoft.com/office/drawing/2014/main" id="{DB61E604-BD25-40C8-BDAF-B2C80FD9B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2876"/>
              <a:ext cx="15" cy="13"/>
            </a:xfrm>
            <a:custGeom>
              <a:avLst/>
              <a:gdLst>
                <a:gd name="T0" fmla="*/ 1 w 16"/>
                <a:gd name="T1" fmla="*/ 1 h 13"/>
                <a:gd name="T2" fmla="*/ 0 w 16"/>
                <a:gd name="T3" fmla="*/ 1 h 13"/>
                <a:gd name="T4" fmla="*/ 12 w 16"/>
                <a:gd name="T5" fmla="*/ 12 h 13"/>
                <a:gd name="T6" fmla="*/ 1 w 16"/>
                <a:gd name="T7" fmla="*/ 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3">
                  <a:moveTo>
                    <a:pt x="1" y="1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3" y="6"/>
                    <a:pt x="9" y="13"/>
                    <a:pt x="15" y="12"/>
                  </a:cubicBezTo>
                  <a:cubicBezTo>
                    <a:pt x="16" y="6"/>
                    <a:pt x="6" y="3"/>
                    <a:pt x="1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7" name="Freeform 928">
              <a:extLst>
                <a:ext uri="{FF2B5EF4-FFF2-40B4-BE49-F238E27FC236}">
                  <a16:creationId xmlns:a16="http://schemas.microsoft.com/office/drawing/2014/main" id="{08E1CD12-DF14-4B32-A0F1-2F8358382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2892"/>
              <a:ext cx="14" cy="10"/>
            </a:xfrm>
            <a:custGeom>
              <a:avLst/>
              <a:gdLst>
                <a:gd name="T0" fmla="*/ 2 w 15"/>
                <a:gd name="T1" fmla="*/ 2 h 10"/>
                <a:gd name="T2" fmla="*/ 0 w 15"/>
                <a:gd name="T3" fmla="*/ 0 h 10"/>
                <a:gd name="T4" fmla="*/ 12 w 15"/>
                <a:gd name="T5" fmla="*/ 8 h 10"/>
                <a:gd name="T6" fmla="*/ 2 w 15"/>
                <a:gd name="T7" fmla="*/ 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0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2" y="4"/>
                    <a:pt x="10" y="10"/>
                    <a:pt x="15" y="8"/>
                  </a:cubicBezTo>
                  <a:cubicBezTo>
                    <a:pt x="14" y="3"/>
                    <a:pt x="7" y="2"/>
                    <a:pt x="2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8" name="Freeform 929">
              <a:extLst>
                <a:ext uri="{FF2B5EF4-FFF2-40B4-BE49-F238E27FC236}">
                  <a16:creationId xmlns:a16="http://schemas.microsoft.com/office/drawing/2014/main" id="{180822B6-A2FB-42DD-9CED-C371DCEC8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2904"/>
              <a:ext cx="15" cy="13"/>
            </a:xfrm>
            <a:custGeom>
              <a:avLst/>
              <a:gdLst>
                <a:gd name="T0" fmla="*/ 2 w 15"/>
                <a:gd name="T1" fmla="*/ 0 h 13"/>
                <a:gd name="T2" fmla="*/ 15 w 15"/>
                <a:gd name="T3" fmla="*/ 10 h 13"/>
                <a:gd name="T4" fmla="*/ 0 w 15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2" y="0"/>
                  </a:moveTo>
                  <a:cubicBezTo>
                    <a:pt x="6" y="2"/>
                    <a:pt x="14" y="5"/>
                    <a:pt x="15" y="10"/>
                  </a:cubicBezTo>
                  <a:cubicBezTo>
                    <a:pt x="9" y="13"/>
                    <a:pt x="3" y="3"/>
                    <a:pt x="0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9" name="Freeform 930">
              <a:extLst>
                <a:ext uri="{FF2B5EF4-FFF2-40B4-BE49-F238E27FC236}">
                  <a16:creationId xmlns:a16="http://schemas.microsoft.com/office/drawing/2014/main" id="{F38F1C83-BAEC-4182-B481-F58D430EE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2917"/>
              <a:ext cx="14" cy="13"/>
            </a:xfrm>
            <a:custGeom>
              <a:avLst/>
              <a:gdLst>
                <a:gd name="T0" fmla="*/ 0 w 14"/>
                <a:gd name="T1" fmla="*/ 1 h 14"/>
                <a:gd name="T2" fmla="*/ 14 w 14"/>
                <a:gd name="T3" fmla="*/ 8 h 14"/>
                <a:gd name="T4" fmla="*/ 0 w 14"/>
                <a:gd name="T5" fmla="*/ 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1"/>
                  </a:moveTo>
                  <a:cubicBezTo>
                    <a:pt x="1" y="0"/>
                    <a:pt x="11" y="8"/>
                    <a:pt x="14" y="11"/>
                  </a:cubicBezTo>
                  <a:cubicBezTo>
                    <a:pt x="9" y="14"/>
                    <a:pt x="0" y="11"/>
                    <a:pt x="0" y="5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0" name="Freeform 931">
              <a:extLst>
                <a:ext uri="{FF2B5EF4-FFF2-40B4-BE49-F238E27FC236}">
                  <a16:creationId xmlns:a16="http://schemas.microsoft.com/office/drawing/2014/main" id="{BFF2AE4E-36D7-4998-B937-919BEC57B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2932"/>
              <a:ext cx="14" cy="11"/>
            </a:xfrm>
            <a:custGeom>
              <a:avLst/>
              <a:gdLst>
                <a:gd name="T0" fmla="*/ 2 w 14"/>
                <a:gd name="T1" fmla="*/ 2 h 11"/>
                <a:gd name="T2" fmla="*/ 0 w 14"/>
                <a:gd name="T3" fmla="*/ 1 h 11"/>
                <a:gd name="T4" fmla="*/ 14 w 14"/>
                <a:gd name="T5" fmla="*/ 11 h 11"/>
                <a:gd name="T6" fmla="*/ 1 w 14"/>
                <a:gd name="T7" fmla="*/ 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2" y="2"/>
                  </a:moveTo>
                  <a:cubicBezTo>
                    <a:pt x="1" y="1"/>
                    <a:pt x="1" y="0"/>
                    <a:pt x="0" y="1"/>
                  </a:cubicBezTo>
                  <a:cubicBezTo>
                    <a:pt x="4" y="5"/>
                    <a:pt x="9" y="10"/>
                    <a:pt x="14" y="11"/>
                  </a:cubicBezTo>
                  <a:cubicBezTo>
                    <a:pt x="13" y="5"/>
                    <a:pt x="6" y="4"/>
                    <a:pt x="1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1" name="Freeform 932">
              <a:extLst>
                <a:ext uri="{FF2B5EF4-FFF2-40B4-BE49-F238E27FC236}">
                  <a16:creationId xmlns:a16="http://schemas.microsoft.com/office/drawing/2014/main" id="{1E9F2C3E-ED1F-4F5C-B867-3968008A1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943"/>
              <a:ext cx="20" cy="14"/>
            </a:xfrm>
            <a:custGeom>
              <a:avLst/>
              <a:gdLst>
                <a:gd name="T0" fmla="*/ 1 w 20"/>
                <a:gd name="T1" fmla="*/ 2 h 14"/>
                <a:gd name="T2" fmla="*/ 0 w 20"/>
                <a:gd name="T3" fmla="*/ 0 h 14"/>
                <a:gd name="T4" fmla="*/ 16 w 20"/>
                <a:gd name="T5" fmla="*/ 14 h 14"/>
                <a:gd name="T6" fmla="*/ 3 w 20"/>
                <a:gd name="T7" fmla="*/ 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4">
                  <a:moveTo>
                    <a:pt x="1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4" y="5"/>
                    <a:pt x="10" y="13"/>
                    <a:pt x="16" y="14"/>
                  </a:cubicBezTo>
                  <a:cubicBezTo>
                    <a:pt x="20" y="7"/>
                    <a:pt x="6" y="5"/>
                    <a:pt x="3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2" name="Freeform 933">
              <a:extLst>
                <a:ext uri="{FF2B5EF4-FFF2-40B4-BE49-F238E27FC236}">
                  <a16:creationId xmlns:a16="http://schemas.microsoft.com/office/drawing/2014/main" id="{A3CD0551-CB46-4C3B-AC3C-DF53FE2D9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2958"/>
              <a:ext cx="12" cy="13"/>
            </a:xfrm>
            <a:custGeom>
              <a:avLst/>
              <a:gdLst>
                <a:gd name="T0" fmla="*/ 2 w 13"/>
                <a:gd name="T1" fmla="*/ 2 h 13"/>
                <a:gd name="T2" fmla="*/ 0 w 13"/>
                <a:gd name="T3" fmla="*/ 1 h 13"/>
                <a:gd name="T4" fmla="*/ 10 w 13"/>
                <a:gd name="T5" fmla="*/ 13 h 13"/>
                <a:gd name="T6" fmla="*/ 2 w 13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2" y="2"/>
                  </a:moveTo>
                  <a:cubicBezTo>
                    <a:pt x="1" y="2"/>
                    <a:pt x="1" y="1"/>
                    <a:pt x="0" y="1"/>
                  </a:cubicBezTo>
                  <a:cubicBezTo>
                    <a:pt x="4" y="5"/>
                    <a:pt x="7" y="12"/>
                    <a:pt x="13" y="13"/>
                  </a:cubicBezTo>
                  <a:cubicBezTo>
                    <a:pt x="13" y="8"/>
                    <a:pt x="6" y="2"/>
                    <a:pt x="2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3" name="Freeform 934">
              <a:extLst>
                <a:ext uri="{FF2B5EF4-FFF2-40B4-BE49-F238E27FC236}">
                  <a16:creationId xmlns:a16="http://schemas.microsoft.com/office/drawing/2014/main" id="{780CA902-6A1F-4FA3-B9F4-F15B169F8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2968"/>
              <a:ext cx="14" cy="20"/>
            </a:xfrm>
            <a:custGeom>
              <a:avLst/>
              <a:gdLst>
                <a:gd name="T0" fmla="*/ 3 w 15"/>
                <a:gd name="T1" fmla="*/ 0 h 21"/>
                <a:gd name="T2" fmla="*/ 0 w 15"/>
                <a:gd name="T3" fmla="*/ 0 h 21"/>
                <a:gd name="T4" fmla="*/ 11 w 15"/>
                <a:gd name="T5" fmla="*/ 18 h 21"/>
                <a:gd name="T6" fmla="*/ 1 w 15"/>
                <a:gd name="T7" fmla="*/ 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6"/>
                    <a:pt x="7" y="21"/>
                    <a:pt x="14" y="21"/>
                  </a:cubicBezTo>
                  <a:cubicBezTo>
                    <a:pt x="15" y="12"/>
                    <a:pt x="6" y="8"/>
                    <a:pt x="1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4" name="Freeform 935">
              <a:extLst>
                <a:ext uri="{FF2B5EF4-FFF2-40B4-BE49-F238E27FC236}">
                  <a16:creationId xmlns:a16="http://schemas.microsoft.com/office/drawing/2014/main" id="{E1B4663A-6DEB-4897-9894-B832A81EF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2977"/>
              <a:ext cx="18" cy="21"/>
            </a:xfrm>
            <a:custGeom>
              <a:avLst/>
              <a:gdLst>
                <a:gd name="T0" fmla="*/ 1 w 18"/>
                <a:gd name="T1" fmla="*/ 3 h 22"/>
                <a:gd name="T2" fmla="*/ 0 w 18"/>
                <a:gd name="T3" fmla="*/ 1 h 22"/>
                <a:gd name="T4" fmla="*/ 15 w 18"/>
                <a:gd name="T5" fmla="*/ 19 h 22"/>
                <a:gd name="T6" fmla="*/ 2 w 18"/>
                <a:gd name="T7" fmla="*/ 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2">
                  <a:moveTo>
                    <a:pt x="1" y="3"/>
                  </a:moveTo>
                  <a:cubicBezTo>
                    <a:pt x="1" y="2"/>
                    <a:pt x="2" y="0"/>
                    <a:pt x="0" y="1"/>
                  </a:cubicBezTo>
                  <a:cubicBezTo>
                    <a:pt x="2" y="8"/>
                    <a:pt x="8" y="19"/>
                    <a:pt x="15" y="22"/>
                  </a:cubicBezTo>
                  <a:cubicBezTo>
                    <a:pt x="18" y="15"/>
                    <a:pt x="10" y="4"/>
                    <a:pt x="2" y="3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5" name="Freeform 936">
              <a:extLst>
                <a:ext uri="{FF2B5EF4-FFF2-40B4-BE49-F238E27FC236}">
                  <a16:creationId xmlns:a16="http://schemas.microsoft.com/office/drawing/2014/main" id="{6FA709BB-B181-4C0A-8FB2-C35667540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2993"/>
              <a:ext cx="12" cy="17"/>
            </a:xfrm>
            <a:custGeom>
              <a:avLst/>
              <a:gdLst>
                <a:gd name="T0" fmla="*/ 1 w 12"/>
                <a:gd name="T1" fmla="*/ 2 h 17"/>
                <a:gd name="T2" fmla="*/ 0 w 12"/>
                <a:gd name="T3" fmla="*/ 0 h 17"/>
                <a:gd name="T4" fmla="*/ 10 w 12"/>
                <a:gd name="T5" fmla="*/ 17 h 17"/>
                <a:gd name="T6" fmla="*/ 1 w 12"/>
                <a:gd name="T7" fmla="*/ 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1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6"/>
                    <a:pt x="5" y="13"/>
                    <a:pt x="10" y="17"/>
                  </a:cubicBezTo>
                  <a:cubicBezTo>
                    <a:pt x="12" y="12"/>
                    <a:pt x="6" y="3"/>
                    <a:pt x="1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6" name="Freeform 937">
              <a:extLst>
                <a:ext uri="{FF2B5EF4-FFF2-40B4-BE49-F238E27FC236}">
                  <a16:creationId xmlns:a16="http://schemas.microsoft.com/office/drawing/2014/main" id="{A6802DB8-2BA3-4D87-B700-0B39E57E7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3004"/>
              <a:ext cx="9" cy="13"/>
            </a:xfrm>
            <a:custGeom>
              <a:avLst/>
              <a:gdLst>
                <a:gd name="T0" fmla="*/ 1 w 9"/>
                <a:gd name="T1" fmla="*/ 2 h 13"/>
                <a:gd name="T2" fmla="*/ 0 w 9"/>
                <a:gd name="T3" fmla="*/ 0 h 13"/>
                <a:gd name="T4" fmla="*/ 9 w 9"/>
                <a:gd name="T5" fmla="*/ 13 h 13"/>
                <a:gd name="T6" fmla="*/ 0 w 9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3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3" y="4"/>
                    <a:pt x="4" y="11"/>
                    <a:pt x="9" y="13"/>
                  </a:cubicBezTo>
                  <a:cubicBezTo>
                    <a:pt x="9" y="8"/>
                    <a:pt x="4" y="0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7" name="Freeform 938">
              <a:extLst>
                <a:ext uri="{FF2B5EF4-FFF2-40B4-BE49-F238E27FC236}">
                  <a16:creationId xmlns:a16="http://schemas.microsoft.com/office/drawing/2014/main" id="{9566D5E3-0088-4843-9309-C535C649C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3008"/>
              <a:ext cx="10" cy="16"/>
            </a:xfrm>
            <a:custGeom>
              <a:avLst/>
              <a:gdLst>
                <a:gd name="T0" fmla="*/ 0 w 10"/>
                <a:gd name="T1" fmla="*/ 2 h 16"/>
                <a:gd name="T2" fmla="*/ 0 w 10"/>
                <a:gd name="T3" fmla="*/ 0 h 16"/>
                <a:gd name="T4" fmla="*/ 10 w 10"/>
                <a:gd name="T5" fmla="*/ 16 h 16"/>
                <a:gd name="T6" fmla="*/ 0 w 10"/>
                <a:gd name="T7" fmla="*/ 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6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5"/>
                    <a:pt x="4" y="16"/>
                    <a:pt x="10" y="16"/>
                  </a:cubicBezTo>
                  <a:cubicBezTo>
                    <a:pt x="9" y="10"/>
                    <a:pt x="3" y="8"/>
                    <a:pt x="0" y="3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8" name="Freeform 939">
              <a:extLst>
                <a:ext uri="{FF2B5EF4-FFF2-40B4-BE49-F238E27FC236}">
                  <a16:creationId xmlns:a16="http://schemas.microsoft.com/office/drawing/2014/main" id="{5F52DB69-3C0B-45C8-83DC-0A43B8D03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3019"/>
              <a:ext cx="8" cy="13"/>
            </a:xfrm>
            <a:custGeom>
              <a:avLst/>
              <a:gdLst>
                <a:gd name="T0" fmla="*/ 2 w 9"/>
                <a:gd name="T1" fmla="*/ 0 h 13"/>
                <a:gd name="T2" fmla="*/ 6 w 9"/>
                <a:gd name="T3" fmla="*/ 13 h 13"/>
                <a:gd name="T4" fmla="*/ 0 w 9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2" y="0"/>
                  </a:moveTo>
                  <a:cubicBezTo>
                    <a:pt x="0" y="2"/>
                    <a:pt x="4" y="13"/>
                    <a:pt x="9" y="13"/>
                  </a:cubicBezTo>
                  <a:cubicBezTo>
                    <a:pt x="8" y="8"/>
                    <a:pt x="4" y="2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9" name="Freeform 940">
              <a:extLst>
                <a:ext uri="{FF2B5EF4-FFF2-40B4-BE49-F238E27FC236}">
                  <a16:creationId xmlns:a16="http://schemas.microsoft.com/office/drawing/2014/main" id="{9981ABD3-70E8-4A18-A9F6-1E36CBC2E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3022"/>
              <a:ext cx="11" cy="16"/>
            </a:xfrm>
            <a:custGeom>
              <a:avLst/>
              <a:gdLst>
                <a:gd name="T0" fmla="*/ 3 w 11"/>
                <a:gd name="T1" fmla="*/ 2 h 16"/>
                <a:gd name="T2" fmla="*/ 2 w 11"/>
                <a:gd name="T3" fmla="*/ 1 h 16"/>
                <a:gd name="T4" fmla="*/ 9 w 11"/>
                <a:gd name="T5" fmla="*/ 16 h 16"/>
                <a:gd name="T6" fmla="*/ 0 w 11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6">
                  <a:moveTo>
                    <a:pt x="3" y="2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3" y="5"/>
                    <a:pt x="5" y="13"/>
                    <a:pt x="9" y="16"/>
                  </a:cubicBezTo>
                  <a:cubicBezTo>
                    <a:pt x="11" y="10"/>
                    <a:pt x="4" y="4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0" name="Freeform 941">
              <a:extLst>
                <a:ext uri="{FF2B5EF4-FFF2-40B4-BE49-F238E27FC236}">
                  <a16:creationId xmlns:a16="http://schemas.microsoft.com/office/drawing/2014/main" id="{4C06A1B4-2D87-45F8-A423-B55CB878C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3027"/>
              <a:ext cx="8" cy="15"/>
            </a:xfrm>
            <a:custGeom>
              <a:avLst/>
              <a:gdLst>
                <a:gd name="T0" fmla="*/ 3 w 8"/>
                <a:gd name="T1" fmla="*/ 0 h 15"/>
                <a:gd name="T2" fmla="*/ 8 w 8"/>
                <a:gd name="T3" fmla="*/ 15 h 15"/>
                <a:gd name="T4" fmla="*/ 0 w 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3" y="0"/>
                  </a:moveTo>
                  <a:cubicBezTo>
                    <a:pt x="1" y="2"/>
                    <a:pt x="3" y="14"/>
                    <a:pt x="8" y="15"/>
                  </a:cubicBezTo>
                  <a:cubicBezTo>
                    <a:pt x="8" y="10"/>
                    <a:pt x="3" y="4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1" name="Freeform 942">
              <a:extLst>
                <a:ext uri="{FF2B5EF4-FFF2-40B4-BE49-F238E27FC236}">
                  <a16:creationId xmlns:a16="http://schemas.microsoft.com/office/drawing/2014/main" id="{389B10D5-A1C8-42D0-B3F2-12459A13C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3033"/>
              <a:ext cx="8" cy="15"/>
            </a:xfrm>
            <a:custGeom>
              <a:avLst/>
              <a:gdLst>
                <a:gd name="T0" fmla="*/ 3 w 8"/>
                <a:gd name="T1" fmla="*/ 1 h 15"/>
                <a:gd name="T2" fmla="*/ 2 w 8"/>
                <a:gd name="T3" fmla="*/ 0 h 15"/>
                <a:gd name="T4" fmla="*/ 8 w 8"/>
                <a:gd name="T5" fmla="*/ 15 h 15"/>
                <a:gd name="T6" fmla="*/ 2 w 8"/>
                <a:gd name="T7" fmla="*/ 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5">
                  <a:moveTo>
                    <a:pt x="3" y="1"/>
                  </a:moveTo>
                  <a:cubicBezTo>
                    <a:pt x="2" y="1"/>
                    <a:pt x="3" y="0"/>
                    <a:pt x="2" y="0"/>
                  </a:cubicBezTo>
                  <a:cubicBezTo>
                    <a:pt x="0" y="5"/>
                    <a:pt x="5" y="11"/>
                    <a:pt x="8" y="15"/>
                  </a:cubicBezTo>
                  <a:cubicBezTo>
                    <a:pt x="8" y="11"/>
                    <a:pt x="5" y="4"/>
                    <a:pt x="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2" name="Freeform 943">
              <a:extLst>
                <a:ext uri="{FF2B5EF4-FFF2-40B4-BE49-F238E27FC236}">
                  <a16:creationId xmlns:a16="http://schemas.microsoft.com/office/drawing/2014/main" id="{05F281B4-F4FF-498D-A66F-14787E55D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3036"/>
              <a:ext cx="11" cy="16"/>
            </a:xfrm>
            <a:custGeom>
              <a:avLst/>
              <a:gdLst>
                <a:gd name="T0" fmla="*/ 3 w 11"/>
                <a:gd name="T1" fmla="*/ 2 h 16"/>
                <a:gd name="T2" fmla="*/ 11 w 11"/>
                <a:gd name="T3" fmla="*/ 16 h 16"/>
                <a:gd name="T4" fmla="*/ 0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3" y="2"/>
                  </a:moveTo>
                  <a:cubicBezTo>
                    <a:pt x="5" y="6"/>
                    <a:pt x="7" y="14"/>
                    <a:pt x="11" y="16"/>
                  </a:cubicBezTo>
                  <a:cubicBezTo>
                    <a:pt x="10" y="10"/>
                    <a:pt x="5" y="2"/>
                    <a:pt x="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3" name="Freeform 944">
              <a:extLst>
                <a:ext uri="{FF2B5EF4-FFF2-40B4-BE49-F238E27FC236}">
                  <a16:creationId xmlns:a16="http://schemas.microsoft.com/office/drawing/2014/main" id="{2CAF8250-66B1-4060-A2D6-5C31D012B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3041"/>
              <a:ext cx="13" cy="14"/>
            </a:xfrm>
            <a:custGeom>
              <a:avLst/>
              <a:gdLst>
                <a:gd name="T0" fmla="*/ 1 w 14"/>
                <a:gd name="T1" fmla="*/ 1 h 14"/>
                <a:gd name="T2" fmla="*/ 0 w 14"/>
                <a:gd name="T3" fmla="*/ 1 h 14"/>
                <a:gd name="T4" fmla="*/ 11 w 14"/>
                <a:gd name="T5" fmla="*/ 14 h 14"/>
                <a:gd name="T6" fmla="*/ 0 w 14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4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4" y="5"/>
                    <a:pt x="8" y="13"/>
                    <a:pt x="14" y="14"/>
                  </a:cubicBezTo>
                  <a:cubicBezTo>
                    <a:pt x="11" y="9"/>
                    <a:pt x="5" y="5"/>
                    <a:pt x="0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4" name="Freeform 945">
              <a:extLst>
                <a:ext uri="{FF2B5EF4-FFF2-40B4-BE49-F238E27FC236}">
                  <a16:creationId xmlns:a16="http://schemas.microsoft.com/office/drawing/2014/main" id="{EB92F98C-4CCC-4AF5-941D-96C16D839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3048"/>
              <a:ext cx="20" cy="13"/>
            </a:xfrm>
            <a:custGeom>
              <a:avLst/>
              <a:gdLst>
                <a:gd name="T0" fmla="*/ 2 w 20"/>
                <a:gd name="T1" fmla="*/ 0 h 14"/>
                <a:gd name="T2" fmla="*/ 20 w 20"/>
                <a:gd name="T3" fmla="*/ 11 h 14"/>
                <a:gd name="T4" fmla="*/ 0 w 20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2" y="0"/>
                  </a:moveTo>
                  <a:cubicBezTo>
                    <a:pt x="2" y="4"/>
                    <a:pt x="15" y="13"/>
                    <a:pt x="20" y="14"/>
                  </a:cubicBezTo>
                  <a:cubicBezTo>
                    <a:pt x="14" y="10"/>
                    <a:pt x="7" y="5"/>
                    <a:pt x="0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5" name="Freeform 946">
              <a:extLst>
                <a:ext uri="{FF2B5EF4-FFF2-40B4-BE49-F238E27FC236}">
                  <a16:creationId xmlns:a16="http://schemas.microsoft.com/office/drawing/2014/main" id="{9B795EC1-FF83-4339-B88F-FDB8ED459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2814"/>
              <a:ext cx="21" cy="9"/>
            </a:xfrm>
            <a:custGeom>
              <a:avLst/>
              <a:gdLst>
                <a:gd name="T0" fmla="*/ 0 w 21"/>
                <a:gd name="T1" fmla="*/ 9 h 9"/>
                <a:gd name="T2" fmla="*/ 21 w 21"/>
                <a:gd name="T3" fmla="*/ 0 h 9"/>
                <a:gd name="T4" fmla="*/ 1 w 21"/>
                <a:gd name="T5" fmla="*/ 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2" y="5"/>
                    <a:pt x="16" y="1"/>
                    <a:pt x="21" y="0"/>
                  </a:cubicBezTo>
                  <a:cubicBezTo>
                    <a:pt x="15" y="3"/>
                    <a:pt x="7" y="5"/>
                    <a:pt x="1" y="7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6" name="Freeform 947">
              <a:extLst>
                <a:ext uri="{FF2B5EF4-FFF2-40B4-BE49-F238E27FC236}">
                  <a16:creationId xmlns:a16="http://schemas.microsoft.com/office/drawing/2014/main" id="{FF83BFB2-6FC6-40DA-9D0C-8EFDFE6FA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2821"/>
              <a:ext cx="18" cy="14"/>
            </a:xfrm>
            <a:custGeom>
              <a:avLst/>
              <a:gdLst>
                <a:gd name="T0" fmla="*/ 1 w 18"/>
                <a:gd name="T1" fmla="*/ 10 h 14"/>
                <a:gd name="T2" fmla="*/ 18 w 18"/>
                <a:gd name="T3" fmla="*/ 5 h 14"/>
                <a:gd name="T4" fmla="*/ 0 w 18"/>
                <a:gd name="T5" fmla="*/ 1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1" y="10"/>
                  </a:moveTo>
                  <a:cubicBezTo>
                    <a:pt x="5" y="14"/>
                    <a:pt x="15" y="8"/>
                    <a:pt x="18" y="5"/>
                  </a:cubicBezTo>
                  <a:cubicBezTo>
                    <a:pt x="15" y="0"/>
                    <a:pt x="4" y="8"/>
                    <a:pt x="0" y="1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7" name="Freeform 948">
              <a:extLst>
                <a:ext uri="{FF2B5EF4-FFF2-40B4-BE49-F238E27FC236}">
                  <a16:creationId xmlns:a16="http://schemas.microsoft.com/office/drawing/2014/main" id="{C34FC8A6-A07B-4D3E-81DE-A18E4A0ED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2831"/>
              <a:ext cx="19" cy="12"/>
            </a:xfrm>
            <a:custGeom>
              <a:avLst/>
              <a:gdLst>
                <a:gd name="T0" fmla="*/ 0 w 19"/>
                <a:gd name="T1" fmla="*/ 11 h 12"/>
                <a:gd name="T2" fmla="*/ 19 w 19"/>
                <a:gd name="T3" fmla="*/ 4 h 12"/>
                <a:gd name="T4" fmla="*/ 0 w 19"/>
                <a:gd name="T5" fmla="*/ 1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2">
                  <a:moveTo>
                    <a:pt x="0" y="11"/>
                  </a:moveTo>
                  <a:cubicBezTo>
                    <a:pt x="6" y="12"/>
                    <a:pt x="14" y="7"/>
                    <a:pt x="19" y="4"/>
                  </a:cubicBezTo>
                  <a:cubicBezTo>
                    <a:pt x="15" y="0"/>
                    <a:pt x="4" y="8"/>
                    <a:pt x="0" y="1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8" name="Freeform 949">
              <a:extLst>
                <a:ext uri="{FF2B5EF4-FFF2-40B4-BE49-F238E27FC236}">
                  <a16:creationId xmlns:a16="http://schemas.microsoft.com/office/drawing/2014/main" id="{1DB4276A-F842-47FB-BDBA-42C135388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2840"/>
              <a:ext cx="19" cy="14"/>
            </a:xfrm>
            <a:custGeom>
              <a:avLst/>
              <a:gdLst>
                <a:gd name="T0" fmla="*/ 0 w 19"/>
                <a:gd name="T1" fmla="*/ 12 h 15"/>
                <a:gd name="T2" fmla="*/ 19 w 19"/>
                <a:gd name="T3" fmla="*/ 0 h 15"/>
                <a:gd name="T4" fmla="*/ 0 w 19"/>
                <a:gd name="T5" fmla="*/ 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5">
                  <a:moveTo>
                    <a:pt x="0" y="15"/>
                  </a:moveTo>
                  <a:cubicBezTo>
                    <a:pt x="6" y="13"/>
                    <a:pt x="18" y="7"/>
                    <a:pt x="19" y="0"/>
                  </a:cubicBezTo>
                  <a:cubicBezTo>
                    <a:pt x="13" y="1"/>
                    <a:pt x="5" y="7"/>
                    <a:pt x="0" y="1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9" name="Freeform 950">
              <a:extLst>
                <a:ext uri="{FF2B5EF4-FFF2-40B4-BE49-F238E27FC236}">
                  <a16:creationId xmlns:a16="http://schemas.microsoft.com/office/drawing/2014/main" id="{C7A7AAF0-CFF3-4A72-9B6C-D01A7769A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2850"/>
              <a:ext cx="18" cy="17"/>
            </a:xfrm>
            <a:custGeom>
              <a:avLst/>
              <a:gdLst>
                <a:gd name="T0" fmla="*/ 1 w 18"/>
                <a:gd name="T1" fmla="*/ 15 h 17"/>
                <a:gd name="T2" fmla="*/ 18 w 18"/>
                <a:gd name="T3" fmla="*/ 4 h 17"/>
                <a:gd name="T4" fmla="*/ 0 w 18"/>
                <a:gd name="T5" fmla="*/ 1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7">
                  <a:moveTo>
                    <a:pt x="1" y="15"/>
                  </a:moveTo>
                  <a:cubicBezTo>
                    <a:pt x="4" y="17"/>
                    <a:pt x="15" y="6"/>
                    <a:pt x="18" y="4"/>
                  </a:cubicBezTo>
                  <a:cubicBezTo>
                    <a:pt x="15" y="0"/>
                    <a:pt x="3" y="14"/>
                    <a:pt x="0" y="16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0" name="Freeform 951">
              <a:extLst>
                <a:ext uri="{FF2B5EF4-FFF2-40B4-BE49-F238E27FC236}">
                  <a16:creationId xmlns:a16="http://schemas.microsoft.com/office/drawing/2014/main" id="{D7DEB3AA-8199-4055-AA27-3D7FBBF21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863"/>
              <a:ext cx="20" cy="13"/>
            </a:xfrm>
            <a:custGeom>
              <a:avLst/>
              <a:gdLst>
                <a:gd name="T0" fmla="*/ 0 w 20"/>
                <a:gd name="T1" fmla="*/ 13 h 13"/>
                <a:gd name="T2" fmla="*/ 20 w 20"/>
                <a:gd name="T3" fmla="*/ 0 h 13"/>
                <a:gd name="T4" fmla="*/ 13 w 20"/>
                <a:gd name="T5" fmla="*/ 9 h 13"/>
                <a:gd name="T6" fmla="*/ 2 w 20"/>
                <a:gd name="T7" fmla="*/ 1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3">
                  <a:moveTo>
                    <a:pt x="0" y="13"/>
                  </a:moveTo>
                  <a:cubicBezTo>
                    <a:pt x="6" y="7"/>
                    <a:pt x="12" y="2"/>
                    <a:pt x="20" y="0"/>
                  </a:cubicBezTo>
                  <a:cubicBezTo>
                    <a:pt x="18" y="3"/>
                    <a:pt x="17" y="7"/>
                    <a:pt x="13" y="9"/>
                  </a:cubicBezTo>
                  <a:cubicBezTo>
                    <a:pt x="10" y="11"/>
                    <a:pt x="6" y="11"/>
                    <a:pt x="2" y="1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1" name="Freeform 952">
              <a:extLst>
                <a:ext uri="{FF2B5EF4-FFF2-40B4-BE49-F238E27FC236}">
                  <a16:creationId xmlns:a16="http://schemas.microsoft.com/office/drawing/2014/main" id="{DFC26C86-2695-4696-AF71-F8CF8588F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876"/>
              <a:ext cx="18" cy="11"/>
            </a:xfrm>
            <a:custGeom>
              <a:avLst/>
              <a:gdLst>
                <a:gd name="T0" fmla="*/ 2 w 18"/>
                <a:gd name="T1" fmla="*/ 10 h 11"/>
                <a:gd name="T2" fmla="*/ 18 w 18"/>
                <a:gd name="T3" fmla="*/ 0 h 11"/>
                <a:gd name="T4" fmla="*/ 0 w 18"/>
                <a:gd name="T5" fmla="*/ 11 h 11"/>
                <a:gd name="T6" fmla="*/ 1 w 18"/>
                <a:gd name="T7" fmla="*/ 1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1">
                  <a:moveTo>
                    <a:pt x="2" y="10"/>
                  </a:moveTo>
                  <a:cubicBezTo>
                    <a:pt x="5" y="4"/>
                    <a:pt x="12" y="1"/>
                    <a:pt x="18" y="0"/>
                  </a:cubicBezTo>
                  <a:cubicBezTo>
                    <a:pt x="12" y="3"/>
                    <a:pt x="8" y="10"/>
                    <a:pt x="0" y="11"/>
                  </a:cubicBezTo>
                  <a:cubicBezTo>
                    <a:pt x="0" y="10"/>
                    <a:pt x="0" y="10"/>
                    <a:pt x="1" y="1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2" name="Freeform 953">
              <a:extLst>
                <a:ext uri="{FF2B5EF4-FFF2-40B4-BE49-F238E27FC236}">
                  <a16:creationId xmlns:a16="http://schemas.microsoft.com/office/drawing/2014/main" id="{8089D530-F9FD-4F3A-A8C6-08EC077D4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885"/>
              <a:ext cx="16" cy="17"/>
            </a:xfrm>
            <a:custGeom>
              <a:avLst/>
              <a:gdLst>
                <a:gd name="T0" fmla="*/ 16 w 16"/>
                <a:gd name="T1" fmla="*/ 1 h 17"/>
                <a:gd name="T2" fmla="*/ 2 w 16"/>
                <a:gd name="T3" fmla="*/ 13 h 17"/>
                <a:gd name="T4" fmla="*/ 15 w 16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16" y="1"/>
                  </a:moveTo>
                  <a:cubicBezTo>
                    <a:pt x="12" y="0"/>
                    <a:pt x="0" y="9"/>
                    <a:pt x="2" y="13"/>
                  </a:cubicBezTo>
                  <a:cubicBezTo>
                    <a:pt x="4" y="17"/>
                    <a:pt x="14" y="4"/>
                    <a:pt x="15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3" name="Freeform 954">
              <a:extLst>
                <a:ext uri="{FF2B5EF4-FFF2-40B4-BE49-F238E27FC236}">
                  <a16:creationId xmlns:a16="http://schemas.microsoft.com/office/drawing/2014/main" id="{0C4E2B56-4F6A-4541-A64D-164A43AE3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895"/>
              <a:ext cx="14" cy="16"/>
            </a:xfrm>
            <a:custGeom>
              <a:avLst/>
              <a:gdLst>
                <a:gd name="T0" fmla="*/ 13 w 14"/>
                <a:gd name="T1" fmla="*/ 1 h 16"/>
                <a:gd name="T2" fmla="*/ 14 w 14"/>
                <a:gd name="T3" fmla="*/ 0 h 16"/>
                <a:gd name="T4" fmla="*/ 2 w 14"/>
                <a:gd name="T5" fmla="*/ 12 h 16"/>
                <a:gd name="T6" fmla="*/ 12 w 14"/>
                <a:gd name="T7" fmla="*/ 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13" y="1"/>
                  </a:moveTo>
                  <a:cubicBezTo>
                    <a:pt x="13" y="1"/>
                    <a:pt x="14" y="0"/>
                    <a:pt x="14" y="0"/>
                  </a:cubicBezTo>
                  <a:cubicBezTo>
                    <a:pt x="12" y="2"/>
                    <a:pt x="0" y="9"/>
                    <a:pt x="2" y="12"/>
                  </a:cubicBezTo>
                  <a:cubicBezTo>
                    <a:pt x="4" y="16"/>
                    <a:pt x="11" y="4"/>
                    <a:pt x="12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4" name="Freeform 955">
              <a:extLst>
                <a:ext uri="{FF2B5EF4-FFF2-40B4-BE49-F238E27FC236}">
                  <a16:creationId xmlns:a16="http://schemas.microsoft.com/office/drawing/2014/main" id="{007BB73D-508A-4DB8-BF7E-570A02396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2907"/>
              <a:ext cx="15" cy="11"/>
            </a:xfrm>
            <a:custGeom>
              <a:avLst/>
              <a:gdLst>
                <a:gd name="T0" fmla="*/ 12 w 16"/>
                <a:gd name="T1" fmla="*/ 1 h 11"/>
                <a:gd name="T2" fmla="*/ 11 w 16"/>
                <a:gd name="T3" fmla="*/ 0 h 11"/>
                <a:gd name="T4" fmla="*/ 4 w 16"/>
                <a:gd name="T5" fmla="*/ 10 h 11"/>
                <a:gd name="T6" fmla="*/ 13 w 16"/>
                <a:gd name="T7" fmla="*/ 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1">
                  <a:moveTo>
                    <a:pt x="15" y="1"/>
                  </a:moveTo>
                  <a:cubicBezTo>
                    <a:pt x="15" y="1"/>
                    <a:pt x="15" y="0"/>
                    <a:pt x="14" y="0"/>
                  </a:cubicBezTo>
                  <a:cubicBezTo>
                    <a:pt x="13" y="1"/>
                    <a:pt x="0" y="8"/>
                    <a:pt x="4" y="10"/>
                  </a:cubicBezTo>
                  <a:cubicBezTo>
                    <a:pt x="7" y="11"/>
                    <a:pt x="14" y="3"/>
                    <a:pt x="16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5" name="Freeform 956">
              <a:extLst>
                <a:ext uri="{FF2B5EF4-FFF2-40B4-BE49-F238E27FC236}">
                  <a16:creationId xmlns:a16="http://schemas.microsoft.com/office/drawing/2014/main" id="{04267E87-F765-4C59-9CF0-CA8C8CA60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2914"/>
              <a:ext cx="14" cy="12"/>
            </a:xfrm>
            <a:custGeom>
              <a:avLst/>
              <a:gdLst>
                <a:gd name="T0" fmla="*/ 12 w 15"/>
                <a:gd name="T1" fmla="*/ 0 h 13"/>
                <a:gd name="T2" fmla="*/ 0 w 15"/>
                <a:gd name="T3" fmla="*/ 8 h 13"/>
                <a:gd name="T4" fmla="*/ 10 w 15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15" y="0"/>
                  </a:moveTo>
                  <a:cubicBezTo>
                    <a:pt x="11" y="0"/>
                    <a:pt x="1" y="7"/>
                    <a:pt x="0" y="11"/>
                  </a:cubicBezTo>
                  <a:cubicBezTo>
                    <a:pt x="5" y="13"/>
                    <a:pt x="11" y="4"/>
                    <a:pt x="13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6" name="Freeform 957">
              <a:extLst>
                <a:ext uri="{FF2B5EF4-FFF2-40B4-BE49-F238E27FC236}">
                  <a16:creationId xmlns:a16="http://schemas.microsoft.com/office/drawing/2014/main" id="{4D3F460B-DCE1-4D3C-A913-640A47DC3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2919"/>
              <a:ext cx="14" cy="14"/>
            </a:xfrm>
            <a:custGeom>
              <a:avLst/>
              <a:gdLst>
                <a:gd name="T0" fmla="*/ 12 w 15"/>
                <a:gd name="T1" fmla="*/ 2 h 14"/>
                <a:gd name="T2" fmla="*/ 12 w 15"/>
                <a:gd name="T3" fmla="*/ 0 h 14"/>
                <a:gd name="T4" fmla="*/ 2 w 15"/>
                <a:gd name="T5" fmla="*/ 14 h 14"/>
                <a:gd name="T6" fmla="*/ 12 w 15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4">
                  <a:moveTo>
                    <a:pt x="15" y="2"/>
                  </a:moveTo>
                  <a:cubicBezTo>
                    <a:pt x="15" y="1"/>
                    <a:pt x="15" y="1"/>
                    <a:pt x="15" y="0"/>
                  </a:cubicBezTo>
                  <a:cubicBezTo>
                    <a:pt x="11" y="0"/>
                    <a:pt x="0" y="10"/>
                    <a:pt x="2" y="14"/>
                  </a:cubicBezTo>
                  <a:cubicBezTo>
                    <a:pt x="7" y="12"/>
                    <a:pt x="12" y="6"/>
                    <a:pt x="15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7" name="Freeform 958">
              <a:extLst>
                <a:ext uri="{FF2B5EF4-FFF2-40B4-BE49-F238E27FC236}">
                  <a16:creationId xmlns:a16="http://schemas.microsoft.com/office/drawing/2014/main" id="{5D13E2AD-EB4F-4AF6-9019-ACAD97A2E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926"/>
              <a:ext cx="14" cy="14"/>
            </a:xfrm>
            <a:custGeom>
              <a:avLst/>
              <a:gdLst>
                <a:gd name="T0" fmla="*/ 14 w 14"/>
                <a:gd name="T1" fmla="*/ 0 h 14"/>
                <a:gd name="T2" fmla="*/ 0 w 14"/>
                <a:gd name="T3" fmla="*/ 14 h 14"/>
                <a:gd name="T4" fmla="*/ 14 w 1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14" y="0"/>
                  </a:moveTo>
                  <a:cubicBezTo>
                    <a:pt x="9" y="1"/>
                    <a:pt x="1" y="8"/>
                    <a:pt x="0" y="14"/>
                  </a:cubicBezTo>
                  <a:cubicBezTo>
                    <a:pt x="4" y="9"/>
                    <a:pt x="10" y="5"/>
                    <a:pt x="14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8" name="Freeform 959">
              <a:extLst>
                <a:ext uri="{FF2B5EF4-FFF2-40B4-BE49-F238E27FC236}">
                  <a16:creationId xmlns:a16="http://schemas.microsoft.com/office/drawing/2014/main" id="{775BAA87-FB0D-4735-90F3-E3EC61F45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2934"/>
              <a:ext cx="15" cy="16"/>
            </a:xfrm>
            <a:custGeom>
              <a:avLst/>
              <a:gdLst>
                <a:gd name="T0" fmla="*/ 15 w 15"/>
                <a:gd name="T1" fmla="*/ 0 h 16"/>
                <a:gd name="T2" fmla="*/ 0 w 15"/>
                <a:gd name="T3" fmla="*/ 16 h 16"/>
                <a:gd name="T4" fmla="*/ 13 w 15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6" y="16"/>
                    <a:pt x="9" y="6"/>
                    <a:pt x="13" y="3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9" name="Freeform 960">
              <a:extLst>
                <a:ext uri="{FF2B5EF4-FFF2-40B4-BE49-F238E27FC236}">
                  <a16:creationId xmlns:a16="http://schemas.microsoft.com/office/drawing/2014/main" id="{635D2DAE-8654-4A97-B7D0-A5F0FFD35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942"/>
              <a:ext cx="13" cy="15"/>
            </a:xfrm>
            <a:custGeom>
              <a:avLst/>
              <a:gdLst>
                <a:gd name="T0" fmla="*/ 12 w 13"/>
                <a:gd name="T1" fmla="*/ 1 h 15"/>
                <a:gd name="T2" fmla="*/ 13 w 13"/>
                <a:gd name="T3" fmla="*/ 0 h 15"/>
                <a:gd name="T4" fmla="*/ 0 w 13"/>
                <a:gd name="T5" fmla="*/ 15 h 15"/>
                <a:gd name="T6" fmla="*/ 12 w 13"/>
                <a:gd name="T7" fmla="*/ 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5">
                  <a:moveTo>
                    <a:pt x="12" y="1"/>
                  </a:moveTo>
                  <a:cubicBezTo>
                    <a:pt x="12" y="0"/>
                    <a:pt x="13" y="0"/>
                    <a:pt x="13" y="0"/>
                  </a:cubicBezTo>
                  <a:cubicBezTo>
                    <a:pt x="7" y="4"/>
                    <a:pt x="1" y="8"/>
                    <a:pt x="0" y="15"/>
                  </a:cubicBezTo>
                  <a:cubicBezTo>
                    <a:pt x="4" y="10"/>
                    <a:pt x="8" y="6"/>
                    <a:pt x="1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0" name="Freeform 961">
              <a:extLst>
                <a:ext uri="{FF2B5EF4-FFF2-40B4-BE49-F238E27FC236}">
                  <a16:creationId xmlns:a16="http://schemas.microsoft.com/office/drawing/2014/main" id="{08748A37-388A-440D-89B4-BB94BEF09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2949"/>
              <a:ext cx="10" cy="14"/>
            </a:xfrm>
            <a:custGeom>
              <a:avLst/>
              <a:gdLst>
                <a:gd name="T0" fmla="*/ 10 w 10"/>
                <a:gd name="T1" fmla="*/ 3 h 14"/>
                <a:gd name="T2" fmla="*/ 0 w 10"/>
                <a:gd name="T3" fmla="*/ 14 h 14"/>
                <a:gd name="T4" fmla="*/ 3 w 10"/>
                <a:gd name="T5" fmla="*/ 11 h 14"/>
                <a:gd name="T6" fmla="*/ 10 w 10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10" y="3"/>
                  </a:moveTo>
                  <a:cubicBezTo>
                    <a:pt x="9" y="0"/>
                    <a:pt x="0" y="11"/>
                    <a:pt x="0" y="14"/>
                  </a:cubicBezTo>
                  <a:cubicBezTo>
                    <a:pt x="2" y="14"/>
                    <a:pt x="2" y="13"/>
                    <a:pt x="3" y="11"/>
                  </a:cubicBezTo>
                  <a:cubicBezTo>
                    <a:pt x="5" y="8"/>
                    <a:pt x="8" y="4"/>
                    <a:pt x="10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1" name="Freeform 962">
              <a:extLst>
                <a:ext uri="{FF2B5EF4-FFF2-40B4-BE49-F238E27FC236}">
                  <a16:creationId xmlns:a16="http://schemas.microsoft.com/office/drawing/2014/main" id="{B92ED2EA-97C2-4627-9F13-A889CBE2F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2957"/>
              <a:ext cx="13" cy="16"/>
            </a:xfrm>
            <a:custGeom>
              <a:avLst/>
              <a:gdLst>
                <a:gd name="T0" fmla="*/ 12 w 13"/>
                <a:gd name="T1" fmla="*/ 1 h 16"/>
                <a:gd name="T2" fmla="*/ 13 w 13"/>
                <a:gd name="T3" fmla="*/ 0 h 16"/>
                <a:gd name="T4" fmla="*/ 0 w 13"/>
                <a:gd name="T5" fmla="*/ 15 h 16"/>
                <a:gd name="T6" fmla="*/ 13 w 13"/>
                <a:gd name="T7" fmla="*/ 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6">
                  <a:moveTo>
                    <a:pt x="12" y="1"/>
                  </a:moveTo>
                  <a:cubicBezTo>
                    <a:pt x="13" y="1"/>
                    <a:pt x="13" y="1"/>
                    <a:pt x="13" y="0"/>
                  </a:cubicBezTo>
                  <a:cubicBezTo>
                    <a:pt x="8" y="1"/>
                    <a:pt x="1" y="10"/>
                    <a:pt x="0" y="15"/>
                  </a:cubicBezTo>
                  <a:cubicBezTo>
                    <a:pt x="6" y="16"/>
                    <a:pt x="8" y="4"/>
                    <a:pt x="13" y="3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2" name="Freeform 963">
              <a:extLst>
                <a:ext uri="{FF2B5EF4-FFF2-40B4-BE49-F238E27FC236}">
                  <a16:creationId xmlns:a16="http://schemas.microsoft.com/office/drawing/2014/main" id="{B8218FEC-C7B1-472F-AB90-9EA564D5D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967"/>
              <a:ext cx="11" cy="14"/>
            </a:xfrm>
            <a:custGeom>
              <a:avLst/>
              <a:gdLst>
                <a:gd name="T0" fmla="*/ 10 w 11"/>
                <a:gd name="T1" fmla="*/ 2 h 14"/>
                <a:gd name="T2" fmla="*/ 11 w 11"/>
                <a:gd name="T3" fmla="*/ 0 h 14"/>
                <a:gd name="T4" fmla="*/ 2 w 11"/>
                <a:gd name="T5" fmla="*/ 14 h 14"/>
                <a:gd name="T6" fmla="*/ 11 w 11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4">
                  <a:moveTo>
                    <a:pt x="10" y="2"/>
                  </a:moveTo>
                  <a:cubicBezTo>
                    <a:pt x="11" y="1"/>
                    <a:pt x="11" y="1"/>
                    <a:pt x="11" y="0"/>
                  </a:cubicBezTo>
                  <a:cubicBezTo>
                    <a:pt x="7" y="1"/>
                    <a:pt x="0" y="10"/>
                    <a:pt x="2" y="14"/>
                  </a:cubicBezTo>
                  <a:cubicBezTo>
                    <a:pt x="7" y="13"/>
                    <a:pt x="9" y="4"/>
                    <a:pt x="11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3" name="Freeform 964">
              <a:extLst>
                <a:ext uri="{FF2B5EF4-FFF2-40B4-BE49-F238E27FC236}">
                  <a16:creationId xmlns:a16="http://schemas.microsoft.com/office/drawing/2014/main" id="{FC13D61A-54FE-45E2-8C0C-F9E9FF2B9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2972"/>
              <a:ext cx="13" cy="15"/>
            </a:xfrm>
            <a:custGeom>
              <a:avLst/>
              <a:gdLst>
                <a:gd name="T0" fmla="*/ 13 w 13"/>
                <a:gd name="T1" fmla="*/ 1 h 16"/>
                <a:gd name="T2" fmla="*/ 13 w 13"/>
                <a:gd name="T3" fmla="*/ 0 h 16"/>
                <a:gd name="T4" fmla="*/ 2 w 13"/>
                <a:gd name="T5" fmla="*/ 13 h 16"/>
                <a:gd name="T6" fmla="*/ 13 w 13"/>
                <a:gd name="T7" fmla="*/ 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6">
                  <a:moveTo>
                    <a:pt x="13" y="1"/>
                  </a:moveTo>
                  <a:cubicBezTo>
                    <a:pt x="13" y="1"/>
                    <a:pt x="13" y="1"/>
                    <a:pt x="13" y="0"/>
                  </a:cubicBezTo>
                  <a:cubicBezTo>
                    <a:pt x="9" y="1"/>
                    <a:pt x="0" y="11"/>
                    <a:pt x="2" y="16"/>
                  </a:cubicBezTo>
                  <a:cubicBezTo>
                    <a:pt x="7" y="15"/>
                    <a:pt x="9" y="5"/>
                    <a:pt x="13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4" name="Freeform 965">
              <a:extLst>
                <a:ext uri="{FF2B5EF4-FFF2-40B4-BE49-F238E27FC236}">
                  <a16:creationId xmlns:a16="http://schemas.microsoft.com/office/drawing/2014/main" id="{0BBD00E8-8782-4E3E-82D0-DC3A62FA1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2980"/>
              <a:ext cx="11" cy="16"/>
            </a:xfrm>
            <a:custGeom>
              <a:avLst/>
              <a:gdLst>
                <a:gd name="T0" fmla="*/ 8 w 12"/>
                <a:gd name="T1" fmla="*/ 2 h 17"/>
                <a:gd name="T2" fmla="*/ 9 w 12"/>
                <a:gd name="T3" fmla="*/ 0 h 17"/>
                <a:gd name="T4" fmla="*/ 1 w 12"/>
                <a:gd name="T5" fmla="*/ 12 h 17"/>
                <a:gd name="T6" fmla="*/ 7 w 12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11" y="2"/>
                  </a:moveTo>
                  <a:cubicBezTo>
                    <a:pt x="12" y="2"/>
                    <a:pt x="12" y="1"/>
                    <a:pt x="12" y="0"/>
                  </a:cubicBezTo>
                  <a:cubicBezTo>
                    <a:pt x="6" y="0"/>
                    <a:pt x="0" y="10"/>
                    <a:pt x="1" y="15"/>
                  </a:cubicBezTo>
                  <a:cubicBezTo>
                    <a:pt x="7" y="17"/>
                    <a:pt x="9" y="4"/>
                    <a:pt x="1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5" name="Freeform 966">
              <a:extLst>
                <a:ext uri="{FF2B5EF4-FFF2-40B4-BE49-F238E27FC236}">
                  <a16:creationId xmlns:a16="http://schemas.microsoft.com/office/drawing/2014/main" id="{EBF86EB6-1B82-4D41-9217-F1BE82F85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2986"/>
              <a:ext cx="12" cy="16"/>
            </a:xfrm>
            <a:custGeom>
              <a:avLst/>
              <a:gdLst>
                <a:gd name="T0" fmla="*/ 10 w 12"/>
                <a:gd name="T1" fmla="*/ 2 h 17"/>
                <a:gd name="T2" fmla="*/ 11 w 12"/>
                <a:gd name="T3" fmla="*/ 0 h 17"/>
                <a:gd name="T4" fmla="*/ 2 w 12"/>
                <a:gd name="T5" fmla="*/ 14 h 17"/>
                <a:gd name="T6" fmla="*/ 12 w 12"/>
                <a:gd name="T7" fmla="*/ 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10" y="2"/>
                  </a:moveTo>
                  <a:cubicBezTo>
                    <a:pt x="11" y="2"/>
                    <a:pt x="11" y="1"/>
                    <a:pt x="11" y="0"/>
                  </a:cubicBezTo>
                  <a:cubicBezTo>
                    <a:pt x="7" y="4"/>
                    <a:pt x="0" y="12"/>
                    <a:pt x="2" y="17"/>
                  </a:cubicBezTo>
                  <a:cubicBezTo>
                    <a:pt x="6" y="16"/>
                    <a:pt x="12" y="5"/>
                    <a:pt x="1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6" name="Freeform 967">
              <a:extLst>
                <a:ext uri="{FF2B5EF4-FFF2-40B4-BE49-F238E27FC236}">
                  <a16:creationId xmlns:a16="http://schemas.microsoft.com/office/drawing/2014/main" id="{345C2B23-928C-452E-A8B5-3271BEDBE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989"/>
              <a:ext cx="14" cy="20"/>
            </a:xfrm>
            <a:custGeom>
              <a:avLst/>
              <a:gdLst>
                <a:gd name="T0" fmla="*/ 13 w 14"/>
                <a:gd name="T1" fmla="*/ 2 h 20"/>
                <a:gd name="T2" fmla="*/ 3 w 14"/>
                <a:gd name="T3" fmla="*/ 19 h 20"/>
                <a:gd name="T4" fmla="*/ 14 w 14"/>
                <a:gd name="T5" fmla="*/ 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13" y="2"/>
                  </a:moveTo>
                  <a:cubicBezTo>
                    <a:pt x="9" y="0"/>
                    <a:pt x="0" y="17"/>
                    <a:pt x="3" y="19"/>
                  </a:cubicBezTo>
                  <a:cubicBezTo>
                    <a:pt x="6" y="20"/>
                    <a:pt x="12" y="4"/>
                    <a:pt x="14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7" name="Freeform 968">
              <a:extLst>
                <a:ext uri="{FF2B5EF4-FFF2-40B4-BE49-F238E27FC236}">
                  <a16:creationId xmlns:a16="http://schemas.microsoft.com/office/drawing/2014/main" id="{6BFB3F00-3A7E-4139-A047-FDA7BCD3F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998"/>
              <a:ext cx="10" cy="17"/>
            </a:xfrm>
            <a:custGeom>
              <a:avLst/>
              <a:gdLst>
                <a:gd name="T0" fmla="*/ 9 w 10"/>
                <a:gd name="T1" fmla="*/ 2 h 17"/>
                <a:gd name="T2" fmla="*/ 7 w 10"/>
                <a:gd name="T3" fmla="*/ 4 h 17"/>
                <a:gd name="T4" fmla="*/ 2 w 10"/>
                <a:gd name="T5" fmla="*/ 17 h 17"/>
                <a:gd name="T6" fmla="*/ 10 w 10"/>
                <a:gd name="T7" fmla="*/ 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7">
                  <a:moveTo>
                    <a:pt x="9" y="2"/>
                  </a:moveTo>
                  <a:cubicBezTo>
                    <a:pt x="9" y="0"/>
                    <a:pt x="8" y="2"/>
                    <a:pt x="7" y="4"/>
                  </a:cubicBezTo>
                  <a:cubicBezTo>
                    <a:pt x="4" y="7"/>
                    <a:pt x="0" y="13"/>
                    <a:pt x="2" y="17"/>
                  </a:cubicBezTo>
                  <a:cubicBezTo>
                    <a:pt x="7" y="14"/>
                    <a:pt x="9" y="6"/>
                    <a:pt x="10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8" name="Freeform 969">
              <a:extLst>
                <a:ext uri="{FF2B5EF4-FFF2-40B4-BE49-F238E27FC236}">
                  <a16:creationId xmlns:a16="http://schemas.microsoft.com/office/drawing/2014/main" id="{F178F0C2-D5EF-4C6C-BAF2-F8B664DE7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3004"/>
              <a:ext cx="12" cy="19"/>
            </a:xfrm>
            <a:custGeom>
              <a:avLst/>
              <a:gdLst>
                <a:gd name="T0" fmla="*/ 10 w 12"/>
                <a:gd name="T1" fmla="*/ 2 h 19"/>
                <a:gd name="T2" fmla="*/ 11 w 12"/>
                <a:gd name="T3" fmla="*/ 0 h 19"/>
                <a:gd name="T4" fmla="*/ 2 w 12"/>
                <a:gd name="T5" fmla="*/ 19 h 19"/>
                <a:gd name="T6" fmla="*/ 12 w 12"/>
                <a:gd name="T7" fmla="*/ 1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9">
                  <a:moveTo>
                    <a:pt x="10" y="2"/>
                  </a:moveTo>
                  <a:cubicBezTo>
                    <a:pt x="11" y="1"/>
                    <a:pt x="11" y="1"/>
                    <a:pt x="11" y="0"/>
                  </a:cubicBezTo>
                  <a:cubicBezTo>
                    <a:pt x="4" y="0"/>
                    <a:pt x="0" y="14"/>
                    <a:pt x="2" y="19"/>
                  </a:cubicBezTo>
                  <a:cubicBezTo>
                    <a:pt x="6" y="18"/>
                    <a:pt x="11" y="5"/>
                    <a:pt x="1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9" name="Freeform 970">
              <a:extLst>
                <a:ext uri="{FF2B5EF4-FFF2-40B4-BE49-F238E27FC236}">
                  <a16:creationId xmlns:a16="http://schemas.microsoft.com/office/drawing/2014/main" id="{F36A4AA4-370B-4580-B101-3C7C78D87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3010"/>
              <a:ext cx="11" cy="19"/>
            </a:xfrm>
            <a:custGeom>
              <a:avLst/>
              <a:gdLst>
                <a:gd name="T0" fmla="*/ 9 w 11"/>
                <a:gd name="T1" fmla="*/ 4 h 19"/>
                <a:gd name="T2" fmla="*/ 11 w 11"/>
                <a:gd name="T3" fmla="*/ 1 h 19"/>
                <a:gd name="T4" fmla="*/ 2 w 11"/>
                <a:gd name="T5" fmla="*/ 19 h 19"/>
                <a:gd name="T6" fmla="*/ 10 w 11"/>
                <a:gd name="T7" fmla="*/ 0 h 19"/>
                <a:gd name="T8" fmla="*/ 9 w 11"/>
                <a:gd name="T9" fmla="*/ 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9">
                  <a:moveTo>
                    <a:pt x="9" y="4"/>
                  </a:moveTo>
                  <a:cubicBezTo>
                    <a:pt x="10" y="3"/>
                    <a:pt x="11" y="2"/>
                    <a:pt x="11" y="1"/>
                  </a:cubicBezTo>
                  <a:cubicBezTo>
                    <a:pt x="5" y="2"/>
                    <a:pt x="0" y="14"/>
                    <a:pt x="2" y="19"/>
                  </a:cubicBezTo>
                  <a:cubicBezTo>
                    <a:pt x="8" y="18"/>
                    <a:pt x="10" y="5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0" name="Freeform 971">
              <a:extLst>
                <a:ext uri="{FF2B5EF4-FFF2-40B4-BE49-F238E27FC236}">
                  <a16:creationId xmlns:a16="http://schemas.microsoft.com/office/drawing/2014/main" id="{41C1C72F-1C56-4FAA-91B1-B0456990B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3017"/>
              <a:ext cx="11" cy="18"/>
            </a:xfrm>
            <a:custGeom>
              <a:avLst/>
              <a:gdLst>
                <a:gd name="T0" fmla="*/ 7 w 12"/>
                <a:gd name="T1" fmla="*/ 0 h 18"/>
                <a:gd name="T2" fmla="*/ 2 w 12"/>
                <a:gd name="T3" fmla="*/ 18 h 18"/>
                <a:gd name="T4" fmla="*/ 9 w 1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6" y="2"/>
                    <a:pt x="0" y="14"/>
                    <a:pt x="2" y="18"/>
                  </a:cubicBezTo>
                  <a:cubicBezTo>
                    <a:pt x="8" y="17"/>
                    <a:pt x="12" y="5"/>
                    <a:pt x="12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1" name="Freeform 972">
              <a:extLst>
                <a:ext uri="{FF2B5EF4-FFF2-40B4-BE49-F238E27FC236}">
                  <a16:creationId xmlns:a16="http://schemas.microsoft.com/office/drawing/2014/main" id="{CA322FCD-4DDA-4C44-8200-DB2ABC4C7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3024"/>
              <a:ext cx="10" cy="17"/>
            </a:xfrm>
            <a:custGeom>
              <a:avLst/>
              <a:gdLst>
                <a:gd name="T0" fmla="*/ 8 w 10"/>
                <a:gd name="T1" fmla="*/ 1 h 17"/>
                <a:gd name="T2" fmla="*/ 8 w 10"/>
                <a:gd name="T3" fmla="*/ 0 h 17"/>
                <a:gd name="T4" fmla="*/ 0 w 10"/>
                <a:gd name="T5" fmla="*/ 17 h 17"/>
                <a:gd name="T6" fmla="*/ 10 w 10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7">
                  <a:moveTo>
                    <a:pt x="8" y="1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4"/>
                    <a:pt x="0" y="11"/>
                    <a:pt x="0" y="17"/>
                  </a:cubicBezTo>
                  <a:cubicBezTo>
                    <a:pt x="5" y="17"/>
                    <a:pt x="10" y="4"/>
                    <a:pt x="10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2" name="Freeform 973">
              <a:extLst>
                <a:ext uri="{FF2B5EF4-FFF2-40B4-BE49-F238E27FC236}">
                  <a16:creationId xmlns:a16="http://schemas.microsoft.com/office/drawing/2014/main" id="{BE768108-614A-43CB-88D7-ADC140112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3030"/>
              <a:ext cx="11" cy="18"/>
            </a:xfrm>
            <a:custGeom>
              <a:avLst/>
              <a:gdLst>
                <a:gd name="T0" fmla="*/ 10 w 11"/>
                <a:gd name="T1" fmla="*/ 0 h 18"/>
                <a:gd name="T2" fmla="*/ 10 w 11"/>
                <a:gd name="T3" fmla="*/ 0 h 18"/>
                <a:gd name="T4" fmla="*/ 3 w 11"/>
                <a:gd name="T5" fmla="*/ 18 h 18"/>
                <a:gd name="T6" fmla="*/ 11 w 11"/>
                <a:gd name="T7" fmla="*/ 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8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0" y="13"/>
                    <a:pt x="3" y="18"/>
                  </a:cubicBezTo>
                  <a:cubicBezTo>
                    <a:pt x="7" y="17"/>
                    <a:pt x="10" y="5"/>
                    <a:pt x="11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3" name="Freeform 974">
              <a:extLst>
                <a:ext uri="{FF2B5EF4-FFF2-40B4-BE49-F238E27FC236}">
                  <a16:creationId xmlns:a16="http://schemas.microsoft.com/office/drawing/2014/main" id="{2DE7E287-470E-4B5D-817D-CD6CE3AEC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3034"/>
              <a:ext cx="14" cy="18"/>
            </a:xfrm>
            <a:custGeom>
              <a:avLst/>
              <a:gdLst>
                <a:gd name="T0" fmla="*/ 13 w 14"/>
                <a:gd name="T1" fmla="*/ 1 h 18"/>
                <a:gd name="T2" fmla="*/ 13 w 14"/>
                <a:gd name="T3" fmla="*/ 0 h 18"/>
                <a:gd name="T4" fmla="*/ 1 w 14"/>
                <a:gd name="T5" fmla="*/ 18 h 18"/>
                <a:gd name="T6" fmla="*/ 14 w 14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13" y="1"/>
                  </a:moveTo>
                  <a:cubicBezTo>
                    <a:pt x="13" y="1"/>
                    <a:pt x="14" y="1"/>
                    <a:pt x="13" y="0"/>
                  </a:cubicBezTo>
                  <a:cubicBezTo>
                    <a:pt x="7" y="2"/>
                    <a:pt x="0" y="13"/>
                    <a:pt x="1" y="18"/>
                  </a:cubicBezTo>
                  <a:cubicBezTo>
                    <a:pt x="5" y="18"/>
                    <a:pt x="12" y="2"/>
                    <a:pt x="14" y="0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4" name="Freeform 975">
              <a:extLst>
                <a:ext uri="{FF2B5EF4-FFF2-40B4-BE49-F238E27FC236}">
                  <a16:creationId xmlns:a16="http://schemas.microsoft.com/office/drawing/2014/main" id="{89047B0A-931F-4FBF-BEB3-3CBD5ECA0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3040"/>
              <a:ext cx="19" cy="22"/>
            </a:xfrm>
            <a:custGeom>
              <a:avLst/>
              <a:gdLst>
                <a:gd name="T0" fmla="*/ 17 w 19"/>
                <a:gd name="T1" fmla="*/ 2 h 23"/>
                <a:gd name="T2" fmla="*/ 11 w 19"/>
                <a:gd name="T3" fmla="*/ 7 h 23"/>
                <a:gd name="T4" fmla="*/ 1 w 19"/>
                <a:gd name="T5" fmla="*/ 20 h 23"/>
                <a:gd name="T6" fmla="*/ 11 w 19"/>
                <a:gd name="T7" fmla="*/ 11 h 23"/>
                <a:gd name="T8" fmla="*/ 19 w 19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3">
                  <a:moveTo>
                    <a:pt x="17" y="2"/>
                  </a:moveTo>
                  <a:cubicBezTo>
                    <a:pt x="17" y="0"/>
                    <a:pt x="12" y="5"/>
                    <a:pt x="11" y="7"/>
                  </a:cubicBezTo>
                  <a:cubicBezTo>
                    <a:pt x="7" y="10"/>
                    <a:pt x="0" y="17"/>
                    <a:pt x="1" y="23"/>
                  </a:cubicBezTo>
                  <a:cubicBezTo>
                    <a:pt x="5" y="23"/>
                    <a:pt x="9" y="15"/>
                    <a:pt x="11" y="12"/>
                  </a:cubicBezTo>
                  <a:cubicBezTo>
                    <a:pt x="13" y="9"/>
                    <a:pt x="18" y="5"/>
                    <a:pt x="19" y="2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5" name="Freeform 976">
              <a:extLst>
                <a:ext uri="{FF2B5EF4-FFF2-40B4-BE49-F238E27FC236}">
                  <a16:creationId xmlns:a16="http://schemas.microsoft.com/office/drawing/2014/main" id="{1E019D4D-F86A-44D1-9D56-254A8FBAF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3051"/>
              <a:ext cx="23" cy="19"/>
            </a:xfrm>
            <a:custGeom>
              <a:avLst/>
              <a:gdLst>
                <a:gd name="T0" fmla="*/ 19 w 24"/>
                <a:gd name="T1" fmla="*/ 1 h 20"/>
                <a:gd name="T2" fmla="*/ 18 w 24"/>
                <a:gd name="T3" fmla="*/ 0 h 20"/>
                <a:gd name="T4" fmla="*/ 4 w 24"/>
                <a:gd name="T5" fmla="*/ 17 h 20"/>
                <a:gd name="T6" fmla="*/ 13 w 24"/>
                <a:gd name="T7" fmla="*/ 10 h 20"/>
                <a:gd name="T8" fmla="*/ 21 w 24"/>
                <a:gd name="T9" fmla="*/ 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2" y="1"/>
                  </a:moveTo>
                  <a:cubicBezTo>
                    <a:pt x="21" y="1"/>
                    <a:pt x="22" y="0"/>
                    <a:pt x="21" y="0"/>
                  </a:cubicBezTo>
                  <a:cubicBezTo>
                    <a:pt x="16" y="4"/>
                    <a:pt x="0" y="12"/>
                    <a:pt x="4" y="20"/>
                  </a:cubicBezTo>
                  <a:cubicBezTo>
                    <a:pt x="8" y="20"/>
                    <a:pt x="13" y="13"/>
                    <a:pt x="16" y="10"/>
                  </a:cubicBezTo>
                  <a:cubicBezTo>
                    <a:pt x="19" y="7"/>
                    <a:pt x="22" y="5"/>
                    <a:pt x="24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6" name="Freeform 977">
              <a:extLst>
                <a:ext uri="{FF2B5EF4-FFF2-40B4-BE49-F238E27FC236}">
                  <a16:creationId xmlns:a16="http://schemas.microsoft.com/office/drawing/2014/main" id="{BC4E3D94-55A0-4707-9491-DB4734C77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2666"/>
              <a:ext cx="94" cy="96"/>
            </a:xfrm>
            <a:custGeom>
              <a:avLst/>
              <a:gdLst>
                <a:gd name="T0" fmla="*/ 0 w 95"/>
                <a:gd name="T1" fmla="*/ 94 h 97"/>
                <a:gd name="T2" fmla="*/ 10 w 95"/>
                <a:gd name="T3" fmla="*/ 66 h 97"/>
                <a:gd name="T4" fmla="*/ 31 w 95"/>
                <a:gd name="T5" fmla="*/ 39 h 97"/>
                <a:gd name="T6" fmla="*/ 61 w 95"/>
                <a:gd name="T7" fmla="*/ 17 h 97"/>
                <a:gd name="T8" fmla="*/ 92 w 95"/>
                <a:gd name="T9" fmla="*/ 0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97">
                  <a:moveTo>
                    <a:pt x="0" y="97"/>
                  </a:moveTo>
                  <a:cubicBezTo>
                    <a:pt x="0" y="90"/>
                    <a:pt x="7" y="77"/>
                    <a:pt x="10" y="69"/>
                  </a:cubicBezTo>
                  <a:cubicBezTo>
                    <a:pt x="15" y="56"/>
                    <a:pt x="20" y="48"/>
                    <a:pt x="31" y="39"/>
                  </a:cubicBezTo>
                  <a:cubicBezTo>
                    <a:pt x="41" y="30"/>
                    <a:pt x="52" y="22"/>
                    <a:pt x="64" y="17"/>
                  </a:cubicBezTo>
                  <a:cubicBezTo>
                    <a:pt x="74" y="11"/>
                    <a:pt x="83" y="3"/>
                    <a:pt x="95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7" name="Freeform 978">
              <a:extLst>
                <a:ext uri="{FF2B5EF4-FFF2-40B4-BE49-F238E27FC236}">
                  <a16:creationId xmlns:a16="http://schemas.microsoft.com/office/drawing/2014/main" id="{77D5A680-F9E9-4917-AB6C-74DF226F6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657"/>
              <a:ext cx="59" cy="93"/>
            </a:xfrm>
            <a:custGeom>
              <a:avLst/>
              <a:gdLst>
                <a:gd name="T0" fmla="*/ 59 w 59"/>
                <a:gd name="T1" fmla="*/ 0 h 94"/>
                <a:gd name="T2" fmla="*/ 40 w 59"/>
                <a:gd name="T3" fmla="*/ 27 h 94"/>
                <a:gd name="T4" fmla="*/ 20 w 59"/>
                <a:gd name="T5" fmla="*/ 48 h 94"/>
                <a:gd name="T6" fmla="*/ 0 w 59"/>
                <a:gd name="T7" fmla="*/ 91 h 94"/>
                <a:gd name="T8" fmla="*/ 24 w 59"/>
                <a:gd name="T9" fmla="*/ 75 h 94"/>
                <a:gd name="T10" fmla="*/ 44 w 59"/>
                <a:gd name="T11" fmla="*/ 60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94">
                  <a:moveTo>
                    <a:pt x="59" y="0"/>
                  </a:moveTo>
                  <a:cubicBezTo>
                    <a:pt x="57" y="11"/>
                    <a:pt x="47" y="19"/>
                    <a:pt x="40" y="27"/>
                  </a:cubicBezTo>
                  <a:cubicBezTo>
                    <a:pt x="33" y="34"/>
                    <a:pt x="26" y="42"/>
                    <a:pt x="20" y="51"/>
                  </a:cubicBezTo>
                  <a:cubicBezTo>
                    <a:pt x="11" y="64"/>
                    <a:pt x="3" y="78"/>
                    <a:pt x="0" y="94"/>
                  </a:cubicBezTo>
                  <a:cubicBezTo>
                    <a:pt x="6" y="85"/>
                    <a:pt x="14" y="83"/>
                    <a:pt x="24" y="78"/>
                  </a:cubicBezTo>
                  <a:cubicBezTo>
                    <a:pt x="32" y="75"/>
                    <a:pt x="37" y="67"/>
                    <a:pt x="44" y="6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8" name="Freeform 979">
              <a:extLst>
                <a:ext uri="{FF2B5EF4-FFF2-40B4-BE49-F238E27FC236}">
                  <a16:creationId xmlns:a16="http://schemas.microsoft.com/office/drawing/2014/main" id="{F885A294-D56E-400C-A509-4AFDAAE48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711"/>
              <a:ext cx="19" cy="18"/>
            </a:xfrm>
            <a:custGeom>
              <a:avLst/>
              <a:gdLst>
                <a:gd name="T0" fmla="*/ 0 w 19"/>
                <a:gd name="T1" fmla="*/ 8 h 18"/>
                <a:gd name="T2" fmla="*/ 17 w 19"/>
                <a:gd name="T3" fmla="*/ 0 h 18"/>
                <a:gd name="T4" fmla="*/ 14 w 19"/>
                <a:gd name="T5" fmla="*/ 1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0" y="8"/>
                  </a:moveTo>
                  <a:cubicBezTo>
                    <a:pt x="5" y="5"/>
                    <a:pt x="12" y="2"/>
                    <a:pt x="17" y="0"/>
                  </a:cubicBezTo>
                  <a:cubicBezTo>
                    <a:pt x="19" y="5"/>
                    <a:pt x="16" y="13"/>
                    <a:pt x="14" y="1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9" name="Freeform 980">
              <a:extLst>
                <a:ext uri="{FF2B5EF4-FFF2-40B4-BE49-F238E27FC236}">
                  <a16:creationId xmlns:a16="http://schemas.microsoft.com/office/drawing/2014/main" id="{5924654E-DDED-44AB-97FA-870324F50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729"/>
              <a:ext cx="30" cy="61"/>
            </a:xfrm>
            <a:custGeom>
              <a:avLst/>
              <a:gdLst>
                <a:gd name="T0" fmla="*/ 9 w 31"/>
                <a:gd name="T1" fmla="*/ 59 h 62"/>
                <a:gd name="T2" fmla="*/ 1 w 31"/>
                <a:gd name="T3" fmla="*/ 31 h 62"/>
                <a:gd name="T4" fmla="*/ 7 w 31"/>
                <a:gd name="T5" fmla="*/ 0 h 62"/>
                <a:gd name="T6" fmla="*/ 28 w 31"/>
                <a:gd name="T7" fmla="*/ 31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62">
                  <a:moveTo>
                    <a:pt x="9" y="62"/>
                  </a:moveTo>
                  <a:cubicBezTo>
                    <a:pt x="5" y="53"/>
                    <a:pt x="1" y="43"/>
                    <a:pt x="1" y="34"/>
                  </a:cubicBezTo>
                  <a:cubicBezTo>
                    <a:pt x="0" y="22"/>
                    <a:pt x="7" y="11"/>
                    <a:pt x="7" y="0"/>
                  </a:cubicBezTo>
                  <a:cubicBezTo>
                    <a:pt x="12" y="10"/>
                    <a:pt x="29" y="20"/>
                    <a:pt x="31" y="3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0" name="Freeform 981">
              <a:extLst>
                <a:ext uri="{FF2B5EF4-FFF2-40B4-BE49-F238E27FC236}">
                  <a16:creationId xmlns:a16="http://schemas.microsoft.com/office/drawing/2014/main" id="{A5EA2280-A7A8-4A8A-8876-F00BE307C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2693"/>
              <a:ext cx="48" cy="74"/>
            </a:xfrm>
            <a:custGeom>
              <a:avLst/>
              <a:gdLst>
                <a:gd name="T0" fmla="*/ 46 w 49"/>
                <a:gd name="T1" fmla="*/ 72 h 75"/>
                <a:gd name="T2" fmla="*/ 27 w 49"/>
                <a:gd name="T3" fmla="*/ 34 h 75"/>
                <a:gd name="T4" fmla="*/ 0 w 49"/>
                <a:gd name="T5" fmla="*/ 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75">
                  <a:moveTo>
                    <a:pt x="49" y="75"/>
                  </a:moveTo>
                  <a:cubicBezTo>
                    <a:pt x="39" y="62"/>
                    <a:pt x="36" y="49"/>
                    <a:pt x="30" y="34"/>
                  </a:cubicBezTo>
                  <a:cubicBezTo>
                    <a:pt x="23" y="18"/>
                    <a:pt x="10" y="1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1" name="Freeform 982">
              <a:extLst>
                <a:ext uri="{FF2B5EF4-FFF2-40B4-BE49-F238E27FC236}">
                  <a16:creationId xmlns:a16="http://schemas.microsoft.com/office/drawing/2014/main" id="{8653DE8C-E6C0-4921-BCFC-449FA0557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2688"/>
              <a:ext cx="43" cy="63"/>
            </a:xfrm>
            <a:custGeom>
              <a:avLst/>
              <a:gdLst>
                <a:gd name="T0" fmla="*/ 15 w 44"/>
                <a:gd name="T1" fmla="*/ 61 h 64"/>
                <a:gd name="T2" fmla="*/ 5 w 44"/>
                <a:gd name="T3" fmla="*/ 35 h 64"/>
                <a:gd name="T4" fmla="*/ 4 w 44"/>
                <a:gd name="T5" fmla="*/ 15 h 64"/>
                <a:gd name="T6" fmla="*/ 41 w 44"/>
                <a:gd name="T7" fmla="*/ 28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64">
                  <a:moveTo>
                    <a:pt x="15" y="64"/>
                  </a:moveTo>
                  <a:cubicBezTo>
                    <a:pt x="9" y="56"/>
                    <a:pt x="8" y="47"/>
                    <a:pt x="5" y="38"/>
                  </a:cubicBezTo>
                  <a:cubicBezTo>
                    <a:pt x="3" y="30"/>
                    <a:pt x="0" y="23"/>
                    <a:pt x="4" y="15"/>
                  </a:cubicBezTo>
                  <a:cubicBezTo>
                    <a:pt x="12" y="0"/>
                    <a:pt x="40" y="16"/>
                    <a:pt x="44" y="2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2" name="Freeform 983">
              <a:extLst>
                <a:ext uri="{FF2B5EF4-FFF2-40B4-BE49-F238E27FC236}">
                  <a16:creationId xmlns:a16="http://schemas.microsoft.com/office/drawing/2014/main" id="{2E14346A-8CDC-4A23-98F2-0284D6EA8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2676"/>
              <a:ext cx="36" cy="117"/>
            </a:xfrm>
            <a:custGeom>
              <a:avLst/>
              <a:gdLst>
                <a:gd name="T0" fmla="*/ 36 w 36"/>
                <a:gd name="T1" fmla="*/ 113 h 119"/>
                <a:gd name="T2" fmla="*/ 28 w 36"/>
                <a:gd name="T3" fmla="*/ 90 h 119"/>
                <a:gd name="T4" fmla="*/ 21 w 36"/>
                <a:gd name="T5" fmla="*/ 64 h 119"/>
                <a:gd name="T6" fmla="*/ 8 w 36"/>
                <a:gd name="T7" fmla="*/ 32 h 119"/>
                <a:gd name="T8" fmla="*/ 3 w 36"/>
                <a:gd name="T9" fmla="*/ 19 h 119"/>
                <a:gd name="T10" fmla="*/ 2 w 36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19">
                  <a:moveTo>
                    <a:pt x="36" y="119"/>
                  </a:moveTo>
                  <a:cubicBezTo>
                    <a:pt x="32" y="112"/>
                    <a:pt x="30" y="103"/>
                    <a:pt x="28" y="96"/>
                  </a:cubicBezTo>
                  <a:cubicBezTo>
                    <a:pt x="25" y="86"/>
                    <a:pt x="22" y="77"/>
                    <a:pt x="21" y="67"/>
                  </a:cubicBezTo>
                  <a:cubicBezTo>
                    <a:pt x="20" y="54"/>
                    <a:pt x="13" y="45"/>
                    <a:pt x="8" y="35"/>
                  </a:cubicBezTo>
                  <a:cubicBezTo>
                    <a:pt x="6" y="30"/>
                    <a:pt x="4" y="24"/>
                    <a:pt x="3" y="19"/>
                  </a:cubicBezTo>
                  <a:cubicBezTo>
                    <a:pt x="3" y="14"/>
                    <a:pt x="0" y="4"/>
                    <a:pt x="2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3" name="Freeform 984">
              <a:extLst>
                <a:ext uri="{FF2B5EF4-FFF2-40B4-BE49-F238E27FC236}">
                  <a16:creationId xmlns:a16="http://schemas.microsoft.com/office/drawing/2014/main" id="{C04FD6E3-48DC-46AB-977B-4471F4535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2744"/>
              <a:ext cx="53" cy="53"/>
            </a:xfrm>
            <a:custGeom>
              <a:avLst/>
              <a:gdLst>
                <a:gd name="T0" fmla="*/ 0 w 53"/>
                <a:gd name="T1" fmla="*/ 51 h 54"/>
                <a:gd name="T2" fmla="*/ 11 w 53"/>
                <a:gd name="T3" fmla="*/ 34 h 54"/>
                <a:gd name="T4" fmla="*/ 27 w 53"/>
                <a:gd name="T5" fmla="*/ 27 h 54"/>
                <a:gd name="T6" fmla="*/ 42 w 53"/>
                <a:gd name="T7" fmla="*/ 15 h 54"/>
                <a:gd name="T8" fmla="*/ 53 w 53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0" y="54"/>
                  </a:moveTo>
                  <a:cubicBezTo>
                    <a:pt x="3" y="49"/>
                    <a:pt x="6" y="41"/>
                    <a:pt x="11" y="37"/>
                  </a:cubicBezTo>
                  <a:cubicBezTo>
                    <a:pt x="16" y="33"/>
                    <a:pt x="22" y="31"/>
                    <a:pt x="27" y="27"/>
                  </a:cubicBezTo>
                  <a:cubicBezTo>
                    <a:pt x="33" y="24"/>
                    <a:pt x="38" y="20"/>
                    <a:pt x="42" y="15"/>
                  </a:cubicBezTo>
                  <a:cubicBezTo>
                    <a:pt x="45" y="11"/>
                    <a:pt x="48" y="1"/>
                    <a:pt x="53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4" name="Freeform 985">
              <a:extLst>
                <a:ext uri="{FF2B5EF4-FFF2-40B4-BE49-F238E27FC236}">
                  <a16:creationId xmlns:a16="http://schemas.microsoft.com/office/drawing/2014/main" id="{2293A019-4C16-4D8B-B86A-0686E789A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2764"/>
              <a:ext cx="4" cy="31"/>
            </a:xfrm>
            <a:custGeom>
              <a:avLst/>
              <a:gdLst>
                <a:gd name="T0" fmla="*/ 2 w 4"/>
                <a:gd name="T1" fmla="*/ 29 h 32"/>
                <a:gd name="T2" fmla="*/ 3 w 4"/>
                <a:gd name="T3" fmla="*/ 12 h 32"/>
                <a:gd name="T4" fmla="*/ 0 w 4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2">
                  <a:moveTo>
                    <a:pt x="2" y="32"/>
                  </a:moveTo>
                  <a:cubicBezTo>
                    <a:pt x="0" y="26"/>
                    <a:pt x="4" y="19"/>
                    <a:pt x="3" y="12"/>
                  </a:cubicBezTo>
                  <a:cubicBezTo>
                    <a:pt x="2" y="8"/>
                    <a:pt x="1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5" name="Freeform 986">
              <a:extLst>
                <a:ext uri="{FF2B5EF4-FFF2-40B4-BE49-F238E27FC236}">
                  <a16:creationId xmlns:a16="http://schemas.microsoft.com/office/drawing/2014/main" id="{75C79265-26F4-4BF6-A2F4-3859D0C48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2759"/>
              <a:ext cx="30" cy="29"/>
            </a:xfrm>
            <a:custGeom>
              <a:avLst/>
              <a:gdLst>
                <a:gd name="T0" fmla="*/ 0 w 30"/>
                <a:gd name="T1" fmla="*/ 27 h 30"/>
                <a:gd name="T2" fmla="*/ 12 w 30"/>
                <a:gd name="T3" fmla="*/ 13 h 30"/>
                <a:gd name="T4" fmla="*/ 30 w 3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0" y="29"/>
                    <a:pt x="7" y="17"/>
                    <a:pt x="12" y="13"/>
                  </a:cubicBezTo>
                  <a:cubicBezTo>
                    <a:pt x="17" y="8"/>
                    <a:pt x="23" y="4"/>
                    <a:pt x="3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6" name="Freeform 987">
              <a:extLst>
                <a:ext uri="{FF2B5EF4-FFF2-40B4-BE49-F238E27FC236}">
                  <a16:creationId xmlns:a16="http://schemas.microsoft.com/office/drawing/2014/main" id="{FAAE2A8D-AC67-407D-8626-83C99E776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1916"/>
              <a:ext cx="54" cy="543"/>
            </a:xfrm>
            <a:custGeom>
              <a:avLst/>
              <a:gdLst>
                <a:gd name="T0" fmla="*/ 18 w 54"/>
                <a:gd name="T1" fmla="*/ 0 h 551"/>
                <a:gd name="T2" fmla="*/ 23 w 54"/>
                <a:gd name="T3" fmla="*/ 44 h 551"/>
                <a:gd name="T4" fmla="*/ 29 w 54"/>
                <a:gd name="T5" fmla="*/ 96 h 551"/>
                <a:gd name="T6" fmla="*/ 31 w 54"/>
                <a:gd name="T7" fmla="*/ 163 h 551"/>
                <a:gd name="T8" fmla="*/ 33 w 54"/>
                <a:gd name="T9" fmla="*/ 245 h 551"/>
                <a:gd name="T10" fmla="*/ 33 w 54"/>
                <a:gd name="T11" fmla="*/ 395 h 551"/>
                <a:gd name="T12" fmla="*/ 21 w 54"/>
                <a:gd name="T13" fmla="*/ 461 h 551"/>
                <a:gd name="T14" fmla="*/ 1 w 54"/>
                <a:gd name="T15" fmla="*/ 527 h 551"/>
                <a:gd name="T16" fmla="*/ 28 w 54"/>
                <a:gd name="T17" fmla="*/ 451 h 551"/>
                <a:gd name="T18" fmla="*/ 46 w 54"/>
                <a:gd name="T19" fmla="*/ 368 h 551"/>
                <a:gd name="T20" fmla="*/ 46 w 54"/>
                <a:gd name="T21" fmla="*/ 210 h 551"/>
                <a:gd name="T22" fmla="*/ 41 w 54"/>
                <a:gd name="T23" fmla="*/ 88 h 551"/>
                <a:gd name="T24" fmla="*/ 19 w 54"/>
                <a:gd name="T25" fmla="*/ 12 h 5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4" h="551">
                  <a:moveTo>
                    <a:pt x="18" y="0"/>
                  </a:moveTo>
                  <a:cubicBezTo>
                    <a:pt x="12" y="11"/>
                    <a:pt x="21" y="35"/>
                    <a:pt x="23" y="47"/>
                  </a:cubicBezTo>
                  <a:cubicBezTo>
                    <a:pt x="26" y="64"/>
                    <a:pt x="26" y="82"/>
                    <a:pt x="29" y="99"/>
                  </a:cubicBezTo>
                  <a:cubicBezTo>
                    <a:pt x="32" y="122"/>
                    <a:pt x="32" y="145"/>
                    <a:pt x="31" y="169"/>
                  </a:cubicBezTo>
                  <a:cubicBezTo>
                    <a:pt x="30" y="199"/>
                    <a:pt x="31" y="227"/>
                    <a:pt x="33" y="257"/>
                  </a:cubicBezTo>
                  <a:cubicBezTo>
                    <a:pt x="35" y="308"/>
                    <a:pt x="38" y="362"/>
                    <a:pt x="33" y="413"/>
                  </a:cubicBezTo>
                  <a:cubicBezTo>
                    <a:pt x="30" y="436"/>
                    <a:pt x="27" y="459"/>
                    <a:pt x="21" y="482"/>
                  </a:cubicBezTo>
                  <a:cubicBezTo>
                    <a:pt x="16" y="503"/>
                    <a:pt x="0" y="529"/>
                    <a:pt x="1" y="551"/>
                  </a:cubicBezTo>
                  <a:cubicBezTo>
                    <a:pt x="19" y="537"/>
                    <a:pt x="23" y="493"/>
                    <a:pt x="28" y="472"/>
                  </a:cubicBezTo>
                  <a:cubicBezTo>
                    <a:pt x="36" y="444"/>
                    <a:pt x="42" y="414"/>
                    <a:pt x="46" y="385"/>
                  </a:cubicBezTo>
                  <a:cubicBezTo>
                    <a:pt x="54" y="330"/>
                    <a:pt x="49" y="275"/>
                    <a:pt x="46" y="219"/>
                  </a:cubicBezTo>
                  <a:cubicBezTo>
                    <a:pt x="45" y="177"/>
                    <a:pt x="47" y="133"/>
                    <a:pt x="41" y="91"/>
                  </a:cubicBezTo>
                  <a:cubicBezTo>
                    <a:pt x="37" y="63"/>
                    <a:pt x="25" y="39"/>
                    <a:pt x="19" y="12"/>
                  </a:cubicBezTo>
                </a:path>
              </a:pathLst>
            </a:custGeom>
            <a:solidFill>
              <a:srgbClr val="FCD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7" name="Freeform 988">
              <a:extLst>
                <a:ext uri="{FF2B5EF4-FFF2-40B4-BE49-F238E27FC236}">
                  <a16:creationId xmlns:a16="http://schemas.microsoft.com/office/drawing/2014/main" id="{349F5EB5-1F71-433A-8633-70009614B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1899"/>
              <a:ext cx="54" cy="566"/>
            </a:xfrm>
            <a:custGeom>
              <a:avLst/>
              <a:gdLst>
                <a:gd name="T0" fmla="*/ 52 w 55"/>
                <a:gd name="T1" fmla="*/ 0 h 574"/>
                <a:gd name="T2" fmla="*/ 42 w 55"/>
                <a:gd name="T3" fmla="*/ 69 h 574"/>
                <a:gd name="T4" fmla="*/ 31 w 55"/>
                <a:gd name="T5" fmla="*/ 148 h 574"/>
                <a:gd name="T6" fmla="*/ 8 w 55"/>
                <a:gd name="T7" fmla="*/ 302 h 574"/>
                <a:gd name="T8" fmla="*/ 0 w 55"/>
                <a:gd name="T9" fmla="*/ 440 h 574"/>
                <a:gd name="T10" fmla="*/ 21 w 55"/>
                <a:gd name="T11" fmla="*/ 550 h 574"/>
                <a:gd name="T12" fmla="*/ 9 w 55"/>
                <a:gd name="T13" fmla="*/ 398 h 574"/>
                <a:gd name="T14" fmla="*/ 29 w 55"/>
                <a:gd name="T15" fmla="*/ 254 h 574"/>
                <a:gd name="T16" fmla="*/ 52 w 55"/>
                <a:gd name="T17" fmla="*/ 15 h 5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574">
                  <a:moveTo>
                    <a:pt x="55" y="0"/>
                  </a:moveTo>
                  <a:cubicBezTo>
                    <a:pt x="49" y="22"/>
                    <a:pt x="48" y="49"/>
                    <a:pt x="45" y="72"/>
                  </a:cubicBezTo>
                  <a:cubicBezTo>
                    <a:pt x="42" y="99"/>
                    <a:pt x="37" y="127"/>
                    <a:pt x="34" y="154"/>
                  </a:cubicBezTo>
                  <a:cubicBezTo>
                    <a:pt x="28" y="208"/>
                    <a:pt x="15" y="261"/>
                    <a:pt x="8" y="314"/>
                  </a:cubicBezTo>
                  <a:cubicBezTo>
                    <a:pt x="1" y="362"/>
                    <a:pt x="0" y="410"/>
                    <a:pt x="0" y="458"/>
                  </a:cubicBezTo>
                  <a:cubicBezTo>
                    <a:pt x="0" y="500"/>
                    <a:pt x="10" y="535"/>
                    <a:pt x="21" y="574"/>
                  </a:cubicBezTo>
                  <a:cubicBezTo>
                    <a:pt x="6" y="527"/>
                    <a:pt x="4" y="465"/>
                    <a:pt x="9" y="416"/>
                  </a:cubicBezTo>
                  <a:cubicBezTo>
                    <a:pt x="14" y="366"/>
                    <a:pt x="20" y="315"/>
                    <a:pt x="32" y="266"/>
                  </a:cubicBezTo>
                  <a:cubicBezTo>
                    <a:pt x="54" y="182"/>
                    <a:pt x="55" y="102"/>
                    <a:pt x="55" y="15"/>
                  </a:cubicBezTo>
                </a:path>
              </a:pathLst>
            </a:custGeom>
            <a:solidFill>
              <a:srgbClr val="FCD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8" name="Freeform 989">
              <a:extLst>
                <a:ext uri="{FF2B5EF4-FFF2-40B4-BE49-F238E27FC236}">
                  <a16:creationId xmlns:a16="http://schemas.microsoft.com/office/drawing/2014/main" id="{813CAB4E-13DA-49C5-A454-B189CD33D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534"/>
              <a:ext cx="33" cy="300"/>
            </a:xfrm>
            <a:custGeom>
              <a:avLst/>
              <a:gdLst>
                <a:gd name="T0" fmla="*/ 15 w 34"/>
                <a:gd name="T1" fmla="*/ 0 h 304"/>
                <a:gd name="T2" fmla="*/ 4 w 34"/>
                <a:gd name="T3" fmla="*/ 151 h 304"/>
                <a:gd name="T4" fmla="*/ 31 w 34"/>
                <a:gd name="T5" fmla="*/ 292 h 304"/>
                <a:gd name="T6" fmla="*/ 17 w 34"/>
                <a:gd name="T7" fmla="*/ 146 h 304"/>
                <a:gd name="T8" fmla="*/ 18 w 34"/>
                <a:gd name="T9" fmla="*/ 5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04">
                  <a:moveTo>
                    <a:pt x="15" y="0"/>
                  </a:moveTo>
                  <a:cubicBezTo>
                    <a:pt x="16" y="53"/>
                    <a:pt x="0" y="104"/>
                    <a:pt x="4" y="157"/>
                  </a:cubicBezTo>
                  <a:cubicBezTo>
                    <a:pt x="9" y="208"/>
                    <a:pt x="19" y="256"/>
                    <a:pt x="34" y="304"/>
                  </a:cubicBezTo>
                  <a:cubicBezTo>
                    <a:pt x="17" y="260"/>
                    <a:pt x="14" y="199"/>
                    <a:pt x="18" y="152"/>
                  </a:cubicBezTo>
                  <a:cubicBezTo>
                    <a:pt x="22" y="103"/>
                    <a:pt x="21" y="54"/>
                    <a:pt x="21" y="5"/>
                  </a:cubicBezTo>
                </a:path>
              </a:pathLst>
            </a:custGeom>
            <a:solidFill>
              <a:srgbClr val="FCD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9" name="Freeform 990">
              <a:extLst>
                <a:ext uri="{FF2B5EF4-FFF2-40B4-BE49-F238E27FC236}">
                  <a16:creationId xmlns:a16="http://schemas.microsoft.com/office/drawing/2014/main" id="{6DDE6D23-7AB7-4107-858D-76FC60F12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1464"/>
              <a:ext cx="9" cy="258"/>
            </a:xfrm>
            <a:custGeom>
              <a:avLst/>
              <a:gdLst>
                <a:gd name="T0" fmla="*/ 0 w 9"/>
                <a:gd name="T1" fmla="*/ 0 h 261"/>
                <a:gd name="T2" fmla="*/ 0 w 9"/>
                <a:gd name="T3" fmla="*/ 252 h 261"/>
                <a:gd name="T4" fmla="*/ 4 w 9"/>
                <a:gd name="T5" fmla="*/ 102 h 261"/>
                <a:gd name="T6" fmla="*/ 4 w 9"/>
                <a:gd name="T7" fmla="*/ 42 h 261"/>
                <a:gd name="T8" fmla="*/ 3 w 9"/>
                <a:gd name="T9" fmla="*/ 3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61">
                  <a:moveTo>
                    <a:pt x="0" y="0"/>
                  </a:moveTo>
                  <a:cubicBezTo>
                    <a:pt x="0" y="87"/>
                    <a:pt x="0" y="174"/>
                    <a:pt x="0" y="261"/>
                  </a:cubicBezTo>
                  <a:cubicBezTo>
                    <a:pt x="5" y="209"/>
                    <a:pt x="4" y="157"/>
                    <a:pt x="4" y="105"/>
                  </a:cubicBezTo>
                  <a:cubicBezTo>
                    <a:pt x="4" y="84"/>
                    <a:pt x="3" y="63"/>
                    <a:pt x="4" y="42"/>
                  </a:cubicBezTo>
                  <a:cubicBezTo>
                    <a:pt x="5" y="30"/>
                    <a:pt x="9" y="13"/>
                    <a:pt x="3" y="3"/>
                  </a:cubicBezTo>
                </a:path>
              </a:pathLst>
            </a:custGeom>
            <a:solidFill>
              <a:srgbClr val="FCD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0" name="Freeform 991">
              <a:extLst>
                <a:ext uri="{FF2B5EF4-FFF2-40B4-BE49-F238E27FC236}">
                  <a16:creationId xmlns:a16="http://schemas.microsoft.com/office/drawing/2014/main" id="{67FA086A-2F47-444C-B129-5B4A7C63F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529"/>
              <a:ext cx="36" cy="61"/>
            </a:xfrm>
            <a:custGeom>
              <a:avLst/>
              <a:gdLst>
                <a:gd name="T0" fmla="*/ 1 w 37"/>
                <a:gd name="T1" fmla="*/ 59 h 62"/>
                <a:gd name="T2" fmla="*/ 14 w 37"/>
                <a:gd name="T3" fmla="*/ 45 h 62"/>
                <a:gd name="T4" fmla="*/ 23 w 37"/>
                <a:gd name="T5" fmla="*/ 33 h 62"/>
                <a:gd name="T6" fmla="*/ 34 w 37"/>
                <a:gd name="T7" fmla="*/ 0 h 62"/>
                <a:gd name="T8" fmla="*/ 18 w 37"/>
                <a:gd name="T9" fmla="*/ 7 h 62"/>
                <a:gd name="T10" fmla="*/ 10 w 37"/>
                <a:gd name="T11" fmla="*/ 21 h 62"/>
                <a:gd name="T12" fmla="*/ 0 w 37"/>
                <a:gd name="T13" fmla="*/ 59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62">
                  <a:moveTo>
                    <a:pt x="1" y="62"/>
                  </a:moveTo>
                  <a:cubicBezTo>
                    <a:pt x="5" y="60"/>
                    <a:pt x="10" y="52"/>
                    <a:pt x="14" y="48"/>
                  </a:cubicBezTo>
                  <a:cubicBezTo>
                    <a:pt x="18" y="44"/>
                    <a:pt x="23" y="40"/>
                    <a:pt x="26" y="36"/>
                  </a:cubicBezTo>
                  <a:cubicBezTo>
                    <a:pt x="34" y="27"/>
                    <a:pt x="36" y="11"/>
                    <a:pt x="37" y="0"/>
                  </a:cubicBezTo>
                  <a:cubicBezTo>
                    <a:pt x="33" y="0"/>
                    <a:pt x="23" y="5"/>
                    <a:pt x="19" y="7"/>
                  </a:cubicBezTo>
                  <a:cubicBezTo>
                    <a:pt x="12" y="10"/>
                    <a:pt x="12" y="15"/>
                    <a:pt x="10" y="21"/>
                  </a:cubicBezTo>
                  <a:cubicBezTo>
                    <a:pt x="5" y="35"/>
                    <a:pt x="3" y="48"/>
                    <a:pt x="0" y="62"/>
                  </a:cubicBezTo>
                </a:path>
              </a:pathLst>
            </a:custGeom>
            <a:solidFill>
              <a:srgbClr val="F7A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1" name="Freeform 992">
              <a:extLst>
                <a:ext uri="{FF2B5EF4-FFF2-40B4-BE49-F238E27FC236}">
                  <a16:creationId xmlns:a16="http://schemas.microsoft.com/office/drawing/2014/main" id="{B8867975-6E90-4811-B74B-09541DA96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2542"/>
              <a:ext cx="37" cy="67"/>
            </a:xfrm>
            <a:custGeom>
              <a:avLst/>
              <a:gdLst>
                <a:gd name="T0" fmla="*/ 1 w 38"/>
                <a:gd name="T1" fmla="*/ 0 h 68"/>
                <a:gd name="T2" fmla="*/ 31 w 38"/>
                <a:gd name="T3" fmla="*/ 1 h 68"/>
                <a:gd name="T4" fmla="*/ 33 w 38"/>
                <a:gd name="T5" fmla="*/ 65 h 68"/>
                <a:gd name="T6" fmla="*/ 25 w 38"/>
                <a:gd name="T7" fmla="*/ 48 h 68"/>
                <a:gd name="T8" fmla="*/ 13 w 38"/>
                <a:gd name="T9" fmla="*/ 35 h 68"/>
                <a:gd name="T10" fmla="*/ 0 w 38"/>
                <a:gd name="T11" fmla="*/ 2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68">
                  <a:moveTo>
                    <a:pt x="1" y="0"/>
                  </a:moveTo>
                  <a:cubicBezTo>
                    <a:pt x="2" y="11"/>
                    <a:pt x="29" y="6"/>
                    <a:pt x="34" y="1"/>
                  </a:cubicBezTo>
                  <a:cubicBezTo>
                    <a:pt x="34" y="23"/>
                    <a:pt x="38" y="46"/>
                    <a:pt x="36" y="68"/>
                  </a:cubicBezTo>
                  <a:cubicBezTo>
                    <a:pt x="33" y="62"/>
                    <a:pt x="33" y="56"/>
                    <a:pt x="28" y="51"/>
                  </a:cubicBezTo>
                  <a:cubicBezTo>
                    <a:pt x="23" y="46"/>
                    <a:pt x="18" y="42"/>
                    <a:pt x="13" y="38"/>
                  </a:cubicBezTo>
                  <a:cubicBezTo>
                    <a:pt x="1" y="27"/>
                    <a:pt x="0" y="18"/>
                    <a:pt x="0" y="2"/>
                  </a:cubicBezTo>
                </a:path>
              </a:pathLst>
            </a:custGeom>
            <a:solidFill>
              <a:srgbClr val="F7A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2" name="Freeform 993">
              <a:extLst>
                <a:ext uri="{FF2B5EF4-FFF2-40B4-BE49-F238E27FC236}">
                  <a16:creationId xmlns:a16="http://schemas.microsoft.com/office/drawing/2014/main" id="{D0C2C953-9E10-4746-B78E-C881DB151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1433"/>
              <a:ext cx="25" cy="8"/>
            </a:xfrm>
            <a:custGeom>
              <a:avLst/>
              <a:gdLst>
                <a:gd name="T0" fmla="*/ 0 w 25"/>
                <a:gd name="T1" fmla="*/ 3 h 8"/>
                <a:gd name="T2" fmla="*/ 25 w 25"/>
                <a:gd name="T3" fmla="*/ 3 h 8"/>
                <a:gd name="T4" fmla="*/ 13 w 25"/>
                <a:gd name="T5" fmla="*/ 0 h 8"/>
                <a:gd name="T6" fmla="*/ 0 w 25"/>
                <a:gd name="T7" fmla="*/ 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8">
                  <a:moveTo>
                    <a:pt x="0" y="3"/>
                  </a:moveTo>
                  <a:cubicBezTo>
                    <a:pt x="0" y="3"/>
                    <a:pt x="13" y="8"/>
                    <a:pt x="25" y="3"/>
                  </a:cubicBezTo>
                  <a:cubicBezTo>
                    <a:pt x="25" y="3"/>
                    <a:pt x="21" y="0"/>
                    <a:pt x="13" y="0"/>
                  </a:cubicBezTo>
                  <a:cubicBezTo>
                    <a:pt x="5" y="0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B87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3" name="Freeform 994">
              <a:extLst>
                <a:ext uri="{FF2B5EF4-FFF2-40B4-BE49-F238E27FC236}">
                  <a16:creationId xmlns:a16="http://schemas.microsoft.com/office/drawing/2014/main" id="{4D33EA25-8ADC-4297-B732-A5FB9CDB5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1035"/>
              <a:ext cx="192" cy="1526"/>
            </a:xfrm>
            <a:custGeom>
              <a:avLst/>
              <a:gdLst>
                <a:gd name="T0" fmla="*/ 104 w 195"/>
                <a:gd name="T1" fmla="*/ 1483 h 1548"/>
                <a:gd name="T2" fmla="*/ 149 w 195"/>
                <a:gd name="T3" fmla="*/ 1357 h 1548"/>
                <a:gd name="T4" fmla="*/ 179 w 195"/>
                <a:gd name="T5" fmla="*/ 1169 h 1548"/>
                <a:gd name="T6" fmla="*/ 171 w 195"/>
                <a:gd name="T7" fmla="*/ 930 h 1548"/>
                <a:gd name="T8" fmla="*/ 121 w 195"/>
                <a:gd name="T9" fmla="*/ 635 h 1548"/>
                <a:gd name="T10" fmla="*/ 130 w 195"/>
                <a:gd name="T11" fmla="*/ 421 h 1548"/>
                <a:gd name="T12" fmla="*/ 130 w 195"/>
                <a:gd name="T13" fmla="*/ 206 h 1548"/>
                <a:gd name="T14" fmla="*/ 31 w 195"/>
                <a:gd name="T15" fmla="*/ 1 h 1548"/>
                <a:gd name="T16" fmla="*/ 30 w 195"/>
                <a:gd name="T17" fmla="*/ 0 h 1548"/>
                <a:gd name="T18" fmla="*/ 1 w 195"/>
                <a:gd name="T19" fmla="*/ 94 h 1548"/>
                <a:gd name="T20" fmla="*/ 27 w 195"/>
                <a:gd name="T21" fmla="*/ 174 h 15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5" h="1548">
                  <a:moveTo>
                    <a:pt x="110" y="1548"/>
                  </a:moveTo>
                  <a:cubicBezTo>
                    <a:pt x="117" y="1516"/>
                    <a:pt x="131" y="1470"/>
                    <a:pt x="155" y="1417"/>
                  </a:cubicBezTo>
                  <a:cubicBezTo>
                    <a:pt x="194" y="1330"/>
                    <a:pt x="188" y="1220"/>
                    <a:pt x="188" y="1220"/>
                  </a:cubicBezTo>
                  <a:cubicBezTo>
                    <a:pt x="195" y="1045"/>
                    <a:pt x="180" y="971"/>
                    <a:pt x="180" y="971"/>
                  </a:cubicBezTo>
                  <a:cubicBezTo>
                    <a:pt x="178" y="888"/>
                    <a:pt x="132" y="778"/>
                    <a:pt x="127" y="662"/>
                  </a:cubicBezTo>
                  <a:cubicBezTo>
                    <a:pt x="122" y="562"/>
                    <a:pt x="136" y="439"/>
                    <a:pt x="136" y="439"/>
                  </a:cubicBezTo>
                  <a:cubicBezTo>
                    <a:pt x="136" y="439"/>
                    <a:pt x="140" y="367"/>
                    <a:pt x="136" y="215"/>
                  </a:cubicBezTo>
                  <a:cubicBezTo>
                    <a:pt x="132" y="76"/>
                    <a:pt x="82" y="40"/>
                    <a:pt x="31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4" y="23"/>
                    <a:pt x="0" y="60"/>
                    <a:pt x="1" y="97"/>
                  </a:cubicBezTo>
                  <a:cubicBezTo>
                    <a:pt x="3" y="133"/>
                    <a:pt x="14" y="146"/>
                    <a:pt x="27" y="18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4" name="Freeform 995">
              <a:extLst>
                <a:ext uri="{FF2B5EF4-FFF2-40B4-BE49-F238E27FC236}">
                  <a16:creationId xmlns:a16="http://schemas.microsoft.com/office/drawing/2014/main" id="{9C8F165F-9282-4D48-8CAB-3D8FFEF39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215"/>
              <a:ext cx="122" cy="1390"/>
            </a:xfrm>
            <a:custGeom>
              <a:avLst/>
              <a:gdLst>
                <a:gd name="T0" fmla="*/ 0 w 124"/>
                <a:gd name="T1" fmla="*/ 0 h 1410"/>
                <a:gd name="T2" fmla="*/ 7 w 124"/>
                <a:gd name="T3" fmla="*/ 35 h 1410"/>
                <a:gd name="T4" fmla="*/ 55 w 124"/>
                <a:gd name="T5" fmla="*/ 91 h 1410"/>
                <a:gd name="T6" fmla="*/ 67 w 124"/>
                <a:gd name="T7" fmla="*/ 244 h 1410"/>
                <a:gd name="T8" fmla="*/ 61 w 124"/>
                <a:gd name="T9" fmla="*/ 515 h 1410"/>
                <a:gd name="T10" fmla="*/ 114 w 124"/>
                <a:gd name="T11" fmla="*/ 803 h 1410"/>
                <a:gd name="T12" fmla="*/ 117 w 124"/>
                <a:gd name="T13" fmla="*/ 994 h 1410"/>
                <a:gd name="T14" fmla="*/ 91 w 124"/>
                <a:gd name="T15" fmla="*/ 1162 h 1410"/>
                <a:gd name="T16" fmla="*/ 39 w 124"/>
                <a:gd name="T17" fmla="*/ 1351 h 14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4" h="1410">
                  <a:moveTo>
                    <a:pt x="0" y="0"/>
                  </a:moveTo>
                  <a:cubicBezTo>
                    <a:pt x="4" y="10"/>
                    <a:pt x="6" y="22"/>
                    <a:pt x="7" y="35"/>
                  </a:cubicBezTo>
                  <a:cubicBezTo>
                    <a:pt x="35" y="38"/>
                    <a:pt x="52" y="66"/>
                    <a:pt x="58" y="94"/>
                  </a:cubicBezTo>
                  <a:cubicBezTo>
                    <a:pt x="69" y="155"/>
                    <a:pt x="70" y="201"/>
                    <a:pt x="70" y="256"/>
                  </a:cubicBezTo>
                  <a:cubicBezTo>
                    <a:pt x="70" y="256"/>
                    <a:pt x="51" y="452"/>
                    <a:pt x="64" y="538"/>
                  </a:cubicBezTo>
                  <a:cubicBezTo>
                    <a:pt x="84" y="673"/>
                    <a:pt x="117" y="759"/>
                    <a:pt x="120" y="839"/>
                  </a:cubicBezTo>
                  <a:cubicBezTo>
                    <a:pt x="122" y="919"/>
                    <a:pt x="123" y="1037"/>
                    <a:pt x="123" y="1037"/>
                  </a:cubicBezTo>
                  <a:cubicBezTo>
                    <a:pt x="123" y="1037"/>
                    <a:pt x="124" y="1139"/>
                    <a:pt x="95" y="1213"/>
                  </a:cubicBezTo>
                  <a:cubicBezTo>
                    <a:pt x="72" y="1275"/>
                    <a:pt x="52" y="1363"/>
                    <a:pt x="42" y="141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5" name="Freeform 996">
              <a:extLst>
                <a:ext uri="{FF2B5EF4-FFF2-40B4-BE49-F238E27FC236}">
                  <a16:creationId xmlns:a16="http://schemas.microsoft.com/office/drawing/2014/main" id="{CBC0FFCE-6A83-4044-A0B4-1E9071D79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1430"/>
              <a:ext cx="115" cy="1189"/>
            </a:xfrm>
            <a:custGeom>
              <a:avLst/>
              <a:gdLst>
                <a:gd name="T0" fmla="*/ 78 w 117"/>
                <a:gd name="T1" fmla="*/ 1155 h 1206"/>
                <a:gd name="T2" fmla="*/ 51 w 117"/>
                <a:gd name="T3" fmla="*/ 960 h 1206"/>
                <a:gd name="T4" fmla="*/ 53 w 117"/>
                <a:gd name="T5" fmla="*/ 769 h 1206"/>
                <a:gd name="T6" fmla="*/ 85 w 117"/>
                <a:gd name="T7" fmla="*/ 590 h 1206"/>
                <a:gd name="T8" fmla="*/ 106 w 117"/>
                <a:gd name="T9" fmla="*/ 278 h 1206"/>
                <a:gd name="T10" fmla="*/ 105 w 117"/>
                <a:gd name="T11" fmla="*/ 0 h 1206"/>
                <a:gd name="T12" fmla="*/ 86 w 117"/>
                <a:gd name="T13" fmla="*/ 8 h 1206"/>
                <a:gd name="T14" fmla="*/ 68 w 117"/>
                <a:gd name="T15" fmla="*/ 0 h 1206"/>
                <a:gd name="T16" fmla="*/ 63 w 117"/>
                <a:gd name="T17" fmla="*/ 276 h 1206"/>
                <a:gd name="T18" fmla="*/ 45 w 117"/>
                <a:gd name="T19" fmla="*/ 590 h 1206"/>
                <a:gd name="T20" fmla="*/ 18 w 117"/>
                <a:gd name="T21" fmla="*/ 774 h 1206"/>
                <a:gd name="T22" fmla="*/ 18 w 117"/>
                <a:gd name="T23" fmla="*/ 968 h 1206"/>
                <a:gd name="T24" fmla="*/ 38 w 117"/>
                <a:gd name="T25" fmla="*/ 1109 h 12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7" h="1206">
                  <a:moveTo>
                    <a:pt x="81" y="1206"/>
                  </a:moveTo>
                  <a:cubicBezTo>
                    <a:pt x="82" y="1168"/>
                    <a:pt x="81" y="1081"/>
                    <a:pt x="54" y="1002"/>
                  </a:cubicBezTo>
                  <a:cubicBezTo>
                    <a:pt x="38" y="951"/>
                    <a:pt x="56" y="802"/>
                    <a:pt x="56" y="802"/>
                  </a:cubicBezTo>
                  <a:cubicBezTo>
                    <a:pt x="56" y="802"/>
                    <a:pt x="88" y="655"/>
                    <a:pt x="90" y="616"/>
                  </a:cubicBezTo>
                  <a:cubicBezTo>
                    <a:pt x="94" y="558"/>
                    <a:pt x="117" y="469"/>
                    <a:pt x="112" y="290"/>
                  </a:cubicBezTo>
                  <a:cubicBezTo>
                    <a:pt x="111" y="221"/>
                    <a:pt x="112" y="16"/>
                    <a:pt x="111" y="0"/>
                  </a:cubicBezTo>
                  <a:cubicBezTo>
                    <a:pt x="111" y="0"/>
                    <a:pt x="108" y="8"/>
                    <a:pt x="92" y="8"/>
                  </a:cubicBezTo>
                  <a:cubicBezTo>
                    <a:pt x="76" y="9"/>
                    <a:pt x="71" y="0"/>
                    <a:pt x="71" y="0"/>
                  </a:cubicBezTo>
                  <a:cubicBezTo>
                    <a:pt x="71" y="0"/>
                    <a:pt x="69" y="231"/>
                    <a:pt x="66" y="288"/>
                  </a:cubicBezTo>
                  <a:cubicBezTo>
                    <a:pt x="65" y="330"/>
                    <a:pt x="84" y="398"/>
                    <a:pt x="48" y="616"/>
                  </a:cubicBezTo>
                  <a:cubicBezTo>
                    <a:pt x="30" y="729"/>
                    <a:pt x="18" y="807"/>
                    <a:pt x="18" y="807"/>
                  </a:cubicBezTo>
                  <a:cubicBezTo>
                    <a:pt x="18" y="807"/>
                    <a:pt x="0" y="916"/>
                    <a:pt x="18" y="1010"/>
                  </a:cubicBezTo>
                  <a:cubicBezTo>
                    <a:pt x="32" y="1081"/>
                    <a:pt x="38" y="1128"/>
                    <a:pt x="41" y="1157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6" name="Freeform 997">
              <a:extLst>
                <a:ext uri="{FF2B5EF4-FFF2-40B4-BE49-F238E27FC236}">
                  <a16:creationId xmlns:a16="http://schemas.microsoft.com/office/drawing/2014/main" id="{6FCE63CF-5987-4D74-A81B-3AAF8E2F1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1080"/>
              <a:ext cx="66" cy="201"/>
            </a:xfrm>
            <a:custGeom>
              <a:avLst/>
              <a:gdLst>
                <a:gd name="T0" fmla="*/ 0 w 67"/>
                <a:gd name="T1" fmla="*/ 0 h 204"/>
                <a:gd name="T2" fmla="*/ 64 w 67"/>
                <a:gd name="T3" fmla="*/ 195 h 204"/>
                <a:gd name="T4" fmla="*/ 0 w 67"/>
                <a:gd name="T5" fmla="*/ 0 h 2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204">
                  <a:moveTo>
                    <a:pt x="0" y="0"/>
                  </a:moveTo>
                  <a:cubicBezTo>
                    <a:pt x="0" y="0"/>
                    <a:pt x="65" y="44"/>
                    <a:pt x="67" y="204"/>
                  </a:cubicBezTo>
                  <a:cubicBezTo>
                    <a:pt x="67" y="204"/>
                    <a:pt x="62" y="6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7" name="Freeform 998">
              <a:extLst>
                <a:ext uri="{FF2B5EF4-FFF2-40B4-BE49-F238E27FC236}">
                  <a16:creationId xmlns:a16="http://schemas.microsoft.com/office/drawing/2014/main" id="{FEAE219B-8FCB-4934-8B75-232A66A90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1548"/>
              <a:ext cx="83" cy="617"/>
            </a:xfrm>
            <a:custGeom>
              <a:avLst/>
              <a:gdLst>
                <a:gd name="T0" fmla="*/ 17 w 84"/>
                <a:gd name="T1" fmla="*/ 0 h 626"/>
                <a:gd name="T2" fmla="*/ 40 w 84"/>
                <a:gd name="T3" fmla="*/ 288 h 626"/>
                <a:gd name="T4" fmla="*/ 76 w 84"/>
                <a:gd name="T5" fmla="*/ 599 h 626"/>
                <a:gd name="T6" fmla="*/ 42 w 84"/>
                <a:gd name="T7" fmla="*/ 317 h 626"/>
                <a:gd name="T8" fmla="*/ 17 w 84"/>
                <a:gd name="T9" fmla="*/ 0 h 6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626">
                  <a:moveTo>
                    <a:pt x="17" y="0"/>
                  </a:moveTo>
                  <a:cubicBezTo>
                    <a:pt x="17" y="0"/>
                    <a:pt x="0" y="176"/>
                    <a:pt x="40" y="300"/>
                  </a:cubicBezTo>
                  <a:cubicBezTo>
                    <a:pt x="81" y="424"/>
                    <a:pt x="84" y="563"/>
                    <a:pt x="79" y="626"/>
                  </a:cubicBezTo>
                  <a:cubicBezTo>
                    <a:pt x="79" y="626"/>
                    <a:pt x="74" y="425"/>
                    <a:pt x="42" y="332"/>
                  </a:cubicBezTo>
                  <a:cubicBezTo>
                    <a:pt x="10" y="239"/>
                    <a:pt x="2" y="58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8" name="Freeform 999">
              <a:extLst>
                <a:ext uri="{FF2B5EF4-FFF2-40B4-BE49-F238E27FC236}">
                  <a16:creationId xmlns:a16="http://schemas.microsoft.com/office/drawing/2014/main" id="{CA864DD2-0FE6-455A-9240-CCB9DA08C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1773"/>
              <a:ext cx="63" cy="590"/>
            </a:xfrm>
            <a:custGeom>
              <a:avLst/>
              <a:gdLst>
                <a:gd name="T0" fmla="*/ 61 w 64"/>
                <a:gd name="T1" fmla="*/ 0 h 599"/>
                <a:gd name="T2" fmla="*/ 32 w 64"/>
                <a:gd name="T3" fmla="*/ 311 h 599"/>
                <a:gd name="T4" fmla="*/ 0 w 64"/>
                <a:gd name="T5" fmla="*/ 572 h 599"/>
                <a:gd name="T6" fmla="*/ 32 w 64"/>
                <a:gd name="T7" fmla="*/ 261 h 599"/>
                <a:gd name="T8" fmla="*/ 61 w 64"/>
                <a:gd name="T9" fmla="*/ 0 h 5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599">
                  <a:moveTo>
                    <a:pt x="64" y="0"/>
                  </a:moveTo>
                  <a:cubicBezTo>
                    <a:pt x="64" y="0"/>
                    <a:pt x="57" y="227"/>
                    <a:pt x="32" y="326"/>
                  </a:cubicBezTo>
                  <a:cubicBezTo>
                    <a:pt x="7" y="424"/>
                    <a:pt x="0" y="599"/>
                    <a:pt x="0" y="599"/>
                  </a:cubicBezTo>
                  <a:cubicBezTo>
                    <a:pt x="0" y="599"/>
                    <a:pt x="5" y="409"/>
                    <a:pt x="34" y="273"/>
                  </a:cubicBezTo>
                  <a:cubicBezTo>
                    <a:pt x="51" y="200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9" name="Freeform 1000">
              <a:extLst>
                <a:ext uri="{FF2B5EF4-FFF2-40B4-BE49-F238E27FC236}">
                  <a16:creationId xmlns:a16="http://schemas.microsoft.com/office/drawing/2014/main" id="{ECE715F4-8318-47E1-9CC6-411263E34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1436"/>
              <a:ext cx="35" cy="8"/>
            </a:xfrm>
            <a:custGeom>
              <a:avLst/>
              <a:gdLst>
                <a:gd name="T0" fmla="*/ 0 w 35"/>
                <a:gd name="T1" fmla="*/ 1 h 8"/>
                <a:gd name="T2" fmla="*/ 19 w 35"/>
                <a:gd name="T3" fmla="*/ 5 h 8"/>
                <a:gd name="T4" fmla="*/ 35 w 35"/>
                <a:gd name="T5" fmla="*/ 0 h 8"/>
                <a:gd name="T6" fmla="*/ 19 w 35"/>
                <a:gd name="T7" fmla="*/ 7 h 8"/>
                <a:gd name="T8" fmla="*/ 0 w 35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">
                  <a:moveTo>
                    <a:pt x="0" y="1"/>
                  </a:moveTo>
                  <a:cubicBezTo>
                    <a:pt x="0" y="1"/>
                    <a:pt x="8" y="5"/>
                    <a:pt x="19" y="5"/>
                  </a:cubicBezTo>
                  <a:cubicBezTo>
                    <a:pt x="30" y="5"/>
                    <a:pt x="35" y="0"/>
                    <a:pt x="35" y="0"/>
                  </a:cubicBezTo>
                  <a:cubicBezTo>
                    <a:pt x="35" y="0"/>
                    <a:pt x="32" y="7"/>
                    <a:pt x="19" y="7"/>
                  </a:cubicBezTo>
                  <a:cubicBezTo>
                    <a:pt x="6" y="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0" name="Freeform 1001">
              <a:extLst>
                <a:ext uri="{FF2B5EF4-FFF2-40B4-BE49-F238E27FC236}">
                  <a16:creationId xmlns:a16="http://schemas.microsoft.com/office/drawing/2014/main" id="{9B7A5E29-737A-4A3E-A502-E3E6B83A4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1430"/>
              <a:ext cx="40" cy="9"/>
            </a:xfrm>
            <a:custGeom>
              <a:avLst/>
              <a:gdLst>
                <a:gd name="T0" fmla="*/ 0 w 40"/>
                <a:gd name="T1" fmla="*/ 0 h 9"/>
                <a:gd name="T2" fmla="*/ 6 w 40"/>
                <a:gd name="T3" fmla="*/ 0 h 9"/>
                <a:gd name="T4" fmla="*/ 33 w 40"/>
                <a:gd name="T5" fmla="*/ 0 h 9"/>
                <a:gd name="T6" fmla="*/ 40 w 40"/>
                <a:gd name="T7" fmla="*/ 0 h 9"/>
                <a:gd name="T8" fmla="*/ 20 w 40"/>
                <a:gd name="T9" fmla="*/ 8 h 9"/>
                <a:gd name="T10" fmla="*/ 0 w 40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9">
                  <a:moveTo>
                    <a:pt x="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21" y="8"/>
                    <a:pt x="33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6" y="9"/>
                    <a:pt x="20" y="8"/>
                  </a:cubicBezTo>
                  <a:cubicBezTo>
                    <a:pt x="5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AD8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1" name="Freeform 1002">
              <a:extLst>
                <a:ext uri="{FF2B5EF4-FFF2-40B4-BE49-F238E27FC236}">
                  <a16:creationId xmlns:a16="http://schemas.microsoft.com/office/drawing/2014/main" id="{2C106495-4BFF-4474-9B79-E2DBDE629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1430"/>
              <a:ext cx="40" cy="9"/>
            </a:xfrm>
            <a:custGeom>
              <a:avLst/>
              <a:gdLst>
                <a:gd name="T0" fmla="*/ 0 w 40"/>
                <a:gd name="T1" fmla="*/ 0 h 9"/>
                <a:gd name="T2" fmla="*/ 7 w 40"/>
                <a:gd name="T3" fmla="*/ 0 h 9"/>
                <a:gd name="T4" fmla="*/ 33 w 40"/>
                <a:gd name="T5" fmla="*/ 0 h 9"/>
                <a:gd name="T6" fmla="*/ 40 w 40"/>
                <a:gd name="T7" fmla="*/ 0 h 9"/>
                <a:gd name="T8" fmla="*/ 20 w 40"/>
                <a:gd name="T9" fmla="*/ 8 h 9"/>
                <a:gd name="T10" fmla="*/ 0 w 40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9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22" y="8"/>
                    <a:pt x="33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6" y="9"/>
                    <a:pt x="20" y="8"/>
                  </a:cubicBezTo>
                  <a:cubicBezTo>
                    <a:pt x="5" y="8"/>
                    <a:pt x="0" y="0"/>
                    <a:pt x="0" y="0"/>
                  </a:cubicBezTo>
                  <a:close/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2" name="Freeform 1003">
              <a:extLst>
                <a:ext uri="{FF2B5EF4-FFF2-40B4-BE49-F238E27FC236}">
                  <a16:creationId xmlns:a16="http://schemas.microsoft.com/office/drawing/2014/main" id="{AAF2DDDD-2C41-4558-8DAD-EF7186FB9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3105"/>
              <a:ext cx="9" cy="949"/>
            </a:xfrm>
            <a:custGeom>
              <a:avLst/>
              <a:gdLst>
                <a:gd name="T0" fmla="*/ 0 w 9"/>
                <a:gd name="T1" fmla="*/ 0 h 963"/>
                <a:gd name="T2" fmla="*/ 0 w 9"/>
                <a:gd name="T3" fmla="*/ 921 h 963"/>
                <a:gd name="T4" fmla="*/ 0 w 9"/>
                <a:gd name="T5" fmla="*/ 0 h 9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63">
                  <a:moveTo>
                    <a:pt x="0" y="0"/>
                  </a:moveTo>
                  <a:cubicBezTo>
                    <a:pt x="0" y="963"/>
                    <a:pt x="0" y="963"/>
                    <a:pt x="0" y="963"/>
                  </a:cubicBezTo>
                  <a:cubicBezTo>
                    <a:pt x="0" y="963"/>
                    <a:pt x="9" y="183"/>
                    <a:pt x="0" y="0"/>
                  </a:cubicBezTo>
                  <a:close/>
                </a:path>
              </a:pathLst>
            </a:custGeom>
            <a:solidFill>
              <a:srgbClr val="E14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3" name="Freeform 1004">
              <a:extLst>
                <a:ext uri="{FF2B5EF4-FFF2-40B4-BE49-F238E27FC236}">
                  <a16:creationId xmlns:a16="http://schemas.microsoft.com/office/drawing/2014/main" id="{C874448E-CBFE-4448-B362-D44BC51E9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3065"/>
              <a:ext cx="11" cy="13"/>
            </a:xfrm>
            <a:custGeom>
              <a:avLst/>
              <a:gdLst>
                <a:gd name="T0" fmla="*/ 0 w 11"/>
                <a:gd name="T1" fmla="*/ 12 h 13"/>
                <a:gd name="T2" fmla="*/ 6 w 11"/>
                <a:gd name="T3" fmla="*/ 5 h 13"/>
                <a:gd name="T4" fmla="*/ 11 w 11"/>
                <a:gd name="T5" fmla="*/ 0 h 13"/>
                <a:gd name="T6" fmla="*/ 8 w 11"/>
                <a:gd name="T7" fmla="*/ 9 h 13"/>
                <a:gd name="T8" fmla="*/ 1 w 11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3">
                  <a:moveTo>
                    <a:pt x="0" y="12"/>
                  </a:moveTo>
                  <a:cubicBezTo>
                    <a:pt x="2" y="10"/>
                    <a:pt x="4" y="7"/>
                    <a:pt x="6" y="5"/>
                  </a:cubicBezTo>
                  <a:cubicBezTo>
                    <a:pt x="7" y="4"/>
                    <a:pt x="9" y="2"/>
                    <a:pt x="11" y="0"/>
                  </a:cubicBezTo>
                  <a:cubicBezTo>
                    <a:pt x="11" y="4"/>
                    <a:pt x="10" y="6"/>
                    <a:pt x="8" y="9"/>
                  </a:cubicBezTo>
                  <a:cubicBezTo>
                    <a:pt x="6" y="11"/>
                    <a:pt x="3" y="11"/>
                    <a:pt x="1" y="13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4" name="Freeform 1005">
              <a:extLst>
                <a:ext uri="{FF2B5EF4-FFF2-40B4-BE49-F238E27FC236}">
                  <a16:creationId xmlns:a16="http://schemas.microsoft.com/office/drawing/2014/main" id="{E85A7104-1F50-4F8A-8397-3DCB10891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3057"/>
              <a:ext cx="9" cy="12"/>
            </a:xfrm>
            <a:custGeom>
              <a:avLst/>
              <a:gdLst>
                <a:gd name="T0" fmla="*/ 0 w 9"/>
                <a:gd name="T1" fmla="*/ 0 h 13"/>
                <a:gd name="T2" fmla="*/ 9 w 9"/>
                <a:gd name="T3" fmla="*/ 10 h 13"/>
                <a:gd name="T4" fmla="*/ 0 w 9"/>
                <a:gd name="T5" fmla="*/ 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0" y="0"/>
                  </a:moveTo>
                  <a:cubicBezTo>
                    <a:pt x="4" y="4"/>
                    <a:pt x="8" y="9"/>
                    <a:pt x="9" y="13"/>
                  </a:cubicBezTo>
                  <a:cubicBezTo>
                    <a:pt x="4" y="11"/>
                    <a:pt x="2" y="7"/>
                    <a:pt x="0" y="3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5" name="Freeform 1006">
              <a:extLst>
                <a:ext uri="{FF2B5EF4-FFF2-40B4-BE49-F238E27FC236}">
                  <a16:creationId xmlns:a16="http://schemas.microsoft.com/office/drawing/2014/main" id="{F624196A-9433-4D75-9B25-389F7BCCA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3069"/>
              <a:ext cx="7" cy="11"/>
            </a:xfrm>
            <a:custGeom>
              <a:avLst/>
              <a:gdLst>
                <a:gd name="T0" fmla="*/ 3 w 7"/>
                <a:gd name="T1" fmla="*/ 0 h 11"/>
                <a:gd name="T2" fmla="*/ 7 w 7"/>
                <a:gd name="T3" fmla="*/ 11 h 11"/>
                <a:gd name="T4" fmla="*/ 2 w 7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1" y="2"/>
                    <a:pt x="7" y="9"/>
                    <a:pt x="7" y="11"/>
                  </a:cubicBezTo>
                  <a:cubicBezTo>
                    <a:pt x="3" y="11"/>
                    <a:pt x="0" y="5"/>
                    <a:pt x="2" y="1"/>
                  </a:cubicBezTo>
                </a:path>
              </a:pathLst>
            </a:custGeom>
            <a:solidFill>
              <a:srgbClr val="E85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49" name="Text Box 1007">
            <a:extLst>
              <a:ext uri="{FF2B5EF4-FFF2-40B4-BE49-F238E27FC236}">
                <a16:creationId xmlns:a16="http://schemas.microsoft.com/office/drawing/2014/main" id="{91C74398-3AB6-4184-85AC-6607A66B3F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6037263"/>
            <a:ext cx="955675" cy="376237"/>
          </a:xfrm>
          <a:prstGeom prst="rect">
            <a:avLst/>
          </a:prstGeom>
          <a:noFill/>
          <a:ln w="9525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Female</a:t>
            </a:r>
          </a:p>
        </p:txBody>
      </p:sp>
      <p:sp>
        <p:nvSpPr>
          <p:cNvPr id="6150" name="Text Box 1008">
            <a:extLst>
              <a:ext uri="{FF2B5EF4-FFF2-40B4-BE49-F238E27FC236}">
                <a16:creationId xmlns:a16="http://schemas.microsoft.com/office/drawing/2014/main" id="{70F9829E-6430-48E3-AE61-4FC6DECE5B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9200" y="5961063"/>
            <a:ext cx="688975" cy="376237"/>
          </a:xfrm>
          <a:prstGeom prst="rect">
            <a:avLst/>
          </a:prstGeom>
          <a:noFill/>
          <a:ln w="9525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Male</a:t>
            </a:r>
          </a:p>
        </p:txBody>
      </p:sp>
      <p:sp>
        <p:nvSpPr>
          <p:cNvPr id="6151" name="Text Box 1009">
            <a:extLst>
              <a:ext uri="{FF2B5EF4-FFF2-40B4-BE49-F238E27FC236}">
                <a16:creationId xmlns:a16="http://schemas.microsoft.com/office/drawing/2014/main" id="{797632E5-5EB6-48AC-B319-85DC13C30B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8800" y="1389063"/>
            <a:ext cx="904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Kidneys</a:t>
            </a:r>
          </a:p>
        </p:txBody>
      </p:sp>
      <p:sp>
        <p:nvSpPr>
          <p:cNvPr id="6152" name="Text Box 1012">
            <a:extLst>
              <a:ext uri="{FF2B5EF4-FFF2-40B4-BE49-F238E27FC236}">
                <a16:creationId xmlns:a16="http://schemas.microsoft.com/office/drawing/2014/main" id="{093FDE32-7DA6-4E21-A999-BF7E07360E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9600" y="2836863"/>
            <a:ext cx="8509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Ureters</a:t>
            </a:r>
          </a:p>
        </p:txBody>
      </p:sp>
      <p:sp>
        <p:nvSpPr>
          <p:cNvPr id="6153" name="Line 1013">
            <a:extLst>
              <a:ext uri="{FF2B5EF4-FFF2-40B4-BE49-F238E27FC236}">
                <a16:creationId xmlns:a16="http://schemas.microsoft.com/office/drawing/2014/main" id="{BE1C81B1-CC9E-45BC-8B71-95276618609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53200" y="3017838"/>
            <a:ext cx="1524000" cy="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54" name="Line 1014">
            <a:extLst>
              <a:ext uri="{FF2B5EF4-FFF2-40B4-BE49-F238E27FC236}">
                <a16:creationId xmlns:a16="http://schemas.microsoft.com/office/drawing/2014/main" id="{7EC94CF9-40CA-4F64-9C11-280800ACDF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24325" y="3017838"/>
            <a:ext cx="1524000" cy="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55" name="Text Box 1015">
            <a:extLst>
              <a:ext uri="{FF2B5EF4-FFF2-40B4-BE49-F238E27FC236}">
                <a16:creationId xmlns:a16="http://schemas.microsoft.com/office/drawing/2014/main" id="{E416295F-DD4E-4C2C-BD62-7A5DFFE43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1025" y="4056063"/>
            <a:ext cx="8826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Bladder</a:t>
            </a:r>
          </a:p>
        </p:txBody>
      </p:sp>
      <p:sp>
        <p:nvSpPr>
          <p:cNvPr id="6156" name="Line 1016">
            <a:extLst>
              <a:ext uri="{FF2B5EF4-FFF2-40B4-BE49-F238E27FC236}">
                <a16:creationId xmlns:a16="http://schemas.microsoft.com/office/drawing/2014/main" id="{68A152E1-FD83-4CD4-9259-E126FDF514E4}"/>
              </a:ext>
            </a:extLst>
          </p:cNvPr>
          <p:cNvSpPr>
            <a:spLocks noChangeShapeType="1"/>
          </p:cNvSpPr>
          <p:nvPr/>
        </p:nvSpPr>
        <p:spPr bwMode="auto">
          <a:xfrm>
            <a:off x="6467475" y="4256088"/>
            <a:ext cx="1524000" cy="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57" name="Line 1017">
            <a:extLst>
              <a:ext uri="{FF2B5EF4-FFF2-40B4-BE49-F238E27FC236}">
                <a16:creationId xmlns:a16="http://schemas.microsoft.com/office/drawing/2014/main" id="{A5E535BC-570C-4B40-B5F4-4C63A423E6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24325" y="4256088"/>
            <a:ext cx="1600200" cy="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58" name="Text Box 1018">
            <a:extLst>
              <a:ext uri="{FF2B5EF4-FFF2-40B4-BE49-F238E27FC236}">
                <a16:creationId xmlns:a16="http://schemas.microsoft.com/office/drawing/2014/main" id="{F36259B8-622F-4B09-B355-9803672816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5000" y="4741863"/>
            <a:ext cx="8620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Urethra</a:t>
            </a:r>
          </a:p>
        </p:txBody>
      </p:sp>
      <p:sp>
        <p:nvSpPr>
          <p:cNvPr id="6159" name="Line 1019">
            <a:extLst>
              <a:ext uri="{FF2B5EF4-FFF2-40B4-BE49-F238E27FC236}">
                <a16:creationId xmlns:a16="http://schemas.microsoft.com/office/drawing/2014/main" id="{2AA0FBD2-F9FB-45CC-9002-48C4965563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38550" y="4922838"/>
            <a:ext cx="2133600" cy="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60" name="Line 1020">
            <a:extLst>
              <a:ext uri="{FF2B5EF4-FFF2-40B4-BE49-F238E27FC236}">
                <a16:creationId xmlns:a16="http://schemas.microsoft.com/office/drawing/2014/main" id="{89E42762-7F9E-4FE1-BCC3-B6BCB9C32439}"/>
              </a:ext>
            </a:extLst>
          </p:cNvPr>
          <p:cNvSpPr>
            <a:spLocks noChangeShapeType="1"/>
          </p:cNvSpPr>
          <p:nvPr/>
        </p:nvSpPr>
        <p:spPr bwMode="auto">
          <a:xfrm>
            <a:off x="6553200" y="4970463"/>
            <a:ext cx="1876425" cy="981075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61" name="Text Box 1021">
            <a:extLst>
              <a:ext uri="{FF2B5EF4-FFF2-40B4-BE49-F238E27FC236}">
                <a16:creationId xmlns:a16="http://schemas.microsoft.com/office/drawing/2014/main" id="{B5B1B430-A4CD-40B1-AC67-9FEB07A448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20175" y="4979988"/>
            <a:ext cx="9413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Prostate</a:t>
            </a:r>
          </a:p>
        </p:txBody>
      </p:sp>
      <p:sp>
        <p:nvSpPr>
          <p:cNvPr id="6162" name="Line 1022">
            <a:extLst>
              <a:ext uri="{FF2B5EF4-FFF2-40B4-BE49-F238E27FC236}">
                <a16:creationId xmlns:a16="http://schemas.microsoft.com/office/drawing/2014/main" id="{86A96314-9A32-419F-899D-ABE5462DE5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10600" y="5160963"/>
            <a:ext cx="457200" cy="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63" name="Line 1023">
            <a:extLst>
              <a:ext uri="{FF2B5EF4-FFF2-40B4-BE49-F238E27FC236}">
                <a16:creationId xmlns:a16="http://schemas.microsoft.com/office/drawing/2014/main" id="{A951A611-E0E5-41F8-9FF3-A5797EAAAF6E}"/>
              </a:ext>
            </a:extLst>
          </p:cNvPr>
          <p:cNvSpPr>
            <a:spLocks noChangeShapeType="1"/>
          </p:cNvSpPr>
          <p:nvPr/>
        </p:nvSpPr>
        <p:spPr bwMode="auto">
          <a:xfrm>
            <a:off x="6477000" y="1570038"/>
            <a:ext cx="914400" cy="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164" name="Line 0">
            <a:extLst>
              <a:ext uri="{FF2B5EF4-FFF2-40B4-BE49-F238E27FC236}">
                <a16:creationId xmlns:a16="http://schemas.microsoft.com/office/drawing/2014/main" id="{D11E791E-A4E8-442C-A9C9-9CFB8F581BC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72025" y="1560513"/>
            <a:ext cx="914400" cy="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0D69FEEC-BA51-4011-B77D-85EB3FAFAE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Kidney (1)</a:t>
            </a:r>
          </a:p>
        </p:txBody>
      </p:sp>
      <p:grpSp>
        <p:nvGrpSpPr>
          <p:cNvPr id="31746" name="Group 3">
            <a:extLst>
              <a:ext uri="{FF2B5EF4-FFF2-40B4-BE49-F238E27FC236}">
                <a16:creationId xmlns:a16="http://schemas.microsoft.com/office/drawing/2014/main" id="{8DA79BFE-4077-4B5F-9543-DB75680C08A3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1462088"/>
            <a:ext cx="2578100" cy="4630737"/>
            <a:chOff x="672" y="1084"/>
            <a:chExt cx="1303" cy="2341"/>
          </a:xfrm>
        </p:grpSpPr>
        <p:sp>
          <p:nvSpPr>
            <p:cNvPr id="31747" name="Freeform 4">
              <a:extLst>
                <a:ext uri="{FF2B5EF4-FFF2-40B4-BE49-F238E27FC236}">
                  <a16:creationId xmlns:a16="http://schemas.microsoft.com/office/drawing/2014/main" id="{4FC9F52A-2207-47E0-BC78-6AA0D4388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084"/>
              <a:ext cx="1283" cy="2048"/>
            </a:xfrm>
            <a:custGeom>
              <a:avLst/>
              <a:gdLst>
                <a:gd name="T0" fmla="*/ 6838 w 513"/>
                <a:gd name="T1" fmla="*/ 8430 h 819"/>
                <a:gd name="T2" fmla="*/ 7100 w 513"/>
                <a:gd name="T3" fmla="*/ 10368 h 819"/>
                <a:gd name="T4" fmla="*/ 5597 w 513"/>
                <a:gd name="T5" fmla="*/ 12180 h 819"/>
                <a:gd name="T6" fmla="*/ 2909 w 513"/>
                <a:gd name="T7" fmla="*/ 11963 h 819"/>
                <a:gd name="T8" fmla="*/ 1313 w 513"/>
                <a:gd name="T9" fmla="*/ 10693 h 819"/>
                <a:gd name="T10" fmla="*/ 583 w 513"/>
                <a:gd name="T11" fmla="*/ 9035 h 819"/>
                <a:gd name="T12" fmla="*/ 50 w 513"/>
                <a:gd name="T13" fmla="*/ 7222 h 819"/>
                <a:gd name="T14" fmla="*/ 188 w 513"/>
                <a:gd name="T15" fmla="*/ 5521 h 819"/>
                <a:gd name="T16" fmla="*/ 583 w 513"/>
                <a:gd name="T17" fmla="*/ 3958 h 819"/>
                <a:gd name="T18" fmla="*/ 1533 w 513"/>
                <a:gd name="T19" fmla="*/ 2408 h 819"/>
                <a:gd name="T20" fmla="*/ 2721 w 513"/>
                <a:gd name="T21" fmla="*/ 1020 h 819"/>
                <a:gd name="T22" fmla="*/ 5755 w 513"/>
                <a:gd name="T23" fmla="*/ 270 h 819"/>
                <a:gd name="T24" fmla="*/ 8026 w 513"/>
                <a:gd name="T25" fmla="*/ 2971 h 819"/>
                <a:gd name="T26" fmla="*/ 7318 w 513"/>
                <a:gd name="T27" fmla="*/ 5051 h 819"/>
                <a:gd name="T28" fmla="*/ 6838 w 513"/>
                <a:gd name="T29" fmla="*/ 5866 h 819"/>
                <a:gd name="T30" fmla="*/ 6663 w 513"/>
                <a:gd name="T31" fmla="*/ 6722 h 819"/>
                <a:gd name="T32" fmla="*/ 6663 w 513"/>
                <a:gd name="T33" fmla="*/ 7722 h 819"/>
                <a:gd name="T34" fmla="*/ 6838 w 513"/>
                <a:gd name="T35" fmla="*/ 8430 h 8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13" h="819">
                  <a:moveTo>
                    <a:pt x="437" y="539"/>
                  </a:moveTo>
                  <a:cubicBezTo>
                    <a:pt x="457" y="575"/>
                    <a:pt x="476" y="624"/>
                    <a:pt x="454" y="663"/>
                  </a:cubicBezTo>
                  <a:cubicBezTo>
                    <a:pt x="432" y="703"/>
                    <a:pt x="421" y="739"/>
                    <a:pt x="358" y="779"/>
                  </a:cubicBezTo>
                  <a:cubicBezTo>
                    <a:pt x="295" y="819"/>
                    <a:pt x="221" y="791"/>
                    <a:pt x="186" y="765"/>
                  </a:cubicBezTo>
                  <a:cubicBezTo>
                    <a:pt x="150" y="738"/>
                    <a:pt x="121" y="728"/>
                    <a:pt x="84" y="684"/>
                  </a:cubicBezTo>
                  <a:cubicBezTo>
                    <a:pt x="48" y="641"/>
                    <a:pt x="51" y="633"/>
                    <a:pt x="37" y="578"/>
                  </a:cubicBezTo>
                  <a:cubicBezTo>
                    <a:pt x="22" y="522"/>
                    <a:pt x="6" y="522"/>
                    <a:pt x="3" y="462"/>
                  </a:cubicBezTo>
                  <a:cubicBezTo>
                    <a:pt x="0" y="401"/>
                    <a:pt x="4" y="390"/>
                    <a:pt x="12" y="353"/>
                  </a:cubicBezTo>
                  <a:cubicBezTo>
                    <a:pt x="20" y="315"/>
                    <a:pt x="28" y="287"/>
                    <a:pt x="37" y="253"/>
                  </a:cubicBezTo>
                  <a:cubicBezTo>
                    <a:pt x="45" y="219"/>
                    <a:pt x="79" y="178"/>
                    <a:pt x="98" y="154"/>
                  </a:cubicBezTo>
                  <a:cubicBezTo>
                    <a:pt x="117" y="129"/>
                    <a:pt x="118" y="113"/>
                    <a:pt x="174" y="65"/>
                  </a:cubicBezTo>
                  <a:cubicBezTo>
                    <a:pt x="230" y="17"/>
                    <a:pt x="298" y="0"/>
                    <a:pt x="368" y="17"/>
                  </a:cubicBezTo>
                  <a:cubicBezTo>
                    <a:pt x="424" y="35"/>
                    <a:pt x="513" y="114"/>
                    <a:pt x="513" y="190"/>
                  </a:cubicBezTo>
                  <a:cubicBezTo>
                    <a:pt x="513" y="266"/>
                    <a:pt x="493" y="298"/>
                    <a:pt x="468" y="323"/>
                  </a:cubicBezTo>
                  <a:cubicBezTo>
                    <a:pt x="444" y="347"/>
                    <a:pt x="443" y="346"/>
                    <a:pt x="437" y="375"/>
                  </a:cubicBezTo>
                  <a:cubicBezTo>
                    <a:pt x="431" y="404"/>
                    <a:pt x="425" y="412"/>
                    <a:pt x="426" y="430"/>
                  </a:cubicBezTo>
                  <a:cubicBezTo>
                    <a:pt x="427" y="448"/>
                    <a:pt x="435" y="470"/>
                    <a:pt x="426" y="494"/>
                  </a:cubicBezTo>
                  <a:cubicBezTo>
                    <a:pt x="417" y="517"/>
                    <a:pt x="427" y="519"/>
                    <a:pt x="437" y="539"/>
                  </a:cubicBezTo>
                </a:path>
              </a:pathLst>
            </a:custGeom>
            <a:solidFill>
              <a:srgbClr val="B07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8" name="Freeform 5">
              <a:extLst>
                <a:ext uri="{FF2B5EF4-FFF2-40B4-BE49-F238E27FC236}">
                  <a16:creationId xmlns:a16="http://schemas.microsoft.com/office/drawing/2014/main" id="{40086195-52C6-407A-BBDD-3BC65E44E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1937"/>
              <a:ext cx="260" cy="1460"/>
            </a:xfrm>
            <a:custGeom>
              <a:avLst/>
              <a:gdLst>
                <a:gd name="T0" fmla="*/ 1488 w 104"/>
                <a:gd name="T1" fmla="*/ 3270 h 584"/>
                <a:gd name="T2" fmla="*/ 988 w 104"/>
                <a:gd name="T3" fmla="*/ 1425 h 584"/>
                <a:gd name="T4" fmla="*/ 520 w 104"/>
                <a:gd name="T5" fmla="*/ 0 h 584"/>
                <a:gd name="T6" fmla="*/ 313 w 104"/>
                <a:gd name="T7" fmla="*/ 533 h 584"/>
                <a:gd name="T8" fmla="*/ 145 w 104"/>
                <a:gd name="T9" fmla="*/ 1395 h 584"/>
                <a:gd name="T10" fmla="*/ 145 w 104"/>
                <a:gd name="T11" fmla="*/ 2395 h 584"/>
                <a:gd name="T12" fmla="*/ 313 w 104"/>
                <a:gd name="T13" fmla="*/ 3095 h 584"/>
                <a:gd name="T14" fmla="*/ 625 w 104"/>
                <a:gd name="T15" fmla="*/ 3800 h 584"/>
                <a:gd name="T16" fmla="*/ 970 w 104"/>
                <a:gd name="T17" fmla="*/ 5063 h 584"/>
                <a:gd name="T18" fmla="*/ 895 w 104"/>
                <a:gd name="T19" fmla="*/ 6625 h 584"/>
                <a:gd name="T20" fmla="*/ 1145 w 104"/>
                <a:gd name="T21" fmla="*/ 8020 h 584"/>
                <a:gd name="T22" fmla="*/ 1083 w 104"/>
                <a:gd name="T23" fmla="*/ 9125 h 584"/>
                <a:gd name="T24" fmla="*/ 1425 w 104"/>
                <a:gd name="T25" fmla="*/ 9125 h 584"/>
                <a:gd name="T26" fmla="*/ 1300 w 104"/>
                <a:gd name="T27" fmla="*/ 7333 h 584"/>
                <a:gd name="T28" fmla="*/ 1470 w 104"/>
                <a:gd name="T29" fmla="*/ 5375 h 584"/>
                <a:gd name="T30" fmla="*/ 1488 w 104"/>
                <a:gd name="T31" fmla="*/ 3270 h 5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4" h="584">
                  <a:moveTo>
                    <a:pt x="95" y="209"/>
                  </a:moveTo>
                  <a:cubicBezTo>
                    <a:pt x="81" y="127"/>
                    <a:pt x="72" y="130"/>
                    <a:pt x="63" y="91"/>
                  </a:cubicBezTo>
                  <a:cubicBezTo>
                    <a:pt x="54" y="51"/>
                    <a:pt x="52" y="12"/>
                    <a:pt x="33" y="0"/>
                  </a:cubicBezTo>
                  <a:cubicBezTo>
                    <a:pt x="26" y="9"/>
                    <a:pt x="24" y="15"/>
                    <a:pt x="20" y="34"/>
                  </a:cubicBezTo>
                  <a:cubicBezTo>
                    <a:pt x="14" y="63"/>
                    <a:pt x="8" y="71"/>
                    <a:pt x="9" y="89"/>
                  </a:cubicBezTo>
                  <a:cubicBezTo>
                    <a:pt x="10" y="107"/>
                    <a:pt x="18" y="129"/>
                    <a:pt x="9" y="153"/>
                  </a:cubicBezTo>
                  <a:cubicBezTo>
                    <a:pt x="0" y="176"/>
                    <a:pt x="10" y="178"/>
                    <a:pt x="20" y="198"/>
                  </a:cubicBezTo>
                  <a:cubicBezTo>
                    <a:pt x="27" y="211"/>
                    <a:pt x="35" y="227"/>
                    <a:pt x="40" y="243"/>
                  </a:cubicBezTo>
                  <a:cubicBezTo>
                    <a:pt x="59" y="263"/>
                    <a:pt x="63" y="305"/>
                    <a:pt x="62" y="324"/>
                  </a:cubicBezTo>
                  <a:cubicBezTo>
                    <a:pt x="61" y="343"/>
                    <a:pt x="59" y="378"/>
                    <a:pt x="57" y="424"/>
                  </a:cubicBezTo>
                  <a:cubicBezTo>
                    <a:pt x="55" y="470"/>
                    <a:pt x="71" y="482"/>
                    <a:pt x="73" y="513"/>
                  </a:cubicBezTo>
                  <a:cubicBezTo>
                    <a:pt x="75" y="544"/>
                    <a:pt x="74" y="556"/>
                    <a:pt x="69" y="584"/>
                  </a:cubicBezTo>
                  <a:cubicBezTo>
                    <a:pt x="91" y="584"/>
                    <a:pt x="91" y="584"/>
                    <a:pt x="91" y="584"/>
                  </a:cubicBezTo>
                  <a:cubicBezTo>
                    <a:pt x="96" y="561"/>
                    <a:pt x="91" y="520"/>
                    <a:pt x="83" y="469"/>
                  </a:cubicBezTo>
                  <a:cubicBezTo>
                    <a:pt x="75" y="417"/>
                    <a:pt x="84" y="402"/>
                    <a:pt x="94" y="344"/>
                  </a:cubicBezTo>
                  <a:cubicBezTo>
                    <a:pt x="104" y="286"/>
                    <a:pt x="100" y="241"/>
                    <a:pt x="95" y="209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9" name="Freeform 6">
              <a:extLst>
                <a:ext uri="{FF2B5EF4-FFF2-40B4-BE49-F238E27FC236}">
                  <a16:creationId xmlns:a16="http://schemas.microsoft.com/office/drawing/2014/main" id="{8CD8AB66-94C4-4246-B8E3-AD22ECC0C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1197"/>
              <a:ext cx="1073" cy="1842"/>
            </a:xfrm>
            <a:custGeom>
              <a:avLst/>
              <a:gdLst>
                <a:gd name="T0" fmla="*/ 4817 w 429"/>
                <a:gd name="T1" fmla="*/ 0 h 737"/>
                <a:gd name="T2" fmla="*/ 5713 w 429"/>
                <a:gd name="T3" fmla="*/ 500 h 737"/>
                <a:gd name="T4" fmla="*/ 6225 w 429"/>
                <a:gd name="T5" fmla="*/ 1342 h 737"/>
                <a:gd name="T6" fmla="*/ 6651 w 429"/>
                <a:gd name="T7" fmla="*/ 2324 h 737"/>
                <a:gd name="T8" fmla="*/ 6506 w 429"/>
                <a:gd name="T9" fmla="*/ 3354 h 737"/>
                <a:gd name="T10" fmla="*/ 6068 w 429"/>
                <a:gd name="T11" fmla="*/ 4186 h 737"/>
                <a:gd name="T12" fmla="*/ 5347 w 429"/>
                <a:gd name="T13" fmla="*/ 4591 h 737"/>
                <a:gd name="T14" fmla="*/ 4692 w 429"/>
                <a:gd name="T15" fmla="*/ 5259 h 737"/>
                <a:gd name="T16" fmla="*/ 4617 w 429"/>
                <a:gd name="T17" fmla="*/ 6246 h 737"/>
                <a:gd name="T18" fmla="*/ 5663 w 429"/>
                <a:gd name="T19" fmla="*/ 8058 h 737"/>
                <a:gd name="T20" fmla="*/ 6068 w 429"/>
                <a:gd name="T21" fmla="*/ 9008 h 737"/>
                <a:gd name="T22" fmla="*/ 5680 w 429"/>
                <a:gd name="T23" fmla="*/ 9995 h 737"/>
                <a:gd name="T24" fmla="*/ 4367 w 429"/>
                <a:gd name="T25" fmla="*/ 11337 h 737"/>
                <a:gd name="T26" fmla="*/ 3367 w 429"/>
                <a:gd name="T27" fmla="*/ 11462 h 737"/>
                <a:gd name="T28" fmla="*/ 2459 w 429"/>
                <a:gd name="T29" fmla="*/ 11099 h 737"/>
                <a:gd name="T30" fmla="*/ 688 w 429"/>
                <a:gd name="T31" fmla="*/ 10057 h 737"/>
                <a:gd name="T32" fmla="*/ 0 w 429"/>
                <a:gd name="T33" fmla="*/ 8383 h 737"/>
                <a:gd name="T34" fmla="*/ 238 w 429"/>
                <a:gd name="T35" fmla="*/ 8853 h 737"/>
                <a:gd name="T36" fmla="*/ 563 w 429"/>
                <a:gd name="T37" fmla="*/ 9350 h 737"/>
                <a:gd name="T38" fmla="*/ 1626 w 429"/>
                <a:gd name="T39" fmla="*/ 10162 h 737"/>
                <a:gd name="T40" fmla="*/ 2314 w 429"/>
                <a:gd name="T41" fmla="*/ 10662 h 737"/>
                <a:gd name="T42" fmla="*/ 3317 w 429"/>
                <a:gd name="T43" fmla="*/ 10757 h 737"/>
                <a:gd name="T44" fmla="*/ 5085 w 429"/>
                <a:gd name="T45" fmla="*/ 10025 h 737"/>
                <a:gd name="T46" fmla="*/ 5335 w 429"/>
                <a:gd name="T47" fmla="*/ 8853 h 737"/>
                <a:gd name="T48" fmla="*/ 4930 w 429"/>
                <a:gd name="T49" fmla="*/ 7840 h 737"/>
                <a:gd name="T50" fmla="*/ 4492 w 429"/>
                <a:gd name="T51" fmla="*/ 7341 h 737"/>
                <a:gd name="T52" fmla="*/ 3879 w 429"/>
                <a:gd name="T53" fmla="*/ 6916 h 737"/>
                <a:gd name="T54" fmla="*/ 3742 w 429"/>
                <a:gd name="T55" fmla="*/ 5591 h 737"/>
                <a:gd name="T56" fmla="*/ 4054 w 429"/>
                <a:gd name="T57" fmla="*/ 4416 h 737"/>
                <a:gd name="T58" fmla="*/ 5117 w 429"/>
                <a:gd name="T59" fmla="*/ 3686 h 737"/>
                <a:gd name="T60" fmla="*/ 5775 w 429"/>
                <a:gd name="T61" fmla="*/ 2687 h 737"/>
                <a:gd name="T62" fmla="*/ 5680 w 429"/>
                <a:gd name="T63" fmla="*/ 1450 h 737"/>
                <a:gd name="T64" fmla="*/ 5430 w 429"/>
                <a:gd name="T65" fmla="*/ 687 h 737"/>
                <a:gd name="T66" fmla="*/ 5022 w 429"/>
                <a:gd name="T67" fmla="*/ 125 h 73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29" h="737">
                  <a:moveTo>
                    <a:pt x="308" y="0"/>
                  </a:moveTo>
                  <a:cubicBezTo>
                    <a:pt x="328" y="8"/>
                    <a:pt x="349" y="15"/>
                    <a:pt x="365" y="32"/>
                  </a:cubicBezTo>
                  <a:cubicBezTo>
                    <a:pt x="380" y="47"/>
                    <a:pt x="388" y="68"/>
                    <a:pt x="398" y="86"/>
                  </a:cubicBezTo>
                  <a:cubicBezTo>
                    <a:pt x="410" y="105"/>
                    <a:pt x="422" y="127"/>
                    <a:pt x="425" y="149"/>
                  </a:cubicBezTo>
                  <a:cubicBezTo>
                    <a:pt x="429" y="170"/>
                    <a:pt x="423" y="195"/>
                    <a:pt x="416" y="215"/>
                  </a:cubicBezTo>
                  <a:cubicBezTo>
                    <a:pt x="411" y="233"/>
                    <a:pt x="404" y="256"/>
                    <a:pt x="388" y="268"/>
                  </a:cubicBezTo>
                  <a:cubicBezTo>
                    <a:pt x="373" y="281"/>
                    <a:pt x="357" y="281"/>
                    <a:pt x="342" y="294"/>
                  </a:cubicBezTo>
                  <a:cubicBezTo>
                    <a:pt x="327" y="308"/>
                    <a:pt x="311" y="320"/>
                    <a:pt x="300" y="337"/>
                  </a:cubicBezTo>
                  <a:cubicBezTo>
                    <a:pt x="288" y="358"/>
                    <a:pt x="290" y="377"/>
                    <a:pt x="295" y="400"/>
                  </a:cubicBezTo>
                  <a:cubicBezTo>
                    <a:pt x="304" y="445"/>
                    <a:pt x="339" y="478"/>
                    <a:pt x="362" y="516"/>
                  </a:cubicBezTo>
                  <a:cubicBezTo>
                    <a:pt x="373" y="534"/>
                    <a:pt x="386" y="557"/>
                    <a:pt x="388" y="577"/>
                  </a:cubicBezTo>
                  <a:cubicBezTo>
                    <a:pt x="390" y="599"/>
                    <a:pt x="373" y="621"/>
                    <a:pt x="363" y="640"/>
                  </a:cubicBezTo>
                  <a:cubicBezTo>
                    <a:pt x="343" y="678"/>
                    <a:pt x="319" y="708"/>
                    <a:pt x="279" y="726"/>
                  </a:cubicBezTo>
                  <a:cubicBezTo>
                    <a:pt x="259" y="734"/>
                    <a:pt x="237" y="737"/>
                    <a:pt x="215" y="734"/>
                  </a:cubicBezTo>
                  <a:cubicBezTo>
                    <a:pt x="193" y="732"/>
                    <a:pt x="178" y="719"/>
                    <a:pt x="157" y="711"/>
                  </a:cubicBezTo>
                  <a:cubicBezTo>
                    <a:pt x="117" y="694"/>
                    <a:pt x="80" y="669"/>
                    <a:pt x="44" y="644"/>
                  </a:cubicBezTo>
                  <a:cubicBezTo>
                    <a:pt x="9" y="619"/>
                    <a:pt x="7" y="576"/>
                    <a:pt x="0" y="537"/>
                  </a:cubicBezTo>
                  <a:cubicBezTo>
                    <a:pt x="10" y="539"/>
                    <a:pt x="12" y="558"/>
                    <a:pt x="15" y="567"/>
                  </a:cubicBezTo>
                  <a:cubicBezTo>
                    <a:pt x="20" y="579"/>
                    <a:pt x="26" y="590"/>
                    <a:pt x="36" y="599"/>
                  </a:cubicBezTo>
                  <a:cubicBezTo>
                    <a:pt x="58" y="617"/>
                    <a:pt x="80" y="635"/>
                    <a:pt x="104" y="651"/>
                  </a:cubicBezTo>
                  <a:cubicBezTo>
                    <a:pt x="120" y="661"/>
                    <a:pt x="131" y="675"/>
                    <a:pt x="148" y="683"/>
                  </a:cubicBezTo>
                  <a:cubicBezTo>
                    <a:pt x="170" y="692"/>
                    <a:pt x="189" y="693"/>
                    <a:pt x="212" y="689"/>
                  </a:cubicBezTo>
                  <a:cubicBezTo>
                    <a:pt x="252" y="683"/>
                    <a:pt x="296" y="672"/>
                    <a:pt x="325" y="642"/>
                  </a:cubicBezTo>
                  <a:cubicBezTo>
                    <a:pt x="345" y="621"/>
                    <a:pt x="348" y="593"/>
                    <a:pt x="341" y="567"/>
                  </a:cubicBezTo>
                  <a:cubicBezTo>
                    <a:pt x="334" y="540"/>
                    <a:pt x="334" y="522"/>
                    <a:pt x="315" y="502"/>
                  </a:cubicBezTo>
                  <a:cubicBezTo>
                    <a:pt x="305" y="491"/>
                    <a:pt x="297" y="481"/>
                    <a:pt x="287" y="470"/>
                  </a:cubicBezTo>
                  <a:cubicBezTo>
                    <a:pt x="277" y="459"/>
                    <a:pt x="256" y="456"/>
                    <a:pt x="248" y="443"/>
                  </a:cubicBezTo>
                  <a:cubicBezTo>
                    <a:pt x="233" y="417"/>
                    <a:pt x="240" y="386"/>
                    <a:pt x="239" y="358"/>
                  </a:cubicBezTo>
                  <a:cubicBezTo>
                    <a:pt x="237" y="325"/>
                    <a:pt x="235" y="310"/>
                    <a:pt x="259" y="283"/>
                  </a:cubicBezTo>
                  <a:cubicBezTo>
                    <a:pt x="278" y="261"/>
                    <a:pt x="301" y="248"/>
                    <a:pt x="327" y="236"/>
                  </a:cubicBezTo>
                  <a:cubicBezTo>
                    <a:pt x="352" y="224"/>
                    <a:pt x="365" y="200"/>
                    <a:pt x="369" y="172"/>
                  </a:cubicBezTo>
                  <a:cubicBezTo>
                    <a:pt x="373" y="145"/>
                    <a:pt x="363" y="120"/>
                    <a:pt x="363" y="93"/>
                  </a:cubicBezTo>
                  <a:cubicBezTo>
                    <a:pt x="362" y="74"/>
                    <a:pt x="355" y="61"/>
                    <a:pt x="347" y="44"/>
                  </a:cubicBezTo>
                  <a:cubicBezTo>
                    <a:pt x="342" y="33"/>
                    <a:pt x="336" y="8"/>
                    <a:pt x="321" y="8"/>
                  </a:cubicBezTo>
                </a:path>
              </a:pathLst>
            </a:custGeom>
            <a:solidFill>
              <a:srgbClr val="AA6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0" name="Freeform 7">
              <a:extLst>
                <a:ext uri="{FF2B5EF4-FFF2-40B4-BE49-F238E27FC236}">
                  <a16:creationId xmlns:a16="http://schemas.microsoft.com/office/drawing/2014/main" id="{E13E4D82-6832-4683-9DDC-2C7D3AB86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977"/>
              <a:ext cx="182" cy="355"/>
            </a:xfrm>
            <a:custGeom>
              <a:avLst/>
              <a:gdLst>
                <a:gd name="T0" fmla="*/ 496 w 73"/>
                <a:gd name="T1" fmla="*/ 300 h 142"/>
                <a:gd name="T2" fmla="*/ 1132 w 73"/>
                <a:gd name="T3" fmla="*/ 0 h 142"/>
                <a:gd name="T4" fmla="*/ 853 w 73"/>
                <a:gd name="T5" fmla="*/ 425 h 142"/>
                <a:gd name="T6" fmla="*/ 778 w 73"/>
                <a:gd name="T7" fmla="*/ 988 h 142"/>
                <a:gd name="T8" fmla="*/ 728 w 73"/>
                <a:gd name="T9" fmla="*/ 2220 h 142"/>
                <a:gd name="T10" fmla="*/ 292 w 73"/>
                <a:gd name="T11" fmla="*/ 988 h 142"/>
                <a:gd name="T12" fmla="*/ 496 w 73"/>
                <a:gd name="T13" fmla="*/ 1500 h 142"/>
                <a:gd name="T14" fmla="*/ 591 w 73"/>
                <a:gd name="T15" fmla="*/ 845 h 142"/>
                <a:gd name="T16" fmla="*/ 571 w 73"/>
                <a:gd name="T17" fmla="*/ 250 h 1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142">
                  <a:moveTo>
                    <a:pt x="32" y="19"/>
                  </a:moveTo>
                  <a:cubicBezTo>
                    <a:pt x="41" y="9"/>
                    <a:pt x="59" y="0"/>
                    <a:pt x="73" y="0"/>
                  </a:cubicBezTo>
                  <a:cubicBezTo>
                    <a:pt x="71" y="9"/>
                    <a:pt x="59" y="17"/>
                    <a:pt x="55" y="27"/>
                  </a:cubicBezTo>
                  <a:cubicBezTo>
                    <a:pt x="50" y="38"/>
                    <a:pt x="50" y="50"/>
                    <a:pt x="50" y="63"/>
                  </a:cubicBezTo>
                  <a:cubicBezTo>
                    <a:pt x="52" y="89"/>
                    <a:pt x="57" y="117"/>
                    <a:pt x="47" y="142"/>
                  </a:cubicBezTo>
                  <a:cubicBezTo>
                    <a:pt x="33" y="126"/>
                    <a:pt x="0" y="85"/>
                    <a:pt x="19" y="63"/>
                  </a:cubicBezTo>
                  <a:cubicBezTo>
                    <a:pt x="21" y="74"/>
                    <a:pt x="21" y="89"/>
                    <a:pt x="32" y="96"/>
                  </a:cubicBezTo>
                  <a:cubicBezTo>
                    <a:pt x="46" y="87"/>
                    <a:pt x="36" y="67"/>
                    <a:pt x="38" y="54"/>
                  </a:cubicBezTo>
                  <a:cubicBezTo>
                    <a:pt x="40" y="39"/>
                    <a:pt x="57" y="25"/>
                    <a:pt x="37" y="16"/>
                  </a:cubicBezTo>
                </a:path>
              </a:pathLst>
            </a:custGeom>
            <a:solidFill>
              <a:srgbClr val="AA6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1" name="Freeform 8">
              <a:extLst>
                <a:ext uri="{FF2B5EF4-FFF2-40B4-BE49-F238E27FC236}">
                  <a16:creationId xmlns:a16="http://schemas.microsoft.com/office/drawing/2014/main" id="{B2173920-23DF-4036-8352-CBFD9F226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1139"/>
              <a:ext cx="1223" cy="1328"/>
            </a:xfrm>
            <a:custGeom>
              <a:avLst/>
              <a:gdLst>
                <a:gd name="T0" fmla="*/ 3867 w 489"/>
                <a:gd name="T1" fmla="*/ 125 h 531"/>
                <a:gd name="T2" fmla="*/ 1313 w 489"/>
                <a:gd name="T3" fmla="*/ 2533 h 531"/>
                <a:gd name="T4" fmla="*/ 783 w 489"/>
                <a:gd name="T5" fmla="*/ 3314 h 531"/>
                <a:gd name="T6" fmla="*/ 533 w 489"/>
                <a:gd name="T7" fmla="*/ 4192 h 531"/>
                <a:gd name="T8" fmla="*/ 113 w 489"/>
                <a:gd name="T9" fmla="*/ 6067 h 531"/>
                <a:gd name="T10" fmla="*/ 95 w 489"/>
                <a:gd name="T11" fmla="*/ 7225 h 531"/>
                <a:gd name="T12" fmla="*/ 520 w 489"/>
                <a:gd name="T13" fmla="*/ 8306 h 531"/>
                <a:gd name="T14" fmla="*/ 333 w 489"/>
                <a:gd name="T15" fmla="*/ 7413 h 531"/>
                <a:gd name="T16" fmla="*/ 363 w 489"/>
                <a:gd name="T17" fmla="*/ 6663 h 531"/>
                <a:gd name="T18" fmla="*/ 813 w 489"/>
                <a:gd name="T19" fmla="*/ 5304 h 531"/>
                <a:gd name="T20" fmla="*/ 1658 w 489"/>
                <a:gd name="T21" fmla="*/ 3971 h 531"/>
                <a:gd name="T22" fmla="*/ 2784 w 489"/>
                <a:gd name="T23" fmla="*/ 2396 h 531"/>
                <a:gd name="T24" fmla="*/ 4304 w 489"/>
                <a:gd name="T25" fmla="*/ 1113 h 531"/>
                <a:gd name="T26" fmla="*/ 5522 w 489"/>
                <a:gd name="T27" fmla="*/ 925 h 531"/>
                <a:gd name="T28" fmla="*/ 6505 w 489"/>
                <a:gd name="T29" fmla="*/ 1738 h 531"/>
                <a:gd name="T30" fmla="*/ 6743 w 489"/>
                <a:gd name="T31" fmla="*/ 3221 h 531"/>
                <a:gd name="T32" fmla="*/ 5772 w 489"/>
                <a:gd name="T33" fmla="*/ 4242 h 531"/>
                <a:gd name="T34" fmla="*/ 7556 w 489"/>
                <a:gd name="T35" fmla="*/ 2596 h 531"/>
                <a:gd name="T36" fmla="*/ 6880 w 489"/>
                <a:gd name="T37" fmla="*/ 938 h 531"/>
                <a:gd name="T38" fmla="*/ 6022 w 489"/>
                <a:gd name="T39" fmla="*/ 188 h 531"/>
                <a:gd name="T40" fmla="*/ 5022 w 489"/>
                <a:gd name="T41" fmla="*/ 0 h 531"/>
                <a:gd name="T42" fmla="*/ 4522 w 489"/>
                <a:gd name="T43" fmla="*/ 0 h 531"/>
                <a:gd name="T44" fmla="*/ 3992 w 489"/>
                <a:gd name="T45" fmla="*/ 95 h 5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89" h="531">
                  <a:moveTo>
                    <a:pt x="247" y="8"/>
                  </a:moveTo>
                  <a:cubicBezTo>
                    <a:pt x="171" y="30"/>
                    <a:pt x="131" y="105"/>
                    <a:pt x="84" y="162"/>
                  </a:cubicBezTo>
                  <a:cubicBezTo>
                    <a:pt x="72" y="176"/>
                    <a:pt x="55" y="195"/>
                    <a:pt x="50" y="212"/>
                  </a:cubicBezTo>
                  <a:cubicBezTo>
                    <a:pt x="45" y="231"/>
                    <a:pt x="40" y="250"/>
                    <a:pt x="34" y="268"/>
                  </a:cubicBezTo>
                  <a:cubicBezTo>
                    <a:pt x="22" y="306"/>
                    <a:pt x="11" y="348"/>
                    <a:pt x="7" y="388"/>
                  </a:cubicBezTo>
                  <a:cubicBezTo>
                    <a:pt x="5" y="414"/>
                    <a:pt x="0" y="436"/>
                    <a:pt x="6" y="462"/>
                  </a:cubicBezTo>
                  <a:cubicBezTo>
                    <a:pt x="11" y="485"/>
                    <a:pt x="26" y="507"/>
                    <a:pt x="33" y="531"/>
                  </a:cubicBezTo>
                  <a:cubicBezTo>
                    <a:pt x="30" y="511"/>
                    <a:pt x="23" y="493"/>
                    <a:pt x="21" y="474"/>
                  </a:cubicBezTo>
                  <a:cubicBezTo>
                    <a:pt x="18" y="457"/>
                    <a:pt x="23" y="442"/>
                    <a:pt x="23" y="426"/>
                  </a:cubicBezTo>
                  <a:cubicBezTo>
                    <a:pt x="25" y="392"/>
                    <a:pt x="32" y="367"/>
                    <a:pt x="52" y="339"/>
                  </a:cubicBezTo>
                  <a:cubicBezTo>
                    <a:pt x="70" y="312"/>
                    <a:pt x="93" y="284"/>
                    <a:pt x="106" y="254"/>
                  </a:cubicBezTo>
                  <a:cubicBezTo>
                    <a:pt x="124" y="213"/>
                    <a:pt x="146" y="184"/>
                    <a:pt x="178" y="153"/>
                  </a:cubicBezTo>
                  <a:cubicBezTo>
                    <a:pt x="208" y="125"/>
                    <a:pt x="234" y="85"/>
                    <a:pt x="275" y="71"/>
                  </a:cubicBezTo>
                  <a:cubicBezTo>
                    <a:pt x="298" y="63"/>
                    <a:pt x="329" y="53"/>
                    <a:pt x="353" y="59"/>
                  </a:cubicBezTo>
                  <a:cubicBezTo>
                    <a:pt x="379" y="66"/>
                    <a:pt x="406" y="87"/>
                    <a:pt x="416" y="111"/>
                  </a:cubicBezTo>
                  <a:cubicBezTo>
                    <a:pt x="426" y="135"/>
                    <a:pt x="434" y="179"/>
                    <a:pt x="431" y="206"/>
                  </a:cubicBezTo>
                  <a:cubicBezTo>
                    <a:pt x="429" y="233"/>
                    <a:pt x="393" y="255"/>
                    <a:pt x="369" y="271"/>
                  </a:cubicBezTo>
                  <a:cubicBezTo>
                    <a:pt x="444" y="264"/>
                    <a:pt x="489" y="229"/>
                    <a:pt x="483" y="166"/>
                  </a:cubicBezTo>
                  <a:cubicBezTo>
                    <a:pt x="478" y="102"/>
                    <a:pt x="451" y="78"/>
                    <a:pt x="440" y="60"/>
                  </a:cubicBezTo>
                  <a:cubicBezTo>
                    <a:pt x="428" y="41"/>
                    <a:pt x="405" y="23"/>
                    <a:pt x="385" y="12"/>
                  </a:cubicBezTo>
                  <a:cubicBezTo>
                    <a:pt x="364" y="0"/>
                    <a:pt x="344" y="0"/>
                    <a:pt x="321" y="0"/>
                  </a:cubicBezTo>
                  <a:cubicBezTo>
                    <a:pt x="310" y="0"/>
                    <a:pt x="299" y="0"/>
                    <a:pt x="289" y="0"/>
                  </a:cubicBezTo>
                  <a:cubicBezTo>
                    <a:pt x="277" y="0"/>
                    <a:pt x="267" y="4"/>
                    <a:pt x="255" y="6"/>
                  </a:cubicBezTo>
                </a:path>
              </a:pathLst>
            </a:custGeom>
            <a:solidFill>
              <a:srgbClr val="AA6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Freeform 9">
              <a:extLst>
                <a:ext uri="{FF2B5EF4-FFF2-40B4-BE49-F238E27FC236}">
                  <a16:creationId xmlns:a16="http://schemas.microsoft.com/office/drawing/2014/main" id="{6BE65780-36AC-4688-9B45-4DB61CEAD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1119"/>
              <a:ext cx="1215" cy="998"/>
            </a:xfrm>
            <a:custGeom>
              <a:avLst/>
              <a:gdLst>
                <a:gd name="T0" fmla="*/ 750 w 486"/>
                <a:gd name="T1" fmla="*/ 3254 h 399"/>
                <a:gd name="T2" fmla="*/ 500 w 486"/>
                <a:gd name="T3" fmla="*/ 3972 h 399"/>
                <a:gd name="T4" fmla="*/ 270 w 486"/>
                <a:gd name="T5" fmla="*/ 4680 h 399"/>
                <a:gd name="T6" fmla="*/ 0 w 486"/>
                <a:gd name="T7" fmla="*/ 6243 h 399"/>
                <a:gd name="T8" fmla="*/ 533 w 486"/>
                <a:gd name="T9" fmla="*/ 4680 h 399"/>
                <a:gd name="T10" fmla="*/ 1145 w 486"/>
                <a:gd name="T11" fmla="*/ 3804 h 399"/>
                <a:gd name="T12" fmla="*/ 1625 w 486"/>
                <a:gd name="T13" fmla="*/ 2909 h 399"/>
                <a:gd name="T14" fmla="*/ 2345 w 486"/>
                <a:gd name="T15" fmla="*/ 2114 h 399"/>
                <a:gd name="T16" fmla="*/ 3125 w 486"/>
                <a:gd name="T17" fmla="*/ 1176 h 399"/>
                <a:gd name="T18" fmla="*/ 4188 w 486"/>
                <a:gd name="T19" fmla="*/ 675 h 399"/>
                <a:gd name="T20" fmla="*/ 6425 w 486"/>
                <a:gd name="T21" fmla="*/ 1251 h 399"/>
                <a:gd name="T22" fmla="*/ 7175 w 486"/>
                <a:gd name="T23" fmla="*/ 3192 h 399"/>
                <a:gd name="T24" fmla="*/ 6970 w 486"/>
                <a:gd name="T25" fmla="*/ 4192 h 399"/>
                <a:gd name="T26" fmla="*/ 6750 w 486"/>
                <a:gd name="T27" fmla="*/ 4630 h 399"/>
                <a:gd name="T28" fmla="*/ 6270 w 486"/>
                <a:gd name="T29" fmla="*/ 4960 h 399"/>
                <a:gd name="T30" fmla="*/ 7500 w 486"/>
                <a:gd name="T31" fmla="*/ 3472 h 399"/>
                <a:gd name="T32" fmla="*/ 7095 w 486"/>
                <a:gd name="T33" fmla="*/ 1471 h 399"/>
                <a:gd name="T34" fmla="*/ 5738 w 486"/>
                <a:gd name="T35" fmla="*/ 270 h 399"/>
                <a:gd name="T36" fmla="*/ 3708 w 486"/>
                <a:gd name="T37" fmla="*/ 220 h 399"/>
                <a:gd name="T38" fmla="*/ 2095 w 486"/>
                <a:gd name="T39" fmla="*/ 1363 h 399"/>
                <a:gd name="T40" fmla="*/ 1408 w 486"/>
                <a:gd name="T41" fmla="*/ 2314 h 399"/>
                <a:gd name="T42" fmla="*/ 1050 w 486"/>
                <a:gd name="T43" fmla="*/ 2816 h 399"/>
                <a:gd name="T44" fmla="*/ 688 w 486"/>
                <a:gd name="T45" fmla="*/ 3304 h 399"/>
                <a:gd name="T46" fmla="*/ 645 w 486"/>
                <a:gd name="T47" fmla="*/ 3379 h 39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86" h="399">
                  <a:moveTo>
                    <a:pt x="48" y="208"/>
                  </a:moveTo>
                  <a:cubicBezTo>
                    <a:pt x="38" y="217"/>
                    <a:pt x="37" y="241"/>
                    <a:pt x="32" y="254"/>
                  </a:cubicBezTo>
                  <a:cubicBezTo>
                    <a:pt x="27" y="269"/>
                    <a:pt x="22" y="284"/>
                    <a:pt x="17" y="299"/>
                  </a:cubicBezTo>
                  <a:cubicBezTo>
                    <a:pt x="8" y="332"/>
                    <a:pt x="1" y="362"/>
                    <a:pt x="0" y="399"/>
                  </a:cubicBezTo>
                  <a:cubicBezTo>
                    <a:pt x="11" y="365"/>
                    <a:pt x="14" y="328"/>
                    <a:pt x="34" y="299"/>
                  </a:cubicBezTo>
                  <a:cubicBezTo>
                    <a:pt x="48" y="279"/>
                    <a:pt x="67" y="267"/>
                    <a:pt x="73" y="243"/>
                  </a:cubicBezTo>
                  <a:cubicBezTo>
                    <a:pt x="80" y="219"/>
                    <a:pt x="87" y="206"/>
                    <a:pt x="104" y="186"/>
                  </a:cubicBezTo>
                  <a:cubicBezTo>
                    <a:pt x="118" y="167"/>
                    <a:pt x="135" y="153"/>
                    <a:pt x="150" y="135"/>
                  </a:cubicBezTo>
                  <a:cubicBezTo>
                    <a:pt x="167" y="115"/>
                    <a:pt x="181" y="93"/>
                    <a:pt x="200" y="75"/>
                  </a:cubicBezTo>
                  <a:cubicBezTo>
                    <a:pt x="218" y="57"/>
                    <a:pt x="243" y="48"/>
                    <a:pt x="268" y="43"/>
                  </a:cubicBezTo>
                  <a:cubicBezTo>
                    <a:pt x="322" y="33"/>
                    <a:pt x="373" y="34"/>
                    <a:pt x="411" y="80"/>
                  </a:cubicBezTo>
                  <a:cubicBezTo>
                    <a:pt x="442" y="118"/>
                    <a:pt x="456" y="156"/>
                    <a:pt x="459" y="204"/>
                  </a:cubicBezTo>
                  <a:cubicBezTo>
                    <a:pt x="460" y="227"/>
                    <a:pt x="456" y="248"/>
                    <a:pt x="446" y="268"/>
                  </a:cubicBezTo>
                  <a:cubicBezTo>
                    <a:pt x="442" y="277"/>
                    <a:pt x="439" y="290"/>
                    <a:pt x="432" y="296"/>
                  </a:cubicBezTo>
                  <a:cubicBezTo>
                    <a:pt x="425" y="303"/>
                    <a:pt x="409" y="312"/>
                    <a:pt x="401" y="317"/>
                  </a:cubicBezTo>
                  <a:cubicBezTo>
                    <a:pt x="446" y="333"/>
                    <a:pt x="476" y="253"/>
                    <a:pt x="480" y="222"/>
                  </a:cubicBezTo>
                  <a:cubicBezTo>
                    <a:pt x="486" y="175"/>
                    <a:pt x="484" y="131"/>
                    <a:pt x="454" y="94"/>
                  </a:cubicBezTo>
                  <a:cubicBezTo>
                    <a:pt x="427" y="61"/>
                    <a:pt x="406" y="34"/>
                    <a:pt x="367" y="17"/>
                  </a:cubicBezTo>
                  <a:cubicBezTo>
                    <a:pt x="325" y="0"/>
                    <a:pt x="279" y="3"/>
                    <a:pt x="237" y="14"/>
                  </a:cubicBezTo>
                  <a:cubicBezTo>
                    <a:pt x="194" y="25"/>
                    <a:pt x="163" y="54"/>
                    <a:pt x="134" y="87"/>
                  </a:cubicBezTo>
                  <a:cubicBezTo>
                    <a:pt x="117" y="106"/>
                    <a:pt x="106" y="129"/>
                    <a:pt x="90" y="148"/>
                  </a:cubicBezTo>
                  <a:cubicBezTo>
                    <a:pt x="83" y="158"/>
                    <a:pt x="76" y="171"/>
                    <a:pt x="67" y="180"/>
                  </a:cubicBezTo>
                  <a:cubicBezTo>
                    <a:pt x="56" y="191"/>
                    <a:pt x="49" y="196"/>
                    <a:pt x="44" y="211"/>
                  </a:cubicBezTo>
                  <a:cubicBezTo>
                    <a:pt x="43" y="213"/>
                    <a:pt x="42" y="215"/>
                    <a:pt x="41" y="216"/>
                  </a:cubicBezTo>
                </a:path>
              </a:pathLst>
            </a:custGeom>
            <a:solidFill>
              <a:srgbClr val="A45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Freeform 10">
              <a:extLst>
                <a:ext uri="{FF2B5EF4-FFF2-40B4-BE49-F238E27FC236}">
                  <a16:creationId xmlns:a16="http://schemas.microsoft.com/office/drawing/2014/main" id="{019737D2-C1DA-43DF-8BB2-9E294753F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1972"/>
              <a:ext cx="98" cy="402"/>
            </a:xfrm>
            <a:custGeom>
              <a:avLst/>
              <a:gdLst>
                <a:gd name="T0" fmla="*/ 271 w 39"/>
                <a:gd name="T1" fmla="*/ 105 h 161"/>
                <a:gd name="T2" fmla="*/ 601 w 39"/>
                <a:gd name="T3" fmla="*/ 12 h 161"/>
                <a:gd name="T4" fmla="*/ 347 w 39"/>
                <a:gd name="T5" fmla="*/ 654 h 161"/>
                <a:gd name="T6" fmla="*/ 367 w 39"/>
                <a:gd name="T7" fmla="*/ 1383 h 161"/>
                <a:gd name="T8" fmla="*/ 317 w 39"/>
                <a:gd name="T9" fmla="*/ 2120 h 161"/>
                <a:gd name="T10" fmla="*/ 0 w 39"/>
                <a:gd name="T11" fmla="*/ 1820 h 161"/>
                <a:gd name="T12" fmla="*/ 271 w 39"/>
                <a:gd name="T13" fmla="*/ 1683 h 161"/>
                <a:gd name="T14" fmla="*/ 221 w 39"/>
                <a:gd name="T15" fmla="*/ 1104 h 161"/>
                <a:gd name="T16" fmla="*/ 254 w 39"/>
                <a:gd name="T17" fmla="*/ 574 h 161"/>
                <a:gd name="T18" fmla="*/ 254 w 39"/>
                <a:gd name="T19" fmla="*/ 125 h 1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61">
                  <a:moveTo>
                    <a:pt x="17" y="7"/>
                  </a:moveTo>
                  <a:cubicBezTo>
                    <a:pt x="23" y="5"/>
                    <a:pt x="31" y="0"/>
                    <a:pt x="38" y="1"/>
                  </a:cubicBezTo>
                  <a:cubicBezTo>
                    <a:pt x="39" y="14"/>
                    <a:pt x="24" y="29"/>
                    <a:pt x="22" y="42"/>
                  </a:cubicBezTo>
                  <a:cubicBezTo>
                    <a:pt x="19" y="57"/>
                    <a:pt x="21" y="74"/>
                    <a:pt x="23" y="89"/>
                  </a:cubicBezTo>
                  <a:cubicBezTo>
                    <a:pt x="25" y="104"/>
                    <a:pt x="22" y="121"/>
                    <a:pt x="20" y="136"/>
                  </a:cubicBezTo>
                  <a:cubicBezTo>
                    <a:pt x="16" y="161"/>
                    <a:pt x="4" y="125"/>
                    <a:pt x="0" y="117"/>
                  </a:cubicBezTo>
                  <a:cubicBezTo>
                    <a:pt x="10" y="131"/>
                    <a:pt x="17" y="120"/>
                    <a:pt x="17" y="108"/>
                  </a:cubicBezTo>
                  <a:cubicBezTo>
                    <a:pt x="17" y="96"/>
                    <a:pt x="17" y="82"/>
                    <a:pt x="14" y="71"/>
                  </a:cubicBezTo>
                  <a:cubicBezTo>
                    <a:pt x="11" y="59"/>
                    <a:pt x="11" y="49"/>
                    <a:pt x="16" y="37"/>
                  </a:cubicBezTo>
                  <a:cubicBezTo>
                    <a:pt x="19" y="28"/>
                    <a:pt x="34" y="11"/>
                    <a:pt x="16" y="8"/>
                  </a:cubicBezTo>
                </a:path>
              </a:pathLst>
            </a:custGeom>
            <a:solidFill>
              <a:srgbClr val="A45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Freeform 11">
              <a:extLst>
                <a:ext uri="{FF2B5EF4-FFF2-40B4-BE49-F238E27FC236}">
                  <a16:creationId xmlns:a16="http://schemas.microsoft.com/office/drawing/2014/main" id="{50BE9960-B508-4028-923F-CB520652A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1962"/>
              <a:ext cx="868" cy="1082"/>
            </a:xfrm>
            <a:custGeom>
              <a:avLst/>
              <a:gdLst>
                <a:gd name="T0" fmla="*/ 3930 w 347"/>
                <a:gd name="T1" fmla="*/ 1499 h 433"/>
                <a:gd name="T2" fmla="*/ 4400 w 347"/>
                <a:gd name="T3" fmla="*/ 2279 h 433"/>
                <a:gd name="T4" fmla="*/ 4900 w 347"/>
                <a:gd name="T5" fmla="*/ 3091 h 433"/>
                <a:gd name="T6" fmla="*/ 5276 w 347"/>
                <a:gd name="T7" fmla="*/ 4445 h 433"/>
                <a:gd name="T8" fmla="*/ 3379 w 347"/>
                <a:gd name="T9" fmla="*/ 6619 h 433"/>
                <a:gd name="T10" fmla="*/ 1909 w 347"/>
                <a:gd name="T11" fmla="*/ 6507 h 433"/>
                <a:gd name="T12" fmla="*/ 1126 w 347"/>
                <a:gd name="T13" fmla="*/ 6025 h 433"/>
                <a:gd name="T14" fmla="*/ 313 w 347"/>
                <a:gd name="T15" fmla="*/ 5570 h 433"/>
                <a:gd name="T16" fmla="*/ 0 w 347"/>
                <a:gd name="T17" fmla="*/ 5308 h 433"/>
                <a:gd name="T18" fmla="*/ 896 w 347"/>
                <a:gd name="T19" fmla="*/ 5757 h 433"/>
                <a:gd name="T20" fmla="*/ 1751 w 347"/>
                <a:gd name="T21" fmla="*/ 6212 h 433"/>
                <a:gd name="T22" fmla="*/ 2847 w 347"/>
                <a:gd name="T23" fmla="*/ 6257 h 433"/>
                <a:gd name="T24" fmla="*/ 3930 w 347"/>
                <a:gd name="T25" fmla="*/ 6007 h 433"/>
                <a:gd name="T26" fmla="*/ 4663 w 347"/>
                <a:gd name="T27" fmla="*/ 5195 h 433"/>
                <a:gd name="T28" fmla="*/ 5068 w 347"/>
                <a:gd name="T29" fmla="*/ 4321 h 433"/>
                <a:gd name="T30" fmla="*/ 4930 w 347"/>
                <a:gd name="T31" fmla="*/ 3558 h 433"/>
                <a:gd name="T32" fmla="*/ 4368 w 347"/>
                <a:gd name="T33" fmla="*/ 2791 h 433"/>
                <a:gd name="T34" fmla="*/ 4035 w 347"/>
                <a:gd name="T35" fmla="*/ 2199 h 433"/>
                <a:gd name="T36" fmla="*/ 3660 w 347"/>
                <a:gd name="T37" fmla="*/ 1499 h 433"/>
                <a:gd name="T38" fmla="*/ 3835 w 347"/>
                <a:gd name="T39" fmla="*/ 312 h 433"/>
                <a:gd name="T40" fmla="*/ 4430 w 347"/>
                <a:gd name="T41" fmla="*/ 0 h 433"/>
                <a:gd name="T42" fmla="*/ 3942 w 347"/>
                <a:gd name="T43" fmla="*/ 637 h 433"/>
                <a:gd name="T44" fmla="*/ 3880 w 347"/>
                <a:gd name="T45" fmla="*/ 1092 h 433"/>
                <a:gd name="T46" fmla="*/ 3930 w 347"/>
                <a:gd name="T47" fmla="*/ 1499 h 43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7" h="433">
                  <a:moveTo>
                    <a:pt x="251" y="96"/>
                  </a:moveTo>
                  <a:cubicBezTo>
                    <a:pt x="255" y="114"/>
                    <a:pt x="270" y="131"/>
                    <a:pt x="281" y="146"/>
                  </a:cubicBezTo>
                  <a:cubicBezTo>
                    <a:pt x="293" y="163"/>
                    <a:pt x="303" y="180"/>
                    <a:pt x="313" y="198"/>
                  </a:cubicBezTo>
                  <a:cubicBezTo>
                    <a:pt x="328" y="225"/>
                    <a:pt x="347" y="253"/>
                    <a:pt x="337" y="285"/>
                  </a:cubicBezTo>
                  <a:cubicBezTo>
                    <a:pt x="318" y="343"/>
                    <a:pt x="280" y="409"/>
                    <a:pt x="216" y="424"/>
                  </a:cubicBezTo>
                  <a:cubicBezTo>
                    <a:pt x="186" y="431"/>
                    <a:pt x="149" y="433"/>
                    <a:pt x="122" y="417"/>
                  </a:cubicBezTo>
                  <a:cubicBezTo>
                    <a:pt x="105" y="407"/>
                    <a:pt x="89" y="396"/>
                    <a:pt x="72" y="386"/>
                  </a:cubicBezTo>
                  <a:cubicBezTo>
                    <a:pt x="55" y="376"/>
                    <a:pt x="36" y="368"/>
                    <a:pt x="20" y="357"/>
                  </a:cubicBezTo>
                  <a:cubicBezTo>
                    <a:pt x="13" y="352"/>
                    <a:pt x="5" y="347"/>
                    <a:pt x="0" y="340"/>
                  </a:cubicBezTo>
                  <a:cubicBezTo>
                    <a:pt x="21" y="345"/>
                    <a:pt x="37" y="361"/>
                    <a:pt x="57" y="369"/>
                  </a:cubicBezTo>
                  <a:cubicBezTo>
                    <a:pt x="77" y="376"/>
                    <a:pt x="92" y="391"/>
                    <a:pt x="112" y="398"/>
                  </a:cubicBezTo>
                  <a:cubicBezTo>
                    <a:pt x="135" y="405"/>
                    <a:pt x="159" y="403"/>
                    <a:pt x="182" y="401"/>
                  </a:cubicBezTo>
                  <a:cubicBezTo>
                    <a:pt x="205" y="399"/>
                    <a:pt x="229" y="395"/>
                    <a:pt x="251" y="385"/>
                  </a:cubicBezTo>
                  <a:cubicBezTo>
                    <a:pt x="272" y="375"/>
                    <a:pt x="286" y="352"/>
                    <a:pt x="298" y="333"/>
                  </a:cubicBezTo>
                  <a:cubicBezTo>
                    <a:pt x="310" y="315"/>
                    <a:pt x="322" y="299"/>
                    <a:pt x="324" y="277"/>
                  </a:cubicBezTo>
                  <a:cubicBezTo>
                    <a:pt x="325" y="262"/>
                    <a:pt x="322" y="241"/>
                    <a:pt x="315" y="228"/>
                  </a:cubicBezTo>
                  <a:cubicBezTo>
                    <a:pt x="305" y="210"/>
                    <a:pt x="289" y="197"/>
                    <a:pt x="279" y="179"/>
                  </a:cubicBezTo>
                  <a:cubicBezTo>
                    <a:pt x="271" y="166"/>
                    <a:pt x="267" y="153"/>
                    <a:pt x="258" y="141"/>
                  </a:cubicBezTo>
                  <a:cubicBezTo>
                    <a:pt x="248" y="128"/>
                    <a:pt x="236" y="113"/>
                    <a:pt x="234" y="96"/>
                  </a:cubicBezTo>
                  <a:cubicBezTo>
                    <a:pt x="231" y="74"/>
                    <a:pt x="235" y="39"/>
                    <a:pt x="245" y="20"/>
                  </a:cubicBezTo>
                  <a:cubicBezTo>
                    <a:pt x="252" y="7"/>
                    <a:pt x="267" y="0"/>
                    <a:pt x="283" y="0"/>
                  </a:cubicBezTo>
                  <a:cubicBezTo>
                    <a:pt x="263" y="4"/>
                    <a:pt x="256" y="24"/>
                    <a:pt x="252" y="41"/>
                  </a:cubicBezTo>
                  <a:cubicBezTo>
                    <a:pt x="250" y="50"/>
                    <a:pt x="248" y="60"/>
                    <a:pt x="248" y="70"/>
                  </a:cubicBezTo>
                  <a:cubicBezTo>
                    <a:pt x="249" y="77"/>
                    <a:pt x="252" y="88"/>
                    <a:pt x="251" y="96"/>
                  </a:cubicBezTo>
                </a:path>
              </a:pathLst>
            </a:custGeom>
            <a:solidFill>
              <a:srgbClr val="A45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12">
              <a:extLst>
                <a:ext uri="{FF2B5EF4-FFF2-40B4-BE49-F238E27FC236}">
                  <a16:creationId xmlns:a16="http://schemas.microsoft.com/office/drawing/2014/main" id="{2CD83FB7-7802-45E2-A142-F9CC4951A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949"/>
              <a:ext cx="195" cy="393"/>
            </a:xfrm>
            <a:custGeom>
              <a:avLst/>
              <a:gdLst>
                <a:gd name="T0" fmla="*/ 113 w 78"/>
                <a:gd name="T1" fmla="*/ 771 h 157"/>
                <a:gd name="T2" fmla="*/ 188 w 78"/>
                <a:gd name="T3" fmla="*/ 1755 h 157"/>
                <a:gd name="T4" fmla="*/ 470 w 78"/>
                <a:gd name="T5" fmla="*/ 2213 h 157"/>
                <a:gd name="T6" fmla="*/ 688 w 78"/>
                <a:gd name="T7" fmla="*/ 2305 h 157"/>
                <a:gd name="T8" fmla="*/ 845 w 78"/>
                <a:gd name="T9" fmla="*/ 2463 h 157"/>
                <a:gd name="T10" fmla="*/ 395 w 78"/>
                <a:gd name="T11" fmla="*/ 1597 h 157"/>
                <a:gd name="T12" fmla="*/ 395 w 78"/>
                <a:gd name="T13" fmla="*/ 613 h 157"/>
                <a:gd name="T14" fmla="*/ 1220 w 78"/>
                <a:gd name="T15" fmla="*/ 0 h 157"/>
                <a:gd name="T16" fmla="*/ 438 w 78"/>
                <a:gd name="T17" fmla="*/ 220 h 157"/>
                <a:gd name="T18" fmla="*/ 208 w 78"/>
                <a:gd name="T19" fmla="*/ 521 h 1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157">
                  <a:moveTo>
                    <a:pt x="7" y="49"/>
                  </a:moveTo>
                  <a:cubicBezTo>
                    <a:pt x="0" y="68"/>
                    <a:pt x="6" y="93"/>
                    <a:pt x="12" y="112"/>
                  </a:cubicBezTo>
                  <a:cubicBezTo>
                    <a:pt x="15" y="121"/>
                    <a:pt x="22" y="134"/>
                    <a:pt x="30" y="141"/>
                  </a:cubicBezTo>
                  <a:cubicBezTo>
                    <a:pt x="34" y="144"/>
                    <a:pt x="39" y="144"/>
                    <a:pt x="44" y="147"/>
                  </a:cubicBezTo>
                  <a:cubicBezTo>
                    <a:pt x="48" y="149"/>
                    <a:pt x="52" y="154"/>
                    <a:pt x="54" y="157"/>
                  </a:cubicBezTo>
                  <a:cubicBezTo>
                    <a:pt x="49" y="137"/>
                    <a:pt x="33" y="122"/>
                    <a:pt x="25" y="102"/>
                  </a:cubicBezTo>
                  <a:cubicBezTo>
                    <a:pt x="17" y="82"/>
                    <a:pt x="18" y="59"/>
                    <a:pt x="25" y="39"/>
                  </a:cubicBezTo>
                  <a:cubicBezTo>
                    <a:pt x="31" y="23"/>
                    <a:pt x="65" y="9"/>
                    <a:pt x="78" y="0"/>
                  </a:cubicBezTo>
                  <a:cubicBezTo>
                    <a:pt x="69" y="0"/>
                    <a:pt x="35" y="7"/>
                    <a:pt x="28" y="14"/>
                  </a:cubicBezTo>
                  <a:cubicBezTo>
                    <a:pt x="24" y="17"/>
                    <a:pt x="12" y="26"/>
                    <a:pt x="13" y="33"/>
                  </a:cubicBezTo>
                </a:path>
              </a:pathLst>
            </a:custGeom>
            <a:solidFill>
              <a:srgbClr val="995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13">
              <a:extLst>
                <a:ext uri="{FF2B5EF4-FFF2-40B4-BE49-F238E27FC236}">
                  <a16:creationId xmlns:a16="http://schemas.microsoft.com/office/drawing/2014/main" id="{93BED483-77C0-4D30-ABE9-4FB1249F4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1134"/>
              <a:ext cx="637" cy="953"/>
            </a:xfrm>
            <a:custGeom>
              <a:avLst/>
              <a:gdLst>
                <a:gd name="T0" fmla="*/ 1696 w 255"/>
                <a:gd name="T1" fmla="*/ 5963 h 381"/>
                <a:gd name="T2" fmla="*/ 2758 w 255"/>
                <a:gd name="T3" fmla="*/ 4963 h 381"/>
                <a:gd name="T4" fmla="*/ 3662 w 255"/>
                <a:gd name="T5" fmla="*/ 3960 h 381"/>
                <a:gd name="T6" fmla="*/ 3287 w 255"/>
                <a:gd name="T7" fmla="*/ 1208 h 381"/>
                <a:gd name="T8" fmla="*/ 824 w 255"/>
                <a:gd name="T9" fmla="*/ 0 h 381"/>
                <a:gd name="T10" fmla="*/ 0 w 255"/>
                <a:gd name="T11" fmla="*/ 95 h 381"/>
                <a:gd name="T12" fmla="*/ 1199 w 255"/>
                <a:gd name="T13" fmla="*/ 158 h 381"/>
                <a:gd name="T14" fmla="*/ 2091 w 255"/>
                <a:gd name="T15" fmla="*/ 458 h 381"/>
                <a:gd name="T16" fmla="*/ 2715 w 255"/>
                <a:gd name="T17" fmla="*/ 958 h 381"/>
                <a:gd name="T18" fmla="*/ 3320 w 255"/>
                <a:gd name="T19" fmla="*/ 1708 h 381"/>
                <a:gd name="T20" fmla="*/ 3525 w 255"/>
                <a:gd name="T21" fmla="*/ 2521 h 381"/>
                <a:gd name="T22" fmla="*/ 3587 w 255"/>
                <a:gd name="T23" fmla="*/ 3397 h 381"/>
                <a:gd name="T24" fmla="*/ 2778 w 255"/>
                <a:gd name="T25" fmla="*/ 4647 h 381"/>
                <a:gd name="T26" fmla="*/ 1541 w 255"/>
                <a:gd name="T27" fmla="*/ 5943 h 3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55" h="381">
                  <a:moveTo>
                    <a:pt x="109" y="381"/>
                  </a:moveTo>
                  <a:cubicBezTo>
                    <a:pt x="113" y="346"/>
                    <a:pt x="152" y="327"/>
                    <a:pt x="177" y="317"/>
                  </a:cubicBezTo>
                  <a:cubicBezTo>
                    <a:pt x="205" y="305"/>
                    <a:pt x="225" y="281"/>
                    <a:pt x="235" y="253"/>
                  </a:cubicBezTo>
                  <a:cubicBezTo>
                    <a:pt x="255" y="194"/>
                    <a:pt x="253" y="127"/>
                    <a:pt x="211" y="77"/>
                  </a:cubicBezTo>
                  <a:cubicBezTo>
                    <a:pt x="170" y="28"/>
                    <a:pt x="116" y="0"/>
                    <a:pt x="53" y="0"/>
                  </a:cubicBezTo>
                  <a:cubicBezTo>
                    <a:pt x="34" y="0"/>
                    <a:pt x="18" y="4"/>
                    <a:pt x="0" y="6"/>
                  </a:cubicBezTo>
                  <a:cubicBezTo>
                    <a:pt x="22" y="16"/>
                    <a:pt x="54" y="6"/>
                    <a:pt x="77" y="10"/>
                  </a:cubicBezTo>
                  <a:cubicBezTo>
                    <a:pt x="97" y="14"/>
                    <a:pt x="115" y="23"/>
                    <a:pt x="134" y="29"/>
                  </a:cubicBezTo>
                  <a:cubicBezTo>
                    <a:pt x="152" y="34"/>
                    <a:pt x="162" y="47"/>
                    <a:pt x="174" y="61"/>
                  </a:cubicBezTo>
                  <a:cubicBezTo>
                    <a:pt x="188" y="76"/>
                    <a:pt x="203" y="91"/>
                    <a:pt x="213" y="109"/>
                  </a:cubicBezTo>
                  <a:cubicBezTo>
                    <a:pt x="222" y="126"/>
                    <a:pt x="224" y="143"/>
                    <a:pt x="226" y="161"/>
                  </a:cubicBezTo>
                  <a:cubicBezTo>
                    <a:pt x="228" y="180"/>
                    <a:pt x="233" y="198"/>
                    <a:pt x="230" y="217"/>
                  </a:cubicBezTo>
                  <a:cubicBezTo>
                    <a:pt x="225" y="248"/>
                    <a:pt x="206" y="282"/>
                    <a:pt x="178" y="297"/>
                  </a:cubicBezTo>
                  <a:cubicBezTo>
                    <a:pt x="141" y="317"/>
                    <a:pt x="109" y="335"/>
                    <a:pt x="99" y="380"/>
                  </a:cubicBezTo>
                </a:path>
              </a:pathLst>
            </a:custGeom>
            <a:solidFill>
              <a:srgbClr val="995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Freeform 14">
              <a:extLst>
                <a:ext uri="{FF2B5EF4-FFF2-40B4-BE49-F238E27FC236}">
                  <a16:creationId xmlns:a16="http://schemas.microsoft.com/office/drawing/2014/main" id="{D9205594-88EA-414E-B5F8-0FDAEBE24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1209"/>
              <a:ext cx="495" cy="795"/>
            </a:xfrm>
            <a:custGeom>
              <a:avLst/>
              <a:gdLst>
                <a:gd name="T0" fmla="*/ 1688 w 198"/>
                <a:gd name="T1" fmla="*/ 1375 h 318"/>
                <a:gd name="T2" fmla="*/ 800 w 198"/>
                <a:gd name="T3" fmla="*/ 2520 h 318"/>
                <a:gd name="T4" fmla="*/ 488 w 198"/>
                <a:gd name="T5" fmla="*/ 3145 h 318"/>
                <a:gd name="T6" fmla="*/ 333 w 198"/>
                <a:gd name="T7" fmla="*/ 3813 h 318"/>
                <a:gd name="T8" fmla="*/ 145 w 198"/>
                <a:gd name="T9" fmla="*/ 4363 h 318"/>
                <a:gd name="T10" fmla="*/ 0 w 198"/>
                <a:gd name="T11" fmla="*/ 4970 h 318"/>
                <a:gd name="T12" fmla="*/ 720 w 198"/>
                <a:gd name="T13" fmla="*/ 3188 h 318"/>
                <a:gd name="T14" fmla="*/ 1208 w 198"/>
                <a:gd name="T15" fmla="*/ 2375 h 318"/>
                <a:gd name="T16" fmla="*/ 1875 w 198"/>
                <a:gd name="T17" fmla="*/ 1658 h 318"/>
                <a:gd name="T18" fmla="*/ 3095 w 198"/>
                <a:gd name="T19" fmla="*/ 0 h 318"/>
                <a:gd name="T20" fmla="*/ 1800 w 198"/>
                <a:gd name="T21" fmla="*/ 1125 h 3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8" h="318">
                  <a:moveTo>
                    <a:pt x="108" y="88"/>
                  </a:moveTo>
                  <a:cubicBezTo>
                    <a:pt x="92" y="113"/>
                    <a:pt x="68" y="136"/>
                    <a:pt x="51" y="161"/>
                  </a:cubicBezTo>
                  <a:cubicBezTo>
                    <a:pt x="43" y="174"/>
                    <a:pt x="35" y="185"/>
                    <a:pt x="31" y="201"/>
                  </a:cubicBezTo>
                  <a:cubicBezTo>
                    <a:pt x="27" y="215"/>
                    <a:pt x="24" y="229"/>
                    <a:pt x="21" y="244"/>
                  </a:cubicBezTo>
                  <a:cubicBezTo>
                    <a:pt x="18" y="256"/>
                    <a:pt x="12" y="267"/>
                    <a:pt x="9" y="279"/>
                  </a:cubicBezTo>
                  <a:cubicBezTo>
                    <a:pt x="5" y="292"/>
                    <a:pt x="6" y="305"/>
                    <a:pt x="0" y="318"/>
                  </a:cubicBezTo>
                  <a:cubicBezTo>
                    <a:pt x="18" y="281"/>
                    <a:pt x="29" y="241"/>
                    <a:pt x="46" y="204"/>
                  </a:cubicBezTo>
                  <a:cubicBezTo>
                    <a:pt x="54" y="186"/>
                    <a:pt x="64" y="168"/>
                    <a:pt x="77" y="152"/>
                  </a:cubicBezTo>
                  <a:cubicBezTo>
                    <a:pt x="90" y="136"/>
                    <a:pt x="108" y="124"/>
                    <a:pt x="120" y="106"/>
                  </a:cubicBezTo>
                  <a:cubicBezTo>
                    <a:pt x="142" y="72"/>
                    <a:pt x="165" y="24"/>
                    <a:pt x="198" y="0"/>
                  </a:cubicBezTo>
                  <a:cubicBezTo>
                    <a:pt x="167" y="8"/>
                    <a:pt x="136" y="49"/>
                    <a:pt x="115" y="72"/>
                  </a:cubicBezTo>
                </a:path>
              </a:pathLst>
            </a:custGeom>
            <a:solidFill>
              <a:srgbClr val="995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15">
              <a:extLst>
                <a:ext uri="{FF2B5EF4-FFF2-40B4-BE49-F238E27FC236}">
                  <a16:creationId xmlns:a16="http://schemas.microsoft.com/office/drawing/2014/main" id="{2621C262-3505-40BB-B481-1D50E89C3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149"/>
              <a:ext cx="842" cy="945"/>
            </a:xfrm>
            <a:custGeom>
              <a:avLst/>
              <a:gdLst>
                <a:gd name="T0" fmla="*/ 0 w 337"/>
                <a:gd name="T1" fmla="*/ 4283 h 378"/>
                <a:gd name="T2" fmla="*/ 1042 w 337"/>
                <a:gd name="T3" fmla="*/ 5113 h 378"/>
                <a:gd name="T4" fmla="*/ 2309 w 337"/>
                <a:gd name="T5" fmla="*/ 5675 h 378"/>
                <a:gd name="T6" fmla="*/ 4725 w 337"/>
                <a:gd name="T7" fmla="*/ 4345 h 378"/>
                <a:gd name="T8" fmla="*/ 5212 w 337"/>
                <a:gd name="T9" fmla="*/ 2908 h 378"/>
                <a:gd name="T10" fmla="*/ 4682 w 337"/>
                <a:gd name="T11" fmla="*/ 1583 h 378"/>
                <a:gd name="T12" fmla="*/ 4090 w 337"/>
                <a:gd name="T13" fmla="*/ 813 h 378"/>
                <a:gd name="T14" fmla="*/ 3853 w 337"/>
                <a:gd name="T15" fmla="*/ 470 h 378"/>
                <a:gd name="T16" fmla="*/ 3715 w 337"/>
                <a:gd name="T17" fmla="*/ 0 h 378"/>
                <a:gd name="T18" fmla="*/ 4195 w 337"/>
                <a:gd name="T19" fmla="*/ 1458 h 378"/>
                <a:gd name="T20" fmla="*/ 5007 w 337"/>
                <a:gd name="T21" fmla="*/ 2813 h 378"/>
                <a:gd name="T22" fmla="*/ 4507 w 337"/>
                <a:gd name="T23" fmla="*/ 4250 h 378"/>
                <a:gd name="T24" fmla="*/ 3478 w 337"/>
                <a:gd name="T25" fmla="*/ 5220 h 378"/>
                <a:gd name="T26" fmla="*/ 1936 w 337"/>
                <a:gd name="T27" fmla="*/ 5313 h 378"/>
                <a:gd name="T28" fmla="*/ 1249 w 337"/>
                <a:gd name="T29" fmla="*/ 5050 h 378"/>
                <a:gd name="T30" fmla="*/ 592 w 337"/>
                <a:gd name="T31" fmla="*/ 4675 h 378"/>
                <a:gd name="T32" fmla="*/ 167 w 337"/>
                <a:gd name="T33" fmla="*/ 4408 h 3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7" h="378">
                  <a:moveTo>
                    <a:pt x="0" y="274"/>
                  </a:moveTo>
                  <a:cubicBezTo>
                    <a:pt x="17" y="296"/>
                    <a:pt x="45" y="311"/>
                    <a:pt x="67" y="327"/>
                  </a:cubicBezTo>
                  <a:cubicBezTo>
                    <a:pt x="93" y="345"/>
                    <a:pt x="118" y="356"/>
                    <a:pt x="148" y="363"/>
                  </a:cubicBezTo>
                  <a:cubicBezTo>
                    <a:pt x="211" y="378"/>
                    <a:pt x="269" y="327"/>
                    <a:pt x="303" y="278"/>
                  </a:cubicBezTo>
                  <a:cubicBezTo>
                    <a:pt x="322" y="251"/>
                    <a:pt x="337" y="219"/>
                    <a:pt x="334" y="186"/>
                  </a:cubicBezTo>
                  <a:cubicBezTo>
                    <a:pt x="331" y="156"/>
                    <a:pt x="318" y="126"/>
                    <a:pt x="300" y="101"/>
                  </a:cubicBezTo>
                  <a:cubicBezTo>
                    <a:pt x="287" y="83"/>
                    <a:pt x="275" y="68"/>
                    <a:pt x="262" y="52"/>
                  </a:cubicBezTo>
                  <a:cubicBezTo>
                    <a:pt x="255" y="44"/>
                    <a:pt x="251" y="40"/>
                    <a:pt x="247" y="30"/>
                  </a:cubicBezTo>
                  <a:cubicBezTo>
                    <a:pt x="243" y="21"/>
                    <a:pt x="243" y="8"/>
                    <a:pt x="238" y="0"/>
                  </a:cubicBezTo>
                  <a:cubicBezTo>
                    <a:pt x="233" y="32"/>
                    <a:pt x="250" y="67"/>
                    <a:pt x="269" y="93"/>
                  </a:cubicBezTo>
                  <a:cubicBezTo>
                    <a:pt x="290" y="121"/>
                    <a:pt x="316" y="144"/>
                    <a:pt x="321" y="180"/>
                  </a:cubicBezTo>
                  <a:cubicBezTo>
                    <a:pt x="326" y="214"/>
                    <a:pt x="306" y="244"/>
                    <a:pt x="289" y="272"/>
                  </a:cubicBezTo>
                  <a:cubicBezTo>
                    <a:pt x="274" y="296"/>
                    <a:pt x="249" y="322"/>
                    <a:pt x="223" y="334"/>
                  </a:cubicBezTo>
                  <a:cubicBezTo>
                    <a:pt x="192" y="348"/>
                    <a:pt x="155" y="349"/>
                    <a:pt x="124" y="340"/>
                  </a:cubicBezTo>
                  <a:cubicBezTo>
                    <a:pt x="108" y="335"/>
                    <a:pt x="94" y="331"/>
                    <a:pt x="80" y="323"/>
                  </a:cubicBezTo>
                  <a:cubicBezTo>
                    <a:pt x="66" y="314"/>
                    <a:pt x="53" y="306"/>
                    <a:pt x="38" y="299"/>
                  </a:cubicBezTo>
                  <a:cubicBezTo>
                    <a:pt x="29" y="295"/>
                    <a:pt x="18" y="290"/>
                    <a:pt x="11" y="282"/>
                  </a:cubicBezTo>
                </a:path>
              </a:pathLst>
            </a:custGeom>
            <a:solidFill>
              <a:srgbClr val="995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Freeform 16">
              <a:extLst>
                <a:ext uri="{FF2B5EF4-FFF2-40B4-BE49-F238E27FC236}">
                  <a16:creationId xmlns:a16="http://schemas.microsoft.com/office/drawing/2014/main" id="{F8FC38FC-866D-4D8E-A17C-D76585E89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1324"/>
              <a:ext cx="903" cy="1553"/>
            </a:xfrm>
            <a:custGeom>
              <a:avLst/>
              <a:gdLst>
                <a:gd name="T0" fmla="*/ 3347 w 361"/>
                <a:gd name="T1" fmla="*/ 408 h 621"/>
                <a:gd name="T2" fmla="*/ 2429 w 361"/>
                <a:gd name="T3" fmla="*/ 1363 h 621"/>
                <a:gd name="T4" fmla="*/ 1783 w 361"/>
                <a:gd name="T5" fmla="*/ 2033 h 621"/>
                <a:gd name="T6" fmla="*/ 720 w 361"/>
                <a:gd name="T7" fmla="*/ 3626 h 621"/>
                <a:gd name="T8" fmla="*/ 83 w 361"/>
                <a:gd name="T9" fmla="*/ 6147 h 621"/>
                <a:gd name="T10" fmla="*/ 395 w 361"/>
                <a:gd name="T11" fmla="*/ 7210 h 621"/>
                <a:gd name="T12" fmla="*/ 720 w 361"/>
                <a:gd name="T13" fmla="*/ 8005 h 621"/>
                <a:gd name="T14" fmla="*/ 1533 w 361"/>
                <a:gd name="T15" fmla="*/ 8805 h 621"/>
                <a:gd name="T16" fmla="*/ 2521 w 361"/>
                <a:gd name="T17" fmla="*/ 9305 h 621"/>
                <a:gd name="T18" fmla="*/ 4713 w 361"/>
                <a:gd name="T19" fmla="*/ 8850 h 621"/>
                <a:gd name="T20" fmla="*/ 4410 w 361"/>
                <a:gd name="T21" fmla="*/ 6992 h 621"/>
                <a:gd name="T22" fmla="*/ 3117 w 361"/>
                <a:gd name="T23" fmla="*/ 5617 h 621"/>
                <a:gd name="T24" fmla="*/ 3647 w 361"/>
                <a:gd name="T25" fmla="*/ 2771 h 621"/>
                <a:gd name="T26" fmla="*/ 4850 w 361"/>
                <a:gd name="T27" fmla="*/ 2458 h 621"/>
                <a:gd name="T28" fmla="*/ 5538 w 361"/>
                <a:gd name="T29" fmla="*/ 1563 h 621"/>
                <a:gd name="T30" fmla="*/ 5005 w 361"/>
                <a:gd name="T31" fmla="*/ 238 h 621"/>
                <a:gd name="T32" fmla="*/ 4222 w 361"/>
                <a:gd name="T33" fmla="*/ 50 h 621"/>
                <a:gd name="T34" fmla="*/ 3492 w 361"/>
                <a:gd name="T35" fmla="*/ 313 h 62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61" h="621">
                  <a:moveTo>
                    <a:pt x="214" y="26"/>
                  </a:moveTo>
                  <a:cubicBezTo>
                    <a:pt x="195" y="37"/>
                    <a:pt x="172" y="72"/>
                    <a:pt x="155" y="87"/>
                  </a:cubicBezTo>
                  <a:cubicBezTo>
                    <a:pt x="139" y="100"/>
                    <a:pt x="126" y="113"/>
                    <a:pt x="114" y="130"/>
                  </a:cubicBezTo>
                  <a:cubicBezTo>
                    <a:pt x="91" y="161"/>
                    <a:pt x="63" y="196"/>
                    <a:pt x="46" y="232"/>
                  </a:cubicBezTo>
                  <a:cubicBezTo>
                    <a:pt x="23" y="279"/>
                    <a:pt x="0" y="338"/>
                    <a:pt x="5" y="393"/>
                  </a:cubicBezTo>
                  <a:cubicBezTo>
                    <a:pt x="7" y="416"/>
                    <a:pt x="16" y="439"/>
                    <a:pt x="25" y="461"/>
                  </a:cubicBezTo>
                  <a:cubicBezTo>
                    <a:pt x="31" y="478"/>
                    <a:pt x="36" y="497"/>
                    <a:pt x="46" y="512"/>
                  </a:cubicBezTo>
                  <a:cubicBezTo>
                    <a:pt x="58" y="530"/>
                    <a:pt x="83" y="547"/>
                    <a:pt x="98" y="563"/>
                  </a:cubicBezTo>
                  <a:cubicBezTo>
                    <a:pt x="113" y="579"/>
                    <a:pt x="143" y="584"/>
                    <a:pt x="161" y="595"/>
                  </a:cubicBezTo>
                  <a:cubicBezTo>
                    <a:pt x="201" y="621"/>
                    <a:pt x="278" y="603"/>
                    <a:pt x="301" y="566"/>
                  </a:cubicBezTo>
                  <a:cubicBezTo>
                    <a:pt x="322" y="531"/>
                    <a:pt x="303" y="475"/>
                    <a:pt x="282" y="447"/>
                  </a:cubicBezTo>
                  <a:cubicBezTo>
                    <a:pt x="255" y="411"/>
                    <a:pt x="207" y="405"/>
                    <a:pt x="199" y="359"/>
                  </a:cubicBezTo>
                  <a:cubicBezTo>
                    <a:pt x="190" y="305"/>
                    <a:pt x="190" y="210"/>
                    <a:pt x="233" y="177"/>
                  </a:cubicBezTo>
                  <a:cubicBezTo>
                    <a:pt x="252" y="162"/>
                    <a:pt x="289" y="170"/>
                    <a:pt x="310" y="157"/>
                  </a:cubicBezTo>
                  <a:cubicBezTo>
                    <a:pt x="327" y="146"/>
                    <a:pt x="350" y="120"/>
                    <a:pt x="354" y="100"/>
                  </a:cubicBezTo>
                  <a:cubicBezTo>
                    <a:pt x="361" y="68"/>
                    <a:pt x="343" y="29"/>
                    <a:pt x="320" y="15"/>
                  </a:cubicBezTo>
                  <a:cubicBezTo>
                    <a:pt x="309" y="8"/>
                    <a:pt x="283" y="0"/>
                    <a:pt x="270" y="3"/>
                  </a:cubicBezTo>
                  <a:cubicBezTo>
                    <a:pt x="259" y="5"/>
                    <a:pt x="230" y="11"/>
                    <a:pt x="223" y="20"/>
                  </a:cubicBezTo>
                </a:path>
              </a:pathLst>
            </a:custGeom>
            <a:solidFill>
              <a:srgbClr val="B3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17">
              <a:extLst>
                <a:ext uri="{FF2B5EF4-FFF2-40B4-BE49-F238E27FC236}">
                  <a16:creationId xmlns:a16="http://schemas.microsoft.com/office/drawing/2014/main" id="{09CB14A6-B034-474C-ADD9-253CF884E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1397"/>
              <a:ext cx="732" cy="1375"/>
            </a:xfrm>
            <a:custGeom>
              <a:avLst/>
              <a:gdLst>
                <a:gd name="T0" fmla="*/ 4350 w 293"/>
                <a:gd name="T1" fmla="*/ 488 h 550"/>
                <a:gd name="T2" fmla="*/ 3945 w 293"/>
                <a:gd name="T3" fmla="*/ 175 h 550"/>
                <a:gd name="T4" fmla="*/ 3695 w 293"/>
                <a:gd name="T5" fmla="*/ 95 h 550"/>
                <a:gd name="T6" fmla="*/ 2965 w 293"/>
                <a:gd name="T7" fmla="*/ 250 h 550"/>
                <a:gd name="T8" fmla="*/ 2541 w 293"/>
                <a:gd name="T9" fmla="*/ 458 h 550"/>
                <a:gd name="T10" fmla="*/ 2341 w 293"/>
                <a:gd name="T11" fmla="*/ 800 h 550"/>
                <a:gd name="T12" fmla="*/ 2041 w 293"/>
                <a:gd name="T13" fmla="*/ 1158 h 550"/>
                <a:gd name="T14" fmla="*/ 1686 w 293"/>
                <a:gd name="T15" fmla="*/ 1438 h 550"/>
                <a:gd name="T16" fmla="*/ 1374 w 293"/>
                <a:gd name="T17" fmla="*/ 1845 h 550"/>
                <a:gd name="T18" fmla="*/ 1062 w 293"/>
                <a:gd name="T19" fmla="*/ 2175 h 550"/>
                <a:gd name="T20" fmla="*/ 779 w 293"/>
                <a:gd name="T21" fmla="*/ 2488 h 550"/>
                <a:gd name="T22" fmla="*/ 387 w 293"/>
                <a:gd name="T23" fmla="*/ 3208 h 550"/>
                <a:gd name="T24" fmla="*/ 187 w 293"/>
                <a:gd name="T25" fmla="*/ 3988 h 550"/>
                <a:gd name="T26" fmla="*/ 42 w 293"/>
                <a:gd name="T27" fmla="*/ 4563 h 550"/>
                <a:gd name="T28" fmla="*/ 187 w 293"/>
                <a:gd name="T29" fmla="*/ 5020 h 550"/>
                <a:gd name="T30" fmla="*/ 92 w 293"/>
                <a:gd name="T31" fmla="*/ 5438 h 550"/>
                <a:gd name="T32" fmla="*/ 375 w 293"/>
                <a:gd name="T33" fmla="*/ 6500 h 550"/>
                <a:gd name="T34" fmla="*/ 450 w 293"/>
                <a:gd name="T35" fmla="*/ 6833 h 550"/>
                <a:gd name="T36" fmla="*/ 779 w 293"/>
                <a:gd name="T37" fmla="*/ 7313 h 550"/>
                <a:gd name="T38" fmla="*/ 1262 w 293"/>
                <a:gd name="T39" fmla="*/ 7863 h 550"/>
                <a:gd name="T40" fmla="*/ 1666 w 293"/>
                <a:gd name="T41" fmla="*/ 8333 h 550"/>
                <a:gd name="T42" fmla="*/ 2154 w 293"/>
                <a:gd name="T43" fmla="*/ 8395 h 550"/>
                <a:gd name="T44" fmla="*/ 2821 w 293"/>
                <a:gd name="T45" fmla="*/ 8550 h 550"/>
                <a:gd name="T46" fmla="*/ 3478 w 293"/>
                <a:gd name="T47" fmla="*/ 8220 h 550"/>
                <a:gd name="T48" fmla="*/ 3633 w 293"/>
                <a:gd name="T49" fmla="*/ 7938 h 550"/>
                <a:gd name="T50" fmla="*/ 3695 w 293"/>
                <a:gd name="T51" fmla="*/ 7313 h 550"/>
                <a:gd name="T52" fmla="*/ 3258 w 293"/>
                <a:gd name="T53" fmla="*/ 6925 h 550"/>
                <a:gd name="T54" fmla="*/ 2791 w 293"/>
                <a:gd name="T55" fmla="*/ 6750 h 550"/>
                <a:gd name="T56" fmla="*/ 2041 w 293"/>
                <a:gd name="T57" fmla="*/ 6595 h 550"/>
                <a:gd name="T58" fmla="*/ 1761 w 293"/>
                <a:gd name="T59" fmla="*/ 6458 h 550"/>
                <a:gd name="T60" fmla="*/ 1529 w 293"/>
                <a:gd name="T61" fmla="*/ 6208 h 550"/>
                <a:gd name="T62" fmla="*/ 1312 w 293"/>
                <a:gd name="T63" fmla="*/ 5750 h 550"/>
                <a:gd name="T64" fmla="*/ 1292 w 293"/>
                <a:gd name="T65" fmla="*/ 5500 h 550"/>
                <a:gd name="T66" fmla="*/ 1324 w 293"/>
                <a:gd name="T67" fmla="*/ 4925 h 550"/>
                <a:gd name="T68" fmla="*/ 1217 w 293"/>
                <a:gd name="T69" fmla="*/ 4438 h 550"/>
                <a:gd name="T70" fmla="*/ 1374 w 293"/>
                <a:gd name="T71" fmla="*/ 3925 h 550"/>
                <a:gd name="T72" fmla="*/ 1404 w 293"/>
                <a:gd name="T73" fmla="*/ 3520 h 550"/>
                <a:gd name="T74" fmla="*/ 1636 w 293"/>
                <a:gd name="T75" fmla="*/ 3063 h 550"/>
                <a:gd name="T76" fmla="*/ 1811 w 293"/>
                <a:gd name="T77" fmla="*/ 2595 h 550"/>
                <a:gd name="T78" fmla="*/ 2029 w 293"/>
                <a:gd name="T79" fmla="*/ 2250 h 550"/>
                <a:gd name="T80" fmla="*/ 2196 w 293"/>
                <a:gd name="T81" fmla="*/ 2208 h 550"/>
                <a:gd name="T82" fmla="*/ 2416 w 293"/>
                <a:gd name="T83" fmla="*/ 2033 h 550"/>
                <a:gd name="T84" fmla="*/ 2808 w 293"/>
                <a:gd name="T85" fmla="*/ 1738 h 550"/>
                <a:gd name="T86" fmla="*/ 3103 w 293"/>
                <a:gd name="T87" fmla="*/ 1708 h 550"/>
                <a:gd name="T88" fmla="*/ 3290 w 293"/>
                <a:gd name="T89" fmla="*/ 1783 h 550"/>
                <a:gd name="T90" fmla="*/ 3603 w 293"/>
                <a:gd name="T91" fmla="*/ 1770 h 550"/>
                <a:gd name="T92" fmla="*/ 3945 w 293"/>
                <a:gd name="T93" fmla="*/ 1645 h 550"/>
                <a:gd name="T94" fmla="*/ 4337 w 293"/>
                <a:gd name="T95" fmla="*/ 1363 h 550"/>
                <a:gd name="T96" fmla="*/ 4494 w 293"/>
                <a:gd name="T97" fmla="*/ 1270 h 550"/>
                <a:gd name="T98" fmla="*/ 4474 w 293"/>
                <a:gd name="T99" fmla="*/ 708 h 55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93" h="550">
                  <a:moveTo>
                    <a:pt x="287" y="45"/>
                  </a:moveTo>
                  <a:cubicBezTo>
                    <a:pt x="286" y="43"/>
                    <a:pt x="285" y="41"/>
                    <a:pt x="283" y="39"/>
                  </a:cubicBezTo>
                  <a:cubicBezTo>
                    <a:pt x="287" y="35"/>
                    <a:pt x="280" y="35"/>
                    <a:pt x="281" y="30"/>
                  </a:cubicBezTo>
                  <a:cubicBezTo>
                    <a:pt x="281" y="31"/>
                    <a:pt x="280" y="31"/>
                    <a:pt x="279" y="31"/>
                  </a:cubicBezTo>
                  <a:cubicBezTo>
                    <a:pt x="271" y="28"/>
                    <a:pt x="282" y="16"/>
                    <a:pt x="272" y="19"/>
                  </a:cubicBezTo>
                  <a:cubicBezTo>
                    <a:pt x="273" y="18"/>
                    <a:pt x="270" y="13"/>
                    <a:pt x="268" y="11"/>
                  </a:cubicBezTo>
                  <a:cubicBezTo>
                    <a:pt x="267" y="8"/>
                    <a:pt x="264" y="5"/>
                    <a:pt x="261" y="7"/>
                  </a:cubicBezTo>
                  <a:cubicBezTo>
                    <a:pt x="263" y="18"/>
                    <a:pt x="257" y="8"/>
                    <a:pt x="253" y="11"/>
                  </a:cubicBezTo>
                  <a:cubicBezTo>
                    <a:pt x="253" y="10"/>
                    <a:pt x="251" y="9"/>
                    <a:pt x="251" y="8"/>
                  </a:cubicBezTo>
                  <a:cubicBezTo>
                    <a:pt x="248" y="8"/>
                    <a:pt x="246" y="7"/>
                    <a:pt x="244" y="6"/>
                  </a:cubicBezTo>
                  <a:cubicBezTo>
                    <a:pt x="244" y="7"/>
                    <a:pt x="243" y="8"/>
                    <a:pt x="243" y="8"/>
                  </a:cubicBezTo>
                  <a:cubicBezTo>
                    <a:pt x="241" y="9"/>
                    <a:pt x="238" y="8"/>
                    <a:pt x="237" y="6"/>
                  </a:cubicBezTo>
                  <a:cubicBezTo>
                    <a:pt x="234" y="7"/>
                    <a:pt x="222" y="0"/>
                    <a:pt x="222" y="7"/>
                  </a:cubicBezTo>
                  <a:cubicBezTo>
                    <a:pt x="217" y="9"/>
                    <a:pt x="212" y="12"/>
                    <a:pt x="207" y="13"/>
                  </a:cubicBezTo>
                  <a:cubicBezTo>
                    <a:pt x="204" y="14"/>
                    <a:pt x="201" y="13"/>
                    <a:pt x="198" y="13"/>
                  </a:cubicBezTo>
                  <a:cubicBezTo>
                    <a:pt x="195" y="13"/>
                    <a:pt x="193" y="15"/>
                    <a:pt x="190" y="16"/>
                  </a:cubicBezTo>
                  <a:cubicBezTo>
                    <a:pt x="187" y="18"/>
                    <a:pt x="186" y="18"/>
                    <a:pt x="183" y="18"/>
                  </a:cubicBezTo>
                  <a:cubicBezTo>
                    <a:pt x="182" y="19"/>
                    <a:pt x="180" y="18"/>
                    <a:pt x="178" y="19"/>
                  </a:cubicBezTo>
                  <a:cubicBezTo>
                    <a:pt x="176" y="20"/>
                    <a:pt x="178" y="20"/>
                    <a:pt x="176" y="22"/>
                  </a:cubicBezTo>
                  <a:cubicBezTo>
                    <a:pt x="173" y="25"/>
                    <a:pt x="166" y="26"/>
                    <a:pt x="163" y="29"/>
                  </a:cubicBezTo>
                  <a:cubicBezTo>
                    <a:pt x="168" y="32"/>
                    <a:pt x="163" y="33"/>
                    <a:pt x="161" y="34"/>
                  </a:cubicBezTo>
                  <a:cubicBezTo>
                    <a:pt x="160" y="35"/>
                    <a:pt x="155" y="34"/>
                    <a:pt x="158" y="38"/>
                  </a:cubicBezTo>
                  <a:cubicBezTo>
                    <a:pt x="153" y="41"/>
                    <a:pt x="155" y="43"/>
                    <a:pt x="153" y="47"/>
                  </a:cubicBezTo>
                  <a:cubicBezTo>
                    <a:pt x="153" y="47"/>
                    <a:pt x="151" y="51"/>
                    <a:pt x="150" y="51"/>
                  </a:cubicBezTo>
                  <a:cubicBezTo>
                    <a:pt x="150" y="51"/>
                    <a:pt x="151" y="52"/>
                    <a:pt x="151" y="53"/>
                  </a:cubicBezTo>
                  <a:cubicBezTo>
                    <a:pt x="150" y="54"/>
                    <a:pt x="148" y="54"/>
                    <a:pt x="147" y="55"/>
                  </a:cubicBezTo>
                  <a:cubicBezTo>
                    <a:pt x="142" y="60"/>
                    <a:pt x="140" y="67"/>
                    <a:pt x="135" y="72"/>
                  </a:cubicBezTo>
                  <a:cubicBezTo>
                    <a:pt x="133" y="73"/>
                    <a:pt x="132" y="73"/>
                    <a:pt x="131" y="74"/>
                  </a:cubicBezTo>
                  <a:cubicBezTo>
                    <a:pt x="129" y="76"/>
                    <a:pt x="129" y="77"/>
                    <a:pt x="127" y="78"/>
                  </a:cubicBezTo>
                  <a:cubicBezTo>
                    <a:pt x="126" y="79"/>
                    <a:pt x="124" y="79"/>
                    <a:pt x="122" y="81"/>
                  </a:cubicBezTo>
                  <a:cubicBezTo>
                    <a:pt x="121" y="83"/>
                    <a:pt x="121" y="85"/>
                    <a:pt x="120" y="86"/>
                  </a:cubicBezTo>
                  <a:cubicBezTo>
                    <a:pt x="117" y="89"/>
                    <a:pt x="112" y="88"/>
                    <a:pt x="108" y="92"/>
                  </a:cubicBezTo>
                  <a:cubicBezTo>
                    <a:pt x="106" y="95"/>
                    <a:pt x="106" y="99"/>
                    <a:pt x="105" y="101"/>
                  </a:cubicBezTo>
                  <a:cubicBezTo>
                    <a:pt x="103" y="104"/>
                    <a:pt x="99" y="104"/>
                    <a:pt x="97" y="107"/>
                  </a:cubicBezTo>
                  <a:cubicBezTo>
                    <a:pt x="95" y="109"/>
                    <a:pt x="94" y="111"/>
                    <a:pt x="92" y="113"/>
                  </a:cubicBezTo>
                  <a:cubicBezTo>
                    <a:pt x="90" y="115"/>
                    <a:pt x="89" y="115"/>
                    <a:pt x="88" y="118"/>
                  </a:cubicBezTo>
                  <a:cubicBezTo>
                    <a:pt x="88" y="117"/>
                    <a:pt x="88" y="117"/>
                    <a:pt x="88" y="117"/>
                  </a:cubicBezTo>
                  <a:cubicBezTo>
                    <a:pt x="84" y="121"/>
                    <a:pt x="82" y="126"/>
                    <a:pt x="77" y="129"/>
                  </a:cubicBezTo>
                  <a:cubicBezTo>
                    <a:pt x="75" y="130"/>
                    <a:pt x="73" y="130"/>
                    <a:pt x="71" y="132"/>
                  </a:cubicBezTo>
                  <a:cubicBezTo>
                    <a:pt x="69" y="134"/>
                    <a:pt x="70" y="137"/>
                    <a:pt x="68" y="139"/>
                  </a:cubicBezTo>
                  <a:cubicBezTo>
                    <a:pt x="66" y="140"/>
                    <a:pt x="63" y="139"/>
                    <a:pt x="62" y="141"/>
                  </a:cubicBezTo>
                  <a:cubicBezTo>
                    <a:pt x="59" y="143"/>
                    <a:pt x="60" y="145"/>
                    <a:pt x="59" y="148"/>
                  </a:cubicBezTo>
                  <a:cubicBezTo>
                    <a:pt x="58" y="152"/>
                    <a:pt x="59" y="151"/>
                    <a:pt x="56" y="154"/>
                  </a:cubicBezTo>
                  <a:cubicBezTo>
                    <a:pt x="55" y="156"/>
                    <a:pt x="52" y="156"/>
                    <a:pt x="50" y="159"/>
                  </a:cubicBezTo>
                  <a:cubicBezTo>
                    <a:pt x="45" y="166"/>
                    <a:pt x="43" y="177"/>
                    <a:pt x="38" y="185"/>
                  </a:cubicBezTo>
                  <a:cubicBezTo>
                    <a:pt x="36" y="190"/>
                    <a:pt x="31" y="192"/>
                    <a:pt x="29" y="196"/>
                  </a:cubicBezTo>
                  <a:cubicBezTo>
                    <a:pt x="28" y="197"/>
                    <a:pt x="28" y="202"/>
                    <a:pt x="27" y="203"/>
                  </a:cubicBezTo>
                  <a:cubicBezTo>
                    <a:pt x="27" y="204"/>
                    <a:pt x="25" y="204"/>
                    <a:pt x="25" y="205"/>
                  </a:cubicBezTo>
                  <a:cubicBezTo>
                    <a:pt x="25" y="207"/>
                    <a:pt x="26" y="208"/>
                    <a:pt x="26" y="210"/>
                  </a:cubicBezTo>
                  <a:cubicBezTo>
                    <a:pt x="26" y="218"/>
                    <a:pt x="21" y="226"/>
                    <a:pt x="16" y="233"/>
                  </a:cubicBezTo>
                  <a:cubicBezTo>
                    <a:pt x="19" y="238"/>
                    <a:pt x="13" y="239"/>
                    <a:pt x="12" y="243"/>
                  </a:cubicBezTo>
                  <a:cubicBezTo>
                    <a:pt x="10" y="249"/>
                    <a:pt x="15" y="250"/>
                    <a:pt x="12" y="255"/>
                  </a:cubicBezTo>
                  <a:cubicBezTo>
                    <a:pt x="9" y="260"/>
                    <a:pt x="4" y="262"/>
                    <a:pt x="4" y="267"/>
                  </a:cubicBezTo>
                  <a:cubicBezTo>
                    <a:pt x="3" y="272"/>
                    <a:pt x="6" y="275"/>
                    <a:pt x="5" y="280"/>
                  </a:cubicBezTo>
                  <a:cubicBezTo>
                    <a:pt x="4" y="282"/>
                    <a:pt x="1" y="284"/>
                    <a:pt x="1" y="287"/>
                  </a:cubicBezTo>
                  <a:cubicBezTo>
                    <a:pt x="1" y="290"/>
                    <a:pt x="3" y="290"/>
                    <a:pt x="3" y="292"/>
                  </a:cubicBezTo>
                  <a:cubicBezTo>
                    <a:pt x="4" y="298"/>
                    <a:pt x="3" y="299"/>
                    <a:pt x="1" y="305"/>
                  </a:cubicBezTo>
                  <a:cubicBezTo>
                    <a:pt x="0" y="309"/>
                    <a:pt x="0" y="312"/>
                    <a:pt x="3" y="316"/>
                  </a:cubicBezTo>
                  <a:cubicBezTo>
                    <a:pt x="5" y="318"/>
                    <a:pt x="9" y="319"/>
                    <a:pt x="12" y="320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2" y="322"/>
                    <a:pt x="12" y="322"/>
                    <a:pt x="12" y="322"/>
                  </a:cubicBezTo>
                  <a:cubicBezTo>
                    <a:pt x="12" y="325"/>
                    <a:pt x="9" y="325"/>
                    <a:pt x="8" y="329"/>
                  </a:cubicBezTo>
                  <a:cubicBezTo>
                    <a:pt x="6" y="333"/>
                    <a:pt x="9" y="334"/>
                    <a:pt x="9" y="338"/>
                  </a:cubicBezTo>
                  <a:cubicBezTo>
                    <a:pt x="10" y="342"/>
                    <a:pt x="6" y="344"/>
                    <a:pt x="6" y="348"/>
                  </a:cubicBezTo>
                  <a:cubicBezTo>
                    <a:pt x="7" y="351"/>
                    <a:pt x="10" y="352"/>
                    <a:pt x="10" y="357"/>
                  </a:cubicBezTo>
                  <a:cubicBezTo>
                    <a:pt x="10" y="363"/>
                    <a:pt x="4" y="368"/>
                    <a:pt x="8" y="374"/>
                  </a:cubicBezTo>
                  <a:cubicBezTo>
                    <a:pt x="10" y="379"/>
                    <a:pt x="19" y="384"/>
                    <a:pt x="14" y="389"/>
                  </a:cubicBezTo>
                  <a:cubicBezTo>
                    <a:pt x="20" y="398"/>
                    <a:pt x="29" y="403"/>
                    <a:pt x="24" y="416"/>
                  </a:cubicBezTo>
                  <a:cubicBezTo>
                    <a:pt x="26" y="416"/>
                    <a:pt x="27" y="418"/>
                    <a:pt x="28" y="419"/>
                  </a:cubicBezTo>
                  <a:cubicBezTo>
                    <a:pt x="27" y="423"/>
                    <a:pt x="26" y="424"/>
                    <a:pt x="27" y="428"/>
                  </a:cubicBezTo>
                  <a:cubicBezTo>
                    <a:pt x="27" y="429"/>
                    <a:pt x="29" y="430"/>
                    <a:pt x="30" y="432"/>
                  </a:cubicBezTo>
                  <a:cubicBezTo>
                    <a:pt x="30" y="433"/>
                    <a:pt x="29" y="436"/>
                    <a:pt x="29" y="437"/>
                  </a:cubicBezTo>
                  <a:cubicBezTo>
                    <a:pt x="29" y="438"/>
                    <a:pt x="35" y="450"/>
                    <a:pt x="36" y="451"/>
                  </a:cubicBezTo>
                  <a:cubicBezTo>
                    <a:pt x="38" y="453"/>
                    <a:pt x="42" y="450"/>
                    <a:pt x="44" y="452"/>
                  </a:cubicBezTo>
                  <a:cubicBezTo>
                    <a:pt x="47" y="454"/>
                    <a:pt x="46" y="457"/>
                    <a:pt x="47" y="461"/>
                  </a:cubicBezTo>
                  <a:cubicBezTo>
                    <a:pt x="48" y="465"/>
                    <a:pt x="49" y="466"/>
                    <a:pt x="50" y="468"/>
                  </a:cubicBezTo>
                  <a:cubicBezTo>
                    <a:pt x="52" y="472"/>
                    <a:pt x="54" y="471"/>
                    <a:pt x="54" y="476"/>
                  </a:cubicBezTo>
                  <a:cubicBezTo>
                    <a:pt x="60" y="476"/>
                    <a:pt x="64" y="485"/>
                    <a:pt x="70" y="488"/>
                  </a:cubicBezTo>
                  <a:cubicBezTo>
                    <a:pt x="74" y="490"/>
                    <a:pt x="76" y="490"/>
                    <a:pt x="78" y="495"/>
                  </a:cubicBezTo>
                  <a:cubicBezTo>
                    <a:pt x="79" y="500"/>
                    <a:pt x="76" y="500"/>
                    <a:pt x="81" y="503"/>
                  </a:cubicBezTo>
                  <a:cubicBezTo>
                    <a:pt x="86" y="507"/>
                    <a:pt x="95" y="510"/>
                    <a:pt x="91" y="519"/>
                  </a:cubicBezTo>
                  <a:cubicBezTo>
                    <a:pt x="89" y="522"/>
                    <a:pt x="83" y="522"/>
                    <a:pt x="90" y="526"/>
                  </a:cubicBezTo>
                  <a:cubicBezTo>
                    <a:pt x="93" y="528"/>
                    <a:pt x="98" y="524"/>
                    <a:pt x="100" y="529"/>
                  </a:cubicBezTo>
                  <a:cubicBezTo>
                    <a:pt x="103" y="528"/>
                    <a:pt x="109" y="528"/>
                    <a:pt x="107" y="533"/>
                  </a:cubicBezTo>
                  <a:cubicBezTo>
                    <a:pt x="110" y="535"/>
                    <a:pt x="118" y="531"/>
                    <a:pt x="123" y="532"/>
                  </a:cubicBezTo>
                  <a:cubicBezTo>
                    <a:pt x="125" y="533"/>
                    <a:pt x="125" y="532"/>
                    <a:pt x="127" y="533"/>
                  </a:cubicBezTo>
                  <a:cubicBezTo>
                    <a:pt x="128" y="534"/>
                    <a:pt x="127" y="537"/>
                    <a:pt x="128" y="538"/>
                  </a:cubicBezTo>
                  <a:cubicBezTo>
                    <a:pt x="131" y="539"/>
                    <a:pt x="135" y="536"/>
                    <a:pt x="138" y="537"/>
                  </a:cubicBezTo>
                  <a:cubicBezTo>
                    <a:pt x="140" y="544"/>
                    <a:pt x="145" y="541"/>
                    <a:pt x="150" y="543"/>
                  </a:cubicBezTo>
                  <a:cubicBezTo>
                    <a:pt x="153" y="545"/>
                    <a:pt x="153" y="548"/>
                    <a:pt x="156" y="549"/>
                  </a:cubicBezTo>
                  <a:cubicBezTo>
                    <a:pt x="159" y="549"/>
                    <a:pt x="162" y="548"/>
                    <a:pt x="165" y="547"/>
                  </a:cubicBezTo>
                  <a:cubicBezTo>
                    <a:pt x="170" y="546"/>
                    <a:pt x="176" y="546"/>
                    <a:pt x="181" y="547"/>
                  </a:cubicBezTo>
                  <a:cubicBezTo>
                    <a:pt x="188" y="548"/>
                    <a:pt x="187" y="550"/>
                    <a:pt x="194" y="544"/>
                  </a:cubicBezTo>
                  <a:cubicBezTo>
                    <a:pt x="199" y="540"/>
                    <a:pt x="201" y="542"/>
                    <a:pt x="206" y="540"/>
                  </a:cubicBezTo>
                  <a:cubicBezTo>
                    <a:pt x="209" y="539"/>
                    <a:pt x="214" y="534"/>
                    <a:pt x="216" y="530"/>
                  </a:cubicBezTo>
                  <a:cubicBezTo>
                    <a:pt x="219" y="530"/>
                    <a:pt x="221" y="532"/>
                    <a:pt x="223" y="526"/>
                  </a:cubicBezTo>
                  <a:cubicBezTo>
                    <a:pt x="223" y="525"/>
                    <a:pt x="222" y="523"/>
                    <a:pt x="223" y="521"/>
                  </a:cubicBezTo>
                  <a:cubicBezTo>
                    <a:pt x="223" y="520"/>
                    <a:pt x="225" y="520"/>
                    <a:pt x="226" y="519"/>
                  </a:cubicBezTo>
                  <a:cubicBezTo>
                    <a:pt x="226" y="517"/>
                    <a:pt x="226" y="513"/>
                    <a:pt x="227" y="511"/>
                  </a:cubicBezTo>
                  <a:cubicBezTo>
                    <a:pt x="229" y="508"/>
                    <a:pt x="231" y="510"/>
                    <a:pt x="233" y="508"/>
                  </a:cubicBezTo>
                  <a:cubicBezTo>
                    <a:pt x="236" y="505"/>
                    <a:pt x="233" y="506"/>
                    <a:pt x="233" y="502"/>
                  </a:cubicBezTo>
                  <a:cubicBezTo>
                    <a:pt x="233" y="498"/>
                    <a:pt x="235" y="491"/>
                    <a:pt x="241" y="493"/>
                  </a:cubicBezTo>
                  <a:cubicBezTo>
                    <a:pt x="239" y="490"/>
                    <a:pt x="236" y="483"/>
                    <a:pt x="235" y="480"/>
                  </a:cubicBezTo>
                  <a:cubicBezTo>
                    <a:pt x="233" y="474"/>
                    <a:pt x="236" y="473"/>
                    <a:pt x="237" y="468"/>
                  </a:cubicBezTo>
                  <a:cubicBezTo>
                    <a:pt x="237" y="461"/>
                    <a:pt x="233" y="463"/>
                    <a:pt x="229" y="459"/>
                  </a:cubicBezTo>
                  <a:cubicBezTo>
                    <a:pt x="228" y="457"/>
                    <a:pt x="230" y="456"/>
                    <a:pt x="228" y="453"/>
                  </a:cubicBezTo>
                  <a:cubicBezTo>
                    <a:pt x="226" y="452"/>
                    <a:pt x="223" y="453"/>
                    <a:pt x="222" y="451"/>
                  </a:cubicBezTo>
                  <a:cubicBezTo>
                    <a:pt x="229" y="443"/>
                    <a:pt x="212" y="444"/>
                    <a:pt x="209" y="443"/>
                  </a:cubicBezTo>
                  <a:cubicBezTo>
                    <a:pt x="208" y="443"/>
                    <a:pt x="207" y="442"/>
                    <a:pt x="206" y="442"/>
                  </a:cubicBezTo>
                  <a:cubicBezTo>
                    <a:pt x="205" y="440"/>
                    <a:pt x="204" y="439"/>
                    <a:pt x="202" y="437"/>
                  </a:cubicBezTo>
                  <a:cubicBezTo>
                    <a:pt x="200" y="435"/>
                    <a:pt x="196" y="437"/>
                    <a:pt x="196" y="432"/>
                  </a:cubicBezTo>
                  <a:cubicBezTo>
                    <a:pt x="190" y="432"/>
                    <a:pt x="179" y="423"/>
                    <a:pt x="179" y="432"/>
                  </a:cubicBezTo>
                  <a:cubicBezTo>
                    <a:pt x="172" y="431"/>
                    <a:pt x="164" y="430"/>
                    <a:pt x="157" y="428"/>
                  </a:cubicBezTo>
                  <a:cubicBezTo>
                    <a:pt x="155" y="427"/>
                    <a:pt x="152" y="426"/>
                    <a:pt x="150" y="425"/>
                  </a:cubicBezTo>
                  <a:cubicBezTo>
                    <a:pt x="152" y="419"/>
                    <a:pt x="142" y="416"/>
                    <a:pt x="143" y="423"/>
                  </a:cubicBezTo>
                  <a:cubicBezTo>
                    <a:pt x="139" y="424"/>
                    <a:pt x="135" y="423"/>
                    <a:pt x="131" y="422"/>
                  </a:cubicBezTo>
                  <a:cubicBezTo>
                    <a:pt x="132" y="419"/>
                    <a:pt x="133" y="416"/>
                    <a:pt x="130" y="413"/>
                  </a:cubicBezTo>
                  <a:cubicBezTo>
                    <a:pt x="128" y="415"/>
                    <a:pt x="124" y="415"/>
                    <a:pt x="121" y="412"/>
                  </a:cubicBezTo>
                  <a:cubicBezTo>
                    <a:pt x="127" y="407"/>
                    <a:pt x="122" y="402"/>
                    <a:pt x="115" y="405"/>
                  </a:cubicBezTo>
                  <a:cubicBezTo>
                    <a:pt x="117" y="408"/>
                    <a:pt x="117" y="413"/>
                    <a:pt x="113" y="413"/>
                  </a:cubicBezTo>
                  <a:cubicBezTo>
                    <a:pt x="112" y="413"/>
                    <a:pt x="112" y="413"/>
                    <a:pt x="112" y="413"/>
                  </a:cubicBezTo>
                  <a:cubicBezTo>
                    <a:pt x="111" y="412"/>
                    <a:pt x="109" y="410"/>
                    <a:pt x="108" y="409"/>
                  </a:cubicBezTo>
                  <a:cubicBezTo>
                    <a:pt x="107" y="408"/>
                    <a:pt x="107" y="407"/>
                    <a:pt x="106" y="405"/>
                  </a:cubicBezTo>
                  <a:cubicBezTo>
                    <a:pt x="104" y="402"/>
                    <a:pt x="100" y="400"/>
                    <a:pt x="98" y="397"/>
                  </a:cubicBezTo>
                  <a:cubicBezTo>
                    <a:pt x="96" y="393"/>
                    <a:pt x="99" y="389"/>
                    <a:pt x="93" y="389"/>
                  </a:cubicBezTo>
                  <a:cubicBezTo>
                    <a:pt x="94" y="384"/>
                    <a:pt x="90" y="385"/>
                    <a:pt x="90" y="383"/>
                  </a:cubicBezTo>
                  <a:cubicBezTo>
                    <a:pt x="89" y="380"/>
                    <a:pt x="90" y="378"/>
                    <a:pt x="90" y="375"/>
                  </a:cubicBezTo>
                  <a:cubicBezTo>
                    <a:pt x="86" y="375"/>
                    <a:pt x="84" y="372"/>
                    <a:pt x="84" y="368"/>
                  </a:cubicBezTo>
                  <a:cubicBezTo>
                    <a:pt x="92" y="368"/>
                    <a:pt x="89" y="359"/>
                    <a:pt x="88" y="354"/>
                  </a:cubicBezTo>
                  <a:cubicBezTo>
                    <a:pt x="87" y="354"/>
                    <a:pt x="87" y="354"/>
                    <a:pt x="86" y="355"/>
                  </a:cubicBezTo>
                  <a:cubicBezTo>
                    <a:pt x="85" y="354"/>
                    <a:pt x="86" y="353"/>
                    <a:pt x="86" y="353"/>
                  </a:cubicBezTo>
                  <a:cubicBezTo>
                    <a:pt x="85" y="353"/>
                    <a:pt x="84" y="353"/>
                    <a:pt x="83" y="352"/>
                  </a:cubicBezTo>
                  <a:cubicBezTo>
                    <a:pt x="85" y="347"/>
                    <a:pt x="82" y="346"/>
                    <a:pt x="82" y="343"/>
                  </a:cubicBezTo>
                  <a:cubicBezTo>
                    <a:pt x="81" y="339"/>
                    <a:pt x="83" y="337"/>
                    <a:pt x="83" y="333"/>
                  </a:cubicBezTo>
                  <a:cubicBezTo>
                    <a:pt x="83" y="328"/>
                    <a:pt x="82" y="328"/>
                    <a:pt x="84" y="324"/>
                  </a:cubicBezTo>
                  <a:cubicBezTo>
                    <a:pt x="85" y="321"/>
                    <a:pt x="88" y="318"/>
                    <a:pt x="85" y="315"/>
                  </a:cubicBezTo>
                  <a:cubicBezTo>
                    <a:pt x="81" y="319"/>
                    <a:pt x="77" y="316"/>
                    <a:pt x="76" y="311"/>
                  </a:cubicBezTo>
                  <a:cubicBezTo>
                    <a:pt x="76" y="308"/>
                    <a:pt x="79" y="304"/>
                    <a:pt x="80" y="300"/>
                  </a:cubicBezTo>
                  <a:cubicBezTo>
                    <a:pt x="81" y="297"/>
                    <a:pt x="82" y="292"/>
                    <a:pt x="82" y="288"/>
                  </a:cubicBezTo>
                  <a:cubicBezTo>
                    <a:pt x="81" y="287"/>
                    <a:pt x="79" y="286"/>
                    <a:pt x="78" y="284"/>
                  </a:cubicBezTo>
                  <a:cubicBezTo>
                    <a:pt x="78" y="282"/>
                    <a:pt x="80" y="281"/>
                    <a:pt x="80" y="279"/>
                  </a:cubicBezTo>
                  <a:cubicBezTo>
                    <a:pt x="79" y="275"/>
                    <a:pt x="76" y="272"/>
                    <a:pt x="79" y="268"/>
                  </a:cubicBezTo>
                  <a:cubicBezTo>
                    <a:pt x="81" y="265"/>
                    <a:pt x="87" y="267"/>
                    <a:pt x="88" y="260"/>
                  </a:cubicBezTo>
                  <a:cubicBezTo>
                    <a:pt x="89" y="255"/>
                    <a:pt x="85" y="256"/>
                    <a:pt x="88" y="251"/>
                  </a:cubicBezTo>
                  <a:cubicBezTo>
                    <a:pt x="90" y="246"/>
                    <a:pt x="94" y="247"/>
                    <a:pt x="91" y="242"/>
                  </a:cubicBezTo>
                  <a:cubicBezTo>
                    <a:pt x="88" y="237"/>
                    <a:pt x="83" y="237"/>
                    <a:pt x="86" y="230"/>
                  </a:cubicBezTo>
                  <a:cubicBezTo>
                    <a:pt x="87" y="229"/>
                    <a:pt x="89" y="229"/>
                    <a:pt x="89" y="228"/>
                  </a:cubicBezTo>
                  <a:cubicBezTo>
                    <a:pt x="89" y="228"/>
                    <a:pt x="90" y="225"/>
                    <a:pt x="90" y="225"/>
                  </a:cubicBezTo>
                  <a:cubicBezTo>
                    <a:pt x="90" y="224"/>
                    <a:pt x="92" y="221"/>
                    <a:pt x="93" y="220"/>
                  </a:cubicBezTo>
                  <a:cubicBezTo>
                    <a:pt x="95" y="215"/>
                    <a:pt x="95" y="211"/>
                    <a:pt x="98" y="207"/>
                  </a:cubicBezTo>
                  <a:cubicBezTo>
                    <a:pt x="100" y="205"/>
                    <a:pt x="103" y="205"/>
                    <a:pt x="104" y="203"/>
                  </a:cubicBezTo>
                  <a:cubicBezTo>
                    <a:pt x="106" y="200"/>
                    <a:pt x="104" y="198"/>
                    <a:pt x="105" y="196"/>
                  </a:cubicBezTo>
                  <a:cubicBezTo>
                    <a:pt x="106" y="192"/>
                    <a:pt x="109" y="190"/>
                    <a:pt x="110" y="185"/>
                  </a:cubicBezTo>
                  <a:cubicBezTo>
                    <a:pt x="111" y="182"/>
                    <a:pt x="110" y="182"/>
                    <a:pt x="112" y="179"/>
                  </a:cubicBezTo>
                  <a:cubicBezTo>
                    <a:pt x="113" y="176"/>
                    <a:pt x="116" y="177"/>
                    <a:pt x="117" y="173"/>
                  </a:cubicBezTo>
                  <a:cubicBezTo>
                    <a:pt x="118" y="171"/>
                    <a:pt x="116" y="168"/>
                    <a:pt x="116" y="166"/>
                  </a:cubicBezTo>
                  <a:cubicBezTo>
                    <a:pt x="117" y="165"/>
                    <a:pt x="118" y="164"/>
                    <a:pt x="118" y="163"/>
                  </a:cubicBezTo>
                  <a:cubicBezTo>
                    <a:pt x="120" y="162"/>
                    <a:pt x="122" y="161"/>
                    <a:pt x="123" y="160"/>
                  </a:cubicBezTo>
                  <a:cubicBezTo>
                    <a:pt x="126" y="157"/>
                    <a:pt x="126" y="154"/>
                    <a:pt x="126" y="151"/>
                  </a:cubicBezTo>
                  <a:cubicBezTo>
                    <a:pt x="128" y="149"/>
                    <a:pt x="129" y="147"/>
                    <a:pt x="130" y="144"/>
                  </a:cubicBezTo>
                  <a:cubicBezTo>
                    <a:pt x="130" y="144"/>
                    <a:pt x="131" y="144"/>
                    <a:pt x="131" y="144"/>
                  </a:cubicBezTo>
                  <a:cubicBezTo>
                    <a:pt x="131" y="146"/>
                    <a:pt x="132" y="147"/>
                    <a:pt x="134" y="147"/>
                  </a:cubicBezTo>
                  <a:cubicBezTo>
                    <a:pt x="138" y="147"/>
                    <a:pt x="135" y="144"/>
                    <a:pt x="136" y="143"/>
                  </a:cubicBezTo>
                  <a:cubicBezTo>
                    <a:pt x="136" y="141"/>
                    <a:pt x="140" y="135"/>
                    <a:pt x="141" y="141"/>
                  </a:cubicBezTo>
                  <a:cubicBezTo>
                    <a:pt x="144" y="139"/>
                    <a:pt x="149" y="143"/>
                    <a:pt x="149" y="137"/>
                  </a:cubicBezTo>
                  <a:cubicBezTo>
                    <a:pt x="149" y="133"/>
                    <a:pt x="144" y="133"/>
                    <a:pt x="150" y="129"/>
                  </a:cubicBezTo>
                  <a:cubicBezTo>
                    <a:pt x="151" y="128"/>
                    <a:pt x="152" y="128"/>
                    <a:pt x="153" y="128"/>
                  </a:cubicBezTo>
                  <a:cubicBezTo>
                    <a:pt x="154" y="129"/>
                    <a:pt x="155" y="129"/>
                    <a:pt x="155" y="130"/>
                  </a:cubicBezTo>
                  <a:cubicBezTo>
                    <a:pt x="159" y="128"/>
                    <a:pt x="157" y="125"/>
                    <a:pt x="159" y="123"/>
                  </a:cubicBezTo>
                  <a:cubicBezTo>
                    <a:pt x="161" y="121"/>
                    <a:pt x="163" y="122"/>
                    <a:pt x="165" y="120"/>
                  </a:cubicBezTo>
                  <a:cubicBezTo>
                    <a:pt x="169" y="117"/>
                    <a:pt x="167" y="111"/>
                    <a:pt x="174" y="111"/>
                  </a:cubicBezTo>
                  <a:cubicBezTo>
                    <a:pt x="174" y="116"/>
                    <a:pt x="178" y="113"/>
                    <a:pt x="180" y="111"/>
                  </a:cubicBezTo>
                  <a:cubicBezTo>
                    <a:pt x="182" y="108"/>
                    <a:pt x="180" y="106"/>
                    <a:pt x="185" y="105"/>
                  </a:cubicBezTo>
                  <a:cubicBezTo>
                    <a:pt x="186" y="106"/>
                    <a:pt x="186" y="106"/>
                    <a:pt x="187" y="107"/>
                  </a:cubicBezTo>
                  <a:cubicBezTo>
                    <a:pt x="189" y="107"/>
                    <a:pt x="191" y="105"/>
                    <a:pt x="193" y="105"/>
                  </a:cubicBezTo>
                  <a:cubicBezTo>
                    <a:pt x="196" y="106"/>
                    <a:pt x="197" y="108"/>
                    <a:pt x="199" y="109"/>
                  </a:cubicBezTo>
                  <a:cubicBezTo>
                    <a:pt x="199" y="109"/>
                    <a:pt x="199" y="111"/>
                    <a:pt x="199" y="112"/>
                  </a:cubicBezTo>
                  <a:cubicBezTo>
                    <a:pt x="200" y="113"/>
                    <a:pt x="202" y="113"/>
                    <a:pt x="204" y="113"/>
                  </a:cubicBezTo>
                  <a:cubicBezTo>
                    <a:pt x="204" y="111"/>
                    <a:pt x="205" y="110"/>
                    <a:pt x="205" y="109"/>
                  </a:cubicBezTo>
                  <a:cubicBezTo>
                    <a:pt x="208" y="108"/>
                    <a:pt x="211" y="111"/>
                    <a:pt x="211" y="114"/>
                  </a:cubicBezTo>
                  <a:cubicBezTo>
                    <a:pt x="214" y="114"/>
                    <a:pt x="217" y="114"/>
                    <a:pt x="219" y="116"/>
                  </a:cubicBezTo>
                  <a:cubicBezTo>
                    <a:pt x="221" y="114"/>
                    <a:pt x="221" y="111"/>
                    <a:pt x="223" y="110"/>
                  </a:cubicBezTo>
                  <a:cubicBezTo>
                    <a:pt x="225" y="109"/>
                    <a:pt x="228" y="110"/>
                    <a:pt x="230" y="111"/>
                  </a:cubicBezTo>
                  <a:cubicBezTo>
                    <a:pt x="230" y="112"/>
                    <a:pt x="231" y="113"/>
                    <a:pt x="231" y="113"/>
                  </a:cubicBezTo>
                  <a:cubicBezTo>
                    <a:pt x="234" y="114"/>
                    <a:pt x="236" y="114"/>
                    <a:pt x="239" y="115"/>
                  </a:cubicBezTo>
                  <a:cubicBezTo>
                    <a:pt x="239" y="112"/>
                    <a:pt x="241" y="110"/>
                    <a:pt x="244" y="108"/>
                  </a:cubicBezTo>
                  <a:cubicBezTo>
                    <a:pt x="246" y="108"/>
                    <a:pt x="247" y="108"/>
                    <a:pt x="249" y="108"/>
                  </a:cubicBezTo>
                  <a:cubicBezTo>
                    <a:pt x="251" y="107"/>
                    <a:pt x="252" y="105"/>
                    <a:pt x="253" y="105"/>
                  </a:cubicBezTo>
                  <a:cubicBezTo>
                    <a:pt x="258" y="104"/>
                    <a:pt x="258" y="107"/>
                    <a:pt x="262" y="104"/>
                  </a:cubicBezTo>
                  <a:cubicBezTo>
                    <a:pt x="264" y="102"/>
                    <a:pt x="265" y="99"/>
                    <a:pt x="267" y="97"/>
                  </a:cubicBezTo>
                  <a:cubicBezTo>
                    <a:pt x="269" y="95"/>
                    <a:pt x="272" y="96"/>
                    <a:pt x="274" y="94"/>
                  </a:cubicBezTo>
                  <a:cubicBezTo>
                    <a:pt x="277" y="92"/>
                    <a:pt x="275" y="89"/>
                    <a:pt x="278" y="87"/>
                  </a:cubicBezTo>
                  <a:cubicBezTo>
                    <a:pt x="280" y="85"/>
                    <a:pt x="281" y="87"/>
                    <a:pt x="282" y="86"/>
                  </a:cubicBezTo>
                  <a:cubicBezTo>
                    <a:pt x="284" y="86"/>
                    <a:pt x="284" y="85"/>
                    <a:pt x="285" y="84"/>
                  </a:cubicBezTo>
                  <a:cubicBezTo>
                    <a:pt x="285" y="85"/>
                    <a:pt x="285" y="82"/>
                    <a:pt x="285" y="82"/>
                  </a:cubicBezTo>
                  <a:cubicBezTo>
                    <a:pt x="286" y="82"/>
                    <a:pt x="287" y="82"/>
                    <a:pt x="288" y="81"/>
                  </a:cubicBezTo>
                  <a:cubicBezTo>
                    <a:pt x="289" y="80"/>
                    <a:pt x="290" y="80"/>
                    <a:pt x="291" y="78"/>
                  </a:cubicBezTo>
                  <a:cubicBezTo>
                    <a:pt x="287" y="74"/>
                    <a:pt x="288" y="64"/>
                    <a:pt x="288" y="58"/>
                  </a:cubicBezTo>
                  <a:cubicBezTo>
                    <a:pt x="288" y="53"/>
                    <a:pt x="289" y="53"/>
                    <a:pt x="291" y="48"/>
                  </a:cubicBezTo>
                  <a:cubicBezTo>
                    <a:pt x="293" y="44"/>
                    <a:pt x="288" y="43"/>
                    <a:pt x="287" y="45"/>
                  </a:cubicBezTo>
                </a:path>
              </a:pathLst>
            </a:custGeom>
            <a:solidFill>
              <a:srgbClr val="B67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18">
              <a:extLst>
                <a:ext uri="{FF2B5EF4-FFF2-40B4-BE49-F238E27FC236}">
                  <a16:creationId xmlns:a16="http://schemas.microsoft.com/office/drawing/2014/main" id="{D2FDFD7F-0680-4ED0-ADE4-DD5288BEF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1449"/>
              <a:ext cx="618" cy="1208"/>
            </a:xfrm>
            <a:custGeom>
              <a:avLst/>
              <a:gdLst>
                <a:gd name="T0" fmla="*/ 3568 w 247"/>
                <a:gd name="T1" fmla="*/ 175 h 483"/>
                <a:gd name="T2" fmla="*/ 3400 w 247"/>
                <a:gd name="T3" fmla="*/ 113 h 483"/>
                <a:gd name="T4" fmla="*/ 3305 w 247"/>
                <a:gd name="T5" fmla="*/ 20 h 483"/>
                <a:gd name="T6" fmla="*/ 2942 w 247"/>
                <a:gd name="T7" fmla="*/ 33 h 483"/>
                <a:gd name="T8" fmla="*/ 2835 w 247"/>
                <a:gd name="T9" fmla="*/ 145 h 483"/>
                <a:gd name="T10" fmla="*/ 2555 w 247"/>
                <a:gd name="T11" fmla="*/ 145 h 483"/>
                <a:gd name="T12" fmla="*/ 2317 w 247"/>
                <a:gd name="T13" fmla="*/ 363 h 483"/>
                <a:gd name="T14" fmla="*/ 2179 w 247"/>
                <a:gd name="T15" fmla="*/ 500 h 483"/>
                <a:gd name="T16" fmla="*/ 1816 w 247"/>
                <a:gd name="T17" fmla="*/ 908 h 483"/>
                <a:gd name="T18" fmla="*/ 1489 w 247"/>
                <a:gd name="T19" fmla="*/ 1188 h 483"/>
                <a:gd name="T20" fmla="*/ 1221 w 247"/>
                <a:gd name="T21" fmla="*/ 1551 h 483"/>
                <a:gd name="T22" fmla="*/ 1051 w 247"/>
                <a:gd name="T23" fmla="*/ 1813 h 483"/>
                <a:gd name="T24" fmla="*/ 833 w 247"/>
                <a:gd name="T25" fmla="*/ 2021 h 483"/>
                <a:gd name="T26" fmla="*/ 658 w 247"/>
                <a:gd name="T27" fmla="*/ 2208 h 483"/>
                <a:gd name="T28" fmla="*/ 613 w 247"/>
                <a:gd name="T29" fmla="*/ 2459 h 483"/>
                <a:gd name="T30" fmla="*/ 470 w 247"/>
                <a:gd name="T31" fmla="*/ 2659 h 483"/>
                <a:gd name="T32" fmla="*/ 408 w 247"/>
                <a:gd name="T33" fmla="*/ 3034 h 483"/>
                <a:gd name="T34" fmla="*/ 250 w 247"/>
                <a:gd name="T35" fmla="*/ 3271 h 483"/>
                <a:gd name="T36" fmla="*/ 158 w 247"/>
                <a:gd name="T37" fmla="*/ 3584 h 483"/>
                <a:gd name="T38" fmla="*/ 95 w 247"/>
                <a:gd name="T39" fmla="*/ 4004 h 483"/>
                <a:gd name="T40" fmla="*/ 63 w 247"/>
                <a:gd name="T41" fmla="*/ 4442 h 483"/>
                <a:gd name="T42" fmla="*/ 63 w 247"/>
                <a:gd name="T43" fmla="*/ 4847 h 483"/>
                <a:gd name="T44" fmla="*/ 20 w 247"/>
                <a:gd name="T45" fmla="*/ 5160 h 483"/>
                <a:gd name="T46" fmla="*/ 188 w 247"/>
                <a:gd name="T47" fmla="*/ 5710 h 483"/>
                <a:gd name="T48" fmla="*/ 270 w 247"/>
                <a:gd name="T49" fmla="*/ 6068 h 483"/>
                <a:gd name="T50" fmla="*/ 438 w 247"/>
                <a:gd name="T51" fmla="*/ 6568 h 483"/>
                <a:gd name="T52" fmla="*/ 550 w 247"/>
                <a:gd name="T53" fmla="*/ 6743 h 483"/>
                <a:gd name="T54" fmla="*/ 688 w 247"/>
                <a:gd name="T55" fmla="*/ 6900 h 483"/>
                <a:gd name="T56" fmla="*/ 926 w 247"/>
                <a:gd name="T57" fmla="*/ 7130 h 483"/>
                <a:gd name="T58" fmla="*/ 1251 w 247"/>
                <a:gd name="T59" fmla="*/ 7318 h 483"/>
                <a:gd name="T60" fmla="*/ 1566 w 247"/>
                <a:gd name="T61" fmla="*/ 7538 h 483"/>
                <a:gd name="T62" fmla="*/ 1616 w 247"/>
                <a:gd name="T63" fmla="*/ 7463 h 483"/>
                <a:gd name="T64" fmla="*/ 1489 w 247"/>
                <a:gd name="T65" fmla="*/ 7193 h 483"/>
                <a:gd name="T66" fmla="*/ 938 w 247"/>
                <a:gd name="T67" fmla="*/ 6600 h 483"/>
                <a:gd name="T68" fmla="*/ 751 w 247"/>
                <a:gd name="T69" fmla="*/ 6088 h 483"/>
                <a:gd name="T70" fmla="*/ 708 w 247"/>
                <a:gd name="T71" fmla="*/ 5742 h 483"/>
                <a:gd name="T72" fmla="*/ 583 w 247"/>
                <a:gd name="T73" fmla="*/ 5505 h 483"/>
                <a:gd name="T74" fmla="*/ 488 w 247"/>
                <a:gd name="T75" fmla="*/ 5160 h 483"/>
                <a:gd name="T76" fmla="*/ 458 w 247"/>
                <a:gd name="T77" fmla="*/ 4835 h 483"/>
                <a:gd name="T78" fmla="*/ 458 w 247"/>
                <a:gd name="T79" fmla="*/ 4442 h 483"/>
                <a:gd name="T80" fmla="*/ 520 w 247"/>
                <a:gd name="T81" fmla="*/ 3722 h 483"/>
                <a:gd name="T82" fmla="*/ 688 w 247"/>
                <a:gd name="T83" fmla="*/ 3441 h 483"/>
                <a:gd name="T84" fmla="*/ 738 w 247"/>
                <a:gd name="T85" fmla="*/ 3096 h 483"/>
                <a:gd name="T86" fmla="*/ 801 w 247"/>
                <a:gd name="T87" fmla="*/ 2676 h 483"/>
                <a:gd name="T88" fmla="*/ 801 w 247"/>
                <a:gd name="T89" fmla="*/ 2659 h 483"/>
                <a:gd name="T90" fmla="*/ 926 w 247"/>
                <a:gd name="T91" fmla="*/ 2363 h 483"/>
                <a:gd name="T92" fmla="*/ 1208 w 247"/>
                <a:gd name="T93" fmla="*/ 2051 h 483"/>
                <a:gd name="T94" fmla="*/ 1346 w 247"/>
                <a:gd name="T95" fmla="*/ 1833 h 483"/>
                <a:gd name="T96" fmla="*/ 1471 w 247"/>
                <a:gd name="T97" fmla="*/ 1688 h 483"/>
                <a:gd name="T98" fmla="*/ 1596 w 247"/>
                <a:gd name="T99" fmla="*/ 1501 h 483"/>
                <a:gd name="T100" fmla="*/ 1846 w 247"/>
                <a:gd name="T101" fmla="*/ 1333 h 483"/>
                <a:gd name="T102" fmla="*/ 2129 w 247"/>
                <a:gd name="T103" fmla="*/ 970 h 483"/>
                <a:gd name="T104" fmla="*/ 2272 w 247"/>
                <a:gd name="T105" fmla="*/ 813 h 483"/>
                <a:gd name="T106" fmla="*/ 2272 w 247"/>
                <a:gd name="T107" fmla="*/ 925 h 483"/>
                <a:gd name="T108" fmla="*/ 2429 w 247"/>
                <a:gd name="T109" fmla="*/ 813 h 483"/>
                <a:gd name="T110" fmla="*/ 2722 w 247"/>
                <a:gd name="T111" fmla="*/ 688 h 483"/>
                <a:gd name="T112" fmla="*/ 2897 w 247"/>
                <a:gd name="T113" fmla="*/ 675 h 483"/>
                <a:gd name="T114" fmla="*/ 3225 w 247"/>
                <a:gd name="T115" fmla="*/ 675 h 483"/>
                <a:gd name="T116" fmla="*/ 3630 w 247"/>
                <a:gd name="T117" fmla="*/ 625 h 483"/>
                <a:gd name="T118" fmla="*/ 3838 w 247"/>
                <a:gd name="T119" fmla="*/ 375 h 48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47" h="483">
                  <a:moveTo>
                    <a:pt x="245" y="24"/>
                  </a:moveTo>
                  <a:cubicBezTo>
                    <a:pt x="242" y="20"/>
                    <a:pt x="236" y="22"/>
                    <a:pt x="234" y="18"/>
                  </a:cubicBezTo>
                  <a:cubicBezTo>
                    <a:pt x="240" y="15"/>
                    <a:pt x="232" y="11"/>
                    <a:pt x="228" y="11"/>
                  </a:cubicBezTo>
                  <a:cubicBezTo>
                    <a:pt x="226" y="11"/>
                    <a:pt x="225" y="12"/>
                    <a:pt x="223" y="11"/>
                  </a:cubicBezTo>
                  <a:cubicBezTo>
                    <a:pt x="222" y="10"/>
                    <a:pt x="223" y="8"/>
                    <a:pt x="222" y="8"/>
                  </a:cubicBezTo>
                  <a:cubicBezTo>
                    <a:pt x="221" y="7"/>
                    <a:pt x="219" y="7"/>
                    <a:pt x="217" y="7"/>
                  </a:cubicBezTo>
                  <a:cubicBezTo>
                    <a:pt x="216" y="6"/>
                    <a:pt x="215" y="8"/>
                    <a:pt x="214" y="6"/>
                  </a:cubicBezTo>
                  <a:cubicBezTo>
                    <a:pt x="213" y="5"/>
                    <a:pt x="216" y="3"/>
                    <a:pt x="216" y="3"/>
                  </a:cubicBezTo>
                  <a:cubicBezTo>
                    <a:pt x="215" y="0"/>
                    <a:pt x="214" y="1"/>
                    <a:pt x="211" y="1"/>
                  </a:cubicBezTo>
                  <a:cubicBezTo>
                    <a:pt x="209" y="2"/>
                    <a:pt x="206" y="4"/>
                    <a:pt x="204" y="4"/>
                  </a:cubicBezTo>
                  <a:cubicBezTo>
                    <a:pt x="202" y="5"/>
                    <a:pt x="199" y="3"/>
                    <a:pt x="197" y="3"/>
                  </a:cubicBezTo>
                  <a:cubicBezTo>
                    <a:pt x="194" y="6"/>
                    <a:pt x="187" y="9"/>
                    <a:pt x="188" y="2"/>
                  </a:cubicBezTo>
                  <a:cubicBezTo>
                    <a:pt x="187" y="2"/>
                    <a:pt x="186" y="2"/>
                    <a:pt x="185" y="2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78" y="0"/>
                    <a:pt x="184" y="6"/>
                    <a:pt x="181" y="9"/>
                  </a:cubicBezTo>
                  <a:cubicBezTo>
                    <a:pt x="177" y="12"/>
                    <a:pt x="171" y="8"/>
                    <a:pt x="168" y="10"/>
                  </a:cubicBezTo>
                  <a:cubicBezTo>
                    <a:pt x="168" y="10"/>
                    <a:pt x="169" y="9"/>
                    <a:pt x="169" y="9"/>
                  </a:cubicBezTo>
                  <a:cubicBezTo>
                    <a:pt x="167" y="8"/>
                    <a:pt x="165" y="8"/>
                    <a:pt x="163" y="9"/>
                  </a:cubicBezTo>
                  <a:cubicBezTo>
                    <a:pt x="166" y="14"/>
                    <a:pt x="159" y="17"/>
                    <a:pt x="155" y="17"/>
                  </a:cubicBezTo>
                  <a:cubicBezTo>
                    <a:pt x="155" y="16"/>
                    <a:pt x="154" y="15"/>
                    <a:pt x="154" y="14"/>
                  </a:cubicBezTo>
                  <a:cubicBezTo>
                    <a:pt x="149" y="13"/>
                    <a:pt x="150" y="20"/>
                    <a:pt x="148" y="23"/>
                  </a:cubicBezTo>
                  <a:cubicBezTo>
                    <a:pt x="147" y="23"/>
                    <a:pt x="148" y="22"/>
                    <a:pt x="147" y="22"/>
                  </a:cubicBezTo>
                  <a:cubicBezTo>
                    <a:pt x="142" y="23"/>
                    <a:pt x="145" y="31"/>
                    <a:pt x="140" y="33"/>
                  </a:cubicBezTo>
                  <a:cubicBezTo>
                    <a:pt x="140" y="33"/>
                    <a:pt x="140" y="32"/>
                    <a:pt x="139" y="32"/>
                  </a:cubicBezTo>
                  <a:cubicBezTo>
                    <a:pt x="133" y="34"/>
                    <a:pt x="135" y="38"/>
                    <a:pt x="133" y="43"/>
                  </a:cubicBezTo>
                  <a:cubicBezTo>
                    <a:pt x="127" y="39"/>
                    <a:pt x="129" y="47"/>
                    <a:pt x="126" y="50"/>
                  </a:cubicBezTo>
                  <a:cubicBezTo>
                    <a:pt x="123" y="53"/>
                    <a:pt x="119" y="55"/>
                    <a:pt x="116" y="58"/>
                  </a:cubicBezTo>
                  <a:cubicBezTo>
                    <a:pt x="113" y="62"/>
                    <a:pt x="101" y="77"/>
                    <a:pt x="97" y="72"/>
                  </a:cubicBezTo>
                  <a:cubicBezTo>
                    <a:pt x="96" y="73"/>
                    <a:pt x="96" y="75"/>
                    <a:pt x="96" y="77"/>
                  </a:cubicBezTo>
                  <a:cubicBezTo>
                    <a:pt x="95" y="77"/>
                    <a:pt x="95" y="77"/>
                    <a:pt x="95" y="76"/>
                  </a:cubicBezTo>
                  <a:cubicBezTo>
                    <a:pt x="94" y="80"/>
                    <a:pt x="94" y="84"/>
                    <a:pt x="90" y="86"/>
                  </a:cubicBezTo>
                  <a:cubicBezTo>
                    <a:pt x="88" y="87"/>
                    <a:pt x="83" y="86"/>
                    <a:pt x="81" y="89"/>
                  </a:cubicBezTo>
                  <a:cubicBezTo>
                    <a:pt x="78" y="91"/>
                    <a:pt x="80" y="96"/>
                    <a:pt x="78" y="99"/>
                  </a:cubicBezTo>
                  <a:cubicBezTo>
                    <a:pt x="76" y="101"/>
                    <a:pt x="73" y="102"/>
                    <a:pt x="74" y="106"/>
                  </a:cubicBezTo>
                  <a:cubicBezTo>
                    <a:pt x="73" y="106"/>
                    <a:pt x="72" y="106"/>
                    <a:pt x="71" y="106"/>
                  </a:cubicBezTo>
                  <a:cubicBezTo>
                    <a:pt x="70" y="111"/>
                    <a:pt x="69" y="112"/>
                    <a:pt x="67" y="116"/>
                  </a:cubicBezTo>
                  <a:cubicBezTo>
                    <a:pt x="66" y="118"/>
                    <a:pt x="67" y="119"/>
                    <a:pt x="64" y="121"/>
                  </a:cubicBezTo>
                  <a:cubicBezTo>
                    <a:pt x="63" y="121"/>
                    <a:pt x="61" y="122"/>
                    <a:pt x="60" y="122"/>
                  </a:cubicBezTo>
                  <a:cubicBezTo>
                    <a:pt x="55" y="124"/>
                    <a:pt x="55" y="126"/>
                    <a:pt x="53" y="129"/>
                  </a:cubicBezTo>
                  <a:cubicBezTo>
                    <a:pt x="52" y="133"/>
                    <a:pt x="50" y="134"/>
                    <a:pt x="50" y="138"/>
                  </a:cubicBezTo>
                  <a:cubicBezTo>
                    <a:pt x="48" y="138"/>
                    <a:pt x="48" y="139"/>
                    <a:pt x="47" y="140"/>
                  </a:cubicBezTo>
                  <a:cubicBezTo>
                    <a:pt x="50" y="143"/>
                    <a:pt x="44" y="145"/>
                    <a:pt x="42" y="141"/>
                  </a:cubicBezTo>
                  <a:cubicBezTo>
                    <a:pt x="38" y="144"/>
                    <a:pt x="43" y="146"/>
                    <a:pt x="43" y="149"/>
                  </a:cubicBezTo>
                  <a:cubicBezTo>
                    <a:pt x="43" y="153"/>
                    <a:pt x="40" y="150"/>
                    <a:pt x="38" y="153"/>
                  </a:cubicBezTo>
                  <a:cubicBezTo>
                    <a:pt x="39" y="154"/>
                    <a:pt x="39" y="156"/>
                    <a:pt x="39" y="157"/>
                  </a:cubicBezTo>
                  <a:cubicBezTo>
                    <a:pt x="37" y="158"/>
                    <a:pt x="39" y="161"/>
                    <a:pt x="37" y="162"/>
                  </a:cubicBezTo>
                  <a:cubicBezTo>
                    <a:pt x="34" y="163"/>
                    <a:pt x="34" y="159"/>
                    <a:pt x="32" y="160"/>
                  </a:cubicBezTo>
                  <a:cubicBezTo>
                    <a:pt x="28" y="163"/>
                    <a:pt x="34" y="171"/>
                    <a:pt x="30" y="170"/>
                  </a:cubicBezTo>
                  <a:cubicBezTo>
                    <a:pt x="28" y="175"/>
                    <a:pt x="29" y="179"/>
                    <a:pt x="29" y="183"/>
                  </a:cubicBezTo>
                  <a:cubicBezTo>
                    <a:pt x="30" y="184"/>
                    <a:pt x="31" y="185"/>
                    <a:pt x="31" y="188"/>
                  </a:cubicBezTo>
                  <a:cubicBezTo>
                    <a:pt x="26" y="194"/>
                    <a:pt x="26" y="194"/>
                    <a:pt x="26" y="194"/>
                  </a:cubicBezTo>
                  <a:cubicBezTo>
                    <a:pt x="24" y="194"/>
                    <a:pt x="19" y="195"/>
                    <a:pt x="18" y="197"/>
                  </a:cubicBezTo>
                  <a:cubicBezTo>
                    <a:pt x="16" y="200"/>
                    <a:pt x="20" y="201"/>
                    <a:pt x="20" y="204"/>
                  </a:cubicBezTo>
                  <a:cubicBezTo>
                    <a:pt x="20" y="206"/>
                    <a:pt x="17" y="207"/>
                    <a:pt x="16" y="209"/>
                  </a:cubicBezTo>
                  <a:cubicBezTo>
                    <a:pt x="15" y="212"/>
                    <a:pt x="18" y="213"/>
                    <a:pt x="16" y="216"/>
                  </a:cubicBezTo>
                  <a:cubicBezTo>
                    <a:pt x="15" y="219"/>
                    <a:pt x="12" y="218"/>
                    <a:pt x="11" y="221"/>
                  </a:cubicBezTo>
                  <a:cubicBezTo>
                    <a:pt x="10" y="222"/>
                    <a:pt x="11" y="227"/>
                    <a:pt x="10" y="229"/>
                  </a:cubicBezTo>
                  <a:cubicBezTo>
                    <a:pt x="10" y="230"/>
                    <a:pt x="8" y="232"/>
                    <a:pt x="7" y="234"/>
                  </a:cubicBezTo>
                  <a:cubicBezTo>
                    <a:pt x="7" y="235"/>
                    <a:pt x="9" y="239"/>
                    <a:pt x="9" y="242"/>
                  </a:cubicBezTo>
                  <a:cubicBezTo>
                    <a:pt x="9" y="245"/>
                    <a:pt x="8" y="253"/>
                    <a:pt x="6" y="256"/>
                  </a:cubicBezTo>
                  <a:cubicBezTo>
                    <a:pt x="5" y="259"/>
                    <a:pt x="2" y="260"/>
                    <a:pt x="1" y="262"/>
                  </a:cubicBezTo>
                  <a:cubicBezTo>
                    <a:pt x="0" y="266"/>
                    <a:pt x="1" y="265"/>
                    <a:pt x="2" y="268"/>
                  </a:cubicBezTo>
                  <a:cubicBezTo>
                    <a:pt x="3" y="274"/>
                    <a:pt x="4" y="279"/>
                    <a:pt x="4" y="284"/>
                  </a:cubicBezTo>
                  <a:cubicBezTo>
                    <a:pt x="4" y="290"/>
                    <a:pt x="1" y="293"/>
                    <a:pt x="1" y="298"/>
                  </a:cubicBezTo>
                  <a:cubicBezTo>
                    <a:pt x="1" y="297"/>
                    <a:pt x="2" y="304"/>
                    <a:pt x="2" y="304"/>
                  </a:cubicBezTo>
                  <a:cubicBezTo>
                    <a:pt x="2" y="304"/>
                    <a:pt x="4" y="309"/>
                    <a:pt x="4" y="310"/>
                  </a:cubicBezTo>
                  <a:cubicBezTo>
                    <a:pt x="4" y="312"/>
                    <a:pt x="2" y="314"/>
                    <a:pt x="1" y="316"/>
                  </a:cubicBezTo>
                  <a:cubicBezTo>
                    <a:pt x="1" y="320"/>
                    <a:pt x="4" y="321"/>
                    <a:pt x="4" y="324"/>
                  </a:cubicBezTo>
                  <a:cubicBezTo>
                    <a:pt x="4" y="326"/>
                    <a:pt x="2" y="327"/>
                    <a:pt x="1" y="330"/>
                  </a:cubicBezTo>
                  <a:cubicBezTo>
                    <a:pt x="1" y="334"/>
                    <a:pt x="2" y="332"/>
                    <a:pt x="3" y="335"/>
                  </a:cubicBezTo>
                  <a:cubicBezTo>
                    <a:pt x="6" y="340"/>
                    <a:pt x="7" y="344"/>
                    <a:pt x="7" y="349"/>
                  </a:cubicBezTo>
                  <a:cubicBezTo>
                    <a:pt x="8" y="355"/>
                    <a:pt x="11" y="359"/>
                    <a:pt x="12" y="365"/>
                  </a:cubicBezTo>
                  <a:cubicBezTo>
                    <a:pt x="13" y="370"/>
                    <a:pt x="13" y="374"/>
                    <a:pt x="15" y="378"/>
                  </a:cubicBezTo>
                  <a:cubicBezTo>
                    <a:pt x="16" y="380"/>
                    <a:pt x="18" y="382"/>
                    <a:pt x="18" y="384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90"/>
                    <a:pt x="19" y="390"/>
                    <a:pt x="19" y="391"/>
                  </a:cubicBezTo>
                  <a:cubicBezTo>
                    <a:pt x="20" y="396"/>
                    <a:pt x="21" y="401"/>
                    <a:pt x="22" y="406"/>
                  </a:cubicBezTo>
                  <a:cubicBezTo>
                    <a:pt x="24" y="412"/>
                    <a:pt x="28" y="414"/>
                    <a:pt x="28" y="420"/>
                  </a:cubicBezTo>
                  <a:cubicBezTo>
                    <a:pt x="28" y="422"/>
                    <a:pt x="26" y="428"/>
                    <a:pt x="28" y="429"/>
                  </a:cubicBezTo>
                  <a:cubicBezTo>
                    <a:pt x="31" y="431"/>
                    <a:pt x="33" y="427"/>
                    <a:pt x="34" y="425"/>
                  </a:cubicBezTo>
                  <a:cubicBezTo>
                    <a:pt x="37" y="426"/>
                    <a:pt x="37" y="429"/>
                    <a:pt x="35" y="431"/>
                  </a:cubicBezTo>
                  <a:cubicBezTo>
                    <a:pt x="36" y="431"/>
                    <a:pt x="37" y="431"/>
                    <a:pt x="39" y="431"/>
                  </a:cubicBezTo>
                  <a:cubicBezTo>
                    <a:pt x="39" y="433"/>
                    <a:pt x="38" y="437"/>
                    <a:pt x="39" y="438"/>
                  </a:cubicBezTo>
                  <a:cubicBezTo>
                    <a:pt x="40" y="440"/>
                    <a:pt x="43" y="439"/>
                    <a:pt x="44" y="441"/>
                  </a:cubicBezTo>
                  <a:cubicBezTo>
                    <a:pt x="45" y="442"/>
                    <a:pt x="44" y="446"/>
                    <a:pt x="45" y="447"/>
                  </a:cubicBezTo>
                  <a:cubicBezTo>
                    <a:pt x="48" y="449"/>
                    <a:pt x="49" y="447"/>
                    <a:pt x="52" y="448"/>
                  </a:cubicBezTo>
                  <a:cubicBezTo>
                    <a:pt x="59" y="450"/>
                    <a:pt x="54" y="452"/>
                    <a:pt x="59" y="456"/>
                  </a:cubicBezTo>
                  <a:cubicBezTo>
                    <a:pt x="61" y="458"/>
                    <a:pt x="64" y="456"/>
                    <a:pt x="66" y="458"/>
                  </a:cubicBezTo>
                  <a:cubicBezTo>
                    <a:pt x="69" y="460"/>
                    <a:pt x="67" y="462"/>
                    <a:pt x="69" y="464"/>
                  </a:cubicBezTo>
                  <a:cubicBezTo>
                    <a:pt x="72" y="467"/>
                    <a:pt x="76" y="465"/>
                    <a:pt x="80" y="468"/>
                  </a:cubicBezTo>
                  <a:cubicBezTo>
                    <a:pt x="82" y="470"/>
                    <a:pt x="81" y="473"/>
                    <a:pt x="83" y="474"/>
                  </a:cubicBezTo>
                  <a:cubicBezTo>
                    <a:pt x="85" y="476"/>
                    <a:pt x="88" y="475"/>
                    <a:pt x="90" y="476"/>
                  </a:cubicBezTo>
                  <a:cubicBezTo>
                    <a:pt x="94" y="477"/>
                    <a:pt x="95" y="481"/>
                    <a:pt x="100" y="482"/>
                  </a:cubicBezTo>
                  <a:cubicBezTo>
                    <a:pt x="105" y="483"/>
                    <a:pt x="108" y="480"/>
                    <a:pt x="113" y="479"/>
                  </a:cubicBezTo>
                  <a:cubicBezTo>
                    <a:pt x="112" y="477"/>
                    <a:pt x="110" y="475"/>
                    <a:pt x="108" y="474"/>
                  </a:cubicBezTo>
                  <a:cubicBezTo>
                    <a:pt x="107" y="475"/>
                    <a:pt x="104" y="476"/>
                    <a:pt x="103" y="477"/>
                  </a:cubicBezTo>
                  <a:cubicBezTo>
                    <a:pt x="102" y="472"/>
                    <a:pt x="97" y="476"/>
                    <a:pt x="95" y="472"/>
                  </a:cubicBezTo>
                  <a:cubicBezTo>
                    <a:pt x="92" y="466"/>
                    <a:pt x="97" y="467"/>
                    <a:pt x="99" y="462"/>
                  </a:cubicBezTo>
                  <a:cubicBezTo>
                    <a:pt x="98" y="462"/>
                    <a:pt x="97" y="460"/>
                    <a:pt x="95" y="460"/>
                  </a:cubicBezTo>
                  <a:cubicBezTo>
                    <a:pt x="98" y="454"/>
                    <a:pt x="71" y="457"/>
                    <a:pt x="80" y="445"/>
                  </a:cubicBezTo>
                  <a:cubicBezTo>
                    <a:pt x="71" y="447"/>
                    <a:pt x="76" y="433"/>
                    <a:pt x="74" y="430"/>
                  </a:cubicBezTo>
                  <a:cubicBezTo>
                    <a:pt x="72" y="427"/>
                    <a:pt x="57" y="431"/>
                    <a:pt x="60" y="422"/>
                  </a:cubicBezTo>
                  <a:cubicBezTo>
                    <a:pt x="53" y="421"/>
                    <a:pt x="64" y="410"/>
                    <a:pt x="54" y="410"/>
                  </a:cubicBezTo>
                  <a:cubicBezTo>
                    <a:pt x="55" y="409"/>
                    <a:pt x="56" y="407"/>
                    <a:pt x="57" y="406"/>
                  </a:cubicBezTo>
                  <a:cubicBezTo>
                    <a:pt x="52" y="406"/>
                    <a:pt x="38" y="391"/>
                    <a:pt x="48" y="389"/>
                  </a:cubicBezTo>
                  <a:cubicBezTo>
                    <a:pt x="48" y="385"/>
                    <a:pt x="43" y="384"/>
                    <a:pt x="42" y="380"/>
                  </a:cubicBezTo>
                  <a:cubicBezTo>
                    <a:pt x="41" y="377"/>
                    <a:pt x="45" y="374"/>
                    <a:pt x="39" y="374"/>
                  </a:cubicBezTo>
                  <a:cubicBezTo>
                    <a:pt x="39" y="369"/>
                    <a:pt x="44" y="370"/>
                    <a:pt x="45" y="367"/>
                  </a:cubicBezTo>
                  <a:cubicBezTo>
                    <a:pt x="45" y="366"/>
                    <a:pt x="41" y="360"/>
                    <a:pt x="40" y="359"/>
                  </a:cubicBezTo>
                  <a:cubicBezTo>
                    <a:pt x="40" y="359"/>
                    <a:pt x="42" y="356"/>
                    <a:pt x="41" y="355"/>
                  </a:cubicBezTo>
                  <a:cubicBezTo>
                    <a:pt x="41" y="354"/>
                    <a:pt x="38" y="353"/>
                    <a:pt x="37" y="352"/>
                  </a:cubicBezTo>
                  <a:cubicBezTo>
                    <a:pt x="35" y="349"/>
                    <a:pt x="35" y="346"/>
                    <a:pt x="31" y="343"/>
                  </a:cubicBezTo>
                  <a:cubicBezTo>
                    <a:pt x="34" y="338"/>
                    <a:pt x="27" y="336"/>
                    <a:pt x="28" y="330"/>
                  </a:cubicBezTo>
                  <a:cubicBezTo>
                    <a:pt x="29" y="330"/>
                    <a:pt x="30" y="330"/>
                    <a:pt x="31" y="330"/>
                  </a:cubicBezTo>
                  <a:cubicBezTo>
                    <a:pt x="31" y="325"/>
                    <a:pt x="30" y="322"/>
                    <a:pt x="26" y="318"/>
                  </a:cubicBezTo>
                  <a:cubicBezTo>
                    <a:pt x="29" y="317"/>
                    <a:pt x="31" y="316"/>
                    <a:pt x="33" y="315"/>
                  </a:cubicBezTo>
                  <a:cubicBezTo>
                    <a:pt x="32" y="313"/>
                    <a:pt x="30" y="311"/>
                    <a:pt x="29" y="309"/>
                  </a:cubicBezTo>
                  <a:cubicBezTo>
                    <a:pt x="33" y="307"/>
                    <a:pt x="31" y="301"/>
                    <a:pt x="32" y="297"/>
                  </a:cubicBezTo>
                  <a:cubicBezTo>
                    <a:pt x="32" y="295"/>
                    <a:pt x="34" y="294"/>
                    <a:pt x="33" y="291"/>
                  </a:cubicBezTo>
                  <a:cubicBezTo>
                    <a:pt x="33" y="288"/>
                    <a:pt x="30" y="287"/>
                    <a:pt x="29" y="284"/>
                  </a:cubicBezTo>
                  <a:cubicBezTo>
                    <a:pt x="28" y="278"/>
                    <a:pt x="32" y="274"/>
                    <a:pt x="31" y="269"/>
                  </a:cubicBezTo>
                  <a:cubicBezTo>
                    <a:pt x="31" y="265"/>
                    <a:pt x="25" y="260"/>
                    <a:pt x="34" y="259"/>
                  </a:cubicBezTo>
                  <a:cubicBezTo>
                    <a:pt x="35" y="251"/>
                    <a:pt x="30" y="246"/>
                    <a:pt x="33" y="238"/>
                  </a:cubicBezTo>
                  <a:cubicBezTo>
                    <a:pt x="38" y="237"/>
                    <a:pt x="35" y="233"/>
                    <a:pt x="33" y="230"/>
                  </a:cubicBezTo>
                  <a:cubicBezTo>
                    <a:pt x="39" y="227"/>
                    <a:pt x="35" y="223"/>
                    <a:pt x="39" y="221"/>
                  </a:cubicBezTo>
                  <a:cubicBezTo>
                    <a:pt x="40" y="222"/>
                    <a:pt x="43" y="222"/>
                    <a:pt x="44" y="220"/>
                  </a:cubicBezTo>
                  <a:cubicBezTo>
                    <a:pt x="45" y="217"/>
                    <a:pt x="40" y="217"/>
                    <a:pt x="40" y="215"/>
                  </a:cubicBezTo>
                  <a:cubicBezTo>
                    <a:pt x="40" y="211"/>
                    <a:pt x="44" y="207"/>
                    <a:pt x="45" y="204"/>
                  </a:cubicBezTo>
                  <a:cubicBezTo>
                    <a:pt x="46" y="202"/>
                    <a:pt x="47" y="200"/>
                    <a:pt x="47" y="198"/>
                  </a:cubicBezTo>
                  <a:cubicBezTo>
                    <a:pt x="47" y="196"/>
                    <a:pt x="45" y="193"/>
                    <a:pt x="45" y="191"/>
                  </a:cubicBezTo>
                  <a:cubicBezTo>
                    <a:pt x="46" y="186"/>
                    <a:pt x="51" y="187"/>
                    <a:pt x="51" y="182"/>
                  </a:cubicBezTo>
                  <a:cubicBezTo>
                    <a:pt x="51" y="176"/>
                    <a:pt x="46" y="177"/>
                    <a:pt x="51" y="171"/>
                  </a:cubicBezTo>
                  <a:cubicBezTo>
                    <a:pt x="51" y="170"/>
                    <a:pt x="51" y="170"/>
                    <a:pt x="51" y="170"/>
                  </a:cubicBezTo>
                  <a:cubicBezTo>
                    <a:pt x="51" y="170"/>
                    <a:pt x="51" y="170"/>
                    <a:pt x="51" y="170"/>
                  </a:cubicBezTo>
                  <a:cubicBezTo>
                    <a:pt x="51" y="170"/>
                    <a:pt x="51" y="170"/>
                    <a:pt x="51" y="170"/>
                  </a:cubicBezTo>
                  <a:cubicBezTo>
                    <a:pt x="53" y="167"/>
                    <a:pt x="57" y="164"/>
                    <a:pt x="54" y="162"/>
                  </a:cubicBezTo>
                  <a:cubicBezTo>
                    <a:pt x="55" y="160"/>
                    <a:pt x="58" y="161"/>
                    <a:pt x="59" y="158"/>
                  </a:cubicBezTo>
                  <a:cubicBezTo>
                    <a:pt x="60" y="156"/>
                    <a:pt x="58" y="154"/>
                    <a:pt x="59" y="151"/>
                  </a:cubicBezTo>
                  <a:cubicBezTo>
                    <a:pt x="61" y="149"/>
                    <a:pt x="63" y="149"/>
                    <a:pt x="64" y="148"/>
                  </a:cubicBezTo>
                  <a:cubicBezTo>
                    <a:pt x="69" y="144"/>
                    <a:pt x="74" y="144"/>
                    <a:pt x="75" y="138"/>
                  </a:cubicBezTo>
                  <a:cubicBezTo>
                    <a:pt x="76" y="136"/>
                    <a:pt x="76" y="134"/>
                    <a:pt x="77" y="131"/>
                  </a:cubicBezTo>
                  <a:cubicBezTo>
                    <a:pt x="78" y="129"/>
                    <a:pt x="80" y="129"/>
                    <a:pt x="79" y="126"/>
                  </a:cubicBezTo>
                  <a:cubicBezTo>
                    <a:pt x="81" y="126"/>
                    <a:pt x="83" y="125"/>
                    <a:pt x="84" y="123"/>
                  </a:cubicBezTo>
                  <a:cubicBezTo>
                    <a:pt x="79" y="121"/>
                    <a:pt x="82" y="117"/>
                    <a:pt x="86" y="117"/>
                  </a:cubicBezTo>
                  <a:cubicBezTo>
                    <a:pt x="85" y="120"/>
                    <a:pt x="89" y="123"/>
                    <a:pt x="91" y="120"/>
                  </a:cubicBezTo>
                  <a:cubicBezTo>
                    <a:pt x="93" y="117"/>
                    <a:pt x="90" y="114"/>
                    <a:pt x="91" y="111"/>
                  </a:cubicBezTo>
                  <a:cubicBezTo>
                    <a:pt x="92" y="110"/>
                    <a:pt x="94" y="109"/>
                    <a:pt x="94" y="108"/>
                  </a:cubicBezTo>
                  <a:cubicBezTo>
                    <a:pt x="95" y="106"/>
                    <a:pt x="95" y="105"/>
                    <a:pt x="96" y="103"/>
                  </a:cubicBezTo>
                  <a:cubicBezTo>
                    <a:pt x="97" y="102"/>
                    <a:pt x="99" y="102"/>
                    <a:pt x="100" y="100"/>
                  </a:cubicBezTo>
                  <a:cubicBezTo>
                    <a:pt x="101" y="99"/>
                    <a:pt x="100" y="98"/>
                    <a:pt x="102" y="96"/>
                  </a:cubicBezTo>
                  <a:cubicBezTo>
                    <a:pt x="105" y="94"/>
                    <a:pt x="109" y="96"/>
                    <a:pt x="112" y="92"/>
                  </a:cubicBezTo>
                  <a:cubicBezTo>
                    <a:pt x="114" y="91"/>
                    <a:pt x="114" y="89"/>
                    <a:pt x="115" y="87"/>
                  </a:cubicBezTo>
                  <a:cubicBezTo>
                    <a:pt x="116" y="86"/>
                    <a:pt x="118" y="86"/>
                    <a:pt x="118" y="85"/>
                  </a:cubicBezTo>
                  <a:cubicBezTo>
                    <a:pt x="121" y="81"/>
                    <a:pt x="121" y="78"/>
                    <a:pt x="126" y="76"/>
                  </a:cubicBezTo>
                  <a:cubicBezTo>
                    <a:pt x="131" y="73"/>
                    <a:pt x="130" y="74"/>
                    <a:pt x="131" y="68"/>
                  </a:cubicBezTo>
                  <a:cubicBezTo>
                    <a:pt x="137" y="70"/>
                    <a:pt x="135" y="66"/>
                    <a:pt x="136" y="62"/>
                  </a:cubicBezTo>
                  <a:cubicBezTo>
                    <a:pt x="137" y="58"/>
                    <a:pt x="139" y="56"/>
                    <a:pt x="144" y="55"/>
                  </a:cubicBezTo>
                  <a:cubicBezTo>
                    <a:pt x="141" y="54"/>
                    <a:pt x="141" y="54"/>
                    <a:pt x="141" y="54"/>
                  </a:cubicBezTo>
                  <a:cubicBezTo>
                    <a:pt x="143" y="53"/>
                    <a:pt x="144" y="53"/>
                    <a:pt x="145" y="52"/>
                  </a:cubicBezTo>
                  <a:cubicBezTo>
                    <a:pt x="144" y="53"/>
                    <a:pt x="144" y="55"/>
                    <a:pt x="144" y="56"/>
                  </a:cubicBezTo>
                  <a:cubicBezTo>
                    <a:pt x="145" y="57"/>
                    <a:pt x="145" y="57"/>
                    <a:pt x="145" y="57"/>
                  </a:cubicBezTo>
                  <a:cubicBezTo>
                    <a:pt x="144" y="57"/>
                    <a:pt x="144" y="58"/>
                    <a:pt x="145" y="59"/>
                  </a:cubicBezTo>
                  <a:cubicBezTo>
                    <a:pt x="148" y="58"/>
                    <a:pt x="147" y="56"/>
                    <a:pt x="149" y="54"/>
                  </a:cubicBezTo>
                  <a:cubicBezTo>
                    <a:pt x="151" y="53"/>
                    <a:pt x="152" y="52"/>
                    <a:pt x="155" y="51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156" y="53"/>
                    <a:pt x="158" y="52"/>
                    <a:pt x="160" y="51"/>
                  </a:cubicBezTo>
                  <a:cubicBezTo>
                    <a:pt x="159" y="56"/>
                    <a:pt x="164" y="53"/>
                    <a:pt x="165" y="50"/>
                  </a:cubicBezTo>
                  <a:cubicBezTo>
                    <a:pt x="170" y="51"/>
                    <a:pt x="172" y="48"/>
                    <a:pt x="174" y="44"/>
                  </a:cubicBezTo>
                  <a:cubicBezTo>
                    <a:pt x="177" y="39"/>
                    <a:pt x="177" y="40"/>
                    <a:pt x="180" y="44"/>
                  </a:cubicBezTo>
                  <a:cubicBezTo>
                    <a:pt x="181" y="44"/>
                    <a:pt x="182" y="41"/>
                    <a:pt x="182" y="40"/>
                  </a:cubicBezTo>
                  <a:cubicBezTo>
                    <a:pt x="185" y="39"/>
                    <a:pt x="186" y="40"/>
                    <a:pt x="185" y="43"/>
                  </a:cubicBezTo>
                  <a:cubicBezTo>
                    <a:pt x="189" y="38"/>
                    <a:pt x="189" y="47"/>
                    <a:pt x="192" y="48"/>
                  </a:cubicBezTo>
                  <a:cubicBezTo>
                    <a:pt x="196" y="49"/>
                    <a:pt x="202" y="45"/>
                    <a:pt x="199" y="41"/>
                  </a:cubicBezTo>
                  <a:cubicBezTo>
                    <a:pt x="202" y="40"/>
                    <a:pt x="205" y="40"/>
                    <a:pt x="206" y="43"/>
                  </a:cubicBezTo>
                  <a:cubicBezTo>
                    <a:pt x="208" y="43"/>
                    <a:pt x="210" y="42"/>
                    <a:pt x="212" y="43"/>
                  </a:cubicBezTo>
                  <a:cubicBezTo>
                    <a:pt x="211" y="46"/>
                    <a:pt x="225" y="47"/>
                    <a:pt x="222" y="40"/>
                  </a:cubicBezTo>
                  <a:cubicBezTo>
                    <a:pt x="226" y="38"/>
                    <a:pt x="228" y="44"/>
                    <a:pt x="232" y="40"/>
                  </a:cubicBezTo>
                  <a:cubicBezTo>
                    <a:pt x="237" y="45"/>
                    <a:pt x="244" y="36"/>
                    <a:pt x="239" y="32"/>
                  </a:cubicBezTo>
                  <a:cubicBezTo>
                    <a:pt x="239" y="32"/>
                    <a:pt x="239" y="32"/>
                    <a:pt x="239" y="32"/>
                  </a:cubicBezTo>
                  <a:cubicBezTo>
                    <a:pt x="242" y="30"/>
                    <a:pt x="247" y="28"/>
                    <a:pt x="245" y="24"/>
                  </a:cubicBezTo>
                </a:path>
              </a:pathLst>
            </a:custGeom>
            <a:solidFill>
              <a:srgbClr val="BA8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Freeform 19">
              <a:extLst>
                <a:ext uri="{FF2B5EF4-FFF2-40B4-BE49-F238E27FC236}">
                  <a16:creationId xmlns:a16="http://schemas.microsoft.com/office/drawing/2014/main" id="{8FD6AEF1-928A-4023-AA54-65FDB835F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037"/>
              <a:ext cx="57" cy="165"/>
            </a:xfrm>
            <a:custGeom>
              <a:avLst/>
              <a:gdLst>
                <a:gd name="T0" fmla="*/ 196 w 23"/>
                <a:gd name="T1" fmla="*/ 63 h 66"/>
                <a:gd name="T2" fmla="*/ 12 w 23"/>
                <a:gd name="T3" fmla="*/ 500 h 66"/>
                <a:gd name="T4" fmla="*/ 136 w 23"/>
                <a:gd name="T5" fmla="*/ 938 h 66"/>
                <a:gd name="T6" fmla="*/ 166 w 23"/>
                <a:gd name="T7" fmla="*/ 438 h 66"/>
                <a:gd name="T8" fmla="*/ 258 w 23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6">
                  <a:moveTo>
                    <a:pt x="13" y="4"/>
                  </a:moveTo>
                  <a:cubicBezTo>
                    <a:pt x="5" y="9"/>
                    <a:pt x="2" y="23"/>
                    <a:pt x="1" y="32"/>
                  </a:cubicBezTo>
                  <a:cubicBezTo>
                    <a:pt x="1" y="36"/>
                    <a:pt x="0" y="66"/>
                    <a:pt x="9" y="60"/>
                  </a:cubicBezTo>
                  <a:cubicBezTo>
                    <a:pt x="10" y="60"/>
                    <a:pt x="10" y="32"/>
                    <a:pt x="11" y="28"/>
                  </a:cubicBezTo>
                  <a:cubicBezTo>
                    <a:pt x="13" y="21"/>
                    <a:pt x="23" y="1"/>
                    <a:pt x="17" y="0"/>
                  </a:cubicBezTo>
                </a:path>
              </a:pathLst>
            </a:custGeom>
            <a:solidFill>
              <a:srgbClr val="B3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Freeform 20">
              <a:extLst>
                <a:ext uri="{FF2B5EF4-FFF2-40B4-BE49-F238E27FC236}">
                  <a16:creationId xmlns:a16="http://schemas.microsoft.com/office/drawing/2014/main" id="{09E24750-B7BA-4D78-A397-D6F950125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489"/>
              <a:ext cx="165" cy="60"/>
            </a:xfrm>
            <a:custGeom>
              <a:avLst/>
              <a:gdLst>
                <a:gd name="T0" fmla="*/ 220 w 66"/>
                <a:gd name="T1" fmla="*/ 250 h 24"/>
                <a:gd name="T2" fmla="*/ 395 w 66"/>
                <a:gd name="T3" fmla="*/ 270 h 24"/>
                <a:gd name="T4" fmla="*/ 520 w 66"/>
                <a:gd name="T5" fmla="*/ 220 h 24"/>
                <a:gd name="T6" fmla="*/ 595 w 66"/>
                <a:gd name="T7" fmla="*/ 188 h 24"/>
                <a:gd name="T8" fmla="*/ 675 w 66"/>
                <a:gd name="T9" fmla="*/ 220 h 24"/>
                <a:gd name="T10" fmla="*/ 988 w 66"/>
                <a:gd name="T11" fmla="*/ 220 h 24"/>
                <a:gd name="T12" fmla="*/ 1000 w 66"/>
                <a:gd name="T13" fmla="*/ 83 h 24"/>
                <a:gd name="T14" fmla="*/ 895 w 66"/>
                <a:gd name="T15" fmla="*/ 63 h 24"/>
                <a:gd name="T16" fmla="*/ 845 w 66"/>
                <a:gd name="T17" fmla="*/ 33 h 24"/>
                <a:gd name="T18" fmla="*/ 750 w 66"/>
                <a:gd name="T19" fmla="*/ 63 h 24"/>
                <a:gd name="T20" fmla="*/ 645 w 66"/>
                <a:gd name="T21" fmla="*/ 20 h 24"/>
                <a:gd name="T22" fmla="*/ 488 w 66"/>
                <a:gd name="T23" fmla="*/ 50 h 24"/>
                <a:gd name="T24" fmla="*/ 345 w 66"/>
                <a:gd name="T25" fmla="*/ 145 h 24"/>
                <a:gd name="T26" fmla="*/ 238 w 66"/>
                <a:gd name="T27" fmla="*/ 250 h 24"/>
                <a:gd name="T28" fmla="*/ 95 w 66"/>
                <a:gd name="T29" fmla="*/ 270 h 24"/>
                <a:gd name="T30" fmla="*/ 0 w 66"/>
                <a:gd name="T31" fmla="*/ 375 h 24"/>
                <a:gd name="T32" fmla="*/ 145 w 66"/>
                <a:gd name="T33" fmla="*/ 313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4">
                  <a:moveTo>
                    <a:pt x="14" y="16"/>
                  </a:moveTo>
                  <a:cubicBezTo>
                    <a:pt x="14" y="19"/>
                    <a:pt x="21" y="12"/>
                    <a:pt x="25" y="17"/>
                  </a:cubicBezTo>
                  <a:cubicBezTo>
                    <a:pt x="26" y="12"/>
                    <a:pt x="30" y="14"/>
                    <a:pt x="33" y="14"/>
                  </a:cubicBezTo>
                  <a:cubicBezTo>
                    <a:pt x="34" y="14"/>
                    <a:pt x="36" y="12"/>
                    <a:pt x="38" y="12"/>
                  </a:cubicBezTo>
                  <a:cubicBezTo>
                    <a:pt x="39" y="12"/>
                    <a:pt x="41" y="14"/>
                    <a:pt x="43" y="14"/>
                  </a:cubicBezTo>
                  <a:cubicBezTo>
                    <a:pt x="48" y="14"/>
                    <a:pt x="56" y="10"/>
                    <a:pt x="63" y="14"/>
                  </a:cubicBezTo>
                  <a:cubicBezTo>
                    <a:pt x="66" y="12"/>
                    <a:pt x="66" y="8"/>
                    <a:pt x="64" y="5"/>
                  </a:cubicBezTo>
                  <a:cubicBezTo>
                    <a:pt x="61" y="8"/>
                    <a:pt x="60" y="5"/>
                    <a:pt x="57" y="4"/>
                  </a:cubicBezTo>
                  <a:cubicBezTo>
                    <a:pt x="56" y="3"/>
                    <a:pt x="55" y="2"/>
                    <a:pt x="54" y="2"/>
                  </a:cubicBezTo>
                  <a:cubicBezTo>
                    <a:pt x="51" y="1"/>
                    <a:pt x="51" y="4"/>
                    <a:pt x="48" y="4"/>
                  </a:cubicBezTo>
                  <a:cubicBezTo>
                    <a:pt x="45" y="4"/>
                    <a:pt x="44" y="2"/>
                    <a:pt x="41" y="1"/>
                  </a:cubicBezTo>
                  <a:cubicBezTo>
                    <a:pt x="37" y="0"/>
                    <a:pt x="35" y="2"/>
                    <a:pt x="31" y="3"/>
                  </a:cubicBezTo>
                  <a:cubicBezTo>
                    <a:pt x="28" y="5"/>
                    <a:pt x="25" y="7"/>
                    <a:pt x="22" y="9"/>
                  </a:cubicBezTo>
                  <a:cubicBezTo>
                    <a:pt x="19" y="11"/>
                    <a:pt x="18" y="15"/>
                    <a:pt x="15" y="16"/>
                  </a:cubicBezTo>
                  <a:cubicBezTo>
                    <a:pt x="12" y="18"/>
                    <a:pt x="9" y="15"/>
                    <a:pt x="6" y="17"/>
                  </a:cubicBezTo>
                  <a:cubicBezTo>
                    <a:pt x="3" y="19"/>
                    <a:pt x="2" y="22"/>
                    <a:pt x="0" y="24"/>
                  </a:cubicBezTo>
                  <a:cubicBezTo>
                    <a:pt x="3" y="23"/>
                    <a:pt x="6" y="21"/>
                    <a:pt x="9" y="20"/>
                  </a:cubicBezTo>
                </a:path>
              </a:pathLst>
            </a:custGeom>
            <a:solidFill>
              <a:srgbClr val="C5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21">
              <a:extLst>
                <a:ext uri="{FF2B5EF4-FFF2-40B4-BE49-F238E27FC236}">
                  <a16:creationId xmlns:a16="http://schemas.microsoft.com/office/drawing/2014/main" id="{B526923A-FF8A-4C89-9C93-B770DF0D9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1492"/>
              <a:ext cx="128" cy="45"/>
            </a:xfrm>
            <a:custGeom>
              <a:avLst/>
              <a:gdLst>
                <a:gd name="T0" fmla="*/ 63 w 51"/>
                <a:gd name="T1" fmla="*/ 188 h 18"/>
                <a:gd name="T2" fmla="*/ 806 w 51"/>
                <a:gd name="T3" fmla="*/ 158 h 18"/>
                <a:gd name="T4" fmla="*/ 0 w 51"/>
                <a:gd name="T5" fmla="*/ 28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8">
                  <a:moveTo>
                    <a:pt x="4" y="12"/>
                  </a:moveTo>
                  <a:cubicBezTo>
                    <a:pt x="14" y="5"/>
                    <a:pt x="41" y="0"/>
                    <a:pt x="51" y="10"/>
                  </a:cubicBezTo>
                  <a:cubicBezTo>
                    <a:pt x="41" y="6"/>
                    <a:pt x="6" y="9"/>
                    <a:pt x="0" y="18"/>
                  </a:cubicBezTo>
                </a:path>
              </a:pathLst>
            </a:custGeom>
            <a:solidFill>
              <a:srgbClr val="C5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Freeform 22">
              <a:extLst>
                <a:ext uri="{FF2B5EF4-FFF2-40B4-BE49-F238E27FC236}">
                  <a16:creationId xmlns:a16="http://schemas.microsoft.com/office/drawing/2014/main" id="{85407A58-1292-4F95-885F-9E5495F10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2122"/>
              <a:ext cx="53" cy="320"/>
            </a:xfrm>
            <a:custGeom>
              <a:avLst/>
              <a:gdLst>
                <a:gd name="T0" fmla="*/ 83 w 21"/>
                <a:gd name="T1" fmla="*/ 425 h 128"/>
                <a:gd name="T2" fmla="*/ 96 w 21"/>
                <a:gd name="T3" fmla="*/ 1208 h 128"/>
                <a:gd name="T4" fmla="*/ 338 w 21"/>
                <a:gd name="T5" fmla="*/ 2000 h 128"/>
                <a:gd name="T6" fmla="*/ 242 w 21"/>
                <a:gd name="T7" fmla="*/ 1458 h 128"/>
                <a:gd name="T8" fmla="*/ 114 w 21"/>
                <a:gd name="T9" fmla="*/ 970 h 128"/>
                <a:gd name="T10" fmla="*/ 126 w 21"/>
                <a:gd name="T11" fmla="*/ 0 h 128"/>
                <a:gd name="T12" fmla="*/ 33 w 21"/>
                <a:gd name="T13" fmla="*/ 375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28">
                  <a:moveTo>
                    <a:pt x="5" y="27"/>
                  </a:moveTo>
                  <a:cubicBezTo>
                    <a:pt x="0" y="41"/>
                    <a:pt x="3" y="63"/>
                    <a:pt x="6" y="77"/>
                  </a:cubicBezTo>
                  <a:cubicBezTo>
                    <a:pt x="9" y="94"/>
                    <a:pt x="14" y="112"/>
                    <a:pt x="21" y="128"/>
                  </a:cubicBezTo>
                  <a:cubicBezTo>
                    <a:pt x="17" y="117"/>
                    <a:pt x="17" y="104"/>
                    <a:pt x="15" y="93"/>
                  </a:cubicBezTo>
                  <a:cubicBezTo>
                    <a:pt x="13" y="83"/>
                    <a:pt x="9" y="72"/>
                    <a:pt x="7" y="62"/>
                  </a:cubicBezTo>
                  <a:cubicBezTo>
                    <a:pt x="4" y="42"/>
                    <a:pt x="10" y="20"/>
                    <a:pt x="8" y="0"/>
                  </a:cubicBezTo>
                  <a:cubicBezTo>
                    <a:pt x="1" y="5"/>
                    <a:pt x="2" y="16"/>
                    <a:pt x="2" y="24"/>
                  </a:cubicBezTo>
                </a:path>
              </a:pathLst>
            </a:custGeom>
            <a:solidFill>
              <a:srgbClr val="C5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Freeform 23">
              <a:extLst>
                <a:ext uri="{FF2B5EF4-FFF2-40B4-BE49-F238E27FC236}">
                  <a16:creationId xmlns:a16="http://schemas.microsoft.com/office/drawing/2014/main" id="{C1E636E4-BA58-4184-8B31-03CB8C89F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2097"/>
              <a:ext cx="135" cy="445"/>
            </a:xfrm>
            <a:custGeom>
              <a:avLst/>
              <a:gdLst>
                <a:gd name="T0" fmla="*/ 220 w 54"/>
                <a:gd name="T1" fmla="*/ 0 h 178"/>
                <a:gd name="T2" fmla="*/ 250 w 54"/>
                <a:gd name="T3" fmla="*/ 95 h 178"/>
                <a:gd name="T4" fmla="*/ 238 w 54"/>
                <a:gd name="T5" fmla="*/ 208 h 178"/>
                <a:gd name="T6" fmla="*/ 250 w 54"/>
                <a:gd name="T7" fmla="*/ 300 h 178"/>
                <a:gd name="T8" fmla="*/ 238 w 54"/>
                <a:gd name="T9" fmla="*/ 408 h 178"/>
                <a:gd name="T10" fmla="*/ 250 w 54"/>
                <a:gd name="T11" fmla="*/ 520 h 178"/>
                <a:gd name="T12" fmla="*/ 238 w 54"/>
                <a:gd name="T13" fmla="*/ 645 h 178"/>
                <a:gd name="T14" fmla="*/ 283 w 54"/>
                <a:gd name="T15" fmla="*/ 708 h 178"/>
                <a:gd name="T16" fmla="*/ 270 w 54"/>
                <a:gd name="T17" fmla="*/ 813 h 178"/>
                <a:gd name="T18" fmla="*/ 283 w 54"/>
                <a:gd name="T19" fmla="*/ 908 h 178"/>
                <a:gd name="T20" fmla="*/ 250 w 54"/>
                <a:gd name="T21" fmla="*/ 1020 h 178"/>
                <a:gd name="T22" fmla="*/ 300 w 54"/>
                <a:gd name="T23" fmla="*/ 1113 h 178"/>
                <a:gd name="T24" fmla="*/ 300 w 54"/>
                <a:gd name="T25" fmla="*/ 1238 h 178"/>
                <a:gd name="T26" fmla="*/ 333 w 54"/>
                <a:gd name="T27" fmla="*/ 1333 h 178"/>
                <a:gd name="T28" fmla="*/ 313 w 54"/>
                <a:gd name="T29" fmla="*/ 1458 h 178"/>
                <a:gd name="T30" fmla="*/ 395 w 54"/>
                <a:gd name="T31" fmla="*/ 1658 h 178"/>
                <a:gd name="T32" fmla="*/ 438 w 54"/>
                <a:gd name="T33" fmla="*/ 1800 h 178"/>
                <a:gd name="T34" fmla="*/ 438 w 54"/>
                <a:gd name="T35" fmla="*/ 1970 h 178"/>
                <a:gd name="T36" fmla="*/ 520 w 54"/>
                <a:gd name="T37" fmla="*/ 2125 h 178"/>
                <a:gd name="T38" fmla="*/ 550 w 54"/>
                <a:gd name="T39" fmla="*/ 2270 h 178"/>
                <a:gd name="T40" fmla="*/ 658 w 54"/>
                <a:gd name="T41" fmla="*/ 2550 h 178"/>
                <a:gd name="T42" fmla="*/ 845 w 54"/>
                <a:gd name="T43" fmla="*/ 2783 h 178"/>
                <a:gd name="T44" fmla="*/ 658 w 54"/>
                <a:gd name="T45" fmla="*/ 2675 h 178"/>
                <a:gd name="T46" fmla="*/ 550 w 54"/>
                <a:gd name="T47" fmla="*/ 2500 h 178"/>
                <a:gd name="T48" fmla="*/ 395 w 54"/>
                <a:gd name="T49" fmla="*/ 2345 h 178"/>
                <a:gd name="T50" fmla="*/ 313 w 54"/>
                <a:gd name="T51" fmla="*/ 2095 h 178"/>
                <a:gd name="T52" fmla="*/ 300 w 54"/>
                <a:gd name="T53" fmla="*/ 1875 h 178"/>
                <a:gd name="T54" fmla="*/ 220 w 54"/>
                <a:gd name="T55" fmla="*/ 1708 h 178"/>
                <a:gd name="T56" fmla="*/ 238 w 54"/>
                <a:gd name="T57" fmla="*/ 1550 h 178"/>
                <a:gd name="T58" fmla="*/ 158 w 54"/>
                <a:gd name="T59" fmla="*/ 1425 h 178"/>
                <a:gd name="T60" fmla="*/ 158 w 54"/>
                <a:gd name="T61" fmla="*/ 1283 h 178"/>
                <a:gd name="T62" fmla="*/ 83 w 54"/>
                <a:gd name="T63" fmla="*/ 1188 h 178"/>
                <a:gd name="T64" fmla="*/ 33 w 54"/>
                <a:gd name="T65" fmla="*/ 938 h 178"/>
                <a:gd name="T66" fmla="*/ 63 w 54"/>
                <a:gd name="T67" fmla="*/ 800 h 178"/>
                <a:gd name="T68" fmla="*/ 20 w 54"/>
                <a:gd name="T69" fmla="*/ 688 h 178"/>
                <a:gd name="T70" fmla="*/ 63 w 54"/>
                <a:gd name="T71" fmla="*/ 583 h 178"/>
                <a:gd name="T72" fmla="*/ 50 w 54"/>
                <a:gd name="T73" fmla="*/ 458 h 178"/>
                <a:gd name="T74" fmla="*/ 95 w 54"/>
                <a:gd name="T75" fmla="*/ 408 h 178"/>
                <a:gd name="T76" fmla="*/ 83 w 54"/>
                <a:gd name="T77" fmla="*/ 333 h 178"/>
                <a:gd name="T78" fmla="*/ 125 w 54"/>
                <a:gd name="T79" fmla="*/ 208 h 17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4" h="178">
                  <a:moveTo>
                    <a:pt x="14" y="0"/>
                  </a:moveTo>
                  <a:cubicBezTo>
                    <a:pt x="13" y="3"/>
                    <a:pt x="16" y="3"/>
                    <a:pt x="16" y="6"/>
                  </a:cubicBezTo>
                  <a:cubicBezTo>
                    <a:pt x="16" y="8"/>
                    <a:pt x="15" y="11"/>
                    <a:pt x="15" y="13"/>
                  </a:cubicBezTo>
                  <a:cubicBezTo>
                    <a:pt x="15" y="14"/>
                    <a:pt x="16" y="17"/>
                    <a:pt x="16" y="19"/>
                  </a:cubicBezTo>
                  <a:cubicBezTo>
                    <a:pt x="16" y="21"/>
                    <a:pt x="15" y="23"/>
                    <a:pt x="15" y="26"/>
                  </a:cubicBezTo>
                  <a:cubicBezTo>
                    <a:pt x="15" y="28"/>
                    <a:pt x="16" y="30"/>
                    <a:pt x="16" y="33"/>
                  </a:cubicBezTo>
                  <a:cubicBezTo>
                    <a:pt x="16" y="35"/>
                    <a:pt x="14" y="38"/>
                    <a:pt x="15" y="41"/>
                  </a:cubicBezTo>
                  <a:cubicBezTo>
                    <a:pt x="15" y="43"/>
                    <a:pt x="18" y="43"/>
                    <a:pt x="18" y="45"/>
                  </a:cubicBezTo>
                  <a:cubicBezTo>
                    <a:pt x="19" y="48"/>
                    <a:pt x="17" y="50"/>
                    <a:pt x="17" y="52"/>
                  </a:cubicBezTo>
                  <a:cubicBezTo>
                    <a:pt x="17" y="55"/>
                    <a:pt x="19" y="56"/>
                    <a:pt x="18" y="58"/>
                  </a:cubicBezTo>
                  <a:cubicBezTo>
                    <a:pt x="18" y="61"/>
                    <a:pt x="16" y="63"/>
                    <a:pt x="16" y="65"/>
                  </a:cubicBezTo>
                  <a:cubicBezTo>
                    <a:pt x="16" y="67"/>
                    <a:pt x="18" y="69"/>
                    <a:pt x="19" y="71"/>
                  </a:cubicBezTo>
                  <a:cubicBezTo>
                    <a:pt x="20" y="74"/>
                    <a:pt x="19" y="76"/>
                    <a:pt x="19" y="79"/>
                  </a:cubicBezTo>
                  <a:cubicBezTo>
                    <a:pt x="19" y="81"/>
                    <a:pt x="21" y="83"/>
                    <a:pt x="21" y="85"/>
                  </a:cubicBezTo>
                  <a:cubicBezTo>
                    <a:pt x="21" y="88"/>
                    <a:pt x="20" y="90"/>
                    <a:pt x="20" y="93"/>
                  </a:cubicBezTo>
                  <a:cubicBezTo>
                    <a:pt x="20" y="97"/>
                    <a:pt x="23" y="103"/>
                    <a:pt x="25" y="106"/>
                  </a:cubicBezTo>
                  <a:cubicBezTo>
                    <a:pt x="26" y="109"/>
                    <a:pt x="28" y="112"/>
                    <a:pt x="28" y="115"/>
                  </a:cubicBezTo>
                  <a:cubicBezTo>
                    <a:pt x="29" y="119"/>
                    <a:pt x="27" y="122"/>
                    <a:pt x="28" y="126"/>
                  </a:cubicBezTo>
                  <a:cubicBezTo>
                    <a:pt x="28" y="130"/>
                    <a:pt x="32" y="132"/>
                    <a:pt x="33" y="136"/>
                  </a:cubicBezTo>
                  <a:cubicBezTo>
                    <a:pt x="34" y="139"/>
                    <a:pt x="34" y="142"/>
                    <a:pt x="35" y="145"/>
                  </a:cubicBezTo>
                  <a:cubicBezTo>
                    <a:pt x="37" y="152"/>
                    <a:pt x="37" y="158"/>
                    <a:pt x="42" y="163"/>
                  </a:cubicBezTo>
                  <a:cubicBezTo>
                    <a:pt x="46" y="167"/>
                    <a:pt x="54" y="171"/>
                    <a:pt x="54" y="178"/>
                  </a:cubicBezTo>
                  <a:cubicBezTo>
                    <a:pt x="50" y="174"/>
                    <a:pt x="46" y="174"/>
                    <a:pt x="42" y="171"/>
                  </a:cubicBezTo>
                  <a:cubicBezTo>
                    <a:pt x="38" y="167"/>
                    <a:pt x="40" y="162"/>
                    <a:pt x="35" y="160"/>
                  </a:cubicBezTo>
                  <a:cubicBezTo>
                    <a:pt x="29" y="157"/>
                    <a:pt x="26" y="157"/>
                    <a:pt x="25" y="150"/>
                  </a:cubicBezTo>
                  <a:cubicBezTo>
                    <a:pt x="23" y="144"/>
                    <a:pt x="23" y="139"/>
                    <a:pt x="20" y="134"/>
                  </a:cubicBezTo>
                  <a:cubicBezTo>
                    <a:pt x="18" y="130"/>
                    <a:pt x="20" y="124"/>
                    <a:pt x="19" y="120"/>
                  </a:cubicBezTo>
                  <a:cubicBezTo>
                    <a:pt x="18" y="116"/>
                    <a:pt x="14" y="113"/>
                    <a:pt x="14" y="109"/>
                  </a:cubicBezTo>
                  <a:cubicBezTo>
                    <a:pt x="14" y="106"/>
                    <a:pt x="15" y="102"/>
                    <a:pt x="15" y="99"/>
                  </a:cubicBezTo>
                  <a:cubicBezTo>
                    <a:pt x="14" y="96"/>
                    <a:pt x="10" y="93"/>
                    <a:pt x="10" y="91"/>
                  </a:cubicBezTo>
                  <a:cubicBezTo>
                    <a:pt x="9" y="89"/>
                    <a:pt x="11" y="84"/>
                    <a:pt x="10" y="82"/>
                  </a:cubicBezTo>
                  <a:cubicBezTo>
                    <a:pt x="10" y="80"/>
                    <a:pt x="6" y="78"/>
                    <a:pt x="5" y="76"/>
                  </a:cubicBezTo>
                  <a:cubicBezTo>
                    <a:pt x="3" y="71"/>
                    <a:pt x="1" y="66"/>
                    <a:pt x="2" y="60"/>
                  </a:cubicBezTo>
                  <a:cubicBezTo>
                    <a:pt x="3" y="57"/>
                    <a:pt x="5" y="55"/>
                    <a:pt x="4" y="51"/>
                  </a:cubicBezTo>
                  <a:cubicBezTo>
                    <a:pt x="3" y="47"/>
                    <a:pt x="0" y="48"/>
                    <a:pt x="1" y="44"/>
                  </a:cubicBezTo>
                  <a:cubicBezTo>
                    <a:pt x="3" y="40"/>
                    <a:pt x="5" y="43"/>
                    <a:pt x="4" y="37"/>
                  </a:cubicBezTo>
                  <a:cubicBezTo>
                    <a:pt x="4" y="33"/>
                    <a:pt x="1" y="33"/>
                    <a:pt x="3" y="29"/>
                  </a:cubicBezTo>
                  <a:cubicBezTo>
                    <a:pt x="3" y="27"/>
                    <a:pt x="6" y="27"/>
                    <a:pt x="6" y="26"/>
                  </a:cubicBezTo>
                  <a:cubicBezTo>
                    <a:pt x="6" y="24"/>
                    <a:pt x="4" y="23"/>
                    <a:pt x="5" y="21"/>
                  </a:cubicBezTo>
                  <a:cubicBezTo>
                    <a:pt x="5" y="17"/>
                    <a:pt x="6" y="16"/>
                    <a:pt x="8" y="13"/>
                  </a:cubicBezTo>
                </a:path>
              </a:pathLst>
            </a:custGeom>
            <a:solidFill>
              <a:srgbClr val="C5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Freeform 24">
              <a:extLst>
                <a:ext uri="{FF2B5EF4-FFF2-40B4-BE49-F238E27FC236}">
                  <a16:creationId xmlns:a16="http://schemas.microsoft.com/office/drawing/2014/main" id="{E614B8AC-3454-4C4A-93A6-71951248F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2057"/>
              <a:ext cx="20" cy="35"/>
            </a:xfrm>
            <a:custGeom>
              <a:avLst/>
              <a:gdLst>
                <a:gd name="T0" fmla="*/ 50 w 8"/>
                <a:gd name="T1" fmla="*/ 63 h 14"/>
                <a:gd name="T2" fmla="*/ 50 w 8"/>
                <a:gd name="T3" fmla="*/ 220 h 14"/>
                <a:gd name="T4" fmla="*/ 125 w 8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4">
                  <a:moveTo>
                    <a:pt x="3" y="4"/>
                  </a:moveTo>
                  <a:cubicBezTo>
                    <a:pt x="2" y="8"/>
                    <a:pt x="0" y="11"/>
                    <a:pt x="3" y="14"/>
                  </a:cubicBezTo>
                  <a:cubicBezTo>
                    <a:pt x="8" y="10"/>
                    <a:pt x="8" y="4"/>
                    <a:pt x="8" y="0"/>
                  </a:cubicBezTo>
                </a:path>
              </a:pathLst>
            </a:custGeom>
            <a:solidFill>
              <a:srgbClr val="C5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8" name="Freeform 25">
              <a:extLst>
                <a:ext uri="{FF2B5EF4-FFF2-40B4-BE49-F238E27FC236}">
                  <a16:creationId xmlns:a16="http://schemas.microsoft.com/office/drawing/2014/main" id="{16B569F3-F7E8-4D35-BAA3-5632719AE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469"/>
              <a:ext cx="20" cy="23"/>
            </a:xfrm>
            <a:custGeom>
              <a:avLst/>
              <a:gdLst>
                <a:gd name="T0" fmla="*/ 33 w 8"/>
                <a:gd name="T1" fmla="*/ 33 h 9"/>
                <a:gd name="T2" fmla="*/ 125 w 8"/>
                <a:gd name="T3" fmla="*/ 151 h 9"/>
                <a:gd name="T4" fmla="*/ 63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2" y="2"/>
                  </a:moveTo>
                  <a:cubicBezTo>
                    <a:pt x="0" y="5"/>
                    <a:pt x="3" y="9"/>
                    <a:pt x="8" y="9"/>
                  </a:cubicBezTo>
                  <a:cubicBezTo>
                    <a:pt x="8" y="5"/>
                    <a:pt x="7" y="2"/>
                    <a:pt x="4" y="0"/>
                  </a:cubicBezTo>
                </a:path>
              </a:pathLst>
            </a:custGeom>
            <a:solidFill>
              <a:srgbClr val="C5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9" name="Freeform 26">
              <a:extLst>
                <a:ext uri="{FF2B5EF4-FFF2-40B4-BE49-F238E27FC236}">
                  <a16:creationId xmlns:a16="http://schemas.microsoft.com/office/drawing/2014/main" id="{8C445C75-ABA5-4502-BC82-E22B2090B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1499"/>
              <a:ext cx="23" cy="10"/>
            </a:xfrm>
            <a:custGeom>
              <a:avLst/>
              <a:gdLst>
                <a:gd name="T0" fmla="*/ 0 w 9"/>
                <a:gd name="T1" fmla="*/ 20 h 4"/>
                <a:gd name="T2" fmla="*/ 0 w 9"/>
                <a:gd name="T3" fmla="*/ 63 h 4"/>
                <a:gd name="T4" fmla="*/ 130 w 9"/>
                <a:gd name="T5" fmla="*/ 50 h 4"/>
                <a:gd name="T6" fmla="*/ 130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4"/>
                    <a:pt x="6" y="4"/>
                    <a:pt x="8" y="3"/>
                  </a:cubicBezTo>
                  <a:cubicBezTo>
                    <a:pt x="9" y="1"/>
                    <a:pt x="8" y="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0" name="Freeform 27">
              <a:extLst>
                <a:ext uri="{FF2B5EF4-FFF2-40B4-BE49-F238E27FC236}">
                  <a16:creationId xmlns:a16="http://schemas.microsoft.com/office/drawing/2014/main" id="{15F32000-1E15-4C7B-B67D-7BF4E9DBF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509"/>
              <a:ext cx="7" cy="5"/>
            </a:xfrm>
            <a:custGeom>
              <a:avLst/>
              <a:gdLst>
                <a:gd name="T0" fmla="*/ 0 w 3"/>
                <a:gd name="T1" fmla="*/ 0 h 2"/>
                <a:gd name="T2" fmla="*/ 37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1" name="Freeform 28">
              <a:extLst>
                <a:ext uri="{FF2B5EF4-FFF2-40B4-BE49-F238E27FC236}">
                  <a16:creationId xmlns:a16="http://schemas.microsoft.com/office/drawing/2014/main" id="{9CC42622-ECA1-4E7E-8BDA-80427719C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1564"/>
              <a:ext cx="337" cy="520"/>
            </a:xfrm>
            <a:custGeom>
              <a:avLst/>
              <a:gdLst>
                <a:gd name="T0" fmla="*/ 2057 w 135"/>
                <a:gd name="T1" fmla="*/ 0 h 208"/>
                <a:gd name="T2" fmla="*/ 1975 w 135"/>
                <a:gd name="T3" fmla="*/ 1188 h 208"/>
                <a:gd name="T4" fmla="*/ 1341 w 135"/>
                <a:gd name="T5" fmla="*/ 2175 h 208"/>
                <a:gd name="T6" fmla="*/ 592 w 135"/>
                <a:gd name="T7" fmla="*/ 2645 h 208"/>
                <a:gd name="T8" fmla="*/ 0 w 135"/>
                <a:gd name="T9" fmla="*/ 3220 h 208"/>
                <a:gd name="T10" fmla="*/ 0 w 135"/>
                <a:gd name="T11" fmla="*/ 3238 h 208"/>
                <a:gd name="T12" fmla="*/ 542 w 135"/>
                <a:gd name="T13" fmla="*/ 2458 h 208"/>
                <a:gd name="T14" fmla="*/ 1383 w 135"/>
                <a:gd name="T15" fmla="*/ 1845 h 208"/>
                <a:gd name="T16" fmla="*/ 1775 w 135"/>
                <a:gd name="T17" fmla="*/ 1270 h 208"/>
                <a:gd name="T18" fmla="*/ 2024 w 135"/>
                <a:gd name="T19" fmla="*/ 675 h 2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208">
                  <a:moveTo>
                    <a:pt x="132" y="0"/>
                  </a:moveTo>
                  <a:cubicBezTo>
                    <a:pt x="135" y="26"/>
                    <a:pt x="134" y="52"/>
                    <a:pt x="127" y="76"/>
                  </a:cubicBezTo>
                  <a:cubicBezTo>
                    <a:pt x="120" y="98"/>
                    <a:pt x="103" y="122"/>
                    <a:pt x="86" y="139"/>
                  </a:cubicBezTo>
                  <a:cubicBezTo>
                    <a:pt x="72" y="152"/>
                    <a:pt x="58" y="161"/>
                    <a:pt x="38" y="169"/>
                  </a:cubicBezTo>
                  <a:cubicBezTo>
                    <a:pt x="18" y="176"/>
                    <a:pt x="9" y="184"/>
                    <a:pt x="0" y="206"/>
                  </a:cubicBezTo>
                  <a:cubicBezTo>
                    <a:pt x="0" y="208"/>
                    <a:pt x="1" y="205"/>
                    <a:pt x="0" y="207"/>
                  </a:cubicBezTo>
                  <a:cubicBezTo>
                    <a:pt x="7" y="179"/>
                    <a:pt x="12" y="169"/>
                    <a:pt x="35" y="157"/>
                  </a:cubicBezTo>
                  <a:cubicBezTo>
                    <a:pt x="53" y="147"/>
                    <a:pt x="75" y="133"/>
                    <a:pt x="89" y="118"/>
                  </a:cubicBezTo>
                  <a:cubicBezTo>
                    <a:pt x="100" y="107"/>
                    <a:pt x="108" y="95"/>
                    <a:pt x="114" y="81"/>
                  </a:cubicBezTo>
                  <a:cubicBezTo>
                    <a:pt x="120" y="69"/>
                    <a:pt x="126" y="61"/>
                    <a:pt x="130" y="43"/>
                  </a:cubicBezTo>
                </a:path>
              </a:pathLst>
            </a:custGeom>
            <a:solidFill>
              <a:srgbClr val="8A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2" name="Freeform 29">
              <a:extLst>
                <a:ext uri="{FF2B5EF4-FFF2-40B4-BE49-F238E27FC236}">
                  <a16:creationId xmlns:a16="http://schemas.microsoft.com/office/drawing/2014/main" id="{F9539100-BD4B-4BFE-9B0F-27C646F55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2202"/>
              <a:ext cx="218" cy="605"/>
            </a:xfrm>
            <a:custGeom>
              <a:avLst/>
              <a:gdLst>
                <a:gd name="T0" fmla="*/ 0 w 87"/>
                <a:gd name="T1" fmla="*/ 0 h 242"/>
                <a:gd name="T2" fmla="*/ 554 w 87"/>
                <a:gd name="T3" fmla="*/ 845 h 242"/>
                <a:gd name="T4" fmla="*/ 1055 w 87"/>
                <a:gd name="T5" fmla="*/ 1658 h 242"/>
                <a:gd name="T6" fmla="*/ 1338 w 87"/>
                <a:gd name="T7" fmla="*/ 2520 h 242"/>
                <a:gd name="T8" fmla="*/ 1067 w 87"/>
                <a:gd name="T9" fmla="*/ 3583 h 242"/>
                <a:gd name="T10" fmla="*/ 960 w 87"/>
                <a:gd name="T11" fmla="*/ 3783 h 242"/>
                <a:gd name="T12" fmla="*/ 1100 w 87"/>
                <a:gd name="T13" fmla="*/ 3113 h 242"/>
                <a:gd name="T14" fmla="*/ 1150 w 87"/>
                <a:gd name="T15" fmla="*/ 2470 h 242"/>
                <a:gd name="T16" fmla="*/ 742 w 87"/>
                <a:gd name="T17" fmla="*/ 1488 h 242"/>
                <a:gd name="T18" fmla="*/ 363 w 87"/>
                <a:gd name="T19" fmla="*/ 738 h 242"/>
                <a:gd name="T20" fmla="*/ 50 w 87"/>
                <a:gd name="T21" fmla="*/ 20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242">
                  <a:moveTo>
                    <a:pt x="0" y="0"/>
                  </a:moveTo>
                  <a:cubicBezTo>
                    <a:pt x="5" y="21"/>
                    <a:pt x="23" y="35"/>
                    <a:pt x="35" y="54"/>
                  </a:cubicBezTo>
                  <a:cubicBezTo>
                    <a:pt x="45" y="70"/>
                    <a:pt x="59" y="88"/>
                    <a:pt x="67" y="106"/>
                  </a:cubicBezTo>
                  <a:cubicBezTo>
                    <a:pt x="75" y="126"/>
                    <a:pt x="83" y="140"/>
                    <a:pt x="85" y="161"/>
                  </a:cubicBezTo>
                  <a:cubicBezTo>
                    <a:pt x="87" y="183"/>
                    <a:pt x="77" y="209"/>
                    <a:pt x="68" y="229"/>
                  </a:cubicBezTo>
                  <a:cubicBezTo>
                    <a:pt x="66" y="233"/>
                    <a:pt x="64" y="238"/>
                    <a:pt x="61" y="242"/>
                  </a:cubicBezTo>
                  <a:cubicBezTo>
                    <a:pt x="60" y="229"/>
                    <a:pt x="67" y="212"/>
                    <a:pt x="70" y="199"/>
                  </a:cubicBezTo>
                  <a:cubicBezTo>
                    <a:pt x="73" y="187"/>
                    <a:pt x="75" y="171"/>
                    <a:pt x="73" y="158"/>
                  </a:cubicBezTo>
                  <a:cubicBezTo>
                    <a:pt x="70" y="136"/>
                    <a:pt x="56" y="116"/>
                    <a:pt x="47" y="95"/>
                  </a:cubicBezTo>
                  <a:cubicBezTo>
                    <a:pt x="40" y="79"/>
                    <a:pt x="31" y="63"/>
                    <a:pt x="23" y="47"/>
                  </a:cubicBezTo>
                  <a:cubicBezTo>
                    <a:pt x="16" y="34"/>
                    <a:pt x="0" y="17"/>
                    <a:pt x="3" y="1"/>
                  </a:cubicBezTo>
                </a:path>
              </a:pathLst>
            </a:custGeom>
            <a:solidFill>
              <a:srgbClr val="8A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3" name="Freeform 30">
              <a:extLst>
                <a:ext uri="{FF2B5EF4-FFF2-40B4-BE49-F238E27FC236}">
                  <a16:creationId xmlns:a16="http://schemas.microsoft.com/office/drawing/2014/main" id="{257F30F0-B4B7-41D8-AC7A-6636E20E7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1974"/>
              <a:ext cx="75" cy="360"/>
            </a:xfrm>
            <a:custGeom>
              <a:avLst/>
              <a:gdLst>
                <a:gd name="T0" fmla="*/ 0 w 30"/>
                <a:gd name="T1" fmla="*/ 2083 h 144"/>
                <a:gd name="T2" fmla="*/ 158 w 30"/>
                <a:gd name="T3" fmla="*/ 2238 h 144"/>
                <a:gd name="T4" fmla="*/ 220 w 30"/>
                <a:gd name="T5" fmla="*/ 2020 h 144"/>
                <a:gd name="T6" fmla="*/ 250 w 30"/>
                <a:gd name="T7" fmla="*/ 1533 h 144"/>
                <a:gd name="T8" fmla="*/ 313 w 30"/>
                <a:gd name="T9" fmla="*/ 563 h 144"/>
                <a:gd name="T10" fmla="*/ 438 w 30"/>
                <a:gd name="T11" fmla="*/ 0 h 144"/>
                <a:gd name="T12" fmla="*/ 333 w 30"/>
                <a:gd name="T13" fmla="*/ 250 h 144"/>
                <a:gd name="T14" fmla="*/ 208 w 30"/>
                <a:gd name="T15" fmla="*/ 533 h 144"/>
                <a:gd name="T16" fmla="*/ 158 w 30"/>
                <a:gd name="T17" fmla="*/ 1033 h 144"/>
                <a:gd name="T18" fmla="*/ 33 w 30"/>
                <a:gd name="T19" fmla="*/ 2020 h 144"/>
                <a:gd name="T20" fmla="*/ 0 w 30"/>
                <a:gd name="T21" fmla="*/ 2050 h 1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144">
                  <a:moveTo>
                    <a:pt x="0" y="133"/>
                  </a:moveTo>
                  <a:cubicBezTo>
                    <a:pt x="1" y="135"/>
                    <a:pt x="7" y="144"/>
                    <a:pt x="10" y="143"/>
                  </a:cubicBezTo>
                  <a:cubicBezTo>
                    <a:pt x="14" y="142"/>
                    <a:pt x="14" y="132"/>
                    <a:pt x="14" y="129"/>
                  </a:cubicBezTo>
                  <a:cubicBezTo>
                    <a:pt x="17" y="119"/>
                    <a:pt x="17" y="109"/>
                    <a:pt x="16" y="98"/>
                  </a:cubicBezTo>
                  <a:cubicBezTo>
                    <a:pt x="13" y="77"/>
                    <a:pt x="13" y="56"/>
                    <a:pt x="20" y="36"/>
                  </a:cubicBezTo>
                  <a:cubicBezTo>
                    <a:pt x="23" y="25"/>
                    <a:pt x="30" y="12"/>
                    <a:pt x="28" y="0"/>
                  </a:cubicBezTo>
                  <a:cubicBezTo>
                    <a:pt x="26" y="6"/>
                    <a:pt x="23" y="10"/>
                    <a:pt x="21" y="16"/>
                  </a:cubicBezTo>
                  <a:cubicBezTo>
                    <a:pt x="19" y="22"/>
                    <a:pt x="16" y="29"/>
                    <a:pt x="13" y="34"/>
                  </a:cubicBezTo>
                  <a:cubicBezTo>
                    <a:pt x="7" y="46"/>
                    <a:pt x="9" y="53"/>
                    <a:pt x="10" y="66"/>
                  </a:cubicBezTo>
                  <a:cubicBezTo>
                    <a:pt x="12" y="83"/>
                    <a:pt x="17" y="117"/>
                    <a:pt x="2" y="129"/>
                  </a:cubicBezTo>
                  <a:cubicBezTo>
                    <a:pt x="2" y="130"/>
                    <a:pt x="1" y="130"/>
                    <a:pt x="0" y="131"/>
                  </a:cubicBezTo>
                </a:path>
              </a:pathLst>
            </a:custGeom>
            <a:solidFill>
              <a:srgbClr val="995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4" name="Freeform 31">
              <a:extLst>
                <a:ext uri="{FF2B5EF4-FFF2-40B4-BE49-F238E27FC236}">
                  <a16:creationId xmlns:a16="http://schemas.microsoft.com/office/drawing/2014/main" id="{696156A1-874A-44F5-822A-B5FB8ED9E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227"/>
              <a:ext cx="65" cy="100"/>
            </a:xfrm>
            <a:custGeom>
              <a:avLst/>
              <a:gdLst>
                <a:gd name="T0" fmla="*/ 0 w 26"/>
                <a:gd name="T1" fmla="*/ 313 h 40"/>
                <a:gd name="T2" fmla="*/ 238 w 26"/>
                <a:gd name="T3" fmla="*/ 625 h 40"/>
                <a:gd name="T4" fmla="*/ 363 w 26"/>
                <a:gd name="T5" fmla="*/ 0 h 40"/>
                <a:gd name="T6" fmla="*/ 283 w 26"/>
                <a:gd name="T7" fmla="*/ 345 h 40"/>
                <a:gd name="T8" fmla="*/ 50 w 26"/>
                <a:gd name="T9" fmla="*/ 33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0">
                  <a:moveTo>
                    <a:pt x="0" y="20"/>
                  </a:moveTo>
                  <a:cubicBezTo>
                    <a:pt x="6" y="26"/>
                    <a:pt x="9" y="35"/>
                    <a:pt x="15" y="40"/>
                  </a:cubicBezTo>
                  <a:cubicBezTo>
                    <a:pt x="23" y="35"/>
                    <a:pt x="26" y="8"/>
                    <a:pt x="23" y="0"/>
                  </a:cubicBezTo>
                  <a:cubicBezTo>
                    <a:pt x="20" y="5"/>
                    <a:pt x="22" y="16"/>
                    <a:pt x="18" y="22"/>
                  </a:cubicBezTo>
                  <a:cubicBezTo>
                    <a:pt x="14" y="28"/>
                    <a:pt x="5" y="27"/>
                    <a:pt x="3" y="21"/>
                  </a:cubicBezTo>
                </a:path>
              </a:pathLst>
            </a:custGeom>
            <a:solidFill>
              <a:srgbClr val="8F4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5" name="Freeform 32">
              <a:extLst>
                <a:ext uri="{FF2B5EF4-FFF2-40B4-BE49-F238E27FC236}">
                  <a16:creationId xmlns:a16="http://schemas.microsoft.com/office/drawing/2014/main" id="{64B2B043-CC0F-458E-A6D3-90537346F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1967"/>
              <a:ext cx="57" cy="87"/>
            </a:xfrm>
            <a:custGeom>
              <a:avLst/>
              <a:gdLst>
                <a:gd name="T0" fmla="*/ 0 w 23"/>
                <a:gd name="T1" fmla="*/ 104 h 35"/>
                <a:gd name="T2" fmla="*/ 349 w 23"/>
                <a:gd name="T3" fmla="*/ 0 h 35"/>
                <a:gd name="T4" fmla="*/ 196 w 23"/>
                <a:gd name="T5" fmla="*/ 537 h 35"/>
                <a:gd name="T6" fmla="*/ 245 w 23"/>
                <a:gd name="T7" fmla="*/ 246 h 35"/>
                <a:gd name="T8" fmla="*/ 0 w 23"/>
                <a:gd name="T9" fmla="*/ 137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5">
                  <a:moveTo>
                    <a:pt x="0" y="7"/>
                  </a:moveTo>
                  <a:cubicBezTo>
                    <a:pt x="8" y="5"/>
                    <a:pt x="16" y="1"/>
                    <a:pt x="23" y="0"/>
                  </a:cubicBezTo>
                  <a:cubicBezTo>
                    <a:pt x="21" y="10"/>
                    <a:pt x="20" y="27"/>
                    <a:pt x="13" y="35"/>
                  </a:cubicBezTo>
                  <a:cubicBezTo>
                    <a:pt x="15" y="30"/>
                    <a:pt x="17" y="21"/>
                    <a:pt x="16" y="16"/>
                  </a:cubicBezTo>
                  <a:cubicBezTo>
                    <a:pt x="14" y="11"/>
                    <a:pt x="6" y="6"/>
                    <a:pt x="0" y="9"/>
                  </a:cubicBezTo>
                </a:path>
              </a:pathLst>
            </a:custGeom>
            <a:solidFill>
              <a:srgbClr val="8F4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6" name="Freeform 33">
              <a:extLst>
                <a:ext uri="{FF2B5EF4-FFF2-40B4-BE49-F238E27FC236}">
                  <a16:creationId xmlns:a16="http://schemas.microsoft.com/office/drawing/2014/main" id="{BD0C8350-8879-44AD-A85A-FC1BD1E24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2004"/>
              <a:ext cx="93" cy="218"/>
            </a:xfrm>
            <a:custGeom>
              <a:avLst/>
              <a:gdLst>
                <a:gd name="T0" fmla="*/ 493 w 37"/>
                <a:gd name="T1" fmla="*/ 0 h 87"/>
                <a:gd name="T2" fmla="*/ 113 w 37"/>
                <a:gd name="T3" fmla="*/ 346 h 87"/>
                <a:gd name="T4" fmla="*/ 189 w 37"/>
                <a:gd name="T5" fmla="*/ 880 h 87"/>
                <a:gd name="T6" fmla="*/ 475 w 37"/>
                <a:gd name="T7" fmla="*/ 1163 h 87"/>
                <a:gd name="T8" fmla="*/ 442 w 37"/>
                <a:gd name="T9" fmla="*/ 867 h 87"/>
                <a:gd name="T10" fmla="*/ 442 w 37"/>
                <a:gd name="T11" fmla="*/ 566 h 87"/>
                <a:gd name="T12" fmla="*/ 568 w 37"/>
                <a:gd name="T13" fmla="*/ 301 h 87"/>
                <a:gd name="T14" fmla="*/ 493 w 37"/>
                <a:gd name="T15" fmla="*/ 2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87">
                  <a:moveTo>
                    <a:pt x="31" y="0"/>
                  </a:moveTo>
                  <a:cubicBezTo>
                    <a:pt x="21" y="2"/>
                    <a:pt x="11" y="13"/>
                    <a:pt x="7" y="22"/>
                  </a:cubicBezTo>
                  <a:cubicBezTo>
                    <a:pt x="0" y="36"/>
                    <a:pt x="5" y="44"/>
                    <a:pt x="12" y="56"/>
                  </a:cubicBezTo>
                  <a:cubicBezTo>
                    <a:pt x="15" y="61"/>
                    <a:pt x="24" y="87"/>
                    <a:pt x="30" y="74"/>
                  </a:cubicBezTo>
                  <a:cubicBezTo>
                    <a:pt x="32" y="69"/>
                    <a:pt x="29" y="60"/>
                    <a:pt x="28" y="55"/>
                  </a:cubicBezTo>
                  <a:cubicBezTo>
                    <a:pt x="27" y="49"/>
                    <a:pt x="26" y="42"/>
                    <a:pt x="28" y="36"/>
                  </a:cubicBezTo>
                  <a:cubicBezTo>
                    <a:pt x="30" y="30"/>
                    <a:pt x="36" y="24"/>
                    <a:pt x="36" y="19"/>
                  </a:cubicBezTo>
                  <a:cubicBezTo>
                    <a:pt x="37" y="11"/>
                    <a:pt x="28" y="11"/>
                    <a:pt x="31" y="1"/>
                  </a:cubicBezTo>
                </a:path>
              </a:pathLst>
            </a:custGeom>
            <a:solidFill>
              <a:srgbClr val="B3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7" name="Freeform 34">
              <a:extLst>
                <a:ext uri="{FF2B5EF4-FFF2-40B4-BE49-F238E27FC236}">
                  <a16:creationId xmlns:a16="http://schemas.microsoft.com/office/drawing/2014/main" id="{67A4C72F-0C19-4F63-9732-D7E926F3F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002"/>
              <a:ext cx="88" cy="160"/>
            </a:xfrm>
            <a:custGeom>
              <a:avLst/>
              <a:gdLst>
                <a:gd name="T0" fmla="*/ 284 w 35"/>
                <a:gd name="T1" fmla="*/ 208 h 64"/>
                <a:gd name="T2" fmla="*/ 209 w 35"/>
                <a:gd name="T3" fmla="*/ 1000 h 64"/>
                <a:gd name="T4" fmla="*/ 334 w 35"/>
                <a:gd name="T5" fmla="*/ 345 h 64"/>
                <a:gd name="T6" fmla="*/ 556 w 35"/>
                <a:gd name="T7" fmla="*/ 145 h 64"/>
                <a:gd name="T8" fmla="*/ 284 w 35"/>
                <a:gd name="T9" fmla="*/ 188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4">
                  <a:moveTo>
                    <a:pt x="18" y="13"/>
                  </a:moveTo>
                  <a:cubicBezTo>
                    <a:pt x="2" y="16"/>
                    <a:pt x="0" y="58"/>
                    <a:pt x="13" y="64"/>
                  </a:cubicBezTo>
                  <a:cubicBezTo>
                    <a:pt x="18" y="49"/>
                    <a:pt x="11" y="35"/>
                    <a:pt x="21" y="22"/>
                  </a:cubicBezTo>
                  <a:cubicBezTo>
                    <a:pt x="23" y="19"/>
                    <a:pt x="35" y="12"/>
                    <a:pt x="35" y="9"/>
                  </a:cubicBezTo>
                  <a:cubicBezTo>
                    <a:pt x="34" y="0"/>
                    <a:pt x="20" y="10"/>
                    <a:pt x="18" y="12"/>
                  </a:cubicBezTo>
                </a:path>
              </a:pathLst>
            </a:custGeom>
            <a:solidFill>
              <a:srgbClr val="BA8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8" name="Freeform 35">
              <a:extLst>
                <a:ext uri="{FF2B5EF4-FFF2-40B4-BE49-F238E27FC236}">
                  <a16:creationId xmlns:a16="http://schemas.microsoft.com/office/drawing/2014/main" id="{24647B18-86AC-4F7C-885F-6DC16BC3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037"/>
              <a:ext cx="50" cy="87"/>
            </a:xfrm>
            <a:custGeom>
              <a:avLst/>
              <a:gdLst>
                <a:gd name="T0" fmla="*/ 238 w 20"/>
                <a:gd name="T1" fmla="*/ 0 h 35"/>
                <a:gd name="T2" fmla="*/ 63 w 20"/>
                <a:gd name="T3" fmla="*/ 537 h 35"/>
                <a:gd name="T4" fmla="*/ 125 w 20"/>
                <a:gd name="T5" fmla="*/ 229 h 35"/>
                <a:gd name="T6" fmla="*/ 300 w 20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5">
                  <a:moveTo>
                    <a:pt x="15" y="0"/>
                  </a:moveTo>
                  <a:cubicBezTo>
                    <a:pt x="0" y="7"/>
                    <a:pt x="4" y="22"/>
                    <a:pt x="4" y="35"/>
                  </a:cubicBezTo>
                  <a:cubicBezTo>
                    <a:pt x="6" y="30"/>
                    <a:pt x="6" y="21"/>
                    <a:pt x="8" y="15"/>
                  </a:cubicBezTo>
                  <a:cubicBezTo>
                    <a:pt x="10" y="11"/>
                    <a:pt x="20" y="1"/>
                    <a:pt x="19" y="0"/>
                  </a:cubicBezTo>
                </a:path>
              </a:pathLst>
            </a:custGeom>
            <a:solidFill>
              <a:srgbClr val="C5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Freeform 36">
              <a:extLst>
                <a:ext uri="{FF2B5EF4-FFF2-40B4-BE49-F238E27FC236}">
                  <a16:creationId xmlns:a16="http://schemas.microsoft.com/office/drawing/2014/main" id="{B33A16D6-7707-46C7-9121-BB424818C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017"/>
              <a:ext cx="10" cy="12"/>
            </a:xfrm>
            <a:custGeom>
              <a:avLst/>
              <a:gdLst>
                <a:gd name="T0" fmla="*/ 50 w 4"/>
                <a:gd name="T1" fmla="*/ 41 h 5"/>
                <a:gd name="T2" fmla="*/ 20 w 4"/>
                <a:gd name="T3" fmla="*/ 70 h 5"/>
                <a:gd name="T4" fmla="*/ 63 w 4"/>
                <a:gd name="T5" fmla="*/ 29 h 5"/>
                <a:gd name="T6" fmla="*/ 0 w 4"/>
                <a:gd name="T7" fmla="*/ 7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3" y="3"/>
                  </a:moveTo>
                  <a:cubicBezTo>
                    <a:pt x="2" y="4"/>
                    <a:pt x="1" y="3"/>
                    <a:pt x="1" y="5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2" y="0"/>
                    <a:pt x="0" y="2"/>
                    <a:pt x="0" y="5"/>
                  </a:cubicBezTo>
                </a:path>
              </a:pathLst>
            </a:custGeom>
            <a:solidFill>
              <a:srgbClr val="C5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0" name="Freeform 37">
              <a:extLst>
                <a:ext uri="{FF2B5EF4-FFF2-40B4-BE49-F238E27FC236}">
                  <a16:creationId xmlns:a16="http://schemas.microsoft.com/office/drawing/2014/main" id="{9A2FC4E9-122F-42BE-836C-05CE753F7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129"/>
              <a:ext cx="7" cy="10"/>
            </a:xfrm>
            <a:custGeom>
              <a:avLst/>
              <a:gdLst>
                <a:gd name="T0" fmla="*/ 0 w 3"/>
                <a:gd name="T1" fmla="*/ 63 h 4"/>
                <a:gd name="T2" fmla="*/ 37 w 3"/>
                <a:gd name="T3" fmla="*/ 20 h 4"/>
                <a:gd name="T4" fmla="*/ 28 w 3"/>
                <a:gd name="T5" fmla="*/ 0 h 4"/>
                <a:gd name="T6" fmla="*/ 28 w 3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2" y="4"/>
                    <a:pt x="3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2" y="1"/>
                    <a:pt x="2" y="2"/>
                  </a:cubicBezTo>
                </a:path>
              </a:pathLst>
            </a:custGeom>
            <a:solidFill>
              <a:srgbClr val="C5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38">
              <a:extLst>
                <a:ext uri="{FF2B5EF4-FFF2-40B4-BE49-F238E27FC236}">
                  <a16:creationId xmlns:a16="http://schemas.microsoft.com/office/drawing/2014/main" id="{5800FDB9-511E-4153-8947-37D116E13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2049"/>
              <a:ext cx="23" cy="33"/>
            </a:xfrm>
            <a:custGeom>
              <a:avLst/>
              <a:gdLst>
                <a:gd name="T0" fmla="*/ 66 w 9"/>
                <a:gd name="T1" fmla="*/ 63 h 13"/>
                <a:gd name="T2" fmla="*/ 0 w 9"/>
                <a:gd name="T3" fmla="*/ 213 h 13"/>
                <a:gd name="T4" fmla="*/ 151 w 9"/>
                <a:gd name="T5" fmla="*/ 20 h 13"/>
                <a:gd name="T6" fmla="*/ 130 w 9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3">
                  <a:moveTo>
                    <a:pt x="4" y="4"/>
                  </a:moveTo>
                  <a:cubicBezTo>
                    <a:pt x="2" y="6"/>
                    <a:pt x="0" y="10"/>
                    <a:pt x="0" y="13"/>
                  </a:cubicBezTo>
                  <a:cubicBezTo>
                    <a:pt x="4" y="10"/>
                    <a:pt x="4" y="4"/>
                    <a:pt x="9" y="1"/>
                  </a:cubicBezTo>
                  <a:cubicBezTo>
                    <a:pt x="9" y="1"/>
                    <a:pt x="7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Freeform 39">
              <a:extLst>
                <a:ext uri="{FF2B5EF4-FFF2-40B4-BE49-F238E27FC236}">
                  <a16:creationId xmlns:a16="http://schemas.microsoft.com/office/drawing/2014/main" id="{369B3503-A7DB-40DC-88A7-ED65F2012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099"/>
              <a:ext cx="7" cy="5"/>
            </a:xfrm>
            <a:custGeom>
              <a:avLst/>
              <a:gdLst>
                <a:gd name="T0" fmla="*/ 0 w 3"/>
                <a:gd name="T1" fmla="*/ 33 h 2"/>
                <a:gd name="T2" fmla="*/ 37 w 3"/>
                <a:gd name="T3" fmla="*/ 20 h 2"/>
                <a:gd name="T4" fmla="*/ 2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3" name="Freeform 40">
              <a:extLst>
                <a:ext uri="{FF2B5EF4-FFF2-40B4-BE49-F238E27FC236}">
                  <a16:creationId xmlns:a16="http://schemas.microsoft.com/office/drawing/2014/main" id="{BA3B39B1-AD11-4E70-812C-0FC0B5093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027"/>
              <a:ext cx="8" cy="7"/>
            </a:xfrm>
            <a:custGeom>
              <a:avLst/>
              <a:gdLst>
                <a:gd name="T0" fmla="*/ 0 w 3"/>
                <a:gd name="T1" fmla="*/ 28 h 3"/>
                <a:gd name="T2" fmla="*/ 56 w 3"/>
                <a:gd name="T3" fmla="*/ 12 h 3"/>
                <a:gd name="T4" fmla="*/ 21 w 3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1" y="3"/>
                    <a:pt x="3" y="1"/>
                  </a:cubicBezTo>
                  <a:cubicBezTo>
                    <a:pt x="3" y="1"/>
                    <a:pt x="1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4" name="Freeform 41">
              <a:extLst>
                <a:ext uri="{FF2B5EF4-FFF2-40B4-BE49-F238E27FC236}">
                  <a16:creationId xmlns:a16="http://schemas.microsoft.com/office/drawing/2014/main" id="{00A54480-AA67-4A3C-9D1F-9144928EB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1964"/>
              <a:ext cx="207" cy="835"/>
            </a:xfrm>
            <a:custGeom>
              <a:avLst/>
              <a:gdLst>
                <a:gd name="T0" fmla="*/ 387 w 83"/>
                <a:gd name="T1" fmla="*/ 83 h 334"/>
                <a:gd name="T2" fmla="*/ 155 w 83"/>
                <a:gd name="T3" fmla="*/ 925 h 334"/>
                <a:gd name="T4" fmla="*/ 167 w 83"/>
                <a:gd name="T5" fmla="*/ 1395 h 334"/>
                <a:gd name="T6" fmla="*/ 187 w 83"/>
                <a:gd name="T7" fmla="*/ 1908 h 334"/>
                <a:gd name="T8" fmla="*/ 137 w 83"/>
                <a:gd name="T9" fmla="*/ 2188 h 334"/>
                <a:gd name="T10" fmla="*/ 30 w 83"/>
                <a:gd name="T11" fmla="*/ 2438 h 334"/>
                <a:gd name="T12" fmla="*/ 312 w 83"/>
                <a:gd name="T13" fmla="*/ 2033 h 334"/>
                <a:gd name="T14" fmla="*/ 449 w 83"/>
                <a:gd name="T15" fmla="*/ 1783 h 334"/>
                <a:gd name="T16" fmla="*/ 883 w 83"/>
                <a:gd name="T17" fmla="*/ 2500 h 334"/>
                <a:gd name="T18" fmla="*/ 1132 w 83"/>
                <a:gd name="T19" fmla="*/ 3583 h 334"/>
                <a:gd name="T20" fmla="*/ 1225 w 83"/>
                <a:gd name="T21" fmla="*/ 4438 h 334"/>
                <a:gd name="T22" fmla="*/ 1150 w 83"/>
                <a:gd name="T23" fmla="*/ 5220 h 334"/>
                <a:gd name="T24" fmla="*/ 1274 w 83"/>
                <a:gd name="T25" fmla="*/ 4375 h 334"/>
                <a:gd name="T26" fmla="*/ 1257 w 83"/>
                <a:gd name="T27" fmla="*/ 3750 h 334"/>
                <a:gd name="T28" fmla="*/ 1244 w 83"/>
                <a:gd name="T29" fmla="*/ 3175 h 334"/>
                <a:gd name="T30" fmla="*/ 1150 w 83"/>
                <a:gd name="T31" fmla="*/ 2520 h 334"/>
                <a:gd name="T32" fmla="*/ 791 w 83"/>
                <a:gd name="T33" fmla="*/ 1375 h 334"/>
                <a:gd name="T34" fmla="*/ 571 w 83"/>
                <a:gd name="T35" fmla="*/ 250 h 334"/>
                <a:gd name="T36" fmla="*/ 404 w 83"/>
                <a:gd name="T37" fmla="*/ 0 h 3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3" h="334">
                  <a:moveTo>
                    <a:pt x="25" y="5"/>
                  </a:moveTo>
                  <a:cubicBezTo>
                    <a:pt x="12" y="20"/>
                    <a:pt x="16" y="42"/>
                    <a:pt x="10" y="59"/>
                  </a:cubicBezTo>
                  <a:cubicBezTo>
                    <a:pt x="7" y="70"/>
                    <a:pt x="9" y="78"/>
                    <a:pt x="11" y="89"/>
                  </a:cubicBezTo>
                  <a:cubicBezTo>
                    <a:pt x="13" y="99"/>
                    <a:pt x="13" y="111"/>
                    <a:pt x="12" y="122"/>
                  </a:cubicBezTo>
                  <a:cubicBezTo>
                    <a:pt x="12" y="128"/>
                    <a:pt x="11" y="134"/>
                    <a:pt x="9" y="140"/>
                  </a:cubicBezTo>
                  <a:cubicBezTo>
                    <a:pt x="7" y="145"/>
                    <a:pt x="0" y="150"/>
                    <a:pt x="2" y="156"/>
                  </a:cubicBezTo>
                  <a:cubicBezTo>
                    <a:pt x="10" y="147"/>
                    <a:pt x="18" y="143"/>
                    <a:pt x="20" y="130"/>
                  </a:cubicBezTo>
                  <a:cubicBezTo>
                    <a:pt x="20" y="122"/>
                    <a:pt x="21" y="119"/>
                    <a:pt x="29" y="114"/>
                  </a:cubicBezTo>
                  <a:cubicBezTo>
                    <a:pt x="40" y="106"/>
                    <a:pt x="54" y="150"/>
                    <a:pt x="57" y="160"/>
                  </a:cubicBezTo>
                  <a:cubicBezTo>
                    <a:pt x="65" y="187"/>
                    <a:pt x="70" y="201"/>
                    <a:pt x="73" y="229"/>
                  </a:cubicBezTo>
                  <a:cubicBezTo>
                    <a:pt x="75" y="248"/>
                    <a:pt x="82" y="265"/>
                    <a:pt x="79" y="284"/>
                  </a:cubicBezTo>
                  <a:cubicBezTo>
                    <a:pt x="77" y="298"/>
                    <a:pt x="77" y="314"/>
                    <a:pt x="74" y="334"/>
                  </a:cubicBezTo>
                  <a:cubicBezTo>
                    <a:pt x="79" y="318"/>
                    <a:pt x="82" y="297"/>
                    <a:pt x="82" y="280"/>
                  </a:cubicBezTo>
                  <a:cubicBezTo>
                    <a:pt x="83" y="267"/>
                    <a:pt x="82" y="253"/>
                    <a:pt x="81" y="240"/>
                  </a:cubicBezTo>
                  <a:cubicBezTo>
                    <a:pt x="80" y="228"/>
                    <a:pt x="80" y="215"/>
                    <a:pt x="80" y="203"/>
                  </a:cubicBezTo>
                  <a:cubicBezTo>
                    <a:pt x="80" y="188"/>
                    <a:pt x="78" y="175"/>
                    <a:pt x="74" y="161"/>
                  </a:cubicBezTo>
                  <a:cubicBezTo>
                    <a:pt x="67" y="136"/>
                    <a:pt x="59" y="113"/>
                    <a:pt x="51" y="88"/>
                  </a:cubicBezTo>
                  <a:cubicBezTo>
                    <a:pt x="43" y="64"/>
                    <a:pt x="42" y="41"/>
                    <a:pt x="37" y="16"/>
                  </a:cubicBezTo>
                  <a:cubicBezTo>
                    <a:pt x="36" y="11"/>
                    <a:pt x="31" y="3"/>
                    <a:pt x="26" y="0"/>
                  </a:cubicBezTo>
                </a:path>
              </a:pathLst>
            </a:custGeom>
            <a:solidFill>
              <a:srgbClr val="D29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5" name="Freeform 42">
              <a:extLst>
                <a:ext uri="{FF2B5EF4-FFF2-40B4-BE49-F238E27FC236}">
                  <a16:creationId xmlns:a16="http://schemas.microsoft.com/office/drawing/2014/main" id="{863D194F-429D-4501-8ED2-DAC35D050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434"/>
              <a:ext cx="78" cy="750"/>
            </a:xfrm>
            <a:custGeom>
              <a:avLst/>
              <a:gdLst>
                <a:gd name="T0" fmla="*/ 317 w 31"/>
                <a:gd name="T1" fmla="*/ 0 h 300"/>
                <a:gd name="T2" fmla="*/ 367 w 31"/>
                <a:gd name="T3" fmla="*/ 2033 h 300"/>
                <a:gd name="T4" fmla="*/ 113 w 31"/>
                <a:gd name="T5" fmla="*/ 3595 h 300"/>
                <a:gd name="T6" fmla="*/ 272 w 31"/>
                <a:gd name="T7" fmla="*/ 4688 h 300"/>
                <a:gd name="T8" fmla="*/ 20 w 31"/>
                <a:gd name="T9" fmla="*/ 3563 h 300"/>
                <a:gd name="T10" fmla="*/ 304 w 31"/>
                <a:gd name="T11" fmla="*/ 1783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00">
                  <a:moveTo>
                    <a:pt x="20" y="0"/>
                  </a:moveTo>
                  <a:cubicBezTo>
                    <a:pt x="25" y="30"/>
                    <a:pt x="31" y="90"/>
                    <a:pt x="23" y="130"/>
                  </a:cubicBezTo>
                  <a:cubicBezTo>
                    <a:pt x="15" y="170"/>
                    <a:pt x="7" y="204"/>
                    <a:pt x="7" y="230"/>
                  </a:cubicBezTo>
                  <a:cubicBezTo>
                    <a:pt x="7" y="257"/>
                    <a:pt x="15" y="281"/>
                    <a:pt x="17" y="300"/>
                  </a:cubicBezTo>
                  <a:cubicBezTo>
                    <a:pt x="9" y="271"/>
                    <a:pt x="0" y="246"/>
                    <a:pt x="1" y="228"/>
                  </a:cubicBezTo>
                  <a:cubicBezTo>
                    <a:pt x="1" y="210"/>
                    <a:pt x="13" y="152"/>
                    <a:pt x="19" y="114"/>
                  </a:cubicBezTo>
                </a:path>
              </a:pathLst>
            </a:custGeom>
            <a:solidFill>
              <a:srgbClr val="D29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6" name="Freeform 43">
              <a:extLst>
                <a:ext uri="{FF2B5EF4-FFF2-40B4-BE49-F238E27FC236}">
                  <a16:creationId xmlns:a16="http://schemas.microsoft.com/office/drawing/2014/main" id="{BDB0A795-301A-4B1B-834A-82FAD350A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2397"/>
              <a:ext cx="148" cy="542"/>
            </a:xfrm>
            <a:custGeom>
              <a:avLst/>
              <a:gdLst>
                <a:gd name="T0" fmla="*/ 0 w 59"/>
                <a:gd name="T1" fmla="*/ 0 h 217"/>
                <a:gd name="T2" fmla="*/ 364 w 59"/>
                <a:gd name="T3" fmla="*/ 812 h 217"/>
                <a:gd name="T4" fmla="*/ 722 w 59"/>
                <a:gd name="T5" fmla="*/ 1916 h 217"/>
                <a:gd name="T6" fmla="*/ 647 w 59"/>
                <a:gd name="T7" fmla="*/ 3382 h 217"/>
                <a:gd name="T8" fmla="*/ 818 w 59"/>
                <a:gd name="T9" fmla="*/ 1199 h 217"/>
                <a:gd name="T10" fmla="*/ 441 w 59"/>
                <a:gd name="T11" fmla="*/ 542 h 217"/>
                <a:gd name="T12" fmla="*/ 0 w 59"/>
                <a:gd name="T13" fmla="*/ 0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217">
                  <a:moveTo>
                    <a:pt x="0" y="0"/>
                  </a:moveTo>
                  <a:cubicBezTo>
                    <a:pt x="6" y="15"/>
                    <a:pt x="20" y="41"/>
                    <a:pt x="23" y="52"/>
                  </a:cubicBezTo>
                  <a:cubicBezTo>
                    <a:pt x="25" y="63"/>
                    <a:pt x="46" y="75"/>
                    <a:pt x="46" y="123"/>
                  </a:cubicBezTo>
                  <a:cubicBezTo>
                    <a:pt x="46" y="171"/>
                    <a:pt x="41" y="205"/>
                    <a:pt x="41" y="217"/>
                  </a:cubicBezTo>
                  <a:cubicBezTo>
                    <a:pt x="48" y="185"/>
                    <a:pt x="59" y="111"/>
                    <a:pt x="52" y="77"/>
                  </a:cubicBezTo>
                  <a:cubicBezTo>
                    <a:pt x="45" y="44"/>
                    <a:pt x="35" y="54"/>
                    <a:pt x="28" y="35"/>
                  </a:cubicBezTo>
                  <a:cubicBezTo>
                    <a:pt x="21" y="17"/>
                    <a:pt x="5" y="9"/>
                    <a:pt x="0" y="0"/>
                  </a:cubicBezTo>
                </a:path>
              </a:pathLst>
            </a:custGeom>
            <a:solidFill>
              <a:srgbClr val="D29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7" name="Freeform 44">
              <a:extLst>
                <a:ext uri="{FF2B5EF4-FFF2-40B4-BE49-F238E27FC236}">
                  <a16:creationId xmlns:a16="http://schemas.microsoft.com/office/drawing/2014/main" id="{7AE1149F-3D29-4211-9D5C-24614327B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1954"/>
              <a:ext cx="177" cy="473"/>
            </a:xfrm>
            <a:custGeom>
              <a:avLst/>
              <a:gdLst>
                <a:gd name="T0" fmla="*/ 12 w 71"/>
                <a:gd name="T1" fmla="*/ 1304 h 189"/>
                <a:gd name="T2" fmla="*/ 30 w 71"/>
                <a:gd name="T3" fmla="*/ 926 h 189"/>
                <a:gd name="T4" fmla="*/ 105 w 71"/>
                <a:gd name="T5" fmla="*/ 551 h 189"/>
                <a:gd name="T6" fmla="*/ 199 w 71"/>
                <a:gd name="T7" fmla="*/ 175 h 189"/>
                <a:gd name="T8" fmla="*/ 404 w 71"/>
                <a:gd name="T9" fmla="*/ 270 h 189"/>
                <a:gd name="T10" fmla="*/ 558 w 71"/>
                <a:gd name="T11" fmla="*/ 989 h 189"/>
                <a:gd name="T12" fmla="*/ 808 w 71"/>
                <a:gd name="T13" fmla="*/ 1784 h 189"/>
                <a:gd name="T14" fmla="*/ 932 w 71"/>
                <a:gd name="T15" fmla="*/ 2255 h 189"/>
                <a:gd name="T16" fmla="*/ 1099 w 71"/>
                <a:gd name="T17" fmla="*/ 2963 h 189"/>
                <a:gd name="T18" fmla="*/ 975 w 71"/>
                <a:gd name="T19" fmla="*/ 2525 h 189"/>
                <a:gd name="T20" fmla="*/ 808 w 71"/>
                <a:gd name="T21" fmla="*/ 2085 h 189"/>
                <a:gd name="T22" fmla="*/ 446 w 71"/>
                <a:gd name="T23" fmla="*/ 938 h 189"/>
                <a:gd name="T24" fmla="*/ 167 w 71"/>
                <a:gd name="T25" fmla="*/ 676 h 189"/>
                <a:gd name="T26" fmla="*/ 137 w 71"/>
                <a:gd name="T27" fmla="*/ 908 h 189"/>
                <a:gd name="T28" fmla="*/ 42 w 71"/>
                <a:gd name="T29" fmla="*/ 1176 h 18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1" h="189">
                  <a:moveTo>
                    <a:pt x="1" y="83"/>
                  </a:moveTo>
                  <a:cubicBezTo>
                    <a:pt x="0" y="75"/>
                    <a:pt x="0" y="67"/>
                    <a:pt x="2" y="59"/>
                  </a:cubicBezTo>
                  <a:cubicBezTo>
                    <a:pt x="5" y="51"/>
                    <a:pt x="5" y="43"/>
                    <a:pt x="7" y="35"/>
                  </a:cubicBezTo>
                  <a:cubicBezTo>
                    <a:pt x="9" y="27"/>
                    <a:pt x="10" y="19"/>
                    <a:pt x="13" y="11"/>
                  </a:cubicBezTo>
                  <a:cubicBezTo>
                    <a:pt x="18" y="0"/>
                    <a:pt x="24" y="10"/>
                    <a:pt x="26" y="17"/>
                  </a:cubicBezTo>
                  <a:cubicBezTo>
                    <a:pt x="30" y="33"/>
                    <a:pt x="34" y="47"/>
                    <a:pt x="36" y="63"/>
                  </a:cubicBezTo>
                  <a:cubicBezTo>
                    <a:pt x="38" y="79"/>
                    <a:pt x="45" y="99"/>
                    <a:pt x="52" y="114"/>
                  </a:cubicBezTo>
                  <a:cubicBezTo>
                    <a:pt x="57" y="124"/>
                    <a:pt x="57" y="133"/>
                    <a:pt x="60" y="144"/>
                  </a:cubicBezTo>
                  <a:cubicBezTo>
                    <a:pt x="65" y="159"/>
                    <a:pt x="69" y="174"/>
                    <a:pt x="71" y="189"/>
                  </a:cubicBezTo>
                  <a:cubicBezTo>
                    <a:pt x="66" y="180"/>
                    <a:pt x="66" y="170"/>
                    <a:pt x="63" y="161"/>
                  </a:cubicBezTo>
                  <a:cubicBezTo>
                    <a:pt x="61" y="151"/>
                    <a:pt x="56" y="143"/>
                    <a:pt x="52" y="133"/>
                  </a:cubicBezTo>
                  <a:cubicBezTo>
                    <a:pt x="41" y="110"/>
                    <a:pt x="38" y="84"/>
                    <a:pt x="29" y="60"/>
                  </a:cubicBezTo>
                  <a:cubicBezTo>
                    <a:pt x="26" y="54"/>
                    <a:pt x="18" y="27"/>
                    <a:pt x="11" y="43"/>
                  </a:cubicBezTo>
                  <a:cubicBezTo>
                    <a:pt x="10" y="48"/>
                    <a:pt x="10" y="53"/>
                    <a:pt x="9" y="58"/>
                  </a:cubicBezTo>
                  <a:cubicBezTo>
                    <a:pt x="7" y="64"/>
                    <a:pt x="3" y="69"/>
                    <a:pt x="3" y="75"/>
                  </a:cubicBezTo>
                </a:path>
              </a:pathLst>
            </a:custGeom>
            <a:solidFill>
              <a:srgbClr val="BD88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8" name="Freeform 45">
              <a:extLst>
                <a:ext uri="{FF2B5EF4-FFF2-40B4-BE49-F238E27FC236}">
                  <a16:creationId xmlns:a16="http://schemas.microsoft.com/office/drawing/2014/main" id="{D17E9D75-604E-446F-9F44-0F215EC76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2282"/>
              <a:ext cx="80" cy="732"/>
            </a:xfrm>
            <a:custGeom>
              <a:avLst/>
              <a:gdLst>
                <a:gd name="T0" fmla="*/ 95 w 32"/>
                <a:gd name="T1" fmla="*/ 4569 h 293"/>
                <a:gd name="T2" fmla="*/ 408 w 32"/>
                <a:gd name="T3" fmla="*/ 2403 h 293"/>
                <a:gd name="T4" fmla="*/ 63 w 32"/>
                <a:gd name="T5" fmla="*/ 0 h 293"/>
                <a:gd name="T6" fmla="*/ 0 w 32"/>
                <a:gd name="T7" fmla="*/ 30 h 293"/>
                <a:gd name="T8" fmla="*/ 345 w 32"/>
                <a:gd name="T9" fmla="*/ 2433 h 293"/>
                <a:gd name="T10" fmla="*/ 95 w 32"/>
                <a:gd name="T11" fmla="*/ 4537 h 2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93">
                  <a:moveTo>
                    <a:pt x="6" y="293"/>
                  </a:moveTo>
                  <a:cubicBezTo>
                    <a:pt x="6" y="273"/>
                    <a:pt x="20" y="222"/>
                    <a:pt x="26" y="154"/>
                  </a:cubicBezTo>
                  <a:cubicBezTo>
                    <a:pt x="32" y="107"/>
                    <a:pt x="15" y="24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0" y="31"/>
                    <a:pt x="29" y="109"/>
                    <a:pt x="22" y="156"/>
                  </a:cubicBezTo>
                  <a:cubicBezTo>
                    <a:pt x="15" y="204"/>
                    <a:pt x="4" y="275"/>
                    <a:pt x="6" y="291"/>
                  </a:cubicBezTo>
                </a:path>
              </a:pathLst>
            </a:custGeom>
            <a:solidFill>
              <a:srgbClr val="BD88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9" name="Freeform 46">
              <a:extLst>
                <a:ext uri="{FF2B5EF4-FFF2-40B4-BE49-F238E27FC236}">
                  <a16:creationId xmlns:a16="http://schemas.microsoft.com/office/drawing/2014/main" id="{F749B5E4-4263-4C03-9D98-E750FB6AF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1304"/>
              <a:ext cx="357" cy="473"/>
            </a:xfrm>
            <a:custGeom>
              <a:avLst/>
              <a:gdLst>
                <a:gd name="T0" fmla="*/ 230 w 143"/>
                <a:gd name="T1" fmla="*/ 2963 h 189"/>
                <a:gd name="T2" fmla="*/ 562 w 143"/>
                <a:gd name="T3" fmla="*/ 2851 h 189"/>
                <a:gd name="T4" fmla="*/ 761 w 143"/>
                <a:gd name="T5" fmla="*/ 2788 h 189"/>
                <a:gd name="T6" fmla="*/ 996 w 143"/>
                <a:gd name="T7" fmla="*/ 2788 h 189"/>
                <a:gd name="T8" fmla="*/ 1216 w 143"/>
                <a:gd name="T9" fmla="*/ 2743 h 189"/>
                <a:gd name="T10" fmla="*/ 1321 w 143"/>
                <a:gd name="T11" fmla="*/ 2725 h 189"/>
                <a:gd name="T12" fmla="*/ 1528 w 143"/>
                <a:gd name="T13" fmla="*/ 2600 h 189"/>
                <a:gd name="T14" fmla="*/ 1683 w 143"/>
                <a:gd name="T15" fmla="*/ 2475 h 189"/>
                <a:gd name="T16" fmla="*/ 1728 w 143"/>
                <a:gd name="T17" fmla="*/ 2380 h 189"/>
                <a:gd name="T18" fmla="*/ 1882 w 143"/>
                <a:gd name="T19" fmla="*/ 2272 h 189"/>
                <a:gd name="T20" fmla="*/ 2087 w 143"/>
                <a:gd name="T21" fmla="*/ 1960 h 189"/>
                <a:gd name="T22" fmla="*/ 2194 w 143"/>
                <a:gd name="T23" fmla="*/ 1692 h 189"/>
                <a:gd name="T24" fmla="*/ 2162 w 143"/>
                <a:gd name="T25" fmla="*/ 1534 h 189"/>
                <a:gd name="T26" fmla="*/ 2182 w 143"/>
                <a:gd name="T27" fmla="*/ 1284 h 189"/>
                <a:gd name="T28" fmla="*/ 2132 w 143"/>
                <a:gd name="T29" fmla="*/ 1001 h 189"/>
                <a:gd name="T30" fmla="*/ 1995 w 143"/>
                <a:gd name="T31" fmla="*/ 688 h 189"/>
                <a:gd name="T32" fmla="*/ 1912 w 143"/>
                <a:gd name="T33" fmla="*/ 563 h 189"/>
                <a:gd name="T34" fmla="*/ 1807 w 143"/>
                <a:gd name="T35" fmla="*/ 375 h 189"/>
                <a:gd name="T36" fmla="*/ 1540 w 143"/>
                <a:gd name="T37" fmla="*/ 188 h 189"/>
                <a:gd name="T38" fmla="*/ 1121 w 143"/>
                <a:gd name="T39" fmla="*/ 0 h 189"/>
                <a:gd name="T40" fmla="*/ 1009 w 143"/>
                <a:gd name="T41" fmla="*/ 63 h 189"/>
                <a:gd name="T42" fmla="*/ 934 w 143"/>
                <a:gd name="T43" fmla="*/ 50 h 189"/>
                <a:gd name="T44" fmla="*/ 667 w 143"/>
                <a:gd name="T45" fmla="*/ 95 h 189"/>
                <a:gd name="T46" fmla="*/ 604 w 143"/>
                <a:gd name="T47" fmla="*/ 95 h 189"/>
                <a:gd name="T48" fmla="*/ 562 w 143"/>
                <a:gd name="T49" fmla="*/ 125 h 189"/>
                <a:gd name="T50" fmla="*/ 325 w 143"/>
                <a:gd name="T51" fmla="*/ 188 h 189"/>
                <a:gd name="T52" fmla="*/ 92 w 143"/>
                <a:gd name="T53" fmla="*/ 313 h 189"/>
                <a:gd name="T54" fmla="*/ 62 w 143"/>
                <a:gd name="T55" fmla="*/ 395 h 189"/>
                <a:gd name="T56" fmla="*/ 854 w 143"/>
                <a:gd name="T57" fmla="*/ 363 h 189"/>
                <a:gd name="T58" fmla="*/ 1758 w 143"/>
                <a:gd name="T59" fmla="*/ 783 h 189"/>
                <a:gd name="T60" fmla="*/ 1590 w 143"/>
                <a:gd name="T61" fmla="*/ 2272 h 189"/>
                <a:gd name="T62" fmla="*/ 0 w 143"/>
                <a:gd name="T63" fmla="*/ 2868 h 1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3" h="189">
                  <a:moveTo>
                    <a:pt x="6" y="185"/>
                  </a:moveTo>
                  <a:cubicBezTo>
                    <a:pt x="10" y="186"/>
                    <a:pt x="16" y="180"/>
                    <a:pt x="15" y="189"/>
                  </a:cubicBezTo>
                  <a:cubicBezTo>
                    <a:pt x="20" y="187"/>
                    <a:pt x="21" y="180"/>
                    <a:pt x="26" y="184"/>
                  </a:cubicBezTo>
                  <a:cubicBezTo>
                    <a:pt x="29" y="182"/>
                    <a:pt x="32" y="180"/>
                    <a:pt x="36" y="182"/>
                  </a:cubicBezTo>
                  <a:cubicBezTo>
                    <a:pt x="38" y="177"/>
                    <a:pt x="41" y="180"/>
                    <a:pt x="45" y="180"/>
                  </a:cubicBezTo>
                  <a:cubicBezTo>
                    <a:pt x="47" y="179"/>
                    <a:pt x="48" y="178"/>
                    <a:pt x="49" y="178"/>
                  </a:cubicBezTo>
                  <a:cubicBezTo>
                    <a:pt x="52" y="178"/>
                    <a:pt x="54" y="179"/>
                    <a:pt x="56" y="179"/>
                  </a:cubicBezTo>
                  <a:cubicBezTo>
                    <a:pt x="58" y="176"/>
                    <a:pt x="61" y="178"/>
                    <a:pt x="64" y="178"/>
                  </a:cubicBezTo>
                  <a:cubicBezTo>
                    <a:pt x="68" y="179"/>
                    <a:pt x="70" y="177"/>
                    <a:pt x="73" y="176"/>
                  </a:cubicBezTo>
                  <a:cubicBezTo>
                    <a:pt x="75" y="175"/>
                    <a:pt x="76" y="174"/>
                    <a:pt x="78" y="175"/>
                  </a:cubicBezTo>
                  <a:cubicBezTo>
                    <a:pt x="79" y="176"/>
                    <a:pt x="79" y="179"/>
                    <a:pt x="80" y="179"/>
                  </a:cubicBezTo>
                  <a:cubicBezTo>
                    <a:pt x="83" y="181"/>
                    <a:pt x="87" y="178"/>
                    <a:pt x="85" y="174"/>
                  </a:cubicBezTo>
                  <a:cubicBezTo>
                    <a:pt x="89" y="172"/>
                    <a:pt x="92" y="173"/>
                    <a:pt x="95" y="171"/>
                  </a:cubicBezTo>
                  <a:cubicBezTo>
                    <a:pt x="97" y="170"/>
                    <a:pt x="96" y="168"/>
                    <a:pt x="98" y="166"/>
                  </a:cubicBezTo>
                  <a:cubicBezTo>
                    <a:pt x="99" y="165"/>
                    <a:pt x="101" y="165"/>
                    <a:pt x="102" y="165"/>
                  </a:cubicBezTo>
                  <a:cubicBezTo>
                    <a:pt x="104" y="162"/>
                    <a:pt x="106" y="160"/>
                    <a:pt x="108" y="158"/>
                  </a:cubicBezTo>
                  <a:cubicBezTo>
                    <a:pt x="109" y="157"/>
                    <a:pt x="111" y="157"/>
                    <a:pt x="112" y="155"/>
                  </a:cubicBezTo>
                  <a:cubicBezTo>
                    <a:pt x="113" y="154"/>
                    <a:pt x="110" y="154"/>
                    <a:pt x="111" y="152"/>
                  </a:cubicBezTo>
                  <a:cubicBezTo>
                    <a:pt x="113" y="148"/>
                    <a:pt x="118" y="152"/>
                    <a:pt x="120" y="151"/>
                  </a:cubicBezTo>
                  <a:cubicBezTo>
                    <a:pt x="126" y="150"/>
                    <a:pt x="122" y="148"/>
                    <a:pt x="121" y="145"/>
                  </a:cubicBezTo>
                  <a:cubicBezTo>
                    <a:pt x="121" y="142"/>
                    <a:pt x="127" y="133"/>
                    <a:pt x="130" y="131"/>
                  </a:cubicBezTo>
                  <a:cubicBezTo>
                    <a:pt x="133" y="128"/>
                    <a:pt x="134" y="131"/>
                    <a:pt x="134" y="125"/>
                  </a:cubicBezTo>
                  <a:cubicBezTo>
                    <a:pt x="135" y="122"/>
                    <a:pt x="135" y="117"/>
                    <a:pt x="139" y="118"/>
                  </a:cubicBezTo>
                  <a:cubicBezTo>
                    <a:pt x="135" y="116"/>
                    <a:pt x="140" y="111"/>
                    <a:pt x="141" y="108"/>
                  </a:cubicBezTo>
                  <a:cubicBezTo>
                    <a:pt x="142" y="107"/>
                    <a:pt x="143" y="104"/>
                    <a:pt x="142" y="102"/>
                  </a:cubicBezTo>
                  <a:cubicBezTo>
                    <a:pt x="142" y="100"/>
                    <a:pt x="139" y="100"/>
                    <a:pt x="139" y="98"/>
                  </a:cubicBezTo>
                  <a:cubicBezTo>
                    <a:pt x="138" y="94"/>
                    <a:pt x="143" y="91"/>
                    <a:pt x="143" y="87"/>
                  </a:cubicBezTo>
                  <a:cubicBezTo>
                    <a:pt x="143" y="84"/>
                    <a:pt x="141" y="84"/>
                    <a:pt x="140" y="82"/>
                  </a:cubicBezTo>
                  <a:cubicBezTo>
                    <a:pt x="140" y="81"/>
                    <a:pt x="140" y="78"/>
                    <a:pt x="140" y="76"/>
                  </a:cubicBezTo>
                  <a:cubicBezTo>
                    <a:pt x="140" y="72"/>
                    <a:pt x="138" y="69"/>
                    <a:pt x="137" y="64"/>
                  </a:cubicBezTo>
                  <a:cubicBezTo>
                    <a:pt x="137" y="60"/>
                    <a:pt x="140" y="57"/>
                    <a:pt x="136" y="53"/>
                  </a:cubicBezTo>
                  <a:cubicBezTo>
                    <a:pt x="133" y="49"/>
                    <a:pt x="130" y="50"/>
                    <a:pt x="128" y="44"/>
                  </a:cubicBezTo>
                  <a:cubicBezTo>
                    <a:pt x="127" y="39"/>
                    <a:pt x="127" y="39"/>
                    <a:pt x="123" y="36"/>
                  </a:cubicBezTo>
                  <a:cubicBezTo>
                    <a:pt x="123" y="36"/>
                    <a:pt x="123" y="36"/>
                    <a:pt x="123" y="36"/>
                  </a:cubicBezTo>
                  <a:cubicBezTo>
                    <a:pt x="122" y="32"/>
                    <a:pt x="118" y="32"/>
                    <a:pt x="116" y="29"/>
                  </a:cubicBezTo>
                  <a:cubicBezTo>
                    <a:pt x="115" y="27"/>
                    <a:pt x="117" y="26"/>
                    <a:pt x="116" y="24"/>
                  </a:cubicBezTo>
                  <a:cubicBezTo>
                    <a:pt x="115" y="21"/>
                    <a:pt x="114" y="22"/>
                    <a:pt x="112" y="21"/>
                  </a:cubicBezTo>
                  <a:cubicBezTo>
                    <a:pt x="106" y="17"/>
                    <a:pt x="107" y="11"/>
                    <a:pt x="99" y="12"/>
                  </a:cubicBezTo>
                  <a:cubicBezTo>
                    <a:pt x="91" y="12"/>
                    <a:pt x="85" y="8"/>
                    <a:pt x="78" y="3"/>
                  </a:cubicBezTo>
                  <a:cubicBezTo>
                    <a:pt x="76" y="2"/>
                    <a:pt x="75" y="0"/>
                    <a:pt x="72" y="0"/>
                  </a:cubicBezTo>
                  <a:cubicBezTo>
                    <a:pt x="69" y="0"/>
                    <a:pt x="71" y="1"/>
                    <a:pt x="69" y="2"/>
                  </a:cubicBezTo>
                  <a:cubicBezTo>
                    <a:pt x="67" y="3"/>
                    <a:pt x="68" y="4"/>
                    <a:pt x="65" y="4"/>
                  </a:cubicBezTo>
                  <a:cubicBezTo>
                    <a:pt x="64" y="5"/>
                    <a:pt x="62" y="4"/>
                    <a:pt x="60" y="4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7" y="2"/>
                    <a:pt x="53" y="3"/>
                    <a:pt x="54" y="6"/>
                  </a:cubicBezTo>
                  <a:cubicBezTo>
                    <a:pt x="52" y="8"/>
                    <a:pt x="45" y="9"/>
                    <a:pt x="43" y="6"/>
                  </a:cubicBezTo>
                  <a:cubicBezTo>
                    <a:pt x="44" y="5"/>
                    <a:pt x="43" y="5"/>
                    <a:pt x="44" y="4"/>
                  </a:cubicBezTo>
                  <a:cubicBezTo>
                    <a:pt x="42" y="4"/>
                    <a:pt x="40" y="5"/>
                    <a:pt x="39" y="6"/>
                  </a:cubicBezTo>
                  <a:cubicBezTo>
                    <a:pt x="40" y="7"/>
                    <a:pt x="40" y="8"/>
                    <a:pt x="41" y="8"/>
                  </a:cubicBezTo>
                  <a:cubicBezTo>
                    <a:pt x="39" y="11"/>
                    <a:pt x="38" y="8"/>
                    <a:pt x="36" y="8"/>
                  </a:cubicBezTo>
                  <a:cubicBezTo>
                    <a:pt x="34" y="9"/>
                    <a:pt x="34" y="10"/>
                    <a:pt x="32" y="10"/>
                  </a:cubicBezTo>
                  <a:cubicBezTo>
                    <a:pt x="28" y="11"/>
                    <a:pt x="25" y="11"/>
                    <a:pt x="21" y="12"/>
                  </a:cubicBezTo>
                  <a:cubicBezTo>
                    <a:pt x="18" y="13"/>
                    <a:pt x="11" y="13"/>
                    <a:pt x="8" y="16"/>
                  </a:cubicBezTo>
                  <a:cubicBezTo>
                    <a:pt x="6" y="18"/>
                    <a:pt x="7" y="18"/>
                    <a:pt x="6" y="20"/>
                  </a:cubicBezTo>
                  <a:cubicBezTo>
                    <a:pt x="6" y="21"/>
                    <a:pt x="6" y="22"/>
                    <a:pt x="6" y="23"/>
                  </a:cubicBezTo>
                  <a:cubicBezTo>
                    <a:pt x="6" y="24"/>
                    <a:pt x="4" y="24"/>
                    <a:pt x="4" y="25"/>
                  </a:cubicBezTo>
                  <a:cubicBezTo>
                    <a:pt x="1" y="33"/>
                    <a:pt x="10" y="28"/>
                    <a:pt x="15" y="27"/>
                  </a:cubicBezTo>
                  <a:cubicBezTo>
                    <a:pt x="28" y="24"/>
                    <a:pt x="42" y="22"/>
                    <a:pt x="55" y="23"/>
                  </a:cubicBezTo>
                  <a:cubicBezTo>
                    <a:pt x="68" y="24"/>
                    <a:pt x="83" y="24"/>
                    <a:pt x="95" y="30"/>
                  </a:cubicBezTo>
                  <a:cubicBezTo>
                    <a:pt x="103" y="33"/>
                    <a:pt x="109" y="43"/>
                    <a:pt x="113" y="50"/>
                  </a:cubicBezTo>
                  <a:cubicBezTo>
                    <a:pt x="124" y="67"/>
                    <a:pt x="127" y="86"/>
                    <a:pt x="122" y="105"/>
                  </a:cubicBezTo>
                  <a:cubicBezTo>
                    <a:pt x="119" y="119"/>
                    <a:pt x="114" y="137"/>
                    <a:pt x="102" y="145"/>
                  </a:cubicBezTo>
                  <a:cubicBezTo>
                    <a:pt x="85" y="155"/>
                    <a:pt x="65" y="161"/>
                    <a:pt x="46" y="166"/>
                  </a:cubicBezTo>
                  <a:cubicBezTo>
                    <a:pt x="31" y="169"/>
                    <a:pt x="12" y="172"/>
                    <a:pt x="0" y="183"/>
                  </a:cubicBezTo>
                </a:path>
              </a:pathLst>
            </a:custGeom>
            <a:solidFill>
              <a:srgbClr val="B3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0" name="Freeform 47">
              <a:extLst>
                <a:ext uri="{FF2B5EF4-FFF2-40B4-BE49-F238E27FC236}">
                  <a16:creationId xmlns:a16="http://schemas.microsoft.com/office/drawing/2014/main" id="{4FF05E02-B775-47FA-B87A-F241923B7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374"/>
              <a:ext cx="581" cy="885"/>
            </a:xfrm>
            <a:custGeom>
              <a:avLst/>
              <a:gdLst>
                <a:gd name="T0" fmla="*/ 3436 w 232"/>
                <a:gd name="T1" fmla="*/ 20 h 354"/>
                <a:gd name="T2" fmla="*/ 3248 w 232"/>
                <a:gd name="T3" fmla="*/ 175 h 354"/>
                <a:gd name="T4" fmla="*/ 3048 w 232"/>
                <a:gd name="T5" fmla="*/ 283 h 354"/>
                <a:gd name="T6" fmla="*/ 2998 w 232"/>
                <a:gd name="T7" fmla="*/ 408 h 354"/>
                <a:gd name="T8" fmla="*/ 2955 w 232"/>
                <a:gd name="T9" fmla="*/ 470 h 354"/>
                <a:gd name="T10" fmla="*/ 2810 w 232"/>
                <a:gd name="T11" fmla="*/ 688 h 354"/>
                <a:gd name="T12" fmla="*/ 2559 w 232"/>
                <a:gd name="T13" fmla="*/ 875 h 354"/>
                <a:gd name="T14" fmla="*/ 2527 w 232"/>
                <a:gd name="T15" fmla="*/ 938 h 354"/>
                <a:gd name="T16" fmla="*/ 2327 w 232"/>
                <a:gd name="T17" fmla="*/ 1113 h 354"/>
                <a:gd name="T18" fmla="*/ 2169 w 232"/>
                <a:gd name="T19" fmla="*/ 1270 h 354"/>
                <a:gd name="T20" fmla="*/ 2119 w 232"/>
                <a:gd name="T21" fmla="*/ 1345 h 354"/>
                <a:gd name="T22" fmla="*/ 2056 w 232"/>
                <a:gd name="T23" fmla="*/ 1488 h 354"/>
                <a:gd name="T24" fmla="*/ 1901 w 232"/>
                <a:gd name="T25" fmla="*/ 1613 h 354"/>
                <a:gd name="T26" fmla="*/ 1725 w 232"/>
                <a:gd name="T27" fmla="*/ 1813 h 354"/>
                <a:gd name="T28" fmla="*/ 1463 w 232"/>
                <a:gd name="T29" fmla="*/ 2145 h 354"/>
                <a:gd name="T30" fmla="*/ 1210 w 232"/>
                <a:gd name="T31" fmla="*/ 2488 h 354"/>
                <a:gd name="T32" fmla="*/ 1242 w 232"/>
                <a:gd name="T33" fmla="*/ 2583 h 354"/>
                <a:gd name="T34" fmla="*/ 1159 w 232"/>
                <a:gd name="T35" fmla="*/ 2720 h 354"/>
                <a:gd name="T36" fmla="*/ 1097 w 232"/>
                <a:gd name="T37" fmla="*/ 2845 h 354"/>
                <a:gd name="T38" fmla="*/ 959 w 232"/>
                <a:gd name="T39" fmla="*/ 2958 h 354"/>
                <a:gd name="T40" fmla="*/ 659 w 232"/>
                <a:gd name="T41" fmla="*/ 3458 h 354"/>
                <a:gd name="T42" fmla="*/ 438 w 232"/>
                <a:gd name="T43" fmla="*/ 3845 h 354"/>
                <a:gd name="T44" fmla="*/ 188 w 232"/>
                <a:gd name="T45" fmla="*/ 4175 h 354"/>
                <a:gd name="T46" fmla="*/ 158 w 232"/>
                <a:gd name="T47" fmla="*/ 4520 h 354"/>
                <a:gd name="T48" fmla="*/ 33 w 232"/>
                <a:gd name="T49" fmla="*/ 4770 h 354"/>
                <a:gd name="T50" fmla="*/ 0 w 232"/>
                <a:gd name="T51" fmla="*/ 4875 h 354"/>
                <a:gd name="T52" fmla="*/ 63 w 232"/>
                <a:gd name="T53" fmla="*/ 4925 h 354"/>
                <a:gd name="T54" fmla="*/ 63 w 232"/>
                <a:gd name="T55" fmla="*/ 5063 h 354"/>
                <a:gd name="T56" fmla="*/ 145 w 232"/>
                <a:gd name="T57" fmla="*/ 5363 h 354"/>
                <a:gd name="T58" fmla="*/ 488 w 232"/>
                <a:gd name="T59" fmla="*/ 5220 h 354"/>
                <a:gd name="T60" fmla="*/ 754 w 232"/>
                <a:gd name="T61" fmla="*/ 4000 h 354"/>
                <a:gd name="T62" fmla="*/ 1222 w 232"/>
                <a:gd name="T63" fmla="*/ 2988 h 354"/>
                <a:gd name="T64" fmla="*/ 2464 w 232"/>
                <a:gd name="T65" fmla="*/ 1395 h 354"/>
                <a:gd name="T66" fmla="*/ 3561 w 232"/>
                <a:gd name="T67" fmla="*/ 300 h 3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32" h="354">
                  <a:moveTo>
                    <a:pt x="232" y="1"/>
                  </a:moveTo>
                  <a:cubicBezTo>
                    <a:pt x="228" y="3"/>
                    <a:pt x="224" y="0"/>
                    <a:pt x="219" y="1"/>
                  </a:cubicBezTo>
                  <a:cubicBezTo>
                    <a:pt x="215" y="3"/>
                    <a:pt x="216" y="7"/>
                    <a:pt x="212" y="9"/>
                  </a:cubicBezTo>
                  <a:cubicBezTo>
                    <a:pt x="210" y="10"/>
                    <a:pt x="208" y="10"/>
                    <a:pt x="207" y="11"/>
                  </a:cubicBezTo>
                  <a:cubicBezTo>
                    <a:pt x="205" y="13"/>
                    <a:pt x="205" y="15"/>
                    <a:pt x="204" y="16"/>
                  </a:cubicBezTo>
                  <a:cubicBezTo>
                    <a:pt x="201" y="21"/>
                    <a:pt x="198" y="19"/>
                    <a:pt x="194" y="18"/>
                  </a:cubicBezTo>
                  <a:cubicBezTo>
                    <a:pt x="190" y="20"/>
                    <a:pt x="193" y="22"/>
                    <a:pt x="195" y="23"/>
                  </a:cubicBezTo>
                  <a:cubicBezTo>
                    <a:pt x="194" y="24"/>
                    <a:pt x="192" y="25"/>
                    <a:pt x="191" y="26"/>
                  </a:cubicBezTo>
                  <a:cubicBezTo>
                    <a:pt x="191" y="27"/>
                    <a:pt x="192" y="27"/>
                    <a:pt x="192" y="28"/>
                  </a:cubicBezTo>
                  <a:cubicBezTo>
                    <a:pt x="191" y="30"/>
                    <a:pt x="189" y="30"/>
                    <a:pt x="188" y="30"/>
                  </a:cubicBezTo>
                  <a:cubicBezTo>
                    <a:pt x="188" y="35"/>
                    <a:pt x="186" y="34"/>
                    <a:pt x="184" y="37"/>
                  </a:cubicBezTo>
                  <a:cubicBezTo>
                    <a:pt x="181" y="40"/>
                    <a:pt x="183" y="41"/>
                    <a:pt x="179" y="44"/>
                  </a:cubicBezTo>
                  <a:cubicBezTo>
                    <a:pt x="173" y="47"/>
                    <a:pt x="164" y="44"/>
                    <a:pt x="168" y="53"/>
                  </a:cubicBezTo>
                  <a:cubicBezTo>
                    <a:pt x="166" y="54"/>
                    <a:pt x="164" y="55"/>
                    <a:pt x="163" y="56"/>
                  </a:cubicBezTo>
                  <a:cubicBezTo>
                    <a:pt x="165" y="57"/>
                    <a:pt x="164" y="57"/>
                    <a:pt x="166" y="58"/>
                  </a:cubicBezTo>
                  <a:cubicBezTo>
                    <a:pt x="164" y="60"/>
                    <a:pt x="163" y="60"/>
                    <a:pt x="161" y="60"/>
                  </a:cubicBezTo>
                  <a:cubicBezTo>
                    <a:pt x="165" y="67"/>
                    <a:pt x="147" y="61"/>
                    <a:pt x="153" y="70"/>
                  </a:cubicBezTo>
                  <a:cubicBezTo>
                    <a:pt x="152" y="70"/>
                    <a:pt x="149" y="71"/>
                    <a:pt x="148" y="71"/>
                  </a:cubicBezTo>
                  <a:cubicBezTo>
                    <a:pt x="146" y="73"/>
                    <a:pt x="148" y="75"/>
                    <a:pt x="148" y="76"/>
                  </a:cubicBezTo>
                  <a:cubicBezTo>
                    <a:pt x="146" y="79"/>
                    <a:pt x="140" y="80"/>
                    <a:pt x="138" y="81"/>
                  </a:cubicBezTo>
                  <a:cubicBezTo>
                    <a:pt x="139" y="81"/>
                    <a:pt x="140" y="83"/>
                    <a:pt x="140" y="83"/>
                  </a:cubicBezTo>
                  <a:cubicBezTo>
                    <a:pt x="139" y="84"/>
                    <a:pt x="137" y="85"/>
                    <a:pt x="135" y="86"/>
                  </a:cubicBezTo>
                  <a:cubicBezTo>
                    <a:pt x="131" y="89"/>
                    <a:pt x="134" y="88"/>
                    <a:pt x="134" y="91"/>
                  </a:cubicBezTo>
                  <a:cubicBezTo>
                    <a:pt x="133" y="94"/>
                    <a:pt x="134" y="92"/>
                    <a:pt x="131" y="95"/>
                  </a:cubicBezTo>
                  <a:cubicBezTo>
                    <a:pt x="129" y="96"/>
                    <a:pt x="126" y="96"/>
                    <a:pt x="124" y="98"/>
                  </a:cubicBezTo>
                  <a:cubicBezTo>
                    <a:pt x="123" y="99"/>
                    <a:pt x="123" y="102"/>
                    <a:pt x="121" y="103"/>
                  </a:cubicBezTo>
                  <a:cubicBezTo>
                    <a:pt x="119" y="105"/>
                    <a:pt x="117" y="105"/>
                    <a:pt x="115" y="106"/>
                  </a:cubicBezTo>
                  <a:cubicBezTo>
                    <a:pt x="110" y="108"/>
                    <a:pt x="109" y="111"/>
                    <a:pt x="110" y="116"/>
                  </a:cubicBezTo>
                  <a:cubicBezTo>
                    <a:pt x="103" y="117"/>
                    <a:pt x="104" y="124"/>
                    <a:pt x="101" y="128"/>
                  </a:cubicBezTo>
                  <a:cubicBezTo>
                    <a:pt x="95" y="126"/>
                    <a:pt x="91" y="132"/>
                    <a:pt x="93" y="137"/>
                  </a:cubicBezTo>
                  <a:cubicBezTo>
                    <a:pt x="85" y="139"/>
                    <a:pt x="85" y="148"/>
                    <a:pt x="80" y="155"/>
                  </a:cubicBezTo>
                  <a:cubicBezTo>
                    <a:pt x="80" y="156"/>
                    <a:pt x="78" y="158"/>
                    <a:pt x="77" y="159"/>
                  </a:cubicBezTo>
                  <a:cubicBezTo>
                    <a:pt x="77" y="160"/>
                    <a:pt x="76" y="161"/>
                    <a:pt x="76" y="162"/>
                  </a:cubicBezTo>
                  <a:cubicBezTo>
                    <a:pt x="76" y="163"/>
                    <a:pt x="79" y="164"/>
                    <a:pt x="79" y="165"/>
                  </a:cubicBezTo>
                  <a:cubicBezTo>
                    <a:pt x="78" y="167"/>
                    <a:pt x="76" y="168"/>
                    <a:pt x="75" y="169"/>
                  </a:cubicBezTo>
                  <a:cubicBezTo>
                    <a:pt x="74" y="171"/>
                    <a:pt x="76" y="172"/>
                    <a:pt x="74" y="174"/>
                  </a:cubicBezTo>
                  <a:cubicBezTo>
                    <a:pt x="73" y="175"/>
                    <a:pt x="71" y="174"/>
                    <a:pt x="70" y="176"/>
                  </a:cubicBezTo>
                  <a:cubicBezTo>
                    <a:pt x="69" y="178"/>
                    <a:pt x="71" y="180"/>
                    <a:pt x="70" y="182"/>
                  </a:cubicBezTo>
                  <a:cubicBezTo>
                    <a:pt x="69" y="183"/>
                    <a:pt x="66" y="183"/>
                    <a:pt x="65" y="184"/>
                  </a:cubicBezTo>
                  <a:cubicBezTo>
                    <a:pt x="63" y="185"/>
                    <a:pt x="62" y="188"/>
                    <a:pt x="61" y="189"/>
                  </a:cubicBezTo>
                  <a:cubicBezTo>
                    <a:pt x="57" y="197"/>
                    <a:pt x="55" y="204"/>
                    <a:pt x="50" y="211"/>
                  </a:cubicBezTo>
                  <a:cubicBezTo>
                    <a:pt x="48" y="215"/>
                    <a:pt x="45" y="218"/>
                    <a:pt x="42" y="221"/>
                  </a:cubicBezTo>
                  <a:cubicBezTo>
                    <a:pt x="39" y="224"/>
                    <a:pt x="36" y="226"/>
                    <a:pt x="37" y="230"/>
                  </a:cubicBezTo>
                  <a:cubicBezTo>
                    <a:pt x="29" y="231"/>
                    <a:pt x="31" y="242"/>
                    <a:pt x="28" y="246"/>
                  </a:cubicBezTo>
                  <a:cubicBezTo>
                    <a:pt x="25" y="251"/>
                    <a:pt x="15" y="252"/>
                    <a:pt x="19" y="260"/>
                  </a:cubicBezTo>
                  <a:cubicBezTo>
                    <a:pt x="16" y="262"/>
                    <a:pt x="14" y="264"/>
                    <a:pt x="12" y="267"/>
                  </a:cubicBezTo>
                  <a:cubicBezTo>
                    <a:pt x="9" y="272"/>
                    <a:pt x="12" y="273"/>
                    <a:pt x="12" y="277"/>
                  </a:cubicBezTo>
                  <a:cubicBezTo>
                    <a:pt x="13" y="281"/>
                    <a:pt x="4" y="288"/>
                    <a:pt x="10" y="289"/>
                  </a:cubicBezTo>
                  <a:cubicBezTo>
                    <a:pt x="7" y="293"/>
                    <a:pt x="3" y="293"/>
                    <a:pt x="7" y="297"/>
                  </a:cubicBezTo>
                  <a:cubicBezTo>
                    <a:pt x="1" y="296"/>
                    <a:pt x="2" y="301"/>
                    <a:pt x="2" y="305"/>
                  </a:cubicBezTo>
                  <a:cubicBezTo>
                    <a:pt x="2" y="307"/>
                    <a:pt x="2" y="309"/>
                    <a:pt x="1" y="310"/>
                  </a:cubicBezTo>
                  <a:cubicBezTo>
                    <a:pt x="1" y="311"/>
                    <a:pt x="0" y="312"/>
                    <a:pt x="0" y="312"/>
                  </a:cubicBezTo>
                  <a:cubicBezTo>
                    <a:pt x="0" y="314"/>
                    <a:pt x="1" y="314"/>
                    <a:pt x="1" y="314"/>
                  </a:cubicBezTo>
                  <a:cubicBezTo>
                    <a:pt x="1" y="314"/>
                    <a:pt x="3" y="315"/>
                    <a:pt x="4" y="315"/>
                  </a:cubicBezTo>
                  <a:cubicBezTo>
                    <a:pt x="4" y="316"/>
                    <a:pt x="3" y="317"/>
                    <a:pt x="3" y="318"/>
                  </a:cubicBezTo>
                  <a:cubicBezTo>
                    <a:pt x="3" y="319"/>
                    <a:pt x="4" y="322"/>
                    <a:pt x="4" y="324"/>
                  </a:cubicBezTo>
                  <a:cubicBezTo>
                    <a:pt x="5" y="327"/>
                    <a:pt x="2" y="331"/>
                    <a:pt x="2" y="334"/>
                  </a:cubicBezTo>
                  <a:cubicBezTo>
                    <a:pt x="3" y="338"/>
                    <a:pt x="7" y="339"/>
                    <a:pt x="9" y="343"/>
                  </a:cubicBezTo>
                  <a:cubicBezTo>
                    <a:pt x="10" y="347"/>
                    <a:pt x="9" y="352"/>
                    <a:pt x="15" y="353"/>
                  </a:cubicBezTo>
                  <a:cubicBezTo>
                    <a:pt x="23" y="354"/>
                    <a:pt x="30" y="340"/>
                    <a:pt x="31" y="334"/>
                  </a:cubicBezTo>
                  <a:cubicBezTo>
                    <a:pt x="31" y="320"/>
                    <a:pt x="30" y="308"/>
                    <a:pt x="33" y="294"/>
                  </a:cubicBezTo>
                  <a:cubicBezTo>
                    <a:pt x="37" y="281"/>
                    <a:pt x="43" y="269"/>
                    <a:pt x="48" y="256"/>
                  </a:cubicBezTo>
                  <a:cubicBezTo>
                    <a:pt x="52" y="246"/>
                    <a:pt x="58" y="237"/>
                    <a:pt x="63" y="227"/>
                  </a:cubicBezTo>
                  <a:cubicBezTo>
                    <a:pt x="68" y="215"/>
                    <a:pt x="71" y="202"/>
                    <a:pt x="78" y="191"/>
                  </a:cubicBezTo>
                  <a:cubicBezTo>
                    <a:pt x="86" y="178"/>
                    <a:pt x="96" y="168"/>
                    <a:pt x="105" y="156"/>
                  </a:cubicBezTo>
                  <a:cubicBezTo>
                    <a:pt x="123" y="134"/>
                    <a:pt x="139" y="111"/>
                    <a:pt x="157" y="89"/>
                  </a:cubicBezTo>
                  <a:cubicBezTo>
                    <a:pt x="167" y="77"/>
                    <a:pt x="177" y="63"/>
                    <a:pt x="188" y="52"/>
                  </a:cubicBezTo>
                  <a:cubicBezTo>
                    <a:pt x="200" y="41"/>
                    <a:pt x="216" y="32"/>
                    <a:pt x="227" y="19"/>
                  </a:cubicBezTo>
                </a:path>
              </a:pathLst>
            </a:custGeom>
            <a:solidFill>
              <a:srgbClr val="B3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1" name="Freeform 48">
              <a:extLst>
                <a:ext uri="{FF2B5EF4-FFF2-40B4-BE49-F238E27FC236}">
                  <a16:creationId xmlns:a16="http://schemas.microsoft.com/office/drawing/2014/main" id="{228340F2-89FB-4970-ABF9-C0DFCCFE2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2224"/>
              <a:ext cx="285" cy="528"/>
            </a:xfrm>
            <a:custGeom>
              <a:avLst/>
              <a:gdLst>
                <a:gd name="T0" fmla="*/ 83 w 114"/>
                <a:gd name="T1" fmla="*/ 0 h 211"/>
                <a:gd name="T2" fmla="*/ 20 w 114"/>
                <a:gd name="T3" fmla="*/ 158 h 211"/>
                <a:gd name="T4" fmla="*/ 50 w 114"/>
                <a:gd name="T5" fmla="*/ 220 h 211"/>
                <a:gd name="T6" fmla="*/ 33 w 114"/>
                <a:gd name="T7" fmla="*/ 333 h 211"/>
                <a:gd name="T8" fmla="*/ 83 w 114"/>
                <a:gd name="T9" fmla="*/ 470 h 211"/>
                <a:gd name="T10" fmla="*/ 0 w 114"/>
                <a:gd name="T11" fmla="*/ 646 h 211"/>
                <a:gd name="T12" fmla="*/ 63 w 114"/>
                <a:gd name="T13" fmla="*/ 801 h 211"/>
                <a:gd name="T14" fmla="*/ 50 w 114"/>
                <a:gd name="T15" fmla="*/ 896 h 211"/>
                <a:gd name="T16" fmla="*/ 113 w 114"/>
                <a:gd name="T17" fmla="*/ 971 h 211"/>
                <a:gd name="T18" fmla="*/ 188 w 114"/>
                <a:gd name="T19" fmla="*/ 1251 h 211"/>
                <a:gd name="T20" fmla="*/ 175 w 114"/>
                <a:gd name="T21" fmla="*/ 1429 h 211"/>
                <a:gd name="T22" fmla="*/ 238 w 114"/>
                <a:gd name="T23" fmla="*/ 1366 h 211"/>
                <a:gd name="T24" fmla="*/ 220 w 114"/>
                <a:gd name="T25" fmla="*/ 1471 h 211"/>
                <a:gd name="T26" fmla="*/ 270 w 114"/>
                <a:gd name="T27" fmla="*/ 1534 h 211"/>
                <a:gd name="T28" fmla="*/ 238 w 114"/>
                <a:gd name="T29" fmla="*/ 1584 h 211"/>
                <a:gd name="T30" fmla="*/ 270 w 114"/>
                <a:gd name="T31" fmla="*/ 1617 h 211"/>
                <a:gd name="T32" fmla="*/ 300 w 114"/>
                <a:gd name="T33" fmla="*/ 1647 h 211"/>
                <a:gd name="T34" fmla="*/ 300 w 114"/>
                <a:gd name="T35" fmla="*/ 1692 h 211"/>
                <a:gd name="T36" fmla="*/ 313 w 114"/>
                <a:gd name="T37" fmla="*/ 1804 h 211"/>
                <a:gd name="T38" fmla="*/ 283 w 114"/>
                <a:gd name="T39" fmla="*/ 1879 h 211"/>
                <a:gd name="T40" fmla="*/ 363 w 114"/>
                <a:gd name="T41" fmla="*/ 1879 h 211"/>
                <a:gd name="T42" fmla="*/ 425 w 114"/>
                <a:gd name="T43" fmla="*/ 1879 h 211"/>
                <a:gd name="T44" fmla="*/ 425 w 114"/>
                <a:gd name="T45" fmla="*/ 1972 h 211"/>
                <a:gd name="T46" fmla="*/ 458 w 114"/>
                <a:gd name="T47" fmla="*/ 2117 h 211"/>
                <a:gd name="T48" fmla="*/ 500 w 114"/>
                <a:gd name="T49" fmla="*/ 2255 h 211"/>
                <a:gd name="T50" fmla="*/ 645 w 114"/>
                <a:gd name="T51" fmla="*/ 2335 h 211"/>
                <a:gd name="T52" fmla="*/ 645 w 114"/>
                <a:gd name="T53" fmla="*/ 2410 h 211"/>
                <a:gd name="T54" fmla="*/ 675 w 114"/>
                <a:gd name="T55" fmla="*/ 2472 h 211"/>
                <a:gd name="T56" fmla="*/ 708 w 114"/>
                <a:gd name="T57" fmla="*/ 2535 h 211"/>
                <a:gd name="T58" fmla="*/ 720 w 114"/>
                <a:gd name="T59" fmla="*/ 2597 h 211"/>
                <a:gd name="T60" fmla="*/ 970 w 114"/>
                <a:gd name="T61" fmla="*/ 2775 h 211"/>
                <a:gd name="T62" fmla="*/ 925 w 114"/>
                <a:gd name="T63" fmla="*/ 2913 h 211"/>
                <a:gd name="T64" fmla="*/ 1050 w 114"/>
                <a:gd name="T65" fmla="*/ 2930 h 211"/>
                <a:gd name="T66" fmla="*/ 1125 w 114"/>
                <a:gd name="T67" fmla="*/ 3068 h 211"/>
                <a:gd name="T68" fmla="*/ 1175 w 114"/>
                <a:gd name="T69" fmla="*/ 3055 h 211"/>
                <a:gd name="T70" fmla="*/ 1520 w 114"/>
                <a:gd name="T71" fmla="*/ 3163 h 211"/>
                <a:gd name="T72" fmla="*/ 1595 w 114"/>
                <a:gd name="T73" fmla="*/ 3288 h 211"/>
                <a:gd name="T74" fmla="*/ 1783 w 114"/>
                <a:gd name="T75" fmla="*/ 3213 h 211"/>
                <a:gd name="T76" fmla="*/ 1595 w 114"/>
                <a:gd name="T77" fmla="*/ 2963 h 211"/>
                <a:gd name="T78" fmla="*/ 1238 w 114"/>
                <a:gd name="T79" fmla="*/ 2367 h 211"/>
                <a:gd name="T80" fmla="*/ 720 w 114"/>
                <a:gd name="T81" fmla="*/ 1554 h 211"/>
                <a:gd name="T82" fmla="*/ 333 w 114"/>
                <a:gd name="T83" fmla="*/ 270 h 2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14" h="211">
                  <a:moveTo>
                    <a:pt x="5" y="0"/>
                  </a:moveTo>
                  <a:cubicBezTo>
                    <a:pt x="5" y="1"/>
                    <a:pt x="1" y="7"/>
                    <a:pt x="1" y="10"/>
                  </a:cubicBezTo>
                  <a:cubicBezTo>
                    <a:pt x="1" y="12"/>
                    <a:pt x="3" y="12"/>
                    <a:pt x="3" y="14"/>
                  </a:cubicBezTo>
                  <a:cubicBezTo>
                    <a:pt x="4" y="17"/>
                    <a:pt x="2" y="19"/>
                    <a:pt x="2" y="21"/>
                  </a:cubicBezTo>
                  <a:cubicBezTo>
                    <a:pt x="2" y="24"/>
                    <a:pt x="6" y="26"/>
                    <a:pt x="5" y="30"/>
                  </a:cubicBezTo>
                  <a:cubicBezTo>
                    <a:pt x="4" y="34"/>
                    <a:pt x="0" y="37"/>
                    <a:pt x="0" y="41"/>
                  </a:cubicBezTo>
                  <a:cubicBezTo>
                    <a:pt x="0" y="45"/>
                    <a:pt x="4" y="48"/>
                    <a:pt x="4" y="51"/>
                  </a:cubicBezTo>
                  <a:cubicBezTo>
                    <a:pt x="5" y="53"/>
                    <a:pt x="3" y="55"/>
                    <a:pt x="3" y="57"/>
                  </a:cubicBezTo>
                  <a:cubicBezTo>
                    <a:pt x="4" y="60"/>
                    <a:pt x="5" y="59"/>
                    <a:pt x="7" y="62"/>
                  </a:cubicBezTo>
                  <a:cubicBezTo>
                    <a:pt x="10" y="67"/>
                    <a:pt x="14" y="74"/>
                    <a:pt x="12" y="80"/>
                  </a:cubicBezTo>
                  <a:cubicBezTo>
                    <a:pt x="11" y="83"/>
                    <a:pt x="4" y="92"/>
                    <a:pt x="11" y="91"/>
                  </a:cubicBezTo>
                  <a:cubicBezTo>
                    <a:pt x="13" y="90"/>
                    <a:pt x="12" y="85"/>
                    <a:pt x="15" y="87"/>
                  </a:cubicBezTo>
                  <a:cubicBezTo>
                    <a:pt x="18" y="89"/>
                    <a:pt x="15" y="92"/>
                    <a:pt x="14" y="94"/>
                  </a:cubicBezTo>
                  <a:cubicBezTo>
                    <a:pt x="15" y="95"/>
                    <a:pt x="17" y="96"/>
                    <a:pt x="17" y="98"/>
                  </a:cubicBezTo>
                  <a:cubicBezTo>
                    <a:pt x="17" y="99"/>
                    <a:pt x="15" y="100"/>
                    <a:pt x="15" y="101"/>
                  </a:cubicBezTo>
                  <a:cubicBezTo>
                    <a:pt x="15" y="102"/>
                    <a:pt x="17" y="102"/>
                    <a:pt x="17" y="103"/>
                  </a:cubicBezTo>
                  <a:cubicBezTo>
                    <a:pt x="17" y="104"/>
                    <a:pt x="19" y="104"/>
                    <a:pt x="19" y="105"/>
                  </a:cubicBezTo>
                  <a:cubicBezTo>
                    <a:pt x="20" y="106"/>
                    <a:pt x="19" y="107"/>
                    <a:pt x="19" y="108"/>
                  </a:cubicBezTo>
                  <a:cubicBezTo>
                    <a:pt x="20" y="111"/>
                    <a:pt x="20" y="112"/>
                    <a:pt x="20" y="115"/>
                  </a:cubicBezTo>
                  <a:cubicBezTo>
                    <a:pt x="19" y="117"/>
                    <a:pt x="16" y="118"/>
                    <a:pt x="18" y="120"/>
                  </a:cubicBezTo>
                  <a:cubicBezTo>
                    <a:pt x="20" y="123"/>
                    <a:pt x="21" y="120"/>
                    <a:pt x="23" y="120"/>
                  </a:cubicBezTo>
                  <a:cubicBezTo>
                    <a:pt x="25" y="120"/>
                    <a:pt x="25" y="116"/>
                    <a:pt x="27" y="120"/>
                  </a:cubicBezTo>
                  <a:cubicBezTo>
                    <a:pt x="28" y="122"/>
                    <a:pt x="27" y="124"/>
                    <a:pt x="27" y="126"/>
                  </a:cubicBezTo>
                  <a:cubicBezTo>
                    <a:pt x="33" y="125"/>
                    <a:pt x="30" y="132"/>
                    <a:pt x="29" y="135"/>
                  </a:cubicBezTo>
                  <a:cubicBezTo>
                    <a:pt x="34" y="136"/>
                    <a:pt x="30" y="142"/>
                    <a:pt x="32" y="144"/>
                  </a:cubicBezTo>
                  <a:cubicBezTo>
                    <a:pt x="35" y="148"/>
                    <a:pt x="39" y="143"/>
                    <a:pt x="41" y="149"/>
                  </a:cubicBezTo>
                  <a:cubicBezTo>
                    <a:pt x="42" y="151"/>
                    <a:pt x="41" y="153"/>
                    <a:pt x="41" y="154"/>
                  </a:cubicBezTo>
                  <a:cubicBezTo>
                    <a:pt x="42" y="157"/>
                    <a:pt x="43" y="156"/>
                    <a:pt x="43" y="158"/>
                  </a:cubicBezTo>
                  <a:cubicBezTo>
                    <a:pt x="44" y="160"/>
                    <a:pt x="45" y="160"/>
                    <a:pt x="45" y="162"/>
                  </a:cubicBezTo>
                  <a:cubicBezTo>
                    <a:pt x="46" y="164"/>
                    <a:pt x="45" y="164"/>
                    <a:pt x="46" y="166"/>
                  </a:cubicBezTo>
                  <a:cubicBezTo>
                    <a:pt x="49" y="172"/>
                    <a:pt x="60" y="172"/>
                    <a:pt x="62" y="177"/>
                  </a:cubicBezTo>
                  <a:cubicBezTo>
                    <a:pt x="65" y="182"/>
                    <a:pt x="59" y="183"/>
                    <a:pt x="59" y="186"/>
                  </a:cubicBezTo>
                  <a:cubicBezTo>
                    <a:pt x="59" y="191"/>
                    <a:pt x="65" y="189"/>
                    <a:pt x="67" y="187"/>
                  </a:cubicBezTo>
                  <a:cubicBezTo>
                    <a:pt x="71" y="189"/>
                    <a:pt x="71" y="192"/>
                    <a:pt x="72" y="196"/>
                  </a:cubicBezTo>
                  <a:cubicBezTo>
                    <a:pt x="73" y="195"/>
                    <a:pt x="74" y="196"/>
                    <a:pt x="75" y="195"/>
                  </a:cubicBezTo>
                  <a:cubicBezTo>
                    <a:pt x="77" y="204"/>
                    <a:pt x="93" y="195"/>
                    <a:pt x="97" y="202"/>
                  </a:cubicBezTo>
                  <a:cubicBezTo>
                    <a:pt x="99" y="205"/>
                    <a:pt x="98" y="209"/>
                    <a:pt x="102" y="210"/>
                  </a:cubicBezTo>
                  <a:cubicBezTo>
                    <a:pt x="106" y="211"/>
                    <a:pt x="114" y="209"/>
                    <a:pt x="114" y="205"/>
                  </a:cubicBezTo>
                  <a:cubicBezTo>
                    <a:pt x="114" y="201"/>
                    <a:pt x="104" y="192"/>
                    <a:pt x="102" y="189"/>
                  </a:cubicBezTo>
                  <a:cubicBezTo>
                    <a:pt x="93" y="177"/>
                    <a:pt x="87" y="163"/>
                    <a:pt x="79" y="151"/>
                  </a:cubicBezTo>
                  <a:cubicBezTo>
                    <a:pt x="67" y="134"/>
                    <a:pt x="55" y="118"/>
                    <a:pt x="46" y="99"/>
                  </a:cubicBezTo>
                  <a:cubicBezTo>
                    <a:pt x="35" y="73"/>
                    <a:pt x="27" y="45"/>
                    <a:pt x="21" y="17"/>
                  </a:cubicBezTo>
                </a:path>
              </a:pathLst>
            </a:custGeom>
            <a:solidFill>
              <a:srgbClr val="B3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2" name="Freeform 49">
              <a:extLst>
                <a:ext uri="{FF2B5EF4-FFF2-40B4-BE49-F238E27FC236}">
                  <a16:creationId xmlns:a16="http://schemas.microsoft.com/office/drawing/2014/main" id="{4C6CD098-06DC-42F8-9777-29DA31A8A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2547"/>
              <a:ext cx="535" cy="335"/>
            </a:xfrm>
            <a:custGeom>
              <a:avLst/>
              <a:gdLst>
                <a:gd name="T0" fmla="*/ 0 w 214"/>
                <a:gd name="T1" fmla="*/ 1345 h 134"/>
                <a:gd name="T2" fmla="*/ 125 w 214"/>
                <a:gd name="T3" fmla="*/ 1488 h 134"/>
                <a:gd name="T4" fmla="*/ 250 w 214"/>
                <a:gd name="T5" fmla="*/ 1613 h 134"/>
                <a:gd name="T6" fmla="*/ 375 w 214"/>
                <a:gd name="T7" fmla="*/ 1563 h 134"/>
                <a:gd name="T8" fmla="*/ 458 w 214"/>
                <a:gd name="T9" fmla="*/ 1708 h 134"/>
                <a:gd name="T10" fmla="*/ 500 w 214"/>
                <a:gd name="T11" fmla="*/ 1645 h 134"/>
                <a:gd name="T12" fmla="*/ 583 w 214"/>
                <a:gd name="T13" fmla="*/ 1738 h 134"/>
                <a:gd name="T14" fmla="*/ 675 w 214"/>
                <a:gd name="T15" fmla="*/ 1800 h 134"/>
                <a:gd name="T16" fmla="*/ 770 w 214"/>
                <a:gd name="T17" fmla="*/ 1938 h 134"/>
                <a:gd name="T18" fmla="*/ 925 w 214"/>
                <a:gd name="T19" fmla="*/ 2050 h 134"/>
                <a:gd name="T20" fmla="*/ 1113 w 214"/>
                <a:gd name="T21" fmla="*/ 1988 h 134"/>
                <a:gd name="T22" fmla="*/ 1145 w 214"/>
                <a:gd name="T23" fmla="*/ 2033 h 134"/>
                <a:gd name="T24" fmla="*/ 1250 w 214"/>
                <a:gd name="T25" fmla="*/ 2083 h 134"/>
                <a:gd name="T26" fmla="*/ 1408 w 214"/>
                <a:gd name="T27" fmla="*/ 2050 h 134"/>
                <a:gd name="T28" fmla="*/ 1675 w 214"/>
                <a:gd name="T29" fmla="*/ 1938 h 134"/>
                <a:gd name="T30" fmla="*/ 2063 w 214"/>
                <a:gd name="T31" fmla="*/ 1895 h 134"/>
                <a:gd name="T32" fmla="*/ 2283 w 214"/>
                <a:gd name="T33" fmla="*/ 1875 h 134"/>
                <a:gd name="T34" fmla="*/ 2408 w 214"/>
                <a:gd name="T35" fmla="*/ 1863 h 134"/>
                <a:gd name="T36" fmla="*/ 2520 w 214"/>
                <a:gd name="T37" fmla="*/ 1800 h 134"/>
                <a:gd name="T38" fmla="*/ 2658 w 214"/>
                <a:gd name="T39" fmla="*/ 1645 h 134"/>
                <a:gd name="T40" fmla="*/ 2813 w 214"/>
                <a:gd name="T41" fmla="*/ 1533 h 134"/>
                <a:gd name="T42" fmla="*/ 2908 w 214"/>
                <a:gd name="T43" fmla="*/ 1563 h 134"/>
                <a:gd name="T44" fmla="*/ 3000 w 214"/>
                <a:gd name="T45" fmla="*/ 1375 h 134"/>
                <a:gd name="T46" fmla="*/ 3083 w 214"/>
                <a:gd name="T47" fmla="*/ 1158 h 134"/>
                <a:gd name="T48" fmla="*/ 3175 w 214"/>
                <a:gd name="T49" fmla="*/ 1020 h 134"/>
                <a:gd name="T50" fmla="*/ 3270 w 214"/>
                <a:gd name="T51" fmla="*/ 770 h 134"/>
                <a:gd name="T52" fmla="*/ 3270 w 214"/>
                <a:gd name="T53" fmla="*/ 625 h 134"/>
                <a:gd name="T54" fmla="*/ 3250 w 214"/>
                <a:gd name="T55" fmla="*/ 520 h 134"/>
                <a:gd name="T56" fmla="*/ 3270 w 214"/>
                <a:gd name="T57" fmla="*/ 395 h 134"/>
                <a:gd name="T58" fmla="*/ 3188 w 214"/>
                <a:gd name="T59" fmla="*/ 83 h 134"/>
                <a:gd name="T60" fmla="*/ 2988 w 214"/>
                <a:gd name="T61" fmla="*/ 20 h 134"/>
                <a:gd name="T62" fmla="*/ 2720 w 214"/>
                <a:gd name="T63" fmla="*/ 1033 h 134"/>
                <a:gd name="T64" fmla="*/ 988 w 214"/>
                <a:gd name="T65" fmla="*/ 1563 h 1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14" h="134">
                  <a:moveTo>
                    <a:pt x="0" y="78"/>
                  </a:moveTo>
                  <a:cubicBezTo>
                    <a:pt x="3" y="82"/>
                    <a:pt x="0" y="83"/>
                    <a:pt x="0" y="86"/>
                  </a:cubicBezTo>
                  <a:cubicBezTo>
                    <a:pt x="1" y="89"/>
                    <a:pt x="4" y="89"/>
                    <a:pt x="7" y="88"/>
                  </a:cubicBezTo>
                  <a:cubicBezTo>
                    <a:pt x="7" y="90"/>
                    <a:pt x="7" y="93"/>
                    <a:pt x="8" y="95"/>
                  </a:cubicBezTo>
                  <a:cubicBezTo>
                    <a:pt x="10" y="94"/>
                    <a:pt x="17" y="94"/>
                    <a:pt x="18" y="98"/>
                  </a:cubicBezTo>
                  <a:cubicBezTo>
                    <a:pt x="18" y="100"/>
                    <a:pt x="15" y="101"/>
                    <a:pt x="16" y="103"/>
                  </a:cubicBezTo>
                  <a:cubicBezTo>
                    <a:pt x="17" y="104"/>
                    <a:pt x="20" y="103"/>
                    <a:pt x="22" y="103"/>
                  </a:cubicBezTo>
                  <a:cubicBezTo>
                    <a:pt x="22" y="102"/>
                    <a:pt x="22" y="99"/>
                    <a:pt x="24" y="100"/>
                  </a:cubicBezTo>
                  <a:cubicBezTo>
                    <a:pt x="26" y="101"/>
                    <a:pt x="25" y="104"/>
                    <a:pt x="26" y="105"/>
                  </a:cubicBezTo>
                  <a:cubicBezTo>
                    <a:pt x="25" y="104"/>
                    <a:pt x="31" y="109"/>
                    <a:pt x="29" y="109"/>
                  </a:cubicBezTo>
                  <a:cubicBezTo>
                    <a:pt x="31" y="109"/>
                    <a:pt x="33" y="107"/>
                    <a:pt x="33" y="106"/>
                  </a:cubicBezTo>
                  <a:cubicBezTo>
                    <a:pt x="33" y="106"/>
                    <a:pt x="33" y="105"/>
                    <a:pt x="32" y="105"/>
                  </a:cubicBezTo>
                  <a:cubicBezTo>
                    <a:pt x="35" y="102"/>
                    <a:pt x="36" y="106"/>
                    <a:pt x="37" y="108"/>
                  </a:cubicBezTo>
                  <a:cubicBezTo>
                    <a:pt x="37" y="109"/>
                    <a:pt x="36" y="110"/>
                    <a:pt x="37" y="111"/>
                  </a:cubicBezTo>
                  <a:cubicBezTo>
                    <a:pt x="37" y="113"/>
                    <a:pt x="39" y="112"/>
                    <a:pt x="40" y="113"/>
                  </a:cubicBezTo>
                  <a:cubicBezTo>
                    <a:pt x="41" y="114"/>
                    <a:pt x="42" y="113"/>
                    <a:pt x="43" y="115"/>
                  </a:cubicBezTo>
                  <a:cubicBezTo>
                    <a:pt x="44" y="116"/>
                    <a:pt x="44" y="118"/>
                    <a:pt x="44" y="119"/>
                  </a:cubicBezTo>
                  <a:cubicBezTo>
                    <a:pt x="46" y="122"/>
                    <a:pt x="46" y="123"/>
                    <a:pt x="49" y="124"/>
                  </a:cubicBezTo>
                  <a:cubicBezTo>
                    <a:pt x="53" y="125"/>
                    <a:pt x="52" y="122"/>
                    <a:pt x="55" y="125"/>
                  </a:cubicBezTo>
                  <a:cubicBezTo>
                    <a:pt x="58" y="126"/>
                    <a:pt x="57" y="130"/>
                    <a:pt x="59" y="131"/>
                  </a:cubicBezTo>
                  <a:cubicBezTo>
                    <a:pt x="60" y="133"/>
                    <a:pt x="64" y="134"/>
                    <a:pt x="66" y="133"/>
                  </a:cubicBezTo>
                  <a:cubicBezTo>
                    <a:pt x="69" y="132"/>
                    <a:pt x="68" y="128"/>
                    <a:pt x="71" y="127"/>
                  </a:cubicBezTo>
                  <a:cubicBezTo>
                    <a:pt x="71" y="128"/>
                    <a:pt x="72" y="130"/>
                    <a:pt x="72" y="130"/>
                  </a:cubicBezTo>
                  <a:cubicBezTo>
                    <a:pt x="72" y="131"/>
                    <a:pt x="72" y="130"/>
                    <a:pt x="73" y="130"/>
                  </a:cubicBezTo>
                  <a:cubicBezTo>
                    <a:pt x="73" y="131"/>
                    <a:pt x="73" y="132"/>
                    <a:pt x="74" y="132"/>
                  </a:cubicBezTo>
                  <a:cubicBezTo>
                    <a:pt x="76" y="132"/>
                    <a:pt x="78" y="133"/>
                    <a:pt x="80" y="133"/>
                  </a:cubicBezTo>
                  <a:cubicBezTo>
                    <a:pt x="77" y="127"/>
                    <a:pt x="86" y="128"/>
                    <a:pt x="86" y="132"/>
                  </a:cubicBezTo>
                  <a:cubicBezTo>
                    <a:pt x="88" y="133"/>
                    <a:pt x="89" y="132"/>
                    <a:pt x="90" y="131"/>
                  </a:cubicBezTo>
                  <a:cubicBezTo>
                    <a:pt x="88" y="125"/>
                    <a:pt x="93" y="129"/>
                    <a:pt x="95" y="131"/>
                  </a:cubicBezTo>
                  <a:cubicBezTo>
                    <a:pt x="100" y="128"/>
                    <a:pt x="101" y="123"/>
                    <a:pt x="107" y="124"/>
                  </a:cubicBezTo>
                  <a:cubicBezTo>
                    <a:pt x="112" y="125"/>
                    <a:pt x="115" y="128"/>
                    <a:pt x="120" y="127"/>
                  </a:cubicBezTo>
                  <a:cubicBezTo>
                    <a:pt x="125" y="126"/>
                    <a:pt x="128" y="122"/>
                    <a:pt x="132" y="121"/>
                  </a:cubicBezTo>
                  <a:cubicBezTo>
                    <a:pt x="136" y="121"/>
                    <a:pt x="144" y="125"/>
                    <a:pt x="143" y="118"/>
                  </a:cubicBezTo>
                  <a:cubicBezTo>
                    <a:pt x="144" y="119"/>
                    <a:pt x="146" y="119"/>
                    <a:pt x="146" y="120"/>
                  </a:cubicBezTo>
                  <a:cubicBezTo>
                    <a:pt x="148" y="119"/>
                    <a:pt x="150" y="119"/>
                    <a:pt x="151" y="118"/>
                  </a:cubicBezTo>
                  <a:cubicBezTo>
                    <a:pt x="151" y="118"/>
                    <a:pt x="152" y="120"/>
                    <a:pt x="154" y="119"/>
                  </a:cubicBezTo>
                  <a:cubicBezTo>
                    <a:pt x="155" y="119"/>
                    <a:pt x="153" y="117"/>
                    <a:pt x="155" y="116"/>
                  </a:cubicBezTo>
                  <a:cubicBezTo>
                    <a:pt x="157" y="115"/>
                    <a:pt x="159" y="116"/>
                    <a:pt x="161" y="115"/>
                  </a:cubicBezTo>
                  <a:cubicBezTo>
                    <a:pt x="163" y="114"/>
                    <a:pt x="164" y="112"/>
                    <a:pt x="165" y="110"/>
                  </a:cubicBezTo>
                  <a:cubicBezTo>
                    <a:pt x="166" y="109"/>
                    <a:pt x="168" y="106"/>
                    <a:pt x="170" y="105"/>
                  </a:cubicBezTo>
                  <a:cubicBezTo>
                    <a:pt x="173" y="104"/>
                    <a:pt x="174" y="106"/>
                    <a:pt x="177" y="106"/>
                  </a:cubicBezTo>
                  <a:cubicBezTo>
                    <a:pt x="180" y="106"/>
                    <a:pt x="184" y="101"/>
                    <a:pt x="180" y="98"/>
                  </a:cubicBezTo>
                  <a:cubicBezTo>
                    <a:pt x="181" y="97"/>
                    <a:pt x="182" y="97"/>
                    <a:pt x="183" y="97"/>
                  </a:cubicBezTo>
                  <a:cubicBezTo>
                    <a:pt x="184" y="98"/>
                    <a:pt x="185" y="99"/>
                    <a:pt x="186" y="100"/>
                  </a:cubicBezTo>
                  <a:cubicBezTo>
                    <a:pt x="185" y="96"/>
                    <a:pt x="188" y="95"/>
                    <a:pt x="191" y="97"/>
                  </a:cubicBezTo>
                  <a:cubicBezTo>
                    <a:pt x="190" y="94"/>
                    <a:pt x="191" y="91"/>
                    <a:pt x="192" y="88"/>
                  </a:cubicBezTo>
                  <a:cubicBezTo>
                    <a:pt x="193" y="83"/>
                    <a:pt x="194" y="84"/>
                    <a:pt x="197" y="81"/>
                  </a:cubicBezTo>
                  <a:cubicBezTo>
                    <a:pt x="202" y="77"/>
                    <a:pt x="197" y="78"/>
                    <a:pt x="197" y="74"/>
                  </a:cubicBezTo>
                  <a:cubicBezTo>
                    <a:pt x="198" y="71"/>
                    <a:pt x="203" y="71"/>
                    <a:pt x="205" y="68"/>
                  </a:cubicBezTo>
                  <a:cubicBezTo>
                    <a:pt x="204" y="68"/>
                    <a:pt x="203" y="66"/>
                    <a:pt x="203" y="65"/>
                  </a:cubicBezTo>
                  <a:cubicBezTo>
                    <a:pt x="206" y="62"/>
                    <a:pt x="206" y="59"/>
                    <a:pt x="207" y="55"/>
                  </a:cubicBezTo>
                  <a:cubicBezTo>
                    <a:pt x="208" y="53"/>
                    <a:pt x="209" y="51"/>
                    <a:pt x="209" y="49"/>
                  </a:cubicBezTo>
                  <a:cubicBezTo>
                    <a:pt x="209" y="47"/>
                    <a:pt x="207" y="47"/>
                    <a:pt x="207" y="44"/>
                  </a:cubicBezTo>
                  <a:cubicBezTo>
                    <a:pt x="207" y="42"/>
                    <a:pt x="209" y="42"/>
                    <a:pt x="209" y="40"/>
                  </a:cubicBezTo>
                  <a:cubicBezTo>
                    <a:pt x="210" y="37"/>
                    <a:pt x="210" y="38"/>
                    <a:pt x="209" y="35"/>
                  </a:cubicBezTo>
                  <a:cubicBezTo>
                    <a:pt x="209" y="34"/>
                    <a:pt x="208" y="34"/>
                    <a:pt x="208" y="33"/>
                  </a:cubicBezTo>
                  <a:cubicBezTo>
                    <a:pt x="208" y="32"/>
                    <a:pt x="209" y="31"/>
                    <a:pt x="209" y="30"/>
                  </a:cubicBezTo>
                  <a:cubicBezTo>
                    <a:pt x="209" y="28"/>
                    <a:pt x="211" y="27"/>
                    <a:pt x="209" y="25"/>
                  </a:cubicBezTo>
                  <a:cubicBezTo>
                    <a:pt x="214" y="23"/>
                    <a:pt x="211" y="15"/>
                    <a:pt x="205" y="17"/>
                  </a:cubicBezTo>
                  <a:cubicBezTo>
                    <a:pt x="206" y="12"/>
                    <a:pt x="201" y="9"/>
                    <a:pt x="204" y="5"/>
                  </a:cubicBezTo>
                  <a:cubicBezTo>
                    <a:pt x="203" y="5"/>
                    <a:pt x="201" y="4"/>
                    <a:pt x="200" y="4"/>
                  </a:cubicBezTo>
                  <a:cubicBezTo>
                    <a:pt x="200" y="0"/>
                    <a:pt x="195" y="1"/>
                    <a:pt x="191" y="1"/>
                  </a:cubicBezTo>
                  <a:cubicBezTo>
                    <a:pt x="185" y="1"/>
                    <a:pt x="187" y="2"/>
                    <a:pt x="188" y="8"/>
                  </a:cubicBezTo>
                  <a:cubicBezTo>
                    <a:pt x="193" y="26"/>
                    <a:pt x="185" y="52"/>
                    <a:pt x="174" y="66"/>
                  </a:cubicBezTo>
                  <a:cubicBezTo>
                    <a:pt x="158" y="85"/>
                    <a:pt x="131" y="98"/>
                    <a:pt x="107" y="103"/>
                  </a:cubicBezTo>
                  <a:cubicBezTo>
                    <a:pt x="92" y="106"/>
                    <a:pt x="78" y="104"/>
                    <a:pt x="63" y="100"/>
                  </a:cubicBezTo>
                  <a:cubicBezTo>
                    <a:pt x="48" y="97"/>
                    <a:pt x="32" y="87"/>
                    <a:pt x="16" y="87"/>
                  </a:cubicBezTo>
                </a:path>
              </a:pathLst>
            </a:custGeom>
            <a:solidFill>
              <a:srgbClr val="B3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50">
              <a:extLst>
                <a:ext uri="{FF2B5EF4-FFF2-40B4-BE49-F238E27FC236}">
                  <a16:creationId xmlns:a16="http://schemas.microsoft.com/office/drawing/2014/main" id="{FF96A0A1-9080-4B05-99F6-465BE748F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727"/>
              <a:ext cx="352" cy="850"/>
            </a:xfrm>
            <a:custGeom>
              <a:avLst/>
              <a:gdLst>
                <a:gd name="T0" fmla="*/ 1196 w 141"/>
                <a:gd name="T1" fmla="*/ 270 h 340"/>
                <a:gd name="T2" fmla="*/ 1103 w 141"/>
                <a:gd name="T3" fmla="*/ 408 h 340"/>
                <a:gd name="T4" fmla="*/ 934 w 141"/>
                <a:gd name="T5" fmla="*/ 688 h 340"/>
                <a:gd name="T6" fmla="*/ 779 w 141"/>
                <a:gd name="T7" fmla="*/ 800 h 340"/>
                <a:gd name="T8" fmla="*/ 749 w 141"/>
                <a:gd name="T9" fmla="*/ 958 h 340"/>
                <a:gd name="T10" fmla="*/ 729 w 141"/>
                <a:gd name="T11" fmla="*/ 1095 h 340"/>
                <a:gd name="T12" fmla="*/ 654 w 141"/>
                <a:gd name="T13" fmla="*/ 1270 h 340"/>
                <a:gd name="T14" fmla="*/ 667 w 141"/>
                <a:gd name="T15" fmla="*/ 1425 h 340"/>
                <a:gd name="T16" fmla="*/ 624 w 141"/>
                <a:gd name="T17" fmla="*/ 1533 h 340"/>
                <a:gd name="T18" fmla="*/ 592 w 141"/>
                <a:gd name="T19" fmla="*/ 1738 h 340"/>
                <a:gd name="T20" fmla="*/ 592 w 141"/>
                <a:gd name="T21" fmla="*/ 1925 h 340"/>
                <a:gd name="T22" fmla="*/ 562 w 141"/>
                <a:gd name="T23" fmla="*/ 2158 h 340"/>
                <a:gd name="T24" fmla="*/ 542 w 141"/>
                <a:gd name="T25" fmla="*/ 2313 h 340"/>
                <a:gd name="T26" fmla="*/ 529 w 141"/>
                <a:gd name="T27" fmla="*/ 2470 h 340"/>
                <a:gd name="T28" fmla="*/ 624 w 141"/>
                <a:gd name="T29" fmla="*/ 2688 h 340"/>
                <a:gd name="T30" fmla="*/ 637 w 141"/>
                <a:gd name="T31" fmla="*/ 2833 h 340"/>
                <a:gd name="T32" fmla="*/ 716 w 141"/>
                <a:gd name="T33" fmla="*/ 3270 h 340"/>
                <a:gd name="T34" fmla="*/ 761 w 141"/>
                <a:gd name="T35" fmla="*/ 3395 h 340"/>
                <a:gd name="T36" fmla="*/ 841 w 141"/>
                <a:gd name="T37" fmla="*/ 3550 h 340"/>
                <a:gd name="T38" fmla="*/ 874 w 141"/>
                <a:gd name="T39" fmla="*/ 3625 h 340"/>
                <a:gd name="T40" fmla="*/ 966 w 141"/>
                <a:gd name="T41" fmla="*/ 3613 h 340"/>
                <a:gd name="T42" fmla="*/ 1058 w 141"/>
                <a:gd name="T43" fmla="*/ 3688 h 340"/>
                <a:gd name="T44" fmla="*/ 1321 w 141"/>
                <a:gd name="T45" fmla="*/ 3958 h 340"/>
                <a:gd name="T46" fmla="*/ 1620 w 141"/>
                <a:gd name="T47" fmla="*/ 4083 h 340"/>
                <a:gd name="T48" fmla="*/ 1683 w 141"/>
                <a:gd name="T49" fmla="*/ 4208 h 340"/>
                <a:gd name="T50" fmla="*/ 1870 w 141"/>
                <a:gd name="T51" fmla="*/ 4458 h 340"/>
                <a:gd name="T52" fmla="*/ 1945 w 141"/>
                <a:gd name="T53" fmla="*/ 4563 h 340"/>
                <a:gd name="T54" fmla="*/ 2037 w 141"/>
                <a:gd name="T55" fmla="*/ 4720 h 340"/>
                <a:gd name="T56" fmla="*/ 2119 w 141"/>
                <a:gd name="T57" fmla="*/ 5270 h 340"/>
                <a:gd name="T58" fmla="*/ 1570 w 141"/>
                <a:gd name="T59" fmla="*/ 4500 h 340"/>
                <a:gd name="T60" fmla="*/ 262 w 141"/>
                <a:gd name="T61" fmla="*/ 3188 h 340"/>
                <a:gd name="T62" fmla="*/ 155 w 141"/>
                <a:gd name="T63" fmla="*/ 1250 h 340"/>
                <a:gd name="T64" fmla="*/ 1029 w 141"/>
                <a:gd name="T65" fmla="*/ 0 h 3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1" h="340">
                  <a:moveTo>
                    <a:pt x="86" y="13"/>
                  </a:moveTo>
                  <a:cubicBezTo>
                    <a:pt x="82" y="11"/>
                    <a:pt x="78" y="13"/>
                    <a:pt x="77" y="17"/>
                  </a:cubicBezTo>
                  <a:cubicBezTo>
                    <a:pt x="76" y="20"/>
                    <a:pt x="78" y="22"/>
                    <a:pt x="76" y="24"/>
                  </a:cubicBezTo>
                  <a:cubicBezTo>
                    <a:pt x="75" y="25"/>
                    <a:pt x="72" y="24"/>
                    <a:pt x="71" y="26"/>
                  </a:cubicBezTo>
                  <a:cubicBezTo>
                    <a:pt x="68" y="29"/>
                    <a:pt x="72" y="34"/>
                    <a:pt x="67" y="37"/>
                  </a:cubicBezTo>
                  <a:cubicBezTo>
                    <a:pt x="64" y="40"/>
                    <a:pt x="58" y="38"/>
                    <a:pt x="60" y="44"/>
                  </a:cubicBezTo>
                  <a:cubicBezTo>
                    <a:pt x="56" y="45"/>
                    <a:pt x="59" y="49"/>
                    <a:pt x="55" y="51"/>
                  </a:cubicBezTo>
                  <a:cubicBezTo>
                    <a:pt x="54" y="51"/>
                    <a:pt x="52" y="49"/>
                    <a:pt x="50" y="51"/>
                  </a:cubicBezTo>
                  <a:cubicBezTo>
                    <a:pt x="49" y="54"/>
                    <a:pt x="52" y="55"/>
                    <a:pt x="52" y="56"/>
                  </a:cubicBezTo>
                  <a:cubicBezTo>
                    <a:pt x="51" y="58"/>
                    <a:pt x="49" y="59"/>
                    <a:pt x="48" y="61"/>
                  </a:cubicBezTo>
                  <a:cubicBezTo>
                    <a:pt x="48" y="62"/>
                    <a:pt x="50" y="64"/>
                    <a:pt x="49" y="66"/>
                  </a:cubicBezTo>
                  <a:cubicBezTo>
                    <a:pt x="49" y="67"/>
                    <a:pt x="48" y="68"/>
                    <a:pt x="47" y="70"/>
                  </a:cubicBezTo>
                  <a:cubicBezTo>
                    <a:pt x="47" y="72"/>
                    <a:pt x="49" y="74"/>
                    <a:pt x="48" y="76"/>
                  </a:cubicBezTo>
                  <a:cubicBezTo>
                    <a:pt x="48" y="82"/>
                    <a:pt x="45" y="77"/>
                    <a:pt x="42" y="81"/>
                  </a:cubicBezTo>
                  <a:cubicBezTo>
                    <a:pt x="39" y="85"/>
                    <a:pt x="48" y="84"/>
                    <a:pt x="50" y="85"/>
                  </a:cubicBezTo>
                  <a:cubicBezTo>
                    <a:pt x="55" y="91"/>
                    <a:pt x="44" y="90"/>
                    <a:pt x="43" y="91"/>
                  </a:cubicBezTo>
                  <a:cubicBezTo>
                    <a:pt x="41" y="94"/>
                    <a:pt x="45" y="94"/>
                    <a:pt x="44" y="95"/>
                  </a:cubicBezTo>
                  <a:cubicBezTo>
                    <a:pt x="43" y="98"/>
                    <a:pt x="42" y="97"/>
                    <a:pt x="40" y="98"/>
                  </a:cubicBezTo>
                  <a:cubicBezTo>
                    <a:pt x="39" y="100"/>
                    <a:pt x="38" y="102"/>
                    <a:pt x="39" y="104"/>
                  </a:cubicBezTo>
                  <a:cubicBezTo>
                    <a:pt x="36" y="105"/>
                    <a:pt x="34" y="111"/>
                    <a:pt x="38" y="111"/>
                  </a:cubicBezTo>
                  <a:cubicBezTo>
                    <a:pt x="37" y="114"/>
                    <a:pt x="35" y="114"/>
                    <a:pt x="35" y="118"/>
                  </a:cubicBezTo>
                  <a:cubicBezTo>
                    <a:pt x="36" y="120"/>
                    <a:pt x="38" y="121"/>
                    <a:pt x="38" y="123"/>
                  </a:cubicBezTo>
                  <a:cubicBezTo>
                    <a:pt x="37" y="125"/>
                    <a:pt x="35" y="127"/>
                    <a:pt x="35" y="128"/>
                  </a:cubicBezTo>
                  <a:cubicBezTo>
                    <a:pt x="34" y="132"/>
                    <a:pt x="36" y="135"/>
                    <a:pt x="36" y="138"/>
                  </a:cubicBezTo>
                  <a:cubicBezTo>
                    <a:pt x="36" y="140"/>
                    <a:pt x="34" y="141"/>
                    <a:pt x="34" y="143"/>
                  </a:cubicBezTo>
                  <a:cubicBezTo>
                    <a:pt x="34" y="145"/>
                    <a:pt x="35" y="147"/>
                    <a:pt x="35" y="148"/>
                  </a:cubicBezTo>
                  <a:cubicBezTo>
                    <a:pt x="31" y="150"/>
                    <a:pt x="28" y="150"/>
                    <a:pt x="31" y="155"/>
                  </a:cubicBezTo>
                  <a:cubicBezTo>
                    <a:pt x="32" y="157"/>
                    <a:pt x="33" y="156"/>
                    <a:pt x="34" y="158"/>
                  </a:cubicBezTo>
                  <a:cubicBezTo>
                    <a:pt x="35" y="161"/>
                    <a:pt x="33" y="162"/>
                    <a:pt x="34" y="164"/>
                  </a:cubicBezTo>
                  <a:cubicBezTo>
                    <a:pt x="35" y="167"/>
                    <a:pt x="41" y="167"/>
                    <a:pt x="40" y="172"/>
                  </a:cubicBezTo>
                  <a:cubicBezTo>
                    <a:pt x="40" y="175"/>
                    <a:pt x="37" y="174"/>
                    <a:pt x="37" y="177"/>
                  </a:cubicBezTo>
                  <a:cubicBezTo>
                    <a:pt x="37" y="180"/>
                    <a:pt x="39" y="179"/>
                    <a:pt x="41" y="181"/>
                  </a:cubicBezTo>
                  <a:cubicBezTo>
                    <a:pt x="44" y="187"/>
                    <a:pt x="38" y="196"/>
                    <a:pt x="39" y="203"/>
                  </a:cubicBezTo>
                  <a:cubicBezTo>
                    <a:pt x="40" y="208"/>
                    <a:pt x="43" y="208"/>
                    <a:pt x="46" y="209"/>
                  </a:cubicBezTo>
                  <a:cubicBezTo>
                    <a:pt x="48" y="210"/>
                    <a:pt x="49" y="209"/>
                    <a:pt x="50" y="212"/>
                  </a:cubicBezTo>
                  <a:cubicBezTo>
                    <a:pt x="51" y="214"/>
                    <a:pt x="48" y="216"/>
                    <a:pt x="49" y="217"/>
                  </a:cubicBezTo>
                  <a:cubicBezTo>
                    <a:pt x="50" y="220"/>
                    <a:pt x="52" y="219"/>
                    <a:pt x="53" y="220"/>
                  </a:cubicBezTo>
                  <a:cubicBezTo>
                    <a:pt x="54" y="221"/>
                    <a:pt x="53" y="225"/>
                    <a:pt x="54" y="227"/>
                  </a:cubicBezTo>
                  <a:cubicBezTo>
                    <a:pt x="54" y="228"/>
                    <a:pt x="55" y="227"/>
                    <a:pt x="56" y="228"/>
                  </a:cubicBezTo>
                  <a:cubicBezTo>
                    <a:pt x="56" y="229"/>
                    <a:pt x="56" y="231"/>
                    <a:pt x="56" y="232"/>
                  </a:cubicBezTo>
                  <a:cubicBezTo>
                    <a:pt x="58" y="234"/>
                    <a:pt x="59" y="235"/>
                    <a:pt x="61" y="235"/>
                  </a:cubicBezTo>
                  <a:cubicBezTo>
                    <a:pt x="61" y="234"/>
                    <a:pt x="62" y="232"/>
                    <a:pt x="62" y="231"/>
                  </a:cubicBezTo>
                  <a:cubicBezTo>
                    <a:pt x="64" y="231"/>
                    <a:pt x="65" y="233"/>
                    <a:pt x="63" y="235"/>
                  </a:cubicBezTo>
                  <a:cubicBezTo>
                    <a:pt x="65" y="239"/>
                    <a:pt x="66" y="235"/>
                    <a:pt x="68" y="236"/>
                  </a:cubicBezTo>
                  <a:cubicBezTo>
                    <a:pt x="69" y="236"/>
                    <a:pt x="73" y="237"/>
                    <a:pt x="70" y="239"/>
                  </a:cubicBezTo>
                  <a:cubicBezTo>
                    <a:pt x="68" y="245"/>
                    <a:pt x="82" y="249"/>
                    <a:pt x="85" y="253"/>
                  </a:cubicBezTo>
                  <a:cubicBezTo>
                    <a:pt x="88" y="256"/>
                    <a:pt x="88" y="260"/>
                    <a:pt x="93" y="261"/>
                  </a:cubicBezTo>
                  <a:cubicBezTo>
                    <a:pt x="97" y="261"/>
                    <a:pt x="101" y="257"/>
                    <a:pt x="104" y="261"/>
                  </a:cubicBezTo>
                  <a:cubicBezTo>
                    <a:pt x="105" y="263"/>
                    <a:pt x="103" y="265"/>
                    <a:pt x="104" y="267"/>
                  </a:cubicBezTo>
                  <a:cubicBezTo>
                    <a:pt x="105" y="269"/>
                    <a:pt x="106" y="267"/>
                    <a:pt x="108" y="269"/>
                  </a:cubicBezTo>
                  <a:cubicBezTo>
                    <a:pt x="110" y="272"/>
                    <a:pt x="110" y="275"/>
                    <a:pt x="114" y="277"/>
                  </a:cubicBezTo>
                  <a:cubicBezTo>
                    <a:pt x="118" y="280"/>
                    <a:pt x="119" y="280"/>
                    <a:pt x="120" y="285"/>
                  </a:cubicBezTo>
                  <a:cubicBezTo>
                    <a:pt x="120" y="287"/>
                    <a:pt x="119" y="288"/>
                    <a:pt x="121" y="290"/>
                  </a:cubicBezTo>
                  <a:cubicBezTo>
                    <a:pt x="122" y="291"/>
                    <a:pt x="124" y="291"/>
                    <a:pt x="125" y="292"/>
                  </a:cubicBezTo>
                  <a:cubicBezTo>
                    <a:pt x="127" y="294"/>
                    <a:pt x="126" y="295"/>
                    <a:pt x="126" y="297"/>
                  </a:cubicBezTo>
                  <a:cubicBezTo>
                    <a:pt x="127" y="299"/>
                    <a:pt x="130" y="300"/>
                    <a:pt x="131" y="302"/>
                  </a:cubicBezTo>
                  <a:cubicBezTo>
                    <a:pt x="133" y="305"/>
                    <a:pt x="135" y="309"/>
                    <a:pt x="136" y="313"/>
                  </a:cubicBezTo>
                  <a:cubicBezTo>
                    <a:pt x="137" y="317"/>
                    <a:pt x="141" y="334"/>
                    <a:pt x="136" y="337"/>
                  </a:cubicBezTo>
                  <a:cubicBezTo>
                    <a:pt x="130" y="340"/>
                    <a:pt x="127" y="325"/>
                    <a:pt x="126" y="322"/>
                  </a:cubicBezTo>
                  <a:cubicBezTo>
                    <a:pt x="121" y="308"/>
                    <a:pt x="112" y="298"/>
                    <a:pt x="101" y="288"/>
                  </a:cubicBezTo>
                  <a:cubicBezTo>
                    <a:pt x="87" y="276"/>
                    <a:pt x="71" y="266"/>
                    <a:pt x="57" y="254"/>
                  </a:cubicBezTo>
                  <a:cubicBezTo>
                    <a:pt x="40" y="240"/>
                    <a:pt x="27" y="224"/>
                    <a:pt x="17" y="204"/>
                  </a:cubicBezTo>
                  <a:cubicBezTo>
                    <a:pt x="8" y="185"/>
                    <a:pt x="6" y="164"/>
                    <a:pt x="3" y="144"/>
                  </a:cubicBezTo>
                  <a:cubicBezTo>
                    <a:pt x="0" y="124"/>
                    <a:pt x="4" y="99"/>
                    <a:pt x="10" y="80"/>
                  </a:cubicBezTo>
                  <a:cubicBezTo>
                    <a:pt x="18" y="55"/>
                    <a:pt x="33" y="35"/>
                    <a:pt x="46" y="13"/>
                  </a:cubicBezTo>
                  <a:cubicBezTo>
                    <a:pt x="51" y="7"/>
                    <a:pt x="58" y="0"/>
                    <a:pt x="66" y="0"/>
                  </a:cubicBezTo>
                </a:path>
              </a:pathLst>
            </a:custGeom>
            <a:solidFill>
              <a:srgbClr val="B3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Freeform 51">
              <a:extLst>
                <a:ext uri="{FF2B5EF4-FFF2-40B4-BE49-F238E27FC236}">
                  <a16:creationId xmlns:a16="http://schemas.microsoft.com/office/drawing/2014/main" id="{70F74D11-A073-4048-9F7E-51FA8A3BD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354"/>
              <a:ext cx="323" cy="545"/>
            </a:xfrm>
            <a:custGeom>
              <a:avLst/>
              <a:gdLst>
                <a:gd name="T0" fmla="*/ 250 w 129"/>
                <a:gd name="T1" fmla="*/ 3408 h 218"/>
                <a:gd name="T2" fmla="*/ 363 w 129"/>
                <a:gd name="T3" fmla="*/ 3300 h 218"/>
                <a:gd name="T4" fmla="*/ 438 w 129"/>
                <a:gd name="T5" fmla="*/ 3283 h 218"/>
                <a:gd name="T6" fmla="*/ 488 w 129"/>
                <a:gd name="T7" fmla="*/ 3208 h 218"/>
                <a:gd name="T8" fmla="*/ 596 w 129"/>
                <a:gd name="T9" fmla="*/ 3095 h 218"/>
                <a:gd name="T10" fmla="*/ 739 w 129"/>
                <a:gd name="T11" fmla="*/ 3083 h 218"/>
                <a:gd name="T12" fmla="*/ 771 w 129"/>
                <a:gd name="T13" fmla="*/ 3020 h 218"/>
                <a:gd name="T14" fmla="*/ 846 w 129"/>
                <a:gd name="T15" fmla="*/ 3020 h 218"/>
                <a:gd name="T16" fmla="*/ 929 w 129"/>
                <a:gd name="T17" fmla="*/ 2988 h 218"/>
                <a:gd name="T18" fmla="*/ 992 w 129"/>
                <a:gd name="T19" fmla="*/ 3000 h 218"/>
                <a:gd name="T20" fmla="*/ 1129 w 129"/>
                <a:gd name="T21" fmla="*/ 2908 h 218"/>
                <a:gd name="T22" fmla="*/ 1272 w 129"/>
                <a:gd name="T23" fmla="*/ 2833 h 218"/>
                <a:gd name="T24" fmla="*/ 1380 w 129"/>
                <a:gd name="T25" fmla="*/ 2783 h 218"/>
                <a:gd name="T26" fmla="*/ 1535 w 129"/>
                <a:gd name="T27" fmla="*/ 2738 h 218"/>
                <a:gd name="T28" fmla="*/ 1535 w 129"/>
                <a:gd name="T29" fmla="*/ 2658 h 218"/>
                <a:gd name="T30" fmla="*/ 1567 w 129"/>
                <a:gd name="T31" fmla="*/ 2595 h 218"/>
                <a:gd name="T32" fmla="*/ 1680 w 129"/>
                <a:gd name="T33" fmla="*/ 2520 h 218"/>
                <a:gd name="T34" fmla="*/ 1713 w 129"/>
                <a:gd name="T35" fmla="*/ 2458 h 218"/>
                <a:gd name="T36" fmla="*/ 1775 w 129"/>
                <a:gd name="T37" fmla="*/ 2395 h 218"/>
                <a:gd name="T38" fmla="*/ 1788 w 129"/>
                <a:gd name="T39" fmla="*/ 2313 h 218"/>
                <a:gd name="T40" fmla="*/ 1850 w 129"/>
                <a:gd name="T41" fmla="*/ 2250 h 218"/>
                <a:gd name="T42" fmla="*/ 1868 w 129"/>
                <a:gd name="T43" fmla="*/ 2095 h 218"/>
                <a:gd name="T44" fmla="*/ 1913 w 129"/>
                <a:gd name="T45" fmla="*/ 2050 h 218"/>
                <a:gd name="T46" fmla="*/ 1900 w 129"/>
                <a:gd name="T47" fmla="*/ 1970 h 218"/>
                <a:gd name="T48" fmla="*/ 1963 w 129"/>
                <a:gd name="T49" fmla="*/ 1783 h 218"/>
                <a:gd name="T50" fmla="*/ 1976 w 129"/>
                <a:gd name="T51" fmla="*/ 1595 h 218"/>
                <a:gd name="T52" fmla="*/ 2006 w 129"/>
                <a:gd name="T53" fmla="*/ 1408 h 218"/>
                <a:gd name="T54" fmla="*/ 1976 w 129"/>
                <a:gd name="T55" fmla="*/ 1238 h 218"/>
                <a:gd name="T56" fmla="*/ 2006 w 129"/>
                <a:gd name="T57" fmla="*/ 1208 h 218"/>
                <a:gd name="T58" fmla="*/ 1993 w 129"/>
                <a:gd name="T59" fmla="*/ 1175 h 218"/>
                <a:gd name="T60" fmla="*/ 1963 w 129"/>
                <a:gd name="T61" fmla="*/ 1083 h 218"/>
                <a:gd name="T62" fmla="*/ 1976 w 129"/>
                <a:gd name="T63" fmla="*/ 1000 h 218"/>
                <a:gd name="T64" fmla="*/ 1913 w 129"/>
                <a:gd name="T65" fmla="*/ 938 h 218"/>
                <a:gd name="T66" fmla="*/ 1930 w 129"/>
                <a:gd name="T67" fmla="*/ 863 h 218"/>
                <a:gd name="T68" fmla="*/ 1880 w 129"/>
                <a:gd name="T69" fmla="*/ 800 h 218"/>
                <a:gd name="T70" fmla="*/ 1838 w 129"/>
                <a:gd name="T71" fmla="*/ 613 h 218"/>
                <a:gd name="T72" fmla="*/ 1725 w 129"/>
                <a:gd name="T73" fmla="*/ 300 h 218"/>
                <a:gd name="T74" fmla="*/ 1693 w 129"/>
                <a:gd name="T75" fmla="*/ 220 h 218"/>
                <a:gd name="T76" fmla="*/ 1618 w 129"/>
                <a:gd name="T77" fmla="*/ 175 h 218"/>
                <a:gd name="T78" fmla="*/ 1585 w 129"/>
                <a:gd name="T79" fmla="*/ 95 h 218"/>
                <a:gd name="T80" fmla="*/ 1492 w 129"/>
                <a:gd name="T81" fmla="*/ 63 h 218"/>
                <a:gd name="T82" fmla="*/ 1410 w 129"/>
                <a:gd name="T83" fmla="*/ 0 h 218"/>
                <a:gd name="T84" fmla="*/ 1585 w 129"/>
                <a:gd name="T85" fmla="*/ 208 h 218"/>
                <a:gd name="T86" fmla="*/ 1650 w 129"/>
                <a:gd name="T87" fmla="*/ 488 h 218"/>
                <a:gd name="T88" fmla="*/ 1788 w 129"/>
                <a:gd name="T89" fmla="*/ 1283 h 218"/>
                <a:gd name="T90" fmla="*/ 1755 w 129"/>
                <a:gd name="T91" fmla="*/ 1770 h 218"/>
                <a:gd name="T92" fmla="*/ 1585 w 129"/>
                <a:gd name="T93" fmla="*/ 2175 h 218"/>
                <a:gd name="T94" fmla="*/ 1159 w 129"/>
                <a:gd name="T95" fmla="*/ 2550 h 218"/>
                <a:gd name="T96" fmla="*/ 721 w 129"/>
                <a:gd name="T97" fmla="*/ 2833 h 218"/>
                <a:gd name="T98" fmla="*/ 238 w 129"/>
                <a:gd name="T99" fmla="*/ 3188 h 218"/>
                <a:gd name="T100" fmla="*/ 0 w 129"/>
                <a:gd name="T101" fmla="*/ 3408 h 21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9" h="218">
                  <a:moveTo>
                    <a:pt x="16" y="218"/>
                  </a:moveTo>
                  <a:cubicBezTo>
                    <a:pt x="16" y="215"/>
                    <a:pt x="20" y="212"/>
                    <a:pt x="23" y="211"/>
                  </a:cubicBezTo>
                  <a:cubicBezTo>
                    <a:pt x="25" y="210"/>
                    <a:pt x="26" y="212"/>
                    <a:pt x="28" y="210"/>
                  </a:cubicBezTo>
                  <a:cubicBezTo>
                    <a:pt x="29" y="209"/>
                    <a:pt x="30" y="206"/>
                    <a:pt x="31" y="205"/>
                  </a:cubicBezTo>
                  <a:cubicBezTo>
                    <a:pt x="32" y="203"/>
                    <a:pt x="35" y="200"/>
                    <a:pt x="38" y="198"/>
                  </a:cubicBezTo>
                  <a:cubicBezTo>
                    <a:pt x="42" y="195"/>
                    <a:pt x="43" y="199"/>
                    <a:pt x="47" y="197"/>
                  </a:cubicBezTo>
                  <a:cubicBezTo>
                    <a:pt x="48" y="197"/>
                    <a:pt x="48" y="194"/>
                    <a:pt x="49" y="193"/>
                  </a:cubicBezTo>
                  <a:cubicBezTo>
                    <a:pt x="52" y="192"/>
                    <a:pt x="52" y="193"/>
                    <a:pt x="54" y="193"/>
                  </a:cubicBezTo>
                  <a:cubicBezTo>
                    <a:pt x="55" y="192"/>
                    <a:pt x="58" y="191"/>
                    <a:pt x="59" y="191"/>
                  </a:cubicBezTo>
                  <a:cubicBezTo>
                    <a:pt x="60" y="191"/>
                    <a:pt x="62" y="193"/>
                    <a:pt x="63" y="192"/>
                  </a:cubicBezTo>
                  <a:cubicBezTo>
                    <a:pt x="69" y="192"/>
                    <a:pt x="69" y="189"/>
                    <a:pt x="72" y="186"/>
                  </a:cubicBezTo>
                  <a:cubicBezTo>
                    <a:pt x="74" y="183"/>
                    <a:pt x="78" y="182"/>
                    <a:pt x="81" y="181"/>
                  </a:cubicBezTo>
                  <a:cubicBezTo>
                    <a:pt x="83" y="180"/>
                    <a:pt x="85" y="178"/>
                    <a:pt x="88" y="178"/>
                  </a:cubicBezTo>
                  <a:cubicBezTo>
                    <a:pt x="92" y="177"/>
                    <a:pt x="96" y="179"/>
                    <a:pt x="98" y="175"/>
                  </a:cubicBezTo>
                  <a:cubicBezTo>
                    <a:pt x="99" y="174"/>
                    <a:pt x="98" y="171"/>
                    <a:pt x="98" y="170"/>
                  </a:cubicBezTo>
                  <a:cubicBezTo>
                    <a:pt x="98" y="168"/>
                    <a:pt x="99" y="168"/>
                    <a:pt x="100" y="166"/>
                  </a:cubicBezTo>
                  <a:cubicBezTo>
                    <a:pt x="101" y="163"/>
                    <a:pt x="103" y="159"/>
                    <a:pt x="107" y="161"/>
                  </a:cubicBezTo>
                  <a:cubicBezTo>
                    <a:pt x="108" y="160"/>
                    <a:pt x="108" y="158"/>
                    <a:pt x="109" y="157"/>
                  </a:cubicBezTo>
                  <a:cubicBezTo>
                    <a:pt x="111" y="155"/>
                    <a:pt x="112" y="156"/>
                    <a:pt x="113" y="153"/>
                  </a:cubicBezTo>
                  <a:cubicBezTo>
                    <a:pt x="114" y="152"/>
                    <a:pt x="113" y="150"/>
                    <a:pt x="114" y="148"/>
                  </a:cubicBezTo>
                  <a:cubicBezTo>
                    <a:pt x="115" y="146"/>
                    <a:pt x="117" y="146"/>
                    <a:pt x="118" y="144"/>
                  </a:cubicBezTo>
                  <a:cubicBezTo>
                    <a:pt x="121" y="141"/>
                    <a:pt x="118" y="138"/>
                    <a:pt x="119" y="134"/>
                  </a:cubicBezTo>
                  <a:cubicBezTo>
                    <a:pt x="120" y="133"/>
                    <a:pt x="122" y="132"/>
                    <a:pt x="122" y="131"/>
                  </a:cubicBezTo>
                  <a:cubicBezTo>
                    <a:pt x="123" y="129"/>
                    <a:pt x="121" y="128"/>
                    <a:pt x="121" y="126"/>
                  </a:cubicBezTo>
                  <a:cubicBezTo>
                    <a:pt x="121" y="122"/>
                    <a:pt x="125" y="119"/>
                    <a:pt x="125" y="114"/>
                  </a:cubicBezTo>
                  <a:cubicBezTo>
                    <a:pt x="125" y="110"/>
                    <a:pt x="126" y="106"/>
                    <a:pt x="126" y="102"/>
                  </a:cubicBezTo>
                  <a:cubicBezTo>
                    <a:pt x="127" y="99"/>
                    <a:pt x="129" y="94"/>
                    <a:pt x="128" y="90"/>
                  </a:cubicBezTo>
                  <a:cubicBezTo>
                    <a:pt x="128" y="86"/>
                    <a:pt x="126" y="84"/>
                    <a:pt x="126" y="79"/>
                  </a:cubicBezTo>
                  <a:cubicBezTo>
                    <a:pt x="126" y="78"/>
                    <a:pt x="128" y="78"/>
                    <a:pt x="128" y="77"/>
                  </a:cubicBezTo>
                  <a:cubicBezTo>
                    <a:pt x="128" y="76"/>
                    <a:pt x="127" y="76"/>
                    <a:pt x="127" y="75"/>
                  </a:cubicBezTo>
                  <a:cubicBezTo>
                    <a:pt x="127" y="73"/>
                    <a:pt x="126" y="72"/>
                    <a:pt x="125" y="69"/>
                  </a:cubicBezTo>
                  <a:cubicBezTo>
                    <a:pt x="125" y="68"/>
                    <a:pt x="127" y="65"/>
                    <a:pt x="126" y="64"/>
                  </a:cubicBezTo>
                  <a:cubicBezTo>
                    <a:pt x="125" y="62"/>
                    <a:pt x="123" y="63"/>
                    <a:pt x="122" y="60"/>
                  </a:cubicBezTo>
                  <a:cubicBezTo>
                    <a:pt x="122" y="59"/>
                    <a:pt x="124" y="57"/>
                    <a:pt x="123" y="55"/>
                  </a:cubicBezTo>
                  <a:cubicBezTo>
                    <a:pt x="123" y="53"/>
                    <a:pt x="121" y="52"/>
                    <a:pt x="120" y="51"/>
                  </a:cubicBezTo>
                  <a:cubicBezTo>
                    <a:pt x="118" y="47"/>
                    <a:pt x="119" y="44"/>
                    <a:pt x="117" y="39"/>
                  </a:cubicBezTo>
                  <a:cubicBezTo>
                    <a:pt x="116" y="32"/>
                    <a:pt x="112" y="26"/>
                    <a:pt x="110" y="19"/>
                  </a:cubicBezTo>
                  <a:cubicBezTo>
                    <a:pt x="109" y="18"/>
                    <a:pt x="109" y="15"/>
                    <a:pt x="108" y="14"/>
                  </a:cubicBezTo>
                  <a:cubicBezTo>
                    <a:pt x="107" y="11"/>
                    <a:pt x="105" y="12"/>
                    <a:pt x="103" y="11"/>
                  </a:cubicBezTo>
                  <a:cubicBezTo>
                    <a:pt x="101" y="9"/>
                    <a:pt x="103" y="8"/>
                    <a:pt x="101" y="6"/>
                  </a:cubicBezTo>
                  <a:cubicBezTo>
                    <a:pt x="100" y="5"/>
                    <a:pt x="97" y="5"/>
                    <a:pt x="95" y="4"/>
                  </a:cubicBezTo>
                  <a:cubicBezTo>
                    <a:pt x="93" y="3"/>
                    <a:pt x="91" y="1"/>
                    <a:pt x="90" y="0"/>
                  </a:cubicBezTo>
                  <a:cubicBezTo>
                    <a:pt x="92" y="5"/>
                    <a:pt x="98" y="8"/>
                    <a:pt x="101" y="13"/>
                  </a:cubicBezTo>
                  <a:cubicBezTo>
                    <a:pt x="104" y="19"/>
                    <a:pt x="104" y="25"/>
                    <a:pt x="105" y="31"/>
                  </a:cubicBezTo>
                  <a:cubicBezTo>
                    <a:pt x="108" y="48"/>
                    <a:pt x="113" y="65"/>
                    <a:pt x="114" y="82"/>
                  </a:cubicBezTo>
                  <a:cubicBezTo>
                    <a:pt x="115" y="92"/>
                    <a:pt x="113" y="103"/>
                    <a:pt x="112" y="113"/>
                  </a:cubicBezTo>
                  <a:cubicBezTo>
                    <a:pt x="111" y="123"/>
                    <a:pt x="108" y="132"/>
                    <a:pt x="101" y="139"/>
                  </a:cubicBezTo>
                  <a:cubicBezTo>
                    <a:pt x="94" y="148"/>
                    <a:pt x="83" y="155"/>
                    <a:pt x="74" y="163"/>
                  </a:cubicBezTo>
                  <a:cubicBezTo>
                    <a:pt x="65" y="171"/>
                    <a:pt x="57" y="176"/>
                    <a:pt x="46" y="181"/>
                  </a:cubicBezTo>
                  <a:cubicBezTo>
                    <a:pt x="35" y="187"/>
                    <a:pt x="25" y="195"/>
                    <a:pt x="15" y="204"/>
                  </a:cubicBezTo>
                  <a:cubicBezTo>
                    <a:pt x="11" y="208"/>
                    <a:pt x="3" y="213"/>
                    <a:pt x="0" y="218"/>
                  </a:cubicBezTo>
                </a:path>
              </a:pathLst>
            </a:custGeom>
            <a:solidFill>
              <a:srgbClr val="B07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5" name="Freeform 52">
              <a:extLst>
                <a:ext uri="{FF2B5EF4-FFF2-40B4-BE49-F238E27FC236}">
                  <a16:creationId xmlns:a16="http://schemas.microsoft.com/office/drawing/2014/main" id="{3CB71B03-C047-462B-9A81-142C80280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1844"/>
              <a:ext cx="150" cy="518"/>
            </a:xfrm>
            <a:custGeom>
              <a:avLst/>
              <a:gdLst>
                <a:gd name="T0" fmla="*/ 738 w 60"/>
                <a:gd name="T1" fmla="*/ 313 h 207"/>
                <a:gd name="T2" fmla="*/ 675 w 60"/>
                <a:gd name="T3" fmla="*/ 438 h 207"/>
                <a:gd name="T4" fmla="*/ 625 w 60"/>
                <a:gd name="T5" fmla="*/ 521 h 207"/>
                <a:gd name="T6" fmla="*/ 658 w 60"/>
                <a:gd name="T7" fmla="*/ 563 h 207"/>
                <a:gd name="T8" fmla="*/ 613 w 60"/>
                <a:gd name="T9" fmla="*/ 626 h 207"/>
                <a:gd name="T10" fmla="*/ 563 w 60"/>
                <a:gd name="T11" fmla="*/ 646 h 207"/>
                <a:gd name="T12" fmla="*/ 583 w 60"/>
                <a:gd name="T13" fmla="*/ 708 h 207"/>
                <a:gd name="T14" fmla="*/ 500 w 60"/>
                <a:gd name="T15" fmla="*/ 833 h 207"/>
                <a:gd name="T16" fmla="*/ 488 w 60"/>
                <a:gd name="T17" fmla="*/ 971 h 207"/>
                <a:gd name="T18" fmla="*/ 500 w 60"/>
                <a:gd name="T19" fmla="*/ 1033 h 207"/>
                <a:gd name="T20" fmla="*/ 438 w 60"/>
                <a:gd name="T21" fmla="*/ 1084 h 207"/>
                <a:gd name="T22" fmla="*/ 395 w 60"/>
                <a:gd name="T23" fmla="*/ 1189 h 207"/>
                <a:gd name="T24" fmla="*/ 408 w 60"/>
                <a:gd name="T25" fmla="*/ 1316 h 207"/>
                <a:gd name="T26" fmla="*/ 425 w 60"/>
                <a:gd name="T27" fmla="*/ 1379 h 207"/>
                <a:gd name="T28" fmla="*/ 395 w 60"/>
                <a:gd name="T29" fmla="*/ 1459 h 207"/>
                <a:gd name="T30" fmla="*/ 425 w 60"/>
                <a:gd name="T31" fmla="*/ 1617 h 207"/>
                <a:gd name="T32" fmla="*/ 395 w 60"/>
                <a:gd name="T33" fmla="*/ 1679 h 207"/>
                <a:gd name="T34" fmla="*/ 425 w 60"/>
                <a:gd name="T35" fmla="*/ 1754 h 207"/>
                <a:gd name="T36" fmla="*/ 425 w 60"/>
                <a:gd name="T37" fmla="*/ 1909 h 207"/>
                <a:gd name="T38" fmla="*/ 408 w 60"/>
                <a:gd name="T39" fmla="*/ 2054 h 207"/>
                <a:gd name="T40" fmla="*/ 438 w 60"/>
                <a:gd name="T41" fmla="*/ 2180 h 207"/>
                <a:gd name="T42" fmla="*/ 438 w 60"/>
                <a:gd name="T43" fmla="*/ 2305 h 207"/>
                <a:gd name="T44" fmla="*/ 458 w 60"/>
                <a:gd name="T45" fmla="*/ 2600 h 207"/>
                <a:gd name="T46" fmla="*/ 500 w 60"/>
                <a:gd name="T47" fmla="*/ 2743 h 207"/>
                <a:gd name="T48" fmla="*/ 563 w 60"/>
                <a:gd name="T49" fmla="*/ 2725 h 207"/>
                <a:gd name="T50" fmla="*/ 500 w 60"/>
                <a:gd name="T51" fmla="*/ 2818 h 207"/>
                <a:gd name="T52" fmla="*/ 583 w 60"/>
                <a:gd name="T53" fmla="*/ 2850 h 207"/>
                <a:gd name="T54" fmla="*/ 625 w 60"/>
                <a:gd name="T55" fmla="*/ 2913 h 207"/>
                <a:gd name="T56" fmla="*/ 675 w 60"/>
                <a:gd name="T57" fmla="*/ 2963 h 207"/>
                <a:gd name="T58" fmla="*/ 783 w 60"/>
                <a:gd name="T59" fmla="*/ 3038 h 207"/>
                <a:gd name="T60" fmla="*/ 813 w 60"/>
                <a:gd name="T61" fmla="*/ 3068 h 207"/>
                <a:gd name="T62" fmla="*/ 908 w 60"/>
                <a:gd name="T63" fmla="*/ 3088 h 207"/>
                <a:gd name="T64" fmla="*/ 908 w 60"/>
                <a:gd name="T65" fmla="*/ 3213 h 207"/>
                <a:gd name="T66" fmla="*/ 645 w 60"/>
                <a:gd name="T67" fmla="*/ 3118 h 207"/>
                <a:gd name="T68" fmla="*/ 113 w 60"/>
                <a:gd name="T69" fmla="*/ 1879 h 207"/>
                <a:gd name="T70" fmla="*/ 625 w 60"/>
                <a:gd name="T71" fmla="*/ 0 h 20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" h="207">
                  <a:moveTo>
                    <a:pt x="47" y="20"/>
                  </a:moveTo>
                  <a:cubicBezTo>
                    <a:pt x="44" y="23"/>
                    <a:pt x="44" y="25"/>
                    <a:pt x="43" y="28"/>
                  </a:cubicBezTo>
                  <a:cubicBezTo>
                    <a:pt x="43" y="31"/>
                    <a:pt x="44" y="32"/>
                    <a:pt x="40" y="33"/>
                  </a:cubicBezTo>
                  <a:cubicBezTo>
                    <a:pt x="41" y="34"/>
                    <a:pt x="41" y="35"/>
                    <a:pt x="42" y="36"/>
                  </a:cubicBezTo>
                  <a:cubicBezTo>
                    <a:pt x="39" y="35"/>
                    <a:pt x="38" y="38"/>
                    <a:pt x="39" y="40"/>
                  </a:cubicBezTo>
                  <a:cubicBezTo>
                    <a:pt x="38" y="40"/>
                    <a:pt x="37" y="41"/>
                    <a:pt x="36" y="41"/>
                  </a:cubicBezTo>
                  <a:cubicBezTo>
                    <a:pt x="37" y="43"/>
                    <a:pt x="37" y="44"/>
                    <a:pt x="37" y="45"/>
                  </a:cubicBezTo>
                  <a:cubicBezTo>
                    <a:pt x="36" y="48"/>
                    <a:pt x="34" y="50"/>
                    <a:pt x="32" y="53"/>
                  </a:cubicBezTo>
                  <a:cubicBezTo>
                    <a:pt x="29" y="57"/>
                    <a:pt x="29" y="57"/>
                    <a:pt x="31" y="62"/>
                  </a:cubicBezTo>
                  <a:cubicBezTo>
                    <a:pt x="31" y="63"/>
                    <a:pt x="33" y="64"/>
                    <a:pt x="32" y="66"/>
                  </a:cubicBezTo>
                  <a:cubicBezTo>
                    <a:pt x="32" y="68"/>
                    <a:pt x="29" y="67"/>
                    <a:pt x="28" y="69"/>
                  </a:cubicBezTo>
                  <a:cubicBezTo>
                    <a:pt x="26" y="72"/>
                    <a:pt x="31" y="74"/>
                    <a:pt x="25" y="76"/>
                  </a:cubicBezTo>
                  <a:cubicBezTo>
                    <a:pt x="30" y="79"/>
                    <a:pt x="26" y="80"/>
                    <a:pt x="26" y="84"/>
                  </a:cubicBezTo>
                  <a:cubicBezTo>
                    <a:pt x="26" y="85"/>
                    <a:pt x="27" y="87"/>
                    <a:pt x="27" y="88"/>
                  </a:cubicBezTo>
                  <a:cubicBezTo>
                    <a:pt x="27" y="90"/>
                    <a:pt x="25" y="92"/>
                    <a:pt x="25" y="93"/>
                  </a:cubicBezTo>
                  <a:cubicBezTo>
                    <a:pt x="25" y="96"/>
                    <a:pt x="27" y="100"/>
                    <a:pt x="27" y="103"/>
                  </a:cubicBezTo>
                  <a:cubicBezTo>
                    <a:pt x="26" y="104"/>
                    <a:pt x="25" y="105"/>
                    <a:pt x="25" y="107"/>
                  </a:cubicBezTo>
                  <a:cubicBezTo>
                    <a:pt x="26" y="109"/>
                    <a:pt x="27" y="110"/>
                    <a:pt x="27" y="112"/>
                  </a:cubicBezTo>
                  <a:cubicBezTo>
                    <a:pt x="27" y="116"/>
                    <a:pt x="26" y="118"/>
                    <a:pt x="27" y="122"/>
                  </a:cubicBezTo>
                  <a:cubicBezTo>
                    <a:pt x="29" y="127"/>
                    <a:pt x="28" y="126"/>
                    <a:pt x="26" y="131"/>
                  </a:cubicBezTo>
                  <a:cubicBezTo>
                    <a:pt x="25" y="137"/>
                    <a:pt x="28" y="135"/>
                    <a:pt x="28" y="139"/>
                  </a:cubicBezTo>
                  <a:cubicBezTo>
                    <a:pt x="28" y="142"/>
                    <a:pt x="23" y="146"/>
                    <a:pt x="28" y="147"/>
                  </a:cubicBezTo>
                  <a:cubicBezTo>
                    <a:pt x="24" y="153"/>
                    <a:pt x="30" y="159"/>
                    <a:pt x="29" y="166"/>
                  </a:cubicBezTo>
                  <a:cubicBezTo>
                    <a:pt x="29" y="171"/>
                    <a:pt x="27" y="173"/>
                    <a:pt x="32" y="175"/>
                  </a:cubicBezTo>
                  <a:cubicBezTo>
                    <a:pt x="33" y="175"/>
                    <a:pt x="35" y="172"/>
                    <a:pt x="36" y="174"/>
                  </a:cubicBezTo>
                  <a:cubicBezTo>
                    <a:pt x="37" y="176"/>
                    <a:pt x="33" y="179"/>
                    <a:pt x="32" y="180"/>
                  </a:cubicBezTo>
                  <a:cubicBezTo>
                    <a:pt x="34" y="181"/>
                    <a:pt x="35" y="182"/>
                    <a:pt x="37" y="182"/>
                  </a:cubicBezTo>
                  <a:cubicBezTo>
                    <a:pt x="35" y="185"/>
                    <a:pt x="37" y="187"/>
                    <a:pt x="40" y="186"/>
                  </a:cubicBezTo>
                  <a:cubicBezTo>
                    <a:pt x="40" y="188"/>
                    <a:pt x="41" y="189"/>
                    <a:pt x="43" y="189"/>
                  </a:cubicBezTo>
                  <a:cubicBezTo>
                    <a:pt x="44" y="192"/>
                    <a:pt x="47" y="193"/>
                    <a:pt x="50" y="194"/>
                  </a:cubicBezTo>
                  <a:cubicBezTo>
                    <a:pt x="51" y="194"/>
                    <a:pt x="51" y="196"/>
                    <a:pt x="52" y="196"/>
                  </a:cubicBezTo>
                  <a:cubicBezTo>
                    <a:pt x="54" y="197"/>
                    <a:pt x="56" y="195"/>
                    <a:pt x="58" y="197"/>
                  </a:cubicBezTo>
                  <a:cubicBezTo>
                    <a:pt x="60" y="198"/>
                    <a:pt x="60" y="203"/>
                    <a:pt x="58" y="205"/>
                  </a:cubicBezTo>
                  <a:cubicBezTo>
                    <a:pt x="54" y="207"/>
                    <a:pt x="44" y="201"/>
                    <a:pt x="41" y="199"/>
                  </a:cubicBezTo>
                  <a:cubicBezTo>
                    <a:pt x="17" y="181"/>
                    <a:pt x="12" y="148"/>
                    <a:pt x="7" y="120"/>
                  </a:cubicBezTo>
                  <a:cubicBezTo>
                    <a:pt x="0" y="77"/>
                    <a:pt x="14" y="34"/>
                    <a:pt x="40" y="0"/>
                  </a:cubicBezTo>
                </a:path>
              </a:pathLst>
            </a:custGeom>
            <a:solidFill>
              <a:srgbClr val="B07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Freeform 53">
              <a:extLst>
                <a:ext uri="{FF2B5EF4-FFF2-40B4-BE49-F238E27FC236}">
                  <a16:creationId xmlns:a16="http://schemas.microsoft.com/office/drawing/2014/main" id="{45B3FE21-9402-4000-A607-D10174A02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2364"/>
              <a:ext cx="182" cy="403"/>
            </a:xfrm>
            <a:custGeom>
              <a:avLst/>
              <a:gdLst>
                <a:gd name="T0" fmla="*/ 0 w 73"/>
                <a:gd name="T1" fmla="*/ 33 h 161"/>
                <a:gd name="T2" fmla="*/ 105 w 73"/>
                <a:gd name="T3" fmla="*/ 0 h 161"/>
                <a:gd name="T4" fmla="*/ 187 w 73"/>
                <a:gd name="T5" fmla="*/ 95 h 161"/>
                <a:gd name="T6" fmla="*/ 262 w 73"/>
                <a:gd name="T7" fmla="*/ 83 h 161"/>
                <a:gd name="T8" fmla="*/ 312 w 73"/>
                <a:gd name="T9" fmla="*/ 238 h 161"/>
                <a:gd name="T10" fmla="*/ 386 w 73"/>
                <a:gd name="T11" fmla="*/ 270 h 161"/>
                <a:gd name="T12" fmla="*/ 416 w 73"/>
                <a:gd name="T13" fmla="*/ 363 h 161"/>
                <a:gd name="T14" fmla="*/ 466 w 73"/>
                <a:gd name="T15" fmla="*/ 426 h 161"/>
                <a:gd name="T16" fmla="*/ 541 w 73"/>
                <a:gd name="T17" fmla="*/ 438 h 161"/>
                <a:gd name="T18" fmla="*/ 591 w 73"/>
                <a:gd name="T19" fmla="*/ 583 h 161"/>
                <a:gd name="T20" fmla="*/ 666 w 73"/>
                <a:gd name="T21" fmla="*/ 626 h 161"/>
                <a:gd name="T22" fmla="*/ 696 w 73"/>
                <a:gd name="T23" fmla="*/ 708 h 161"/>
                <a:gd name="T24" fmla="*/ 758 w 73"/>
                <a:gd name="T25" fmla="*/ 771 h 161"/>
                <a:gd name="T26" fmla="*/ 778 w 73"/>
                <a:gd name="T27" fmla="*/ 834 h 161"/>
                <a:gd name="T28" fmla="*/ 853 w 73"/>
                <a:gd name="T29" fmla="*/ 959 h 161"/>
                <a:gd name="T30" fmla="*/ 883 w 73"/>
                <a:gd name="T31" fmla="*/ 1129 h 161"/>
                <a:gd name="T32" fmla="*/ 945 w 73"/>
                <a:gd name="T33" fmla="*/ 1179 h 161"/>
                <a:gd name="T34" fmla="*/ 932 w 73"/>
                <a:gd name="T35" fmla="*/ 1272 h 161"/>
                <a:gd name="T36" fmla="*/ 975 w 73"/>
                <a:gd name="T37" fmla="*/ 1334 h 161"/>
                <a:gd name="T38" fmla="*/ 1007 w 73"/>
                <a:gd name="T39" fmla="*/ 1429 h 161"/>
                <a:gd name="T40" fmla="*/ 1057 w 73"/>
                <a:gd name="T41" fmla="*/ 1492 h 161"/>
                <a:gd name="T42" fmla="*/ 1037 w 73"/>
                <a:gd name="T43" fmla="*/ 1597 h 161"/>
                <a:gd name="T44" fmla="*/ 1132 w 73"/>
                <a:gd name="T45" fmla="*/ 1660 h 161"/>
                <a:gd name="T46" fmla="*/ 1119 w 73"/>
                <a:gd name="T47" fmla="*/ 1772 h 161"/>
                <a:gd name="T48" fmla="*/ 1070 w 73"/>
                <a:gd name="T49" fmla="*/ 1755 h 161"/>
                <a:gd name="T50" fmla="*/ 1087 w 73"/>
                <a:gd name="T51" fmla="*/ 1817 h 161"/>
                <a:gd name="T52" fmla="*/ 1057 w 73"/>
                <a:gd name="T53" fmla="*/ 1867 h 161"/>
                <a:gd name="T54" fmla="*/ 1087 w 73"/>
                <a:gd name="T55" fmla="*/ 1897 h 161"/>
                <a:gd name="T56" fmla="*/ 1057 w 73"/>
                <a:gd name="T57" fmla="*/ 1972 h 161"/>
                <a:gd name="T58" fmla="*/ 1057 w 73"/>
                <a:gd name="T59" fmla="*/ 2068 h 161"/>
                <a:gd name="T60" fmla="*/ 1037 w 73"/>
                <a:gd name="T61" fmla="*/ 2100 h 161"/>
                <a:gd name="T62" fmla="*/ 1057 w 73"/>
                <a:gd name="T63" fmla="*/ 2150 h 161"/>
                <a:gd name="T64" fmla="*/ 1037 w 73"/>
                <a:gd name="T65" fmla="*/ 2243 h 161"/>
                <a:gd name="T66" fmla="*/ 995 w 73"/>
                <a:gd name="T67" fmla="*/ 2305 h 161"/>
                <a:gd name="T68" fmla="*/ 995 w 73"/>
                <a:gd name="T69" fmla="*/ 2400 h 161"/>
                <a:gd name="T70" fmla="*/ 808 w 73"/>
                <a:gd name="T71" fmla="*/ 2526 h 161"/>
                <a:gd name="T72" fmla="*/ 883 w 73"/>
                <a:gd name="T73" fmla="*/ 2163 h 161"/>
                <a:gd name="T74" fmla="*/ 840 w 73"/>
                <a:gd name="T75" fmla="*/ 1442 h 161"/>
                <a:gd name="T76" fmla="*/ 603 w 73"/>
                <a:gd name="T77" fmla="*/ 959 h 161"/>
                <a:gd name="T78" fmla="*/ 404 w 73"/>
                <a:gd name="T79" fmla="*/ 363 h 16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3" h="161">
                  <a:moveTo>
                    <a:pt x="0" y="2"/>
                  </a:moveTo>
                  <a:cubicBezTo>
                    <a:pt x="0" y="2"/>
                    <a:pt x="5" y="0"/>
                    <a:pt x="7" y="0"/>
                  </a:cubicBezTo>
                  <a:cubicBezTo>
                    <a:pt x="12" y="1"/>
                    <a:pt x="10" y="2"/>
                    <a:pt x="12" y="6"/>
                  </a:cubicBezTo>
                  <a:cubicBezTo>
                    <a:pt x="13" y="6"/>
                    <a:pt x="15" y="6"/>
                    <a:pt x="17" y="5"/>
                  </a:cubicBezTo>
                  <a:cubicBezTo>
                    <a:pt x="17" y="10"/>
                    <a:pt x="17" y="12"/>
                    <a:pt x="20" y="15"/>
                  </a:cubicBezTo>
                  <a:cubicBezTo>
                    <a:pt x="22" y="16"/>
                    <a:pt x="24" y="16"/>
                    <a:pt x="25" y="17"/>
                  </a:cubicBezTo>
                  <a:cubicBezTo>
                    <a:pt x="26" y="19"/>
                    <a:pt x="26" y="22"/>
                    <a:pt x="27" y="23"/>
                  </a:cubicBezTo>
                  <a:cubicBezTo>
                    <a:pt x="27" y="24"/>
                    <a:pt x="29" y="27"/>
                    <a:pt x="30" y="27"/>
                  </a:cubicBezTo>
                  <a:cubicBezTo>
                    <a:pt x="31" y="28"/>
                    <a:pt x="34" y="27"/>
                    <a:pt x="35" y="28"/>
                  </a:cubicBezTo>
                  <a:cubicBezTo>
                    <a:pt x="38" y="31"/>
                    <a:pt x="35" y="34"/>
                    <a:pt x="38" y="37"/>
                  </a:cubicBezTo>
                  <a:cubicBezTo>
                    <a:pt x="40" y="39"/>
                    <a:pt x="42" y="39"/>
                    <a:pt x="43" y="40"/>
                  </a:cubicBezTo>
                  <a:cubicBezTo>
                    <a:pt x="45" y="42"/>
                    <a:pt x="44" y="43"/>
                    <a:pt x="45" y="45"/>
                  </a:cubicBezTo>
                  <a:cubicBezTo>
                    <a:pt x="46" y="47"/>
                    <a:pt x="48" y="47"/>
                    <a:pt x="49" y="49"/>
                  </a:cubicBezTo>
                  <a:cubicBezTo>
                    <a:pt x="50" y="50"/>
                    <a:pt x="49" y="52"/>
                    <a:pt x="50" y="53"/>
                  </a:cubicBezTo>
                  <a:cubicBezTo>
                    <a:pt x="53" y="57"/>
                    <a:pt x="55" y="57"/>
                    <a:pt x="55" y="61"/>
                  </a:cubicBezTo>
                  <a:cubicBezTo>
                    <a:pt x="56" y="66"/>
                    <a:pt x="53" y="68"/>
                    <a:pt x="57" y="72"/>
                  </a:cubicBezTo>
                  <a:cubicBezTo>
                    <a:pt x="59" y="74"/>
                    <a:pt x="60" y="73"/>
                    <a:pt x="61" y="75"/>
                  </a:cubicBezTo>
                  <a:cubicBezTo>
                    <a:pt x="62" y="77"/>
                    <a:pt x="60" y="79"/>
                    <a:pt x="60" y="81"/>
                  </a:cubicBezTo>
                  <a:cubicBezTo>
                    <a:pt x="60" y="84"/>
                    <a:pt x="60" y="82"/>
                    <a:pt x="63" y="85"/>
                  </a:cubicBezTo>
                  <a:cubicBezTo>
                    <a:pt x="64" y="87"/>
                    <a:pt x="64" y="89"/>
                    <a:pt x="65" y="91"/>
                  </a:cubicBezTo>
                  <a:cubicBezTo>
                    <a:pt x="67" y="94"/>
                    <a:pt x="68" y="92"/>
                    <a:pt x="68" y="95"/>
                  </a:cubicBezTo>
                  <a:cubicBezTo>
                    <a:pt x="68" y="98"/>
                    <a:pt x="65" y="98"/>
                    <a:pt x="67" y="102"/>
                  </a:cubicBezTo>
                  <a:cubicBezTo>
                    <a:pt x="68" y="104"/>
                    <a:pt x="71" y="103"/>
                    <a:pt x="73" y="106"/>
                  </a:cubicBezTo>
                  <a:cubicBezTo>
                    <a:pt x="73" y="108"/>
                    <a:pt x="73" y="111"/>
                    <a:pt x="72" y="113"/>
                  </a:cubicBezTo>
                  <a:cubicBezTo>
                    <a:pt x="71" y="112"/>
                    <a:pt x="70" y="112"/>
                    <a:pt x="69" y="112"/>
                  </a:cubicBezTo>
                  <a:cubicBezTo>
                    <a:pt x="68" y="114"/>
                    <a:pt x="69" y="115"/>
                    <a:pt x="70" y="116"/>
                  </a:cubicBezTo>
                  <a:cubicBezTo>
                    <a:pt x="68" y="117"/>
                    <a:pt x="69" y="118"/>
                    <a:pt x="68" y="119"/>
                  </a:cubicBezTo>
                  <a:cubicBezTo>
                    <a:pt x="69" y="119"/>
                    <a:pt x="69" y="121"/>
                    <a:pt x="70" y="121"/>
                  </a:cubicBezTo>
                  <a:cubicBezTo>
                    <a:pt x="68" y="123"/>
                    <a:pt x="68" y="124"/>
                    <a:pt x="68" y="126"/>
                  </a:cubicBezTo>
                  <a:cubicBezTo>
                    <a:pt x="68" y="128"/>
                    <a:pt x="69" y="130"/>
                    <a:pt x="68" y="132"/>
                  </a:cubicBezTo>
                  <a:cubicBezTo>
                    <a:pt x="68" y="133"/>
                    <a:pt x="67" y="134"/>
                    <a:pt x="67" y="134"/>
                  </a:cubicBezTo>
                  <a:cubicBezTo>
                    <a:pt x="67" y="136"/>
                    <a:pt x="68" y="136"/>
                    <a:pt x="68" y="137"/>
                  </a:cubicBezTo>
                  <a:cubicBezTo>
                    <a:pt x="69" y="141"/>
                    <a:pt x="70" y="139"/>
                    <a:pt x="67" y="143"/>
                  </a:cubicBezTo>
                  <a:cubicBezTo>
                    <a:pt x="66" y="144"/>
                    <a:pt x="65" y="144"/>
                    <a:pt x="64" y="147"/>
                  </a:cubicBezTo>
                  <a:cubicBezTo>
                    <a:pt x="63" y="149"/>
                    <a:pt x="65" y="151"/>
                    <a:pt x="64" y="153"/>
                  </a:cubicBezTo>
                  <a:cubicBezTo>
                    <a:pt x="62" y="156"/>
                    <a:pt x="55" y="158"/>
                    <a:pt x="52" y="161"/>
                  </a:cubicBezTo>
                  <a:cubicBezTo>
                    <a:pt x="56" y="155"/>
                    <a:pt x="56" y="146"/>
                    <a:pt x="57" y="138"/>
                  </a:cubicBezTo>
                  <a:cubicBezTo>
                    <a:pt x="58" y="123"/>
                    <a:pt x="59" y="107"/>
                    <a:pt x="54" y="92"/>
                  </a:cubicBezTo>
                  <a:cubicBezTo>
                    <a:pt x="51" y="79"/>
                    <a:pt x="43" y="73"/>
                    <a:pt x="39" y="61"/>
                  </a:cubicBezTo>
                  <a:cubicBezTo>
                    <a:pt x="36" y="50"/>
                    <a:pt x="34" y="31"/>
                    <a:pt x="26" y="23"/>
                  </a:cubicBezTo>
                </a:path>
              </a:pathLst>
            </a:custGeom>
            <a:solidFill>
              <a:srgbClr val="B07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7" name="Freeform 54">
              <a:extLst>
                <a:ext uri="{FF2B5EF4-FFF2-40B4-BE49-F238E27FC236}">
                  <a16:creationId xmlns:a16="http://schemas.microsoft.com/office/drawing/2014/main" id="{F82F65BD-EAE8-4E10-8F3D-F5D7C8B76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732"/>
              <a:ext cx="437" cy="215"/>
            </a:xfrm>
            <a:custGeom>
              <a:avLst/>
              <a:gdLst>
                <a:gd name="T0" fmla="*/ 0 w 175"/>
                <a:gd name="T1" fmla="*/ 1145 h 86"/>
                <a:gd name="T2" fmla="*/ 250 w 175"/>
                <a:gd name="T3" fmla="*/ 1220 h 86"/>
                <a:gd name="T4" fmla="*/ 342 w 175"/>
                <a:gd name="T5" fmla="*/ 1283 h 86"/>
                <a:gd name="T6" fmla="*/ 437 w 175"/>
                <a:gd name="T7" fmla="*/ 1270 h 86"/>
                <a:gd name="T8" fmla="*/ 512 w 175"/>
                <a:gd name="T9" fmla="*/ 1333 h 86"/>
                <a:gd name="T10" fmla="*/ 624 w 175"/>
                <a:gd name="T11" fmla="*/ 1333 h 86"/>
                <a:gd name="T12" fmla="*/ 729 w 175"/>
                <a:gd name="T13" fmla="*/ 1300 h 86"/>
                <a:gd name="T14" fmla="*/ 824 w 175"/>
                <a:gd name="T15" fmla="*/ 1220 h 86"/>
                <a:gd name="T16" fmla="*/ 842 w 175"/>
                <a:gd name="T17" fmla="*/ 1270 h 86"/>
                <a:gd name="T18" fmla="*/ 904 w 175"/>
                <a:gd name="T19" fmla="*/ 1270 h 86"/>
                <a:gd name="T20" fmla="*/ 999 w 175"/>
                <a:gd name="T21" fmla="*/ 1283 h 86"/>
                <a:gd name="T22" fmla="*/ 1104 w 175"/>
                <a:gd name="T23" fmla="*/ 1300 h 86"/>
                <a:gd name="T24" fmla="*/ 1154 w 175"/>
                <a:gd name="T25" fmla="*/ 1283 h 86"/>
                <a:gd name="T26" fmla="*/ 1279 w 175"/>
                <a:gd name="T27" fmla="*/ 1208 h 86"/>
                <a:gd name="T28" fmla="*/ 1371 w 175"/>
                <a:gd name="T29" fmla="*/ 1208 h 86"/>
                <a:gd name="T30" fmla="*/ 1446 w 175"/>
                <a:gd name="T31" fmla="*/ 1238 h 86"/>
                <a:gd name="T32" fmla="*/ 1508 w 175"/>
                <a:gd name="T33" fmla="*/ 1145 h 86"/>
                <a:gd name="T34" fmla="*/ 1621 w 175"/>
                <a:gd name="T35" fmla="*/ 1095 h 86"/>
                <a:gd name="T36" fmla="*/ 1728 w 175"/>
                <a:gd name="T37" fmla="*/ 1095 h 86"/>
                <a:gd name="T38" fmla="*/ 1778 w 175"/>
                <a:gd name="T39" fmla="*/ 1050 h 86"/>
                <a:gd name="T40" fmla="*/ 1840 w 175"/>
                <a:gd name="T41" fmla="*/ 1000 h 86"/>
                <a:gd name="T42" fmla="*/ 1933 w 175"/>
                <a:gd name="T43" fmla="*/ 970 h 86"/>
                <a:gd name="T44" fmla="*/ 2070 w 175"/>
                <a:gd name="T45" fmla="*/ 895 h 86"/>
                <a:gd name="T46" fmla="*/ 2287 w 175"/>
                <a:gd name="T47" fmla="*/ 738 h 86"/>
                <a:gd name="T48" fmla="*/ 2400 w 175"/>
                <a:gd name="T49" fmla="*/ 658 h 86"/>
                <a:gd name="T50" fmla="*/ 2462 w 175"/>
                <a:gd name="T51" fmla="*/ 533 h 86"/>
                <a:gd name="T52" fmla="*/ 2557 w 175"/>
                <a:gd name="T53" fmla="*/ 438 h 86"/>
                <a:gd name="T54" fmla="*/ 2620 w 175"/>
                <a:gd name="T55" fmla="*/ 313 h 86"/>
                <a:gd name="T56" fmla="*/ 2712 w 175"/>
                <a:gd name="T57" fmla="*/ 0 h 86"/>
                <a:gd name="T58" fmla="*/ 2445 w 175"/>
                <a:gd name="T59" fmla="*/ 188 h 86"/>
                <a:gd name="T60" fmla="*/ 2008 w 175"/>
                <a:gd name="T61" fmla="*/ 583 h 86"/>
                <a:gd name="T62" fmla="*/ 854 w 175"/>
                <a:gd name="T63" fmla="*/ 958 h 8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75" h="86">
                  <a:moveTo>
                    <a:pt x="0" y="73"/>
                  </a:moveTo>
                  <a:cubicBezTo>
                    <a:pt x="3" y="78"/>
                    <a:pt x="12" y="76"/>
                    <a:pt x="16" y="78"/>
                  </a:cubicBezTo>
                  <a:cubicBezTo>
                    <a:pt x="19" y="79"/>
                    <a:pt x="20" y="80"/>
                    <a:pt x="22" y="82"/>
                  </a:cubicBezTo>
                  <a:cubicBezTo>
                    <a:pt x="26" y="85"/>
                    <a:pt x="24" y="82"/>
                    <a:pt x="28" y="81"/>
                  </a:cubicBezTo>
                  <a:cubicBezTo>
                    <a:pt x="33" y="81"/>
                    <a:pt x="30" y="83"/>
                    <a:pt x="33" y="85"/>
                  </a:cubicBezTo>
                  <a:cubicBezTo>
                    <a:pt x="35" y="86"/>
                    <a:pt x="38" y="85"/>
                    <a:pt x="40" y="85"/>
                  </a:cubicBezTo>
                  <a:cubicBezTo>
                    <a:pt x="44" y="84"/>
                    <a:pt x="44" y="86"/>
                    <a:pt x="47" y="83"/>
                  </a:cubicBezTo>
                  <a:cubicBezTo>
                    <a:pt x="49" y="82"/>
                    <a:pt x="50" y="79"/>
                    <a:pt x="53" y="78"/>
                  </a:cubicBezTo>
                  <a:cubicBezTo>
                    <a:pt x="53" y="79"/>
                    <a:pt x="54" y="80"/>
                    <a:pt x="54" y="81"/>
                  </a:cubicBezTo>
                  <a:cubicBezTo>
                    <a:pt x="56" y="81"/>
                    <a:pt x="57" y="81"/>
                    <a:pt x="58" y="81"/>
                  </a:cubicBezTo>
                  <a:cubicBezTo>
                    <a:pt x="60" y="77"/>
                    <a:pt x="63" y="79"/>
                    <a:pt x="64" y="82"/>
                  </a:cubicBezTo>
                  <a:cubicBezTo>
                    <a:pt x="66" y="82"/>
                    <a:pt x="69" y="84"/>
                    <a:pt x="71" y="83"/>
                  </a:cubicBezTo>
                  <a:cubicBezTo>
                    <a:pt x="70" y="79"/>
                    <a:pt x="75" y="77"/>
                    <a:pt x="74" y="82"/>
                  </a:cubicBezTo>
                  <a:cubicBezTo>
                    <a:pt x="79" y="81"/>
                    <a:pt x="84" y="85"/>
                    <a:pt x="82" y="77"/>
                  </a:cubicBezTo>
                  <a:cubicBezTo>
                    <a:pt x="84" y="77"/>
                    <a:pt x="86" y="77"/>
                    <a:pt x="88" y="77"/>
                  </a:cubicBezTo>
                  <a:cubicBezTo>
                    <a:pt x="87" y="81"/>
                    <a:pt x="91" y="80"/>
                    <a:pt x="93" y="79"/>
                  </a:cubicBezTo>
                  <a:cubicBezTo>
                    <a:pt x="96" y="77"/>
                    <a:pt x="95" y="75"/>
                    <a:pt x="97" y="73"/>
                  </a:cubicBezTo>
                  <a:cubicBezTo>
                    <a:pt x="99" y="71"/>
                    <a:pt x="102" y="70"/>
                    <a:pt x="104" y="70"/>
                  </a:cubicBezTo>
                  <a:cubicBezTo>
                    <a:pt x="107" y="69"/>
                    <a:pt x="109" y="71"/>
                    <a:pt x="111" y="70"/>
                  </a:cubicBezTo>
                  <a:cubicBezTo>
                    <a:pt x="113" y="70"/>
                    <a:pt x="113" y="68"/>
                    <a:pt x="114" y="67"/>
                  </a:cubicBezTo>
                  <a:cubicBezTo>
                    <a:pt x="115" y="66"/>
                    <a:pt x="117" y="65"/>
                    <a:pt x="118" y="64"/>
                  </a:cubicBezTo>
                  <a:cubicBezTo>
                    <a:pt x="122" y="62"/>
                    <a:pt x="119" y="61"/>
                    <a:pt x="124" y="62"/>
                  </a:cubicBezTo>
                  <a:cubicBezTo>
                    <a:pt x="131" y="63"/>
                    <a:pt x="134" y="65"/>
                    <a:pt x="133" y="57"/>
                  </a:cubicBezTo>
                  <a:cubicBezTo>
                    <a:pt x="137" y="56"/>
                    <a:pt x="144" y="50"/>
                    <a:pt x="147" y="47"/>
                  </a:cubicBezTo>
                  <a:cubicBezTo>
                    <a:pt x="149" y="46"/>
                    <a:pt x="153" y="44"/>
                    <a:pt x="154" y="42"/>
                  </a:cubicBezTo>
                  <a:cubicBezTo>
                    <a:pt x="156" y="40"/>
                    <a:pt x="156" y="36"/>
                    <a:pt x="158" y="34"/>
                  </a:cubicBezTo>
                  <a:cubicBezTo>
                    <a:pt x="160" y="31"/>
                    <a:pt x="162" y="30"/>
                    <a:pt x="164" y="28"/>
                  </a:cubicBezTo>
                  <a:cubicBezTo>
                    <a:pt x="168" y="25"/>
                    <a:pt x="167" y="24"/>
                    <a:pt x="168" y="20"/>
                  </a:cubicBezTo>
                  <a:cubicBezTo>
                    <a:pt x="170" y="14"/>
                    <a:pt x="175" y="7"/>
                    <a:pt x="174" y="0"/>
                  </a:cubicBezTo>
                  <a:cubicBezTo>
                    <a:pt x="169" y="1"/>
                    <a:pt x="161" y="9"/>
                    <a:pt x="157" y="12"/>
                  </a:cubicBezTo>
                  <a:cubicBezTo>
                    <a:pt x="148" y="20"/>
                    <a:pt x="139" y="29"/>
                    <a:pt x="129" y="37"/>
                  </a:cubicBezTo>
                  <a:cubicBezTo>
                    <a:pt x="107" y="53"/>
                    <a:pt x="82" y="56"/>
                    <a:pt x="55" y="61"/>
                  </a:cubicBezTo>
                </a:path>
              </a:pathLst>
            </a:custGeom>
            <a:solidFill>
              <a:srgbClr val="B07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8" name="Freeform 55">
              <a:extLst>
                <a:ext uri="{FF2B5EF4-FFF2-40B4-BE49-F238E27FC236}">
                  <a16:creationId xmlns:a16="http://schemas.microsoft.com/office/drawing/2014/main" id="{330178FA-15C9-4766-8746-D1E3705AC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162"/>
              <a:ext cx="165" cy="237"/>
            </a:xfrm>
            <a:custGeom>
              <a:avLst/>
              <a:gdLst>
                <a:gd name="T0" fmla="*/ 333 w 66"/>
                <a:gd name="T1" fmla="*/ 0 h 95"/>
                <a:gd name="T2" fmla="*/ 375 w 66"/>
                <a:gd name="T3" fmla="*/ 437 h 95"/>
                <a:gd name="T4" fmla="*/ 500 w 66"/>
                <a:gd name="T5" fmla="*/ 541 h 95"/>
                <a:gd name="T6" fmla="*/ 595 w 66"/>
                <a:gd name="T7" fmla="*/ 684 h 95"/>
                <a:gd name="T8" fmla="*/ 563 w 66"/>
                <a:gd name="T9" fmla="*/ 808 h 95"/>
                <a:gd name="T10" fmla="*/ 675 w 66"/>
                <a:gd name="T11" fmla="*/ 791 h 95"/>
                <a:gd name="T12" fmla="*/ 720 w 66"/>
                <a:gd name="T13" fmla="*/ 946 h 95"/>
                <a:gd name="T14" fmla="*/ 863 w 66"/>
                <a:gd name="T15" fmla="*/ 1008 h 95"/>
                <a:gd name="T16" fmla="*/ 1033 w 66"/>
                <a:gd name="T17" fmla="*/ 1307 h 95"/>
                <a:gd name="T18" fmla="*/ 583 w 66"/>
                <a:gd name="T19" fmla="*/ 1120 h 95"/>
                <a:gd name="T20" fmla="*/ 145 w 66"/>
                <a:gd name="T21" fmla="*/ 105 h 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95">
                  <a:moveTo>
                    <a:pt x="21" y="0"/>
                  </a:moveTo>
                  <a:cubicBezTo>
                    <a:pt x="21" y="7"/>
                    <a:pt x="18" y="21"/>
                    <a:pt x="24" y="28"/>
                  </a:cubicBezTo>
                  <a:cubicBezTo>
                    <a:pt x="29" y="33"/>
                    <a:pt x="30" y="29"/>
                    <a:pt x="32" y="35"/>
                  </a:cubicBezTo>
                  <a:cubicBezTo>
                    <a:pt x="34" y="38"/>
                    <a:pt x="28" y="45"/>
                    <a:pt x="38" y="44"/>
                  </a:cubicBezTo>
                  <a:cubicBezTo>
                    <a:pt x="36" y="47"/>
                    <a:pt x="37" y="49"/>
                    <a:pt x="36" y="52"/>
                  </a:cubicBezTo>
                  <a:cubicBezTo>
                    <a:pt x="38" y="51"/>
                    <a:pt x="41" y="52"/>
                    <a:pt x="43" y="51"/>
                  </a:cubicBezTo>
                  <a:cubicBezTo>
                    <a:pt x="43" y="54"/>
                    <a:pt x="44" y="59"/>
                    <a:pt x="46" y="61"/>
                  </a:cubicBezTo>
                  <a:cubicBezTo>
                    <a:pt x="49" y="65"/>
                    <a:pt x="52" y="63"/>
                    <a:pt x="55" y="65"/>
                  </a:cubicBezTo>
                  <a:cubicBezTo>
                    <a:pt x="62" y="70"/>
                    <a:pt x="62" y="76"/>
                    <a:pt x="66" y="84"/>
                  </a:cubicBezTo>
                  <a:cubicBezTo>
                    <a:pt x="57" y="95"/>
                    <a:pt x="43" y="78"/>
                    <a:pt x="37" y="72"/>
                  </a:cubicBezTo>
                  <a:cubicBezTo>
                    <a:pt x="20" y="55"/>
                    <a:pt x="0" y="34"/>
                    <a:pt x="9" y="7"/>
                  </a:cubicBezTo>
                </a:path>
              </a:pathLst>
            </a:custGeom>
            <a:solidFill>
              <a:srgbClr val="B07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9" name="Freeform 56">
              <a:extLst>
                <a:ext uri="{FF2B5EF4-FFF2-40B4-BE49-F238E27FC236}">
                  <a16:creationId xmlns:a16="http://schemas.microsoft.com/office/drawing/2014/main" id="{F9E6F13A-C4E4-4079-9371-8F381E932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1727"/>
              <a:ext cx="278" cy="340"/>
            </a:xfrm>
            <a:custGeom>
              <a:avLst/>
              <a:gdLst>
                <a:gd name="T0" fmla="*/ 0 w 111"/>
                <a:gd name="T1" fmla="*/ 2125 h 136"/>
                <a:gd name="T2" fmla="*/ 301 w 111"/>
                <a:gd name="T3" fmla="*/ 1488 h 136"/>
                <a:gd name="T4" fmla="*/ 488 w 111"/>
                <a:gd name="T5" fmla="*/ 1208 h 136"/>
                <a:gd name="T6" fmla="*/ 551 w 111"/>
                <a:gd name="T7" fmla="*/ 1283 h 136"/>
                <a:gd name="T8" fmla="*/ 689 w 111"/>
                <a:gd name="T9" fmla="*/ 1095 h 136"/>
                <a:gd name="T10" fmla="*/ 689 w 111"/>
                <a:gd name="T11" fmla="*/ 1145 h 136"/>
                <a:gd name="T12" fmla="*/ 816 w 111"/>
                <a:gd name="T13" fmla="*/ 1033 h 136"/>
                <a:gd name="T14" fmla="*/ 867 w 111"/>
                <a:gd name="T15" fmla="*/ 1095 h 136"/>
                <a:gd name="T16" fmla="*/ 847 w 111"/>
                <a:gd name="T17" fmla="*/ 925 h 136"/>
                <a:gd name="T18" fmla="*/ 1097 w 111"/>
                <a:gd name="T19" fmla="*/ 770 h 136"/>
                <a:gd name="T20" fmla="*/ 1475 w 111"/>
                <a:gd name="T21" fmla="*/ 550 h 136"/>
                <a:gd name="T22" fmla="*/ 1713 w 111"/>
                <a:gd name="T23" fmla="*/ 458 h 136"/>
                <a:gd name="T24" fmla="*/ 1726 w 111"/>
                <a:gd name="T25" fmla="*/ 208 h 136"/>
                <a:gd name="T26" fmla="*/ 754 w 111"/>
                <a:gd name="T27" fmla="*/ 520 h 136"/>
                <a:gd name="T28" fmla="*/ 188 w 111"/>
                <a:gd name="T29" fmla="*/ 863 h 136"/>
                <a:gd name="T30" fmla="*/ 20 w 111"/>
                <a:gd name="T31" fmla="*/ 1188 h 1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1" h="136">
                  <a:moveTo>
                    <a:pt x="0" y="136"/>
                  </a:moveTo>
                  <a:cubicBezTo>
                    <a:pt x="2" y="125"/>
                    <a:pt x="5" y="99"/>
                    <a:pt x="19" y="95"/>
                  </a:cubicBezTo>
                  <a:cubicBezTo>
                    <a:pt x="26" y="103"/>
                    <a:pt x="28" y="83"/>
                    <a:pt x="31" y="77"/>
                  </a:cubicBezTo>
                  <a:cubicBezTo>
                    <a:pt x="32" y="79"/>
                    <a:pt x="34" y="79"/>
                    <a:pt x="35" y="82"/>
                  </a:cubicBezTo>
                  <a:cubicBezTo>
                    <a:pt x="43" y="80"/>
                    <a:pt x="37" y="70"/>
                    <a:pt x="44" y="70"/>
                  </a:cubicBezTo>
                  <a:cubicBezTo>
                    <a:pt x="44" y="71"/>
                    <a:pt x="44" y="72"/>
                    <a:pt x="44" y="73"/>
                  </a:cubicBezTo>
                  <a:cubicBezTo>
                    <a:pt x="47" y="71"/>
                    <a:pt x="49" y="68"/>
                    <a:pt x="52" y="66"/>
                  </a:cubicBezTo>
                  <a:cubicBezTo>
                    <a:pt x="53" y="68"/>
                    <a:pt x="54" y="68"/>
                    <a:pt x="55" y="70"/>
                  </a:cubicBezTo>
                  <a:cubicBezTo>
                    <a:pt x="61" y="67"/>
                    <a:pt x="59" y="61"/>
                    <a:pt x="54" y="59"/>
                  </a:cubicBezTo>
                  <a:cubicBezTo>
                    <a:pt x="58" y="51"/>
                    <a:pt x="67" y="57"/>
                    <a:pt x="70" y="49"/>
                  </a:cubicBezTo>
                  <a:cubicBezTo>
                    <a:pt x="81" y="53"/>
                    <a:pt x="85" y="38"/>
                    <a:pt x="94" y="35"/>
                  </a:cubicBezTo>
                  <a:cubicBezTo>
                    <a:pt x="100" y="32"/>
                    <a:pt x="105" y="36"/>
                    <a:pt x="109" y="29"/>
                  </a:cubicBezTo>
                  <a:cubicBezTo>
                    <a:pt x="111" y="25"/>
                    <a:pt x="109" y="17"/>
                    <a:pt x="110" y="13"/>
                  </a:cubicBezTo>
                  <a:cubicBezTo>
                    <a:pt x="92" y="0"/>
                    <a:pt x="62" y="25"/>
                    <a:pt x="48" y="33"/>
                  </a:cubicBezTo>
                  <a:cubicBezTo>
                    <a:pt x="36" y="40"/>
                    <a:pt x="23" y="47"/>
                    <a:pt x="12" y="55"/>
                  </a:cubicBezTo>
                  <a:cubicBezTo>
                    <a:pt x="4" y="61"/>
                    <a:pt x="4" y="66"/>
                    <a:pt x="1" y="76"/>
                  </a:cubicBezTo>
                </a:path>
              </a:pathLst>
            </a:custGeom>
            <a:solidFill>
              <a:srgbClr val="B07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0" name="Freeform 57">
              <a:extLst>
                <a:ext uri="{FF2B5EF4-FFF2-40B4-BE49-F238E27FC236}">
                  <a16:creationId xmlns:a16="http://schemas.microsoft.com/office/drawing/2014/main" id="{036ED3A9-867F-4DD1-9E3A-E971C1CF4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1684"/>
              <a:ext cx="258" cy="243"/>
            </a:xfrm>
            <a:custGeom>
              <a:avLst/>
              <a:gdLst>
                <a:gd name="T0" fmla="*/ 95 w 103"/>
                <a:gd name="T1" fmla="*/ 1526 h 97"/>
                <a:gd name="T2" fmla="*/ 283 w 103"/>
                <a:gd name="T3" fmla="*/ 1192 h 97"/>
                <a:gd name="T4" fmla="*/ 458 w 103"/>
                <a:gd name="T5" fmla="*/ 1117 h 97"/>
                <a:gd name="T6" fmla="*/ 596 w 103"/>
                <a:gd name="T7" fmla="*/ 972 h 97"/>
                <a:gd name="T8" fmla="*/ 626 w 103"/>
                <a:gd name="T9" fmla="*/ 1005 h 97"/>
                <a:gd name="T10" fmla="*/ 679 w 103"/>
                <a:gd name="T11" fmla="*/ 879 h 97"/>
                <a:gd name="T12" fmla="*/ 817 w 103"/>
                <a:gd name="T13" fmla="*/ 972 h 97"/>
                <a:gd name="T14" fmla="*/ 847 w 103"/>
                <a:gd name="T15" fmla="*/ 834 h 97"/>
                <a:gd name="T16" fmla="*/ 1035 w 103"/>
                <a:gd name="T17" fmla="*/ 691 h 97"/>
                <a:gd name="T18" fmla="*/ 1242 w 103"/>
                <a:gd name="T19" fmla="*/ 596 h 97"/>
                <a:gd name="T20" fmla="*/ 1413 w 103"/>
                <a:gd name="T21" fmla="*/ 426 h 97"/>
                <a:gd name="T22" fmla="*/ 1601 w 103"/>
                <a:gd name="T23" fmla="*/ 313 h 97"/>
                <a:gd name="T24" fmla="*/ 754 w 103"/>
                <a:gd name="T25" fmla="*/ 283 h 97"/>
                <a:gd name="T26" fmla="*/ 0 w 103"/>
                <a:gd name="T27" fmla="*/ 992 h 9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3" h="97">
                  <a:moveTo>
                    <a:pt x="6" y="97"/>
                  </a:moveTo>
                  <a:cubicBezTo>
                    <a:pt x="0" y="91"/>
                    <a:pt x="12" y="79"/>
                    <a:pt x="18" y="76"/>
                  </a:cubicBezTo>
                  <a:cubicBezTo>
                    <a:pt x="24" y="73"/>
                    <a:pt x="24" y="76"/>
                    <a:pt x="29" y="71"/>
                  </a:cubicBezTo>
                  <a:cubicBezTo>
                    <a:pt x="32" y="67"/>
                    <a:pt x="31" y="63"/>
                    <a:pt x="38" y="62"/>
                  </a:cubicBezTo>
                  <a:cubicBezTo>
                    <a:pt x="38" y="62"/>
                    <a:pt x="39" y="63"/>
                    <a:pt x="40" y="64"/>
                  </a:cubicBezTo>
                  <a:cubicBezTo>
                    <a:pt x="41" y="61"/>
                    <a:pt x="43" y="59"/>
                    <a:pt x="43" y="56"/>
                  </a:cubicBezTo>
                  <a:cubicBezTo>
                    <a:pt x="49" y="55"/>
                    <a:pt x="49" y="62"/>
                    <a:pt x="52" y="62"/>
                  </a:cubicBezTo>
                  <a:cubicBezTo>
                    <a:pt x="57" y="61"/>
                    <a:pt x="57" y="56"/>
                    <a:pt x="54" y="53"/>
                  </a:cubicBezTo>
                  <a:cubicBezTo>
                    <a:pt x="58" y="50"/>
                    <a:pt x="62" y="47"/>
                    <a:pt x="66" y="44"/>
                  </a:cubicBezTo>
                  <a:cubicBezTo>
                    <a:pt x="70" y="42"/>
                    <a:pt x="76" y="40"/>
                    <a:pt x="79" y="38"/>
                  </a:cubicBezTo>
                  <a:cubicBezTo>
                    <a:pt x="85" y="33"/>
                    <a:pt x="83" y="30"/>
                    <a:pt x="90" y="27"/>
                  </a:cubicBezTo>
                  <a:cubicBezTo>
                    <a:pt x="96" y="25"/>
                    <a:pt x="102" y="29"/>
                    <a:pt x="102" y="20"/>
                  </a:cubicBezTo>
                  <a:cubicBezTo>
                    <a:pt x="103" y="0"/>
                    <a:pt x="55" y="15"/>
                    <a:pt x="48" y="18"/>
                  </a:cubicBezTo>
                  <a:cubicBezTo>
                    <a:pt x="26" y="27"/>
                    <a:pt x="14" y="47"/>
                    <a:pt x="0" y="63"/>
                  </a:cubicBezTo>
                </a:path>
              </a:pathLst>
            </a:custGeom>
            <a:solidFill>
              <a:srgbClr val="B3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1" name="Freeform 58">
              <a:extLst>
                <a:ext uri="{FF2B5EF4-FFF2-40B4-BE49-F238E27FC236}">
                  <a16:creationId xmlns:a16="http://schemas.microsoft.com/office/drawing/2014/main" id="{D43AC725-DEAE-40F5-8396-E60407812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179"/>
              <a:ext cx="23" cy="130"/>
            </a:xfrm>
            <a:custGeom>
              <a:avLst/>
              <a:gdLst>
                <a:gd name="T0" fmla="*/ 33 w 9"/>
                <a:gd name="T1" fmla="*/ 220 h 52"/>
                <a:gd name="T2" fmla="*/ 0 w 9"/>
                <a:gd name="T3" fmla="*/ 458 h 52"/>
                <a:gd name="T4" fmla="*/ 84 w 9"/>
                <a:gd name="T5" fmla="*/ 625 h 52"/>
                <a:gd name="T6" fmla="*/ 151 w 9"/>
                <a:gd name="T7" fmla="*/ 813 h 52"/>
                <a:gd name="T8" fmla="*/ 84 w 9"/>
                <a:gd name="T9" fmla="*/ 625 h 52"/>
                <a:gd name="T10" fmla="*/ 84 w 9"/>
                <a:gd name="T11" fmla="*/ 408 h 52"/>
                <a:gd name="T12" fmla="*/ 84 w 9"/>
                <a:gd name="T13" fmla="*/ 208 h 52"/>
                <a:gd name="T14" fmla="*/ 33 w 9"/>
                <a:gd name="T15" fmla="*/ 113 h 52"/>
                <a:gd name="T16" fmla="*/ 66 w 9"/>
                <a:gd name="T17" fmla="*/ 0 h 52"/>
                <a:gd name="T18" fmla="*/ 51 w 9"/>
                <a:gd name="T19" fmla="*/ 158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52">
                  <a:moveTo>
                    <a:pt x="2" y="14"/>
                  </a:moveTo>
                  <a:cubicBezTo>
                    <a:pt x="0" y="18"/>
                    <a:pt x="1" y="24"/>
                    <a:pt x="0" y="29"/>
                  </a:cubicBezTo>
                  <a:cubicBezTo>
                    <a:pt x="2" y="30"/>
                    <a:pt x="4" y="38"/>
                    <a:pt x="5" y="40"/>
                  </a:cubicBezTo>
                  <a:cubicBezTo>
                    <a:pt x="6" y="46"/>
                    <a:pt x="4" y="48"/>
                    <a:pt x="9" y="52"/>
                  </a:cubicBezTo>
                  <a:cubicBezTo>
                    <a:pt x="9" y="47"/>
                    <a:pt x="5" y="45"/>
                    <a:pt x="5" y="40"/>
                  </a:cubicBezTo>
                  <a:cubicBezTo>
                    <a:pt x="4" y="36"/>
                    <a:pt x="5" y="31"/>
                    <a:pt x="5" y="26"/>
                  </a:cubicBezTo>
                  <a:cubicBezTo>
                    <a:pt x="5" y="22"/>
                    <a:pt x="6" y="17"/>
                    <a:pt x="5" y="13"/>
                  </a:cubicBezTo>
                  <a:cubicBezTo>
                    <a:pt x="5" y="11"/>
                    <a:pt x="2" y="9"/>
                    <a:pt x="2" y="7"/>
                  </a:cubicBezTo>
                  <a:cubicBezTo>
                    <a:pt x="2" y="5"/>
                    <a:pt x="3" y="1"/>
                    <a:pt x="4" y="0"/>
                  </a:cubicBezTo>
                  <a:cubicBezTo>
                    <a:pt x="2" y="2"/>
                    <a:pt x="3" y="6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2" name="Freeform 59">
              <a:extLst>
                <a:ext uri="{FF2B5EF4-FFF2-40B4-BE49-F238E27FC236}">
                  <a16:creationId xmlns:a16="http://schemas.microsoft.com/office/drawing/2014/main" id="{17DCEE3B-115F-463E-915D-735B2950D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2334"/>
              <a:ext cx="10" cy="28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97 h 11"/>
                <a:gd name="T4" fmla="*/ 63 w 4"/>
                <a:gd name="T5" fmla="*/ 18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1" y="8"/>
                    <a:pt x="3" y="9"/>
                    <a:pt x="4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3" name="Freeform 60">
              <a:extLst>
                <a:ext uri="{FF2B5EF4-FFF2-40B4-BE49-F238E27FC236}">
                  <a16:creationId xmlns:a16="http://schemas.microsoft.com/office/drawing/2014/main" id="{8E94C682-5E55-4BD2-948F-423B98DC7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1499"/>
              <a:ext cx="22" cy="18"/>
            </a:xfrm>
            <a:custGeom>
              <a:avLst/>
              <a:gdLst>
                <a:gd name="T0" fmla="*/ 0 w 9"/>
                <a:gd name="T1" fmla="*/ 118 h 7"/>
                <a:gd name="T2" fmla="*/ 132 w 9"/>
                <a:gd name="T3" fmla="*/ 54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3" y="5"/>
                    <a:pt x="6" y="0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4" name="Freeform 61">
              <a:extLst>
                <a:ext uri="{FF2B5EF4-FFF2-40B4-BE49-F238E27FC236}">
                  <a16:creationId xmlns:a16="http://schemas.microsoft.com/office/drawing/2014/main" id="{FDA12A2E-9B82-4607-9A60-5DA6B4E21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1267"/>
              <a:ext cx="615" cy="297"/>
            </a:xfrm>
            <a:custGeom>
              <a:avLst/>
              <a:gdLst>
                <a:gd name="T0" fmla="*/ 0 w 246"/>
                <a:gd name="T1" fmla="*/ 1849 h 119"/>
                <a:gd name="T2" fmla="*/ 50 w 246"/>
                <a:gd name="T3" fmla="*/ 1712 h 119"/>
                <a:gd name="T4" fmla="*/ 113 w 246"/>
                <a:gd name="T5" fmla="*/ 1662 h 119"/>
                <a:gd name="T6" fmla="*/ 113 w 246"/>
                <a:gd name="T7" fmla="*/ 1587 h 119"/>
                <a:gd name="T8" fmla="*/ 333 w 246"/>
                <a:gd name="T9" fmla="*/ 1403 h 119"/>
                <a:gd name="T10" fmla="*/ 395 w 246"/>
                <a:gd name="T11" fmla="*/ 1290 h 119"/>
                <a:gd name="T12" fmla="*/ 488 w 246"/>
                <a:gd name="T13" fmla="*/ 1153 h 119"/>
                <a:gd name="T14" fmla="*/ 550 w 246"/>
                <a:gd name="T15" fmla="*/ 1058 h 119"/>
                <a:gd name="T16" fmla="*/ 645 w 246"/>
                <a:gd name="T17" fmla="*/ 946 h 119"/>
                <a:gd name="T18" fmla="*/ 783 w 246"/>
                <a:gd name="T19" fmla="*/ 871 h 119"/>
                <a:gd name="T20" fmla="*/ 925 w 246"/>
                <a:gd name="T21" fmla="*/ 759 h 119"/>
                <a:gd name="T22" fmla="*/ 1145 w 246"/>
                <a:gd name="T23" fmla="*/ 529 h 119"/>
                <a:gd name="T24" fmla="*/ 1238 w 246"/>
                <a:gd name="T25" fmla="*/ 324 h 119"/>
                <a:gd name="T26" fmla="*/ 1458 w 246"/>
                <a:gd name="T27" fmla="*/ 312 h 119"/>
                <a:gd name="T28" fmla="*/ 1645 w 246"/>
                <a:gd name="T29" fmla="*/ 230 h 119"/>
                <a:gd name="T30" fmla="*/ 1863 w 246"/>
                <a:gd name="T31" fmla="*/ 167 h 119"/>
                <a:gd name="T32" fmla="*/ 2125 w 246"/>
                <a:gd name="T33" fmla="*/ 75 h 119"/>
                <a:gd name="T34" fmla="*/ 2395 w 246"/>
                <a:gd name="T35" fmla="*/ 42 h 119"/>
                <a:gd name="T36" fmla="*/ 2550 w 246"/>
                <a:gd name="T37" fmla="*/ 42 h 119"/>
                <a:gd name="T38" fmla="*/ 2688 w 246"/>
                <a:gd name="T39" fmla="*/ 0 h 119"/>
                <a:gd name="T40" fmla="*/ 2988 w 246"/>
                <a:gd name="T41" fmla="*/ 30 h 119"/>
                <a:gd name="T42" fmla="*/ 3238 w 246"/>
                <a:gd name="T43" fmla="*/ 105 h 119"/>
                <a:gd name="T44" fmla="*/ 3375 w 246"/>
                <a:gd name="T45" fmla="*/ 250 h 119"/>
                <a:gd name="T46" fmla="*/ 3550 w 246"/>
                <a:gd name="T47" fmla="*/ 354 h 119"/>
                <a:gd name="T48" fmla="*/ 3833 w 246"/>
                <a:gd name="T49" fmla="*/ 699 h 119"/>
                <a:gd name="T50" fmla="*/ 3625 w 246"/>
                <a:gd name="T51" fmla="*/ 512 h 119"/>
                <a:gd name="T52" fmla="*/ 3395 w 246"/>
                <a:gd name="T53" fmla="*/ 374 h 119"/>
                <a:gd name="T54" fmla="*/ 2833 w 246"/>
                <a:gd name="T55" fmla="*/ 187 h 119"/>
                <a:gd name="T56" fmla="*/ 2238 w 246"/>
                <a:gd name="T57" fmla="*/ 230 h 119"/>
                <a:gd name="T58" fmla="*/ 1613 w 246"/>
                <a:gd name="T59" fmla="*/ 529 h 119"/>
                <a:gd name="T60" fmla="*/ 1300 w 246"/>
                <a:gd name="T61" fmla="*/ 729 h 119"/>
                <a:gd name="T62" fmla="*/ 988 w 246"/>
                <a:gd name="T63" fmla="*/ 916 h 119"/>
                <a:gd name="T64" fmla="*/ 250 w 246"/>
                <a:gd name="T65" fmla="*/ 1682 h 1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6" h="119">
                  <a:moveTo>
                    <a:pt x="0" y="119"/>
                  </a:moveTo>
                  <a:cubicBezTo>
                    <a:pt x="1" y="116"/>
                    <a:pt x="1" y="113"/>
                    <a:pt x="3" y="110"/>
                  </a:cubicBezTo>
                  <a:cubicBezTo>
                    <a:pt x="3" y="109"/>
                    <a:pt x="6" y="109"/>
                    <a:pt x="7" y="107"/>
                  </a:cubicBezTo>
                  <a:cubicBezTo>
                    <a:pt x="8" y="106"/>
                    <a:pt x="6" y="103"/>
                    <a:pt x="7" y="102"/>
                  </a:cubicBezTo>
                  <a:cubicBezTo>
                    <a:pt x="11" y="97"/>
                    <a:pt x="18" y="97"/>
                    <a:pt x="21" y="90"/>
                  </a:cubicBezTo>
                  <a:cubicBezTo>
                    <a:pt x="23" y="86"/>
                    <a:pt x="22" y="86"/>
                    <a:pt x="25" y="83"/>
                  </a:cubicBezTo>
                  <a:cubicBezTo>
                    <a:pt x="29" y="79"/>
                    <a:pt x="29" y="79"/>
                    <a:pt x="31" y="74"/>
                  </a:cubicBezTo>
                  <a:cubicBezTo>
                    <a:pt x="32" y="68"/>
                    <a:pt x="30" y="71"/>
                    <a:pt x="35" y="68"/>
                  </a:cubicBezTo>
                  <a:cubicBezTo>
                    <a:pt x="39" y="66"/>
                    <a:pt x="42" y="67"/>
                    <a:pt x="41" y="61"/>
                  </a:cubicBezTo>
                  <a:cubicBezTo>
                    <a:pt x="45" y="61"/>
                    <a:pt x="48" y="58"/>
                    <a:pt x="50" y="56"/>
                  </a:cubicBezTo>
                  <a:cubicBezTo>
                    <a:pt x="53" y="54"/>
                    <a:pt x="56" y="52"/>
                    <a:pt x="59" y="49"/>
                  </a:cubicBezTo>
                  <a:cubicBezTo>
                    <a:pt x="64" y="45"/>
                    <a:pt x="66" y="34"/>
                    <a:pt x="73" y="34"/>
                  </a:cubicBezTo>
                  <a:cubicBezTo>
                    <a:pt x="75" y="30"/>
                    <a:pt x="76" y="24"/>
                    <a:pt x="79" y="21"/>
                  </a:cubicBezTo>
                  <a:cubicBezTo>
                    <a:pt x="84" y="16"/>
                    <a:pt x="87" y="22"/>
                    <a:pt x="93" y="20"/>
                  </a:cubicBezTo>
                  <a:cubicBezTo>
                    <a:pt x="98" y="19"/>
                    <a:pt x="99" y="15"/>
                    <a:pt x="105" y="15"/>
                  </a:cubicBezTo>
                  <a:cubicBezTo>
                    <a:pt x="109" y="14"/>
                    <a:pt x="116" y="16"/>
                    <a:pt x="119" y="11"/>
                  </a:cubicBezTo>
                  <a:cubicBezTo>
                    <a:pt x="123" y="14"/>
                    <a:pt x="131" y="7"/>
                    <a:pt x="136" y="5"/>
                  </a:cubicBezTo>
                  <a:cubicBezTo>
                    <a:pt x="142" y="4"/>
                    <a:pt x="147" y="3"/>
                    <a:pt x="153" y="3"/>
                  </a:cubicBezTo>
                  <a:cubicBezTo>
                    <a:pt x="156" y="2"/>
                    <a:pt x="159" y="3"/>
                    <a:pt x="163" y="3"/>
                  </a:cubicBezTo>
                  <a:cubicBezTo>
                    <a:pt x="166" y="3"/>
                    <a:pt x="169" y="1"/>
                    <a:pt x="172" y="0"/>
                  </a:cubicBezTo>
                  <a:cubicBezTo>
                    <a:pt x="176" y="0"/>
                    <a:pt x="187" y="1"/>
                    <a:pt x="191" y="2"/>
                  </a:cubicBezTo>
                  <a:cubicBezTo>
                    <a:pt x="192" y="9"/>
                    <a:pt x="202" y="7"/>
                    <a:pt x="207" y="7"/>
                  </a:cubicBezTo>
                  <a:cubicBezTo>
                    <a:pt x="208" y="11"/>
                    <a:pt x="214" y="14"/>
                    <a:pt x="216" y="16"/>
                  </a:cubicBezTo>
                  <a:cubicBezTo>
                    <a:pt x="220" y="19"/>
                    <a:pt x="223" y="21"/>
                    <a:pt x="227" y="23"/>
                  </a:cubicBezTo>
                  <a:cubicBezTo>
                    <a:pt x="235" y="26"/>
                    <a:pt x="246" y="35"/>
                    <a:pt x="245" y="45"/>
                  </a:cubicBezTo>
                  <a:cubicBezTo>
                    <a:pt x="239" y="47"/>
                    <a:pt x="236" y="37"/>
                    <a:pt x="232" y="33"/>
                  </a:cubicBezTo>
                  <a:cubicBezTo>
                    <a:pt x="227" y="29"/>
                    <a:pt x="222" y="27"/>
                    <a:pt x="217" y="24"/>
                  </a:cubicBezTo>
                  <a:cubicBezTo>
                    <a:pt x="206" y="18"/>
                    <a:pt x="194" y="12"/>
                    <a:pt x="181" y="12"/>
                  </a:cubicBezTo>
                  <a:cubicBezTo>
                    <a:pt x="169" y="12"/>
                    <a:pt x="155" y="12"/>
                    <a:pt x="143" y="15"/>
                  </a:cubicBezTo>
                  <a:cubicBezTo>
                    <a:pt x="129" y="17"/>
                    <a:pt x="115" y="26"/>
                    <a:pt x="103" y="34"/>
                  </a:cubicBezTo>
                  <a:cubicBezTo>
                    <a:pt x="96" y="38"/>
                    <a:pt x="90" y="43"/>
                    <a:pt x="83" y="47"/>
                  </a:cubicBezTo>
                  <a:cubicBezTo>
                    <a:pt x="76" y="51"/>
                    <a:pt x="69" y="54"/>
                    <a:pt x="63" y="59"/>
                  </a:cubicBezTo>
                  <a:cubicBezTo>
                    <a:pt x="45" y="73"/>
                    <a:pt x="37" y="97"/>
                    <a:pt x="16" y="108"/>
                  </a:cubicBezTo>
                </a:path>
              </a:pathLst>
            </a:custGeom>
            <a:solidFill>
              <a:srgbClr val="B07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5" name="Freeform 62">
              <a:extLst>
                <a:ext uri="{FF2B5EF4-FFF2-40B4-BE49-F238E27FC236}">
                  <a16:creationId xmlns:a16="http://schemas.microsoft.com/office/drawing/2014/main" id="{DCD8B2AA-9A5C-4784-A55A-DE85C8F01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1587"/>
              <a:ext cx="361" cy="822"/>
            </a:xfrm>
            <a:custGeom>
              <a:avLst/>
              <a:gdLst>
                <a:gd name="T0" fmla="*/ 2236 w 144"/>
                <a:gd name="T1" fmla="*/ 0 h 329"/>
                <a:gd name="T2" fmla="*/ 2031 w 144"/>
                <a:gd name="T3" fmla="*/ 105 h 329"/>
                <a:gd name="T4" fmla="*/ 1935 w 144"/>
                <a:gd name="T5" fmla="*/ 292 h 329"/>
                <a:gd name="T6" fmla="*/ 1702 w 144"/>
                <a:gd name="T7" fmla="*/ 637 h 329"/>
                <a:gd name="T8" fmla="*/ 1589 w 144"/>
                <a:gd name="T9" fmla="*/ 812 h 329"/>
                <a:gd name="T10" fmla="*/ 1547 w 144"/>
                <a:gd name="T11" fmla="*/ 904 h 329"/>
                <a:gd name="T12" fmla="*/ 1464 w 144"/>
                <a:gd name="T13" fmla="*/ 1012 h 329"/>
                <a:gd name="T14" fmla="*/ 1389 w 144"/>
                <a:gd name="T15" fmla="*/ 1199 h 329"/>
                <a:gd name="T16" fmla="*/ 1306 w 144"/>
                <a:gd name="T17" fmla="*/ 1279 h 329"/>
                <a:gd name="T18" fmla="*/ 1306 w 144"/>
                <a:gd name="T19" fmla="*/ 1387 h 329"/>
                <a:gd name="T20" fmla="*/ 1201 w 144"/>
                <a:gd name="T21" fmla="*/ 1479 h 329"/>
                <a:gd name="T22" fmla="*/ 1138 w 144"/>
                <a:gd name="T23" fmla="*/ 1529 h 329"/>
                <a:gd name="T24" fmla="*/ 1168 w 144"/>
                <a:gd name="T25" fmla="*/ 1604 h 329"/>
                <a:gd name="T26" fmla="*/ 1025 w 144"/>
                <a:gd name="T27" fmla="*/ 1811 h 329"/>
                <a:gd name="T28" fmla="*/ 930 w 144"/>
                <a:gd name="T29" fmla="*/ 1979 h 329"/>
                <a:gd name="T30" fmla="*/ 785 w 144"/>
                <a:gd name="T31" fmla="*/ 2121 h 329"/>
                <a:gd name="T32" fmla="*/ 629 w 144"/>
                <a:gd name="T33" fmla="*/ 2291 h 329"/>
                <a:gd name="T34" fmla="*/ 504 w 144"/>
                <a:gd name="T35" fmla="*/ 2434 h 329"/>
                <a:gd name="T36" fmla="*/ 567 w 144"/>
                <a:gd name="T37" fmla="*/ 2508 h 329"/>
                <a:gd name="T38" fmla="*/ 504 w 144"/>
                <a:gd name="T39" fmla="*/ 2591 h 329"/>
                <a:gd name="T40" fmla="*/ 364 w 144"/>
                <a:gd name="T41" fmla="*/ 2758 h 329"/>
                <a:gd name="T42" fmla="*/ 283 w 144"/>
                <a:gd name="T43" fmla="*/ 2966 h 329"/>
                <a:gd name="T44" fmla="*/ 175 w 144"/>
                <a:gd name="T45" fmla="*/ 3166 h 329"/>
                <a:gd name="T46" fmla="*/ 188 w 144"/>
                <a:gd name="T47" fmla="*/ 3258 h 329"/>
                <a:gd name="T48" fmla="*/ 158 w 144"/>
                <a:gd name="T49" fmla="*/ 3383 h 329"/>
                <a:gd name="T50" fmla="*/ 158 w 144"/>
                <a:gd name="T51" fmla="*/ 3495 h 329"/>
                <a:gd name="T52" fmla="*/ 83 w 144"/>
                <a:gd name="T53" fmla="*/ 3570 h 329"/>
                <a:gd name="T54" fmla="*/ 113 w 144"/>
                <a:gd name="T55" fmla="*/ 3683 h 329"/>
                <a:gd name="T56" fmla="*/ 33 w 144"/>
                <a:gd name="T57" fmla="*/ 3790 h 329"/>
                <a:gd name="T58" fmla="*/ 63 w 144"/>
                <a:gd name="T59" fmla="*/ 4008 h 329"/>
                <a:gd name="T60" fmla="*/ 63 w 144"/>
                <a:gd name="T61" fmla="*/ 4257 h 329"/>
                <a:gd name="T62" fmla="*/ 158 w 144"/>
                <a:gd name="T63" fmla="*/ 4350 h 329"/>
                <a:gd name="T64" fmla="*/ 95 w 144"/>
                <a:gd name="T65" fmla="*/ 4475 h 329"/>
                <a:gd name="T66" fmla="*/ 158 w 144"/>
                <a:gd name="T67" fmla="*/ 4745 h 329"/>
                <a:gd name="T68" fmla="*/ 251 w 144"/>
                <a:gd name="T69" fmla="*/ 5087 h 329"/>
                <a:gd name="T70" fmla="*/ 271 w 144"/>
                <a:gd name="T71" fmla="*/ 5132 h 329"/>
                <a:gd name="T72" fmla="*/ 175 w 144"/>
                <a:gd name="T73" fmla="*/ 4600 h 329"/>
                <a:gd name="T74" fmla="*/ 221 w 144"/>
                <a:gd name="T75" fmla="*/ 3840 h 329"/>
                <a:gd name="T76" fmla="*/ 459 w 144"/>
                <a:gd name="T77" fmla="*/ 2978 h 329"/>
                <a:gd name="T78" fmla="*/ 1201 w 144"/>
                <a:gd name="T79" fmla="*/ 1791 h 329"/>
                <a:gd name="T80" fmla="*/ 1452 w 144"/>
                <a:gd name="T81" fmla="*/ 1404 h 329"/>
                <a:gd name="T82" fmla="*/ 1672 w 144"/>
                <a:gd name="T83" fmla="*/ 1029 h 329"/>
                <a:gd name="T84" fmla="*/ 1986 w 144"/>
                <a:gd name="T85" fmla="*/ 605 h 329"/>
                <a:gd name="T86" fmla="*/ 2269 w 144"/>
                <a:gd name="T87" fmla="*/ 125 h 32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4" h="329">
                  <a:moveTo>
                    <a:pt x="142" y="0"/>
                  </a:moveTo>
                  <a:cubicBezTo>
                    <a:pt x="138" y="2"/>
                    <a:pt x="133" y="4"/>
                    <a:pt x="129" y="7"/>
                  </a:cubicBezTo>
                  <a:cubicBezTo>
                    <a:pt x="125" y="10"/>
                    <a:pt x="125" y="14"/>
                    <a:pt x="123" y="19"/>
                  </a:cubicBezTo>
                  <a:cubicBezTo>
                    <a:pt x="119" y="26"/>
                    <a:pt x="115" y="34"/>
                    <a:pt x="108" y="41"/>
                  </a:cubicBezTo>
                  <a:cubicBezTo>
                    <a:pt x="105" y="46"/>
                    <a:pt x="103" y="47"/>
                    <a:pt x="101" y="52"/>
                  </a:cubicBezTo>
                  <a:cubicBezTo>
                    <a:pt x="100" y="55"/>
                    <a:pt x="100" y="56"/>
                    <a:pt x="98" y="58"/>
                  </a:cubicBezTo>
                  <a:cubicBezTo>
                    <a:pt x="96" y="61"/>
                    <a:pt x="94" y="62"/>
                    <a:pt x="93" y="65"/>
                  </a:cubicBezTo>
                  <a:cubicBezTo>
                    <a:pt x="91" y="69"/>
                    <a:pt x="91" y="73"/>
                    <a:pt x="88" y="77"/>
                  </a:cubicBezTo>
                  <a:cubicBezTo>
                    <a:pt x="87" y="79"/>
                    <a:pt x="84" y="80"/>
                    <a:pt x="83" y="82"/>
                  </a:cubicBezTo>
                  <a:cubicBezTo>
                    <a:pt x="82" y="84"/>
                    <a:pt x="84" y="87"/>
                    <a:pt x="83" y="89"/>
                  </a:cubicBezTo>
                  <a:cubicBezTo>
                    <a:pt x="82" y="92"/>
                    <a:pt x="79" y="93"/>
                    <a:pt x="76" y="95"/>
                  </a:cubicBezTo>
                  <a:cubicBezTo>
                    <a:pt x="75" y="96"/>
                    <a:pt x="73" y="96"/>
                    <a:pt x="72" y="98"/>
                  </a:cubicBezTo>
                  <a:cubicBezTo>
                    <a:pt x="72" y="99"/>
                    <a:pt x="74" y="101"/>
                    <a:pt x="74" y="103"/>
                  </a:cubicBezTo>
                  <a:cubicBezTo>
                    <a:pt x="71" y="109"/>
                    <a:pt x="64" y="106"/>
                    <a:pt x="65" y="116"/>
                  </a:cubicBezTo>
                  <a:cubicBezTo>
                    <a:pt x="62" y="117"/>
                    <a:pt x="61" y="124"/>
                    <a:pt x="59" y="127"/>
                  </a:cubicBezTo>
                  <a:cubicBezTo>
                    <a:pt x="57" y="130"/>
                    <a:pt x="54" y="133"/>
                    <a:pt x="50" y="136"/>
                  </a:cubicBezTo>
                  <a:cubicBezTo>
                    <a:pt x="46" y="140"/>
                    <a:pt x="43" y="144"/>
                    <a:pt x="40" y="147"/>
                  </a:cubicBezTo>
                  <a:cubicBezTo>
                    <a:pt x="36" y="152"/>
                    <a:pt x="31" y="150"/>
                    <a:pt x="32" y="156"/>
                  </a:cubicBezTo>
                  <a:cubicBezTo>
                    <a:pt x="33" y="159"/>
                    <a:pt x="36" y="158"/>
                    <a:pt x="36" y="161"/>
                  </a:cubicBezTo>
                  <a:cubicBezTo>
                    <a:pt x="36" y="164"/>
                    <a:pt x="33" y="164"/>
                    <a:pt x="32" y="166"/>
                  </a:cubicBezTo>
                  <a:cubicBezTo>
                    <a:pt x="29" y="170"/>
                    <a:pt x="25" y="172"/>
                    <a:pt x="23" y="177"/>
                  </a:cubicBezTo>
                  <a:cubicBezTo>
                    <a:pt x="21" y="181"/>
                    <a:pt x="21" y="185"/>
                    <a:pt x="18" y="190"/>
                  </a:cubicBezTo>
                  <a:cubicBezTo>
                    <a:pt x="15" y="194"/>
                    <a:pt x="11" y="198"/>
                    <a:pt x="11" y="203"/>
                  </a:cubicBezTo>
                  <a:cubicBezTo>
                    <a:pt x="11" y="205"/>
                    <a:pt x="13" y="207"/>
                    <a:pt x="12" y="209"/>
                  </a:cubicBezTo>
                  <a:cubicBezTo>
                    <a:pt x="12" y="212"/>
                    <a:pt x="10" y="215"/>
                    <a:pt x="10" y="217"/>
                  </a:cubicBezTo>
                  <a:cubicBezTo>
                    <a:pt x="9" y="219"/>
                    <a:pt x="10" y="222"/>
                    <a:pt x="10" y="224"/>
                  </a:cubicBezTo>
                  <a:cubicBezTo>
                    <a:pt x="9" y="226"/>
                    <a:pt x="6" y="226"/>
                    <a:pt x="5" y="229"/>
                  </a:cubicBezTo>
                  <a:cubicBezTo>
                    <a:pt x="4" y="231"/>
                    <a:pt x="7" y="233"/>
                    <a:pt x="7" y="236"/>
                  </a:cubicBezTo>
                  <a:cubicBezTo>
                    <a:pt x="7" y="238"/>
                    <a:pt x="3" y="241"/>
                    <a:pt x="2" y="243"/>
                  </a:cubicBezTo>
                  <a:cubicBezTo>
                    <a:pt x="0" y="249"/>
                    <a:pt x="3" y="251"/>
                    <a:pt x="4" y="257"/>
                  </a:cubicBezTo>
                  <a:cubicBezTo>
                    <a:pt x="4" y="262"/>
                    <a:pt x="2" y="268"/>
                    <a:pt x="4" y="273"/>
                  </a:cubicBezTo>
                  <a:cubicBezTo>
                    <a:pt x="6" y="276"/>
                    <a:pt x="9" y="277"/>
                    <a:pt x="10" y="279"/>
                  </a:cubicBezTo>
                  <a:cubicBezTo>
                    <a:pt x="10" y="282"/>
                    <a:pt x="6" y="285"/>
                    <a:pt x="6" y="287"/>
                  </a:cubicBezTo>
                  <a:cubicBezTo>
                    <a:pt x="4" y="293"/>
                    <a:pt x="8" y="298"/>
                    <a:pt x="10" y="304"/>
                  </a:cubicBezTo>
                  <a:cubicBezTo>
                    <a:pt x="12" y="311"/>
                    <a:pt x="13" y="319"/>
                    <a:pt x="16" y="326"/>
                  </a:cubicBezTo>
                  <a:cubicBezTo>
                    <a:pt x="16" y="327"/>
                    <a:pt x="16" y="328"/>
                    <a:pt x="17" y="329"/>
                  </a:cubicBezTo>
                  <a:cubicBezTo>
                    <a:pt x="18" y="318"/>
                    <a:pt x="13" y="306"/>
                    <a:pt x="11" y="295"/>
                  </a:cubicBezTo>
                  <a:cubicBezTo>
                    <a:pt x="7" y="278"/>
                    <a:pt x="11" y="263"/>
                    <a:pt x="14" y="246"/>
                  </a:cubicBezTo>
                  <a:cubicBezTo>
                    <a:pt x="17" y="228"/>
                    <a:pt x="21" y="208"/>
                    <a:pt x="29" y="191"/>
                  </a:cubicBezTo>
                  <a:cubicBezTo>
                    <a:pt x="41" y="164"/>
                    <a:pt x="60" y="141"/>
                    <a:pt x="76" y="115"/>
                  </a:cubicBezTo>
                  <a:cubicBezTo>
                    <a:pt x="81" y="107"/>
                    <a:pt x="87" y="99"/>
                    <a:pt x="92" y="90"/>
                  </a:cubicBezTo>
                  <a:cubicBezTo>
                    <a:pt x="97" y="82"/>
                    <a:pt x="100" y="74"/>
                    <a:pt x="106" y="66"/>
                  </a:cubicBezTo>
                  <a:cubicBezTo>
                    <a:pt x="113" y="57"/>
                    <a:pt x="120" y="49"/>
                    <a:pt x="126" y="39"/>
                  </a:cubicBezTo>
                  <a:cubicBezTo>
                    <a:pt x="131" y="29"/>
                    <a:pt x="135" y="15"/>
                    <a:pt x="144" y="8"/>
                  </a:cubicBezTo>
                </a:path>
              </a:pathLst>
            </a:custGeom>
            <a:solidFill>
              <a:srgbClr val="B07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63">
              <a:extLst>
                <a:ext uri="{FF2B5EF4-FFF2-40B4-BE49-F238E27FC236}">
                  <a16:creationId xmlns:a16="http://schemas.microsoft.com/office/drawing/2014/main" id="{BF578994-2457-470C-AE3F-5FEC56CE6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2529"/>
              <a:ext cx="433" cy="393"/>
            </a:xfrm>
            <a:custGeom>
              <a:avLst/>
              <a:gdLst>
                <a:gd name="T0" fmla="*/ 63 w 173"/>
                <a:gd name="T1" fmla="*/ 63 h 157"/>
                <a:gd name="T2" fmla="*/ 33 w 173"/>
                <a:gd name="T3" fmla="*/ 83 h 157"/>
                <a:gd name="T4" fmla="*/ 175 w 173"/>
                <a:gd name="T5" fmla="*/ 596 h 157"/>
                <a:gd name="T6" fmla="*/ 270 w 173"/>
                <a:gd name="T7" fmla="*/ 834 h 157"/>
                <a:gd name="T8" fmla="*/ 408 w 173"/>
                <a:gd name="T9" fmla="*/ 1034 h 157"/>
                <a:gd name="T10" fmla="*/ 438 w 173"/>
                <a:gd name="T11" fmla="*/ 1146 h 157"/>
                <a:gd name="T12" fmla="*/ 488 w 173"/>
                <a:gd name="T13" fmla="*/ 1159 h 157"/>
                <a:gd name="T14" fmla="*/ 533 w 173"/>
                <a:gd name="T15" fmla="*/ 1192 h 157"/>
                <a:gd name="T16" fmla="*/ 533 w 173"/>
                <a:gd name="T17" fmla="*/ 1242 h 157"/>
                <a:gd name="T18" fmla="*/ 596 w 173"/>
                <a:gd name="T19" fmla="*/ 1254 h 157"/>
                <a:gd name="T20" fmla="*/ 676 w 173"/>
                <a:gd name="T21" fmla="*/ 1317 h 157"/>
                <a:gd name="T22" fmla="*/ 833 w 173"/>
                <a:gd name="T23" fmla="*/ 1459 h 157"/>
                <a:gd name="T24" fmla="*/ 1034 w 173"/>
                <a:gd name="T25" fmla="*/ 1534 h 157"/>
                <a:gd name="T26" fmla="*/ 1116 w 173"/>
                <a:gd name="T27" fmla="*/ 1660 h 157"/>
                <a:gd name="T28" fmla="*/ 1284 w 173"/>
                <a:gd name="T29" fmla="*/ 1710 h 157"/>
                <a:gd name="T30" fmla="*/ 1397 w 173"/>
                <a:gd name="T31" fmla="*/ 1835 h 157"/>
                <a:gd name="T32" fmla="*/ 1554 w 173"/>
                <a:gd name="T33" fmla="*/ 1897 h 157"/>
                <a:gd name="T34" fmla="*/ 1785 w 173"/>
                <a:gd name="T35" fmla="*/ 2068 h 157"/>
                <a:gd name="T36" fmla="*/ 2067 w 173"/>
                <a:gd name="T37" fmla="*/ 2150 h 157"/>
                <a:gd name="T38" fmla="*/ 2180 w 173"/>
                <a:gd name="T39" fmla="*/ 2255 h 157"/>
                <a:gd name="T40" fmla="*/ 2288 w 173"/>
                <a:gd name="T41" fmla="*/ 2288 h 157"/>
                <a:gd name="T42" fmla="*/ 2338 w 173"/>
                <a:gd name="T43" fmla="*/ 2368 h 157"/>
                <a:gd name="T44" fmla="*/ 2430 w 173"/>
                <a:gd name="T45" fmla="*/ 2381 h 157"/>
                <a:gd name="T46" fmla="*/ 2505 w 173"/>
                <a:gd name="T47" fmla="*/ 2443 h 157"/>
                <a:gd name="T48" fmla="*/ 2713 w 173"/>
                <a:gd name="T49" fmla="*/ 2381 h 157"/>
                <a:gd name="T50" fmla="*/ 2097 w 173"/>
                <a:gd name="T51" fmla="*/ 2005 h 157"/>
                <a:gd name="T52" fmla="*/ 1442 w 173"/>
                <a:gd name="T53" fmla="*/ 1472 h 157"/>
                <a:gd name="T54" fmla="*/ 688 w 173"/>
                <a:gd name="T55" fmla="*/ 926 h 157"/>
                <a:gd name="T56" fmla="*/ 375 w 173"/>
                <a:gd name="T57" fmla="*/ 626 h 157"/>
                <a:gd name="T58" fmla="*/ 250 w 173"/>
                <a:gd name="T59" fmla="*/ 83 h 157"/>
                <a:gd name="T60" fmla="*/ 0 w 173"/>
                <a:gd name="T61" fmla="*/ 20 h 15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73" h="157">
                  <a:moveTo>
                    <a:pt x="4" y="4"/>
                  </a:moveTo>
                  <a:cubicBezTo>
                    <a:pt x="3" y="4"/>
                    <a:pt x="3" y="4"/>
                    <a:pt x="2" y="5"/>
                  </a:cubicBezTo>
                  <a:cubicBezTo>
                    <a:pt x="9" y="14"/>
                    <a:pt x="8" y="27"/>
                    <a:pt x="11" y="38"/>
                  </a:cubicBezTo>
                  <a:cubicBezTo>
                    <a:pt x="12" y="42"/>
                    <a:pt x="15" y="48"/>
                    <a:pt x="17" y="53"/>
                  </a:cubicBezTo>
                  <a:cubicBezTo>
                    <a:pt x="20" y="58"/>
                    <a:pt x="24" y="60"/>
                    <a:pt x="26" y="66"/>
                  </a:cubicBezTo>
                  <a:cubicBezTo>
                    <a:pt x="26" y="69"/>
                    <a:pt x="25" y="70"/>
                    <a:pt x="28" y="73"/>
                  </a:cubicBezTo>
                  <a:cubicBezTo>
                    <a:pt x="28" y="73"/>
                    <a:pt x="31" y="73"/>
                    <a:pt x="31" y="74"/>
                  </a:cubicBezTo>
                  <a:cubicBezTo>
                    <a:pt x="31" y="74"/>
                    <a:pt x="34" y="76"/>
                    <a:pt x="34" y="76"/>
                  </a:cubicBezTo>
                  <a:cubicBezTo>
                    <a:pt x="34" y="77"/>
                    <a:pt x="34" y="79"/>
                    <a:pt x="34" y="79"/>
                  </a:cubicBezTo>
                  <a:cubicBezTo>
                    <a:pt x="36" y="80"/>
                    <a:pt x="37" y="80"/>
                    <a:pt x="38" y="80"/>
                  </a:cubicBezTo>
                  <a:cubicBezTo>
                    <a:pt x="39" y="81"/>
                    <a:pt x="41" y="83"/>
                    <a:pt x="43" y="84"/>
                  </a:cubicBezTo>
                  <a:cubicBezTo>
                    <a:pt x="48" y="86"/>
                    <a:pt x="49" y="89"/>
                    <a:pt x="53" y="93"/>
                  </a:cubicBezTo>
                  <a:cubicBezTo>
                    <a:pt x="57" y="96"/>
                    <a:pt x="62" y="95"/>
                    <a:pt x="66" y="98"/>
                  </a:cubicBezTo>
                  <a:cubicBezTo>
                    <a:pt x="68" y="100"/>
                    <a:pt x="68" y="104"/>
                    <a:pt x="71" y="106"/>
                  </a:cubicBezTo>
                  <a:cubicBezTo>
                    <a:pt x="74" y="107"/>
                    <a:pt x="79" y="106"/>
                    <a:pt x="82" y="109"/>
                  </a:cubicBezTo>
                  <a:cubicBezTo>
                    <a:pt x="85" y="112"/>
                    <a:pt x="85" y="115"/>
                    <a:pt x="89" y="117"/>
                  </a:cubicBezTo>
                  <a:cubicBezTo>
                    <a:pt x="92" y="118"/>
                    <a:pt x="96" y="119"/>
                    <a:pt x="99" y="121"/>
                  </a:cubicBezTo>
                  <a:cubicBezTo>
                    <a:pt x="105" y="124"/>
                    <a:pt x="109" y="128"/>
                    <a:pt x="114" y="132"/>
                  </a:cubicBezTo>
                  <a:cubicBezTo>
                    <a:pt x="121" y="138"/>
                    <a:pt x="123" y="140"/>
                    <a:pt x="132" y="137"/>
                  </a:cubicBezTo>
                  <a:cubicBezTo>
                    <a:pt x="136" y="141"/>
                    <a:pt x="133" y="142"/>
                    <a:pt x="139" y="144"/>
                  </a:cubicBezTo>
                  <a:cubicBezTo>
                    <a:pt x="141" y="145"/>
                    <a:pt x="144" y="145"/>
                    <a:pt x="146" y="146"/>
                  </a:cubicBezTo>
                  <a:cubicBezTo>
                    <a:pt x="147" y="147"/>
                    <a:pt x="147" y="150"/>
                    <a:pt x="149" y="151"/>
                  </a:cubicBezTo>
                  <a:cubicBezTo>
                    <a:pt x="152" y="153"/>
                    <a:pt x="153" y="152"/>
                    <a:pt x="155" y="152"/>
                  </a:cubicBezTo>
                  <a:cubicBezTo>
                    <a:pt x="157" y="153"/>
                    <a:pt x="159" y="155"/>
                    <a:pt x="160" y="156"/>
                  </a:cubicBezTo>
                  <a:cubicBezTo>
                    <a:pt x="164" y="157"/>
                    <a:pt x="170" y="156"/>
                    <a:pt x="173" y="152"/>
                  </a:cubicBezTo>
                  <a:cubicBezTo>
                    <a:pt x="159" y="148"/>
                    <a:pt x="144" y="137"/>
                    <a:pt x="134" y="128"/>
                  </a:cubicBezTo>
                  <a:cubicBezTo>
                    <a:pt x="120" y="116"/>
                    <a:pt x="107" y="104"/>
                    <a:pt x="92" y="94"/>
                  </a:cubicBezTo>
                  <a:cubicBezTo>
                    <a:pt x="76" y="83"/>
                    <a:pt x="60" y="71"/>
                    <a:pt x="44" y="59"/>
                  </a:cubicBezTo>
                  <a:cubicBezTo>
                    <a:pt x="37" y="53"/>
                    <a:pt x="30" y="48"/>
                    <a:pt x="24" y="40"/>
                  </a:cubicBezTo>
                  <a:cubicBezTo>
                    <a:pt x="18" y="32"/>
                    <a:pt x="21" y="14"/>
                    <a:pt x="16" y="5"/>
                  </a:cubicBezTo>
                  <a:cubicBezTo>
                    <a:pt x="13" y="0"/>
                    <a:pt x="2" y="6"/>
                    <a:pt x="0" y="1"/>
                  </a:cubicBezTo>
                </a:path>
              </a:pathLst>
            </a:custGeom>
            <a:solidFill>
              <a:srgbClr val="B07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Freeform 64">
              <a:extLst>
                <a:ext uri="{FF2B5EF4-FFF2-40B4-BE49-F238E27FC236}">
                  <a16:creationId xmlns:a16="http://schemas.microsoft.com/office/drawing/2014/main" id="{80F41594-63BD-44A1-A7DE-8CE5CFD54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1377"/>
              <a:ext cx="102" cy="457"/>
            </a:xfrm>
            <a:custGeom>
              <a:avLst/>
              <a:gdLst>
                <a:gd name="T0" fmla="*/ 0 w 41"/>
                <a:gd name="T1" fmla="*/ 0 h 183"/>
                <a:gd name="T2" fmla="*/ 137 w 41"/>
                <a:gd name="T3" fmla="*/ 137 h 183"/>
                <a:gd name="T4" fmla="*/ 187 w 41"/>
                <a:gd name="T5" fmla="*/ 262 h 183"/>
                <a:gd name="T6" fmla="*/ 199 w 41"/>
                <a:gd name="T7" fmla="*/ 355 h 183"/>
                <a:gd name="T8" fmla="*/ 403 w 41"/>
                <a:gd name="T9" fmla="*/ 779 h 183"/>
                <a:gd name="T10" fmla="*/ 403 w 41"/>
                <a:gd name="T11" fmla="*/ 887 h 183"/>
                <a:gd name="T12" fmla="*/ 433 w 41"/>
                <a:gd name="T13" fmla="*/ 1011 h 183"/>
                <a:gd name="T14" fmla="*/ 478 w 41"/>
                <a:gd name="T15" fmla="*/ 1259 h 183"/>
                <a:gd name="T16" fmla="*/ 587 w 41"/>
                <a:gd name="T17" fmla="*/ 1653 h 183"/>
                <a:gd name="T18" fmla="*/ 537 w 41"/>
                <a:gd name="T19" fmla="*/ 1791 h 183"/>
                <a:gd name="T20" fmla="*/ 495 w 41"/>
                <a:gd name="T21" fmla="*/ 1965 h 183"/>
                <a:gd name="T22" fmla="*/ 525 w 41"/>
                <a:gd name="T23" fmla="*/ 2133 h 183"/>
                <a:gd name="T24" fmla="*/ 478 w 41"/>
                <a:gd name="T25" fmla="*/ 2287 h 183"/>
                <a:gd name="T26" fmla="*/ 308 w 41"/>
                <a:gd name="T27" fmla="*/ 2557 h 183"/>
                <a:gd name="T28" fmla="*/ 154 w 41"/>
                <a:gd name="T29" fmla="*/ 2849 h 183"/>
                <a:gd name="T30" fmla="*/ 249 w 41"/>
                <a:gd name="T31" fmla="*/ 2620 h 183"/>
                <a:gd name="T32" fmla="*/ 371 w 41"/>
                <a:gd name="T33" fmla="*/ 2040 h 183"/>
                <a:gd name="T34" fmla="*/ 279 w 41"/>
                <a:gd name="T35" fmla="*/ 812 h 18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1" h="183">
                  <a:moveTo>
                    <a:pt x="0" y="0"/>
                  </a:moveTo>
                  <a:cubicBezTo>
                    <a:pt x="5" y="4"/>
                    <a:pt x="6" y="2"/>
                    <a:pt x="9" y="9"/>
                  </a:cubicBezTo>
                  <a:cubicBezTo>
                    <a:pt x="10" y="12"/>
                    <a:pt x="11" y="14"/>
                    <a:pt x="12" y="17"/>
                  </a:cubicBezTo>
                  <a:cubicBezTo>
                    <a:pt x="12" y="19"/>
                    <a:pt x="12" y="21"/>
                    <a:pt x="13" y="23"/>
                  </a:cubicBezTo>
                  <a:cubicBezTo>
                    <a:pt x="16" y="33"/>
                    <a:pt x="24" y="40"/>
                    <a:pt x="26" y="50"/>
                  </a:cubicBezTo>
                  <a:cubicBezTo>
                    <a:pt x="27" y="53"/>
                    <a:pt x="25" y="55"/>
                    <a:pt x="26" y="57"/>
                  </a:cubicBezTo>
                  <a:cubicBezTo>
                    <a:pt x="26" y="61"/>
                    <a:pt x="27" y="61"/>
                    <a:pt x="28" y="65"/>
                  </a:cubicBezTo>
                  <a:cubicBezTo>
                    <a:pt x="30" y="70"/>
                    <a:pt x="30" y="75"/>
                    <a:pt x="31" y="81"/>
                  </a:cubicBezTo>
                  <a:cubicBezTo>
                    <a:pt x="33" y="89"/>
                    <a:pt x="41" y="97"/>
                    <a:pt x="38" y="106"/>
                  </a:cubicBezTo>
                  <a:cubicBezTo>
                    <a:pt x="36" y="110"/>
                    <a:pt x="35" y="110"/>
                    <a:pt x="35" y="115"/>
                  </a:cubicBezTo>
                  <a:cubicBezTo>
                    <a:pt x="35" y="119"/>
                    <a:pt x="33" y="122"/>
                    <a:pt x="32" y="126"/>
                  </a:cubicBezTo>
                  <a:cubicBezTo>
                    <a:pt x="32" y="130"/>
                    <a:pt x="34" y="133"/>
                    <a:pt x="34" y="137"/>
                  </a:cubicBezTo>
                  <a:cubicBezTo>
                    <a:pt x="34" y="139"/>
                    <a:pt x="32" y="144"/>
                    <a:pt x="31" y="147"/>
                  </a:cubicBezTo>
                  <a:cubicBezTo>
                    <a:pt x="29" y="154"/>
                    <a:pt x="22" y="157"/>
                    <a:pt x="20" y="164"/>
                  </a:cubicBezTo>
                  <a:cubicBezTo>
                    <a:pt x="18" y="171"/>
                    <a:pt x="19" y="179"/>
                    <a:pt x="10" y="183"/>
                  </a:cubicBezTo>
                  <a:cubicBezTo>
                    <a:pt x="12" y="178"/>
                    <a:pt x="14" y="173"/>
                    <a:pt x="16" y="168"/>
                  </a:cubicBezTo>
                  <a:cubicBezTo>
                    <a:pt x="22" y="156"/>
                    <a:pt x="23" y="143"/>
                    <a:pt x="24" y="131"/>
                  </a:cubicBezTo>
                  <a:cubicBezTo>
                    <a:pt x="27" y="104"/>
                    <a:pt x="20" y="78"/>
                    <a:pt x="18" y="52"/>
                  </a:cubicBezTo>
                </a:path>
              </a:pathLst>
            </a:custGeom>
            <a:solidFill>
              <a:srgbClr val="AA6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8" name="Freeform 65">
              <a:extLst>
                <a:ext uri="{FF2B5EF4-FFF2-40B4-BE49-F238E27FC236}">
                  <a16:creationId xmlns:a16="http://schemas.microsoft.com/office/drawing/2014/main" id="{8585F153-BAA2-4289-8422-A42277EFE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1194"/>
              <a:ext cx="740" cy="315"/>
            </a:xfrm>
            <a:custGeom>
              <a:avLst/>
              <a:gdLst>
                <a:gd name="T0" fmla="*/ 0 w 296"/>
                <a:gd name="T1" fmla="*/ 1970 h 126"/>
                <a:gd name="T2" fmla="*/ 95 w 296"/>
                <a:gd name="T3" fmla="*/ 1813 h 126"/>
                <a:gd name="T4" fmla="*/ 375 w 296"/>
                <a:gd name="T5" fmla="*/ 1470 h 126"/>
                <a:gd name="T6" fmla="*/ 458 w 296"/>
                <a:gd name="T7" fmla="*/ 1425 h 126"/>
                <a:gd name="T8" fmla="*/ 458 w 296"/>
                <a:gd name="T9" fmla="*/ 1333 h 126"/>
                <a:gd name="T10" fmla="*/ 500 w 296"/>
                <a:gd name="T11" fmla="*/ 1250 h 126"/>
                <a:gd name="T12" fmla="*/ 550 w 296"/>
                <a:gd name="T13" fmla="*/ 1208 h 126"/>
                <a:gd name="T14" fmla="*/ 738 w 296"/>
                <a:gd name="T15" fmla="*/ 988 h 126"/>
                <a:gd name="T16" fmla="*/ 938 w 296"/>
                <a:gd name="T17" fmla="*/ 720 h 126"/>
                <a:gd name="T18" fmla="*/ 938 w 296"/>
                <a:gd name="T19" fmla="*/ 563 h 126"/>
                <a:gd name="T20" fmla="*/ 1033 w 296"/>
                <a:gd name="T21" fmla="*/ 550 h 126"/>
                <a:gd name="T22" fmla="*/ 1083 w 296"/>
                <a:gd name="T23" fmla="*/ 488 h 126"/>
                <a:gd name="T24" fmla="*/ 1188 w 296"/>
                <a:gd name="T25" fmla="*/ 375 h 126"/>
                <a:gd name="T26" fmla="*/ 1283 w 296"/>
                <a:gd name="T27" fmla="*/ 300 h 126"/>
                <a:gd name="T28" fmla="*/ 1408 w 296"/>
                <a:gd name="T29" fmla="*/ 270 h 126"/>
                <a:gd name="T30" fmla="*/ 1583 w 296"/>
                <a:gd name="T31" fmla="*/ 238 h 126"/>
                <a:gd name="T32" fmla="*/ 1750 w 296"/>
                <a:gd name="T33" fmla="*/ 188 h 126"/>
                <a:gd name="T34" fmla="*/ 1833 w 296"/>
                <a:gd name="T35" fmla="*/ 158 h 126"/>
                <a:gd name="T36" fmla="*/ 1925 w 296"/>
                <a:gd name="T37" fmla="*/ 125 h 126"/>
                <a:gd name="T38" fmla="*/ 2050 w 296"/>
                <a:gd name="T39" fmla="*/ 125 h 126"/>
                <a:gd name="T40" fmla="*/ 2175 w 296"/>
                <a:gd name="T41" fmla="*/ 145 h 126"/>
                <a:gd name="T42" fmla="*/ 2345 w 296"/>
                <a:gd name="T43" fmla="*/ 20 h 126"/>
                <a:gd name="T44" fmla="*/ 2500 w 296"/>
                <a:gd name="T45" fmla="*/ 83 h 126"/>
                <a:gd name="T46" fmla="*/ 2800 w 296"/>
                <a:gd name="T47" fmla="*/ 50 h 126"/>
                <a:gd name="T48" fmla="*/ 2970 w 296"/>
                <a:gd name="T49" fmla="*/ 95 h 126"/>
                <a:gd name="T50" fmla="*/ 3113 w 296"/>
                <a:gd name="T51" fmla="*/ 33 h 126"/>
                <a:gd name="T52" fmla="*/ 3300 w 296"/>
                <a:gd name="T53" fmla="*/ 113 h 126"/>
                <a:gd name="T54" fmla="*/ 3500 w 296"/>
                <a:gd name="T55" fmla="*/ 158 h 126"/>
                <a:gd name="T56" fmla="*/ 3925 w 296"/>
                <a:gd name="T57" fmla="*/ 283 h 126"/>
                <a:gd name="T58" fmla="*/ 4083 w 296"/>
                <a:gd name="T59" fmla="*/ 425 h 126"/>
                <a:gd name="T60" fmla="*/ 4250 w 296"/>
                <a:gd name="T61" fmla="*/ 533 h 126"/>
                <a:gd name="T62" fmla="*/ 4283 w 296"/>
                <a:gd name="T63" fmla="*/ 625 h 126"/>
                <a:gd name="T64" fmla="*/ 4408 w 296"/>
                <a:gd name="T65" fmla="*/ 688 h 126"/>
                <a:gd name="T66" fmla="*/ 4438 w 296"/>
                <a:gd name="T67" fmla="*/ 783 h 126"/>
                <a:gd name="T68" fmla="*/ 4533 w 296"/>
                <a:gd name="T69" fmla="*/ 845 h 126"/>
                <a:gd name="T70" fmla="*/ 4595 w 296"/>
                <a:gd name="T71" fmla="*/ 1188 h 126"/>
                <a:gd name="T72" fmla="*/ 4395 w 296"/>
                <a:gd name="T73" fmla="*/ 938 h 126"/>
                <a:gd name="T74" fmla="*/ 3958 w 296"/>
                <a:gd name="T75" fmla="*/ 613 h 126"/>
                <a:gd name="T76" fmla="*/ 3363 w 296"/>
                <a:gd name="T77" fmla="*/ 270 h 126"/>
                <a:gd name="T78" fmla="*/ 2708 w 296"/>
                <a:gd name="T79" fmla="*/ 238 h 126"/>
                <a:gd name="T80" fmla="*/ 2063 w 296"/>
                <a:gd name="T81" fmla="*/ 408 h 1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96" h="126">
                  <a:moveTo>
                    <a:pt x="0" y="126"/>
                  </a:moveTo>
                  <a:cubicBezTo>
                    <a:pt x="3" y="125"/>
                    <a:pt x="5" y="120"/>
                    <a:pt x="6" y="116"/>
                  </a:cubicBezTo>
                  <a:cubicBezTo>
                    <a:pt x="15" y="114"/>
                    <a:pt x="17" y="99"/>
                    <a:pt x="24" y="94"/>
                  </a:cubicBezTo>
                  <a:cubicBezTo>
                    <a:pt x="24" y="94"/>
                    <a:pt x="29" y="92"/>
                    <a:pt x="29" y="91"/>
                  </a:cubicBezTo>
                  <a:cubicBezTo>
                    <a:pt x="32" y="87"/>
                    <a:pt x="29" y="88"/>
                    <a:pt x="29" y="85"/>
                  </a:cubicBezTo>
                  <a:cubicBezTo>
                    <a:pt x="30" y="82"/>
                    <a:pt x="29" y="83"/>
                    <a:pt x="32" y="80"/>
                  </a:cubicBezTo>
                  <a:cubicBezTo>
                    <a:pt x="32" y="79"/>
                    <a:pt x="37" y="83"/>
                    <a:pt x="35" y="77"/>
                  </a:cubicBezTo>
                  <a:cubicBezTo>
                    <a:pt x="41" y="75"/>
                    <a:pt x="45" y="68"/>
                    <a:pt x="47" y="63"/>
                  </a:cubicBezTo>
                  <a:cubicBezTo>
                    <a:pt x="51" y="57"/>
                    <a:pt x="60" y="52"/>
                    <a:pt x="60" y="46"/>
                  </a:cubicBezTo>
                  <a:cubicBezTo>
                    <a:pt x="61" y="42"/>
                    <a:pt x="57" y="39"/>
                    <a:pt x="60" y="36"/>
                  </a:cubicBezTo>
                  <a:cubicBezTo>
                    <a:pt x="61" y="35"/>
                    <a:pt x="65" y="36"/>
                    <a:pt x="66" y="35"/>
                  </a:cubicBezTo>
                  <a:cubicBezTo>
                    <a:pt x="67" y="34"/>
                    <a:pt x="68" y="32"/>
                    <a:pt x="69" y="31"/>
                  </a:cubicBezTo>
                  <a:cubicBezTo>
                    <a:pt x="73" y="28"/>
                    <a:pt x="73" y="29"/>
                    <a:pt x="76" y="24"/>
                  </a:cubicBezTo>
                  <a:cubicBezTo>
                    <a:pt x="77" y="21"/>
                    <a:pt x="77" y="18"/>
                    <a:pt x="82" y="19"/>
                  </a:cubicBezTo>
                  <a:cubicBezTo>
                    <a:pt x="84" y="22"/>
                    <a:pt x="88" y="19"/>
                    <a:pt x="90" y="17"/>
                  </a:cubicBezTo>
                  <a:cubicBezTo>
                    <a:pt x="93" y="19"/>
                    <a:pt x="98" y="17"/>
                    <a:pt x="101" y="15"/>
                  </a:cubicBezTo>
                  <a:cubicBezTo>
                    <a:pt x="105" y="16"/>
                    <a:pt x="109" y="14"/>
                    <a:pt x="112" y="12"/>
                  </a:cubicBezTo>
                  <a:cubicBezTo>
                    <a:pt x="114" y="12"/>
                    <a:pt x="115" y="10"/>
                    <a:pt x="117" y="10"/>
                  </a:cubicBezTo>
                  <a:cubicBezTo>
                    <a:pt x="119" y="9"/>
                    <a:pt x="121" y="9"/>
                    <a:pt x="123" y="8"/>
                  </a:cubicBezTo>
                  <a:cubicBezTo>
                    <a:pt x="126" y="10"/>
                    <a:pt x="128" y="8"/>
                    <a:pt x="131" y="8"/>
                  </a:cubicBezTo>
                  <a:cubicBezTo>
                    <a:pt x="133" y="8"/>
                    <a:pt x="136" y="10"/>
                    <a:pt x="139" y="9"/>
                  </a:cubicBezTo>
                  <a:cubicBezTo>
                    <a:pt x="144" y="8"/>
                    <a:pt x="144" y="0"/>
                    <a:pt x="150" y="1"/>
                  </a:cubicBezTo>
                  <a:cubicBezTo>
                    <a:pt x="150" y="6"/>
                    <a:pt x="157" y="10"/>
                    <a:pt x="160" y="5"/>
                  </a:cubicBezTo>
                  <a:cubicBezTo>
                    <a:pt x="165" y="9"/>
                    <a:pt x="173" y="3"/>
                    <a:pt x="179" y="3"/>
                  </a:cubicBezTo>
                  <a:cubicBezTo>
                    <a:pt x="184" y="3"/>
                    <a:pt x="186" y="5"/>
                    <a:pt x="190" y="6"/>
                  </a:cubicBezTo>
                  <a:cubicBezTo>
                    <a:pt x="193" y="6"/>
                    <a:pt x="196" y="3"/>
                    <a:pt x="199" y="2"/>
                  </a:cubicBezTo>
                  <a:cubicBezTo>
                    <a:pt x="202" y="4"/>
                    <a:pt x="207" y="6"/>
                    <a:pt x="211" y="7"/>
                  </a:cubicBezTo>
                  <a:cubicBezTo>
                    <a:pt x="216" y="8"/>
                    <a:pt x="220" y="9"/>
                    <a:pt x="224" y="10"/>
                  </a:cubicBezTo>
                  <a:cubicBezTo>
                    <a:pt x="233" y="11"/>
                    <a:pt x="243" y="13"/>
                    <a:pt x="251" y="18"/>
                  </a:cubicBezTo>
                  <a:cubicBezTo>
                    <a:pt x="255" y="21"/>
                    <a:pt x="257" y="23"/>
                    <a:pt x="261" y="27"/>
                  </a:cubicBezTo>
                  <a:cubicBezTo>
                    <a:pt x="264" y="31"/>
                    <a:pt x="269" y="31"/>
                    <a:pt x="272" y="34"/>
                  </a:cubicBezTo>
                  <a:cubicBezTo>
                    <a:pt x="274" y="36"/>
                    <a:pt x="273" y="39"/>
                    <a:pt x="274" y="40"/>
                  </a:cubicBezTo>
                  <a:cubicBezTo>
                    <a:pt x="276" y="42"/>
                    <a:pt x="280" y="42"/>
                    <a:pt x="282" y="44"/>
                  </a:cubicBezTo>
                  <a:cubicBezTo>
                    <a:pt x="284" y="46"/>
                    <a:pt x="283" y="47"/>
                    <a:pt x="284" y="50"/>
                  </a:cubicBezTo>
                  <a:cubicBezTo>
                    <a:pt x="286" y="52"/>
                    <a:pt x="288" y="53"/>
                    <a:pt x="290" y="54"/>
                  </a:cubicBezTo>
                  <a:cubicBezTo>
                    <a:pt x="296" y="60"/>
                    <a:pt x="294" y="68"/>
                    <a:pt x="294" y="76"/>
                  </a:cubicBezTo>
                  <a:cubicBezTo>
                    <a:pt x="289" y="71"/>
                    <a:pt x="286" y="64"/>
                    <a:pt x="281" y="60"/>
                  </a:cubicBezTo>
                  <a:cubicBezTo>
                    <a:pt x="273" y="52"/>
                    <a:pt x="262" y="45"/>
                    <a:pt x="253" y="39"/>
                  </a:cubicBezTo>
                  <a:cubicBezTo>
                    <a:pt x="242" y="31"/>
                    <a:pt x="228" y="20"/>
                    <a:pt x="215" y="17"/>
                  </a:cubicBezTo>
                  <a:cubicBezTo>
                    <a:pt x="202" y="14"/>
                    <a:pt x="186" y="14"/>
                    <a:pt x="173" y="15"/>
                  </a:cubicBezTo>
                  <a:cubicBezTo>
                    <a:pt x="160" y="15"/>
                    <a:pt x="143" y="16"/>
                    <a:pt x="132" y="26"/>
                  </a:cubicBezTo>
                </a:path>
              </a:pathLst>
            </a:custGeom>
            <a:solidFill>
              <a:srgbClr val="AA6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9" name="Freeform 66">
              <a:extLst>
                <a:ext uri="{FF2B5EF4-FFF2-40B4-BE49-F238E27FC236}">
                  <a16:creationId xmlns:a16="http://schemas.microsoft.com/office/drawing/2014/main" id="{9E8891BB-E21C-4347-9A77-9C60A5066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534"/>
              <a:ext cx="221" cy="333"/>
            </a:xfrm>
            <a:custGeom>
              <a:avLst/>
              <a:gdLst>
                <a:gd name="T0" fmla="*/ 1394 w 88"/>
                <a:gd name="T1" fmla="*/ 0 h 133"/>
                <a:gd name="T2" fmla="*/ 997 w 88"/>
                <a:gd name="T3" fmla="*/ 238 h 133"/>
                <a:gd name="T4" fmla="*/ 964 w 88"/>
                <a:gd name="T5" fmla="*/ 333 h 133"/>
                <a:gd name="T6" fmla="*/ 889 w 88"/>
                <a:gd name="T7" fmla="*/ 408 h 133"/>
                <a:gd name="T8" fmla="*/ 871 w 88"/>
                <a:gd name="T9" fmla="*/ 458 h 133"/>
                <a:gd name="T10" fmla="*/ 826 w 88"/>
                <a:gd name="T11" fmla="*/ 488 h 133"/>
                <a:gd name="T12" fmla="*/ 776 w 88"/>
                <a:gd name="T13" fmla="*/ 596 h 133"/>
                <a:gd name="T14" fmla="*/ 618 w 88"/>
                <a:gd name="T15" fmla="*/ 751 h 133"/>
                <a:gd name="T16" fmla="*/ 568 w 88"/>
                <a:gd name="T17" fmla="*/ 1004 h 133"/>
                <a:gd name="T18" fmla="*/ 460 w 88"/>
                <a:gd name="T19" fmla="*/ 1192 h 133"/>
                <a:gd name="T20" fmla="*/ 429 w 88"/>
                <a:gd name="T21" fmla="*/ 1304 h 133"/>
                <a:gd name="T22" fmla="*/ 442 w 88"/>
                <a:gd name="T23" fmla="*/ 1367 h 133"/>
                <a:gd name="T24" fmla="*/ 379 w 88"/>
                <a:gd name="T25" fmla="*/ 1410 h 133"/>
                <a:gd name="T26" fmla="*/ 316 w 88"/>
                <a:gd name="T27" fmla="*/ 1555 h 133"/>
                <a:gd name="T28" fmla="*/ 208 w 88"/>
                <a:gd name="T29" fmla="*/ 1693 h 133"/>
                <a:gd name="T30" fmla="*/ 50 w 88"/>
                <a:gd name="T31" fmla="*/ 1850 h 133"/>
                <a:gd name="T32" fmla="*/ 0 w 88"/>
                <a:gd name="T33" fmla="*/ 2088 h 133"/>
                <a:gd name="T34" fmla="*/ 460 w 88"/>
                <a:gd name="T35" fmla="*/ 1680 h 133"/>
                <a:gd name="T36" fmla="*/ 650 w 88"/>
                <a:gd name="T37" fmla="*/ 1317 h 133"/>
                <a:gd name="T38" fmla="*/ 934 w 88"/>
                <a:gd name="T39" fmla="*/ 834 h 13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8" h="133">
                  <a:moveTo>
                    <a:pt x="88" y="0"/>
                  </a:moveTo>
                  <a:cubicBezTo>
                    <a:pt x="82" y="3"/>
                    <a:pt x="67" y="9"/>
                    <a:pt x="63" y="15"/>
                  </a:cubicBezTo>
                  <a:cubicBezTo>
                    <a:pt x="62" y="17"/>
                    <a:pt x="62" y="19"/>
                    <a:pt x="61" y="21"/>
                  </a:cubicBezTo>
                  <a:cubicBezTo>
                    <a:pt x="60" y="23"/>
                    <a:pt x="57" y="24"/>
                    <a:pt x="56" y="26"/>
                  </a:cubicBezTo>
                  <a:cubicBezTo>
                    <a:pt x="55" y="26"/>
                    <a:pt x="56" y="28"/>
                    <a:pt x="55" y="29"/>
                  </a:cubicBezTo>
                  <a:cubicBezTo>
                    <a:pt x="55" y="30"/>
                    <a:pt x="53" y="30"/>
                    <a:pt x="52" y="31"/>
                  </a:cubicBezTo>
                  <a:cubicBezTo>
                    <a:pt x="51" y="33"/>
                    <a:pt x="50" y="36"/>
                    <a:pt x="49" y="38"/>
                  </a:cubicBezTo>
                  <a:cubicBezTo>
                    <a:pt x="46" y="42"/>
                    <a:pt x="41" y="42"/>
                    <a:pt x="39" y="48"/>
                  </a:cubicBezTo>
                  <a:cubicBezTo>
                    <a:pt x="37" y="53"/>
                    <a:pt x="38" y="58"/>
                    <a:pt x="36" y="64"/>
                  </a:cubicBezTo>
                  <a:cubicBezTo>
                    <a:pt x="35" y="69"/>
                    <a:pt x="32" y="71"/>
                    <a:pt x="29" y="76"/>
                  </a:cubicBezTo>
                  <a:cubicBezTo>
                    <a:pt x="28" y="78"/>
                    <a:pt x="28" y="80"/>
                    <a:pt x="27" y="83"/>
                  </a:cubicBezTo>
                  <a:cubicBezTo>
                    <a:pt x="27" y="84"/>
                    <a:pt x="28" y="86"/>
                    <a:pt x="28" y="87"/>
                  </a:cubicBezTo>
                  <a:cubicBezTo>
                    <a:pt x="27" y="88"/>
                    <a:pt x="25" y="88"/>
                    <a:pt x="24" y="90"/>
                  </a:cubicBezTo>
                  <a:cubicBezTo>
                    <a:pt x="22" y="94"/>
                    <a:pt x="23" y="95"/>
                    <a:pt x="20" y="99"/>
                  </a:cubicBezTo>
                  <a:cubicBezTo>
                    <a:pt x="18" y="102"/>
                    <a:pt x="16" y="106"/>
                    <a:pt x="13" y="108"/>
                  </a:cubicBezTo>
                  <a:cubicBezTo>
                    <a:pt x="9" y="112"/>
                    <a:pt x="6" y="113"/>
                    <a:pt x="3" y="118"/>
                  </a:cubicBezTo>
                  <a:cubicBezTo>
                    <a:pt x="1" y="123"/>
                    <a:pt x="0" y="128"/>
                    <a:pt x="0" y="133"/>
                  </a:cubicBezTo>
                  <a:cubicBezTo>
                    <a:pt x="6" y="120"/>
                    <a:pt x="19" y="116"/>
                    <a:pt x="29" y="107"/>
                  </a:cubicBezTo>
                  <a:cubicBezTo>
                    <a:pt x="36" y="101"/>
                    <a:pt x="38" y="93"/>
                    <a:pt x="41" y="84"/>
                  </a:cubicBezTo>
                  <a:cubicBezTo>
                    <a:pt x="45" y="72"/>
                    <a:pt x="51" y="62"/>
                    <a:pt x="59" y="53"/>
                  </a:cubicBezTo>
                </a:path>
              </a:pathLst>
            </a:custGeom>
            <a:solidFill>
              <a:srgbClr val="AA6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0" name="Freeform 67">
              <a:extLst>
                <a:ext uri="{FF2B5EF4-FFF2-40B4-BE49-F238E27FC236}">
                  <a16:creationId xmlns:a16="http://schemas.microsoft.com/office/drawing/2014/main" id="{06DBA10F-4B56-4375-8EC7-08C1F1A51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2887"/>
              <a:ext cx="412" cy="107"/>
            </a:xfrm>
            <a:custGeom>
              <a:avLst/>
              <a:gdLst>
                <a:gd name="T0" fmla="*/ 0 w 165"/>
                <a:gd name="T1" fmla="*/ 321 h 43"/>
                <a:gd name="T2" fmla="*/ 217 w 165"/>
                <a:gd name="T3" fmla="*/ 478 h 43"/>
                <a:gd name="T4" fmla="*/ 375 w 165"/>
                <a:gd name="T5" fmla="*/ 528 h 43"/>
                <a:gd name="T6" fmla="*/ 592 w 165"/>
                <a:gd name="T7" fmla="*/ 557 h 43"/>
                <a:gd name="T8" fmla="*/ 699 w 165"/>
                <a:gd name="T9" fmla="*/ 557 h 43"/>
                <a:gd name="T10" fmla="*/ 792 w 165"/>
                <a:gd name="T11" fmla="*/ 632 h 43"/>
                <a:gd name="T12" fmla="*/ 999 w 165"/>
                <a:gd name="T13" fmla="*/ 662 h 43"/>
                <a:gd name="T14" fmla="*/ 1184 w 165"/>
                <a:gd name="T15" fmla="*/ 620 h 43"/>
                <a:gd name="T16" fmla="*/ 1403 w 165"/>
                <a:gd name="T17" fmla="*/ 570 h 43"/>
                <a:gd name="T18" fmla="*/ 1621 w 165"/>
                <a:gd name="T19" fmla="*/ 495 h 43"/>
                <a:gd name="T20" fmla="*/ 1745 w 165"/>
                <a:gd name="T21" fmla="*/ 508 h 43"/>
                <a:gd name="T22" fmla="*/ 1853 w 165"/>
                <a:gd name="T23" fmla="*/ 478 h 43"/>
                <a:gd name="T24" fmla="*/ 2120 w 165"/>
                <a:gd name="T25" fmla="*/ 416 h 43"/>
                <a:gd name="T26" fmla="*/ 2569 w 165"/>
                <a:gd name="T27" fmla="*/ 0 h 43"/>
                <a:gd name="T28" fmla="*/ 2182 w 165"/>
                <a:gd name="T29" fmla="*/ 229 h 43"/>
                <a:gd name="T30" fmla="*/ 1870 w 165"/>
                <a:gd name="T31" fmla="*/ 341 h 43"/>
                <a:gd name="T32" fmla="*/ 1091 w 165"/>
                <a:gd name="T33" fmla="*/ 416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5" h="43">
                  <a:moveTo>
                    <a:pt x="0" y="21"/>
                  </a:moveTo>
                  <a:cubicBezTo>
                    <a:pt x="3" y="22"/>
                    <a:pt x="10" y="28"/>
                    <a:pt x="14" y="31"/>
                  </a:cubicBezTo>
                  <a:cubicBezTo>
                    <a:pt x="19" y="36"/>
                    <a:pt x="18" y="34"/>
                    <a:pt x="24" y="34"/>
                  </a:cubicBezTo>
                  <a:cubicBezTo>
                    <a:pt x="29" y="34"/>
                    <a:pt x="34" y="35"/>
                    <a:pt x="38" y="36"/>
                  </a:cubicBezTo>
                  <a:cubicBezTo>
                    <a:pt x="42" y="36"/>
                    <a:pt x="42" y="35"/>
                    <a:pt x="45" y="36"/>
                  </a:cubicBezTo>
                  <a:cubicBezTo>
                    <a:pt x="48" y="38"/>
                    <a:pt x="49" y="40"/>
                    <a:pt x="51" y="41"/>
                  </a:cubicBezTo>
                  <a:cubicBezTo>
                    <a:pt x="55" y="43"/>
                    <a:pt x="59" y="43"/>
                    <a:pt x="64" y="43"/>
                  </a:cubicBezTo>
                  <a:cubicBezTo>
                    <a:pt x="70" y="43"/>
                    <a:pt x="71" y="42"/>
                    <a:pt x="76" y="40"/>
                  </a:cubicBezTo>
                  <a:cubicBezTo>
                    <a:pt x="80" y="38"/>
                    <a:pt x="85" y="39"/>
                    <a:pt x="90" y="37"/>
                  </a:cubicBezTo>
                  <a:cubicBezTo>
                    <a:pt x="95" y="36"/>
                    <a:pt x="100" y="32"/>
                    <a:pt x="104" y="32"/>
                  </a:cubicBezTo>
                  <a:cubicBezTo>
                    <a:pt x="107" y="32"/>
                    <a:pt x="109" y="33"/>
                    <a:pt x="112" y="33"/>
                  </a:cubicBezTo>
                  <a:cubicBezTo>
                    <a:pt x="113" y="33"/>
                    <a:pt x="117" y="32"/>
                    <a:pt x="119" y="31"/>
                  </a:cubicBezTo>
                  <a:cubicBezTo>
                    <a:pt x="125" y="30"/>
                    <a:pt x="130" y="29"/>
                    <a:pt x="136" y="27"/>
                  </a:cubicBezTo>
                  <a:cubicBezTo>
                    <a:pt x="150" y="22"/>
                    <a:pt x="158" y="11"/>
                    <a:pt x="165" y="0"/>
                  </a:cubicBezTo>
                  <a:cubicBezTo>
                    <a:pt x="156" y="3"/>
                    <a:pt x="149" y="11"/>
                    <a:pt x="140" y="15"/>
                  </a:cubicBezTo>
                  <a:cubicBezTo>
                    <a:pt x="134" y="18"/>
                    <a:pt x="126" y="20"/>
                    <a:pt x="120" y="22"/>
                  </a:cubicBezTo>
                  <a:cubicBezTo>
                    <a:pt x="103" y="26"/>
                    <a:pt x="87" y="29"/>
                    <a:pt x="70" y="27"/>
                  </a:cubicBezTo>
                </a:path>
              </a:pathLst>
            </a:custGeom>
            <a:solidFill>
              <a:srgbClr val="AA6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1" name="Freeform 68">
              <a:extLst>
                <a:ext uri="{FF2B5EF4-FFF2-40B4-BE49-F238E27FC236}">
                  <a16:creationId xmlns:a16="http://schemas.microsoft.com/office/drawing/2014/main" id="{B65AFD57-7F4F-4DF0-BA18-9C5BD68DD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1989"/>
              <a:ext cx="78" cy="253"/>
            </a:xfrm>
            <a:custGeom>
              <a:avLst/>
              <a:gdLst>
                <a:gd name="T0" fmla="*/ 493 w 31"/>
                <a:gd name="T1" fmla="*/ 0 h 101"/>
                <a:gd name="T2" fmla="*/ 189 w 31"/>
                <a:gd name="T3" fmla="*/ 301 h 101"/>
                <a:gd name="T4" fmla="*/ 126 w 31"/>
                <a:gd name="T5" fmla="*/ 534 h 101"/>
                <a:gd name="T6" fmla="*/ 83 w 31"/>
                <a:gd name="T7" fmla="*/ 754 h 101"/>
                <a:gd name="T8" fmla="*/ 20 w 31"/>
                <a:gd name="T9" fmla="*/ 972 h 101"/>
                <a:gd name="T10" fmla="*/ 63 w 31"/>
                <a:gd name="T11" fmla="*/ 1067 h 101"/>
                <a:gd name="T12" fmla="*/ 50 w 31"/>
                <a:gd name="T13" fmla="*/ 1192 h 101"/>
                <a:gd name="T14" fmla="*/ 113 w 31"/>
                <a:gd name="T15" fmla="*/ 1275 h 101"/>
                <a:gd name="T16" fmla="*/ 146 w 31"/>
                <a:gd name="T17" fmla="*/ 1413 h 101"/>
                <a:gd name="T18" fmla="*/ 317 w 31"/>
                <a:gd name="T19" fmla="*/ 1556 h 101"/>
                <a:gd name="T20" fmla="*/ 317 w 31"/>
                <a:gd name="T21" fmla="*/ 1568 h 101"/>
                <a:gd name="T22" fmla="*/ 209 w 31"/>
                <a:gd name="T23" fmla="*/ 1067 h 101"/>
                <a:gd name="T24" fmla="*/ 189 w 31"/>
                <a:gd name="T25" fmla="*/ 804 h 101"/>
                <a:gd name="T26" fmla="*/ 284 w 31"/>
                <a:gd name="T27" fmla="*/ 363 h 1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" h="101">
                  <a:moveTo>
                    <a:pt x="31" y="0"/>
                  </a:moveTo>
                  <a:cubicBezTo>
                    <a:pt x="22" y="1"/>
                    <a:pt x="17" y="13"/>
                    <a:pt x="12" y="19"/>
                  </a:cubicBezTo>
                  <a:cubicBezTo>
                    <a:pt x="10" y="24"/>
                    <a:pt x="10" y="28"/>
                    <a:pt x="8" y="34"/>
                  </a:cubicBezTo>
                  <a:cubicBezTo>
                    <a:pt x="5" y="40"/>
                    <a:pt x="6" y="42"/>
                    <a:pt x="5" y="48"/>
                  </a:cubicBezTo>
                  <a:cubicBezTo>
                    <a:pt x="4" y="54"/>
                    <a:pt x="0" y="56"/>
                    <a:pt x="1" y="62"/>
                  </a:cubicBezTo>
                  <a:cubicBezTo>
                    <a:pt x="2" y="64"/>
                    <a:pt x="4" y="66"/>
                    <a:pt x="4" y="68"/>
                  </a:cubicBezTo>
                  <a:cubicBezTo>
                    <a:pt x="5" y="70"/>
                    <a:pt x="3" y="74"/>
                    <a:pt x="3" y="76"/>
                  </a:cubicBezTo>
                  <a:cubicBezTo>
                    <a:pt x="4" y="79"/>
                    <a:pt x="6" y="79"/>
                    <a:pt x="7" y="81"/>
                  </a:cubicBezTo>
                  <a:cubicBezTo>
                    <a:pt x="9" y="84"/>
                    <a:pt x="9" y="86"/>
                    <a:pt x="9" y="90"/>
                  </a:cubicBezTo>
                  <a:cubicBezTo>
                    <a:pt x="10" y="93"/>
                    <a:pt x="14" y="101"/>
                    <a:pt x="20" y="99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12" y="97"/>
                    <a:pt x="14" y="75"/>
                    <a:pt x="13" y="68"/>
                  </a:cubicBezTo>
                  <a:cubicBezTo>
                    <a:pt x="12" y="62"/>
                    <a:pt x="11" y="57"/>
                    <a:pt x="12" y="51"/>
                  </a:cubicBezTo>
                  <a:cubicBezTo>
                    <a:pt x="13" y="43"/>
                    <a:pt x="15" y="31"/>
                    <a:pt x="18" y="23"/>
                  </a:cubicBezTo>
                </a:path>
              </a:pathLst>
            </a:custGeom>
            <a:solidFill>
              <a:srgbClr val="A45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Freeform 69">
              <a:extLst>
                <a:ext uri="{FF2B5EF4-FFF2-40B4-BE49-F238E27FC236}">
                  <a16:creationId xmlns:a16="http://schemas.microsoft.com/office/drawing/2014/main" id="{5E5913A5-B960-454E-9B5B-7BD60D6FB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977"/>
              <a:ext cx="78" cy="290"/>
            </a:xfrm>
            <a:custGeom>
              <a:avLst/>
              <a:gdLst>
                <a:gd name="T0" fmla="*/ 493 w 31"/>
                <a:gd name="T1" fmla="*/ 0 h 116"/>
                <a:gd name="T2" fmla="*/ 304 w 31"/>
                <a:gd name="T3" fmla="*/ 125 h 116"/>
                <a:gd name="T4" fmla="*/ 159 w 31"/>
                <a:gd name="T5" fmla="*/ 333 h 116"/>
                <a:gd name="T6" fmla="*/ 113 w 31"/>
                <a:gd name="T7" fmla="*/ 425 h 116"/>
                <a:gd name="T8" fmla="*/ 96 w 31"/>
                <a:gd name="T9" fmla="*/ 520 h 116"/>
                <a:gd name="T10" fmla="*/ 63 w 31"/>
                <a:gd name="T11" fmla="*/ 613 h 116"/>
                <a:gd name="T12" fmla="*/ 20 w 31"/>
                <a:gd name="T13" fmla="*/ 708 h 116"/>
                <a:gd name="T14" fmla="*/ 33 w 31"/>
                <a:gd name="T15" fmla="*/ 783 h 116"/>
                <a:gd name="T16" fmla="*/ 0 w 31"/>
                <a:gd name="T17" fmla="*/ 845 h 116"/>
                <a:gd name="T18" fmla="*/ 20 w 31"/>
                <a:gd name="T19" fmla="*/ 1000 h 116"/>
                <a:gd name="T20" fmla="*/ 33 w 31"/>
                <a:gd name="T21" fmla="*/ 1158 h 116"/>
                <a:gd name="T22" fmla="*/ 96 w 31"/>
                <a:gd name="T23" fmla="*/ 1345 h 116"/>
                <a:gd name="T24" fmla="*/ 159 w 31"/>
                <a:gd name="T25" fmla="*/ 1520 h 116"/>
                <a:gd name="T26" fmla="*/ 242 w 31"/>
                <a:gd name="T27" fmla="*/ 1613 h 116"/>
                <a:gd name="T28" fmla="*/ 284 w 31"/>
                <a:gd name="T29" fmla="*/ 1720 h 116"/>
                <a:gd name="T30" fmla="*/ 284 w 31"/>
                <a:gd name="T31" fmla="*/ 1563 h 116"/>
                <a:gd name="T32" fmla="*/ 221 w 31"/>
                <a:gd name="T33" fmla="*/ 625 h 1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116">
                  <a:moveTo>
                    <a:pt x="31" y="0"/>
                  </a:moveTo>
                  <a:cubicBezTo>
                    <a:pt x="27" y="3"/>
                    <a:pt x="23" y="4"/>
                    <a:pt x="19" y="8"/>
                  </a:cubicBezTo>
                  <a:cubicBezTo>
                    <a:pt x="16" y="12"/>
                    <a:pt x="13" y="17"/>
                    <a:pt x="10" y="21"/>
                  </a:cubicBezTo>
                  <a:cubicBezTo>
                    <a:pt x="7" y="24"/>
                    <a:pt x="7" y="24"/>
                    <a:pt x="7" y="27"/>
                  </a:cubicBezTo>
                  <a:cubicBezTo>
                    <a:pt x="7" y="30"/>
                    <a:pt x="7" y="31"/>
                    <a:pt x="6" y="33"/>
                  </a:cubicBezTo>
                  <a:cubicBezTo>
                    <a:pt x="4" y="36"/>
                    <a:pt x="4" y="37"/>
                    <a:pt x="4" y="39"/>
                  </a:cubicBezTo>
                  <a:cubicBezTo>
                    <a:pt x="3" y="42"/>
                    <a:pt x="5" y="44"/>
                    <a:pt x="1" y="45"/>
                  </a:cubicBezTo>
                  <a:cubicBezTo>
                    <a:pt x="1" y="47"/>
                    <a:pt x="2" y="48"/>
                    <a:pt x="2" y="50"/>
                  </a:cubicBezTo>
                  <a:cubicBezTo>
                    <a:pt x="2" y="52"/>
                    <a:pt x="0" y="53"/>
                    <a:pt x="0" y="54"/>
                  </a:cubicBezTo>
                  <a:cubicBezTo>
                    <a:pt x="0" y="57"/>
                    <a:pt x="2" y="60"/>
                    <a:pt x="1" y="64"/>
                  </a:cubicBezTo>
                  <a:cubicBezTo>
                    <a:pt x="0" y="69"/>
                    <a:pt x="0" y="69"/>
                    <a:pt x="2" y="74"/>
                  </a:cubicBezTo>
                  <a:cubicBezTo>
                    <a:pt x="3" y="78"/>
                    <a:pt x="5" y="82"/>
                    <a:pt x="6" y="86"/>
                  </a:cubicBezTo>
                  <a:cubicBezTo>
                    <a:pt x="7" y="90"/>
                    <a:pt x="8" y="94"/>
                    <a:pt x="10" y="97"/>
                  </a:cubicBezTo>
                  <a:cubicBezTo>
                    <a:pt x="12" y="99"/>
                    <a:pt x="14" y="101"/>
                    <a:pt x="15" y="103"/>
                  </a:cubicBezTo>
                  <a:cubicBezTo>
                    <a:pt x="17" y="105"/>
                    <a:pt x="17" y="107"/>
                    <a:pt x="18" y="110"/>
                  </a:cubicBezTo>
                  <a:cubicBezTo>
                    <a:pt x="22" y="116"/>
                    <a:pt x="19" y="102"/>
                    <a:pt x="18" y="100"/>
                  </a:cubicBezTo>
                  <a:cubicBezTo>
                    <a:pt x="13" y="80"/>
                    <a:pt x="3" y="59"/>
                    <a:pt x="14" y="40"/>
                  </a:cubicBezTo>
                </a:path>
              </a:pathLst>
            </a:custGeom>
            <a:solidFill>
              <a:srgbClr val="995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3" name="Freeform 70">
              <a:extLst>
                <a:ext uri="{FF2B5EF4-FFF2-40B4-BE49-F238E27FC236}">
                  <a16:creationId xmlns:a16="http://schemas.microsoft.com/office/drawing/2014/main" id="{5BA9D654-E580-49C3-BA51-6012876E3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2269"/>
              <a:ext cx="150" cy="650"/>
            </a:xfrm>
            <a:custGeom>
              <a:avLst/>
              <a:gdLst>
                <a:gd name="T0" fmla="*/ 188 w 60"/>
                <a:gd name="T1" fmla="*/ 95 h 260"/>
                <a:gd name="T2" fmla="*/ 20 w 60"/>
                <a:gd name="T3" fmla="*/ 563 h 260"/>
                <a:gd name="T4" fmla="*/ 250 w 60"/>
                <a:gd name="T5" fmla="*/ 970 h 260"/>
                <a:gd name="T6" fmla="*/ 470 w 60"/>
                <a:gd name="T7" fmla="*/ 1395 h 260"/>
                <a:gd name="T8" fmla="*/ 708 w 60"/>
                <a:gd name="T9" fmla="*/ 1625 h 260"/>
                <a:gd name="T10" fmla="*/ 875 w 60"/>
                <a:gd name="T11" fmla="*/ 2645 h 260"/>
                <a:gd name="T12" fmla="*/ 845 w 60"/>
                <a:gd name="T13" fmla="*/ 3113 h 260"/>
                <a:gd name="T14" fmla="*/ 720 w 60"/>
                <a:gd name="T15" fmla="*/ 4063 h 260"/>
                <a:gd name="T16" fmla="*/ 925 w 60"/>
                <a:gd name="T17" fmla="*/ 2958 h 260"/>
                <a:gd name="T18" fmla="*/ 938 w 60"/>
                <a:gd name="T19" fmla="*/ 2363 h 260"/>
                <a:gd name="T20" fmla="*/ 813 w 60"/>
                <a:gd name="T21" fmla="*/ 1375 h 260"/>
                <a:gd name="T22" fmla="*/ 708 w 60"/>
                <a:gd name="T23" fmla="*/ 1033 h 260"/>
                <a:gd name="T24" fmla="*/ 613 w 60"/>
                <a:gd name="T25" fmla="*/ 625 h 260"/>
                <a:gd name="T26" fmla="*/ 458 w 60"/>
                <a:gd name="T27" fmla="*/ 250 h 260"/>
                <a:gd name="T28" fmla="*/ 375 w 60"/>
                <a:gd name="T29" fmla="*/ 83 h 260"/>
                <a:gd name="T30" fmla="*/ 238 w 60"/>
                <a:gd name="T31" fmla="*/ 63 h 2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0" h="260">
                  <a:moveTo>
                    <a:pt x="12" y="6"/>
                  </a:moveTo>
                  <a:cubicBezTo>
                    <a:pt x="6" y="14"/>
                    <a:pt x="0" y="26"/>
                    <a:pt x="1" y="36"/>
                  </a:cubicBezTo>
                  <a:cubicBezTo>
                    <a:pt x="1" y="45"/>
                    <a:pt x="11" y="54"/>
                    <a:pt x="16" y="62"/>
                  </a:cubicBezTo>
                  <a:cubicBezTo>
                    <a:pt x="22" y="71"/>
                    <a:pt x="25" y="81"/>
                    <a:pt x="30" y="89"/>
                  </a:cubicBezTo>
                  <a:cubicBezTo>
                    <a:pt x="36" y="97"/>
                    <a:pt x="39" y="96"/>
                    <a:pt x="45" y="104"/>
                  </a:cubicBezTo>
                  <a:cubicBezTo>
                    <a:pt x="57" y="121"/>
                    <a:pt x="55" y="147"/>
                    <a:pt x="56" y="169"/>
                  </a:cubicBezTo>
                  <a:cubicBezTo>
                    <a:pt x="57" y="179"/>
                    <a:pt x="56" y="189"/>
                    <a:pt x="54" y="199"/>
                  </a:cubicBezTo>
                  <a:cubicBezTo>
                    <a:pt x="52" y="209"/>
                    <a:pt x="46" y="249"/>
                    <a:pt x="46" y="260"/>
                  </a:cubicBezTo>
                  <a:cubicBezTo>
                    <a:pt x="50" y="245"/>
                    <a:pt x="57" y="202"/>
                    <a:pt x="59" y="189"/>
                  </a:cubicBezTo>
                  <a:cubicBezTo>
                    <a:pt x="60" y="176"/>
                    <a:pt x="60" y="164"/>
                    <a:pt x="60" y="151"/>
                  </a:cubicBezTo>
                  <a:cubicBezTo>
                    <a:pt x="60" y="128"/>
                    <a:pt x="57" y="110"/>
                    <a:pt x="52" y="88"/>
                  </a:cubicBezTo>
                  <a:cubicBezTo>
                    <a:pt x="50" y="81"/>
                    <a:pt x="47" y="74"/>
                    <a:pt x="45" y="66"/>
                  </a:cubicBezTo>
                  <a:cubicBezTo>
                    <a:pt x="42" y="58"/>
                    <a:pt x="41" y="49"/>
                    <a:pt x="39" y="40"/>
                  </a:cubicBezTo>
                  <a:cubicBezTo>
                    <a:pt x="36" y="32"/>
                    <a:pt x="32" y="24"/>
                    <a:pt x="29" y="16"/>
                  </a:cubicBezTo>
                  <a:cubicBezTo>
                    <a:pt x="28" y="12"/>
                    <a:pt x="27" y="9"/>
                    <a:pt x="24" y="5"/>
                  </a:cubicBezTo>
                  <a:cubicBezTo>
                    <a:pt x="22" y="3"/>
                    <a:pt x="16" y="0"/>
                    <a:pt x="15" y="4"/>
                  </a:cubicBezTo>
                </a:path>
              </a:pathLst>
            </a:custGeom>
            <a:solidFill>
              <a:srgbClr val="E7B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4" name="Freeform 71">
              <a:extLst>
                <a:ext uri="{FF2B5EF4-FFF2-40B4-BE49-F238E27FC236}">
                  <a16:creationId xmlns:a16="http://schemas.microsoft.com/office/drawing/2014/main" id="{74825EA6-972C-4CEF-A9CE-FE7E59126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2322"/>
              <a:ext cx="115" cy="205"/>
            </a:xfrm>
            <a:custGeom>
              <a:avLst/>
              <a:gdLst>
                <a:gd name="T0" fmla="*/ 220 w 46"/>
                <a:gd name="T1" fmla="*/ 0 h 82"/>
                <a:gd name="T2" fmla="*/ 438 w 46"/>
                <a:gd name="T3" fmla="*/ 658 h 82"/>
                <a:gd name="T4" fmla="*/ 533 w 46"/>
                <a:gd name="T5" fmla="*/ 988 h 82"/>
                <a:gd name="T6" fmla="*/ 720 w 46"/>
                <a:gd name="T7" fmla="*/ 1283 h 82"/>
                <a:gd name="T8" fmla="*/ 500 w 46"/>
                <a:gd name="T9" fmla="*/ 595 h 82"/>
                <a:gd name="T10" fmla="*/ 333 w 46"/>
                <a:gd name="T11" fmla="*/ 345 h 82"/>
                <a:gd name="T12" fmla="*/ 313 w 46"/>
                <a:gd name="T13" fmla="*/ 175 h 82"/>
                <a:gd name="T14" fmla="*/ 250 w 46"/>
                <a:gd name="T15" fmla="*/ 33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82">
                  <a:moveTo>
                    <a:pt x="14" y="0"/>
                  </a:moveTo>
                  <a:cubicBezTo>
                    <a:pt x="0" y="15"/>
                    <a:pt x="25" y="27"/>
                    <a:pt x="28" y="42"/>
                  </a:cubicBezTo>
                  <a:cubicBezTo>
                    <a:pt x="29" y="50"/>
                    <a:pt x="29" y="56"/>
                    <a:pt x="34" y="63"/>
                  </a:cubicBezTo>
                  <a:cubicBezTo>
                    <a:pt x="38" y="70"/>
                    <a:pt x="42" y="75"/>
                    <a:pt x="46" y="82"/>
                  </a:cubicBezTo>
                  <a:cubicBezTo>
                    <a:pt x="36" y="69"/>
                    <a:pt x="38" y="51"/>
                    <a:pt x="32" y="38"/>
                  </a:cubicBezTo>
                  <a:cubicBezTo>
                    <a:pt x="29" y="32"/>
                    <a:pt x="24" y="27"/>
                    <a:pt x="21" y="22"/>
                  </a:cubicBezTo>
                  <a:cubicBezTo>
                    <a:pt x="19" y="18"/>
                    <a:pt x="20" y="15"/>
                    <a:pt x="20" y="11"/>
                  </a:cubicBezTo>
                  <a:cubicBezTo>
                    <a:pt x="19" y="7"/>
                    <a:pt x="17" y="5"/>
                    <a:pt x="16" y="2"/>
                  </a:cubicBezTo>
                </a:path>
              </a:pathLst>
            </a:custGeom>
            <a:solidFill>
              <a:srgbClr val="ECC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5" name="Freeform 72">
              <a:extLst>
                <a:ext uri="{FF2B5EF4-FFF2-40B4-BE49-F238E27FC236}">
                  <a16:creationId xmlns:a16="http://schemas.microsoft.com/office/drawing/2014/main" id="{C6DBF442-137C-47E3-A3A2-BC41846D9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967"/>
              <a:ext cx="60" cy="137"/>
            </a:xfrm>
            <a:custGeom>
              <a:avLst/>
              <a:gdLst>
                <a:gd name="T0" fmla="*/ 0 w 24"/>
                <a:gd name="T1" fmla="*/ 217 h 55"/>
                <a:gd name="T2" fmla="*/ 95 w 24"/>
                <a:gd name="T3" fmla="*/ 12 h 55"/>
                <a:gd name="T4" fmla="*/ 125 w 24"/>
                <a:gd name="T5" fmla="*/ 0 h 55"/>
                <a:gd name="T6" fmla="*/ 283 w 24"/>
                <a:gd name="T7" fmla="*/ 291 h 55"/>
                <a:gd name="T8" fmla="*/ 375 w 24"/>
                <a:gd name="T9" fmla="*/ 849 h 55"/>
                <a:gd name="T10" fmla="*/ 63 w 24"/>
                <a:gd name="T11" fmla="*/ 167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55">
                  <a:moveTo>
                    <a:pt x="0" y="14"/>
                  </a:moveTo>
                  <a:cubicBezTo>
                    <a:pt x="3" y="10"/>
                    <a:pt x="5" y="5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2" y="4"/>
                    <a:pt x="17" y="13"/>
                    <a:pt x="18" y="19"/>
                  </a:cubicBezTo>
                  <a:cubicBezTo>
                    <a:pt x="20" y="25"/>
                    <a:pt x="20" y="49"/>
                    <a:pt x="24" y="55"/>
                  </a:cubicBezTo>
                  <a:cubicBezTo>
                    <a:pt x="21" y="39"/>
                    <a:pt x="16" y="15"/>
                    <a:pt x="4" y="11"/>
                  </a:cubicBezTo>
                </a:path>
              </a:pathLst>
            </a:custGeom>
            <a:solidFill>
              <a:srgbClr val="B17F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6" name="Freeform 73">
              <a:extLst>
                <a:ext uri="{FF2B5EF4-FFF2-40B4-BE49-F238E27FC236}">
                  <a16:creationId xmlns:a16="http://schemas.microsoft.com/office/drawing/2014/main" id="{98C83244-FB5B-45EE-AC2F-CC1299C7D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322"/>
              <a:ext cx="57" cy="112"/>
            </a:xfrm>
            <a:custGeom>
              <a:avLst/>
              <a:gdLst>
                <a:gd name="T0" fmla="*/ 136 w 23"/>
                <a:gd name="T1" fmla="*/ 12 h 45"/>
                <a:gd name="T2" fmla="*/ 62 w 23"/>
                <a:gd name="T3" fmla="*/ 416 h 45"/>
                <a:gd name="T4" fmla="*/ 216 w 23"/>
                <a:gd name="T5" fmla="*/ 540 h 45"/>
                <a:gd name="T6" fmla="*/ 349 w 23"/>
                <a:gd name="T7" fmla="*/ 694 h 45"/>
                <a:gd name="T8" fmla="*/ 216 w 23"/>
                <a:gd name="T9" fmla="*/ 321 h 45"/>
                <a:gd name="T10" fmla="*/ 245 w 23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45">
                  <a:moveTo>
                    <a:pt x="9" y="1"/>
                  </a:moveTo>
                  <a:cubicBezTo>
                    <a:pt x="1" y="8"/>
                    <a:pt x="0" y="18"/>
                    <a:pt x="4" y="27"/>
                  </a:cubicBezTo>
                  <a:cubicBezTo>
                    <a:pt x="7" y="32"/>
                    <a:pt x="10" y="32"/>
                    <a:pt x="14" y="35"/>
                  </a:cubicBezTo>
                  <a:cubicBezTo>
                    <a:pt x="17" y="38"/>
                    <a:pt x="19" y="43"/>
                    <a:pt x="23" y="45"/>
                  </a:cubicBezTo>
                  <a:cubicBezTo>
                    <a:pt x="22" y="37"/>
                    <a:pt x="16" y="29"/>
                    <a:pt x="14" y="21"/>
                  </a:cubicBezTo>
                  <a:cubicBezTo>
                    <a:pt x="11" y="12"/>
                    <a:pt x="13" y="9"/>
                    <a:pt x="16" y="0"/>
                  </a:cubicBezTo>
                </a:path>
              </a:pathLst>
            </a:custGeom>
            <a:solidFill>
              <a:srgbClr val="E7B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7" name="Freeform 74">
              <a:extLst>
                <a:ext uri="{FF2B5EF4-FFF2-40B4-BE49-F238E27FC236}">
                  <a16:creationId xmlns:a16="http://schemas.microsoft.com/office/drawing/2014/main" id="{CBD08CE5-2F7E-4926-9AF9-6F58A507E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2437"/>
              <a:ext cx="60" cy="157"/>
            </a:xfrm>
            <a:custGeom>
              <a:avLst/>
              <a:gdLst>
                <a:gd name="T0" fmla="*/ 83 w 24"/>
                <a:gd name="T1" fmla="*/ 341 h 63"/>
                <a:gd name="T2" fmla="*/ 238 w 24"/>
                <a:gd name="T3" fmla="*/ 621 h 63"/>
                <a:gd name="T4" fmla="*/ 300 w 24"/>
                <a:gd name="T5" fmla="*/ 974 h 63"/>
                <a:gd name="T6" fmla="*/ 238 w 24"/>
                <a:gd name="T7" fmla="*/ 434 h 63"/>
                <a:gd name="T8" fmla="*/ 113 w 24"/>
                <a:gd name="T9" fmla="*/ 217 h 63"/>
                <a:gd name="T10" fmla="*/ 0 w 24"/>
                <a:gd name="T11" fmla="*/ 0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63">
                  <a:moveTo>
                    <a:pt x="5" y="22"/>
                  </a:moveTo>
                  <a:cubicBezTo>
                    <a:pt x="9" y="24"/>
                    <a:pt x="14" y="35"/>
                    <a:pt x="15" y="40"/>
                  </a:cubicBezTo>
                  <a:cubicBezTo>
                    <a:pt x="18" y="46"/>
                    <a:pt x="20" y="56"/>
                    <a:pt x="19" y="63"/>
                  </a:cubicBezTo>
                  <a:cubicBezTo>
                    <a:pt x="24" y="53"/>
                    <a:pt x="19" y="38"/>
                    <a:pt x="15" y="28"/>
                  </a:cubicBezTo>
                  <a:cubicBezTo>
                    <a:pt x="13" y="23"/>
                    <a:pt x="10" y="19"/>
                    <a:pt x="7" y="14"/>
                  </a:cubicBezTo>
                  <a:cubicBezTo>
                    <a:pt x="4" y="10"/>
                    <a:pt x="3" y="5"/>
                    <a:pt x="0" y="0"/>
                  </a:cubicBezTo>
                </a:path>
              </a:pathLst>
            </a:custGeom>
            <a:solidFill>
              <a:srgbClr val="ECC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8" name="Freeform 75">
              <a:extLst>
                <a:ext uri="{FF2B5EF4-FFF2-40B4-BE49-F238E27FC236}">
                  <a16:creationId xmlns:a16="http://schemas.microsoft.com/office/drawing/2014/main" id="{98824A5C-2A5B-4384-A3F0-2CD78655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2334"/>
              <a:ext cx="50" cy="113"/>
            </a:xfrm>
            <a:custGeom>
              <a:avLst/>
              <a:gdLst>
                <a:gd name="T0" fmla="*/ 20 w 20"/>
                <a:gd name="T1" fmla="*/ 50 h 45"/>
                <a:gd name="T2" fmla="*/ 175 w 20"/>
                <a:gd name="T3" fmla="*/ 379 h 45"/>
                <a:gd name="T4" fmla="*/ 300 w 20"/>
                <a:gd name="T5" fmla="*/ 713 h 45"/>
                <a:gd name="T6" fmla="*/ 283 w 20"/>
                <a:gd name="T7" fmla="*/ 492 h 45"/>
                <a:gd name="T8" fmla="*/ 158 w 20"/>
                <a:gd name="T9" fmla="*/ 347 h 45"/>
                <a:gd name="T10" fmla="*/ 95 w 20"/>
                <a:gd name="T11" fmla="*/ 158 h 45"/>
                <a:gd name="T12" fmla="*/ 20 w 20"/>
                <a:gd name="T13" fmla="*/ 33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45">
                  <a:moveTo>
                    <a:pt x="1" y="3"/>
                  </a:moveTo>
                  <a:cubicBezTo>
                    <a:pt x="0" y="11"/>
                    <a:pt x="6" y="19"/>
                    <a:pt x="11" y="24"/>
                  </a:cubicBezTo>
                  <a:cubicBezTo>
                    <a:pt x="16" y="31"/>
                    <a:pt x="19" y="38"/>
                    <a:pt x="19" y="45"/>
                  </a:cubicBezTo>
                  <a:cubicBezTo>
                    <a:pt x="20" y="41"/>
                    <a:pt x="20" y="35"/>
                    <a:pt x="18" y="31"/>
                  </a:cubicBezTo>
                  <a:cubicBezTo>
                    <a:pt x="17" y="28"/>
                    <a:pt x="12" y="26"/>
                    <a:pt x="10" y="22"/>
                  </a:cubicBezTo>
                  <a:cubicBezTo>
                    <a:pt x="9" y="18"/>
                    <a:pt x="7" y="14"/>
                    <a:pt x="6" y="10"/>
                  </a:cubicBezTo>
                  <a:cubicBezTo>
                    <a:pt x="5" y="7"/>
                    <a:pt x="6" y="0"/>
                    <a:pt x="1" y="2"/>
                  </a:cubicBezTo>
                </a:path>
              </a:pathLst>
            </a:custGeom>
            <a:solidFill>
              <a:srgbClr val="F6E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9" name="Freeform 76">
              <a:extLst>
                <a:ext uri="{FF2B5EF4-FFF2-40B4-BE49-F238E27FC236}">
                  <a16:creationId xmlns:a16="http://schemas.microsoft.com/office/drawing/2014/main" id="{3A9F78D7-7EFB-44F2-A117-17A39DDCC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2517"/>
              <a:ext cx="25" cy="110"/>
            </a:xfrm>
            <a:custGeom>
              <a:avLst/>
              <a:gdLst>
                <a:gd name="T0" fmla="*/ 0 w 10"/>
                <a:gd name="T1" fmla="*/ 0 h 44"/>
                <a:gd name="T2" fmla="*/ 95 w 10"/>
                <a:gd name="T3" fmla="*/ 345 h 44"/>
                <a:gd name="T4" fmla="*/ 113 w 10"/>
                <a:gd name="T5" fmla="*/ 533 h 44"/>
                <a:gd name="T6" fmla="*/ 145 w 10"/>
                <a:gd name="T7" fmla="*/ 688 h 44"/>
                <a:gd name="T8" fmla="*/ 113 w 10"/>
                <a:gd name="T9" fmla="*/ 345 h 44"/>
                <a:gd name="T10" fmla="*/ 20 w 10"/>
                <a:gd name="T11" fmla="*/ 5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44">
                  <a:moveTo>
                    <a:pt x="0" y="0"/>
                  </a:moveTo>
                  <a:cubicBezTo>
                    <a:pt x="4" y="7"/>
                    <a:pt x="5" y="15"/>
                    <a:pt x="6" y="22"/>
                  </a:cubicBezTo>
                  <a:cubicBezTo>
                    <a:pt x="7" y="27"/>
                    <a:pt x="7" y="30"/>
                    <a:pt x="7" y="34"/>
                  </a:cubicBezTo>
                  <a:cubicBezTo>
                    <a:pt x="7" y="38"/>
                    <a:pt x="9" y="41"/>
                    <a:pt x="9" y="44"/>
                  </a:cubicBezTo>
                  <a:cubicBezTo>
                    <a:pt x="10" y="37"/>
                    <a:pt x="8" y="30"/>
                    <a:pt x="7" y="22"/>
                  </a:cubicBezTo>
                  <a:cubicBezTo>
                    <a:pt x="7" y="16"/>
                    <a:pt x="6" y="9"/>
                    <a:pt x="1" y="3"/>
                  </a:cubicBezTo>
                </a:path>
              </a:pathLst>
            </a:custGeom>
            <a:solidFill>
              <a:srgbClr val="F6E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0" name="Freeform 77">
              <a:extLst>
                <a:ext uri="{FF2B5EF4-FFF2-40B4-BE49-F238E27FC236}">
                  <a16:creationId xmlns:a16="http://schemas.microsoft.com/office/drawing/2014/main" id="{9D5A7E0B-E68F-4209-BF5A-00530DA8C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2929"/>
              <a:ext cx="50" cy="306"/>
            </a:xfrm>
            <a:custGeom>
              <a:avLst/>
              <a:gdLst>
                <a:gd name="T0" fmla="*/ 83 w 20"/>
                <a:gd name="T1" fmla="*/ 176 h 122"/>
                <a:gd name="T2" fmla="*/ 158 w 20"/>
                <a:gd name="T3" fmla="*/ 1119 h 122"/>
                <a:gd name="T4" fmla="*/ 313 w 20"/>
                <a:gd name="T5" fmla="*/ 1926 h 122"/>
                <a:gd name="T6" fmla="*/ 283 w 20"/>
                <a:gd name="T7" fmla="*/ 1402 h 122"/>
                <a:gd name="T8" fmla="*/ 158 w 20"/>
                <a:gd name="T9" fmla="*/ 981 h 122"/>
                <a:gd name="T10" fmla="*/ 95 w 20"/>
                <a:gd name="T11" fmla="*/ 95 h 122"/>
                <a:gd name="T12" fmla="*/ 125 w 20"/>
                <a:gd name="T13" fmla="*/ 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22">
                  <a:moveTo>
                    <a:pt x="5" y="11"/>
                  </a:moveTo>
                  <a:cubicBezTo>
                    <a:pt x="0" y="26"/>
                    <a:pt x="4" y="57"/>
                    <a:pt x="10" y="71"/>
                  </a:cubicBezTo>
                  <a:cubicBezTo>
                    <a:pt x="16" y="87"/>
                    <a:pt x="18" y="105"/>
                    <a:pt x="20" y="122"/>
                  </a:cubicBezTo>
                  <a:cubicBezTo>
                    <a:pt x="20" y="111"/>
                    <a:pt x="19" y="99"/>
                    <a:pt x="18" y="89"/>
                  </a:cubicBezTo>
                  <a:cubicBezTo>
                    <a:pt x="16" y="79"/>
                    <a:pt x="12" y="71"/>
                    <a:pt x="10" y="62"/>
                  </a:cubicBezTo>
                  <a:cubicBezTo>
                    <a:pt x="7" y="44"/>
                    <a:pt x="3" y="25"/>
                    <a:pt x="6" y="6"/>
                  </a:cubicBezTo>
                  <a:cubicBezTo>
                    <a:pt x="7" y="4"/>
                    <a:pt x="7" y="2"/>
                    <a:pt x="8" y="0"/>
                  </a:cubicBezTo>
                </a:path>
              </a:pathLst>
            </a:custGeom>
            <a:solidFill>
              <a:srgbClr val="F6E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1" name="Freeform 78">
              <a:extLst>
                <a:ext uri="{FF2B5EF4-FFF2-40B4-BE49-F238E27FC236}">
                  <a16:creationId xmlns:a16="http://schemas.microsoft.com/office/drawing/2014/main" id="{C4B5CC53-0521-4107-9308-BC5AC0D35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3382"/>
              <a:ext cx="15" cy="20"/>
            </a:xfrm>
            <a:custGeom>
              <a:avLst/>
              <a:gdLst>
                <a:gd name="T0" fmla="*/ 0 w 6"/>
                <a:gd name="T1" fmla="*/ 95 h 8"/>
                <a:gd name="T2" fmla="*/ 0 w 6"/>
                <a:gd name="T3" fmla="*/ 125 h 8"/>
                <a:gd name="T4" fmla="*/ 0 w 6"/>
                <a:gd name="T5" fmla="*/ 9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6"/>
                  </a:moveTo>
                  <a:cubicBezTo>
                    <a:pt x="0" y="6"/>
                    <a:pt x="0" y="7"/>
                    <a:pt x="0" y="8"/>
                  </a:cubicBezTo>
                  <a:cubicBezTo>
                    <a:pt x="6" y="8"/>
                    <a:pt x="1" y="0"/>
                    <a:pt x="0" y="6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2" name="Freeform 79">
              <a:extLst>
                <a:ext uri="{FF2B5EF4-FFF2-40B4-BE49-F238E27FC236}">
                  <a16:creationId xmlns:a16="http://schemas.microsoft.com/office/drawing/2014/main" id="{7F16BC19-13F6-46C7-B210-066A2BE7D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3407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20 w 4"/>
                <a:gd name="T3" fmla="*/ 56 h 3"/>
                <a:gd name="T4" fmla="*/ 33 w 4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3"/>
                    <a:pt x="4" y="0"/>
                    <a:pt x="2" y="1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3" name="Freeform 80">
              <a:extLst>
                <a:ext uri="{FF2B5EF4-FFF2-40B4-BE49-F238E27FC236}">
                  <a16:creationId xmlns:a16="http://schemas.microsoft.com/office/drawing/2014/main" id="{AA6C0114-9035-4D51-8BEC-2BFCFEC98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3392"/>
              <a:ext cx="12" cy="10"/>
            </a:xfrm>
            <a:custGeom>
              <a:avLst/>
              <a:gdLst>
                <a:gd name="T0" fmla="*/ 29 w 5"/>
                <a:gd name="T1" fmla="*/ 0 h 4"/>
                <a:gd name="T2" fmla="*/ 41 w 5"/>
                <a:gd name="T3" fmla="*/ 63 h 4"/>
                <a:gd name="T4" fmla="*/ 41 w 5"/>
                <a:gd name="T5" fmla="*/ 0 h 4"/>
                <a:gd name="T6" fmla="*/ 29 w 5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1"/>
                    <a:pt x="0" y="4"/>
                    <a:pt x="3" y="4"/>
                  </a:cubicBezTo>
                  <a:cubicBezTo>
                    <a:pt x="5" y="4"/>
                    <a:pt x="5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4" name="Freeform 81">
              <a:extLst>
                <a:ext uri="{FF2B5EF4-FFF2-40B4-BE49-F238E27FC236}">
                  <a16:creationId xmlns:a16="http://schemas.microsoft.com/office/drawing/2014/main" id="{3E1A2FD9-1D50-44D3-A2C8-1EE3185A4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3395"/>
              <a:ext cx="22" cy="7"/>
            </a:xfrm>
            <a:custGeom>
              <a:avLst/>
              <a:gdLst>
                <a:gd name="T0" fmla="*/ 71 w 9"/>
                <a:gd name="T1" fmla="*/ 0 h 3"/>
                <a:gd name="T2" fmla="*/ 59 w 9"/>
                <a:gd name="T3" fmla="*/ 0 h 3"/>
                <a:gd name="T4" fmla="*/ 59 w 9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">
                  <a:moveTo>
                    <a:pt x="5" y="0"/>
                  </a:moveTo>
                  <a:cubicBezTo>
                    <a:pt x="0" y="2"/>
                    <a:pt x="9" y="3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5" name="Freeform 82">
              <a:extLst>
                <a:ext uri="{FF2B5EF4-FFF2-40B4-BE49-F238E27FC236}">
                  <a16:creationId xmlns:a16="http://schemas.microsoft.com/office/drawing/2014/main" id="{D8464951-B1E8-4268-BBB0-E2812475D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3390"/>
              <a:ext cx="15" cy="15"/>
            </a:xfrm>
            <a:custGeom>
              <a:avLst/>
              <a:gdLst>
                <a:gd name="T0" fmla="*/ 63 w 6"/>
                <a:gd name="T1" fmla="*/ 20 h 6"/>
                <a:gd name="T2" fmla="*/ 50 w 6"/>
                <a:gd name="T3" fmla="*/ 83 h 6"/>
                <a:gd name="T4" fmla="*/ 50 w 6"/>
                <a:gd name="T5" fmla="*/ 3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2" y="1"/>
                    <a:pt x="0" y="4"/>
                    <a:pt x="3" y="5"/>
                  </a:cubicBezTo>
                  <a:cubicBezTo>
                    <a:pt x="5" y="6"/>
                    <a:pt x="6" y="0"/>
                    <a:pt x="3" y="2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6" name="Freeform 83">
              <a:extLst>
                <a:ext uri="{FF2B5EF4-FFF2-40B4-BE49-F238E27FC236}">
                  <a16:creationId xmlns:a16="http://schemas.microsoft.com/office/drawing/2014/main" id="{30F40111-163D-4F64-A55A-46DB6ADDD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405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0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2"/>
                    <a:pt x="2" y="2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7" name="Freeform 84">
              <a:extLst>
                <a:ext uri="{FF2B5EF4-FFF2-40B4-BE49-F238E27FC236}">
                  <a16:creationId xmlns:a16="http://schemas.microsoft.com/office/drawing/2014/main" id="{AE1637AA-D783-41E5-BE56-AF4125288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3392"/>
              <a:ext cx="12" cy="13"/>
            </a:xfrm>
            <a:custGeom>
              <a:avLst/>
              <a:gdLst>
                <a:gd name="T0" fmla="*/ 29 w 5"/>
                <a:gd name="T1" fmla="*/ 0 h 5"/>
                <a:gd name="T2" fmla="*/ 41 w 5"/>
                <a:gd name="T3" fmla="*/ 88 h 5"/>
                <a:gd name="T4" fmla="*/ 41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1"/>
                    <a:pt x="0" y="5"/>
                    <a:pt x="3" y="5"/>
                  </a:cubicBezTo>
                  <a:cubicBezTo>
                    <a:pt x="5" y="4"/>
                    <a:pt x="4" y="1"/>
                    <a:pt x="3" y="0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8" name="Freeform 85">
              <a:extLst>
                <a:ext uri="{FF2B5EF4-FFF2-40B4-BE49-F238E27FC236}">
                  <a16:creationId xmlns:a16="http://schemas.microsoft.com/office/drawing/2014/main" id="{B85A984D-9C5A-4BCB-8C3F-287EE97E6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3405"/>
              <a:ext cx="10" cy="12"/>
            </a:xfrm>
            <a:custGeom>
              <a:avLst/>
              <a:gdLst>
                <a:gd name="T0" fmla="*/ 33 w 4"/>
                <a:gd name="T1" fmla="*/ 29 h 5"/>
                <a:gd name="T2" fmla="*/ 33 w 4"/>
                <a:gd name="T3" fmla="*/ 70 h 5"/>
                <a:gd name="T4" fmla="*/ 33 w 4"/>
                <a:gd name="T5" fmla="*/ 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1" y="3"/>
                    <a:pt x="0" y="5"/>
                    <a:pt x="2" y="5"/>
                  </a:cubicBezTo>
                  <a:cubicBezTo>
                    <a:pt x="4" y="4"/>
                    <a:pt x="4" y="0"/>
                    <a:pt x="2" y="2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9" name="Freeform 86">
              <a:extLst>
                <a:ext uri="{FF2B5EF4-FFF2-40B4-BE49-F238E27FC236}">
                  <a16:creationId xmlns:a16="http://schemas.microsoft.com/office/drawing/2014/main" id="{B262C536-D7B5-43D7-8113-74793CAD6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3397"/>
              <a:ext cx="30" cy="13"/>
            </a:xfrm>
            <a:custGeom>
              <a:avLst/>
              <a:gdLst>
                <a:gd name="T0" fmla="*/ 83 w 12"/>
                <a:gd name="T1" fmla="*/ 0 h 5"/>
                <a:gd name="T2" fmla="*/ 95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5" y="0"/>
                  </a:moveTo>
                  <a:cubicBezTo>
                    <a:pt x="0" y="5"/>
                    <a:pt x="12" y="0"/>
                    <a:pt x="6" y="0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0" name="Freeform 87">
              <a:extLst>
                <a:ext uri="{FF2B5EF4-FFF2-40B4-BE49-F238E27FC236}">
                  <a16:creationId xmlns:a16="http://schemas.microsoft.com/office/drawing/2014/main" id="{90984100-4233-41CB-A50F-9DEB86744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3410"/>
              <a:ext cx="10" cy="15"/>
            </a:xfrm>
            <a:custGeom>
              <a:avLst/>
              <a:gdLst>
                <a:gd name="T0" fmla="*/ 33 w 4"/>
                <a:gd name="T1" fmla="*/ 33 h 6"/>
                <a:gd name="T2" fmla="*/ 50 w 4"/>
                <a:gd name="T3" fmla="*/ 63 h 6"/>
                <a:gd name="T4" fmla="*/ 20 w 4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2" y="2"/>
                  </a:moveTo>
                  <a:cubicBezTo>
                    <a:pt x="0" y="3"/>
                    <a:pt x="1" y="6"/>
                    <a:pt x="3" y="4"/>
                  </a:cubicBezTo>
                  <a:cubicBezTo>
                    <a:pt x="4" y="2"/>
                    <a:pt x="3" y="0"/>
                    <a:pt x="1" y="1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1" name="Freeform 88">
              <a:extLst>
                <a:ext uri="{FF2B5EF4-FFF2-40B4-BE49-F238E27FC236}">
                  <a16:creationId xmlns:a16="http://schemas.microsoft.com/office/drawing/2014/main" id="{0C1AB05D-9046-43E0-AEED-AF5A1E9C9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3402"/>
              <a:ext cx="15" cy="18"/>
            </a:xfrm>
            <a:custGeom>
              <a:avLst/>
              <a:gdLst>
                <a:gd name="T0" fmla="*/ 63 w 6"/>
                <a:gd name="T1" fmla="*/ 0 h 7"/>
                <a:gd name="T2" fmla="*/ 50 w 6"/>
                <a:gd name="T3" fmla="*/ 100 h 7"/>
                <a:gd name="T4" fmla="*/ 63 w 6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2" y="1"/>
                    <a:pt x="0" y="5"/>
                    <a:pt x="3" y="6"/>
                  </a:cubicBezTo>
                  <a:cubicBezTo>
                    <a:pt x="6" y="7"/>
                    <a:pt x="6" y="1"/>
                    <a:pt x="4" y="1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2" name="Freeform 89">
              <a:extLst>
                <a:ext uri="{FF2B5EF4-FFF2-40B4-BE49-F238E27FC236}">
                  <a16:creationId xmlns:a16="http://schemas.microsoft.com/office/drawing/2014/main" id="{C4A22B72-687F-4B87-BB78-AB9B575FB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3400"/>
              <a:ext cx="12" cy="7"/>
            </a:xfrm>
            <a:custGeom>
              <a:avLst/>
              <a:gdLst>
                <a:gd name="T0" fmla="*/ 41 w 5"/>
                <a:gd name="T1" fmla="*/ 0 h 3"/>
                <a:gd name="T2" fmla="*/ 29 w 5"/>
                <a:gd name="T3" fmla="*/ 37 h 3"/>
                <a:gd name="T4" fmla="*/ 41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2"/>
                    <a:pt x="2" y="3"/>
                  </a:cubicBezTo>
                  <a:cubicBezTo>
                    <a:pt x="4" y="3"/>
                    <a:pt x="5" y="1"/>
                    <a:pt x="3" y="0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3" name="Freeform 90">
              <a:extLst>
                <a:ext uri="{FF2B5EF4-FFF2-40B4-BE49-F238E27FC236}">
                  <a16:creationId xmlns:a16="http://schemas.microsoft.com/office/drawing/2014/main" id="{DD70037E-5ED4-4531-A543-65AEDCA40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3400"/>
              <a:ext cx="20" cy="15"/>
            </a:xfrm>
            <a:custGeom>
              <a:avLst/>
              <a:gdLst>
                <a:gd name="T0" fmla="*/ 63 w 8"/>
                <a:gd name="T1" fmla="*/ 0 h 6"/>
                <a:gd name="T2" fmla="*/ 83 w 8"/>
                <a:gd name="T3" fmla="*/ 2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4" y="0"/>
                  </a:moveTo>
                  <a:cubicBezTo>
                    <a:pt x="0" y="6"/>
                    <a:pt x="8" y="5"/>
                    <a:pt x="5" y="1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4" name="Freeform 91">
              <a:extLst>
                <a:ext uri="{FF2B5EF4-FFF2-40B4-BE49-F238E27FC236}">
                  <a16:creationId xmlns:a16="http://schemas.microsoft.com/office/drawing/2014/main" id="{93000DE6-4C0C-4825-BAA3-5466D6D2E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3417"/>
              <a:ext cx="5" cy="3"/>
            </a:xfrm>
            <a:custGeom>
              <a:avLst/>
              <a:gdLst>
                <a:gd name="T0" fmla="*/ 20 w 2"/>
                <a:gd name="T1" fmla="*/ 0 h 1"/>
                <a:gd name="T2" fmla="*/ 20 w 2"/>
                <a:gd name="T3" fmla="*/ 27 h 1"/>
                <a:gd name="T4" fmla="*/ 33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5" name="Freeform 92">
              <a:extLst>
                <a:ext uri="{FF2B5EF4-FFF2-40B4-BE49-F238E27FC236}">
                  <a16:creationId xmlns:a16="http://schemas.microsoft.com/office/drawing/2014/main" id="{DD6FD520-5FDD-4F5D-95FB-EDAD668DB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3405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8 h 1"/>
                <a:gd name="T4" fmla="*/ 0 w 1"/>
                <a:gd name="T5" fmla="*/ 0 h 1"/>
                <a:gd name="T6" fmla="*/ 0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6" name="Freeform 93">
              <a:extLst>
                <a:ext uri="{FF2B5EF4-FFF2-40B4-BE49-F238E27FC236}">
                  <a16:creationId xmlns:a16="http://schemas.microsoft.com/office/drawing/2014/main" id="{322628E3-D616-4981-BA80-7E6932BA7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400"/>
              <a:ext cx="10" cy="10"/>
            </a:xfrm>
            <a:custGeom>
              <a:avLst/>
              <a:gdLst>
                <a:gd name="T0" fmla="*/ 33 w 4"/>
                <a:gd name="T1" fmla="*/ 20 h 4"/>
                <a:gd name="T2" fmla="*/ 33 w 4"/>
                <a:gd name="T3" fmla="*/ 50 h 4"/>
                <a:gd name="T4" fmla="*/ 5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0"/>
                    <a:pt x="0" y="3"/>
                    <a:pt x="2" y="3"/>
                  </a:cubicBezTo>
                  <a:cubicBezTo>
                    <a:pt x="4" y="4"/>
                    <a:pt x="4" y="1"/>
                    <a:pt x="3" y="0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7" name="Freeform 94">
              <a:extLst>
                <a:ext uri="{FF2B5EF4-FFF2-40B4-BE49-F238E27FC236}">
                  <a16:creationId xmlns:a16="http://schemas.microsoft.com/office/drawing/2014/main" id="{E33254BF-4735-470E-9F55-0EB6B7C4B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3402"/>
              <a:ext cx="13" cy="13"/>
            </a:xfrm>
            <a:custGeom>
              <a:avLst/>
              <a:gdLst>
                <a:gd name="T0" fmla="*/ 55 w 5"/>
                <a:gd name="T1" fmla="*/ 21 h 5"/>
                <a:gd name="T2" fmla="*/ 34 w 5"/>
                <a:gd name="T3" fmla="*/ 68 h 5"/>
                <a:gd name="T4" fmla="*/ 68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1" y="1"/>
                    <a:pt x="0" y="4"/>
                    <a:pt x="2" y="4"/>
                  </a:cubicBezTo>
                  <a:cubicBezTo>
                    <a:pt x="5" y="5"/>
                    <a:pt x="4" y="1"/>
                    <a:pt x="4" y="0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8" name="Freeform 95">
              <a:extLst>
                <a:ext uri="{FF2B5EF4-FFF2-40B4-BE49-F238E27FC236}">
                  <a16:creationId xmlns:a16="http://schemas.microsoft.com/office/drawing/2014/main" id="{B837C98F-9918-4001-9DB7-704A5340A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3420"/>
              <a:ext cx="5" cy="5"/>
            </a:xfrm>
            <a:custGeom>
              <a:avLst/>
              <a:gdLst>
                <a:gd name="T0" fmla="*/ 0 w 2"/>
                <a:gd name="T1" fmla="*/ 20 h 2"/>
                <a:gd name="T2" fmla="*/ 0 w 2"/>
                <a:gd name="T3" fmla="*/ 33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2" y="0"/>
                    <a:pt x="0" y="0"/>
                  </a:cubicBezTo>
                </a:path>
              </a:pathLst>
            </a:custGeom>
            <a:solidFill>
              <a:srgbClr val="E2A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9" name="Freeform 96">
              <a:extLst>
                <a:ext uri="{FF2B5EF4-FFF2-40B4-BE49-F238E27FC236}">
                  <a16:creationId xmlns:a16="http://schemas.microsoft.com/office/drawing/2014/main" id="{4A2E77DB-7ABA-4570-804D-D67B20C58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807"/>
              <a:ext cx="168" cy="122"/>
            </a:xfrm>
            <a:custGeom>
              <a:avLst/>
              <a:gdLst>
                <a:gd name="T0" fmla="*/ 617 w 67"/>
                <a:gd name="T1" fmla="*/ 354 h 49"/>
                <a:gd name="T2" fmla="*/ 313 w 67"/>
                <a:gd name="T3" fmla="*/ 540 h 49"/>
                <a:gd name="T4" fmla="*/ 0 w 67"/>
                <a:gd name="T5" fmla="*/ 757 h 49"/>
                <a:gd name="T6" fmla="*/ 1056 w 67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49">
                  <a:moveTo>
                    <a:pt x="39" y="23"/>
                  </a:moveTo>
                  <a:cubicBezTo>
                    <a:pt x="31" y="19"/>
                    <a:pt x="22" y="27"/>
                    <a:pt x="20" y="35"/>
                  </a:cubicBezTo>
                  <a:cubicBezTo>
                    <a:pt x="11" y="34"/>
                    <a:pt x="2" y="40"/>
                    <a:pt x="0" y="49"/>
                  </a:cubicBezTo>
                  <a:cubicBezTo>
                    <a:pt x="27" y="44"/>
                    <a:pt x="54" y="23"/>
                    <a:pt x="67" y="0"/>
                  </a:cubicBezTo>
                </a:path>
              </a:pathLst>
            </a:custGeom>
            <a:solidFill>
              <a:srgbClr val="96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0" name="Freeform 97">
              <a:extLst>
                <a:ext uri="{FF2B5EF4-FFF2-40B4-BE49-F238E27FC236}">
                  <a16:creationId xmlns:a16="http://schemas.microsoft.com/office/drawing/2014/main" id="{E34C4D6C-A492-452D-A333-0E5934C10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2037"/>
              <a:ext cx="57" cy="267"/>
            </a:xfrm>
            <a:custGeom>
              <a:avLst/>
              <a:gdLst>
                <a:gd name="T0" fmla="*/ 104 w 23"/>
                <a:gd name="T1" fmla="*/ 624 h 107"/>
                <a:gd name="T2" fmla="*/ 30 w 23"/>
                <a:gd name="T3" fmla="*/ 716 h 107"/>
                <a:gd name="T4" fmla="*/ 42 w 23"/>
                <a:gd name="T5" fmla="*/ 821 h 107"/>
                <a:gd name="T6" fmla="*/ 42 w 23"/>
                <a:gd name="T7" fmla="*/ 946 h 107"/>
                <a:gd name="T8" fmla="*/ 92 w 23"/>
                <a:gd name="T9" fmla="*/ 1058 h 107"/>
                <a:gd name="T10" fmla="*/ 183 w 23"/>
                <a:gd name="T11" fmla="*/ 1350 h 107"/>
                <a:gd name="T12" fmla="*/ 349 w 23"/>
                <a:gd name="T13" fmla="*/ 1662 h 107"/>
                <a:gd name="T14" fmla="*/ 136 w 23"/>
                <a:gd name="T15" fmla="*/ 716 h 107"/>
                <a:gd name="T16" fmla="*/ 124 w 23"/>
                <a:gd name="T17" fmla="*/ 374 h 107"/>
                <a:gd name="T18" fmla="*/ 183 w 23"/>
                <a:gd name="T19" fmla="*/ 0 h 1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107">
                  <a:moveTo>
                    <a:pt x="7" y="40"/>
                  </a:moveTo>
                  <a:cubicBezTo>
                    <a:pt x="6" y="41"/>
                    <a:pt x="3" y="44"/>
                    <a:pt x="2" y="46"/>
                  </a:cubicBezTo>
                  <a:cubicBezTo>
                    <a:pt x="0" y="51"/>
                    <a:pt x="3" y="50"/>
                    <a:pt x="3" y="53"/>
                  </a:cubicBezTo>
                  <a:cubicBezTo>
                    <a:pt x="3" y="54"/>
                    <a:pt x="3" y="60"/>
                    <a:pt x="3" y="61"/>
                  </a:cubicBezTo>
                  <a:cubicBezTo>
                    <a:pt x="3" y="63"/>
                    <a:pt x="6" y="65"/>
                    <a:pt x="6" y="68"/>
                  </a:cubicBezTo>
                  <a:cubicBezTo>
                    <a:pt x="8" y="77"/>
                    <a:pt x="7" y="79"/>
                    <a:pt x="12" y="87"/>
                  </a:cubicBezTo>
                  <a:cubicBezTo>
                    <a:pt x="16" y="93"/>
                    <a:pt x="19" y="100"/>
                    <a:pt x="23" y="107"/>
                  </a:cubicBezTo>
                  <a:cubicBezTo>
                    <a:pt x="22" y="87"/>
                    <a:pt x="8" y="67"/>
                    <a:pt x="9" y="46"/>
                  </a:cubicBezTo>
                  <a:cubicBezTo>
                    <a:pt x="9" y="37"/>
                    <a:pt x="9" y="33"/>
                    <a:pt x="8" y="24"/>
                  </a:cubicBezTo>
                  <a:cubicBezTo>
                    <a:pt x="6" y="15"/>
                    <a:pt x="14" y="7"/>
                    <a:pt x="12" y="0"/>
                  </a:cubicBezTo>
                </a:path>
              </a:pathLst>
            </a:custGeom>
            <a:solidFill>
              <a:srgbClr val="995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1" name="Freeform 98">
              <a:extLst>
                <a:ext uri="{FF2B5EF4-FFF2-40B4-BE49-F238E27FC236}">
                  <a16:creationId xmlns:a16="http://schemas.microsoft.com/office/drawing/2014/main" id="{2AB578AD-478E-4249-A972-3C3BD0803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2367"/>
              <a:ext cx="152" cy="275"/>
            </a:xfrm>
            <a:custGeom>
              <a:avLst/>
              <a:gdLst>
                <a:gd name="T0" fmla="*/ 341 w 61"/>
                <a:gd name="T1" fmla="*/ 563 h 110"/>
                <a:gd name="T2" fmla="*/ 758 w 61"/>
                <a:gd name="T3" fmla="*/ 1720 h 110"/>
                <a:gd name="T4" fmla="*/ 775 w 61"/>
                <a:gd name="T5" fmla="*/ 1250 h 110"/>
                <a:gd name="T6" fmla="*/ 620 w 61"/>
                <a:gd name="T7" fmla="*/ 750 h 110"/>
                <a:gd name="T8" fmla="*/ 496 w 61"/>
                <a:gd name="T9" fmla="*/ 533 h 110"/>
                <a:gd name="T10" fmla="*/ 341 w 61"/>
                <a:gd name="T11" fmla="*/ 395 h 110"/>
                <a:gd name="T12" fmla="*/ 199 w 61"/>
                <a:gd name="T13" fmla="*/ 145 h 110"/>
                <a:gd name="T14" fmla="*/ 0 w 61"/>
                <a:gd name="T15" fmla="*/ 0 h 110"/>
                <a:gd name="T16" fmla="*/ 374 w 61"/>
                <a:gd name="T17" fmla="*/ 583 h 1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110">
                  <a:moveTo>
                    <a:pt x="22" y="36"/>
                  </a:moveTo>
                  <a:cubicBezTo>
                    <a:pt x="38" y="60"/>
                    <a:pt x="49" y="79"/>
                    <a:pt x="49" y="110"/>
                  </a:cubicBezTo>
                  <a:cubicBezTo>
                    <a:pt x="61" y="102"/>
                    <a:pt x="54" y="91"/>
                    <a:pt x="50" y="80"/>
                  </a:cubicBezTo>
                  <a:cubicBezTo>
                    <a:pt x="46" y="69"/>
                    <a:pt x="46" y="57"/>
                    <a:pt x="40" y="48"/>
                  </a:cubicBezTo>
                  <a:cubicBezTo>
                    <a:pt x="37" y="43"/>
                    <a:pt x="34" y="39"/>
                    <a:pt x="32" y="34"/>
                  </a:cubicBezTo>
                  <a:cubicBezTo>
                    <a:pt x="28" y="27"/>
                    <a:pt x="28" y="30"/>
                    <a:pt x="22" y="25"/>
                  </a:cubicBezTo>
                  <a:cubicBezTo>
                    <a:pt x="17" y="20"/>
                    <a:pt x="17" y="14"/>
                    <a:pt x="13" y="9"/>
                  </a:cubicBezTo>
                  <a:cubicBezTo>
                    <a:pt x="10" y="5"/>
                    <a:pt x="4" y="3"/>
                    <a:pt x="0" y="0"/>
                  </a:cubicBezTo>
                  <a:cubicBezTo>
                    <a:pt x="10" y="8"/>
                    <a:pt x="17" y="26"/>
                    <a:pt x="24" y="37"/>
                  </a:cubicBezTo>
                </a:path>
              </a:pathLst>
            </a:custGeom>
            <a:solidFill>
              <a:srgbClr val="995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2" name="Freeform 99">
              <a:extLst>
                <a:ext uri="{FF2B5EF4-FFF2-40B4-BE49-F238E27FC236}">
                  <a16:creationId xmlns:a16="http://schemas.microsoft.com/office/drawing/2014/main" id="{80AA38CE-9F9D-43EE-94AE-81756224A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1352"/>
              <a:ext cx="220" cy="277"/>
            </a:xfrm>
            <a:custGeom>
              <a:avLst/>
              <a:gdLst>
                <a:gd name="T0" fmla="*/ 408 w 88"/>
                <a:gd name="T1" fmla="*/ 1165 h 111"/>
                <a:gd name="T2" fmla="*/ 675 w 88"/>
                <a:gd name="T3" fmla="*/ 853 h 111"/>
                <a:gd name="T4" fmla="*/ 845 w 88"/>
                <a:gd name="T5" fmla="*/ 729 h 111"/>
                <a:gd name="T6" fmla="*/ 925 w 88"/>
                <a:gd name="T7" fmla="*/ 561 h 111"/>
                <a:gd name="T8" fmla="*/ 1375 w 88"/>
                <a:gd name="T9" fmla="*/ 0 h 111"/>
                <a:gd name="T10" fmla="*/ 1145 w 88"/>
                <a:gd name="T11" fmla="*/ 75 h 111"/>
                <a:gd name="T12" fmla="*/ 1020 w 88"/>
                <a:gd name="T13" fmla="*/ 312 h 111"/>
                <a:gd name="T14" fmla="*/ 800 w 88"/>
                <a:gd name="T15" fmla="*/ 479 h 111"/>
                <a:gd name="T16" fmla="*/ 625 w 88"/>
                <a:gd name="T17" fmla="*/ 716 h 111"/>
                <a:gd name="T18" fmla="*/ 0 w 88"/>
                <a:gd name="T19" fmla="*/ 1724 h 1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111">
                  <a:moveTo>
                    <a:pt x="26" y="75"/>
                  </a:moveTo>
                  <a:cubicBezTo>
                    <a:pt x="31" y="69"/>
                    <a:pt x="35" y="59"/>
                    <a:pt x="43" y="55"/>
                  </a:cubicBezTo>
                  <a:cubicBezTo>
                    <a:pt x="48" y="51"/>
                    <a:pt x="51" y="53"/>
                    <a:pt x="54" y="47"/>
                  </a:cubicBezTo>
                  <a:cubicBezTo>
                    <a:pt x="56" y="43"/>
                    <a:pt x="55" y="40"/>
                    <a:pt x="59" y="36"/>
                  </a:cubicBezTo>
                  <a:cubicBezTo>
                    <a:pt x="67" y="25"/>
                    <a:pt x="74" y="6"/>
                    <a:pt x="88" y="0"/>
                  </a:cubicBezTo>
                  <a:cubicBezTo>
                    <a:pt x="83" y="3"/>
                    <a:pt x="77" y="2"/>
                    <a:pt x="73" y="5"/>
                  </a:cubicBezTo>
                  <a:cubicBezTo>
                    <a:pt x="69" y="9"/>
                    <a:pt x="68" y="15"/>
                    <a:pt x="65" y="20"/>
                  </a:cubicBezTo>
                  <a:cubicBezTo>
                    <a:pt x="61" y="24"/>
                    <a:pt x="55" y="27"/>
                    <a:pt x="51" y="31"/>
                  </a:cubicBezTo>
                  <a:cubicBezTo>
                    <a:pt x="47" y="36"/>
                    <a:pt x="44" y="41"/>
                    <a:pt x="40" y="46"/>
                  </a:cubicBezTo>
                  <a:cubicBezTo>
                    <a:pt x="24" y="61"/>
                    <a:pt x="2" y="88"/>
                    <a:pt x="0" y="111"/>
                  </a:cubicBezTo>
                </a:path>
              </a:pathLst>
            </a:custGeom>
            <a:solidFill>
              <a:srgbClr val="984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3" name="Freeform 100">
              <a:extLst>
                <a:ext uri="{FF2B5EF4-FFF2-40B4-BE49-F238E27FC236}">
                  <a16:creationId xmlns:a16="http://schemas.microsoft.com/office/drawing/2014/main" id="{35F94EA1-D80C-46A7-AACF-112936E07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1207"/>
              <a:ext cx="130" cy="132"/>
            </a:xfrm>
            <a:custGeom>
              <a:avLst/>
              <a:gdLst>
                <a:gd name="T0" fmla="*/ 0 w 52"/>
                <a:gd name="T1" fmla="*/ 819 h 53"/>
                <a:gd name="T2" fmla="*/ 300 w 52"/>
                <a:gd name="T3" fmla="*/ 311 h 53"/>
                <a:gd name="T4" fmla="*/ 813 w 52"/>
                <a:gd name="T5" fmla="*/ 42 h 53"/>
                <a:gd name="T6" fmla="*/ 270 w 52"/>
                <a:gd name="T7" fmla="*/ 27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53">
                  <a:moveTo>
                    <a:pt x="0" y="53"/>
                  </a:moveTo>
                  <a:cubicBezTo>
                    <a:pt x="5" y="40"/>
                    <a:pt x="7" y="27"/>
                    <a:pt x="19" y="20"/>
                  </a:cubicBezTo>
                  <a:cubicBezTo>
                    <a:pt x="30" y="13"/>
                    <a:pt x="40" y="9"/>
                    <a:pt x="52" y="3"/>
                  </a:cubicBezTo>
                  <a:cubicBezTo>
                    <a:pt x="40" y="0"/>
                    <a:pt x="23" y="8"/>
                    <a:pt x="17" y="18"/>
                  </a:cubicBezTo>
                </a:path>
              </a:pathLst>
            </a:custGeom>
            <a:solidFill>
              <a:srgbClr val="995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4" name="Freeform 101">
              <a:extLst>
                <a:ext uri="{FF2B5EF4-FFF2-40B4-BE49-F238E27FC236}">
                  <a16:creationId xmlns:a16="http://schemas.microsoft.com/office/drawing/2014/main" id="{941FAD6D-31A1-4D2F-9039-B72F46207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1442"/>
              <a:ext cx="107" cy="117"/>
            </a:xfrm>
            <a:custGeom>
              <a:avLst/>
              <a:gdLst>
                <a:gd name="T0" fmla="*/ 0 w 43"/>
                <a:gd name="T1" fmla="*/ 724 h 47"/>
                <a:gd name="T2" fmla="*/ 433 w 43"/>
                <a:gd name="T3" fmla="*/ 403 h 47"/>
                <a:gd name="T4" fmla="*/ 433 w 43"/>
                <a:gd name="T5" fmla="*/ 279 h 47"/>
                <a:gd name="T6" fmla="*/ 508 w 43"/>
                <a:gd name="T7" fmla="*/ 199 h 47"/>
                <a:gd name="T8" fmla="*/ 662 w 43"/>
                <a:gd name="T9" fmla="*/ 0 h 47"/>
                <a:gd name="T10" fmla="*/ 383 w 43"/>
                <a:gd name="T11" fmla="*/ 279 h 47"/>
                <a:gd name="T12" fmla="*/ 154 w 43"/>
                <a:gd name="T13" fmla="*/ 508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47">
                  <a:moveTo>
                    <a:pt x="0" y="47"/>
                  </a:moveTo>
                  <a:cubicBezTo>
                    <a:pt x="7" y="43"/>
                    <a:pt x="24" y="33"/>
                    <a:pt x="28" y="26"/>
                  </a:cubicBezTo>
                  <a:cubicBezTo>
                    <a:pt x="30" y="23"/>
                    <a:pt x="27" y="20"/>
                    <a:pt x="28" y="18"/>
                  </a:cubicBezTo>
                  <a:cubicBezTo>
                    <a:pt x="29" y="15"/>
                    <a:pt x="32" y="15"/>
                    <a:pt x="33" y="13"/>
                  </a:cubicBezTo>
                  <a:cubicBezTo>
                    <a:pt x="37" y="8"/>
                    <a:pt x="42" y="6"/>
                    <a:pt x="43" y="0"/>
                  </a:cubicBezTo>
                  <a:cubicBezTo>
                    <a:pt x="35" y="3"/>
                    <a:pt x="30" y="12"/>
                    <a:pt x="25" y="18"/>
                  </a:cubicBezTo>
                  <a:cubicBezTo>
                    <a:pt x="21" y="23"/>
                    <a:pt x="13" y="27"/>
                    <a:pt x="10" y="33"/>
                  </a:cubicBezTo>
                </a:path>
              </a:pathLst>
            </a:custGeom>
            <a:solidFill>
              <a:srgbClr val="B15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5" name="Freeform 102">
              <a:extLst>
                <a:ext uri="{FF2B5EF4-FFF2-40B4-BE49-F238E27FC236}">
                  <a16:creationId xmlns:a16="http://schemas.microsoft.com/office/drawing/2014/main" id="{18E2CE0A-35B7-4547-BC12-83E877B39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1949"/>
              <a:ext cx="133" cy="255"/>
            </a:xfrm>
            <a:custGeom>
              <a:avLst/>
              <a:gdLst>
                <a:gd name="T0" fmla="*/ 346 w 53"/>
                <a:gd name="T1" fmla="*/ 375 h 102"/>
                <a:gd name="T2" fmla="*/ 83 w 53"/>
                <a:gd name="T3" fmla="*/ 720 h 102"/>
                <a:gd name="T4" fmla="*/ 113 w 53"/>
                <a:gd name="T5" fmla="*/ 1050 h 102"/>
                <a:gd name="T6" fmla="*/ 20 w 53"/>
                <a:gd name="T7" fmla="*/ 1363 h 102"/>
                <a:gd name="T8" fmla="*/ 188 w 53"/>
                <a:gd name="T9" fmla="*/ 1595 h 102"/>
                <a:gd name="T10" fmla="*/ 146 w 53"/>
                <a:gd name="T11" fmla="*/ 1095 h 102"/>
                <a:gd name="T12" fmla="*/ 251 w 53"/>
                <a:gd name="T13" fmla="*/ 658 h 102"/>
                <a:gd name="T14" fmla="*/ 396 w 53"/>
                <a:gd name="T15" fmla="*/ 425 h 102"/>
                <a:gd name="T16" fmla="*/ 472 w 53"/>
                <a:gd name="T17" fmla="*/ 220 h 102"/>
                <a:gd name="T18" fmla="*/ 838 w 53"/>
                <a:gd name="T19" fmla="*/ 0 h 102"/>
                <a:gd name="T20" fmla="*/ 472 w 53"/>
                <a:gd name="T21" fmla="*/ 188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102">
                  <a:moveTo>
                    <a:pt x="22" y="24"/>
                  </a:moveTo>
                  <a:cubicBezTo>
                    <a:pt x="16" y="31"/>
                    <a:pt x="8" y="36"/>
                    <a:pt x="5" y="46"/>
                  </a:cubicBezTo>
                  <a:cubicBezTo>
                    <a:pt x="2" y="54"/>
                    <a:pt x="7" y="59"/>
                    <a:pt x="7" y="67"/>
                  </a:cubicBezTo>
                  <a:cubicBezTo>
                    <a:pt x="7" y="74"/>
                    <a:pt x="0" y="80"/>
                    <a:pt x="1" y="87"/>
                  </a:cubicBezTo>
                  <a:cubicBezTo>
                    <a:pt x="2" y="92"/>
                    <a:pt x="8" y="98"/>
                    <a:pt x="12" y="102"/>
                  </a:cubicBezTo>
                  <a:cubicBezTo>
                    <a:pt x="7" y="92"/>
                    <a:pt x="6" y="80"/>
                    <a:pt x="9" y="70"/>
                  </a:cubicBezTo>
                  <a:cubicBezTo>
                    <a:pt x="11" y="61"/>
                    <a:pt x="12" y="50"/>
                    <a:pt x="16" y="42"/>
                  </a:cubicBezTo>
                  <a:cubicBezTo>
                    <a:pt x="18" y="37"/>
                    <a:pt x="22" y="32"/>
                    <a:pt x="25" y="27"/>
                  </a:cubicBezTo>
                  <a:cubicBezTo>
                    <a:pt x="27" y="23"/>
                    <a:pt x="28" y="17"/>
                    <a:pt x="30" y="14"/>
                  </a:cubicBezTo>
                  <a:cubicBezTo>
                    <a:pt x="36" y="7"/>
                    <a:pt x="50" y="8"/>
                    <a:pt x="53" y="0"/>
                  </a:cubicBezTo>
                  <a:cubicBezTo>
                    <a:pt x="45" y="1"/>
                    <a:pt x="34" y="6"/>
                    <a:pt x="30" y="12"/>
                  </a:cubicBezTo>
                </a:path>
              </a:pathLst>
            </a:custGeom>
            <a:solidFill>
              <a:srgbClr val="B15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6" name="Freeform 103">
              <a:extLst>
                <a:ext uri="{FF2B5EF4-FFF2-40B4-BE49-F238E27FC236}">
                  <a16:creationId xmlns:a16="http://schemas.microsoft.com/office/drawing/2014/main" id="{2D1BAAE1-8105-4B91-8F1C-DFDFADAC4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1732"/>
              <a:ext cx="97" cy="115"/>
            </a:xfrm>
            <a:custGeom>
              <a:avLst/>
              <a:gdLst>
                <a:gd name="T0" fmla="*/ 321 w 39"/>
                <a:gd name="T1" fmla="*/ 363 h 46"/>
                <a:gd name="T2" fmla="*/ 0 w 39"/>
                <a:gd name="T3" fmla="*/ 720 h 46"/>
                <a:gd name="T4" fmla="*/ 321 w 39"/>
                <a:gd name="T5" fmla="*/ 313 h 46"/>
                <a:gd name="T6" fmla="*/ 587 w 39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6">
                  <a:moveTo>
                    <a:pt x="21" y="23"/>
                  </a:moveTo>
                  <a:cubicBezTo>
                    <a:pt x="16" y="24"/>
                    <a:pt x="6" y="41"/>
                    <a:pt x="0" y="46"/>
                  </a:cubicBezTo>
                  <a:cubicBezTo>
                    <a:pt x="12" y="39"/>
                    <a:pt x="22" y="36"/>
                    <a:pt x="21" y="20"/>
                  </a:cubicBezTo>
                  <a:cubicBezTo>
                    <a:pt x="31" y="18"/>
                    <a:pt x="39" y="10"/>
                    <a:pt x="38" y="0"/>
                  </a:cubicBezTo>
                </a:path>
              </a:pathLst>
            </a:custGeom>
            <a:solidFill>
              <a:srgbClr val="B15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7" name="Freeform 104">
              <a:extLst>
                <a:ext uri="{FF2B5EF4-FFF2-40B4-BE49-F238E27FC236}">
                  <a16:creationId xmlns:a16="http://schemas.microsoft.com/office/drawing/2014/main" id="{2ECC9E07-7DD6-401F-B1EB-EBBB62D9F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2507"/>
              <a:ext cx="43" cy="190"/>
            </a:xfrm>
            <a:custGeom>
              <a:avLst/>
              <a:gdLst>
                <a:gd name="T0" fmla="*/ 0 w 17"/>
                <a:gd name="T1" fmla="*/ 0 h 76"/>
                <a:gd name="T2" fmla="*/ 83 w 17"/>
                <a:gd name="T3" fmla="*/ 220 h 76"/>
                <a:gd name="T4" fmla="*/ 159 w 17"/>
                <a:gd name="T5" fmla="*/ 470 h 76"/>
                <a:gd name="T6" fmla="*/ 129 w 17"/>
                <a:gd name="T7" fmla="*/ 1188 h 76"/>
                <a:gd name="T8" fmla="*/ 225 w 17"/>
                <a:gd name="T9" fmla="*/ 645 h 76"/>
                <a:gd name="T10" fmla="*/ 63 w 17"/>
                <a:gd name="T11" fmla="*/ 63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76">
                  <a:moveTo>
                    <a:pt x="0" y="0"/>
                  </a:moveTo>
                  <a:cubicBezTo>
                    <a:pt x="0" y="5"/>
                    <a:pt x="4" y="9"/>
                    <a:pt x="5" y="14"/>
                  </a:cubicBezTo>
                  <a:cubicBezTo>
                    <a:pt x="6" y="20"/>
                    <a:pt x="8" y="24"/>
                    <a:pt x="10" y="30"/>
                  </a:cubicBezTo>
                  <a:cubicBezTo>
                    <a:pt x="13" y="42"/>
                    <a:pt x="13" y="64"/>
                    <a:pt x="8" y="76"/>
                  </a:cubicBezTo>
                  <a:cubicBezTo>
                    <a:pt x="16" y="63"/>
                    <a:pt x="17" y="56"/>
                    <a:pt x="14" y="41"/>
                  </a:cubicBezTo>
                  <a:cubicBezTo>
                    <a:pt x="12" y="32"/>
                    <a:pt x="16" y="6"/>
                    <a:pt x="4" y="4"/>
                  </a:cubicBezTo>
                </a:path>
              </a:pathLst>
            </a:custGeom>
            <a:solidFill>
              <a:srgbClr val="B15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8" name="Freeform 105">
              <a:extLst>
                <a:ext uri="{FF2B5EF4-FFF2-40B4-BE49-F238E27FC236}">
                  <a16:creationId xmlns:a16="http://schemas.microsoft.com/office/drawing/2014/main" id="{C5BF4504-30A8-45D3-8186-138AD8A19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714"/>
              <a:ext cx="125" cy="108"/>
            </a:xfrm>
            <a:custGeom>
              <a:avLst/>
              <a:gdLst>
                <a:gd name="T0" fmla="*/ 20 w 50"/>
                <a:gd name="T1" fmla="*/ 0 h 43"/>
                <a:gd name="T2" fmla="*/ 158 w 50"/>
                <a:gd name="T3" fmla="*/ 176 h 43"/>
                <a:gd name="T4" fmla="*/ 345 w 50"/>
                <a:gd name="T5" fmla="*/ 409 h 43"/>
                <a:gd name="T6" fmla="*/ 583 w 50"/>
                <a:gd name="T7" fmla="*/ 472 h 43"/>
                <a:gd name="T8" fmla="*/ 783 w 50"/>
                <a:gd name="T9" fmla="*/ 681 h 43"/>
                <a:gd name="T10" fmla="*/ 583 w 50"/>
                <a:gd name="T11" fmla="*/ 460 h 43"/>
                <a:gd name="T12" fmla="*/ 363 w 50"/>
                <a:gd name="T13" fmla="*/ 347 h 43"/>
                <a:gd name="T14" fmla="*/ 250 w 50"/>
                <a:gd name="T15" fmla="*/ 146 h 43"/>
                <a:gd name="T16" fmla="*/ 0 w 5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43">
                  <a:moveTo>
                    <a:pt x="1" y="0"/>
                  </a:moveTo>
                  <a:cubicBezTo>
                    <a:pt x="0" y="7"/>
                    <a:pt x="6" y="7"/>
                    <a:pt x="10" y="11"/>
                  </a:cubicBezTo>
                  <a:cubicBezTo>
                    <a:pt x="15" y="16"/>
                    <a:pt x="17" y="21"/>
                    <a:pt x="22" y="26"/>
                  </a:cubicBezTo>
                  <a:cubicBezTo>
                    <a:pt x="29" y="32"/>
                    <a:pt x="30" y="28"/>
                    <a:pt x="37" y="30"/>
                  </a:cubicBezTo>
                  <a:cubicBezTo>
                    <a:pt x="43" y="32"/>
                    <a:pt x="45" y="38"/>
                    <a:pt x="50" y="43"/>
                  </a:cubicBezTo>
                  <a:cubicBezTo>
                    <a:pt x="45" y="39"/>
                    <a:pt x="42" y="33"/>
                    <a:pt x="37" y="29"/>
                  </a:cubicBezTo>
                  <a:cubicBezTo>
                    <a:pt x="32" y="26"/>
                    <a:pt x="27" y="26"/>
                    <a:pt x="23" y="22"/>
                  </a:cubicBezTo>
                  <a:cubicBezTo>
                    <a:pt x="18" y="18"/>
                    <a:pt x="19" y="13"/>
                    <a:pt x="16" y="9"/>
                  </a:cubicBezTo>
                  <a:cubicBezTo>
                    <a:pt x="12" y="3"/>
                    <a:pt x="6" y="2"/>
                    <a:pt x="0" y="0"/>
                  </a:cubicBezTo>
                </a:path>
              </a:pathLst>
            </a:custGeom>
            <a:solidFill>
              <a:srgbClr val="B15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9" name="Freeform 106">
              <a:extLst>
                <a:ext uri="{FF2B5EF4-FFF2-40B4-BE49-F238E27FC236}">
                  <a16:creationId xmlns:a16="http://schemas.microsoft.com/office/drawing/2014/main" id="{4BD7728C-BADC-49BA-BE6B-088FE6E8F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894"/>
              <a:ext cx="197" cy="78"/>
            </a:xfrm>
            <a:custGeom>
              <a:avLst/>
              <a:gdLst>
                <a:gd name="T0" fmla="*/ 0 w 79"/>
                <a:gd name="T1" fmla="*/ 0 h 31"/>
                <a:gd name="T2" fmla="*/ 292 w 79"/>
                <a:gd name="T3" fmla="*/ 189 h 31"/>
                <a:gd name="T4" fmla="*/ 571 w 79"/>
                <a:gd name="T5" fmla="*/ 335 h 31"/>
                <a:gd name="T6" fmla="*/ 1224 w 79"/>
                <a:gd name="T7" fmla="*/ 430 h 31"/>
                <a:gd name="T8" fmla="*/ 653 w 79"/>
                <a:gd name="T9" fmla="*/ 272 h 31"/>
                <a:gd name="T10" fmla="*/ 416 w 79"/>
                <a:gd name="T11" fmla="*/ 254 h 31"/>
                <a:gd name="T12" fmla="*/ 229 w 79"/>
                <a:gd name="T13" fmla="*/ 96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31">
                  <a:moveTo>
                    <a:pt x="0" y="0"/>
                  </a:moveTo>
                  <a:cubicBezTo>
                    <a:pt x="6" y="1"/>
                    <a:pt x="14" y="8"/>
                    <a:pt x="19" y="12"/>
                  </a:cubicBezTo>
                  <a:cubicBezTo>
                    <a:pt x="27" y="19"/>
                    <a:pt x="28" y="20"/>
                    <a:pt x="37" y="21"/>
                  </a:cubicBezTo>
                  <a:cubicBezTo>
                    <a:pt x="48" y="22"/>
                    <a:pt x="67" y="31"/>
                    <a:pt x="79" y="27"/>
                  </a:cubicBezTo>
                  <a:cubicBezTo>
                    <a:pt x="66" y="27"/>
                    <a:pt x="56" y="16"/>
                    <a:pt x="42" y="17"/>
                  </a:cubicBezTo>
                  <a:cubicBezTo>
                    <a:pt x="34" y="18"/>
                    <a:pt x="34" y="19"/>
                    <a:pt x="27" y="16"/>
                  </a:cubicBezTo>
                  <a:cubicBezTo>
                    <a:pt x="23" y="13"/>
                    <a:pt x="20" y="8"/>
                    <a:pt x="15" y="6"/>
                  </a:cubicBezTo>
                </a:path>
              </a:pathLst>
            </a:custGeom>
            <a:solidFill>
              <a:srgbClr val="B15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0" name="Freeform 107">
              <a:extLst>
                <a:ext uri="{FF2B5EF4-FFF2-40B4-BE49-F238E27FC236}">
                  <a16:creationId xmlns:a16="http://schemas.microsoft.com/office/drawing/2014/main" id="{99DB862E-47EF-41D2-9FA2-E79DEB6B2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1167"/>
              <a:ext cx="88" cy="30"/>
            </a:xfrm>
            <a:custGeom>
              <a:avLst/>
              <a:gdLst>
                <a:gd name="T0" fmla="*/ 0 w 35"/>
                <a:gd name="T1" fmla="*/ 158 h 12"/>
                <a:gd name="T2" fmla="*/ 272 w 35"/>
                <a:gd name="T3" fmla="*/ 33 h 12"/>
                <a:gd name="T4" fmla="*/ 556 w 35"/>
                <a:gd name="T5" fmla="*/ 125 h 12"/>
                <a:gd name="T6" fmla="*/ 380 w 35"/>
                <a:gd name="T7" fmla="*/ 188 h 12"/>
                <a:gd name="T8" fmla="*/ 189 w 35"/>
                <a:gd name="T9" fmla="*/ 6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2">
                  <a:moveTo>
                    <a:pt x="0" y="10"/>
                  </a:moveTo>
                  <a:cubicBezTo>
                    <a:pt x="2" y="8"/>
                    <a:pt x="12" y="2"/>
                    <a:pt x="17" y="2"/>
                  </a:cubicBezTo>
                  <a:cubicBezTo>
                    <a:pt x="24" y="2"/>
                    <a:pt x="27" y="9"/>
                    <a:pt x="35" y="8"/>
                  </a:cubicBezTo>
                  <a:cubicBezTo>
                    <a:pt x="31" y="9"/>
                    <a:pt x="28" y="11"/>
                    <a:pt x="24" y="12"/>
                  </a:cubicBezTo>
                  <a:cubicBezTo>
                    <a:pt x="23" y="6"/>
                    <a:pt x="19" y="0"/>
                    <a:pt x="12" y="4"/>
                  </a:cubicBezTo>
                </a:path>
              </a:pathLst>
            </a:custGeom>
            <a:solidFill>
              <a:srgbClr val="B15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1" name="Freeform 108">
              <a:extLst>
                <a:ext uri="{FF2B5EF4-FFF2-40B4-BE49-F238E27FC236}">
                  <a16:creationId xmlns:a16="http://schemas.microsoft.com/office/drawing/2014/main" id="{4ED74EBC-5BA1-423A-B559-B4EE7D76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069"/>
              <a:ext cx="25" cy="75"/>
            </a:xfrm>
            <a:custGeom>
              <a:avLst/>
              <a:gdLst>
                <a:gd name="T0" fmla="*/ 145 w 10"/>
                <a:gd name="T1" fmla="*/ 0 h 30"/>
                <a:gd name="T2" fmla="*/ 50 w 10"/>
                <a:gd name="T3" fmla="*/ 470 h 30"/>
                <a:gd name="T4" fmla="*/ 113 w 10"/>
                <a:gd name="T5" fmla="*/ 470 h 30"/>
                <a:gd name="T6" fmla="*/ 158 w 10"/>
                <a:gd name="T7" fmla="*/ 63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30">
                  <a:moveTo>
                    <a:pt x="9" y="0"/>
                  </a:moveTo>
                  <a:cubicBezTo>
                    <a:pt x="4" y="8"/>
                    <a:pt x="0" y="21"/>
                    <a:pt x="3" y="30"/>
                  </a:cubicBezTo>
                  <a:cubicBezTo>
                    <a:pt x="4" y="30"/>
                    <a:pt x="6" y="30"/>
                    <a:pt x="7" y="30"/>
                  </a:cubicBezTo>
                  <a:cubicBezTo>
                    <a:pt x="7" y="21"/>
                    <a:pt x="6" y="12"/>
                    <a:pt x="10" y="4"/>
                  </a:cubicBezTo>
                </a:path>
              </a:pathLst>
            </a:custGeom>
            <a:solidFill>
              <a:srgbClr val="A55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2" name="Freeform 109">
              <a:extLst>
                <a:ext uri="{FF2B5EF4-FFF2-40B4-BE49-F238E27FC236}">
                  <a16:creationId xmlns:a16="http://schemas.microsoft.com/office/drawing/2014/main" id="{A51C8BAE-0B31-46AF-ADC2-9DF7F9898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2719"/>
              <a:ext cx="78" cy="145"/>
            </a:xfrm>
            <a:custGeom>
              <a:avLst/>
              <a:gdLst>
                <a:gd name="T0" fmla="*/ 443 w 31"/>
                <a:gd name="T1" fmla="*/ 0 h 58"/>
                <a:gd name="T2" fmla="*/ 284 w 31"/>
                <a:gd name="T3" fmla="*/ 395 h 58"/>
                <a:gd name="T4" fmla="*/ 0 w 31"/>
                <a:gd name="T5" fmla="*/ 908 h 58"/>
                <a:gd name="T6" fmla="*/ 493 w 31"/>
                <a:gd name="T7" fmla="*/ 113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8">
                  <a:moveTo>
                    <a:pt x="28" y="0"/>
                  </a:moveTo>
                  <a:cubicBezTo>
                    <a:pt x="24" y="8"/>
                    <a:pt x="22" y="17"/>
                    <a:pt x="18" y="25"/>
                  </a:cubicBezTo>
                  <a:cubicBezTo>
                    <a:pt x="13" y="36"/>
                    <a:pt x="3" y="46"/>
                    <a:pt x="0" y="58"/>
                  </a:cubicBezTo>
                  <a:cubicBezTo>
                    <a:pt x="15" y="54"/>
                    <a:pt x="23" y="18"/>
                    <a:pt x="31" y="7"/>
                  </a:cubicBezTo>
                </a:path>
              </a:pathLst>
            </a:custGeom>
            <a:solidFill>
              <a:srgbClr val="A55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3" name="Freeform 110">
              <a:extLst>
                <a:ext uri="{FF2B5EF4-FFF2-40B4-BE49-F238E27FC236}">
                  <a16:creationId xmlns:a16="http://schemas.microsoft.com/office/drawing/2014/main" id="{845F37E9-198B-40CF-8105-074601234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2907"/>
              <a:ext cx="72" cy="60"/>
            </a:xfrm>
            <a:custGeom>
              <a:avLst/>
              <a:gdLst>
                <a:gd name="T0" fmla="*/ 400 w 29"/>
                <a:gd name="T1" fmla="*/ 0 h 24"/>
                <a:gd name="T2" fmla="*/ 0 w 29"/>
                <a:gd name="T3" fmla="*/ 375 h 24"/>
                <a:gd name="T4" fmla="*/ 444 w 29"/>
                <a:gd name="T5" fmla="*/ 5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4">
                  <a:moveTo>
                    <a:pt x="26" y="0"/>
                  </a:moveTo>
                  <a:cubicBezTo>
                    <a:pt x="17" y="5"/>
                    <a:pt x="5" y="15"/>
                    <a:pt x="0" y="24"/>
                  </a:cubicBezTo>
                  <a:cubicBezTo>
                    <a:pt x="9" y="23"/>
                    <a:pt x="23" y="10"/>
                    <a:pt x="29" y="3"/>
                  </a:cubicBezTo>
                </a:path>
              </a:pathLst>
            </a:custGeom>
            <a:solidFill>
              <a:srgbClr val="A55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4" name="Freeform 111">
              <a:extLst>
                <a:ext uri="{FF2B5EF4-FFF2-40B4-BE49-F238E27FC236}">
                  <a16:creationId xmlns:a16="http://schemas.microsoft.com/office/drawing/2014/main" id="{7539E70C-2E4D-4E5E-BA40-ED8370E23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832"/>
              <a:ext cx="45" cy="32"/>
            </a:xfrm>
            <a:custGeom>
              <a:avLst/>
              <a:gdLst>
                <a:gd name="T0" fmla="*/ 20 w 18"/>
                <a:gd name="T1" fmla="*/ 30 h 13"/>
                <a:gd name="T2" fmla="*/ 283 w 18"/>
                <a:gd name="T3" fmla="*/ 194 h 13"/>
                <a:gd name="T4" fmla="*/ 0 w 1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1" y="2"/>
                  </a:moveTo>
                  <a:cubicBezTo>
                    <a:pt x="6" y="5"/>
                    <a:pt x="13" y="12"/>
                    <a:pt x="18" y="13"/>
                  </a:cubicBezTo>
                  <a:cubicBezTo>
                    <a:pt x="13" y="6"/>
                    <a:pt x="3" y="5"/>
                    <a:pt x="0" y="0"/>
                  </a:cubicBezTo>
                </a:path>
              </a:pathLst>
            </a:custGeom>
            <a:solidFill>
              <a:srgbClr val="A55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5" name="Freeform 112">
              <a:extLst>
                <a:ext uri="{FF2B5EF4-FFF2-40B4-BE49-F238E27FC236}">
                  <a16:creationId xmlns:a16="http://schemas.microsoft.com/office/drawing/2014/main" id="{02798623-0276-49BE-951B-D3E583C18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594"/>
              <a:ext cx="117" cy="253"/>
            </a:xfrm>
            <a:custGeom>
              <a:avLst/>
              <a:gdLst>
                <a:gd name="T0" fmla="*/ 620 w 47"/>
                <a:gd name="T1" fmla="*/ 709 h 101"/>
                <a:gd name="T2" fmla="*/ 0 w 47"/>
                <a:gd name="T3" fmla="*/ 1588 h 101"/>
                <a:gd name="T4" fmla="*/ 632 w 47"/>
                <a:gd name="T5" fmla="*/ 929 h 101"/>
                <a:gd name="T6" fmla="*/ 724 w 47"/>
                <a:gd name="T7" fmla="*/ 488 h 101"/>
                <a:gd name="T8" fmla="*/ 587 w 47"/>
                <a:gd name="T9" fmla="*/ 0 h 101"/>
                <a:gd name="T10" fmla="*/ 662 w 47"/>
                <a:gd name="T11" fmla="*/ 396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01">
                  <a:moveTo>
                    <a:pt x="40" y="45"/>
                  </a:moveTo>
                  <a:cubicBezTo>
                    <a:pt x="37" y="67"/>
                    <a:pt x="19" y="89"/>
                    <a:pt x="0" y="101"/>
                  </a:cubicBezTo>
                  <a:cubicBezTo>
                    <a:pt x="19" y="94"/>
                    <a:pt x="34" y="77"/>
                    <a:pt x="41" y="59"/>
                  </a:cubicBezTo>
                  <a:cubicBezTo>
                    <a:pt x="44" y="51"/>
                    <a:pt x="47" y="39"/>
                    <a:pt x="47" y="31"/>
                  </a:cubicBezTo>
                  <a:cubicBezTo>
                    <a:pt x="47" y="21"/>
                    <a:pt x="40" y="10"/>
                    <a:pt x="38" y="0"/>
                  </a:cubicBezTo>
                  <a:cubicBezTo>
                    <a:pt x="38" y="8"/>
                    <a:pt x="41" y="17"/>
                    <a:pt x="43" y="25"/>
                  </a:cubicBezTo>
                </a:path>
              </a:pathLst>
            </a:custGeom>
            <a:solidFill>
              <a:srgbClr val="CB8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6" name="Freeform 113">
              <a:extLst>
                <a:ext uri="{FF2B5EF4-FFF2-40B4-BE49-F238E27FC236}">
                  <a16:creationId xmlns:a16="http://schemas.microsoft.com/office/drawing/2014/main" id="{ECBC1506-F401-4622-9197-CB5D2C841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734"/>
              <a:ext cx="38" cy="48"/>
            </a:xfrm>
            <a:custGeom>
              <a:avLst/>
              <a:gdLst>
                <a:gd name="T0" fmla="*/ 160 w 15"/>
                <a:gd name="T1" fmla="*/ 0 h 19"/>
                <a:gd name="T2" fmla="*/ 0 w 15"/>
                <a:gd name="T3" fmla="*/ 306 h 19"/>
                <a:gd name="T4" fmla="*/ 213 w 15"/>
                <a:gd name="T5" fmla="*/ 2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9">
                  <a:moveTo>
                    <a:pt x="10" y="0"/>
                  </a:moveTo>
                  <a:cubicBezTo>
                    <a:pt x="8" y="7"/>
                    <a:pt x="4" y="12"/>
                    <a:pt x="0" y="19"/>
                  </a:cubicBezTo>
                  <a:cubicBezTo>
                    <a:pt x="9" y="16"/>
                    <a:pt x="15" y="9"/>
                    <a:pt x="13" y="1"/>
                  </a:cubicBezTo>
                </a:path>
              </a:pathLst>
            </a:custGeom>
            <a:solidFill>
              <a:srgbClr val="B87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7" name="Freeform 114">
              <a:extLst>
                <a:ext uri="{FF2B5EF4-FFF2-40B4-BE49-F238E27FC236}">
                  <a16:creationId xmlns:a16="http://schemas.microsoft.com/office/drawing/2014/main" id="{7DD1104E-098B-4C84-A4A2-530A4B59C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594"/>
              <a:ext cx="80" cy="163"/>
            </a:xfrm>
            <a:custGeom>
              <a:avLst/>
              <a:gdLst>
                <a:gd name="T0" fmla="*/ 500 w 32"/>
                <a:gd name="T1" fmla="*/ 0 h 65"/>
                <a:gd name="T2" fmla="*/ 438 w 32"/>
                <a:gd name="T3" fmla="*/ 346 h 65"/>
                <a:gd name="T4" fmla="*/ 333 w 32"/>
                <a:gd name="T5" fmla="*/ 647 h 65"/>
                <a:gd name="T6" fmla="*/ 0 w 32"/>
                <a:gd name="T7" fmla="*/ 1026 h 65"/>
                <a:gd name="T8" fmla="*/ 238 w 32"/>
                <a:gd name="T9" fmla="*/ 850 h 65"/>
                <a:gd name="T10" fmla="*/ 270 w 32"/>
                <a:gd name="T11" fmla="*/ 617 h 65"/>
                <a:gd name="T12" fmla="*/ 408 w 32"/>
                <a:gd name="T13" fmla="*/ 376 h 65"/>
                <a:gd name="T14" fmla="*/ 470 w 32"/>
                <a:gd name="T15" fmla="*/ 95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65">
                  <a:moveTo>
                    <a:pt x="32" y="0"/>
                  </a:moveTo>
                  <a:cubicBezTo>
                    <a:pt x="29" y="5"/>
                    <a:pt x="30" y="15"/>
                    <a:pt x="28" y="22"/>
                  </a:cubicBezTo>
                  <a:cubicBezTo>
                    <a:pt x="26" y="29"/>
                    <a:pt x="23" y="35"/>
                    <a:pt x="21" y="41"/>
                  </a:cubicBezTo>
                  <a:cubicBezTo>
                    <a:pt x="17" y="51"/>
                    <a:pt x="12" y="61"/>
                    <a:pt x="0" y="65"/>
                  </a:cubicBezTo>
                  <a:cubicBezTo>
                    <a:pt x="3" y="59"/>
                    <a:pt x="11" y="59"/>
                    <a:pt x="15" y="54"/>
                  </a:cubicBezTo>
                  <a:cubicBezTo>
                    <a:pt x="19" y="49"/>
                    <a:pt x="16" y="44"/>
                    <a:pt x="17" y="39"/>
                  </a:cubicBezTo>
                  <a:cubicBezTo>
                    <a:pt x="19" y="33"/>
                    <a:pt x="24" y="29"/>
                    <a:pt x="26" y="24"/>
                  </a:cubicBezTo>
                  <a:cubicBezTo>
                    <a:pt x="28" y="18"/>
                    <a:pt x="28" y="12"/>
                    <a:pt x="30" y="6"/>
                  </a:cubicBezTo>
                </a:path>
              </a:pathLst>
            </a:custGeom>
            <a:solidFill>
              <a:srgbClr val="B87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8" name="Freeform 115">
              <a:extLst>
                <a:ext uri="{FF2B5EF4-FFF2-40B4-BE49-F238E27FC236}">
                  <a16:creationId xmlns:a16="http://schemas.microsoft.com/office/drawing/2014/main" id="{2A9E81D8-201B-402E-AFC1-7A47433EE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1649"/>
              <a:ext cx="33" cy="53"/>
            </a:xfrm>
            <a:custGeom>
              <a:avLst/>
              <a:gdLst>
                <a:gd name="T0" fmla="*/ 147 w 13"/>
                <a:gd name="T1" fmla="*/ 0 h 21"/>
                <a:gd name="T2" fmla="*/ 0 w 13"/>
                <a:gd name="T3" fmla="*/ 338 h 21"/>
                <a:gd name="T4" fmla="*/ 147 w 13"/>
                <a:gd name="T5" fmla="*/ 3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1">
                  <a:moveTo>
                    <a:pt x="9" y="0"/>
                  </a:moveTo>
                  <a:cubicBezTo>
                    <a:pt x="7" y="7"/>
                    <a:pt x="5" y="15"/>
                    <a:pt x="0" y="21"/>
                  </a:cubicBezTo>
                  <a:cubicBezTo>
                    <a:pt x="13" y="17"/>
                    <a:pt x="6" y="10"/>
                    <a:pt x="9" y="2"/>
                  </a:cubicBezTo>
                </a:path>
              </a:pathLst>
            </a:custGeom>
            <a:solidFill>
              <a:srgbClr val="B87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9" name="Freeform 116">
              <a:extLst>
                <a:ext uri="{FF2B5EF4-FFF2-40B4-BE49-F238E27FC236}">
                  <a16:creationId xmlns:a16="http://schemas.microsoft.com/office/drawing/2014/main" id="{055A5479-B878-4DA4-A2DB-B2433BD3C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1424"/>
              <a:ext cx="157" cy="188"/>
            </a:xfrm>
            <a:custGeom>
              <a:avLst/>
              <a:gdLst>
                <a:gd name="T0" fmla="*/ 404 w 63"/>
                <a:gd name="T1" fmla="*/ 755 h 75"/>
                <a:gd name="T2" fmla="*/ 0 w 63"/>
                <a:gd name="T3" fmla="*/ 1181 h 75"/>
                <a:gd name="T4" fmla="*/ 279 w 63"/>
                <a:gd name="T5" fmla="*/ 880 h 75"/>
                <a:gd name="T6" fmla="*/ 558 w 63"/>
                <a:gd name="T7" fmla="*/ 554 h 75"/>
                <a:gd name="T8" fmla="*/ 974 w 63"/>
                <a:gd name="T9" fmla="*/ 113 h 75"/>
                <a:gd name="T10" fmla="*/ 683 w 63"/>
                <a:gd name="T11" fmla="*/ 301 h 75"/>
                <a:gd name="T12" fmla="*/ 633 w 63"/>
                <a:gd name="T13" fmla="*/ 426 h 75"/>
                <a:gd name="T14" fmla="*/ 496 w 63"/>
                <a:gd name="T15" fmla="*/ 53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75">
                  <a:moveTo>
                    <a:pt x="26" y="48"/>
                  </a:moveTo>
                  <a:cubicBezTo>
                    <a:pt x="19" y="54"/>
                    <a:pt x="1" y="66"/>
                    <a:pt x="0" y="75"/>
                  </a:cubicBezTo>
                  <a:cubicBezTo>
                    <a:pt x="8" y="73"/>
                    <a:pt x="14" y="62"/>
                    <a:pt x="18" y="56"/>
                  </a:cubicBezTo>
                  <a:cubicBezTo>
                    <a:pt x="23" y="48"/>
                    <a:pt x="29" y="42"/>
                    <a:pt x="36" y="35"/>
                  </a:cubicBezTo>
                  <a:cubicBezTo>
                    <a:pt x="41" y="29"/>
                    <a:pt x="56" y="8"/>
                    <a:pt x="63" y="7"/>
                  </a:cubicBezTo>
                  <a:cubicBezTo>
                    <a:pt x="57" y="0"/>
                    <a:pt x="47" y="14"/>
                    <a:pt x="44" y="19"/>
                  </a:cubicBezTo>
                  <a:cubicBezTo>
                    <a:pt x="42" y="22"/>
                    <a:pt x="43" y="24"/>
                    <a:pt x="41" y="27"/>
                  </a:cubicBezTo>
                  <a:cubicBezTo>
                    <a:pt x="38" y="30"/>
                    <a:pt x="34" y="30"/>
                    <a:pt x="32" y="34"/>
                  </a:cubicBezTo>
                </a:path>
              </a:pathLst>
            </a:custGeom>
            <a:solidFill>
              <a:srgbClr val="CB8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0" name="Freeform 117">
              <a:extLst>
                <a:ext uri="{FF2B5EF4-FFF2-40B4-BE49-F238E27FC236}">
                  <a16:creationId xmlns:a16="http://schemas.microsoft.com/office/drawing/2014/main" id="{8408EFAD-FAE1-485C-88E6-EB51B013B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1342"/>
              <a:ext cx="138" cy="140"/>
            </a:xfrm>
            <a:custGeom>
              <a:avLst/>
              <a:gdLst>
                <a:gd name="T0" fmla="*/ 33 w 55"/>
                <a:gd name="T1" fmla="*/ 875 h 56"/>
                <a:gd name="T2" fmla="*/ 188 w 55"/>
                <a:gd name="T3" fmla="*/ 595 h 56"/>
                <a:gd name="T4" fmla="*/ 534 w 55"/>
                <a:gd name="T5" fmla="*/ 375 h 56"/>
                <a:gd name="T6" fmla="*/ 221 w 55"/>
                <a:gd name="T7" fmla="*/ 563 h 56"/>
                <a:gd name="T8" fmla="*/ 0 w 55"/>
                <a:gd name="T9" fmla="*/ 783 h 56"/>
                <a:gd name="T10" fmla="*/ 492 w 55"/>
                <a:gd name="T11" fmla="*/ 188 h 56"/>
                <a:gd name="T12" fmla="*/ 868 w 55"/>
                <a:gd name="T13" fmla="*/ 0 h 56"/>
                <a:gd name="T14" fmla="*/ 597 w 55"/>
                <a:gd name="T15" fmla="*/ 270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56">
                  <a:moveTo>
                    <a:pt x="2" y="56"/>
                  </a:moveTo>
                  <a:cubicBezTo>
                    <a:pt x="6" y="51"/>
                    <a:pt x="7" y="43"/>
                    <a:pt x="12" y="38"/>
                  </a:cubicBezTo>
                  <a:cubicBezTo>
                    <a:pt x="18" y="32"/>
                    <a:pt x="29" y="31"/>
                    <a:pt x="34" y="24"/>
                  </a:cubicBezTo>
                  <a:cubicBezTo>
                    <a:pt x="24" y="22"/>
                    <a:pt x="19" y="29"/>
                    <a:pt x="14" y="36"/>
                  </a:cubicBezTo>
                  <a:cubicBezTo>
                    <a:pt x="9" y="42"/>
                    <a:pt x="6" y="45"/>
                    <a:pt x="0" y="50"/>
                  </a:cubicBezTo>
                  <a:cubicBezTo>
                    <a:pt x="12" y="40"/>
                    <a:pt x="18" y="22"/>
                    <a:pt x="31" y="12"/>
                  </a:cubicBezTo>
                  <a:cubicBezTo>
                    <a:pt x="36" y="7"/>
                    <a:pt x="48" y="1"/>
                    <a:pt x="55" y="0"/>
                  </a:cubicBezTo>
                  <a:cubicBezTo>
                    <a:pt x="52" y="8"/>
                    <a:pt x="42" y="10"/>
                    <a:pt x="38" y="17"/>
                  </a:cubicBezTo>
                </a:path>
              </a:pathLst>
            </a:custGeom>
            <a:solidFill>
              <a:srgbClr val="B87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1" name="Freeform 118">
              <a:extLst>
                <a:ext uri="{FF2B5EF4-FFF2-40B4-BE49-F238E27FC236}">
                  <a16:creationId xmlns:a16="http://schemas.microsoft.com/office/drawing/2014/main" id="{344C758A-9EF5-4B8E-95BE-EB932268E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2034"/>
              <a:ext cx="65" cy="375"/>
            </a:xfrm>
            <a:custGeom>
              <a:avLst/>
              <a:gdLst>
                <a:gd name="T0" fmla="*/ 125 w 26"/>
                <a:gd name="T1" fmla="*/ 750 h 150"/>
                <a:gd name="T2" fmla="*/ 83 w 26"/>
                <a:gd name="T3" fmla="*/ 1333 h 150"/>
                <a:gd name="T4" fmla="*/ 158 w 26"/>
                <a:gd name="T5" fmla="*/ 1770 h 150"/>
                <a:gd name="T6" fmla="*/ 283 w 26"/>
                <a:gd name="T7" fmla="*/ 2113 h 150"/>
                <a:gd name="T8" fmla="*/ 408 w 26"/>
                <a:gd name="T9" fmla="*/ 2345 h 150"/>
                <a:gd name="T10" fmla="*/ 238 w 26"/>
                <a:gd name="T11" fmla="*/ 813 h 150"/>
                <a:gd name="T12" fmla="*/ 375 w 26"/>
                <a:gd name="T13" fmla="*/ 0 h 150"/>
                <a:gd name="T14" fmla="*/ 125 w 26"/>
                <a:gd name="T15" fmla="*/ 563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150">
                  <a:moveTo>
                    <a:pt x="8" y="48"/>
                  </a:moveTo>
                  <a:cubicBezTo>
                    <a:pt x="4" y="58"/>
                    <a:pt x="5" y="74"/>
                    <a:pt x="5" y="85"/>
                  </a:cubicBezTo>
                  <a:cubicBezTo>
                    <a:pt x="5" y="94"/>
                    <a:pt x="7" y="104"/>
                    <a:pt x="10" y="113"/>
                  </a:cubicBezTo>
                  <a:cubicBezTo>
                    <a:pt x="13" y="121"/>
                    <a:pt x="17" y="126"/>
                    <a:pt x="18" y="135"/>
                  </a:cubicBezTo>
                  <a:cubicBezTo>
                    <a:pt x="19" y="143"/>
                    <a:pt x="18" y="146"/>
                    <a:pt x="26" y="150"/>
                  </a:cubicBezTo>
                  <a:cubicBezTo>
                    <a:pt x="17" y="122"/>
                    <a:pt x="0" y="80"/>
                    <a:pt x="15" y="52"/>
                  </a:cubicBezTo>
                  <a:cubicBezTo>
                    <a:pt x="3" y="39"/>
                    <a:pt x="16" y="13"/>
                    <a:pt x="24" y="0"/>
                  </a:cubicBezTo>
                  <a:cubicBezTo>
                    <a:pt x="12" y="7"/>
                    <a:pt x="7" y="23"/>
                    <a:pt x="8" y="36"/>
                  </a:cubicBezTo>
                </a:path>
              </a:pathLst>
            </a:custGeom>
            <a:solidFill>
              <a:srgbClr val="B87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2" name="Freeform 119">
              <a:extLst>
                <a:ext uri="{FF2B5EF4-FFF2-40B4-BE49-F238E27FC236}">
                  <a16:creationId xmlns:a16="http://schemas.microsoft.com/office/drawing/2014/main" id="{42418AE7-710B-4873-B9D3-74FEDCED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2182"/>
              <a:ext cx="53" cy="182"/>
            </a:xfrm>
            <a:custGeom>
              <a:avLst/>
              <a:gdLst>
                <a:gd name="T0" fmla="*/ 114 w 21"/>
                <a:gd name="T1" fmla="*/ 0 h 73"/>
                <a:gd name="T2" fmla="*/ 126 w 21"/>
                <a:gd name="T3" fmla="*/ 199 h 73"/>
                <a:gd name="T4" fmla="*/ 159 w 21"/>
                <a:gd name="T5" fmla="*/ 479 h 73"/>
                <a:gd name="T6" fmla="*/ 192 w 21"/>
                <a:gd name="T7" fmla="*/ 758 h 73"/>
                <a:gd name="T8" fmla="*/ 338 w 21"/>
                <a:gd name="T9" fmla="*/ 1132 h 73"/>
                <a:gd name="T10" fmla="*/ 96 w 21"/>
                <a:gd name="T11" fmla="*/ 125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73">
                  <a:moveTo>
                    <a:pt x="7" y="0"/>
                  </a:moveTo>
                  <a:cubicBezTo>
                    <a:pt x="14" y="3"/>
                    <a:pt x="10" y="6"/>
                    <a:pt x="8" y="13"/>
                  </a:cubicBezTo>
                  <a:cubicBezTo>
                    <a:pt x="5" y="22"/>
                    <a:pt x="8" y="24"/>
                    <a:pt x="10" y="31"/>
                  </a:cubicBezTo>
                  <a:cubicBezTo>
                    <a:pt x="11" y="37"/>
                    <a:pt x="11" y="43"/>
                    <a:pt x="12" y="49"/>
                  </a:cubicBezTo>
                  <a:cubicBezTo>
                    <a:pt x="13" y="57"/>
                    <a:pt x="18" y="65"/>
                    <a:pt x="21" y="73"/>
                  </a:cubicBezTo>
                  <a:cubicBezTo>
                    <a:pt x="9" y="58"/>
                    <a:pt x="0" y="27"/>
                    <a:pt x="6" y="8"/>
                  </a:cubicBezTo>
                </a:path>
              </a:pathLst>
            </a:custGeom>
            <a:solidFill>
              <a:srgbClr val="CB8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3" name="Freeform 120">
              <a:extLst>
                <a:ext uri="{FF2B5EF4-FFF2-40B4-BE49-F238E27FC236}">
                  <a16:creationId xmlns:a16="http://schemas.microsoft.com/office/drawing/2014/main" id="{4DC60027-26F0-417C-BDF4-1525CBA3B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2419"/>
              <a:ext cx="63" cy="153"/>
            </a:xfrm>
            <a:custGeom>
              <a:avLst/>
              <a:gdLst>
                <a:gd name="T0" fmla="*/ 63 w 25"/>
                <a:gd name="T1" fmla="*/ 0 h 61"/>
                <a:gd name="T2" fmla="*/ 146 w 25"/>
                <a:gd name="T3" fmla="*/ 584 h 61"/>
                <a:gd name="T4" fmla="*/ 368 w 25"/>
                <a:gd name="T5" fmla="*/ 943 h 61"/>
                <a:gd name="T6" fmla="*/ 159 w 25"/>
                <a:gd name="T7" fmla="*/ 554 h 61"/>
                <a:gd name="T8" fmla="*/ 159 w 25"/>
                <a:gd name="T9" fmla="*/ 314 h 61"/>
                <a:gd name="T10" fmla="*/ 63 w 25"/>
                <a:gd name="T11" fmla="*/ 158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61">
                  <a:moveTo>
                    <a:pt x="4" y="0"/>
                  </a:moveTo>
                  <a:cubicBezTo>
                    <a:pt x="0" y="7"/>
                    <a:pt x="7" y="29"/>
                    <a:pt x="9" y="37"/>
                  </a:cubicBezTo>
                  <a:cubicBezTo>
                    <a:pt x="11" y="45"/>
                    <a:pt x="25" y="53"/>
                    <a:pt x="23" y="60"/>
                  </a:cubicBezTo>
                  <a:cubicBezTo>
                    <a:pt x="15" y="61"/>
                    <a:pt x="11" y="41"/>
                    <a:pt x="10" y="35"/>
                  </a:cubicBezTo>
                  <a:cubicBezTo>
                    <a:pt x="9" y="30"/>
                    <a:pt x="11" y="24"/>
                    <a:pt x="10" y="20"/>
                  </a:cubicBezTo>
                  <a:cubicBezTo>
                    <a:pt x="9" y="16"/>
                    <a:pt x="5" y="14"/>
                    <a:pt x="4" y="10"/>
                  </a:cubicBezTo>
                </a:path>
              </a:pathLst>
            </a:custGeom>
            <a:solidFill>
              <a:srgbClr val="B87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4" name="Freeform 121">
              <a:extLst>
                <a:ext uri="{FF2B5EF4-FFF2-40B4-BE49-F238E27FC236}">
                  <a16:creationId xmlns:a16="http://schemas.microsoft.com/office/drawing/2014/main" id="{398904CB-4073-4E95-AC9F-6BA4A8CB0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1949"/>
              <a:ext cx="73" cy="140"/>
            </a:xfrm>
            <a:custGeom>
              <a:avLst/>
              <a:gdLst>
                <a:gd name="T0" fmla="*/ 63 w 29"/>
                <a:gd name="T1" fmla="*/ 875 h 56"/>
                <a:gd name="T2" fmla="*/ 209 w 29"/>
                <a:gd name="T3" fmla="*/ 395 h 56"/>
                <a:gd name="T4" fmla="*/ 443 w 29"/>
                <a:gd name="T5" fmla="*/ 0 h 56"/>
                <a:gd name="T6" fmla="*/ 209 w 29"/>
                <a:gd name="T7" fmla="*/ 300 h 56"/>
                <a:gd name="T8" fmla="*/ 20 w 29"/>
                <a:gd name="T9" fmla="*/ 813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6">
                  <a:moveTo>
                    <a:pt x="4" y="56"/>
                  </a:moveTo>
                  <a:cubicBezTo>
                    <a:pt x="4" y="46"/>
                    <a:pt x="8" y="34"/>
                    <a:pt x="13" y="25"/>
                  </a:cubicBezTo>
                  <a:cubicBezTo>
                    <a:pt x="17" y="18"/>
                    <a:pt x="29" y="8"/>
                    <a:pt x="28" y="0"/>
                  </a:cubicBezTo>
                  <a:cubicBezTo>
                    <a:pt x="20" y="3"/>
                    <a:pt x="17" y="12"/>
                    <a:pt x="13" y="19"/>
                  </a:cubicBezTo>
                  <a:cubicBezTo>
                    <a:pt x="7" y="30"/>
                    <a:pt x="0" y="38"/>
                    <a:pt x="1" y="52"/>
                  </a:cubicBezTo>
                </a:path>
              </a:pathLst>
            </a:custGeom>
            <a:solidFill>
              <a:srgbClr val="B65E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5" name="Freeform 122">
              <a:extLst>
                <a:ext uri="{FF2B5EF4-FFF2-40B4-BE49-F238E27FC236}">
                  <a16:creationId xmlns:a16="http://schemas.microsoft.com/office/drawing/2014/main" id="{B7F9FAB5-C3A4-49C6-A1D0-FBAFD25E9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1977"/>
              <a:ext cx="110" cy="205"/>
            </a:xfrm>
            <a:custGeom>
              <a:avLst/>
              <a:gdLst>
                <a:gd name="T0" fmla="*/ 345 w 44"/>
                <a:gd name="T1" fmla="*/ 613 h 82"/>
                <a:gd name="T2" fmla="*/ 220 w 44"/>
                <a:gd name="T3" fmla="*/ 1283 h 82"/>
                <a:gd name="T4" fmla="*/ 208 w 44"/>
                <a:gd name="T5" fmla="*/ 958 h 82"/>
                <a:gd name="T6" fmla="*/ 375 w 44"/>
                <a:gd name="T7" fmla="*/ 625 h 82"/>
                <a:gd name="T8" fmla="*/ 488 w 44"/>
                <a:gd name="T9" fmla="*/ 300 h 82"/>
                <a:gd name="T10" fmla="*/ 688 w 44"/>
                <a:gd name="T11" fmla="*/ 0 h 82"/>
                <a:gd name="T12" fmla="*/ 345 w 44"/>
                <a:gd name="T13" fmla="*/ 488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82">
                  <a:moveTo>
                    <a:pt x="22" y="39"/>
                  </a:moveTo>
                  <a:cubicBezTo>
                    <a:pt x="16" y="45"/>
                    <a:pt x="0" y="78"/>
                    <a:pt x="14" y="82"/>
                  </a:cubicBezTo>
                  <a:cubicBezTo>
                    <a:pt x="14" y="75"/>
                    <a:pt x="12" y="68"/>
                    <a:pt x="13" y="61"/>
                  </a:cubicBezTo>
                  <a:cubicBezTo>
                    <a:pt x="14" y="52"/>
                    <a:pt x="20" y="47"/>
                    <a:pt x="24" y="40"/>
                  </a:cubicBezTo>
                  <a:cubicBezTo>
                    <a:pt x="28" y="33"/>
                    <a:pt x="29" y="26"/>
                    <a:pt x="31" y="19"/>
                  </a:cubicBezTo>
                  <a:cubicBezTo>
                    <a:pt x="34" y="12"/>
                    <a:pt x="42" y="6"/>
                    <a:pt x="44" y="0"/>
                  </a:cubicBezTo>
                  <a:cubicBezTo>
                    <a:pt x="35" y="2"/>
                    <a:pt x="24" y="22"/>
                    <a:pt x="22" y="31"/>
                  </a:cubicBezTo>
                </a:path>
              </a:pathLst>
            </a:custGeom>
            <a:solidFill>
              <a:srgbClr val="CB8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6" name="Freeform 123">
              <a:extLst>
                <a:ext uri="{FF2B5EF4-FFF2-40B4-BE49-F238E27FC236}">
                  <a16:creationId xmlns:a16="http://schemas.microsoft.com/office/drawing/2014/main" id="{C6012CF3-4235-4503-AA12-6A21B1A5D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2194"/>
              <a:ext cx="38" cy="98"/>
            </a:xfrm>
            <a:custGeom>
              <a:avLst/>
              <a:gdLst>
                <a:gd name="T0" fmla="*/ 96 w 15"/>
                <a:gd name="T1" fmla="*/ 50 h 39"/>
                <a:gd name="T2" fmla="*/ 117 w 15"/>
                <a:gd name="T3" fmla="*/ 618 h 39"/>
                <a:gd name="T4" fmla="*/ 117 w 15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9">
                  <a:moveTo>
                    <a:pt x="6" y="3"/>
                  </a:moveTo>
                  <a:cubicBezTo>
                    <a:pt x="4" y="10"/>
                    <a:pt x="1" y="33"/>
                    <a:pt x="7" y="39"/>
                  </a:cubicBezTo>
                  <a:cubicBezTo>
                    <a:pt x="15" y="29"/>
                    <a:pt x="0" y="13"/>
                    <a:pt x="7" y="0"/>
                  </a:cubicBezTo>
                </a:path>
              </a:pathLst>
            </a:custGeom>
            <a:solidFill>
              <a:srgbClr val="B97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7" name="Freeform 124">
              <a:extLst>
                <a:ext uri="{FF2B5EF4-FFF2-40B4-BE49-F238E27FC236}">
                  <a16:creationId xmlns:a16="http://schemas.microsoft.com/office/drawing/2014/main" id="{249B6A78-D341-45BA-91FE-DE8AEF30C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2324"/>
              <a:ext cx="25" cy="88"/>
            </a:xfrm>
            <a:custGeom>
              <a:avLst/>
              <a:gdLst>
                <a:gd name="T0" fmla="*/ 50 w 10"/>
                <a:gd name="T1" fmla="*/ 0 h 35"/>
                <a:gd name="T2" fmla="*/ 158 w 10"/>
                <a:gd name="T3" fmla="*/ 5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5">
                  <a:moveTo>
                    <a:pt x="3" y="0"/>
                  </a:moveTo>
                  <a:cubicBezTo>
                    <a:pt x="0" y="11"/>
                    <a:pt x="10" y="26"/>
                    <a:pt x="10" y="35"/>
                  </a:cubicBezTo>
                </a:path>
              </a:pathLst>
            </a:custGeom>
            <a:solidFill>
              <a:srgbClr val="B97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8" name="Freeform 125">
              <a:extLst>
                <a:ext uri="{FF2B5EF4-FFF2-40B4-BE49-F238E27FC236}">
                  <a16:creationId xmlns:a16="http://schemas.microsoft.com/office/drawing/2014/main" id="{0717097C-5599-4C38-8BA4-C8C124E36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1369"/>
              <a:ext cx="92" cy="45"/>
            </a:xfrm>
            <a:custGeom>
              <a:avLst/>
              <a:gdLst>
                <a:gd name="T0" fmla="*/ 0 w 37"/>
                <a:gd name="T1" fmla="*/ 283 h 18"/>
                <a:gd name="T2" fmla="*/ 569 w 37"/>
                <a:gd name="T3" fmla="*/ 20 h 18"/>
                <a:gd name="T4" fmla="*/ 42 w 37"/>
                <a:gd name="T5" fmla="*/ 27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8">
                  <a:moveTo>
                    <a:pt x="0" y="18"/>
                  </a:moveTo>
                  <a:cubicBezTo>
                    <a:pt x="10" y="11"/>
                    <a:pt x="24" y="0"/>
                    <a:pt x="37" y="1"/>
                  </a:cubicBezTo>
                  <a:cubicBezTo>
                    <a:pt x="27" y="8"/>
                    <a:pt x="13" y="10"/>
                    <a:pt x="3" y="17"/>
                  </a:cubicBezTo>
                </a:path>
              </a:pathLst>
            </a:custGeom>
            <a:solidFill>
              <a:srgbClr val="B97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9" name="Freeform 126">
              <a:extLst>
                <a:ext uri="{FF2B5EF4-FFF2-40B4-BE49-F238E27FC236}">
                  <a16:creationId xmlns:a16="http://schemas.microsoft.com/office/drawing/2014/main" id="{11425D3B-A414-4C0B-84FA-3E6B43229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892"/>
              <a:ext cx="60" cy="192"/>
            </a:xfrm>
            <a:custGeom>
              <a:avLst/>
              <a:gdLst>
                <a:gd name="T0" fmla="*/ 300 w 24"/>
                <a:gd name="T1" fmla="*/ 404 h 77"/>
                <a:gd name="T2" fmla="*/ 95 w 24"/>
                <a:gd name="T3" fmla="*/ 1194 h 77"/>
                <a:gd name="T4" fmla="*/ 250 w 24"/>
                <a:gd name="T5" fmla="*/ 496 h 77"/>
                <a:gd name="T6" fmla="*/ 375 w 24"/>
                <a:gd name="T7" fmla="*/ 0 h 77"/>
                <a:gd name="T8" fmla="*/ 250 w 24"/>
                <a:gd name="T9" fmla="*/ 199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7">
                  <a:moveTo>
                    <a:pt x="19" y="26"/>
                  </a:moveTo>
                  <a:cubicBezTo>
                    <a:pt x="7" y="38"/>
                    <a:pt x="0" y="60"/>
                    <a:pt x="6" y="77"/>
                  </a:cubicBezTo>
                  <a:cubicBezTo>
                    <a:pt x="8" y="62"/>
                    <a:pt x="10" y="46"/>
                    <a:pt x="16" y="32"/>
                  </a:cubicBezTo>
                  <a:cubicBezTo>
                    <a:pt x="10" y="23"/>
                    <a:pt x="19" y="7"/>
                    <a:pt x="24" y="0"/>
                  </a:cubicBezTo>
                  <a:cubicBezTo>
                    <a:pt x="21" y="4"/>
                    <a:pt x="18" y="8"/>
                    <a:pt x="16" y="13"/>
                  </a:cubicBezTo>
                </a:path>
              </a:pathLst>
            </a:custGeom>
            <a:solidFill>
              <a:srgbClr val="CB8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0" name="Freeform 127">
              <a:extLst>
                <a:ext uri="{FF2B5EF4-FFF2-40B4-BE49-F238E27FC236}">
                  <a16:creationId xmlns:a16="http://schemas.microsoft.com/office/drawing/2014/main" id="{A05DE308-C681-4C1A-AD98-4ED6EAAC5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969"/>
              <a:ext cx="33" cy="78"/>
            </a:xfrm>
            <a:custGeom>
              <a:avLst/>
              <a:gdLst>
                <a:gd name="T0" fmla="*/ 213 w 13"/>
                <a:gd name="T1" fmla="*/ 0 h 31"/>
                <a:gd name="T2" fmla="*/ 84 w 13"/>
                <a:gd name="T3" fmla="*/ 413 h 31"/>
                <a:gd name="T4" fmla="*/ 117 w 13"/>
                <a:gd name="T5" fmla="*/ 413 h 31"/>
                <a:gd name="T6" fmla="*/ 117 w 13"/>
                <a:gd name="T7" fmla="*/ 413 h 31"/>
                <a:gd name="T8" fmla="*/ 63 w 13"/>
                <a:gd name="T9" fmla="*/ 493 h 31"/>
                <a:gd name="T10" fmla="*/ 96 w 13"/>
                <a:gd name="T11" fmla="*/ 43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31">
                  <a:moveTo>
                    <a:pt x="13" y="0"/>
                  </a:moveTo>
                  <a:cubicBezTo>
                    <a:pt x="5" y="4"/>
                    <a:pt x="0" y="18"/>
                    <a:pt x="5" y="26"/>
                  </a:cubicBezTo>
                  <a:cubicBezTo>
                    <a:pt x="6" y="26"/>
                    <a:pt x="6" y="26"/>
                    <a:pt x="7" y="26"/>
                  </a:cubicBezTo>
                  <a:cubicBezTo>
                    <a:pt x="7" y="25"/>
                    <a:pt x="7" y="25"/>
                    <a:pt x="7" y="26"/>
                  </a:cubicBezTo>
                  <a:cubicBezTo>
                    <a:pt x="6" y="27"/>
                    <a:pt x="5" y="29"/>
                    <a:pt x="4" y="31"/>
                  </a:cubicBezTo>
                  <a:cubicBezTo>
                    <a:pt x="5" y="29"/>
                    <a:pt x="5" y="28"/>
                    <a:pt x="6" y="27"/>
                  </a:cubicBezTo>
                </a:path>
              </a:pathLst>
            </a:custGeom>
            <a:solidFill>
              <a:srgbClr val="B97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1" name="Freeform 128">
              <a:extLst>
                <a:ext uri="{FF2B5EF4-FFF2-40B4-BE49-F238E27FC236}">
                  <a16:creationId xmlns:a16="http://schemas.microsoft.com/office/drawing/2014/main" id="{1BD79C79-E744-40E4-AB8F-B4C69C155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119"/>
              <a:ext cx="20" cy="58"/>
            </a:xfrm>
            <a:custGeom>
              <a:avLst/>
              <a:gdLst>
                <a:gd name="T0" fmla="*/ 0 w 8"/>
                <a:gd name="T1" fmla="*/ 0 h 23"/>
                <a:gd name="T2" fmla="*/ 125 w 8"/>
                <a:gd name="T3" fmla="*/ 368 h 23"/>
                <a:gd name="T4" fmla="*/ 95 w 8"/>
                <a:gd name="T5" fmla="*/ 24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3">
                  <a:moveTo>
                    <a:pt x="0" y="0"/>
                  </a:moveTo>
                  <a:cubicBezTo>
                    <a:pt x="2" y="6"/>
                    <a:pt x="1" y="21"/>
                    <a:pt x="8" y="23"/>
                  </a:cubicBezTo>
                  <a:cubicBezTo>
                    <a:pt x="7" y="20"/>
                    <a:pt x="7" y="17"/>
                    <a:pt x="6" y="15"/>
                  </a:cubicBezTo>
                </a:path>
              </a:pathLst>
            </a:custGeom>
            <a:solidFill>
              <a:srgbClr val="B97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2" name="Freeform 129">
              <a:extLst>
                <a:ext uri="{FF2B5EF4-FFF2-40B4-BE49-F238E27FC236}">
                  <a16:creationId xmlns:a16="http://schemas.microsoft.com/office/drawing/2014/main" id="{E729E3F1-FB20-4648-95FD-615132556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1929"/>
              <a:ext cx="53" cy="203"/>
            </a:xfrm>
            <a:custGeom>
              <a:avLst/>
              <a:gdLst>
                <a:gd name="T0" fmla="*/ 179 w 21"/>
                <a:gd name="T1" fmla="*/ 208 h 81"/>
                <a:gd name="T2" fmla="*/ 63 w 21"/>
                <a:gd name="T3" fmla="*/ 692 h 81"/>
                <a:gd name="T4" fmla="*/ 96 w 21"/>
                <a:gd name="T5" fmla="*/ 1276 h 81"/>
                <a:gd name="T6" fmla="*/ 96 w 21"/>
                <a:gd name="T7" fmla="*/ 596 h 81"/>
                <a:gd name="T8" fmla="*/ 305 w 21"/>
                <a:gd name="T9" fmla="*/ 145 h 81"/>
                <a:gd name="T10" fmla="*/ 255 w 21"/>
                <a:gd name="T11" fmla="*/ 158 h 81"/>
                <a:gd name="T12" fmla="*/ 338 w 21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81">
                  <a:moveTo>
                    <a:pt x="11" y="13"/>
                  </a:moveTo>
                  <a:cubicBezTo>
                    <a:pt x="5" y="22"/>
                    <a:pt x="5" y="34"/>
                    <a:pt x="4" y="44"/>
                  </a:cubicBezTo>
                  <a:cubicBezTo>
                    <a:pt x="3" y="55"/>
                    <a:pt x="0" y="71"/>
                    <a:pt x="6" y="81"/>
                  </a:cubicBezTo>
                  <a:cubicBezTo>
                    <a:pt x="7" y="66"/>
                    <a:pt x="2" y="53"/>
                    <a:pt x="6" y="38"/>
                  </a:cubicBezTo>
                  <a:cubicBezTo>
                    <a:pt x="8" y="28"/>
                    <a:pt x="18" y="18"/>
                    <a:pt x="19" y="9"/>
                  </a:cubicBezTo>
                  <a:cubicBezTo>
                    <a:pt x="18" y="9"/>
                    <a:pt x="17" y="10"/>
                    <a:pt x="16" y="10"/>
                  </a:cubicBezTo>
                  <a:cubicBezTo>
                    <a:pt x="16" y="6"/>
                    <a:pt x="18" y="3"/>
                    <a:pt x="21" y="0"/>
                  </a:cubicBezTo>
                </a:path>
              </a:pathLst>
            </a:custGeom>
            <a:solidFill>
              <a:srgbClr val="A16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3" name="Freeform 130">
              <a:extLst>
                <a:ext uri="{FF2B5EF4-FFF2-40B4-BE49-F238E27FC236}">
                  <a16:creationId xmlns:a16="http://schemas.microsoft.com/office/drawing/2014/main" id="{355112D5-0525-4DEB-9D7D-2053898E8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1914"/>
              <a:ext cx="55" cy="68"/>
            </a:xfrm>
            <a:custGeom>
              <a:avLst/>
              <a:gdLst>
                <a:gd name="T0" fmla="*/ 175 w 22"/>
                <a:gd name="T1" fmla="*/ 146 h 27"/>
                <a:gd name="T2" fmla="*/ 0 w 22"/>
                <a:gd name="T3" fmla="*/ 431 h 27"/>
                <a:gd name="T4" fmla="*/ 145 w 22"/>
                <a:gd name="T5" fmla="*/ 191 h 27"/>
                <a:gd name="T6" fmla="*/ 345 w 22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7">
                  <a:moveTo>
                    <a:pt x="11" y="9"/>
                  </a:moveTo>
                  <a:cubicBezTo>
                    <a:pt x="5" y="12"/>
                    <a:pt x="1" y="20"/>
                    <a:pt x="0" y="27"/>
                  </a:cubicBezTo>
                  <a:cubicBezTo>
                    <a:pt x="4" y="23"/>
                    <a:pt x="5" y="17"/>
                    <a:pt x="9" y="12"/>
                  </a:cubicBezTo>
                  <a:cubicBezTo>
                    <a:pt x="13" y="7"/>
                    <a:pt x="18" y="4"/>
                    <a:pt x="22" y="0"/>
                  </a:cubicBezTo>
                </a:path>
              </a:pathLst>
            </a:custGeom>
            <a:solidFill>
              <a:srgbClr val="A16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4" name="Freeform 131">
              <a:extLst>
                <a:ext uri="{FF2B5EF4-FFF2-40B4-BE49-F238E27FC236}">
                  <a16:creationId xmlns:a16="http://schemas.microsoft.com/office/drawing/2014/main" id="{063DCA4E-0D95-42BE-8613-94604BED9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1854"/>
              <a:ext cx="130" cy="70"/>
            </a:xfrm>
            <a:custGeom>
              <a:avLst/>
              <a:gdLst>
                <a:gd name="T0" fmla="*/ 0 w 52"/>
                <a:gd name="T1" fmla="*/ 438 h 28"/>
                <a:gd name="T2" fmla="*/ 250 w 52"/>
                <a:gd name="T3" fmla="*/ 250 h 28"/>
                <a:gd name="T4" fmla="*/ 813 w 52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8">
                  <a:moveTo>
                    <a:pt x="0" y="28"/>
                  </a:moveTo>
                  <a:cubicBezTo>
                    <a:pt x="5" y="25"/>
                    <a:pt x="10" y="19"/>
                    <a:pt x="16" y="16"/>
                  </a:cubicBezTo>
                  <a:cubicBezTo>
                    <a:pt x="28" y="8"/>
                    <a:pt x="39" y="5"/>
                    <a:pt x="52" y="0"/>
                  </a:cubicBezTo>
                </a:path>
              </a:pathLst>
            </a:custGeom>
            <a:solidFill>
              <a:srgbClr val="A16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5" name="Freeform 132">
              <a:extLst>
                <a:ext uri="{FF2B5EF4-FFF2-40B4-BE49-F238E27FC236}">
                  <a16:creationId xmlns:a16="http://schemas.microsoft.com/office/drawing/2014/main" id="{94602836-8CFE-4D77-A232-E6A2E4A51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1952"/>
              <a:ext cx="87" cy="202"/>
            </a:xfrm>
            <a:custGeom>
              <a:avLst/>
              <a:gdLst>
                <a:gd name="T0" fmla="*/ 229 w 35"/>
                <a:gd name="T1" fmla="*/ 354 h 81"/>
                <a:gd name="T2" fmla="*/ 137 w 35"/>
                <a:gd name="T3" fmla="*/ 1257 h 81"/>
                <a:gd name="T4" fmla="*/ 186 w 35"/>
                <a:gd name="T5" fmla="*/ 870 h 81"/>
                <a:gd name="T6" fmla="*/ 229 w 35"/>
                <a:gd name="T7" fmla="*/ 499 h 81"/>
                <a:gd name="T8" fmla="*/ 537 w 35"/>
                <a:gd name="T9" fmla="*/ 0 h 81"/>
                <a:gd name="T10" fmla="*/ 199 w 35"/>
                <a:gd name="T11" fmla="*/ 217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81">
                  <a:moveTo>
                    <a:pt x="15" y="23"/>
                  </a:moveTo>
                  <a:cubicBezTo>
                    <a:pt x="8" y="34"/>
                    <a:pt x="0" y="70"/>
                    <a:pt x="9" y="81"/>
                  </a:cubicBezTo>
                  <a:cubicBezTo>
                    <a:pt x="15" y="77"/>
                    <a:pt x="12" y="62"/>
                    <a:pt x="12" y="56"/>
                  </a:cubicBezTo>
                  <a:cubicBezTo>
                    <a:pt x="12" y="47"/>
                    <a:pt x="13" y="41"/>
                    <a:pt x="15" y="32"/>
                  </a:cubicBezTo>
                  <a:cubicBezTo>
                    <a:pt x="19" y="17"/>
                    <a:pt x="23" y="10"/>
                    <a:pt x="35" y="0"/>
                  </a:cubicBezTo>
                  <a:cubicBezTo>
                    <a:pt x="27" y="3"/>
                    <a:pt x="18" y="7"/>
                    <a:pt x="13" y="14"/>
                  </a:cubicBezTo>
                </a:path>
              </a:pathLst>
            </a:custGeom>
            <a:solidFill>
              <a:srgbClr val="AD6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6" name="Freeform 133">
              <a:extLst>
                <a:ext uri="{FF2B5EF4-FFF2-40B4-BE49-F238E27FC236}">
                  <a16:creationId xmlns:a16="http://schemas.microsoft.com/office/drawing/2014/main" id="{CE95E58F-4D4B-4495-B4A8-6851982BF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1922"/>
              <a:ext cx="38" cy="25"/>
            </a:xfrm>
            <a:custGeom>
              <a:avLst/>
              <a:gdLst>
                <a:gd name="T0" fmla="*/ 0 w 15"/>
                <a:gd name="T1" fmla="*/ 158 h 10"/>
                <a:gd name="T2" fmla="*/ 243 w 15"/>
                <a:gd name="T3" fmla="*/ 0 h 10"/>
                <a:gd name="T4" fmla="*/ 20 w 15"/>
                <a:gd name="T5" fmla="*/ 11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0" y="10"/>
                  </a:moveTo>
                  <a:cubicBezTo>
                    <a:pt x="4" y="6"/>
                    <a:pt x="10" y="3"/>
                    <a:pt x="15" y="0"/>
                  </a:cubicBezTo>
                  <a:cubicBezTo>
                    <a:pt x="10" y="0"/>
                    <a:pt x="1" y="3"/>
                    <a:pt x="1" y="7"/>
                  </a:cubicBezTo>
                </a:path>
              </a:pathLst>
            </a:custGeom>
            <a:solidFill>
              <a:srgbClr val="AD6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7" name="Freeform 134">
              <a:extLst>
                <a:ext uri="{FF2B5EF4-FFF2-40B4-BE49-F238E27FC236}">
                  <a16:creationId xmlns:a16="http://schemas.microsoft.com/office/drawing/2014/main" id="{B74A4007-B129-417A-BB86-26AE3E79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2054"/>
              <a:ext cx="20" cy="150"/>
            </a:xfrm>
            <a:custGeom>
              <a:avLst/>
              <a:gdLst>
                <a:gd name="T0" fmla="*/ 50 w 8"/>
                <a:gd name="T1" fmla="*/ 283 h 60"/>
                <a:gd name="T2" fmla="*/ 0 w 8"/>
                <a:gd name="T3" fmla="*/ 675 h 60"/>
                <a:gd name="T4" fmla="*/ 95 w 8"/>
                <a:gd name="T5" fmla="*/ 938 h 60"/>
                <a:gd name="T6" fmla="*/ 113 w 8"/>
                <a:gd name="T7" fmla="*/ 658 h 60"/>
                <a:gd name="T8" fmla="*/ 125 w 8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0">
                  <a:moveTo>
                    <a:pt x="3" y="18"/>
                  </a:moveTo>
                  <a:cubicBezTo>
                    <a:pt x="3" y="26"/>
                    <a:pt x="0" y="34"/>
                    <a:pt x="0" y="43"/>
                  </a:cubicBezTo>
                  <a:cubicBezTo>
                    <a:pt x="0" y="50"/>
                    <a:pt x="3" y="53"/>
                    <a:pt x="6" y="60"/>
                  </a:cubicBezTo>
                  <a:cubicBezTo>
                    <a:pt x="4" y="54"/>
                    <a:pt x="3" y="46"/>
                    <a:pt x="7" y="42"/>
                  </a:cubicBezTo>
                  <a:cubicBezTo>
                    <a:pt x="0" y="31"/>
                    <a:pt x="5" y="10"/>
                    <a:pt x="8" y="0"/>
                  </a:cubicBezTo>
                </a:path>
              </a:pathLst>
            </a:custGeom>
            <a:solidFill>
              <a:srgbClr val="AD6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8" name="Freeform 135">
              <a:extLst>
                <a:ext uri="{FF2B5EF4-FFF2-40B4-BE49-F238E27FC236}">
                  <a16:creationId xmlns:a16="http://schemas.microsoft.com/office/drawing/2014/main" id="{E9768215-E348-461B-8556-D4F3FE861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1649"/>
              <a:ext cx="70" cy="113"/>
            </a:xfrm>
            <a:custGeom>
              <a:avLst/>
              <a:gdLst>
                <a:gd name="T0" fmla="*/ 0 w 28"/>
                <a:gd name="T1" fmla="*/ 713 h 45"/>
                <a:gd name="T2" fmla="*/ 438 w 28"/>
                <a:gd name="T3" fmla="*/ 0 h 45"/>
                <a:gd name="T4" fmla="*/ 208 w 28"/>
                <a:gd name="T5" fmla="*/ 239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5">
                  <a:moveTo>
                    <a:pt x="0" y="45"/>
                  </a:moveTo>
                  <a:cubicBezTo>
                    <a:pt x="7" y="29"/>
                    <a:pt x="21" y="15"/>
                    <a:pt x="28" y="0"/>
                  </a:cubicBezTo>
                  <a:cubicBezTo>
                    <a:pt x="22" y="0"/>
                    <a:pt x="13" y="8"/>
                    <a:pt x="13" y="15"/>
                  </a:cubicBezTo>
                </a:path>
              </a:pathLst>
            </a:custGeom>
            <a:solidFill>
              <a:srgbClr val="AD6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9" name="Freeform 136">
              <a:extLst>
                <a:ext uri="{FF2B5EF4-FFF2-40B4-BE49-F238E27FC236}">
                  <a16:creationId xmlns:a16="http://schemas.microsoft.com/office/drawing/2014/main" id="{D5F939F6-0E66-415E-9F37-1E83370D0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874"/>
              <a:ext cx="48" cy="55"/>
            </a:xfrm>
            <a:custGeom>
              <a:avLst/>
              <a:gdLst>
                <a:gd name="T0" fmla="*/ 0 w 19"/>
                <a:gd name="T1" fmla="*/ 345 h 22"/>
                <a:gd name="T2" fmla="*/ 255 w 19"/>
                <a:gd name="T3" fmla="*/ 20 h 22"/>
                <a:gd name="T4" fmla="*/ 222 w 19"/>
                <a:gd name="T5" fmla="*/ 3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0" y="22"/>
                  </a:moveTo>
                  <a:cubicBezTo>
                    <a:pt x="5" y="17"/>
                    <a:pt x="19" y="9"/>
                    <a:pt x="16" y="1"/>
                  </a:cubicBezTo>
                  <a:cubicBezTo>
                    <a:pt x="14" y="0"/>
                    <a:pt x="15" y="2"/>
                    <a:pt x="14" y="2"/>
                  </a:cubicBezTo>
                </a:path>
              </a:pathLst>
            </a:custGeom>
            <a:solidFill>
              <a:srgbClr val="AD6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0" name="Freeform 137">
              <a:extLst>
                <a:ext uri="{FF2B5EF4-FFF2-40B4-BE49-F238E27FC236}">
                  <a16:creationId xmlns:a16="http://schemas.microsoft.com/office/drawing/2014/main" id="{BFF90CC5-4AC8-462B-B5C8-9EEB85012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2842"/>
              <a:ext cx="125" cy="72"/>
            </a:xfrm>
            <a:custGeom>
              <a:avLst/>
              <a:gdLst>
                <a:gd name="T0" fmla="*/ 270 w 50"/>
                <a:gd name="T1" fmla="*/ 412 h 29"/>
                <a:gd name="T2" fmla="*/ 783 w 50"/>
                <a:gd name="T3" fmla="*/ 0 h 29"/>
                <a:gd name="T4" fmla="*/ 408 w 50"/>
                <a:gd name="T5" fmla="*/ 290 h 29"/>
                <a:gd name="T6" fmla="*/ 0 w 50"/>
                <a:gd name="T7" fmla="*/ 444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29">
                  <a:moveTo>
                    <a:pt x="17" y="27"/>
                  </a:moveTo>
                  <a:cubicBezTo>
                    <a:pt x="26" y="21"/>
                    <a:pt x="46" y="10"/>
                    <a:pt x="50" y="0"/>
                  </a:cubicBezTo>
                  <a:cubicBezTo>
                    <a:pt x="41" y="0"/>
                    <a:pt x="33" y="15"/>
                    <a:pt x="26" y="19"/>
                  </a:cubicBezTo>
                  <a:cubicBezTo>
                    <a:pt x="19" y="23"/>
                    <a:pt x="8" y="26"/>
                    <a:pt x="0" y="29"/>
                  </a:cubicBezTo>
                </a:path>
              </a:pathLst>
            </a:custGeom>
            <a:solidFill>
              <a:srgbClr val="AD6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1" name="Freeform 138">
              <a:extLst>
                <a:ext uri="{FF2B5EF4-FFF2-40B4-BE49-F238E27FC236}">
                  <a16:creationId xmlns:a16="http://schemas.microsoft.com/office/drawing/2014/main" id="{7F5492FC-34CF-4E22-9013-84998D20B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814"/>
              <a:ext cx="32" cy="28"/>
            </a:xfrm>
            <a:custGeom>
              <a:avLst/>
              <a:gdLst>
                <a:gd name="T0" fmla="*/ 162 w 13"/>
                <a:gd name="T1" fmla="*/ 130 h 11"/>
                <a:gd name="T2" fmla="*/ 121 w 13"/>
                <a:gd name="T3" fmla="*/ 163 h 11"/>
                <a:gd name="T4" fmla="*/ 194 w 13"/>
                <a:gd name="T5" fmla="*/ 20 h 11"/>
                <a:gd name="T6" fmla="*/ 194 w 13"/>
                <a:gd name="T7" fmla="*/ 20 h 11"/>
                <a:gd name="T8" fmla="*/ 0 w 13"/>
                <a:gd name="T9" fmla="*/ 18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11" y="8"/>
                  </a:moveTo>
                  <a:cubicBezTo>
                    <a:pt x="10" y="9"/>
                    <a:pt x="9" y="9"/>
                    <a:pt x="8" y="10"/>
                  </a:cubicBezTo>
                  <a:cubicBezTo>
                    <a:pt x="8" y="6"/>
                    <a:pt x="10" y="3"/>
                    <a:pt x="13" y="1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8" y="3"/>
                    <a:pt x="4" y="7"/>
                    <a:pt x="0" y="11"/>
                  </a:cubicBezTo>
                </a:path>
              </a:pathLst>
            </a:custGeom>
            <a:solidFill>
              <a:srgbClr val="AD6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2" name="Freeform 139">
              <a:extLst>
                <a:ext uri="{FF2B5EF4-FFF2-40B4-BE49-F238E27FC236}">
                  <a16:creationId xmlns:a16="http://schemas.microsoft.com/office/drawing/2014/main" id="{9C066134-1A26-4912-BCDE-0CF9F10EC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2607"/>
              <a:ext cx="25" cy="117"/>
            </a:xfrm>
            <a:custGeom>
              <a:avLst/>
              <a:gdLst>
                <a:gd name="T0" fmla="*/ 95 w 10"/>
                <a:gd name="T1" fmla="*/ 0 h 47"/>
                <a:gd name="T2" fmla="*/ 0 w 10"/>
                <a:gd name="T3" fmla="*/ 724 h 47"/>
                <a:gd name="T4" fmla="*/ 83 w 10"/>
                <a:gd name="T5" fmla="*/ 291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7">
                  <a:moveTo>
                    <a:pt x="6" y="0"/>
                  </a:moveTo>
                  <a:cubicBezTo>
                    <a:pt x="5" y="16"/>
                    <a:pt x="10" y="31"/>
                    <a:pt x="0" y="47"/>
                  </a:cubicBezTo>
                  <a:cubicBezTo>
                    <a:pt x="5" y="38"/>
                    <a:pt x="0" y="27"/>
                    <a:pt x="5" y="19"/>
                  </a:cubicBezTo>
                </a:path>
              </a:pathLst>
            </a:custGeom>
            <a:solidFill>
              <a:srgbClr val="AD6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3" name="Freeform 140">
              <a:extLst>
                <a:ext uri="{FF2B5EF4-FFF2-40B4-BE49-F238E27FC236}">
                  <a16:creationId xmlns:a16="http://schemas.microsoft.com/office/drawing/2014/main" id="{7352C041-219E-483D-8436-6C802D66D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062"/>
              <a:ext cx="48" cy="162"/>
            </a:xfrm>
            <a:custGeom>
              <a:avLst/>
              <a:gdLst>
                <a:gd name="T0" fmla="*/ 147 w 19"/>
                <a:gd name="T1" fmla="*/ 167 h 65"/>
                <a:gd name="T2" fmla="*/ 129 w 19"/>
                <a:gd name="T3" fmla="*/ 374 h 65"/>
                <a:gd name="T4" fmla="*/ 51 w 19"/>
                <a:gd name="T5" fmla="*/ 528 h 65"/>
                <a:gd name="T6" fmla="*/ 114 w 19"/>
                <a:gd name="T7" fmla="*/ 1007 h 65"/>
                <a:gd name="T8" fmla="*/ 129 w 19"/>
                <a:gd name="T9" fmla="*/ 695 h 65"/>
                <a:gd name="T10" fmla="*/ 129 w 19"/>
                <a:gd name="T11" fmla="*/ 571 h 65"/>
                <a:gd name="T12" fmla="*/ 159 w 19"/>
                <a:gd name="T13" fmla="*/ 479 h 65"/>
                <a:gd name="T14" fmla="*/ 159 w 19"/>
                <a:gd name="T15" fmla="*/ 312 h 65"/>
                <a:gd name="T16" fmla="*/ 306 w 19"/>
                <a:gd name="T17" fmla="*/ 187 h 65"/>
                <a:gd name="T18" fmla="*/ 243 w 19"/>
                <a:gd name="T19" fmla="*/ 0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65">
                  <a:moveTo>
                    <a:pt x="9" y="11"/>
                  </a:moveTo>
                  <a:cubicBezTo>
                    <a:pt x="8" y="15"/>
                    <a:pt x="10" y="19"/>
                    <a:pt x="8" y="24"/>
                  </a:cubicBezTo>
                  <a:cubicBezTo>
                    <a:pt x="7" y="28"/>
                    <a:pt x="4" y="30"/>
                    <a:pt x="3" y="34"/>
                  </a:cubicBezTo>
                  <a:cubicBezTo>
                    <a:pt x="0" y="43"/>
                    <a:pt x="6" y="56"/>
                    <a:pt x="7" y="65"/>
                  </a:cubicBezTo>
                  <a:cubicBezTo>
                    <a:pt x="8" y="59"/>
                    <a:pt x="8" y="51"/>
                    <a:pt x="8" y="45"/>
                  </a:cubicBezTo>
                  <a:cubicBezTo>
                    <a:pt x="7" y="42"/>
                    <a:pt x="7" y="40"/>
                    <a:pt x="8" y="37"/>
                  </a:cubicBezTo>
                  <a:cubicBezTo>
                    <a:pt x="8" y="35"/>
                    <a:pt x="10" y="33"/>
                    <a:pt x="10" y="31"/>
                  </a:cubicBezTo>
                  <a:cubicBezTo>
                    <a:pt x="11" y="27"/>
                    <a:pt x="8" y="24"/>
                    <a:pt x="10" y="20"/>
                  </a:cubicBezTo>
                  <a:cubicBezTo>
                    <a:pt x="12" y="16"/>
                    <a:pt x="17" y="15"/>
                    <a:pt x="19" y="12"/>
                  </a:cubicBezTo>
                  <a:cubicBezTo>
                    <a:pt x="12" y="10"/>
                    <a:pt x="14" y="4"/>
                    <a:pt x="15" y="0"/>
                  </a:cubicBezTo>
                </a:path>
              </a:pathLst>
            </a:custGeom>
            <a:solidFill>
              <a:srgbClr val="D17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4" name="Freeform 141">
              <a:extLst>
                <a:ext uri="{FF2B5EF4-FFF2-40B4-BE49-F238E27FC236}">
                  <a16:creationId xmlns:a16="http://schemas.microsoft.com/office/drawing/2014/main" id="{9F24A6B2-2954-49C9-9D39-37B318036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289"/>
              <a:ext cx="40" cy="125"/>
            </a:xfrm>
            <a:custGeom>
              <a:avLst/>
              <a:gdLst>
                <a:gd name="T0" fmla="*/ 113 w 16"/>
                <a:gd name="T1" fmla="*/ 220 h 50"/>
                <a:gd name="T2" fmla="*/ 0 w 16"/>
                <a:gd name="T3" fmla="*/ 488 h 50"/>
                <a:gd name="T4" fmla="*/ 238 w 16"/>
                <a:gd name="T5" fmla="*/ 783 h 50"/>
                <a:gd name="T6" fmla="*/ 95 w 16"/>
                <a:gd name="T7" fmla="*/ 333 h 50"/>
                <a:gd name="T8" fmla="*/ 250 w 16"/>
                <a:gd name="T9" fmla="*/ 33 h 50"/>
                <a:gd name="T10" fmla="*/ 238 w 16"/>
                <a:gd name="T11" fmla="*/ 0 h 50"/>
                <a:gd name="T12" fmla="*/ 95 w 16"/>
                <a:gd name="T13" fmla="*/ 238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50">
                  <a:moveTo>
                    <a:pt x="7" y="14"/>
                  </a:moveTo>
                  <a:cubicBezTo>
                    <a:pt x="3" y="18"/>
                    <a:pt x="0" y="25"/>
                    <a:pt x="0" y="31"/>
                  </a:cubicBezTo>
                  <a:cubicBezTo>
                    <a:pt x="1" y="40"/>
                    <a:pt x="14" y="43"/>
                    <a:pt x="15" y="50"/>
                  </a:cubicBezTo>
                  <a:cubicBezTo>
                    <a:pt x="7" y="49"/>
                    <a:pt x="4" y="28"/>
                    <a:pt x="6" y="21"/>
                  </a:cubicBezTo>
                  <a:cubicBezTo>
                    <a:pt x="7" y="16"/>
                    <a:pt x="11" y="4"/>
                    <a:pt x="16" y="2"/>
                  </a:cubicBezTo>
                  <a:cubicBezTo>
                    <a:pt x="15" y="1"/>
                    <a:pt x="16" y="1"/>
                    <a:pt x="15" y="0"/>
                  </a:cubicBezTo>
                  <a:cubicBezTo>
                    <a:pt x="13" y="5"/>
                    <a:pt x="10" y="12"/>
                    <a:pt x="6" y="15"/>
                  </a:cubicBezTo>
                </a:path>
              </a:pathLst>
            </a:custGeom>
            <a:solidFill>
              <a:srgbClr val="F7A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5" name="Freeform 142">
              <a:extLst>
                <a:ext uri="{FF2B5EF4-FFF2-40B4-BE49-F238E27FC236}">
                  <a16:creationId xmlns:a16="http://schemas.microsoft.com/office/drawing/2014/main" id="{B93AE77B-6AFF-4579-9347-1A96AC34A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1984"/>
              <a:ext cx="120" cy="280"/>
            </a:xfrm>
            <a:custGeom>
              <a:avLst/>
              <a:gdLst>
                <a:gd name="T0" fmla="*/ 363 w 48"/>
                <a:gd name="T1" fmla="*/ 145 h 112"/>
                <a:gd name="T2" fmla="*/ 95 w 48"/>
                <a:gd name="T3" fmla="*/ 500 h 112"/>
                <a:gd name="T4" fmla="*/ 20 w 48"/>
                <a:gd name="T5" fmla="*/ 1000 h 112"/>
                <a:gd name="T6" fmla="*/ 95 w 48"/>
                <a:gd name="T7" fmla="*/ 1395 h 112"/>
                <a:gd name="T8" fmla="*/ 313 w 48"/>
                <a:gd name="T9" fmla="*/ 1750 h 112"/>
                <a:gd name="T10" fmla="*/ 220 w 48"/>
                <a:gd name="T11" fmla="*/ 1533 h 112"/>
                <a:gd name="T12" fmla="*/ 113 w 48"/>
                <a:gd name="T13" fmla="*/ 1208 h 112"/>
                <a:gd name="T14" fmla="*/ 208 w 48"/>
                <a:gd name="T15" fmla="*/ 488 h 112"/>
                <a:gd name="T16" fmla="*/ 408 w 48"/>
                <a:gd name="T17" fmla="*/ 175 h 112"/>
                <a:gd name="T18" fmla="*/ 595 w 48"/>
                <a:gd name="T19" fmla="*/ 63 h 112"/>
                <a:gd name="T20" fmla="*/ 750 w 48"/>
                <a:gd name="T21" fmla="*/ 0 h 112"/>
                <a:gd name="T22" fmla="*/ 533 w 48"/>
                <a:gd name="T23" fmla="*/ 63 h 112"/>
                <a:gd name="T24" fmla="*/ 333 w 48"/>
                <a:gd name="T25" fmla="*/ 175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8" h="112">
                  <a:moveTo>
                    <a:pt x="23" y="9"/>
                  </a:moveTo>
                  <a:cubicBezTo>
                    <a:pt x="16" y="15"/>
                    <a:pt x="9" y="24"/>
                    <a:pt x="6" y="32"/>
                  </a:cubicBezTo>
                  <a:cubicBezTo>
                    <a:pt x="1" y="42"/>
                    <a:pt x="0" y="53"/>
                    <a:pt x="1" y="64"/>
                  </a:cubicBezTo>
                  <a:cubicBezTo>
                    <a:pt x="1" y="73"/>
                    <a:pt x="3" y="81"/>
                    <a:pt x="6" y="89"/>
                  </a:cubicBezTo>
                  <a:cubicBezTo>
                    <a:pt x="9" y="97"/>
                    <a:pt x="15" y="104"/>
                    <a:pt x="20" y="112"/>
                  </a:cubicBezTo>
                  <a:cubicBezTo>
                    <a:pt x="17" y="110"/>
                    <a:pt x="15" y="101"/>
                    <a:pt x="14" y="98"/>
                  </a:cubicBezTo>
                  <a:cubicBezTo>
                    <a:pt x="11" y="91"/>
                    <a:pt x="8" y="85"/>
                    <a:pt x="7" y="77"/>
                  </a:cubicBezTo>
                  <a:cubicBezTo>
                    <a:pt x="4" y="62"/>
                    <a:pt x="6" y="45"/>
                    <a:pt x="13" y="31"/>
                  </a:cubicBezTo>
                  <a:cubicBezTo>
                    <a:pt x="16" y="23"/>
                    <a:pt x="20" y="17"/>
                    <a:pt x="26" y="11"/>
                  </a:cubicBezTo>
                  <a:cubicBezTo>
                    <a:pt x="30" y="8"/>
                    <a:pt x="34" y="6"/>
                    <a:pt x="38" y="4"/>
                  </a:cubicBezTo>
                  <a:cubicBezTo>
                    <a:pt x="41" y="3"/>
                    <a:pt x="47" y="2"/>
                    <a:pt x="48" y="0"/>
                  </a:cubicBezTo>
                  <a:cubicBezTo>
                    <a:pt x="44" y="0"/>
                    <a:pt x="38" y="3"/>
                    <a:pt x="34" y="4"/>
                  </a:cubicBezTo>
                  <a:cubicBezTo>
                    <a:pt x="30" y="6"/>
                    <a:pt x="24" y="8"/>
                    <a:pt x="21" y="11"/>
                  </a:cubicBezTo>
                </a:path>
              </a:pathLst>
            </a:custGeom>
            <a:solidFill>
              <a:srgbClr val="AA6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6" name="Freeform 143">
              <a:extLst>
                <a:ext uri="{FF2B5EF4-FFF2-40B4-BE49-F238E27FC236}">
                  <a16:creationId xmlns:a16="http://schemas.microsoft.com/office/drawing/2014/main" id="{5804C6A3-E510-4373-B5BF-D5E2F1FE1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2099"/>
              <a:ext cx="25" cy="85"/>
            </a:xfrm>
            <a:custGeom>
              <a:avLst/>
              <a:gdLst>
                <a:gd name="T0" fmla="*/ 83 w 10"/>
                <a:gd name="T1" fmla="*/ 158 h 34"/>
                <a:gd name="T2" fmla="*/ 63 w 10"/>
                <a:gd name="T3" fmla="*/ 533 h 34"/>
                <a:gd name="T4" fmla="*/ 158 w 10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4">
                  <a:moveTo>
                    <a:pt x="5" y="10"/>
                  </a:moveTo>
                  <a:cubicBezTo>
                    <a:pt x="0" y="18"/>
                    <a:pt x="3" y="26"/>
                    <a:pt x="4" y="34"/>
                  </a:cubicBezTo>
                  <a:cubicBezTo>
                    <a:pt x="6" y="22"/>
                    <a:pt x="4" y="11"/>
                    <a:pt x="10" y="0"/>
                  </a:cubicBezTo>
                </a:path>
              </a:pathLst>
            </a:custGeom>
            <a:solidFill>
              <a:srgbClr val="BFD8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7" name="Freeform 144">
              <a:extLst>
                <a:ext uri="{FF2B5EF4-FFF2-40B4-BE49-F238E27FC236}">
                  <a16:creationId xmlns:a16="http://schemas.microsoft.com/office/drawing/2014/main" id="{DD041AE2-1A90-43D4-AFB3-7EB19B6EA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322"/>
              <a:ext cx="12" cy="47"/>
            </a:xfrm>
            <a:custGeom>
              <a:avLst/>
              <a:gdLst>
                <a:gd name="T0" fmla="*/ 70 w 5"/>
                <a:gd name="T1" fmla="*/ 0 h 19"/>
                <a:gd name="T2" fmla="*/ 29 w 5"/>
                <a:gd name="T3" fmla="*/ 28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9">
                  <a:moveTo>
                    <a:pt x="5" y="0"/>
                  </a:moveTo>
                  <a:cubicBezTo>
                    <a:pt x="2" y="6"/>
                    <a:pt x="0" y="13"/>
                    <a:pt x="2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8" name="Freeform 145">
              <a:extLst>
                <a:ext uri="{FF2B5EF4-FFF2-40B4-BE49-F238E27FC236}">
                  <a16:creationId xmlns:a16="http://schemas.microsoft.com/office/drawing/2014/main" id="{4F34FF63-3C72-4C40-B330-1C4AC5C71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1647"/>
              <a:ext cx="167" cy="255"/>
            </a:xfrm>
            <a:custGeom>
              <a:avLst/>
              <a:gdLst>
                <a:gd name="T0" fmla="*/ 975 w 67"/>
                <a:gd name="T1" fmla="*/ 50 h 102"/>
                <a:gd name="T2" fmla="*/ 621 w 67"/>
                <a:gd name="T3" fmla="*/ 395 h 102"/>
                <a:gd name="T4" fmla="*/ 354 w 67"/>
                <a:gd name="T5" fmla="*/ 813 h 102"/>
                <a:gd name="T6" fmla="*/ 0 w 67"/>
                <a:gd name="T7" fmla="*/ 1595 h 102"/>
                <a:gd name="T8" fmla="*/ 292 w 67"/>
                <a:gd name="T9" fmla="*/ 925 h 102"/>
                <a:gd name="T10" fmla="*/ 496 w 67"/>
                <a:gd name="T11" fmla="*/ 645 h 102"/>
                <a:gd name="T12" fmla="*/ 541 w 67"/>
                <a:gd name="T13" fmla="*/ 645 h 102"/>
                <a:gd name="T14" fmla="*/ 758 w 67"/>
                <a:gd name="T15" fmla="*/ 408 h 102"/>
                <a:gd name="T16" fmla="*/ 975 w 67"/>
                <a:gd name="T17" fmla="*/ 188 h 102"/>
                <a:gd name="T18" fmla="*/ 1037 w 67"/>
                <a:gd name="T19" fmla="*/ 0 h 1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102">
                  <a:moveTo>
                    <a:pt x="63" y="3"/>
                  </a:moveTo>
                  <a:cubicBezTo>
                    <a:pt x="57" y="11"/>
                    <a:pt x="47" y="17"/>
                    <a:pt x="40" y="25"/>
                  </a:cubicBezTo>
                  <a:cubicBezTo>
                    <a:pt x="32" y="34"/>
                    <a:pt x="28" y="42"/>
                    <a:pt x="23" y="52"/>
                  </a:cubicBezTo>
                  <a:cubicBezTo>
                    <a:pt x="14" y="68"/>
                    <a:pt x="5" y="85"/>
                    <a:pt x="0" y="102"/>
                  </a:cubicBezTo>
                  <a:cubicBezTo>
                    <a:pt x="10" y="90"/>
                    <a:pt x="8" y="71"/>
                    <a:pt x="19" y="59"/>
                  </a:cubicBezTo>
                  <a:cubicBezTo>
                    <a:pt x="25" y="52"/>
                    <a:pt x="30" y="51"/>
                    <a:pt x="32" y="41"/>
                  </a:cubicBezTo>
                  <a:cubicBezTo>
                    <a:pt x="33" y="41"/>
                    <a:pt x="34" y="41"/>
                    <a:pt x="35" y="41"/>
                  </a:cubicBezTo>
                  <a:cubicBezTo>
                    <a:pt x="35" y="27"/>
                    <a:pt x="41" y="32"/>
                    <a:pt x="49" y="26"/>
                  </a:cubicBezTo>
                  <a:cubicBezTo>
                    <a:pt x="55" y="22"/>
                    <a:pt x="53" y="15"/>
                    <a:pt x="63" y="12"/>
                  </a:cubicBezTo>
                  <a:cubicBezTo>
                    <a:pt x="62" y="8"/>
                    <a:pt x="64" y="4"/>
                    <a:pt x="67" y="0"/>
                  </a:cubicBezTo>
                </a:path>
              </a:pathLst>
            </a:custGeom>
            <a:solidFill>
              <a:srgbClr val="C8A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9" name="Freeform 146">
              <a:extLst>
                <a:ext uri="{FF2B5EF4-FFF2-40B4-BE49-F238E27FC236}">
                  <a16:creationId xmlns:a16="http://schemas.microsoft.com/office/drawing/2014/main" id="{7F5DE6D1-0497-41C7-86AC-77F571832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1937"/>
              <a:ext cx="260" cy="1460"/>
            </a:xfrm>
            <a:custGeom>
              <a:avLst/>
              <a:gdLst>
                <a:gd name="T0" fmla="*/ 1425 w 104"/>
                <a:gd name="T1" fmla="*/ 9125 h 584"/>
                <a:gd name="T2" fmla="*/ 1300 w 104"/>
                <a:gd name="T3" fmla="*/ 7333 h 584"/>
                <a:gd name="T4" fmla="*/ 1470 w 104"/>
                <a:gd name="T5" fmla="*/ 5375 h 584"/>
                <a:gd name="T6" fmla="*/ 1488 w 104"/>
                <a:gd name="T7" fmla="*/ 3270 h 584"/>
                <a:gd name="T8" fmla="*/ 988 w 104"/>
                <a:gd name="T9" fmla="*/ 1425 h 584"/>
                <a:gd name="T10" fmla="*/ 520 w 104"/>
                <a:gd name="T11" fmla="*/ 0 h 584"/>
                <a:gd name="T12" fmla="*/ 313 w 104"/>
                <a:gd name="T13" fmla="*/ 533 h 584"/>
                <a:gd name="T14" fmla="*/ 145 w 104"/>
                <a:gd name="T15" fmla="*/ 1395 h 584"/>
                <a:gd name="T16" fmla="*/ 145 w 104"/>
                <a:gd name="T17" fmla="*/ 2395 h 584"/>
                <a:gd name="T18" fmla="*/ 313 w 104"/>
                <a:gd name="T19" fmla="*/ 3095 h 584"/>
                <a:gd name="T20" fmla="*/ 625 w 104"/>
                <a:gd name="T21" fmla="*/ 3800 h 584"/>
                <a:gd name="T22" fmla="*/ 970 w 104"/>
                <a:gd name="T23" fmla="*/ 5063 h 584"/>
                <a:gd name="T24" fmla="*/ 895 w 104"/>
                <a:gd name="T25" fmla="*/ 6625 h 584"/>
                <a:gd name="T26" fmla="*/ 1145 w 104"/>
                <a:gd name="T27" fmla="*/ 8020 h 584"/>
                <a:gd name="T28" fmla="*/ 1083 w 104"/>
                <a:gd name="T29" fmla="*/ 9125 h 5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4" h="584">
                  <a:moveTo>
                    <a:pt x="91" y="584"/>
                  </a:moveTo>
                  <a:cubicBezTo>
                    <a:pt x="96" y="561"/>
                    <a:pt x="91" y="520"/>
                    <a:pt x="83" y="469"/>
                  </a:cubicBezTo>
                  <a:cubicBezTo>
                    <a:pt x="75" y="417"/>
                    <a:pt x="84" y="402"/>
                    <a:pt x="94" y="344"/>
                  </a:cubicBezTo>
                  <a:cubicBezTo>
                    <a:pt x="104" y="286"/>
                    <a:pt x="100" y="241"/>
                    <a:pt x="95" y="209"/>
                  </a:cubicBezTo>
                  <a:cubicBezTo>
                    <a:pt x="81" y="127"/>
                    <a:pt x="72" y="130"/>
                    <a:pt x="63" y="91"/>
                  </a:cubicBezTo>
                  <a:cubicBezTo>
                    <a:pt x="54" y="51"/>
                    <a:pt x="52" y="12"/>
                    <a:pt x="33" y="0"/>
                  </a:cubicBezTo>
                  <a:cubicBezTo>
                    <a:pt x="26" y="9"/>
                    <a:pt x="24" y="15"/>
                    <a:pt x="20" y="34"/>
                  </a:cubicBezTo>
                  <a:cubicBezTo>
                    <a:pt x="14" y="63"/>
                    <a:pt x="8" y="71"/>
                    <a:pt x="9" y="89"/>
                  </a:cubicBezTo>
                  <a:cubicBezTo>
                    <a:pt x="10" y="107"/>
                    <a:pt x="18" y="129"/>
                    <a:pt x="9" y="153"/>
                  </a:cubicBezTo>
                  <a:cubicBezTo>
                    <a:pt x="0" y="176"/>
                    <a:pt x="10" y="178"/>
                    <a:pt x="20" y="198"/>
                  </a:cubicBezTo>
                  <a:cubicBezTo>
                    <a:pt x="27" y="211"/>
                    <a:pt x="35" y="227"/>
                    <a:pt x="40" y="243"/>
                  </a:cubicBezTo>
                  <a:cubicBezTo>
                    <a:pt x="59" y="263"/>
                    <a:pt x="63" y="305"/>
                    <a:pt x="62" y="324"/>
                  </a:cubicBezTo>
                  <a:cubicBezTo>
                    <a:pt x="61" y="343"/>
                    <a:pt x="59" y="378"/>
                    <a:pt x="57" y="424"/>
                  </a:cubicBezTo>
                  <a:cubicBezTo>
                    <a:pt x="55" y="470"/>
                    <a:pt x="71" y="482"/>
                    <a:pt x="73" y="513"/>
                  </a:cubicBezTo>
                  <a:cubicBezTo>
                    <a:pt x="75" y="544"/>
                    <a:pt x="74" y="556"/>
                    <a:pt x="69" y="584"/>
                  </a:cubicBezTo>
                </a:path>
              </a:pathLst>
            </a:custGeom>
            <a:noFill/>
            <a:ln w="12700" cap="rnd">
              <a:solidFill>
                <a:srgbClr val="8F5E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0" name="Freeform 147">
              <a:extLst>
                <a:ext uri="{FF2B5EF4-FFF2-40B4-BE49-F238E27FC236}">
                  <a16:creationId xmlns:a16="http://schemas.microsoft.com/office/drawing/2014/main" id="{3EA4BBDA-8BE7-402A-9781-6F6B1F75F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084"/>
              <a:ext cx="1283" cy="2048"/>
            </a:xfrm>
            <a:custGeom>
              <a:avLst/>
              <a:gdLst>
                <a:gd name="T0" fmla="*/ 6097 w 513"/>
                <a:gd name="T1" fmla="*/ 425 h 819"/>
                <a:gd name="T2" fmla="*/ 8026 w 513"/>
                <a:gd name="T3" fmla="*/ 2971 h 819"/>
                <a:gd name="T4" fmla="*/ 7318 w 513"/>
                <a:gd name="T5" fmla="*/ 5051 h 819"/>
                <a:gd name="T6" fmla="*/ 6838 w 513"/>
                <a:gd name="T7" fmla="*/ 5866 h 819"/>
                <a:gd name="T8" fmla="*/ 6663 w 513"/>
                <a:gd name="T9" fmla="*/ 6722 h 819"/>
                <a:gd name="T10" fmla="*/ 6663 w 513"/>
                <a:gd name="T11" fmla="*/ 7722 h 819"/>
                <a:gd name="T12" fmla="*/ 6838 w 513"/>
                <a:gd name="T13" fmla="*/ 8430 h 819"/>
                <a:gd name="T14" fmla="*/ 7100 w 513"/>
                <a:gd name="T15" fmla="*/ 10368 h 819"/>
                <a:gd name="T16" fmla="*/ 5597 w 513"/>
                <a:gd name="T17" fmla="*/ 12180 h 819"/>
                <a:gd name="T18" fmla="*/ 2909 w 513"/>
                <a:gd name="T19" fmla="*/ 11963 h 819"/>
                <a:gd name="T20" fmla="*/ 1313 w 513"/>
                <a:gd name="T21" fmla="*/ 10693 h 819"/>
                <a:gd name="T22" fmla="*/ 583 w 513"/>
                <a:gd name="T23" fmla="*/ 9035 h 819"/>
                <a:gd name="T24" fmla="*/ 50 w 513"/>
                <a:gd name="T25" fmla="*/ 7222 h 819"/>
                <a:gd name="T26" fmla="*/ 188 w 513"/>
                <a:gd name="T27" fmla="*/ 5521 h 819"/>
                <a:gd name="T28" fmla="*/ 583 w 513"/>
                <a:gd name="T29" fmla="*/ 3958 h 819"/>
                <a:gd name="T30" fmla="*/ 1533 w 513"/>
                <a:gd name="T31" fmla="*/ 2408 h 819"/>
                <a:gd name="T32" fmla="*/ 2721 w 513"/>
                <a:gd name="T33" fmla="*/ 1020 h 819"/>
                <a:gd name="T34" fmla="*/ 5755 w 513"/>
                <a:gd name="T35" fmla="*/ 270 h 819"/>
                <a:gd name="T36" fmla="*/ 6097 w 513"/>
                <a:gd name="T37" fmla="*/ 425 h 8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13" h="819">
                  <a:moveTo>
                    <a:pt x="390" y="27"/>
                  </a:moveTo>
                  <a:cubicBezTo>
                    <a:pt x="445" y="55"/>
                    <a:pt x="513" y="123"/>
                    <a:pt x="513" y="190"/>
                  </a:cubicBezTo>
                  <a:cubicBezTo>
                    <a:pt x="513" y="266"/>
                    <a:pt x="493" y="298"/>
                    <a:pt x="468" y="323"/>
                  </a:cubicBezTo>
                  <a:cubicBezTo>
                    <a:pt x="444" y="347"/>
                    <a:pt x="443" y="346"/>
                    <a:pt x="437" y="375"/>
                  </a:cubicBezTo>
                  <a:cubicBezTo>
                    <a:pt x="431" y="404"/>
                    <a:pt x="425" y="412"/>
                    <a:pt x="426" y="430"/>
                  </a:cubicBezTo>
                  <a:cubicBezTo>
                    <a:pt x="427" y="448"/>
                    <a:pt x="435" y="470"/>
                    <a:pt x="426" y="494"/>
                  </a:cubicBezTo>
                  <a:cubicBezTo>
                    <a:pt x="417" y="517"/>
                    <a:pt x="427" y="519"/>
                    <a:pt x="437" y="539"/>
                  </a:cubicBezTo>
                  <a:cubicBezTo>
                    <a:pt x="457" y="575"/>
                    <a:pt x="476" y="624"/>
                    <a:pt x="454" y="663"/>
                  </a:cubicBezTo>
                  <a:cubicBezTo>
                    <a:pt x="432" y="703"/>
                    <a:pt x="421" y="739"/>
                    <a:pt x="358" y="779"/>
                  </a:cubicBezTo>
                  <a:cubicBezTo>
                    <a:pt x="295" y="819"/>
                    <a:pt x="221" y="791"/>
                    <a:pt x="186" y="765"/>
                  </a:cubicBezTo>
                  <a:cubicBezTo>
                    <a:pt x="150" y="738"/>
                    <a:pt x="121" y="728"/>
                    <a:pt x="84" y="684"/>
                  </a:cubicBezTo>
                  <a:cubicBezTo>
                    <a:pt x="48" y="641"/>
                    <a:pt x="51" y="633"/>
                    <a:pt x="37" y="578"/>
                  </a:cubicBezTo>
                  <a:cubicBezTo>
                    <a:pt x="22" y="522"/>
                    <a:pt x="6" y="522"/>
                    <a:pt x="3" y="462"/>
                  </a:cubicBezTo>
                  <a:cubicBezTo>
                    <a:pt x="0" y="401"/>
                    <a:pt x="4" y="390"/>
                    <a:pt x="12" y="353"/>
                  </a:cubicBezTo>
                  <a:cubicBezTo>
                    <a:pt x="20" y="315"/>
                    <a:pt x="28" y="287"/>
                    <a:pt x="37" y="253"/>
                  </a:cubicBezTo>
                  <a:cubicBezTo>
                    <a:pt x="45" y="219"/>
                    <a:pt x="79" y="178"/>
                    <a:pt x="98" y="154"/>
                  </a:cubicBezTo>
                  <a:cubicBezTo>
                    <a:pt x="117" y="129"/>
                    <a:pt x="118" y="113"/>
                    <a:pt x="174" y="65"/>
                  </a:cubicBezTo>
                  <a:cubicBezTo>
                    <a:pt x="230" y="17"/>
                    <a:pt x="298" y="0"/>
                    <a:pt x="368" y="17"/>
                  </a:cubicBezTo>
                  <a:cubicBezTo>
                    <a:pt x="375" y="20"/>
                    <a:pt x="383" y="23"/>
                    <a:pt x="390" y="27"/>
                  </a:cubicBezTo>
                </a:path>
              </a:pathLst>
            </a:custGeom>
            <a:noFill/>
            <a:ln w="12700" cap="rnd">
              <a:solidFill>
                <a:srgbClr val="6022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1" name="Freeform 148">
              <a:extLst>
                <a:ext uri="{FF2B5EF4-FFF2-40B4-BE49-F238E27FC236}">
                  <a16:creationId xmlns:a16="http://schemas.microsoft.com/office/drawing/2014/main" id="{5CDE3E51-9970-401F-84D3-7652663BC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1917"/>
              <a:ext cx="95" cy="65"/>
            </a:xfrm>
            <a:custGeom>
              <a:avLst/>
              <a:gdLst>
                <a:gd name="T0" fmla="*/ 0 w 38"/>
                <a:gd name="T1" fmla="*/ 408 h 26"/>
                <a:gd name="T2" fmla="*/ 595 w 38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6">
                  <a:moveTo>
                    <a:pt x="0" y="26"/>
                  </a:moveTo>
                  <a:cubicBezTo>
                    <a:pt x="22" y="18"/>
                    <a:pt x="24" y="13"/>
                    <a:pt x="38" y="0"/>
                  </a:cubicBezTo>
                </a:path>
              </a:pathLst>
            </a:custGeom>
            <a:noFill/>
            <a:ln w="12700" cap="rnd">
              <a:solidFill>
                <a:srgbClr val="6022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2" name="Freeform 149">
              <a:extLst>
                <a:ext uri="{FF2B5EF4-FFF2-40B4-BE49-F238E27FC236}">
                  <a16:creationId xmlns:a16="http://schemas.microsoft.com/office/drawing/2014/main" id="{0A5186A5-FC37-4BDE-BC11-F88ADE704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2317"/>
              <a:ext cx="45" cy="57"/>
            </a:xfrm>
            <a:custGeom>
              <a:avLst/>
              <a:gdLst>
                <a:gd name="T0" fmla="*/ 0 w 18"/>
                <a:gd name="T1" fmla="*/ 0 h 23"/>
                <a:gd name="T2" fmla="*/ 283 w 18"/>
                <a:gd name="T3" fmla="*/ 349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3">
                  <a:moveTo>
                    <a:pt x="0" y="0"/>
                  </a:moveTo>
                  <a:cubicBezTo>
                    <a:pt x="6" y="12"/>
                    <a:pt x="14" y="18"/>
                    <a:pt x="18" y="23"/>
                  </a:cubicBezTo>
                </a:path>
              </a:pathLst>
            </a:custGeom>
            <a:noFill/>
            <a:ln w="12700" cap="rnd">
              <a:solidFill>
                <a:srgbClr val="60222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3" name="Freeform 150">
              <a:extLst>
                <a:ext uri="{FF2B5EF4-FFF2-40B4-BE49-F238E27FC236}">
                  <a16:creationId xmlns:a16="http://schemas.microsoft.com/office/drawing/2014/main" id="{1F55D194-1230-4E98-B203-A87165A5B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1152"/>
              <a:ext cx="795" cy="1972"/>
            </a:xfrm>
            <a:custGeom>
              <a:avLst/>
              <a:gdLst>
                <a:gd name="T0" fmla="*/ 3050 w 318"/>
                <a:gd name="T1" fmla="*/ 0 h 789"/>
                <a:gd name="T2" fmla="*/ 4970 w 318"/>
                <a:gd name="T3" fmla="*/ 2542 h 789"/>
                <a:gd name="T4" fmla="*/ 4270 w 318"/>
                <a:gd name="T5" fmla="*/ 4624 h 789"/>
                <a:gd name="T6" fmla="*/ 3783 w 318"/>
                <a:gd name="T7" fmla="*/ 5434 h 789"/>
                <a:gd name="T8" fmla="*/ 3613 w 318"/>
                <a:gd name="T9" fmla="*/ 6291 h 789"/>
                <a:gd name="T10" fmla="*/ 3613 w 318"/>
                <a:gd name="T11" fmla="*/ 7291 h 789"/>
                <a:gd name="T12" fmla="*/ 3783 w 318"/>
                <a:gd name="T13" fmla="*/ 7995 h 789"/>
                <a:gd name="T14" fmla="*/ 4050 w 318"/>
                <a:gd name="T15" fmla="*/ 9932 h 789"/>
                <a:gd name="T16" fmla="*/ 2550 w 318"/>
                <a:gd name="T17" fmla="*/ 11745 h 789"/>
                <a:gd name="T18" fmla="*/ 0 w 318"/>
                <a:gd name="T19" fmla="*/ 11620 h 7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8" h="789">
                  <a:moveTo>
                    <a:pt x="195" y="0"/>
                  </a:moveTo>
                  <a:cubicBezTo>
                    <a:pt x="250" y="28"/>
                    <a:pt x="318" y="96"/>
                    <a:pt x="318" y="163"/>
                  </a:cubicBezTo>
                  <a:cubicBezTo>
                    <a:pt x="318" y="239"/>
                    <a:pt x="298" y="271"/>
                    <a:pt x="273" y="296"/>
                  </a:cubicBezTo>
                  <a:cubicBezTo>
                    <a:pt x="249" y="320"/>
                    <a:pt x="248" y="319"/>
                    <a:pt x="242" y="348"/>
                  </a:cubicBezTo>
                  <a:cubicBezTo>
                    <a:pt x="236" y="377"/>
                    <a:pt x="230" y="385"/>
                    <a:pt x="231" y="403"/>
                  </a:cubicBezTo>
                  <a:cubicBezTo>
                    <a:pt x="232" y="421"/>
                    <a:pt x="240" y="443"/>
                    <a:pt x="231" y="467"/>
                  </a:cubicBezTo>
                  <a:cubicBezTo>
                    <a:pt x="222" y="490"/>
                    <a:pt x="232" y="492"/>
                    <a:pt x="242" y="512"/>
                  </a:cubicBezTo>
                  <a:cubicBezTo>
                    <a:pt x="262" y="548"/>
                    <a:pt x="281" y="597"/>
                    <a:pt x="259" y="636"/>
                  </a:cubicBezTo>
                  <a:cubicBezTo>
                    <a:pt x="237" y="676"/>
                    <a:pt x="226" y="712"/>
                    <a:pt x="163" y="752"/>
                  </a:cubicBezTo>
                  <a:cubicBezTo>
                    <a:pt x="105" y="789"/>
                    <a:pt x="38" y="768"/>
                    <a:pt x="0" y="744"/>
                  </a:cubicBezTo>
                </a:path>
              </a:pathLst>
            </a:custGeom>
            <a:noFill/>
            <a:ln w="12700" cap="rnd">
              <a:solidFill>
                <a:srgbClr val="370B1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544">
            <a:extLst>
              <a:ext uri="{FF2B5EF4-FFF2-40B4-BE49-F238E27FC236}">
                <a16:creationId xmlns:a16="http://schemas.microsoft.com/office/drawing/2014/main" id="{151C1A71-237B-46B7-9981-7C162E69601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Kidney (2)</a:t>
            </a:r>
          </a:p>
        </p:txBody>
      </p:sp>
      <p:grpSp>
        <p:nvGrpSpPr>
          <p:cNvPr id="32770" name="Group 332">
            <a:extLst>
              <a:ext uri="{FF2B5EF4-FFF2-40B4-BE49-F238E27FC236}">
                <a16:creationId xmlns:a16="http://schemas.microsoft.com/office/drawing/2014/main" id="{8178D2D8-F504-49AC-ABF0-8C94E3A7A173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524000"/>
            <a:ext cx="2590800" cy="4040188"/>
            <a:chOff x="308" y="1488"/>
            <a:chExt cx="1632" cy="2545"/>
          </a:xfrm>
        </p:grpSpPr>
        <p:sp>
          <p:nvSpPr>
            <p:cNvPr id="32790" name="Freeform 163">
              <a:extLst>
                <a:ext uri="{FF2B5EF4-FFF2-40B4-BE49-F238E27FC236}">
                  <a16:creationId xmlns:a16="http://schemas.microsoft.com/office/drawing/2014/main" id="{3F4BCA39-1652-4EA2-B7C1-F4E441C60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2104"/>
              <a:ext cx="397" cy="443"/>
            </a:xfrm>
            <a:custGeom>
              <a:avLst/>
              <a:gdLst>
                <a:gd name="T0" fmla="*/ 3818 w 128"/>
                <a:gd name="T1" fmla="*/ 2526 h 134"/>
                <a:gd name="T2" fmla="*/ 2329 w 128"/>
                <a:gd name="T3" fmla="*/ 2929 h 134"/>
                <a:gd name="T4" fmla="*/ 682 w 128"/>
                <a:gd name="T5" fmla="*/ 218 h 134"/>
                <a:gd name="T6" fmla="*/ 778 w 128"/>
                <a:gd name="T7" fmla="*/ 0 h 134"/>
                <a:gd name="T8" fmla="*/ 1346 w 128"/>
                <a:gd name="T9" fmla="*/ 3901 h 134"/>
                <a:gd name="T10" fmla="*/ 2357 w 128"/>
                <a:gd name="T11" fmla="*/ 4843 h 134"/>
                <a:gd name="T12" fmla="*/ 3818 w 128"/>
                <a:gd name="T13" fmla="*/ 2526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34">
                  <a:moveTo>
                    <a:pt x="128" y="70"/>
                  </a:moveTo>
                  <a:cubicBezTo>
                    <a:pt x="110" y="81"/>
                    <a:pt x="90" y="82"/>
                    <a:pt x="78" y="81"/>
                  </a:cubicBezTo>
                  <a:cubicBezTo>
                    <a:pt x="55" y="80"/>
                    <a:pt x="5" y="62"/>
                    <a:pt x="23" y="6"/>
                  </a:cubicBezTo>
                  <a:cubicBezTo>
                    <a:pt x="24" y="4"/>
                    <a:pt x="25" y="2"/>
                    <a:pt x="26" y="0"/>
                  </a:cubicBezTo>
                  <a:cubicBezTo>
                    <a:pt x="6" y="29"/>
                    <a:pt x="0" y="71"/>
                    <a:pt x="45" y="108"/>
                  </a:cubicBezTo>
                  <a:cubicBezTo>
                    <a:pt x="57" y="117"/>
                    <a:pt x="68" y="125"/>
                    <a:pt x="79" y="134"/>
                  </a:cubicBezTo>
                  <a:cubicBezTo>
                    <a:pt x="95" y="98"/>
                    <a:pt x="117" y="78"/>
                    <a:pt x="128" y="70"/>
                  </a:cubicBezTo>
                  <a:close/>
                </a:path>
              </a:pathLst>
            </a:custGeom>
            <a:solidFill>
              <a:srgbClr val="650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164">
              <a:extLst>
                <a:ext uri="{FF2B5EF4-FFF2-40B4-BE49-F238E27FC236}">
                  <a16:creationId xmlns:a16="http://schemas.microsoft.com/office/drawing/2014/main" id="{7D67439F-43B2-41AD-B814-D50F0D304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977"/>
              <a:ext cx="347" cy="371"/>
            </a:xfrm>
            <a:custGeom>
              <a:avLst/>
              <a:gdLst>
                <a:gd name="T0" fmla="*/ 2169 w 112"/>
                <a:gd name="T1" fmla="*/ 0 h 112"/>
                <a:gd name="T2" fmla="*/ 480 w 112"/>
                <a:gd name="T3" fmla="*/ 1557 h 112"/>
                <a:gd name="T4" fmla="*/ 87 w 112"/>
                <a:gd name="T5" fmla="*/ 4071 h 112"/>
                <a:gd name="T6" fmla="*/ 87 w 112"/>
                <a:gd name="T7" fmla="*/ 4071 h 112"/>
                <a:gd name="T8" fmla="*/ 59 w 112"/>
                <a:gd name="T9" fmla="*/ 3786 h 112"/>
                <a:gd name="T10" fmla="*/ 87 w 112"/>
                <a:gd name="T11" fmla="*/ 3786 h 112"/>
                <a:gd name="T12" fmla="*/ 3331 w 112"/>
                <a:gd name="T13" fmla="*/ 3677 h 112"/>
                <a:gd name="T14" fmla="*/ 2553 w 112"/>
                <a:gd name="T15" fmla="*/ 33 h 112"/>
                <a:gd name="T16" fmla="*/ 2169 w 112"/>
                <a:gd name="T17" fmla="*/ 0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2" h="112">
                  <a:moveTo>
                    <a:pt x="73" y="0"/>
                  </a:moveTo>
                  <a:cubicBezTo>
                    <a:pt x="42" y="0"/>
                    <a:pt x="27" y="15"/>
                    <a:pt x="16" y="43"/>
                  </a:cubicBezTo>
                  <a:cubicBezTo>
                    <a:pt x="5" y="74"/>
                    <a:pt x="0" y="93"/>
                    <a:pt x="3" y="112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3" y="109"/>
                    <a:pt x="2" y="106"/>
                    <a:pt x="2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5" y="56"/>
                    <a:pt x="80" y="51"/>
                    <a:pt x="112" y="101"/>
                  </a:cubicBezTo>
                  <a:cubicBezTo>
                    <a:pt x="105" y="86"/>
                    <a:pt x="91" y="52"/>
                    <a:pt x="86" y="1"/>
                  </a:cubicBezTo>
                  <a:cubicBezTo>
                    <a:pt x="82" y="0"/>
                    <a:pt x="78" y="0"/>
                    <a:pt x="73" y="0"/>
                  </a:cubicBezTo>
                  <a:close/>
                </a:path>
              </a:pathLst>
            </a:custGeom>
            <a:solidFill>
              <a:srgbClr val="650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165">
              <a:extLst>
                <a:ext uri="{FF2B5EF4-FFF2-40B4-BE49-F238E27FC236}">
                  <a16:creationId xmlns:a16="http://schemas.microsoft.com/office/drawing/2014/main" id="{70151809-2988-4FF0-850A-1B79EA4A5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2104"/>
              <a:ext cx="397" cy="443"/>
            </a:xfrm>
            <a:custGeom>
              <a:avLst/>
              <a:gdLst>
                <a:gd name="T0" fmla="*/ 3818 w 128"/>
                <a:gd name="T1" fmla="*/ 2526 h 134"/>
                <a:gd name="T2" fmla="*/ 2329 w 128"/>
                <a:gd name="T3" fmla="*/ 2929 h 134"/>
                <a:gd name="T4" fmla="*/ 682 w 128"/>
                <a:gd name="T5" fmla="*/ 218 h 134"/>
                <a:gd name="T6" fmla="*/ 778 w 128"/>
                <a:gd name="T7" fmla="*/ 0 h 134"/>
                <a:gd name="T8" fmla="*/ 1346 w 128"/>
                <a:gd name="T9" fmla="*/ 3901 h 134"/>
                <a:gd name="T10" fmla="*/ 2357 w 128"/>
                <a:gd name="T11" fmla="*/ 4843 h 134"/>
                <a:gd name="T12" fmla="*/ 3818 w 128"/>
                <a:gd name="T13" fmla="*/ 2526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34">
                  <a:moveTo>
                    <a:pt x="128" y="70"/>
                  </a:moveTo>
                  <a:cubicBezTo>
                    <a:pt x="110" y="81"/>
                    <a:pt x="90" y="82"/>
                    <a:pt x="78" y="81"/>
                  </a:cubicBezTo>
                  <a:cubicBezTo>
                    <a:pt x="55" y="80"/>
                    <a:pt x="5" y="62"/>
                    <a:pt x="23" y="6"/>
                  </a:cubicBezTo>
                  <a:cubicBezTo>
                    <a:pt x="24" y="4"/>
                    <a:pt x="25" y="2"/>
                    <a:pt x="26" y="0"/>
                  </a:cubicBezTo>
                  <a:cubicBezTo>
                    <a:pt x="6" y="29"/>
                    <a:pt x="0" y="71"/>
                    <a:pt x="45" y="108"/>
                  </a:cubicBezTo>
                  <a:cubicBezTo>
                    <a:pt x="57" y="117"/>
                    <a:pt x="68" y="125"/>
                    <a:pt x="79" y="134"/>
                  </a:cubicBezTo>
                  <a:cubicBezTo>
                    <a:pt x="95" y="98"/>
                    <a:pt x="117" y="78"/>
                    <a:pt x="128" y="70"/>
                  </a:cubicBezTo>
                  <a:close/>
                </a:path>
              </a:pathLst>
            </a:custGeom>
            <a:solidFill>
              <a:srgbClr val="580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166">
              <a:extLst>
                <a:ext uri="{FF2B5EF4-FFF2-40B4-BE49-F238E27FC236}">
                  <a16:creationId xmlns:a16="http://schemas.microsoft.com/office/drawing/2014/main" id="{5C27A812-F56C-48A5-AFDD-AC527B57C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977"/>
              <a:ext cx="347" cy="371"/>
            </a:xfrm>
            <a:custGeom>
              <a:avLst/>
              <a:gdLst>
                <a:gd name="T0" fmla="*/ 2169 w 112"/>
                <a:gd name="T1" fmla="*/ 0 h 112"/>
                <a:gd name="T2" fmla="*/ 480 w 112"/>
                <a:gd name="T3" fmla="*/ 1557 h 112"/>
                <a:gd name="T4" fmla="*/ 87 w 112"/>
                <a:gd name="T5" fmla="*/ 4071 h 112"/>
                <a:gd name="T6" fmla="*/ 87 w 112"/>
                <a:gd name="T7" fmla="*/ 4071 h 112"/>
                <a:gd name="T8" fmla="*/ 59 w 112"/>
                <a:gd name="T9" fmla="*/ 3786 h 112"/>
                <a:gd name="T10" fmla="*/ 87 w 112"/>
                <a:gd name="T11" fmla="*/ 3786 h 112"/>
                <a:gd name="T12" fmla="*/ 3331 w 112"/>
                <a:gd name="T13" fmla="*/ 3677 h 112"/>
                <a:gd name="T14" fmla="*/ 2553 w 112"/>
                <a:gd name="T15" fmla="*/ 33 h 112"/>
                <a:gd name="T16" fmla="*/ 2169 w 112"/>
                <a:gd name="T17" fmla="*/ 0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2" h="112">
                  <a:moveTo>
                    <a:pt x="73" y="0"/>
                  </a:moveTo>
                  <a:cubicBezTo>
                    <a:pt x="42" y="0"/>
                    <a:pt x="27" y="15"/>
                    <a:pt x="16" y="43"/>
                  </a:cubicBezTo>
                  <a:cubicBezTo>
                    <a:pt x="5" y="74"/>
                    <a:pt x="0" y="93"/>
                    <a:pt x="3" y="112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3" y="109"/>
                    <a:pt x="2" y="106"/>
                    <a:pt x="2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5" y="56"/>
                    <a:pt x="80" y="51"/>
                    <a:pt x="112" y="101"/>
                  </a:cubicBezTo>
                  <a:cubicBezTo>
                    <a:pt x="105" y="86"/>
                    <a:pt x="91" y="52"/>
                    <a:pt x="86" y="1"/>
                  </a:cubicBezTo>
                  <a:cubicBezTo>
                    <a:pt x="82" y="0"/>
                    <a:pt x="78" y="0"/>
                    <a:pt x="73" y="0"/>
                  </a:cubicBezTo>
                  <a:close/>
                </a:path>
              </a:pathLst>
            </a:custGeom>
            <a:solidFill>
              <a:srgbClr val="580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167">
              <a:extLst>
                <a:ext uri="{FF2B5EF4-FFF2-40B4-BE49-F238E27FC236}">
                  <a16:creationId xmlns:a16="http://schemas.microsoft.com/office/drawing/2014/main" id="{E84C4A97-6CA8-4F72-A4DF-E1A24FE9D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2104"/>
              <a:ext cx="397" cy="443"/>
            </a:xfrm>
            <a:custGeom>
              <a:avLst/>
              <a:gdLst>
                <a:gd name="T0" fmla="*/ 3818 w 128"/>
                <a:gd name="T1" fmla="*/ 2526 h 134"/>
                <a:gd name="T2" fmla="*/ 2329 w 128"/>
                <a:gd name="T3" fmla="*/ 2929 h 134"/>
                <a:gd name="T4" fmla="*/ 682 w 128"/>
                <a:gd name="T5" fmla="*/ 218 h 134"/>
                <a:gd name="T6" fmla="*/ 778 w 128"/>
                <a:gd name="T7" fmla="*/ 0 h 134"/>
                <a:gd name="T8" fmla="*/ 1346 w 128"/>
                <a:gd name="T9" fmla="*/ 3901 h 134"/>
                <a:gd name="T10" fmla="*/ 2357 w 128"/>
                <a:gd name="T11" fmla="*/ 4843 h 134"/>
                <a:gd name="T12" fmla="*/ 3818 w 128"/>
                <a:gd name="T13" fmla="*/ 2526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34">
                  <a:moveTo>
                    <a:pt x="128" y="70"/>
                  </a:moveTo>
                  <a:cubicBezTo>
                    <a:pt x="110" y="81"/>
                    <a:pt x="90" y="82"/>
                    <a:pt x="78" y="81"/>
                  </a:cubicBezTo>
                  <a:cubicBezTo>
                    <a:pt x="55" y="80"/>
                    <a:pt x="5" y="62"/>
                    <a:pt x="23" y="6"/>
                  </a:cubicBezTo>
                  <a:cubicBezTo>
                    <a:pt x="24" y="4"/>
                    <a:pt x="25" y="2"/>
                    <a:pt x="26" y="0"/>
                  </a:cubicBezTo>
                  <a:cubicBezTo>
                    <a:pt x="6" y="29"/>
                    <a:pt x="0" y="71"/>
                    <a:pt x="45" y="108"/>
                  </a:cubicBezTo>
                  <a:cubicBezTo>
                    <a:pt x="57" y="117"/>
                    <a:pt x="68" y="125"/>
                    <a:pt x="79" y="134"/>
                  </a:cubicBezTo>
                  <a:cubicBezTo>
                    <a:pt x="95" y="98"/>
                    <a:pt x="117" y="78"/>
                    <a:pt x="128" y="70"/>
                  </a:cubicBezTo>
                  <a:close/>
                </a:path>
              </a:pathLst>
            </a:custGeom>
            <a:solidFill>
              <a:srgbClr val="650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168">
              <a:extLst>
                <a:ext uri="{FF2B5EF4-FFF2-40B4-BE49-F238E27FC236}">
                  <a16:creationId xmlns:a16="http://schemas.microsoft.com/office/drawing/2014/main" id="{E6A0847E-C065-4DD3-9FD8-AACB95531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977"/>
              <a:ext cx="347" cy="371"/>
            </a:xfrm>
            <a:custGeom>
              <a:avLst/>
              <a:gdLst>
                <a:gd name="T0" fmla="*/ 2169 w 112"/>
                <a:gd name="T1" fmla="*/ 0 h 112"/>
                <a:gd name="T2" fmla="*/ 480 w 112"/>
                <a:gd name="T3" fmla="*/ 1557 h 112"/>
                <a:gd name="T4" fmla="*/ 87 w 112"/>
                <a:gd name="T5" fmla="*/ 4071 h 112"/>
                <a:gd name="T6" fmla="*/ 87 w 112"/>
                <a:gd name="T7" fmla="*/ 4071 h 112"/>
                <a:gd name="T8" fmla="*/ 59 w 112"/>
                <a:gd name="T9" fmla="*/ 3786 h 112"/>
                <a:gd name="T10" fmla="*/ 87 w 112"/>
                <a:gd name="T11" fmla="*/ 3786 h 112"/>
                <a:gd name="T12" fmla="*/ 3331 w 112"/>
                <a:gd name="T13" fmla="*/ 3677 h 112"/>
                <a:gd name="T14" fmla="*/ 2553 w 112"/>
                <a:gd name="T15" fmla="*/ 33 h 112"/>
                <a:gd name="T16" fmla="*/ 2169 w 112"/>
                <a:gd name="T17" fmla="*/ 0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2" h="112">
                  <a:moveTo>
                    <a:pt x="73" y="0"/>
                  </a:moveTo>
                  <a:cubicBezTo>
                    <a:pt x="42" y="0"/>
                    <a:pt x="27" y="15"/>
                    <a:pt x="16" y="43"/>
                  </a:cubicBezTo>
                  <a:cubicBezTo>
                    <a:pt x="5" y="74"/>
                    <a:pt x="0" y="93"/>
                    <a:pt x="3" y="112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3" y="109"/>
                    <a:pt x="2" y="106"/>
                    <a:pt x="2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5" y="56"/>
                    <a:pt x="80" y="51"/>
                    <a:pt x="112" y="101"/>
                  </a:cubicBezTo>
                  <a:cubicBezTo>
                    <a:pt x="105" y="86"/>
                    <a:pt x="91" y="52"/>
                    <a:pt x="86" y="1"/>
                  </a:cubicBezTo>
                  <a:cubicBezTo>
                    <a:pt x="82" y="0"/>
                    <a:pt x="78" y="0"/>
                    <a:pt x="73" y="0"/>
                  </a:cubicBezTo>
                  <a:close/>
                </a:path>
              </a:pathLst>
            </a:custGeom>
            <a:solidFill>
              <a:srgbClr val="650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Freeform 169">
              <a:extLst>
                <a:ext uri="{FF2B5EF4-FFF2-40B4-BE49-F238E27FC236}">
                  <a16:creationId xmlns:a16="http://schemas.microsoft.com/office/drawing/2014/main" id="{F1F03616-ECBB-4111-A4D1-EF6821D9D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2104"/>
              <a:ext cx="397" cy="443"/>
            </a:xfrm>
            <a:custGeom>
              <a:avLst/>
              <a:gdLst>
                <a:gd name="T0" fmla="*/ 3818 w 128"/>
                <a:gd name="T1" fmla="*/ 2526 h 134"/>
                <a:gd name="T2" fmla="*/ 2329 w 128"/>
                <a:gd name="T3" fmla="*/ 2929 h 134"/>
                <a:gd name="T4" fmla="*/ 682 w 128"/>
                <a:gd name="T5" fmla="*/ 218 h 134"/>
                <a:gd name="T6" fmla="*/ 778 w 128"/>
                <a:gd name="T7" fmla="*/ 0 h 134"/>
                <a:gd name="T8" fmla="*/ 1346 w 128"/>
                <a:gd name="T9" fmla="*/ 3901 h 134"/>
                <a:gd name="T10" fmla="*/ 2357 w 128"/>
                <a:gd name="T11" fmla="*/ 4843 h 134"/>
                <a:gd name="T12" fmla="*/ 3818 w 128"/>
                <a:gd name="T13" fmla="*/ 2526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34">
                  <a:moveTo>
                    <a:pt x="128" y="70"/>
                  </a:moveTo>
                  <a:cubicBezTo>
                    <a:pt x="110" y="81"/>
                    <a:pt x="90" y="82"/>
                    <a:pt x="78" y="81"/>
                  </a:cubicBezTo>
                  <a:cubicBezTo>
                    <a:pt x="55" y="80"/>
                    <a:pt x="5" y="62"/>
                    <a:pt x="23" y="6"/>
                  </a:cubicBezTo>
                  <a:cubicBezTo>
                    <a:pt x="24" y="4"/>
                    <a:pt x="25" y="2"/>
                    <a:pt x="26" y="0"/>
                  </a:cubicBezTo>
                  <a:cubicBezTo>
                    <a:pt x="6" y="29"/>
                    <a:pt x="0" y="71"/>
                    <a:pt x="45" y="108"/>
                  </a:cubicBezTo>
                  <a:cubicBezTo>
                    <a:pt x="57" y="117"/>
                    <a:pt x="68" y="125"/>
                    <a:pt x="79" y="134"/>
                  </a:cubicBezTo>
                  <a:cubicBezTo>
                    <a:pt x="95" y="98"/>
                    <a:pt x="117" y="78"/>
                    <a:pt x="128" y="70"/>
                  </a:cubicBezTo>
                  <a:close/>
                </a:path>
              </a:pathLst>
            </a:custGeom>
            <a:solidFill>
              <a:srgbClr val="580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170">
              <a:extLst>
                <a:ext uri="{FF2B5EF4-FFF2-40B4-BE49-F238E27FC236}">
                  <a16:creationId xmlns:a16="http://schemas.microsoft.com/office/drawing/2014/main" id="{6547BA48-4956-4344-9750-D5DDEC4F0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977"/>
              <a:ext cx="347" cy="371"/>
            </a:xfrm>
            <a:custGeom>
              <a:avLst/>
              <a:gdLst>
                <a:gd name="T0" fmla="*/ 2169 w 112"/>
                <a:gd name="T1" fmla="*/ 0 h 112"/>
                <a:gd name="T2" fmla="*/ 480 w 112"/>
                <a:gd name="T3" fmla="*/ 1557 h 112"/>
                <a:gd name="T4" fmla="*/ 87 w 112"/>
                <a:gd name="T5" fmla="*/ 4071 h 112"/>
                <a:gd name="T6" fmla="*/ 87 w 112"/>
                <a:gd name="T7" fmla="*/ 4071 h 112"/>
                <a:gd name="T8" fmla="*/ 59 w 112"/>
                <a:gd name="T9" fmla="*/ 3786 h 112"/>
                <a:gd name="T10" fmla="*/ 87 w 112"/>
                <a:gd name="T11" fmla="*/ 3786 h 112"/>
                <a:gd name="T12" fmla="*/ 3331 w 112"/>
                <a:gd name="T13" fmla="*/ 3677 h 112"/>
                <a:gd name="T14" fmla="*/ 2553 w 112"/>
                <a:gd name="T15" fmla="*/ 33 h 112"/>
                <a:gd name="T16" fmla="*/ 2169 w 112"/>
                <a:gd name="T17" fmla="*/ 0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2" h="112">
                  <a:moveTo>
                    <a:pt x="73" y="0"/>
                  </a:moveTo>
                  <a:cubicBezTo>
                    <a:pt x="42" y="0"/>
                    <a:pt x="27" y="15"/>
                    <a:pt x="16" y="43"/>
                  </a:cubicBezTo>
                  <a:cubicBezTo>
                    <a:pt x="5" y="74"/>
                    <a:pt x="0" y="93"/>
                    <a:pt x="3" y="112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3" y="109"/>
                    <a:pt x="2" y="106"/>
                    <a:pt x="2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5" y="56"/>
                    <a:pt x="80" y="51"/>
                    <a:pt x="112" y="101"/>
                  </a:cubicBezTo>
                  <a:cubicBezTo>
                    <a:pt x="105" y="86"/>
                    <a:pt x="91" y="52"/>
                    <a:pt x="86" y="1"/>
                  </a:cubicBezTo>
                  <a:cubicBezTo>
                    <a:pt x="82" y="0"/>
                    <a:pt x="78" y="0"/>
                    <a:pt x="73" y="0"/>
                  </a:cubicBezTo>
                  <a:close/>
                </a:path>
              </a:pathLst>
            </a:custGeom>
            <a:solidFill>
              <a:srgbClr val="580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171">
              <a:extLst>
                <a:ext uri="{FF2B5EF4-FFF2-40B4-BE49-F238E27FC236}">
                  <a16:creationId xmlns:a16="http://schemas.microsoft.com/office/drawing/2014/main" id="{1E96783E-1C5E-44B5-AC85-651CAA1F9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332"/>
              <a:ext cx="211" cy="1006"/>
            </a:xfrm>
            <a:custGeom>
              <a:avLst/>
              <a:gdLst>
                <a:gd name="T0" fmla="*/ 2032 w 68"/>
                <a:gd name="T1" fmla="*/ 0 h 304"/>
                <a:gd name="T2" fmla="*/ 0 w 68"/>
                <a:gd name="T3" fmla="*/ 5586 h 304"/>
                <a:gd name="T4" fmla="*/ 1021 w 68"/>
                <a:gd name="T5" fmla="*/ 11016 h 3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304">
                  <a:moveTo>
                    <a:pt x="68" y="0"/>
                  </a:moveTo>
                  <a:cubicBezTo>
                    <a:pt x="52" y="12"/>
                    <a:pt x="0" y="57"/>
                    <a:pt x="0" y="154"/>
                  </a:cubicBezTo>
                  <a:cubicBezTo>
                    <a:pt x="0" y="250"/>
                    <a:pt x="34" y="304"/>
                    <a:pt x="34" y="304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172">
              <a:extLst>
                <a:ext uri="{FF2B5EF4-FFF2-40B4-BE49-F238E27FC236}">
                  <a16:creationId xmlns:a16="http://schemas.microsoft.com/office/drawing/2014/main" id="{2210D372-37CE-49D1-97CC-EE21D5676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" y="1488"/>
              <a:ext cx="1378" cy="2515"/>
            </a:xfrm>
            <a:custGeom>
              <a:avLst/>
              <a:gdLst>
                <a:gd name="T0" fmla="*/ 596 w 444"/>
                <a:gd name="T1" fmla="*/ 11566 h 760"/>
                <a:gd name="T2" fmla="*/ 1521 w 444"/>
                <a:gd name="T3" fmla="*/ 7972 h 760"/>
                <a:gd name="T4" fmla="*/ 2812 w 444"/>
                <a:gd name="T5" fmla="*/ 4709 h 760"/>
                <a:gd name="T6" fmla="*/ 3554 w 444"/>
                <a:gd name="T7" fmla="*/ 3154 h 760"/>
                <a:gd name="T8" fmla="*/ 9450 w 444"/>
                <a:gd name="T9" fmla="*/ 33 h 760"/>
                <a:gd name="T10" fmla="*/ 13274 w 444"/>
                <a:gd name="T11" fmla="*/ 1708 h 760"/>
                <a:gd name="T12" fmla="*/ 10462 w 444"/>
                <a:gd name="T13" fmla="*/ 437 h 760"/>
                <a:gd name="T14" fmla="*/ 4575 w 444"/>
                <a:gd name="T15" fmla="*/ 3438 h 760"/>
                <a:gd name="T16" fmla="*/ 3411 w 444"/>
                <a:gd name="T17" fmla="*/ 6744 h 760"/>
                <a:gd name="T18" fmla="*/ 1580 w 444"/>
                <a:gd name="T19" fmla="*/ 11850 h 760"/>
                <a:gd name="T20" fmla="*/ 1850 w 444"/>
                <a:gd name="T21" fmla="*/ 18594 h 760"/>
                <a:gd name="T22" fmla="*/ 2542 w 444"/>
                <a:gd name="T23" fmla="*/ 20434 h 760"/>
                <a:gd name="T24" fmla="*/ 8613 w 444"/>
                <a:gd name="T25" fmla="*/ 26960 h 760"/>
                <a:gd name="T26" fmla="*/ 1735 w 444"/>
                <a:gd name="T27" fmla="*/ 20951 h 760"/>
                <a:gd name="T28" fmla="*/ 866 w 444"/>
                <a:gd name="T29" fmla="*/ 18267 h 760"/>
                <a:gd name="T30" fmla="*/ 596 w 444"/>
                <a:gd name="T31" fmla="*/ 11566 h 7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44" h="760">
                  <a:moveTo>
                    <a:pt x="20" y="319"/>
                  </a:moveTo>
                  <a:cubicBezTo>
                    <a:pt x="29" y="272"/>
                    <a:pt x="40" y="241"/>
                    <a:pt x="51" y="220"/>
                  </a:cubicBezTo>
                  <a:cubicBezTo>
                    <a:pt x="63" y="197"/>
                    <a:pt x="83" y="157"/>
                    <a:pt x="94" y="130"/>
                  </a:cubicBezTo>
                  <a:cubicBezTo>
                    <a:pt x="99" y="119"/>
                    <a:pt x="106" y="105"/>
                    <a:pt x="119" y="87"/>
                  </a:cubicBezTo>
                  <a:cubicBezTo>
                    <a:pt x="165" y="23"/>
                    <a:pt x="237" y="0"/>
                    <a:pt x="316" y="1"/>
                  </a:cubicBezTo>
                  <a:cubicBezTo>
                    <a:pt x="356" y="2"/>
                    <a:pt x="413" y="13"/>
                    <a:pt x="444" y="47"/>
                  </a:cubicBezTo>
                  <a:cubicBezTo>
                    <a:pt x="416" y="24"/>
                    <a:pt x="382" y="13"/>
                    <a:pt x="350" y="12"/>
                  </a:cubicBezTo>
                  <a:cubicBezTo>
                    <a:pt x="271" y="11"/>
                    <a:pt x="198" y="32"/>
                    <a:pt x="153" y="95"/>
                  </a:cubicBezTo>
                  <a:cubicBezTo>
                    <a:pt x="107" y="159"/>
                    <a:pt x="127" y="169"/>
                    <a:pt x="114" y="186"/>
                  </a:cubicBezTo>
                  <a:cubicBezTo>
                    <a:pt x="100" y="202"/>
                    <a:pt x="72" y="230"/>
                    <a:pt x="53" y="327"/>
                  </a:cubicBezTo>
                  <a:cubicBezTo>
                    <a:pt x="33" y="424"/>
                    <a:pt x="53" y="486"/>
                    <a:pt x="62" y="513"/>
                  </a:cubicBezTo>
                  <a:cubicBezTo>
                    <a:pt x="72" y="539"/>
                    <a:pt x="82" y="547"/>
                    <a:pt x="85" y="564"/>
                  </a:cubicBezTo>
                  <a:cubicBezTo>
                    <a:pt x="87" y="580"/>
                    <a:pt x="137" y="750"/>
                    <a:pt x="288" y="744"/>
                  </a:cubicBezTo>
                  <a:cubicBezTo>
                    <a:pt x="152" y="760"/>
                    <a:pt x="75" y="633"/>
                    <a:pt x="58" y="578"/>
                  </a:cubicBezTo>
                  <a:cubicBezTo>
                    <a:pt x="54" y="567"/>
                    <a:pt x="39" y="531"/>
                    <a:pt x="29" y="504"/>
                  </a:cubicBezTo>
                  <a:cubicBezTo>
                    <a:pt x="20" y="478"/>
                    <a:pt x="0" y="416"/>
                    <a:pt x="20" y="319"/>
                  </a:cubicBezTo>
                  <a:close/>
                </a:path>
              </a:pathLst>
            </a:custGeom>
            <a:solidFill>
              <a:srgbClr val="7514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Freeform 173">
              <a:extLst>
                <a:ext uri="{FF2B5EF4-FFF2-40B4-BE49-F238E27FC236}">
                  <a16:creationId xmlns:a16="http://schemas.microsoft.com/office/drawing/2014/main" id="{538A3F4E-2354-462A-B16C-0B3CE3086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2150"/>
              <a:ext cx="342" cy="427"/>
            </a:xfrm>
            <a:custGeom>
              <a:avLst/>
              <a:gdLst>
                <a:gd name="T0" fmla="*/ 3122 w 110"/>
                <a:gd name="T1" fmla="*/ 2969 h 129"/>
                <a:gd name="T2" fmla="*/ 1499 w 110"/>
                <a:gd name="T3" fmla="*/ 4426 h 129"/>
                <a:gd name="T4" fmla="*/ 426 w 110"/>
                <a:gd name="T5" fmla="*/ 2072 h 129"/>
                <a:gd name="T6" fmla="*/ 426 w 110"/>
                <a:gd name="T7" fmla="*/ 2026 h 129"/>
                <a:gd name="T8" fmla="*/ 2378 w 110"/>
                <a:gd name="T9" fmla="*/ 722 h 129"/>
                <a:gd name="T10" fmla="*/ 3122 w 110"/>
                <a:gd name="T11" fmla="*/ 2969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129">
                  <a:moveTo>
                    <a:pt x="104" y="82"/>
                  </a:moveTo>
                  <a:cubicBezTo>
                    <a:pt x="97" y="104"/>
                    <a:pt x="77" y="116"/>
                    <a:pt x="50" y="122"/>
                  </a:cubicBezTo>
                  <a:cubicBezTo>
                    <a:pt x="23" y="129"/>
                    <a:pt x="0" y="104"/>
                    <a:pt x="14" y="57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27" y="9"/>
                    <a:pt x="59" y="0"/>
                    <a:pt x="79" y="20"/>
                  </a:cubicBezTo>
                  <a:cubicBezTo>
                    <a:pt x="98" y="40"/>
                    <a:pt x="110" y="60"/>
                    <a:pt x="104" y="82"/>
                  </a:cubicBezTo>
                </a:path>
              </a:pathLst>
            </a:custGeom>
            <a:solidFill>
              <a:srgbClr val="F0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174">
              <a:extLst>
                <a:ext uri="{FF2B5EF4-FFF2-40B4-BE49-F238E27FC236}">
                  <a16:creationId xmlns:a16="http://schemas.microsoft.com/office/drawing/2014/main" id="{8313398D-66FD-47B5-B0AC-2A0509D2C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1736"/>
              <a:ext cx="367" cy="391"/>
            </a:xfrm>
            <a:custGeom>
              <a:avLst/>
              <a:gdLst>
                <a:gd name="T0" fmla="*/ 3008 w 118"/>
                <a:gd name="T1" fmla="*/ 3744 h 118"/>
                <a:gd name="T2" fmla="*/ 995 w 118"/>
                <a:gd name="T3" fmla="*/ 3930 h 118"/>
                <a:gd name="T4" fmla="*/ 1113 w 118"/>
                <a:gd name="T5" fmla="*/ 1239 h 118"/>
                <a:gd name="T6" fmla="*/ 1113 w 118"/>
                <a:gd name="T7" fmla="*/ 1239 h 118"/>
                <a:gd name="T8" fmla="*/ 3337 w 118"/>
                <a:gd name="T9" fmla="*/ 1352 h 118"/>
                <a:gd name="T10" fmla="*/ 3008 w 118"/>
                <a:gd name="T11" fmla="*/ 3711 h 1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118">
                  <a:moveTo>
                    <a:pt x="100" y="103"/>
                  </a:moveTo>
                  <a:cubicBezTo>
                    <a:pt x="83" y="118"/>
                    <a:pt x="59" y="117"/>
                    <a:pt x="33" y="108"/>
                  </a:cubicBezTo>
                  <a:cubicBezTo>
                    <a:pt x="7" y="100"/>
                    <a:pt x="0" y="67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73" y="0"/>
                    <a:pt x="105" y="10"/>
                    <a:pt x="111" y="37"/>
                  </a:cubicBezTo>
                  <a:cubicBezTo>
                    <a:pt x="118" y="64"/>
                    <a:pt x="117" y="87"/>
                    <a:pt x="100" y="102"/>
                  </a:cubicBezTo>
                </a:path>
              </a:pathLst>
            </a:custGeom>
            <a:solidFill>
              <a:srgbClr val="F0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175">
              <a:extLst>
                <a:ext uri="{FF2B5EF4-FFF2-40B4-BE49-F238E27FC236}">
                  <a16:creationId xmlns:a16="http://schemas.microsoft.com/office/drawing/2014/main" id="{32928C9A-1A7B-49FF-B69D-E534F0449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706"/>
              <a:ext cx="379" cy="381"/>
            </a:xfrm>
            <a:custGeom>
              <a:avLst/>
              <a:gdLst>
                <a:gd name="T0" fmla="*/ 1022 w 122"/>
                <a:gd name="T1" fmla="*/ 3820 h 115"/>
                <a:gd name="T2" fmla="*/ 59 w 122"/>
                <a:gd name="T3" fmla="*/ 1670 h 115"/>
                <a:gd name="T4" fmla="*/ 2162 w 122"/>
                <a:gd name="T5" fmla="*/ 726 h 115"/>
                <a:gd name="T6" fmla="*/ 2162 w 122"/>
                <a:gd name="T7" fmla="*/ 726 h 115"/>
                <a:gd name="T8" fmla="*/ 2973 w 122"/>
                <a:gd name="T9" fmla="*/ 3237 h 115"/>
                <a:gd name="T10" fmla="*/ 1022 w 122"/>
                <a:gd name="T11" fmla="*/ 3820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115">
                  <a:moveTo>
                    <a:pt x="34" y="105"/>
                  </a:moveTo>
                  <a:cubicBezTo>
                    <a:pt x="13" y="96"/>
                    <a:pt x="5" y="74"/>
                    <a:pt x="2" y="46"/>
                  </a:cubicBezTo>
                  <a:cubicBezTo>
                    <a:pt x="0" y="19"/>
                    <a:pt x="27" y="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117" y="40"/>
                    <a:pt x="122" y="73"/>
                    <a:pt x="99" y="89"/>
                  </a:cubicBezTo>
                  <a:cubicBezTo>
                    <a:pt x="77" y="106"/>
                    <a:pt x="56" y="115"/>
                    <a:pt x="34" y="105"/>
                  </a:cubicBezTo>
                </a:path>
              </a:pathLst>
            </a:custGeom>
            <a:solidFill>
              <a:srgbClr val="F0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176">
              <a:extLst>
                <a:ext uri="{FF2B5EF4-FFF2-40B4-BE49-F238E27FC236}">
                  <a16:creationId xmlns:a16="http://schemas.microsoft.com/office/drawing/2014/main" id="{93B2F959-E062-4FE8-85A2-C57A757BC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2617"/>
              <a:ext cx="319" cy="436"/>
            </a:xfrm>
            <a:custGeom>
              <a:avLst/>
              <a:gdLst>
                <a:gd name="T0" fmla="*/ 2945 w 103"/>
                <a:gd name="T1" fmla="*/ 2051 h 132"/>
                <a:gd name="T2" fmla="*/ 1957 w 103"/>
                <a:gd name="T3" fmla="*/ 4145 h 132"/>
                <a:gd name="T4" fmla="*/ 211 w 103"/>
                <a:gd name="T5" fmla="*/ 2520 h 132"/>
                <a:gd name="T6" fmla="*/ 211 w 103"/>
                <a:gd name="T7" fmla="*/ 2487 h 132"/>
                <a:gd name="T8" fmla="*/ 1545 w 103"/>
                <a:gd name="T9" fmla="*/ 360 h 132"/>
                <a:gd name="T10" fmla="*/ 2945 w 103"/>
                <a:gd name="T11" fmla="*/ 2051 h 1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132">
                  <a:moveTo>
                    <a:pt x="99" y="57"/>
                  </a:moveTo>
                  <a:cubicBezTo>
                    <a:pt x="103" y="80"/>
                    <a:pt x="88" y="98"/>
                    <a:pt x="66" y="115"/>
                  </a:cubicBezTo>
                  <a:cubicBezTo>
                    <a:pt x="44" y="132"/>
                    <a:pt x="14" y="118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20"/>
                    <a:pt x="26" y="0"/>
                    <a:pt x="52" y="10"/>
                  </a:cubicBezTo>
                  <a:cubicBezTo>
                    <a:pt x="78" y="20"/>
                    <a:pt x="96" y="34"/>
                    <a:pt x="99" y="57"/>
                  </a:cubicBezTo>
                </a:path>
              </a:pathLst>
            </a:custGeom>
            <a:solidFill>
              <a:srgbClr val="F0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Freeform 177">
              <a:extLst>
                <a:ext uri="{FF2B5EF4-FFF2-40B4-BE49-F238E27FC236}">
                  <a16:creationId xmlns:a16="http://schemas.microsoft.com/office/drawing/2014/main" id="{F07D85BC-5F4A-4169-8FE6-8473005A2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3100"/>
              <a:ext cx="347" cy="417"/>
            </a:xfrm>
            <a:custGeom>
              <a:avLst/>
              <a:gdLst>
                <a:gd name="T0" fmla="*/ 3120 w 112"/>
                <a:gd name="T1" fmla="*/ 1522 h 126"/>
                <a:gd name="T2" fmla="*/ 2497 w 112"/>
                <a:gd name="T3" fmla="*/ 3813 h 126"/>
                <a:gd name="T4" fmla="*/ 508 w 112"/>
                <a:gd name="T5" fmla="*/ 2651 h 126"/>
                <a:gd name="T6" fmla="*/ 508 w 112"/>
                <a:gd name="T7" fmla="*/ 2651 h 126"/>
                <a:gd name="T8" fmla="*/ 1431 w 112"/>
                <a:gd name="T9" fmla="*/ 185 h 126"/>
                <a:gd name="T10" fmla="*/ 3120 w 112"/>
                <a:gd name="T11" fmla="*/ 1489 h 1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26">
                  <a:moveTo>
                    <a:pt x="105" y="42"/>
                  </a:moveTo>
                  <a:cubicBezTo>
                    <a:pt x="112" y="63"/>
                    <a:pt x="102" y="84"/>
                    <a:pt x="84" y="105"/>
                  </a:cubicBezTo>
                  <a:cubicBezTo>
                    <a:pt x="66" y="126"/>
                    <a:pt x="33" y="119"/>
                    <a:pt x="17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0" y="26"/>
                    <a:pt x="21" y="0"/>
                    <a:pt x="48" y="5"/>
                  </a:cubicBezTo>
                  <a:cubicBezTo>
                    <a:pt x="76" y="10"/>
                    <a:pt x="97" y="20"/>
                    <a:pt x="105" y="41"/>
                  </a:cubicBezTo>
                </a:path>
              </a:pathLst>
            </a:custGeom>
            <a:solidFill>
              <a:srgbClr val="F0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Freeform 178">
              <a:extLst>
                <a:ext uri="{FF2B5EF4-FFF2-40B4-BE49-F238E27FC236}">
                  <a16:creationId xmlns:a16="http://schemas.microsoft.com/office/drawing/2014/main" id="{0335F021-41A6-4705-89BA-4242BC4C9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3381"/>
              <a:ext cx="416" cy="311"/>
            </a:xfrm>
            <a:custGeom>
              <a:avLst/>
              <a:gdLst>
                <a:gd name="T0" fmla="*/ 2005 w 134"/>
                <a:gd name="T1" fmla="*/ 33 h 94"/>
                <a:gd name="T2" fmla="*/ 3595 w 134"/>
                <a:gd name="T3" fmla="*/ 1522 h 94"/>
                <a:gd name="T4" fmla="*/ 2005 w 134"/>
                <a:gd name="T5" fmla="*/ 3404 h 94"/>
                <a:gd name="T6" fmla="*/ 2005 w 134"/>
                <a:gd name="T7" fmla="*/ 3404 h 94"/>
                <a:gd name="T8" fmla="*/ 413 w 134"/>
                <a:gd name="T9" fmla="*/ 1489 h 94"/>
                <a:gd name="T10" fmla="*/ 2005 w 134"/>
                <a:gd name="T11" fmla="*/ 33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" h="94">
                  <a:moveTo>
                    <a:pt x="67" y="1"/>
                  </a:moveTo>
                  <a:cubicBezTo>
                    <a:pt x="90" y="1"/>
                    <a:pt x="107" y="17"/>
                    <a:pt x="120" y="42"/>
                  </a:cubicBezTo>
                  <a:cubicBezTo>
                    <a:pt x="134" y="66"/>
                    <a:pt x="116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17" y="94"/>
                    <a:pt x="0" y="65"/>
                    <a:pt x="14" y="41"/>
                  </a:cubicBezTo>
                  <a:cubicBezTo>
                    <a:pt x="28" y="17"/>
                    <a:pt x="44" y="0"/>
                    <a:pt x="67" y="1"/>
                  </a:cubicBezTo>
                </a:path>
              </a:pathLst>
            </a:custGeom>
            <a:solidFill>
              <a:srgbClr val="F0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6" name="Freeform 179">
              <a:extLst>
                <a:ext uri="{FF2B5EF4-FFF2-40B4-BE49-F238E27FC236}">
                  <a16:creationId xmlns:a16="http://schemas.microsoft.com/office/drawing/2014/main" id="{F502F298-6F91-47CE-A5B4-F4A5BE8D0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1968"/>
              <a:ext cx="1061" cy="1942"/>
            </a:xfrm>
            <a:custGeom>
              <a:avLst/>
              <a:gdLst>
                <a:gd name="T0" fmla="*/ 5342 w 342"/>
                <a:gd name="T1" fmla="*/ 16515 h 587"/>
                <a:gd name="T2" fmla="*/ 5311 w 342"/>
                <a:gd name="T3" fmla="*/ 16515 h 587"/>
                <a:gd name="T4" fmla="*/ 3974 w 342"/>
                <a:gd name="T5" fmla="*/ 15500 h 587"/>
                <a:gd name="T6" fmla="*/ 3974 w 342"/>
                <a:gd name="T7" fmla="*/ 15500 h 587"/>
                <a:gd name="T8" fmla="*/ 2953 w 342"/>
                <a:gd name="T9" fmla="*/ 16002 h 587"/>
                <a:gd name="T10" fmla="*/ 2953 w 342"/>
                <a:gd name="T11" fmla="*/ 16002 h 587"/>
                <a:gd name="T12" fmla="*/ 3341 w 342"/>
                <a:gd name="T13" fmla="*/ 13902 h 587"/>
                <a:gd name="T14" fmla="*/ 2060 w 342"/>
                <a:gd name="T15" fmla="*/ 14841 h 587"/>
                <a:gd name="T16" fmla="*/ 2032 w 342"/>
                <a:gd name="T17" fmla="*/ 13902 h 587"/>
                <a:gd name="T18" fmla="*/ 2032 w 342"/>
                <a:gd name="T19" fmla="*/ 13869 h 587"/>
                <a:gd name="T20" fmla="*/ 453 w 342"/>
                <a:gd name="T21" fmla="*/ 12598 h 587"/>
                <a:gd name="T22" fmla="*/ 453 w 342"/>
                <a:gd name="T23" fmla="*/ 12598 h 587"/>
                <a:gd name="T24" fmla="*/ 2215 w 342"/>
                <a:gd name="T25" fmla="*/ 11186 h 587"/>
                <a:gd name="T26" fmla="*/ 596 w 342"/>
                <a:gd name="T27" fmla="*/ 10868 h 587"/>
                <a:gd name="T28" fmla="*/ 596 w 342"/>
                <a:gd name="T29" fmla="*/ 10868 h 587"/>
                <a:gd name="T30" fmla="*/ 1194 w 342"/>
                <a:gd name="T31" fmla="*/ 9161 h 587"/>
                <a:gd name="T32" fmla="*/ 1194 w 342"/>
                <a:gd name="T33" fmla="*/ 9161 h 587"/>
                <a:gd name="T34" fmla="*/ 0 w 342"/>
                <a:gd name="T35" fmla="*/ 7563 h 587"/>
                <a:gd name="T36" fmla="*/ 0 w 342"/>
                <a:gd name="T37" fmla="*/ 7563 h 587"/>
                <a:gd name="T38" fmla="*/ 1818 w 342"/>
                <a:gd name="T39" fmla="*/ 6994 h 587"/>
                <a:gd name="T40" fmla="*/ 211 w 342"/>
                <a:gd name="T41" fmla="*/ 6226 h 587"/>
                <a:gd name="T42" fmla="*/ 1318 w 342"/>
                <a:gd name="T43" fmla="*/ 4959 h 587"/>
                <a:gd name="T44" fmla="*/ 1318 w 342"/>
                <a:gd name="T45" fmla="*/ 4959 h 587"/>
                <a:gd name="T46" fmla="*/ 655 w 342"/>
                <a:gd name="T47" fmla="*/ 2825 h 587"/>
                <a:gd name="T48" fmla="*/ 655 w 342"/>
                <a:gd name="T49" fmla="*/ 2825 h 587"/>
                <a:gd name="T50" fmla="*/ 2271 w 342"/>
                <a:gd name="T51" fmla="*/ 3153 h 587"/>
                <a:gd name="T52" fmla="*/ 1222 w 342"/>
                <a:gd name="T53" fmla="*/ 1522 h 587"/>
                <a:gd name="T54" fmla="*/ 1250 w 342"/>
                <a:gd name="T55" fmla="*/ 1522 h 587"/>
                <a:gd name="T56" fmla="*/ 2898 w 342"/>
                <a:gd name="T57" fmla="*/ 1194 h 587"/>
                <a:gd name="T58" fmla="*/ 2898 w 342"/>
                <a:gd name="T59" fmla="*/ 1161 h 587"/>
                <a:gd name="T60" fmla="*/ 3341 w 342"/>
                <a:gd name="T61" fmla="*/ 0 h 587"/>
                <a:gd name="T62" fmla="*/ 3341 w 342"/>
                <a:gd name="T63" fmla="*/ 0 h 587"/>
                <a:gd name="T64" fmla="*/ 4176 w 342"/>
                <a:gd name="T65" fmla="*/ 2068 h 587"/>
                <a:gd name="T66" fmla="*/ 4573 w 342"/>
                <a:gd name="T67" fmla="*/ 0 h 587"/>
                <a:gd name="T68" fmla="*/ 4601 w 342"/>
                <a:gd name="T69" fmla="*/ 33 h 587"/>
                <a:gd name="T70" fmla="*/ 5311 w 342"/>
                <a:gd name="T71" fmla="*/ 943 h 587"/>
                <a:gd name="T72" fmla="*/ 5311 w 342"/>
                <a:gd name="T73" fmla="*/ 943 h 587"/>
                <a:gd name="T74" fmla="*/ 6534 w 342"/>
                <a:gd name="T75" fmla="*/ 910 h 587"/>
                <a:gd name="T76" fmla="*/ 6689 w 342"/>
                <a:gd name="T77" fmla="*/ 5396 h 587"/>
                <a:gd name="T78" fmla="*/ 10095 w 342"/>
                <a:gd name="T79" fmla="*/ 13144 h 587"/>
                <a:gd name="T80" fmla="*/ 10095 w 342"/>
                <a:gd name="T81" fmla="*/ 21256 h 587"/>
                <a:gd name="T82" fmla="*/ 8932 w 342"/>
                <a:gd name="T83" fmla="*/ 21256 h 587"/>
                <a:gd name="T84" fmla="*/ 8336 w 342"/>
                <a:gd name="T85" fmla="*/ 12489 h 587"/>
                <a:gd name="T86" fmla="*/ 6872 w 342"/>
                <a:gd name="T87" fmla="*/ 11043 h 587"/>
                <a:gd name="T88" fmla="*/ 5168 w 342"/>
                <a:gd name="T89" fmla="*/ 12598 h 587"/>
                <a:gd name="T90" fmla="*/ 5342 w 342"/>
                <a:gd name="T91" fmla="*/ 16515 h 58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2" h="587">
                  <a:moveTo>
                    <a:pt x="179" y="456"/>
                  </a:moveTo>
                  <a:cubicBezTo>
                    <a:pt x="178" y="456"/>
                    <a:pt x="178" y="456"/>
                    <a:pt x="178" y="456"/>
                  </a:cubicBezTo>
                  <a:cubicBezTo>
                    <a:pt x="166" y="439"/>
                    <a:pt x="152" y="428"/>
                    <a:pt x="133" y="428"/>
                  </a:cubicBezTo>
                  <a:cubicBezTo>
                    <a:pt x="133" y="428"/>
                    <a:pt x="133" y="428"/>
                    <a:pt x="133" y="428"/>
                  </a:cubicBezTo>
                  <a:cubicBezTo>
                    <a:pt x="120" y="427"/>
                    <a:pt x="109" y="433"/>
                    <a:pt x="99" y="442"/>
                  </a:cubicBezTo>
                  <a:cubicBezTo>
                    <a:pt x="99" y="442"/>
                    <a:pt x="99" y="442"/>
                    <a:pt x="99" y="442"/>
                  </a:cubicBezTo>
                  <a:cubicBezTo>
                    <a:pt x="117" y="423"/>
                    <a:pt x="128" y="397"/>
                    <a:pt x="112" y="384"/>
                  </a:cubicBezTo>
                  <a:cubicBezTo>
                    <a:pt x="96" y="373"/>
                    <a:pt x="80" y="383"/>
                    <a:pt x="69" y="410"/>
                  </a:cubicBezTo>
                  <a:cubicBezTo>
                    <a:pt x="71" y="401"/>
                    <a:pt x="71" y="392"/>
                    <a:pt x="68" y="384"/>
                  </a:cubicBezTo>
                  <a:cubicBezTo>
                    <a:pt x="68" y="383"/>
                    <a:pt x="68" y="383"/>
                    <a:pt x="68" y="383"/>
                  </a:cubicBezTo>
                  <a:cubicBezTo>
                    <a:pt x="60" y="363"/>
                    <a:pt x="40" y="353"/>
                    <a:pt x="15" y="348"/>
                  </a:cubicBezTo>
                  <a:cubicBezTo>
                    <a:pt x="15" y="348"/>
                    <a:pt x="15" y="348"/>
                    <a:pt x="15" y="348"/>
                  </a:cubicBezTo>
                  <a:cubicBezTo>
                    <a:pt x="71" y="359"/>
                    <a:pt x="77" y="333"/>
                    <a:pt x="74" y="309"/>
                  </a:cubicBezTo>
                  <a:cubicBezTo>
                    <a:pt x="71" y="285"/>
                    <a:pt x="46" y="277"/>
                    <a:pt x="20" y="300"/>
                  </a:cubicBezTo>
                  <a:cubicBezTo>
                    <a:pt x="20" y="300"/>
                    <a:pt x="20" y="300"/>
                    <a:pt x="20" y="300"/>
                  </a:cubicBezTo>
                  <a:cubicBezTo>
                    <a:pt x="34" y="286"/>
                    <a:pt x="43" y="271"/>
                    <a:pt x="40" y="253"/>
                  </a:cubicBezTo>
                  <a:cubicBezTo>
                    <a:pt x="40" y="253"/>
                    <a:pt x="40" y="253"/>
                    <a:pt x="40" y="253"/>
                  </a:cubicBezTo>
                  <a:cubicBezTo>
                    <a:pt x="38" y="232"/>
                    <a:pt x="22" y="219"/>
                    <a:pt x="0" y="20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25" y="220"/>
                    <a:pt x="61" y="228"/>
                    <a:pt x="61" y="193"/>
                  </a:cubicBezTo>
                  <a:cubicBezTo>
                    <a:pt x="61" y="162"/>
                    <a:pt x="28" y="165"/>
                    <a:pt x="7" y="172"/>
                  </a:cubicBezTo>
                  <a:cubicBezTo>
                    <a:pt x="25" y="165"/>
                    <a:pt x="39" y="154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50" y="116"/>
                    <a:pt x="39" y="97"/>
                    <a:pt x="22" y="7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48" y="106"/>
                    <a:pt x="58" y="110"/>
                    <a:pt x="76" y="87"/>
                  </a:cubicBezTo>
                  <a:cubicBezTo>
                    <a:pt x="94" y="65"/>
                    <a:pt x="69" y="50"/>
                    <a:pt x="41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63" y="47"/>
                    <a:pt x="82" y="46"/>
                    <a:pt x="97" y="33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106" y="24"/>
                    <a:pt x="111" y="13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08" y="42"/>
                    <a:pt x="123" y="59"/>
                    <a:pt x="140" y="57"/>
                  </a:cubicBezTo>
                  <a:cubicBezTo>
                    <a:pt x="156" y="56"/>
                    <a:pt x="162" y="29"/>
                    <a:pt x="153" y="0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9" y="12"/>
                    <a:pt x="167" y="21"/>
                    <a:pt x="178" y="26"/>
                  </a:cubicBezTo>
                  <a:cubicBezTo>
                    <a:pt x="178" y="26"/>
                    <a:pt x="178" y="26"/>
                    <a:pt x="178" y="26"/>
                  </a:cubicBezTo>
                  <a:cubicBezTo>
                    <a:pt x="192" y="32"/>
                    <a:pt x="205" y="31"/>
                    <a:pt x="219" y="25"/>
                  </a:cubicBezTo>
                  <a:cubicBezTo>
                    <a:pt x="190" y="53"/>
                    <a:pt x="169" y="105"/>
                    <a:pt x="224" y="149"/>
                  </a:cubicBezTo>
                  <a:cubicBezTo>
                    <a:pt x="280" y="193"/>
                    <a:pt x="334" y="212"/>
                    <a:pt x="338" y="363"/>
                  </a:cubicBezTo>
                  <a:cubicBezTo>
                    <a:pt x="342" y="515"/>
                    <a:pt x="338" y="587"/>
                    <a:pt x="338" y="587"/>
                  </a:cubicBezTo>
                  <a:cubicBezTo>
                    <a:pt x="299" y="587"/>
                    <a:pt x="299" y="587"/>
                    <a:pt x="299" y="587"/>
                  </a:cubicBezTo>
                  <a:cubicBezTo>
                    <a:pt x="299" y="532"/>
                    <a:pt x="298" y="410"/>
                    <a:pt x="279" y="345"/>
                  </a:cubicBezTo>
                  <a:cubicBezTo>
                    <a:pt x="270" y="317"/>
                    <a:pt x="261" y="305"/>
                    <a:pt x="230" y="305"/>
                  </a:cubicBezTo>
                  <a:cubicBezTo>
                    <a:pt x="199" y="305"/>
                    <a:pt x="184" y="320"/>
                    <a:pt x="173" y="348"/>
                  </a:cubicBezTo>
                  <a:cubicBezTo>
                    <a:pt x="154" y="399"/>
                    <a:pt x="152" y="418"/>
                    <a:pt x="179" y="456"/>
                  </a:cubicBezTo>
                  <a:close/>
                </a:path>
              </a:pathLst>
            </a:custGeom>
            <a:solidFill>
              <a:srgbClr val="FDC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Freeform 180">
              <a:extLst>
                <a:ext uri="{FF2B5EF4-FFF2-40B4-BE49-F238E27FC236}">
                  <a16:creationId xmlns:a16="http://schemas.microsoft.com/office/drawing/2014/main" id="{69D6696E-B62B-4C76-B8EA-0FA709104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047"/>
              <a:ext cx="928" cy="1863"/>
            </a:xfrm>
            <a:custGeom>
              <a:avLst/>
              <a:gdLst>
                <a:gd name="T0" fmla="*/ 5019 w 299"/>
                <a:gd name="T1" fmla="*/ 437 h 563"/>
                <a:gd name="T2" fmla="*/ 4488 w 299"/>
                <a:gd name="T3" fmla="*/ 2277 h 563"/>
                <a:gd name="T4" fmla="*/ 4488 w 299"/>
                <a:gd name="T5" fmla="*/ 2432 h 563"/>
                <a:gd name="T6" fmla="*/ 5559 w 299"/>
                <a:gd name="T7" fmla="*/ 4676 h 563"/>
                <a:gd name="T8" fmla="*/ 6186 w 299"/>
                <a:gd name="T9" fmla="*/ 5255 h 563"/>
                <a:gd name="T10" fmla="*/ 8911 w 299"/>
                <a:gd name="T11" fmla="*/ 12320 h 563"/>
                <a:gd name="T12" fmla="*/ 8939 w 299"/>
                <a:gd name="T13" fmla="*/ 16807 h 563"/>
                <a:gd name="T14" fmla="*/ 8911 w 299"/>
                <a:gd name="T15" fmla="*/ 20400 h 563"/>
                <a:gd name="T16" fmla="*/ 8101 w 299"/>
                <a:gd name="T17" fmla="*/ 20400 h 563"/>
                <a:gd name="T18" fmla="*/ 7505 w 299"/>
                <a:gd name="T19" fmla="*/ 11562 h 563"/>
                <a:gd name="T20" fmla="*/ 5857 w 299"/>
                <a:gd name="T21" fmla="*/ 9964 h 563"/>
                <a:gd name="T22" fmla="*/ 3979 w 299"/>
                <a:gd name="T23" fmla="*/ 11671 h 563"/>
                <a:gd name="T24" fmla="*/ 3554 w 299"/>
                <a:gd name="T25" fmla="*/ 13809 h 563"/>
                <a:gd name="T26" fmla="*/ 3681 w 299"/>
                <a:gd name="T27" fmla="*/ 14606 h 563"/>
                <a:gd name="T28" fmla="*/ 2958 w 299"/>
                <a:gd name="T29" fmla="*/ 14388 h 563"/>
                <a:gd name="T30" fmla="*/ 2573 w 299"/>
                <a:gd name="T31" fmla="*/ 14454 h 563"/>
                <a:gd name="T32" fmla="*/ 2756 w 299"/>
                <a:gd name="T33" fmla="*/ 13666 h 563"/>
                <a:gd name="T34" fmla="*/ 2756 w 299"/>
                <a:gd name="T35" fmla="*/ 13557 h 563"/>
                <a:gd name="T36" fmla="*/ 2455 w 299"/>
                <a:gd name="T37" fmla="*/ 12866 h 563"/>
                <a:gd name="T38" fmla="*/ 1763 w 299"/>
                <a:gd name="T39" fmla="*/ 12680 h 563"/>
                <a:gd name="T40" fmla="*/ 1223 w 299"/>
                <a:gd name="T41" fmla="*/ 13150 h 563"/>
                <a:gd name="T42" fmla="*/ 1167 w 299"/>
                <a:gd name="T43" fmla="*/ 12932 h 563"/>
                <a:gd name="T44" fmla="*/ 540 w 299"/>
                <a:gd name="T45" fmla="*/ 11989 h 563"/>
                <a:gd name="T46" fmla="*/ 1080 w 299"/>
                <a:gd name="T47" fmla="*/ 11671 h 563"/>
                <a:gd name="T48" fmla="*/ 1406 w 299"/>
                <a:gd name="T49" fmla="*/ 10655 h 563"/>
                <a:gd name="T50" fmla="*/ 1378 w 299"/>
                <a:gd name="T51" fmla="*/ 10294 h 563"/>
                <a:gd name="T52" fmla="*/ 810 w 299"/>
                <a:gd name="T53" fmla="*/ 9351 h 563"/>
                <a:gd name="T54" fmla="*/ 242 w 299"/>
                <a:gd name="T55" fmla="*/ 9308 h 563"/>
                <a:gd name="T56" fmla="*/ 385 w 299"/>
                <a:gd name="T57" fmla="*/ 8518 h 563"/>
                <a:gd name="T58" fmla="*/ 385 w 299"/>
                <a:gd name="T59" fmla="*/ 8256 h 563"/>
                <a:gd name="T60" fmla="*/ 0 w 299"/>
                <a:gd name="T61" fmla="*/ 7250 h 563"/>
                <a:gd name="T62" fmla="*/ 627 w 299"/>
                <a:gd name="T63" fmla="*/ 7108 h 563"/>
                <a:gd name="T64" fmla="*/ 984 w 299"/>
                <a:gd name="T65" fmla="*/ 6122 h 563"/>
                <a:gd name="T66" fmla="*/ 655 w 299"/>
                <a:gd name="T67" fmla="*/ 5222 h 563"/>
                <a:gd name="T68" fmla="*/ 59 w 299"/>
                <a:gd name="T69" fmla="*/ 5003 h 563"/>
                <a:gd name="T70" fmla="*/ 481 w 299"/>
                <a:gd name="T71" fmla="*/ 4173 h 563"/>
                <a:gd name="T72" fmla="*/ 540 w 299"/>
                <a:gd name="T73" fmla="*/ 3657 h 563"/>
                <a:gd name="T74" fmla="*/ 413 w 299"/>
                <a:gd name="T75" fmla="*/ 3011 h 563"/>
                <a:gd name="T76" fmla="*/ 655 w 299"/>
                <a:gd name="T77" fmla="*/ 3044 h 563"/>
                <a:gd name="T78" fmla="*/ 1406 w 299"/>
                <a:gd name="T79" fmla="*/ 2432 h 563"/>
                <a:gd name="T80" fmla="*/ 1617 w 299"/>
                <a:gd name="T81" fmla="*/ 1774 h 563"/>
                <a:gd name="T82" fmla="*/ 1580 w 299"/>
                <a:gd name="T83" fmla="*/ 1522 h 563"/>
                <a:gd name="T84" fmla="*/ 1195 w 299"/>
                <a:gd name="T85" fmla="*/ 943 h 563"/>
                <a:gd name="T86" fmla="*/ 2005 w 299"/>
                <a:gd name="T87" fmla="*/ 470 h 563"/>
                <a:gd name="T88" fmla="*/ 2188 w 299"/>
                <a:gd name="T89" fmla="*/ 251 h 563"/>
                <a:gd name="T90" fmla="*/ 2514 w 299"/>
                <a:gd name="T91" fmla="*/ 1128 h 563"/>
                <a:gd name="T92" fmla="*/ 3169 w 299"/>
                <a:gd name="T93" fmla="*/ 1413 h 563"/>
                <a:gd name="T94" fmla="*/ 3650 w 299"/>
                <a:gd name="T95" fmla="*/ 1052 h 563"/>
                <a:gd name="T96" fmla="*/ 3852 w 299"/>
                <a:gd name="T97" fmla="*/ 76 h 563"/>
                <a:gd name="T98" fmla="*/ 3852 w 299"/>
                <a:gd name="T99" fmla="*/ 0 h 563"/>
                <a:gd name="T100" fmla="*/ 4249 w 299"/>
                <a:gd name="T101" fmla="*/ 285 h 563"/>
                <a:gd name="T102" fmla="*/ 5019 w 299"/>
                <a:gd name="T103" fmla="*/ 437 h 5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99" h="563">
                  <a:moveTo>
                    <a:pt x="168" y="12"/>
                  </a:moveTo>
                  <a:cubicBezTo>
                    <a:pt x="159" y="24"/>
                    <a:pt x="150" y="42"/>
                    <a:pt x="150" y="63"/>
                  </a:cubicBezTo>
                  <a:cubicBezTo>
                    <a:pt x="150" y="64"/>
                    <a:pt x="150" y="65"/>
                    <a:pt x="150" y="67"/>
                  </a:cubicBezTo>
                  <a:cubicBezTo>
                    <a:pt x="151" y="90"/>
                    <a:pt x="163" y="111"/>
                    <a:pt x="186" y="129"/>
                  </a:cubicBezTo>
                  <a:cubicBezTo>
                    <a:pt x="207" y="145"/>
                    <a:pt x="207" y="145"/>
                    <a:pt x="207" y="145"/>
                  </a:cubicBezTo>
                  <a:cubicBezTo>
                    <a:pt x="254" y="180"/>
                    <a:pt x="294" y="210"/>
                    <a:pt x="298" y="340"/>
                  </a:cubicBezTo>
                  <a:cubicBezTo>
                    <a:pt x="299" y="390"/>
                    <a:pt x="299" y="431"/>
                    <a:pt x="299" y="464"/>
                  </a:cubicBezTo>
                  <a:cubicBezTo>
                    <a:pt x="299" y="514"/>
                    <a:pt x="298" y="551"/>
                    <a:pt x="298" y="563"/>
                  </a:cubicBezTo>
                  <a:cubicBezTo>
                    <a:pt x="291" y="563"/>
                    <a:pt x="278" y="563"/>
                    <a:pt x="271" y="563"/>
                  </a:cubicBezTo>
                  <a:cubicBezTo>
                    <a:pt x="271" y="488"/>
                    <a:pt x="269" y="378"/>
                    <a:pt x="251" y="319"/>
                  </a:cubicBezTo>
                  <a:cubicBezTo>
                    <a:pt x="242" y="290"/>
                    <a:pt x="231" y="275"/>
                    <a:pt x="196" y="275"/>
                  </a:cubicBezTo>
                  <a:cubicBezTo>
                    <a:pt x="165" y="275"/>
                    <a:pt x="146" y="289"/>
                    <a:pt x="133" y="322"/>
                  </a:cubicBezTo>
                  <a:cubicBezTo>
                    <a:pt x="124" y="347"/>
                    <a:pt x="119" y="365"/>
                    <a:pt x="119" y="381"/>
                  </a:cubicBezTo>
                  <a:cubicBezTo>
                    <a:pt x="119" y="389"/>
                    <a:pt x="120" y="396"/>
                    <a:pt x="123" y="403"/>
                  </a:cubicBezTo>
                  <a:cubicBezTo>
                    <a:pt x="115" y="400"/>
                    <a:pt x="107" y="397"/>
                    <a:pt x="99" y="397"/>
                  </a:cubicBezTo>
                  <a:cubicBezTo>
                    <a:pt x="95" y="397"/>
                    <a:pt x="90" y="398"/>
                    <a:pt x="86" y="399"/>
                  </a:cubicBezTo>
                  <a:cubicBezTo>
                    <a:pt x="90" y="391"/>
                    <a:pt x="92" y="384"/>
                    <a:pt x="92" y="377"/>
                  </a:cubicBezTo>
                  <a:cubicBezTo>
                    <a:pt x="92" y="376"/>
                    <a:pt x="92" y="375"/>
                    <a:pt x="92" y="374"/>
                  </a:cubicBezTo>
                  <a:cubicBezTo>
                    <a:pt x="91" y="366"/>
                    <a:pt x="88" y="360"/>
                    <a:pt x="82" y="355"/>
                  </a:cubicBezTo>
                  <a:cubicBezTo>
                    <a:pt x="74" y="350"/>
                    <a:pt x="66" y="348"/>
                    <a:pt x="59" y="350"/>
                  </a:cubicBezTo>
                  <a:cubicBezTo>
                    <a:pt x="52" y="352"/>
                    <a:pt x="46" y="356"/>
                    <a:pt x="41" y="363"/>
                  </a:cubicBezTo>
                  <a:cubicBezTo>
                    <a:pt x="41" y="361"/>
                    <a:pt x="40" y="359"/>
                    <a:pt x="39" y="357"/>
                  </a:cubicBezTo>
                  <a:cubicBezTo>
                    <a:pt x="35" y="345"/>
                    <a:pt x="27" y="337"/>
                    <a:pt x="18" y="331"/>
                  </a:cubicBezTo>
                  <a:cubicBezTo>
                    <a:pt x="25" y="330"/>
                    <a:pt x="32" y="327"/>
                    <a:pt x="36" y="322"/>
                  </a:cubicBezTo>
                  <a:cubicBezTo>
                    <a:pt x="43" y="316"/>
                    <a:pt x="47" y="307"/>
                    <a:pt x="47" y="294"/>
                  </a:cubicBezTo>
                  <a:cubicBezTo>
                    <a:pt x="47" y="291"/>
                    <a:pt x="46" y="288"/>
                    <a:pt x="46" y="284"/>
                  </a:cubicBezTo>
                  <a:cubicBezTo>
                    <a:pt x="44" y="271"/>
                    <a:pt x="37" y="262"/>
                    <a:pt x="27" y="258"/>
                  </a:cubicBezTo>
                  <a:cubicBezTo>
                    <a:pt x="21" y="256"/>
                    <a:pt x="15" y="255"/>
                    <a:pt x="8" y="257"/>
                  </a:cubicBezTo>
                  <a:cubicBezTo>
                    <a:pt x="11" y="250"/>
                    <a:pt x="13" y="243"/>
                    <a:pt x="13" y="235"/>
                  </a:cubicBezTo>
                  <a:cubicBezTo>
                    <a:pt x="13" y="233"/>
                    <a:pt x="13" y="230"/>
                    <a:pt x="13" y="228"/>
                  </a:cubicBezTo>
                  <a:cubicBezTo>
                    <a:pt x="11" y="218"/>
                    <a:pt x="7" y="209"/>
                    <a:pt x="0" y="200"/>
                  </a:cubicBezTo>
                  <a:cubicBezTo>
                    <a:pt x="8" y="201"/>
                    <a:pt x="15" y="200"/>
                    <a:pt x="21" y="196"/>
                  </a:cubicBezTo>
                  <a:cubicBezTo>
                    <a:pt x="29" y="191"/>
                    <a:pt x="33" y="182"/>
                    <a:pt x="33" y="169"/>
                  </a:cubicBezTo>
                  <a:cubicBezTo>
                    <a:pt x="33" y="158"/>
                    <a:pt x="30" y="150"/>
                    <a:pt x="22" y="144"/>
                  </a:cubicBezTo>
                  <a:cubicBezTo>
                    <a:pt x="16" y="140"/>
                    <a:pt x="9" y="138"/>
                    <a:pt x="2" y="138"/>
                  </a:cubicBezTo>
                  <a:cubicBezTo>
                    <a:pt x="9" y="131"/>
                    <a:pt x="13" y="124"/>
                    <a:pt x="16" y="115"/>
                  </a:cubicBezTo>
                  <a:cubicBezTo>
                    <a:pt x="17" y="110"/>
                    <a:pt x="18" y="105"/>
                    <a:pt x="18" y="101"/>
                  </a:cubicBezTo>
                  <a:cubicBezTo>
                    <a:pt x="18" y="94"/>
                    <a:pt x="16" y="88"/>
                    <a:pt x="14" y="83"/>
                  </a:cubicBezTo>
                  <a:cubicBezTo>
                    <a:pt x="17" y="84"/>
                    <a:pt x="19" y="84"/>
                    <a:pt x="22" y="84"/>
                  </a:cubicBezTo>
                  <a:cubicBezTo>
                    <a:pt x="33" y="84"/>
                    <a:pt x="41" y="75"/>
                    <a:pt x="47" y="67"/>
                  </a:cubicBezTo>
                  <a:cubicBezTo>
                    <a:pt x="52" y="61"/>
                    <a:pt x="54" y="55"/>
                    <a:pt x="54" y="49"/>
                  </a:cubicBezTo>
                  <a:cubicBezTo>
                    <a:pt x="54" y="47"/>
                    <a:pt x="54" y="45"/>
                    <a:pt x="53" y="42"/>
                  </a:cubicBezTo>
                  <a:cubicBezTo>
                    <a:pt x="52" y="36"/>
                    <a:pt x="47" y="31"/>
                    <a:pt x="40" y="26"/>
                  </a:cubicBezTo>
                  <a:cubicBezTo>
                    <a:pt x="51" y="24"/>
                    <a:pt x="60" y="20"/>
                    <a:pt x="67" y="13"/>
                  </a:cubicBezTo>
                  <a:cubicBezTo>
                    <a:pt x="69" y="11"/>
                    <a:pt x="71" y="9"/>
                    <a:pt x="73" y="7"/>
                  </a:cubicBezTo>
                  <a:cubicBezTo>
                    <a:pt x="75" y="19"/>
                    <a:pt x="79" y="27"/>
                    <a:pt x="84" y="31"/>
                  </a:cubicBezTo>
                  <a:cubicBezTo>
                    <a:pt x="90" y="37"/>
                    <a:pt x="98" y="40"/>
                    <a:pt x="106" y="39"/>
                  </a:cubicBezTo>
                  <a:cubicBezTo>
                    <a:pt x="113" y="39"/>
                    <a:pt x="118" y="35"/>
                    <a:pt x="122" y="29"/>
                  </a:cubicBezTo>
                  <a:cubicBezTo>
                    <a:pt x="127" y="23"/>
                    <a:pt x="129" y="13"/>
                    <a:pt x="129" y="2"/>
                  </a:cubicBezTo>
                  <a:cubicBezTo>
                    <a:pt x="129" y="1"/>
                    <a:pt x="129" y="0"/>
                    <a:pt x="129" y="0"/>
                  </a:cubicBezTo>
                  <a:cubicBezTo>
                    <a:pt x="133" y="3"/>
                    <a:pt x="137" y="6"/>
                    <a:pt x="142" y="8"/>
                  </a:cubicBezTo>
                  <a:cubicBezTo>
                    <a:pt x="150" y="12"/>
                    <a:pt x="159" y="13"/>
                    <a:pt x="168" y="12"/>
                  </a:cubicBezTo>
                  <a:close/>
                </a:path>
              </a:pathLst>
            </a:custGeom>
            <a:solidFill>
              <a:srgbClr val="D796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Freeform 181">
              <a:extLst>
                <a:ext uri="{FF2B5EF4-FFF2-40B4-BE49-F238E27FC236}">
                  <a16:creationId xmlns:a16="http://schemas.microsoft.com/office/drawing/2014/main" id="{19FA4870-3DF7-43CE-A204-B27ED4119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2921"/>
              <a:ext cx="407" cy="185"/>
            </a:xfrm>
            <a:custGeom>
              <a:avLst/>
              <a:gdLst>
                <a:gd name="T0" fmla="*/ 28 w 131"/>
                <a:gd name="T1" fmla="*/ 1943 h 56"/>
                <a:gd name="T2" fmla="*/ 2038 w 131"/>
                <a:gd name="T3" fmla="*/ 0 h 56"/>
                <a:gd name="T4" fmla="*/ 3899 w 131"/>
                <a:gd name="T5" fmla="*/ 1800 h 56"/>
                <a:gd name="T6" fmla="*/ 3927 w 131"/>
                <a:gd name="T7" fmla="*/ 1909 h 56"/>
                <a:gd name="T8" fmla="*/ 2066 w 131"/>
                <a:gd name="T9" fmla="*/ 109 h 56"/>
                <a:gd name="T10" fmla="*/ 0 w 131"/>
                <a:gd name="T11" fmla="*/ 2018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56">
                  <a:moveTo>
                    <a:pt x="1" y="54"/>
                  </a:moveTo>
                  <a:cubicBezTo>
                    <a:pt x="14" y="18"/>
                    <a:pt x="34" y="0"/>
                    <a:pt x="68" y="0"/>
                  </a:cubicBezTo>
                  <a:cubicBezTo>
                    <a:pt x="107" y="0"/>
                    <a:pt x="120" y="19"/>
                    <a:pt x="130" y="50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22" y="22"/>
                    <a:pt x="108" y="3"/>
                    <a:pt x="69" y="3"/>
                  </a:cubicBezTo>
                  <a:cubicBezTo>
                    <a:pt x="34" y="3"/>
                    <a:pt x="13" y="20"/>
                    <a:pt x="0" y="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9" name="Freeform 182">
              <a:extLst>
                <a:ext uri="{FF2B5EF4-FFF2-40B4-BE49-F238E27FC236}">
                  <a16:creationId xmlns:a16="http://schemas.microsoft.com/office/drawing/2014/main" id="{83002BB5-E71B-4042-8AA7-E901C2377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2269"/>
              <a:ext cx="471" cy="904"/>
            </a:xfrm>
            <a:custGeom>
              <a:avLst/>
              <a:gdLst>
                <a:gd name="T0" fmla="*/ 1816 w 152"/>
                <a:gd name="T1" fmla="*/ 3235 h 273"/>
                <a:gd name="T2" fmla="*/ 28 w 152"/>
                <a:gd name="T3" fmla="*/ 0 h 273"/>
                <a:gd name="T4" fmla="*/ 1190 w 152"/>
                <a:gd name="T5" fmla="*/ 2467 h 273"/>
                <a:gd name="T6" fmla="*/ 1785 w 152"/>
                <a:gd name="T7" fmla="*/ 3050 h 273"/>
                <a:gd name="T8" fmla="*/ 4493 w 152"/>
                <a:gd name="T9" fmla="*/ 9911 h 273"/>
                <a:gd name="T10" fmla="*/ 1816 w 152"/>
                <a:gd name="T11" fmla="*/ 3235 h 2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273">
                  <a:moveTo>
                    <a:pt x="61" y="89"/>
                  </a:moveTo>
                  <a:cubicBezTo>
                    <a:pt x="16" y="56"/>
                    <a:pt x="0" y="26"/>
                    <a:pt x="1" y="0"/>
                  </a:cubicBezTo>
                  <a:cubicBezTo>
                    <a:pt x="2" y="25"/>
                    <a:pt x="15" y="48"/>
                    <a:pt x="40" y="68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106" y="118"/>
                    <a:pt x="148" y="147"/>
                    <a:pt x="151" y="273"/>
                  </a:cubicBezTo>
                  <a:cubicBezTo>
                    <a:pt x="152" y="155"/>
                    <a:pt x="93" y="113"/>
                    <a:pt x="61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Freeform 183">
              <a:extLst>
                <a:ext uri="{FF2B5EF4-FFF2-40B4-BE49-F238E27FC236}">
                  <a16:creationId xmlns:a16="http://schemas.microsoft.com/office/drawing/2014/main" id="{CAD76E0D-D577-42E8-AFE4-EDE727F81F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6" y="2047"/>
              <a:ext cx="928" cy="1863"/>
            </a:xfrm>
            <a:custGeom>
              <a:avLst/>
              <a:gdLst>
                <a:gd name="T0" fmla="*/ 5559 w 299"/>
                <a:gd name="T1" fmla="*/ 4676 h 563"/>
                <a:gd name="T2" fmla="*/ 4488 w 299"/>
                <a:gd name="T3" fmla="*/ 2277 h 563"/>
                <a:gd name="T4" fmla="*/ 4249 w 299"/>
                <a:gd name="T5" fmla="*/ 285 h 563"/>
                <a:gd name="T6" fmla="*/ 3852 w 299"/>
                <a:gd name="T7" fmla="*/ 76 h 563"/>
                <a:gd name="T8" fmla="*/ 3169 w 299"/>
                <a:gd name="T9" fmla="*/ 1413 h 563"/>
                <a:gd name="T10" fmla="*/ 2188 w 299"/>
                <a:gd name="T11" fmla="*/ 251 h 563"/>
                <a:gd name="T12" fmla="*/ 1195 w 299"/>
                <a:gd name="T13" fmla="*/ 943 h 563"/>
                <a:gd name="T14" fmla="*/ 1617 w 299"/>
                <a:gd name="T15" fmla="*/ 1774 h 563"/>
                <a:gd name="T16" fmla="*/ 655 w 299"/>
                <a:gd name="T17" fmla="*/ 3044 h 563"/>
                <a:gd name="T18" fmla="*/ 540 w 299"/>
                <a:gd name="T19" fmla="*/ 3657 h 563"/>
                <a:gd name="T20" fmla="*/ 59 w 299"/>
                <a:gd name="T21" fmla="*/ 5003 h 563"/>
                <a:gd name="T22" fmla="*/ 984 w 299"/>
                <a:gd name="T23" fmla="*/ 6122 h 563"/>
                <a:gd name="T24" fmla="*/ 0 w 299"/>
                <a:gd name="T25" fmla="*/ 7250 h 563"/>
                <a:gd name="T26" fmla="*/ 385 w 299"/>
                <a:gd name="T27" fmla="*/ 8518 h 563"/>
                <a:gd name="T28" fmla="*/ 810 w 299"/>
                <a:gd name="T29" fmla="*/ 9351 h 563"/>
                <a:gd name="T30" fmla="*/ 1406 w 299"/>
                <a:gd name="T31" fmla="*/ 10655 h 563"/>
                <a:gd name="T32" fmla="*/ 540 w 299"/>
                <a:gd name="T33" fmla="*/ 11989 h 563"/>
                <a:gd name="T34" fmla="*/ 1223 w 299"/>
                <a:gd name="T35" fmla="*/ 13150 h 563"/>
                <a:gd name="T36" fmla="*/ 2455 w 299"/>
                <a:gd name="T37" fmla="*/ 12866 h 563"/>
                <a:gd name="T38" fmla="*/ 2756 w 299"/>
                <a:gd name="T39" fmla="*/ 13666 h 563"/>
                <a:gd name="T40" fmla="*/ 2958 w 299"/>
                <a:gd name="T41" fmla="*/ 14388 h 563"/>
                <a:gd name="T42" fmla="*/ 3554 w 299"/>
                <a:gd name="T43" fmla="*/ 13809 h 563"/>
                <a:gd name="T44" fmla="*/ 5857 w 299"/>
                <a:gd name="T45" fmla="*/ 9964 h 563"/>
                <a:gd name="T46" fmla="*/ 8101 w 299"/>
                <a:gd name="T47" fmla="*/ 20400 h 563"/>
                <a:gd name="T48" fmla="*/ 8939 w 299"/>
                <a:gd name="T49" fmla="*/ 16807 h 563"/>
                <a:gd name="T50" fmla="*/ 6186 w 299"/>
                <a:gd name="T51" fmla="*/ 5255 h 563"/>
                <a:gd name="T52" fmla="*/ 8160 w 299"/>
                <a:gd name="T53" fmla="*/ 20400 h 563"/>
                <a:gd name="T54" fmla="*/ 5857 w 299"/>
                <a:gd name="T55" fmla="*/ 9679 h 563"/>
                <a:gd name="T56" fmla="*/ 3324 w 299"/>
                <a:gd name="T57" fmla="*/ 13809 h 563"/>
                <a:gd name="T58" fmla="*/ 3228 w 299"/>
                <a:gd name="T59" fmla="*/ 14169 h 563"/>
                <a:gd name="T60" fmla="*/ 2930 w 299"/>
                <a:gd name="T61" fmla="*/ 14027 h 563"/>
                <a:gd name="T62" fmla="*/ 2958 w 299"/>
                <a:gd name="T63" fmla="*/ 13511 h 563"/>
                <a:gd name="T64" fmla="*/ 1704 w 299"/>
                <a:gd name="T65" fmla="*/ 12429 h 563"/>
                <a:gd name="T66" fmla="*/ 1251 w 299"/>
                <a:gd name="T67" fmla="*/ 12505 h 563"/>
                <a:gd name="T68" fmla="*/ 1108 w 299"/>
                <a:gd name="T69" fmla="*/ 11989 h 563"/>
                <a:gd name="T70" fmla="*/ 1617 w 299"/>
                <a:gd name="T71" fmla="*/ 10655 h 563"/>
                <a:gd name="T72" fmla="*/ 897 w 299"/>
                <a:gd name="T73" fmla="*/ 9100 h 563"/>
                <a:gd name="T74" fmla="*/ 596 w 299"/>
                <a:gd name="T75" fmla="*/ 8835 h 563"/>
                <a:gd name="T76" fmla="*/ 596 w 299"/>
                <a:gd name="T77" fmla="*/ 8223 h 563"/>
                <a:gd name="T78" fmla="*/ 568 w 299"/>
                <a:gd name="T79" fmla="*/ 7426 h 563"/>
                <a:gd name="T80" fmla="*/ 1223 w 299"/>
                <a:gd name="T81" fmla="*/ 6122 h 563"/>
                <a:gd name="T82" fmla="*/ 627 w 299"/>
                <a:gd name="T83" fmla="*/ 4894 h 563"/>
                <a:gd name="T84" fmla="*/ 683 w 299"/>
                <a:gd name="T85" fmla="*/ 4239 h 563"/>
                <a:gd name="T86" fmla="*/ 714 w 299"/>
                <a:gd name="T87" fmla="*/ 3438 h 563"/>
                <a:gd name="T88" fmla="*/ 1580 w 299"/>
                <a:gd name="T89" fmla="*/ 2608 h 563"/>
                <a:gd name="T90" fmla="*/ 1791 w 299"/>
                <a:gd name="T91" fmla="*/ 1446 h 563"/>
                <a:gd name="T92" fmla="*/ 1735 w 299"/>
                <a:gd name="T93" fmla="*/ 1019 h 563"/>
                <a:gd name="T94" fmla="*/ 2120 w 299"/>
                <a:gd name="T95" fmla="*/ 943 h 563"/>
                <a:gd name="T96" fmla="*/ 3197 w 299"/>
                <a:gd name="T97" fmla="*/ 1707 h 563"/>
                <a:gd name="T98" fmla="*/ 4035 w 299"/>
                <a:gd name="T99" fmla="*/ 612 h 563"/>
                <a:gd name="T100" fmla="*/ 4519 w 299"/>
                <a:gd name="T101" fmla="*/ 659 h 563"/>
                <a:gd name="T102" fmla="*/ 4249 w 299"/>
                <a:gd name="T103" fmla="*/ 2277 h 563"/>
                <a:gd name="T104" fmla="*/ 5444 w 299"/>
                <a:gd name="T105" fmla="*/ 4894 h 563"/>
                <a:gd name="T106" fmla="*/ 8755 w 299"/>
                <a:gd name="T107" fmla="*/ 12320 h 563"/>
                <a:gd name="T108" fmla="*/ 8852 w 299"/>
                <a:gd name="T109" fmla="*/ 20400 h 56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99" h="563">
                  <a:moveTo>
                    <a:pt x="207" y="145"/>
                  </a:moveTo>
                  <a:cubicBezTo>
                    <a:pt x="186" y="129"/>
                    <a:pt x="186" y="129"/>
                    <a:pt x="186" y="129"/>
                  </a:cubicBezTo>
                  <a:cubicBezTo>
                    <a:pt x="163" y="111"/>
                    <a:pt x="151" y="90"/>
                    <a:pt x="150" y="67"/>
                  </a:cubicBezTo>
                  <a:cubicBezTo>
                    <a:pt x="150" y="65"/>
                    <a:pt x="150" y="64"/>
                    <a:pt x="150" y="63"/>
                  </a:cubicBezTo>
                  <a:cubicBezTo>
                    <a:pt x="150" y="42"/>
                    <a:pt x="159" y="24"/>
                    <a:pt x="168" y="12"/>
                  </a:cubicBezTo>
                  <a:cubicBezTo>
                    <a:pt x="159" y="13"/>
                    <a:pt x="150" y="12"/>
                    <a:pt x="142" y="8"/>
                  </a:cubicBezTo>
                  <a:cubicBezTo>
                    <a:pt x="137" y="6"/>
                    <a:pt x="133" y="3"/>
                    <a:pt x="129" y="0"/>
                  </a:cubicBezTo>
                  <a:cubicBezTo>
                    <a:pt x="129" y="0"/>
                    <a:pt x="129" y="1"/>
                    <a:pt x="129" y="2"/>
                  </a:cubicBezTo>
                  <a:cubicBezTo>
                    <a:pt x="129" y="13"/>
                    <a:pt x="127" y="23"/>
                    <a:pt x="122" y="29"/>
                  </a:cubicBezTo>
                  <a:cubicBezTo>
                    <a:pt x="118" y="35"/>
                    <a:pt x="113" y="39"/>
                    <a:pt x="106" y="39"/>
                  </a:cubicBezTo>
                  <a:cubicBezTo>
                    <a:pt x="98" y="40"/>
                    <a:pt x="90" y="37"/>
                    <a:pt x="84" y="31"/>
                  </a:cubicBezTo>
                  <a:cubicBezTo>
                    <a:pt x="79" y="27"/>
                    <a:pt x="75" y="19"/>
                    <a:pt x="73" y="7"/>
                  </a:cubicBezTo>
                  <a:cubicBezTo>
                    <a:pt x="71" y="9"/>
                    <a:pt x="69" y="11"/>
                    <a:pt x="67" y="13"/>
                  </a:cubicBezTo>
                  <a:cubicBezTo>
                    <a:pt x="60" y="20"/>
                    <a:pt x="51" y="24"/>
                    <a:pt x="40" y="26"/>
                  </a:cubicBezTo>
                  <a:cubicBezTo>
                    <a:pt x="47" y="31"/>
                    <a:pt x="52" y="36"/>
                    <a:pt x="53" y="42"/>
                  </a:cubicBezTo>
                  <a:cubicBezTo>
                    <a:pt x="54" y="45"/>
                    <a:pt x="54" y="47"/>
                    <a:pt x="54" y="49"/>
                  </a:cubicBezTo>
                  <a:cubicBezTo>
                    <a:pt x="54" y="55"/>
                    <a:pt x="52" y="61"/>
                    <a:pt x="47" y="67"/>
                  </a:cubicBezTo>
                  <a:cubicBezTo>
                    <a:pt x="41" y="75"/>
                    <a:pt x="33" y="84"/>
                    <a:pt x="22" y="84"/>
                  </a:cubicBezTo>
                  <a:cubicBezTo>
                    <a:pt x="19" y="84"/>
                    <a:pt x="17" y="84"/>
                    <a:pt x="14" y="83"/>
                  </a:cubicBezTo>
                  <a:cubicBezTo>
                    <a:pt x="16" y="88"/>
                    <a:pt x="18" y="94"/>
                    <a:pt x="18" y="101"/>
                  </a:cubicBezTo>
                  <a:cubicBezTo>
                    <a:pt x="18" y="105"/>
                    <a:pt x="17" y="110"/>
                    <a:pt x="16" y="115"/>
                  </a:cubicBezTo>
                  <a:cubicBezTo>
                    <a:pt x="13" y="124"/>
                    <a:pt x="9" y="131"/>
                    <a:pt x="2" y="138"/>
                  </a:cubicBezTo>
                  <a:cubicBezTo>
                    <a:pt x="9" y="138"/>
                    <a:pt x="16" y="140"/>
                    <a:pt x="22" y="144"/>
                  </a:cubicBezTo>
                  <a:cubicBezTo>
                    <a:pt x="30" y="150"/>
                    <a:pt x="33" y="158"/>
                    <a:pt x="33" y="169"/>
                  </a:cubicBezTo>
                  <a:cubicBezTo>
                    <a:pt x="33" y="182"/>
                    <a:pt x="29" y="191"/>
                    <a:pt x="21" y="196"/>
                  </a:cubicBezTo>
                  <a:cubicBezTo>
                    <a:pt x="15" y="200"/>
                    <a:pt x="8" y="201"/>
                    <a:pt x="0" y="200"/>
                  </a:cubicBezTo>
                  <a:cubicBezTo>
                    <a:pt x="7" y="209"/>
                    <a:pt x="11" y="218"/>
                    <a:pt x="13" y="228"/>
                  </a:cubicBezTo>
                  <a:cubicBezTo>
                    <a:pt x="13" y="230"/>
                    <a:pt x="13" y="233"/>
                    <a:pt x="13" y="235"/>
                  </a:cubicBezTo>
                  <a:cubicBezTo>
                    <a:pt x="13" y="243"/>
                    <a:pt x="11" y="250"/>
                    <a:pt x="8" y="257"/>
                  </a:cubicBezTo>
                  <a:cubicBezTo>
                    <a:pt x="15" y="255"/>
                    <a:pt x="21" y="256"/>
                    <a:pt x="27" y="258"/>
                  </a:cubicBezTo>
                  <a:cubicBezTo>
                    <a:pt x="37" y="262"/>
                    <a:pt x="44" y="271"/>
                    <a:pt x="46" y="284"/>
                  </a:cubicBezTo>
                  <a:cubicBezTo>
                    <a:pt x="46" y="288"/>
                    <a:pt x="47" y="291"/>
                    <a:pt x="47" y="294"/>
                  </a:cubicBezTo>
                  <a:cubicBezTo>
                    <a:pt x="47" y="307"/>
                    <a:pt x="43" y="316"/>
                    <a:pt x="36" y="322"/>
                  </a:cubicBezTo>
                  <a:cubicBezTo>
                    <a:pt x="32" y="327"/>
                    <a:pt x="25" y="330"/>
                    <a:pt x="18" y="331"/>
                  </a:cubicBezTo>
                  <a:cubicBezTo>
                    <a:pt x="27" y="337"/>
                    <a:pt x="35" y="345"/>
                    <a:pt x="39" y="357"/>
                  </a:cubicBezTo>
                  <a:cubicBezTo>
                    <a:pt x="40" y="359"/>
                    <a:pt x="41" y="361"/>
                    <a:pt x="41" y="363"/>
                  </a:cubicBezTo>
                  <a:cubicBezTo>
                    <a:pt x="46" y="356"/>
                    <a:pt x="52" y="352"/>
                    <a:pt x="59" y="350"/>
                  </a:cubicBezTo>
                  <a:cubicBezTo>
                    <a:pt x="66" y="348"/>
                    <a:pt x="74" y="350"/>
                    <a:pt x="82" y="355"/>
                  </a:cubicBezTo>
                  <a:cubicBezTo>
                    <a:pt x="88" y="360"/>
                    <a:pt x="91" y="366"/>
                    <a:pt x="92" y="374"/>
                  </a:cubicBezTo>
                  <a:cubicBezTo>
                    <a:pt x="92" y="375"/>
                    <a:pt x="92" y="376"/>
                    <a:pt x="92" y="377"/>
                  </a:cubicBezTo>
                  <a:cubicBezTo>
                    <a:pt x="92" y="384"/>
                    <a:pt x="90" y="391"/>
                    <a:pt x="86" y="399"/>
                  </a:cubicBezTo>
                  <a:cubicBezTo>
                    <a:pt x="90" y="398"/>
                    <a:pt x="95" y="397"/>
                    <a:pt x="99" y="397"/>
                  </a:cubicBezTo>
                  <a:cubicBezTo>
                    <a:pt x="107" y="397"/>
                    <a:pt x="115" y="400"/>
                    <a:pt x="123" y="403"/>
                  </a:cubicBezTo>
                  <a:cubicBezTo>
                    <a:pt x="120" y="396"/>
                    <a:pt x="119" y="389"/>
                    <a:pt x="119" y="381"/>
                  </a:cubicBezTo>
                  <a:cubicBezTo>
                    <a:pt x="119" y="365"/>
                    <a:pt x="124" y="347"/>
                    <a:pt x="133" y="322"/>
                  </a:cubicBezTo>
                  <a:cubicBezTo>
                    <a:pt x="146" y="289"/>
                    <a:pt x="165" y="275"/>
                    <a:pt x="196" y="275"/>
                  </a:cubicBezTo>
                  <a:cubicBezTo>
                    <a:pt x="231" y="275"/>
                    <a:pt x="242" y="290"/>
                    <a:pt x="251" y="319"/>
                  </a:cubicBezTo>
                  <a:cubicBezTo>
                    <a:pt x="269" y="378"/>
                    <a:pt x="271" y="488"/>
                    <a:pt x="271" y="563"/>
                  </a:cubicBezTo>
                  <a:cubicBezTo>
                    <a:pt x="298" y="563"/>
                    <a:pt x="298" y="563"/>
                    <a:pt x="298" y="563"/>
                  </a:cubicBezTo>
                  <a:cubicBezTo>
                    <a:pt x="298" y="551"/>
                    <a:pt x="299" y="514"/>
                    <a:pt x="299" y="464"/>
                  </a:cubicBezTo>
                  <a:cubicBezTo>
                    <a:pt x="299" y="431"/>
                    <a:pt x="299" y="390"/>
                    <a:pt x="298" y="340"/>
                  </a:cubicBezTo>
                  <a:cubicBezTo>
                    <a:pt x="294" y="210"/>
                    <a:pt x="254" y="180"/>
                    <a:pt x="207" y="145"/>
                  </a:cubicBezTo>
                  <a:close/>
                  <a:moveTo>
                    <a:pt x="296" y="563"/>
                  </a:moveTo>
                  <a:cubicBezTo>
                    <a:pt x="273" y="563"/>
                    <a:pt x="273" y="563"/>
                    <a:pt x="273" y="563"/>
                  </a:cubicBezTo>
                  <a:cubicBezTo>
                    <a:pt x="273" y="490"/>
                    <a:pt x="275" y="376"/>
                    <a:pt x="258" y="317"/>
                  </a:cubicBezTo>
                  <a:cubicBezTo>
                    <a:pt x="249" y="286"/>
                    <a:pt x="235" y="267"/>
                    <a:pt x="196" y="267"/>
                  </a:cubicBezTo>
                  <a:cubicBezTo>
                    <a:pt x="161" y="267"/>
                    <a:pt x="140" y="284"/>
                    <a:pt x="127" y="320"/>
                  </a:cubicBezTo>
                  <a:cubicBezTo>
                    <a:pt x="117" y="346"/>
                    <a:pt x="111" y="364"/>
                    <a:pt x="111" y="381"/>
                  </a:cubicBezTo>
                  <a:cubicBezTo>
                    <a:pt x="111" y="383"/>
                    <a:pt x="111" y="386"/>
                    <a:pt x="112" y="388"/>
                  </a:cubicBezTo>
                  <a:cubicBezTo>
                    <a:pt x="112" y="389"/>
                    <a:pt x="109" y="391"/>
                    <a:pt x="108" y="391"/>
                  </a:cubicBezTo>
                  <a:cubicBezTo>
                    <a:pt x="106" y="390"/>
                    <a:pt x="103" y="390"/>
                    <a:pt x="101" y="390"/>
                  </a:cubicBezTo>
                  <a:cubicBezTo>
                    <a:pt x="100" y="390"/>
                    <a:pt x="98" y="388"/>
                    <a:pt x="98" y="387"/>
                  </a:cubicBezTo>
                  <a:cubicBezTo>
                    <a:pt x="99" y="383"/>
                    <a:pt x="99" y="380"/>
                    <a:pt x="99" y="377"/>
                  </a:cubicBezTo>
                  <a:cubicBezTo>
                    <a:pt x="99" y="373"/>
                    <a:pt x="99" y="373"/>
                    <a:pt x="99" y="373"/>
                  </a:cubicBezTo>
                  <a:cubicBezTo>
                    <a:pt x="98" y="364"/>
                    <a:pt x="94" y="355"/>
                    <a:pt x="86" y="349"/>
                  </a:cubicBezTo>
                  <a:cubicBezTo>
                    <a:pt x="77" y="343"/>
                    <a:pt x="67" y="340"/>
                    <a:pt x="57" y="343"/>
                  </a:cubicBezTo>
                  <a:cubicBezTo>
                    <a:pt x="54" y="344"/>
                    <a:pt x="51" y="345"/>
                    <a:pt x="48" y="347"/>
                  </a:cubicBezTo>
                  <a:cubicBezTo>
                    <a:pt x="46" y="348"/>
                    <a:pt x="42" y="347"/>
                    <a:pt x="42" y="345"/>
                  </a:cubicBezTo>
                  <a:cubicBezTo>
                    <a:pt x="40" y="342"/>
                    <a:pt x="38" y="339"/>
                    <a:pt x="35" y="337"/>
                  </a:cubicBezTo>
                  <a:cubicBezTo>
                    <a:pt x="34" y="336"/>
                    <a:pt x="35" y="332"/>
                    <a:pt x="37" y="331"/>
                  </a:cubicBezTo>
                  <a:cubicBezTo>
                    <a:pt x="38" y="330"/>
                    <a:pt x="40" y="329"/>
                    <a:pt x="41" y="328"/>
                  </a:cubicBezTo>
                  <a:cubicBezTo>
                    <a:pt x="50" y="320"/>
                    <a:pt x="54" y="309"/>
                    <a:pt x="54" y="294"/>
                  </a:cubicBezTo>
                  <a:cubicBezTo>
                    <a:pt x="53" y="283"/>
                    <a:pt x="53" y="283"/>
                    <a:pt x="53" y="283"/>
                  </a:cubicBezTo>
                  <a:cubicBezTo>
                    <a:pt x="51" y="268"/>
                    <a:pt x="43" y="256"/>
                    <a:pt x="30" y="251"/>
                  </a:cubicBezTo>
                  <a:cubicBezTo>
                    <a:pt x="28" y="251"/>
                    <a:pt x="26" y="250"/>
                    <a:pt x="25" y="250"/>
                  </a:cubicBezTo>
                  <a:cubicBezTo>
                    <a:pt x="23" y="249"/>
                    <a:pt x="19" y="246"/>
                    <a:pt x="20" y="244"/>
                  </a:cubicBezTo>
                  <a:cubicBezTo>
                    <a:pt x="20" y="241"/>
                    <a:pt x="20" y="238"/>
                    <a:pt x="20" y="235"/>
                  </a:cubicBezTo>
                  <a:cubicBezTo>
                    <a:pt x="20" y="227"/>
                    <a:pt x="20" y="227"/>
                    <a:pt x="20" y="227"/>
                  </a:cubicBezTo>
                  <a:cubicBezTo>
                    <a:pt x="19" y="222"/>
                    <a:pt x="18" y="216"/>
                    <a:pt x="15" y="212"/>
                  </a:cubicBezTo>
                  <a:cubicBezTo>
                    <a:pt x="15" y="210"/>
                    <a:pt x="17" y="206"/>
                    <a:pt x="19" y="205"/>
                  </a:cubicBezTo>
                  <a:cubicBezTo>
                    <a:pt x="21" y="205"/>
                    <a:pt x="23" y="203"/>
                    <a:pt x="25" y="202"/>
                  </a:cubicBezTo>
                  <a:cubicBezTo>
                    <a:pt x="32" y="198"/>
                    <a:pt x="41" y="188"/>
                    <a:pt x="41" y="169"/>
                  </a:cubicBezTo>
                  <a:cubicBezTo>
                    <a:pt x="41" y="156"/>
                    <a:pt x="36" y="145"/>
                    <a:pt x="26" y="138"/>
                  </a:cubicBezTo>
                  <a:cubicBezTo>
                    <a:pt x="25" y="137"/>
                    <a:pt x="23" y="136"/>
                    <a:pt x="21" y="135"/>
                  </a:cubicBezTo>
                  <a:cubicBezTo>
                    <a:pt x="19" y="134"/>
                    <a:pt x="17" y="129"/>
                    <a:pt x="18" y="128"/>
                  </a:cubicBezTo>
                  <a:cubicBezTo>
                    <a:pt x="20" y="124"/>
                    <a:pt x="21" y="121"/>
                    <a:pt x="23" y="117"/>
                  </a:cubicBezTo>
                  <a:cubicBezTo>
                    <a:pt x="24" y="111"/>
                    <a:pt x="25" y="106"/>
                    <a:pt x="25" y="101"/>
                  </a:cubicBezTo>
                  <a:cubicBezTo>
                    <a:pt x="25" y="99"/>
                    <a:pt x="25" y="97"/>
                    <a:pt x="24" y="95"/>
                  </a:cubicBezTo>
                  <a:cubicBezTo>
                    <a:pt x="24" y="94"/>
                    <a:pt x="27" y="91"/>
                    <a:pt x="29" y="90"/>
                  </a:cubicBezTo>
                  <a:cubicBezTo>
                    <a:pt x="39" y="87"/>
                    <a:pt x="46" y="80"/>
                    <a:pt x="53" y="72"/>
                  </a:cubicBezTo>
                  <a:cubicBezTo>
                    <a:pt x="59" y="64"/>
                    <a:pt x="62" y="57"/>
                    <a:pt x="62" y="49"/>
                  </a:cubicBezTo>
                  <a:cubicBezTo>
                    <a:pt x="62" y="46"/>
                    <a:pt x="61" y="43"/>
                    <a:pt x="60" y="40"/>
                  </a:cubicBezTo>
                  <a:cubicBezTo>
                    <a:pt x="60" y="38"/>
                    <a:pt x="58" y="35"/>
                    <a:pt x="57" y="32"/>
                  </a:cubicBezTo>
                  <a:cubicBezTo>
                    <a:pt x="56" y="31"/>
                    <a:pt x="57" y="28"/>
                    <a:pt x="58" y="28"/>
                  </a:cubicBezTo>
                  <a:cubicBezTo>
                    <a:pt x="61" y="26"/>
                    <a:pt x="63" y="25"/>
                    <a:pt x="66" y="23"/>
                  </a:cubicBezTo>
                  <a:cubicBezTo>
                    <a:pt x="67" y="22"/>
                    <a:pt x="71" y="24"/>
                    <a:pt x="71" y="26"/>
                  </a:cubicBezTo>
                  <a:cubicBezTo>
                    <a:pt x="74" y="30"/>
                    <a:pt x="76" y="34"/>
                    <a:pt x="79" y="36"/>
                  </a:cubicBezTo>
                  <a:cubicBezTo>
                    <a:pt x="86" y="44"/>
                    <a:pt x="96" y="47"/>
                    <a:pt x="107" y="47"/>
                  </a:cubicBezTo>
                  <a:cubicBezTo>
                    <a:pt x="115" y="46"/>
                    <a:pt x="123" y="41"/>
                    <a:pt x="128" y="34"/>
                  </a:cubicBezTo>
                  <a:cubicBezTo>
                    <a:pt x="132" y="29"/>
                    <a:pt x="134" y="24"/>
                    <a:pt x="135" y="17"/>
                  </a:cubicBezTo>
                  <a:cubicBezTo>
                    <a:pt x="135" y="16"/>
                    <a:pt x="138" y="14"/>
                    <a:pt x="139" y="15"/>
                  </a:cubicBezTo>
                  <a:cubicBezTo>
                    <a:pt x="143" y="16"/>
                    <a:pt x="147" y="17"/>
                    <a:pt x="151" y="18"/>
                  </a:cubicBezTo>
                  <a:cubicBezTo>
                    <a:pt x="152" y="18"/>
                    <a:pt x="154" y="21"/>
                    <a:pt x="153" y="22"/>
                  </a:cubicBezTo>
                  <a:cubicBezTo>
                    <a:pt x="146" y="35"/>
                    <a:pt x="142" y="49"/>
                    <a:pt x="142" y="63"/>
                  </a:cubicBezTo>
                  <a:cubicBezTo>
                    <a:pt x="143" y="67"/>
                    <a:pt x="143" y="67"/>
                    <a:pt x="143" y="67"/>
                  </a:cubicBezTo>
                  <a:cubicBezTo>
                    <a:pt x="144" y="92"/>
                    <a:pt x="157" y="115"/>
                    <a:pt x="182" y="135"/>
                  </a:cubicBezTo>
                  <a:cubicBezTo>
                    <a:pt x="202" y="151"/>
                    <a:pt x="202" y="151"/>
                    <a:pt x="202" y="151"/>
                  </a:cubicBezTo>
                  <a:cubicBezTo>
                    <a:pt x="248" y="185"/>
                    <a:pt x="289" y="214"/>
                    <a:pt x="293" y="340"/>
                  </a:cubicBezTo>
                  <a:cubicBezTo>
                    <a:pt x="294" y="384"/>
                    <a:pt x="296" y="426"/>
                    <a:pt x="296" y="464"/>
                  </a:cubicBezTo>
                  <a:cubicBezTo>
                    <a:pt x="296" y="506"/>
                    <a:pt x="296" y="548"/>
                    <a:pt x="296" y="563"/>
                  </a:cubicBezTo>
                  <a:close/>
                </a:path>
              </a:pathLst>
            </a:custGeom>
            <a:solidFill>
              <a:srgbClr val="B97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184">
              <a:extLst>
                <a:ext uri="{FF2B5EF4-FFF2-40B4-BE49-F238E27FC236}">
                  <a16:creationId xmlns:a16="http://schemas.microsoft.com/office/drawing/2014/main" id="{90187E68-FCF7-4577-A2CD-F6938B865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1524"/>
              <a:ext cx="1474" cy="2509"/>
            </a:xfrm>
            <a:custGeom>
              <a:avLst/>
              <a:gdLst>
                <a:gd name="T0" fmla="*/ 2417 w 475"/>
                <a:gd name="T1" fmla="*/ 6345 h 758"/>
                <a:gd name="T2" fmla="*/ 9477 w 475"/>
                <a:gd name="T3" fmla="*/ 33 h 758"/>
                <a:gd name="T4" fmla="*/ 11538 w 475"/>
                <a:gd name="T5" fmla="*/ 9281 h 758"/>
                <a:gd name="T6" fmla="*/ 10399 w 475"/>
                <a:gd name="T7" fmla="*/ 5763 h 758"/>
                <a:gd name="T8" fmla="*/ 10312 w 475"/>
                <a:gd name="T9" fmla="*/ 2718 h 758"/>
                <a:gd name="T10" fmla="*/ 8214 w 475"/>
                <a:gd name="T11" fmla="*/ 3661 h 758"/>
                <a:gd name="T12" fmla="*/ 8456 w 475"/>
                <a:gd name="T13" fmla="*/ 4899 h 758"/>
                <a:gd name="T14" fmla="*/ 8040 w 475"/>
                <a:gd name="T15" fmla="*/ 6925 h 758"/>
                <a:gd name="T16" fmla="*/ 7202 w 475"/>
                <a:gd name="T17" fmla="*/ 4866 h 758"/>
                <a:gd name="T18" fmla="*/ 7078 w 475"/>
                <a:gd name="T19" fmla="*/ 3661 h 758"/>
                <a:gd name="T20" fmla="*/ 4872 w 475"/>
                <a:gd name="T21" fmla="*/ 3548 h 758"/>
                <a:gd name="T22" fmla="*/ 5114 w 475"/>
                <a:gd name="T23" fmla="*/ 6388 h 758"/>
                <a:gd name="T24" fmla="*/ 6126 w 475"/>
                <a:gd name="T25" fmla="*/ 8020 h 758"/>
                <a:gd name="T26" fmla="*/ 4515 w 475"/>
                <a:gd name="T27" fmla="*/ 7693 h 758"/>
                <a:gd name="T28" fmla="*/ 2486 w 475"/>
                <a:gd name="T29" fmla="*/ 8884 h 758"/>
                <a:gd name="T30" fmla="*/ 3553 w 475"/>
                <a:gd name="T31" fmla="*/ 11274 h 758"/>
                <a:gd name="T32" fmla="*/ 5682 w 475"/>
                <a:gd name="T33" fmla="*/ 11853 h 758"/>
                <a:gd name="T34" fmla="*/ 3851 w 475"/>
                <a:gd name="T35" fmla="*/ 12436 h 758"/>
                <a:gd name="T36" fmla="*/ 3649 w 475"/>
                <a:gd name="T37" fmla="*/ 12327 h 758"/>
                <a:gd name="T38" fmla="*/ 2303 w 475"/>
                <a:gd name="T39" fmla="*/ 14505 h 758"/>
                <a:gd name="T40" fmla="*/ 4450 w 475"/>
                <a:gd name="T41" fmla="*/ 15746 h 758"/>
                <a:gd name="T42" fmla="*/ 6067 w 475"/>
                <a:gd name="T43" fmla="*/ 16060 h 758"/>
                <a:gd name="T44" fmla="*/ 4304 w 475"/>
                <a:gd name="T45" fmla="*/ 17474 h 758"/>
                <a:gd name="T46" fmla="*/ 3255 w 475"/>
                <a:gd name="T47" fmla="*/ 19906 h 758"/>
                <a:gd name="T48" fmla="*/ 5257 w 475"/>
                <a:gd name="T49" fmla="*/ 21068 h 758"/>
                <a:gd name="T50" fmla="*/ 5912 w 475"/>
                <a:gd name="T51" fmla="*/ 19731 h 758"/>
                <a:gd name="T52" fmla="*/ 6818 w 475"/>
                <a:gd name="T53" fmla="*/ 20893 h 758"/>
                <a:gd name="T54" fmla="*/ 6250 w 475"/>
                <a:gd name="T55" fmla="*/ 21836 h 758"/>
                <a:gd name="T56" fmla="*/ 7829 w 475"/>
                <a:gd name="T57" fmla="*/ 23753 h 758"/>
                <a:gd name="T58" fmla="*/ 9176 w 475"/>
                <a:gd name="T59" fmla="*/ 21396 h 758"/>
                <a:gd name="T60" fmla="*/ 8608 w 475"/>
                <a:gd name="T61" fmla="*/ 19688 h 758"/>
                <a:gd name="T62" fmla="*/ 12279 w 475"/>
                <a:gd name="T63" fmla="*/ 22230 h 758"/>
                <a:gd name="T64" fmla="*/ 1552 w 475"/>
                <a:gd name="T65" fmla="*/ 20049 h 758"/>
                <a:gd name="T66" fmla="*/ 596 w 475"/>
                <a:gd name="T67" fmla="*/ 11459 h 7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75" h="758">
                  <a:moveTo>
                    <a:pt x="20" y="316"/>
                  </a:moveTo>
                  <a:cubicBezTo>
                    <a:pt x="39" y="219"/>
                    <a:pt x="67" y="191"/>
                    <a:pt x="81" y="175"/>
                  </a:cubicBezTo>
                  <a:cubicBezTo>
                    <a:pt x="94" y="158"/>
                    <a:pt x="74" y="148"/>
                    <a:pt x="120" y="84"/>
                  </a:cubicBezTo>
                  <a:cubicBezTo>
                    <a:pt x="165" y="21"/>
                    <a:pt x="238" y="0"/>
                    <a:pt x="317" y="1"/>
                  </a:cubicBezTo>
                  <a:cubicBezTo>
                    <a:pt x="384" y="3"/>
                    <a:pt x="461" y="51"/>
                    <a:pt x="468" y="152"/>
                  </a:cubicBezTo>
                  <a:cubicBezTo>
                    <a:pt x="475" y="254"/>
                    <a:pt x="410" y="258"/>
                    <a:pt x="386" y="256"/>
                  </a:cubicBezTo>
                  <a:cubicBezTo>
                    <a:pt x="363" y="255"/>
                    <a:pt x="313" y="237"/>
                    <a:pt x="331" y="181"/>
                  </a:cubicBezTo>
                  <a:cubicBezTo>
                    <a:pt x="335" y="173"/>
                    <a:pt x="341" y="165"/>
                    <a:pt x="348" y="159"/>
                  </a:cubicBezTo>
                  <a:cubicBezTo>
                    <a:pt x="356" y="156"/>
                    <a:pt x="364" y="150"/>
                    <a:pt x="372" y="144"/>
                  </a:cubicBezTo>
                  <a:cubicBezTo>
                    <a:pt x="395" y="128"/>
                    <a:pt x="390" y="95"/>
                    <a:pt x="345" y="75"/>
                  </a:cubicBezTo>
                  <a:cubicBezTo>
                    <a:pt x="345" y="75"/>
                    <a:pt x="345" y="75"/>
                    <a:pt x="345" y="75"/>
                  </a:cubicBezTo>
                  <a:cubicBezTo>
                    <a:pt x="300" y="55"/>
                    <a:pt x="273" y="74"/>
                    <a:pt x="275" y="101"/>
                  </a:cubicBezTo>
                  <a:cubicBezTo>
                    <a:pt x="277" y="114"/>
                    <a:pt x="279" y="125"/>
                    <a:pt x="283" y="135"/>
                  </a:cubicBezTo>
                  <a:cubicBezTo>
                    <a:pt x="283" y="135"/>
                    <a:pt x="283" y="135"/>
                    <a:pt x="283" y="135"/>
                  </a:cubicBezTo>
                  <a:cubicBezTo>
                    <a:pt x="282" y="134"/>
                    <a:pt x="282" y="134"/>
                    <a:pt x="282" y="134"/>
                  </a:cubicBezTo>
                  <a:cubicBezTo>
                    <a:pt x="291" y="163"/>
                    <a:pt x="285" y="190"/>
                    <a:pt x="269" y="191"/>
                  </a:cubicBezTo>
                  <a:cubicBezTo>
                    <a:pt x="252" y="193"/>
                    <a:pt x="237" y="176"/>
                    <a:pt x="241" y="134"/>
                  </a:cubicBezTo>
                  <a:cubicBezTo>
                    <a:pt x="241" y="134"/>
                    <a:pt x="241" y="134"/>
                    <a:pt x="241" y="134"/>
                  </a:cubicBezTo>
                  <a:cubicBezTo>
                    <a:pt x="241" y="134"/>
                    <a:pt x="241" y="134"/>
                    <a:pt x="241" y="134"/>
                  </a:cubicBezTo>
                  <a:cubicBezTo>
                    <a:pt x="242" y="124"/>
                    <a:pt x="240" y="113"/>
                    <a:pt x="237" y="101"/>
                  </a:cubicBezTo>
                  <a:cubicBezTo>
                    <a:pt x="231" y="74"/>
                    <a:pt x="199" y="64"/>
                    <a:pt x="163" y="98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26" y="131"/>
                    <a:pt x="133" y="164"/>
                    <a:pt x="159" y="172"/>
                  </a:cubicBezTo>
                  <a:cubicBezTo>
                    <a:pt x="163" y="174"/>
                    <a:pt x="167" y="175"/>
                    <a:pt x="171" y="176"/>
                  </a:cubicBezTo>
                  <a:cubicBezTo>
                    <a:pt x="170" y="176"/>
                    <a:pt x="170" y="176"/>
                    <a:pt x="170" y="176"/>
                  </a:cubicBezTo>
                  <a:cubicBezTo>
                    <a:pt x="198" y="184"/>
                    <a:pt x="223" y="199"/>
                    <a:pt x="205" y="221"/>
                  </a:cubicBezTo>
                  <a:cubicBezTo>
                    <a:pt x="187" y="244"/>
                    <a:pt x="177" y="240"/>
                    <a:pt x="151" y="212"/>
                  </a:cubicBezTo>
                  <a:cubicBezTo>
                    <a:pt x="151" y="212"/>
                    <a:pt x="151" y="212"/>
                    <a:pt x="151" y="212"/>
                  </a:cubicBezTo>
                  <a:cubicBezTo>
                    <a:pt x="150" y="211"/>
                    <a:pt x="149" y="210"/>
                    <a:pt x="148" y="209"/>
                  </a:cubicBezTo>
                  <a:cubicBezTo>
                    <a:pt x="128" y="189"/>
                    <a:pt x="96" y="198"/>
                    <a:pt x="83" y="245"/>
                  </a:cubicBezTo>
                  <a:cubicBezTo>
                    <a:pt x="83" y="246"/>
                    <a:pt x="83" y="246"/>
                    <a:pt x="83" y="246"/>
                  </a:cubicBezTo>
                  <a:cubicBezTo>
                    <a:pt x="69" y="293"/>
                    <a:pt x="92" y="318"/>
                    <a:pt x="119" y="311"/>
                  </a:cubicBezTo>
                  <a:cubicBezTo>
                    <a:pt x="125" y="310"/>
                    <a:pt x="131" y="308"/>
                    <a:pt x="136" y="306"/>
                  </a:cubicBezTo>
                  <a:cubicBezTo>
                    <a:pt x="157" y="299"/>
                    <a:pt x="190" y="296"/>
                    <a:pt x="190" y="327"/>
                  </a:cubicBezTo>
                  <a:cubicBezTo>
                    <a:pt x="190" y="362"/>
                    <a:pt x="154" y="354"/>
                    <a:pt x="129" y="343"/>
                  </a:cubicBezTo>
                  <a:cubicBezTo>
                    <a:pt x="129" y="343"/>
                    <a:pt x="129" y="343"/>
                    <a:pt x="129" y="343"/>
                  </a:cubicBezTo>
                  <a:cubicBezTo>
                    <a:pt x="129" y="343"/>
                    <a:pt x="129" y="343"/>
                    <a:pt x="129" y="343"/>
                  </a:cubicBezTo>
                  <a:cubicBezTo>
                    <a:pt x="127" y="342"/>
                    <a:pt x="124" y="341"/>
                    <a:pt x="122" y="340"/>
                  </a:cubicBezTo>
                  <a:cubicBezTo>
                    <a:pt x="96" y="330"/>
                    <a:pt x="70" y="350"/>
                    <a:pt x="77" y="399"/>
                  </a:cubicBezTo>
                  <a:cubicBezTo>
                    <a:pt x="77" y="400"/>
                    <a:pt x="77" y="400"/>
                    <a:pt x="77" y="400"/>
                  </a:cubicBezTo>
                  <a:cubicBezTo>
                    <a:pt x="84" y="448"/>
                    <a:pt x="114" y="462"/>
                    <a:pt x="136" y="445"/>
                  </a:cubicBezTo>
                  <a:cubicBezTo>
                    <a:pt x="141" y="441"/>
                    <a:pt x="145" y="438"/>
                    <a:pt x="149" y="434"/>
                  </a:cubicBezTo>
                  <a:cubicBezTo>
                    <a:pt x="149" y="434"/>
                    <a:pt x="149" y="434"/>
                    <a:pt x="149" y="434"/>
                  </a:cubicBezTo>
                  <a:cubicBezTo>
                    <a:pt x="175" y="411"/>
                    <a:pt x="200" y="419"/>
                    <a:pt x="203" y="443"/>
                  </a:cubicBezTo>
                  <a:cubicBezTo>
                    <a:pt x="206" y="467"/>
                    <a:pt x="200" y="493"/>
                    <a:pt x="144" y="482"/>
                  </a:cubicBezTo>
                  <a:cubicBezTo>
                    <a:pt x="144" y="482"/>
                    <a:pt x="144" y="482"/>
                    <a:pt x="144" y="482"/>
                  </a:cubicBezTo>
                  <a:cubicBezTo>
                    <a:pt x="143" y="482"/>
                    <a:pt x="142" y="481"/>
                    <a:pt x="140" y="481"/>
                  </a:cubicBezTo>
                  <a:cubicBezTo>
                    <a:pt x="113" y="476"/>
                    <a:pt x="92" y="502"/>
                    <a:pt x="109" y="549"/>
                  </a:cubicBezTo>
                  <a:cubicBezTo>
                    <a:pt x="109" y="549"/>
                    <a:pt x="109" y="549"/>
                    <a:pt x="109" y="549"/>
                  </a:cubicBezTo>
                  <a:cubicBezTo>
                    <a:pt x="125" y="595"/>
                    <a:pt x="158" y="602"/>
                    <a:pt x="176" y="581"/>
                  </a:cubicBezTo>
                  <a:cubicBezTo>
                    <a:pt x="187" y="569"/>
                    <a:pt x="195" y="556"/>
                    <a:pt x="198" y="544"/>
                  </a:cubicBezTo>
                  <a:cubicBezTo>
                    <a:pt x="198" y="544"/>
                    <a:pt x="198" y="544"/>
                    <a:pt x="198" y="544"/>
                  </a:cubicBezTo>
                  <a:cubicBezTo>
                    <a:pt x="209" y="517"/>
                    <a:pt x="225" y="507"/>
                    <a:pt x="241" y="518"/>
                  </a:cubicBezTo>
                  <a:cubicBezTo>
                    <a:pt x="257" y="531"/>
                    <a:pt x="246" y="557"/>
                    <a:pt x="228" y="576"/>
                  </a:cubicBezTo>
                  <a:cubicBezTo>
                    <a:pt x="228" y="576"/>
                    <a:pt x="228" y="576"/>
                    <a:pt x="228" y="576"/>
                  </a:cubicBezTo>
                  <a:cubicBezTo>
                    <a:pt x="221" y="583"/>
                    <a:pt x="215" y="592"/>
                    <a:pt x="209" y="602"/>
                  </a:cubicBezTo>
                  <a:cubicBezTo>
                    <a:pt x="195" y="626"/>
                    <a:pt x="212" y="655"/>
                    <a:pt x="262" y="655"/>
                  </a:cubicBezTo>
                  <a:cubicBezTo>
                    <a:pt x="262" y="655"/>
                    <a:pt x="262" y="655"/>
                    <a:pt x="262" y="655"/>
                  </a:cubicBezTo>
                  <a:cubicBezTo>
                    <a:pt x="311" y="655"/>
                    <a:pt x="329" y="627"/>
                    <a:pt x="315" y="603"/>
                  </a:cubicBezTo>
                  <a:cubicBezTo>
                    <a:pt x="313" y="598"/>
                    <a:pt x="310" y="594"/>
                    <a:pt x="307" y="590"/>
                  </a:cubicBezTo>
                  <a:cubicBezTo>
                    <a:pt x="308" y="590"/>
                    <a:pt x="308" y="590"/>
                    <a:pt x="308" y="590"/>
                  </a:cubicBezTo>
                  <a:cubicBezTo>
                    <a:pt x="295" y="572"/>
                    <a:pt x="289" y="558"/>
                    <a:pt x="288" y="543"/>
                  </a:cubicBezTo>
                  <a:cubicBezTo>
                    <a:pt x="289" y="543"/>
                    <a:pt x="289" y="543"/>
                    <a:pt x="289" y="543"/>
                  </a:cubicBezTo>
                  <a:cubicBezTo>
                    <a:pt x="291" y="478"/>
                    <a:pt x="427" y="491"/>
                    <a:pt x="411" y="613"/>
                  </a:cubicBezTo>
                  <a:cubicBezTo>
                    <a:pt x="404" y="664"/>
                    <a:pt x="369" y="716"/>
                    <a:pt x="281" y="730"/>
                  </a:cubicBezTo>
                  <a:cubicBezTo>
                    <a:pt x="108" y="758"/>
                    <a:pt x="54" y="570"/>
                    <a:pt x="52" y="553"/>
                  </a:cubicBezTo>
                  <a:cubicBezTo>
                    <a:pt x="49" y="536"/>
                    <a:pt x="39" y="528"/>
                    <a:pt x="29" y="502"/>
                  </a:cubicBezTo>
                  <a:cubicBezTo>
                    <a:pt x="20" y="475"/>
                    <a:pt x="0" y="413"/>
                    <a:pt x="20" y="316"/>
                  </a:cubicBezTo>
                  <a:close/>
                </a:path>
              </a:pathLst>
            </a:custGeom>
            <a:solidFill>
              <a:srgbClr val="DDA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Freeform 185">
              <a:extLst>
                <a:ext uri="{FF2B5EF4-FFF2-40B4-BE49-F238E27FC236}">
                  <a16:creationId xmlns:a16="http://schemas.microsoft.com/office/drawing/2014/main" id="{747A7806-8E50-443A-AF2A-0146CA964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3265"/>
              <a:ext cx="432" cy="665"/>
            </a:xfrm>
            <a:custGeom>
              <a:avLst/>
              <a:gdLst>
                <a:gd name="T0" fmla="*/ 0 w 139"/>
                <a:gd name="T1" fmla="*/ 7279 h 201"/>
                <a:gd name="T2" fmla="*/ 3932 w 139"/>
                <a:gd name="T3" fmla="*/ 3044 h 201"/>
                <a:gd name="T4" fmla="*/ 3304 w 139"/>
                <a:gd name="T5" fmla="*/ 0 h 201"/>
                <a:gd name="T6" fmla="*/ 2763 w 139"/>
                <a:gd name="T7" fmla="*/ 5254 h 201"/>
                <a:gd name="T8" fmla="*/ 0 w 139"/>
                <a:gd name="T9" fmla="*/ 7279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201">
                  <a:moveTo>
                    <a:pt x="0" y="201"/>
                  </a:moveTo>
                  <a:cubicBezTo>
                    <a:pt x="88" y="187"/>
                    <a:pt x="124" y="134"/>
                    <a:pt x="131" y="84"/>
                  </a:cubicBezTo>
                  <a:cubicBezTo>
                    <a:pt x="135" y="46"/>
                    <a:pt x="126" y="18"/>
                    <a:pt x="110" y="0"/>
                  </a:cubicBezTo>
                  <a:cubicBezTo>
                    <a:pt x="123" y="34"/>
                    <a:pt x="139" y="86"/>
                    <a:pt x="92" y="145"/>
                  </a:cubicBezTo>
                  <a:cubicBezTo>
                    <a:pt x="51" y="196"/>
                    <a:pt x="0" y="201"/>
                    <a:pt x="0" y="201"/>
                  </a:cubicBezTo>
                  <a:close/>
                </a:path>
              </a:pathLst>
            </a:custGeom>
            <a:solidFill>
              <a:srgbClr val="CC7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Freeform 186">
              <a:extLst>
                <a:ext uri="{FF2B5EF4-FFF2-40B4-BE49-F238E27FC236}">
                  <a16:creationId xmlns:a16="http://schemas.microsoft.com/office/drawing/2014/main" id="{B275FA73-1515-4F17-B4C4-DFB1FB011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554"/>
              <a:ext cx="596" cy="394"/>
            </a:xfrm>
            <a:custGeom>
              <a:avLst/>
              <a:gdLst>
                <a:gd name="T0" fmla="*/ 0 w 192"/>
                <a:gd name="T1" fmla="*/ 4321 h 119"/>
                <a:gd name="T2" fmla="*/ 5743 w 192"/>
                <a:gd name="T3" fmla="*/ 0 h 119"/>
                <a:gd name="T4" fmla="*/ 0 w 192"/>
                <a:gd name="T5" fmla="*/ 4321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19">
                  <a:moveTo>
                    <a:pt x="0" y="119"/>
                  </a:moveTo>
                  <a:cubicBezTo>
                    <a:pt x="15" y="85"/>
                    <a:pt x="68" y="2"/>
                    <a:pt x="192" y="0"/>
                  </a:cubicBezTo>
                  <a:cubicBezTo>
                    <a:pt x="139" y="12"/>
                    <a:pt x="69" y="29"/>
                    <a:pt x="0" y="119"/>
                  </a:cubicBezTo>
                  <a:close/>
                </a:path>
              </a:pathLst>
            </a:custGeom>
            <a:solidFill>
              <a:srgbClr val="ED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187">
              <a:extLst>
                <a:ext uri="{FF2B5EF4-FFF2-40B4-BE49-F238E27FC236}">
                  <a16:creationId xmlns:a16="http://schemas.microsoft.com/office/drawing/2014/main" id="{01FF5BB2-AB59-4CDC-9CF5-4A5F1283A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2190"/>
              <a:ext cx="190" cy="791"/>
            </a:xfrm>
            <a:custGeom>
              <a:avLst/>
              <a:gdLst>
                <a:gd name="T0" fmla="*/ 1844 w 61"/>
                <a:gd name="T1" fmla="*/ 0 h 239"/>
                <a:gd name="T2" fmla="*/ 358 w 61"/>
                <a:gd name="T3" fmla="*/ 8665 h 239"/>
                <a:gd name="T4" fmla="*/ 1844 w 61"/>
                <a:gd name="T5" fmla="*/ 0 h 2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39">
                  <a:moveTo>
                    <a:pt x="61" y="0"/>
                  </a:moveTo>
                  <a:cubicBezTo>
                    <a:pt x="46" y="17"/>
                    <a:pt x="0" y="128"/>
                    <a:pt x="12" y="239"/>
                  </a:cubicBezTo>
                  <a:cubicBezTo>
                    <a:pt x="12" y="202"/>
                    <a:pt x="32" y="50"/>
                    <a:pt x="61" y="0"/>
                  </a:cubicBezTo>
                  <a:close/>
                </a:path>
              </a:pathLst>
            </a:custGeom>
            <a:solidFill>
              <a:srgbClr val="ED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188">
              <a:extLst>
                <a:ext uri="{FF2B5EF4-FFF2-40B4-BE49-F238E27FC236}">
                  <a16:creationId xmlns:a16="http://schemas.microsoft.com/office/drawing/2014/main" id="{0CCDF110-F974-4CFD-A344-8E4D87019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3407"/>
              <a:ext cx="466" cy="520"/>
            </a:xfrm>
            <a:custGeom>
              <a:avLst/>
              <a:gdLst>
                <a:gd name="T0" fmla="*/ 1920 w 150"/>
                <a:gd name="T1" fmla="*/ 3521 h 157"/>
                <a:gd name="T2" fmla="*/ 0 w 150"/>
                <a:gd name="T3" fmla="*/ 0 h 157"/>
                <a:gd name="T4" fmla="*/ 4498 w 150"/>
                <a:gd name="T5" fmla="*/ 5703 h 157"/>
                <a:gd name="T6" fmla="*/ 1920 w 150"/>
                <a:gd name="T7" fmla="*/ 3521 h 1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" h="157">
                  <a:moveTo>
                    <a:pt x="64" y="97"/>
                  </a:moveTo>
                  <a:cubicBezTo>
                    <a:pt x="32" y="67"/>
                    <a:pt x="10" y="33"/>
                    <a:pt x="0" y="0"/>
                  </a:cubicBezTo>
                  <a:cubicBezTo>
                    <a:pt x="5" y="29"/>
                    <a:pt x="51" y="130"/>
                    <a:pt x="150" y="157"/>
                  </a:cubicBezTo>
                  <a:cubicBezTo>
                    <a:pt x="112" y="141"/>
                    <a:pt x="88" y="119"/>
                    <a:pt x="64" y="97"/>
                  </a:cubicBezTo>
                  <a:close/>
                </a:path>
              </a:pathLst>
            </a:custGeom>
            <a:solidFill>
              <a:srgbClr val="ED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Freeform 189">
              <a:extLst>
                <a:ext uri="{FF2B5EF4-FFF2-40B4-BE49-F238E27FC236}">
                  <a16:creationId xmlns:a16="http://schemas.microsoft.com/office/drawing/2014/main" id="{A64441F0-B563-4977-AED4-3DA999CBA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3199"/>
              <a:ext cx="214" cy="132"/>
            </a:xfrm>
            <a:custGeom>
              <a:avLst/>
              <a:gdLst>
                <a:gd name="T0" fmla="*/ 0 w 69"/>
                <a:gd name="T1" fmla="*/ 1439 h 40"/>
                <a:gd name="T2" fmla="*/ 2059 w 69"/>
                <a:gd name="T3" fmla="*/ 360 h 40"/>
                <a:gd name="T4" fmla="*/ 0 w 69"/>
                <a:gd name="T5" fmla="*/ 1439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40">
                  <a:moveTo>
                    <a:pt x="0" y="40"/>
                  </a:moveTo>
                  <a:cubicBezTo>
                    <a:pt x="3" y="6"/>
                    <a:pt x="47" y="0"/>
                    <a:pt x="69" y="10"/>
                  </a:cubicBezTo>
                  <a:cubicBezTo>
                    <a:pt x="57" y="6"/>
                    <a:pt x="14" y="9"/>
                    <a:pt x="0" y="40"/>
                  </a:cubicBezTo>
                  <a:close/>
                </a:path>
              </a:pathLst>
            </a:custGeom>
            <a:solidFill>
              <a:srgbClr val="E5B8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7" name="Freeform 190">
              <a:extLst>
                <a:ext uri="{FF2B5EF4-FFF2-40B4-BE49-F238E27FC236}">
                  <a16:creationId xmlns:a16="http://schemas.microsoft.com/office/drawing/2014/main" id="{868C585A-E91E-4126-96A4-574D3657B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2150"/>
              <a:ext cx="211" cy="198"/>
            </a:xfrm>
            <a:custGeom>
              <a:avLst/>
              <a:gdLst>
                <a:gd name="T0" fmla="*/ 2032 w 68"/>
                <a:gd name="T1" fmla="*/ 2155 h 60"/>
                <a:gd name="T2" fmla="*/ 87 w 68"/>
                <a:gd name="T3" fmla="*/ 0 h 60"/>
                <a:gd name="T4" fmla="*/ 2032 w 68"/>
                <a:gd name="T5" fmla="*/ 2155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60">
                  <a:moveTo>
                    <a:pt x="68" y="60"/>
                  </a:moveTo>
                  <a:cubicBezTo>
                    <a:pt x="9" y="58"/>
                    <a:pt x="0" y="19"/>
                    <a:pt x="3" y="0"/>
                  </a:cubicBezTo>
                  <a:cubicBezTo>
                    <a:pt x="5" y="15"/>
                    <a:pt x="22" y="60"/>
                    <a:pt x="68" y="60"/>
                  </a:cubicBezTo>
                  <a:close/>
                </a:path>
              </a:pathLst>
            </a:custGeom>
            <a:solidFill>
              <a:srgbClr val="ED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8" name="Freeform 191">
              <a:extLst>
                <a:ext uri="{FF2B5EF4-FFF2-40B4-BE49-F238E27FC236}">
                  <a16:creationId xmlns:a16="http://schemas.microsoft.com/office/drawing/2014/main" id="{FC015B0D-17A9-4978-8999-B3ED24937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1531"/>
              <a:ext cx="381" cy="298"/>
            </a:xfrm>
            <a:custGeom>
              <a:avLst/>
              <a:gdLst>
                <a:gd name="T0" fmla="*/ 3655 w 123"/>
                <a:gd name="T1" fmla="*/ 0 h 90"/>
                <a:gd name="T2" fmla="*/ 0 w 123"/>
                <a:gd name="T3" fmla="*/ 3268 h 90"/>
                <a:gd name="T4" fmla="*/ 3655 w 123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90">
                  <a:moveTo>
                    <a:pt x="123" y="0"/>
                  </a:moveTo>
                  <a:cubicBezTo>
                    <a:pt x="93" y="5"/>
                    <a:pt x="24" y="43"/>
                    <a:pt x="0" y="90"/>
                  </a:cubicBezTo>
                  <a:cubicBezTo>
                    <a:pt x="13" y="71"/>
                    <a:pt x="67" y="20"/>
                    <a:pt x="123" y="0"/>
                  </a:cubicBezTo>
                  <a:close/>
                </a:path>
              </a:pathLst>
            </a:custGeom>
            <a:solidFill>
              <a:srgbClr val="98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192">
              <a:extLst>
                <a:ext uri="{FF2B5EF4-FFF2-40B4-BE49-F238E27FC236}">
                  <a16:creationId xmlns:a16="http://schemas.microsoft.com/office/drawing/2014/main" id="{ACF5F7B8-1D0C-4E4D-A5A4-4E1C9819F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" y="2150"/>
              <a:ext cx="146" cy="473"/>
            </a:xfrm>
            <a:custGeom>
              <a:avLst/>
              <a:gdLst>
                <a:gd name="T0" fmla="*/ 1410 w 47"/>
                <a:gd name="T1" fmla="*/ 0 h 143"/>
                <a:gd name="T2" fmla="*/ 0 w 47"/>
                <a:gd name="T3" fmla="*/ 5177 h 1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43">
                  <a:moveTo>
                    <a:pt x="47" y="0"/>
                  </a:moveTo>
                  <a:cubicBezTo>
                    <a:pt x="38" y="15"/>
                    <a:pt x="11" y="67"/>
                    <a:pt x="0" y="143"/>
                  </a:cubicBezTo>
                </a:path>
              </a:pathLst>
            </a:custGeom>
            <a:solidFill>
              <a:srgbClr val="98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193">
              <a:extLst>
                <a:ext uri="{FF2B5EF4-FFF2-40B4-BE49-F238E27FC236}">
                  <a16:creationId xmlns:a16="http://schemas.microsoft.com/office/drawing/2014/main" id="{5D590F38-B7AE-4647-89D8-2EFBBBBFE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2329"/>
              <a:ext cx="195" cy="185"/>
            </a:xfrm>
            <a:custGeom>
              <a:avLst/>
              <a:gdLst>
                <a:gd name="T0" fmla="*/ 142 w 63"/>
                <a:gd name="T1" fmla="*/ 33 h 56"/>
                <a:gd name="T2" fmla="*/ 1275 w 63"/>
                <a:gd name="T3" fmla="*/ 796 h 56"/>
                <a:gd name="T4" fmla="*/ 1783 w 63"/>
                <a:gd name="T5" fmla="*/ 862 h 56"/>
                <a:gd name="T6" fmla="*/ 1656 w 63"/>
                <a:gd name="T7" fmla="*/ 1516 h 56"/>
                <a:gd name="T8" fmla="*/ 87 w 63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56">
                  <a:moveTo>
                    <a:pt x="5" y="1"/>
                  </a:moveTo>
                  <a:cubicBezTo>
                    <a:pt x="11" y="12"/>
                    <a:pt x="31" y="19"/>
                    <a:pt x="43" y="22"/>
                  </a:cubicBezTo>
                  <a:cubicBezTo>
                    <a:pt x="46" y="22"/>
                    <a:pt x="58" y="22"/>
                    <a:pt x="60" y="24"/>
                  </a:cubicBezTo>
                  <a:cubicBezTo>
                    <a:pt x="63" y="28"/>
                    <a:pt x="58" y="39"/>
                    <a:pt x="56" y="42"/>
                  </a:cubicBezTo>
                  <a:cubicBezTo>
                    <a:pt x="47" y="56"/>
                    <a:pt x="0" y="13"/>
                    <a:pt x="3" y="0"/>
                  </a:cubicBezTo>
                </a:path>
              </a:pathLst>
            </a:custGeom>
            <a:solidFill>
              <a:srgbClr val="7514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194">
              <a:extLst>
                <a:ext uri="{FF2B5EF4-FFF2-40B4-BE49-F238E27FC236}">
                  <a16:creationId xmlns:a16="http://schemas.microsoft.com/office/drawing/2014/main" id="{F02323BA-5173-41FD-96E5-632756236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3043"/>
              <a:ext cx="173" cy="120"/>
            </a:xfrm>
            <a:custGeom>
              <a:avLst/>
              <a:gdLst>
                <a:gd name="T0" fmla="*/ 0 w 56"/>
                <a:gd name="T1" fmla="*/ 1223 h 36"/>
                <a:gd name="T2" fmla="*/ 1146 w 56"/>
                <a:gd name="T3" fmla="*/ 0 h 36"/>
                <a:gd name="T4" fmla="*/ 1594 w 56"/>
                <a:gd name="T5" fmla="*/ 1257 h 36"/>
                <a:gd name="T6" fmla="*/ 649 w 56"/>
                <a:gd name="T7" fmla="*/ 1033 h 36"/>
                <a:gd name="T8" fmla="*/ 28 w 56"/>
                <a:gd name="T9" fmla="*/ 133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6">
                  <a:moveTo>
                    <a:pt x="0" y="33"/>
                  </a:moveTo>
                  <a:cubicBezTo>
                    <a:pt x="1" y="19"/>
                    <a:pt x="23" y="0"/>
                    <a:pt x="39" y="0"/>
                  </a:cubicBezTo>
                  <a:cubicBezTo>
                    <a:pt x="54" y="0"/>
                    <a:pt x="56" y="25"/>
                    <a:pt x="54" y="34"/>
                  </a:cubicBezTo>
                  <a:cubicBezTo>
                    <a:pt x="46" y="35"/>
                    <a:pt x="32" y="27"/>
                    <a:pt x="22" y="28"/>
                  </a:cubicBezTo>
                  <a:cubicBezTo>
                    <a:pt x="14" y="28"/>
                    <a:pt x="7" y="30"/>
                    <a:pt x="1" y="36"/>
                  </a:cubicBezTo>
                </a:path>
              </a:pathLst>
            </a:custGeom>
            <a:solidFill>
              <a:srgbClr val="7514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Freeform 195">
              <a:extLst>
                <a:ext uri="{FF2B5EF4-FFF2-40B4-BE49-F238E27FC236}">
                  <a16:creationId xmlns:a16="http://schemas.microsoft.com/office/drawing/2014/main" id="{83E7C90C-CD3C-458C-B2F3-BCDF1AECB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1726"/>
              <a:ext cx="220" cy="616"/>
            </a:xfrm>
            <a:custGeom>
              <a:avLst/>
              <a:gdLst>
                <a:gd name="T0" fmla="*/ 239 w 71"/>
                <a:gd name="T1" fmla="*/ 0 h 186"/>
                <a:gd name="T2" fmla="*/ 0 w 71"/>
                <a:gd name="T3" fmla="*/ 6756 h 186"/>
                <a:gd name="T4" fmla="*/ 239 w 71"/>
                <a:gd name="T5" fmla="*/ 0 h 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186">
                  <a:moveTo>
                    <a:pt x="8" y="0"/>
                  </a:moveTo>
                  <a:cubicBezTo>
                    <a:pt x="33" y="23"/>
                    <a:pt x="71" y="153"/>
                    <a:pt x="0" y="186"/>
                  </a:cubicBezTo>
                  <a:cubicBezTo>
                    <a:pt x="16" y="176"/>
                    <a:pt x="62" y="126"/>
                    <a:pt x="8" y="0"/>
                  </a:cubicBezTo>
                  <a:close/>
                </a:path>
              </a:pathLst>
            </a:custGeom>
            <a:solidFill>
              <a:srgbClr val="CC7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196">
              <a:extLst>
                <a:ext uri="{FF2B5EF4-FFF2-40B4-BE49-F238E27FC236}">
                  <a16:creationId xmlns:a16="http://schemas.microsoft.com/office/drawing/2014/main" id="{CDD563C4-8FC5-4A79-B86A-73516BB6A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2550"/>
              <a:ext cx="49" cy="139"/>
            </a:xfrm>
            <a:custGeom>
              <a:avLst/>
              <a:gdLst>
                <a:gd name="T0" fmla="*/ 141 w 16"/>
                <a:gd name="T1" fmla="*/ 0 h 42"/>
                <a:gd name="T2" fmla="*/ 0 w 16"/>
                <a:gd name="T3" fmla="*/ 1522 h 42"/>
                <a:gd name="T4" fmla="*/ 141 w 16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2">
                  <a:moveTo>
                    <a:pt x="5" y="0"/>
                  </a:moveTo>
                  <a:cubicBezTo>
                    <a:pt x="8" y="7"/>
                    <a:pt x="12" y="28"/>
                    <a:pt x="0" y="42"/>
                  </a:cubicBezTo>
                  <a:cubicBezTo>
                    <a:pt x="8" y="34"/>
                    <a:pt x="16" y="2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197">
              <a:extLst>
                <a:ext uri="{FF2B5EF4-FFF2-40B4-BE49-F238E27FC236}">
                  <a16:creationId xmlns:a16="http://schemas.microsoft.com/office/drawing/2014/main" id="{25A66251-6DB6-4415-968C-C54090CAB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2918"/>
              <a:ext cx="43" cy="172"/>
            </a:xfrm>
            <a:custGeom>
              <a:avLst/>
              <a:gdLst>
                <a:gd name="T0" fmla="*/ 0 w 14"/>
                <a:gd name="T1" fmla="*/ 0 h 52"/>
                <a:gd name="T2" fmla="*/ 114 w 14"/>
                <a:gd name="T3" fmla="*/ 1882 h 52"/>
                <a:gd name="T4" fmla="*/ 0 w 14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52">
                  <a:moveTo>
                    <a:pt x="0" y="0"/>
                  </a:moveTo>
                  <a:cubicBezTo>
                    <a:pt x="4" y="5"/>
                    <a:pt x="13" y="30"/>
                    <a:pt x="4" y="52"/>
                  </a:cubicBezTo>
                  <a:cubicBezTo>
                    <a:pt x="11" y="39"/>
                    <a:pt x="14" y="1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198">
              <a:extLst>
                <a:ext uri="{FF2B5EF4-FFF2-40B4-BE49-F238E27FC236}">
                  <a16:creationId xmlns:a16="http://schemas.microsoft.com/office/drawing/2014/main" id="{1CDC34FC-6827-4DE5-97E8-7748543E4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3179"/>
              <a:ext cx="81" cy="73"/>
            </a:xfrm>
            <a:custGeom>
              <a:avLst/>
              <a:gdLst>
                <a:gd name="T0" fmla="*/ 0 w 26"/>
                <a:gd name="T1" fmla="*/ 0 h 22"/>
                <a:gd name="T2" fmla="*/ 785 w 26"/>
                <a:gd name="T3" fmla="*/ 803 h 22"/>
                <a:gd name="T4" fmla="*/ 0 w 26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2">
                  <a:moveTo>
                    <a:pt x="0" y="0"/>
                  </a:moveTo>
                  <a:cubicBezTo>
                    <a:pt x="8" y="1"/>
                    <a:pt x="23" y="9"/>
                    <a:pt x="26" y="22"/>
                  </a:cubicBezTo>
                  <a:cubicBezTo>
                    <a:pt x="23" y="13"/>
                    <a:pt x="2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199">
              <a:extLst>
                <a:ext uri="{FF2B5EF4-FFF2-40B4-BE49-F238E27FC236}">
                  <a16:creationId xmlns:a16="http://schemas.microsoft.com/office/drawing/2014/main" id="{CDF8FF47-CD42-43A6-B10B-BAB26CE4E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209"/>
              <a:ext cx="72" cy="120"/>
            </a:xfrm>
            <a:custGeom>
              <a:avLst/>
              <a:gdLst>
                <a:gd name="T0" fmla="*/ 0 w 23"/>
                <a:gd name="T1" fmla="*/ 1333 h 36"/>
                <a:gd name="T2" fmla="*/ 704 w 23"/>
                <a:gd name="T3" fmla="*/ 0 h 36"/>
                <a:gd name="T4" fmla="*/ 0 w 23"/>
                <a:gd name="T5" fmla="*/ 1333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6">
                  <a:moveTo>
                    <a:pt x="0" y="36"/>
                  </a:moveTo>
                  <a:cubicBezTo>
                    <a:pt x="14" y="26"/>
                    <a:pt x="23" y="9"/>
                    <a:pt x="23" y="0"/>
                  </a:cubicBezTo>
                  <a:cubicBezTo>
                    <a:pt x="23" y="10"/>
                    <a:pt x="19" y="29"/>
                    <a:pt x="0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200">
              <a:extLst>
                <a:ext uri="{FF2B5EF4-FFF2-40B4-BE49-F238E27FC236}">
                  <a16:creationId xmlns:a16="http://schemas.microsoft.com/office/drawing/2014/main" id="{A16B7295-4367-419F-95CC-40A65CBBF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170"/>
              <a:ext cx="118" cy="66"/>
            </a:xfrm>
            <a:custGeom>
              <a:avLst/>
              <a:gdLst>
                <a:gd name="T0" fmla="*/ 1137 w 38"/>
                <a:gd name="T1" fmla="*/ 0 h 20"/>
                <a:gd name="T2" fmla="*/ 0 w 38"/>
                <a:gd name="T3" fmla="*/ 218 h 20"/>
                <a:gd name="T4" fmla="*/ 1137 w 38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0">
                  <a:moveTo>
                    <a:pt x="38" y="0"/>
                  </a:moveTo>
                  <a:cubicBezTo>
                    <a:pt x="25" y="15"/>
                    <a:pt x="6" y="11"/>
                    <a:pt x="0" y="6"/>
                  </a:cubicBezTo>
                  <a:cubicBezTo>
                    <a:pt x="8" y="12"/>
                    <a:pt x="25" y="2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201">
              <a:extLst>
                <a:ext uri="{FF2B5EF4-FFF2-40B4-BE49-F238E27FC236}">
                  <a16:creationId xmlns:a16="http://schemas.microsoft.com/office/drawing/2014/main" id="{182860BF-F4C5-4BC9-B8C0-20ACA1AD0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1524"/>
              <a:ext cx="1474" cy="2509"/>
            </a:xfrm>
            <a:custGeom>
              <a:avLst/>
              <a:gdLst>
                <a:gd name="T0" fmla="*/ 9176 w 475"/>
                <a:gd name="T1" fmla="*/ 21396 h 758"/>
                <a:gd name="T2" fmla="*/ 9207 w 475"/>
                <a:gd name="T3" fmla="*/ 21396 h 758"/>
                <a:gd name="T4" fmla="*/ 8608 w 475"/>
                <a:gd name="T5" fmla="*/ 19688 h 758"/>
                <a:gd name="T6" fmla="*/ 8639 w 475"/>
                <a:gd name="T7" fmla="*/ 19688 h 758"/>
                <a:gd name="T8" fmla="*/ 12279 w 475"/>
                <a:gd name="T9" fmla="*/ 22230 h 758"/>
                <a:gd name="T10" fmla="*/ 8397 w 475"/>
                <a:gd name="T11" fmla="*/ 26470 h 758"/>
                <a:gd name="T12" fmla="*/ 1552 w 475"/>
                <a:gd name="T13" fmla="*/ 20049 h 758"/>
                <a:gd name="T14" fmla="*/ 866 w 475"/>
                <a:gd name="T15" fmla="*/ 18208 h 758"/>
                <a:gd name="T16" fmla="*/ 596 w 475"/>
                <a:gd name="T17" fmla="*/ 11459 h 758"/>
                <a:gd name="T18" fmla="*/ 2417 w 475"/>
                <a:gd name="T19" fmla="*/ 6345 h 758"/>
                <a:gd name="T20" fmla="*/ 3581 w 475"/>
                <a:gd name="T21" fmla="*/ 3045 h 758"/>
                <a:gd name="T22" fmla="*/ 9477 w 475"/>
                <a:gd name="T23" fmla="*/ 33 h 758"/>
                <a:gd name="T24" fmla="*/ 13983 w 475"/>
                <a:gd name="T25" fmla="*/ 5511 h 758"/>
                <a:gd name="T26" fmla="*/ 11538 w 475"/>
                <a:gd name="T27" fmla="*/ 9281 h 758"/>
                <a:gd name="T28" fmla="*/ 9890 w 475"/>
                <a:gd name="T29" fmla="*/ 6564 h 758"/>
                <a:gd name="T30" fmla="*/ 10399 w 475"/>
                <a:gd name="T31" fmla="*/ 5763 h 7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75" h="758">
                  <a:moveTo>
                    <a:pt x="307" y="590"/>
                  </a:moveTo>
                  <a:cubicBezTo>
                    <a:pt x="308" y="590"/>
                    <a:pt x="308" y="590"/>
                    <a:pt x="308" y="590"/>
                  </a:cubicBezTo>
                  <a:cubicBezTo>
                    <a:pt x="295" y="572"/>
                    <a:pt x="289" y="558"/>
                    <a:pt x="288" y="543"/>
                  </a:cubicBezTo>
                  <a:cubicBezTo>
                    <a:pt x="289" y="543"/>
                    <a:pt x="289" y="543"/>
                    <a:pt x="289" y="543"/>
                  </a:cubicBezTo>
                  <a:cubicBezTo>
                    <a:pt x="291" y="478"/>
                    <a:pt x="427" y="491"/>
                    <a:pt x="411" y="613"/>
                  </a:cubicBezTo>
                  <a:cubicBezTo>
                    <a:pt x="404" y="664"/>
                    <a:pt x="369" y="716"/>
                    <a:pt x="281" y="730"/>
                  </a:cubicBezTo>
                  <a:cubicBezTo>
                    <a:pt x="108" y="758"/>
                    <a:pt x="54" y="570"/>
                    <a:pt x="52" y="553"/>
                  </a:cubicBezTo>
                  <a:cubicBezTo>
                    <a:pt x="49" y="536"/>
                    <a:pt x="39" y="528"/>
                    <a:pt x="29" y="502"/>
                  </a:cubicBezTo>
                  <a:cubicBezTo>
                    <a:pt x="20" y="475"/>
                    <a:pt x="0" y="413"/>
                    <a:pt x="20" y="316"/>
                  </a:cubicBezTo>
                  <a:cubicBezTo>
                    <a:pt x="39" y="219"/>
                    <a:pt x="67" y="191"/>
                    <a:pt x="81" y="175"/>
                  </a:cubicBezTo>
                  <a:cubicBezTo>
                    <a:pt x="94" y="158"/>
                    <a:pt x="74" y="148"/>
                    <a:pt x="120" y="84"/>
                  </a:cubicBezTo>
                  <a:cubicBezTo>
                    <a:pt x="165" y="21"/>
                    <a:pt x="238" y="0"/>
                    <a:pt x="317" y="1"/>
                  </a:cubicBezTo>
                  <a:cubicBezTo>
                    <a:pt x="384" y="3"/>
                    <a:pt x="461" y="51"/>
                    <a:pt x="468" y="152"/>
                  </a:cubicBezTo>
                  <a:cubicBezTo>
                    <a:pt x="475" y="254"/>
                    <a:pt x="410" y="258"/>
                    <a:pt x="386" y="256"/>
                  </a:cubicBezTo>
                  <a:cubicBezTo>
                    <a:pt x="363" y="255"/>
                    <a:pt x="313" y="237"/>
                    <a:pt x="331" y="181"/>
                  </a:cubicBezTo>
                  <a:cubicBezTo>
                    <a:pt x="335" y="173"/>
                    <a:pt x="341" y="165"/>
                    <a:pt x="348" y="159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202">
              <a:extLst>
                <a:ext uri="{FF2B5EF4-FFF2-40B4-BE49-F238E27FC236}">
                  <a16:creationId xmlns:a16="http://schemas.microsoft.com/office/drawing/2014/main" id="{7C783A03-EC3F-41A2-94A1-B2857E86B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2001"/>
              <a:ext cx="78" cy="53"/>
            </a:xfrm>
            <a:custGeom>
              <a:avLst/>
              <a:gdLst>
                <a:gd name="T0" fmla="*/ 0 w 25"/>
                <a:gd name="T1" fmla="*/ 504 h 16"/>
                <a:gd name="T2" fmla="*/ 28 w 25"/>
                <a:gd name="T3" fmla="*/ 583 h 16"/>
                <a:gd name="T4" fmla="*/ 758 w 25"/>
                <a:gd name="T5" fmla="*/ 0 h 16"/>
                <a:gd name="T6" fmla="*/ 758 w 25"/>
                <a:gd name="T7" fmla="*/ 0 h 16"/>
                <a:gd name="T8" fmla="*/ 0 w 25"/>
                <a:gd name="T9" fmla="*/ 50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6">
                  <a:moveTo>
                    <a:pt x="0" y="14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9" y="13"/>
                    <a:pt x="16" y="7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7"/>
                    <a:pt x="8" y="11"/>
                    <a:pt x="0" y="1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203">
              <a:extLst>
                <a:ext uri="{FF2B5EF4-FFF2-40B4-BE49-F238E27FC236}">
                  <a16:creationId xmlns:a16="http://schemas.microsoft.com/office/drawing/2014/main" id="{010487DE-FBF6-4D25-96BD-7460A8C72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3477"/>
              <a:ext cx="25" cy="43"/>
            </a:xfrm>
            <a:custGeom>
              <a:avLst/>
              <a:gdLst>
                <a:gd name="T0" fmla="*/ 0 w 25"/>
                <a:gd name="T1" fmla="*/ 3 h 43"/>
                <a:gd name="T2" fmla="*/ 25 w 25"/>
                <a:gd name="T3" fmla="*/ 43 h 43"/>
                <a:gd name="T4" fmla="*/ 25 w 25"/>
                <a:gd name="T5" fmla="*/ 43 h 43"/>
                <a:gd name="T6" fmla="*/ 3 w 25"/>
                <a:gd name="T7" fmla="*/ 0 h 43"/>
                <a:gd name="T8" fmla="*/ 0 w 25"/>
                <a:gd name="T9" fmla="*/ 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3">
                  <a:moveTo>
                    <a:pt x="0" y="3"/>
                  </a:moveTo>
                  <a:lnTo>
                    <a:pt x="25" y="43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204">
              <a:extLst>
                <a:ext uri="{FF2B5EF4-FFF2-40B4-BE49-F238E27FC236}">
                  <a16:creationId xmlns:a16="http://schemas.microsoft.com/office/drawing/2014/main" id="{614235C6-F478-4B0B-8E8C-00312096D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2885"/>
              <a:ext cx="205" cy="271"/>
            </a:xfrm>
            <a:custGeom>
              <a:avLst/>
              <a:gdLst>
                <a:gd name="T0" fmla="*/ 270 w 66"/>
                <a:gd name="T1" fmla="*/ 830 h 82"/>
                <a:gd name="T2" fmla="*/ 270 w 66"/>
                <a:gd name="T3" fmla="*/ 830 h 82"/>
                <a:gd name="T4" fmla="*/ 1892 w 66"/>
                <a:gd name="T5" fmla="*/ 1157 h 82"/>
                <a:gd name="T6" fmla="*/ 115 w 66"/>
                <a:gd name="T7" fmla="*/ 2568 h 82"/>
                <a:gd name="T8" fmla="*/ 115 w 66"/>
                <a:gd name="T9" fmla="*/ 2568 h 82"/>
                <a:gd name="T10" fmla="*/ 0 w 66"/>
                <a:gd name="T11" fmla="*/ 2522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82"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35" y="0"/>
                    <a:pt x="60" y="8"/>
                    <a:pt x="63" y="32"/>
                  </a:cubicBezTo>
                  <a:cubicBezTo>
                    <a:pt x="66" y="56"/>
                    <a:pt x="60" y="82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3" y="71"/>
                    <a:pt x="2" y="70"/>
                    <a:pt x="0" y="7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205">
              <a:extLst>
                <a:ext uri="{FF2B5EF4-FFF2-40B4-BE49-F238E27FC236}">
                  <a16:creationId xmlns:a16="http://schemas.microsoft.com/office/drawing/2014/main" id="{16007AA3-11CF-472C-81B9-990346CAD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957"/>
              <a:ext cx="44" cy="40"/>
            </a:xfrm>
            <a:custGeom>
              <a:avLst/>
              <a:gdLst>
                <a:gd name="T0" fmla="*/ 0 w 14"/>
                <a:gd name="T1" fmla="*/ 443 h 12"/>
                <a:gd name="T2" fmla="*/ 0 w 14"/>
                <a:gd name="T3" fmla="*/ 443 h 12"/>
                <a:gd name="T4" fmla="*/ 434 w 14"/>
                <a:gd name="T5" fmla="*/ 77 h 12"/>
                <a:gd name="T6" fmla="*/ 374 w 14"/>
                <a:gd name="T7" fmla="*/ 0 h 12"/>
                <a:gd name="T8" fmla="*/ 0 w 14"/>
                <a:gd name="T9" fmla="*/ 44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5" y="8"/>
                    <a:pt x="10" y="5"/>
                    <a:pt x="14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4"/>
                    <a:pt x="5" y="8"/>
                    <a:pt x="0" y="1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Freeform 206">
              <a:extLst>
                <a:ext uri="{FF2B5EF4-FFF2-40B4-BE49-F238E27FC236}">
                  <a16:creationId xmlns:a16="http://schemas.microsoft.com/office/drawing/2014/main" id="{AD6E6C40-16ED-44EC-8FD2-CE3EA5CB3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3113"/>
              <a:ext cx="47" cy="7"/>
            </a:xfrm>
            <a:custGeom>
              <a:avLst/>
              <a:gdLst>
                <a:gd name="T0" fmla="*/ 0 w 15"/>
                <a:gd name="T1" fmla="*/ 88 h 2"/>
                <a:gd name="T2" fmla="*/ 0 w 15"/>
                <a:gd name="T3" fmla="*/ 88 h 2"/>
                <a:gd name="T4" fmla="*/ 461 w 15"/>
                <a:gd name="T5" fmla="*/ 88 h 2"/>
                <a:gd name="T6" fmla="*/ 461 w 15"/>
                <a:gd name="T7" fmla="*/ 0 h 2"/>
                <a:gd name="T8" fmla="*/ 0 w 15"/>
                <a:gd name="T9" fmla="*/ 8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10" y="2"/>
                    <a:pt x="15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0"/>
                    <a:pt x="4" y="0"/>
                    <a:pt x="0" y="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Freeform 207">
              <a:extLst>
                <a:ext uri="{FF2B5EF4-FFF2-40B4-BE49-F238E27FC236}">
                  <a16:creationId xmlns:a16="http://schemas.microsoft.com/office/drawing/2014/main" id="{3DA6E227-6864-4F97-8F79-67F8FBB34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504"/>
              <a:ext cx="220" cy="218"/>
            </a:xfrm>
            <a:custGeom>
              <a:avLst/>
              <a:gdLst>
                <a:gd name="T0" fmla="*/ 0 w 71"/>
                <a:gd name="T1" fmla="*/ 545 h 66"/>
                <a:gd name="T2" fmla="*/ 508 w 71"/>
                <a:gd name="T3" fmla="*/ 360 h 66"/>
                <a:gd name="T4" fmla="*/ 2113 w 71"/>
                <a:gd name="T5" fmla="*/ 1113 h 66"/>
                <a:gd name="T6" fmla="*/ 297 w 71"/>
                <a:gd name="T7" fmla="*/ 1691 h 66"/>
                <a:gd name="T8" fmla="*/ 297 w 71"/>
                <a:gd name="T9" fmla="*/ 1691 h 66"/>
                <a:gd name="T10" fmla="*/ 297 w 71"/>
                <a:gd name="T11" fmla="*/ 1691 h 66"/>
                <a:gd name="T12" fmla="*/ 87 w 71"/>
                <a:gd name="T13" fmla="*/ 1582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66">
                  <a:moveTo>
                    <a:pt x="0" y="15"/>
                  </a:moveTo>
                  <a:cubicBezTo>
                    <a:pt x="6" y="14"/>
                    <a:pt x="12" y="12"/>
                    <a:pt x="17" y="10"/>
                  </a:cubicBezTo>
                  <a:cubicBezTo>
                    <a:pt x="38" y="3"/>
                    <a:pt x="71" y="0"/>
                    <a:pt x="71" y="31"/>
                  </a:cubicBezTo>
                  <a:cubicBezTo>
                    <a:pt x="71" y="66"/>
                    <a:pt x="35" y="58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8" y="46"/>
                    <a:pt x="5" y="45"/>
                    <a:pt x="3" y="44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208">
              <a:extLst>
                <a:ext uri="{FF2B5EF4-FFF2-40B4-BE49-F238E27FC236}">
                  <a16:creationId xmlns:a16="http://schemas.microsoft.com/office/drawing/2014/main" id="{5F5E6DA0-9029-439A-B2BF-905CC7439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1968"/>
              <a:ext cx="167" cy="195"/>
            </a:xfrm>
            <a:custGeom>
              <a:avLst/>
              <a:gdLst>
                <a:gd name="T0" fmla="*/ 1358 w 54"/>
                <a:gd name="T1" fmla="*/ 33 h 59"/>
                <a:gd name="T2" fmla="*/ 1358 w 54"/>
                <a:gd name="T3" fmla="*/ 33 h 59"/>
                <a:gd name="T4" fmla="*/ 1330 w 54"/>
                <a:gd name="T5" fmla="*/ 0 h 59"/>
                <a:gd name="T6" fmla="*/ 946 w 54"/>
                <a:gd name="T7" fmla="*/ 2052 h 59"/>
                <a:gd name="T8" fmla="*/ 114 w 54"/>
                <a:gd name="T9" fmla="*/ 0 h 59"/>
                <a:gd name="T10" fmla="*/ 114 w 54"/>
                <a:gd name="T11" fmla="*/ 0 h 59"/>
                <a:gd name="T12" fmla="*/ 114 w 54"/>
                <a:gd name="T13" fmla="*/ 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59">
                  <a:moveTo>
                    <a:pt x="46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4" y="29"/>
                    <a:pt x="48" y="56"/>
                    <a:pt x="32" y="57"/>
                  </a:cubicBezTo>
                  <a:cubicBezTo>
                    <a:pt x="15" y="59"/>
                    <a:pt x="0" y="4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209">
              <a:extLst>
                <a:ext uri="{FF2B5EF4-FFF2-40B4-BE49-F238E27FC236}">
                  <a16:creationId xmlns:a16="http://schemas.microsoft.com/office/drawing/2014/main" id="{BB5E94D5-18A7-4D1C-82A6-A8A1CEB82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1859"/>
              <a:ext cx="18" cy="109"/>
            </a:xfrm>
            <a:custGeom>
              <a:avLst/>
              <a:gdLst>
                <a:gd name="T0" fmla="*/ 0 w 6"/>
                <a:gd name="T1" fmla="*/ 0 h 33"/>
                <a:gd name="T2" fmla="*/ 81 w 6"/>
                <a:gd name="T3" fmla="*/ 1189 h 33"/>
                <a:gd name="T4" fmla="*/ 135 w 6"/>
                <a:gd name="T5" fmla="*/ 1189 h 33"/>
                <a:gd name="T6" fmla="*/ 0 w 6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3">
                  <a:moveTo>
                    <a:pt x="0" y="0"/>
                  </a:moveTo>
                  <a:cubicBezTo>
                    <a:pt x="3" y="13"/>
                    <a:pt x="4" y="24"/>
                    <a:pt x="3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24"/>
                    <a:pt x="4" y="13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Freeform 210">
              <a:extLst>
                <a:ext uri="{FF2B5EF4-FFF2-40B4-BE49-F238E27FC236}">
                  <a16:creationId xmlns:a16="http://schemas.microsoft.com/office/drawing/2014/main" id="{94EEEF61-D516-402E-B0C1-5EE49B7A0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1859"/>
              <a:ext cx="28" cy="112"/>
            </a:xfrm>
            <a:custGeom>
              <a:avLst/>
              <a:gdLst>
                <a:gd name="T0" fmla="*/ 0 w 9"/>
                <a:gd name="T1" fmla="*/ 0 h 34"/>
                <a:gd name="T2" fmla="*/ 212 w 9"/>
                <a:gd name="T3" fmla="*/ 1216 h 34"/>
                <a:gd name="T4" fmla="*/ 271 w 9"/>
                <a:gd name="T5" fmla="*/ 1183 h 34"/>
                <a:gd name="T6" fmla="*/ 0 w 9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34">
                  <a:moveTo>
                    <a:pt x="0" y="0"/>
                  </a:moveTo>
                  <a:cubicBezTo>
                    <a:pt x="2" y="14"/>
                    <a:pt x="3" y="25"/>
                    <a:pt x="7" y="34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5" y="24"/>
                    <a:pt x="2" y="14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8" name="Freeform 211">
              <a:extLst>
                <a:ext uri="{FF2B5EF4-FFF2-40B4-BE49-F238E27FC236}">
                  <a16:creationId xmlns:a16="http://schemas.microsoft.com/office/drawing/2014/main" id="{9C07B20D-02D1-4E05-8D50-6E7ED2E39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" y="1488"/>
              <a:ext cx="1378" cy="2515"/>
            </a:xfrm>
            <a:custGeom>
              <a:avLst/>
              <a:gdLst>
                <a:gd name="T0" fmla="*/ 596 w 444"/>
                <a:gd name="T1" fmla="*/ 11566 h 760"/>
                <a:gd name="T2" fmla="*/ 1521 w 444"/>
                <a:gd name="T3" fmla="*/ 7972 h 760"/>
                <a:gd name="T4" fmla="*/ 2812 w 444"/>
                <a:gd name="T5" fmla="*/ 4709 h 760"/>
                <a:gd name="T6" fmla="*/ 3554 w 444"/>
                <a:gd name="T7" fmla="*/ 3154 h 760"/>
                <a:gd name="T8" fmla="*/ 9450 w 444"/>
                <a:gd name="T9" fmla="*/ 33 h 760"/>
                <a:gd name="T10" fmla="*/ 13274 w 444"/>
                <a:gd name="T11" fmla="*/ 1708 h 760"/>
                <a:gd name="T12" fmla="*/ 10462 w 444"/>
                <a:gd name="T13" fmla="*/ 437 h 760"/>
                <a:gd name="T14" fmla="*/ 4575 w 444"/>
                <a:gd name="T15" fmla="*/ 3438 h 760"/>
                <a:gd name="T16" fmla="*/ 3411 w 444"/>
                <a:gd name="T17" fmla="*/ 6744 h 760"/>
                <a:gd name="T18" fmla="*/ 1580 w 444"/>
                <a:gd name="T19" fmla="*/ 11850 h 760"/>
                <a:gd name="T20" fmla="*/ 1850 w 444"/>
                <a:gd name="T21" fmla="*/ 18594 h 760"/>
                <a:gd name="T22" fmla="*/ 2542 w 444"/>
                <a:gd name="T23" fmla="*/ 20434 h 760"/>
                <a:gd name="T24" fmla="*/ 8613 w 444"/>
                <a:gd name="T25" fmla="*/ 26960 h 760"/>
                <a:gd name="T26" fmla="*/ 1735 w 444"/>
                <a:gd name="T27" fmla="*/ 20951 h 760"/>
                <a:gd name="T28" fmla="*/ 866 w 444"/>
                <a:gd name="T29" fmla="*/ 18267 h 760"/>
                <a:gd name="T30" fmla="*/ 596 w 444"/>
                <a:gd name="T31" fmla="*/ 11566 h 7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44" h="760">
                  <a:moveTo>
                    <a:pt x="20" y="319"/>
                  </a:moveTo>
                  <a:cubicBezTo>
                    <a:pt x="29" y="272"/>
                    <a:pt x="40" y="241"/>
                    <a:pt x="51" y="220"/>
                  </a:cubicBezTo>
                  <a:cubicBezTo>
                    <a:pt x="63" y="197"/>
                    <a:pt x="83" y="157"/>
                    <a:pt x="94" y="130"/>
                  </a:cubicBezTo>
                  <a:cubicBezTo>
                    <a:pt x="99" y="119"/>
                    <a:pt x="106" y="105"/>
                    <a:pt x="119" y="87"/>
                  </a:cubicBezTo>
                  <a:cubicBezTo>
                    <a:pt x="165" y="23"/>
                    <a:pt x="237" y="0"/>
                    <a:pt x="316" y="1"/>
                  </a:cubicBezTo>
                  <a:cubicBezTo>
                    <a:pt x="356" y="2"/>
                    <a:pt x="413" y="13"/>
                    <a:pt x="444" y="47"/>
                  </a:cubicBezTo>
                  <a:cubicBezTo>
                    <a:pt x="416" y="24"/>
                    <a:pt x="382" y="13"/>
                    <a:pt x="350" y="12"/>
                  </a:cubicBezTo>
                  <a:cubicBezTo>
                    <a:pt x="271" y="11"/>
                    <a:pt x="198" y="32"/>
                    <a:pt x="153" y="95"/>
                  </a:cubicBezTo>
                  <a:cubicBezTo>
                    <a:pt x="107" y="159"/>
                    <a:pt x="127" y="169"/>
                    <a:pt x="114" y="186"/>
                  </a:cubicBezTo>
                  <a:cubicBezTo>
                    <a:pt x="100" y="202"/>
                    <a:pt x="72" y="230"/>
                    <a:pt x="53" y="327"/>
                  </a:cubicBezTo>
                  <a:cubicBezTo>
                    <a:pt x="33" y="424"/>
                    <a:pt x="53" y="486"/>
                    <a:pt x="62" y="513"/>
                  </a:cubicBezTo>
                  <a:cubicBezTo>
                    <a:pt x="72" y="539"/>
                    <a:pt x="82" y="547"/>
                    <a:pt x="85" y="564"/>
                  </a:cubicBezTo>
                  <a:cubicBezTo>
                    <a:pt x="87" y="580"/>
                    <a:pt x="137" y="750"/>
                    <a:pt x="288" y="744"/>
                  </a:cubicBezTo>
                  <a:cubicBezTo>
                    <a:pt x="152" y="760"/>
                    <a:pt x="75" y="633"/>
                    <a:pt x="58" y="578"/>
                  </a:cubicBezTo>
                  <a:cubicBezTo>
                    <a:pt x="54" y="567"/>
                    <a:pt x="39" y="531"/>
                    <a:pt x="29" y="504"/>
                  </a:cubicBezTo>
                  <a:cubicBezTo>
                    <a:pt x="20" y="478"/>
                    <a:pt x="0" y="416"/>
                    <a:pt x="20" y="319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9" name="Freeform 212">
              <a:extLst>
                <a:ext uri="{FF2B5EF4-FFF2-40B4-BE49-F238E27FC236}">
                  <a16:creationId xmlns:a16="http://schemas.microsoft.com/office/drawing/2014/main" id="{56642E79-81B8-4BF0-8A30-90CB05C95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2216"/>
              <a:ext cx="96" cy="205"/>
            </a:xfrm>
            <a:custGeom>
              <a:avLst/>
              <a:gdLst>
                <a:gd name="T0" fmla="*/ 737 w 31"/>
                <a:gd name="T1" fmla="*/ 2242 h 62"/>
                <a:gd name="T2" fmla="*/ 0 w 31"/>
                <a:gd name="T3" fmla="*/ 0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62">
                  <a:moveTo>
                    <a:pt x="25" y="62"/>
                  </a:moveTo>
                  <a:cubicBezTo>
                    <a:pt x="31" y="40"/>
                    <a:pt x="19" y="20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Freeform 213">
              <a:extLst>
                <a:ext uri="{FF2B5EF4-FFF2-40B4-BE49-F238E27FC236}">
                  <a16:creationId xmlns:a16="http://schemas.microsoft.com/office/drawing/2014/main" id="{7CE7D0E1-A8E0-45C9-B77F-017DD9D88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2186"/>
              <a:ext cx="41" cy="30"/>
            </a:xfrm>
            <a:custGeom>
              <a:avLst/>
              <a:gdLst>
                <a:gd name="T0" fmla="*/ 0 w 13"/>
                <a:gd name="T1" fmla="*/ 0 h 9"/>
                <a:gd name="T2" fmla="*/ 378 w 13"/>
                <a:gd name="T3" fmla="*/ 333 h 9"/>
                <a:gd name="T4" fmla="*/ 407 w 13"/>
                <a:gd name="T5" fmla="*/ 300 h 9"/>
                <a:gd name="T6" fmla="*/ 0 w 13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cubicBezTo>
                    <a:pt x="2" y="1"/>
                    <a:pt x="9" y="6"/>
                    <a:pt x="12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0" y="5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1" name="Freeform 214">
              <a:extLst>
                <a:ext uri="{FF2B5EF4-FFF2-40B4-BE49-F238E27FC236}">
                  <a16:creationId xmlns:a16="http://schemas.microsoft.com/office/drawing/2014/main" id="{32574E31-D82A-4BEF-A920-FC7EE2DDC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421"/>
              <a:ext cx="167" cy="133"/>
            </a:xfrm>
            <a:custGeom>
              <a:avLst/>
              <a:gdLst>
                <a:gd name="T0" fmla="*/ 1596 w 54"/>
                <a:gd name="T1" fmla="*/ 0 h 40"/>
                <a:gd name="T2" fmla="*/ 0 w 54"/>
                <a:gd name="T3" fmla="*/ 147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40">
                  <a:moveTo>
                    <a:pt x="54" y="0"/>
                  </a:moveTo>
                  <a:cubicBezTo>
                    <a:pt x="47" y="22"/>
                    <a:pt x="27" y="34"/>
                    <a:pt x="0" y="4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Freeform 215">
              <a:extLst>
                <a:ext uri="{FF2B5EF4-FFF2-40B4-BE49-F238E27FC236}">
                  <a16:creationId xmlns:a16="http://schemas.microsoft.com/office/drawing/2014/main" id="{5912A777-7461-4174-AA41-77A0085B5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2550"/>
              <a:ext cx="53" cy="10"/>
            </a:xfrm>
            <a:custGeom>
              <a:avLst/>
              <a:gdLst>
                <a:gd name="T0" fmla="*/ 0 w 17"/>
                <a:gd name="T1" fmla="*/ 33 h 3"/>
                <a:gd name="T2" fmla="*/ 0 w 17"/>
                <a:gd name="T3" fmla="*/ 33 h 3"/>
                <a:gd name="T4" fmla="*/ 514 w 17"/>
                <a:gd name="T5" fmla="*/ 77 h 3"/>
                <a:gd name="T6" fmla="*/ 514 w 17"/>
                <a:gd name="T7" fmla="*/ 0 h 3"/>
                <a:gd name="T8" fmla="*/ 0 w 17"/>
                <a:gd name="T9" fmla="*/ 3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11" y="3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1"/>
                    <a:pt x="3" y="2"/>
                    <a:pt x="0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3" name="Freeform 216">
              <a:extLst>
                <a:ext uri="{FF2B5EF4-FFF2-40B4-BE49-F238E27FC236}">
                  <a16:creationId xmlns:a16="http://schemas.microsoft.com/office/drawing/2014/main" id="{3761E874-3164-42C5-BF30-0E78AF232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650"/>
              <a:ext cx="146" cy="155"/>
            </a:xfrm>
            <a:custGeom>
              <a:avLst/>
              <a:gdLst>
                <a:gd name="T0" fmla="*/ 1410 w 47"/>
                <a:gd name="T1" fmla="*/ 1685 h 47"/>
                <a:gd name="T2" fmla="*/ 0 w 47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47">
                  <a:moveTo>
                    <a:pt x="47" y="47"/>
                  </a:moveTo>
                  <a:cubicBezTo>
                    <a:pt x="44" y="24"/>
                    <a:pt x="26" y="10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4" name="Freeform 217">
              <a:extLst>
                <a:ext uri="{FF2B5EF4-FFF2-40B4-BE49-F238E27FC236}">
                  <a16:creationId xmlns:a16="http://schemas.microsoft.com/office/drawing/2014/main" id="{914BBAB3-81F0-40DE-A139-CAC3E8AEE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2636"/>
              <a:ext cx="65" cy="17"/>
            </a:xfrm>
            <a:custGeom>
              <a:avLst/>
              <a:gdLst>
                <a:gd name="T0" fmla="*/ 0 w 21"/>
                <a:gd name="T1" fmla="*/ 116 h 5"/>
                <a:gd name="T2" fmla="*/ 0 w 21"/>
                <a:gd name="T3" fmla="*/ 116 h 5"/>
                <a:gd name="T4" fmla="*/ 594 w 21"/>
                <a:gd name="T5" fmla="*/ 197 h 5"/>
                <a:gd name="T6" fmla="*/ 622 w 21"/>
                <a:gd name="T7" fmla="*/ 116 h 5"/>
                <a:gd name="T8" fmla="*/ 0 w 21"/>
                <a:gd name="T9" fmla="*/ 1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5" y="0"/>
                    <a:pt x="13" y="2"/>
                    <a:pt x="20" y="5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5" y="0"/>
                    <a:pt x="6" y="0"/>
                    <a:pt x="0" y="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Freeform 218">
              <a:extLst>
                <a:ext uri="{FF2B5EF4-FFF2-40B4-BE49-F238E27FC236}">
                  <a16:creationId xmlns:a16="http://schemas.microsoft.com/office/drawing/2014/main" id="{55C56AEE-CF06-44F4-B225-E4A50A27C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1968"/>
              <a:ext cx="1061" cy="1942"/>
            </a:xfrm>
            <a:custGeom>
              <a:avLst/>
              <a:gdLst>
                <a:gd name="T0" fmla="*/ 8932 w 342"/>
                <a:gd name="T1" fmla="*/ 21256 h 587"/>
                <a:gd name="T2" fmla="*/ 8336 w 342"/>
                <a:gd name="T3" fmla="*/ 12489 h 587"/>
                <a:gd name="T4" fmla="*/ 6872 w 342"/>
                <a:gd name="T5" fmla="*/ 11043 h 587"/>
                <a:gd name="T6" fmla="*/ 5168 w 342"/>
                <a:gd name="T7" fmla="*/ 12598 h 587"/>
                <a:gd name="T8" fmla="*/ 5342 w 342"/>
                <a:gd name="T9" fmla="*/ 16515 h 587"/>
                <a:gd name="T10" fmla="*/ 5311 w 342"/>
                <a:gd name="T11" fmla="*/ 16515 h 587"/>
                <a:gd name="T12" fmla="*/ 3974 w 342"/>
                <a:gd name="T13" fmla="*/ 15500 h 587"/>
                <a:gd name="T14" fmla="*/ 3974 w 342"/>
                <a:gd name="T15" fmla="*/ 15500 h 587"/>
                <a:gd name="T16" fmla="*/ 2953 w 342"/>
                <a:gd name="T17" fmla="*/ 16002 h 587"/>
                <a:gd name="T18" fmla="*/ 2953 w 342"/>
                <a:gd name="T19" fmla="*/ 16002 h 587"/>
                <a:gd name="T20" fmla="*/ 3341 w 342"/>
                <a:gd name="T21" fmla="*/ 13902 h 587"/>
                <a:gd name="T22" fmla="*/ 2060 w 342"/>
                <a:gd name="T23" fmla="*/ 14841 h 587"/>
                <a:gd name="T24" fmla="*/ 2032 w 342"/>
                <a:gd name="T25" fmla="*/ 13902 h 587"/>
                <a:gd name="T26" fmla="*/ 2032 w 342"/>
                <a:gd name="T27" fmla="*/ 13869 h 587"/>
                <a:gd name="T28" fmla="*/ 453 w 342"/>
                <a:gd name="T29" fmla="*/ 12598 h 587"/>
                <a:gd name="T30" fmla="*/ 453 w 342"/>
                <a:gd name="T31" fmla="*/ 12598 h 587"/>
                <a:gd name="T32" fmla="*/ 2215 w 342"/>
                <a:gd name="T33" fmla="*/ 11186 h 587"/>
                <a:gd name="T34" fmla="*/ 596 w 342"/>
                <a:gd name="T35" fmla="*/ 10868 h 587"/>
                <a:gd name="T36" fmla="*/ 596 w 342"/>
                <a:gd name="T37" fmla="*/ 10868 h 587"/>
                <a:gd name="T38" fmla="*/ 1194 w 342"/>
                <a:gd name="T39" fmla="*/ 9161 h 587"/>
                <a:gd name="T40" fmla="*/ 1194 w 342"/>
                <a:gd name="T41" fmla="*/ 9161 h 587"/>
                <a:gd name="T42" fmla="*/ 0 w 342"/>
                <a:gd name="T43" fmla="*/ 7563 h 587"/>
                <a:gd name="T44" fmla="*/ 0 w 342"/>
                <a:gd name="T45" fmla="*/ 7563 h 587"/>
                <a:gd name="T46" fmla="*/ 1818 w 342"/>
                <a:gd name="T47" fmla="*/ 6994 h 587"/>
                <a:gd name="T48" fmla="*/ 211 w 342"/>
                <a:gd name="T49" fmla="*/ 6226 h 587"/>
                <a:gd name="T50" fmla="*/ 1318 w 342"/>
                <a:gd name="T51" fmla="*/ 4959 h 587"/>
                <a:gd name="T52" fmla="*/ 1318 w 342"/>
                <a:gd name="T53" fmla="*/ 4959 h 587"/>
                <a:gd name="T54" fmla="*/ 655 w 342"/>
                <a:gd name="T55" fmla="*/ 2825 h 587"/>
                <a:gd name="T56" fmla="*/ 655 w 342"/>
                <a:gd name="T57" fmla="*/ 2825 h 587"/>
                <a:gd name="T58" fmla="*/ 2271 w 342"/>
                <a:gd name="T59" fmla="*/ 3153 h 587"/>
                <a:gd name="T60" fmla="*/ 1222 w 342"/>
                <a:gd name="T61" fmla="*/ 1522 h 587"/>
                <a:gd name="T62" fmla="*/ 1250 w 342"/>
                <a:gd name="T63" fmla="*/ 1522 h 587"/>
                <a:gd name="T64" fmla="*/ 2898 w 342"/>
                <a:gd name="T65" fmla="*/ 1194 h 587"/>
                <a:gd name="T66" fmla="*/ 2898 w 342"/>
                <a:gd name="T67" fmla="*/ 1161 h 587"/>
                <a:gd name="T68" fmla="*/ 3341 w 342"/>
                <a:gd name="T69" fmla="*/ 0 h 587"/>
                <a:gd name="T70" fmla="*/ 3341 w 342"/>
                <a:gd name="T71" fmla="*/ 0 h 587"/>
                <a:gd name="T72" fmla="*/ 4176 w 342"/>
                <a:gd name="T73" fmla="*/ 2068 h 587"/>
                <a:gd name="T74" fmla="*/ 4573 w 342"/>
                <a:gd name="T75" fmla="*/ 0 h 587"/>
                <a:gd name="T76" fmla="*/ 4601 w 342"/>
                <a:gd name="T77" fmla="*/ 33 h 587"/>
                <a:gd name="T78" fmla="*/ 5311 w 342"/>
                <a:gd name="T79" fmla="*/ 943 h 587"/>
                <a:gd name="T80" fmla="*/ 5311 w 342"/>
                <a:gd name="T81" fmla="*/ 943 h 587"/>
                <a:gd name="T82" fmla="*/ 6534 w 342"/>
                <a:gd name="T83" fmla="*/ 910 h 587"/>
                <a:gd name="T84" fmla="*/ 6689 w 342"/>
                <a:gd name="T85" fmla="*/ 5396 h 587"/>
                <a:gd name="T86" fmla="*/ 10095 w 342"/>
                <a:gd name="T87" fmla="*/ 13144 h 587"/>
                <a:gd name="T88" fmla="*/ 10095 w 342"/>
                <a:gd name="T89" fmla="*/ 21256 h 58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42" h="587">
                  <a:moveTo>
                    <a:pt x="299" y="587"/>
                  </a:moveTo>
                  <a:cubicBezTo>
                    <a:pt x="299" y="532"/>
                    <a:pt x="298" y="410"/>
                    <a:pt x="279" y="345"/>
                  </a:cubicBezTo>
                  <a:cubicBezTo>
                    <a:pt x="270" y="317"/>
                    <a:pt x="261" y="305"/>
                    <a:pt x="230" y="305"/>
                  </a:cubicBezTo>
                  <a:cubicBezTo>
                    <a:pt x="199" y="305"/>
                    <a:pt x="184" y="320"/>
                    <a:pt x="173" y="348"/>
                  </a:cubicBezTo>
                  <a:cubicBezTo>
                    <a:pt x="154" y="399"/>
                    <a:pt x="152" y="418"/>
                    <a:pt x="179" y="456"/>
                  </a:cubicBezTo>
                  <a:cubicBezTo>
                    <a:pt x="178" y="456"/>
                    <a:pt x="178" y="456"/>
                    <a:pt x="178" y="456"/>
                  </a:cubicBezTo>
                  <a:cubicBezTo>
                    <a:pt x="166" y="439"/>
                    <a:pt x="152" y="428"/>
                    <a:pt x="133" y="428"/>
                  </a:cubicBezTo>
                  <a:cubicBezTo>
                    <a:pt x="133" y="428"/>
                    <a:pt x="133" y="428"/>
                    <a:pt x="133" y="428"/>
                  </a:cubicBezTo>
                  <a:cubicBezTo>
                    <a:pt x="120" y="427"/>
                    <a:pt x="109" y="433"/>
                    <a:pt x="99" y="442"/>
                  </a:cubicBezTo>
                  <a:cubicBezTo>
                    <a:pt x="99" y="442"/>
                    <a:pt x="99" y="442"/>
                    <a:pt x="99" y="442"/>
                  </a:cubicBezTo>
                  <a:cubicBezTo>
                    <a:pt x="117" y="423"/>
                    <a:pt x="128" y="397"/>
                    <a:pt x="112" y="384"/>
                  </a:cubicBezTo>
                  <a:cubicBezTo>
                    <a:pt x="96" y="373"/>
                    <a:pt x="80" y="383"/>
                    <a:pt x="69" y="410"/>
                  </a:cubicBezTo>
                  <a:cubicBezTo>
                    <a:pt x="71" y="401"/>
                    <a:pt x="71" y="392"/>
                    <a:pt x="68" y="384"/>
                  </a:cubicBezTo>
                  <a:cubicBezTo>
                    <a:pt x="68" y="383"/>
                    <a:pt x="68" y="383"/>
                    <a:pt x="68" y="383"/>
                  </a:cubicBezTo>
                  <a:cubicBezTo>
                    <a:pt x="60" y="363"/>
                    <a:pt x="40" y="353"/>
                    <a:pt x="15" y="348"/>
                  </a:cubicBezTo>
                  <a:cubicBezTo>
                    <a:pt x="15" y="348"/>
                    <a:pt x="15" y="348"/>
                    <a:pt x="15" y="348"/>
                  </a:cubicBezTo>
                  <a:cubicBezTo>
                    <a:pt x="71" y="359"/>
                    <a:pt x="77" y="333"/>
                    <a:pt x="74" y="309"/>
                  </a:cubicBezTo>
                  <a:cubicBezTo>
                    <a:pt x="71" y="285"/>
                    <a:pt x="46" y="277"/>
                    <a:pt x="20" y="300"/>
                  </a:cubicBezTo>
                  <a:cubicBezTo>
                    <a:pt x="20" y="300"/>
                    <a:pt x="20" y="300"/>
                    <a:pt x="20" y="300"/>
                  </a:cubicBezTo>
                  <a:cubicBezTo>
                    <a:pt x="34" y="286"/>
                    <a:pt x="43" y="271"/>
                    <a:pt x="40" y="253"/>
                  </a:cubicBezTo>
                  <a:cubicBezTo>
                    <a:pt x="40" y="253"/>
                    <a:pt x="40" y="253"/>
                    <a:pt x="40" y="253"/>
                  </a:cubicBezTo>
                  <a:cubicBezTo>
                    <a:pt x="38" y="232"/>
                    <a:pt x="22" y="219"/>
                    <a:pt x="0" y="20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25" y="220"/>
                    <a:pt x="61" y="228"/>
                    <a:pt x="61" y="193"/>
                  </a:cubicBezTo>
                  <a:cubicBezTo>
                    <a:pt x="61" y="162"/>
                    <a:pt x="28" y="165"/>
                    <a:pt x="7" y="172"/>
                  </a:cubicBezTo>
                  <a:cubicBezTo>
                    <a:pt x="25" y="165"/>
                    <a:pt x="39" y="154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50" y="116"/>
                    <a:pt x="39" y="97"/>
                    <a:pt x="22" y="7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48" y="106"/>
                    <a:pt x="58" y="110"/>
                    <a:pt x="76" y="87"/>
                  </a:cubicBezTo>
                  <a:cubicBezTo>
                    <a:pt x="94" y="65"/>
                    <a:pt x="69" y="50"/>
                    <a:pt x="41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63" y="47"/>
                    <a:pt x="82" y="46"/>
                    <a:pt x="97" y="33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106" y="24"/>
                    <a:pt x="111" y="13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08" y="42"/>
                    <a:pt x="123" y="59"/>
                    <a:pt x="140" y="57"/>
                  </a:cubicBezTo>
                  <a:cubicBezTo>
                    <a:pt x="156" y="56"/>
                    <a:pt x="162" y="29"/>
                    <a:pt x="153" y="0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9" y="12"/>
                    <a:pt x="167" y="21"/>
                    <a:pt x="178" y="26"/>
                  </a:cubicBezTo>
                  <a:cubicBezTo>
                    <a:pt x="178" y="26"/>
                    <a:pt x="178" y="26"/>
                    <a:pt x="178" y="26"/>
                  </a:cubicBezTo>
                  <a:cubicBezTo>
                    <a:pt x="192" y="32"/>
                    <a:pt x="205" y="31"/>
                    <a:pt x="219" y="25"/>
                  </a:cubicBezTo>
                  <a:cubicBezTo>
                    <a:pt x="190" y="53"/>
                    <a:pt x="169" y="105"/>
                    <a:pt x="224" y="149"/>
                  </a:cubicBezTo>
                  <a:cubicBezTo>
                    <a:pt x="280" y="193"/>
                    <a:pt x="334" y="212"/>
                    <a:pt x="338" y="363"/>
                  </a:cubicBezTo>
                  <a:cubicBezTo>
                    <a:pt x="342" y="515"/>
                    <a:pt x="338" y="587"/>
                    <a:pt x="338" y="587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Freeform 219">
              <a:extLst>
                <a:ext uri="{FF2B5EF4-FFF2-40B4-BE49-F238E27FC236}">
                  <a16:creationId xmlns:a16="http://schemas.microsoft.com/office/drawing/2014/main" id="{6B10E363-3D72-4CF3-83AB-3898AECFA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047"/>
              <a:ext cx="928" cy="1863"/>
            </a:xfrm>
            <a:custGeom>
              <a:avLst/>
              <a:gdLst>
                <a:gd name="T0" fmla="*/ 8101 w 299"/>
                <a:gd name="T1" fmla="*/ 20400 h 563"/>
                <a:gd name="T2" fmla="*/ 7505 w 299"/>
                <a:gd name="T3" fmla="*/ 11562 h 563"/>
                <a:gd name="T4" fmla="*/ 5857 w 299"/>
                <a:gd name="T5" fmla="*/ 9964 h 563"/>
                <a:gd name="T6" fmla="*/ 3979 w 299"/>
                <a:gd name="T7" fmla="*/ 11671 h 563"/>
                <a:gd name="T8" fmla="*/ 3554 w 299"/>
                <a:gd name="T9" fmla="*/ 13809 h 563"/>
                <a:gd name="T10" fmla="*/ 3681 w 299"/>
                <a:gd name="T11" fmla="*/ 14606 h 563"/>
                <a:gd name="T12" fmla="*/ 2958 w 299"/>
                <a:gd name="T13" fmla="*/ 14388 h 563"/>
                <a:gd name="T14" fmla="*/ 2573 w 299"/>
                <a:gd name="T15" fmla="*/ 14454 h 563"/>
                <a:gd name="T16" fmla="*/ 2756 w 299"/>
                <a:gd name="T17" fmla="*/ 13666 h 563"/>
                <a:gd name="T18" fmla="*/ 2756 w 299"/>
                <a:gd name="T19" fmla="*/ 13557 h 563"/>
                <a:gd name="T20" fmla="*/ 2455 w 299"/>
                <a:gd name="T21" fmla="*/ 12866 h 563"/>
                <a:gd name="T22" fmla="*/ 1763 w 299"/>
                <a:gd name="T23" fmla="*/ 12680 h 563"/>
                <a:gd name="T24" fmla="*/ 1223 w 299"/>
                <a:gd name="T25" fmla="*/ 13150 h 563"/>
                <a:gd name="T26" fmla="*/ 1167 w 299"/>
                <a:gd name="T27" fmla="*/ 12932 h 563"/>
                <a:gd name="T28" fmla="*/ 540 w 299"/>
                <a:gd name="T29" fmla="*/ 11989 h 563"/>
                <a:gd name="T30" fmla="*/ 1080 w 299"/>
                <a:gd name="T31" fmla="*/ 11671 h 563"/>
                <a:gd name="T32" fmla="*/ 1406 w 299"/>
                <a:gd name="T33" fmla="*/ 10655 h 563"/>
                <a:gd name="T34" fmla="*/ 1378 w 299"/>
                <a:gd name="T35" fmla="*/ 10294 h 563"/>
                <a:gd name="T36" fmla="*/ 810 w 299"/>
                <a:gd name="T37" fmla="*/ 9351 h 563"/>
                <a:gd name="T38" fmla="*/ 242 w 299"/>
                <a:gd name="T39" fmla="*/ 9308 h 563"/>
                <a:gd name="T40" fmla="*/ 385 w 299"/>
                <a:gd name="T41" fmla="*/ 8518 h 563"/>
                <a:gd name="T42" fmla="*/ 385 w 299"/>
                <a:gd name="T43" fmla="*/ 8256 h 563"/>
                <a:gd name="T44" fmla="*/ 0 w 299"/>
                <a:gd name="T45" fmla="*/ 7250 h 563"/>
                <a:gd name="T46" fmla="*/ 627 w 299"/>
                <a:gd name="T47" fmla="*/ 7108 h 563"/>
                <a:gd name="T48" fmla="*/ 984 w 299"/>
                <a:gd name="T49" fmla="*/ 6122 h 563"/>
                <a:gd name="T50" fmla="*/ 655 w 299"/>
                <a:gd name="T51" fmla="*/ 5222 h 563"/>
                <a:gd name="T52" fmla="*/ 59 w 299"/>
                <a:gd name="T53" fmla="*/ 5003 h 563"/>
                <a:gd name="T54" fmla="*/ 481 w 299"/>
                <a:gd name="T55" fmla="*/ 4173 h 563"/>
                <a:gd name="T56" fmla="*/ 540 w 299"/>
                <a:gd name="T57" fmla="*/ 3657 h 563"/>
                <a:gd name="T58" fmla="*/ 413 w 299"/>
                <a:gd name="T59" fmla="*/ 3011 h 563"/>
                <a:gd name="T60" fmla="*/ 655 w 299"/>
                <a:gd name="T61" fmla="*/ 3044 h 563"/>
                <a:gd name="T62" fmla="*/ 1406 w 299"/>
                <a:gd name="T63" fmla="*/ 2432 h 563"/>
                <a:gd name="T64" fmla="*/ 1617 w 299"/>
                <a:gd name="T65" fmla="*/ 1774 h 563"/>
                <a:gd name="T66" fmla="*/ 1580 w 299"/>
                <a:gd name="T67" fmla="*/ 1522 h 563"/>
                <a:gd name="T68" fmla="*/ 1195 w 299"/>
                <a:gd name="T69" fmla="*/ 943 h 563"/>
                <a:gd name="T70" fmla="*/ 2005 w 299"/>
                <a:gd name="T71" fmla="*/ 470 h 563"/>
                <a:gd name="T72" fmla="*/ 2188 w 299"/>
                <a:gd name="T73" fmla="*/ 251 h 563"/>
                <a:gd name="T74" fmla="*/ 2514 w 299"/>
                <a:gd name="T75" fmla="*/ 1128 h 563"/>
                <a:gd name="T76" fmla="*/ 3169 w 299"/>
                <a:gd name="T77" fmla="*/ 1413 h 563"/>
                <a:gd name="T78" fmla="*/ 3650 w 299"/>
                <a:gd name="T79" fmla="*/ 1052 h 563"/>
                <a:gd name="T80" fmla="*/ 3852 w 299"/>
                <a:gd name="T81" fmla="*/ 76 h 563"/>
                <a:gd name="T82" fmla="*/ 3852 w 299"/>
                <a:gd name="T83" fmla="*/ 0 h 563"/>
                <a:gd name="T84" fmla="*/ 4249 w 299"/>
                <a:gd name="T85" fmla="*/ 285 h 563"/>
                <a:gd name="T86" fmla="*/ 5019 w 299"/>
                <a:gd name="T87" fmla="*/ 437 h 563"/>
                <a:gd name="T88" fmla="*/ 4488 w 299"/>
                <a:gd name="T89" fmla="*/ 2277 h 563"/>
                <a:gd name="T90" fmla="*/ 4488 w 299"/>
                <a:gd name="T91" fmla="*/ 2432 h 563"/>
                <a:gd name="T92" fmla="*/ 5559 w 299"/>
                <a:gd name="T93" fmla="*/ 4676 h 563"/>
                <a:gd name="T94" fmla="*/ 6186 w 299"/>
                <a:gd name="T95" fmla="*/ 5255 h 563"/>
                <a:gd name="T96" fmla="*/ 8911 w 299"/>
                <a:gd name="T97" fmla="*/ 12320 h 563"/>
                <a:gd name="T98" fmla="*/ 8939 w 299"/>
                <a:gd name="T99" fmla="*/ 16807 h 563"/>
                <a:gd name="T100" fmla="*/ 8911 w 299"/>
                <a:gd name="T101" fmla="*/ 20400 h 5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99" h="563">
                  <a:moveTo>
                    <a:pt x="271" y="563"/>
                  </a:moveTo>
                  <a:cubicBezTo>
                    <a:pt x="271" y="488"/>
                    <a:pt x="269" y="378"/>
                    <a:pt x="251" y="319"/>
                  </a:cubicBezTo>
                  <a:cubicBezTo>
                    <a:pt x="242" y="290"/>
                    <a:pt x="231" y="275"/>
                    <a:pt x="196" y="275"/>
                  </a:cubicBezTo>
                  <a:cubicBezTo>
                    <a:pt x="165" y="275"/>
                    <a:pt x="146" y="289"/>
                    <a:pt x="133" y="322"/>
                  </a:cubicBezTo>
                  <a:cubicBezTo>
                    <a:pt x="124" y="347"/>
                    <a:pt x="119" y="365"/>
                    <a:pt x="119" y="381"/>
                  </a:cubicBezTo>
                  <a:cubicBezTo>
                    <a:pt x="119" y="389"/>
                    <a:pt x="120" y="396"/>
                    <a:pt x="123" y="403"/>
                  </a:cubicBezTo>
                  <a:cubicBezTo>
                    <a:pt x="115" y="400"/>
                    <a:pt x="107" y="397"/>
                    <a:pt x="99" y="397"/>
                  </a:cubicBezTo>
                  <a:cubicBezTo>
                    <a:pt x="95" y="397"/>
                    <a:pt x="90" y="398"/>
                    <a:pt x="86" y="399"/>
                  </a:cubicBezTo>
                  <a:cubicBezTo>
                    <a:pt x="90" y="391"/>
                    <a:pt x="92" y="384"/>
                    <a:pt x="92" y="377"/>
                  </a:cubicBezTo>
                  <a:cubicBezTo>
                    <a:pt x="92" y="376"/>
                    <a:pt x="92" y="375"/>
                    <a:pt x="92" y="374"/>
                  </a:cubicBezTo>
                  <a:cubicBezTo>
                    <a:pt x="91" y="366"/>
                    <a:pt x="88" y="360"/>
                    <a:pt x="82" y="355"/>
                  </a:cubicBezTo>
                  <a:cubicBezTo>
                    <a:pt x="74" y="350"/>
                    <a:pt x="66" y="348"/>
                    <a:pt x="59" y="350"/>
                  </a:cubicBezTo>
                  <a:cubicBezTo>
                    <a:pt x="52" y="352"/>
                    <a:pt x="46" y="356"/>
                    <a:pt x="41" y="363"/>
                  </a:cubicBezTo>
                  <a:cubicBezTo>
                    <a:pt x="41" y="361"/>
                    <a:pt x="40" y="359"/>
                    <a:pt x="39" y="357"/>
                  </a:cubicBezTo>
                  <a:cubicBezTo>
                    <a:pt x="35" y="345"/>
                    <a:pt x="27" y="337"/>
                    <a:pt x="18" y="331"/>
                  </a:cubicBezTo>
                  <a:cubicBezTo>
                    <a:pt x="25" y="330"/>
                    <a:pt x="32" y="327"/>
                    <a:pt x="36" y="322"/>
                  </a:cubicBezTo>
                  <a:cubicBezTo>
                    <a:pt x="43" y="316"/>
                    <a:pt x="47" y="307"/>
                    <a:pt x="47" y="294"/>
                  </a:cubicBezTo>
                  <a:cubicBezTo>
                    <a:pt x="47" y="291"/>
                    <a:pt x="46" y="288"/>
                    <a:pt x="46" y="284"/>
                  </a:cubicBezTo>
                  <a:cubicBezTo>
                    <a:pt x="44" y="271"/>
                    <a:pt x="37" y="262"/>
                    <a:pt x="27" y="258"/>
                  </a:cubicBezTo>
                  <a:cubicBezTo>
                    <a:pt x="21" y="256"/>
                    <a:pt x="15" y="255"/>
                    <a:pt x="8" y="257"/>
                  </a:cubicBezTo>
                  <a:cubicBezTo>
                    <a:pt x="11" y="250"/>
                    <a:pt x="13" y="243"/>
                    <a:pt x="13" y="235"/>
                  </a:cubicBezTo>
                  <a:cubicBezTo>
                    <a:pt x="13" y="233"/>
                    <a:pt x="13" y="230"/>
                    <a:pt x="13" y="228"/>
                  </a:cubicBezTo>
                  <a:cubicBezTo>
                    <a:pt x="11" y="218"/>
                    <a:pt x="7" y="209"/>
                    <a:pt x="0" y="200"/>
                  </a:cubicBezTo>
                  <a:cubicBezTo>
                    <a:pt x="8" y="201"/>
                    <a:pt x="15" y="200"/>
                    <a:pt x="21" y="196"/>
                  </a:cubicBezTo>
                  <a:cubicBezTo>
                    <a:pt x="29" y="191"/>
                    <a:pt x="33" y="182"/>
                    <a:pt x="33" y="169"/>
                  </a:cubicBezTo>
                  <a:cubicBezTo>
                    <a:pt x="33" y="158"/>
                    <a:pt x="30" y="150"/>
                    <a:pt x="22" y="144"/>
                  </a:cubicBezTo>
                  <a:cubicBezTo>
                    <a:pt x="16" y="140"/>
                    <a:pt x="9" y="138"/>
                    <a:pt x="2" y="138"/>
                  </a:cubicBezTo>
                  <a:cubicBezTo>
                    <a:pt x="9" y="131"/>
                    <a:pt x="13" y="124"/>
                    <a:pt x="16" y="115"/>
                  </a:cubicBezTo>
                  <a:cubicBezTo>
                    <a:pt x="17" y="110"/>
                    <a:pt x="18" y="105"/>
                    <a:pt x="18" y="101"/>
                  </a:cubicBezTo>
                  <a:cubicBezTo>
                    <a:pt x="18" y="94"/>
                    <a:pt x="16" y="88"/>
                    <a:pt x="14" y="83"/>
                  </a:cubicBezTo>
                  <a:cubicBezTo>
                    <a:pt x="17" y="84"/>
                    <a:pt x="19" y="84"/>
                    <a:pt x="22" y="84"/>
                  </a:cubicBezTo>
                  <a:cubicBezTo>
                    <a:pt x="33" y="84"/>
                    <a:pt x="41" y="75"/>
                    <a:pt x="47" y="67"/>
                  </a:cubicBezTo>
                  <a:cubicBezTo>
                    <a:pt x="52" y="61"/>
                    <a:pt x="54" y="55"/>
                    <a:pt x="54" y="49"/>
                  </a:cubicBezTo>
                  <a:cubicBezTo>
                    <a:pt x="54" y="47"/>
                    <a:pt x="54" y="45"/>
                    <a:pt x="53" y="42"/>
                  </a:cubicBezTo>
                  <a:cubicBezTo>
                    <a:pt x="52" y="36"/>
                    <a:pt x="47" y="31"/>
                    <a:pt x="40" y="26"/>
                  </a:cubicBezTo>
                  <a:cubicBezTo>
                    <a:pt x="51" y="24"/>
                    <a:pt x="60" y="20"/>
                    <a:pt x="67" y="13"/>
                  </a:cubicBezTo>
                  <a:cubicBezTo>
                    <a:pt x="69" y="11"/>
                    <a:pt x="71" y="9"/>
                    <a:pt x="73" y="7"/>
                  </a:cubicBezTo>
                  <a:cubicBezTo>
                    <a:pt x="75" y="19"/>
                    <a:pt x="79" y="27"/>
                    <a:pt x="84" y="31"/>
                  </a:cubicBezTo>
                  <a:cubicBezTo>
                    <a:pt x="90" y="37"/>
                    <a:pt x="98" y="40"/>
                    <a:pt x="106" y="39"/>
                  </a:cubicBezTo>
                  <a:cubicBezTo>
                    <a:pt x="113" y="39"/>
                    <a:pt x="118" y="35"/>
                    <a:pt x="122" y="29"/>
                  </a:cubicBezTo>
                  <a:cubicBezTo>
                    <a:pt x="127" y="23"/>
                    <a:pt x="129" y="13"/>
                    <a:pt x="129" y="2"/>
                  </a:cubicBezTo>
                  <a:cubicBezTo>
                    <a:pt x="129" y="1"/>
                    <a:pt x="129" y="0"/>
                    <a:pt x="129" y="0"/>
                  </a:cubicBezTo>
                  <a:cubicBezTo>
                    <a:pt x="133" y="3"/>
                    <a:pt x="137" y="6"/>
                    <a:pt x="142" y="8"/>
                  </a:cubicBezTo>
                  <a:cubicBezTo>
                    <a:pt x="150" y="12"/>
                    <a:pt x="159" y="13"/>
                    <a:pt x="168" y="12"/>
                  </a:cubicBezTo>
                  <a:cubicBezTo>
                    <a:pt x="159" y="24"/>
                    <a:pt x="150" y="42"/>
                    <a:pt x="150" y="63"/>
                  </a:cubicBezTo>
                  <a:cubicBezTo>
                    <a:pt x="150" y="64"/>
                    <a:pt x="150" y="65"/>
                    <a:pt x="150" y="67"/>
                  </a:cubicBezTo>
                  <a:cubicBezTo>
                    <a:pt x="151" y="90"/>
                    <a:pt x="163" y="111"/>
                    <a:pt x="186" y="129"/>
                  </a:cubicBezTo>
                  <a:cubicBezTo>
                    <a:pt x="207" y="145"/>
                    <a:pt x="207" y="145"/>
                    <a:pt x="207" y="145"/>
                  </a:cubicBezTo>
                  <a:cubicBezTo>
                    <a:pt x="254" y="180"/>
                    <a:pt x="294" y="210"/>
                    <a:pt x="298" y="340"/>
                  </a:cubicBezTo>
                  <a:cubicBezTo>
                    <a:pt x="299" y="390"/>
                    <a:pt x="299" y="431"/>
                    <a:pt x="299" y="464"/>
                  </a:cubicBezTo>
                  <a:cubicBezTo>
                    <a:pt x="299" y="520"/>
                    <a:pt x="298" y="557"/>
                    <a:pt x="298" y="563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Freeform 220">
              <a:extLst>
                <a:ext uri="{FF2B5EF4-FFF2-40B4-BE49-F238E27FC236}">
                  <a16:creationId xmlns:a16="http://schemas.microsoft.com/office/drawing/2014/main" id="{0E569F0C-F90E-401D-9138-064BC3C46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3318"/>
              <a:ext cx="50" cy="103"/>
            </a:xfrm>
            <a:custGeom>
              <a:avLst/>
              <a:gdLst>
                <a:gd name="T0" fmla="*/ 0 w 16"/>
                <a:gd name="T1" fmla="*/ 1136 h 31"/>
                <a:gd name="T2" fmla="*/ 0 w 16"/>
                <a:gd name="T3" fmla="*/ 1136 h 31"/>
                <a:gd name="T4" fmla="*/ 488 w 16"/>
                <a:gd name="T5" fmla="*/ 0 h 31"/>
                <a:gd name="T6" fmla="*/ 431 w 16"/>
                <a:gd name="T7" fmla="*/ 0 h 31"/>
                <a:gd name="T8" fmla="*/ 0 w 16"/>
                <a:gd name="T9" fmla="*/ 113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1"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7" y="22"/>
                    <a:pt x="16" y="8"/>
                    <a:pt x="1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8"/>
                    <a:pt x="7" y="22"/>
                    <a:pt x="0" y="3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221">
              <a:extLst>
                <a:ext uri="{FF2B5EF4-FFF2-40B4-BE49-F238E27FC236}">
                  <a16:creationId xmlns:a16="http://schemas.microsoft.com/office/drawing/2014/main" id="{BAD13C2C-78C9-487F-A84F-5CFC2DF1B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3431"/>
              <a:ext cx="47" cy="59"/>
            </a:xfrm>
            <a:custGeom>
              <a:avLst/>
              <a:gdLst>
                <a:gd name="T0" fmla="*/ 0 w 15"/>
                <a:gd name="T1" fmla="*/ 633 h 18"/>
                <a:gd name="T2" fmla="*/ 0 w 15"/>
                <a:gd name="T3" fmla="*/ 633 h 18"/>
                <a:gd name="T4" fmla="*/ 461 w 15"/>
                <a:gd name="T5" fmla="*/ 33 h 18"/>
                <a:gd name="T6" fmla="*/ 401 w 15"/>
                <a:gd name="T7" fmla="*/ 0 h 18"/>
                <a:gd name="T8" fmla="*/ 0 w 15"/>
                <a:gd name="T9" fmla="*/ 63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8"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6" y="10"/>
                    <a:pt x="11" y="5"/>
                    <a:pt x="15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4"/>
                    <a:pt x="6" y="10"/>
                    <a:pt x="0" y="1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222">
              <a:extLst>
                <a:ext uri="{FF2B5EF4-FFF2-40B4-BE49-F238E27FC236}">
                  <a16:creationId xmlns:a16="http://schemas.microsoft.com/office/drawing/2014/main" id="{634FDFA2-B130-406E-ACAF-D8412BD22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2077"/>
              <a:ext cx="68" cy="33"/>
            </a:xfrm>
            <a:custGeom>
              <a:avLst/>
              <a:gdLst>
                <a:gd name="T0" fmla="*/ 0 w 22"/>
                <a:gd name="T1" fmla="*/ 0 h 10"/>
                <a:gd name="T2" fmla="*/ 649 w 22"/>
                <a:gd name="T3" fmla="*/ 360 h 10"/>
                <a:gd name="T4" fmla="*/ 649 w 22"/>
                <a:gd name="T5" fmla="*/ 284 h 10"/>
                <a:gd name="T6" fmla="*/ 0 w 22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0">
                  <a:moveTo>
                    <a:pt x="0" y="0"/>
                  </a:moveTo>
                  <a:cubicBezTo>
                    <a:pt x="5" y="4"/>
                    <a:pt x="21" y="9"/>
                    <a:pt x="22" y="1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5" y="4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223">
              <a:extLst>
                <a:ext uri="{FF2B5EF4-FFF2-40B4-BE49-F238E27FC236}">
                  <a16:creationId xmlns:a16="http://schemas.microsoft.com/office/drawing/2014/main" id="{ABEAD9A4-5F42-4CCD-9D18-D1BB64C3C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1789"/>
              <a:ext cx="18" cy="202"/>
            </a:xfrm>
            <a:custGeom>
              <a:avLst/>
              <a:gdLst>
                <a:gd name="T0" fmla="*/ 135 w 6"/>
                <a:gd name="T1" fmla="*/ 0 h 61"/>
                <a:gd name="T2" fmla="*/ 162 w 6"/>
                <a:gd name="T3" fmla="*/ 2215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1">
                  <a:moveTo>
                    <a:pt x="5" y="0"/>
                  </a:moveTo>
                  <a:cubicBezTo>
                    <a:pt x="1" y="11"/>
                    <a:pt x="0" y="48"/>
                    <a:pt x="6" y="61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224">
              <a:extLst>
                <a:ext uri="{FF2B5EF4-FFF2-40B4-BE49-F238E27FC236}">
                  <a16:creationId xmlns:a16="http://schemas.microsoft.com/office/drawing/2014/main" id="{A51E6EFC-E695-44FB-9A5A-B0A0CF2B9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1773"/>
              <a:ext cx="38" cy="231"/>
            </a:xfrm>
            <a:custGeom>
              <a:avLst/>
              <a:gdLst>
                <a:gd name="T0" fmla="*/ 380 w 12"/>
                <a:gd name="T1" fmla="*/ 0 h 70"/>
                <a:gd name="T2" fmla="*/ 130 w 12"/>
                <a:gd name="T3" fmla="*/ 2515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0">
                  <a:moveTo>
                    <a:pt x="12" y="0"/>
                  </a:moveTo>
                  <a:cubicBezTo>
                    <a:pt x="8" y="13"/>
                    <a:pt x="0" y="57"/>
                    <a:pt x="4" y="7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Freeform 225">
              <a:extLst>
                <a:ext uri="{FF2B5EF4-FFF2-40B4-BE49-F238E27FC236}">
                  <a16:creationId xmlns:a16="http://schemas.microsoft.com/office/drawing/2014/main" id="{F8C0E094-31AC-4E54-BA93-9ABF7856C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773"/>
              <a:ext cx="59" cy="245"/>
            </a:xfrm>
            <a:custGeom>
              <a:avLst/>
              <a:gdLst>
                <a:gd name="T0" fmla="*/ 568 w 19"/>
                <a:gd name="T1" fmla="*/ 0 h 74"/>
                <a:gd name="T2" fmla="*/ 59 w 19"/>
                <a:gd name="T3" fmla="*/ 2685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74">
                  <a:moveTo>
                    <a:pt x="19" y="0"/>
                  </a:moveTo>
                  <a:cubicBezTo>
                    <a:pt x="15" y="13"/>
                    <a:pt x="0" y="61"/>
                    <a:pt x="2" y="74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Freeform 226">
              <a:extLst>
                <a:ext uri="{FF2B5EF4-FFF2-40B4-BE49-F238E27FC236}">
                  <a16:creationId xmlns:a16="http://schemas.microsoft.com/office/drawing/2014/main" id="{5D3249E1-CDC0-49CE-B655-8204C3F4D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1783"/>
              <a:ext cx="84" cy="241"/>
            </a:xfrm>
            <a:custGeom>
              <a:avLst/>
              <a:gdLst>
                <a:gd name="T0" fmla="*/ 812 w 27"/>
                <a:gd name="T1" fmla="*/ 0 h 73"/>
                <a:gd name="T2" fmla="*/ 0 w 27"/>
                <a:gd name="T3" fmla="*/ 2628 h 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73">
                  <a:moveTo>
                    <a:pt x="27" y="0"/>
                  </a:moveTo>
                  <a:cubicBezTo>
                    <a:pt x="22" y="13"/>
                    <a:pt x="1" y="61"/>
                    <a:pt x="0" y="73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Freeform 227">
              <a:extLst>
                <a:ext uri="{FF2B5EF4-FFF2-40B4-BE49-F238E27FC236}">
                  <a16:creationId xmlns:a16="http://schemas.microsoft.com/office/drawing/2014/main" id="{BA5B704F-AA63-4870-B0C7-8C86B5843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1799"/>
              <a:ext cx="112" cy="235"/>
            </a:xfrm>
            <a:custGeom>
              <a:avLst/>
              <a:gdLst>
                <a:gd name="T0" fmla="*/ 1083 w 36"/>
                <a:gd name="T1" fmla="*/ 0 h 71"/>
                <a:gd name="T2" fmla="*/ 0 w 36"/>
                <a:gd name="T3" fmla="*/ 2575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71">
                  <a:moveTo>
                    <a:pt x="36" y="0"/>
                  </a:moveTo>
                  <a:cubicBezTo>
                    <a:pt x="31" y="13"/>
                    <a:pt x="4" y="60"/>
                    <a:pt x="0" y="71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Freeform 228">
              <a:extLst>
                <a:ext uri="{FF2B5EF4-FFF2-40B4-BE49-F238E27FC236}">
                  <a16:creationId xmlns:a16="http://schemas.microsoft.com/office/drawing/2014/main" id="{2FB40C8E-EAC5-44B4-9460-E88EACF0D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1819"/>
              <a:ext cx="130" cy="218"/>
            </a:xfrm>
            <a:custGeom>
              <a:avLst/>
              <a:gdLst>
                <a:gd name="T0" fmla="*/ 1244 w 42"/>
                <a:gd name="T1" fmla="*/ 0 h 66"/>
                <a:gd name="T2" fmla="*/ 0 w 42"/>
                <a:gd name="T3" fmla="*/ 2378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66">
                  <a:moveTo>
                    <a:pt x="42" y="0"/>
                  </a:moveTo>
                  <a:cubicBezTo>
                    <a:pt x="36" y="14"/>
                    <a:pt x="9" y="56"/>
                    <a:pt x="0" y="66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229">
              <a:extLst>
                <a:ext uri="{FF2B5EF4-FFF2-40B4-BE49-F238E27FC236}">
                  <a16:creationId xmlns:a16="http://schemas.microsoft.com/office/drawing/2014/main" id="{7583E224-1E91-4FDE-902F-E960D4C0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849"/>
              <a:ext cx="143" cy="192"/>
            </a:xfrm>
            <a:custGeom>
              <a:avLst/>
              <a:gdLst>
                <a:gd name="T0" fmla="*/ 1383 w 46"/>
                <a:gd name="T1" fmla="*/ 0 h 58"/>
                <a:gd name="T2" fmla="*/ 0 w 46"/>
                <a:gd name="T3" fmla="*/ 2105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58">
                  <a:moveTo>
                    <a:pt x="46" y="0"/>
                  </a:moveTo>
                  <a:cubicBezTo>
                    <a:pt x="40" y="15"/>
                    <a:pt x="15" y="50"/>
                    <a:pt x="0" y="58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Freeform 230">
              <a:extLst>
                <a:ext uri="{FF2B5EF4-FFF2-40B4-BE49-F238E27FC236}">
                  <a16:creationId xmlns:a16="http://schemas.microsoft.com/office/drawing/2014/main" id="{34EBD558-DB7E-408E-A7F2-A6CBF1C47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1879"/>
              <a:ext cx="155" cy="165"/>
            </a:xfrm>
            <a:custGeom>
              <a:avLst/>
              <a:gdLst>
                <a:gd name="T0" fmla="*/ 1491 w 50"/>
                <a:gd name="T1" fmla="*/ 0 h 50"/>
                <a:gd name="T2" fmla="*/ 0 w 50"/>
                <a:gd name="T3" fmla="*/ 1799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50">
                  <a:moveTo>
                    <a:pt x="50" y="0"/>
                  </a:moveTo>
                  <a:cubicBezTo>
                    <a:pt x="43" y="15"/>
                    <a:pt x="20" y="44"/>
                    <a:pt x="0" y="5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8" name="Freeform 231">
              <a:extLst>
                <a:ext uri="{FF2B5EF4-FFF2-40B4-BE49-F238E27FC236}">
                  <a16:creationId xmlns:a16="http://schemas.microsoft.com/office/drawing/2014/main" id="{C3F6725E-042C-4D49-9D58-30EBCF4A9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918"/>
              <a:ext cx="158" cy="133"/>
            </a:xfrm>
            <a:custGeom>
              <a:avLst/>
              <a:gdLst>
                <a:gd name="T0" fmla="*/ 1515 w 51"/>
                <a:gd name="T1" fmla="*/ 0 h 40"/>
                <a:gd name="T2" fmla="*/ 0 w 51"/>
                <a:gd name="T3" fmla="*/ 147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40">
                  <a:moveTo>
                    <a:pt x="51" y="0"/>
                  </a:moveTo>
                  <a:cubicBezTo>
                    <a:pt x="42" y="17"/>
                    <a:pt x="26" y="34"/>
                    <a:pt x="0" y="4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9" name="Freeform 232">
              <a:extLst>
                <a:ext uri="{FF2B5EF4-FFF2-40B4-BE49-F238E27FC236}">
                  <a16:creationId xmlns:a16="http://schemas.microsoft.com/office/drawing/2014/main" id="{C4708755-5EE0-438E-8B70-E55FAE3A9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2008"/>
              <a:ext cx="171" cy="92"/>
            </a:xfrm>
            <a:custGeom>
              <a:avLst/>
              <a:gdLst>
                <a:gd name="T0" fmla="*/ 0 w 55"/>
                <a:gd name="T1" fmla="*/ 0 h 28"/>
                <a:gd name="T2" fmla="*/ 1654 w 55"/>
                <a:gd name="T3" fmla="*/ 992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28">
                  <a:moveTo>
                    <a:pt x="0" y="0"/>
                  </a:moveTo>
                  <a:cubicBezTo>
                    <a:pt x="9" y="9"/>
                    <a:pt x="40" y="27"/>
                    <a:pt x="55" y="28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0" name="Freeform 233">
              <a:extLst>
                <a:ext uri="{FF2B5EF4-FFF2-40B4-BE49-F238E27FC236}">
                  <a16:creationId xmlns:a16="http://schemas.microsoft.com/office/drawing/2014/main" id="{88F7C77C-9CA6-4C21-B29E-1FDE0F91F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965"/>
              <a:ext cx="180" cy="129"/>
            </a:xfrm>
            <a:custGeom>
              <a:avLst/>
              <a:gdLst>
                <a:gd name="T0" fmla="*/ 0 w 58"/>
                <a:gd name="T1" fmla="*/ 0 h 39"/>
                <a:gd name="T2" fmla="*/ 1735 w 58"/>
                <a:gd name="T3" fmla="*/ 1412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39">
                  <a:moveTo>
                    <a:pt x="0" y="0"/>
                  </a:moveTo>
                  <a:cubicBezTo>
                    <a:pt x="8" y="9"/>
                    <a:pt x="45" y="37"/>
                    <a:pt x="58" y="39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Freeform 234">
              <a:extLst>
                <a:ext uri="{FF2B5EF4-FFF2-40B4-BE49-F238E27FC236}">
                  <a16:creationId xmlns:a16="http://schemas.microsoft.com/office/drawing/2014/main" id="{B241C155-51E4-443D-A63A-8087496EB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1922"/>
              <a:ext cx="174" cy="165"/>
            </a:xfrm>
            <a:custGeom>
              <a:avLst/>
              <a:gdLst>
                <a:gd name="T0" fmla="*/ 0 w 56"/>
                <a:gd name="T1" fmla="*/ 0 h 50"/>
                <a:gd name="T2" fmla="*/ 1681 w 56"/>
                <a:gd name="T3" fmla="*/ 1799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50">
                  <a:moveTo>
                    <a:pt x="0" y="0"/>
                  </a:moveTo>
                  <a:cubicBezTo>
                    <a:pt x="9" y="10"/>
                    <a:pt x="44" y="46"/>
                    <a:pt x="56" y="5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Freeform 235">
              <a:extLst>
                <a:ext uri="{FF2B5EF4-FFF2-40B4-BE49-F238E27FC236}">
                  <a16:creationId xmlns:a16="http://schemas.microsoft.com/office/drawing/2014/main" id="{9C4C46A2-68F3-4D81-B455-E60521DFE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1885"/>
              <a:ext cx="158" cy="195"/>
            </a:xfrm>
            <a:custGeom>
              <a:avLst/>
              <a:gdLst>
                <a:gd name="T0" fmla="*/ 0 w 51"/>
                <a:gd name="T1" fmla="*/ 0 h 59"/>
                <a:gd name="T2" fmla="*/ 1515 w 51"/>
                <a:gd name="T3" fmla="*/ 2128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59">
                  <a:moveTo>
                    <a:pt x="0" y="0"/>
                  </a:moveTo>
                  <a:cubicBezTo>
                    <a:pt x="9" y="10"/>
                    <a:pt x="41" y="52"/>
                    <a:pt x="51" y="59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Freeform 236">
              <a:extLst>
                <a:ext uri="{FF2B5EF4-FFF2-40B4-BE49-F238E27FC236}">
                  <a16:creationId xmlns:a16="http://schemas.microsoft.com/office/drawing/2014/main" id="{7894AC3B-135C-4483-8E29-57FFA912D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859"/>
              <a:ext cx="140" cy="215"/>
            </a:xfrm>
            <a:custGeom>
              <a:avLst/>
              <a:gdLst>
                <a:gd name="T0" fmla="*/ 0 w 45"/>
                <a:gd name="T1" fmla="*/ 0 h 65"/>
                <a:gd name="T2" fmla="*/ 1356 w 45"/>
                <a:gd name="T3" fmla="*/ 2352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65">
                  <a:moveTo>
                    <a:pt x="0" y="0"/>
                  </a:moveTo>
                  <a:cubicBezTo>
                    <a:pt x="9" y="10"/>
                    <a:pt x="37" y="56"/>
                    <a:pt x="45" y="65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Freeform 237">
              <a:extLst>
                <a:ext uri="{FF2B5EF4-FFF2-40B4-BE49-F238E27FC236}">
                  <a16:creationId xmlns:a16="http://schemas.microsoft.com/office/drawing/2014/main" id="{0B7048D4-3F91-4C32-9E2C-A249EB6FA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1836"/>
              <a:ext cx="121" cy="225"/>
            </a:xfrm>
            <a:custGeom>
              <a:avLst/>
              <a:gdLst>
                <a:gd name="T0" fmla="*/ 0 w 39"/>
                <a:gd name="T1" fmla="*/ 0 h 68"/>
                <a:gd name="T2" fmla="*/ 1163 w 39"/>
                <a:gd name="T3" fmla="*/ 2462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68">
                  <a:moveTo>
                    <a:pt x="0" y="0"/>
                  </a:moveTo>
                  <a:cubicBezTo>
                    <a:pt x="10" y="12"/>
                    <a:pt x="35" y="56"/>
                    <a:pt x="39" y="68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5" name="Freeform 238">
              <a:extLst>
                <a:ext uri="{FF2B5EF4-FFF2-40B4-BE49-F238E27FC236}">
                  <a16:creationId xmlns:a16="http://schemas.microsoft.com/office/drawing/2014/main" id="{2C51071B-FC7A-419E-98EF-6E186FEC5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826"/>
              <a:ext cx="94" cy="225"/>
            </a:xfrm>
            <a:custGeom>
              <a:avLst/>
              <a:gdLst>
                <a:gd name="T0" fmla="*/ 0 w 30"/>
                <a:gd name="T1" fmla="*/ 0 h 68"/>
                <a:gd name="T2" fmla="*/ 924 w 30"/>
                <a:gd name="T3" fmla="*/ 2462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68">
                  <a:moveTo>
                    <a:pt x="0" y="0"/>
                  </a:moveTo>
                  <a:cubicBezTo>
                    <a:pt x="10" y="12"/>
                    <a:pt x="29" y="51"/>
                    <a:pt x="30" y="68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239">
              <a:extLst>
                <a:ext uri="{FF2B5EF4-FFF2-40B4-BE49-F238E27FC236}">
                  <a16:creationId xmlns:a16="http://schemas.microsoft.com/office/drawing/2014/main" id="{39EE88BA-DF11-416A-A5C1-BABB0F90A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1812"/>
              <a:ext cx="74" cy="225"/>
            </a:xfrm>
            <a:custGeom>
              <a:avLst/>
              <a:gdLst>
                <a:gd name="T0" fmla="*/ 0 w 24"/>
                <a:gd name="T1" fmla="*/ 0 h 68"/>
                <a:gd name="T2" fmla="*/ 617 w 24"/>
                <a:gd name="T3" fmla="*/ 2462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68">
                  <a:moveTo>
                    <a:pt x="0" y="0"/>
                  </a:moveTo>
                  <a:cubicBezTo>
                    <a:pt x="10" y="14"/>
                    <a:pt x="24" y="47"/>
                    <a:pt x="21" y="68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Freeform 240">
              <a:extLst>
                <a:ext uri="{FF2B5EF4-FFF2-40B4-BE49-F238E27FC236}">
                  <a16:creationId xmlns:a16="http://schemas.microsoft.com/office/drawing/2014/main" id="{0469AA47-2947-4C67-9A75-ECA6508C1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812"/>
              <a:ext cx="56" cy="212"/>
            </a:xfrm>
            <a:custGeom>
              <a:avLst/>
              <a:gdLst>
                <a:gd name="T0" fmla="*/ 0 w 18"/>
                <a:gd name="T1" fmla="*/ 0 h 64"/>
                <a:gd name="T2" fmla="*/ 330 w 18"/>
                <a:gd name="T3" fmla="*/ 2325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4">
                  <a:moveTo>
                    <a:pt x="0" y="0"/>
                  </a:moveTo>
                  <a:cubicBezTo>
                    <a:pt x="10" y="15"/>
                    <a:pt x="18" y="38"/>
                    <a:pt x="11" y="64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8" name="Freeform 241">
              <a:extLst>
                <a:ext uri="{FF2B5EF4-FFF2-40B4-BE49-F238E27FC236}">
                  <a16:creationId xmlns:a16="http://schemas.microsoft.com/office/drawing/2014/main" id="{89403E75-1FE2-410F-83EB-4E061690A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2484"/>
              <a:ext cx="192" cy="40"/>
            </a:xfrm>
            <a:custGeom>
              <a:avLst/>
              <a:gdLst>
                <a:gd name="T0" fmla="*/ 0 w 62"/>
                <a:gd name="T1" fmla="*/ 333 h 12"/>
                <a:gd name="T2" fmla="*/ 1843 w 6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12">
                  <a:moveTo>
                    <a:pt x="0" y="9"/>
                  </a:moveTo>
                  <a:cubicBezTo>
                    <a:pt x="13" y="12"/>
                    <a:pt x="49" y="8"/>
                    <a:pt x="62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Freeform 242">
              <a:extLst>
                <a:ext uri="{FF2B5EF4-FFF2-40B4-BE49-F238E27FC236}">
                  <a16:creationId xmlns:a16="http://schemas.microsoft.com/office/drawing/2014/main" id="{DA66FDBB-9741-4D7C-BDF5-71C9F9F84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468"/>
              <a:ext cx="217" cy="19"/>
            </a:xfrm>
            <a:custGeom>
              <a:avLst/>
              <a:gdLst>
                <a:gd name="T0" fmla="*/ 0 w 70"/>
                <a:gd name="T1" fmla="*/ 60 h 6"/>
                <a:gd name="T2" fmla="*/ 2086 w 7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6">
                  <a:moveTo>
                    <a:pt x="0" y="2"/>
                  </a:moveTo>
                  <a:cubicBezTo>
                    <a:pt x="12" y="4"/>
                    <a:pt x="58" y="6"/>
                    <a:pt x="70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0" name="Freeform 243">
              <a:extLst>
                <a:ext uri="{FF2B5EF4-FFF2-40B4-BE49-F238E27FC236}">
                  <a16:creationId xmlns:a16="http://schemas.microsoft.com/office/drawing/2014/main" id="{29A9E537-88E9-4254-A706-7ED317CD9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2425"/>
              <a:ext cx="233" cy="36"/>
            </a:xfrm>
            <a:custGeom>
              <a:avLst/>
              <a:gdLst>
                <a:gd name="T0" fmla="*/ 0 w 75"/>
                <a:gd name="T1" fmla="*/ 0 h 11"/>
                <a:gd name="T2" fmla="*/ 2249 w 75"/>
                <a:gd name="T3" fmla="*/ 27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5" h="11">
                  <a:moveTo>
                    <a:pt x="0" y="0"/>
                  </a:moveTo>
                  <a:cubicBezTo>
                    <a:pt x="13" y="3"/>
                    <a:pt x="63" y="11"/>
                    <a:pt x="75" y="8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1" name="Freeform 244">
              <a:extLst>
                <a:ext uri="{FF2B5EF4-FFF2-40B4-BE49-F238E27FC236}">
                  <a16:creationId xmlns:a16="http://schemas.microsoft.com/office/drawing/2014/main" id="{62C989F6-566F-41AA-A497-B23F9057F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378"/>
              <a:ext cx="236" cy="60"/>
            </a:xfrm>
            <a:custGeom>
              <a:avLst/>
              <a:gdLst>
                <a:gd name="T0" fmla="*/ 0 w 76"/>
                <a:gd name="T1" fmla="*/ 0 h 18"/>
                <a:gd name="T2" fmla="*/ 2276 w 76"/>
                <a:gd name="T3" fmla="*/ 667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18">
                  <a:moveTo>
                    <a:pt x="0" y="0"/>
                  </a:moveTo>
                  <a:cubicBezTo>
                    <a:pt x="13" y="3"/>
                    <a:pt x="64" y="18"/>
                    <a:pt x="76" y="18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2" name="Freeform 245">
              <a:extLst>
                <a:ext uri="{FF2B5EF4-FFF2-40B4-BE49-F238E27FC236}">
                  <a16:creationId xmlns:a16="http://schemas.microsoft.com/office/drawing/2014/main" id="{6FE7025D-1148-4FD4-A262-F2E704CC2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339"/>
              <a:ext cx="232" cy="86"/>
            </a:xfrm>
            <a:custGeom>
              <a:avLst/>
              <a:gdLst>
                <a:gd name="T0" fmla="*/ 0 w 75"/>
                <a:gd name="T1" fmla="*/ 0 h 26"/>
                <a:gd name="T2" fmla="*/ 2221 w 75"/>
                <a:gd name="T3" fmla="*/ 939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5" h="26">
                  <a:moveTo>
                    <a:pt x="0" y="0"/>
                  </a:moveTo>
                  <a:cubicBezTo>
                    <a:pt x="14" y="3"/>
                    <a:pt x="63" y="24"/>
                    <a:pt x="75" y="26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3" name="Freeform 246">
              <a:extLst>
                <a:ext uri="{FF2B5EF4-FFF2-40B4-BE49-F238E27FC236}">
                  <a16:creationId xmlns:a16="http://schemas.microsoft.com/office/drawing/2014/main" id="{3C1E948F-3B57-4C70-AFED-4B4168433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2299"/>
              <a:ext cx="220" cy="109"/>
            </a:xfrm>
            <a:custGeom>
              <a:avLst/>
              <a:gdLst>
                <a:gd name="T0" fmla="*/ 0 w 71"/>
                <a:gd name="T1" fmla="*/ 0 h 33"/>
                <a:gd name="T2" fmla="*/ 2113 w 71"/>
                <a:gd name="T3" fmla="*/ 1189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33">
                  <a:moveTo>
                    <a:pt x="0" y="0"/>
                  </a:moveTo>
                  <a:cubicBezTo>
                    <a:pt x="15" y="4"/>
                    <a:pt x="60" y="26"/>
                    <a:pt x="71" y="33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4" name="Freeform 247">
              <a:extLst>
                <a:ext uri="{FF2B5EF4-FFF2-40B4-BE49-F238E27FC236}">
                  <a16:creationId xmlns:a16="http://schemas.microsoft.com/office/drawing/2014/main" id="{E9D007B6-950A-46CF-9916-AB20AD7EA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" y="2269"/>
              <a:ext cx="199" cy="126"/>
            </a:xfrm>
            <a:custGeom>
              <a:avLst/>
              <a:gdLst>
                <a:gd name="T0" fmla="*/ 0 w 64"/>
                <a:gd name="T1" fmla="*/ 0 h 38"/>
                <a:gd name="T2" fmla="*/ 1925 w 64"/>
                <a:gd name="T3" fmla="*/ 1386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38">
                  <a:moveTo>
                    <a:pt x="0" y="0"/>
                  </a:moveTo>
                  <a:cubicBezTo>
                    <a:pt x="16" y="4"/>
                    <a:pt x="54" y="25"/>
                    <a:pt x="64" y="38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5" name="Freeform 248">
              <a:extLst>
                <a:ext uri="{FF2B5EF4-FFF2-40B4-BE49-F238E27FC236}">
                  <a16:creationId xmlns:a16="http://schemas.microsoft.com/office/drawing/2014/main" id="{B6A8EDEE-8F25-4977-A488-9A1A93437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236"/>
              <a:ext cx="177" cy="142"/>
            </a:xfrm>
            <a:custGeom>
              <a:avLst/>
              <a:gdLst>
                <a:gd name="T0" fmla="*/ 0 w 57"/>
                <a:gd name="T1" fmla="*/ 0 h 43"/>
                <a:gd name="T2" fmla="*/ 1708 w 57"/>
                <a:gd name="T3" fmla="*/ 1549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43">
                  <a:moveTo>
                    <a:pt x="0" y="0"/>
                  </a:moveTo>
                  <a:cubicBezTo>
                    <a:pt x="16" y="5"/>
                    <a:pt x="47" y="24"/>
                    <a:pt x="57" y="43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6" name="Freeform 249">
              <a:extLst>
                <a:ext uri="{FF2B5EF4-FFF2-40B4-BE49-F238E27FC236}">
                  <a16:creationId xmlns:a16="http://schemas.microsoft.com/office/drawing/2014/main" id="{93896355-C212-4601-B008-503B7C36E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209"/>
              <a:ext cx="143" cy="149"/>
            </a:xfrm>
            <a:custGeom>
              <a:avLst/>
              <a:gdLst>
                <a:gd name="T0" fmla="*/ 0 w 46"/>
                <a:gd name="T1" fmla="*/ 0 h 45"/>
                <a:gd name="T2" fmla="*/ 1383 w 46"/>
                <a:gd name="T3" fmla="*/ 1632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5">
                  <a:moveTo>
                    <a:pt x="0" y="0"/>
                  </a:moveTo>
                  <a:cubicBezTo>
                    <a:pt x="18" y="6"/>
                    <a:pt x="37" y="20"/>
                    <a:pt x="46" y="45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7" name="Freeform 250">
              <a:extLst>
                <a:ext uri="{FF2B5EF4-FFF2-40B4-BE49-F238E27FC236}">
                  <a16:creationId xmlns:a16="http://schemas.microsoft.com/office/drawing/2014/main" id="{8642C6FE-C1A1-4372-857A-E0A271386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" y="2875"/>
              <a:ext cx="155" cy="119"/>
            </a:xfrm>
            <a:custGeom>
              <a:avLst/>
              <a:gdLst>
                <a:gd name="T0" fmla="*/ 0 w 50"/>
                <a:gd name="T1" fmla="*/ 1299 h 36"/>
                <a:gd name="T2" fmla="*/ 1491 w 50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36">
                  <a:moveTo>
                    <a:pt x="0" y="36"/>
                  </a:moveTo>
                  <a:cubicBezTo>
                    <a:pt x="12" y="33"/>
                    <a:pt x="42" y="13"/>
                    <a:pt x="50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8" name="Freeform 251">
              <a:extLst>
                <a:ext uri="{FF2B5EF4-FFF2-40B4-BE49-F238E27FC236}">
                  <a16:creationId xmlns:a16="http://schemas.microsoft.com/office/drawing/2014/main" id="{D4E6D474-98A3-4A7D-91D9-2E085041B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2855"/>
              <a:ext cx="192" cy="112"/>
            </a:xfrm>
            <a:custGeom>
              <a:avLst/>
              <a:gdLst>
                <a:gd name="T0" fmla="*/ 0 w 62"/>
                <a:gd name="T1" fmla="*/ 1216 h 34"/>
                <a:gd name="T2" fmla="*/ 1843 w 62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34">
                  <a:moveTo>
                    <a:pt x="0" y="34"/>
                  </a:moveTo>
                  <a:cubicBezTo>
                    <a:pt x="12" y="30"/>
                    <a:pt x="53" y="11"/>
                    <a:pt x="62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9" name="Freeform 252">
              <a:extLst>
                <a:ext uri="{FF2B5EF4-FFF2-40B4-BE49-F238E27FC236}">
                  <a16:creationId xmlns:a16="http://schemas.microsoft.com/office/drawing/2014/main" id="{97DF2268-6B64-49D9-87DC-1AE2A0905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2838"/>
              <a:ext cx="217" cy="90"/>
            </a:xfrm>
            <a:custGeom>
              <a:avLst/>
              <a:gdLst>
                <a:gd name="T0" fmla="*/ 0 w 70"/>
                <a:gd name="T1" fmla="*/ 1000 h 27"/>
                <a:gd name="T2" fmla="*/ 2086 w 70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27">
                  <a:moveTo>
                    <a:pt x="0" y="27"/>
                  </a:moveTo>
                  <a:cubicBezTo>
                    <a:pt x="12" y="23"/>
                    <a:pt x="61" y="8"/>
                    <a:pt x="70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0" name="Freeform 253">
              <a:extLst>
                <a:ext uri="{FF2B5EF4-FFF2-40B4-BE49-F238E27FC236}">
                  <a16:creationId xmlns:a16="http://schemas.microsoft.com/office/drawing/2014/main" id="{15C8E8EB-1171-4D34-9FDD-614388371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822"/>
              <a:ext cx="236" cy="63"/>
            </a:xfrm>
            <a:custGeom>
              <a:avLst/>
              <a:gdLst>
                <a:gd name="T0" fmla="*/ 0 w 76"/>
                <a:gd name="T1" fmla="*/ 693 h 19"/>
                <a:gd name="T2" fmla="*/ 2276 w 76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19">
                  <a:moveTo>
                    <a:pt x="0" y="19"/>
                  </a:moveTo>
                  <a:cubicBezTo>
                    <a:pt x="13" y="15"/>
                    <a:pt x="65" y="6"/>
                    <a:pt x="76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1" name="Freeform 254">
              <a:extLst>
                <a:ext uri="{FF2B5EF4-FFF2-40B4-BE49-F238E27FC236}">
                  <a16:creationId xmlns:a16="http://schemas.microsoft.com/office/drawing/2014/main" id="{503ECF97-2EAC-4747-ABE5-66CBA7CF3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2805"/>
              <a:ext cx="245" cy="37"/>
            </a:xfrm>
            <a:custGeom>
              <a:avLst/>
              <a:gdLst>
                <a:gd name="T0" fmla="*/ 0 w 79"/>
                <a:gd name="T1" fmla="*/ 417 h 11"/>
                <a:gd name="T2" fmla="*/ 2357 w 7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9" h="11">
                  <a:moveTo>
                    <a:pt x="0" y="11"/>
                  </a:moveTo>
                  <a:cubicBezTo>
                    <a:pt x="14" y="8"/>
                    <a:pt x="68" y="4"/>
                    <a:pt x="79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2" name="Freeform 255">
              <a:extLst>
                <a:ext uri="{FF2B5EF4-FFF2-40B4-BE49-F238E27FC236}">
                  <a16:creationId xmlns:a16="http://schemas.microsoft.com/office/drawing/2014/main" id="{FA0B00AA-EDA0-446A-92BA-EEA2550DF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2785"/>
              <a:ext cx="242" cy="17"/>
            </a:xfrm>
            <a:custGeom>
              <a:avLst/>
              <a:gdLst>
                <a:gd name="T0" fmla="*/ 0 w 78"/>
                <a:gd name="T1" fmla="*/ 197 h 5"/>
                <a:gd name="T2" fmla="*/ 2330 w 78"/>
                <a:gd name="T3" fmla="*/ 8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5" y="2"/>
                    <a:pt x="65" y="0"/>
                    <a:pt x="78" y="2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3" name="Freeform 256">
              <a:extLst>
                <a:ext uri="{FF2B5EF4-FFF2-40B4-BE49-F238E27FC236}">
                  <a16:creationId xmlns:a16="http://schemas.microsoft.com/office/drawing/2014/main" id="{A3F837DE-D994-48FC-95FC-C6D52B3A7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752"/>
              <a:ext cx="233" cy="27"/>
            </a:xfrm>
            <a:custGeom>
              <a:avLst/>
              <a:gdLst>
                <a:gd name="T0" fmla="*/ 0 w 75"/>
                <a:gd name="T1" fmla="*/ 115 h 8"/>
                <a:gd name="T2" fmla="*/ 2249 w 75"/>
                <a:gd name="T3" fmla="*/ 3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5" h="8">
                  <a:moveTo>
                    <a:pt x="0" y="3"/>
                  </a:moveTo>
                  <a:cubicBezTo>
                    <a:pt x="16" y="0"/>
                    <a:pt x="60" y="0"/>
                    <a:pt x="75" y="8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4" name="Freeform 257">
              <a:extLst>
                <a:ext uri="{FF2B5EF4-FFF2-40B4-BE49-F238E27FC236}">
                  <a16:creationId xmlns:a16="http://schemas.microsoft.com/office/drawing/2014/main" id="{07E1D7F5-0C49-4BD7-BEC0-3C1278987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713"/>
              <a:ext cx="217" cy="49"/>
            </a:xfrm>
            <a:custGeom>
              <a:avLst/>
              <a:gdLst>
                <a:gd name="T0" fmla="*/ 0 w 70"/>
                <a:gd name="T1" fmla="*/ 108 h 15"/>
                <a:gd name="T2" fmla="*/ 2086 w 70"/>
                <a:gd name="T3" fmla="*/ 52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15">
                  <a:moveTo>
                    <a:pt x="0" y="3"/>
                  </a:moveTo>
                  <a:cubicBezTo>
                    <a:pt x="17" y="0"/>
                    <a:pt x="53" y="3"/>
                    <a:pt x="70" y="15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5" name="Freeform 258">
              <a:extLst>
                <a:ext uri="{FF2B5EF4-FFF2-40B4-BE49-F238E27FC236}">
                  <a16:creationId xmlns:a16="http://schemas.microsoft.com/office/drawing/2014/main" id="{55D79DCA-8AE2-4E58-8779-86915FE4D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2673"/>
              <a:ext cx="193" cy="69"/>
            </a:xfrm>
            <a:custGeom>
              <a:avLst/>
              <a:gdLst>
                <a:gd name="T0" fmla="*/ 0 w 62"/>
                <a:gd name="T1" fmla="*/ 76 h 21"/>
                <a:gd name="T2" fmla="*/ 1871 w 62"/>
                <a:gd name="T3" fmla="*/ 74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21">
                  <a:moveTo>
                    <a:pt x="0" y="2"/>
                  </a:moveTo>
                  <a:cubicBezTo>
                    <a:pt x="19" y="0"/>
                    <a:pt x="42" y="4"/>
                    <a:pt x="62" y="21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6" name="Freeform 259">
              <a:extLst>
                <a:ext uri="{FF2B5EF4-FFF2-40B4-BE49-F238E27FC236}">
                  <a16:creationId xmlns:a16="http://schemas.microsoft.com/office/drawing/2014/main" id="{2F9FA4C7-E3C2-4C73-8993-8608959E0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3311"/>
              <a:ext cx="130" cy="149"/>
            </a:xfrm>
            <a:custGeom>
              <a:avLst/>
              <a:gdLst>
                <a:gd name="T0" fmla="*/ 0 w 42"/>
                <a:gd name="T1" fmla="*/ 1632 h 45"/>
                <a:gd name="T2" fmla="*/ 1244 w 42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45">
                  <a:moveTo>
                    <a:pt x="0" y="45"/>
                  </a:moveTo>
                  <a:cubicBezTo>
                    <a:pt x="11" y="39"/>
                    <a:pt x="37" y="14"/>
                    <a:pt x="42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7" name="Freeform 260">
              <a:extLst>
                <a:ext uri="{FF2B5EF4-FFF2-40B4-BE49-F238E27FC236}">
                  <a16:creationId xmlns:a16="http://schemas.microsoft.com/office/drawing/2014/main" id="{2E64178B-6373-4CFC-A136-C9510A720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3292"/>
              <a:ext cx="167" cy="149"/>
            </a:xfrm>
            <a:custGeom>
              <a:avLst/>
              <a:gdLst>
                <a:gd name="T0" fmla="*/ 0 w 54"/>
                <a:gd name="T1" fmla="*/ 1632 h 45"/>
                <a:gd name="T2" fmla="*/ 1596 w 54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45">
                  <a:moveTo>
                    <a:pt x="0" y="45"/>
                  </a:moveTo>
                  <a:cubicBezTo>
                    <a:pt x="11" y="39"/>
                    <a:pt x="48" y="12"/>
                    <a:pt x="54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8" name="Freeform 261">
              <a:extLst>
                <a:ext uri="{FF2B5EF4-FFF2-40B4-BE49-F238E27FC236}">
                  <a16:creationId xmlns:a16="http://schemas.microsoft.com/office/drawing/2014/main" id="{618872C8-E7B2-474F-8ACF-E787F9259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3275"/>
              <a:ext cx="198" cy="129"/>
            </a:xfrm>
            <a:custGeom>
              <a:avLst/>
              <a:gdLst>
                <a:gd name="T0" fmla="*/ 0 w 64"/>
                <a:gd name="T1" fmla="*/ 1412 h 39"/>
                <a:gd name="T2" fmla="*/ 1896 w 64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39">
                  <a:moveTo>
                    <a:pt x="0" y="39"/>
                  </a:moveTo>
                  <a:cubicBezTo>
                    <a:pt x="12" y="34"/>
                    <a:pt x="57" y="10"/>
                    <a:pt x="64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9" name="Freeform 262">
              <a:extLst>
                <a:ext uri="{FF2B5EF4-FFF2-40B4-BE49-F238E27FC236}">
                  <a16:creationId xmlns:a16="http://schemas.microsoft.com/office/drawing/2014/main" id="{6AB643A3-EB2D-4B2B-ABF4-65AC5DDCA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3259"/>
              <a:ext cx="217" cy="109"/>
            </a:xfrm>
            <a:custGeom>
              <a:avLst/>
              <a:gdLst>
                <a:gd name="T0" fmla="*/ 0 w 70"/>
                <a:gd name="T1" fmla="*/ 1189 h 33"/>
                <a:gd name="T2" fmla="*/ 2086 w 70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33">
                  <a:moveTo>
                    <a:pt x="0" y="33"/>
                  </a:moveTo>
                  <a:cubicBezTo>
                    <a:pt x="12" y="27"/>
                    <a:pt x="61" y="8"/>
                    <a:pt x="70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0" name="Freeform 263">
              <a:extLst>
                <a:ext uri="{FF2B5EF4-FFF2-40B4-BE49-F238E27FC236}">
                  <a16:creationId xmlns:a16="http://schemas.microsoft.com/office/drawing/2014/main" id="{C8756CDD-8B24-479B-9470-68FFC94DD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3245"/>
              <a:ext cx="233" cy="83"/>
            </a:xfrm>
            <a:custGeom>
              <a:avLst/>
              <a:gdLst>
                <a:gd name="T0" fmla="*/ 0 w 75"/>
                <a:gd name="T1" fmla="*/ 916 h 25"/>
                <a:gd name="T2" fmla="*/ 2249 w 75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5" h="25">
                  <a:moveTo>
                    <a:pt x="0" y="25"/>
                  </a:moveTo>
                  <a:cubicBezTo>
                    <a:pt x="13" y="19"/>
                    <a:pt x="65" y="5"/>
                    <a:pt x="75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1" name="Freeform 264">
              <a:extLst>
                <a:ext uri="{FF2B5EF4-FFF2-40B4-BE49-F238E27FC236}">
                  <a16:creationId xmlns:a16="http://schemas.microsoft.com/office/drawing/2014/main" id="{D4BDE966-094C-479E-ADCB-1847B0940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3232"/>
              <a:ext cx="236" cy="60"/>
            </a:xfrm>
            <a:custGeom>
              <a:avLst/>
              <a:gdLst>
                <a:gd name="T0" fmla="*/ 0 w 76"/>
                <a:gd name="T1" fmla="*/ 667 h 18"/>
                <a:gd name="T2" fmla="*/ 2276 w 76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18">
                  <a:moveTo>
                    <a:pt x="0" y="18"/>
                  </a:moveTo>
                  <a:cubicBezTo>
                    <a:pt x="14" y="12"/>
                    <a:pt x="63" y="0"/>
                    <a:pt x="76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2" name="Freeform 265">
              <a:extLst>
                <a:ext uri="{FF2B5EF4-FFF2-40B4-BE49-F238E27FC236}">
                  <a16:creationId xmlns:a16="http://schemas.microsoft.com/office/drawing/2014/main" id="{CBCE9A96-D8B0-4BAC-8CC1-2E2C13865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3202"/>
              <a:ext cx="230" cy="47"/>
            </a:xfrm>
            <a:custGeom>
              <a:avLst/>
              <a:gdLst>
                <a:gd name="T0" fmla="*/ 0 w 74"/>
                <a:gd name="T1" fmla="*/ 530 h 14"/>
                <a:gd name="T2" fmla="*/ 2222 w 74"/>
                <a:gd name="T3" fmla="*/ 191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4" h="14">
                  <a:moveTo>
                    <a:pt x="0" y="14"/>
                  </a:moveTo>
                  <a:cubicBezTo>
                    <a:pt x="15" y="8"/>
                    <a:pt x="58" y="0"/>
                    <a:pt x="74" y="5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3" name="Freeform 266">
              <a:extLst>
                <a:ext uri="{FF2B5EF4-FFF2-40B4-BE49-F238E27FC236}">
                  <a16:creationId xmlns:a16="http://schemas.microsoft.com/office/drawing/2014/main" id="{2914D554-9E1E-48B3-9F6A-FC143BEB7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3173"/>
              <a:ext cx="220" cy="36"/>
            </a:xfrm>
            <a:custGeom>
              <a:avLst/>
              <a:gdLst>
                <a:gd name="T0" fmla="*/ 0 w 71"/>
                <a:gd name="T1" fmla="*/ 386 h 11"/>
                <a:gd name="T2" fmla="*/ 2113 w 71"/>
                <a:gd name="T3" fmla="*/ 35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11">
                  <a:moveTo>
                    <a:pt x="0" y="11"/>
                  </a:moveTo>
                  <a:cubicBezTo>
                    <a:pt x="16" y="5"/>
                    <a:pt x="52" y="0"/>
                    <a:pt x="71" y="1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4" name="Freeform 267">
              <a:extLst>
                <a:ext uri="{FF2B5EF4-FFF2-40B4-BE49-F238E27FC236}">
                  <a16:creationId xmlns:a16="http://schemas.microsoft.com/office/drawing/2014/main" id="{F98E19FF-A557-4224-8FB8-F4EA17B41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3139"/>
              <a:ext cx="199" cy="50"/>
            </a:xfrm>
            <a:custGeom>
              <a:avLst/>
              <a:gdLst>
                <a:gd name="T0" fmla="*/ 0 w 64"/>
                <a:gd name="T1" fmla="*/ 257 h 15"/>
                <a:gd name="T2" fmla="*/ 1925 w 64"/>
                <a:gd name="T3" fmla="*/ 557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15">
                  <a:moveTo>
                    <a:pt x="0" y="7"/>
                  </a:moveTo>
                  <a:cubicBezTo>
                    <a:pt x="18" y="1"/>
                    <a:pt x="42" y="0"/>
                    <a:pt x="64" y="15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5" name="Freeform 268">
              <a:extLst>
                <a:ext uri="{FF2B5EF4-FFF2-40B4-BE49-F238E27FC236}">
                  <a16:creationId xmlns:a16="http://schemas.microsoft.com/office/drawing/2014/main" id="{9D9B71A3-11E0-4BBC-A091-506AC8E59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3421"/>
              <a:ext cx="80" cy="182"/>
            </a:xfrm>
            <a:custGeom>
              <a:avLst/>
              <a:gdLst>
                <a:gd name="T0" fmla="*/ 757 w 26"/>
                <a:gd name="T1" fmla="*/ 1992 h 55"/>
                <a:gd name="T2" fmla="*/ 0 w 26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5">
                  <a:moveTo>
                    <a:pt x="26" y="55"/>
                  </a:moveTo>
                  <a:cubicBezTo>
                    <a:pt x="25" y="43"/>
                    <a:pt x="11" y="1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6" name="Freeform 269">
              <a:extLst>
                <a:ext uri="{FF2B5EF4-FFF2-40B4-BE49-F238E27FC236}">
                  <a16:creationId xmlns:a16="http://schemas.microsoft.com/office/drawing/2014/main" id="{2838B786-DBFA-4B24-8B39-0CAE11D93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3414"/>
              <a:ext cx="68" cy="222"/>
            </a:xfrm>
            <a:custGeom>
              <a:avLst/>
              <a:gdLst>
                <a:gd name="T0" fmla="*/ 649 w 22"/>
                <a:gd name="T1" fmla="*/ 2439 h 67"/>
                <a:gd name="T2" fmla="*/ 0 w 22"/>
                <a:gd name="T3" fmla="*/ 0 h 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67">
                  <a:moveTo>
                    <a:pt x="22" y="67"/>
                  </a:moveTo>
                  <a:cubicBezTo>
                    <a:pt x="21" y="54"/>
                    <a:pt x="9" y="1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7" name="Freeform 270">
              <a:extLst>
                <a:ext uri="{FF2B5EF4-FFF2-40B4-BE49-F238E27FC236}">
                  <a16:creationId xmlns:a16="http://schemas.microsoft.com/office/drawing/2014/main" id="{53024576-8C40-4973-BD70-19B2A6B4D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3407"/>
              <a:ext cx="44" cy="249"/>
            </a:xfrm>
            <a:custGeom>
              <a:avLst/>
              <a:gdLst>
                <a:gd name="T0" fmla="*/ 434 w 14"/>
                <a:gd name="T1" fmla="*/ 2746 h 75"/>
                <a:gd name="T2" fmla="*/ 0 w 14"/>
                <a:gd name="T3" fmla="*/ 0 h 7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5">
                  <a:moveTo>
                    <a:pt x="14" y="75"/>
                  </a:moveTo>
                  <a:cubicBezTo>
                    <a:pt x="13" y="61"/>
                    <a:pt x="6" y="11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8" name="Freeform 271">
              <a:extLst>
                <a:ext uri="{FF2B5EF4-FFF2-40B4-BE49-F238E27FC236}">
                  <a16:creationId xmlns:a16="http://schemas.microsoft.com/office/drawing/2014/main" id="{50F4907A-F72A-48A4-B28C-C7FC410F6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407"/>
              <a:ext cx="15" cy="259"/>
            </a:xfrm>
            <a:custGeom>
              <a:avLst/>
              <a:gdLst>
                <a:gd name="T0" fmla="*/ 135 w 5"/>
                <a:gd name="T1" fmla="*/ 2856 h 78"/>
                <a:gd name="T2" fmla="*/ 0 w 5"/>
                <a:gd name="T3" fmla="*/ 0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8">
                  <a:moveTo>
                    <a:pt x="5" y="78"/>
                  </a:moveTo>
                  <a:cubicBezTo>
                    <a:pt x="4" y="64"/>
                    <a:pt x="4" y="11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9" name="Freeform 272">
              <a:extLst>
                <a:ext uri="{FF2B5EF4-FFF2-40B4-BE49-F238E27FC236}">
                  <a16:creationId xmlns:a16="http://schemas.microsoft.com/office/drawing/2014/main" id="{05C78D9D-DC01-4CE2-A388-EAD7B7309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3404"/>
              <a:ext cx="19" cy="262"/>
            </a:xfrm>
            <a:custGeom>
              <a:avLst/>
              <a:gdLst>
                <a:gd name="T0" fmla="*/ 32 w 6"/>
                <a:gd name="T1" fmla="*/ 2882 h 79"/>
                <a:gd name="T2" fmla="*/ 162 w 6"/>
                <a:gd name="T3" fmla="*/ 0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9">
                  <a:moveTo>
                    <a:pt x="1" y="79"/>
                  </a:moveTo>
                  <a:cubicBezTo>
                    <a:pt x="0" y="65"/>
                    <a:pt x="6" y="12"/>
                    <a:pt x="5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0" name="Freeform 273">
              <a:extLst>
                <a:ext uri="{FF2B5EF4-FFF2-40B4-BE49-F238E27FC236}">
                  <a16:creationId xmlns:a16="http://schemas.microsoft.com/office/drawing/2014/main" id="{C5D35686-8164-4407-B5B7-2E6FD52D2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3407"/>
              <a:ext cx="37" cy="259"/>
            </a:xfrm>
            <a:custGeom>
              <a:avLst/>
              <a:gdLst>
                <a:gd name="T0" fmla="*/ 28 w 12"/>
                <a:gd name="T1" fmla="*/ 2856 h 78"/>
                <a:gd name="T2" fmla="*/ 352 w 12"/>
                <a:gd name="T3" fmla="*/ 0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8">
                  <a:moveTo>
                    <a:pt x="1" y="78"/>
                  </a:moveTo>
                  <a:cubicBezTo>
                    <a:pt x="0" y="62"/>
                    <a:pt x="8" y="12"/>
                    <a:pt x="12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1" name="Freeform 274">
              <a:extLst>
                <a:ext uri="{FF2B5EF4-FFF2-40B4-BE49-F238E27FC236}">
                  <a16:creationId xmlns:a16="http://schemas.microsoft.com/office/drawing/2014/main" id="{AA480070-7DEE-4463-9E86-046930A3D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3407"/>
              <a:ext cx="56" cy="242"/>
            </a:xfrm>
            <a:custGeom>
              <a:avLst/>
              <a:gdLst>
                <a:gd name="T0" fmla="*/ 0 w 18"/>
                <a:gd name="T1" fmla="*/ 2659 h 73"/>
                <a:gd name="T2" fmla="*/ 541 w 18"/>
                <a:gd name="T3" fmla="*/ 0 h 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73">
                  <a:moveTo>
                    <a:pt x="0" y="73"/>
                  </a:moveTo>
                  <a:cubicBezTo>
                    <a:pt x="0" y="57"/>
                    <a:pt x="9" y="14"/>
                    <a:pt x="18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2" name="Freeform 275">
              <a:extLst>
                <a:ext uri="{FF2B5EF4-FFF2-40B4-BE49-F238E27FC236}">
                  <a16:creationId xmlns:a16="http://schemas.microsoft.com/office/drawing/2014/main" id="{D460461F-FD11-45DC-9E5A-75AEC898A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3411"/>
              <a:ext cx="77" cy="222"/>
            </a:xfrm>
            <a:custGeom>
              <a:avLst/>
              <a:gdLst>
                <a:gd name="T0" fmla="*/ 0 w 25"/>
                <a:gd name="T1" fmla="*/ 2439 h 67"/>
                <a:gd name="T2" fmla="*/ 730 w 25"/>
                <a:gd name="T3" fmla="*/ 0 h 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67">
                  <a:moveTo>
                    <a:pt x="0" y="67"/>
                  </a:moveTo>
                  <a:cubicBezTo>
                    <a:pt x="0" y="50"/>
                    <a:pt x="9" y="15"/>
                    <a:pt x="25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3" name="Freeform 276">
              <a:extLst>
                <a:ext uri="{FF2B5EF4-FFF2-40B4-BE49-F238E27FC236}">
                  <a16:creationId xmlns:a16="http://schemas.microsoft.com/office/drawing/2014/main" id="{17FF79A4-AF1E-4A75-A641-39CDFE120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3417"/>
              <a:ext cx="94" cy="189"/>
            </a:xfrm>
            <a:custGeom>
              <a:avLst/>
              <a:gdLst>
                <a:gd name="T0" fmla="*/ 0 w 30"/>
                <a:gd name="T1" fmla="*/ 2079 h 57"/>
                <a:gd name="T2" fmla="*/ 924 w 30"/>
                <a:gd name="T3" fmla="*/ 0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7">
                  <a:moveTo>
                    <a:pt x="0" y="57"/>
                  </a:moveTo>
                  <a:cubicBezTo>
                    <a:pt x="0" y="38"/>
                    <a:pt x="9" y="15"/>
                    <a:pt x="30" y="0"/>
                  </a:cubicBezTo>
                </a:path>
              </a:pathLst>
            </a:custGeom>
            <a:noFill/>
            <a:ln w="19050" cap="rnd">
              <a:solidFill>
                <a:srgbClr val="F7EAE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4" name="Freeform 277">
              <a:extLst>
                <a:ext uri="{FF2B5EF4-FFF2-40B4-BE49-F238E27FC236}">
                  <a16:creationId xmlns:a16="http://schemas.microsoft.com/office/drawing/2014/main" id="{E4D74DFF-E4AD-4A4A-8A1A-8DF2A2AE3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786"/>
              <a:ext cx="80" cy="89"/>
            </a:xfrm>
            <a:custGeom>
              <a:avLst/>
              <a:gdLst>
                <a:gd name="T0" fmla="*/ 671 w 26"/>
                <a:gd name="T1" fmla="*/ 251 h 27"/>
                <a:gd name="T2" fmla="*/ 437 w 26"/>
                <a:gd name="T3" fmla="*/ 501 h 27"/>
                <a:gd name="T4" fmla="*/ 86 w 26"/>
                <a:gd name="T5" fmla="*/ 748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7">
                  <a:moveTo>
                    <a:pt x="23" y="7"/>
                  </a:moveTo>
                  <a:cubicBezTo>
                    <a:pt x="25" y="0"/>
                    <a:pt x="0" y="1"/>
                    <a:pt x="15" y="14"/>
                  </a:cubicBezTo>
                  <a:cubicBezTo>
                    <a:pt x="26" y="23"/>
                    <a:pt x="8" y="27"/>
                    <a:pt x="3" y="21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5" name="Freeform 278">
              <a:extLst>
                <a:ext uri="{FF2B5EF4-FFF2-40B4-BE49-F238E27FC236}">
                  <a16:creationId xmlns:a16="http://schemas.microsoft.com/office/drawing/2014/main" id="{6E4FDCC9-AFD3-4E26-9869-002F0E12F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" y="1773"/>
              <a:ext cx="53" cy="72"/>
            </a:xfrm>
            <a:custGeom>
              <a:avLst/>
              <a:gdLst>
                <a:gd name="T0" fmla="*/ 359 w 17"/>
                <a:gd name="T1" fmla="*/ 0 h 22"/>
                <a:gd name="T2" fmla="*/ 156 w 17"/>
                <a:gd name="T3" fmla="*/ 108 h 22"/>
                <a:gd name="T4" fmla="*/ 243 w 17"/>
                <a:gd name="T5" fmla="*/ 278 h 22"/>
                <a:gd name="T6" fmla="*/ 0 w 17"/>
                <a:gd name="T7" fmla="*/ 63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2">
                  <a:moveTo>
                    <a:pt x="12" y="0"/>
                  </a:moveTo>
                  <a:cubicBezTo>
                    <a:pt x="10" y="0"/>
                    <a:pt x="6" y="1"/>
                    <a:pt x="5" y="3"/>
                  </a:cubicBezTo>
                  <a:cubicBezTo>
                    <a:pt x="3" y="7"/>
                    <a:pt x="5" y="7"/>
                    <a:pt x="8" y="8"/>
                  </a:cubicBezTo>
                  <a:cubicBezTo>
                    <a:pt x="17" y="16"/>
                    <a:pt x="9" y="22"/>
                    <a:pt x="0" y="18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6" name="Freeform 279">
              <a:extLst>
                <a:ext uri="{FF2B5EF4-FFF2-40B4-BE49-F238E27FC236}">
                  <a16:creationId xmlns:a16="http://schemas.microsoft.com/office/drawing/2014/main" id="{575ED1B5-0353-4788-A34D-82658655D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1826"/>
              <a:ext cx="56" cy="86"/>
            </a:xfrm>
            <a:custGeom>
              <a:avLst/>
              <a:gdLst>
                <a:gd name="T0" fmla="*/ 513 w 18"/>
                <a:gd name="T1" fmla="*/ 437 h 26"/>
                <a:gd name="T2" fmla="*/ 299 w 18"/>
                <a:gd name="T3" fmla="*/ 437 h 26"/>
                <a:gd name="T4" fmla="*/ 358 w 18"/>
                <a:gd name="T5" fmla="*/ 797 h 26"/>
                <a:gd name="T6" fmla="*/ 0 w 18"/>
                <a:gd name="T7" fmla="*/ 72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6">
                  <a:moveTo>
                    <a:pt x="17" y="12"/>
                  </a:moveTo>
                  <a:cubicBezTo>
                    <a:pt x="18" y="7"/>
                    <a:pt x="7" y="0"/>
                    <a:pt x="10" y="12"/>
                  </a:cubicBezTo>
                  <a:cubicBezTo>
                    <a:pt x="11" y="15"/>
                    <a:pt x="14" y="19"/>
                    <a:pt x="12" y="22"/>
                  </a:cubicBezTo>
                  <a:cubicBezTo>
                    <a:pt x="10" y="26"/>
                    <a:pt x="2" y="22"/>
                    <a:pt x="0" y="2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7" name="Freeform 280">
              <a:extLst>
                <a:ext uri="{FF2B5EF4-FFF2-40B4-BE49-F238E27FC236}">
                  <a16:creationId xmlns:a16="http://schemas.microsoft.com/office/drawing/2014/main" id="{D9CE800F-28C8-442B-838A-41BE02AE1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1809"/>
              <a:ext cx="37" cy="43"/>
            </a:xfrm>
            <a:custGeom>
              <a:avLst/>
              <a:gdLst>
                <a:gd name="T0" fmla="*/ 352 w 12"/>
                <a:gd name="T1" fmla="*/ 142 h 13"/>
                <a:gd name="T2" fmla="*/ 86 w 12"/>
                <a:gd name="T3" fmla="*/ 76 h 13"/>
                <a:gd name="T4" fmla="*/ 296 w 12"/>
                <a:gd name="T5" fmla="*/ 47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12" y="4"/>
                  </a:moveTo>
                  <a:cubicBezTo>
                    <a:pt x="11" y="2"/>
                    <a:pt x="5" y="0"/>
                    <a:pt x="3" y="2"/>
                  </a:cubicBezTo>
                  <a:cubicBezTo>
                    <a:pt x="0" y="5"/>
                    <a:pt x="7" y="12"/>
                    <a:pt x="10" y="13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8" name="Freeform 281">
              <a:extLst>
                <a:ext uri="{FF2B5EF4-FFF2-40B4-BE49-F238E27FC236}">
                  <a16:creationId xmlns:a16="http://schemas.microsoft.com/office/drawing/2014/main" id="{667D20CA-111F-4BF8-BB6C-4B38A2BA1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905"/>
              <a:ext cx="34" cy="63"/>
            </a:xfrm>
            <a:custGeom>
              <a:avLst/>
              <a:gdLst>
                <a:gd name="T0" fmla="*/ 325 w 11"/>
                <a:gd name="T1" fmla="*/ 298 h 19"/>
                <a:gd name="T2" fmla="*/ 59 w 11"/>
                <a:gd name="T3" fmla="*/ 186 h 19"/>
                <a:gd name="T4" fmla="*/ 238 w 11"/>
                <a:gd name="T5" fmla="*/ 69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9">
                  <a:moveTo>
                    <a:pt x="11" y="8"/>
                  </a:moveTo>
                  <a:cubicBezTo>
                    <a:pt x="11" y="4"/>
                    <a:pt x="4" y="0"/>
                    <a:pt x="2" y="5"/>
                  </a:cubicBezTo>
                  <a:cubicBezTo>
                    <a:pt x="0" y="8"/>
                    <a:pt x="6" y="16"/>
                    <a:pt x="8" y="19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9" name="Freeform 282">
              <a:extLst>
                <a:ext uri="{FF2B5EF4-FFF2-40B4-BE49-F238E27FC236}">
                  <a16:creationId xmlns:a16="http://schemas.microsoft.com/office/drawing/2014/main" id="{6AEB9D9E-0387-4224-9F4F-265359B56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1793"/>
              <a:ext cx="37" cy="36"/>
            </a:xfrm>
            <a:custGeom>
              <a:avLst/>
              <a:gdLst>
                <a:gd name="T0" fmla="*/ 86 w 12"/>
                <a:gd name="T1" fmla="*/ 0 h 11"/>
                <a:gd name="T2" fmla="*/ 296 w 12"/>
                <a:gd name="T3" fmla="*/ 33 h 11"/>
                <a:gd name="T4" fmla="*/ 0 w 12"/>
                <a:gd name="T5" fmla="*/ 38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3" y="0"/>
                  </a:moveTo>
                  <a:cubicBezTo>
                    <a:pt x="5" y="0"/>
                    <a:pt x="8" y="0"/>
                    <a:pt x="10" y="1"/>
                  </a:cubicBezTo>
                  <a:cubicBezTo>
                    <a:pt x="12" y="6"/>
                    <a:pt x="4" y="9"/>
                    <a:pt x="0" y="11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0" name="Freeform 283">
              <a:extLst>
                <a:ext uri="{FF2B5EF4-FFF2-40B4-BE49-F238E27FC236}">
                  <a16:creationId xmlns:a16="http://schemas.microsoft.com/office/drawing/2014/main" id="{F0ABF08A-F02F-40F8-A25D-8D9F881A4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806"/>
              <a:ext cx="37" cy="33"/>
            </a:xfrm>
            <a:custGeom>
              <a:avLst/>
              <a:gdLst>
                <a:gd name="T0" fmla="*/ 182 w 12"/>
                <a:gd name="T1" fmla="*/ 33 h 10"/>
                <a:gd name="T2" fmla="*/ 59 w 12"/>
                <a:gd name="T3" fmla="*/ 284 h 10"/>
                <a:gd name="T4" fmla="*/ 352 w 12"/>
                <a:gd name="T5" fmla="*/ 28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1"/>
                  </a:moveTo>
                  <a:cubicBezTo>
                    <a:pt x="3" y="0"/>
                    <a:pt x="0" y="5"/>
                    <a:pt x="2" y="8"/>
                  </a:cubicBezTo>
                  <a:cubicBezTo>
                    <a:pt x="4" y="10"/>
                    <a:pt x="10" y="9"/>
                    <a:pt x="12" y="8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1" name="Freeform 284">
              <a:extLst>
                <a:ext uri="{FF2B5EF4-FFF2-40B4-BE49-F238E27FC236}">
                  <a16:creationId xmlns:a16="http://schemas.microsoft.com/office/drawing/2014/main" id="{612BFE68-76BE-40A4-A583-5248B3413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816"/>
              <a:ext cx="65" cy="63"/>
            </a:xfrm>
            <a:custGeom>
              <a:avLst/>
              <a:gdLst>
                <a:gd name="T0" fmla="*/ 183 w 21"/>
                <a:gd name="T1" fmla="*/ 0 h 19"/>
                <a:gd name="T2" fmla="*/ 28 w 21"/>
                <a:gd name="T3" fmla="*/ 298 h 19"/>
                <a:gd name="T4" fmla="*/ 412 w 21"/>
                <a:gd name="T5" fmla="*/ 298 h 19"/>
                <a:gd name="T6" fmla="*/ 269 w 21"/>
                <a:gd name="T7" fmla="*/ 69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9">
                  <a:moveTo>
                    <a:pt x="6" y="0"/>
                  </a:moveTo>
                  <a:cubicBezTo>
                    <a:pt x="4" y="1"/>
                    <a:pt x="0" y="4"/>
                    <a:pt x="1" y="8"/>
                  </a:cubicBezTo>
                  <a:cubicBezTo>
                    <a:pt x="3" y="12"/>
                    <a:pt x="10" y="7"/>
                    <a:pt x="14" y="8"/>
                  </a:cubicBezTo>
                  <a:cubicBezTo>
                    <a:pt x="21" y="10"/>
                    <a:pt x="14" y="17"/>
                    <a:pt x="9" y="19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2" name="Freeform 285">
              <a:extLst>
                <a:ext uri="{FF2B5EF4-FFF2-40B4-BE49-F238E27FC236}">
                  <a16:creationId xmlns:a16="http://schemas.microsoft.com/office/drawing/2014/main" id="{B22645B3-4E3E-429A-B61F-F9D19241E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1852"/>
              <a:ext cx="40" cy="53"/>
            </a:xfrm>
            <a:custGeom>
              <a:avLst/>
              <a:gdLst>
                <a:gd name="T0" fmla="*/ 142 w 13"/>
                <a:gd name="T1" fmla="*/ 0 h 16"/>
                <a:gd name="T2" fmla="*/ 0 w 13"/>
                <a:gd name="T3" fmla="*/ 219 h 16"/>
                <a:gd name="T4" fmla="*/ 351 w 13"/>
                <a:gd name="T5" fmla="*/ 219 h 16"/>
                <a:gd name="T6" fmla="*/ 237 w 13"/>
                <a:gd name="T7" fmla="*/ 58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6">
                  <a:moveTo>
                    <a:pt x="5" y="0"/>
                  </a:moveTo>
                  <a:cubicBezTo>
                    <a:pt x="2" y="0"/>
                    <a:pt x="1" y="3"/>
                    <a:pt x="0" y="6"/>
                  </a:cubicBezTo>
                  <a:cubicBezTo>
                    <a:pt x="4" y="9"/>
                    <a:pt x="9" y="4"/>
                    <a:pt x="12" y="6"/>
                  </a:cubicBezTo>
                  <a:cubicBezTo>
                    <a:pt x="13" y="10"/>
                    <a:pt x="11" y="14"/>
                    <a:pt x="8" y="16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3" name="Freeform 286">
              <a:extLst>
                <a:ext uri="{FF2B5EF4-FFF2-40B4-BE49-F238E27FC236}">
                  <a16:creationId xmlns:a16="http://schemas.microsoft.com/office/drawing/2014/main" id="{9784BEFE-E99B-40AB-9018-2C63B406D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1879"/>
              <a:ext cx="46" cy="36"/>
            </a:xfrm>
            <a:custGeom>
              <a:avLst/>
              <a:gdLst>
                <a:gd name="T0" fmla="*/ 236 w 15"/>
                <a:gd name="T1" fmla="*/ 0 h 11"/>
                <a:gd name="T2" fmla="*/ 113 w 15"/>
                <a:gd name="T3" fmla="*/ 311 h 11"/>
                <a:gd name="T4" fmla="*/ 432 w 15"/>
                <a:gd name="T5" fmla="*/ 17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8" y="0"/>
                  </a:moveTo>
                  <a:cubicBezTo>
                    <a:pt x="4" y="0"/>
                    <a:pt x="0" y="6"/>
                    <a:pt x="4" y="9"/>
                  </a:cubicBezTo>
                  <a:cubicBezTo>
                    <a:pt x="7" y="11"/>
                    <a:pt x="14" y="8"/>
                    <a:pt x="15" y="5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4" name="Freeform 287">
              <a:extLst>
                <a:ext uri="{FF2B5EF4-FFF2-40B4-BE49-F238E27FC236}">
                  <a16:creationId xmlns:a16="http://schemas.microsoft.com/office/drawing/2014/main" id="{66194625-5DDC-4C9F-8D0D-706A8A784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908"/>
              <a:ext cx="49" cy="43"/>
            </a:xfrm>
            <a:custGeom>
              <a:avLst/>
              <a:gdLst>
                <a:gd name="T0" fmla="*/ 236 w 16"/>
                <a:gd name="T1" fmla="*/ 0 h 13"/>
                <a:gd name="T2" fmla="*/ 113 w 16"/>
                <a:gd name="T3" fmla="*/ 394 h 13"/>
                <a:gd name="T4" fmla="*/ 459 w 16"/>
                <a:gd name="T5" fmla="*/ 21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8" y="0"/>
                  </a:moveTo>
                  <a:cubicBezTo>
                    <a:pt x="4" y="1"/>
                    <a:pt x="0" y="8"/>
                    <a:pt x="4" y="11"/>
                  </a:cubicBezTo>
                  <a:cubicBezTo>
                    <a:pt x="7" y="13"/>
                    <a:pt x="14" y="9"/>
                    <a:pt x="16" y="6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5" name="Freeform 288">
              <a:extLst>
                <a:ext uri="{FF2B5EF4-FFF2-40B4-BE49-F238E27FC236}">
                  <a16:creationId xmlns:a16="http://schemas.microsoft.com/office/drawing/2014/main" id="{20CBF8AD-F40D-4AB9-824B-000EB78D0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1948"/>
              <a:ext cx="47" cy="50"/>
            </a:xfrm>
            <a:custGeom>
              <a:avLst/>
              <a:gdLst>
                <a:gd name="T0" fmla="*/ 216 w 15"/>
                <a:gd name="T1" fmla="*/ 0 h 15"/>
                <a:gd name="T2" fmla="*/ 88 w 15"/>
                <a:gd name="T3" fmla="*/ 443 h 15"/>
                <a:gd name="T4" fmla="*/ 461 w 15"/>
                <a:gd name="T5" fmla="*/ 22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7" y="0"/>
                  </a:moveTo>
                  <a:cubicBezTo>
                    <a:pt x="5" y="2"/>
                    <a:pt x="0" y="8"/>
                    <a:pt x="3" y="12"/>
                  </a:cubicBezTo>
                  <a:cubicBezTo>
                    <a:pt x="7" y="15"/>
                    <a:pt x="14" y="10"/>
                    <a:pt x="15" y="6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6" name="Freeform 289">
              <a:extLst>
                <a:ext uri="{FF2B5EF4-FFF2-40B4-BE49-F238E27FC236}">
                  <a16:creationId xmlns:a16="http://schemas.microsoft.com/office/drawing/2014/main" id="{F5143413-EFAB-4D67-92E8-04C2C0950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1832"/>
              <a:ext cx="22" cy="13"/>
            </a:xfrm>
            <a:custGeom>
              <a:avLst/>
              <a:gdLst>
                <a:gd name="T0" fmla="*/ 0 w 7"/>
                <a:gd name="T1" fmla="*/ 137 h 4"/>
                <a:gd name="T2" fmla="*/ 217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1"/>
                    <a:pt x="4" y="0"/>
                    <a:pt x="7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7" name="Freeform 290">
              <a:extLst>
                <a:ext uri="{FF2B5EF4-FFF2-40B4-BE49-F238E27FC236}">
                  <a16:creationId xmlns:a16="http://schemas.microsoft.com/office/drawing/2014/main" id="{4E44275D-B740-4A18-8FDC-4CB8BBBE4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2216"/>
              <a:ext cx="44" cy="50"/>
            </a:xfrm>
            <a:custGeom>
              <a:avLst/>
              <a:gdLst>
                <a:gd name="T0" fmla="*/ 0 w 14"/>
                <a:gd name="T1" fmla="*/ 333 h 15"/>
                <a:gd name="T2" fmla="*/ 305 w 14"/>
                <a:gd name="T3" fmla="*/ 143 h 15"/>
                <a:gd name="T4" fmla="*/ 248 w 14"/>
                <a:gd name="T5" fmla="*/ 55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0" y="9"/>
                  </a:moveTo>
                  <a:cubicBezTo>
                    <a:pt x="3" y="6"/>
                    <a:pt x="5" y="0"/>
                    <a:pt x="10" y="4"/>
                  </a:cubicBezTo>
                  <a:cubicBezTo>
                    <a:pt x="14" y="8"/>
                    <a:pt x="11" y="12"/>
                    <a:pt x="8" y="15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8" name="Freeform 291">
              <a:extLst>
                <a:ext uri="{FF2B5EF4-FFF2-40B4-BE49-F238E27FC236}">
                  <a16:creationId xmlns:a16="http://schemas.microsoft.com/office/drawing/2014/main" id="{88B4984A-0F0A-461C-8254-8A7E90549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2200"/>
              <a:ext cx="18" cy="29"/>
            </a:xfrm>
            <a:custGeom>
              <a:avLst/>
              <a:gdLst>
                <a:gd name="T0" fmla="*/ 0 w 6"/>
                <a:gd name="T1" fmla="*/ 300 h 9"/>
                <a:gd name="T2" fmla="*/ 162 w 6"/>
                <a:gd name="T3" fmla="*/ 3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1" y="5"/>
                    <a:pt x="2" y="0"/>
                    <a:pt x="6" y="1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9" name="Freeform 292">
              <a:extLst>
                <a:ext uri="{FF2B5EF4-FFF2-40B4-BE49-F238E27FC236}">
                  <a16:creationId xmlns:a16="http://schemas.microsoft.com/office/drawing/2014/main" id="{D38DB4DD-48F1-4E3A-B8AA-2DDD2A8AD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" y="2253"/>
              <a:ext cx="47" cy="46"/>
            </a:xfrm>
            <a:custGeom>
              <a:avLst/>
              <a:gdLst>
                <a:gd name="T0" fmla="*/ 216 w 15"/>
                <a:gd name="T1" fmla="*/ 0 h 14"/>
                <a:gd name="T2" fmla="*/ 88 w 15"/>
                <a:gd name="T3" fmla="*/ 388 h 14"/>
                <a:gd name="T4" fmla="*/ 461 w 15"/>
                <a:gd name="T5" fmla="*/ 14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7" y="0"/>
                  </a:moveTo>
                  <a:cubicBezTo>
                    <a:pt x="4" y="1"/>
                    <a:pt x="0" y="8"/>
                    <a:pt x="3" y="11"/>
                  </a:cubicBezTo>
                  <a:cubicBezTo>
                    <a:pt x="7" y="14"/>
                    <a:pt x="14" y="7"/>
                    <a:pt x="15" y="4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0" name="Freeform 293">
              <a:extLst>
                <a:ext uri="{FF2B5EF4-FFF2-40B4-BE49-F238E27FC236}">
                  <a16:creationId xmlns:a16="http://schemas.microsoft.com/office/drawing/2014/main" id="{C4B031E0-249A-46C3-B322-B2957A12E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289"/>
              <a:ext cx="34" cy="40"/>
            </a:xfrm>
            <a:custGeom>
              <a:avLst/>
              <a:gdLst>
                <a:gd name="T0" fmla="*/ 142 w 11"/>
                <a:gd name="T1" fmla="*/ 0 h 12"/>
                <a:gd name="T2" fmla="*/ 59 w 11"/>
                <a:gd name="T3" fmla="*/ 367 h 12"/>
                <a:gd name="T4" fmla="*/ 325 w 11"/>
                <a:gd name="T5" fmla="*/ 11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cubicBezTo>
                    <a:pt x="3" y="1"/>
                    <a:pt x="0" y="8"/>
                    <a:pt x="2" y="10"/>
                  </a:cubicBezTo>
                  <a:cubicBezTo>
                    <a:pt x="6" y="12"/>
                    <a:pt x="10" y="5"/>
                    <a:pt x="11" y="3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1" name="Freeform 294">
              <a:extLst>
                <a:ext uri="{FF2B5EF4-FFF2-40B4-BE49-F238E27FC236}">
                  <a16:creationId xmlns:a16="http://schemas.microsoft.com/office/drawing/2014/main" id="{FC9B134E-FDD5-490C-A2C7-E0365E299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325"/>
              <a:ext cx="75" cy="57"/>
            </a:xfrm>
            <a:custGeom>
              <a:avLst/>
              <a:gdLst>
                <a:gd name="T0" fmla="*/ 156 w 24"/>
                <a:gd name="T1" fmla="*/ 0 h 17"/>
                <a:gd name="T2" fmla="*/ 128 w 24"/>
                <a:gd name="T3" fmla="*/ 382 h 17"/>
                <a:gd name="T4" fmla="*/ 372 w 24"/>
                <a:gd name="T5" fmla="*/ 148 h 17"/>
                <a:gd name="T6" fmla="*/ 731 w 24"/>
                <a:gd name="T7" fmla="*/ 19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7">
                  <a:moveTo>
                    <a:pt x="5" y="0"/>
                  </a:moveTo>
                  <a:cubicBezTo>
                    <a:pt x="3" y="2"/>
                    <a:pt x="0" y="8"/>
                    <a:pt x="4" y="10"/>
                  </a:cubicBezTo>
                  <a:cubicBezTo>
                    <a:pt x="6" y="11"/>
                    <a:pt x="11" y="5"/>
                    <a:pt x="12" y="4"/>
                  </a:cubicBezTo>
                  <a:cubicBezTo>
                    <a:pt x="8" y="17"/>
                    <a:pt x="21" y="16"/>
                    <a:pt x="24" y="5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2" name="Freeform 295">
              <a:extLst>
                <a:ext uri="{FF2B5EF4-FFF2-40B4-BE49-F238E27FC236}">
                  <a16:creationId xmlns:a16="http://schemas.microsoft.com/office/drawing/2014/main" id="{2934F31B-B017-4A1C-A8C5-8BAECABA1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362"/>
              <a:ext cx="31" cy="43"/>
            </a:xfrm>
            <a:custGeom>
              <a:avLst/>
              <a:gdLst>
                <a:gd name="T0" fmla="*/ 0 w 10"/>
                <a:gd name="T1" fmla="*/ 327 h 13"/>
                <a:gd name="T2" fmla="*/ 183 w 10"/>
                <a:gd name="T3" fmla="*/ 33 h 13"/>
                <a:gd name="T4" fmla="*/ 242 w 10"/>
                <a:gd name="T5" fmla="*/ 47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0" y="9"/>
                  </a:moveTo>
                  <a:cubicBezTo>
                    <a:pt x="0" y="7"/>
                    <a:pt x="3" y="0"/>
                    <a:pt x="6" y="1"/>
                  </a:cubicBezTo>
                  <a:cubicBezTo>
                    <a:pt x="10" y="3"/>
                    <a:pt x="7" y="10"/>
                    <a:pt x="8" y="13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3" name="Freeform 296">
              <a:extLst>
                <a:ext uri="{FF2B5EF4-FFF2-40B4-BE49-F238E27FC236}">
                  <a16:creationId xmlns:a16="http://schemas.microsoft.com/office/drawing/2014/main" id="{778B5052-661A-4352-9E22-0B024227C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2405"/>
              <a:ext cx="28" cy="39"/>
            </a:xfrm>
            <a:custGeom>
              <a:avLst/>
              <a:gdLst>
                <a:gd name="T0" fmla="*/ 28 w 9"/>
                <a:gd name="T1" fmla="*/ 413 h 12"/>
                <a:gd name="T2" fmla="*/ 115 w 9"/>
                <a:gd name="T3" fmla="*/ 0 h 12"/>
                <a:gd name="T4" fmla="*/ 271 w 9"/>
                <a:gd name="T5" fmla="*/ 41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1" y="12"/>
                  </a:moveTo>
                  <a:cubicBezTo>
                    <a:pt x="0" y="9"/>
                    <a:pt x="0" y="2"/>
                    <a:pt x="4" y="0"/>
                  </a:cubicBezTo>
                  <a:cubicBezTo>
                    <a:pt x="7" y="2"/>
                    <a:pt x="9" y="9"/>
                    <a:pt x="9" y="12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4" name="Freeform 297">
              <a:extLst>
                <a:ext uri="{FF2B5EF4-FFF2-40B4-BE49-F238E27FC236}">
                  <a16:creationId xmlns:a16="http://schemas.microsoft.com/office/drawing/2014/main" id="{7AB2D743-85C1-497B-A73C-19DA076A8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458"/>
              <a:ext cx="31" cy="33"/>
            </a:xfrm>
            <a:custGeom>
              <a:avLst/>
              <a:gdLst>
                <a:gd name="T0" fmla="*/ 0 w 10"/>
                <a:gd name="T1" fmla="*/ 0 h 10"/>
                <a:gd name="T2" fmla="*/ 155 w 10"/>
                <a:gd name="T3" fmla="*/ 360 h 10"/>
                <a:gd name="T4" fmla="*/ 270 w 1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0" y="3"/>
                    <a:pt x="0" y="10"/>
                    <a:pt x="5" y="10"/>
                  </a:cubicBezTo>
                  <a:cubicBezTo>
                    <a:pt x="10" y="10"/>
                    <a:pt x="9" y="3"/>
                    <a:pt x="9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5" name="Freeform 298">
              <a:extLst>
                <a:ext uri="{FF2B5EF4-FFF2-40B4-BE49-F238E27FC236}">
                  <a16:creationId xmlns:a16="http://schemas.microsoft.com/office/drawing/2014/main" id="{D7923CE4-C836-4554-B823-397295877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2491"/>
              <a:ext cx="34" cy="46"/>
            </a:xfrm>
            <a:custGeom>
              <a:avLst/>
              <a:gdLst>
                <a:gd name="T0" fmla="*/ 87 w 11"/>
                <a:gd name="T1" fmla="*/ 388 h 14"/>
                <a:gd name="T2" fmla="*/ 87 w 11"/>
                <a:gd name="T3" fmla="*/ 108 h 14"/>
                <a:gd name="T4" fmla="*/ 325 w 11"/>
                <a:gd name="T5" fmla="*/ 49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3" y="11"/>
                  </a:moveTo>
                  <a:cubicBezTo>
                    <a:pt x="0" y="9"/>
                    <a:pt x="0" y="4"/>
                    <a:pt x="3" y="3"/>
                  </a:cubicBezTo>
                  <a:cubicBezTo>
                    <a:pt x="8" y="0"/>
                    <a:pt x="10" y="12"/>
                    <a:pt x="11" y="14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6" name="Freeform 299">
              <a:extLst>
                <a:ext uri="{FF2B5EF4-FFF2-40B4-BE49-F238E27FC236}">
                  <a16:creationId xmlns:a16="http://schemas.microsoft.com/office/drawing/2014/main" id="{CE5146D1-187C-43C2-9C4D-199766915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2348"/>
              <a:ext cx="56" cy="149"/>
            </a:xfrm>
            <a:custGeom>
              <a:avLst/>
              <a:gdLst>
                <a:gd name="T0" fmla="*/ 513 w 18"/>
                <a:gd name="T1" fmla="*/ 0 h 45"/>
                <a:gd name="T2" fmla="*/ 0 w 18"/>
                <a:gd name="T3" fmla="*/ 1632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45">
                  <a:moveTo>
                    <a:pt x="17" y="0"/>
                  </a:moveTo>
                  <a:cubicBezTo>
                    <a:pt x="18" y="8"/>
                    <a:pt x="11" y="36"/>
                    <a:pt x="0" y="45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7" name="Freeform 300">
              <a:extLst>
                <a:ext uri="{FF2B5EF4-FFF2-40B4-BE49-F238E27FC236}">
                  <a16:creationId xmlns:a16="http://schemas.microsoft.com/office/drawing/2014/main" id="{572271AC-291A-4529-8EDB-09F405703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008"/>
              <a:ext cx="115" cy="96"/>
            </a:xfrm>
            <a:custGeom>
              <a:avLst/>
              <a:gdLst>
                <a:gd name="T0" fmla="*/ 0 w 37"/>
                <a:gd name="T1" fmla="*/ 1053 h 29"/>
                <a:gd name="T2" fmla="*/ 1110 w 37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9">
                  <a:moveTo>
                    <a:pt x="0" y="29"/>
                  </a:moveTo>
                  <a:cubicBezTo>
                    <a:pt x="10" y="27"/>
                    <a:pt x="26" y="17"/>
                    <a:pt x="37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8" name="Freeform 301">
              <a:extLst>
                <a:ext uri="{FF2B5EF4-FFF2-40B4-BE49-F238E27FC236}">
                  <a16:creationId xmlns:a16="http://schemas.microsoft.com/office/drawing/2014/main" id="{490400D5-E4F3-46B1-B446-CB33E7A44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1975"/>
              <a:ext cx="149" cy="82"/>
            </a:xfrm>
            <a:custGeom>
              <a:avLst/>
              <a:gdLst>
                <a:gd name="T0" fmla="*/ 0 w 48"/>
                <a:gd name="T1" fmla="*/ 0 h 25"/>
                <a:gd name="T2" fmla="*/ 1437 w 48"/>
                <a:gd name="T3" fmla="*/ 85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25">
                  <a:moveTo>
                    <a:pt x="0" y="0"/>
                  </a:moveTo>
                  <a:cubicBezTo>
                    <a:pt x="6" y="10"/>
                    <a:pt x="30" y="25"/>
                    <a:pt x="48" y="24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9" name="Freeform 302">
              <a:extLst>
                <a:ext uri="{FF2B5EF4-FFF2-40B4-BE49-F238E27FC236}">
                  <a16:creationId xmlns:a16="http://schemas.microsoft.com/office/drawing/2014/main" id="{697939FD-A552-4104-9B15-F49BDB05A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2722"/>
              <a:ext cx="50" cy="169"/>
            </a:xfrm>
            <a:custGeom>
              <a:avLst/>
              <a:gdLst>
                <a:gd name="T0" fmla="*/ 0 w 16"/>
                <a:gd name="T1" fmla="*/ 0 h 51"/>
                <a:gd name="T2" fmla="*/ 216 w 16"/>
                <a:gd name="T3" fmla="*/ 1856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1">
                  <a:moveTo>
                    <a:pt x="0" y="0"/>
                  </a:moveTo>
                  <a:cubicBezTo>
                    <a:pt x="5" y="9"/>
                    <a:pt x="16" y="30"/>
                    <a:pt x="7" y="51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0" name="Freeform 303">
              <a:extLst>
                <a:ext uri="{FF2B5EF4-FFF2-40B4-BE49-F238E27FC236}">
                  <a16:creationId xmlns:a16="http://schemas.microsoft.com/office/drawing/2014/main" id="{B28D4583-FC53-4E49-9518-B0971812A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3169"/>
              <a:ext cx="69" cy="166"/>
            </a:xfrm>
            <a:custGeom>
              <a:avLst/>
              <a:gdLst>
                <a:gd name="T0" fmla="*/ 0 w 22"/>
                <a:gd name="T1" fmla="*/ 0 h 50"/>
                <a:gd name="T2" fmla="*/ 552 w 22"/>
                <a:gd name="T3" fmla="*/ 1829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0">
                  <a:moveTo>
                    <a:pt x="0" y="0"/>
                  </a:moveTo>
                  <a:cubicBezTo>
                    <a:pt x="6" y="7"/>
                    <a:pt x="22" y="25"/>
                    <a:pt x="18" y="5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1" name="Freeform 304">
              <a:extLst>
                <a:ext uri="{FF2B5EF4-FFF2-40B4-BE49-F238E27FC236}">
                  <a16:creationId xmlns:a16="http://schemas.microsoft.com/office/drawing/2014/main" id="{BB94E497-0FED-4DB6-8C71-449CB06BB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3391"/>
              <a:ext cx="164" cy="36"/>
            </a:xfrm>
            <a:custGeom>
              <a:avLst/>
              <a:gdLst>
                <a:gd name="T0" fmla="*/ 0 w 53"/>
                <a:gd name="T1" fmla="*/ 311 h 11"/>
                <a:gd name="T2" fmla="*/ 1569 w 53"/>
                <a:gd name="T3" fmla="*/ 38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11">
                  <a:moveTo>
                    <a:pt x="0" y="9"/>
                  </a:moveTo>
                  <a:cubicBezTo>
                    <a:pt x="12" y="4"/>
                    <a:pt x="35" y="0"/>
                    <a:pt x="53" y="11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2" name="Freeform 305">
              <a:extLst>
                <a:ext uri="{FF2B5EF4-FFF2-40B4-BE49-F238E27FC236}">
                  <a16:creationId xmlns:a16="http://schemas.microsoft.com/office/drawing/2014/main" id="{8CA655ED-8CA1-40CD-A04B-CC1569814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2663"/>
              <a:ext cx="40" cy="33"/>
            </a:xfrm>
            <a:custGeom>
              <a:avLst/>
              <a:gdLst>
                <a:gd name="T0" fmla="*/ 28 w 13"/>
                <a:gd name="T1" fmla="*/ 360 h 10"/>
                <a:gd name="T2" fmla="*/ 169 w 13"/>
                <a:gd name="T3" fmla="*/ 0 h 10"/>
                <a:gd name="T4" fmla="*/ 323 w 13"/>
                <a:gd name="T5" fmla="*/ 36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1" y="10"/>
                  </a:moveTo>
                  <a:cubicBezTo>
                    <a:pt x="3" y="6"/>
                    <a:pt x="0" y="1"/>
                    <a:pt x="6" y="0"/>
                  </a:cubicBezTo>
                  <a:cubicBezTo>
                    <a:pt x="13" y="0"/>
                    <a:pt x="10" y="5"/>
                    <a:pt x="11" y="1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3" name="Freeform 306">
              <a:extLst>
                <a:ext uri="{FF2B5EF4-FFF2-40B4-BE49-F238E27FC236}">
                  <a16:creationId xmlns:a16="http://schemas.microsoft.com/office/drawing/2014/main" id="{18D083B0-0708-42DF-BCB1-8DA408ACB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709"/>
              <a:ext cx="46" cy="43"/>
            </a:xfrm>
            <a:custGeom>
              <a:avLst/>
              <a:gdLst>
                <a:gd name="T0" fmla="*/ 169 w 15"/>
                <a:gd name="T1" fmla="*/ 0 h 13"/>
                <a:gd name="T2" fmla="*/ 432 w 15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3">
                  <a:moveTo>
                    <a:pt x="6" y="0"/>
                  </a:moveTo>
                  <a:cubicBezTo>
                    <a:pt x="0" y="13"/>
                    <a:pt x="15" y="11"/>
                    <a:pt x="15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4" name="Freeform 307">
              <a:extLst>
                <a:ext uri="{FF2B5EF4-FFF2-40B4-BE49-F238E27FC236}">
                  <a16:creationId xmlns:a16="http://schemas.microsoft.com/office/drawing/2014/main" id="{B5DA2068-A4FD-49C1-A2FC-B1FE2B8C2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2756"/>
              <a:ext cx="3" cy="26"/>
            </a:xfrm>
            <a:custGeom>
              <a:avLst/>
              <a:gdLst>
                <a:gd name="T0" fmla="*/ 0 w 1"/>
                <a:gd name="T1" fmla="*/ 0 h 8"/>
                <a:gd name="T2" fmla="*/ 27 w 1"/>
                <a:gd name="T3" fmla="*/ 27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cubicBezTo>
                    <a:pt x="1" y="3"/>
                    <a:pt x="0" y="5"/>
                    <a:pt x="1" y="8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5" name="Freeform 308">
              <a:extLst>
                <a:ext uri="{FF2B5EF4-FFF2-40B4-BE49-F238E27FC236}">
                  <a16:creationId xmlns:a16="http://schemas.microsoft.com/office/drawing/2014/main" id="{7CCA406B-72BA-45A6-ADED-6BAF95F5A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2782"/>
              <a:ext cx="31" cy="46"/>
            </a:xfrm>
            <a:custGeom>
              <a:avLst/>
              <a:gdLst>
                <a:gd name="T0" fmla="*/ 0 w 10"/>
                <a:gd name="T1" fmla="*/ 141 h 14"/>
                <a:gd name="T2" fmla="*/ 183 w 10"/>
                <a:gd name="T3" fmla="*/ 421 h 14"/>
                <a:gd name="T4" fmla="*/ 242 w 10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0" y="4"/>
                  </a:moveTo>
                  <a:cubicBezTo>
                    <a:pt x="0" y="7"/>
                    <a:pt x="1" y="14"/>
                    <a:pt x="6" y="12"/>
                  </a:cubicBezTo>
                  <a:cubicBezTo>
                    <a:pt x="10" y="10"/>
                    <a:pt x="9" y="3"/>
                    <a:pt x="8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6" name="Freeform 309">
              <a:extLst>
                <a:ext uri="{FF2B5EF4-FFF2-40B4-BE49-F238E27FC236}">
                  <a16:creationId xmlns:a16="http://schemas.microsoft.com/office/drawing/2014/main" id="{98A1536B-A165-4064-86AE-653870ACA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2822"/>
              <a:ext cx="43" cy="59"/>
            </a:xfrm>
            <a:custGeom>
              <a:avLst/>
              <a:gdLst>
                <a:gd name="T0" fmla="*/ 0 w 14"/>
                <a:gd name="T1" fmla="*/ 108 h 18"/>
                <a:gd name="T2" fmla="*/ 292 w 14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8">
                  <a:moveTo>
                    <a:pt x="0" y="3"/>
                  </a:moveTo>
                  <a:cubicBezTo>
                    <a:pt x="0" y="18"/>
                    <a:pt x="14" y="11"/>
                    <a:pt x="10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7" name="Freeform 310">
              <a:extLst>
                <a:ext uri="{FF2B5EF4-FFF2-40B4-BE49-F238E27FC236}">
                  <a16:creationId xmlns:a16="http://schemas.microsoft.com/office/drawing/2014/main" id="{9CE29EBA-3BAC-4E1D-A58D-F57F92671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861"/>
              <a:ext cx="34" cy="57"/>
            </a:xfrm>
            <a:custGeom>
              <a:avLst/>
              <a:gdLst>
                <a:gd name="T0" fmla="*/ 0 w 11"/>
                <a:gd name="T1" fmla="*/ 114 h 17"/>
                <a:gd name="T2" fmla="*/ 210 w 11"/>
                <a:gd name="T3" fmla="*/ 449 h 17"/>
                <a:gd name="T4" fmla="*/ 21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3"/>
                  </a:moveTo>
                  <a:cubicBezTo>
                    <a:pt x="0" y="7"/>
                    <a:pt x="1" y="17"/>
                    <a:pt x="7" y="12"/>
                  </a:cubicBezTo>
                  <a:cubicBezTo>
                    <a:pt x="11" y="9"/>
                    <a:pt x="7" y="4"/>
                    <a:pt x="7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8" name="Freeform 311">
              <a:extLst>
                <a:ext uri="{FF2B5EF4-FFF2-40B4-BE49-F238E27FC236}">
                  <a16:creationId xmlns:a16="http://schemas.microsoft.com/office/drawing/2014/main" id="{765378CB-B2E3-4131-916F-83727E5CC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2898"/>
              <a:ext cx="43" cy="59"/>
            </a:xfrm>
            <a:custGeom>
              <a:avLst/>
              <a:gdLst>
                <a:gd name="T0" fmla="*/ 55 w 14"/>
                <a:gd name="T1" fmla="*/ 141 h 18"/>
                <a:gd name="T2" fmla="*/ 319 w 14"/>
                <a:gd name="T3" fmla="*/ 462 h 18"/>
                <a:gd name="T4" fmla="*/ 319 w 14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2" y="4"/>
                  </a:moveTo>
                  <a:cubicBezTo>
                    <a:pt x="0" y="9"/>
                    <a:pt x="5" y="18"/>
                    <a:pt x="11" y="13"/>
                  </a:cubicBezTo>
                  <a:cubicBezTo>
                    <a:pt x="14" y="10"/>
                    <a:pt x="11" y="4"/>
                    <a:pt x="11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9" name="Freeform 312">
              <a:extLst>
                <a:ext uri="{FF2B5EF4-FFF2-40B4-BE49-F238E27FC236}">
                  <a16:creationId xmlns:a16="http://schemas.microsoft.com/office/drawing/2014/main" id="{941638F2-F486-433C-ABBA-8928EE285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2941"/>
              <a:ext cx="46" cy="56"/>
            </a:xfrm>
            <a:custGeom>
              <a:avLst/>
              <a:gdLst>
                <a:gd name="T0" fmla="*/ 0 w 15"/>
                <a:gd name="T1" fmla="*/ 217 h 17"/>
                <a:gd name="T2" fmla="*/ 196 w 15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7">
                  <a:moveTo>
                    <a:pt x="0" y="6"/>
                  </a:moveTo>
                  <a:cubicBezTo>
                    <a:pt x="2" y="17"/>
                    <a:pt x="15" y="9"/>
                    <a:pt x="7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0" name="Freeform 313">
              <a:extLst>
                <a:ext uri="{FF2B5EF4-FFF2-40B4-BE49-F238E27FC236}">
                  <a16:creationId xmlns:a16="http://schemas.microsoft.com/office/drawing/2014/main" id="{2C16B13F-C384-4430-9C84-FD7B93104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977"/>
              <a:ext cx="16" cy="27"/>
            </a:xfrm>
            <a:custGeom>
              <a:avLst/>
              <a:gdLst>
                <a:gd name="T0" fmla="*/ 0 w 5"/>
                <a:gd name="T1" fmla="*/ 0 h 8"/>
                <a:gd name="T2" fmla="*/ 163 w 5"/>
                <a:gd name="T3" fmla="*/ 3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1" y="3"/>
                    <a:pt x="2" y="6"/>
                    <a:pt x="5" y="8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1" name="Freeform 314">
              <a:extLst>
                <a:ext uri="{FF2B5EF4-FFF2-40B4-BE49-F238E27FC236}">
                  <a16:creationId xmlns:a16="http://schemas.microsoft.com/office/drawing/2014/main" id="{CE5F3667-086C-402A-A851-017827A93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3136"/>
              <a:ext cx="44" cy="60"/>
            </a:xfrm>
            <a:custGeom>
              <a:avLst/>
              <a:gdLst>
                <a:gd name="T0" fmla="*/ 88 w 14"/>
                <a:gd name="T1" fmla="*/ 190 h 18"/>
                <a:gd name="T2" fmla="*/ 277 w 14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8">
                  <a:moveTo>
                    <a:pt x="3" y="5"/>
                  </a:moveTo>
                  <a:cubicBezTo>
                    <a:pt x="0" y="18"/>
                    <a:pt x="14" y="9"/>
                    <a:pt x="9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2" name="Freeform 315">
              <a:extLst>
                <a:ext uri="{FF2B5EF4-FFF2-40B4-BE49-F238E27FC236}">
                  <a16:creationId xmlns:a16="http://schemas.microsoft.com/office/drawing/2014/main" id="{5049EF28-F87A-475B-9B44-7131D192E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3179"/>
              <a:ext cx="31" cy="43"/>
            </a:xfrm>
            <a:custGeom>
              <a:avLst/>
              <a:gdLst>
                <a:gd name="T0" fmla="*/ 0 w 10"/>
                <a:gd name="T1" fmla="*/ 142 h 13"/>
                <a:gd name="T2" fmla="*/ 183 w 10"/>
                <a:gd name="T3" fmla="*/ 361 h 13"/>
                <a:gd name="T4" fmla="*/ 211 w 1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0" y="4"/>
                  </a:moveTo>
                  <a:cubicBezTo>
                    <a:pt x="0" y="8"/>
                    <a:pt x="1" y="13"/>
                    <a:pt x="6" y="10"/>
                  </a:cubicBezTo>
                  <a:cubicBezTo>
                    <a:pt x="10" y="8"/>
                    <a:pt x="8" y="4"/>
                    <a:pt x="7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3" name="Freeform 316">
              <a:extLst>
                <a:ext uri="{FF2B5EF4-FFF2-40B4-BE49-F238E27FC236}">
                  <a16:creationId xmlns:a16="http://schemas.microsoft.com/office/drawing/2014/main" id="{BC160EEF-CBA4-4F5C-9E85-F809FB6EE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3229"/>
              <a:ext cx="6" cy="36"/>
            </a:xfrm>
            <a:custGeom>
              <a:avLst/>
              <a:gdLst>
                <a:gd name="T0" fmla="*/ 27 w 2"/>
                <a:gd name="T1" fmla="*/ 0 h 11"/>
                <a:gd name="T2" fmla="*/ 54 w 2"/>
                <a:gd name="T3" fmla="*/ 38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1" y="0"/>
                  </a:moveTo>
                  <a:cubicBezTo>
                    <a:pt x="1" y="4"/>
                    <a:pt x="0" y="8"/>
                    <a:pt x="2" y="11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4" name="Freeform 317">
              <a:extLst>
                <a:ext uri="{FF2B5EF4-FFF2-40B4-BE49-F238E27FC236}">
                  <a16:creationId xmlns:a16="http://schemas.microsoft.com/office/drawing/2014/main" id="{4FD6D425-79AC-4304-86C1-20CE988C7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3262"/>
              <a:ext cx="40" cy="43"/>
            </a:xfrm>
            <a:custGeom>
              <a:avLst/>
              <a:gdLst>
                <a:gd name="T0" fmla="*/ 28 w 13"/>
                <a:gd name="T1" fmla="*/ 142 h 13"/>
                <a:gd name="T2" fmla="*/ 209 w 13"/>
                <a:gd name="T3" fmla="*/ 437 h 13"/>
                <a:gd name="T4" fmla="*/ 265 w 13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1" y="4"/>
                  </a:moveTo>
                  <a:cubicBezTo>
                    <a:pt x="0" y="8"/>
                    <a:pt x="1" y="13"/>
                    <a:pt x="7" y="12"/>
                  </a:cubicBezTo>
                  <a:cubicBezTo>
                    <a:pt x="13" y="10"/>
                    <a:pt x="10" y="4"/>
                    <a:pt x="9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5" name="Freeform 318">
              <a:extLst>
                <a:ext uri="{FF2B5EF4-FFF2-40B4-BE49-F238E27FC236}">
                  <a16:creationId xmlns:a16="http://schemas.microsoft.com/office/drawing/2014/main" id="{8129EA8F-75AC-4038-AF2D-C2D322CC8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3305"/>
              <a:ext cx="13" cy="36"/>
            </a:xfrm>
            <a:custGeom>
              <a:avLst/>
              <a:gdLst>
                <a:gd name="T0" fmla="*/ 33 w 4"/>
                <a:gd name="T1" fmla="*/ 0 h 11"/>
                <a:gd name="T2" fmla="*/ 137 w 4"/>
                <a:gd name="T3" fmla="*/ 38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1" y="3"/>
                    <a:pt x="0" y="10"/>
                    <a:pt x="4" y="11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6" name="Freeform 319">
              <a:extLst>
                <a:ext uri="{FF2B5EF4-FFF2-40B4-BE49-F238E27FC236}">
                  <a16:creationId xmlns:a16="http://schemas.microsoft.com/office/drawing/2014/main" id="{FEFF918B-5AA7-4E14-952D-F67B6DCB9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3328"/>
              <a:ext cx="37" cy="60"/>
            </a:xfrm>
            <a:custGeom>
              <a:avLst/>
              <a:gdLst>
                <a:gd name="T0" fmla="*/ 0 w 12"/>
                <a:gd name="T1" fmla="*/ 257 h 18"/>
                <a:gd name="T2" fmla="*/ 237 w 12"/>
                <a:gd name="T3" fmla="*/ 523 h 18"/>
                <a:gd name="T4" fmla="*/ 237 w 1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0" y="7"/>
                  </a:moveTo>
                  <a:cubicBezTo>
                    <a:pt x="1" y="12"/>
                    <a:pt x="2" y="18"/>
                    <a:pt x="8" y="14"/>
                  </a:cubicBezTo>
                  <a:cubicBezTo>
                    <a:pt x="12" y="11"/>
                    <a:pt x="11" y="4"/>
                    <a:pt x="8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7" name="Freeform 320">
              <a:extLst>
                <a:ext uri="{FF2B5EF4-FFF2-40B4-BE49-F238E27FC236}">
                  <a16:creationId xmlns:a16="http://schemas.microsoft.com/office/drawing/2014/main" id="{2553D886-FFF9-4463-BA20-260ECAB3B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3378"/>
              <a:ext cx="52" cy="59"/>
            </a:xfrm>
            <a:custGeom>
              <a:avLst/>
              <a:gdLst>
                <a:gd name="T0" fmla="*/ 28 w 17"/>
                <a:gd name="T1" fmla="*/ 75 h 18"/>
                <a:gd name="T2" fmla="*/ 196 w 17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8">
                  <a:moveTo>
                    <a:pt x="1" y="2"/>
                  </a:moveTo>
                  <a:cubicBezTo>
                    <a:pt x="0" y="18"/>
                    <a:pt x="17" y="9"/>
                    <a:pt x="7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8" name="Freeform 321">
              <a:extLst>
                <a:ext uri="{FF2B5EF4-FFF2-40B4-BE49-F238E27FC236}">
                  <a16:creationId xmlns:a16="http://schemas.microsoft.com/office/drawing/2014/main" id="{EAC434AE-86E6-4EF4-A861-3A645ED9C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3421"/>
              <a:ext cx="15" cy="23"/>
            </a:xfrm>
            <a:custGeom>
              <a:avLst/>
              <a:gdLst>
                <a:gd name="T0" fmla="*/ 0 w 5"/>
                <a:gd name="T1" fmla="*/ 0 h 7"/>
                <a:gd name="T2" fmla="*/ 135 w 5"/>
                <a:gd name="T3" fmla="*/ 25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1" y="3"/>
                    <a:pt x="2" y="6"/>
                    <a:pt x="5" y="7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9" name="Freeform 322">
              <a:extLst>
                <a:ext uri="{FF2B5EF4-FFF2-40B4-BE49-F238E27FC236}">
                  <a16:creationId xmlns:a16="http://schemas.microsoft.com/office/drawing/2014/main" id="{233ECBDD-FDC5-4161-8A33-F67FE7DDF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441"/>
              <a:ext cx="19" cy="26"/>
            </a:xfrm>
            <a:custGeom>
              <a:avLst/>
              <a:gdLst>
                <a:gd name="T0" fmla="*/ 0 w 6"/>
                <a:gd name="T1" fmla="*/ 0 h 8"/>
                <a:gd name="T2" fmla="*/ 190 w 6"/>
                <a:gd name="T3" fmla="*/ 21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1" y="3"/>
                    <a:pt x="3" y="8"/>
                    <a:pt x="6" y="6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0" name="Freeform 323">
              <a:extLst>
                <a:ext uri="{FF2B5EF4-FFF2-40B4-BE49-F238E27FC236}">
                  <a16:creationId xmlns:a16="http://schemas.microsoft.com/office/drawing/2014/main" id="{6DE05121-798E-48EE-B6AF-7C816B3E0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3570"/>
              <a:ext cx="31" cy="39"/>
            </a:xfrm>
            <a:custGeom>
              <a:avLst/>
              <a:gdLst>
                <a:gd name="T0" fmla="*/ 87 w 10"/>
                <a:gd name="T1" fmla="*/ 348 h 12"/>
                <a:gd name="T2" fmla="*/ 298 w 10"/>
                <a:gd name="T3" fmla="*/ 244 h 12"/>
                <a:gd name="T4" fmla="*/ 0 w 10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3" y="10"/>
                  </a:moveTo>
                  <a:cubicBezTo>
                    <a:pt x="6" y="12"/>
                    <a:pt x="9" y="10"/>
                    <a:pt x="10" y="7"/>
                  </a:cubicBezTo>
                  <a:cubicBezTo>
                    <a:pt x="10" y="2"/>
                    <a:pt x="4" y="0"/>
                    <a:pt x="0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1" name="Freeform 324">
              <a:extLst>
                <a:ext uri="{FF2B5EF4-FFF2-40B4-BE49-F238E27FC236}">
                  <a16:creationId xmlns:a16="http://schemas.microsoft.com/office/drawing/2014/main" id="{DDA0E51E-C9F8-46A8-93E6-A372F30F5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3586"/>
              <a:ext cx="37" cy="47"/>
            </a:xfrm>
            <a:custGeom>
              <a:avLst/>
              <a:gdLst>
                <a:gd name="T0" fmla="*/ 0 w 12"/>
                <a:gd name="T1" fmla="*/ 416 h 14"/>
                <a:gd name="T2" fmla="*/ 0 w 12"/>
                <a:gd name="T3" fmla="*/ 3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4">
                  <a:moveTo>
                    <a:pt x="0" y="11"/>
                  </a:moveTo>
                  <a:cubicBezTo>
                    <a:pt x="12" y="14"/>
                    <a:pt x="12" y="0"/>
                    <a:pt x="0" y="1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2" name="Freeform 325">
              <a:extLst>
                <a:ext uri="{FF2B5EF4-FFF2-40B4-BE49-F238E27FC236}">
                  <a16:creationId xmlns:a16="http://schemas.microsoft.com/office/drawing/2014/main" id="{17A761B6-8C7C-4FBA-B923-F440454F8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3619"/>
              <a:ext cx="31" cy="37"/>
            </a:xfrm>
            <a:custGeom>
              <a:avLst/>
              <a:gdLst>
                <a:gd name="T0" fmla="*/ 0 w 10"/>
                <a:gd name="T1" fmla="*/ 340 h 11"/>
                <a:gd name="T2" fmla="*/ 298 w 10"/>
                <a:gd name="T3" fmla="*/ 340 h 11"/>
                <a:gd name="T4" fmla="*/ 0 w 10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0" y="9"/>
                  </a:moveTo>
                  <a:cubicBezTo>
                    <a:pt x="2" y="11"/>
                    <a:pt x="7" y="10"/>
                    <a:pt x="10" y="9"/>
                  </a:cubicBezTo>
                  <a:cubicBezTo>
                    <a:pt x="9" y="5"/>
                    <a:pt x="5" y="0"/>
                    <a:pt x="0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3" name="Freeform 326">
              <a:extLst>
                <a:ext uri="{FF2B5EF4-FFF2-40B4-BE49-F238E27FC236}">
                  <a16:creationId xmlns:a16="http://schemas.microsoft.com/office/drawing/2014/main" id="{B4CA7120-ECB8-432A-A2F0-34F0588FF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3646"/>
              <a:ext cx="46" cy="30"/>
            </a:xfrm>
            <a:custGeom>
              <a:avLst/>
              <a:gdLst>
                <a:gd name="T0" fmla="*/ 86 w 15"/>
                <a:gd name="T1" fmla="*/ 333 h 9"/>
                <a:gd name="T2" fmla="*/ 0 w 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3" y="9"/>
                  </a:moveTo>
                  <a:cubicBezTo>
                    <a:pt x="15" y="7"/>
                    <a:pt x="7" y="2"/>
                    <a:pt x="0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4" name="Freeform 327">
              <a:extLst>
                <a:ext uri="{FF2B5EF4-FFF2-40B4-BE49-F238E27FC236}">
                  <a16:creationId xmlns:a16="http://schemas.microsoft.com/office/drawing/2014/main" id="{C3B760CC-DD75-44A4-8569-3CB640307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3652"/>
              <a:ext cx="31" cy="4"/>
            </a:xfrm>
            <a:custGeom>
              <a:avLst/>
              <a:gdLst>
                <a:gd name="T0" fmla="*/ 0 w 10"/>
                <a:gd name="T1" fmla="*/ 0 h 1"/>
                <a:gd name="T2" fmla="*/ 298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0" y="0"/>
                  </a:moveTo>
                  <a:cubicBezTo>
                    <a:pt x="2" y="1"/>
                    <a:pt x="7" y="1"/>
                    <a:pt x="10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5" name="Freeform 328">
              <a:extLst>
                <a:ext uri="{FF2B5EF4-FFF2-40B4-BE49-F238E27FC236}">
                  <a16:creationId xmlns:a16="http://schemas.microsoft.com/office/drawing/2014/main" id="{DDCA19BD-802E-41FB-BE17-37EE338AC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619"/>
              <a:ext cx="34" cy="37"/>
            </a:xfrm>
            <a:custGeom>
              <a:avLst/>
              <a:gdLst>
                <a:gd name="T0" fmla="*/ 0 w 11"/>
                <a:gd name="T1" fmla="*/ 417 h 11"/>
                <a:gd name="T2" fmla="*/ 325 w 11"/>
                <a:gd name="T3" fmla="*/ 225 h 11"/>
                <a:gd name="T4" fmla="*/ 28 w 1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4" y="11"/>
                    <a:pt x="10" y="11"/>
                    <a:pt x="11" y="6"/>
                  </a:cubicBezTo>
                  <a:cubicBezTo>
                    <a:pt x="11" y="1"/>
                    <a:pt x="4" y="0"/>
                    <a:pt x="1" y="0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6" name="Freeform 329">
              <a:extLst>
                <a:ext uri="{FF2B5EF4-FFF2-40B4-BE49-F238E27FC236}">
                  <a16:creationId xmlns:a16="http://schemas.microsoft.com/office/drawing/2014/main" id="{81B3BBB0-909B-4D63-9727-DB5315C8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3566"/>
              <a:ext cx="44" cy="80"/>
            </a:xfrm>
            <a:custGeom>
              <a:avLst/>
              <a:gdLst>
                <a:gd name="T0" fmla="*/ 88 w 14"/>
                <a:gd name="T1" fmla="*/ 890 h 24"/>
                <a:gd name="T2" fmla="*/ 405 w 14"/>
                <a:gd name="T3" fmla="*/ 700 h 24"/>
                <a:gd name="T4" fmla="*/ 157 w 14"/>
                <a:gd name="T5" fmla="*/ 443 h 24"/>
                <a:gd name="T6" fmla="*/ 374 w 14"/>
                <a:gd name="T7" fmla="*/ 223 h 24"/>
                <a:gd name="T8" fmla="*/ 0 w 14"/>
                <a:gd name="T9" fmla="*/ 7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4">
                  <a:moveTo>
                    <a:pt x="3" y="24"/>
                  </a:moveTo>
                  <a:cubicBezTo>
                    <a:pt x="6" y="23"/>
                    <a:pt x="13" y="23"/>
                    <a:pt x="13" y="19"/>
                  </a:cubicBezTo>
                  <a:cubicBezTo>
                    <a:pt x="14" y="15"/>
                    <a:pt x="8" y="13"/>
                    <a:pt x="5" y="12"/>
                  </a:cubicBezTo>
                  <a:cubicBezTo>
                    <a:pt x="7" y="11"/>
                    <a:pt x="12" y="9"/>
                    <a:pt x="12" y="6"/>
                  </a:cubicBezTo>
                  <a:cubicBezTo>
                    <a:pt x="13" y="1"/>
                    <a:pt x="3" y="0"/>
                    <a:pt x="0" y="2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7" name="Freeform 330">
              <a:extLst>
                <a:ext uri="{FF2B5EF4-FFF2-40B4-BE49-F238E27FC236}">
                  <a16:creationId xmlns:a16="http://schemas.microsoft.com/office/drawing/2014/main" id="{3B13C3AD-A5B0-44A9-9431-B857EECB6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" y="3589"/>
              <a:ext cx="31" cy="53"/>
            </a:xfrm>
            <a:custGeom>
              <a:avLst/>
              <a:gdLst>
                <a:gd name="T0" fmla="*/ 0 w 10"/>
                <a:gd name="T1" fmla="*/ 504 h 16"/>
                <a:gd name="T2" fmla="*/ 0 w 10"/>
                <a:gd name="T3" fmla="*/ 14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0" y="14"/>
                  </a:moveTo>
                  <a:cubicBezTo>
                    <a:pt x="10" y="16"/>
                    <a:pt x="9" y="0"/>
                    <a:pt x="0" y="4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8" name="Freeform 331">
              <a:extLst>
                <a:ext uri="{FF2B5EF4-FFF2-40B4-BE49-F238E27FC236}">
                  <a16:creationId xmlns:a16="http://schemas.microsoft.com/office/drawing/2014/main" id="{6980E368-3BC4-4053-AEC2-8BEDCBF5A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3546"/>
              <a:ext cx="37" cy="60"/>
            </a:xfrm>
            <a:custGeom>
              <a:avLst/>
              <a:gdLst>
                <a:gd name="T0" fmla="*/ 28 w 12"/>
                <a:gd name="T1" fmla="*/ 633 h 18"/>
                <a:gd name="T2" fmla="*/ 0 w 12"/>
                <a:gd name="T3" fmla="*/ 22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1" y="17"/>
                  </a:moveTo>
                  <a:cubicBezTo>
                    <a:pt x="12" y="18"/>
                    <a:pt x="11" y="0"/>
                    <a:pt x="0" y="6"/>
                  </a:cubicBezTo>
                </a:path>
              </a:pathLst>
            </a:custGeom>
            <a:noFill/>
            <a:ln w="19050" cap="flat">
              <a:solidFill>
                <a:srgbClr val="F0D5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1" name="Group 351">
            <a:extLst>
              <a:ext uri="{FF2B5EF4-FFF2-40B4-BE49-F238E27FC236}">
                <a16:creationId xmlns:a16="http://schemas.microsoft.com/office/drawing/2014/main" id="{5B0DE882-5597-477D-A638-31BC81F28E3E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1600200"/>
            <a:ext cx="2787650" cy="3990975"/>
            <a:chOff x="3521" y="1492"/>
            <a:chExt cx="1756" cy="2514"/>
          </a:xfrm>
        </p:grpSpPr>
        <p:sp>
          <p:nvSpPr>
            <p:cNvPr id="32772" name="Freeform 333">
              <a:extLst>
                <a:ext uri="{FF2B5EF4-FFF2-40B4-BE49-F238E27FC236}">
                  <a16:creationId xmlns:a16="http://schemas.microsoft.com/office/drawing/2014/main" id="{78B4B135-BCA7-4048-BB09-12933E185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492"/>
              <a:ext cx="1561" cy="2514"/>
            </a:xfrm>
            <a:custGeom>
              <a:avLst/>
              <a:gdLst>
                <a:gd name="T0" fmla="*/ 866 w 503"/>
                <a:gd name="T1" fmla="*/ 18240 h 760"/>
                <a:gd name="T2" fmla="*/ 1704 w 503"/>
                <a:gd name="T3" fmla="*/ 20922 h 760"/>
                <a:gd name="T4" fmla="*/ 8581 w 503"/>
                <a:gd name="T5" fmla="*/ 26930 h 760"/>
                <a:gd name="T6" fmla="*/ 8581 w 503"/>
                <a:gd name="T7" fmla="*/ 26930 h 760"/>
                <a:gd name="T8" fmla="*/ 9350 w 503"/>
                <a:gd name="T9" fmla="*/ 26820 h 760"/>
                <a:gd name="T10" fmla="*/ 13512 w 503"/>
                <a:gd name="T11" fmla="*/ 22583 h 760"/>
                <a:gd name="T12" fmla="*/ 13540 w 503"/>
                <a:gd name="T13" fmla="*/ 17234 h 760"/>
                <a:gd name="T14" fmla="*/ 12761 w 503"/>
                <a:gd name="T15" fmla="*/ 14115 h 760"/>
                <a:gd name="T16" fmla="*/ 13627 w 503"/>
                <a:gd name="T17" fmla="*/ 10602 h 760"/>
                <a:gd name="T18" fmla="*/ 14946 w 503"/>
                <a:gd name="T19" fmla="*/ 5832 h 760"/>
                <a:gd name="T20" fmla="*/ 9447 w 503"/>
                <a:gd name="T21" fmla="*/ 33 h 760"/>
                <a:gd name="T22" fmla="*/ 3553 w 503"/>
                <a:gd name="T23" fmla="*/ 3152 h 760"/>
                <a:gd name="T24" fmla="*/ 2784 w 503"/>
                <a:gd name="T25" fmla="*/ 4704 h 760"/>
                <a:gd name="T26" fmla="*/ 1493 w 503"/>
                <a:gd name="T27" fmla="*/ 7965 h 760"/>
                <a:gd name="T28" fmla="*/ 568 w 503"/>
                <a:gd name="T29" fmla="*/ 11545 h 760"/>
                <a:gd name="T30" fmla="*/ 866 w 503"/>
                <a:gd name="T31" fmla="*/ 18240 h 7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3" h="760">
                  <a:moveTo>
                    <a:pt x="29" y="504"/>
                  </a:moveTo>
                  <a:cubicBezTo>
                    <a:pt x="38" y="531"/>
                    <a:pt x="53" y="567"/>
                    <a:pt x="57" y="578"/>
                  </a:cubicBezTo>
                  <a:cubicBezTo>
                    <a:pt x="75" y="633"/>
                    <a:pt x="151" y="760"/>
                    <a:pt x="287" y="744"/>
                  </a:cubicBezTo>
                  <a:cubicBezTo>
                    <a:pt x="287" y="744"/>
                    <a:pt x="287" y="744"/>
                    <a:pt x="287" y="744"/>
                  </a:cubicBezTo>
                  <a:cubicBezTo>
                    <a:pt x="296" y="744"/>
                    <a:pt x="304" y="743"/>
                    <a:pt x="313" y="741"/>
                  </a:cubicBezTo>
                  <a:cubicBezTo>
                    <a:pt x="401" y="727"/>
                    <a:pt x="440" y="674"/>
                    <a:pt x="452" y="624"/>
                  </a:cubicBezTo>
                  <a:cubicBezTo>
                    <a:pt x="461" y="585"/>
                    <a:pt x="466" y="513"/>
                    <a:pt x="453" y="476"/>
                  </a:cubicBezTo>
                  <a:cubicBezTo>
                    <a:pt x="441" y="439"/>
                    <a:pt x="429" y="426"/>
                    <a:pt x="427" y="390"/>
                  </a:cubicBezTo>
                  <a:cubicBezTo>
                    <a:pt x="426" y="353"/>
                    <a:pt x="440" y="316"/>
                    <a:pt x="456" y="293"/>
                  </a:cubicBezTo>
                  <a:cubicBezTo>
                    <a:pt x="472" y="270"/>
                    <a:pt x="503" y="230"/>
                    <a:pt x="500" y="161"/>
                  </a:cubicBezTo>
                  <a:cubicBezTo>
                    <a:pt x="493" y="86"/>
                    <a:pt x="448" y="5"/>
                    <a:pt x="316" y="1"/>
                  </a:cubicBezTo>
                  <a:cubicBezTo>
                    <a:pt x="237" y="0"/>
                    <a:pt x="164" y="23"/>
                    <a:pt x="119" y="87"/>
                  </a:cubicBezTo>
                  <a:cubicBezTo>
                    <a:pt x="106" y="105"/>
                    <a:pt x="98" y="119"/>
                    <a:pt x="93" y="130"/>
                  </a:cubicBezTo>
                  <a:cubicBezTo>
                    <a:pt x="82" y="157"/>
                    <a:pt x="62" y="197"/>
                    <a:pt x="50" y="220"/>
                  </a:cubicBezTo>
                  <a:cubicBezTo>
                    <a:pt x="40" y="241"/>
                    <a:pt x="28" y="272"/>
                    <a:pt x="19" y="319"/>
                  </a:cubicBezTo>
                  <a:cubicBezTo>
                    <a:pt x="0" y="416"/>
                    <a:pt x="19" y="478"/>
                    <a:pt x="29" y="504"/>
                  </a:cubicBezTo>
                  <a:close/>
                </a:path>
              </a:pathLst>
            </a:custGeom>
            <a:solidFill>
              <a:srgbClr val="802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3" name="Freeform 334">
              <a:extLst>
                <a:ext uri="{FF2B5EF4-FFF2-40B4-BE49-F238E27FC236}">
                  <a16:creationId xmlns:a16="http://schemas.microsoft.com/office/drawing/2014/main" id="{294F2AF7-6A09-4B95-B8B1-856FE18FC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462"/>
              <a:ext cx="434" cy="1452"/>
            </a:xfrm>
            <a:custGeom>
              <a:avLst/>
              <a:gdLst>
                <a:gd name="T0" fmla="*/ 806 w 140"/>
                <a:gd name="T1" fmla="*/ 6618 h 439"/>
                <a:gd name="T2" fmla="*/ 28 w 140"/>
                <a:gd name="T3" fmla="*/ 3513 h 439"/>
                <a:gd name="T4" fmla="*/ 893 w 140"/>
                <a:gd name="T5" fmla="*/ 0 h 439"/>
                <a:gd name="T6" fmla="*/ 924 w 140"/>
                <a:gd name="T7" fmla="*/ 33 h 439"/>
                <a:gd name="T8" fmla="*/ 4055 w 140"/>
                <a:gd name="T9" fmla="*/ 7779 h 439"/>
                <a:gd name="T10" fmla="*/ 4055 w 140"/>
                <a:gd name="T11" fmla="*/ 15886 h 439"/>
                <a:gd name="T12" fmla="*/ 2892 w 140"/>
                <a:gd name="T13" fmla="*/ 15886 h 439"/>
                <a:gd name="T14" fmla="*/ 2536 w 140"/>
                <a:gd name="T15" fmla="*/ 10022 h 439"/>
                <a:gd name="T16" fmla="*/ 1011 w 140"/>
                <a:gd name="T17" fmla="*/ 7888 h 439"/>
                <a:gd name="T18" fmla="*/ 806 w 140"/>
                <a:gd name="T19" fmla="*/ 6618 h 4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" h="439">
                  <a:moveTo>
                    <a:pt x="27" y="183"/>
                  </a:moveTo>
                  <a:cubicBezTo>
                    <a:pt x="15" y="146"/>
                    <a:pt x="3" y="133"/>
                    <a:pt x="1" y="97"/>
                  </a:cubicBezTo>
                  <a:cubicBezTo>
                    <a:pt x="0" y="60"/>
                    <a:pt x="14" y="23"/>
                    <a:pt x="30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82" y="40"/>
                    <a:pt x="132" y="76"/>
                    <a:pt x="136" y="215"/>
                  </a:cubicBezTo>
                  <a:cubicBezTo>
                    <a:pt x="140" y="367"/>
                    <a:pt x="136" y="439"/>
                    <a:pt x="136" y="439"/>
                  </a:cubicBezTo>
                  <a:cubicBezTo>
                    <a:pt x="97" y="439"/>
                    <a:pt x="97" y="439"/>
                    <a:pt x="97" y="439"/>
                  </a:cubicBezTo>
                  <a:cubicBezTo>
                    <a:pt x="97" y="384"/>
                    <a:pt x="96" y="338"/>
                    <a:pt x="85" y="277"/>
                  </a:cubicBezTo>
                  <a:cubicBezTo>
                    <a:pt x="79" y="249"/>
                    <a:pt x="62" y="221"/>
                    <a:pt x="34" y="218"/>
                  </a:cubicBezTo>
                  <a:cubicBezTo>
                    <a:pt x="33" y="205"/>
                    <a:pt x="31" y="193"/>
                    <a:pt x="27" y="183"/>
                  </a:cubicBezTo>
                  <a:close/>
                </a:path>
              </a:pathLst>
            </a:custGeom>
            <a:solidFill>
              <a:srgbClr val="FDC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4" name="Freeform 335">
              <a:extLst>
                <a:ext uri="{FF2B5EF4-FFF2-40B4-BE49-F238E27FC236}">
                  <a16:creationId xmlns:a16="http://schemas.microsoft.com/office/drawing/2014/main" id="{C8C36359-DC7A-4DE2-BDA9-16FAB7961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506"/>
              <a:ext cx="916" cy="1356"/>
            </a:xfrm>
            <a:custGeom>
              <a:avLst/>
              <a:gdLst>
                <a:gd name="T0" fmla="*/ 1978 w 295"/>
                <a:gd name="T1" fmla="*/ 8685 h 410"/>
                <a:gd name="T2" fmla="*/ 4164 w 295"/>
                <a:gd name="T3" fmla="*/ 3939 h 410"/>
                <a:gd name="T4" fmla="*/ 8831 w 295"/>
                <a:gd name="T5" fmla="*/ 394 h 410"/>
                <a:gd name="T6" fmla="*/ 2931 w 295"/>
                <a:gd name="T7" fmla="*/ 3982 h 410"/>
                <a:gd name="T8" fmla="*/ 1438 w 295"/>
                <a:gd name="T9" fmla="*/ 7888 h 410"/>
                <a:gd name="T10" fmla="*/ 155 w 295"/>
                <a:gd name="T11" fmla="*/ 14833 h 410"/>
                <a:gd name="T12" fmla="*/ 1978 w 295"/>
                <a:gd name="T13" fmla="*/ 8685 h 4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410">
                  <a:moveTo>
                    <a:pt x="66" y="240"/>
                  </a:moveTo>
                  <a:cubicBezTo>
                    <a:pt x="81" y="210"/>
                    <a:pt x="107" y="154"/>
                    <a:pt x="139" y="109"/>
                  </a:cubicBezTo>
                  <a:cubicBezTo>
                    <a:pt x="184" y="46"/>
                    <a:pt x="266" y="13"/>
                    <a:pt x="295" y="11"/>
                  </a:cubicBezTo>
                  <a:cubicBezTo>
                    <a:pt x="224" y="0"/>
                    <a:pt x="126" y="51"/>
                    <a:pt x="98" y="110"/>
                  </a:cubicBezTo>
                  <a:cubicBezTo>
                    <a:pt x="70" y="169"/>
                    <a:pt x="63" y="189"/>
                    <a:pt x="48" y="218"/>
                  </a:cubicBezTo>
                  <a:cubicBezTo>
                    <a:pt x="32" y="247"/>
                    <a:pt x="0" y="333"/>
                    <a:pt x="5" y="410"/>
                  </a:cubicBezTo>
                  <a:cubicBezTo>
                    <a:pt x="13" y="366"/>
                    <a:pt x="54" y="255"/>
                    <a:pt x="66" y="240"/>
                  </a:cubicBezTo>
                  <a:close/>
                </a:path>
              </a:pathLst>
            </a:custGeom>
            <a:solidFill>
              <a:srgbClr val="A45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5" name="Freeform 336">
              <a:extLst>
                <a:ext uri="{FF2B5EF4-FFF2-40B4-BE49-F238E27FC236}">
                  <a16:creationId xmlns:a16="http://schemas.microsoft.com/office/drawing/2014/main" id="{009E1111-24DB-4509-90BB-440759670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506"/>
              <a:ext cx="767" cy="721"/>
            </a:xfrm>
            <a:custGeom>
              <a:avLst/>
              <a:gdLst>
                <a:gd name="T0" fmla="*/ 1438 w 247"/>
                <a:gd name="T1" fmla="*/ 3949 h 218"/>
                <a:gd name="T2" fmla="*/ 683 w 247"/>
                <a:gd name="T3" fmla="*/ 6006 h 218"/>
                <a:gd name="T4" fmla="*/ 0 w 247"/>
                <a:gd name="T5" fmla="*/ 7888 h 218"/>
                <a:gd name="T6" fmla="*/ 0 w 247"/>
                <a:gd name="T7" fmla="*/ 7888 h 218"/>
                <a:gd name="T8" fmla="*/ 783 w 247"/>
                <a:gd name="T9" fmla="*/ 6039 h 218"/>
                <a:gd name="T10" fmla="*/ 1553 w 247"/>
                <a:gd name="T11" fmla="*/ 4015 h 218"/>
                <a:gd name="T12" fmla="*/ 7397 w 247"/>
                <a:gd name="T13" fmla="*/ 394 h 218"/>
                <a:gd name="T14" fmla="*/ 7397 w 247"/>
                <a:gd name="T15" fmla="*/ 394 h 218"/>
                <a:gd name="T16" fmla="*/ 1438 w 247"/>
                <a:gd name="T17" fmla="*/ 3949 h 2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7" h="218">
                  <a:moveTo>
                    <a:pt x="48" y="109"/>
                  </a:moveTo>
                  <a:cubicBezTo>
                    <a:pt x="23" y="166"/>
                    <a:pt x="23" y="166"/>
                    <a:pt x="23" y="166"/>
                  </a:cubicBezTo>
                  <a:cubicBezTo>
                    <a:pt x="13" y="187"/>
                    <a:pt x="9" y="201"/>
                    <a:pt x="0" y="218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9" y="201"/>
                    <a:pt x="17" y="188"/>
                    <a:pt x="26" y="167"/>
                  </a:cubicBezTo>
                  <a:cubicBezTo>
                    <a:pt x="52" y="111"/>
                    <a:pt x="52" y="111"/>
                    <a:pt x="52" y="111"/>
                  </a:cubicBezTo>
                  <a:cubicBezTo>
                    <a:pt x="80" y="52"/>
                    <a:pt x="178" y="0"/>
                    <a:pt x="247" y="11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176" y="0"/>
                    <a:pt x="77" y="47"/>
                    <a:pt x="48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6" name="Freeform 337">
              <a:extLst>
                <a:ext uri="{FF2B5EF4-FFF2-40B4-BE49-F238E27FC236}">
                  <a16:creationId xmlns:a16="http://schemas.microsoft.com/office/drawing/2014/main" id="{0FE84146-95B1-41AE-806D-E4F9068FE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991"/>
              <a:ext cx="1108" cy="956"/>
            </a:xfrm>
            <a:custGeom>
              <a:avLst/>
              <a:gdLst>
                <a:gd name="T0" fmla="*/ 10192 w 357"/>
                <a:gd name="T1" fmla="*/ 1224 h 289"/>
                <a:gd name="T2" fmla="*/ 9749 w 357"/>
                <a:gd name="T3" fmla="*/ 6917 h 289"/>
                <a:gd name="T4" fmla="*/ 4122 w 357"/>
                <a:gd name="T5" fmla="*/ 9881 h 289"/>
                <a:gd name="T6" fmla="*/ 0 w 357"/>
                <a:gd name="T7" fmla="*/ 6619 h 289"/>
                <a:gd name="T8" fmla="*/ 5885 w 357"/>
                <a:gd name="T9" fmla="*/ 7059 h 289"/>
                <a:gd name="T10" fmla="*/ 9891 w 357"/>
                <a:gd name="T11" fmla="*/ 1664 h 289"/>
                <a:gd name="T12" fmla="*/ 9323 w 357"/>
                <a:gd name="T13" fmla="*/ 0 h 289"/>
                <a:gd name="T14" fmla="*/ 10192 w 357"/>
                <a:gd name="T15" fmla="*/ 1224 h 2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7" h="289">
                  <a:moveTo>
                    <a:pt x="341" y="34"/>
                  </a:moveTo>
                  <a:cubicBezTo>
                    <a:pt x="357" y="70"/>
                    <a:pt x="345" y="149"/>
                    <a:pt x="326" y="191"/>
                  </a:cubicBezTo>
                  <a:cubicBezTo>
                    <a:pt x="308" y="233"/>
                    <a:pt x="236" y="289"/>
                    <a:pt x="138" y="273"/>
                  </a:cubicBezTo>
                  <a:cubicBezTo>
                    <a:pt x="89" y="265"/>
                    <a:pt x="29" y="231"/>
                    <a:pt x="0" y="183"/>
                  </a:cubicBezTo>
                  <a:cubicBezTo>
                    <a:pt x="27" y="204"/>
                    <a:pt x="126" y="226"/>
                    <a:pt x="197" y="195"/>
                  </a:cubicBezTo>
                  <a:cubicBezTo>
                    <a:pt x="268" y="163"/>
                    <a:pt x="346" y="123"/>
                    <a:pt x="331" y="46"/>
                  </a:cubicBezTo>
                  <a:cubicBezTo>
                    <a:pt x="324" y="9"/>
                    <a:pt x="320" y="6"/>
                    <a:pt x="312" y="0"/>
                  </a:cubicBezTo>
                  <a:cubicBezTo>
                    <a:pt x="323" y="2"/>
                    <a:pt x="335" y="14"/>
                    <a:pt x="341" y="34"/>
                  </a:cubicBezTo>
                  <a:close/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7" name="Freeform 338">
              <a:extLst>
                <a:ext uri="{FF2B5EF4-FFF2-40B4-BE49-F238E27FC236}">
                  <a16:creationId xmlns:a16="http://schemas.microsoft.com/office/drawing/2014/main" id="{1A9C65F9-46BC-427C-8F06-59DA1A54E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565"/>
              <a:ext cx="351" cy="986"/>
            </a:xfrm>
            <a:custGeom>
              <a:avLst/>
              <a:gdLst>
                <a:gd name="T0" fmla="*/ 0 w 113"/>
                <a:gd name="T1" fmla="*/ 0 h 298"/>
                <a:gd name="T2" fmla="*/ 3271 w 113"/>
                <a:gd name="T3" fmla="*/ 5003 h 298"/>
                <a:gd name="T4" fmla="*/ 1861 w 113"/>
                <a:gd name="T5" fmla="*/ 9820 h 298"/>
                <a:gd name="T6" fmla="*/ 183 w 113"/>
                <a:gd name="T7" fmla="*/ 10684 h 298"/>
                <a:gd name="T8" fmla="*/ 1823 w 113"/>
                <a:gd name="T9" fmla="*/ 8407 h 298"/>
                <a:gd name="T10" fmla="*/ 2162 w 113"/>
                <a:gd name="T11" fmla="*/ 3765 h 298"/>
                <a:gd name="T12" fmla="*/ 0 w 113"/>
                <a:gd name="T13" fmla="*/ 0 h 2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298">
                  <a:moveTo>
                    <a:pt x="0" y="0"/>
                  </a:moveTo>
                  <a:cubicBezTo>
                    <a:pt x="36" y="14"/>
                    <a:pt x="106" y="47"/>
                    <a:pt x="109" y="138"/>
                  </a:cubicBezTo>
                  <a:cubicBezTo>
                    <a:pt x="113" y="228"/>
                    <a:pt x="77" y="256"/>
                    <a:pt x="62" y="271"/>
                  </a:cubicBezTo>
                  <a:cubicBezTo>
                    <a:pt x="48" y="285"/>
                    <a:pt x="18" y="298"/>
                    <a:pt x="6" y="295"/>
                  </a:cubicBezTo>
                  <a:cubicBezTo>
                    <a:pt x="25" y="286"/>
                    <a:pt x="50" y="261"/>
                    <a:pt x="61" y="232"/>
                  </a:cubicBezTo>
                  <a:cubicBezTo>
                    <a:pt x="74" y="198"/>
                    <a:pt x="85" y="164"/>
                    <a:pt x="72" y="104"/>
                  </a:cubicBezTo>
                  <a:cubicBezTo>
                    <a:pt x="60" y="50"/>
                    <a:pt x="43" y="24"/>
                    <a:pt x="0" y="0"/>
                  </a:cubicBezTo>
                  <a:close/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8" name="Freeform 339">
              <a:extLst>
                <a:ext uri="{FF2B5EF4-FFF2-40B4-BE49-F238E27FC236}">
                  <a16:creationId xmlns:a16="http://schemas.microsoft.com/office/drawing/2014/main" id="{A9E2B2B1-0340-44A5-A2EF-B1CB4130D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1671"/>
              <a:ext cx="515" cy="850"/>
            </a:xfrm>
            <a:custGeom>
              <a:avLst/>
              <a:gdLst>
                <a:gd name="T0" fmla="*/ 4958 w 166"/>
                <a:gd name="T1" fmla="*/ 0 h 257"/>
                <a:gd name="T2" fmla="*/ 2870 w 166"/>
                <a:gd name="T3" fmla="*/ 3182 h 257"/>
                <a:gd name="T4" fmla="*/ 1973 w 166"/>
                <a:gd name="T5" fmla="*/ 6191 h 257"/>
                <a:gd name="T6" fmla="*/ 0 w 166"/>
                <a:gd name="T7" fmla="*/ 9297 h 257"/>
                <a:gd name="T8" fmla="*/ 866 w 166"/>
                <a:gd name="T9" fmla="*/ 5252 h 257"/>
                <a:gd name="T10" fmla="*/ 2628 w 166"/>
                <a:gd name="T11" fmla="*/ 2067 h 2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257">
                  <a:moveTo>
                    <a:pt x="166" y="0"/>
                  </a:moveTo>
                  <a:cubicBezTo>
                    <a:pt x="141" y="16"/>
                    <a:pt x="103" y="60"/>
                    <a:pt x="96" y="88"/>
                  </a:cubicBezTo>
                  <a:cubicBezTo>
                    <a:pt x="88" y="120"/>
                    <a:pt x="93" y="145"/>
                    <a:pt x="66" y="171"/>
                  </a:cubicBezTo>
                  <a:cubicBezTo>
                    <a:pt x="44" y="191"/>
                    <a:pt x="12" y="228"/>
                    <a:pt x="0" y="257"/>
                  </a:cubicBezTo>
                  <a:cubicBezTo>
                    <a:pt x="13" y="226"/>
                    <a:pt x="13" y="174"/>
                    <a:pt x="29" y="145"/>
                  </a:cubicBezTo>
                  <a:cubicBezTo>
                    <a:pt x="46" y="114"/>
                    <a:pt x="65" y="83"/>
                    <a:pt x="88" y="57"/>
                  </a:cubicBezTo>
                </a:path>
              </a:pathLst>
            </a:custGeom>
            <a:solidFill>
              <a:srgbClr val="A45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9" name="Freeform 340">
              <a:extLst>
                <a:ext uri="{FF2B5EF4-FFF2-40B4-BE49-F238E27FC236}">
                  <a16:creationId xmlns:a16="http://schemas.microsoft.com/office/drawing/2014/main" id="{F2F7B64C-2C92-4112-AFAD-54B131E36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495"/>
              <a:ext cx="357" cy="1399"/>
            </a:xfrm>
            <a:custGeom>
              <a:avLst/>
              <a:gdLst>
                <a:gd name="T0" fmla="*/ 723 w 115"/>
                <a:gd name="T1" fmla="*/ 437 h 423"/>
                <a:gd name="T2" fmla="*/ 3325 w 115"/>
                <a:gd name="T3" fmla="*/ 8391 h 423"/>
                <a:gd name="T4" fmla="*/ 3353 w 115"/>
                <a:gd name="T5" fmla="*/ 15303 h 423"/>
                <a:gd name="T6" fmla="*/ 2574 w 115"/>
                <a:gd name="T7" fmla="*/ 5252 h 423"/>
                <a:gd name="T8" fmla="*/ 413 w 115"/>
                <a:gd name="T9" fmla="*/ 1333 h 423"/>
                <a:gd name="T10" fmla="*/ 723 w 115"/>
                <a:gd name="T11" fmla="*/ 437 h 4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423">
                  <a:moveTo>
                    <a:pt x="24" y="12"/>
                  </a:moveTo>
                  <a:cubicBezTo>
                    <a:pt x="52" y="31"/>
                    <a:pt x="102" y="65"/>
                    <a:pt x="111" y="232"/>
                  </a:cubicBezTo>
                  <a:cubicBezTo>
                    <a:pt x="114" y="296"/>
                    <a:pt x="112" y="423"/>
                    <a:pt x="112" y="423"/>
                  </a:cubicBezTo>
                  <a:cubicBezTo>
                    <a:pt x="115" y="350"/>
                    <a:pt x="103" y="198"/>
                    <a:pt x="86" y="145"/>
                  </a:cubicBezTo>
                  <a:cubicBezTo>
                    <a:pt x="69" y="91"/>
                    <a:pt x="29" y="49"/>
                    <a:pt x="14" y="37"/>
                  </a:cubicBezTo>
                  <a:cubicBezTo>
                    <a:pt x="0" y="25"/>
                    <a:pt x="7" y="0"/>
                    <a:pt x="24" y="12"/>
                  </a:cubicBezTo>
                  <a:close/>
                </a:path>
              </a:pathLst>
            </a:custGeom>
            <a:solidFill>
              <a:srgbClr val="FED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0" name="Freeform 341">
              <a:extLst>
                <a:ext uri="{FF2B5EF4-FFF2-40B4-BE49-F238E27FC236}">
                  <a16:creationId xmlns:a16="http://schemas.microsoft.com/office/drawing/2014/main" id="{0DE15B59-757D-4755-9EF7-E7585275B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2746"/>
              <a:ext cx="289" cy="781"/>
            </a:xfrm>
            <a:custGeom>
              <a:avLst/>
              <a:gdLst>
                <a:gd name="T0" fmla="*/ 115 w 93"/>
                <a:gd name="T1" fmla="*/ 109 h 236"/>
                <a:gd name="T2" fmla="*/ 569 w 93"/>
                <a:gd name="T3" fmla="*/ 2542 h 236"/>
                <a:gd name="T4" fmla="*/ 1081 w 93"/>
                <a:gd name="T5" fmla="*/ 4282 h 236"/>
                <a:gd name="T6" fmla="*/ 2104 w 93"/>
                <a:gd name="T7" fmla="*/ 5477 h 236"/>
                <a:gd name="T8" fmla="*/ 2791 w 93"/>
                <a:gd name="T9" fmla="*/ 8555 h 236"/>
                <a:gd name="T10" fmla="*/ 2607 w 93"/>
                <a:gd name="T11" fmla="*/ 6450 h 236"/>
                <a:gd name="T12" fmla="*/ 2461 w 93"/>
                <a:gd name="T13" fmla="*/ 5368 h 236"/>
                <a:gd name="T14" fmla="*/ 1380 w 93"/>
                <a:gd name="T15" fmla="*/ 3438 h 236"/>
                <a:gd name="T16" fmla="*/ 656 w 93"/>
                <a:gd name="T17" fmla="*/ 1489 h 236"/>
                <a:gd name="T18" fmla="*/ 183 w 93"/>
                <a:gd name="T19" fmla="*/ 0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3" h="236">
                  <a:moveTo>
                    <a:pt x="4" y="3"/>
                  </a:moveTo>
                  <a:cubicBezTo>
                    <a:pt x="0" y="26"/>
                    <a:pt x="11" y="48"/>
                    <a:pt x="19" y="70"/>
                  </a:cubicBezTo>
                  <a:cubicBezTo>
                    <a:pt x="26" y="86"/>
                    <a:pt x="28" y="102"/>
                    <a:pt x="36" y="118"/>
                  </a:cubicBezTo>
                  <a:cubicBezTo>
                    <a:pt x="45" y="133"/>
                    <a:pt x="60" y="136"/>
                    <a:pt x="70" y="151"/>
                  </a:cubicBezTo>
                  <a:cubicBezTo>
                    <a:pt x="83" y="171"/>
                    <a:pt x="87" y="205"/>
                    <a:pt x="93" y="236"/>
                  </a:cubicBezTo>
                  <a:cubicBezTo>
                    <a:pt x="93" y="223"/>
                    <a:pt x="91" y="191"/>
                    <a:pt x="87" y="178"/>
                  </a:cubicBezTo>
                  <a:cubicBezTo>
                    <a:pt x="84" y="166"/>
                    <a:pt x="86" y="159"/>
                    <a:pt x="82" y="148"/>
                  </a:cubicBezTo>
                  <a:cubicBezTo>
                    <a:pt x="75" y="129"/>
                    <a:pt x="55" y="112"/>
                    <a:pt x="46" y="95"/>
                  </a:cubicBezTo>
                  <a:cubicBezTo>
                    <a:pt x="35" y="73"/>
                    <a:pt x="36" y="62"/>
                    <a:pt x="22" y="41"/>
                  </a:cubicBezTo>
                  <a:cubicBezTo>
                    <a:pt x="14" y="29"/>
                    <a:pt x="4" y="15"/>
                    <a:pt x="6" y="0"/>
                  </a:cubicBezTo>
                </a:path>
              </a:pathLst>
            </a:custGeom>
            <a:solidFill>
              <a:srgbClr val="FEA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1" name="Freeform 342">
              <a:extLst>
                <a:ext uri="{FF2B5EF4-FFF2-40B4-BE49-F238E27FC236}">
                  <a16:creationId xmlns:a16="http://schemas.microsoft.com/office/drawing/2014/main" id="{EF13BEC1-25BF-4C86-AD14-9ADA004C6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2491"/>
              <a:ext cx="109" cy="215"/>
            </a:xfrm>
            <a:custGeom>
              <a:avLst/>
              <a:gdLst>
                <a:gd name="T0" fmla="*/ 757 w 35"/>
                <a:gd name="T1" fmla="*/ 437 h 65"/>
                <a:gd name="T2" fmla="*/ 87 w 35"/>
                <a:gd name="T3" fmla="*/ 2352 h 65"/>
                <a:gd name="T4" fmla="*/ 427 w 35"/>
                <a:gd name="T5" fmla="*/ 1488 h 65"/>
                <a:gd name="T6" fmla="*/ 1000 w 35"/>
                <a:gd name="T7" fmla="*/ 1849 h 65"/>
                <a:gd name="T8" fmla="*/ 903 w 35"/>
                <a:gd name="T9" fmla="*/ 83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5">
                  <a:moveTo>
                    <a:pt x="25" y="12"/>
                  </a:moveTo>
                  <a:cubicBezTo>
                    <a:pt x="0" y="0"/>
                    <a:pt x="1" y="55"/>
                    <a:pt x="3" y="65"/>
                  </a:cubicBezTo>
                  <a:cubicBezTo>
                    <a:pt x="6" y="58"/>
                    <a:pt x="5" y="43"/>
                    <a:pt x="14" y="41"/>
                  </a:cubicBezTo>
                  <a:cubicBezTo>
                    <a:pt x="21" y="39"/>
                    <a:pt x="29" y="47"/>
                    <a:pt x="33" y="51"/>
                  </a:cubicBezTo>
                  <a:cubicBezTo>
                    <a:pt x="35" y="41"/>
                    <a:pt x="35" y="32"/>
                    <a:pt x="30" y="23"/>
                  </a:cubicBezTo>
                </a:path>
              </a:pathLst>
            </a:custGeom>
            <a:solidFill>
              <a:srgbClr val="FED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2" name="Freeform 343">
              <a:extLst>
                <a:ext uri="{FF2B5EF4-FFF2-40B4-BE49-F238E27FC236}">
                  <a16:creationId xmlns:a16="http://schemas.microsoft.com/office/drawing/2014/main" id="{F898CF1D-02D8-4304-89D8-7FCBCFECE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2796"/>
              <a:ext cx="152" cy="182"/>
            </a:xfrm>
            <a:custGeom>
              <a:avLst/>
              <a:gdLst>
                <a:gd name="T0" fmla="*/ 0 w 49"/>
                <a:gd name="T1" fmla="*/ 801 h 55"/>
                <a:gd name="T2" fmla="*/ 242 w 49"/>
                <a:gd name="T3" fmla="*/ 1195 h 55"/>
                <a:gd name="T4" fmla="*/ 627 w 49"/>
                <a:gd name="T5" fmla="*/ 1380 h 55"/>
                <a:gd name="T6" fmla="*/ 1464 w 49"/>
                <a:gd name="T7" fmla="*/ 1992 h 55"/>
                <a:gd name="T8" fmla="*/ 1011 w 49"/>
                <a:gd name="T9" fmla="*/ 0 h 55"/>
                <a:gd name="T10" fmla="*/ 298 w 49"/>
                <a:gd name="T11" fmla="*/ 943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55">
                  <a:moveTo>
                    <a:pt x="0" y="22"/>
                  </a:moveTo>
                  <a:cubicBezTo>
                    <a:pt x="3" y="25"/>
                    <a:pt x="5" y="30"/>
                    <a:pt x="8" y="33"/>
                  </a:cubicBezTo>
                  <a:cubicBezTo>
                    <a:pt x="11" y="36"/>
                    <a:pt x="17" y="37"/>
                    <a:pt x="21" y="38"/>
                  </a:cubicBezTo>
                  <a:cubicBezTo>
                    <a:pt x="31" y="43"/>
                    <a:pt x="40" y="49"/>
                    <a:pt x="49" y="55"/>
                  </a:cubicBezTo>
                  <a:cubicBezTo>
                    <a:pt x="33" y="41"/>
                    <a:pt x="34" y="20"/>
                    <a:pt x="34" y="0"/>
                  </a:cubicBezTo>
                  <a:cubicBezTo>
                    <a:pt x="33" y="12"/>
                    <a:pt x="26" y="35"/>
                    <a:pt x="10" y="26"/>
                  </a:cubicBezTo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344">
              <a:extLst>
                <a:ext uri="{FF2B5EF4-FFF2-40B4-BE49-F238E27FC236}">
                  <a16:creationId xmlns:a16="http://schemas.microsoft.com/office/drawing/2014/main" id="{5F68A6C5-709D-4C7A-9B74-8760C9EDA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647"/>
              <a:ext cx="295" cy="394"/>
            </a:xfrm>
            <a:custGeom>
              <a:avLst/>
              <a:gdLst>
                <a:gd name="T0" fmla="*/ 1407 w 95"/>
                <a:gd name="T1" fmla="*/ 0 h 119"/>
                <a:gd name="T2" fmla="*/ 1081 w 95"/>
                <a:gd name="T3" fmla="*/ 3046 h 119"/>
                <a:gd name="T4" fmla="*/ 2844 w 95"/>
                <a:gd name="T5" fmla="*/ 3738 h 119"/>
                <a:gd name="T6" fmla="*/ 953 w 95"/>
                <a:gd name="T7" fmla="*/ 3771 h 119"/>
                <a:gd name="T8" fmla="*/ 1407 w 95"/>
                <a:gd name="T9" fmla="*/ 0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9">
                  <a:moveTo>
                    <a:pt x="47" y="0"/>
                  </a:moveTo>
                  <a:cubicBezTo>
                    <a:pt x="28" y="33"/>
                    <a:pt x="25" y="69"/>
                    <a:pt x="36" y="84"/>
                  </a:cubicBezTo>
                  <a:cubicBezTo>
                    <a:pt x="50" y="101"/>
                    <a:pt x="78" y="84"/>
                    <a:pt x="95" y="103"/>
                  </a:cubicBezTo>
                  <a:cubicBezTo>
                    <a:pt x="83" y="97"/>
                    <a:pt x="63" y="119"/>
                    <a:pt x="32" y="104"/>
                  </a:cubicBezTo>
                  <a:cubicBezTo>
                    <a:pt x="1" y="88"/>
                    <a:pt x="0" y="36"/>
                    <a:pt x="47" y="0"/>
                  </a:cubicBezTo>
                  <a:close/>
                </a:path>
              </a:pathLst>
            </a:custGeom>
            <a:solidFill>
              <a:srgbClr val="98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345">
              <a:extLst>
                <a:ext uri="{FF2B5EF4-FFF2-40B4-BE49-F238E27FC236}">
                  <a16:creationId xmlns:a16="http://schemas.microsoft.com/office/drawing/2014/main" id="{DE3D27D0-7EFF-4A90-B606-10A58055C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2558"/>
              <a:ext cx="242" cy="314"/>
            </a:xfrm>
            <a:custGeom>
              <a:avLst/>
              <a:gdLst>
                <a:gd name="T0" fmla="*/ 568 w 78"/>
                <a:gd name="T1" fmla="*/ 3431 h 95"/>
                <a:gd name="T2" fmla="*/ 897 w 78"/>
                <a:gd name="T3" fmla="*/ 2786 h 95"/>
                <a:gd name="T4" fmla="*/ 2088 w 78"/>
                <a:gd name="T5" fmla="*/ 2885 h 95"/>
                <a:gd name="T6" fmla="*/ 2215 w 78"/>
                <a:gd name="T7" fmla="*/ 1801 h 95"/>
                <a:gd name="T8" fmla="*/ 2032 w 78"/>
                <a:gd name="T9" fmla="*/ 502 h 95"/>
                <a:gd name="T10" fmla="*/ 596 w 78"/>
                <a:gd name="T11" fmla="*/ 1114 h 95"/>
                <a:gd name="T12" fmla="*/ 0 w 78"/>
                <a:gd name="T13" fmla="*/ 3322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95">
                  <a:moveTo>
                    <a:pt x="19" y="95"/>
                  </a:moveTo>
                  <a:cubicBezTo>
                    <a:pt x="16" y="87"/>
                    <a:pt x="24" y="82"/>
                    <a:pt x="30" y="77"/>
                  </a:cubicBezTo>
                  <a:cubicBezTo>
                    <a:pt x="44" y="66"/>
                    <a:pt x="63" y="84"/>
                    <a:pt x="70" y="80"/>
                  </a:cubicBezTo>
                  <a:cubicBezTo>
                    <a:pt x="78" y="76"/>
                    <a:pt x="75" y="64"/>
                    <a:pt x="74" y="50"/>
                  </a:cubicBezTo>
                  <a:cubicBezTo>
                    <a:pt x="74" y="37"/>
                    <a:pt x="76" y="22"/>
                    <a:pt x="68" y="14"/>
                  </a:cubicBezTo>
                  <a:cubicBezTo>
                    <a:pt x="55" y="0"/>
                    <a:pt x="29" y="20"/>
                    <a:pt x="20" y="31"/>
                  </a:cubicBezTo>
                  <a:cubicBezTo>
                    <a:pt x="4" y="50"/>
                    <a:pt x="0" y="67"/>
                    <a:pt x="0" y="92"/>
                  </a:cubicBezTo>
                </a:path>
              </a:pathLst>
            </a:custGeom>
            <a:solidFill>
              <a:srgbClr val="98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346">
              <a:extLst>
                <a:ext uri="{FF2B5EF4-FFF2-40B4-BE49-F238E27FC236}">
                  <a16:creationId xmlns:a16="http://schemas.microsoft.com/office/drawing/2014/main" id="{BFD81F36-FB63-4F9E-ACB7-C93E9C693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492"/>
              <a:ext cx="1561" cy="2514"/>
            </a:xfrm>
            <a:custGeom>
              <a:avLst/>
              <a:gdLst>
                <a:gd name="T0" fmla="*/ 866 w 503"/>
                <a:gd name="T1" fmla="*/ 18240 h 760"/>
                <a:gd name="T2" fmla="*/ 1704 w 503"/>
                <a:gd name="T3" fmla="*/ 20922 h 760"/>
                <a:gd name="T4" fmla="*/ 8581 w 503"/>
                <a:gd name="T5" fmla="*/ 26930 h 760"/>
                <a:gd name="T6" fmla="*/ 8581 w 503"/>
                <a:gd name="T7" fmla="*/ 26930 h 760"/>
                <a:gd name="T8" fmla="*/ 9350 w 503"/>
                <a:gd name="T9" fmla="*/ 26820 h 760"/>
                <a:gd name="T10" fmla="*/ 13512 w 503"/>
                <a:gd name="T11" fmla="*/ 22583 h 760"/>
                <a:gd name="T12" fmla="*/ 13540 w 503"/>
                <a:gd name="T13" fmla="*/ 17234 h 760"/>
                <a:gd name="T14" fmla="*/ 12761 w 503"/>
                <a:gd name="T15" fmla="*/ 14115 h 760"/>
                <a:gd name="T16" fmla="*/ 13627 w 503"/>
                <a:gd name="T17" fmla="*/ 10602 h 760"/>
                <a:gd name="T18" fmla="*/ 14946 w 503"/>
                <a:gd name="T19" fmla="*/ 5832 h 760"/>
                <a:gd name="T20" fmla="*/ 9447 w 503"/>
                <a:gd name="T21" fmla="*/ 33 h 760"/>
                <a:gd name="T22" fmla="*/ 3553 w 503"/>
                <a:gd name="T23" fmla="*/ 3152 h 760"/>
                <a:gd name="T24" fmla="*/ 2784 w 503"/>
                <a:gd name="T25" fmla="*/ 4704 h 760"/>
                <a:gd name="T26" fmla="*/ 1493 w 503"/>
                <a:gd name="T27" fmla="*/ 7965 h 760"/>
                <a:gd name="T28" fmla="*/ 568 w 503"/>
                <a:gd name="T29" fmla="*/ 11545 h 760"/>
                <a:gd name="T30" fmla="*/ 866 w 503"/>
                <a:gd name="T31" fmla="*/ 18240 h 7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3" h="760">
                  <a:moveTo>
                    <a:pt x="29" y="504"/>
                  </a:moveTo>
                  <a:cubicBezTo>
                    <a:pt x="38" y="531"/>
                    <a:pt x="53" y="567"/>
                    <a:pt x="57" y="578"/>
                  </a:cubicBezTo>
                  <a:cubicBezTo>
                    <a:pt x="75" y="633"/>
                    <a:pt x="151" y="760"/>
                    <a:pt x="287" y="744"/>
                  </a:cubicBezTo>
                  <a:cubicBezTo>
                    <a:pt x="287" y="744"/>
                    <a:pt x="287" y="744"/>
                    <a:pt x="287" y="744"/>
                  </a:cubicBezTo>
                  <a:cubicBezTo>
                    <a:pt x="296" y="744"/>
                    <a:pt x="304" y="743"/>
                    <a:pt x="313" y="741"/>
                  </a:cubicBezTo>
                  <a:cubicBezTo>
                    <a:pt x="401" y="727"/>
                    <a:pt x="440" y="674"/>
                    <a:pt x="452" y="624"/>
                  </a:cubicBezTo>
                  <a:cubicBezTo>
                    <a:pt x="461" y="585"/>
                    <a:pt x="466" y="513"/>
                    <a:pt x="453" y="476"/>
                  </a:cubicBezTo>
                  <a:cubicBezTo>
                    <a:pt x="441" y="439"/>
                    <a:pt x="429" y="426"/>
                    <a:pt x="427" y="390"/>
                  </a:cubicBezTo>
                  <a:cubicBezTo>
                    <a:pt x="426" y="353"/>
                    <a:pt x="440" y="316"/>
                    <a:pt x="456" y="293"/>
                  </a:cubicBezTo>
                  <a:cubicBezTo>
                    <a:pt x="472" y="270"/>
                    <a:pt x="503" y="230"/>
                    <a:pt x="500" y="161"/>
                  </a:cubicBezTo>
                  <a:cubicBezTo>
                    <a:pt x="493" y="86"/>
                    <a:pt x="448" y="5"/>
                    <a:pt x="316" y="1"/>
                  </a:cubicBezTo>
                  <a:cubicBezTo>
                    <a:pt x="237" y="0"/>
                    <a:pt x="164" y="23"/>
                    <a:pt x="119" y="87"/>
                  </a:cubicBezTo>
                  <a:cubicBezTo>
                    <a:pt x="106" y="105"/>
                    <a:pt x="98" y="119"/>
                    <a:pt x="93" y="130"/>
                  </a:cubicBezTo>
                  <a:cubicBezTo>
                    <a:pt x="82" y="157"/>
                    <a:pt x="62" y="197"/>
                    <a:pt x="50" y="220"/>
                  </a:cubicBezTo>
                  <a:cubicBezTo>
                    <a:pt x="40" y="241"/>
                    <a:pt x="28" y="272"/>
                    <a:pt x="19" y="319"/>
                  </a:cubicBezTo>
                  <a:cubicBezTo>
                    <a:pt x="0" y="416"/>
                    <a:pt x="19" y="478"/>
                    <a:pt x="29" y="504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347">
              <a:extLst>
                <a:ext uri="{FF2B5EF4-FFF2-40B4-BE49-F238E27FC236}">
                  <a16:creationId xmlns:a16="http://schemas.microsoft.com/office/drawing/2014/main" id="{6DB83B9D-5668-47DA-BDBA-7BDA111E5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462"/>
              <a:ext cx="434" cy="1452"/>
            </a:xfrm>
            <a:custGeom>
              <a:avLst/>
              <a:gdLst>
                <a:gd name="T0" fmla="*/ 806 w 140"/>
                <a:gd name="T1" fmla="*/ 6618 h 439"/>
                <a:gd name="T2" fmla="*/ 28 w 140"/>
                <a:gd name="T3" fmla="*/ 3513 h 439"/>
                <a:gd name="T4" fmla="*/ 893 w 140"/>
                <a:gd name="T5" fmla="*/ 0 h 439"/>
                <a:gd name="T6" fmla="*/ 924 w 140"/>
                <a:gd name="T7" fmla="*/ 33 h 439"/>
                <a:gd name="T8" fmla="*/ 4055 w 140"/>
                <a:gd name="T9" fmla="*/ 7779 h 439"/>
                <a:gd name="T10" fmla="*/ 4055 w 140"/>
                <a:gd name="T11" fmla="*/ 15886 h 439"/>
                <a:gd name="T12" fmla="*/ 2892 w 140"/>
                <a:gd name="T13" fmla="*/ 15886 h 439"/>
                <a:gd name="T14" fmla="*/ 2536 w 140"/>
                <a:gd name="T15" fmla="*/ 10022 h 439"/>
                <a:gd name="T16" fmla="*/ 1011 w 140"/>
                <a:gd name="T17" fmla="*/ 7888 h 439"/>
                <a:gd name="T18" fmla="*/ 806 w 140"/>
                <a:gd name="T19" fmla="*/ 6618 h 4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" h="439">
                  <a:moveTo>
                    <a:pt x="27" y="183"/>
                  </a:moveTo>
                  <a:cubicBezTo>
                    <a:pt x="15" y="146"/>
                    <a:pt x="3" y="133"/>
                    <a:pt x="1" y="97"/>
                  </a:cubicBezTo>
                  <a:cubicBezTo>
                    <a:pt x="0" y="60"/>
                    <a:pt x="14" y="23"/>
                    <a:pt x="30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82" y="40"/>
                    <a:pt x="132" y="76"/>
                    <a:pt x="136" y="215"/>
                  </a:cubicBezTo>
                  <a:cubicBezTo>
                    <a:pt x="140" y="367"/>
                    <a:pt x="136" y="439"/>
                    <a:pt x="136" y="439"/>
                  </a:cubicBezTo>
                  <a:cubicBezTo>
                    <a:pt x="97" y="439"/>
                    <a:pt x="97" y="439"/>
                    <a:pt x="97" y="439"/>
                  </a:cubicBezTo>
                  <a:cubicBezTo>
                    <a:pt x="97" y="384"/>
                    <a:pt x="96" y="338"/>
                    <a:pt x="85" y="277"/>
                  </a:cubicBezTo>
                  <a:cubicBezTo>
                    <a:pt x="79" y="249"/>
                    <a:pt x="62" y="221"/>
                    <a:pt x="34" y="218"/>
                  </a:cubicBezTo>
                  <a:cubicBezTo>
                    <a:pt x="33" y="205"/>
                    <a:pt x="31" y="193"/>
                    <a:pt x="27" y="183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348">
              <a:extLst>
                <a:ext uri="{FF2B5EF4-FFF2-40B4-BE49-F238E27FC236}">
                  <a16:creationId xmlns:a16="http://schemas.microsoft.com/office/drawing/2014/main" id="{8CB3558A-5DEC-4225-AACF-DAF4A9136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462"/>
              <a:ext cx="177" cy="115"/>
            </a:xfrm>
            <a:custGeom>
              <a:avLst/>
              <a:gdLst>
                <a:gd name="T0" fmla="*/ 1708 w 57"/>
                <a:gd name="T1" fmla="*/ 0 h 35"/>
                <a:gd name="T2" fmla="*/ 0 w 57"/>
                <a:gd name="T3" fmla="*/ 1242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35">
                  <a:moveTo>
                    <a:pt x="57" y="0"/>
                  </a:moveTo>
                  <a:cubicBezTo>
                    <a:pt x="49" y="10"/>
                    <a:pt x="30" y="34"/>
                    <a:pt x="0" y="3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349">
              <a:extLst>
                <a:ext uri="{FF2B5EF4-FFF2-40B4-BE49-F238E27FC236}">
                  <a16:creationId xmlns:a16="http://schemas.microsoft.com/office/drawing/2014/main" id="{E22C40F4-7885-42DE-A5D2-ED06FD34B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908"/>
              <a:ext cx="255" cy="179"/>
            </a:xfrm>
            <a:custGeom>
              <a:avLst/>
              <a:gdLst>
                <a:gd name="T0" fmla="*/ 2466 w 82"/>
                <a:gd name="T1" fmla="*/ 1966 h 54"/>
                <a:gd name="T2" fmla="*/ 0 w 82"/>
                <a:gd name="T3" fmla="*/ 186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54">
                  <a:moveTo>
                    <a:pt x="82" y="54"/>
                  </a:moveTo>
                  <a:cubicBezTo>
                    <a:pt x="74" y="27"/>
                    <a:pt x="34" y="0"/>
                    <a:pt x="0" y="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350">
              <a:extLst>
                <a:ext uri="{FF2B5EF4-FFF2-40B4-BE49-F238E27FC236}">
                  <a16:creationId xmlns:a16="http://schemas.microsoft.com/office/drawing/2014/main" id="{FCFAB5F7-3E1F-4120-8D09-E37E3F2E0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869"/>
              <a:ext cx="59" cy="59"/>
            </a:xfrm>
            <a:custGeom>
              <a:avLst/>
              <a:gdLst>
                <a:gd name="T0" fmla="*/ 568 w 19"/>
                <a:gd name="T1" fmla="*/ 633 h 18"/>
                <a:gd name="T2" fmla="*/ 0 w 19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8">
                  <a:moveTo>
                    <a:pt x="19" y="18"/>
                  </a:moveTo>
                  <a:cubicBezTo>
                    <a:pt x="10" y="13"/>
                    <a:pt x="8" y="4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96BC6084-D4EE-4F3A-8D3E-43FC181F04F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Kidney (3)</a:t>
            </a:r>
          </a:p>
        </p:txBody>
      </p:sp>
      <p:grpSp>
        <p:nvGrpSpPr>
          <p:cNvPr id="33794" name="Group 627">
            <a:extLst>
              <a:ext uri="{FF2B5EF4-FFF2-40B4-BE49-F238E27FC236}">
                <a16:creationId xmlns:a16="http://schemas.microsoft.com/office/drawing/2014/main" id="{62CFBFC7-6B57-49CE-BB16-861653E7741F}"/>
              </a:ext>
            </a:extLst>
          </p:cNvPr>
          <p:cNvGrpSpPr>
            <a:grpSpLocks/>
          </p:cNvGrpSpPr>
          <p:nvPr/>
        </p:nvGrpSpPr>
        <p:grpSpPr bwMode="auto">
          <a:xfrm>
            <a:off x="3322638" y="1905000"/>
            <a:ext cx="5545137" cy="3429000"/>
            <a:chOff x="1133" y="1109"/>
            <a:chExt cx="3493" cy="2160"/>
          </a:xfrm>
        </p:grpSpPr>
        <p:grpSp>
          <p:nvGrpSpPr>
            <p:cNvPr id="33795" name="Group 205">
              <a:extLst>
                <a:ext uri="{FF2B5EF4-FFF2-40B4-BE49-F238E27FC236}">
                  <a16:creationId xmlns:a16="http://schemas.microsoft.com/office/drawing/2014/main" id="{E15AFEDB-D3F8-4E03-A764-2DD1EBC586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33" y="1109"/>
              <a:ext cx="3493" cy="2160"/>
              <a:chOff x="1133" y="1109"/>
              <a:chExt cx="3493" cy="2160"/>
            </a:xfrm>
          </p:grpSpPr>
          <p:sp>
            <p:nvSpPr>
              <p:cNvPr id="34217" name="Freeform 5">
                <a:extLst>
                  <a:ext uri="{FF2B5EF4-FFF2-40B4-BE49-F238E27FC236}">
                    <a16:creationId xmlns:a16="http://schemas.microsoft.com/office/drawing/2014/main" id="{955DDB8C-4420-41CF-A29D-BA989CDC6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715"/>
                <a:ext cx="320" cy="357"/>
              </a:xfrm>
              <a:custGeom>
                <a:avLst/>
                <a:gdLst>
                  <a:gd name="T0" fmla="*/ 2000 w 128"/>
                  <a:gd name="T1" fmla="*/ 1321 h 134"/>
                  <a:gd name="T2" fmla="*/ 1238 w 128"/>
                  <a:gd name="T3" fmla="*/ 1532 h 134"/>
                  <a:gd name="T4" fmla="*/ 363 w 128"/>
                  <a:gd name="T5" fmla="*/ 115 h 134"/>
                  <a:gd name="T6" fmla="*/ 425 w 128"/>
                  <a:gd name="T7" fmla="*/ 0 h 134"/>
                  <a:gd name="T8" fmla="*/ 708 w 128"/>
                  <a:gd name="T9" fmla="*/ 2043 h 134"/>
                  <a:gd name="T10" fmla="*/ 1250 w 128"/>
                  <a:gd name="T11" fmla="*/ 2534 h 134"/>
                  <a:gd name="T12" fmla="*/ 2000 w 128"/>
                  <a:gd name="T13" fmla="*/ 1321 h 1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8" h="134">
                    <a:moveTo>
                      <a:pt x="128" y="70"/>
                    </a:moveTo>
                    <a:cubicBezTo>
                      <a:pt x="110" y="81"/>
                      <a:pt x="90" y="82"/>
                      <a:pt x="79" y="81"/>
                    </a:cubicBezTo>
                    <a:cubicBezTo>
                      <a:pt x="56" y="80"/>
                      <a:pt x="6" y="62"/>
                      <a:pt x="23" y="6"/>
                    </a:cubicBezTo>
                    <a:cubicBezTo>
                      <a:pt x="24" y="4"/>
                      <a:pt x="25" y="2"/>
                      <a:pt x="27" y="0"/>
                    </a:cubicBezTo>
                    <a:cubicBezTo>
                      <a:pt x="7" y="30"/>
                      <a:pt x="0" y="71"/>
                      <a:pt x="45" y="108"/>
                    </a:cubicBezTo>
                    <a:cubicBezTo>
                      <a:pt x="57" y="117"/>
                      <a:pt x="69" y="125"/>
                      <a:pt x="80" y="134"/>
                    </a:cubicBezTo>
                    <a:cubicBezTo>
                      <a:pt x="96" y="98"/>
                      <a:pt x="118" y="78"/>
                      <a:pt x="128" y="70"/>
                    </a:cubicBezTo>
                    <a:close/>
                  </a:path>
                </a:pathLst>
              </a:custGeom>
              <a:solidFill>
                <a:srgbClr val="650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8" name="Freeform 6">
                <a:extLst>
                  <a:ext uri="{FF2B5EF4-FFF2-40B4-BE49-F238E27FC236}">
                    <a16:creationId xmlns:a16="http://schemas.microsoft.com/office/drawing/2014/main" id="{B49C3108-250F-4189-84E2-3022FE6FF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419"/>
                <a:ext cx="280" cy="298"/>
              </a:xfrm>
              <a:custGeom>
                <a:avLst/>
                <a:gdLst>
                  <a:gd name="T0" fmla="*/ 1145 w 112"/>
                  <a:gd name="T1" fmla="*/ 0 h 112"/>
                  <a:gd name="T2" fmla="*/ 270 w 112"/>
                  <a:gd name="T3" fmla="*/ 806 h 112"/>
                  <a:gd name="T4" fmla="*/ 50 w 112"/>
                  <a:gd name="T5" fmla="*/ 2110 h 112"/>
                  <a:gd name="T6" fmla="*/ 50 w 112"/>
                  <a:gd name="T7" fmla="*/ 2110 h 112"/>
                  <a:gd name="T8" fmla="*/ 33 w 112"/>
                  <a:gd name="T9" fmla="*/ 1961 h 112"/>
                  <a:gd name="T10" fmla="*/ 50 w 112"/>
                  <a:gd name="T11" fmla="*/ 1961 h 112"/>
                  <a:gd name="T12" fmla="*/ 1750 w 112"/>
                  <a:gd name="T13" fmla="*/ 1905 h 112"/>
                  <a:gd name="T14" fmla="*/ 1345 w 112"/>
                  <a:gd name="T15" fmla="*/ 21 h 112"/>
                  <a:gd name="T16" fmla="*/ 1145 w 112"/>
                  <a:gd name="T17" fmla="*/ 0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112">
                    <a:moveTo>
                      <a:pt x="73" y="0"/>
                    </a:moveTo>
                    <a:cubicBezTo>
                      <a:pt x="42" y="0"/>
                      <a:pt x="27" y="15"/>
                      <a:pt x="17" y="43"/>
                    </a:cubicBezTo>
                    <a:cubicBezTo>
                      <a:pt x="5" y="74"/>
                      <a:pt x="0" y="93"/>
                      <a:pt x="3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09"/>
                      <a:pt x="3" y="106"/>
                      <a:pt x="2" y="104"/>
                    </a:cubicBezTo>
                    <a:cubicBezTo>
                      <a:pt x="3" y="104"/>
                      <a:pt x="3" y="104"/>
                      <a:pt x="3" y="104"/>
                    </a:cubicBezTo>
                    <a:cubicBezTo>
                      <a:pt x="5" y="56"/>
                      <a:pt x="80" y="51"/>
                      <a:pt x="112" y="101"/>
                    </a:cubicBezTo>
                    <a:cubicBezTo>
                      <a:pt x="105" y="86"/>
                      <a:pt x="91" y="52"/>
                      <a:pt x="86" y="1"/>
                    </a:cubicBezTo>
                    <a:cubicBezTo>
                      <a:pt x="82" y="0"/>
                      <a:pt x="78" y="0"/>
                      <a:pt x="73" y="0"/>
                    </a:cubicBezTo>
                    <a:close/>
                  </a:path>
                </a:pathLst>
              </a:custGeom>
              <a:solidFill>
                <a:srgbClr val="650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9" name="Freeform 7">
                <a:extLst>
                  <a:ext uri="{FF2B5EF4-FFF2-40B4-BE49-F238E27FC236}">
                    <a16:creationId xmlns:a16="http://schemas.microsoft.com/office/drawing/2014/main" id="{48645111-1138-4792-9287-060B13CEA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715"/>
                <a:ext cx="320" cy="357"/>
              </a:xfrm>
              <a:custGeom>
                <a:avLst/>
                <a:gdLst>
                  <a:gd name="T0" fmla="*/ 2000 w 128"/>
                  <a:gd name="T1" fmla="*/ 1321 h 134"/>
                  <a:gd name="T2" fmla="*/ 1238 w 128"/>
                  <a:gd name="T3" fmla="*/ 1532 h 134"/>
                  <a:gd name="T4" fmla="*/ 363 w 128"/>
                  <a:gd name="T5" fmla="*/ 115 h 134"/>
                  <a:gd name="T6" fmla="*/ 425 w 128"/>
                  <a:gd name="T7" fmla="*/ 0 h 134"/>
                  <a:gd name="T8" fmla="*/ 708 w 128"/>
                  <a:gd name="T9" fmla="*/ 2043 h 134"/>
                  <a:gd name="T10" fmla="*/ 1250 w 128"/>
                  <a:gd name="T11" fmla="*/ 2534 h 134"/>
                  <a:gd name="T12" fmla="*/ 2000 w 128"/>
                  <a:gd name="T13" fmla="*/ 1321 h 1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8" h="134">
                    <a:moveTo>
                      <a:pt x="128" y="70"/>
                    </a:moveTo>
                    <a:cubicBezTo>
                      <a:pt x="110" y="81"/>
                      <a:pt x="90" y="82"/>
                      <a:pt x="79" y="81"/>
                    </a:cubicBezTo>
                    <a:cubicBezTo>
                      <a:pt x="56" y="80"/>
                      <a:pt x="6" y="62"/>
                      <a:pt x="23" y="6"/>
                    </a:cubicBezTo>
                    <a:cubicBezTo>
                      <a:pt x="24" y="4"/>
                      <a:pt x="25" y="2"/>
                      <a:pt x="27" y="0"/>
                    </a:cubicBezTo>
                    <a:cubicBezTo>
                      <a:pt x="7" y="30"/>
                      <a:pt x="0" y="71"/>
                      <a:pt x="45" y="108"/>
                    </a:cubicBezTo>
                    <a:cubicBezTo>
                      <a:pt x="57" y="117"/>
                      <a:pt x="69" y="125"/>
                      <a:pt x="80" y="134"/>
                    </a:cubicBezTo>
                    <a:cubicBezTo>
                      <a:pt x="96" y="98"/>
                      <a:pt x="118" y="78"/>
                      <a:pt x="128" y="70"/>
                    </a:cubicBezTo>
                    <a:close/>
                  </a:path>
                </a:pathLst>
              </a:custGeom>
              <a:solidFill>
                <a:srgbClr val="5800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0" name="Freeform 8">
                <a:extLst>
                  <a:ext uri="{FF2B5EF4-FFF2-40B4-BE49-F238E27FC236}">
                    <a16:creationId xmlns:a16="http://schemas.microsoft.com/office/drawing/2014/main" id="{D61931A2-1286-40CB-A23A-2C9F78CDE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419"/>
                <a:ext cx="280" cy="298"/>
              </a:xfrm>
              <a:custGeom>
                <a:avLst/>
                <a:gdLst>
                  <a:gd name="T0" fmla="*/ 1145 w 112"/>
                  <a:gd name="T1" fmla="*/ 0 h 112"/>
                  <a:gd name="T2" fmla="*/ 270 w 112"/>
                  <a:gd name="T3" fmla="*/ 806 h 112"/>
                  <a:gd name="T4" fmla="*/ 50 w 112"/>
                  <a:gd name="T5" fmla="*/ 2110 h 112"/>
                  <a:gd name="T6" fmla="*/ 50 w 112"/>
                  <a:gd name="T7" fmla="*/ 2110 h 112"/>
                  <a:gd name="T8" fmla="*/ 33 w 112"/>
                  <a:gd name="T9" fmla="*/ 1961 h 112"/>
                  <a:gd name="T10" fmla="*/ 50 w 112"/>
                  <a:gd name="T11" fmla="*/ 1961 h 112"/>
                  <a:gd name="T12" fmla="*/ 1750 w 112"/>
                  <a:gd name="T13" fmla="*/ 1905 h 112"/>
                  <a:gd name="T14" fmla="*/ 1345 w 112"/>
                  <a:gd name="T15" fmla="*/ 21 h 112"/>
                  <a:gd name="T16" fmla="*/ 1145 w 112"/>
                  <a:gd name="T17" fmla="*/ 0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112">
                    <a:moveTo>
                      <a:pt x="73" y="0"/>
                    </a:moveTo>
                    <a:cubicBezTo>
                      <a:pt x="42" y="0"/>
                      <a:pt x="27" y="15"/>
                      <a:pt x="17" y="43"/>
                    </a:cubicBezTo>
                    <a:cubicBezTo>
                      <a:pt x="5" y="74"/>
                      <a:pt x="0" y="93"/>
                      <a:pt x="3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09"/>
                      <a:pt x="3" y="106"/>
                      <a:pt x="2" y="104"/>
                    </a:cubicBezTo>
                    <a:cubicBezTo>
                      <a:pt x="3" y="104"/>
                      <a:pt x="3" y="104"/>
                      <a:pt x="3" y="104"/>
                    </a:cubicBezTo>
                    <a:cubicBezTo>
                      <a:pt x="5" y="56"/>
                      <a:pt x="80" y="51"/>
                      <a:pt x="112" y="101"/>
                    </a:cubicBezTo>
                    <a:cubicBezTo>
                      <a:pt x="105" y="86"/>
                      <a:pt x="91" y="52"/>
                      <a:pt x="86" y="1"/>
                    </a:cubicBezTo>
                    <a:cubicBezTo>
                      <a:pt x="82" y="0"/>
                      <a:pt x="78" y="0"/>
                      <a:pt x="73" y="0"/>
                    </a:cubicBezTo>
                    <a:close/>
                  </a:path>
                </a:pathLst>
              </a:custGeom>
              <a:solidFill>
                <a:srgbClr val="5800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1" name="Freeform 9">
                <a:extLst>
                  <a:ext uri="{FF2B5EF4-FFF2-40B4-BE49-F238E27FC236}">
                    <a16:creationId xmlns:a16="http://schemas.microsoft.com/office/drawing/2014/main" id="{598437DA-DBFE-4278-B4C8-18849C108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715"/>
                <a:ext cx="320" cy="357"/>
              </a:xfrm>
              <a:custGeom>
                <a:avLst/>
                <a:gdLst>
                  <a:gd name="T0" fmla="*/ 2000 w 128"/>
                  <a:gd name="T1" fmla="*/ 1321 h 134"/>
                  <a:gd name="T2" fmla="*/ 1238 w 128"/>
                  <a:gd name="T3" fmla="*/ 1532 h 134"/>
                  <a:gd name="T4" fmla="*/ 363 w 128"/>
                  <a:gd name="T5" fmla="*/ 115 h 134"/>
                  <a:gd name="T6" fmla="*/ 425 w 128"/>
                  <a:gd name="T7" fmla="*/ 0 h 134"/>
                  <a:gd name="T8" fmla="*/ 708 w 128"/>
                  <a:gd name="T9" fmla="*/ 2043 h 134"/>
                  <a:gd name="T10" fmla="*/ 1250 w 128"/>
                  <a:gd name="T11" fmla="*/ 2534 h 134"/>
                  <a:gd name="T12" fmla="*/ 2000 w 128"/>
                  <a:gd name="T13" fmla="*/ 1321 h 1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8" h="134">
                    <a:moveTo>
                      <a:pt x="128" y="70"/>
                    </a:moveTo>
                    <a:cubicBezTo>
                      <a:pt x="110" y="81"/>
                      <a:pt x="90" y="82"/>
                      <a:pt x="79" y="81"/>
                    </a:cubicBezTo>
                    <a:cubicBezTo>
                      <a:pt x="56" y="80"/>
                      <a:pt x="6" y="62"/>
                      <a:pt x="23" y="6"/>
                    </a:cubicBezTo>
                    <a:cubicBezTo>
                      <a:pt x="24" y="4"/>
                      <a:pt x="25" y="2"/>
                      <a:pt x="27" y="0"/>
                    </a:cubicBezTo>
                    <a:cubicBezTo>
                      <a:pt x="7" y="30"/>
                      <a:pt x="0" y="71"/>
                      <a:pt x="45" y="108"/>
                    </a:cubicBezTo>
                    <a:cubicBezTo>
                      <a:pt x="57" y="117"/>
                      <a:pt x="69" y="125"/>
                      <a:pt x="80" y="134"/>
                    </a:cubicBezTo>
                    <a:cubicBezTo>
                      <a:pt x="96" y="98"/>
                      <a:pt x="118" y="78"/>
                      <a:pt x="128" y="70"/>
                    </a:cubicBezTo>
                    <a:close/>
                  </a:path>
                </a:pathLst>
              </a:custGeom>
              <a:solidFill>
                <a:srgbClr val="650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2" name="Freeform 10">
                <a:extLst>
                  <a:ext uri="{FF2B5EF4-FFF2-40B4-BE49-F238E27FC236}">
                    <a16:creationId xmlns:a16="http://schemas.microsoft.com/office/drawing/2014/main" id="{DEB24A0C-3E12-41F5-8D7B-73DFFCD66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419"/>
                <a:ext cx="280" cy="298"/>
              </a:xfrm>
              <a:custGeom>
                <a:avLst/>
                <a:gdLst>
                  <a:gd name="T0" fmla="*/ 1145 w 112"/>
                  <a:gd name="T1" fmla="*/ 0 h 112"/>
                  <a:gd name="T2" fmla="*/ 270 w 112"/>
                  <a:gd name="T3" fmla="*/ 806 h 112"/>
                  <a:gd name="T4" fmla="*/ 50 w 112"/>
                  <a:gd name="T5" fmla="*/ 2110 h 112"/>
                  <a:gd name="T6" fmla="*/ 50 w 112"/>
                  <a:gd name="T7" fmla="*/ 2110 h 112"/>
                  <a:gd name="T8" fmla="*/ 33 w 112"/>
                  <a:gd name="T9" fmla="*/ 1961 h 112"/>
                  <a:gd name="T10" fmla="*/ 50 w 112"/>
                  <a:gd name="T11" fmla="*/ 1961 h 112"/>
                  <a:gd name="T12" fmla="*/ 1750 w 112"/>
                  <a:gd name="T13" fmla="*/ 1905 h 112"/>
                  <a:gd name="T14" fmla="*/ 1345 w 112"/>
                  <a:gd name="T15" fmla="*/ 21 h 112"/>
                  <a:gd name="T16" fmla="*/ 1145 w 112"/>
                  <a:gd name="T17" fmla="*/ 0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112">
                    <a:moveTo>
                      <a:pt x="73" y="0"/>
                    </a:moveTo>
                    <a:cubicBezTo>
                      <a:pt x="42" y="0"/>
                      <a:pt x="27" y="15"/>
                      <a:pt x="17" y="43"/>
                    </a:cubicBezTo>
                    <a:cubicBezTo>
                      <a:pt x="5" y="74"/>
                      <a:pt x="0" y="93"/>
                      <a:pt x="3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09"/>
                      <a:pt x="3" y="106"/>
                      <a:pt x="2" y="104"/>
                    </a:cubicBezTo>
                    <a:cubicBezTo>
                      <a:pt x="3" y="104"/>
                      <a:pt x="3" y="104"/>
                      <a:pt x="3" y="104"/>
                    </a:cubicBezTo>
                    <a:cubicBezTo>
                      <a:pt x="5" y="56"/>
                      <a:pt x="80" y="51"/>
                      <a:pt x="112" y="101"/>
                    </a:cubicBezTo>
                    <a:cubicBezTo>
                      <a:pt x="105" y="86"/>
                      <a:pt x="91" y="52"/>
                      <a:pt x="86" y="1"/>
                    </a:cubicBezTo>
                    <a:cubicBezTo>
                      <a:pt x="82" y="0"/>
                      <a:pt x="78" y="0"/>
                      <a:pt x="73" y="0"/>
                    </a:cubicBezTo>
                    <a:close/>
                  </a:path>
                </a:pathLst>
              </a:custGeom>
              <a:solidFill>
                <a:srgbClr val="650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3" name="Freeform 11">
                <a:extLst>
                  <a:ext uri="{FF2B5EF4-FFF2-40B4-BE49-F238E27FC236}">
                    <a16:creationId xmlns:a16="http://schemas.microsoft.com/office/drawing/2014/main" id="{FFA9EFDE-9BC5-4350-B34E-4D7E52228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715"/>
                <a:ext cx="320" cy="357"/>
              </a:xfrm>
              <a:custGeom>
                <a:avLst/>
                <a:gdLst>
                  <a:gd name="T0" fmla="*/ 2000 w 128"/>
                  <a:gd name="T1" fmla="*/ 1321 h 134"/>
                  <a:gd name="T2" fmla="*/ 1238 w 128"/>
                  <a:gd name="T3" fmla="*/ 1532 h 134"/>
                  <a:gd name="T4" fmla="*/ 363 w 128"/>
                  <a:gd name="T5" fmla="*/ 115 h 134"/>
                  <a:gd name="T6" fmla="*/ 425 w 128"/>
                  <a:gd name="T7" fmla="*/ 0 h 134"/>
                  <a:gd name="T8" fmla="*/ 708 w 128"/>
                  <a:gd name="T9" fmla="*/ 2043 h 134"/>
                  <a:gd name="T10" fmla="*/ 1250 w 128"/>
                  <a:gd name="T11" fmla="*/ 2534 h 134"/>
                  <a:gd name="T12" fmla="*/ 2000 w 128"/>
                  <a:gd name="T13" fmla="*/ 1321 h 1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8" h="134">
                    <a:moveTo>
                      <a:pt x="128" y="70"/>
                    </a:moveTo>
                    <a:cubicBezTo>
                      <a:pt x="110" y="81"/>
                      <a:pt x="90" y="82"/>
                      <a:pt x="79" y="81"/>
                    </a:cubicBezTo>
                    <a:cubicBezTo>
                      <a:pt x="56" y="80"/>
                      <a:pt x="6" y="62"/>
                      <a:pt x="23" y="6"/>
                    </a:cubicBezTo>
                    <a:cubicBezTo>
                      <a:pt x="24" y="4"/>
                      <a:pt x="25" y="2"/>
                      <a:pt x="27" y="0"/>
                    </a:cubicBezTo>
                    <a:cubicBezTo>
                      <a:pt x="7" y="30"/>
                      <a:pt x="0" y="71"/>
                      <a:pt x="45" y="108"/>
                    </a:cubicBezTo>
                    <a:cubicBezTo>
                      <a:pt x="57" y="117"/>
                      <a:pt x="69" y="125"/>
                      <a:pt x="80" y="134"/>
                    </a:cubicBezTo>
                    <a:cubicBezTo>
                      <a:pt x="96" y="98"/>
                      <a:pt x="118" y="78"/>
                      <a:pt x="128" y="70"/>
                    </a:cubicBezTo>
                    <a:close/>
                  </a:path>
                </a:pathLst>
              </a:custGeom>
              <a:solidFill>
                <a:srgbClr val="5800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4" name="Freeform 12">
                <a:extLst>
                  <a:ext uri="{FF2B5EF4-FFF2-40B4-BE49-F238E27FC236}">
                    <a16:creationId xmlns:a16="http://schemas.microsoft.com/office/drawing/2014/main" id="{B9DCEAD5-9DF3-4D93-BD5D-EC76D4CDF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419"/>
                <a:ext cx="280" cy="298"/>
              </a:xfrm>
              <a:custGeom>
                <a:avLst/>
                <a:gdLst>
                  <a:gd name="T0" fmla="*/ 1145 w 112"/>
                  <a:gd name="T1" fmla="*/ 0 h 112"/>
                  <a:gd name="T2" fmla="*/ 270 w 112"/>
                  <a:gd name="T3" fmla="*/ 806 h 112"/>
                  <a:gd name="T4" fmla="*/ 50 w 112"/>
                  <a:gd name="T5" fmla="*/ 2110 h 112"/>
                  <a:gd name="T6" fmla="*/ 50 w 112"/>
                  <a:gd name="T7" fmla="*/ 2110 h 112"/>
                  <a:gd name="T8" fmla="*/ 33 w 112"/>
                  <a:gd name="T9" fmla="*/ 1961 h 112"/>
                  <a:gd name="T10" fmla="*/ 50 w 112"/>
                  <a:gd name="T11" fmla="*/ 1961 h 112"/>
                  <a:gd name="T12" fmla="*/ 1750 w 112"/>
                  <a:gd name="T13" fmla="*/ 1905 h 112"/>
                  <a:gd name="T14" fmla="*/ 1345 w 112"/>
                  <a:gd name="T15" fmla="*/ 21 h 112"/>
                  <a:gd name="T16" fmla="*/ 1145 w 112"/>
                  <a:gd name="T17" fmla="*/ 0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112">
                    <a:moveTo>
                      <a:pt x="73" y="0"/>
                    </a:moveTo>
                    <a:cubicBezTo>
                      <a:pt x="42" y="0"/>
                      <a:pt x="27" y="15"/>
                      <a:pt x="17" y="43"/>
                    </a:cubicBezTo>
                    <a:cubicBezTo>
                      <a:pt x="5" y="74"/>
                      <a:pt x="0" y="93"/>
                      <a:pt x="3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09"/>
                      <a:pt x="3" y="106"/>
                      <a:pt x="2" y="104"/>
                    </a:cubicBezTo>
                    <a:cubicBezTo>
                      <a:pt x="3" y="104"/>
                      <a:pt x="3" y="104"/>
                      <a:pt x="3" y="104"/>
                    </a:cubicBezTo>
                    <a:cubicBezTo>
                      <a:pt x="5" y="56"/>
                      <a:pt x="80" y="51"/>
                      <a:pt x="112" y="101"/>
                    </a:cubicBezTo>
                    <a:cubicBezTo>
                      <a:pt x="105" y="86"/>
                      <a:pt x="91" y="52"/>
                      <a:pt x="86" y="1"/>
                    </a:cubicBezTo>
                    <a:cubicBezTo>
                      <a:pt x="82" y="0"/>
                      <a:pt x="78" y="0"/>
                      <a:pt x="73" y="0"/>
                    </a:cubicBezTo>
                    <a:close/>
                  </a:path>
                </a:pathLst>
              </a:custGeom>
              <a:solidFill>
                <a:srgbClr val="5800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5" name="Freeform 13">
                <a:extLst>
                  <a:ext uri="{FF2B5EF4-FFF2-40B4-BE49-F238E27FC236}">
                    <a16:creationId xmlns:a16="http://schemas.microsoft.com/office/drawing/2014/main" id="{79ECC8C7-5875-421D-AC7D-36D85DA5F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99"/>
                <a:ext cx="168" cy="813"/>
              </a:xfrm>
              <a:custGeom>
                <a:avLst/>
                <a:gdLst>
                  <a:gd name="T0" fmla="*/ 1056 w 67"/>
                  <a:gd name="T1" fmla="*/ 0 h 305"/>
                  <a:gd name="T2" fmla="*/ 0 w 67"/>
                  <a:gd name="T3" fmla="*/ 2913 h 305"/>
                  <a:gd name="T4" fmla="*/ 522 w 67"/>
                  <a:gd name="T5" fmla="*/ 5776 h 3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305">
                    <a:moveTo>
                      <a:pt x="67" y="0"/>
                    </a:moveTo>
                    <a:cubicBezTo>
                      <a:pt x="52" y="12"/>
                      <a:pt x="0" y="57"/>
                      <a:pt x="0" y="154"/>
                    </a:cubicBezTo>
                    <a:cubicBezTo>
                      <a:pt x="0" y="250"/>
                      <a:pt x="33" y="305"/>
                      <a:pt x="33" y="30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6" name="Freeform 14">
                <a:extLst>
                  <a:ext uri="{FF2B5EF4-FFF2-40B4-BE49-F238E27FC236}">
                    <a16:creationId xmlns:a16="http://schemas.microsoft.com/office/drawing/2014/main" id="{2905B7F7-64A3-4770-9D33-1B55F35F0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1219"/>
                <a:ext cx="1110" cy="2026"/>
              </a:xfrm>
              <a:custGeom>
                <a:avLst/>
                <a:gdLst>
                  <a:gd name="T0" fmla="*/ 300 w 444"/>
                  <a:gd name="T1" fmla="*/ 6041 h 760"/>
                  <a:gd name="T2" fmla="*/ 783 w 444"/>
                  <a:gd name="T3" fmla="*/ 4164 h 760"/>
                  <a:gd name="T4" fmla="*/ 1458 w 444"/>
                  <a:gd name="T5" fmla="*/ 2466 h 760"/>
                  <a:gd name="T6" fmla="*/ 1863 w 444"/>
                  <a:gd name="T7" fmla="*/ 1647 h 760"/>
                  <a:gd name="T8" fmla="*/ 4938 w 444"/>
                  <a:gd name="T9" fmla="*/ 21 h 760"/>
                  <a:gd name="T10" fmla="*/ 6938 w 444"/>
                  <a:gd name="T11" fmla="*/ 888 h 760"/>
                  <a:gd name="T12" fmla="*/ 5458 w 444"/>
                  <a:gd name="T13" fmla="*/ 227 h 760"/>
                  <a:gd name="T14" fmla="*/ 2375 w 444"/>
                  <a:gd name="T15" fmla="*/ 1818 h 760"/>
                  <a:gd name="T16" fmla="*/ 1770 w 444"/>
                  <a:gd name="T17" fmla="*/ 3524 h 760"/>
                  <a:gd name="T18" fmla="*/ 813 w 444"/>
                  <a:gd name="T19" fmla="*/ 6198 h 760"/>
                  <a:gd name="T20" fmla="*/ 970 w 444"/>
                  <a:gd name="T21" fmla="*/ 9722 h 760"/>
                  <a:gd name="T22" fmla="*/ 1313 w 444"/>
                  <a:gd name="T23" fmla="*/ 10687 h 760"/>
                  <a:gd name="T24" fmla="*/ 4488 w 444"/>
                  <a:gd name="T25" fmla="*/ 14091 h 760"/>
                  <a:gd name="T26" fmla="*/ 895 w 444"/>
                  <a:gd name="T27" fmla="*/ 10964 h 760"/>
                  <a:gd name="T28" fmla="*/ 458 w 444"/>
                  <a:gd name="T29" fmla="*/ 9552 h 760"/>
                  <a:gd name="T30" fmla="*/ 300 w 444"/>
                  <a:gd name="T31" fmla="*/ 6041 h 7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4" h="760">
                    <a:moveTo>
                      <a:pt x="19" y="319"/>
                    </a:moveTo>
                    <a:cubicBezTo>
                      <a:pt x="28" y="272"/>
                      <a:pt x="40" y="241"/>
                      <a:pt x="50" y="220"/>
                    </a:cubicBezTo>
                    <a:cubicBezTo>
                      <a:pt x="62" y="198"/>
                      <a:pt x="82" y="157"/>
                      <a:pt x="93" y="130"/>
                    </a:cubicBezTo>
                    <a:cubicBezTo>
                      <a:pt x="98" y="119"/>
                      <a:pt x="106" y="105"/>
                      <a:pt x="119" y="87"/>
                    </a:cubicBezTo>
                    <a:cubicBezTo>
                      <a:pt x="164" y="24"/>
                      <a:pt x="237" y="0"/>
                      <a:pt x="316" y="1"/>
                    </a:cubicBezTo>
                    <a:cubicBezTo>
                      <a:pt x="355" y="2"/>
                      <a:pt x="412" y="13"/>
                      <a:pt x="444" y="47"/>
                    </a:cubicBezTo>
                    <a:cubicBezTo>
                      <a:pt x="416" y="25"/>
                      <a:pt x="381" y="13"/>
                      <a:pt x="349" y="12"/>
                    </a:cubicBezTo>
                    <a:cubicBezTo>
                      <a:pt x="270" y="11"/>
                      <a:pt x="198" y="32"/>
                      <a:pt x="152" y="96"/>
                    </a:cubicBezTo>
                    <a:cubicBezTo>
                      <a:pt x="106" y="159"/>
                      <a:pt x="127" y="169"/>
                      <a:pt x="113" y="186"/>
                    </a:cubicBezTo>
                    <a:cubicBezTo>
                      <a:pt x="100" y="202"/>
                      <a:pt x="72" y="230"/>
                      <a:pt x="52" y="327"/>
                    </a:cubicBezTo>
                    <a:cubicBezTo>
                      <a:pt x="33" y="424"/>
                      <a:pt x="52" y="486"/>
                      <a:pt x="62" y="513"/>
                    </a:cubicBezTo>
                    <a:cubicBezTo>
                      <a:pt x="72" y="539"/>
                      <a:pt x="81" y="547"/>
                      <a:pt x="84" y="564"/>
                    </a:cubicBezTo>
                    <a:cubicBezTo>
                      <a:pt x="87" y="580"/>
                      <a:pt x="137" y="750"/>
                      <a:pt x="287" y="744"/>
                    </a:cubicBezTo>
                    <a:cubicBezTo>
                      <a:pt x="151" y="760"/>
                      <a:pt x="75" y="633"/>
                      <a:pt x="57" y="579"/>
                    </a:cubicBezTo>
                    <a:cubicBezTo>
                      <a:pt x="53" y="567"/>
                      <a:pt x="38" y="531"/>
                      <a:pt x="29" y="504"/>
                    </a:cubicBezTo>
                    <a:cubicBezTo>
                      <a:pt x="19" y="478"/>
                      <a:pt x="0" y="416"/>
                      <a:pt x="19" y="319"/>
                    </a:cubicBezTo>
                    <a:close/>
                  </a:path>
                </a:pathLst>
              </a:custGeom>
              <a:solidFill>
                <a:srgbClr val="75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7" name="Freeform 15">
                <a:extLst>
                  <a:ext uri="{FF2B5EF4-FFF2-40B4-BE49-F238E27FC236}">
                    <a16:creationId xmlns:a16="http://schemas.microsoft.com/office/drawing/2014/main" id="{6CA613F5-3584-4B5C-AAE4-EC2860ABD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1752"/>
                <a:ext cx="273" cy="344"/>
              </a:xfrm>
              <a:custGeom>
                <a:avLst/>
                <a:gdLst>
                  <a:gd name="T0" fmla="*/ 1618 w 109"/>
                  <a:gd name="T1" fmla="*/ 1557 h 129"/>
                  <a:gd name="T2" fmla="*/ 771 w 109"/>
                  <a:gd name="T3" fmla="*/ 2312 h 129"/>
                  <a:gd name="T4" fmla="*/ 208 w 109"/>
                  <a:gd name="T5" fmla="*/ 1080 h 129"/>
                  <a:gd name="T6" fmla="*/ 208 w 109"/>
                  <a:gd name="T7" fmla="*/ 1080 h 129"/>
                  <a:gd name="T8" fmla="*/ 1222 w 109"/>
                  <a:gd name="T9" fmla="*/ 376 h 129"/>
                  <a:gd name="T10" fmla="*/ 1618 w 109"/>
                  <a:gd name="T11" fmla="*/ 1557 h 1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9" h="129">
                    <a:moveTo>
                      <a:pt x="103" y="82"/>
                    </a:moveTo>
                    <a:cubicBezTo>
                      <a:pt x="97" y="105"/>
                      <a:pt x="76" y="116"/>
                      <a:pt x="49" y="122"/>
                    </a:cubicBezTo>
                    <a:cubicBezTo>
                      <a:pt x="22" y="129"/>
                      <a:pt x="0" y="104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27" y="9"/>
                      <a:pt x="59" y="0"/>
                      <a:pt x="78" y="20"/>
                    </a:cubicBezTo>
                    <a:cubicBezTo>
                      <a:pt x="98" y="40"/>
                      <a:pt x="109" y="60"/>
                      <a:pt x="103" y="82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8" name="Freeform 16">
                <a:extLst>
                  <a:ext uri="{FF2B5EF4-FFF2-40B4-BE49-F238E27FC236}">
                    <a16:creationId xmlns:a16="http://schemas.microsoft.com/office/drawing/2014/main" id="{F6B645C0-2D19-41B9-BC89-62933600A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1" y="1419"/>
                <a:ext cx="292" cy="314"/>
              </a:xfrm>
              <a:custGeom>
                <a:avLst/>
                <a:gdLst>
                  <a:gd name="T0" fmla="*/ 1537 w 117"/>
                  <a:gd name="T1" fmla="*/ 1940 h 118"/>
                  <a:gd name="T2" fmla="*/ 512 w 117"/>
                  <a:gd name="T3" fmla="*/ 2033 h 118"/>
                  <a:gd name="T4" fmla="*/ 562 w 117"/>
                  <a:gd name="T5" fmla="*/ 636 h 118"/>
                  <a:gd name="T6" fmla="*/ 562 w 117"/>
                  <a:gd name="T7" fmla="*/ 636 h 118"/>
                  <a:gd name="T8" fmla="*/ 1725 w 117"/>
                  <a:gd name="T9" fmla="*/ 695 h 118"/>
                  <a:gd name="T10" fmla="*/ 1537 w 117"/>
                  <a:gd name="T11" fmla="*/ 1940 h 1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118">
                    <a:moveTo>
                      <a:pt x="99" y="103"/>
                    </a:moveTo>
                    <a:cubicBezTo>
                      <a:pt x="82" y="118"/>
                      <a:pt x="59" y="117"/>
                      <a:pt x="33" y="108"/>
                    </a:cubicBezTo>
                    <a:cubicBezTo>
                      <a:pt x="6" y="100"/>
                      <a:pt x="0" y="67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73" y="0"/>
                      <a:pt x="105" y="10"/>
                      <a:pt x="111" y="37"/>
                    </a:cubicBezTo>
                    <a:cubicBezTo>
                      <a:pt x="117" y="64"/>
                      <a:pt x="116" y="87"/>
                      <a:pt x="99" y="103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9" name="Freeform 17">
                <a:extLst>
                  <a:ext uri="{FF2B5EF4-FFF2-40B4-BE49-F238E27FC236}">
                    <a16:creationId xmlns:a16="http://schemas.microsoft.com/office/drawing/2014/main" id="{57E07472-BB91-4F22-97CA-A545624DD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1395"/>
                <a:ext cx="305" cy="306"/>
              </a:xfrm>
              <a:custGeom>
                <a:avLst/>
                <a:gdLst>
                  <a:gd name="T0" fmla="*/ 550 w 122"/>
                  <a:gd name="T1" fmla="*/ 1974 h 115"/>
                  <a:gd name="T2" fmla="*/ 50 w 122"/>
                  <a:gd name="T3" fmla="*/ 865 h 115"/>
                  <a:gd name="T4" fmla="*/ 1125 w 122"/>
                  <a:gd name="T5" fmla="*/ 375 h 115"/>
                  <a:gd name="T6" fmla="*/ 1145 w 122"/>
                  <a:gd name="T7" fmla="*/ 375 h 115"/>
                  <a:gd name="T8" fmla="*/ 1563 w 122"/>
                  <a:gd name="T9" fmla="*/ 1679 h 115"/>
                  <a:gd name="T10" fmla="*/ 550 w 122"/>
                  <a:gd name="T11" fmla="*/ 1974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2" h="115">
                    <a:moveTo>
                      <a:pt x="35" y="105"/>
                    </a:moveTo>
                    <a:cubicBezTo>
                      <a:pt x="13" y="96"/>
                      <a:pt x="5" y="74"/>
                      <a:pt x="3" y="46"/>
                    </a:cubicBezTo>
                    <a:cubicBezTo>
                      <a:pt x="0" y="19"/>
                      <a:pt x="27" y="0"/>
                      <a:pt x="72" y="20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118" y="40"/>
                      <a:pt x="122" y="73"/>
                      <a:pt x="100" y="89"/>
                    </a:cubicBezTo>
                    <a:cubicBezTo>
                      <a:pt x="78" y="106"/>
                      <a:pt x="56" y="115"/>
                      <a:pt x="35" y="105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0" name="Freeform 18">
                <a:extLst>
                  <a:ext uri="{FF2B5EF4-FFF2-40B4-BE49-F238E27FC236}">
                    <a16:creationId xmlns:a16="http://schemas.microsoft.com/office/drawing/2014/main" id="{C12779CE-6759-44D7-B38E-995EE34D4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2128"/>
                <a:ext cx="255" cy="352"/>
              </a:xfrm>
              <a:custGeom>
                <a:avLst/>
                <a:gdLst>
                  <a:gd name="T0" fmla="*/ 1550 w 102"/>
                  <a:gd name="T1" fmla="*/ 1080 h 132"/>
                  <a:gd name="T2" fmla="*/ 1020 w 102"/>
                  <a:gd name="T3" fmla="*/ 2184 h 132"/>
                  <a:gd name="T4" fmla="*/ 95 w 102"/>
                  <a:gd name="T5" fmla="*/ 1331 h 132"/>
                  <a:gd name="T6" fmla="*/ 95 w 102"/>
                  <a:gd name="T7" fmla="*/ 1309 h 132"/>
                  <a:gd name="T8" fmla="*/ 800 w 102"/>
                  <a:gd name="T9" fmla="*/ 192 h 132"/>
                  <a:gd name="T10" fmla="*/ 1550 w 102"/>
                  <a:gd name="T11" fmla="*/ 1080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132">
                    <a:moveTo>
                      <a:pt x="99" y="57"/>
                    </a:moveTo>
                    <a:cubicBezTo>
                      <a:pt x="102" y="80"/>
                      <a:pt x="87" y="98"/>
                      <a:pt x="65" y="115"/>
                    </a:cubicBezTo>
                    <a:cubicBezTo>
                      <a:pt x="43" y="132"/>
                      <a:pt x="13" y="119"/>
                      <a:pt x="6" y="70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0" y="21"/>
                      <a:pt x="25" y="0"/>
                      <a:pt x="51" y="10"/>
                    </a:cubicBezTo>
                    <a:cubicBezTo>
                      <a:pt x="77" y="20"/>
                      <a:pt x="96" y="34"/>
                      <a:pt x="99" y="57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1" name="Freeform 19">
                <a:extLst>
                  <a:ext uri="{FF2B5EF4-FFF2-40B4-BE49-F238E27FC236}">
                    <a16:creationId xmlns:a16="http://schemas.microsoft.com/office/drawing/2014/main" id="{4846F155-0CA9-4E9F-9667-D6B5B5C3F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2520"/>
                <a:ext cx="280" cy="333"/>
              </a:xfrm>
              <a:custGeom>
                <a:avLst/>
                <a:gdLst>
                  <a:gd name="T0" fmla="*/ 1625 w 112"/>
                  <a:gd name="T1" fmla="*/ 773 h 125"/>
                  <a:gd name="T2" fmla="*/ 1300 w 112"/>
                  <a:gd name="T3" fmla="*/ 1966 h 125"/>
                  <a:gd name="T4" fmla="*/ 250 w 112"/>
                  <a:gd name="T5" fmla="*/ 1361 h 125"/>
                  <a:gd name="T6" fmla="*/ 250 w 112"/>
                  <a:gd name="T7" fmla="*/ 1361 h 125"/>
                  <a:gd name="T8" fmla="*/ 750 w 112"/>
                  <a:gd name="T9" fmla="*/ 77 h 125"/>
                  <a:gd name="T10" fmla="*/ 1625 w 112"/>
                  <a:gd name="T11" fmla="*/ 773 h 1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125">
                    <a:moveTo>
                      <a:pt x="104" y="41"/>
                    </a:moveTo>
                    <a:cubicBezTo>
                      <a:pt x="112" y="63"/>
                      <a:pt x="101" y="84"/>
                      <a:pt x="83" y="104"/>
                    </a:cubicBezTo>
                    <a:cubicBezTo>
                      <a:pt x="65" y="125"/>
                      <a:pt x="33" y="119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0" y="25"/>
                      <a:pt x="20" y="0"/>
                      <a:pt x="48" y="4"/>
                    </a:cubicBezTo>
                    <a:cubicBezTo>
                      <a:pt x="75" y="9"/>
                      <a:pt x="96" y="19"/>
                      <a:pt x="104" y="41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2" name="Freeform 20">
                <a:extLst>
                  <a:ext uri="{FF2B5EF4-FFF2-40B4-BE49-F238E27FC236}">
                    <a16:creationId xmlns:a16="http://schemas.microsoft.com/office/drawing/2014/main" id="{86A0E4BE-56E7-4EC3-9CCE-BCB5845B5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2747"/>
                <a:ext cx="335" cy="248"/>
              </a:xfrm>
              <a:custGeom>
                <a:avLst/>
                <a:gdLst>
                  <a:gd name="T0" fmla="*/ 1063 w 134"/>
                  <a:gd name="T1" fmla="*/ 0 h 93"/>
                  <a:gd name="T2" fmla="*/ 1875 w 134"/>
                  <a:gd name="T3" fmla="*/ 776 h 93"/>
                  <a:gd name="T4" fmla="*/ 1050 w 134"/>
                  <a:gd name="T5" fmla="*/ 1763 h 93"/>
                  <a:gd name="T6" fmla="*/ 1050 w 134"/>
                  <a:gd name="T7" fmla="*/ 1763 h 93"/>
                  <a:gd name="T8" fmla="*/ 220 w 134"/>
                  <a:gd name="T9" fmla="*/ 760 h 93"/>
                  <a:gd name="T10" fmla="*/ 1050 w 134"/>
                  <a:gd name="T11" fmla="*/ 0 h 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93">
                    <a:moveTo>
                      <a:pt x="68" y="0"/>
                    </a:moveTo>
                    <a:cubicBezTo>
                      <a:pt x="91" y="0"/>
                      <a:pt x="107" y="17"/>
                      <a:pt x="120" y="41"/>
                    </a:cubicBezTo>
                    <a:cubicBezTo>
                      <a:pt x="134" y="65"/>
                      <a:pt x="116" y="93"/>
                      <a:pt x="67" y="93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18" y="93"/>
                      <a:pt x="0" y="64"/>
                      <a:pt x="14" y="40"/>
                    </a:cubicBezTo>
                    <a:cubicBezTo>
                      <a:pt x="28" y="16"/>
                      <a:pt x="44" y="0"/>
                      <a:pt x="67" y="0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3" name="Freeform 21">
                <a:extLst>
                  <a:ext uri="{FF2B5EF4-FFF2-40B4-BE49-F238E27FC236}">
                    <a16:creationId xmlns:a16="http://schemas.microsoft.com/office/drawing/2014/main" id="{FAE57FD0-64BE-46D8-AE45-CF7CCA180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605"/>
                <a:ext cx="855" cy="1566"/>
              </a:xfrm>
              <a:custGeom>
                <a:avLst/>
                <a:gdLst>
                  <a:gd name="T0" fmla="*/ 2800 w 342"/>
                  <a:gd name="T1" fmla="*/ 8662 h 587"/>
                  <a:gd name="T2" fmla="*/ 2800 w 342"/>
                  <a:gd name="T3" fmla="*/ 8662 h 587"/>
                  <a:gd name="T4" fmla="*/ 2095 w 342"/>
                  <a:gd name="T5" fmla="*/ 8129 h 587"/>
                  <a:gd name="T6" fmla="*/ 2083 w 342"/>
                  <a:gd name="T7" fmla="*/ 8129 h 587"/>
                  <a:gd name="T8" fmla="*/ 1550 w 342"/>
                  <a:gd name="T9" fmla="*/ 8412 h 587"/>
                  <a:gd name="T10" fmla="*/ 1550 w 342"/>
                  <a:gd name="T11" fmla="*/ 8412 h 587"/>
                  <a:gd name="T12" fmla="*/ 1750 w 342"/>
                  <a:gd name="T13" fmla="*/ 7288 h 587"/>
                  <a:gd name="T14" fmla="*/ 1083 w 342"/>
                  <a:gd name="T15" fmla="*/ 7787 h 587"/>
                  <a:gd name="T16" fmla="*/ 1063 w 342"/>
                  <a:gd name="T17" fmla="*/ 7288 h 587"/>
                  <a:gd name="T18" fmla="*/ 1063 w 342"/>
                  <a:gd name="T19" fmla="*/ 7288 h 587"/>
                  <a:gd name="T20" fmla="*/ 238 w 342"/>
                  <a:gd name="T21" fmla="*/ 6605 h 587"/>
                  <a:gd name="T22" fmla="*/ 238 w 342"/>
                  <a:gd name="T23" fmla="*/ 6605 h 587"/>
                  <a:gd name="T24" fmla="*/ 1158 w 342"/>
                  <a:gd name="T25" fmla="*/ 5864 h 587"/>
                  <a:gd name="T26" fmla="*/ 313 w 342"/>
                  <a:gd name="T27" fmla="*/ 5693 h 587"/>
                  <a:gd name="T28" fmla="*/ 313 w 342"/>
                  <a:gd name="T29" fmla="*/ 5693 h 587"/>
                  <a:gd name="T30" fmla="*/ 645 w 342"/>
                  <a:gd name="T31" fmla="*/ 4805 h 587"/>
                  <a:gd name="T32" fmla="*/ 645 w 342"/>
                  <a:gd name="T33" fmla="*/ 4805 h 587"/>
                  <a:gd name="T34" fmla="*/ 0 w 342"/>
                  <a:gd name="T35" fmla="*/ 3972 h 587"/>
                  <a:gd name="T36" fmla="*/ 0 w 342"/>
                  <a:gd name="T37" fmla="*/ 3972 h 587"/>
                  <a:gd name="T38" fmla="*/ 958 w 342"/>
                  <a:gd name="T39" fmla="*/ 3687 h 587"/>
                  <a:gd name="T40" fmla="*/ 113 w 342"/>
                  <a:gd name="T41" fmla="*/ 3268 h 587"/>
                  <a:gd name="T42" fmla="*/ 688 w 342"/>
                  <a:gd name="T43" fmla="*/ 2598 h 587"/>
                  <a:gd name="T44" fmla="*/ 688 w 342"/>
                  <a:gd name="T45" fmla="*/ 2598 h 587"/>
                  <a:gd name="T46" fmla="*/ 345 w 342"/>
                  <a:gd name="T47" fmla="*/ 1481 h 587"/>
                  <a:gd name="T48" fmla="*/ 345 w 342"/>
                  <a:gd name="T49" fmla="*/ 1481 h 587"/>
                  <a:gd name="T50" fmla="*/ 1208 w 342"/>
                  <a:gd name="T51" fmla="*/ 1673 h 587"/>
                  <a:gd name="T52" fmla="*/ 658 w 342"/>
                  <a:gd name="T53" fmla="*/ 798 h 587"/>
                  <a:gd name="T54" fmla="*/ 658 w 342"/>
                  <a:gd name="T55" fmla="*/ 798 h 587"/>
                  <a:gd name="T56" fmla="*/ 1520 w 342"/>
                  <a:gd name="T57" fmla="*/ 627 h 587"/>
                  <a:gd name="T58" fmla="*/ 1520 w 342"/>
                  <a:gd name="T59" fmla="*/ 627 h 587"/>
                  <a:gd name="T60" fmla="*/ 1750 w 342"/>
                  <a:gd name="T61" fmla="*/ 21 h 587"/>
                  <a:gd name="T62" fmla="*/ 1750 w 342"/>
                  <a:gd name="T63" fmla="*/ 0 h 587"/>
                  <a:gd name="T64" fmla="*/ 2188 w 342"/>
                  <a:gd name="T65" fmla="*/ 1083 h 587"/>
                  <a:gd name="T66" fmla="*/ 2408 w 342"/>
                  <a:gd name="T67" fmla="*/ 0 h 587"/>
                  <a:gd name="T68" fmla="*/ 2408 w 342"/>
                  <a:gd name="T69" fmla="*/ 21 h 587"/>
                  <a:gd name="T70" fmla="*/ 2800 w 342"/>
                  <a:gd name="T71" fmla="*/ 491 h 587"/>
                  <a:gd name="T72" fmla="*/ 2800 w 342"/>
                  <a:gd name="T73" fmla="*/ 491 h 587"/>
                  <a:gd name="T74" fmla="*/ 3425 w 342"/>
                  <a:gd name="T75" fmla="*/ 478 h 587"/>
                  <a:gd name="T76" fmla="*/ 3500 w 342"/>
                  <a:gd name="T77" fmla="*/ 2833 h 587"/>
                  <a:gd name="T78" fmla="*/ 5283 w 342"/>
                  <a:gd name="T79" fmla="*/ 6910 h 587"/>
                  <a:gd name="T80" fmla="*/ 5283 w 342"/>
                  <a:gd name="T81" fmla="*/ 11146 h 587"/>
                  <a:gd name="T82" fmla="*/ 4675 w 342"/>
                  <a:gd name="T83" fmla="*/ 11146 h 587"/>
                  <a:gd name="T84" fmla="*/ 4363 w 342"/>
                  <a:gd name="T85" fmla="*/ 6547 h 587"/>
                  <a:gd name="T86" fmla="*/ 3595 w 342"/>
                  <a:gd name="T87" fmla="*/ 5794 h 587"/>
                  <a:gd name="T88" fmla="*/ 2720 w 342"/>
                  <a:gd name="T89" fmla="*/ 6605 h 587"/>
                  <a:gd name="T90" fmla="*/ 2800 w 342"/>
                  <a:gd name="T91" fmla="*/ 8662 h 58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42" h="587">
                    <a:moveTo>
                      <a:pt x="179" y="456"/>
                    </a:moveTo>
                    <a:cubicBezTo>
                      <a:pt x="179" y="456"/>
                      <a:pt x="179" y="456"/>
                      <a:pt x="179" y="456"/>
                    </a:cubicBezTo>
                    <a:cubicBezTo>
                      <a:pt x="167" y="439"/>
                      <a:pt x="153" y="428"/>
                      <a:pt x="134" y="428"/>
                    </a:cubicBezTo>
                    <a:cubicBezTo>
                      <a:pt x="133" y="428"/>
                      <a:pt x="133" y="428"/>
                      <a:pt x="133" y="428"/>
                    </a:cubicBezTo>
                    <a:cubicBezTo>
                      <a:pt x="120" y="428"/>
                      <a:pt x="109" y="433"/>
                      <a:pt x="99" y="443"/>
                    </a:cubicBezTo>
                    <a:cubicBezTo>
                      <a:pt x="99" y="443"/>
                      <a:pt x="99" y="443"/>
                      <a:pt x="99" y="443"/>
                    </a:cubicBezTo>
                    <a:cubicBezTo>
                      <a:pt x="117" y="423"/>
                      <a:pt x="129" y="397"/>
                      <a:pt x="112" y="384"/>
                    </a:cubicBezTo>
                    <a:cubicBezTo>
                      <a:pt x="97" y="373"/>
                      <a:pt x="80" y="384"/>
                      <a:pt x="69" y="410"/>
                    </a:cubicBezTo>
                    <a:cubicBezTo>
                      <a:pt x="71" y="401"/>
                      <a:pt x="71" y="393"/>
                      <a:pt x="68" y="384"/>
                    </a:cubicBezTo>
                    <a:cubicBezTo>
                      <a:pt x="68" y="384"/>
                      <a:pt x="68" y="384"/>
                      <a:pt x="68" y="384"/>
                    </a:cubicBezTo>
                    <a:cubicBezTo>
                      <a:pt x="61" y="363"/>
                      <a:pt x="41" y="353"/>
                      <a:pt x="15" y="348"/>
                    </a:cubicBezTo>
                    <a:cubicBezTo>
                      <a:pt x="15" y="348"/>
                      <a:pt x="15" y="348"/>
                      <a:pt x="15" y="348"/>
                    </a:cubicBezTo>
                    <a:cubicBezTo>
                      <a:pt x="71" y="359"/>
                      <a:pt x="77" y="333"/>
                      <a:pt x="74" y="309"/>
                    </a:cubicBezTo>
                    <a:cubicBezTo>
                      <a:pt x="71" y="285"/>
                      <a:pt x="46" y="277"/>
                      <a:pt x="20" y="300"/>
                    </a:cubicBezTo>
                    <a:cubicBezTo>
                      <a:pt x="20" y="300"/>
                      <a:pt x="20" y="300"/>
                      <a:pt x="20" y="300"/>
                    </a:cubicBezTo>
                    <a:cubicBezTo>
                      <a:pt x="35" y="286"/>
                      <a:pt x="43" y="271"/>
                      <a:pt x="41" y="253"/>
                    </a:cubicBezTo>
                    <a:cubicBezTo>
                      <a:pt x="41" y="253"/>
                      <a:pt x="41" y="253"/>
                      <a:pt x="41" y="253"/>
                    </a:cubicBezTo>
                    <a:cubicBezTo>
                      <a:pt x="38" y="232"/>
                      <a:pt x="22" y="219"/>
                      <a:pt x="0" y="209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26" y="220"/>
                      <a:pt x="61" y="228"/>
                      <a:pt x="61" y="194"/>
                    </a:cubicBezTo>
                    <a:cubicBezTo>
                      <a:pt x="61" y="163"/>
                      <a:pt x="29" y="165"/>
                      <a:pt x="7" y="172"/>
                    </a:cubicBezTo>
                    <a:cubicBezTo>
                      <a:pt x="26" y="165"/>
                      <a:pt x="39" y="155"/>
                      <a:pt x="44" y="137"/>
                    </a:cubicBezTo>
                    <a:cubicBezTo>
                      <a:pt x="44" y="137"/>
                      <a:pt x="44" y="137"/>
                      <a:pt x="44" y="137"/>
                    </a:cubicBezTo>
                    <a:cubicBezTo>
                      <a:pt x="50" y="116"/>
                      <a:pt x="40" y="97"/>
                      <a:pt x="22" y="78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48" y="106"/>
                      <a:pt x="59" y="110"/>
                      <a:pt x="77" y="88"/>
                    </a:cubicBezTo>
                    <a:cubicBezTo>
                      <a:pt x="95" y="65"/>
                      <a:pt x="69" y="50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64" y="47"/>
                      <a:pt x="83" y="46"/>
                      <a:pt x="97" y="33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107" y="24"/>
                      <a:pt x="111" y="13"/>
                      <a:pt x="112" y="1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08" y="42"/>
                      <a:pt x="123" y="59"/>
                      <a:pt x="140" y="57"/>
                    </a:cubicBezTo>
                    <a:cubicBezTo>
                      <a:pt x="157" y="56"/>
                      <a:pt x="162" y="30"/>
                      <a:pt x="154" y="0"/>
                    </a:cubicBezTo>
                    <a:cubicBezTo>
                      <a:pt x="154" y="1"/>
                      <a:pt x="154" y="1"/>
                      <a:pt x="154" y="1"/>
                    </a:cubicBezTo>
                    <a:cubicBezTo>
                      <a:pt x="159" y="12"/>
                      <a:pt x="167" y="21"/>
                      <a:pt x="179" y="26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92" y="32"/>
                      <a:pt x="206" y="31"/>
                      <a:pt x="219" y="25"/>
                    </a:cubicBezTo>
                    <a:cubicBezTo>
                      <a:pt x="191" y="53"/>
                      <a:pt x="170" y="105"/>
                      <a:pt x="224" y="149"/>
                    </a:cubicBezTo>
                    <a:cubicBezTo>
                      <a:pt x="280" y="193"/>
                      <a:pt x="334" y="213"/>
                      <a:pt x="338" y="364"/>
                    </a:cubicBezTo>
                    <a:cubicBezTo>
                      <a:pt x="342" y="515"/>
                      <a:pt x="338" y="587"/>
                      <a:pt x="338" y="587"/>
                    </a:cubicBezTo>
                    <a:cubicBezTo>
                      <a:pt x="299" y="587"/>
                      <a:pt x="299" y="587"/>
                      <a:pt x="299" y="587"/>
                    </a:cubicBezTo>
                    <a:cubicBezTo>
                      <a:pt x="299" y="532"/>
                      <a:pt x="299" y="410"/>
                      <a:pt x="279" y="345"/>
                    </a:cubicBezTo>
                    <a:cubicBezTo>
                      <a:pt x="271" y="317"/>
                      <a:pt x="261" y="305"/>
                      <a:pt x="230" y="305"/>
                    </a:cubicBezTo>
                    <a:cubicBezTo>
                      <a:pt x="199" y="305"/>
                      <a:pt x="184" y="320"/>
                      <a:pt x="174" y="348"/>
                    </a:cubicBezTo>
                    <a:cubicBezTo>
                      <a:pt x="155" y="399"/>
                      <a:pt x="152" y="418"/>
                      <a:pt x="179" y="456"/>
                    </a:cubicBezTo>
                    <a:close/>
                  </a:path>
                </a:pathLst>
              </a:custGeom>
              <a:solidFill>
                <a:srgbClr val="FED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4" name="Freeform 22">
                <a:extLst>
                  <a:ext uri="{FF2B5EF4-FFF2-40B4-BE49-F238E27FC236}">
                    <a16:creationId xmlns:a16="http://schemas.microsoft.com/office/drawing/2014/main" id="{E8D626D4-25C7-4181-8CFC-2680D580F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1669"/>
                <a:ext cx="750" cy="1502"/>
              </a:xfrm>
              <a:custGeom>
                <a:avLst/>
                <a:gdLst>
                  <a:gd name="T0" fmla="*/ 2625 w 300"/>
                  <a:gd name="T1" fmla="*/ 227 h 563"/>
                  <a:gd name="T2" fmla="*/ 2345 w 300"/>
                  <a:gd name="T3" fmla="*/ 1195 h 563"/>
                  <a:gd name="T4" fmla="*/ 2345 w 300"/>
                  <a:gd name="T5" fmla="*/ 1275 h 563"/>
                  <a:gd name="T6" fmla="*/ 2925 w 300"/>
                  <a:gd name="T7" fmla="*/ 2470 h 563"/>
                  <a:gd name="T8" fmla="*/ 3238 w 300"/>
                  <a:gd name="T9" fmla="*/ 2753 h 563"/>
                  <a:gd name="T10" fmla="*/ 4658 w 300"/>
                  <a:gd name="T11" fmla="*/ 6456 h 563"/>
                  <a:gd name="T12" fmla="*/ 4688 w 300"/>
                  <a:gd name="T13" fmla="*/ 8812 h 563"/>
                  <a:gd name="T14" fmla="*/ 4658 w 300"/>
                  <a:gd name="T15" fmla="*/ 10690 h 563"/>
                  <a:gd name="T16" fmla="*/ 4250 w 300"/>
                  <a:gd name="T17" fmla="*/ 10690 h 563"/>
                  <a:gd name="T18" fmla="*/ 3925 w 300"/>
                  <a:gd name="T19" fmla="*/ 6056 h 563"/>
                  <a:gd name="T20" fmla="*/ 3063 w 300"/>
                  <a:gd name="T21" fmla="*/ 5224 h 563"/>
                  <a:gd name="T22" fmla="*/ 2095 w 300"/>
                  <a:gd name="T23" fmla="*/ 6115 h 563"/>
                  <a:gd name="T24" fmla="*/ 1863 w 300"/>
                  <a:gd name="T25" fmla="*/ 7233 h 563"/>
                  <a:gd name="T26" fmla="*/ 1925 w 300"/>
                  <a:gd name="T27" fmla="*/ 7673 h 563"/>
                  <a:gd name="T28" fmla="*/ 1550 w 300"/>
                  <a:gd name="T29" fmla="*/ 7537 h 563"/>
                  <a:gd name="T30" fmla="*/ 1345 w 300"/>
                  <a:gd name="T31" fmla="*/ 7574 h 563"/>
                  <a:gd name="T32" fmla="*/ 1438 w 300"/>
                  <a:gd name="T33" fmla="*/ 7161 h 563"/>
                  <a:gd name="T34" fmla="*/ 1438 w 300"/>
                  <a:gd name="T35" fmla="*/ 7104 h 563"/>
                  <a:gd name="T36" fmla="*/ 1283 w 300"/>
                  <a:gd name="T37" fmla="*/ 6739 h 563"/>
                  <a:gd name="T38" fmla="*/ 925 w 300"/>
                  <a:gd name="T39" fmla="*/ 6648 h 563"/>
                  <a:gd name="T40" fmla="*/ 645 w 300"/>
                  <a:gd name="T41" fmla="*/ 6888 h 563"/>
                  <a:gd name="T42" fmla="*/ 625 w 300"/>
                  <a:gd name="T43" fmla="*/ 6776 h 563"/>
                  <a:gd name="T44" fmla="*/ 300 w 300"/>
                  <a:gd name="T45" fmla="*/ 6285 h 563"/>
                  <a:gd name="T46" fmla="*/ 583 w 300"/>
                  <a:gd name="T47" fmla="*/ 6136 h 563"/>
                  <a:gd name="T48" fmla="*/ 738 w 300"/>
                  <a:gd name="T49" fmla="*/ 5581 h 563"/>
                  <a:gd name="T50" fmla="*/ 720 w 300"/>
                  <a:gd name="T51" fmla="*/ 5394 h 563"/>
                  <a:gd name="T52" fmla="*/ 425 w 300"/>
                  <a:gd name="T53" fmla="*/ 4896 h 563"/>
                  <a:gd name="T54" fmla="*/ 125 w 300"/>
                  <a:gd name="T55" fmla="*/ 4882 h 563"/>
                  <a:gd name="T56" fmla="*/ 208 w 300"/>
                  <a:gd name="T57" fmla="*/ 4463 h 563"/>
                  <a:gd name="T58" fmla="*/ 208 w 300"/>
                  <a:gd name="T59" fmla="*/ 4327 h 563"/>
                  <a:gd name="T60" fmla="*/ 0 w 300"/>
                  <a:gd name="T61" fmla="*/ 3815 h 563"/>
                  <a:gd name="T62" fmla="*/ 345 w 300"/>
                  <a:gd name="T63" fmla="*/ 3722 h 563"/>
                  <a:gd name="T64" fmla="*/ 533 w 300"/>
                  <a:gd name="T65" fmla="*/ 3231 h 563"/>
                  <a:gd name="T66" fmla="*/ 345 w 300"/>
                  <a:gd name="T67" fmla="*/ 2732 h 563"/>
                  <a:gd name="T68" fmla="*/ 33 w 300"/>
                  <a:gd name="T69" fmla="*/ 2620 h 563"/>
                  <a:gd name="T70" fmla="*/ 250 w 300"/>
                  <a:gd name="T71" fmla="*/ 2185 h 563"/>
                  <a:gd name="T72" fmla="*/ 283 w 300"/>
                  <a:gd name="T73" fmla="*/ 1916 h 563"/>
                  <a:gd name="T74" fmla="*/ 238 w 300"/>
                  <a:gd name="T75" fmla="*/ 1574 h 563"/>
                  <a:gd name="T76" fmla="*/ 363 w 300"/>
                  <a:gd name="T77" fmla="*/ 1595 h 563"/>
                  <a:gd name="T78" fmla="*/ 738 w 300"/>
                  <a:gd name="T79" fmla="*/ 1289 h 563"/>
                  <a:gd name="T80" fmla="*/ 863 w 300"/>
                  <a:gd name="T81" fmla="*/ 931 h 563"/>
                  <a:gd name="T82" fmla="*/ 845 w 300"/>
                  <a:gd name="T83" fmla="*/ 819 h 563"/>
                  <a:gd name="T84" fmla="*/ 625 w 300"/>
                  <a:gd name="T85" fmla="*/ 491 h 563"/>
                  <a:gd name="T86" fmla="*/ 1063 w 300"/>
                  <a:gd name="T87" fmla="*/ 248 h 563"/>
                  <a:gd name="T88" fmla="*/ 1145 w 300"/>
                  <a:gd name="T89" fmla="*/ 136 h 563"/>
                  <a:gd name="T90" fmla="*/ 1313 w 300"/>
                  <a:gd name="T91" fmla="*/ 590 h 563"/>
                  <a:gd name="T92" fmla="*/ 1658 w 300"/>
                  <a:gd name="T93" fmla="*/ 760 h 563"/>
                  <a:gd name="T94" fmla="*/ 1925 w 300"/>
                  <a:gd name="T95" fmla="*/ 568 h 563"/>
                  <a:gd name="T96" fmla="*/ 2033 w 300"/>
                  <a:gd name="T97" fmla="*/ 35 h 563"/>
                  <a:gd name="T98" fmla="*/ 2033 w 300"/>
                  <a:gd name="T99" fmla="*/ 0 h 563"/>
                  <a:gd name="T100" fmla="*/ 2220 w 300"/>
                  <a:gd name="T101" fmla="*/ 149 h 563"/>
                  <a:gd name="T102" fmla="*/ 2625 w 300"/>
                  <a:gd name="T103" fmla="*/ 227 h 56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00" h="563">
                    <a:moveTo>
                      <a:pt x="168" y="12"/>
                    </a:moveTo>
                    <a:cubicBezTo>
                      <a:pt x="159" y="24"/>
                      <a:pt x="150" y="42"/>
                      <a:pt x="150" y="63"/>
                    </a:cubicBezTo>
                    <a:cubicBezTo>
                      <a:pt x="150" y="64"/>
                      <a:pt x="150" y="65"/>
                      <a:pt x="150" y="67"/>
                    </a:cubicBezTo>
                    <a:cubicBezTo>
                      <a:pt x="151" y="90"/>
                      <a:pt x="164" y="111"/>
                      <a:pt x="187" y="130"/>
                    </a:cubicBezTo>
                    <a:cubicBezTo>
                      <a:pt x="207" y="145"/>
                      <a:pt x="207" y="145"/>
                      <a:pt x="207" y="145"/>
                    </a:cubicBezTo>
                    <a:cubicBezTo>
                      <a:pt x="254" y="180"/>
                      <a:pt x="294" y="210"/>
                      <a:pt x="298" y="340"/>
                    </a:cubicBezTo>
                    <a:cubicBezTo>
                      <a:pt x="299" y="390"/>
                      <a:pt x="300" y="431"/>
                      <a:pt x="300" y="464"/>
                    </a:cubicBezTo>
                    <a:cubicBezTo>
                      <a:pt x="300" y="514"/>
                      <a:pt x="299" y="551"/>
                      <a:pt x="298" y="563"/>
                    </a:cubicBezTo>
                    <a:cubicBezTo>
                      <a:pt x="291" y="563"/>
                      <a:pt x="279" y="563"/>
                      <a:pt x="272" y="563"/>
                    </a:cubicBezTo>
                    <a:cubicBezTo>
                      <a:pt x="271" y="488"/>
                      <a:pt x="269" y="379"/>
                      <a:pt x="251" y="319"/>
                    </a:cubicBezTo>
                    <a:cubicBezTo>
                      <a:pt x="242" y="291"/>
                      <a:pt x="231" y="275"/>
                      <a:pt x="196" y="275"/>
                    </a:cubicBezTo>
                    <a:cubicBezTo>
                      <a:pt x="165" y="275"/>
                      <a:pt x="146" y="289"/>
                      <a:pt x="134" y="322"/>
                    </a:cubicBezTo>
                    <a:cubicBezTo>
                      <a:pt x="125" y="347"/>
                      <a:pt x="119" y="365"/>
                      <a:pt x="119" y="381"/>
                    </a:cubicBezTo>
                    <a:cubicBezTo>
                      <a:pt x="119" y="389"/>
                      <a:pt x="120" y="396"/>
                      <a:pt x="123" y="404"/>
                    </a:cubicBezTo>
                    <a:cubicBezTo>
                      <a:pt x="116" y="400"/>
                      <a:pt x="108" y="397"/>
                      <a:pt x="99" y="397"/>
                    </a:cubicBezTo>
                    <a:cubicBezTo>
                      <a:pt x="95" y="397"/>
                      <a:pt x="91" y="398"/>
                      <a:pt x="86" y="399"/>
                    </a:cubicBezTo>
                    <a:cubicBezTo>
                      <a:pt x="90" y="391"/>
                      <a:pt x="92" y="384"/>
                      <a:pt x="92" y="377"/>
                    </a:cubicBezTo>
                    <a:cubicBezTo>
                      <a:pt x="92" y="376"/>
                      <a:pt x="92" y="375"/>
                      <a:pt x="92" y="374"/>
                    </a:cubicBezTo>
                    <a:cubicBezTo>
                      <a:pt x="92" y="366"/>
                      <a:pt x="88" y="360"/>
                      <a:pt x="82" y="355"/>
                    </a:cubicBezTo>
                    <a:cubicBezTo>
                      <a:pt x="75" y="350"/>
                      <a:pt x="67" y="348"/>
                      <a:pt x="59" y="350"/>
                    </a:cubicBezTo>
                    <a:cubicBezTo>
                      <a:pt x="53" y="352"/>
                      <a:pt x="47" y="357"/>
                      <a:pt x="41" y="363"/>
                    </a:cubicBezTo>
                    <a:cubicBezTo>
                      <a:pt x="41" y="361"/>
                      <a:pt x="41" y="359"/>
                      <a:pt x="40" y="357"/>
                    </a:cubicBezTo>
                    <a:cubicBezTo>
                      <a:pt x="36" y="345"/>
                      <a:pt x="28" y="337"/>
                      <a:pt x="19" y="331"/>
                    </a:cubicBezTo>
                    <a:cubicBezTo>
                      <a:pt x="26" y="330"/>
                      <a:pt x="32" y="327"/>
                      <a:pt x="37" y="323"/>
                    </a:cubicBezTo>
                    <a:cubicBezTo>
                      <a:pt x="44" y="316"/>
                      <a:pt x="47" y="307"/>
                      <a:pt x="47" y="294"/>
                    </a:cubicBezTo>
                    <a:cubicBezTo>
                      <a:pt x="47" y="291"/>
                      <a:pt x="47" y="288"/>
                      <a:pt x="46" y="284"/>
                    </a:cubicBezTo>
                    <a:cubicBezTo>
                      <a:pt x="45" y="271"/>
                      <a:pt x="38" y="262"/>
                      <a:pt x="27" y="258"/>
                    </a:cubicBezTo>
                    <a:cubicBezTo>
                      <a:pt x="22" y="256"/>
                      <a:pt x="15" y="256"/>
                      <a:pt x="8" y="257"/>
                    </a:cubicBezTo>
                    <a:cubicBezTo>
                      <a:pt x="12" y="250"/>
                      <a:pt x="13" y="243"/>
                      <a:pt x="13" y="235"/>
                    </a:cubicBezTo>
                    <a:cubicBezTo>
                      <a:pt x="13" y="233"/>
                      <a:pt x="13" y="231"/>
                      <a:pt x="13" y="228"/>
                    </a:cubicBezTo>
                    <a:cubicBezTo>
                      <a:pt x="12" y="218"/>
                      <a:pt x="7" y="209"/>
                      <a:pt x="0" y="201"/>
                    </a:cubicBezTo>
                    <a:cubicBezTo>
                      <a:pt x="8" y="201"/>
                      <a:pt x="16" y="200"/>
                      <a:pt x="22" y="196"/>
                    </a:cubicBezTo>
                    <a:cubicBezTo>
                      <a:pt x="30" y="191"/>
                      <a:pt x="34" y="182"/>
                      <a:pt x="34" y="170"/>
                    </a:cubicBezTo>
                    <a:cubicBezTo>
                      <a:pt x="34" y="158"/>
                      <a:pt x="30" y="150"/>
                      <a:pt x="22" y="144"/>
                    </a:cubicBezTo>
                    <a:cubicBezTo>
                      <a:pt x="17" y="140"/>
                      <a:pt x="10" y="138"/>
                      <a:pt x="2" y="138"/>
                    </a:cubicBezTo>
                    <a:cubicBezTo>
                      <a:pt x="9" y="131"/>
                      <a:pt x="13" y="124"/>
                      <a:pt x="16" y="115"/>
                    </a:cubicBezTo>
                    <a:cubicBezTo>
                      <a:pt x="17" y="110"/>
                      <a:pt x="18" y="105"/>
                      <a:pt x="18" y="101"/>
                    </a:cubicBezTo>
                    <a:cubicBezTo>
                      <a:pt x="18" y="95"/>
                      <a:pt x="17" y="88"/>
                      <a:pt x="15" y="83"/>
                    </a:cubicBezTo>
                    <a:cubicBezTo>
                      <a:pt x="17" y="84"/>
                      <a:pt x="20" y="84"/>
                      <a:pt x="23" y="84"/>
                    </a:cubicBezTo>
                    <a:cubicBezTo>
                      <a:pt x="33" y="84"/>
                      <a:pt x="41" y="76"/>
                      <a:pt x="47" y="68"/>
                    </a:cubicBezTo>
                    <a:cubicBezTo>
                      <a:pt x="52" y="61"/>
                      <a:pt x="55" y="55"/>
                      <a:pt x="55" y="49"/>
                    </a:cubicBezTo>
                    <a:cubicBezTo>
                      <a:pt x="55" y="47"/>
                      <a:pt x="55" y="45"/>
                      <a:pt x="54" y="43"/>
                    </a:cubicBezTo>
                    <a:cubicBezTo>
                      <a:pt x="52" y="37"/>
                      <a:pt x="47" y="31"/>
                      <a:pt x="40" y="26"/>
                    </a:cubicBezTo>
                    <a:cubicBezTo>
                      <a:pt x="51" y="24"/>
                      <a:pt x="60" y="20"/>
                      <a:pt x="68" y="13"/>
                    </a:cubicBezTo>
                    <a:cubicBezTo>
                      <a:pt x="70" y="11"/>
                      <a:pt x="71" y="9"/>
                      <a:pt x="73" y="7"/>
                    </a:cubicBezTo>
                    <a:cubicBezTo>
                      <a:pt x="75" y="19"/>
                      <a:pt x="80" y="27"/>
                      <a:pt x="84" y="31"/>
                    </a:cubicBezTo>
                    <a:cubicBezTo>
                      <a:pt x="90" y="37"/>
                      <a:pt x="98" y="40"/>
                      <a:pt x="106" y="40"/>
                    </a:cubicBezTo>
                    <a:cubicBezTo>
                      <a:pt x="113" y="39"/>
                      <a:pt x="119" y="36"/>
                      <a:pt x="123" y="30"/>
                    </a:cubicBezTo>
                    <a:cubicBezTo>
                      <a:pt x="127" y="23"/>
                      <a:pt x="130" y="13"/>
                      <a:pt x="130" y="2"/>
                    </a:cubicBezTo>
                    <a:cubicBezTo>
                      <a:pt x="130" y="1"/>
                      <a:pt x="130" y="1"/>
                      <a:pt x="130" y="0"/>
                    </a:cubicBezTo>
                    <a:cubicBezTo>
                      <a:pt x="133" y="3"/>
                      <a:pt x="138" y="6"/>
                      <a:pt x="142" y="8"/>
                    </a:cubicBezTo>
                    <a:cubicBezTo>
                      <a:pt x="150" y="12"/>
                      <a:pt x="159" y="13"/>
                      <a:pt x="168" y="12"/>
                    </a:cubicBezTo>
                    <a:close/>
                  </a:path>
                </a:pathLst>
              </a:custGeom>
              <a:solidFill>
                <a:srgbClr val="F5C0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5" name="Freeform 23">
                <a:extLst>
                  <a:ext uri="{FF2B5EF4-FFF2-40B4-BE49-F238E27FC236}">
                    <a16:creationId xmlns:a16="http://schemas.microsoft.com/office/drawing/2014/main" id="{8DAB231D-73B8-454B-B9FD-33486B411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373"/>
                <a:ext cx="328" cy="150"/>
              </a:xfrm>
              <a:custGeom>
                <a:avLst/>
                <a:gdLst>
                  <a:gd name="T0" fmla="*/ 20 w 131"/>
                  <a:gd name="T1" fmla="*/ 1039 h 56"/>
                  <a:gd name="T2" fmla="*/ 1084 w 131"/>
                  <a:gd name="T3" fmla="*/ 0 h 56"/>
                  <a:gd name="T4" fmla="*/ 2038 w 131"/>
                  <a:gd name="T5" fmla="*/ 962 h 56"/>
                  <a:gd name="T6" fmla="*/ 2056 w 131"/>
                  <a:gd name="T7" fmla="*/ 1018 h 56"/>
                  <a:gd name="T8" fmla="*/ 1084 w 131"/>
                  <a:gd name="T9" fmla="*/ 78 h 56"/>
                  <a:gd name="T10" fmla="*/ 0 w 131"/>
                  <a:gd name="T11" fmla="*/ 1077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56">
                    <a:moveTo>
                      <a:pt x="1" y="54"/>
                    </a:moveTo>
                    <a:cubicBezTo>
                      <a:pt x="14" y="18"/>
                      <a:pt x="34" y="0"/>
                      <a:pt x="69" y="0"/>
                    </a:cubicBezTo>
                    <a:cubicBezTo>
                      <a:pt x="108" y="0"/>
                      <a:pt x="121" y="19"/>
                      <a:pt x="130" y="50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22" y="23"/>
                      <a:pt x="108" y="4"/>
                      <a:pt x="69" y="4"/>
                    </a:cubicBezTo>
                    <a:cubicBezTo>
                      <a:pt x="35" y="4"/>
                      <a:pt x="13" y="20"/>
                      <a:pt x="0" y="5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6" name="Freeform 24">
                <a:extLst>
                  <a:ext uri="{FF2B5EF4-FFF2-40B4-BE49-F238E27FC236}">
                    <a16:creationId xmlns:a16="http://schemas.microsoft.com/office/drawing/2014/main" id="{72EDC1CC-FF46-4D0F-89CB-C87BD4C7C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1848"/>
                <a:ext cx="380" cy="728"/>
              </a:xfrm>
              <a:custGeom>
                <a:avLst/>
                <a:gdLst>
                  <a:gd name="T0" fmla="*/ 938 w 152"/>
                  <a:gd name="T1" fmla="*/ 1685 h 273"/>
                  <a:gd name="T2" fmla="*/ 0 w 152"/>
                  <a:gd name="T3" fmla="*/ 0 h 273"/>
                  <a:gd name="T4" fmla="*/ 613 w 152"/>
                  <a:gd name="T5" fmla="*/ 1288 h 273"/>
                  <a:gd name="T6" fmla="*/ 938 w 152"/>
                  <a:gd name="T7" fmla="*/ 1592 h 273"/>
                  <a:gd name="T8" fmla="*/ 2363 w 152"/>
                  <a:gd name="T9" fmla="*/ 5176 h 273"/>
                  <a:gd name="T10" fmla="*/ 938 w 152"/>
                  <a:gd name="T11" fmla="*/ 1685 h 2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2" h="273">
                    <a:moveTo>
                      <a:pt x="60" y="89"/>
                    </a:moveTo>
                    <a:cubicBezTo>
                      <a:pt x="16" y="56"/>
                      <a:pt x="0" y="26"/>
                      <a:pt x="0" y="0"/>
                    </a:cubicBezTo>
                    <a:cubicBezTo>
                      <a:pt x="1" y="26"/>
                      <a:pt x="14" y="49"/>
                      <a:pt x="39" y="68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105" y="118"/>
                      <a:pt x="147" y="147"/>
                      <a:pt x="151" y="273"/>
                    </a:cubicBezTo>
                    <a:cubicBezTo>
                      <a:pt x="152" y="155"/>
                      <a:pt x="93" y="113"/>
                      <a:pt x="60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7" name="Freeform 25">
                <a:extLst>
                  <a:ext uri="{FF2B5EF4-FFF2-40B4-BE49-F238E27FC236}">
                    <a16:creationId xmlns:a16="http://schemas.microsoft.com/office/drawing/2014/main" id="{A985CB16-98E8-4D51-A6D1-A96B42B793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21" y="1669"/>
                <a:ext cx="750" cy="1502"/>
              </a:xfrm>
              <a:custGeom>
                <a:avLst/>
                <a:gdLst>
                  <a:gd name="T0" fmla="*/ 2925 w 300"/>
                  <a:gd name="T1" fmla="*/ 2470 h 563"/>
                  <a:gd name="T2" fmla="*/ 2345 w 300"/>
                  <a:gd name="T3" fmla="*/ 1195 h 563"/>
                  <a:gd name="T4" fmla="*/ 2220 w 300"/>
                  <a:gd name="T5" fmla="*/ 149 h 563"/>
                  <a:gd name="T6" fmla="*/ 2033 w 300"/>
                  <a:gd name="T7" fmla="*/ 35 h 563"/>
                  <a:gd name="T8" fmla="*/ 1658 w 300"/>
                  <a:gd name="T9" fmla="*/ 760 h 563"/>
                  <a:gd name="T10" fmla="*/ 1145 w 300"/>
                  <a:gd name="T11" fmla="*/ 136 h 563"/>
                  <a:gd name="T12" fmla="*/ 625 w 300"/>
                  <a:gd name="T13" fmla="*/ 491 h 563"/>
                  <a:gd name="T14" fmla="*/ 863 w 300"/>
                  <a:gd name="T15" fmla="*/ 931 h 563"/>
                  <a:gd name="T16" fmla="*/ 363 w 300"/>
                  <a:gd name="T17" fmla="*/ 1595 h 563"/>
                  <a:gd name="T18" fmla="*/ 283 w 300"/>
                  <a:gd name="T19" fmla="*/ 1916 h 563"/>
                  <a:gd name="T20" fmla="*/ 33 w 300"/>
                  <a:gd name="T21" fmla="*/ 2620 h 563"/>
                  <a:gd name="T22" fmla="*/ 533 w 300"/>
                  <a:gd name="T23" fmla="*/ 3231 h 563"/>
                  <a:gd name="T24" fmla="*/ 0 w 300"/>
                  <a:gd name="T25" fmla="*/ 3815 h 563"/>
                  <a:gd name="T26" fmla="*/ 208 w 300"/>
                  <a:gd name="T27" fmla="*/ 4463 h 563"/>
                  <a:gd name="T28" fmla="*/ 425 w 300"/>
                  <a:gd name="T29" fmla="*/ 4896 h 563"/>
                  <a:gd name="T30" fmla="*/ 738 w 300"/>
                  <a:gd name="T31" fmla="*/ 5581 h 563"/>
                  <a:gd name="T32" fmla="*/ 300 w 300"/>
                  <a:gd name="T33" fmla="*/ 6285 h 563"/>
                  <a:gd name="T34" fmla="*/ 645 w 300"/>
                  <a:gd name="T35" fmla="*/ 6888 h 563"/>
                  <a:gd name="T36" fmla="*/ 1283 w 300"/>
                  <a:gd name="T37" fmla="*/ 6739 h 563"/>
                  <a:gd name="T38" fmla="*/ 1438 w 300"/>
                  <a:gd name="T39" fmla="*/ 7161 h 563"/>
                  <a:gd name="T40" fmla="*/ 1550 w 300"/>
                  <a:gd name="T41" fmla="*/ 7537 h 563"/>
                  <a:gd name="T42" fmla="*/ 1863 w 300"/>
                  <a:gd name="T43" fmla="*/ 7233 h 563"/>
                  <a:gd name="T44" fmla="*/ 3063 w 300"/>
                  <a:gd name="T45" fmla="*/ 5224 h 563"/>
                  <a:gd name="T46" fmla="*/ 4250 w 300"/>
                  <a:gd name="T47" fmla="*/ 10690 h 563"/>
                  <a:gd name="T48" fmla="*/ 4688 w 300"/>
                  <a:gd name="T49" fmla="*/ 8812 h 563"/>
                  <a:gd name="T50" fmla="*/ 3238 w 300"/>
                  <a:gd name="T51" fmla="*/ 2753 h 563"/>
                  <a:gd name="T52" fmla="*/ 4270 w 300"/>
                  <a:gd name="T53" fmla="*/ 10690 h 563"/>
                  <a:gd name="T54" fmla="*/ 3063 w 300"/>
                  <a:gd name="T55" fmla="*/ 5090 h 563"/>
                  <a:gd name="T56" fmla="*/ 1750 w 300"/>
                  <a:gd name="T57" fmla="*/ 7233 h 563"/>
                  <a:gd name="T58" fmla="*/ 1688 w 300"/>
                  <a:gd name="T59" fmla="*/ 7425 h 563"/>
                  <a:gd name="T60" fmla="*/ 1550 w 300"/>
                  <a:gd name="T61" fmla="*/ 7345 h 563"/>
                  <a:gd name="T62" fmla="*/ 1563 w 300"/>
                  <a:gd name="T63" fmla="*/ 7083 h 563"/>
                  <a:gd name="T64" fmla="*/ 895 w 300"/>
                  <a:gd name="T65" fmla="*/ 6512 h 563"/>
                  <a:gd name="T66" fmla="*/ 658 w 300"/>
                  <a:gd name="T67" fmla="*/ 6547 h 563"/>
                  <a:gd name="T68" fmla="*/ 583 w 300"/>
                  <a:gd name="T69" fmla="*/ 6285 h 563"/>
                  <a:gd name="T70" fmla="*/ 845 w 300"/>
                  <a:gd name="T71" fmla="*/ 5581 h 563"/>
                  <a:gd name="T72" fmla="*/ 470 w 300"/>
                  <a:gd name="T73" fmla="*/ 4767 h 563"/>
                  <a:gd name="T74" fmla="*/ 313 w 300"/>
                  <a:gd name="T75" fmla="*/ 4634 h 563"/>
                  <a:gd name="T76" fmla="*/ 313 w 300"/>
                  <a:gd name="T77" fmla="*/ 4314 h 563"/>
                  <a:gd name="T78" fmla="*/ 300 w 300"/>
                  <a:gd name="T79" fmla="*/ 3892 h 563"/>
                  <a:gd name="T80" fmla="*/ 645 w 300"/>
                  <a:gd name="T81" fmla="*/ 3231 h 563"/>
                  <a:gd name="T82" fmla="*/ 333 w 300"/>
                  <a:gd name="T83" fmla="*/ 2561 h 563"/>
                  <a:gd name="T84" fmla="*/ 363 w 300"/>
                  <a:gd name="T85" fmla="*/ 2220 h 563"/>
                  <a:gd name="T86" fmla="*/ 395 w 300"/>
                  <a:gd name="T87" fmla="*/ 1801 h 563"/>
                  <a:gd name="T88" fmla="*/ 833 w 300"/>
                  <a:gd name="T89" fmla="*/ 1366 h 563"/>
                  <a:gd name="T90" fmla="*/ 958 w 300"/>
                  <a:gd name="T91" fmla="*/ 760 h 563"/>
                  <a:gd name="T92" fmla="*/ 925 w 300"/>
                  <a:gd name="T93" fmla="*/ 534 h 563"/>
                  <a:gd name="T94" fmla="*/ 1125 w 300"/>
                  <a:gd name="T95" fmla="*/ 491 h 563"/>
                  <a:gd name="T96" fmla="*/ 1675 w 300"/>
                  <a:gd name="T97" fmla="*/ 888 h 563"/>
                  <a:gd name="T98" fmla="*/ 2113 w 300"/>
                  <a:gd name="T99" fmla="*/ 320 h 563"/>
                  <a:gd name="T100" fmla="*/ 2375 w 300"/>
                  <a:gd name="T101" fmla="*/ 341 h 563"/>
                  <a:gd name="T102" fmla="*/ 2238 w 300"/>
                  <a:gd name="T103" fmla="*/ 1195 h 563"/>
                  <a:gd name="T104" fmla="*/ 2845 w 300"/>
                  <a:gd name="T105" fmla="*/ 2561 h 563"/>
                  <a:gd name="T106" fmla="*/ 4583 w 300"/>
                  <a:gd name="T107" fmla="*/ 6456 h 563"/>
                  <a:gd name="T108" fmla="*/ 4625 w 300"/>
                  <a:gd name="T109" fmla="*/ 10690 h 5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00" h="563">
                    <a:moveTo>
                      <a:pt x="207" y="145"/>
                    </a:moveTo>
                    <a:cubicBezTo>
                      <a:pt x="187" y="130"/>
                      <a:pt x="187" y="130"/>
                      <a:pt x="187" y="130"/>
                    </a:cubicBezTo>
                    <a:cubicBezTo>
                      <a:pt x="164" y="111"/>
                      <a:pt x="151" y="90"/>
                      <a:pt x="150" y="67"/>
                    </a:cubicBezTo>
                    <a:cubicBezTo>
                      <a:pt x="150" y="65"/>
                      <a:pt x="150" y="64"/>
                      <a:pt x="150" y="63"/>
                    </a:cubicBezTo>
                    <a:cubicBezTo>
                      <a:pt x="150" y="42"/>
                      <a:pt x="159" y="24"/>
                      <a:pt x="168" y="12"/>
                    </a:cubicBezTo>
                    <a:cubicBezTo>
                      <a:pt x="159" y="13"/>
                      <a:pt x="150" y="12"/>
                      <a:pt x="142" y="8"/>
                    </a:cubicBezTo>
                    <a:cubicBezTo>
                      <a:pt x="138" y="6"/>
                      <a:pt x="133" y="3"/>
                      <a:pt x="130" y="0"/>
                    </a:cubicBezTo>
                    <a:cubicBezTo>
                      <a:pt x="130" y="1"/>
                      <a:pt x="130" y="1"/>
                      <a:pt x="130" y="2"/>
                    </a:cubicBezTo>
                    <a:cubicBezTo>
                      <a:pt x="130" y="13"/>
                      <a:pt x="127" y="23"/>
                      <a:pt x="123" y="30"/>
                    </a:cubicBezTo>
                    <a:cubicBezTo>
                      <a:pt x="119" y="36"/>
                      <a:pt x="113" y="39"/>
                      <a:pt x="106" y="40"/>
                    </a:cubicBezTo>
                    <a:cubicBezTo>
                      <a:pt x="98" y="40"/>
                      <a:pt x="90" y="37"/>
                      <a:pt x="84" y="31"/>
                    </a:cubicBezTo>
                    <a:cubicBezTo>
                      <a:pt x="80" y="27"/>
                      <a:pt x="75" y="19"/>
                      <a:pt x="73" y="7"/>
                    </a:cubicBezTo>
                    <a:cubicBezTo>
                      <a:pt x="71" y="9"/>
                      <a:pt x="70" y="11"/>
                      <a:pt x="68" y="13"/>
                    </a:cubicBezTo>
                    <a:cubicBezTo>
                      <a:pt x="60" y="20"/>
                      <a:pt x="51" y="24"/>
                      <a:pt x="40" y="26"/>
                    </a:cubicBezTo>
                    <a:cubicBezTo>
                      <a:pt x="47" y="31"/>
                      <a:pt x="52" y="37"/>
                      <a:pt x="54" y="43"/>
                    </a:cubicBezTo>
                    <a:cubicBezTo>
                      <a:pt x="55" y="45"/>
                      <a:pt x="55" y="47"/>
                      <a:pt x="55" y="49"/>
                    </a:cubicBezTo>
                    <a:cubicBezTo>
                      <a:pt x="55" y="55"/>
                      <a:pt x="52" y="61"/>
                      <a:pt x="47" y="68"/>
                    </a:cubicBezTo>
                    <a:cubicBezTo>
                      <a:pt x="41" y="76"/>
                      <a:pt x="33" y="84"/>
                      <a:pt x="23" y="84"/>
                    </a:cubicBezTo>
                    <a:cubicBezTo>
                      <a:pt x="20" y="84"/>
                      <a:pt x="17" y="84"/>
                      <a:pt x="15" y="83"/>
                    </a:cubicBezTo>
                    <a:cubicBezTo>
                      <a:pt x="17" y="88"/>
                      <a:pt x="18" y="95"/>
                      <a:pt x="18" y="101"/>
                    </a:cubicBezTo>
                    <a:cubicBezTo>
                      <a:pt x="18" y="105"/>
                      <a:pt x="17" y="110"/>
                      <a:pt x="16" y="115"/>
                    </a:cubicBezTo>
                    <a:cubicBezTo>
                      <a:pt x="13" y="124"/>
                      <a:pt x="9" y="131"/>
                      <a:pt x="2" y="138"/>
                    </a:cubicBezTo>
                    <a:cubicBezTo>
                      <a:pt x="10" y="138"/>
                      <a:pt x="17" y="140"/>
                      <a:pt x="22" y="144"/>
                    </a:cubicBezTo>
                    <a:cubicBezTo>
                      <a:pt x="30" y="150"/>
                      <a:pt x="34" y="158"/>
                      <a:pt x="34" y="170"/>
                    </a:cubicBezTo>
                    <a:cubicBezTo>
                      <a:pt x="34" y="182"/>
                      <a:pt x="30" y="191"/>
                      <a:pt x="22" y="196"/>
                    </a:cubicBezTo>
                    <a:cubicBezTo>
                      <a:pt x="16" y="200"/>
                      <a:pt x="8" y="201"/>
                      <a:pt x="0" y="201"/>
                    </a:cubicBezTo>
                    <a:cubicBezTo>
                      <a:pt x="7" y="209"/>
                      <a:pt x="12" y="218"/>
                      <a:pt x="13" y="228"/>
                    </a:cubicBezTo>
                    <a:cubicBezTo>
                      <a:pt x="13" y="231"/>
                      <a:pt x="13" y="233"/>
                      <a:pt x="13" y="235"/>
                    </a:cubicBezTo>
                    <a:cubicBezTo>
                      <a:pt x="13" y="243"/>
                      <a:pt x="12" y="250"/>
                      <a:pt x="8" y="257"/>
                    </a:cubicBezTo>
                    <a:cubicBezTo>
                      <a:pt x="15" y="256"/>
                      <a:pt x="22" y="256"/>
                      <a:pt x="27" y="258"/>
                    </a:cubicBezTo>
                    <a:cubicBezTo>
                      <a:pt x="38" y="262"/>
                      <a:pt x="45" y="271"/>
                      <a:pt x="46" y="284"/>
                    </a:cubicBezTo>
                    <a:cubicBezTo>
                      <a:pt x="47" y="288"/>
                      <a:pt x="47" y="291"/>
                      <a:pt x="47" y="294"/>
                    </a:cubicBezTo>
                    <a:cubicBezTo>
                      <a:pt x="47" y="307"/>
                      <a:pt x="44" y="316"/>
                      <a:pt x="37" y="323"/>
                    </a:cubicBezTo>
                    <a:cubicBezTo>
                      <a:pt x="32" y="327"/>
                      <a:pt x="26" y="330"/>
                      <a:pt x="19" y="331"/>
                    </a:cubicBezTo>
                    <a:cubicBezTo>
                      <a:pt x="28" y="337"/>
                      <a:pt x="36" y="345"/>
                      <a:pt x="40" y="357"/>
                    </a:cubicBezTo>
                    <a:cubicBezTo>
                      <a:pt x="41" y="359"/>
                      <a:pt x="41" y="361"/>
                      <a:pt x="41" y="363"/>
                    </a:cubicBezTo>
                    <a:cubicBezTo>
                      <a:pt x="47" y="357"/>
                      <a:pt x="53" y="352"/>
                      <a:pt x="59" y="350"/>
                    </a:cubicBezTo>
                    <a:cubicBezTo>
                      <a:pt x="67" y="348"/>
                      <a:pt x="75" y="350"/>
                      <a:pt x="82" y="355"/>
                    </a:cubicBezTo>
                    <a:cubicBezTo>
                      <a:pt x="88" y="360"/>
                      <a:pt x="92" y="366"/>
                      <a:pt x="92" y="374"/>
                    </a:cubicBezTo>
                    <a:cubicBezTo>
                      <a:pt x="92" y="375"/>
                      <a:pt x="92" y="376"/>
                      <a:pt x="92" y="377"/>
                    </a:cubicBezTo>
                    <a:cubicBezTo>
                      <a:pt x="92" y="384"/>
                      <a:pt x="90" y="391"/>
                      <a:pt x="86" y="399"/>
                    </a:cubicBezTo>
                    <a:cubicBezTo>
                      <a:pt x="91" y="398"/>
                      <a:pt x="95" y="397"/>
                      <a:pt x="99" y="397"/>
                    </a:cubicBezTo>
                    <a:cubicBezTo>
                      <a:pt x="108" y="397"/>
                      <a:pt x="116" y="400"/>
                      <a:pt x="123" y="404"/>
                    </a:cubicBezTo>
                    <a:cubicBezTo>
                      <a:pt x="120" y="396"/>
                      <a:pt x="119" y="389"/>
                      <a:pt x="119" y="381"/>
                    </a:cubicBezTo>
                    <a:cubicBezTo>
                      <a:pt x="119" y="365"/>
                      <a:pt x="125" y="347"/>
                      <a:pt x="134" y="322"/>
                    </a:cubicBezTo>
                    <a:cubicBezTo>
                      <a:pt x="146" y="289"/>
                      <a:pt x="165" y="275"/>
                      <a:pt x="196" y="275"/>
                    </a:cubicBezTo>
                    <a:cubicBezTo>
                      <a:pt x="231" y="275"/>
                      <a:pt x="242" y="291"/>
                      <a:pt x="251" y="319"/>
                    </a:cubicBezTo>
                    <a:cubicBezTo>
                      <a:pt x="269" y="379"/>
                      <a:pt x="271" y="488"/>
                      <a:pt x="272" y="563"/>
                    </a:cubicBezTo>
                    <a:cubicBezTo>
                      <a:pt x="298" y="563"/>
                      <a:pt x="298" y="563"/>
                      <a:pt x="298" y="563"/>
                    </a:cubicBezTo>
                    <a:cubicBezTo>
                      <a:pt x="299" y="551"/>
                      <a:pt x="300" y="514"/>
                      <a:pt x="300" y="464"/>
                    </a:cubicBezTo>
                    <a:cubicBezTo>
                      <a:pt x="300" y="431"/>
                      <a:pt x="299" y="390"/>
                      <a:pt x="298" y="340"/>
                    </a:cubicBezTo>
                    <a:cubicBezTo>
                      <a:pt x="294" y="210"/>
                      <a:pt x="254" y="180"/>
                      <a:pt x="207" y="145"/>
                    </a:cubicBezTo>
                    <a:close/>
                    <a:moveTo>
                      <a:pt x="296" y="563"/>
                    </a:moveTo>
                    <a:cubicBezTo>
                      <a:pt x="273" y="563"/>
                      <a:pt x="273" y="563"/>
                      <a:pt x="273" y="563"/>
                    </a:cubicBezTo>
                    <a:cubicBezTo>
                      <a:pt x="273" y="490"/>
                      <a:pt x="276" y="376"/>
                      <a:pt x="258" y="317"/>
                    </a:cubicBezTo>
                    <a:cubicBezTo>
                      <a:pt x="249" y="287"/>
                      <a:pt x="235" y="268"/>
                      <a:pt x="196" y="268"/>
                    </a:cubicBezTo>
                    <a:cubicBezTo>
                      <a:pt x="162" y="268"/>
                      <a:pt x="140" y="284"/>
                      <a:pt x="127" y="320"/>
                    </a:cubicBezTo>
                    <a:cubicBezTo>
                      <a:pt x="117" y="346"/>
                      <a:pt x="112" y="364"/>
                      <a:pt x="112" y="381"/>
                    </a:cubicBezTo>
                    <a:cubicBezTo>
                      <a:pt x="112" y="384"/>
                      <a:pt x="112" y="386"/>
                      <a:pt x="112" y="388"/>
                    </a:cubicBezTo>
                    <a:cubicBezTo>
                      <a:pt x="112" y="389"/>
                      <a:pt x="110" y="391"/>
                      <a:pt x="108" y="391"/>
                    </a:cubicBezTo>
                    <a:cubicBezTo>
                      <a:pt x="106" y="391"/>
                      <a:pt x="104" y="390"/>
                      <a:pt x="102" y="390"/>
                    </a:cubicBezTo>
                    <a:cubicBezTo>
                      <a:pt x="101" y="390"/>
                      <a:pt x="98" y="388"/>
                      <a:pt x="99" y="387"/>
                    </a:cubicBezTo>
                    <a:cubicBezTo>
                      <a:pt x="99" y="383"/>
                      <a:pt x="100" y="380"/>
                      <a:pt x="100" y="377"/>
                    </a:cubicBezTo>
                    <a:cubicBezTo>
                      <a:pt x="100" y="373"/>
                      <a:pt x="100" y="373"/>
                      <a:pt x="100" y="373"/>
                    </a:cubicBezTo>
                    <a:cubicBezTo>
                      <a:pt x="99" y="364"/>
                      <a:pt x="94" y="355"/>
                      <a:pt x="86" y="350"/>
                    </a:cubicBezTo>
                    <a:cubicBezTo>
                      <a:pt x="77" y="343"/>
                      <a:pt x="67" y="341"/>
                      <a:pt x="57" y="343"/>
                    </a:cubicBezTo>
                    <a:cubicBezTo>
                      <a:pt x="54" y="344"/>
                      <a:pt x="51" y="346"/>
                      <a:pt x="48" y="348"/>
                    </a:cubicBezTo>
                    <a:cubicBezTo>
                      <a:pt x="47" y="348"/>
                      <a:pt x="43" y="347"/>
                      <a:pt x="42" y="345"/>
                    </a:cubicBezTo>
                    <a:cubicBezTo>
                      <a:pt x="40" y="342"/>
                      <a:pt x="38" y="340"/>
                      <a:pt x="36" y="337"/>
                    </a:cubicBezTo>
                    <a:cubicBezTo>
                      <a:pt x="35" y="336"/>
                      <a:pt x="36" y="332"/>
                      <a:pt x="37" y="331"/>
                    </a:cubicBezTo>
                    <a:cubicBezTo>
                      <a:pt x="39" y="330"/>
                      <a:pt x="40" y="329"/>
                      <a:pt x="42" y="328"/>
                    </a:cubicBezTo>
                    <a:cubicBezTo>
                      <a:pt x="50" y="320"/>
                      <a:pt x="54" y="309"/>
                      <a:pt x="54" y="294"/>
                    </a:cubicBezTo>
                    <a:cubicBezTo>
                      <a:pt x="53" y="283"/>
                      <a:pt x="53" y="283"/>
                      <a:pt x="53" y="283"/>
                    </a:cubicBezTo>
                    <a:cubicBezTo>
                      <a:pt x="51" y="268"/>
                      <a:pt x="43" y="256"/>
                      <a:pt x="30" y="251"/>
                    </a:cubicBezTo>
                    <a:cubicBezTo>
                      <a:pt x="28" y="251"/>
                      <a:pt x="27" y="250"/>
                      <a:pt x="25" y="250"/>
                    </a:cubicBezTo>
                    <a:cubicBezTo>
                      <a:pt x="23" y="250"/>
                      <a:pt x="20" y="246"/>
                      <a:pt x="20" y="244"/>
                    </a:cubicBezTo>
                    <a:cubicBezTo>
                      <a:pt x="20" y="241"/>
                      <a:pt x="21" y="238"/>
                      <a:pt x="21" y="235"/>
                    </a:cubicBezTo>
                    <a:cubicBezTo>
                      <a:pt x="20" y="227"/>
                      <a:pt x="20" y="227"/>
                      <a:pt x="20" y="227"/>
                    </a:cubicBezTo>
                    <a:cubicBezTo>
                      <a:pt x="19" y="222"/>
                      <a:pt x="18" y="217"/>
                      <a:pt x="16" y="212"/>
                    </a:cubicBezTo>
                    <a:cubicBezTo>
                      <a:pt x="15" y="210"/>
                      <a:pt x="17" y="206"/>
                      <a:pt x="19" y="205"/>
                    </a:cubicBezTo>
                    <a:cubicBezTo>
                      <a:pt x="21" y="205"/>
                      <a:pt x="24" y="204"/>
                      <a:pt x="26" y="202"/>
                    </a:cubicBezTo>
                    <a:cubicBezTo>
                      <a:pt x="33" y="198"/>
                      <a:pt x="41" y="188"/>
                      <a:pt x="41" y="170"/>
                    </a:cubicBezTo>
                    <a:cubicBezTo>
                      <a:pt x="41" y="156"/>
                      <a:pt x="36" y="145"/>
                      <a:pt x="27" y="138"/>
                    </a:cubicBezTo>
                    <a:cubicBezTo>
                      <a:pt x="25" y="137"/>
                      <a:pt x="23" y="136"/>
                      <a:pt x="21" y="135"/>
                    </a:cubicBezTo>
                    <a:cubicBezTo>
                      <a:pt x="20" y="134"/>
                      <a:pt x="18" y="129"/>
                      <a:pt x="19" y="128"/>
                    </a:cubicBezTo>
                    <a:cubicBezTo>
                      <a:pt x="20" y="124"/>
                      <a:pt x="22" y="121"/>
                      <a:pt x="23" y="117"/>
                    </a:cubicBezTo>
                    <a:cubicBezTo>
                      <a:pt x="24" y="112"/>
                      <a:pt x="25" y="106"/>
                      <a:pt x="25" y="101"/>
                    </a:cubicBezTo>
                    <a:cubicBezTo>
                      <a:pt x="25" y="99"/>
                      <a:pt x="25" y="97"/>
                      <a:pt x="25" y="95"/>
                    </a:cubicBezTo>
                    <a:cubicBezTo>
                      <a:pt x="25" y="94"/>
                      <a:pt x="28" y="91"/>
                      <a:pt x="29" y="90"/>
                    </a:cubicBezTo>
                    <a:cubicBezTo>
                      <a:pt x="39" y="88"/>
                      <a:pt x="47" y="80"/>
                      <a:pt x="53" y="72"/>
                    </a:cubicBezTo>
                    <a:cubicBezTo>
                      <a:pt x="59" y="65"/>
                      <a:pt x="62" y="57"/>
                      <a:pt x="62" y="49"/>
                    </a:cubicBezTo>
                    <a:cubicBezTo>
                      <a:pt x="62" y="46"/>
                      <a:pt x="62" y="43"/>
                      <a:pt x="61" y="40"/>
                    </a:cubicBezTo>
                    <a:cubicBezTo>
                      <a:pt x="60" y="38"/>
                      <a:pt x="59" y="35"/>
                      <a:pt x="57" y="33"/>
                    </a:cubicBezTo>
                    <a:cubicBezTo>
                      <a:pt x="56" y="32"/>
                      <a:pt x="57" y="28"/>
                      <a:pt x="59" y="28"/>
                    </a:cubicBezTo>
                    <a:cubicBezTo>
                      <a:pt x="61" y="27"/>
                      <a:pt x="64" y="25"/>
                      <a:pt x="66" y="23"/>
                    </a:cubicBezTo>
                    <a:cubicBezTo>
                      <a:pt x="67" y="23"/>
                      <a:pt x="71" y="24"/>
                      <a:pt x="72" y="26"/>
                    </a:cubicBezTo>
                    <a:cubicBezTo>
                      <a:pt x="74" y="31"/>
                      <a:pt x="77" y="34"/>
                      <a:pt x="79" y="36"/>
                    </a:cubicBezTo>
                    <a:cubicBezTo>
                      <a:pt x="87" y="44"/>
                      <a:pt x="97" y="48"/>
                      <a:pt x="107" y="47"/>
                    </a:cubicBezTo>
                    <a:cubicBezTo>
                      <a:pt x="116" y="46"/>
                      <a:pt x="124" y="41"/>
                      <a:pt x="129" y="34"/>
                    </a:cubicBezTo>
                    <a:cubicBezTo>
                      <a:pt x="132" y="29"/>
                      <a:pt x="134" y="24"/>
                      <a:pt x="135" y="17"/>
                    </a:cubicBezTo>
                    <a:cubicBezTo>
                      <a:pt x="136" y="16"/>
                      <a:pt x="138" y="14"/>
                      <a:pt x="139" y="15"/>
                    </a:cubicBezTo>
                    <a:cubicBezTo>
                      <a:pt x="143" y="16"/>
                      <a:pt x="147" y="17"/>
                      <a:pt x="152" y="18"/>
                    </a:cubicBezTo>
                    <a:cubicBezTo>
                      <a:pt x="153" y="18"/>
                      <a:pt x="154" y="21"/>
                      <a:pt x="153" y="22"/>
                    </a:cubicBezTo>
                    <a:cubicBezTo>
                      <a:pt x="147" y="35"/>
                      <a:pt x="143" y="49"/>
                      <a:pt x="143" y="63"/>
                    </a:cubicBezTo>
                    <a:cubicBezTo>
                      <a:pt x="143" y="67"/>
                      <a:pt x="143" y="67"/>
                      <a:pt x="143" y="67"/>
                    </a:cubicBezTo>
                    <a:cubicBezTo>
                      <a:pt x="144" y="93"/>
                      <a:pt x="157" y="116"/>
                      <a:pt x="182" y="135"/>
                    </a:cubicBezTo>
                    <a:cubicBezTo>
                      <a:pt x="203" y="151"/>
                      <a:pt x="203" y="151"/>
                      <a:pt x="203" y="151"/>
                    </a:cubicBezTo>
                    <a:cubicBezTo>
                      <a:pt x="248" y="185"/>
                      <a:pt x="290" y="214"/>
                      <a:pt x="293" y="340"/>
                    </a:cubicBezTo>
                    <a:cubicBezTo>
                      <a:pt x="294" y="384"/>
                      <a:pt x="296" y="426"/>
                      <a:pt x="296" y="464"/>
                    </a:cubicBezTo>
                    <a:cubicBezTo>
                      <a:pt x="296" y="506"/>
                      <a:pt x="296" y="548"/>
                      <a:pt x="296" y="563"/>
                    </a:cubicBezTo>
                    <a:close/>
                  </a:path>
                </a:pathLst>
              </a:custGeom>
              <a:solidFill>
                <a:srgbClr val="D99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8" name="Freeform 26">
                <a:extLst>
                  <a:ext uri="{FF2B5EF4-FFF2-40B4-BE49-F238E27FC236}">
                    <a16:creationId xmlns:a16="http://schemas.microsoft.com/office/drawing/2014/main" id="{047383CB-6FA6-4E11-A41A-86D343D1C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1248"/>
                <a:ext cx="1185" cy="2021"/>
              </a:xfrm>
              <a:custGeom>
                <a:avLst/>
                <a:gdLst>
                  <a:gd name="T0" fmla="*/ 1250 w 474"/>
                  <a:gd name="T1" fmla="*/ 3319 h 758"/>
                  <a:gd name="T2" fmla="*/ 4938 w 474"/>
                  <a:gd name="T3" fmla="*/ 21 h 758"/>
                  <a:gd name="T4" fmla="*/ 6033 w 474"/>
                  <a:gd name="T5" fmla="*/ 4855 h 758"/>
                  <a:gd name="T6" fmla="*/ 5425 w 474"/>
                  <a:gd name="T7" fmla="*/ 3013 h 758"/>
                  <a:gd name="T8" fmla="*/ 5395 w 474"/>
                  <a:gd name="T9" fmla="*/ 1421 h 758"/>
                  <a:gd name="T10" fmla="*/ 4300 w 474"/>
                  <a:gd name="T11" fmla="*/ 1912 h 758"/>
                  <a:gd name="T12" fmla="*/ 4408 w 474"/>
                  <a:gd name="T13" fmla="*/ 2560 h 758"/>
                  <a:gd name="T14" fmla="*/ 4188 w 474"/>
                  <a:gd name="T15" fmla="*/ 3618 h 758"/>
                  <a:gd name="T16" fmla="*/ 3750 w 474"/>
                  <a:gd name="T17" fmla="*/ 2560 h 758"/>
                  <a:gd name="T18" fmla="*/ 3708 w 474"/>
                  <a:gd name="T19" fmla="*/ 1912 h 758"/>
                  <a:gd name="T20" fmla="*/ 2533 w 474"/>
                  <a:gd name="T21" fmla="*/ 1856 h 758"/>
                  <a:gd name="T22" fmla="*/ 2658 w 474"/>
                  <a:gd name="T23" fmla="*/ 3333 h 758"/>
                  <a:gd name="T24" fmla="*/ 3208 w 474"/>
                  <a:gd name="T25" fmla="*/ 4207 h 758"/>
                  <a:gd name="T26" fmla="*/ 2345 w 474"/>
                  <a:gd name="T27" fmla="*/ 4015 h 758"/>
                  <a:gd name="T28" fmla="*/ 1283 w 474"/>
                  <a:gd name="T29" fmla="*/ 4663 h 758"/>
                  <a:gd name="T30" fmla="*/ 1845 w 474"/>
                  <a:gd name="T31" fmla="*/ 5892 h 758"/>
                  <a:gd name="T32" fmla="*/ 2958 w 474"/>
                  <a:gd name="T33" fmla="*/ 6220 h 758"/>
                  <a:gd name="T34" fmla="*/ 2000 w 474"/>
                  <a:gd name="T35" fmla="*/ 6506 h 758"/>
                  <a:gd name="T36" fmla="*/ 1895 w 474"/>
                  <a:gd name="T37" fmla="*/ 6447 h 758"/>
                  <a:gd name="T38" fmla="*/ 1188 w 474"/>
                  <a:gd name="T39" fmla="*/ 7577 h 758"/>
                  <a:gd name="T40" fmla="*/ 2313 w 474"/>
                  <a:gd name="T41" fmla="*/ 8225 h 758"/>
                  <a:gd name="T42" fmla="*/ 3158 w 474"/>
                  <a:gd name="T43" fmla="*/ 8396 h 758"/>
                  <a:gd name="T44" fmla="*/ 2238 w 474"/>
                  <a:gd name="T45" fmla="*/ 9134 h 758"/>
                  <a:gd name="T46" fmla="*/ 1688 w 474"/>
                  <a:gd name="T47" fmla="*/ 10406 h 758"/>
                  <a:gd name="T48" fmla="*/ 2738 w 474"/>
                  <a:gd name="T49" fmla="*/ 11012 h 758"/>
                  <a:gd name="T50" fmla="*/ 3083 w 474"/>
                  <a:gd name="T51" fmla="*/ 10308 h 758"/>
                  <a:gd name="T52" fmla="*/ 3550 w 474"/>
                  <a:gd name="T53" fmla="*/ 10934 h 758"/>
                  <a:gd name="T54" fmla="*/ 3250 w 474"/>
                  <a:gd name="T55" fmla="*/ 11409 h 758"/>
                  <a:gd name="T56" fmla="*/ 4083 w 474"/>
                  <a:gd name="T57" fmla="*/ 12411 h 758"/>
                  <a:gd name="T58" fmla="*/ 4800 w 474"/>
                  <a:gd name="T59" fmla="*/ 11182 h 758"/>
                  <a:gd name="T60" fmla="*/ 4488 w 474"/>
                  <a:gd name="T61" fmla="*/ 10294 h 758"/>
                  <a:gd name="T62" fmla="*/ 6425 w 474"/>
                  <a:gd name="T63" fmla="*/ 11617 h 758"/>
                  <a:gd name="T64" fmla="*/ 800 w 474"/>
                  <a:gd name="T65" fmla="*/ 10478 h 758"/>
                  <a:gd name="T66" fmla="*/ 300 w 474"/>
                  <a:gd name="T67" fmla="*/ 5994 h 75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74" h="758">
                    <a:moveTo>
                      <a:pt x="19" y="316"/>
                    </a:moveTo>
                    <a:cubicBezTo>
                      <a:pt x="39" y="219"/>
                      <a:pt x="67" y="191"/>
                      <a:pt x="80" y="175"/>
                    </a:cubicBezTo>
                    <a:cubicBezTo>
                      <a:pt x="94" y="158"/>
                      <a:pt x="73" y="148"/>
                      <a:pt x="119" y="85"/>
                    </a:cubicBezTo>
                    <a:cubicBezTo>
                      <a:pt x="165" y="21"/>
                      <a:pt x="237" y="0"/>
                      <a:pt x="316" y="1"/>
                    </a:cubicBezTo>
                    <a:cubicBezTo>
                      <a:pt x="383" y="3"/>
                      <a:pt x="461" y="51"/>
                      <a:pt x="468" y="152"/>
                    </a:cubicBezTo>
                    <a:cubicBezTo>
                      <a:pt x="474" y="254"/>
                      <a:pt x="409" y="258"/>
                      <a:pt x="386" y="256"/>
                    </a:cubicBezTo>
                    <a:cubicBezTo>
                      <a:pt x="363" y="255"/>
                      <a:pt x="313" y="237"/>
                      <a:pt x="330" y="181"/>
                    </a:cubicBezTo>
                    <a:cubicBezTo>
                      <a:pt x="335" y="173"/>
                      <a:pt x="341" y="165"/>
                      <a:pt x="347" y="159"/>
                    </a:cubicBezTo>
                    <a:cubicBezTo>
                      <a:pt x="355" y="156"/>
                      <a:pt x="364" y="151"/>
                      <a:pt x="372" y="144"/>
                    </a:cubicBezTo>
                    <a:cubicBezTo>
                      <a:pt x="394" y="128"/>
                      <a:pt x="390" y="95"/>
                      <a:pt x="345" y="75"/>
                    </a:cubicBezTo>
                    <a:cubicBezTo>
                      <a:pt x="344" y="75"/>
                      <a:pt x="344" y="75"/>
                      <a:pt x="344" y="75"/>
                    </a:cubicBezTo>
                    <a:cubicBezTo>
                      <a:pt x="299" y="55"/>
                      <a:pt x="272" y="74"/>
                      <a:pt x="275" y="101"/>
                    </a:cubicBezTo>
                    <a:cubicBezTo>
                      <a:pt x="276" y="114"/>
                      <a:pt x="278" y="125"/>
                      <a:pt x="282" y="135"/>
                    </a:cubicBezTo>
                    <a:cubicBezTo>
                      <a:pt x="282" y="135"/>
                      <a:pt x="282" y="135"/>
                      <a:pt x="282" y="135"/>
                    </a:cubicBezTo>
                    <a:cubicBezTo>
                      <a:pt x="282" y="134"/>
                      <a:pt x="282" y="134"/>
                      <a:pt x="282" y="134"/>
                    </a:cubicBezTo>
                    <a:cubicBezTo>
                      <a:pt x="290" y="164"/>
                      <a:pt x="285" y="190"/>
                      <a:pt x="268" y="191"/>
                    </a:cubicBezTo>
                    <a:cubicBezTo>
                      <a:pt x="251" y="193"/>
                      <a:pt x="236" y="176"/>
                      <a:pt x="240" y="134"/>
                    </a:cubicBezTo>
                    <a:cubicBezTo>
                      <a:pt x="240" y="135"/>
                      <a:pt x="240" y="135"/>
                      <a:pt x="240" y="135"/>
                    </a:cubicBezTo>
                    <a:cubicBezTo>
                      <a:pt x="240" y="135"/>
                      <a:pt x="240" y="135"/>
                      <a:pt x="240" y="135"/>
                    </a:cubicBezTo>
                    <a:cubicBezTo>
                      <a:pt x="241" y="124"/>
                      <a:pt x="240" y="113"/>
                      <a:pt x="237" y="101"/>
                    </a:cubicBezTo>
                    <a:cubicBezTo>
                      <a:pt x="231" y="74"/>
                      <a:pt x="199" y="64"/>
                      <a:pt x="162" y="98"/>
                    </a:cubicBezTo>
                    <a:cubicBezTo>
                      <a:pt x="162" y="98"/>
                      <a:pt x="162" y="98"/>
                      <a:pt x="162" y="98"/>
                    </a:cubicBezTo>
                    <a:cubicBezTo>
                      <a:pt x="126" y="131"/>
                      <a:pt x="132" y="164"/>
                      <a:pt x="159" y="172"/>
                    </a:cubicBezTo>
                    <a:cubicBezTo>
                      <a:pt x="162" y="174"/>
                      <a:pt x="166" y="175"/>
                      <a:pt x="170" y="176"/>
                    </a:cubicBezTo>
                    <a:cubicBezTo>
                      <a:pt x="170" y="176"/>
                      <a:pt x="170" y="176"/>
                      <a:pt x="170" y="176"/>
                    </a:cubicBezTo>
                    <a:cubicBezTo>
                      <a:pt x="197" y="184"/>
                      <a:pt x="223" y="199"/>
                      <a:pt x="205" y="222"/>
                    </a:cubicBezTo>
                    <a:cubicBezTo>
                      <a:pt x="187" y="244"/>
                      <a:pt x="176" y="240"/>
                      <a:pt x="150" y="212"/>
                    </a:cubicBezTo>
                    <a:cubicBezTo>
                      <a:pt x="150" y="212"/>
                      <a:pt x="150" y="212"/>
                      <a:pt x="150" y="212"/>
                    </a:cubicBezTo>
                    <a:cubicBezTo>
                      <a:pt x="149" y="211"/>
                      <a:pt x="148" y="210"/>
                      <a:pt x="147" y="209"/>
                    </a:cubicBezTo>
                    <a:cubicBezTo>
                      <a:pt x="128" y="189"/>
                      <a:pt x="96" y="198"/>
                      <a:pt x="82" y="246"/>
                    </a:cubicBezTo>
                    <a:cubicBezTo>
                      <a:pt x="82" y="246"/>
                      <a:pt x="82" y="246"/>
                      <a:pt x="82" y="246"/>
                    </a:cubicBezTo>
                    <a:cubicBezTo>
                      <a:pt x="69" y="293"/>
                      <a:pt x="91" y="318"/>
                      <a:pt x="118" y="311"/>
                    </a:cubicBezTo>
                    <a:cubicBezTo>
                      <a:pt x="124" y="310"/>
                      <a:pt x="130" y="308"/>
                      <a:pt x="135" y="306"/>
                    </a:cubicBezTo>
                    <a:cubicBezTo>
                      <a:pt x="157" y="299"/>
                      <a:pt x="189" y="297"/>
                      <a:pt x="189" y="328"/>
                    </a:cubicBezTo>
                    <a:cubicBezTo>
                      <a:pt x="189" y="362"/>
                      <a:pt x="154" y="354"/>
                      <a:pt x="128" y="343"/>
                    </a:cubicBezTo>
                    <a:cubicBezTo>
                      <a:pt x="128" y="343"/>
                      <a:pt x="128" y="343"/>
                      <a:pt x="128" y="343"/>
                    </a:cubicBezTo>
                    <a:cubicBezTo>
                      <a:pt x="128" y="343"/>
                      <a:pt x="128" y="343"/>
                      <a:pt x="128" y="343"/>
                    </a:cubicBezTo>
                    <a:cubicBezTo>
                      <a:pt x="126" y="342"/>
                      <a:pt x="124" y="341"/>
                      <a:pt x="121" y="340"/>
                    </a:cubicBezTo>
                    <a:cubicBezTo>
                      <a:pt x="95" y="330"/>
                      <a:pt x="70" y="351"/>
                      <a:pt x="76" y="399"/>
                    </a:cubicBezTo>
                    <a:cubicBezTo>
                      <a:pt x="76" y="400"/>
                      <a:pt x="76" y="400"/>
                      <a:pt x="76" y="400"/>
                    </a:cubicBezTo>
                    <a:cubicBezTo>
                      <a:pt x="83" y="449"/>
                      <a:pt x="113" y="462"/>
                      <a:pt x="135" y="445"/>
                    </a:cubicBezTo>
                    <a:cubicBezTo>
                      <a:pt x="140" y="442"/>
                      <a:pt x="144" y="438"/>
                      <a:pt x="148" y="434"/>
                    </a:cubicBezTo>
                    <a:cubicBezTo>
                      <a:pt x="148" y="434"/>
                      <a:pt x="148" y="434"/>
                      <a:pt x="148" y="434"/>
                    </a:cubicBezTo>
                    <a:cubicBezTo>
                      <a:pt x="174" y="411"/>
                      <a:pt x="199" y="419"/>
                      <a:pt x="202" y="443"/>
                    </a:cubicBezTo>
                    <a:cubicBezTo>
                      <a:pt x="205" y="467"/>
                      <a:pt x="199" y="493"/>
                      <a:pt x="143" y="482"/>
                    </a:cubicBezTo>
                    <a:cubicBezTo>
                      <a:pt x="143" y="482"/>
                      <a:pt x="143" y="482"/>
                      <a:pt x="143" y="482"/>
                    </a:cubicBezTo>
                    <a:cubicBezTo>
                      <a:pt x="142" y="482"/>
                      <a:pt x="141" y="482"/>
                      <a:pt x="140" y="481"/>
                    </a:cubicBezTo>
                    <a:cubicBezTo>
                      <a:pt x="112" y="477"/>
                      <a:pt x="92" y="502"/>
                      <a:pt x="108" y="549"/>
                    </a:cubicBezTo>
                    <a:cubicBezTo>
                      <a:pt x="108" y="549"/>
                      <a:pt x="108" y="549"/>
                      <a:pt x="108" y="549"/>
                    </a:cubicBezTo>
                    <a:cubicBezTo>
                      <a:pt x="125" y="596"/>
                      <a:pt x="157" y="602"/>
                      <a:pt x="175" y="581"/>
                    </a:cubicBezTo>
                    <a:cubicBezTo>
                      <a:pt x="186" y="569"/>
                      <a:pt x="194" y="556"/>
                      <a:pt x="197" y="544"/>
                    </a:cubicBezTo>
                    <a:cubicBezTo>
                      <a:pt x="197" y="544"/>
                      <a:pt x="197" y="544"/>
                      <a:pt x="197" y="544"/>
                    </a:cubicBezTo>
                    <a:cubicBezTo>
                      <a:pt x="208" y="518"/>
                      <a:pt x="225" y="507"/>
                      <a:pt x="240" y="518"/>
                    </a:cubicBezTo>
                    <a:cubicBezTo>
                      <a:pt x="257" y="531"/>
                      <a:pt x="245" y="557"/>
                      <a:pt x="227" y="577"/>
                    </a:cubicBezTo>
                    <a:cubicBezTo>
                      <a:pt x="227" y="577"/>
                      <a:pt x="227" y="577"/>
                      <a:pt x="227" y="577"/>
                    </a:cubicBezTo>
                    <a:cubicBezTo>
                      <a:pt x="220" y="583"/>
                      <a:pt x="214" y="592"/>
                      <a:pt x="208" y="602"/>
                    </a:cubicBezTo>
                    <a:cubicBezTo>
                      <a:pt x="194" y="626"/>
                      <a:pt x="212" y="655"/>
                      <a:pt x="261" y="655"/>
                    </a:cubicBezTo>
                    <a:cubicBezTo>
                      <a:pt x="261" y="655"/>
                      <a:pt x="261" y="655"/>
                      <a:pt x="261" y="655"/>
                    </a:cubicBezTo>
                    <a:cubicBezTo>
                      <a:pt x="310" y="655"/>
                      <a:pt x="328" y="627"/>
                      <a:pt x="314" y="603"/>
                    </a:cubicBezTo>
                    <a:cubicBezTo>
                      <a:pt x="312" y="598"/>
                      <a:pt x="309" y="594"/>
                      <a:pt x="307" y="590"/>
                    </a:cubicBezTo>
                    <a:cubicBezTo>
                      <a:pt x="307" y="590"/>
                      <a:pt x="307" y="590"/>
                      <a:pt x="307" y="590"/>
                    </a:cubicBezTo>
                    <a:cubicBezTo>
                      <a:pt x="294" y="572"/>
                      <a:pt x="288" y="558"/>
                      <a:pt x="287" y="543"/>
                    </a:cubicBezTo>
                    <a:cubicBezTo>
                      <a:pt x="288" y="543"/>
                      <a:pt x="288" y="543"/>
                      <a:pt x="288" y="543"/>
                    </a:cubicBezTo>
                    <a:cubicBezTo>
                      <a:pt x="291" y="478"/>
                      <a:pt x="427" y="491"/>
                      <a:pt x="411" y="613"/>
                    </a:cubicBezTo>
                    <a:cubicBezTo>
                      <a:pt x="404" y="664"/>
                      <a:pt x="368" y="716"/>
                      <a:pt x="280" y="730"/>
                    </a:cubicBezTo>
                    <a:cubicBezTo>
                      <a:pt x="107" y="758"/>
                      <a:pt x="54" y="570"/>
                      <a:pt x="51" y="553"/>
                    </a:cubicBezTo>
                    <a:cubicBezTo>
                      <a:pt x="48" y="536"/>
                      <a:pt x="39" y="528"/>
                      <a:pt x="29" y="502"/>
                    </a:cubicBezTo>
                    <a:cubicBezTo>
                      <a:pt x="19" y="475"/>
                      <a:pt x="0" y="413"/>
                      <a:pt x="19" y="316"/>
                    </a:cubicBezTo>
                    <a:close/>
                  </a:path>
                </a:pathLst>
              </a:custGeom>
              <a:solidFill>
                <a:srgbClr val="E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9" name="Freeform 27">
                <a:extLst>
                  <a:ext uri="{FF2B5EF4-FFF2-40B4-BE49-F238E27FC236}">
                    <a16:creationId xmlns:a16="http://schemas.microsoft.com/office/drawing/2014/main" id="{D4E9E377-E1F1-4F60-903C-F8F0B8A00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651"/>
                <a:ext cx="348" cy="536"/>
              </a:xfrm>
              <a:custGeom>
                <a:avLst/>
                <a:gdLst>
                  <a:gd name="T0" fmla="*/ 0 w 139"/>
                  <a:gd name="T1" fmla="*/ 3811 h 201"/>
                  <a:gd name="T2" fmla="*/ 2038 w 139"/>
                  <a:gd name="T3" fmla="*/ 1592 h 201"/>
                  <a:gd name="T4" fmla="*/ 1710 w 139"/>
                  <a:gd name="T5" fmla="*/ 0 h 201"/>
                  <a:gd name="T6" fmla="*/ 1442 w 139"/>
                  <a:gd name="T7" fmla="*/ 2752 h 201"/>
                  <a:gd name="T8" fmla="*/ 0 w 139"/>
                  <a:gd name="T9" fmla="*/ 3811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201">
                    <a:moveTo>
                      <a:pt x="0" y="201"/>
                    </a:moveTo>
                    <a:cubicBezTo>
                      <a:pt x="87" y="187"/>
                      <a:pt x="123" y="134"/>
                      <a:pt x="130" y="84"/>
                    </a:cubicBezTo>
                    <a:cubicBezTo>
                      <a:pt x="135" y="46"/>
                      <a:pt x="125" y="18"/>
                      <a:pt x="109" y="0"/>
                    </a:cubicBezTo>
                    <a:cubicBezTo>
                      <a:pt x="122" y="34"/>
                      <a:pt x="139" y="86"/>
                      <a:pt x="92" y="145"/>
                    </a:cubicBezTo>
                    <a:cubicBezTo>
                      <a:pt x="50" y="196"/>
                      <a:pt x="0" y="201"/>
                      <a:pt x="0" y="201"/>
                    </a:cubicBezTo>
                    <a:close/>
                  </a:path>
                </a:pathLst>
              </a:custGeom>
              <a:solidFill>
                <a:srgbClr val="DEA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0" name="Freeform 28">
                <a:extLst>
                  <a:ext uri="{FF2B5EF4-FFF2-40B4-BE49-F238E27FC236}">
                    <a16:creationId xmlns:a16="http://schemas.microsoft.com/office/drawing/2014/main" id="{5B652F5C-74EE-4BAA-8DE9-C517D665F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1272"/>
                <a:ext cx="480" cy="317"/>
              </a:xfrm>
              <a:custGeom>
                <a:avLst/>
                <a:gdLst>
                  <a:gd name="T0" fmla="*/ 0 w 192"/>
                  <a:gd name="T1" fmla="*/ 2248 h 119"/>
                  <a:gd name="T2" fmla="*/ 3000 w 192"/>
                  <a:gd name="T3" fmla="*/ 0 h 119"/>
                  <a:gd name="T4" fmla="*/ 0 w 192"/>
                  <a:gd name="T5" fmla="*/ 2248 h 1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2" h="119">
                    <a:moveTo>
                      <a:pt x="0" y="119"/>
                    </a:moveTo>
                    <a:cubicBezTo>
                      <a:pt x="15" y="85"/>
                      <a:pt x="68" y="2"/>
                      <a:pt x="192" y="0"/>
                    </a:cubicBezTo>
                    <a:cubicBezTo>
                      <a:pt x="139" y="12"/>
                      <a:pt x="69" y="29"/>
                      <a:pt x="0" y="119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1" name="Freeform 29">
                <a:extLst>
                  <a:ext uri="{FF2B5EF4-FFF2-40B4-BE49-F238E27FC236}">
                    <a16:creationId xmlns:a16="http://schemas.microsoft.com/office/drawing/2014/main" id="{4566F6DC-7145-4444-86AF-B31A0F9BF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1784"/>
                <a:ext cx="155" cy="637"/>
              </a:xfrm>
              <a:custGeom>
                <a:avLst/>
                <a:gdLst>
                  <a:gd name="T0" fmla="*/ 970 w 62"/>
                  <a:gd name="T1" fmla="*/ 0 h 239"/>
                  <a:gd name="T2" fmla="*/ 188 w 62"/>
                  <a:gd name="T3" fmla="*/ 4526 h 239"/>
                  <a:gd name="T4" fmla="*/ 970 w 62"/>
                  <a:gd name="T5" fmla="*/ 0 h 2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239">
                    <a:moveTo>
                      <a:pt x="62" y="0"/>
                    </a:moveTo>
                    <a:cubicBezTo>
                      <a:pt x="46" y="17"/>
                      <a:pt x="0" y="128"/>
                      <a:pt x="12" y="239"/>
                    </a:cubicBezTo>
                    <a:cubicBezTo>
                      <a:pt x="12" y="203"/>
                      <a:pt x="33" y="50"/>
                      <a:pt x="62" y="0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2" name="Freeform 30">
                <a:extLst>
                  <a:ext uri="{FF2B5EF4-FFF2-40B4-BE49-F238E27FC236}">
                    <a16:creationId xmlns:a16="http://schemas.microsoft.com/office/drawing/2014/main" id="{F4B1D690-2DCB-484B-B064-A49FD08DA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765"/>
                <a:ext cx="375" cy="419"/>
              </a:xfrm>
              <a:custGeom>
                <a:avLst/>
                <a:gdLst>
                  <a:gd name="T0" fmla="*/ 1000 w 150"/>
                  <a:gd name="T1" fmla="*/ 1844 h 157"/>
                  <a:gd name="T2" fmla="*/ 0 w 150"/>
                  <a:gd name="T3" fmla="*/ 0 h 157"/>
                  <a:gd name="T4" fmla="*/ 2345 w 150"/>
                  <a:gd name="T5" fmla="*/ 2984 h 157"/>
                  <a:gd name="T6" fmla="*/ 1000 w 150"/>
                  <a:gd name="T7" fmla="*/ 1844 h 1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0" h="157">
                    <a:moveTo>
                      <a:pt x="64" y="97"/>
                    </a:moveTo>
                    <a:cubicBezTo>
                      <a:pt x="33" y="67"/>
                      <a:pt x="11" y="34"/>
                      <a:pt x="0" y="0"/>
                    </a:cubicBezTo>
                    <a:cubicBezTo>
                      <a:pt x="5" y="29"/>
                      <a:pt x="51" y="131"/>
                      <a:pt x="150" y="157"/>
                    </a:cubicBezTo>
                    <a:cubicBezTo>
                      <a:pt x="112" y="141"/>
                      <a:pt x="88" y="119"/>
                      <a:pt x="64" y="97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3" name="Freeform 31">
                <a:extLst>
                  <a:ext uri="{FF2B5EF4-FFF2-40B4-BE49-F238E27FC236}">
                    <a16:creationId xmlns:a16="http://schemas.microsoft.com/office/drawing/2014/main" id="{DAE3F9C4-2B7F-4C93-833E-3854E4A9F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597"/>
                <a:ext cx="175" cy="107"/>
              </a:xfrm>
              <a:custGeom>
                <a:avLst/>
                <a:gdLst>
                  <a:gd name="T0" fmla="*/ 0 w 70"/>
                  <a:gd name="T1" fmla="*/ 765 h 40"/>
                  <a:gd name="T2" fmla="*/ 1095 w 70"/>
                  <a:gd name="T3" fmla="*/ 209 h 40"/>
                  <a:gd name="T4" fmla="*/ 0 w 70"/>
                  <a:gd name="T5" fmla="*/ 765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40">
                    <a:moveTo>
                      <a:pt x="0" y="40"/>
                    </a:moveTo>
                    <a:cubicBezTo>
                      <a:pt x="4" y="6"/>
                      <a:pt x="47" y="0"/>
                      <a:pt x="70" y="11"/>
                    </a:cubicBezTo>
                    <a:cubicBezTo>
                      <a:pt x="57" y="6"/>
                      <a:pt x="15" y="9"/>
                      <a:pt x="0" y="40"/>
                    </a:cubicBezTo>
                    <a:close/>
                  </a:path>
                </a:pathLst>
              </a:custGeom>
              <a:solidFill>
                <a:srgbClr val="E5B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4" name="Freeform 32">
                <a:extLst>
                  <a:ext uri="{FF2B5EF4-FFF2-40B4-BE49-F238E27FC236}">
                    <a16:creationId xmlns:a16="http://schemas.microsoft.com/office/drawing/2014/main" id="{DAD8EBEB-3FD8-49FF-8D58-BC9B483B7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1755"/>
                <a:ext cx="170" cy="157"/>
              </a:xfrm>
              <a:custGeom>
                <a:avLst/>
                <a:gdLst>
                  <a:gd name="T0" fmla="*/ 1063 w 68"/>
                  <a:gd name="T1" fmla="*/ 1112 h 59"/>
                  <a:gd name="T2" fmla="*/ 63 w 68"/>
                  <a:gd name="T3" fmla="*/ 0 h 59"/>
                  <a:gd name="T4" fmla="*/ 1063 w 68"/>
                  <a:gd name="T5" fmla="*/ 1112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59">
                    <a:moveTo>
                      <a:pt x="68" y="59"/>
                    </a:moveTo>
                    <a:cubicBezTo>
                      <a:pt x="9" y="58"/>
                      <a:pt x="0" y="18"/>
                      <a:pt x="4" y="0"/>
                    </a:cubicBezTo>
                    <a:cubicBezTo>
                      <a:pt x="6" y="14"/>
                      <a:pt x="22" y="59"/>
                      <a:pt x="68" y="59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5" name="Freeform 33">
                <a:extLst>
                  <a:ext uri="{FF2B5EF4-FFF2-40B4-BE49-F238E27FC236}">
                    <a16:creationId xmlns:a16="http://schemas.microsoft.com/office/drawing/2014/main" id="{FA0C4BB1-BC03-48A3-A302-8B4AF027D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1253"/>
                <a:ext cx="307" cy="240"/>
              </a:xfrm>
              <a:custGeom>
                <a:avLst/>
                <a:gdLst>
                  <a:gd name="T0" fmla="*/ 1912 w 123"/>
                  <a:gd name="T1" fmla="*/ 0 h 90"/>
                  <a:gd name="T2" fmla="*/ 0 w 123"/>
                  <a:gd name="T3" fmla="*/ 1707 h 90"/>
                  <a:gd name="T4" fmla="*/ 1912 w 123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90">
                    <a:moveTo>
                      <a:pt x="123" y="0"/>
                    </a:moveTo>
                    <a:cubicBezTo>
                      <a:pt x="94" y="6"/>
                      <a:pt x="25" y="43"/>
                      <a:pt x="0" y="90"/>
                    </a:cubicBezTo>
                    <a:cubicBezTo>
                      <a:pt x="13" y="72"/>
                      <a:pt x="67" y="20"/>
                      <a:pt x="123" y="0"/>
                    </a:cubicBezTo>
                    <a:close/>
                  </a:path>
                </a:pathLst>
              </a:custGeom>
              <a:solidFill>
                <a:srgbClr val="984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6" name="Freeform 34">
                <a:extLst>
                  <a:ext uri="{FF2B5EF4-FFF2-40B4-BE49-F238E27FC236}">
                    <a16:creationId xmlns:a16="http://schemas.microsoft.com/office/drawing/2014/main" id="{C910CBF3-C3DF-48B0-A037-0E04235F9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1752"/>
                <a:ext cx="115" cy="381"/>
              </a:xfrm>
              <a:custGeom>
                <a:avLst/>
                <a:gdLst>
                  <a:gd name="T0" fmla="*/ 720 w 46"/>
                  <a:gd name="T1" fmla="*/ 0 h 143"/>
                  <a:gd name="T2" fmla="*/ 0 w 46"/>
                  <a:gd name="T3" fmla="*/ 2704 h 1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143">
                    <a:moveTo>
                      <a:pt x="46" y="0"/>
                    </a:moveTo>
                    <a:cubicBezTo>
                      <a:pt x="38" y="15"/>
                      <a:pt x="11" y="68"/>
                      <a:pt x="0" y="143"/>
                    </a:cubicBezTo>
                  </a:path>
                </a:pathLst>
              </a:custGeom>
              <a:solidFill>
                <a:srgbClr val="984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7" name="Freeform 35">
                <a:extLst>
                  <a:ext uri="{FF2B5EF4-FFF2-40B4-BE49-F238E27FC236}">
                    <a16:creationId xmlns:a16="http://schemas.microsoft.com/office/drawing/2014/main" id="{48B0811E-BC91-4B82-B8CA-F0F2CEF34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1896"/>
                <a:ext cx="158" cy="149"/>
              </a:xfrm>
              <a:custGeom>
                <a:avLst/>
                <a:gdLst>
                  <a:gd name="T0" fmla="*/ 95 w 63"/>
                  <a:gd name="T1" fmla="*/ 21 h 56"/>
                  <a:gd name="T2" fmla="*/ 680 w 63"/>
                  <a:gd name="T3" fmla="*/ 418 h 56"/>
                  <a:gd name="T4" fmla="*/ 963 w 63"/>
                  <a:gd name="T5" fmla="*/ 452 h 56"/>
                  <a:gd name="T6" fmla="*/ 880 w 63"/>
                  <a:gd name="T7" fmla="*/ 806 h 56"/>
                  <a:gd name="T8" fmla="*/ 63 w 63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56">
                    <a:moveTo>
                      <a:pt x="6" y="1"/>
                    </a:moveTo>
                    <a:cubicBezTo>
                      <a:pt x="12" y="12"/>
                      <a:pt x="32" y="19"/>
                      <a:pt x="43" y="22"/>
                    </a:cubicBezTo>
                    <a:cubicBezTo>
                      <a:pt x="47" y="22"/>
                      <a:pt x="59" y="22"/>
                      <a:pt x="61" y="24"/>
                    </a:cubicBezTo>
                    <a:cubicBezTo>
                      <a:pt x="63" y="28"/>
                      <a:pt x="58" y="39"/>
                      <a:pt x="56" y="43"/>
                    </a:cubicBezTo>
                    <a:cubicBezTo>
                      <a:pt x="47" y="56"/>
                      <a:pt x="0" y="13"/>
                      <a:pt x="4" y="0"/>
                    </a:cubicBezTo>
                  </a:path>
                </a:pathLst>
              </a:custGeom>
              <a:solidFill>
                <a:srgbClr val="75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8" name="Freeform 36">
                <a:extLst>
                  <a:ext uri="{FF2B5EF4-FFF2-40B4-BE49-F238E27FC236}">
                    <a16:creationId xmlns:a16="http://schemas.microsoft.com/office/drawing/2014/main" id="{1EDF40E6-9443-4D7F-9C98-9C3934671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2472"/>
                <a:ext cx="140" cy="96"/>
              </a:xfrm>
              <a:custGeom>
                <a:avLst/>
                <a:gdLst>
                  <a:gd name="T0" fmla="*/ 0 w 56"/>
                  <a:gd name="T1" fmla="*/ 627 h 36"/>
                  <a:gd name="T2" fmla="*/ 613 w 56"/>
                  <a:gd name="T3" fmla="*/ 0 h 36"/>
                  <a:gd name="T4" fmla="*/ 863 w 56"/>
                  <a:gd name="T5" fmla="*/ 648 h 36"/>
                  <a:gd name="T6" fmla="*/ 363 w 56"/>
                  <a:gd name="T7" fmla="*/ 533 h 36"/>
                  <a:gd name="T8" fmla="*/ 20 w 56"/>
                  <a:gd name="T9" fmla="*/ 683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36">
                    <a:moveTo>
                      <a:pt x="0" y="33"/>
                    </a:moveTo>
                    <a:cubicBezTo>
                      <a:pt x="2" y="19"/>
                      <a:pt x="24" y="0"/>
                      <a:pt x="39" y="0"/>
                    </a:cubicBezTo>
                    <a:cubicBezTo>
                      <a:pt x="55" y="0"/>
                      <a:pt x="56" y="25"/>
                      <a:pt x="55" y="34"/>
                    </a:cubicBezTo>
                    <a:cubicBezTo>
                      <a:pt x="47" y="35"/>
                      <a:pt x="33" y="27"/>
                      <a:pt x="23" y="28"/>
                    </a:cubicBezTo>
                    <a:cubicBezTo>
                      <a:pt x="14" y="28"/>
                      <a:pt x="7" y="30"/>
                      <a:pt x="1" y="36"/>
                    </a:cubicBezTo>
                  </a:path>
                </a:pathLst>
              </a:custGeom>
              <a:solidFill>
                <a:srgbClr val="75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9" name="Freeform 37">
                <a:extLst>
                  <a:ext uri="{FF2B5EF4-FFF2-40B4-BE49-F238E27FC236}">
                    <a16:creationId xmlns:a16="http://schemas.microsoft.com/office/drawing/2014/main" id="{60BFCB02-BA3E-4CA2-A076-56530C834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1411"/>
                <a:ext cx="175" cy="498"/>
              </a:xfrm>
              <a:custGeom>
                <a:avLst/>
                <a:gdLst>
                  <a:gd name="T0" fmla="*/ 125 w 70"/>
                  <a:gd name="T1" fmla="*/ 0 h 187"/>
                  <a:gd name="T2" fmla="*/ 0 w 70"/>
                  <a:gd name="T3" fmla="*/ 3531 h 187"/>
                  <a:gd name="T4" fmla="*/ 125 w 70"/>
                  <a:gd name="T5" fmla="*/ 0 h 1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187">
                    <a:moveTo>
                      <a:pt x="8" y="0"/>
                    </a:moveTo>
                    <a:cubicBezTo>
                      <a:pt x="32" y="24"/>
                      <a:pt x="70" y="153"/>
                      <a:pt x="0" y="187"/>
                    </a:cubicBezTo>
                    <a:cubicBezTo>
                      <a:pt x="15" y="176"/>
                      <a:pt x="61" y="126"/>
                      <a:pt x="8" y="0"/>
                    </a:cubicBezTo>
                    <a:close/>
                  </a:path>
                </a:pathLst>
              </a:custGeom>
              <a:solidFill>
                <a:srgbClr val="DEA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0" name="Freeform 38">
                <a:extLst>
                  <a:ext uri="{FF2B5EF4-FFF2-40B4-BE49-F238E27FC236}">
                    <a16:creationId xmlns:a16="http://schemas.microsoft.com/office/drawing/2014/main" id="{D0494603-1831-4540-A0BD-C558A2DAC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2371"/>
                <a:ext cx="35" cy="138"/>
              </a:xfrm>
              <a:custGeom>
                <a:avLst/>
                <a:gdLst>
                  <a:gd name="T0" fmla="*/ 0 w 14"/>
                  <a:gd name="T1" fmla="*/ 0 h 52"/>
                  <a:gd name="T2" fmla="*/ 63 w 14"/>
                  <a:gd name="T3" fmla="*/ 971 h 52"/>
                  <a:gd name="T4" fmla="*/ 0 w 14"/>
                  <a:gd name="T5" fmla="*/ 0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52">
                    <a:moveTo>
                      <a:pt x="0" y="0"/>
                    </a:moveTo>
                    <a:cubicBezTo>
                      <a:pt x="5" y="5"/>
                      <a:pt x="14" y="30"/>
                      <a:pt x="4" y="52"/>
                    </a:cubicBezTo>
                    <a:cubicBezTo>
                      <a:pt x="11" y="39"/>
                      <a:pt x="14" y="1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1" name="Freeform 39">
                <a:extLst>
                  <a:ext uri="{FF2B5EF4-FFF2-40B4-BE49-F238E27FC236}">
                    <a16:creationId xmlns:a16="http://schemas.microsoft.com/office/drawing/2014/main" id="{549E7470-D80E-49CC-8EA9-9039AA1FA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2581"/>
                <a:ext cx="68" cy="62"/>
              </a:xfrm>
              <a:custGeom>
                <a:avLst/>
                <a:gdLst>
                  <a:gd name="T0" fmla="*/ 0 w 27"/>
                  <a:gd name="T1" fmla="*/ 0 h 23"/>
                  <a:gd name="T2" fmla="*/ 431 w 27"/>
                  <a:gd name="T3" fmla="*/ 450 h 23"/>
                  <a:gd name="T4" fmla="*/ 0 w 27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3">
                    <a:moveTo>
                      <a:pt x="0" y="0"/>
                    </a:moveTo>
                    <a:cubicBezTo>
                      <a:pt x="9" y="1"/>
                      <a:pt x="24" y="9"/>
                      <a:pt x="27" y="23"/>
                    </a:cubicBezTo>
                    <a:cubicBezTo>
                      <a:pt x="24" y="14"/>
                      <a:pt x="2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2" name="Freeform 40">
                <a:extLst>
                  <a:ext uri="{FF2B5EF4-FFF2-40B4-BE49-F238E27FC236}">
                    <a16:creationId xmlns:a16="http://schemas.microsoft.com/office/drawing/2014/main" id="{158833FA-4B4A-4E64-B3A4-DB9BDCD85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1608"/>
                <a:ext cx="320" cy="355"/>
              </a:xfrm>
              <a:custGeom>
                <a:avLst/>
                <a:gdLst>
                  <a:gd name="T0" fmla="*/ 0 w 128"/>
                  <a:gd name="T1" fmla="*/ 1311 h 133"/>
                  <a:gd name="T2" fmla="*/ 770 w 128"/>
                  <a:gd name="T3" fmla="*/ 1540 h 133"/>
                  <a:gd name="T4" fmla="*/ 1645 w 128"/>
                  <a:gd name="T5" fmla="*/ 115 h 133"/>
                  <a:gd name="T6" fmla="*/ 1595 w 128"/>
                  <a:gd name="T7" fmla="*/ 0 h 133"/>
                  <a:gd name="T8" fmla="*/ 1300 w 128"/>
                  <a:gd name="T9" fmla="*/ 2037 h 133"/>
                  <a:gd name="T10" fmla="*/ 770 w 128"/>
                  <a:gd name="T11" fmla="*/ 2530 h 133"/>
                  <a:gd name="T12" fmla="*/ 0 w 128"/>
                  <a:gd name="T13" fmla="*/ 1311 h 1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8" h="133">
                    <a:moveTo>
                      <a:pt x="0" y="69"/>
                    </a:moveTo>
                    <a:cubicBezTo>
                      <a:pt x="18" y="81"/>
                      <a:pt x="38" y="81"/>
                      <a:pt x="49" y="81"/>
                    </a:cubicBezTo>
                    <a:cubicBezTo>
                      <a:pt x="72" y="79"/>
                      <a:pt x="123" y="61"/>
                      <a:pt x="105" y="6"/>
                    </a:cubicBezTo>
                    <a:cubicBezTo>
                      <a:pt x="104" y="4"/>
                      <a:pt x="103" y="2"/>
                      <a:pt x="102" y="0"/>
                    </a:cubicBezTo>
                    <a:cubicBezTo>
                      <a:pt x="121" y="29"/>
                      <a:pt x="128" y="71"/>
                      <a:pt x="83" y="107"/>
                    </a:cubicBezTo>
                    <a:cubicBezTo>
                      <a:pt x="71" y="116"/>
                      <a:pt x="60" y="125"/>
                      <a:pt x="49" y="133"/>
                    </a:cubicBezTo>
                    <a:cubicBezTo>
                      <a:pt x="33" y="97"/>
                      <a:pt x="10" y="78"/>
                      <a:pt x="0" y="69"/>
                    </a:cubicBezTo>
                    <a:close/>
                  </a:path>
                </a:pathLst>
              </a:custGeom>
              <a:solidFill>
                <a:srgbClr val="650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3" name="Freeform 41">
                <a:extLst>
                  <a:ext uri="{FF2B5EF4-FFF2-40B4-BE49-F238E27FC236}">
                    <a16:creationId xmlns:a16="http://schemas.microsoft.com/office/drawing/2014/main" id="{59929F93-DD87-4E86-ACC8-51CFA2217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309"/>
                <a:ext cx="280" cy="299"/>
              </a:xfrm>
              <a:custGeom>
                <a:avLst/>
                <a:gdLst>
                  <a:gd name="T0" fmla="*/ 613 w 112"/>
                  <a:gd name="T1" fmla="*/ 0 h 112"/>
                  <a:gd name="T2" fmla="*/ 1500 w 112"/>
                  <a:gd name="T3" fmla="*/ 833 h 112"/>
                  <a:gd name="T4" fmla="*/ 1708 w 112"/>
                  <a:gd name="T5" fmla="*/ 2130 h 112"/>
                  <a:gd name="T6" fmla="*/ 1708 w 112"/>
                  <a:gd name="T7" fmla="*/ 2130 h 112"/>
                  <a:gd name="T8" fmla="*/ 1720 w 112"/>
                  <a:gd name="T9" fmla="*/ 1981 h 112"/>
                  <a:gd name="T10" fmla="*/ 1708 w 112"/>
                  <a:gd name="T11" fmla="*/ 1997 h 112"/>
                  <a:gd name="T12" fmla="*/ 0 w 112"/>
                  <a:gd name="T13" fmla="*/ 1925 h 112"/>
                  <a:gd name="T14" fmla="*/ 408 w 112"/>
                  <a:gd name="T15" fmla="*/ 21 h 112"/>
                  <a:gd name="T16" fmla="*/ 613 w 112"/>
                  <a:gd name="T17" fmla="*/ 0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112">
                    <a:moveTo>
                      <a:pt x="39" y="0"/>
                    </a:moveTo>
                    <a:cubicBezTo>
                      <a:pt x="70" y="0"/>
                      <a:pt x="85" y="16"/>
                      <a:pt x="96" y="44"/>
                    </a:cubicBezTo>
                    <a:cubicBezTo>
                      <a:pt x="107" y="74"/>
                      <a:pt x="112" y="93"/>
                      <a:pt x="109" y="112"/>
                    </a:cubicBezTo>
                    <a:cubicBezTo>
                      <a:pt x="109" y="112"/>
                      <a:pt x="109" y="112"/>
                      <a:pt x="109" y="112"/>
                    </a:cubicBezTo>
                    <a:cubicBezTo>
                      <a:pt x="109" y="109"/>
                      <a:pt x="110" y="107"/>
                      <a:pt x="110" y="104"/>
                    </a:cubicBezTo>
                    <a:cubicBezTo>
                      <a:pt x="109" y="105"/>
                      <a:pt x="109" y="105"/>
                      <a:pt x="109" y="105"/>
                    </a:cubicBezTo>
                    <a:cubicBezTo>
                      <a:pt x="107" y="56"/>
                      <a:pt x="32" y="51"/>
                      <a:pt x="0" y="101"/>
                    </a:cubicBezTo>
                    <a:cubicBezTo>
                      <a:pt x="7" y="86"/>
                      <a:pt x="21" y="52"/>
                      <a:pt x="26" y="1"/>
                    </a:cubicBezTo>
                    <a:cubicBezTo>
                      <a:pt x="30" y="1"/>
                      <a:pt x="34" y="0"/>
                      <a:pt x="39" y="0"/>
                    </a:cubicBezTo>
                    <a:close/>
                  </a:path>
                </a:pathLst>
              </a:custGeom>
              <a:solidFill>
                <a:srgbClr val="650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4" name="Freeform 42">
                <a:extLst>
                  <a:ext uri="{FF2B5EF4-FFF2-40B4-BE49-F238E27FC236}">
                    <a16:creationId xmlns:a16="http://schemas.microsoft.com/office/drawing/2014/main" id="{B3656211-604A-4E4D-865A-93980970F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1608"/>
                <a:ext cx="320" cy="355"/>
              </a:xfrm>
              <a:custGeom>
                <a:avLst/>
                <a:gdLst>
                  <a:gd name="T0" fmla="*/ 0 w 128"/>
                  <a:gd name="T1" fmla="*/ 1311 h 133"/>
                  <a:gd name="T2" fmla="*/ 770 w 128"/>
                  <a:gd name="T3" fmla="*/ 1540 h 133"/>
                  <a:gd name="T4" fmla="*/ 1645 w 128"/>
                  <a:gd name="T5" fmla="*/ 115 h 133"/>
                  <a:gd name="T6" fmla="*/ 1595 w 128"/>
                  <a:gd name="T7" fmla="*/ 0 h 133"/>
                  <a:gd name="T8" fmla="*/ 1300 w 128"/>
                  <a:gd name="T9" fmla="*/ 2037 h 133"/>
                  <a:gd name="T10" fmla="*/ 770 w 128"/>
                  <a:gd name="T11" fmla="*/ 2530 h 133"/>
                  <a:gd name="T12" fmla="*/ 0 w 128"/>
                  <a:gd name="T13" fmla="*/ 1311 h 1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8" h="133">
                    <a:moveTo>
                      <a:pt x="0" y="69"/>
                    </a:moveTo>
                    <a:cubicBezTo>
                      <a:pt x="18" y="81"/>
                      <a:pt x="38" y="81"/>
                      <a:pt x="49" y="81"/>
                    </a:cubicBezTo>
                    <a:cubicBezTo>
                      <a:pt x="72" y="79"/>
                      <a:pt x="123" y="61"/>
                      <a:pt x="105" y="6"/>
                    </a:cubicBezTo>
                    <a:cubicBezTo>
                      <a:pt x="104" y="4"/>
                      <a:pt x="103" y="2"/>
                      <a:pt x="102" y="0"/>
                    </a:cubicBezTo>
                    <a:cubicBezTo>
                      <a:pt x="121" y="29"/>
                      <a:pt x="128" y="71"/>
                      <a:pt x="83" y="107"/>
                    </a:cubicBezTo>
                    <a:cubicBezTo>
                      <a:pt x="71" y="116"/>
                      <a:pt x="60" y="125"/>
                      <a:pt x="49" y="133"/>
                    </a:cubicBezTo>
                    <a:cubicBezTo>
                      <a:pt x="33" y="97"/>
                      <a:pt x="10" y="78"/>
                      <a:pt x="0" y="69"/>
                    </a:cubicBezTo>
                    <a:close/>
                  </a:path>
                </a:pathLst>
              </a:custGeom>
              <a:solidFill>
                <a:srgbClr val="5800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5" name="Freeform 43">
                <a:extLst>
                  <a:ext uri="{FF2B5EF4-FFF2-40B4-BE49-F238E27FC236}">
                    <a16:creationId xmlns:a16="http://schemas.microsoft.com/office/drawing/2014/main" id="{6E34759B-F10A-4B48-BA3F-878BEF131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309"/>
                <a:ext cx="280" cy="299"/>
              </a:xfrm>
              <a:custGeom>
                <a:avLst/>
                <a:gdLst>
                  <a:gd name="T0" fmla="*/ 613 w 112"/>
                  <a:gd name="T1" fmla="*/ 0 h 112"/>
                  <a:gd name="T2" fmla="*/ 1500 w 112"/>
                  <a:gd name="T3" fmla="*/ 833 h 112"/>
                  <a:gd name="T4" fmla="*/ 1708 w 112"/>
                  <a:gd name="T5" fmla="*/ 2130 h 112"/>
                  <a:gd name="T6" fmla="*/ 1708 w 112"/>
                  <a:gd name="T7" fmla="*/ 2130 h 112"/>
                  <a:gd name="T8" fmla="*/ 1720 w 112"/>
                  <a:gd name="T9" fmla="*/ 1981 h 112"/>
                  <a:gd name="T10" fmla="*/ 1708 w 112"/>
                  <a:gd name="T11" fmla="*/ 1997 h 112"/>
                  <a:gd name="T12" fmla="*/ 0 w 112"/>
                  <a:gd name="T13" fmla="*/ 1925 h 112"/>
                  <a:gd name="T14" fmla="*/ 408 w 112"/>
                  <a:gd name="T15" fmla="*/ 21 h 112"/>
                  <a:gd name="T16" fmla="*/ 613 w 112"/>
                  <a:gd name="T17" fmla="*/ 0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112">
                    <a:moveTo>
                      <a:pt x="39" y="0"/>
                    </a:moveTo>
                    <a:cubicBezTo>
                      <a:pt x="70" y="0"/>
                      <a:pt x="85" y="16"/>
                      <a:pt x="96" y="44"/>
                    </a:cubicBezTo>
                    <a:cubicBezTo>
                      <a:pt x="107" y="74"/>
                      <a:pt x="112" y="93"/>
                      <a:pt x="109" y="112"/>
                    </a:cubicBezTo>
                    <a:cubicBezTo>
                      <a:pt x="109" y="112"/>
                      <a:pt x="109" y="112"/>
                      <a:pt x="109" y="112"/>
                    </a:cubicBezTo>
                    <a:cubicBezTo>
                      <a:pt x="109" y="109"/>
                      <a:pt x="110" y="107"/>
                      <a:pt x="110" y="104"/>
                    </a:cubicBezTo>
                    <a:cubicBezTo>
                      <a:pt x="109" y="105"/>
                      <a:pt x="109" y="105"/>
                      <a:pt x="109" y="105"/>
                    </a:cubicBezTo>
                    <a:cubicBezTo>
                      <a:pt x="107" y="56"/>
                      <a:pt x="32" y="51"/>
                      <a:pt x="0" y="101"/>
                    </a:cubicBezTo>
                    <a:cubicBezTo>
                      <a:pt x="7" y="86"/>
                      <a:pt x="21" y="52"/>
                      <a:pt x="26" y="1"/>
                    </a:cubicBezTo>
                    <a:cubicBezTo>
                      <a:pt x="30" y="1"/>
                      <a:pt x="34" y="0"/>
                      <a:pt x="39" y="0"/>
                    </a:cubicBezTo>
                    <a:close/>
                  </a:path>
                </a:pathLst>
              </a:custGeom>
              <a:solidFill>
                <a:srgbClr val="5800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6" name="Freeform 44">
                <a:extLst>
                  <a:ext uri="{FF2B5EF4-FFF2-40B4-BE49-F238E27FC236}">
                    <a16:creationId xmlns:a16="http://schemas.microsoft.com/office/drawing/2014/main" id="{39E3B9F5-E18A-4E18-9884-A167992B2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789"/>
                <a:ext cx="167" cy="814"/>
              </a:xfrm>
              <a:custGeom>
                <a:avLst/>
                <a:gdLst>
                  <a:gd name="T0" fmla="*/ 0 w 67"/>
                  <a:gd name="T1" fmla="*/ 0 h 305"/>
                  <a:gd name="T2" fmla="*/ 1037 w 67"/>
                  <a:gd name="T3" fmla="*/ 2928 h 305"/>
                  <a:gd name="T4" fmla="*/ 528 w 67"/>
                  <a:gd name="T5" fmla="*/ 5797 h 3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305">
                    <a:moveTo>
                      <a:pt x="0" y="0"/>
                    </a:moveTo>
                    <a:cubicBezTo>
                      <a:pt x="15" y="13"/>
                      <a:pt x="67" y="57"/>
                      <a:pt x="67" y="154"/>
                    </a:cubicBezTo>
                    <a:cubicBezTo>
                      <a:pt x="67" y="251"/>
                      <a:pt x="34" y="305"/>
                      <a:pt x="34" y="30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7" name="Freeform 45">
                <a:extLst>
                  <a:ext uri="{FF2B5EF4-FFF2-40B4-BE49-F238E27FC236}">
                    <a16:creationId xmlns:a16="http://schemas.microsoft.com/office/drawing/2014/main" id="{16CE5396-15F1-425A-B406-AB171C9EC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1109"/>
                <a:ext cx="1110" cy="2027"/>
              </a:xfrm>
              <a:custGeom>
                <a:avLst/>
                <a:gdLst>
                  <a:gd name="T0" fmla="*/ 6625 w 444"/>
                  <a:gd name="T1" fmla="*/ 6054 h 760"/>
                  <a:gd name="T2" fmla="*/ 6145 w 444"/>
                  <a:gd name="T3" fmla="*/ 4177 h 760"/>
                  <a:gd name="T4" fmla="*/ 5470 w 444"/>
                  <a:gd name="T5" fmla="*/ 2467 h 760"/>
                  <a:gd name="T6" fmla="*/ 5083 w 444"/>
                  <a:gd name="T7" fmla="*/ 1672 h 760"/>
                  <a:gd name="T8" fmla="*/ 1988 w 444"/>
                  <a:gd name="T9" fmla="*/ 21 h 760"/>
                  <a:gd name="T10" fmla="*/ 0 w 444"/>
                  <a:gd name="T11" fmla="*/ 909 h 760"/>
                  <a:gd name="T12" fmla="*/ 1470 w 444"/>
                  <a:gd name="T13" fmla="*/ 248 h 760"/>
                  <a:gd name="T14" fmla="*/ 4550 w 444"/>
                  <a:gd name="T15" fmla="*/ 1822 h 760"/>
                  <a:gd name="T16" fmla="*/ 5158 w 444"/>
                  <a:gd name="T17" fmla="*/ 3529 h 760"/>
                  <a:gd name="T18" fmla="*/ 6113 w 444"/>
                  <a:gd name="T19" fmla="*/ 6204 h 760"/>
                  <a:gd name="T20" fmla="*/ 5958 w 444"/>
                  <a:gd name="T21" fmla="*/ 9732 h 760"/>
                  <a:gd name="T22" fmla="*/ 5613 w 444"/>
                  <a:gd name="T23" fmla="*/ 10698 h 760"/>
                  <a:gd name="T24" fmla="*/ 2438 w 444"/>
                  <a:gd name="T25" fmla="*/ 14114 h 760"/>
                  <a:gd name="T26" fmla="*/ 6033 w 444"/>
                  <a:gd name="T27" fmla="*/ 10983 h 760"/>
                  <a:gd name="T28" fmla="*/ 6488 w 444"/>
                  <a:gd name="T29" fmla="*/ 9583 h 760"/>
                  <a:gd name="T30" fmla="*/ 6625 w 444"/>
                  <a:gd name="T31" fmla="*/ 6054 h 7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4" h="760">
                    <a:moveTo>
                      <a:pt x="424" y="319"/>
                    </a:moveTo>
                    <a:cubicBezTo>
                      <a:pt x="415" y="272"/>
                      <a:pt x="404" y="242"/>
                      <a:pt x="393" y="220"/>
                    </a:cubicBezTo>
                    <a:cubicBezTo>
                      <a:pt x="381" y="198"/>
                      <a:pt x="361" y="157"/>
                      <a:pt x="350" y="130"/>
                    </a:cubicBezTo>
                    <a:cubicBezTo>
                      <a:pt x="345" y="120"/>
                      <a:pt x="338" y="106"/>
                      <a:pt x="325" y="88"/>
                    </a:cubicBezTo>
                    <a:cubicBezTo>
                      <a:pt x="279" y="24"/>
                      <a:pt x="206" y="0"/>
                      <a:pt x="127" y="1"/>
                    </a:cubicBezTo>
                    <a:cubicBezTo>
                      <a:pt x="88" y="2"/>
                      <a:pt x="31" y="13"/>
                      <a:pt x="0" y="48"/>
                    </a:cubicBezTo>
                    <a:cubicBezTo>
                      <a:pt x="28" y="25"/>
                      <a:pt x="62" y="13"/>
                      <a:pt x="94" y="13"/>
                    </a:cubicBezTo>
                    <a:cubicBezTo>
                      <a:pt x="173" y="11"/>
                      <a:pt x="246" y="32"/>
                      <a:pt x="291" y="96"/>
                    </a:cubicBezTo>
                    <a:cubicBezTo>
                      <a:pt x="337" y="160"/>
                      <a:pt x="316" y="169"/>
                      <a:pt x="330" y="186"/>
                    </a:cubicBezTo>
                    <a:cubicBezTo>
                      <a:pt x="344" y="203"/>
                      <a:pt x="372" y="230"/>
                      <a:pt x="391" y="327"/>
                    </a:cubicBezTo>
                    <a:cubicBezTo>
                      <a:pt x="410" y="424"/>
                      <a:pt x="391" y="487"/>
                      <a:pt x="381" y="513"/>
                    </a:cubicBezTo>
                    <a:cubicBezTo>
                      <a:pt x="372" y="539"/>
                      <a:pt x="362" y="548"/>
                      <a:pt x="359" y="564"/>
                    </a:cubicBezTo>
                    <a:cubicBezTo>
                      <a:pt x="357" y="580"/>
                      <a:pt x="307" y="750"/>
                      <a:pt x="156" y="744"/>
                    </a:cubicBezTo>
                    <a:cubicBezTo>
                      <a:pt x="292" y="760"/>
                      <a:pt x="369" y="633"/>
                      <a:pt x="386" y="579"/>
                    </a:cubicBezTo>
                    <a:cubicBezTo>
                      <a:pt x="390" y="567"/>
                      <a:pt x="405" y="531"/>
                      <a:pt x="415" y="505"/>
                    </a:cubicBezTo>
                    <a:cubicBezTo>
                      <a:pt x="424" y="478"/>
                      <a:pt x="444" y="416"/>
                      <a:pt x="424" y="319"/>
                    </a:cubicBezTo>
                    <a:close/>
                  </a:path>
                </a:pathLst>
              </a:custGeom>
              <a:solidFill>
                <a:srgbClr val="75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8" name="Freeform 46">
                <a:extLst>
                  <a:ext uri="{FF2B5EF4-FFF2-40B4-BE49-F238E27FC236}">
                    <a16:creationId xmlns:a16="http://schemas.microsoft.com/office/drawing/2014/main" id="{FFD1F7D4-97D5-45D2-AEBA-0B887FE0C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1645"/>
                <a:ext cx="275" cy="342"/>
              </a:xfrm>
              <a:custGeom>
                <a:avLst/>
                <a:gdLst>
                  <a:gd name="T0" fmla="*/ 95 w 110"/>
                  <a:gd name="T1" fmla="*/ 1563 h 128"/>
                  <a:gd name="T2" fmla="*/ 938 w 110"/>
                  <a:gd name="T3" fmla="*/ 2327 h 128"/>
                  <a:gd name="T4" fmla="*/ 1500 w 110"/>
                  <a:gd name="T5" fmla="*/ 1071 h 128"/>
                  <a:gd name="T6" fmla="*/ 1500 w 110"/>
                  <a:gd name="T7" fmla="*/ 1071 h 128"/>
                  <a:gd name="T8" fmla="*/ 488 w 110"/>
                  <a:gd name="T9" fmla="*/ 363 h 128"/>
                  <a:gd name="T10" fmla="*/ 95 w 110"/>
                  <a:gd name="T11" fmla="*/ 1542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0" h="128">
                    <a:moveTo>
                      <a:pt x="6" y="82"/>
                    </a:moveTo>
                    <a:cubicBezTo>
                      <a:pt x="13" y="104"/>
                      <a:pt x="33" y="115"/>
                      <a:pt x="60" y="122"/>
                    </a:cubicBezTo>
                    <a:cubicBezTo>
                      <a:pt x="87" y="128"/>
                      <a:pt x="110" y="104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83" y="9"/>
                      <a:pt x="51" y="0"/>
                      <a:pt x="31" y="19"/>
                    </a:cubicBezTo>
                    <a:cubicBezTo>
                      <a:pt x="12" y="39"/>
                      <a:pt x="0" y="59"/>
                      <a:pt x="6" y="81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9" name="Freeform 47">
                <a:extLst>
                  <a:ext uri="{FF2B5EF4-FFF2-40B4-BE49-F238E27FC236}">
                    <a16:creationId xmlns:a16="http://schemas.microsoft.com/office/drawing/2014/main" id="{9F676929-EADC-46B8-88B1-AF3D91CF4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1312"/>
                <a:ext cx="293" cy="315"/>
              </a:xfrm>
              <a:custGeom>
                <a:avLst/>
                <a:gdLst>
                  <a:gd name="T0" fmla="*/ 283 w 117"/>
                  <a:gd name="T1" fmla="*/ 1938 h 118"/>
                  <a:gd name="T2" fmla="*/ 1335 w 117"/>
                  <a:gd name="T3" fmla="*/ 2053 h 118"/>
                  <a:gd name="T4" fmla="*/ 1272 w 117"/>
                  <a:gd name="T5" fmla="*/ 627 h 118"/>
                  <a:gd name="T6" fmla="*/ 1272 w 117"/>
                  <a:gd name="T7" fmla="*/ 627 h 118"/>
                  <a:gd name="T8" fmla="*/ 95 w 117"/>
                  <a:gd name="T9" fmla="*/ 683 h 118"/>
                  <a:gd name="T10" fmla="*/ 283 w 117"/>
                  <a:gd name="T11" fmla="*/ 1938 h 1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118">
                    <a:moveTo>
                      <a:pt x="18" y="102"/>
                    </a:moveTo>
                    <a:cubicBezTo>
                      <a:pt x="35" y="118"/>
                      <a:pt x="58" y="116"/>
                      <a:pt x="85" y="108"/>
                    </a:cubicBezTo>
                    <a:cubicBezTo>
                      <a:pt x="111" y="99"/>
                      <a:pt x="117" y="67"/>
                      <a:pt x="81" y="33"/>
                    </a:cubicBezTo>
                    <a:cubicBezTo>
                      <a:pt x="81" y="33"/>
                      <a:pt x="81" y="33"/>
                      <a:pt x="81" y="33"/>
                    </a:cubicBezTo>
                    <a:cubicBezTo>
                      <a:pt x="44" y="0"/>
                      <a:pt x="13" y="9"/>
                      <a:pt x="6" y="36"/>
                    </a:cubicBezTo>
                    <a:cubicBezTo>
                      <a:pt x="0" y="63"/>
                      <a:pt x="1" y="86"/>
                      <a:pt x="18" y="102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0" name="Freeform 48">
                <a:extLst>
                  <a:ext uri="{FF2B5EF4-FFF2-40B4-BE49-F238E27FC236}">
                    <a16:creationId xmlns:a16="http://schemas.microsoft.com/office/drawing/2014/main" id="{970706D4-94F7-4164-B5F6-DEDDDAB6D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1285"/>
                <a:ext cx="305" cy="307"/>
              </a:xfrm>
              <a:custGeom>
                <a:avLst/>
                <a:gdLst>
                  <a:gd name="T0" fmla="*/ 1375 w 122"/>
                  <a:gd name="T1" fmla="*/ 2016 h 115"/>
                  <a:gd name="T2" fmla="*/ 1875 w 122"/>
                  <a:gd name="T3" fmla="*/ 892 h 115"/>
                  <a:gd name="T4" fmla="*/ 783 w 122"/>
                  <a:gd name="T5" fmla="*/ 376 h 115"/>
                  <a:gd name="T6" fmla="*/ 783 w 122"/>
                  <a:gd name="T7" fmla="*/ 376 h 115"/>
                  <a:gd name="T8" fmla="*/ 345 w 122"/>
                  <a:gd name="T9" fmla="*/ 1711 h 115"/>
                  <a:gd name="T10" fmla="*/ 1363 w 122"/>
                  <a:gd name="T11" fmla="*/ 2016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2" h="115">
                    <a:moveTo>
                      <a:pt x="88" y="106"/>
                    </a:moveTo>
                    <a:cubicBezTo>
                      <a:pt x="109" y="96"/>
                      <a:pt x="117" y="74"/>
                      <a:pt x="120" y="47"/>
                    </a:cubicBezTo>
                    <a:cubicBezTo>
                      <a:pt x="122" y="19"/>
                      <a:pt x="95" y="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" y="40"/>
                      <a:pt x="0" y="73"/>
                      <a:pt x="22" y="90"/>
                    </a:cubicBezTo>
                    <a:cubicBezTo>
                      <a:pt x="45" y="106"/>
                      <a:pt x="66" y="115"/>
                      <a:pt x="87" y="106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1" name="Freeform 49">
                <a:extLst>
                  <a:ext uri="{FF2B5EF4-FFF2-40B4-BE49-F238E27FC236}">
                    <a16:creationId xmlns:a16="http://schemas.microsoft.com/office/drawing/2014/main" id="{B8B7A29C-96A7-424F-A152-B709A60D8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019"/>
                <a:ext cx="257" cy="352"/>
              </a:xfrm>
              <a:custGeom>
                <a:avLst/>
                <a:gdLst>
                  <a:gd name="T0" fmla="*/ 42 w 103"/>
                  <a:gd name="T1" fmla="*/ 1101 h 132"/>
                  <a:gd name="T2" fmla="*/ 574 w 103"/>
                  <a:gd name="T3" fmla="*/ 2197 h 132"/>
                  <a:gd name="T4" fmla="*/ 1495 w 103"/>
                  <a:gd name="T5" fmla="*/ 1331 h 132"/>
                  <a:gd name="T6" fmla="*/ 1495 w 103"/>
                  <a:gd name="T7" fmla="*/ 1331 h 132"/>
                  <a:gd name="T8" fmla="*/ 791 w 103"/>
                  <a:gd name="T9" fmla="*/ 192 h 132"/>
                  <a:gd name="T10" fmla="*/ 42 w 103"/>
                  <a:gd name="T11" fmla="*/ 1080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" h="132">
                    <a:moveTo>
                      <a:pt x="3" y="58"/>
                    </a:moveTo>
                    <a:cubicBezTo>
                      <a:pt x="0" y="80"/>
                      <a:pt x="15" y="99"/>
                      <a:pt x="37" y="116"/>
                    </a:cubicBezTo>
                    <a:cubicBezTo>
                      <a:pt x="59" y="132"/>
                      <a:pt x="89" y="119"/>
                      <a:pt x="96" y="70"/>
                    </a:cubicBezTo>
                    <a:cubicBezTo>
                      <a:pt x="96" y="70"/>
                      <a:pt x="96" y="70"/>
                      <a:pt x="96" y="70"/>
                    </a:cubicBezTo>
                    <a:cubicBezTo>
                      <a:pt x="103" y="21"/>
                      <a:pt x="77" y="0"/>
                      <a:pt x="51" y="10"/>
                    </a:cubicBezTo>
                    <a:cubicBezTo>
                      <a:pt x="25" y="21"/>
                      <a:pt x="7" y="34"/>
                      <a:pt x="3" y="57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2" name="Freeform 50">
                <a:extLst>
                  <a:ext uri="{FF2B5EF4-FFF2-40B4-BE49-F238E27FC236}">
                    <a16:creationId xmlns:a16="http://schemas.microsoft.com/office/drawing/2014/main" id="{5EE5CF2B-4492-4E2E-BE2D-97479DFAE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411"/>
                <a:ext cx="282" cy="336"/>
              </a:xfrm>
              <a:custGeom>
                <a:avLst/>
                <a:gdLst>
                  <a:gd name="T0" fmla="*/ 125 w 113"/>
                  <a:gd name="T1" fmla="*/ 776 h 126"/>
                  <a:gd name="T2" fmla="*/ 449 w 113"/>
                  <a:gd name="T3" fmla="*/ 1992 h 126"/>
                  <a:gd name="T4" fmla="*/ 1495 w 113"/>
                  <a:gd name="T5" fmla="*/ 1365 h 126"/>
                  <a:gd name="T6" fmla="*/ 1495 w 113"/>
                  <a:gd name="T7" fmla="*/ 1365 h 126"/>
                  <a:gd name="T8" fmla="*/ 1008 w 113"/>
                  <a:gd name="T9" fmla="*/ 93 h 126"/>
                  <a:gd name="T10" fmla="*/ 125 w 113"/>
                  <a:gd name="T11" fmla="*/ 776 h 1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126">
                    <a:moveTo>
                      <a:pt x="8" y="41"/>
                    </a:moveTo>
                    <a:cubicBezTo>
                      <a:pt x="0" y="63"/>
                      <a:pt x="11" y="84"/>
                      <a:pt x="29" y="105"/>
                    </a:cubicBezTo>
                    <a:cubicBezTo>
                      <a:pt x="47" y="126"/>
                      <a:pt x="80" y="119"/>
                      <a:pt x="96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113" y="26"/>
                      <a:pt x="92" y="0"/>
                      <a:pt x="65" y="5"/>
                    </a:cubicBezTo>
                    <a:cubicBezTo>
                      <a:pt x="37" y="9"/>
                      <a:pt x="16" y="19"/>
                      <a:pt x="8" y="41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3" name="Freeform 51">
                <a:extLst>
                  <a:ext uri="{FF2B5EF4-FFF2-40B4-BE49-F238E27FC236}">
                    <a16:creationId xmlns:a16="http://schemas.microsoft.com/office/drawing/2014/main" id="{35D0B450-E622-403B-831F-2555FF492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637"/>
                <a:ext cx="335" cy="251"/>
              </a:xfrm>
              <a:custGeom>
                <a:avLst/>
                <a:gdLst>
                  <a:gd name="T0" fmla="*/ 1033 w 134"/>
                  <a:gd name="T1" fmla="*/ 0 h 94"/>
                  <a:gd name="T2" fmla="*/ 220 w 134"/>
                  <a:gd name="T3" fmla="*/ 777 h 94"/>
                  <a:gd name="T4" fmla="*/ 1050 w 134"/>
                  <a:gd name="T5" fmla="*/ 1768 h 94"/>
                  <a:gd name="T6" fmla="*/ 1050 w 134"/>
                  <a:gd name="T7" fmla="*/ 1768 h 94"/>
                  <a:gd name="T8" fmla="*/ 1875 w 134"/>
                  <a:gd name="T9" fmla="*/ 777 h 94"/>
                  <a:gd name="T10" fmla="*/ 1050 w 134"/>
                  <a:gd name="T11" fmla="*/ 0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94">
                    <a:moveTo>
                      <a:pt x="66" y="0"/>
                    </a:moveTo>
                    <a:cubicBezTo>
                      <a:pt x="43" y="0"/>
                      <a:pt x="27" y="17"/>
                      <a:pt x="14" y="41"/>
                    </a:cubicBezTo>
                    <a:cubicBezTo>
                      <a:pt x="0" y="65"/>
                      <a:pt x="18" y="94"/>
                      <a:pt x="67" y="93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117" y="93"/>
                      <a:pt x="134" y="65"/>
                      <a:pt x="120" y="41"/>
                    </a:cubicBezTo>
                    <a:cubicBezTo>
                      <a:pt x="106" y="17"/>
                      <a:pt x="90" y="0"/>
                      <a:pt x="67" y="0"/>
                    </a:cubicBezTo>
                  </a:path>
                </a:pathLst>
              </a:custGeom>
              <a:solidFill>
                <a:srgbClr val="F4E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4" name="Freeform 52">
                <a:extLst>
                  <a:ext uri="{FF2B5EF4-FFF2-40B4-BE49-F238E27FC236}">
                    <a16:creationId xmlns:a16="http://schemas.microsoft.com/office/drawing/2014/main" id="{FBAB6154-E567-43B6-8AE4-A3B30DA89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1499"/>
                <a:ext cx="855" cy="1562"/>
              </a:xfrm>
              <a:custGeom>
                <a:avLst/>
                <a:gdLst>
                  <a:gd name="T0" fmla="*/ 2550 w 342"/>
                  <a:gd name="T1" fmla="*/ 8634 h 586"/>
                  <a:gd name="T2" fmla="*/ 2550 w 342"/>
                  <a:gd name="T3" fmla="*/ 8634 h 586"/>
                  <a:gd name="T4" fmla="*/ 3250 w 342"/>
                  <a:gd name="T5" fmla="*/ 8085 h 586"/>
                  <a:gd name="T6" fmla="*/ 3270 w 342"/>
                  <a:gd name="T7" fmla="*/ 8085 h 586"/>
                  <a:gd name="T8" fmla="*/ 3800 w 342"/>
                  <a:gd name="T9" fmla="*/ 8370 h 586"/>
                  <a:gd name="T10" fmla="*/ 3800 w 342"/>
                  <a:gd name="T11" fmla="*/ 8370 h 586"/>
                  <a:gd name="T12" fmla="*/ 3595 w 342"/>
                  <a:gd name="T13" fmla="*/ 7277 h 586"/>
                  <a:gd name="T14" fmla="*/ 4270 w 342"/>
                  <a:gd name="T15" fmla="*/ 7743 h 586"/>
                  <a:gd name="T16" fmla="*/ 4283 w 342"/>
                  <a:gd name="T17" fmla="*/ 7256 h 586"/>
                  <a:gd name="T18" fmla="*/ 4283 w 342"/>
                  <a:gd name="T19" fmla="*/ 7256 h 586"/>
                  <a:gd name="T20" fmla="*/ 5113 w 342"/>
                  <a:gd name="T21" fmla="*/ 6573 h 586"/>
                  <a:gd name="T22" fmla="*/ 5113 w 342"/>
                  <a:gd name="T23" fmla="*/ 6573 h 586"/>
                  <a:gd name="T24" fmla="*/ 4188 w 342"/>
                  <a:gd name="T25" fmla="*/ 5832 h 586"/>
                  <a:gd name="T26" fmla="*/ 5033 w 342"/>
                  <a:gd name="T27" fmla="*/ 5683 h 586"/>
                  <a:gd name="T28" fmla="*/ 5033 w 342"/>
                  <a:gd name="T29" fmla="*/ 5683 h 586"/>
                  <a:gd name="T30" fmla="*/ 4708 w 342"/>
                  <a:gd name="T31" fmla="*/ 4790 h 586"/>
                  <a:gd name="T32" fmla="*/ 4708 w 342"/>
                  <a:gd name="T33" fmla="*/ 4774 h 586"/>
                  <a:gd name="T34" fmla="*/ 5345 w 342"/>
                  <a:gd name="T35" fmla="*/ 3937 h 586"/>
                  <a:gd name="T36" fmla="*/ 5345 w 342"/>
                  <a:gd name="T37" fmla="*/ 3937 h 586"/>
                  <a:gd name="T38" fmla="*/ 4395 w 342"/>
                  <a:gd name="T39" fmla="*/ 3652 h 586"/>
                  <a:gd name="T40" fmla="*/ 5238 w 342"/>
                  <a:gd name="T41" fmla="*/ 3239 h 586"/>
                  <a:gd name="T42" fmla="*/ 4658 w 342"/>
                  <a:gd name="T43" fmla="*/ 2594 h 586"/>
                  <a:gd name="T44" fmla="*/ 4658 w 342"/>
                  <a:gd name="T45" fmla="*/ 2580 h 586"/>
                  <a:gd name="T46" fmla="*/ 5000 w 342"/>
                  <a:gd name="T47" fmla="*/ 1455 h 586"/>
                  <a:gd name="T48" fmla="*/ 5000 w 342"/>
                  <a:gd name="T49" fmla="*/ 1455 h 586"/>
                  <a:gd name="T50" fmla="*/ 4158 w 342"/>
                  <a:gd name="T51" fmla="*/ 1647 h 586"/>
                  <a:gd name="T52" fmla="*/ 4708 w 342"/>
                  <a:gd name="T53" fmla="*/ 776 h 586"/>
                  <a:gd name="T54" fmla="*/ 4688 w 342"/>
                  <a:gd name="T55" fmla="*/ 776 h 586"/>
                  <a:gd name="T56" fmla="*/ 3833 w 342"/>
                  <a:gd name="T57" fmla="*/ 605 h 586"/>
                  <a:gd name="T58" fmla="*/ 3833 w 342"/>
                  <a:gd name="T59" fmla="*/ 605 h 586"/>
                  <a:gd name="T60" fmla="*/ 3595 w 342"/>
                  <a:gd name="T61" fmla="*/ 0 h 586"/>
                  <a:gd name="T62" fmla="*/ 3595 w 342"/>
                  <a:gd name="T63" fmla="*/ 0 h 586"/>
                  <a:gd name="T64" fmla="*/ 3158 w 342"/>
                  <a:gd name="T65" fmla="*/ 1080 h 586"/>
                  <a:gd name="T66" fmla="*/ 2938 w 342"/>
                  <a:gd name="T67" fmla="*/ 0 h 586"/>
                  <a:gd name="T68" fmla="*/ 2938 w 342"/>
                  <a:gd name="T69" fmla="*/ 0 h 586"/>
                  <a:gd name="T70" fmla="*/ 2563 w 342"/>
                  <a:gd name="T71" fmla="*/ 490 h 586"/>
                  <a:gd name="T72" fmla="*/ 2550 w 342"/>
                  <a:gd name="T73" fmla="*/ 490 h 586"/>
                  <a:gd name="T74" fmla="*/ 1925 w 342"/>
                  <a:gd name="T75" fmla="*/ 456 h 586"/>
                  <a:gd name="T76" fmla="*/ 1845 w 342"/>
                  <a:gd name="T77" fmla="*/ 2799 h 586"/>
                  <a:gd name="T78" fmla="*/ 63 w 342"/>
                  <a:gd name="T79" fmla="*/ 6877 h 586"/>
                  <a:gd name="T80" fmla="*/ 63 w 342"/>
                  <a:gd name="T81" fmla="*/ 11099 h 586"/>
                  <a:gd name="T82" fmla="*/ 675 w 342"/>
                  <a:gd name="T83" fmla="*/ 11099 h 586"/>
                  <a:gd name="T84" fmla="*/ 988 w 342"/>
                  <a:gd name="T85" fmla="*/ 6536 h 586"/>
                  <a:gd name="T86" fmla="*/ 1750 w 342"/>
                  <a:gd name="T87" fmla="*/ 5755 h 586"/>
                  <a:gd name="T88" fmla="*/ 2645 w 342"/>
                  <a:gd name="T89" fmla="*/ 6595 h 586"/>
                  <a:gd name="T90" fmla="*/ 2550 w 342"/>
                  <a:gd name="T91" fmla="*/ 8634 h 5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42" h="586">
                    <a:moveTo>
                      <a:pt x="163" y="456"/>
                    </a:moveTo>
                    <a:cubicBezTo>
                      <a:pt x="163" y="456"/>
                      <a:pt x="163" y="456"/>
                      <a:pt x="163" y="456"/>
                    </a:cubicBezTo>
                    <a:cubicBezTo>
                      <a:pt x="175" y="438"/>
                      <a:pt x="190" y="427"/>
                      <a:pt x="208" y="427"/>
                    </a:cubicBezTo>
                    <a:cubicBezTo>
                      <a:pt x="209" y="427"/>
                      <a:pt x="209" y="427"/>
                      <a:pt x="209" y="427"/>
                    </a:cubicBezTo>
                    <a:cubicBezTo>
                      <a:pt x="222" y="427"/>
                      <a:pt x="233" y="433"/>
                      <a:pt x="243" y="442"/>
                    </a:cubicBezTo>
                    <a:cubicBezTo>
                      <a:pt x="243" y="442"/>
                      <a:pt x="243" y="442"/>
                      <a:pt x="243" y="442"/>
                    </a:cubicBezTo>
                    <a:cubicBezTo>
                      <a:pt x="225" y="423"/>
                      <a:pt x="213" y="396"/>
                      <a:pt x="230" y="384"/>
                    </a:cubicBezTo>
                    <a:cubicBezTo>
                      <a:pt x="246" y="372"/>
                      <a:pt x="262" y="383"/>
                      <a:pt x="273" y="409"/>
                    </a:cubicBezTo>
                    <a:cubicBezTo>
                      <a:pt x="271" y="401"/>
                      <a:pt x="271" y="392"/>
                      <a:pt x="274" y="383"/>
                    </a:cubicBezTo>
                    <a:cubicBezTo>
                      <a:pt x="274" y="383"/>
                      <a:pt x="274" y="383"/>
                      <a:pt x="274" y="383"/>
                    </a:cubicBezTo>
                    <a:cubicBezTo>
                      <a:pt x="282" y="362"/>
                      <a:pt x="301" y="352"/>
                      <a:pt x="327" y="347"/>
                    </a:cubicBezTo>
                    <a:cubicBezTo>
                      <a:pt x="327" y="347"/>
                      <a:pt x="327" y="347"/>
                      <a:pt x="327" y="347"/>
                    </a:cubicBezTo>
                    <a:cubicBezTo>
                      <a:pt x="271" y="358"/>
                      <a:pt x="265" y="332"/>
                      <a:pt x="268" y="308"/>
                    </a:cubicBezTo>
                    <a:cubicBezTo>
                      <a:pt x="271" y="284"/>
                      <a:pt x="296" y="277"/>
                      <a:pt x="322" y="300"/>
                    </a:cubicBezTo>
                    <a:cubicBezTo>
                      <a:pt x="322" y="300"/>
                      <a:pt x="322" y="300"/>
                      <a:pt x="322" y="300"/>
                    </a:cubicBezTo>
                    <a:cubicBezTo>
                      <a:pt x="307" y="286"/>
                      <a:pt x="299" y="271"/>
                      <a:pt x="301" y="253"/>
                    </a:cubicBezTo>
                    <a:cubicBezTo>
                      <a:pt x="301" y="252"/>
                      <a:pt x="301" y="252"/>
                      <a:pt x="301" y="252"/>
                    </a:cubicBezTo>
                    <a:cubicBezTo>
                      <a:pt x="304" y="232"/>
                      <a:pt x="320" y="218"/>
                      <a:pt x="342" y="208"/>
                    </a:cubicBezTo>
                    <a:cubicBezTo>
                      <a:pt x="342" y="208"/>
                      <a:pt x="342" y="208"/>
                      <a:pt x="342" y="208"/>
                    </a:cubicBezTo>
                    <a:cubicBezTo>
                      <a:pt x="317" y="219"/>
                      <a:pt x="281" y="228"/>
                      <a:pt x="281" y="193"/>
                    </a:cubicBezTo>
                    <a:cubicBezTo>
                      <a:pt x="281" y="162"/>
                      <a:pt x="314" y="165"/>
                      <a:pt x="335" y="171"/>
                    </a:cubicBezTo>
                    <a:cubicBezTo>
                      <a:pt x="317" y="164"/>
                      <a:pt x="303" y="154"/>
                      <a:pt x="298" y="137"/>
                    </a:cubicBezTo>
                    <a:cubicBezTo>
                      <a:pt x="298" y="136"/>
                      <a:pt x="298" y="136"/>
                      <a:pt x="298" y="136"/>
                    </a:cubicBezTo>
                    <a:cubicBezTo>
                      <a:pt x="292" y="115"/>
                      <a:pt x="302" y="96"/>
                      <a:pt x="320" y="77"/>
                    </a:cubicBezTo>
                    <a:cubicBezTo>
                      <a:pt x="320" y="77"/>
                      <a:pt x="320" y="77"/>
                      <a:pt x="320" y="77"/>
                    </a:cubicBezTo>
                    <a:cubicBezTo>
                      <a:pt x="294" y="105"/>
                      <a:pt x="284" y="109"/>
                      <a:pt x="266" y="87"/>
                    </a:cubicBezTo>
                    <a:cubicBezTo>
                      <a:pt x="248" y="65"/>
                      <a:pt x="273" y="50"/>
                      <a:pt x="301" y="41"/>
                    </a:cubicBezTo>
                    <a:cubicBezTo>
                      <a:pt x="300" y="41"/>
                      <a:pt x="300" y="41"/>
                      <a:pt x="300" y="41"/>
                    </a:cubicBezTo>
                    <a:cubicBezTo>
                      <a:pt x="279" y="46"/>
                      <a:pt x="260" y="45"/>
                      <a:pt x="245" y="32"/>
                    </a:cubicBezTo>
                    <a:cubicBezTo>
                      <a:pt x="245" y="32"/>
                      <a:pt x="245" y="32"/>
                      <a:pt x="245" y="32"/>
                    </a:cubicBezTo>
                    <a:cubicBezTo>
                      <a:pt x="235" y="23"/>
                      <a:pt x="231" y="12"/>
                      <a:pt x="230" y="0"/>
                    </a:cubicBezTo>
                    <a:cubicBezTo>
                      <a:pt x="230" y="0"/>
                      <a:pt x="230" y="0"/>
                      <a:pt x="230" y="0"/>
                    </a:cubicBezTo>
                    <a:cubicBezTo>
                      <a:pt x="234" y="41"/>
                      <a:pt x="219" y="58"/>
                      <a:pt x="202" y="57"/>
                    </a:cubicBezTo>
                    <a:cubicBezTo>
                      <a:pt x="186" y="55"/>
                      <a:pt x="180" y="29"/>
                      <a:pt x="188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83" y="12"/>
                      <a:pt x="175" y="20"/>
                      <a:pt x="164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50" y="32"/>
                      <a:pt x="137" y="30"/>
                      <a:pt x="123" y="24"/>
                    </a:cubicBezTo>
                    <a:cubicBezTo>
                      <a:pt x="152" y="52"/>
                      <a:pt x="172" y="104"/>
                      <a:pt x="118" y="148"/>
                    </a:cubicBezTo>
                    <a:cubicBezTo>
                      <a:pt x="62" y="192"/>
                      <a:pt x="8" y="212"/>
                      <a:pt x="4" y="363"/>
                    </a:cubicBezTo>
                    <a:cubicBezTo>
                      <a:pt x="0" y="514"/>
                      <a:pt x="4" y="586"/>
                      <a:pt x="4" y="586"/>
                    </a:cubicBezTo>
                    <a:cubicBezTo>
                      <a:pt x="43" y="586"/>
                      <a:pt x="43" y="586"/>
                      <a:pt x="43" y="586"/>
                    </a:cubicBezTo>
                    <a:cubicBezTo>
                      <a:pt x="43" y="532"/>
                      <a:pt x="44" y="410"/>
                      <a:pt x="63" y="345"/>
                    </a:cubicBezTo>
                    <a:cubicBezTo>
                      <a:pt x="71" y="317"/>
                      <a:pt x="81" y="304"/>
                      <a:pt x="112" y="304"/>
                    </a:cubicBezTo>
                    <a:cubicBezTo>
                      <a:pt x="143" y="304"/>
                      <a:pt x="158" y="320"/>
                      <a:pt x="169" y="348"/>
                    </a:cubicBezTo>
                    <a:cubicBezTo>
                      <a:pt x="188" y="399"/>
                      <a:pt x="190" y="418"/>
                      <a:pt x="163" y="456"/>
                    </a:cubicBezTo>
                    <a:close/>
                  </a:path>
                </a:pathLst>
              </a:custGeom>
              <a:solidFill>
                <a:srgbClr val="FED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5" name="Freeform 53">
                <a:extLst>
                  <a:ext uri="{FF2B5EF4-FFF2-40B4-BE49-F238E27FC236}">
                    <a16:creationId xmlns:a16="http://schemas.microsoft.com/office/drawing/2014/main" id="{0B456566-C3EB-4510-A447-219BF4474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1560"/>
                <a:ext cx="750" cy="1501"/>
              </a:xfrm>
              <a:custGeom>
                <a:avLst/>
                <a:gdLst>
                  <a:gd name="T0" fmla="*/ 2470 w 300"/>
                  <a:gd name="T1" fmla="*/ 149 h 563"/>
                  <a:gd name="T2" fmla="*/ 2675 w 300"/>
                  <a:gd name="T3" fmla="*/ 0 h 563"/>
                  <a:gd name="T4" fmla="*/ 2658 w 300"/>
                  <a:gd name="T5" fmla="*/ 35 h 563"/>
                  <a:gd name="T6" fmla="*/ 2770 w 300"/>
                  <a:gd name="T7" fmla="*/ 568 h 563"/>
                  <a:gd name="T8" fmla="*/ 3033 w 300"/>
                  <a:gd name="T9" fmla="*/ 760 h 563"/>
                  <a:gd name="T10" fmla="*/ 3375 w 300"/>
                  <a:gd name="T11" fmla="*/ 589 h 563"/>
                  <a:gd name="T12" fmla="*/ 3550 w 300"/>
                  <a:gd name="T13" fmla="*/ 149 h 563"/>
                  <a:gd name="T14" fmla="*/ 3645 w 300"/>
                  <a:gd name="T15" fmla="*/ 264 h 563"/>
                  <a:gd name="T16" fmla="*/ 4063 w 300"/>
                  <a:gd name="T17" fmla="*/ 491 h 563"/>
                  <a:gd name="T18" fmla="*/ 3845 w 300"/>
                  <a:gd name="T19" fmla="*/ 818 h 563"/>
                  <a:gd name="T20" fmla="*/ 3833 w 300"/>
                  <a:gd name="T21" fmla="*/ 946 h 563"/>
                  <a:gd name="T22" fmla="*/ 3958 w 300"/>
                  <a:gd name="T23" fmla="*/ 1288 h 563"/>
                  <a:gd name="T24" fmla="*/ 4345 w 300"/>
                  <a:gd name="T25" fmla="*/ 1613 h 563"/>
                  <a:gd name="T26" fmla="*/ 4470 w 300"/>
                  <a:gd name="T27" fmla="*/ 1570 h 563"/>
                  <a:gd name="T28" fmla="*/ 4408 w 300"/>
                  <a:gd name="T29" fmla="*/ 1912 h 563"/>
                  <a:gd name="T30" fmla="*/ 4438 w 300"/>
                  <a:gd name="T31" fmla="*/ 2181 h 563"/>
                  <a:gd name="T32" fmla="*/ 4658 w 300"/>
                  <a:gd name="T33" fmla="*/ 2615 h 563"/>
                  <a:gd name="T34" fmla="*/ 4345 w 300"/>
                  <a:gd name="T35" fmla="*/ 2730 h 563"/>
                  <a:gd name="T36" fmla="*/ 4175 w 300"/>
                  <a:gd name="T37" fmla="*/ 3221 h 563"/>
                  <a:gd name="T38" fmla="*/ 4363 w 300"/>
                  <a:gd name="T39" fmla="*/ 3733 h 563"/>
                  <a:gd name="T40" fmla="*/ 4688 w 300"/>
                  <a:gd name="T41" fmla="*/ 3810 h 563"/>
                  <a:gd name="T42" fmla="*/ 4488 w 300"/>
                  <a:gd name="T43" fmla="*/ 4322 h 563"/>
                  <a:gd name="T44" fmla="*/ 4488 w 300"/>
                  <a:gd name="T45" fmla="*/ 4471 h 563"/>
                  <a:gd name="T46" fmla="*/ 4563 w 300"/>
                  <a:gd name="T47" fmla="*/ 4890 h 563"/>
                  <a:gd name="T48" fmla="*/ 4270 w 300"/>
                  <a:gd name="T49" fmla="*/ 4890 h 563"/>
                  <a:gd name="T50" fmla="*/ 3970 w 300"/>
                  <a:gd name="T51" fmla="*/ 5380 h 563"/>
                  <a:gd name="T52" fmla="*/ 3958 w 300"/>
                  <a:gd name="T53" fmla="*/ 5588 h 563"/>
                  <a:gd name="T54" fmla="*/ 4125 w 300"/>
                  <a:gd name="T55" fmla="*/ 6119 h 563"/>
                  <a:gd name="T56" fmla="*/ 4408 w 300"/>
                  <a:gd name="T57" fmla="*/ 6289 h 563"/>
                  <a:gd name="T58" fmla="*/ 4063 w 300"/>
                  <a:gd name="T59" fmla="*/ 6780 h 563"/>
                  <a:gd name="T60" fmla="*/ 4050 w 300"/>
                  <a:gd name="T61" fmla="*/ 6894 h 563"/>
                  <a:gd name="T62" fmla="*/ 3770 w 300"/>
                  <a:gd name="T63" fmla="*/ 6652 h 563"/>
                  <a:gd name="T64" fmla="*/ 3408 w 300"/>
                  <a:gd name="T65" fmla="*/ 6745 h 563"/>
                  <a:gd name="T66" fmla="*/ 3250 w 300"/>
                  <a:gd name="T67" fmla="*/ 7086 h 563"/>
                  <a:gd name="T68" fmla="*/ 3250 w 300"/>
                  <a:gd name="T69" fmla="*/ 7142 h 563"/>
                  <a:gd name="T70" fmla="*/ 3345 w 300"/>
                  <a:gd name="T71" fmla="*/ 7577 h 563"/>
                  <a:gd name="T72" fmla="*/ 3145 w 300"/>
                  <a:gd name="T73" fmla="*/ 7542 h 563"/>
                  <a:gd name="T74" fmla="*/ 2770 w 300"/>
                  <a:gd name="T75" fmla="*/ 7654 h 563"/>
                  <a:gd name="T76" fmla="*/ 2833 w 300"/>
                  <a:gd name="T77" fmla="*/ 7236 h 563"/>
                  <a:gd name="T78" fmla="*/ 2595 w 300"/>
                  <a:gd name="T79" fmla="*/ 6119 h 563"/>
                  <a:gd name="T80" fmla="*/ 1625 w 300"/>
                  <a:gd name="T81" fmla="*/ 5210 h 563"/>
                  <a:gd name="T82" fmla="*/ 770 w 300"/>
                  <a:gd name="T83" fmla="*/ 6063 h 563"/>
                  <a:gd name="T84" fmla="*/ 458 w 300"/>
                  <a:gd name="T85" fmla="*/ 10670 h 563"/>
                  <a:gd name="T86" fmla="*/ 33 w 300"/>
                  <a:gd name="T87" fmla="*/ 10670 h 563"/>
                  <a:gd name="T88" fmla="*/ 0 w 300"/>
                  <a:gd name="T89" fmla="*/ 8814 h 563"/>
                  <a:gd name="T90" fmla="*/ 33 w 300"/>
                  <a:gd name="T91" fmla="*/ 6439 h 563"/>
                  <a:gd name="T92" fmla="*/ 1458 w 300"/>
                  <a:gd name="T93" fmla="*/ 2765 h 563"/>
                  <a:gd name="T94" fmla="*/ 1783 w 300"/>
                  <a:gd name="T95" fmla="*/ 2466 h 563"/>
                  <a:gd name="T96" fmla="*/ 2345 w 300"/>
                  <a:gd name="T97" fmla="*/ 1272 h 563"/>
                  <a:gd name="T98" fmla="*/ 2345 w 300"/>
                  <a:gd name="T99" fmla="*/ 1194 h 563"/>
                  <a:gd name="T100" fmla="*/ 2063 w 300"/>
                  <a:gd name="T101" fmla="*/ 227 h 563"/>
                  <a:gd name="T102" fmla="*/ 2470 w 300"/>
                  <a:gd name="T103" fmla="*/ 149 h 56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00" h="563">
                    <a:moveTo>
                      <a:pt x="158" y="8"/>
                    </a:moveTo>
                    <a:cubicBezTo>
                      <a:pt x="163" y="6"/>
                      <a:pt x="167" y="3"/>
                      <a:pt x="171" y="0"/>
                    </a:cubicBezTo>
                    <a:cubicBezTo>
                      <a:pt x="171" y="1"/>
                      <a:pt x="170" y="2"/>
                      <a:pt x="170" y="2"/>
                    </a:cubicBezTo>
                    <a:cubicBezTo>
                      <a:pt x="170" y="14"/>
                      <a:pt x="173" y="23"/>
                      <a:pt x="177" y="30"/>
                    </a:cubicBezTo>
                    <a:cubicBezTo>
                      <a:pt x="181" y="36"/>
                      <a:pt x="187" y="39"/>
                      <a:pt x="194" y="40"/>
                    </a:cubicBezTo>
                    <a:cubicBezTo>
                      <a:pt x="202" y="41"/>
                      <a:pt x="210" y="38"/>
                      <a:pt x="216" y="31"/>
                    </a:cubicBezTo>
                    <a:cubicBezTo>
                      <a:pt x="220" y="27"/>
                      <a:pt x="225" y="20"/>
                      <a:pt x="227" y="8"/>
                    </a:cubicBezTo>
                    <a:cubicBezTo>
                      <a:pt x="229" y="10"/>
                      <a:pt x="231" y="12"/>
                      <a:pt x="233" y="14"/>
                    </a:cubicBezTo>
                    <a:cubicBezTo>
                      <a:pt x="240" y="21"/>
                      <a:pt x="249" y="25"/>
                      <a:pt x="260" y="26"/>
                    </a:cubicBezTo>
                    <a:cubicBezTo>
                      <a:pt x="253" y="31"/>
                      <a:pt x="248" y="37"/>
                      <a:pt x="246" y="43"/>
                    </a:cubicBezTo>
                    <a:cubicBezTo>
                      <a:pt x="246" y="45"/>
                      <a:pt x="245" y="47"/>
                      <a:pt x="245" y="50"/>
                    </a:cubicBezTo>
                    <a:cubicBezTo>
                      <a:pt x="245" y="56"/>
                      <a:pt x="248" y="62"/>
                      <a:pt x="253" y="68"/>
                    </a:cubicBezTo>
                    <a:cubicBezTo>
                      <a:pt x="259" y="76"/>
                      <a:pt x="267" y="84"/>
                      <a:pt x="278" y="85"/>
                    </a:cubicBezTo>
                    <a:cubicBezTo>
                      <a:pt x="280" y="85"/>
                      <a:pt x="283" y="84"/>
                      <a:pt x="286" y="83"/>
                    </a:cubicBezTo>
                    <a:cubicBezTo>
                      <a:pt x="284" y="89"/>
                      <a:pt x="282" y="95"/>
                      <a:pt x="282" y="101"/>
                    </a:cubicBezTo>
                    <a:cubicBezTo>
                      <a:pt x="282" y="106"/>
                      <a:pt x="283" y="110"/>
                      <a:pt x="284" y="115"/>
                    </a:cubicBezTo>
                    <a:cubicBezTo>
                      <a:pt x="287" y="124"/>
                      <a:pt x="291" y="132"/>
                      <a:pt x="298" y="138"/>
                    </a:cubicBezTo>
                    <a:cubicBezTo>
                      <a:pt x="291" y="138"/>
                      <a:pt x="284" y="140"/>
                      <a:pt x="278" y="144"/>
                    </a:cubicBezTo>
                    <a:cubicBezTo>
                      <a:pt x="270" y="150"/>
                      <a:pt x="267" y="159"/>
                      <a:pt x="267" y="170"/>
                    </a:cubicBezTo>
                    <a:cubicBezTo>
                      <a:pt x="267" y="182"/>
                      <a:pt x="271" y="191"/>
                      <a:pt x="279" y="197"/>
                    </a:cubicBezTo>
                    <a:cubicBezTo>
                      <a:pt x="285" y="200"/>
                      <a:pt x="292" y="201"/>
                      <a:pt x="300" y="201"/>
                    </a:cubicBezTo>
                    <a:cubicBezTo>
                      <a:pt x="293" y="209"/>
                      <a:pt x="289" y="218"/>
                      <a:pt x="287" y="228"/>
                    </a:cubicBezTo>
                    <a:cubicBezTo>
                      <a:pt x="287" y="231"/>
                      <a:pt x="287" y="233"/>
                      <a:pt x="287" y="236"/>
                    </a:cubicBezTo>
                    <a:cubicBezTo>
                      <a:pt x="287" y="243"/>
                      <a:pt x="289" y="250"/>
                      <a:pt x="292" y="258"/>
                    </a:cubicBezTo>
                    <a:cubicBezTo>
                      <a:pt x="285" y="256"/>
                      <a:pt x="279" y="256"/>
                      <a:pt x="273" y="258"/>
                    </a:cubicBezTo>
                    <a:cubicBezTo>
                      <a:pt x="262" y="262"/>
                      <a:pt x="256" y="272"/>
                      <a:pt x="254" y="284"/>
                    </a:cubicBezTo>
                    <a:cubicBezTo>
                      <a:pt x="253" y="288"/>
                      <a:pt x="253" y="292"/>
                      <a:pt x="253" y="295"/>
                    </a:cubicBezTo>
                    <a:cubicBezTo>
                      <a:pt x="253" y="307"/>
                      <a:pt x="257" y="316"/>
                      <a:pt x="264" y="323"/>
                    </a:cubicBezTo>
                    <a:cubicBezTo>
                      <a:pt x="268" y="327"/>
                      <a:pt x="274" y="330"/>
                      <a:pt x="282" y="332"/>
                    </a:cubicBezTo>
                    <a:cubicBezTo>
                      <a:pt x="273" y="338"/>
                      <a:pt x="265" y="346"/>
                      <a:pt x="260" y="358"/>
                    </a:cubicBezTo>
                    <a:cubicBezTo>
                      <a:pt x="260" y="360"/>
                      <a:pt x="259" y="362"/>
                      <a:pt x="259" y="364"/>
                    </a:cubicBezTo>
                    <a:cubicBezTo>
                      <a:pt x="253" y="357"/>
                      <a:pt x="247" y="352"/>
                      <a:pt x="241" y="351"/>
                    </a:cubicBezTo>
                    <a:cubicBezTo>
                      <a:pt x="233" y="349"/>
                      <a:pt x="225" y="350"/>
                      <a:pt x="218" y="356"/>
                    </a:cubicBezTo>
                    <a:cubicBezTo>
                      <a:pt x="212" y="360"/>
                      <a:pt x="209" y="367"/>
                      <a:pt x="208" y="374"/>
                    </a:cubicBezTo>
                    <a:cubicBezTo>
                      <a:pt x="208" y="375"/>
                      <a:pt x="208" y="376"/>
                      <a:pt x="208" y="377"/>
                    </a:cubicBezTo>
                    <a:cubicBezTo>
                      <a:pt x="208" y="384"/>
                      <a:pt x="210" y="392"/>
                      <a:pt x="214" y="400"/>
                    </a:cubicBezTo>
                    <a:cubicBezTo>
                      <a:pt x="210" y="398"/>
                      <a:pt x="205" y="398"/>
                      <a:pt x="201" y="398"/>
                    </a:cubicBezTo>
                    <a:cubicBezTo>
                      <a:pt x="192" y="398"/>
                      <a:pt x="185" y="400"/>
                      <a:pt x="177" y="404"/>
                    </a:cubicBezTo>
                    <a:cubicBezTo>
                      <a:pt x="180" y="396"/>
                      <a:pt x="181" y="389"/>
                      <a:pt x="181" y="382"/>
                    </a:cubicBezTo>
                    <a:cubicBezTo>
                      <a:pt x="181" y="365"/>
                      <a:pt x="176" y="347"/>
                      <a:pt x="166" y="323"/>
                    </a:cubicBezTo>
                    <a:cubicBezTo>
                      <a:pt x="154" y="289"/>
                      <a:pt x="135" y="275"/>
                      <a:pt x="104" y="275"/>
                    </a:cubicBezTo>
                    <a:cubicBezTo>
                      <a:pt x="69" y="275"/>
                      <a:pt x="58" y="291"/>
                      <a:pt x="49" y="320"/>
                    </a:cubicBezTo>
                    <a:cubicBezTo>
                      <a:pt x="31" y="379"/>
                      <a:pt x="29" y="488"/>
                      <a:pt x="29" y="563"/>
                    </a:cubicBezTo>
                    <a:cubicBezTo>
                      <a:pt x="22" y="563"/>
                      <a:pt x="9" y="563"/>
                      <a:pt x="2" y="563"/>
                    </a:cubicBezTo>
                    <a:cubicBezTo>
                      <a:pt x="2" y="551"/>
                      <a:pt x="0" y="514"/>
                      <a:pt x="0" y="465"/>
                    </a:cubicBezTo>
                    <a:cubicBezTo>
                      <a:pt x="0" y="432"/>
                      <a:pt x="1" y="390"/>
                      <a:pt x="2" y="340"/>
                    </a:cubicBezTo>
                    <a:cubicBezTo>
                      <a:pt x="6" y="211"/>
                      <a:pt x="46" y="181"/>
                      <a:pt x="93" y="146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37" y="112"/>
                      <a:pt x="149" y="90"/>
                      <a:pt x="150" y="67"/>
                    </a:cubicBezTo>
                    <a:cubicBezTo>
                      <a:pt x="150" y="66"/>
                      <a:pt x="150" y="64"/>
                      <a:pt x="150" y="63"/>
                    </a:cubicBezTo>
                    <a:cubicBezTo>
                      <a:pt x="150" y="42"/>
                      <a:pt x="141" y="25"/>
                      <a:pt x="132" y="12"/>
                    </a:cubicBezTo>
                    <a:cubicBezTo>
                      <a:pt x="141" y="13"/>
                      <a:pt x="150" y="12"/>
                      <a:pt x="158" y="8"/>
                    </a:cubicBezTo>
                    <a:close/>
                  </a:path>
                </a:pathLst>
              </a:custGeom>
              <a:solidFill>
                <a:srgbClr val="F5C0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6" name="Freeform 54">
                <a:extLst>
                  <a:ext uri="{FF2B5EF4-FFF2-40B4-BE49-F238E27FC236}">
                    <a16:creationId xmlns:a16="http://schemas.microsoft.com/office/drawing/2014/main" id="{FF996DE0-C672-4AF1-A03F-83C6ABC36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264"/>
                <a:ext cx="327" cy="149"/>
              </a:xfrm>
              <a:custGeom>
                <a:avLst/>
                <a:gdLst>
                  <a:gd name="T0" fmla="*/ 2024 w 131"/>
                  <a:gd name="T1" fmla="*/ 1019 h 56"/>
                  <a:gd name="T2" fmla="*/ 966 w 131"/>
                  <a:gd name="T3" fmla="*/ 0 h 56"/>
                  <a:gd name="T4" fmla="*/ 12 w 131"/>
                  <a:gd name="T5" fmla="*/ 942 h 56"/>
                  <a:gd name="T6" fmla="*/ 0 w 131"/>
                  <a:gd name="T7" fmla="*/ 1019 h 56"/>
                  <a:gd name="T8" fmla="*/ 966 w 131"/>
                  <a:gd name="T9" fmla="*/ 77 h 56"/>
                  <a:gd name="T10" fmla="*/ 2037 w 131"/>
                  <a:gd name="T11" fmla="*/ 1054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56">
                    <a:moveTo>
                      <a:pt x="130" y="54"/>
                    </a:moveTo>
                    <a:cubicBezTo>
                      <a:pt x="117" y="18"/>
                      <a:pt x="97" y="0"/>
                      <a:pt x="62" y="0"/>
                    </a:cubicBezTo>
                    <a:cubicBezTo>
                      <a:pt x="23" y="0"/>
                      <a:pt x="10" y="19"/>
                      <a:pt x="1" y="50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9" y="23"/>
                      <a:pt x="23" y="4"/>
                      <a:pt x="62" y="4"/>
                    </a:cubicBezTo>
                    <a:cubicBezTo>
                      <a:pt x="96" y="4"/>
                      <a:pt x="118" y="20"/>
                      <a:pt x="131" y="5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7" name="Freeform 55">
                <a:extLst>
                  <a:ext uri="{FF2B5EF4-FFF2-40B4-BE49-F238E27FC236}">
                    <a16:creationId xmlns:a16="http://schemas.microsoft.com/office/drawing/2014/main" id="{28FA9A8D-7B5E-45EF-8AF4-4A5AD5F80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1739"/>
                <a:ext cx="377" cy="728"/>
              </a:xfrm>
              <a:custGeom>
                <a:avLst/>
                <a:gdLst>
                  <a:gd name="T0" fmla="*/ 1416 w 151"/>
                  <a:gd name="T1" fmla="*/ 1685 h 273"/>
                  <a:gd name="T2" fmla="*/ 2349 w 151"/>
                  <a:gd name="T3" fmla="*/ 0 h 273"/>
                  <a:gd name="T4" fmla="*/ 1745 w 151"/>
                  <a:gd name="T5" fmla="*/ 1309 h 273"/>
                  <a:gd name="T6" fmla="*/ 1416 w 151"/>
                  <a:gd name="T7" fmla="*/ 1613 h 273"/>
                  <a:gd name="T8" fmla="*/ 12 w 151"/>
                  <a:gd name="T9" fmla="*/ 5176 h 273"/>
                  <a:gd name="T10" fmla="*/ 1416 w 151"/>
                  <a:gd name="T11" fmla="*/ 1685 h 2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273">
                    <a:moveTo>
                      <a:pt x="91" y="89"/>
                    </a:moveTo>
                    <a:cubicBezTo>
                      <a:pt x="135" y="56"/>
                      <a:pt x="151" y="27"/>
                      <a:pt x="151" y="0"/>
                    </a:cubicBezTo>
                    <a:cubicBezTo>
                      <a:pt x="150" y="26"/>
                      <a:pt x="137" y="49"/>
                      <a:pt x="112" y="69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46" y="118"/>
                      <a:pt x="4" y="147"/>
                      <a:pt x="1" y="273"/>
                    </a:cubicBezTo>
                    <a:cubicBezTo>
                      <a:pt x="0" y="155"/>
                      <a:pt x="58" y="113"/>
                      <a:pt x="91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8" name="Freeform 56">
                <a:extLst>
                  <a:ext uri="{FF2B5EF4-FFF2-40B4-BE49-F238E27FC236}">
                    <a16:creationId xmlns:a16="http://schemas.microsoft.com/office/drawing/2014/main" id="{0AAB1541-249A-4DB0-8554-6FACA4771D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86" y="1560"/>
                <a:ext cx="750" cy="1501"/>
              </a:xfrm>
              <a:custGeom>
                <a:avLst/>
                <a:gdLst>
                  <a:gd name="T0" fmla="*/ 0 w 300"/>
                  <a:gd name="T1" fmla="*/ 8814 h 563"/>
                  <a:gd name="T2" fmla="*/ 458 w 300"/>
                  <a:gd name="T3" fmla="*/ 10670 h 563"/>
                  <a:gd name="T4" fmla="*/ 1625 w 300"/>
                  <a:gd name="T5" fmla="*/ 5210 h 563"/>
                  <a:gd name="T6" fmla="*/ 2833 w 300"/>
                  <a:gd name="T7" fmla="*/ 7236 h 563"/>
                  <a:gd name="T8" fmla="*/ 3145 w 300"/>
                  <a:gd name="T9" fmla="*/ 7542 h 563"/>
                  <a:gd name="T10" fmla="*/ 3250 w 300"/>
                  <a:gd name="T11" fmla="*/ 7142 h 563"/>
                  <a:gd name="T12" fmla="*/ 3408 w 300"/>
                  <a:gd name="T13" fmla="*/ 6745 h 563"/>
                  <a:gd name="T14" fmla="*/ 4050 w 300"/>
                  <a:gd name="T15" fmla="*/ 6894 h 563"/>
                  <a:gd name="T16" fmla="*/ 4408 w 300"/>
                  <a:gd name="T17" fmla="*/ 6289 h 563"/>
                  <a:gd name="T18" fmla="*/ 3958 w 300"/>
                  <a:gd name="T19" fmla="*/ 5588 h 563"/>
                  <a:gd name="T20" fmla="*/ 4270 w 300"/>
                  <a:gd name="T21" fmla="*/ 4890 h 563"/>
                  <a:gd name="T22" fmla="*/ 4488 w 300"/>
                  <a:gd name="T23" fmla="*/ 4471 h 563"/>
                  <a:gd name="T24" fmla="*/ 4688 w 300"/>
                  <a:gd name="T25" fmla="*/ 3810 h 563"/>
                  <a:gd name="T26" fmla="*/ 4175 w 300"/>
                  <a:gd name="T27" fmla="*/ 3221 h 563"/>
                  <a:gd name="T28" fmla="*/ 4658 w 300"/>
                  <a:gd name="T29" fmla="*/ 2615 h 563"/>
                  <a:gd name="T30" fmla="*/ 4408 w 300"/>
                  <a:gd name="T31" fmla="*/ 1912 h 563"/>
                  <a:gd name="T32" fmla="*/ 4345 w 300"/>
                  <a:gd name="T33" fmla="*/ 1613 h 563"/>
                  <a:gd name="T34" fmla="*/ 3833 w 300"/>
                  <a:gd name="T35" fmla="*/ 946 h 563"/>
                  <a:gd name="T36" fmla="*/ 4063 w 300"/>
                  <a:gd name="T37" fmla="*/ 491 h 563"/>
                  <a:gd name="T38" fmla="*/ 3550 w 300"/>
                  <a:gd name="T39" fmla="*/ 149 h 563"/>
                  <a:gd name="T40" fmla="*/ 3033 w 300"/>
                  <a:gd name="T41" fmla="*/ 760 h 563"/>
                  <a:gd name="T42" fmla="*/ 2658 w 300"/>
                  <a:gd name="T43" fmla="*/ 35 h 563"/>
                  <a:gd name="T44" fmla="*/ 2470 w 300"/>
                  <a:gd name="T45" fmla="*/ 149 h 563"/>
                  <a:gd name="T46" fmla="*/ 2345 w 300"/>
                  <a:gd name="T47" fmla="*/ 1194 h 563"/>
                  <a:gd name="T48" fmla="*/ 1783 w 300"/>
                  <a:gd name="T49" fmla="*/ 2466 h 563"/>
                  <a:gd name="T50" fmla="*/ 33 w 300"/>
                  <a:gd name="T51" fmla="*/ 6439 h 563"/>
                  <a:gd name="T52" fmla="*/ 113 w 300"/>
                  <a:gd name="T53" fmla="*/ 6439 h 563"/>
                  <a:gd name="T54" fmla="*/ 1845 w 300"/>
                  <a:gd name="T55" fmla="*/ 2581 h 563"/>
                  <a:gd name="T56" fmla="*/ 2458 w 300"/>
                  <a:gd name="T57" fmla="*/ 1194 h 563"/>
                  <a:gd name="T58" fmla="*/ 2333 w 300"/>
                  <a:gd name="T59" fmla="*/ 363 h 563"/>
                  <a:gd name="T60" fmla="*/ 2583 w 300"/>
                  <a:gd name="T61" fmla="*/ 341 h 563"/>
                  <a:gd name="T62" fmla="*/ 3020 w 300"/>
                  <a:gd name="T63" fmla="*/ 888 h 563"/>
                  <a:gd name="T64" fmla="*/ 3563 w 300"/>
                  <a:gd name="T65" fmla="*/ 491 h 563"/>
                  <a:gd name="T66" fmla="*/ 3783 w 300"/>
                  <a:gd name="T67" fmla="*/ 533 h 563"/>
                  <a:gd name="T68" fmla="*/ 3738 w 300"/>
                  <a:gd name="T69" fmla="*/ 776 h 563"/>
                  <a:gd name="T70" fmla="*/ 3863 w 300"/>
                  <a:gd name="T71" fmla="*/ 1365 h 563"/>
                  <a:gd name="T72" fmla="*/ 4300 w 300"/>
                  <a:gd name="T73" fmla="*/ 1821 h 563"/>
                  <a:gd name="T74" fmla="*/ 4333 w 300"/>
                  <a:gd name="T75" fmla="*/ 2218 h 563"/>
                  <a:gd name="T76" fmla="*/ 4363 w 300"/>
                  <a:gd name="T77" fmla="*/ 2559 h 563"/>
                  <a:gd name="T78" fmla="*/ 4050 w 300"/>
                  <a:gd name="T79" fmla="*/ 3221 h 563"/>
                  <a:gd name="T80" fmla="*/ 4395 w 300"/>
                  <a:gd name="T81" fmla="*/ 3903 h 563"/>
                  <a:gd name="T82" fmla="*/ 4375 w 300"/>
                  <a:gd name="T83" fmla="*/ 4300 h 563"/>
                  <a:gd name="T84" fmla="*/ 4375 w 300"/>
                  <a:gd name="T85" fmla="*/ 4628 h 563"/>
                  <a:gd name="T86" fmla="*/ 4220 w 300"/>
                  <a:gd name="T87" fmla="*/ 4778 h 563"/>
                  <a:gd name="T88" fmla="*/ 3845 w 300"/>
                  <a:gd name="T89" fmla="*/ 5588 h 563"/>
                  <a:gd name="T90" fmla="*/ 4113 w 300"/>
                  <a:gd name="T91" fmla="*/ 6289 h 563"/>
                  <a:gd name="T92" fmla="*/ 4033 w 300"/>
                  <a:gd name="T93" fmla="*/ 6553 h 563"/>
                  <a:gd name="T94" fmla="*/ 3800 w 300"/>
                  <a:gd name="T95" fmla="*/ 6519 h 563"/>
                  <a:gd name="T96" fmla="*/ 3145 w 300"/>
                  <a:gd name="T97" fmla="*/ 7086 h 563"/>
                  <a:gd name="T98" fmla="*/ 3158 w 300"/>
                  <a:gd name="T99" fmla="*/ 7334 h 563"/>
                  <a:gd name="T100" fmla="*/ 3000 w 300"/>
                  <a:gd name="T101" fmla="*/ 7406 h 563"/>
                  <a:gd name="T102" fmla="*/ 2958 w 300"/>
                  <a:gd name="T103" fmla="*/ 7236 h 563"/>
                  <a:gd name="T104" fmla="*/ 1625 w 300"/>
                  <a:gd name="T105" fmla="*/ 5082 h 563"/>
                  <a:gd name="T106" fmla="*/ 425 w 300"/>
                  <a:gd name="T107" fmla="*/ 10670 h 563"/>
                  <a:gd name="T108" fmla="*/ 63 w 300"/>
                  <a:gd name="T109" fmla="*/ 8814 h 5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00" h="563">
                    <a:moveTo>
                      <a:pt x="2" y="340"/>
                    </a:moveTo>
                    <a:cubicBezTo>
                      <a:pt x="1" y="390"/>
                      <a:pt x="0" y="432"/>
                      <a:pt x="0" y="465"/>
                    </a:cubicBezTo>
                    <a:cubicBezTo>
                      <a:pt x="0" y="514"/>
                      <a:pt x="2" y="551"/>
                      <a:pt x="2" y="563"/>
                    </a:cubicBezTo>
                    <a:cubicBezTo>
                      <a:pt x="29" y="563"/>
                      <a:pt x="29" y="563"/>
                      <a:pt x="29" y="563"/>
                    </a:cubicBezTo>
                    <a:cubicBezTo>
                      <a:pt x="29" y="488"/>
                      <a:pt x="31" y="379"/>
                      <a:pt x="49" y="320"/>
                    </a:cubicBezTo>
                    <a:cubicBezTo>
                      <a:pt x="58" y="291"/>
                      <a:pt x="69" y="275"/>
                      <a:pt x="104" y="275"/>
                    </a:cubicBezTo>
                    <a:cubicBezTo>
                      <a:pt x="135" y="275"/>
                      <a:pt x="154" y="289"/>
                      <a:pt x="166" y="323"/>
                    </a:cubicBezTo>
                    <a:cubicBezTo>
                      <a:pt x="176" y="347"/>
                      <a:pt x="181" y="365"/>
                      <a:pt x="181" y="382"/>
                    </a:cubicBezTo>
                    <a:cubicBezTo>
                      <a:pt x="181" y="389"/>
                      <a:pt x="180" y="396"/>
                      <a:pt x="177" y="404"/>
                    </a:cubicBezTo>
                    <a:cubicBezTo>
                      <a:pt x="185" y="400"/>
                      <a:pt x="192" y="398"/>
                      <a:pt x="201" y="398"/>
                    </a:cubicBezTo>
                    <a:cubicBezTo>
                      <a:pt x="205" y="398"/>
                      <a:pt x="210" y="398"/>
                      <a:pt x="214" y="400"/>
                    </a:cubicBezTo>
                    <a:cubicBezTo>
                      <a:pt x="210" y="392"/>
                      <a:pt x="208" y="384"/>
                      <a:pt x="208" y="377"/>
                    </a:cubicBezTo>
                    <a:cubicBezTo>
                      <a:pt x="208" y="376"/>
                      <a:pt x="208" y="375"/>
                      <a:pt x="208" y="374"/>
                    </a:cubicBezTo>
                    <a:cubicBezTo>
                      <a:pt x="209" y="367"/>
                      <a:pt x="212" y="360"/>
                      <a:pt x="218" y="356"/>
                    </a:cubicBezTo>
                    <a:cubicBezTo>
                      <a:pt x="225" y="350"/>
                      <a:pt x="233" y="349"/>
                      <a:pt x="241" y="351"/>
                    </a:cubicBezTo>
                    <a:cubicBezTo>
                      <a:pt x="247" y="352"/>
                      <a:pt x="253" y="357"/>
                      <a:pt x="259" y="364"/>
                    </a:cubicBezTo>
                    <a:cubicBezTo>
                      <a:pt x="259" y="362"/>
                      <a:pt x="260" y="360"/>
                      <a:pt x="260" y="358"/>
                    </a:cubicBezTo>
                    <a:cubicBezTo>
                      <a:pt x="265" y="346"/>
                      <a:pt x="273" y="338"/>
                      <a:pt x="282" y="332"/>
                    </a:cubicBezTo>
                    <a:cubicBezTo>
                      <a:pt x="274" y="330"/>
                      <a:pt x="268" y="327"/>
                      <a:pt x="264" y="323"/>
                    </a:cubicBezTo>
                    <a:cubicBezTo>
                      <a:pt x="257" y="316"/>
                      <a:pt x="253" y="307"/>
                      <a:pt x="253" y="295"/>
                    </a:cubicBezTo>
                    <a:cubicBezTo>
                      <a:pt x="253" y="292"/>
                      <a:pt x="253" y="288"/>
                      <a:pt x="254" y="284"/>
                    </a:cubicBezTo>
                    <a:cubicBezTo>
                      <a:pt x="256" y="272"/>
                      <a:pt x="262" y="262"/>
                      <a:pt x="273" y="258"/>
                    </a:cubicBezTo>
                    <a:cubicBezTo>
                      <a:pt x="279" y="256"/>
                      <a:pt x="285" y="256"/>
                      <a:pt x="292" y="258"/>
                    </a:cubicBezTo>
                    <a:cubicBezTo>
                      <a:pt x="289" y="250"/>
                      <a:pt x="287" y="243"/>
                      <a:pt x="287" y="236"/>
                    </a:cubicBezTo>
                    <a:cubicBezTo>
                      <a:pt x="287" y="233"/>
                      <a:pt x="287" y="231"/>
                      <a:pt x="287" y="228"/>
                    </a:cubicBezTo>
                    <a:cubicBezTo>
                      <a:pt x="289" y="218"/>
                      <a:pt x="293" y="209"/>
                      <a:pt x="300" y="201"/>
                    </a:cubicBezTo>
                    <a:cubicBezTo>
                      <a:pt x="292" y="201"/>
                      <a:pt x="285" y="200"/>
                      <a:pt x="279" y="197"/>
                    </a:cubicBezTo>
                    <a:cubicBezTo>
                      <a:pt x="271" y="191"/>
                      <a:pt x="267" y="182"/>
                      <a:pt x="267" y="170"/>
                    </a:cubicBezTo>
                    <a:cubicBezTo>
                      <a:pt x="267" y="159"/>
                      <a:pt x="270" y="150"/>
                      <a:pt x="278" y="144"/>
                    </a:cubicBezTo>
                    <a:cubicBezTo>
                      <a:pt x="284" y="140"/>
                      <a:pt x="291" y="138"/>
                      <a:pt x="298" y="138"/>
                    </a:cubicBezTo>
                    <a:cubicBezTo>
                      <a:pt x="291" y="132"/>
                      <a:pt x="287" y="124"/>
                      <a:pt x="284" y="115"/>
                    </a:cubicBezTo>
                    <a:cubicBezTo>
                      <a:pt x="283" y="110"/>
                      <a:pt x="282" y="106"/>
                      <a:pt x="282" y="101"/>
                    </a:cubicBezTo>
                    <a:cubicBezTo>
                      <a:pt x="282" y="95"/>
                      <a:pt x="284" y="89"/>
                      <a:pt x="286" y="83"/>
                    </a:cubicBezTo>
                    <a:cubicBezTo>
                      <a:pt x="283" y="84"/>
                      <a:pt x="280" y="85"/>
                      <a:pt x="278" y="85"/>
                    </a:cubicBezTo>
                    <a:cubicBezTo>
                      <a:pt x="267" y="84"/>
                      <a:pt x="259" y="76"/>
                      <a:pt x="253" y="68"/>
                    </a:cubicBezTo>
                    <a:cubicBezTo>
                      <a:pt x="248" y="62"/>
                      <a:pt x="245" y="56"/>
                      <a:pt x="245" y="50"/>
                    </a:cubicBezTo>
                    <a:cubicBezTo>
                      <a:pt x="245" y="47"/>
                      <a:pt x="246" y="45"/>
                      <a:pt x="246" y="43"/>
                    </a:cubicBezTo>
                    <a:cubicBezTo>
                      <a:pt x="248" y="37"/>
                      <a:pt x="253" y="31"/>
                      <a:pt x="260" y="26"/>
                    </a:cubicBezTo>
                    <a:cubicBezTo>
                      <a:pt x="249" y="25"/>
                      <a:pt x="240" y="21"/>
                      <a:pt x="233" y="14"/>
                    </a:cubicBezTo>
                    <a:cubicBezTo>
                      <a:pt x="231" y="12"/>
                      <a:pt x="229" y="10"/>
                      <a:pt x="227" y="8"/>
                    </a:cubicBezTo>
                    <a:cubicBezTo>
                      <a:pt x="225" y="20"/>
                      <a:pt x="220" y="27"/>
                      <a:pt x="216" y="31"/>
                    </a:cubicBezTo>
                    <a:cubicBezTo>
                      <a:pt x="210" y="38"/>
                      <a:pt x="202" y="41"/>
                      <a:pt x="194" y="40"/>
                    </a:cubicBezTo>
                    <a:cubicBezTo>
                      <a:pt x="187" y="39"/>
                      <a:pt x="181" y="36"/>
                      <a:pt x="177" y="30"/>
                    </a:cubicBezTo>
                    <a:cubicBezTo>
                      <a:pt x="173" y="23"/>
                      <a:pt x="170" y="14"/>
                      <a:pt x="170" y="2"/>
                    </a:cubicBezTo>
                    <a:cubicBezTo>
                      <a:pt x="170" y="2"/>
                      <a:pt x="171" y="1"/>
                      <a:pt x="171" y="0"/>
                    </a:cubicBezTo>
                    <a:cubicBezTo>
                      <a:pt x="167" y="3"/>
                      <a:pt x="163" y="6"/>
                      <a:pt x="158" y="8"/>
                    </a:cubicBezTo>
                    <a:cubicBezTo>
                      <a:pt x="150" y="12"/>
                      <a:pt x="141" y="13"/>
                      <a:pt x="132" y="12"/>
                    </a:cubicBezTo>
                    <a:cubicBezTo>
                      <a:pt x="141" y="25"/>
                      <a:pt x="150" y="42"/>
                      <a:pt x="150" y="63"/>
                    </a:cubicBezTo>
                    <a:cubicBezTo>
                      <a:pt x="150" y="64"/>
                      <a:pt x="150" y="66"/>
                      <a:pt x="150" y="67"/>
                    </a:cubicBezTo>
                    <a:cubicBezTo>
                      <a:pt x="149" y="90"/>
                      <a:pt x="137" y="112"/>
                      <a:pt x="114" y="130"/>
                    </a:cubicBezTo>
                    <a:cubicBezTo>
                      <a:pt x="93" y="146"/>
                      <a:pt x="93" y="146"/>
                      <a:pt x="93" y="146"/>
                    </a:cubicBezTo>
                    <a:cubicBezTo>
                      <a:pt x="46" y="181"/>
                      <a:pt x="6" y="211"/>
                      <a:pt x="2" y="340"/>
                    </a:cubicBezTo>
                    <a:close/>
                    <a:moveTo>
                      <a:pt x="4" y="465"/>
                    </a:moveTo>
                    <a:cubicBezTo>
                      <a:pt x="4" y="426"/>
                      <a:pt x="6" y="384"/>
                      <a:pt x="7" y="340"/>
                    </a:cubicBezTo>
                    <a:cubicBezTo>
                      <a:pt x="10" y="214"/>
                      <a:pt x="52" y="185"/>
                      <a:pt x="97" y="152"/>
                    </a:cubicBezTo>
                    <a:cubicBezTo>
                      <a:pt x="118" y="136"/>
                      <a:pt x="118" y="136"/>
                      <a:pt x="118" y="136"/>
                    </a:cubicBezTo>
                    <a:cubicBezTo>
                      <a:pt x="143" y="116"/>
                      <a:pt x="156" y="93"/>
                      <a:pt x="157" y="67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49"/>
                      <a:pt x="154" y="36"/>
                      <a:pt x="147" y="22"/>
                    </a:cubicBezTo>
                    <a:cubicBezTo>
                      <a:pt x="146" y="21"/>
                      <a:pt x="147" y="19"/>
                      <a:pt x="149" y="19"/>
                    </a:cubicBezTo>
                    <a:cubicBezTo>
                      <a:pt x="153" y="18"/>
                      <a:pt x="157" y="17"/>
                      <a:pt x="161" y="15"/>
                    </a:cubicBezTo>
                    <a:cubicBezTo>
                      <a:pt x="162" y="15"/>
                      <a:pt x="164" y="16"/>
                      <a:pt x="165" y="18"/>
                    </a:cubicBezTo>
                    <a:cubicBezTo>
                      <a:pt x="166" y="24"/>
                      <a:pt x="168" y="30"/>
                      <a:pt x="171" y="34"/>
                    </a:cubicBezTo>
                    <a:cubicBezTo>
                      <a:pt x="177" y="42"/>
                      <a:pt x="184" y="46"/>
                      <a:pt x="193" y="47"/>
                    </a:cubicBezTo>
                    <a:cubicBezTo>
                      <a:pt x="204" y="48"/>
                      <a:pt x="214" y="44"/>
                      <a:pt x="221" y="37"/>
                    </a:cubicBezTo>
                    <a:cubicBezTo>
                      <a:pt x="223" y="34"/>
                      <a:pt x="226" y="31"/>
                      <a:pt x="228" y="26"/>
                    </a:cubicBezTo>
                    <a:cubicBezTo>
                      <a:pt x="229" y="25"/>
                      <a:pt x="233" y="23"/>
                      <a:pt x="234" y="24"/>
                    </a:cubicBezTo>
                    <a:cubicBezTo>
                      <a:pt x="236" y="25"/>
                      <a:pt x="239" y="27"/>
                      <a:pt x="242" y="28"/>
                    </a:cubicBezTo>
                    <a:cubicBezTo>
                      <a:pt x="243" y="29"/>
                      <a:pt x="244" y="32"/>
                      <a:pt x="243" y="33"/>
                    </a:cubicBezTo>
                    <a:cubicBezTo>
                      <a:pt x="242" y="35"/>
                      <a:pt x="240" y="38"/>
                      <a:pt x="239" y="41"/>
                    </a:cubicBezTo>
                    <a:cubicBezTo>
                      <a:pt x="239" y="44"/>
                      <a:pt x="238" y="47"/>
                      <a:pt x="238" y="50"/>
                    </a:cubicBezTo>
                    <a:cubicBezTo>
                      <a:pt x="238" y="57"/>
                      <a:pt x="241" y="65"/>
                      <a:pt x="247" y="72"/>
                    </a:cubicBezTo>
                    <a:cubicBezTo>
                      <a:pt x="253" y="80"/>
                      <a:pt x="261" y="88"/>
                      <a:pt x="271" y="91"/>
                    </a:cubicBezTo>
                    <a:cubicBezTo>
                      <a:pt x="272" y="91"/>
                      <a:pt x="276" y="94"/>
                      <a:pt x="275" y="96"/>
                    </a:cubicBezTo>
                    <a:cubicBezTo>
                      <a:pt x="275" y="97"/>
                      <a:pt x="275" y="99"/>
                      <a:pt x="275" y="101"/>
                    </a:cubicBezTo>
                    <a:cubicBezTo>
                      <a:pt x="275" y="107"/>
                      <a:pt x="276" y="112"/>
                      <a:pt x="277" y="117"/>
                    </a:cubicBezTo>
                    <a:cubicBezTo>
                      <a:pt x="278" y="121"/>
                      <a:pt x="280" y="125"/>
                      <a:pt x="282" y="128"/>
                    </a:cubicBezTo>
                    <a:cubicBezTo>
                      <a:pt x="283" y="130"/>
                      <a:pt x="281" y="135"/>
                      <a:pt x="279" y="135"/>
                    </a:cubicBezTo>
                    <a:cubicBezTo>
                      <a:pt x="277" y="136"/>
                      <a:pt x="275" y="137"/>
                      <a:pt x="274" y="139"/>
                    </a:cubicBezTo>
                    <a:cubicBezTo>
                      <a:pt x="264" y="146"/>
                      <a:pt x="259" y="156"/>
                      <a:pt x="259" y="170"/>
                    </a:cubicBezTo>
                    <a:cubicBezTo>
                      <a:pt x="259" y="189"/>
                      <a:pt x="268" y="198"/>
                      <a:pt x="275" y="203"/>
                    </a:cubicBezTo>
                    <a:cubicBezTo>
                      <a:pt x="277" y="204"/>
                      <a:pt x="279" y="205"/>
                      <a:pt x="281" y="206"/>
                    </a:cubicBezTo>
                    <a:cubicBezTo>
                      <a:pt x="283" y="206"/>
                      <a:pt x="285" y="211"/>
                      <a:pt x="285" y="212"/>
                    </a:cubicBezTo>
                    <a:cubicBezTo>
                      <a:pt x="282" y="217"/>
                      <a:pt x="281" y="222"/>
                      <a:pt x="280" y="227"/>
                    </a:cubicBezTo>
                    <a:cubicBezTo>
                      <a:pt x="280" y="236"/>
                      <a:pt x="280" y="236"/>
                      <a:pt x="280" y="236"/>
                    </a:cubicBezTo>
                    <a:cubicBezTo>
                      <a:pt x="280" y="239"/>
                      <a:pt x="280" y="241"/>
                      <a:pt x="280" y="244"/>
                    </a:cubicBezTo>
                    <a:cubicBezTo>
                      <a:pt x="281" y="246"/>
                      <a:pt x="277" y="250"/>
                      <a:pt x="275" y="250"/>
                    </a:cubicBezTo>
                    <a:cubicBezTo>
                      <a:pt x="273" y="251"/>
                      <a:pt x="272" y="251"/>
                      <a:pt x="270" y="252"/>
                    </a:cubicBezTo>
                    <a:cubicBezTo>
                      <a:pt x="257" y="257"/>
                      <a:pt x="249" y="268"/>
                      <a:pt x="247" y="283"/>
                    </a:cubicBezTo>
                    <a:cubicBezTo>
                      <a:pt x="246" y="295"/>
                      <a:pt x="246" y="295"/>
                      <a:pt x="246" y="295"/>
                    </a:cubicBezTo>
                    <a:cubicBezTo>
                      <a:pt x="246" y="309"/>
                      <a:pt x="250" y="320"/>
                      <a:pt x="259" y="328"/>
                    </a:cubicBezTo>
                    <a:cubicBezTo>
                      <a:pt x="260" y="329"/>
                      <a:pt x="261" y="331"/>
                      <a:pt x="263" y="332"/>
                    </a:cubicBezTo>
                    <a:cubicBezTo>
                      <a:pt x="264" y="333"/>
                      <a:pt x="265" y="336"/>
                      <a:pt x="264" y="337"/>
                    </a:cubicBezTo>
                    <a:cubicBezTo>
                      <a:pt x="262" y="340"/>
                      <a:pt x="260" y="343"/>
                      <a:pt x="258" y="346"/>
                    </a:cubicBezTo>
                    <a:cubicBezTo>
                      <a:pt x="257" y="347"/>
                      <a:pt x="253" y="349"/>
                      <a:pt x="252" y="348"/>
                    </a:cubicBezTo>
                    <a:cubicBezTo>
                      <a:pt x="249" y="346"/>
                      <a:pt x="246" y="344"/>
                      <a:pt x="243" y="344"/>
                    </a:cubicBezTo>
                    <a:cubicBezTo>
                      <a:pt x="233" y="341"/>
                      <a:pt x="223" y="343"/>
                      <a:pt x="214" y="350"/>
                    </a:cubicBezTo>
                    <a:cubicBezTo>
                      <a:pt x="206" y="356"/>
                      <a:pt x="202" y="364"/>
                      <a:pt x="201" y="374"/>
                    </a:cubicBezTo>
                    <a:cubicBezTo>
                      <a:pt x="201" y="377"/>
                      <a:pt x="201" y="377"/>
                      <a:pt x="201" y="377"/>
                    </a:cubicBezTo>
                    <a:cubicBezTo>
                      <a:pt x="201" y="380"/>
                      <a:pt x="201" y="384"/>
                      <a:pt x="202" y="387"/>
                    </a:cubicBezTo>
                    <a:cubicBezTo>
                      <a:pt x="202" y="388"/>
                      <a:pt x="199" y="391"/>
                      <a:pt x="199" y="391"/>
                    </a:cubicBezTo>
                    <a:cubicBezTo>
                      <a:pt x="196" y="391"/>
                      <a:pt x="194" y="391"/>
                      <a:pt x="192" y="391"/>
                    </a:cubicBezTo>
                    <a:cubicBezTo>
                      <a:pt x="191" y="392"/>
                      <a:pt x="188" y="390"/>
                      <a:pt x="188" y="388"/>
                    </a:cubicBezTo>
                    <a:cubicBezTo>
                      <a:pt x="188" y="386"/>
                      <a:pt x="189" y="384"/>
                      <a:pt x="189" y="382"/>
                    </a:cubicBezTo>
                    <a:cubicBezTo>
                      <a:pt x="189" y="365"/>
                      <a:pt x="183" y="347"/>
                      <a:pt x="173" y="320"/>
                    </a:cubicBezTo>
                    <a:cubicBezTo>
                      <a:pt x="160" y="284"/>
                      <a:pt x="138" y="268"/>
                      <a:pt x="104" y="268"/>
                    </a:cubicBezTo>
                    <a:cubicBezTo>
                      <a:pt x="65" y="268"/>
                      <a:pt x="51" y="287"/>
                      <a:pt x="42" y="318"/>
                    </a:cubicBezTo>
                    <a:cubicBezTo>
                      <a:pt x="24" y="377"/>
                      <a:pt x="27" y="490"/>
                      <a:pt x="27" y="563"/>
                    </a:cubicBezTo>
                    <a:cubicBezTo>
                      <a:pt x="4" y="563"/>
                      <a:pt x="4" y="563"/>
                      <a:pt x="4" y="563"/>
                    </a:cubicBezTo>
                    <a:cubicBezTo>
                      <a:pt x="4" y="549"/>
                      <a:pt x="4" y="507"/>
                      <a:pt x="4" y="465"/>
                    </a:cubicBezTo>
                    <a:close/>
                  </a:path>
                </a:pathLst>
              </a:custGeom>
              <a:solidFill>
                <a:srgbClr val="D99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9" name="Freeform 57">
                <a:extLst>
                  <a:ext uri="{FF2B5EF4-FFF2-40B4-BE49-F238E27FC236}">
                    <a16:creationId xmlns:a16="http://schemas.microsoft.com/office/drawing/2014/main" id="{8C490B14-7CE9-4E8B-A5C1-67C1AE605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1139"/>
                <a:ext cx="1185" cy="2021"/>
              </a:xfrm>
              <a:custGeom>
                <a:avLst/>
                <a:gdLst>
                  <a:gd name="T0" fmla="*/ 6158 w 474"/>
                  <a:gd name="T1" fmla="*/ 3319 h 758"/>
                  <a:gd name="T2" fmla="*/ 2470 w 474"/>
                  <a:gd name="T3" fmla="*/ 35 h 758"/>
                  <a:gd name="T4" fmla="*/ 1375 w 474"/>
                  <a:gd name="T5" fmla="*/ 4869 h 758"/>
                  <a:gd name="T6" fmla="*/ 1988 w 474"/>
                  <a:gd name="T7" fmla="*/ 3013 h 758"/>
                  <a:gd name="T8" fmla="*/ 2033 w 474"/>
                  <a:gd name="T9" fmla="*/ 1421 h 758"/>
                  <a:gd name="T10" fmla="*/ 3125 w 474"/>
                  <a:gd name="T11" fmla="*/ 1933 h 758"/>
                  <a:gd name="T12" fmla="*/ 3000 w 474"/>
                  <a:gd name="T13" fmla="*/ 2560 h 758"/>
                  <a:gd name="T14" fmla="*/ 3220 w 474"/>
                  <a:gd name="T15" fmla="*/ 3639 h 758"/>
                  <a:gd name="T16" fmla="*/ 3658 w 474"/>
                  <a:gd name="T17" fmla="*/ 2560 h 758"/>
                  <a:gd name="T18" fmla="*/ 3708 w 474"/>
                  <a:gd name="T19" fmla="*/ 1912 h 758"/>
                  <a:gd name="T20" fmla="*/ 4875 w 474"/>
                  <a:gd name="T21" fmla="*/ 1856 h 758"/>
                  <a:gd name="T22" fmla="*/ 4750 w 474"/>
                  <a:gd name="T23" fmla="*/ 3333 h 758"/>
                  <a:gd name="T24" fmla="*/ 4220 w 474"/>
                  <a:gd name="T25" fmla="*/ 4207 h 758"/>
                  <a:gd name="T26" fmla="*/ 5063 w 474"/>
                  <a:gd name="T27" fmla="*/ 4015 h 758"/>
                  <a:gd name="T28" fmla="*/ 6125 w 474"/>
                  <a:gd name="T29" fmla="*/ 4663 h 758"/>
                  <a:gd name="T30" fmla="*/ 5563 w 474"/>
                  <a:gd name="T31" fmla="*/ 5914 h 758"/>
                  <a:gd name="T32" fmla="*/ 4458 w 474"/>
                  <a:gd name="T33" fmla="*/ 6220 h 758"/>
                  <a:gd name="T34" fmla="*/ 5408 w 474"/>
                  <a:gd name="T35" fmla="*/ 6506 h 758"/>
                  <a:gd name="T36" fmla="*/ 5520 w 474"/>
                  <a:gd name="T37" fmla="*/ 6447 h 758"/>
                  <a:gd name="T38" fmla="*/ 6220 w 474"/>
                  <a:gd name="T39" fmla="*/ 7577 h 758"/>
                  <a:gd name="T40" fmla="*/ 5095 w 474"/>
                  <a:gd name="T41" fmla="*/ 8247 h 758"/>
                  <a:gd name="T42" fmla="*/ 4250 w 474"/>
                  <a:gd name="T43" fmla="*/ 8396 h 758"/>
                  <a:gd name="T44" fmla="*/ 5175 w 474"/>
                  <a:gd name="T45" fmla="*/ 9134 h 758"/>
                  <a:gd name="T46" fmla="*/ 5720 w 474"/>
                  <a:gd name="T47" fmla="*/ 10406 h 758"/>
                  <a:gd name="T48" fmla="*/ 4675 w 474"/>
                  <a:gd name="T49" fmla="*/ 11033 h 758"/>
                  <a:gd name="T50" fmla="*/ 4333 w 474"/>
                  <a:gd name="T51" fmla="*/ 10308 h 758"/>
                  <a:gd name="T52" fmla="*/ 3863 w 474"/>
                  <a:gd name="T53" fmla="*/ 10934 h 758"/>
                  <a:gd name="T54" fmla="*/ 4158 w 474"/>
                  <a:gd name="T55" fmla="*/ 11430 h 758"/>
                  <a:gd name="T56" fmla="*/ 3333 w 474"/>
                  <a:gd name="T57" fmla="*/ 12411 h 758"/>
                  <a:gd name="T58" fmla="*/ 2613 w 474"/>
                  <a:gd name="T59" fmla="*/ 11203 h 758"/>
                  <a:gd name="T60" fmla="*/ 2925 w 474"/>
                  <a:gd name="T61" fmla="*/ 10294 h 758"/>
                  <a:gd name="T62" fmla="*/ 988 w 474"/>
                  <a:gd name="T63" fmla="*/ 11617 h 758"/>
                  <a:gd name="T64" fmla="*/ 6613 w 474"/>
                  <a:gd name="T65" fmla="*/ 10478 h 758"/>
                  <a:gd name="T66" fmla="*/ 7113 w 474"/>
                  <a:gd name="T67" fmla="*/ 5994 h 75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74" h="758">
                    <a:moveTo>
                      <a:pt x="455" y="316"/>
                    </a:moveTo>
                    <a:cubicBezTo>
                      <a:pt x="436" y="219"/>
                      <a:pt x="408" y="192"/>
                      <a:pt x="394" y="175"/>
                    </a:cubicBezTo>
                    <a:cubicBezTo>
                      <a:pt x="380" y="158"/>
                      <a:pt x="401" y="149"/>
                      <a:pt x="355" y="85"/>
                    </a:cubicBezTo>
                    <a:cubicBezTo>
                      <a:pt x="310" y="21"/>
                      <a:pt x="237" y="0"/>
                      <a:pt x="158" y="2"/>
                    </a:cubicBezTo>
                    <a:cubicBezTo>
                      <a:pt x="91" y="3"/>
                      <a:pt x="14" y="52"/>
                      <a:pt x="7" y="153"/>
                    </a:cubicBezTo>
                    <a:cubicBezTo>
                      <a:pt x="0" y="254"/>
                      <a:pt x="65" y="258"/>
                      <a:pt x="88" y="257"/>
                    </a:cubicBezTo>
                    <a:cubicBezTo>
                      <a:pt x="111" y="255"/>
                      <a:pt x="162" y="237"/>
                      <a:pt x="144" y="182"/>
                    </a:cubicBezTo>
                    <a:cubicBezTo>
                      <a:pt x="139" y="173"/>
                      <a:pt x="133" y="166"/>
                      <a:pt x="127" y="159"/>
                    </a:cubicBezTo>
                    <a:cubicBezTo>
                      <a:pt x="119" y="156"/>
                      <a:pt x="111" y="151"/>
                      <a:pt x="102" y="145"/>
                    </a:cubicBezTo>
                    <a:cubicBezTo>
                      <a:pt x="80" y="128"/>
                      <a:pt x="85" y="95"/>
                      <a:pt x="130" y="75"/>
                    </a:cubicBezTo>
                    <a:cubicBezTo>
                      <a:pt x="130" y="75"/>
                      <a:pt x="130" y="75"/>
                      <a:pt x="130" y="75"/>
                    </a:cubicBezTo>
                    <a:cubicBezTo>
                      <a:pt x="175" y="55"/>
                      <a:pt x="202" y="74"/>
                      <a:pt x="200" y="102"/>
                    </a:cubicBezTo>
                    <a:cubicBezTo>
                      <a:pt x="198" y="114"/>
                      <a:pt x="196" y="126"/>
                      <a:pt x="192" y="135"/>
                    </a:cubicBezTo>
                    <a:cubicBezTo>
                      <a:pt x="192" y="135"/>
                      <a:pt x="192" y="135"/>
                      <a:pt x="192" y="135"/>
                    </a:cubicBezTo>
                    <a:cubicBezTo>
                      <a:pt x="192" y="135"/>
                      <a:pt x="192" y="135"/>
                      <a:pt x="192" y="135"/>
                    </a:cubicBezTo>
                    <a:cubicBezTo>
                      <a:pt x="184" y="164"/>
                      <a:pt x="190" y="190"/>
                      <a:pt x="206" y="192"/>
                    </a:cubicBezTo>
                    <a:cubicBezTo>
                      <a:pt x="223" y="193"/>
                      <a:pt x="238" y="176"/>
                      <a:pt x="234" y="135"/>
                    </a:cubicBezTo>
                    <a:cubicBezTo>
                      <a:pt x="234" y="135"/>
                      <a:pt x="234" y="135"/>
                      <a:pt x="234" y="135"/>
                    </a:cubicBezTo>
                    <a:cubicBezTo>
                      <a:pt x="234" y="135"/>
                      <a:pt x="234" y="135"/>
                      <a:pt x="234" y="135"/>
                    </a:cubicBezTo>
                    <a:cubicBezTo>
                      <a:pt x="233" y="125"/>
                      <a:pt x="235" y="113"/>
                      <a:pt x="237" y="101"/>
                    </a:cubicBezTo>
                    <a:cubicBezTo>
                      <a:pt x="244" y="74"/>
                      <a:pt x="275" y="65"/>
                      <a:pt x="312" y="98"/>
                    </a:cubicBezTo>
                    <a:cubicBezTo>
                      <a:pt x="312" y="98"/>
                      <a:pt x="312" y="98"/>
                      <a:pt x="312" y="98"/>
                    </a:cubicBezTo>
                    <a:cubicBezTo>
                      <a:pt x="348" y="132"/>
                      <a:pt x="342" y="164"/>
                      <a:pt x="316" y="173"/>
                    </a:cubicBezTo>
                    <a:cubicBezTo>
                      <a:pt x="312" y="174"/>
                      <a:pt x="308" y="175"/>
                      <a:pt x="304" y="176"/>
                    </a:cubicBezTo>
                    <a:cubicBezTo>
                      <a:pt x="305" y="176"/>
                      <a:pt x="305" y="176"/>
                      <a:pt x="305" y="176"/>
                    </a:cubicBezTo>
                    <a:cubicBezTo>
                      <a:pt x="277" y="185"/>
                      <a:pt x="252" y="200"/>
                      <a:pt x="270" y="222"/>
                    </a:cubicBezTo>
                    <a:cubicBezTo>
                      <a:pt x="288" y="244"/>
                      <a:pt x="298" y="240"/>
                      <a:pt x="324" y="212"/>
                    </a:cubicBezTo>
                    <a:cubicBezTo>
                      <a:pt x="324" y="212"/>
                      <a:pt x="324" y="212"/>
                      <a:pt x="324" y="212"/>
                    </a:cubicBezTo>
                    <a:cubicBezTo>
                      <a:pt x="325" y="211"/>
                      <a:pt x="326" y="210"/>
                      <a:pt x="327" y="209"/>
                    </a:cubicBezTo>
                    <a:cubicBezTo>
                      <a:pt x="347" y="190"/>
                      <a:pt x="379" y="199"/>
                      <a:pt x="392" y="246"/>
                    </a:cubicBezTo>
                    <a:cubicBezTo>
                      <a:pt x="392" y="246"/>
                      <a:pt x="392" y="246"/>
                      <a:pt x="392" y="246"/>
                    </a:cubicBezTo>
                    <a:cubicBezTo>
                      <a:pt x="406" y="294"/>
                      <a:pt x="383" y="318"/>
                      <a:pt x="356" y="312"/>
                    </a:cubicBezTo>
                    <a:cubicBezTo>
                      <a:pt x="350" y="310"/>
                      <a:pt x="344" y="308"/>
                      <a:pt x="339" y="306"/>
                    </a:cubicBezTo>
                    <a:cubicBezTo>
                      <a:pt x="318" y="300"/>
                      <a:pt x="285" y="297"/>
                      <a:pt x="285" y="328"/>
                    </a:cubicBezTo>
                    <a:cubicBezTo>
                      <a:pt x="285" y="363"/>
                      <a:pt x="321" y="354"/>
                      <a:pt x="346" y="343"/>
                    </a:cubicBezTo>
                    <a:cubicBezTo>
                      <a:pt x="346" y="343"/>
                      <a:pt x="346" y="343"/>
                      <a:pt x="346" y="343"/>
                    </a:cubicBezTo>
                    <a:cubicBezTo>
                      <a:pt x="346" y="343"/>
                      <a:pt x="346" y="343"/>
                      <a:pt x="346" y="343"/>
                    </a:cubicBezTo>
                    <a:cubicBezTo>
                      <a:pt x="348" y="342"/>
                      <a:pt x="351" y="341"/>
                      <a:pt x="353" y="340"/>
                    </a:cubicBezTo>
                    <a:cubicBezTo>
                      <a:pt x="379" y="330"/>
                      <a:pt x="405" y="351"/>
                      <a:pt x="398" y="400"/>
                    </a:cubicBezTo>
                    <a:cubicBezTo>
                      <a:pt x="398" y="400"/>
                      <a:pt x="398" y="400"/>
                      <a:pt x="398" y="400"/>
                    </a:cubicBezTo>
                    <a:cubicBezTo>
                      <a:pt x="391" y="449"/>
                      <a:pt x="361" y="462"/>
                      <a:pt x="339" y="446"/>
                    </a:cubicBezTo>
                    <a:cubicBezTo>
                      <a:pt x="334" y="442"/>
                      <a:pt x="330" y="438"/>
                      <a:pt x="326" y="435"/>
                    </a:cubicBezTo>
                    <a:cubicBezTo>
                      <a:pt x="326" y="435"/>
                      <a:pt x="326" y="435"/>
                      <a:pt x="326" y="435"/>
                    </a:cubicBezTo>
                    <a:cubicBezTo>
                      <a:pt x="300" y="412"/>
                      <a:pt x="275" y="419"/>
                      <a:pt x="272" y="443"/>
                    </a:cubicBezTo>
                    <a:cubicBezTo>
                      <a:pt x="269" y="467"/>
                      <a:pt x="275" y="493"/>
                      <a:pt x="331" y="482"/>
                    </a:cubicBezTo>
                    <a:cubicBezTo>
                      <a:pt x="331" y="482"/>
                      <a:pt x="331" y="482"/>
                      <a:pt x="331" y="482"/>
                    </a:cubicBezTo>
                    <a:cubicBezTo>
                      <a:pt x="332" y="482"/>
                      <a:pt x="333" y="482"/>
                      <a:pt x="335" y="482"/>
                    </a:cubicBezTo>
                    <a:cubicBezTo>
                      <a:pt x="362" y="477"/>
                      <a:pt x="383" y="503"/>
                      <a:pt x="366" y="549"/>
                    </a:cubicBezTo>
                    <a:cubicBezTo>
                      <a:pt x="366" y="549"/>
                      <a:pt x="366" y="549"/>
                      <a:pt x="366" y="549"/>
                    </a:cubicBezTo>
                    <a:cubicBezTo>
                      <a:pt x="350" y="596"/>
                      <a:pt x="317" y="603"/>
                      <a:pt x="299" y="582"/>
                    </a:cubicBezTo>
                    <a:cubicBezTo>
                      <a:pt x="288" y="569"/>
                      <a:pt x="280" y="557"/>
                      <a:pt x="277" y="544"/>
                    </a:cubicBezTo>
                    <a:cubicBezTo>
                      <a:pt x="277" y="544"/>
                      <a:pt x="277" y="544"/>
                      <a:pt x="277" y="544"/>
                    </a:cubicBezTo>
                    <a:cubicBezTo>
                      <a:pt x="266" y="518"/>
                      <a:pt x="250" y="507"/>
                      <a:pt x="234" y="519"/>
                    </a:cubicBezTo>
                    <a:cubicBezTo>
                      <a:pt x="217" y="531"/>
                      <a:pt x="229" y="558"/>
                      <a:pt x="247" y="577"/>
                    </a:cubicBezTo>
                    <a:cubicBezTo>
                      <a:pt x="247" y="577"/>
                      <a:pt x="247" y="577"/>
                      <a:pt x="247" y="577"/>
                    </a:cubicBezTo>
                    <a:cubicBezTo>
                      <a:pt x="254" y="584"/>
                      <a:pt x="260" y="593"/>
                      <a:pt x="266" y="603"/>
                    </a:cubicBezTo>
                    <a:cubicBezTo>
                      <a:pt x="280" y="627"/>
                      <a:pt x="263" y="655"/>
                      <a:pt x="213" y="655"/>
                    </a:cubicBezTo>
                    <a:cubicBezTo>
                      <a:pt x="213" y="655"/>
                      <a:pt x="213" y="655"/>
                      <a:pt x="213" y="655"/>
                    </a:cubicBezTo>
                    <a:cubicBezTo>
                      <a:pt x="164" y="656"/>
                      <a:pt x="146" y="627"/>
                      <a:pt x="160" y="603"/>
                    </a:cubicBezTo>
                    <a:cubicBezTo>
                      <a:pt x="162" y="599"/>
                      <a:pt x="165" y="595"/>
                      <a:pt x="167" y="591"/>
                    </a:cubicBezTo>
                    <a:cubicBezTo>
                      <a:pt x="167" y="591"/>
                      <a:pt x="167" y="591"/>
                      <a:pt x="167" y="591"/>
                    </a:cubicBezTo>
                    <a:cubicBezTo>
                      <a:pt x="180" y="572"/>
                      <a:pt x="186" y="558"/>
                      <a:pt x="187" y="543"/>
                    </a:cubicBezTo>
                    <a:cubicBezTo>
                      <a:pt x="186" y="544"/>
                      <a:pt x="186" y="544"/>
                      <a:pt x="186" y="544"/>
                    </a:cubicBezTo>
                    <a:cubicBezTo>
                      <a:pt x="184" y="478"/>
                      <a:pt x="48" y="492"/>
                      <a:pt x="63" y="613"/>
                    </a:cubicBezTo>
                    <a:cubicBezTo>
                      <a:pt x="70" y="664"/>
                      <a:pt x="106" y="717"/>
                      <a:pt x="194" y="731"/>
                    </a:cubicBezTo>
                    <a:cubicBezTo>
                      <a:pt x="367" y="758"/>
                      <a:pt x="420" y="570"/>
                      <a:pt x="423" y="553"/>
                    </a:cubicBezTo>
                    <a:cubicBezTo>
                      <a:pt x="426" y="537"/>
                      <a:pt x="436" y="528"/>
                      <a:pt x="445" y="502"/>
                    </a:cubicBezTo>
                    <a:cubicBezTo>
                      <a:pt x="455" y="476"/>
                      <a:pt x="474" y="413"/>
                      <a:pt x="455" y="316"/>
                    </a:cubicBezTo>
                    <a:close/>
                  </a:path>
                </a:pathLst>
              </a:custGeom>
              <a:solidFill>
                <a:srgbClr val="E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0" name="Freeform 58">
                <a:extLst>
                  <a:ext uri="{FF2B5EF4-FFF2-40B4-BE49-F238E27FC236}">
                    <a16:creationId xmlns:a16="http://schemas.microsoft.com/office/drawing/2014/main" id="{3E72EFAD-BAB4-4FB1-974B-E6740C52B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2544"/>
                <a:ext cx="350" cy="533"/>
              </a:xfrm>
              <a:custGeom>
                <a:avLst/>
                <a:gdLst>
                  <a:gd name="T0" fmla="*/ 2188 w 140"/>
                  <a:gd name="T1" fmla="*/ 3784 h 200"/>
                  <a:gd name="T2" fmla="*/ 145 w 140"/>
                  <a:gd name="T3" fmla="*/ 1570 h 200"/>
                  <a:gd name="T4" fmla="*/ 470 w 140"/>
                  <a:gd name="T5" fmla="*/ 0 h 200"/>
                  <a:gd name="T6" fmla="*/ 750 w 140"/>
                  <a:gd name="T7" fmla="*/ 2742 h 200"/>
                  <a:gd name="T8" fmla="*/ 2188 w 140"/>
                  <a:gd name="T9" fmla="*/ 3784 h 2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200">
                    <a:moveTo>
                      <a:pt x="140" y="200"/>
                    </a:moveTo>
                    <a:cubicBezTo>
                      <a:pt x="52" y="186"/>
                      <a:pt x="16" y="134"/>
                      <a:pt x="9" y="83"/>
                    </a:cubicBezTo>
                    <a:cubicBezTo>
                      <a:pt x="4" y="45"/>
                      <a:pt x="14" y="18"/>
                      <a:pt x="30" y="0"/>
                    </a:cubicBezTo>
                    <a:cubicBezTo>
                      <a:pt x="17" y="33"/>
                      <a:pt x="0" y="85"/>
                      <a:pt x="48" y="145"/>
                    </a:cubicBezTo>
                    <a:cubicBezTo>
                      <a:pt x="89" y="196"/>
                      <a:pt x="140" y="200"/>
                      <a:pt x="140" y="200"/>
                    </a:cubicBezTo>
                    <a:close/>
                  </a:path>
                </a:pathLst>
              </a:custGeom>
              <a:solidFill>
                <a:srgbClr val="DEA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1" name="Freeform 59">
                <a:extLst>
                  <a:ext uri="{FF2B5EF4-FFF2-40B4-BE49-F238E27FC236}">
                    <a16:creationId xmlns:a16="http://schemas.microsoft.com/office/drawing/2014/main" id="{E7D9B08D-96FF-47C9-A231-18A931970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163"/>
                <a:ext cx="480" cy="320"/>
              </a:xfrm>
              <a:custGeom>
                <a:avLst/>
                <a:gdLst>
                  <a:gd name="T0" fmla="*/ 3000 w 192"/>
                  <a:gd name="T1" fmla="*/ 2275 h 120"/>
                  <a:gd name="T2" fmla="*/ 0 w 192"/>
                  <a:gd name="T3" fmla="*/ 0 h 120"/>
                  <a:gd name="T4" fmla="*/ 3000 w 192"/>
                  <a:gd name="T5" fmla="*/ 2275 h 1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2" h="120">
                    <a:moveTo>
                      <a:pt x="192" y="120"/>
                    </a:moveTo>
                    <a:cubicBezTo>
                      <a:pt x="177" y="86"/>
                      <a:pt x="124" y="2"/>
                      <a:pt x="0" y="0"/>
                    </a:cubicBezTo>
                    <a:cubicBezTo>
                      <a:pt x="53" y="12"/>
                      <a:pt x="123" y="29"/>
                      <a:pt x="192" y="120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2" name="Freeform 60">
                <a:extLst>
                  <a:ext uri="{FF2B5EF4-FFF2-40B4-BE49-F238E27FC236}">
                    <a16:creationId xmlns:a16="http://schemas.microsoft.com/office/drawing/2014/main" id="{FA222A3A-3255-4C05-9081-E181463A6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1675"/>
                <a:ext cx="153" cy="637"/>
              </a:xfrm>
              <a:custGeom>
                <a:avLst/>
                <a:gdLst>
                  <a:gd name="T0" fmla="*/ 0 w 61"/>
                  <a:gd name="T1" fmla="*/ 0 h 239"/>
                  <a:gd name="T2" fmla="*/ 775 w 61"/>
                  <a:gd name="T3" fmla="*/ 4526 h 239"/>
                  <a:gd name="T4" fmla="*/ 0 w 61"/>
                  <a:gd name="T5" fmla="*/ 0 h 2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239">
                    <a:moveTo>
                      <a:pt x="0" y="0"/>
                    </a:moveTo>
                    <a:cubicBezTo>
                      <a:pt x="15" y="17"/>
                      <a:pt x="61" y="128"/>
                      <a:pt x="49" y="239"/>
                    </a:cubicBezTo>
                    <a:cubicBezTo>
                      <a:pt x="49" y="203"/>
                      <a:pt x="29" y="51"/>
                      <a:pt x="0" y="0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3" name="Freeform 61">
                <a:extLst>
                  <a:ext uri="{FF2B5EF4-FFF2-40B4-BE49-F238E27FC236}">
                    <a16:creationId xmlns:a16="http://schemas.microsoft.com/office/drawing/2014/main" id="{CC30E51C-6BE3-4C8E-A4D0-E2C6814F1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2656"/>
                <a:ext cx="375" cy="419"/>
              </a:xfrm>
              <a:custGeom>
                <a:avLst/>
                <a:gdLst>
                  <a:gd name="T0" fmla="*/ 1345 w 150"/>
                  <a:gd name="T1" fmla="*/ 1844 h 157"/>
                  <a:gd name="T2" fmla="*/ 2345 w 150"/>
                  <a:gd name="T3" fmla="*/ 0 h 157"/>
                  <a:gd name="T4" fmla="*/ 0 w 150"/>
                  <a:gd name="T5" fmla="*/ 2984 h 157"/>
                  <a:gd name="T6" fmla="*/ 1345 w 150"/>
                  <a:gd name="T7" fmla="*/ 1844 h 1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0" h="157">
                    <a:moveTo>
                      <a:pt x="86" y="97"/>
                    </a:moveTo>
                    <a:cubicBezTo>
                      <a:pt x="117" y="67"/>
                      <a:pt x="139" y="34"/>
                      <a:pt x="150" y="0"/>
                    </a:cubicBezTo>
                    <a:cubicBezTo>
                      <a:pt x="145" y="29"/>
                      <a:pt x="99" y="131"/>
                      <a:pt x="0" y="157"/>
                    </a:cubicBezTo>
                    <a:cubicBezTo>
                      <a:pt x="38" y="142"/>
                      <a:pt x="62" y="120"/>
                      <a:pt x="86" y="97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4" name="Freeform 62">
                <a:extLst>
                  <a:ext uri="{FF2B5EF4-FFF2-40B4-BE49-F238E27FC236}">
                    <a16:creationId xmlns:a16="http://schemas.microsoft.com/office/drawing/2014/main" id="{81CC7BB3-C8FE-45ED-92CE-28EB22E81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2488"/>
                <a:ext cx="175" cy="109"/>
              </a:xfrm>
              <a:custGeom>
                <a:avLst/>
                <a:gdLst>
                  <a:gd name="T0" fmla="*/ 1095 w 70"/>
                  <a:gd name="T1" fmla="*/ 771 h 41"/>
                  <a:gd name="T2" fmla="*/ 0 w 70"/>
                  <a:gd name="T3" fmla="*/ 205 h 41"/>
                  <a:gd name="T4" fmla="*/ 1095 w 70"/>
                  <a:gd name="T5" fmla="*/ 771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41">
                    <a:moveTo>
                      <a:pt x="70" y="41"/>
                    </a:moveTo>
                    <a:cubicBezTo>
                      <a:pt x="67" y="6"/>
                      <a:pt x="23" y="0"/>
                      <a:pt x="0" y="11"/>
                    </a:cubicBezTo>
                    <a:cubicBezTo>
                      <a:pt x="13" y="6"/>
                      <a:pt x="56" y="9"/>
                      <a:pt x="70" y="41"/>
                    </a:cubicBezTo>
                    <a:close/>
                  </a:path>
                </a:pathLst>
              </a:custGeom>
              <a:solidFill>
                <a:srgbClr val="E5B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5" name="Freeform 63">
                <a:extLst>
                  <a:ext uri="{FF2B5EF4-FFF2-40B4-BE49-F238E27FC236}">
                    <a16:creationId xmlns:a16="http://schemas.microsoft.com/office/drawing/2014/main" id="{642C4025-FE57-4032-8CA1-47DDCD15C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1645"/>
                <a:ext cx="170" cy="160"/>
              </a:xfrm>
              <a:custGeom>
                <a:avLst/>
                <a:gdLst>
                  <a:gd name="T0" fmla="*/ 0 w 68"/>
                  <a:gd name="T1" fmla="*/ 1139 h 60"/>
                  <a:gd name="T2" fmla="*/ 1000 w 68"/>
                  <a:gd name="T3" fmla="*/ 0 h 60"/>
                  <a:gd name="T4" fmla="*/ 0 w 68"/>
                  <a:gd name="T5" fmla="*/ 1139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60">
                    <a:moveTo>
                      <a:pt x="0" y="60"/>
                    </a:moveTo>
                    <a:cubicBezTo>
                      <a:pt x="59" y="58"/>
                      <a:pt x="68" y="18"/>
                      <a:pt x="64" y="0"/>
                    </a:cubicBezTo>
                    <a:cubicBezTo>
                      <a:pt x="63" y="14"/>
                      <a:pt x="46" y="60"/>
                      <a:pt x="0" y="60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6" name="Freeform 64">
                <a:extLst>
                  <a:ext uri="{FF2B5EF4-FFF2-40B4-BE49-F238E27FC236}">
                    <a16:creationId xmlns:a16="http://schemas.microsoft.com/office/drawing/2014/main" id="{6B050858-91E4-4C5A-99BC-242EB12D8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1144"/>
                <a:ext cx="308" cy="240"/>
              </a:xfrm>
              <a:custGeom>
                <a:avLst/>
                <a:gdLst>
                  <a:gd name="T0" fmla="*/ 0 w 123"/>
                  <a:gd name="T1" fmla="*/ 0 h 90"/>
                  <a:gd name="T2" fmla="*/ 1931 w 123"/>
                  <a:gd name="T3" fmla="*/ 1707 h 90"/>
                  <a:gd name="T4" fmla="*/ 0 w 123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90">
                    <a:moveTo>
                      <a:pt x="0" y="0"/>
                    </a:moveTo>
                    <a:cubicBezTo>
                      <a:pt x="30" y="6"/>
                      <a:pt x="99" y="43"/>
                      <a:pt x="123" y="90"/>
                    </a:cubicBezTo>
                    <a:cubicBezTo>
                      <a:pt x="110" y="72"/>
                      <a:pt x="56" y="20"/>
                      <a:pt x="0" y="0"/>
                    </a:cubicBezTo>
                    <a:close/>
                  </a:path>
                </a:pathLst>
              </a:custGeom>
              <a:solidFill>
                <a:srgbClr val="984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7" name="Freeform 65">
                <a:extLst>
                  <a:ext uri="{FF2B5EF4-FFF2-40B4-BE49-F238E27FC236}">
                    <a16:creationId xmlns:a16="http://schemas.microsoft.com/office/drawing/2014/main" id="{B857F740-2A16-4A4B-A10D-495CCF5B9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" y="1643"/>
                <a:ext cx="115" cy="381"/>
              </a:xfrm>
              <a:custGeom>
                <a:avLst/>
                <a:gdLst>
                  <a:gd name="T0" fmla="*/ 0 w 46"/>
                  <a:gd name="T1" fmla="*/ 0 h 143"/>
                  <a:gd name="T2" fmla="*/ 720 w 46"/>
                  <a:gd name="T3" fmla="*/ 2704 h 1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143">
                    <a:moveTo>
                      <a:pt x="0" y="0"/>
                    </a:moveTo>
                    <a:cubicBezTo>
                      <a:pt x="8" y="15"/>
                      <a:pt x="36" y="68"/>
                      <a:pt x="46" y="143"/>
                    </a:cubicBezTo>
                  </a:path>
                </a:pathLst>
              </a:custGeom>
              <a:solidFill>
                <a:srgbClr val="984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8" name="Freeform 66">
                <a:extLst>
                  <a:ext uri="{FF2B5EF4-FFF2-40B4-BE49-F238E27FC236}">
                    <a16:creationId xmlns:a16="http://schemas.microsoft.com/office/drawing/2014/main" id="{41F64548-7985-4E01-902E-81EDF124A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1787"/>
                <a:ext cx="157" cy="152"/>
              </a:xfrm>
              <a:custGeom>
                <a:avLst/>
                <a:gdLst>
                  <a:gd name="T0" fmla="*/ 900 w 63"/>
                  <a:gd name="T1" fmla="*/ 21 h 57"/>
                  <a:gd name="T2" fmla="*/ 312 w 63"/>
                  <a:gd name="T3" fmla="*/ 419 h 57"/>
                  <a:gd name="T4" fmla="*/ 42 w 63"/>
                  <a:gd name="T5" fmla="*/ 477 h 57"/>
                  <a:gd name="T6" fmla="*/ 105 w 63"/>
                  <a:gd name="T7" fmla="*/ 819 h 57"/>
                  <a:gd name="T8" fmla="*/ 912 w 63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58" y="1"/>
                    </a:moveTo>
                    <a:cubicBezTo>
                      <a:pt x="52" y="12"/>
                      <a:pt x="32" y="20"/>
                      <a:pt x="20" y="22"/>
                    </a:cubicBezTo>
                    <a:cubicBezTo>
                      <a:pt x="17" y="23"/>
                      <a:pt x="4" y="22"/>
                      <a:pt x="3" y="25"/>
                    </a:cubicBezTo>
                    <a:cubicBezTo>
                      <a:pt x="0" y="28"/>
                      <a:pt x="5" y="40"/>
                      <a:pt x="7" y="43"/>
                    </a:cubicBezTo>
                    <a:cubicBezTo>
                      <a:pt x="16" y="57"/>
                      <a:pt x="63" y="13"/>
                      <a:pt x="59" y="0"/>
                    </a:cubicBezTo>
                  </a:path>
                </a:pathLst>
              </a:custGeom>
              <a:solidFill>
                <a:srgbClr val="75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9" name="Freeform 67">
                <a:extLst>
                  <a:ext uri="{FF2B5EF4-FFF2-40B4-BE49-F238E27FC236}">
                    <a16:creationId xmlns:a16="http://schemas.microsoft.com/office/drawing/2014/main" id="{2DDACC80-27C5-44AC-A0D6-4BFB5C8C9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365"/>
                <a:ext cx="140" cy="94"/>
              </a:xfrm>
              <a:custGeom>
                <a:avLst/>
                <a:gdLst>
                  <a:gd name="T0" fmla="*/ 875 w 56"/>
                  <a:gd name="T1" fmla="*/ 620 h 35"/>
                  <a:gd name="T2" fmla="*/ 270 w 56"/>
                  <a:gd name="T3" fmla="*/ 0 h 35"/>
                  <a:gd name="T4" fmla="*/ 33 w 56"/>
                  <a:gd name="T5" fmla="*/ 642 h 35"/>
                  <a:gd name="T6" fmla="*/ 520 w 56"/>
                  <a:gd name="T7" fmla="*/ 526 h 35"/>
                  <a:gd name="T8" fmla="*/ 863 w 56"/>
                  <a:gd name="T9" fmla="*/ 677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35">
                    <a:moveTo>
                      <a:pt x="56" y="32"/>
                    </a:moveTo>
                    <a:cubicBezTo>
                      <a:pt x="54" y="19"/>
                      <a:pt x="33" y="0"/>
                      <a:pt x="17" y="0"/>
                    </a:cubicBezTo>
                    <a:cubicBezTo>
                      <a:pt x="2" y="0"/>
                      <a:pt x="0" y="24"/>
                      <a:pt x="2" y="33"/>
                    </a:cubicBezTo>
                    <a:cubicBezTo>
                      <a:pt x="10" y="34"/>
                      <a:pt x="23" y="26"/>
                      <a:pt x="33" y="27"/>
                    </a:cubicBezTo>
                    <a:cubicBezTo>
                      <a:pt x="42" y="28"/>
                      <a:pt x="49" y="29"/>
                      <a:pt x="55" y="35"/>
                    </a:cubicBezTo>
                  </a:path>
                </a:pathLst>
              </a:custGeom>
              <a:solidFill>
                <a:srgbClr val="751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0" name="Freeform 68">
                <a:extLst>
                  <a:ext uri="{FF2B5EF4-FFF2-40B4-BE49-F238E27FC236}">
                    <a16:creationId xmlns:a16="http://schemas.microsoft.com/office/drawing/2014/main" id="{0D8D9EB3-08EF-4A7B-8A8C-0F0B4AF4A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301"/>
                <a:ext cx="177" cy="499"/>
              </a:xfrm>
              <a:custGeom>
                <a:avLst/>
                <a:gdLst>
                  <a:gd name="T0" fmla="*/ 962 w 71"/>
                  <a:gd name="T1" fmla="*/ 0 h 187"/>
                  <a:gd name="T2" fmla="*/ 1099 w 71"/>
                  <a:gd name="T3" fmla="*/ 3554 h 187"/>
                  <a:gd name="T4" fmla="*/ 962 w 71"/>
                  <a:gd name="T5" fmla="*/ 0 h 1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187">
                    <a:moveTo>
                      <a:pt x="62" y="0"/>
                    </a:moveTo>
                    <a:cubicBezTo>
                      <a:pt x="38" y="24"/>
                      <a:pt x="0" y="153"/>
                      <a:pt x="71" y="187"/>
                    </a:cubicBezTo>
                    <a:cubicBezTo>
                      <a:pt x="55" y="176"/>
                      <a:pt x="9" y="126"/>
                      <a:pt x="62" y="0"/>
                    </a:cubicBezTo>
                    <a:close/>
                  </a:path>
                </a:pathLst>
              </a:custGeom>
              <a:solidFill>
                <a:srgbClr val="DEA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1" name="Freeform 69">
                <a:extLst>
                  <a:ext uri="{FF2B5EF4-FFF2-40B4-BE49-F238E27FC236}">
                    <a16:creationId xmlns:a16="http://schemas.microsoft.com/office/drawing/2014/main" id="{83C6F7D1-8DAF-4754-9E21-F69864CE2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1965"/>
                <a:ext cx="38" cy="112"/>
              </a:xfrm>
              <a:custGeom>
                <a:avLst/>
                <a:gdLst>
                  <a:gd name="T0" fmla="*/ 180 w 15"/>
                  <a:gd name="T1" fmla="*/ 0 h 42"/>
                  <a:gd name="T2" fmla="*/ 243 w 15"/>
                  <a:gd name="T3" fmla="*/ 797 h 42"/>
                  <a:gd name="T4" fmla="*/ 180 w 15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42">
                    <a:moveTo>
                      <a:pt x="11" y="0"/>
                    </a:moveTo>
                    <a:cubicBezTo>
                      <a:pt x="8" y="8"/>
                      <a:pt x="4" y="29"/>
                      <a:pt x="15" y="42"/>
                    </a:cubicBezTo>
                    <a:cubicBezTo>
                      <a:pt x="8" y="35"/>
                      <a:pt x="0" y="21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2" name="Freeform 70">
                <a:extLst>
                  <a:ext uri="{FF2B5EF4-FFF2-40B4-BE49-F238E27FC236}">
                    <a16:creationId xmlns:a16="http://schemas.microsoft.com/office/drawing/2014/main" id="{8B0EB85B-2CFF-4758-8429-A5A8EF7B3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261"/>
                <a:ext cx="35" cy="139"/>
              </a:xfrm>
              <a:custGeom>
                <a:avLst/>
                <a:gdLst>
                  <a:gd name="T0" fmla="*/ 220 w 14"/>
                  <a:gd name="T1" fmla="*/ 0 h 52"/>
                  <a:gd name="T2" fmla="*/ 158 w 14"/>
                  <a:gd name="T3" fmla="*/ 994 h 52"/>
                  <a:gd name="T4" fmla="*/ 220 w 14"/>
                  <a:gd name="T5" fmla="*/ 0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52">
                    <a:moveTo>
                      <a:pt x="14" y="0"/>
                    </a:moveTo>
                    <a:cubicBezTo>
                      <a:pt x="9" y="5"/>
                      <a:pt x="0" y="30"/>
                      <a:pt x="10" y="52"/>
                    </a:cubicBezTo>
                    <a:cubicBezTo>
                      <a:pt x="3" y="39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3" name="Freeform 71">
                <a:extLst>
                  <a:ext uri="{FF2B5EF4-FFF2-40B4-BE49-F238E27FC236}">
                    <a16:creationId xmlns:a16="http://schemas.microsoft.com/office/drawing/2014/main" id="{29E46D1D-F47D-4FE9-B050-3FB71F4E1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2475"/>
                <a:ext cx="67" cy="58"/>
              </a:xfrm>
              <a:custGeom>
                <a:avLst/>
                <a:gdLst>
                  <a:gd name="T0" fmla="*/ 412 w 27"/>
                  <a:gd name="T1" fmla="*/ 0 h 22"/>
                  <a:gd name="T2" fmla="*/ 0 w 27"/>
                  <a:gd name="T3" fmla="*/ 403 h 22"/>
                  <a:gd name="T4" fmla="*/ 412 w 27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2">
                    <a:moveTo>
                      <a:pt x="27" y="0"/>
                    </a:moveTo>
                    <a:cubicBezTo>
                      <a:pt x="18" y="0"/>
                      <a:pt x="3" y="8"/>
                      <a:pt x="0" y="22"/>
                    </a:cubicBezTo>
                    <a:cubicBezTo>
                      <a:pt x="3" y="13"/>
                      <a:pt x="6" y="0"/>
                      <a:pt x="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4" name="Freeform 72">
                <a:extLst>
                  <a:ext uri="{FF2B5EF4-FFF2-40B4-BE49-F238E27FC236}">
                    <a16:creationId xmlns:a16="http://schemas.microsoft.com/office/drawing/2014/main" id="{B56B5B7C-4C84-4650-8E9A-B8FFB0372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693"/>
                <a:ext cx="57" cy="94"/>
              </a:xfrm>
              <a:custGeom>
                <a:avLst/>
                <a:gdLst>
                  <a:gd name="T0" fmla="*/ 349 w 23"/>
                  <a:gd name="T1" fmla="*/ 677 h 35"/>
                  <a:gd name="T2" fmla="*/ 0 w 23"/>
                  <a:gd name="T3" fmla="*/ 0 h 35"/>
                  <a:gd name="T4" fmla="*/ 349 w 23"/>
                  <a:gd name="T5" fmla="*/ 677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35">
                    <a:moveTo>
                      <a:pt x="23" y="35"/>
                    </a:moveTo>
                    <a:cubicBezTo>
                      <a:pt x="9" y="26"/>
                      <a:pt x="0" y="8"/>
                      <a:pt x="0" y="0"/>
                    </a:cubicBezTo>
                    <a:cubicBezTo>
                      <a:pt x="0" y="9"/>
                      <a:pt x="4" y="28"/>
                      <a:pt x="23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5" name="Freeform 73">
                <a:extLst>
                  <a:ext uri="{FF2B5EF4-FFF2-40B4-BE49-F238E27FC236}">
                    <a16:creationId xmlns:a16="http://schemas.microsoft.com/office/drawing/2014/main" id="{03D5FA04-2EFB-438F-942A-C4F374BC7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1659"/>
                <a:ext cx="95" cy="56"/>
              </a:xfrm>
              <a:custGeom>
                <a:avLst/>
                <a:gdLst>
                  <a:gd name="T0" fmla="*/ 0 w 38"/>
                  <a:gd name="T1" fmla="*/ 0 h 21"/>
                  <a:gd name="T2" fmla="*/ 595 w 38"/>
                  <a:gd name="T3" fmla="*/ 115 h 21"/>
                  <a:gd name="T4" fmla="*/ 0 w 38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21">
                    <a:moveTo>
                      <a:pt x="0" y="0"/>
                    </a:moveTo>
                    <a:cubicBezTo>
                      <a:pt x="13" y="16"/>
                      <a:pt x="31" y="12"/>
                      <a:pt x="38" y="6"/>
                    </a:cubicBezTo>
                    <a:cubicBezTo>
                      <a:pt x="30" y="13"/>
                      <a:pt x="13" y="2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6" name="Freeform 74">
                <a:extLst>
                  <a:ext uri="{FF2B5EF4-FFF2-40B4-BE49-F238E27FC236}">
                    <a16:creationId xmlns:a16="http://schemas.microsoft.com/office/drawing/2014/main" id="{9B268737-CCEA-4C27-B9A0-071E43216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1248"/>
                <a:ext cx="1185" cy="2021"/>
              </a:xfrm>
              <a:custGeom>
                <a:avLst/>
                <a:gdLst>
                  <a:gd name="T0" fmla="*/ 4800 w 474"/>
                  <a:gd name="T1" fmla="*/ 11182 h 758"/>
                  <a:gd name="T2" fmla="*/ 4800 w 474"/>
                  <a:gd name="T3" fmla="*/ 11182 h 758"/>
                  <a:gd name="T4" fmla="*/ 4488 w 474"/>
                  <a:gd name="T5" fmla="*/ 10294 h 758"/>
                  <a:gd name="T6" fmla="*/ 4500 w 474"/>
                  <a:gd name="T7" fmla="*/ 10294 h 758"/>
                  <a:gd name="T8" fmla="*/ 6425 w 474"/>
                  <a:gd name="T9" fmla="*/ 11617 h 758"/>
                  <a:gd name="T10" fmla="*/ 4375 w 474"/>
                  <a:gd name="T11" fmla="*/ 13832 h 758"/>
                  <a:gd name="T12" fmla="*/ 800 w 474"/>
                  <a:gd name="T13" fmla="*/ 10478 h 758"/>
                  <a:gd name="T14" fmla="*/ 458 w 474"/>
                  <a:gd name="T15" fmla="*/ 9510 h 758"/>
                  <a:gd name="T16" fmla="*/ 300 w 474"/>
                  <a:gd name="T17" fmla="*/ 5994 h 758"/>
                  <a:gd name="T18" fmla="*/ 1250 w 474"/>
                  <a:gd name="T19" fmla="*/ 3319 h 758"/>
                  <a:gd name="T20" fmla="*/ 1863 w 474"/>
                  <a:gd name="T21" fmla="*/ 1613 h 758"/>
                  <a:gd name="T22" fmla="*/ 4938 w 474"/>
                  <a:gd name="T23" fmla="*/ 21 h 758"/>
                  <a:gd name="T24" fmla="*/ 7313 w 474"/>
                  <a:gd name="T25" fmla="*/ 2880 h 758"/>
                  <a:gd name="T26" fmla="*/ 6033 w 474"/>
                  <a:gd name="T27" fmla="*/ 4855 h 758"/>
                  <a:gd name="T28" fmla="*/ 5158 w 474"/>
                  <a:gd name="T29" fmla="*/ 3434 h 758"/>
                  <a:gd name="T30" fmla="*/ 5425 w 474"/>
                  <a:gd name="T31" fmla="*/ 3013 h 7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74" h="758">
                    <a:moveTo>
                      <a:pt x="307" y="590"/>
                    </a:moveTo>
                    <a:cubicBezTo>
                      <a:pt x="307" y="590"/>
                      <a:pt x="307" y="590"/>
                      <a:pt x="307" y="590"/>
                    </a:cubicBezTo>
                    <a:cubicBezTo>
                      <a:pt x="294" y="572"/>
                      <a:pt x="288" y="558"/>
                      <a:pt x="287" y="543"/>
                    </a:cubicBezTo>
                    <a:cubicBezTo>
                      <a:pt x="288" y="543"/>
                      <a:pt x="288" y="543"/>
                      <a:pt x="288" y="543"/>
                    </a:cubicBezTo>
                    <a:cubicBezTo>
                      <a:pt x="291" y="478"/>
                      <a:pt x="427" y="491"/>
                      <a:pt x="411" y="613"/>
                    </a:cubicBezTo>
                    <a:cubicBezTo>
                      <a:pt x="404" y="664"/>
                      <a:pt x="368" y="716"/>
                      <a:pt x="280" y="730"/>
                    </a:cubicBezTo>
                    <a:cubicBezTo>
                      <a:pt x="107" y="758"/>
                      <a:pt x="54" y="570"/>
                      <a:pt x="51" y="553"/>
                    </a:cubicBezTo>
                    <a:cubicBezTo>
                      <a:pt x="48" y="536"/>
                      <a:pt x="39" y="528"/>
                      <a:pt x="29" y="502"/>
                    </a:cubicBezTo>
                    <a:cubicBezTo>
                      <a:pt x="19" y="475"/>
                      <a:pt x="0" y="413"/>
                      <a:pt x="19" y="316"/>
                    </a:cubicBezTo>
                    <a:cubicBezTo>
                      <a:pt x="39" y="219"/>
                      <a:pt x="67" y="191"/>
                      <a:pt x="80" y="175"/>
                    </a:cubicBezTo>
                    <a:cubicBezTo>
                      <a:pt x="94" y="158"/>
                      <a:pt x="73" y="148"/>
                      <a:pt x="119" y="85"/>
                    </a:cubicBezTo>
                    <a:cubicBezTo>
                      <a:pt x="165" y="21"/>
                      <a:pt x="237" y="0"/>
                      <a:pt x="316" y="1"/>
                    </a:cubicBezTo>
                    <a:cubicBezTo>
                      <a:pt x="383" y="3"/>
                      <a:pt x="461" y="51"/>
                      <a:pt x="468" y="152"/>
                    </a:cubicBezTo>
                    <a:cubicBezTo>
                      <a:pt x="474" y="254"/>
                      <a:pt x="409" y="258"/>
                      <a:pt x="386" y="256"/>
                    </a:cubicBezTo>
                    <a:cubicBezTo>
                      <a:pt x="363" y="255"/>
                      <a:pt x="313" y="237"/>
                      <a:pt x="330" y="181"/>
                    </a:cubicBezTo>
                    <a:cubicBezTo>
                      <a:pt x="335" y="173"/>
                      <a:pt x="341" y="165"/>
                      <a:pt x="347" y="15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7" name="Freeform 75">
                <a:extLst>
                  <a:ext uri="{FF2B5EF4-FFF2-40B4-BE49-F238E27FC236}">
                    <a16:creationId xmlns:a16="http://schemas.microsoft.com/office/drawing/2014/main" id="{04CAC7BC-9063-4BA7-BA1E-F02825B62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1632"/>
                <a:ext cx="63" cy="43"/>
              </a:xfrm>
              <a:custGeom>
                <a:avLst/>
                <a:gdLst>
                  <a:gd name="T0" fmla="*/ 0 w 25"/>
                  <a:gd name="T1" fmla="*/ 274 h 16"/>
                  <a:gd name="T2" fmla="*/ 20 w 25"/>
                  <a:gd name="T3" fmla="*/ 312 h 16"/>
                  <a:gd name="T4" fmla="*/ 401 w 25"/>
                  <a:gd name="T5" fmla="*/ 0 h 16"/>
                  <a:gd name="T6" fmla="*/ 401 w 25"/>
                  <a:gd name="T7" fmla="*/ 0 h 16"/>
                  <a:gd name="T8" fmla="*/ 0 w 25"/>
                  <a:gd name="T9" fmla="*/ 274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6">
                    <a:moveTo>
                      <a:pt x="0" y="14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8" y="13"/>
                      <a:pt x="16" y="7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6" y="7"/>
                      <a:pt x="7" y="11"/>
                      <a:pt x="0" y="14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8" name="Freeform 76">
                <a:extLst>
                  <a:ext uri="{FF2B5EF4-FFF2-40B4-BE49-F238E27FC236}">
                    <a16:creationId xmlns:a16="http://schemas.microsoft.com/office/drawing/2014/main" id="{A805635B-04DD-4452-950A-5CB178E34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2821"/>
                <a:ext cx="20" cy="35"/>
              </a:xfrm>
              <a:custGeom>
                <a:avLst/>
                <a:gdLst>
                  <a:gd name="T0" fmla="*/ 0 w 20"/>
                  <a:gd name="T1" fmla="*/ 3 h 35"/>
                  <a:gd name="T2" fmla="*/ 20 w 20"/>
                  <a:gd name="T3" fmla="*/ 35 h 35"/>
                  <a:gd name="T4" fmla="*/ 20 w 20"/>
                  <a:gd name="T5" fmla="*/ 35 h 35"/>
                  <a:gd name="T6" fmla="*/ 2 w 20"/>
                  <a:gd name="T7" fmla="*/ 0 h 35"/>
                  <a:gd name="T8" fmla="*/ 0 w 20"/>
                  <a:gd name="T9" fmla="*/ 3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5">
                    <a:moveTo>
                      <a:pt x="0" y="3"/>
                    </a:moveTo>
                    <a:lnTo>
                      <a:pt x="20" y="35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9" name="Freeform 77">
                <a:extLst>
                  <a:ext uri="{FF2B5EF4-FFF2-40B4-BE49-F238E27FC236}">
                    <a16:creationId xmlns:a16="http://schemas.microsoft.com/office/drawing/2014/main" id="{4D3CBD3B-AF57-44B9-B303-ACEABCD30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2344"/>
                <a:ext cx="162" cy="219"/>
              </a:xfrm>
              <a:custGeom>
                <a:avLst/>
                <a:gdLst>
                  <a:gd name="T0" fmla="*/ 125 w 65"/>
                  <a:gd name="T1" fmla="*/ 435 h 82"/>
                  <a:gd name="T2" fmla="*/ 125 w 65"/>
                  <a:gd name="T3" fmla="*/ 435 h 82"/>
                  <a:gd name="T4" fmla="*/ 962 w 65"/>
                  <a:gd name="T5" fmla="*/ 606 h 82"/>
                  <a:gd name="T6" fmla="*/ 42 w 65"/>
                  <a:gd name="T7" fmla="*/ 1354 h 82"/>
                  <a:gd name="T8" fmla="*/ 42 w 65"/>
                  <a:gd name="T9" fmla="*/ 1354 h 82"/>
                  <a:gd name="T10" fmla="*/ 0 w 65"/>
                  <a:gd name="T11" fmla="*/ 1333 h 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82">
                    <a:moveTo>
                      <a:pt x="8" y="23"/>
                    </a:moveTo>
                    <a:cubicBezTo>
                      <a:pt x="8" y="23"/>
                      <a:pt x="8" y="23"/>
                      <a:pt x="8" y="23"/>
                    </a:cubicBezTo>
                    <a:cubicBezTo>
                      <a:pt x="34" y="0"/>
                      <a:pt x="59" y="8"/>
                      <a:pt x="62" y="32"/>
                    </a:cubicBezTo>
                    <a:cubicBezTo>
                      <a:pt x="65" y="56"/>
                      <a:pt x="59" y="82"/>
                      <a:pt x="3" y="71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2" y="71"/>
                      <a:pt x="1" y="71"/>
                      <a:pt x="0" y="7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0" name="Freeform 78">
                <a:extLst>
                  <a:ext uri="{FF2B5EF4-FFF2-40B4-BE49-F238E27FC236}">
                    <a16:creationId xmlns:a16="http://schemas.microsoft.com/office/drawing/2014/main" id="{0E7E7FBA-F525-4CF5-8BBE-5F6E7D72A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2405"/>
                <a:ext cx="35" cy="30"/>
              </a:xfrm>
              <a:custGeom>
                <a:avLst/>
                <a:gdLst>
                  <a:gd name="T0" fmla="*/ 0 w 14"/>
                  <a:gd name="T1" fmla="*/ 224 h 11"/>
                  <a:gd name="T2" fmla="*/ 0 w 14"/>
                  <a:gd name="T3" fmla="*/ 224 h 11"/>
                  <a:gd name="T4" fmla="*/ 220 w 14"/>
                  <a:gd name="T5" fmla="*/ 22 h 11"/>
                  <a:gd name="T6" fmla="*/ 208 w 14"/>
                  <a:gd name="T7" fmla="*/ 0 h 11"/>
                  <a:gd name="T8" fmla="*/ 0 w 14"/>
                  <a:gd name="T9" fmla="*/ 22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5" y="8"/>
                      <a:pt x="10" y="5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9" y="3"/>
                      <a:pt x="5" y="8"/>
                      <a:pt x="0" y="1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1" name="Freeform 79">
                <a:extLst>
                  <a:ext uri="{FF2B5EF4-FFF2-40B4-BE49-F238E27FC236}">
                    <a16:creationId xmlns:a16="http://schemas.microsoft.com/office/drawing/2014/main" id="{11B2BDE2-CA3C-4C8B-9624-73E768786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2528"/>
                <a:ext cx="40" cy="5"/>
              </a:xfrm>
              <a:custGeom>
                <a:avLst/>
                <a:gdLst>
                  <a:gd name="T0" fmla="*/ 0 w 16"/>
                  <a:gd name="T1" fmla="*/ 33 h 2"/>
                  <a:gd name="T2" fmla="*/ 0 w 16"/>
                  <a:gd name="T3" fmla="*/ 33 h 2"/>
                  <a:gd name="T4" fmla="*/ 250 w 16"/>
                  <a:gd name="T5" fmla="*/ 33 h 2"/>
                  <a:gd name="T6" fmla="*/ 250 w 16"/>
                  <a:gd name="T7" fmla="*/ 0 h 2"/>
                  <a:gd name="T8" fmla="*/ 0 w 16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"/>
                      <a:pt x="11" y="2"/>
                      <a:pt x="16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0" y="0"/>
                      <a:pt x="4" y="1"/>
                      <a:pt x="0" y="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2" name="Freeform 80">
                <a:extLst>
                  <a:ext uri="{FF2B5EF4-FFF2-40B4-BE49-F238E27FC236}">
                    <a16:creationId xmlns:a16="http://schemas.microsoft.com/office/drawing/2014/main" id="{60FE9188-A2FB-4F96-8520-E3511F231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2040"/>
                <a:ext cx="177" cy="173"/>
              </a:xfrm>
              <a:custGeom>
                <a:avLst/>
                <a:gdLst>
                  <a:gd name="T0" fmla="*/ 0 w 71"/>
                  <a:gd name="T1" fmla="*/ 261 h 65"/>
                  <a:gd name="T2" fmla="*/ 262 w 71"/>
                  <a:gd name="T3" fmla="*/ 170 h 65"/>
                  <a:gd name="T4" fmla="*/ 1099 w 71"/>
                  <a:gd name="T5" fmla="*/ 588 h 65"/>
                  <a:gd name="T6" fmla="*/ 155 w 71"/>
                  <a:gd name="T7" fmla="*/ 865 h 65"/>
                  <a:gd name="T8" fmla="*/ 155 w 71"/>
                  <a:gd name="T9" fmla="*/ 865 h 65"/>
                  <a:gd name="T10" fmla="*/ 155 w 71"/>
                  <a:gd name="T11" fmla="*/ 865 h 65"/>
                  <a:gd name="T12" fmla="*/ 42 w 71"/>
                  <a:gd name="T13" fmla="*/ 806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65">
                    <a:moveTo>
                      <a:pt x="0" y="14"/>
                    </a:moveTo>
                    <a:cubicBezTo>
                      <a:pt x="6" y="13"/>
                      <a:pt x="12" y="11"/>
                      <a:pt x="17" y="9"/>
                    </a:cubicBezTo>
                    <a:cubicBezTo>
                      <a:pt x="39" y="2"/>
                      <a:pt x="71" y="0"/>
                      <a:pt x="71" y="31"/>
                    </a:cubicBezTo>
                    <a:cubicBezTo>
                      <a:pt x="71" y="65"/>
                      <a:pt x="36" y="57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8" y="45"/>
                      <a:pt x="6" y="44"/>
                      <a:pt x="3" y="4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3" name="Freeform 81">
                <a:extLst>
                  <a:ext uri="{FF2B5EF4-FFF2-40B4-BE49-F238E27FC236}">
                    <a16:creationId xmlns:a16="http://schemas.microsoft.com/office/drawing/2014/main" id="{E247D00A-B276-4622-8399-C27C23E66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1605"/>
                <a:ext cx="135" cy="158"/>
              </a:xfrm>
              <a:custGeom>
                <a:avLst/>
                <a:gdLst>
                  <a:gd name="T0" fmla="*/ 720 w 54"/>
                  <a:gd name="T1" fmla="*/ 21 h 59"/>
                  <a:gd name="T2" fmla="*/ 720 w 54"/>
                  <a:gd name="T3" fmla="*/ 21 h 59"/>
                  <a:gd name="T4" fmla="*/ 720 w 54"/>
                  <a:gd name="T5" fmla="*/ 0 h 59"/>
                  <a:gd name="T6" fmla="*/ 500 w 54"/>
                  <a:gd name="T7" fmla="*/ 1098 h 59"/>
                  <a:gd name="T8" fmla="*/ 63 w 54"/>
                  <a:gd name="T9" fmla="*/ 0 h 59"/>
                  <a:gd name="T10" fmla="*/ 63 w 54"/>
                  <a:gd name="T11" fmla="*/ 21 h 59"/>
                  <a:gd name="T12" fmla="*/ 63 w 54"/>
                  <a:gd name="T13" fmla="*/ 21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59">
                    <a:moveTo>
                      <a:pt x="46" y="1"/>
                    </a:moveTo>
                    <a:cubicBezTo>
                      <a:pt x="46" y="1"/>
                      <a:pt x="46" y="1"/>
                      <a:pt x="46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4" y="30"/>
                      <a:pt x="49" y="56"/>
                      <a:pt x="32" y="57"/>
                    </a:cubicBezTo>
                    <a:cubicBezTo>
                      <a:pt x="15" y="59"/>
                      <a:pt x="0" y="42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4" name="Freeform 82">
                <a:extLst>
                  <a:ext uri="{FF2B5EF4-FFF2-40B4-BE49-F238E27FC236}">
                    <a16:creationId xmlns:a16="http://schemas.microsoft.com/office/drawing/2014/main" id="{D3C5D66B-6B7B-421D-8680-A5A4BDCA2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1517"/>
                <a:ext cx="13" cy="91"/>
              </a:xfrm>
              <a:custGeom>
                <a:avLst/>
                <a:gdLst>
                  <a:gd name="T0" fmla="*/ 0 w 5"/>
                  <a:gd name="T1" fmla="*/ 0 h 34"/>
                  <a:gd name="T2" fmla="*/ 34 w 5"/>
                  <a:gd name="T3" fmla="*/ 632 h 34"/>
                  <a:gd name="T4" fmla="*/ 68 w 5"/>
                  <a:gd name="T5" fmla="*/ 653 h 34"/>
                  <a:gd name="T6" fmla="*/ 0 w 5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4">
                    <a:moveTo>
                      <a:pt x="0" y="0"/>
                    </a:moveTo>
                    <a:cubicBezTo>
                      <a:pt x="3" y="13"/>
                      <a:pt x="3" y="24"/>
                      <a:pt x="2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5" y="24"/>
                      <a:pt x="3" y="13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5" name="Freeform 83">
                <a:extLst>
                  <a:ext uri="{FF2B5EF4-FFF2-40B4-BE49-F238E27FC236}">
                    <a16:creationId xmlns:a16="http://schemas.microsoft.com/office/drawing/2014/main" id="{D2CCEC10-9385-4E8A-B7F4-46A399C93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1517"/>
                <a:ext cx="20" cy="91"/>
              </a:xfrm>
              <a:custGeom>
                <a:avLst/>
                <a:gdLst>
                  <a:gd name="T0" fmla="*/ 0 w 8"/>
                  <a:gd name="T1" fmla="*/ 0 h 34"/>
                  <a:gd name="T2" fmla="*/ 113 w 8"/>
                  <a:gd name="T3" fmla="*/ 653 h 34"/>
                  <a:gd name="T4" fmla="*/ 125 w 8"/>
                  <a:gd name="T5" fmla="*/ 632 h 34"/>
                  <a:gd name="T6" fmla="*/ 0 w 8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4">
                    <a:moveTo>
                      <a:pt x="0" y="0"/>
                    </a:moveTo>
                    <a:cubicBezTo>
                      <a:pt x="1" y="14"/>
                      <a:pt x="3" y="25"/>
                      <a:pt x="7" y="34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4" y="25"/>
                      <a:pt x="1" y="14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6" name="Freeform 84">
                <a:extLst>
                  <a:ext uri="{FF2B5EF4-FFF2-40B4-BE49-F238E27FC236}">
                    <a16:creationId xmlns:a16="http://schemas.microsoft.com/office/drawing/2014/main" id="{FEBAF0C2-4715-4307-B379-3EE51655D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1219"/>
                <a:ext cx="1110" cy="2026"/>
              </a:xfrm>
              <a:custGeom>
                <a:avLst/>
                <a:gdLst>
                  <a:gd name="T0" fmla="*/ 300 w 444"/>
                  <a:gd name="T1" fmla="*/ 6041 h 760"/>
                  <a:gd name="T2" fmla="*/ 783 w 444"/>
                  <a:gd name="T3" fmla="*/ 4164 h 760"/>
                  <a:gd name="T4" fmla="*/ 1458 w 444"/>
                  <a:gd name="T5" fmla="*/ 2466 h 760"/>
                  <a:gd name="T6" fmla="*/ 1863 w 444"/>
                  <a:gd name="T7" fmla="*/ 1647 h 760"/>
                  <a:gd name="T8" fmla="*/ 4938 w 444"/>
                  <a:gd name="T9" fmla="*/ 21 h 760"/>
                  <a:gd name="T10" fmla="*/ 6938 w 444"/>
                  <a:gd name="T11" fmla="*/ 888 h 760"/>
                  <a:gd name="T12" fmla="*/ 5458 w 444"/>
                  <a:gd name="T13" fmla="*/ 227 h 760"/>
                  <a:gd name="T14" fmla="*/ 2375 w 444"/>
                  <a:gd name="T15" fmla="*/ 1818 h 760"/>
                  <a:gd name="T16" fmla="*/ 1770 w 444"/>
                  <a:gd name="T17" fmla="*/ 3524 h 760"/>
                  <a:gd name="T18" fmla="*/ 813 w 444"/>
                  <a:gd name="T19" fmla="*/ 6198 h 760"/>
                  <a:gd name="T20" fmla="*/ 970 w 444"/>
                  <a:gd name="T21" fmla="*/ 9722 h 760"/>
                  <a:gd name="T22" fmla="*/ 1313 w 444"/>
                  <a:gd name="T23" fmla="*/ 10687 h 760"/>
                  <a:gd name="T24" fmla="*/ 4488 w 444"/>
                  <a:gd name="T25" fmla="*/ 14091 h 760"/>
                  <a:gd name="T26" fmla="*/ 895 w 444"/>
                  <a:gd name="T27" fmla="*/ 10964 h 760"/>
                  <a:gd name="T28" fmla="*/ 458 w 444"/>
                  <a:gd name="T29" fmla="*/ 9552 h 760"/>
                  <a:gd name="T30" fmla="*/ 300 w 444"/>
                  <a:gd name="T31" fmla="*/ 6041 h 7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4" h="760">
                    <a:moveTo>
                      <a:pt x="19" y="319"/>
                    </a:moveTo>
                    <a:cubicBezTo>
                      <a:pt x="28" y="272"/>
                      <a:pt x="40" y="241"/>
                      <a:pt x="50" y="220"/>
                    </a:cubicBezTo>
                    <a:cubicBezTo>
                      <a:pt x="62" y="198"/>
                      <a:pt x="82" y="157"/>
                      <a:pt x="93" y="130"/>
                    </a:cubicBezTo>
                    <a:cubicBezTo>
                      <a:pt x="98" y="119"/>
                      <a:pt x="106" y="105"/>
                      <a:pt x="119" y="87"/>
                    </a:cubicBezTo>
                    <a:cubicBezTo>
                      <a:pt x="164" y="24"/>
                      <a:pt x="237" y="0"/>
                      <a:pt x="316" y="1"/>
                    </a:cubicBezTo>
                    <a:cubicBezTo>
                      <a:pt x="355" y="2"/>
                      <a:pt x="412" y="13"/>
                      <a:pt x="444" y="47"/>
                    </a:cubicBezTo>
                    <a:cubicBezTo>
                      <a:pt x="416" y="25"/>
                      <a:pt x="381" y="13"/>
                      <a:pt x="349" y="12"/>
                    </a:cubicBezTo>
                    <a:cubicBezTo>
                      <a:pt x="270" y="11"/>
                      <a:pt x="198" y="32"/>
                      <a:pt x="152" y="96"/>
                    </a:cubicBezTo>
                    <a:cubicBezTo>
                      <a:pt x="106" y="159"/>
                      <a:pt x="127" y="169"/>
                      <a:pt x="113" y="186"/>
                    </a:cubicBezTo>
                    <a:cubicBezTo>
                      <a:pt x="100" y="202"/>
                      <a:pt x="72" y="230"/>
                      <a:pt x="52" y="327"/>
                    </a:cubicBezTo>
                    <a:cubicBezTo>
                      <a:pt x="33" y="424"/>
                      <a:pt x="52" y="486"/>
                      <a:pt x="62" y="513"/>
                    </a:cubicBezTo>
                    <a:cubicBezTo>
                      <a:pt x="72" y="539"/>
                      <a:pt x="81" y="547"/>
                      <a:pt x="84" y="564"/>
                    </a:cubicBezTo>
                    <a:cubicBezTo>
                      <a:pt x="87" y="580"/>
                      <a:pt x="137" y="750"/>
                      <a:pt x="287" y="744"/>
                    </a:cubicBezTo>
                    <a:cubicBezTo>
                      <a:pt x="151" y="760"/>
                      <a:pt x="75" y="633"/>
                      <a:pt x="57" y="579"/>
                    </a:cubicBezTo>
                    <a:cubicBezTo>
                      <a:pt x="53" y="567"/>
                      <a:pt x="38" y="531"/>
                      <a:pt x="29" y="504"/>
                    </a:cubicBezTo>
                    <a:cubicBezTo>
                      <a:pt x="19" y="478"/>
                      <a:pt x="0" y="416"/>
                      <a:pt x="19" y="31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7" name="Freeform 85">
                <a:extLst>
                  <a:ext uri="{FF2B5EF4-FFF2-40B4-BE49-F238E27FC236}">
                    <a16:creationId xmlns:a16="http://schemas.microsoft.com/office/drawing/2014/main" id="{20BA334C-0405-477A-B5B8-B1240BE9D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1805"/>
                <a:ext cx="78" cy="166"/>
              </a:xfrm>
              <a:custGeom>
                <a:avLst/>
                <a:gdLst>
                  <a:gd name="T0" fmla="*/ 400 w 31"/>
                  <a:gd name="T1" fmla="*/ 1189 h 62"/>
                  <a:gd name="T2" fmla="*/ 0 w 31"/>
                  <a:gd name="T3" fmla="*/ 0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62">
                    <a:moveTo>
                      <a:pt x="25" y="62"/>
                    </a:moveTo>
                    <a:cubicBezTo>
                      <a:pt x="31" y="40"/>
                      <a:pt x="20" y="2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8" name="Freeform 86">
                <a:extLst>
                  <a:ext uri="{FF2B5EF4-FFF2-40B4-BE49-F238E27FC236}">
                    <a16:creationId xmlns:a16="http://schemas.microsoft.com/office/drawing/2014/main" id="{56C91073-B158-4988-94D4-72B780B6C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1784"/>
                <a:ext cx="35" cy="24"/>
              </a:xfrm>
              <a:custGeom>
                <a:avLst/>
                <a:gdLst>
                  <a:gd name="T0" fmla="*/ 0 w 14"/>
                  <a:gd name="T1" fmla="*/ 0 h 9"/>
                  <a:gd name="T2" fmla="*/ 188 w 14"/>
                  <a:gd name="T3" fmla="*/ 171 h 9"/>
                  <a:gd name="T4" fmla="*/ 220 w 14"/>
                  <a:gd name="T5" fmla="*/ 136 h 9"/>
                  <a:gd name="T6" fmla="*/ 0 w 1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cubicBezTo>
                      <a:pt x="3" y="0"/>
                      <a:pt x="9" y="5"/>
                      <a:pt x="12" y="9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1" y="4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9" name="Freeform 87">
                <a:extLst>
                  <a:ext uri="{FF2B5EF4-FFF2-40B4-BE49-F238E27FC236}">
                    <a16:creationId xmlns:a16="http://schemas.microsoft.com/office/drawing/2014/main" id="{8E45AC53-8503-4F6F-B03F-C4941B115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1971"/>
                <a:ext cx="135" cy="106"/>
              </a:xfrm>
              <a:custGeom>
                <a:avLst/>
                <a:gdLst>
                  <a:gd name="T0" fmla="*/ 845 w 54"/>
                  <a:gd name="T1" fmla="*/ 0 h 40"/>
                  <a:gd name="T2" fmla="*/ 0 w 54"/>
                  <a:gd name="T3" fmla="*/ 745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40">
                    <a:moveTo>
                      <a:pt x="54" y="0"/>
                    </a:moveTo>
                    <a:cubicBezTo>
                      <a:pt x="48" y="23"/>
                      <a:pt x="27" y="34"/>
                      <a:pt x="0" y="4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0" name="Freeform 88">
                <a:extLst>
                  <a:ext uri="{FF2B5EF4-FFF2-40B4-BE49-F238E27FC236}">
                    <a16:creationId xmlns:a16="http://schemas.microsoft.com/office/drawing/2014/main" id="{4600280C-71E8-4929-9D46-A05AE8613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2075"/>
                <a:ext cx="43" cy="8"/>
              </a:xfrm>
              <a:custGeom>
                <a:avLst/>
                <a:gdLst>
                  <a:gd name="T0" fmla="*/ 0 w 17"/>
                  <a:gd name="T1" fmla="*/ 21 h 3"/>
                  <a:gd name="T2" fmla="*/ 0 w 17"/>
                  <a:gd name="T3" fmla="*/ 21 h 3"/>
                  <a:gd name="T4" fmla="*/ 276 w 17"/>
                  <a:gd name="T5" fmla="*/ 35 h 3"/>
                  <a:gd name="T6" fmla="*/ 276 w 17"/>
                  <a:gd name="T7" fmla="*/ 0 h 3"/>
                  <a:gd name="T8" fmla="*/ 0 w 17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12" y="3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1"/>
                      <a:pt x="3" y="3"/>
                      <a:pt x="0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1" name="Freeform 89">
                <a:extLst>
                  <a:ext uri="{FF2B5EF4-FFF2-40B4-BE49-F238E27FC236}">
                    <a16:creationId xmlns:a16="http://schemas.microsoft.com/office/drawing/2014/main" id="{F1F0A292-9FC5-4402-A8B7-78484DC0E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2155"/>
                <a:ext cx="120" cy="125"/>
              </a:xfrm>
              <a:custGeom>
                <a:avLst/>
                <a:gdLst>
                  <a:gd name="T0" fmla="*/ 750 w 48"/>
                  <a:gd name="T1" fmla="*/ 883 h 47"/>
                  <a:gd name="T2" fmla="*/ 0 w 48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47">
                    <a:moveTo>
                      <a:pt x="48" y="47"/>
                    </a:moveTo>
                    <a:cubicBezTo>
                      <a:pt x="45" y="24"/>
                      <a:pt x="26" y="1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2" name="Freeform 90">
                <a:extLst>
                  <a:ext uri="{FF2B5EF4-FFF2-40B4-BE49-F238E27FC236}">
                    <a16:creationId xmlns:a16="http://schemas.microsoft.com/office/drawing/2014/main" id="{603E83A1-93E9-4E87-AE11-43A175F6A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2144"/>
                <a:ext cx="53" cy="13"/>
              </a:xfrm>
              <a:custGeom>
                <a:avLst/>
                <a:gdLst>
                  <a:gd name="T0" fmla="*/ 0 w 21"/>
                  <a:gd name="T1" fmla="*/ 55 h 5"/>
                  <a:gd name="T2" fmla="*/ 0 w 21"/>
                  <a:gd name="T3" fmla="*/ 55 h 5"/>
                  <a:gd name="T4" fmla="*/ 318 w 21"/>
                  <a:gd name="T5" fmla="*/ 88 h 5"/>
                  <a:gd name="T6" fmla="*/ 338 w 21"/>
                  <a:gd name="T7" fmla="*/ 55 h 5"/>
                  <a:gd name="T8" fmla="*/ 0 w 21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1"/>
                      <a:pt x="13" y="2"/>
                      <a:pt x="20" y="5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14" y="1"/>
                      <a:pt x="5" y="0"/>
                      <a:pt x="0" y="3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3" name="Freeform 91">
                <a:extLst>
                  <a:ext uri="{FF2B5EF4-FFF2-40B4-BE49-F238E27FC236}">
                    <a16:creationId xmlns:a16="http://schemas.microsoft.com/office/drawing/2014/main" id="{6F3D0E04-D7B3-4D92-8812-5B61A8F5D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605"/>
                <a:ext cx="855" cy="1566"/>
              </a:xfrm>
              <a:custGeom>
                <a:avLst/>
                <a:gdLst>
                  <a:gd name="T0" fmla="*/ 4675 w 342"/>
                  <a:gd name="T1" fmla="*/ 11146 h 587"/>
                  <a:gd name="T2" fmla="*/ 4363 w 342"/>
                  <a:gd name="T3" fmla="*/ 6547 h 587"/>
                  <a:gd name="T4" fmla="*/ 3595 w 342"/>
                  <a:gd name="T5" fmla="*/ 5794 h 587"/>
                  <a:gd name="T6" fmla="*/ 2720 w 342"/>
                  <a:gd name="T7" fmla="*/ 6605 h 587"/>
                  <a:gd name="T8" fmla="*/ 2800 w 342"/>
                  <a:gd name="T9" fmla="*/ 8662 h 587"/>
                  <a:gd name="T10" fmla="*/ 2800 w 342"/>
                  <a:gd name="T11" fmla="*/ 8662 h 587"/>
                  <a:gd name="T12" fmla="*/ 2095 w 342"/>
                  <a:gd name="T13" fmla="*/ 8129 h 587"/>
                  <a:gd name="T14" fmla="*/ 2083 w 342"/>
                  <a:gd name="T15" fmla="*/ 8129 h 587"/>
                  <a:gd name="T16" fmla="*/ 1550 w 342"/>
                  <a:gd name="T17" fmla="*/ 8412 h 587"/>
                  <a:gd name="T18" fmla="*/ 1550 w 342"/>
                  <a:gd name="T19" fmla="*/ 8412 h 587"/>
                  <a:gd name="T20" fmla="*/ 1750 w 342"/>
                  <a:gd name="T21" fmla="*/ 7288 h 587"/>
                  <a:gd name="T22" fmla="*/ 1083 w 342"/>
                  <a:gd name="T23" fmla="*/ 7787 h 587"/>
                  <a:gd name="T24" fmla="*/ 1063 w 342"/>
                  <a:gd name="T25" fmla="*/ 7288 h 587"/>
                  <a:gd name="T26" fmla="*/ 1063 w 342"/>
                  <a:gd name="T27" fmla="*/ 7288 h 587"/>
                  <a:gd name="T28" fmla="*/ 238 w 342"/>
                  <a:gd name="T29" fmla="*/ 6605 h 587"/>
                  <a:gd name="T30" fmla="*/ 238 w 342"/>
                  <a:gd name="T31" fmla="*/ 6605 h 587"/>
                  <a:gd name="T32" fmla="*/ 1158 w 342"/>
                  <a:gd name="T33" fmla="*/ 5864 h 587"/>
                  <a:gd name="T34" fmla="*/ 313 w 342"/>
                  <a:gd name="T35" fmla="*/ 5693 h 587"/>
                  <a:gd name="T36" fmla="*/ 313 w 342"/>
                  <a:gd name="T37" fmla="*/ 5693 h 587"/>
                  <a:gd name="T38" fmla="*/ 645 w 342"/>
                  <a:gd name="T39" fmla="*/ 4805 h 587"/>
                  <a:gd name="T40" fmla="*/ 645 w 342"/>
                  <a:gd name="T41" fmla="*/ 4805 h 587"/>
                  <a:gd name="T42" fmla="*/ 0 w 342"/>
                  <a:gd name="T43" fmla="*/ 3972 h 587"/>
                  <a:gd name="T44" fmla="*/ 0 w 342"/>
                  <a:gd name="T45" fmla="*/ 3972 h 587"/>
                  <a:gd name="T46" fmla="*/ 958 w 342"/>
                  <a:gd name="T47" fmla="*/ 3687 h 587"/>
                  <a:gd name="T48" fmla="*/ 113 w 342"/>
                  <a:gd name="T49" fmla="*/ 3268 h 587"/>
                  <a:gd name="T50" fmla="*/ 688 w 342"/>
                  <a:gd name="T51" fmla="*/ 2598 h 587"/>
                  <a:gd name="T52" fmla="*/ 688 w 342"/>
                  <a:gd name="T53" fmla="*/ 2598 h 587"/>
                  <a:gd name="T54" fmla="*/ 345 w 342"/>
                  <a:gd name="T55" fmla="*/ 1481 h 587"/>
                  <a:gd name="T56" fmla="*/ 345 w 342"/>
                  <a:gd name="T57" fmla="*/ 1481 h 587"/>
                  <a:gd name="T58" fmla="*/ 1208 w 342"/>
                  <a:gd name="T59" fmla="*/ 1673 h 587"/>
                  <a:gd name="T60" fmla="*/ 658 w 342"/>
                  <a:gd name="T61" fmla="*/ 798 h 587"/>
                  <a:gd name="T62" fmla="*/ 658 w 342"/>
                  <a:gd name="T63" fmla="*/ 798 h 587"/>
                  <a:gd name="T64" fmla="*/ 1520 w 342"/>
                  <a:gd name="T65" fmla="*/ 627 h 587"/>
                  <a:gd name="T66" fmla="*/ 1520 w 342"/>
                  <a:gd name="T67" fmla="*/ 627 h 587"/>
                  <a:gd name="T68" fmla="*/ 1750 w 342"/>
                  <a:gd name="T69" fmla="*/ 21 h 587"/>
                  <a:gd name="T70" fmla="*/ 1750 w 342"/>
                  <a:gd name="T71" fmla="*/ 0 h 587"/>
                  <a:gd name="T72" fmla="*/ 2188 w 342"/>
                  <a:gd name="T73" fmla="*/ 1083 h 587"/>
                  <a:gd name="T74" fmla="*/ 2408 w 342"/>
                  <a:gd name="T75" fmla="*/ 0 h 587"/>
                  <a:gd name="T76" fmla="*/ 2408 w 342"/>
                  <a:gd name="T77" fmla="*/ 21 h 587"/>
                  <a:gd name="T78" fmla="*/ 2800 w 342"/>
                  <a:gd name="T79" fmla="*/ 491 h 587"/>
                  <a:gd name="T80" fmla="*/ 2800 w 342"/>
                  <a:gd name="T81" fmla="*/ 491 h 587"/>
                  <a:gd name="T82" fmla="*/ 3425 w 342"/>
                  <a:gd name="T83" fmla="*/ 478 h 587"/>
                  <a:gd name="T84" fmla="*/ 3500 w 342"/>
                  <a:gd name="T85" fmla="*/ 2833 h 587"/>
                  <a:gd name="T86" fmla="*/ 5283 w 342"/>
                  <a:gd name="T87" fmla="*/ 6910 h 587"/>
                  <a:gd name="T88" fmla="*/ 5283 w 342"/>
                  <a:gd name="T89" fmla="*/ 11146 h 5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2" h="587">
                    <a:moveTo>
                      <a:pt x="299" y="587"/>
                    </a:moveTo>
                    <a:cubicBezTo>
                      <a:pt x="299" y="532"/>
                      <a:pt x="299" y="410"/>
                      <a:pt x="279" y="345"/>
                    </a:cubicBezTo>
                    <a:cubicBezTo>
                      <a:pt x="271" y="317"/>
                      <a:pt x="261" y="305"/>
                      <a:pt x="230" y="305"/>
                    </a:cubicBezTo>
                    <a:cubicBezTo>
                      <a:pt x="199" y="305"/>
                      <a:pt x="184" y="320"/>
                      <a:pt x="174" y="348"/>
                    </a:cubicBezTo>
                    <a:cubicBezTo>
                      <a:pt x="155" y="399"/>
                      <a:pt x="152" y="418"/>
                      <a:pt x="179" y="456"/>
                    </a:cubicBezTo>
                    <a:cubicBezTo>
                      <a:pt x="179" y="456"/>
                      <a:pt x="179" y="456"/>
                      <a:pt x="179" y="456"/>
                    </a:cubicBezTo>
                    <a:cubicBezTo>
                      <a:pt x="167" y="439"/>
                      <a:pt x="153" y="428"/>
                      <a:pt x="134" y="428"/>
                    </a:cubicBezTo>
                    <a:cubicBezTo>
                      <a:pt x="133" y="428"/>
                      <a:pt x="133" y="428"/>
                      <a:pt x="133" y="428"/>
                    </a:cubicBezTo>
                    <a:cubicBezTo>
                      <a:pt x="120" y="428"/>
                      <a:pt x="109" y="433"/>
                      <a:pt x="99" y="443"/>
                    </a:cubicBezTo>
                    <a:cubicBezTo>
                      <a:pt x="99" y="443"/>
                      <a:pt x="99" y="443"/>
                      <a:pt x="99" y="443"/>
                    </a:cubicBezTo>
                    <a:cubicBezTo>
                      <a:pt x="117" y="423"/>
                      <a:pt x="129" y="397"/>
                      <a:pt x="112" y="384"/>
                    </a:cubicBezTo>
                    <a:cubicBezTo>
                      <a:pt x="97" y="373"/>
                      <a:pt x="80" y="384"/>
                      <a:pt x="69" y="410"/>
                    </a:cubicBezTo>
                    <a:cubicBezTo>
                      <a:pt x="71" y="401"/>
                      <a:pt x="71" y="393"/>
                      <a:pt x="68" y="384"/>
                    </a:cubicBezTo>
                    <a:cubicBezTo>
                      <a:pt x="68" y="384"/>
                      <a:pt x="68" y="384"/>
                      <a:pt x="68" y="384"/>
                    </a:cubicBezTo>
                    <a:cubicBezTo>
                      <a:pt x="61" y="363"/>
                      <a:pt x="41" y="353"/>
                      <a:pt x="15" y="348"/>
                    </a:cubicBezTo>
                    <a:cubicBezTo>
                      <a:pt x="15" y="348"/>
                      <a:pt x="15" y="348"/>
                      <a:pt x="15" y="348"/>
                    </a:cubicBezTo>
                    <a:cubicBezTo>
                      <a:pt x="71" y="359"/>
                      <a:pt x="77" y="333"/>
                      <a:pt x="74" y="309"/>
                    </a:cubicBezTo>
                    <a:cubicBezTo>
                      <a:pt x="71" y="285"/>
                      <a:pt x="46" y="277"/>
                      <a:pt x="20" y="300"/>
                    </a:cubicBezTo>
                    <a:cubicBezTo>
                      <a:pt x="20" y="300"/>
                      <a:pt x="20" y="300"/>
                      <a:pt x="20" y="300"/>
                    </a:cubicBezTo>
                    <a:cubicBezTo>
                      <a:pt x="35" y="286"/>
                      <a:pt x="43" y="271"/>
                      <a:pt x="41" y="253"/>
                    </a:cubicBezTo>
                    <a:cubicBezTo>
                      <a:pt x="41" y="253"/>
                      <a:pt x="41" y="253"/>
                      <a:pt x="41" y="253"/>
                    </a:cubicBezTo>
                    <a:cubicBezTo>
                      <a:pt x="38" y="232"/>
                      <a:pt x="22" y="219"/>
                      <a:pt x="0" y="209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26" y="220"/>
                      <a:pt x="61" y="228"/>
                      <a:pt x="61" y="194"/>
                    </a:cubicBezTo>
                    <a:cubicBezTo>
                      <a:pt x="61" y="163"/>
                      <a:pt x="29" y="165"/>
                      <a:pt x="7" y="172"/>
                    </a:cubicBezTo>
                    <a:cubicBezTo>
                      <a:pt x="26" y="165"/>
                      <a:pt x="39" y="155"/>
                      <a:pt x="44" y="137"/>
                    </a:cubicBezTo>
                    <a:cubicBezTo>
                      <a:pt x="44" y="137"/>
                      <a:pt x="44" y="137"/>
                      <a:pt x="44" y="137"/>
                    </a:cubicBezTo>
                    <a:cubicBezTo>
                      <a:pt x="50" y="116"/>
                      <a:pt x="40" y="97"/>
                      <a:pt x="22" y="78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48" y="106"/>
                      <a:pt x="59" y="110"/>
                      <a:pt x="77" y="88"/>
                    </a:cubicBezTo>
                    <a:cubicBezTo>
                      <a:pt x="95" y="65"/>
                      <a:pt x="69" y="50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64" y="47"/>
                      <a:pt x="83" y="46"/>
                      <a:pt x="97" y="33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107" y="24"/>
                      <a:pt x="111" y="13"/>
                      <a:pt x="112" y="1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08" y="42"/>
                      <a:pt x="123" y="59"/>
                      <a:pt x="140" y="57"/>
                    </a:cubicBezTo>
                    <a:cubicBezTo>
                      <a:pt x="157" y="56"/>
                      <a:pt x="162" y="30"/>
                      <a:pt x="154" y="0"/>
                    </a:cubicBezTo>
                    <a:cubicBezTo>
                      <a:pt x="154" y="1"/>
                      <a:pt x="154" y="1"/>
                      <a:pt x="154" y="1"/>
                    </a:cubicBezTo>
                    <a:cubicBezTo>
                      <a:pt x="159" y="12"/>
                      <a:pt x="167" y="21"/>
                      <a:pt x="179" y="26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92" y="32"/>
                      <a:pt x="206" y="31"/>
                      <a:pt x="219" y="25"/>
                    </a:cubicBezTo>
                    <a:cubicBezTo>
                      <a:pt x="191" y="53"/>
                      <a:pt x="170" y="105"/>
                      <a:pt x="224" y="149"/>
                    </a:cubicBezTo>
                    <a:cubicBezTo>
                      <a:pt x="280" y="193"/>
                      <a:pt x="334" y="213"/>
                      <a:pt x="338" y="364"/>
                    </a:cubicBezTo>
                    <a:cubicBezTo>
                      <a:pt x="342" y="515"/>
                      <a:pt x="338" y="587"/>
                      <a:pt x="338" y="58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4" name="Freeform 92">
                <a:extLst>
                  <a:ext uri="{FF2B5EF4-FFF2-40B4-BE49-F238E27FC236}">
                    <a16:creationId xmlns:a16="http://schemas.microsoft.com/office/drawing/2014/main" id="{76EBA69E-BCEF-40CE-87FB-8ECFFDFA0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1669"/>
                <a:ext cx="750" cy="1502"/>
              </a:xfrm>
              <a:custGeom>
                <a:avLst/>
                <a:gdLst>
                  <a:gd name="T0" fmla="*/ 4250 w 300"/>
                  <a:gd name="T1" fmla="*/ 10690 h 563"/>
                  <a:gd name="T2" fmla="*/ 3925 w 300"/>
                  <a:gd name="T3" fmla="*/ 6056 h 563"/>
                  <a:gd name="T4" fmla="*/ 3063 w 300"/>
                  <a:gd name="T5" fmla="*/ 5224 h 563"/>
                  <a:gd name="T6" fmla="*/ 2095 w 300"/>
                  <a:gd name="T7" fmla="*/ 6115 h 563"/>
                  <a:gd name="T8" fmla="*/ 1863 w 300"/>
                  <a:gd name="T9" fmla="*/ 7233 h 563"/>
                  <a:gd name="T10" fmla="*/ 1925 w 300"/>
                  <a:gd name="T11" fmla="*/ 7673 h 563"/>
                  <a:gd name="T12" fmla="*/ 1550 w 300"/>
                  <a:gd name="T13" fmla="*/ 7537 h 563"/>
                  <a:gd name="T14" fmla="*/ 1345 w 300"/>
                  <a:gd name="T15" fmla="*/ 7574 h 563"/>
                  <a:gd name="T16" fmla="*/ 1438 w 300"/>
                  <a:gd name="T17" fmla="*/ 7161 h 563"/>
                  <a:gd name="T18" fmla="*/ 1438 w 300"/>
                  <a:gd name="T19" fmla="*/ 7104 h 563"/>
                  <a:gd name="T20" fmla="*/ 1283 w 300"/>
                  <a:gd name="T21" fmla="*/ 6739 h 563"/>
                  <a:gd name="T22" fmla="*/ 925 w 300"/>
                  <a:gd name="T23" fmla="*/ 6648 h 563"/>
                  <a:gd name="T24" fmla="*/ 645 w 300"/>
                  <a:gd name="T25" fmla="*/ 6888 h 563"/>
                  <a:gd name="T26" fmla="*/ 625 w 300"/>
                  <a:gd name="T27" fmla="*/ 6776 h 563"/>
                  <a:gd name="T28" fmla="*/ 300 w 300"/>
                  <a:gd name="T29" fmla="*/ 6285 h 563"/>
                  <a:gd name="T30" fmla="*/ 583 w 300"/>
                  <a:gd name="T31" fmla="*/ 6136 h 563"/>
                  <a:gd name="T32" fmla="*/ 738 w 300"/>
                  <a:gd name="T33" fmla="*/ 5581 h 563"/>
                  <a:gd name="T34" fmla="*/ 720 w 300"/>
                  <a:gd name="T35" fmla="*/ 5394 h 563"/>
                  <a:gd name="T36" fmla="*/ 425 w 300"/>
                  <a:gd name="T37" fmla="*/ 4896 h 563"/>
                  <a:gd name="T38" fmla="*/ 125 w 300"/>
                  <a:gd name="T39" fmla="*/ 4882 h 563"/>
                  <a:gd name="T40" fmla="*/ 208 w 300"/>
                  <a:gd name="T41" fmla="*/ 4463 h 563"/>
                  <a:gd name="T42" fmla="*/ 208 w 300"/>
                  <a:gd name="T43" fmla="*/ 4327 h 563"/>
                  <a:gd name="T44" fmla="*/ 0 w 300"/>
                  <a:gd name="T45" fmla="*/ 3815 h 563"/>
                  <a:gd name="T46" fmla="*/ 345 w 300"/>
                  <a:gd name="T47" fmla="*/ 3722 h 563"/>
                  <a:gd name="T48" fmla="*/ 533 w 300"/>
                  <a:gd name="T49" fmla="*/ 3231 h 563"/>
                  <a:gd name="T50" fmla="*/ 345 w 300"/>
                  <a:gd name="T51" fmla="*/ 2732 h 563"/>
                  <a:gd name="T52" fmla="*/ 33 w 300"/>
                  <a:gd name="T53" fmla="*/ 2620 h 563"/>
                  <a:gd name="T54" fmla="*/ 250 w 300"/>
                  <a:gd name="T55" fmla="*/ 2185 h 563"/>
                  <a:gd name="T56" fmla="*/ 283 w 300"/>
                  <a:gd name="T57" fmla="*/ 1916 h 563"/>
                  <a:gd name="T58" fmla="*/ 238 w 300"/>
                  <a:gd name="T59" fmla="*/ 1574 h 563"/>
                  <a:gd name="T60" fmla="*/ 363 w 300"/>
                  <a:gd name="T61" fmla="*/ 1595 h 563"/>
                  <a:gd name="T62" fmla="*/ 738 w 300"/>
                  <a:gd name="T63" fmla="*/ 1289 h 563"/>
                  <a:gd name="T64" fmla="*/ 863 w 300"/>
                  <a:gd name="T65" fmla="*/ 931 h 563"/>
                  <a:gd name="T66" fmla="*/ 845 w 300"/>
                  <a:gd name="T67" fmla="*/ 819 h 563"/>
                  <a:gd name="T68" fmla="*/ 625 w 300"/>
                  <a:gd name="T69" fmla="*/ 491 h 563"/>
                  <a:gd name="T70" fmla="*/ 1063 w 300"/>
                  <a:gd name="T71" fmla="*/ 248 h 563"/>
                  <a:gd name="T72" fmla="*/ 1145 w 300"/>
                  <a:gd name="T73" fmla="*/ 136 h 563"/>
                  <a:gd name="T74" fmla="*/ 1313 w 300"/>
                  <a:gd name="T75" fmla="*/ 590 h 563"/>
                  <a:gd name="T76" fmla="*/ 1658 w 300"/>
                  <a:gd name="T77" fmla="*/ 760 h 563"/>
                  <a:gd name="T78" fmla="*/ 1925 w 300"/>
                  <a:gd name="T79" fmla="*/ 568 h 563"/>
                  <a:gd name="T80" fmla="*/ 2033 w 300"/>
                  <a:gd name="T81" fmla="*/ 35 h 563"/>
                  <a:gd name="T82" fmla="*/ 2033 w 300"/>
                  <a:gd name="T83" fmla="*/ 0 h 563"/>
                  <a:gd name="T84" fmla="*/ 2220 w 300"/>
                  <a:gd name="T85" fmla="*/ 149 h 563"/>
                  <a:gd name="T86" fmla="*/ 2625 w 300"/>
                  <a:gd name="T87" fmla="*/ 227 h 563"/>
                  <a:gd name="T88" fmla="*/ 2345 w 300"/>
                  <a:gd name="T89" fmla="*/ 1195 h 563"/>
                  <a:gd name="T90" fmla="*/ 2345 w 300"/>
                  <a:gd name="T91" fmla="*/ 1275 h 563"/>
                  <a:gd name="T92" fmla="*/ 2925 w 300"/>
                  <a:gd name="T93" fmla="*/ 2470 h 563"/>
                  <a:gd name="T94" fmla="*/ 3238 w 300"/>
                  <a:gd name="T95" fmla="*/ 2753 h 563"/>
                  <a:gd name="T96" fmla="*/ 4658 w 300"/>
                  <a:gd name="T97" fmla="*/ 6456 h 563"/>
                  <a:gd name="T98" fmla="*/ 4688 w 300"/>
                  <a:gd name="T99" fmla="*/ 8812 h 563"/>
                  <a:gd name="T100" fmla="*/ 4658 w 300"/>
                  <a:gd name="T101" fmla="*/ 10690 h 56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00" h="563">
                    <a:moveTo>
                      <a:pt x="272" y="563"/>
                    </a:moveTo>
                    <a:cubicBezTo>
                      <a:pt x="271" y="488"/>
                      <a:pt x="269" y="379"/>
                      <a:pt x="251" y="319"/>
                    </a:cubicBezTo>
                    <a:cubicBezTo>
                      <a:pt x="242" y="291"/>
                      <a:pt x="231" y="275"/>
                      <a:pt x="196" y="275"/>
                    </a:cubicBezTo>
                    <a:cubicBezTo>
                      <a:pt x="165" y="275"/>
                      <a:pt x="146" y="289"/>
                      <a:pt x="134" y="322"/>
                    </a:cubicBezTo>
                    <a:cubicBezTo>
                      <a:pt x="125" y="347"/>
                      <a:pt x="119" y="365"/>
                      <a:pt x="119" y="381"/>
                    </a:cubicBezTo>
                    <a:cubicBezTo>
                      <a:pt x="119" y="389"/>
                      <a:pt x="120" y="396"/>
                      <a:pt x="123" y="404"/>
                    </a:cubicBezTo>
                    <a:cubicBezTo>
                      <a:pt x="116" y="400"/>
                      <a:pt x="108" y="397"/>
                      <a:pt x="99" y="397"/>
                    </a:cubicBezTo>
                    <a:cubicBezTo>
                      <a:pt x="95" y="397"/>
                      <a:pt x="91" y="398"/>
                      <a:pt x="86" y="399"/>
                    </a:cubicBezTo>
                    <a:cubicBezTo>
                      <a:pt x="90" y="391"/>
                      <a:pt x="92" y="384"/>
                      <a:pt x="92" y="377"/>
                    </a:cubicBezTo>
                    <a:cubicBezTo>
                      <a:pt x="92" y="376"/>
                      <a:pt x="92" y="375"/>
                      <a:pt x="92" y="374"/>
                    </a:cubicBezTo>
                    <a:cubicBezTo>
                      <a:pt x="92" y="366"/>
                      <a:pt x="88" y="360"/>
                      <a:pt x="82" y="355"/>
                    </a:cubicBezTo>
                    <a:cubicBezTo>
                      <a:pt x="75" y="350"/>
                      <a:pt x="67" y="348"/>
                      <a:pt x="59" y="350"/>
                    </a:cubicBezTo>
                    <a:cubicBezTo>
                      <a:pt x="53" y="352"/>
                      <a:pt x="47" y="357"/>
                      <a:pt x="41" y="363"/>
                    </a:cubicBezTo>
                    <a:cubicBezTo>
                      <a:pt x="41" y="361"/>
                      <a:pt x="41" y="359"/>
                      <a:pt x="40" y="357"/>
                    </a:cubicBezTo>
                    <a:cubicBezTo>
                      <a:pt x="36" y="345"/>
                      <a:pt x="28" y="337"/>
                      <a:pt x="19" y="331"/>
                    </a:cubicBezTo>
                    <a:cubicBezTo>
                      <a:pt x="26" y="330"/>
                      <a:pt x="32" y="327"/>
                      <a:pt x="37" y="323"/>
                    </a:cubicBezTo>
                    <a:cubicBezTo>
                      <a:pt x="44" y="316"/>
                      <a:pt x="47" y="307"/>
                      <a:pt x="47" y="294"/>
                    </a:cubicBezTo>
                    <a:cubicBezTo>
                      <a:pt x="47" y="291"/>
                      <a:pt x="47" y="288"/>
                      <a:pt x="46" y="284"/>
                    </a:cubicBezTo>
                    <a:cubicBezTo>
                      <a:pt x="45" y="271"/>
                      <a:pt x="38" y="262"/>
                      <a:pt x="27" y="258"/>
                    </a:cubicBezTo>
                    <a:cubicBezTo>
                      <a:pt x="22" y="256"/>
                      <a:pt x="15" y="256"/>
                      <a:pt x="8" y="257"/>
                    </a:cubicBezTo>
                    <a:cubicBezTo>
                      <a:pt x="12" y="250"/>
                      <a:pt x="13" y="243"/>
                      <a:pt x="13" y="235"/>
                    </a:cubicBezTo>
                    <a:cubicBezTo>
                      <a:pt x="13" y="233"/>
                      <a:pt x="13" y="231"/>
                      <a:pt x="13" y="228"/>
                    </a:cubicBezTo>
                    <a:cubicBezTo>
                      <a:pt x="12" y="218"/>
                      <a:pt x="7" y="209"/>
                      <a:pt x="0" y="201"/>
                    </a:cubicBezTo>
                    <a:cubicBezTo>
                      <a:pt x="8" y="201"/>
                      <a:pt x="16" y="200"/>
                      <a:pt x="22" y="196"/>
                    </a:cubicBezTo>
                    <a:cubicBezTo>
                      <a:pt x="30" y="191"/>
                      <a:pt x="34" y="182"/>
                      <a:pt x="34" y="170"/>
                    </a:cubicBezTo>
                    <a:cubicBezTo>
                      <a:pt x="34" y="158"/>
                      <a:pt x="30" y="150"/>
                      <a:pt x="22" y="144"/>
                    </a:cubicBezTo>
                    <a:cubicBezTo>
                      <a:pt x="17" y="140"/>
                      <a:pt x="10" y="138"/>
                      <a:pt x="2" y="138"/>
                    </a:cubicBezTo>
                    <a:cubicBezTo>
                      <a:pt x="9" y="131"/>
                      <a:pt x="13" y="124"/>
                      <a:pt x="16" y="115"/>
                    </a:cubicBezTo>
                    <a:cubicBezTo>
                      <a:pt x="17" y="110"/>
                      <a:pt x="18" y="105"/>
                      <a:pt x="18" y="101"/>
                    </a:cubicBezTo>
                    <a:cubicBezTo>
                      <a:pt x="18" y="95"/>
                      <a:pt x="17" y="88"/>
                      <a:pt x="15" y="83"/>
                    </a:cubicBezTo>
                    <a:cubicBezTo>
                      <a:pt x="17" y="84"/>
                      <a:pt x="20" y="84"/>
                      <a:pt x="23" y="84"/>
                    </a:cubicBezTo>
                    <a:cubicBezTo>
                      <a:pt x="33" y="84"/>
                      <a:pt x="41" y="76"/>
                      <a:pt x="47" y="68"/>
                    </a:cubicBezTo>
                    <a:cubicBezTo>
                      <a:pt x="52" y="61"/>
                      <a:pt x="55" y="55"/>
                      <a:pt x="55" y="49"/>
                    </a:cubicBezTo>
                    <a:cubicBezTo>
                      <a:pt x="55" y="47"/>
                      <a:pt x="55" y="45"/>
                      <a:pt x="54" y="43"/>
                    </a:cubicBezTo>
                    <a:cubicBezTo>
                      <a:pt x="52" y="37"/>
                      <a:pt x="47" y="31"/>
                      <a:pt x="40" y="26"/>
                    </a:cubicBezTo>
                    <a:cubicBezTo>
                      <a:pt x="51" y="24"/>
                      <a:pt x="60" y="20"/>
                      <a:pt x="68" y="13"/>
                    </a:cubicBezTo>
                    <a:cubicBezTo>
                      <a:pt x="70" y="11"/>
                      <a:pt x="71" y="9"/>
                      <a:pt x="73" y="7"/>
                    </a:cubicBezTo>
                    <a:cubicBezTo>
                      <a:pt x="75" y="19"/>
                      <a:pt x="80" y="27"/>
                      <a:pt x="84" y="31"/>
                    </a:cubicBezTo>
                    <a:cubicBezTo>
                      <a:pt x="90" y="37"/>
                      <a:pt x="98" y="40"/>
                      <a:pt x="106" y="40"/>
                    </a:cubicBezTo>
                    <a:cubicBezTo>
                      <a:pt x="113" y="39"/>
                      <a:pt x="119" y="36"/>
                      <a:pt x="123" y="30"/>
                    </a:cubicBezTo>
                    <a:cubicBezTo>
                      <a:pt x="127" y="23"/>
                      <a:pt x="130" y="13"/>
                      <a:pt x="130" y="2"/>
                    </a:cubicBezTo>
                    <a:cubicBezTo>
                      <a:pt x="130" y="1"/>
                      <a:pt x="130" y="1"/>
                      <a:pt x="130" y="0"/>
                    </a:cubicBezTo>
                    <a:cubicBezTo>
                      <a:pt x="133" y="3"/>
                      <a:pt x="138" y="6"/>
                      <a:pt x="142" y="8"/>
                    </a:cubicBezTo>
                    <a:cubicBezTo>
                      <a:pt x="150" y="12"/>
                      <a:pt x="159" y="13"/>
                      <a:pt x="168" y="12"/>
                    </a:cubicBezTo>
                    <a:cubicBezTo>
                      <a:pt x="159" y="24"/>
                      <a:pt x="150" y="42"/>
                      <a:pt x="150" y="63"/>
                    </a:cubicBezTo>
                    <a:cubicBezTo>
                      <a:pt x="150" y="64"/>
                      <a:pt x="150" y="65"/>
                      <a:pt x="150" y="67"/>
                    </a:cubicBezTo>
                    <a:cubicBezTo>
                      <a:pt x="151" y="90"/>
                      <a:pt x="164" y="111"/>
                      <a:pt x="187" y="130"/>
                    </a:cubicBezTo>
                    <a:cubicBezTo>
                      <a:pt x="207" y="145"/>
                      <a:pt x="207" y="145"/>
                      <a:pt x="207" y="145"/>
                    </a:cubicBezTo>
                    <a:cubicBezTo>
                      <a:pt x="254" y="180"/>
                      <a:pt x="294" y="210"/>
                      <a:pt x="298" y="340"/>
                    </a:cubicBezTo>
                    <a:cubicBezTo>
                      <a:pt x="299" y="390"/>
                      <a:pt x="300" y="431"/>
                      <a:pt x="300" y="464"/>
                    </a:cubicBezTo>
                    <a:cubicBezTo>
                      <a:pt x="300" y="520"/>
                      <a:pt x="298" y="557"/>
                      <a:pt x="298" y="56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5" name="Freeform 93">
                <a:extLst>
                  <a:ext uri="{FF2B5EF4-FFF2-40B4-BE49-F238E27FC236}">
                    <a16:creationId xmlns:a16="http://schemas.microsoft.com/office/drawing/2014/main" id="{A9B83A33-4671-428E-8596-C081420A0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2693"/>
                <a:ext cx="40" cy="83"/>
              </a:xfrm>
              <a:custGeom>
                <a:avLst/>
                <a:gdLst>
                  <a:gd name="T0" fmla="*/ 0 w 16"/>
                  <a:gd name="T1" fmla="*/ 594 h 31"/>
                  <a:gd name="T2" fmla="*/ 0 w 16"/>
                  <a:gd name="T3" fmla="*/ 594 h 31"/>
                  <a:gd name="T4" fmla="*/ 250 w 16"/>
                  <a:gd name="T5" fmla="*/ 0 h 31"/>
                  <a:gd name="T6" fmla="*/ 220 w 16"/>
                  <a:gd name="T7" fmla="*/ 0 h 31"/>
                  <a:gd name="T8" fmla="*/ 0 w 16"/>
                  <a:gd name="T9" fmla="*/ 59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1">
                    <a:moveTo>
                      <a:pt x="0" y="31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7" y="22"/>
                      <a:pt x="15" y="8"/>
                      <a:pt x="16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8"/>
                      <a:pt x="6" y="22"/>
                      <a:pt x="0" y="3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6" name="Freeform 94">
                <a:extLst>
                  <a:ext uri="{FF2B5EF4-FFF2-40B4-BE49-F238E27FC236}">
                    <a16:creationId xmlns:a16="http://schemas.microsoft.com/office/drawing/2014/main" id="{147D5431-C88E-4F44-B009-F2814D5D5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784"/>
                <a:ext cx="38" cy="48"/>
              </a:xfrm>
              <a:custGeom>
                <a:avLst/>
                <a:gdLst>
                  <a:gd name="T0" fmla="*/ 0 w 15"/>
                  <a:gd name="T1" fmla="*/ 341 h 18"/>
                  <a:gd name="T2" fmla="*/ 0 w 15"/>
                  <a:gd name="T3" fmla="*/ 341 h 18"/>
                  <a:gd name="T4" fmla="*/ 243 w 15"/>
                  <a:gd name="T5" fmla="*/ 21 h 18"/>
                  <a:gd name="T6" fmla="*/ 225 w 15"/>
                  <a:gd name="T7" fmla="*/ 0 h 18"/>
                  <a:gd name="T8" fmla="*/ 0 w 15"/>
                  <a:gd name="T9" fmla="*/ 341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8">
                    <a:moveTo>
                      <a:pt x="0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6" y="10"/>
                      <a:pt x="11" y="5"/>
                      <a:pt x="15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0" y="4"/>
                      <a:pt x="6" y="10"/>
                      <a:pt x="0" y="18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7" name="Freeform 95">
                <a:extLst>
                  <a:ext uri="{FF2B5EF4-FFF2-40B4-BE49-F238E27FC236}">
                    <a16:creationId xmlns:a16="http://schemas.microsoft.com/office/drawing/2014/main" id="{EBD39CE2-1E93-4D1A-AA37-D69BD2F5E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1693"/>
                <a:ext cx="57" cy="27"/>
              </a:xfrm>
              <a:custGeom>
                <a:avLst/>
                <a:gdLst>
                  <a:gd name="T0" fmla="*/ 0 w 23"/>
                  <a:gd name="T1" fmla="*/ 0 h 10"/>
                  <a:gd name="T2" fmla="*/ 337 w 23"/>
                  <a:gd name="T3" fmla="*/ 197 h 10"/>
                  <a:gd name="T4" fmla="*/ 349 w 23"/>
                  <a:gd name="T5" fmla="*/ 159 h 10"/>
                  <a:gd name="T6" fmla="*/ 0 w 23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0">
                    <a:moveTo>
                      <a:pt x="0" y="0"/>
                    </a:moveTo>
                    <a:cubicBezTo>
                      <a:pt x="6" y="4"/>
                      <a:pt x="21" y="10"/>
                      <a:pt x="22" y="10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8"/>
                      <a:pt x="5" y="4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8" name="Freeform 96">
                <a:extLst>
                  <a:ext uri="{FF2B5EF4-FFF2-40B4-BE49-F238E27FC236}">
                    <a16:creationId xmlns:a16="http://schemas.microsoft.com/office/drawing/2014/main" id="{19800D1A-F175-444E-8233-783CFF9EE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1139"/>
                <a:ext cx="1185" cy="2021"/>
              </a:xfrm>
              <a:custGeom>
                <a:avLst/>
                <a:gdLst>
                  <a:gd name="T0" fmla="*/ 2613 w 474"/>
                  <a:gd name="T1" fmla="*/ 11203 h 758"/>
                  <a:gd name="T2" fmla="*/ 2613 w 474"/>
                  <a:gd name="T3" fmla="*/ 11203 h 758"/>
                  <a:gd name="T4" fmla="*/ 2925 w 474"/>
                  <a:gd name="T5" fmla="*/ 10294 h 758"/>
                  <a:gd name="T6" fmla="*/ 2908 w 474"/>
                  <a:gd name="T7" fmla="*/ 10308 h 758"/>
                  <a:gd name="T8" fmla="*/ 988 w 474"/>
                  <a:gd name="T9" fmla="*/ 11617 h 758"/>
                  <a:gd name="T10" fmla="*/ 3033 w 474"/>
                  <a:gd name="T11" fmla="*/ 13854 h 758"/>
                  <a:gd name="T12" fmla="*/ 6613 w 474"/>
                  <a:gd name="T13" fmla="*/ 10478 h 758"/>
                  <a:gd name="T14" fmla="*/ 6958 w 474"/>
                  <a:gd name="T15" fmla="*/ 9510 h 758"/>
                  <a:gd name="T16" fmla="*/ 7113 w 474"/>
                  <a:gd name="T17" fmla="*/ 5994 h 758"/>
                  <a:gd name="T18" fmla="*/ 6158 w 474"/>
                  <a:gd name="T19" fmla="*/ 3319 h 758"/>
                  <a:gd name="T20" fmla="*/ 5550 w 474"/>
                  <a:gd name="T21" fmla="*/ 1613 h 758"/>
                  <a:gd name="T22" fmla="*/ 2470 w 474"/>
                  <a:gd name="T23" fmla="*/ 35 h 758"/>
                  <a:gd name="T24" fmla="*/ 113 w 474"/>
                  <a:gd name="T25" fmla="*/ 2901 h 758"/>
                  <a:gd name="T26" fmla="*/ 1375 w 474"/>
                  <a:gd name="T27" fmla="*/ 4869 h 758"/>
                  <a:gd name="T28" fmla="*/ 2250 w 474"/>
                  <a:gd name="T29" fmla="*/ 3447 h 758"/>
                  <a:gd name="T30" fmla="*/ 1988 w 474"/>
                  <a:gd name="T31" fmla="*/ 3013 h 7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74" h="758">
                    <a:moveTo>
                      <a:pt x="167" y="591"/>
                    </a:moveTo>
                    <a:cubicBezTo>
                      <a:pt x="167" y="591"/>
                      <a:pt x="167" y="591"/>
                      <a:pt x="167" y="591"/>
                    </a:cubicBezTo>
                    <a:cubicBezTo>
                      <a:pt x="180" y="572"/>
                      <a:pt x="186" y="558"/>
                      <a:pt x="187" y="543"/>
                    </a:cubicBezTo>
                    <a:cubicBezTo>
                      <a:pt x="186" y="544"/>
                      <a:pt x="186" y="544"/>
                      <a:pt x="186" y="544"/>
                    </a:cubicBezTo>
                    <a:cubicBezTo>
                      <a:pt x="184" y="478"/>
                      <a:pt x="48" y="492"/>
                      <a:pt x="63" y="613"/>
                    </a:cubicBezTo>
                    <a:cubicBezTo>
                      <a:pt x="70" y="664"/>
                      <a:pt x="106" y="717"/>
                      <a:pt x="194" y="731"/>
                    </a:cubicBezTo>
                    <a:cubicBezTo>
                      <a:pt x="367" y="758"/>
                      <a:pt x="420" y="570"/>
                      <a:pt x="423" y="553"/>
                    </a:cubicBezTo>
                    <a:cubicBezTo>
                      <a:pt x="426" y="537"/>
                      <a:pt x="436" y="528"/>
                      <a:pt x="445" y="502"/>
                    </a:cubicBezTo>
                    <a:cubicBezTo>
                      <a:pt x="455" y="476"/>
                      <a:pt x="474" y="413"/>
                      <a:pt x="455" y="316"/>
                    </a:cubicBezTo>
                    <a:cubicBezTo>
                      <a:pt x="436" y="219"/>
                      <a:pt x="408" y="192"/>
                      <a:pt x="394" y="175"/>
                    </a:cubicBezTo>
                    <a:cubicBezTo>
                      <a:pt x="380" y="158"/>
                      <a:pt x="401" y="149"/>
                      <a:pt x="355" y="85"/>
                    </a:cubicBezTo>
                    <a:cubicBezTo>
                      <a:pt x="310" y="21"/>
                      <a:pt x="237" y="0"/>
                      <a:pt x="158" y="2"/>
                    </a:cubicBezTo>
                    <a:cubicBezTo>
                      <a:pt x="91" y="3"/>
                      <a:pt x="14" y="52"/>
                      <a:pt x="7" y="153"/>
                    </a:cubicBezTo>
                    <a:cubicBezTo>
                      <a:pt x="0" y="254"/>
                      <a:pt x="65" y="258"/>
                      <a:pt x="88" y="257"/>
                    </a:cubicBezTo>
                    <a:cubicBezTo>
                      <a:pt x="111" y="255"/>
                      <a:pt x="162" y="237"/>
                      <a:pt x="144" y="182"/>
                    </a:cubicBezTo>
                    <a:cubicBezTo>
                      <a:pt x="139" y="173"/>
                      <a:pt x="133" y="166"/>
                      <a:pt x="127" y="15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9" name="Freeform 97">
                <a:extLst>
                  <a:ext uri="{FF2B5EF4-FFF2-40B4-BE49-F238E27FC236}">
                    <a16:creationId xmlns:a16="http://schemas.microsoft.com/office/drawing/2014/main" id="{36D58D03-C46A-4868-88ED-729EEB7AA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1525"/>
                <a:ext cx="62" cy="40"/>
              </a:xfrm>
              <a:custGeom>
                <a:avLst/>
                <a:gdLst>
                  <a:gd name="T0" fmla="*/ 382 w 25"/>
                  <a:gd name="T1" fmla="*/ 264 h 15"/>
                  <a:gd name="T2" fmla="*/ 382 w 25"/>
                  <a:gd name="T3" fmla="*/ 285 h 15"/>
                  <a:gd name="T4" fmla="*/ 0 w 25"/>
                  <a:gd name="T5" fmla="*/ 0 h 15"/>
                  <a:gd name="T6" fmla="*/ 0 w 25"/>
                  <a:gd name="T7" fmla="*/ 0 h 15"/>
                  <a:gd name="T8" fmla="*/ 382 w 25"/>
                  <a:gd name="T9" fmla="*/ 264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5">
                    <a:moveTo>
                      <a:pt x="25" y="14"/>
                    </a:moveTo>
                    <a:cubicBezTo>
                      <a:pt x="25" y="15"/>
                      <a:pt x="25" y="15"/>
                      <a:pt x="25" y="15"/>
                    </a:cubicBezTo>
                    <a:cubicBezTo>
                      <a:pt x="17" y="12"/>
                      <a:pt x="9" y="6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6"/>
                      <a:pt x="18" y="10"/>
                      <a:pt x="25" y="14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0" name="Freeform 98">
                <a:extLst>
                  <a:ext uri="{FF2B5EF4-FFF2-40B4-BE49-F238E27FC236}">
                    <a16:creationId xmlns:a16="http://schemas.microsoft.com/office/drawing/2014/main" id="{E14FE040-7BBF-406F-9CDD-099E6DD7C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2712"/>
                <a:ext cx="20" cy="35"/>
              </a:xfrm>
              <a:custGeom>
                <a:avLst/>
                <a:gdLst>
                  <a:gd name="T0" fmla="*/ 20 w 20"/>
                  <a:gd name="T1" fmla="*/ 3 h 35"/>
                  <a:gd name="T2" fmla="*/ 0 w 20"/>
                  <a:gd name="T3" fmla="*/ 35 h 35"/>
                  <a:gd name="T4" fmla="*/ 0 w 20"/>
                  <a:gd name="T5" fmla="*/ 35 h 35"/>
                  <a:gd name="T6" fmla="*/ 17 w 20"/>
                  <a:gd name="T7" fmla="*/ 0 h 35"/>
                  <a:gd name="T8" fmla="*/ 20 w 20"/>
                  <a:gd name="T9" fmla="*/ 3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5">
                    <a:moveTo>
                      <a:pt x="20" y="3"/>
                    </a:moveTo>
                    <a:lnTo>
                      <a:pt x="0" y="35"/>
                    </a:lnTo>
                    <a:lnTo>
                      <a:pt x="17" y="0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1" name="Freeform 99">
                <a:extLst>
                  <a:ext uri="{FF2B5EF4-FFF2-40B4-BE49-F238E27FC236}">
                    <a16:creationId xmlns:a16="http://schemas.microsoft.com/office/drawing/2014/main" id="{4182836F-418C-4588-A611-B6B143958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237"/>
                <a:ext cx="165" cy="216"/>
              </a:xfrm>
              <a:custGeom>
                <a:avLst/>
                <a:gdLst>
                  <a:gd name="T0" fmla="*/ 895 w 66"/>
                  <a:gd name="T1" fmla="*/ 435 h 81"/>
                  <a:gd name="T2" fmla="*/ 895 w 66"/>
                  <a:gd name="T3" fmla="*/ 435 h 81"/>
                  <a:gd name="T4" fmla="*/ 50 w 66"/>
                  <a:gd name="T5" fmla="*/ 589 h 81"/>
                  <a:gd name="T6" fmla="*/ 970 w 66"/>
                  <a:gd name="T7" fmla="*/ 1331 h 81"/>
                  <a:gd name="T8" fmla="*/ 970 w 66"/>
                  <a:gd name="T9" fmla="*/ 1331 h 81"/>
                  <a:gd name="T10" fmla="*/ 1033 w 66"/>
                  <a:gd name="T11" fmla="*/ 1331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81">
                    <a:moveTo>
                      <a:pt x="57" y="23"/>
                    </a:moveTo>
                    <a:cubicBezTo>
                      <a:pt x="57" y="23"/>
                      <a:pt x="57" y="23"/>
                      <a:pt x="57" y="23"/>
                    </a:cubicBezTo>
                    <a:cubicBezTo>
                      <a:pt x="31" y="0"/>
                      <a:pt x="6" y="7"/>
                      <a:pt x="3" y="31"/>
                    </a:cubicBezTo>
                    <a:cubicBezTo>
                      <a:pt x="0" y="55"/>
                      <a:pt x="6" y="81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3" y="70"/>
                      <a:pt x="64" y="70"/>
                      <a:pt x="66" y="7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2" name="Freeform 100">
                <a:extLst>
                  <a:ext uri="{FF2B5EF4-FFF2-40B4-BE49-F238E27FC236}">
                    <a16:creationId xmlns:a16="http://schemas.microsoft.com/office/drawing/2014/main" id="{C884A6FA-957F-4DE9-8103-C9A28C43B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2296"/>
                <a:ext cx="35" cy="32"/>
              </a:xfrm>
              <a:custGeom>
                <a:avLst/>
                <a:gdLst>
                  <a:gd name="T0" fmla="*/ 220 w 14"/>
                  <a:gd name="T1" fmla="*/ 227 h 12"/>
                  <a:gd name="T2" fmla="*/ 220 w 14"/>
                  <a:gd name="T3" fmla="*/ 227 h 12"/>
                  <a:gd name="T4" fmla="*/ 0 w 14"/>
                  <a:gd name="T5" fmla="*/ 21 h 12"/>
                  <a:gd name="T6" fmla="*/ 20 w 14"/>
                  <a:gd name="T7" fmla="*/ 0 h 12"/>
                  <a:gd name="T8" fmla="*/ 220 w 14"/>
                  <a:gd name="T9" fmla="*/ 22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4" y="12"/>
                    </a:moveTo>
                    <a:cubicBezTo>
                      <a:pt x="14" y="12"/>
                      <a:pt x="14" y="12"/>
                      <a:pt x="14" y="12"/>
                    </a:cubicBezTo>
                    <a:cubicBezTo>
                      <a:pt x="9" y="8"/>
                      <a:pt x="4" y="5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4"/>
                      <a:pt x="9" y="8"/>
                      <a:pt x="14" y="1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3" name="Freeform 101">
                <a:extLst>
                  <a:ext uri="{FF2B5EF4-FFF2-40B4-BE49-F238E27FC236}">
                    <a16:creationId xmlns:a16="http://schemas.microsoft.com/office/drawing/2014/main" id="{4620DB91-1C4C-4A70-A3D4-43F58163D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2419"/>
                <a:ext cx="40" cy="8"/>
              </a:xfrm>
              <a:custGeom>
                <a:avLst/>
                <a:gdLst>
                  <a:gd name="T0" fmla="*/ 250 w 16"/>
                  <a:gd name="T1" fmla="*/ 56 h 3"/>
                  <a:gd name="T2" fmla="*/ 250 w 16"/>
                  <a:gd name="T3" fmla="*/ 56 h 3"/>
                  <a:gd name="T4" fmla="*/ 20 w 16"/>
                  <a:gd name="T5" fmla="*/ 56 h 3"/>
                  <a:gd name="T6" fmla="*/ 0 w 16"/>
                  <a:gd name="T7" fmla="*/ 21 h 3"/>
                  <a:gd name="T8" fmla="*/ 250 w 16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2" y="1"/>
                      <a:pt x="5" y="2"/>
                      <a:pt x="1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6" y="0"/>
                      <a:pt x="12" y="1"/>
                      <a:pt x="16" y="3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4" name="Freeform 102">
                <a:extLst>
                  <a:ext uri="{FF2B5EF4-FFF2-40B4-BE49-F238E27FC236}">
                    <a16:creationId xmlns:a16="http://schemas.microsoft.com/office/drawing/2014/main" id="{85741729-B807-46C9-986E-00C0FDAC1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1931"/>
                <a:ext cx="178" cy="176"/>
              </a:xfrm>
              <a:custGeom>
                <a:avLst/>
                <a:gdLst>
                  <a:gd name="T0" fmla="*/ 1118 w 71"/>
                  <a:gd name="T1" fmla="*/ 285 h 66"/>
                  <a:gd name="T2" fmla="*/ 847 w 71"/>
                  <a:gd name="T3" fmla="*/ 171 h 66"/>
                  <a:gd name="T4" fmla="*/ 0 w 71"/>
                  <a:gd name="T5" fmla="*/ 589 h 66"/>
                  <a:gd name="T6" fmla="*/ 963 w 71"/>
                  <a:gd name="T7" fmla="*/ 875 h 66"/>
                  <a:gd name="T8" fmla="*/ 963 w 71"/>
                  <a:gd name="T9" fmla="*/ 875 h 66"/>
                  <a:gd name="T10" fmla="*/ 963 w 71"/>
                  <a:gd name="T11" fmla="*/ 875 h 66"/>
                  <a:gd name="T12" fmla="*/ 1068 w 71"/>
                  <a:gd name="T13" fmla="*/ 819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66">
                    <a:moveTo>
                      <a:pt x="71" y="15"/>
                    </a:moveTo>
                    <a:cubicBezTo>
                      <a:pt x="65" y="13"/>
                      <a:pt x="59" y="11"/>
                      <a:pt x="54" y="9"/>
                    </a:cubicBezTo>
                    <a:cubicBezTo>
                      <a:pt x="33" y="3"/>
                      <a:pt x="0" y="0"/>
                      <a:pt x="0" y="31"/>
                    </a:cubicBezTo>
                    <a:cubicBezTo>
                      <a:pt x="0" y="66"/>
                      <a:pt x="36" y="57"/>
                      <a:pt x="61" y="46"/>
                    </a:cubicBezTo>
                    <a:cubicBezTo>
                      <a:pt x="61" y="46"/>
                      <a:pt x="61" y="46"/>
                      <a:pt x="61" y="46"/>
                    </a:cubicBezTo>
                    <a:cubicBezTo>
                      <a:pt x="61" y="46"/>
                      <a:pt x="61" y="46"/>
                      <a:pt x="61" y="46"/>
                    </a:cubicBezTo>
                    <a:cubicBezTo>
                      <a:pt x="63" y="45"/>
                      <a:pt x="66" y="44"/>
                      <a:pt x="68" y="4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5" name="Freeform 103">
                <a:extLst>
                  <a:ext uri="{FF2B5EF4-FFF2-40B4-BE49-F238E27FC236}">
                    <a16:creationId xmlns:a16="http://schemas.microsoft.com/office/drawing/2014/main" id="{289825B4-7CE6-4EE7-B09B-79F99EEAC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499"/>
                <a:ext cx="135" cy="154"/>
              </a:xfrm>
              <a:custGeom>
                <a:avLst/>
                <a:gdLst>
                  <a:gd name="T0" fmla="*/ 125 w 54"/>
                  <a:gd name="T1" fmla="*/ 0 h 58"/>
                  <a:gd name="T2" fmla="*/ 125 w 54"/>
                  <a:gd name="T3" fmla="*/ 0 h 58"/>
                  <a:gd name="T4" fmla="*/ 125 w 54"/>
                  <a:gd name="T5" fmla="*/ 0 h 58"/>
                  <a:gd name="T6" fmla="*/ 345 w 54"/>
                  <a:gd name="T7" fmla="*/ 1065 h 58"/>
                  <a:gd name="T8" fmla="*/ 783 w 54"/>
                  <a:gd name="T9" fmla="*/ 0 h 58"/>
                  <a:gd name="T10" fmla="*/ 783 w 54"/>
                  <a:gd name="T11" fmla="*/ 0 h 58"/>
                  <a:gd name="T12" fmla="*/ 783 w 54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9"/>
                      <a:pt x="6" y="55"/>
                      <a:pt x="22" y="57"/>
                    </a:cubicBezTo>
                    <a:cubicBezTo>
                      <a:pt x="39" y="58"/>
                      <a:pt x="54" y="41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6" name="Freeform 104">
                <a:extLst>
                  <a:ext uri="{FF2B5EF4-FFF2-40B4-BE49-F238E27FC236}">
                    <a16:creationId xmlns:a16="http://schemas.microsoft.com/office/drawing/2014/main" id="{30553391-20EE-46C6-A6A9-932880CF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1408"/>
                <a:ext cx="12" cy="91"/>
              </a:xfrm>
              <a:custGeom>
                <a:avLst/>
                <a:gdLst>
                  <a:gd name="T0" fmla="*/ 70 w 5"/>
                  <a:gd name="T1" fmla="*/ 0 h 34"/>
                  <a:gd name="T2" fmla="*/ 41 w 5"/>
                  <a:gd name="T3" fmla="*/ 653 h 34"/>
                  <a:gd name="T4" fmla="*/ 12 w 5"/>
                  <a:gd name="T5" fmla="*/ 653 h 34"/>
                  <a:gd name="T6" fmla="*/ 70 w 5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4">
                    <a:moveTo>
                      <a:pt x="5" y="0"/>
                    </a:moveTo>
                    <a:cubicBezTo>
                      <a:pt x="2" y="13"/>
                      <a:pt x="2" y="24"/>
                      <a:pt x="3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0" y="24"/>
                      <a:pt x="2" y="13"/>
                      <a:pt x="5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7" name="Freeform 105">
                <a:extLst>
                  <a:ext uri="{FF2B5EF4-FFF2-40B4-BE49-F238E27FC236}">
                    <a16:creationId xmlns:a16="http://schemas.microsoft.com/office/drawing/2014/main" id="{F0DFB4D0-4EF7-41F9-B821-E52CF9978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1411"/>
                <a:ext cx="23" cy="88"/>
              </a:xfrm>
              <a:custGeom>
                <a:avLst/>
                <a:gdLst>
                  <a:gd name="T0" fmla="*/ 151 w 9"/>
                  <a:gd name="T1" fmla="*/ 0 h 33"/>
                  <a:gd name="T2" fmla="*/ 33 w 9"/>
                  <a:gd name="T3" fmla="*/ 627 h 33"/>
                  <a:gd name="T4" fmla="*/ 0 w 9"/>
                  <a:gd name="T5" fmla="*/ 627 h 33"/>
                  <a:gd name="T6" fmla="*/ 151 w 9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33">
                    <a:moveTo>
                      <a:pt x="9" y="0"/>
                    </a:moveTo>
                    <a:cubicBezTo>
                      <a:pt x="7" y="13"/>
                      <a:pt x="6" y="24"/>
                      <a:pt x="2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24"/>
                      <a:pt x="7" y="13"/>
                      <a:pt x="9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8" name="Freeform 106">
                <a:extLst>
                  <a:ext uri="{FF2B5EF4-FFF2-40B4-BE49-F238E27FC236}">
                    <a16:creationId xmlns:a16="http://schemas.microsoft.com/office/drawing/2014/main" id="{04319DFD-8E06-48EA-A03D-91DB1EC75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1109"/>
                <a:ext cx="1110" cy="2027"/>
              </a:xfrm>
              <a:custGeom>
                <a:avLst/>
                <a:gdLst>
                  <a:gd name="T0" fmla="*/ 6625 w 444"/>
                  <a:gd name="T1" fmla="*/ 6054 h 760"/>
                  <a:gd name="T2" fmla="*/ 6145 w 444"/>
                  <a:gd name="T3" fmla="*/ 4177 h 760"/>
                  <a:gd name="T4" fmla="*/ 5470 w 444"/>
                  <a:gd name="T5" fmla="*/ 2467 h 760"/>
                  <a:gd name="T6" fmla="*/ 5083 w 444"/>
                  <a:gd name="T7" fmla="*/ 1672 h 760"/>
                  <a:gd name="T8" fmla="*/ 1988 w 444"/>
                  <a:gd name="T9" fmla="*/ 21 h 760"/>
                  <a:gd name="T10" fmla="*/ 0 w 444"/>
                  <a:gd name="T11" fmla="*/ 909 h 760"/>
                  <a:gd name="T12" fmla="*/ 1470 w 444"/>
                  <a:gd name="T13" fmla="*/ 248 h 760"/>
                  <a:gd name="T14" fmla="*/ 4550 w 444"/>
                  <a:gd name="T15" fmla="*/ 1822 h 760"/>
                  <a:gd name="T16" fmla="*/ 5158 w 444"/>
                  <a:gd name="T17" fmla="*/ 3529 h 760"/>
                  <a:gd name="T18" fmla="*/ 6113 w 444"/>
                  <a:gd name="T19" fmla="*/ 6204 h 760"/>
                  <a:gd name="T20" fmla="*/ 5958 w 444"/>
                  <a:gd name="T21" fmla="*/ 9732 h 760"/>
                  <a:gd name="T22" fmla="*/ 5613 w 444"/>
                  <a:gd name="T23" fmla="*/ 10698 h 760"/>
                  <a:gd name="T24" fmla="*/ 2438 w 444"/>
                  <a:gd name="T25" fmla="*/ 14114 h 760"/>
                  <a:gd name="T26" fmla="*/ 6033 w 444"/>
                  <a:gd name="T27" fmla="*/ 10983 h 760"/>
                  <a:gd name="T28" fmla="*/ 6488 w 444"/>
                  <a:gd name="T29" fmla="*/ 9583 h 760"/>
                  <a:gd name="T30" fmla="*/ 6625 w 444"/>
                  <a:gd name="T31" fmla="*/ 6054 h 7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4" h="760">
                    <a:moveTo>
                      <a:pt x="424" y="319"/>
                    </a:moveTo>
                    <a:cubicBezTo>
                      <a:pt x="415" y="272"/>
                      <a:pt x="404" y="242"/>
                      <a:pt x="393" y="220"/>
                    </a:cubicBezTo>
                    <a:cubicBezTo>
                      <a:pt x="381" y="198"/>
                      <a:pt x="361" y="157"/>
                      <a:pt x="350" y="130"/>
                    </a:cubicBezTo>
                    <a:cubicBezTo>
                      <a:pt x="345" y="120"/>
                      <a:pt x="338" y="106"/>
                      <a:pt x="325" y="88"/>
                    </a:cubicBezTo>
                    <a:cubicBezTo>
                      <a:pt x="279" y="24"/>
                      <a:pt x="206" y="0"/>
                      <a:pt x="127" y="1"/>
                    </a:cubicBezTo>
                    <a:cubicBezTo>
                      <a:pt x="88" y="2"/>
                      <a:pt x="31" y="13"/>
                      <a:pt x="0" y="48"/>
                    </a:cubicBezTo>
                    <a:cubicBezTo>
                      <a:pt x="28" y="25"/>
                      <a:pt x="62" y="13"/>
                      <a:pt x="94" y="13"/>
                    </a:cubicBezTo>
                    <a:cubicBezTo>
                      <a:pt x="173" y="11"/>
                      <a:pt x="246" y="32"/>
                      <a:pt x="291" y="96"/>
                    </a:cubicBezTo>
                    <a:cubicBezTo>
                      <a:pt x="337" y="160"/>
                      <a:pt x="316" y="169"/>
                      <a:pt x="330" y="186"/>
                    </a:cubicBezTo>
                    <a:cubicBezTo>
                      <a:pt x="344" y="203"/>
                      <a:pt x="372" y="230"/>
                      <a:pt x="391" y="327"/>
                    </a:cubicBezTo>
                    <a:cubicBezTo>
                      <a:pt x="410" y="424"/>
                      <a:pt x="391" y="487"/>
                      <a:pt x="381" y="513"/>
                    </a:cubicBezTo>
                    <a:cubicBezTo>
                      <a:pt x="372" y="539"/>
                      <a:pt x="362" y="548"/>
                      <a:pt x="359" y="564"/>
                    </a:cubicBezTo>
                    <a:cubicBezTo>
                      <a:pt x="357" y="580"/>
                      <a:pt x="307" y="750"/>
                      <a:pt x="156" y="744"/>
                    </a:cubicBezTo>
                    <a:cubicBezTo>
                      <a:pt x="292" y="760"/>
                      <a:pt x="369" y="633"/>
                      <a:pt x="386" y="579"/>
                    </a:cubicBezTo>
                    <a:cubicBezTo>
                      <a:pt x="390" y="567"/>
                      <a:pt x="405" y="531"/>
                      <a:pt x="415" y="505"/>
                    </a:cubicBezTo>
                    <a:cubicBezTo>
                      <a:pt x="424" y="478"/>
                      <a:pt x="444" y="416"/>
                      <a:pt x="424" y="31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9" name="Freeform 107">
                <a:extLst>
                  <a:ext uri="{FF2B5EF4-FFF2-40B4-BE49-F238E27FC236}">
                    <a16:creationId xmlns:a16="http://schemas.microsoft.com/office/drawing/2014/main" id="{1C99473E-6B9B-456C-98A1-031B2ACD4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1696"/>
                <a:ext cx="77" cy="165"/>
              </a:xfrm>
              <a:custGeom>
                <a:avLst/>
                <a:gdLst>
                  <a:gd name="T0" fmla="*/ 92 w 31"/>
                  <a:gd name="T1" fmla="*/ 1168 h 62"/>
                  <a:gd name="T2" fmla="*/ 474 w 31"/>
                  <a:gd name="T3" fmla="*/ 0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62">
                    <a:moveTo>
                      <a:pt x="6" y="62"/>
                    </a:moveTo>
                    <a:cubicBezTo>
                      <a:pt x="0" y="40"/>
                      <a:pt x="12" y="20"/>
                      <a:pt x="3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0" name="Freeform 108">
                <a:extLst>
                  <a:ext uri="{FF2B5EF4-FFF2-40B4-BE49-F238E27FC236}">
                    <a16:creationId xmlns:a16="http://schemas.microsoft.com/office/drawing/2014/main" id="{44951CE9-F319-466B-997B-F188EFD02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675"/>
                <a:ext cx="35" cy="24"/>
              </a:xfrm>
              <a:custGeom>
                <a:avLst/>
                <a:gdLst>
                  <a:gd name="T0" fmla="*/ 220 w 14"/>
                  <a:gd name="T1" fmla="*/ 0 h 9"/>
                  <a:gd name="T2" fmla="*/ 33 w 14"/>
                  <a:gd name="T3" fmla="*/ 171 h 9"/>
                  <a:gd name="T4" fmla="*/ 0 w 14"/>
                  <a:gd name="T5" fmla="*/ 149 h 9"/>
                  <a:gd name="T6" fmla="*/ 220 w 1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14" y="0"/>
                    </a:moveTo>
                    <a:cubicBezTo>
                      <a:pt x="12" y="1"/>
                      <a:pt x="5" y="6"/>
                      <a:pt x="2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4"/>
                      <a:pt x="11" y="1"/>
                      <a:pt x="14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1" name="Freeform 109">
                <a:extLst>
                  <a:ext uri="{FF2B5EF4-FFF2-40B4-BE49-F238E27FC236}">
                    <a16:creationId xmlns:a16="http://schemas.microsoft.com/office/drawing/2014/main" id="{23A855BB-1C88-45B2-AF11-35771D1C3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1864"/>
                <a:ext cx="135" cy="107"/>
              </a:xfrm>
              <a:custGeom>
                <a:avLst/>
                <a:gdLst>
                  <a:gd name="T0" fmla="*/ 0 w 54"/>
                  <a:gd name="T1" fmla="*/ 0 h 40"/>
                  <a:gd name="T2" fmla="*/ 845 w 54"/>
                  <a:gd name="T3" fmla="*/ 765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cubicBezTo>
                      <a:pt x="7" y="22"/>
                      <a:pt x="27" y="33"/>
                      <a:pt x="54" y="4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2" name="Freeform 110">
                <a:extLst>
                  <a:ext uri="{FF2B5EF4-FFF2-40B4-BE49-F238E27FC236}">
                    <a16:creationId xmlns:a16="http://schemas.microsoft.com/office/drawing/2014/main" id="{8030108B-A72C-4DF3-B3EF-19C2224B3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1968"/>
                <a:ext cx="42" cy="5"/>
              </a:xfrm>
              <a:custGeom>
                <a:avLst/>
                <a:gdLst>
                  <a:gd name="T0" fmla="*/ 257 w 17"/>
                  <a:gd name="T1" fmla="*/ 20 h 2"/>
                  <a:gd name="T2" fmla="*/ 257 w 17"/>
                  <a:gd name="T3" fmla="*/ 20 h 2"/>
                  <a:gd name="T4" fmla="*/ 0 w 17"/>
                  <a:gd name="T5" fmla="*/ 20 h 2"/>
                  <a:gd name="T6" fmla="*/ 0 w 17"/>
                  <a:gd name="T7" fmla="*/ 0 h 2"/>
                  <a:gd name="T8" fmla="*/ 257 w 17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">
                    <a:moveTo>
                      <a:pt x="17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3" y="2"/>
                      <a:pt x="6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1"/>
                      <a:pt x="14" y="2"/>
                      <a:pt x="17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3" name="Freeform 111">
                <a:extLst>
                  <a:ext uri="{FF2B5EF4-FFF2-40B4-BE49-F238E27FC236}">
                    <a16:creationId xmlns:a16="http://schemas.microsoft.com/office/drawing/2014/main" id="{93CC0672-97D4-4A23-A7FD-BADF86C7F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2045"/>
                <a:ext cx="120" cy="126"/>
              </a:xfrm>
              <a:custGeom>
                <a:avLst/>
                <a:gdLst>
                  <a:gd name="T0" fmla="*/ 0 w 48"/>
                  <a:gd name="T1" fmla="*/ 906 h 47"/>
                  <a:gd name="T2" fmla="*/ 750 w 48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47">
                    <a:moveTo>
                      <a:pt x="0" y="47"/>
                    </a:moveTo>
                    <a:cubicBezTo>
                      <a:pt x="4" y="24"/>
                      <a:pt x="22" y="11"/>
                      <a:pt x="48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4" name="Freeform 112">
                <a:extLst>
                  <a:ext uri="{FF2B5EF4-FFF2-40B4-BE49-F238E27FC236}">
                    <a16:creationId xmlns:a16="http://schemas.microsoft.com/office/drawing/2014/main" id="{99400ADB-3A6B-431C-9D81-BE851A9DE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2035"/>
                <a:ext cx="50" cy="13"/>
              </a:xfrm>
              <a:custGeom>
                <a:avLst/>
                <a:gdLst>
                  <a:gd name="T0" fmla="*/ 313 w 20"/>
                  <a:gd name="T1" fmla="*/ 55 h 5"/>
                  <a:gd name="T2" fmla="*/ 313 w 20"/>
                  <a:gd name="T3" fmla="*/ 55 h 5"/>
                  <a:gd name="T4" fmla="*/ 0 w 20"/>
                  <a:gd name="T5" fmla="*/ 88 h 5"/>
                  <a:gd name="T6" fmla="*/ 0 w 20"/>
                  <a:gd name="T7" fmla="*/ 55 h 5"/>
                  <a:gd name="T8" fmla="*/ 313 w 20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5">
                    <a:moveTo>
                      <a:pt x="20" y="3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16" y="1"/>
                      <a:pt x="8" y="2"/>
                      <a:pt x="0" y="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1"/>
                      <a:pt x="15" y="0"/>
                      <a:pt x="20" y="3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5" name="Freeform 113">
                <a:extLst>
                  <a:ext uri="{FF2B5EF4-FFF2-40B4-BE49-F238E27FC236}">
                    <a16:creationId xmlns:a16="http://schemas.microsoft.com/office/drawing/2014/main" id="{C41BE576-15D6-474C-9C1C-27D830084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1499"/>
                <a:ext cx="855" cy="1562"/>
              </a:xfrm>
              <a:custGeom>
                <a:avLst/>
                <a:gdLst>
                  <a:gd name="T0" fmla="*/ 675 w 342"/>
                  <a:gd name="T1" fmla="*/ 11099 h 586"/>
                  <a:gd name="T2" fmla="*/ 988 w 342"/>
                  <a:gd name="T3" fmla="*/ 6536 h 586"/>
                  <a:gd name="T4" fmla="*/ 1750 w 342"/>
                  <a:gd name="T5" fmla="*/ 5755 h 586"/>
                  <a:gd name="T6" fmla="*/ 2645 w 342"/>
                  <a:gd name="T7" fmla="*/ 6595 h 586"/>
                  <a:gd name="T8" fmla="*/ 2550 w 342"/>
                  <a:gd name="T9" fmla="*/ 8634 h 586"/>
                  <a:gd name="T10" fmla="*/ 2550 w 342"/>
                  <a:gd name="T11" fmla="*/ 8634 h 586"/>
                  <a:gd name="T12" fmla="*/ 3250 w 342"/>
                  <a:gd name="T13" fmla="*/ 8085 h 586"/>
                  <a:gd name="T14" fmla="*/ 3270 w 342"/>
                  <a:gd name="T15" fmla="*/ 8085 h 586"/>
                  <a:gd name="T16" fmla="*/ 3800 w 342"/>
                  <a:gd name="T17" fmla="*/ 8370 h 586"/>
                  <a:gd name="T18" fmla="*/ 3800 w 342"/>
                  <a:gd name="T19" fmla="*/ 8370 h 586"/>
                  <a:gd name="T20" fmla="*/ 3595 w 342"/>
                  <a:gd name="T21" fmla="*/ 7277 h 586"/>
                  <a:gd name="T22" fmla="*/ 4270 w 342"/>
                  <a:gd name="T23" fmla="*/ 7743 h 586"/>
                  <a:gd name="T24" fmla="*/ 4283 w 342"/>
                  <a:gd name="T25" fmla="*/ 7256 h 586"/>
                  <a:gd name="T26" fmla="*/ 4283 w 342"/>
                  <a:gd name="T27" fmla="*/ 7256 h 586"/>
                  <a:gd name="T28" fmla="*/ 5113 w 342"/>
                  <a:gd name="T29" fmla="*/ 6573 h 586"/>
                  <a:gd name="T30" fmla="*/ 5113 w 342"/>
                  <a:gd name="T31" fmla="*/ 6573 h 586"/>
                  <a:gd name="T32" fmla="*/ 4188 w 342"/>
                  <a:gd name="T33" fmla="*/ 5832 h 586"/>
                  <a:gd name="T34" fmla="*/ 5033 w 342"/>
                  <a:gd name="T35" fmla="*/ 5683 h 586"/>
                  <a:gd name="T36" fmla="*/ 5033 w 342"/>
                  <a:gd name="T37" fmla="*/ 5683 h 586"/>
                  <a:gd name="T38" fmla="*/ 4708 w 342"/>
                  <a:gd name="T39" fmla="*/ 4790 h 586"/>
                  <a:gd name="T40" fmla="*/ 4708 w 342"/>
                  <a:gd name="T41" fmla="*/ 4774 h 586"/>
                  <a:gd name="T42" fmla="*/ 5345 w 342"/>
                  <a:gd name="T43" fmla="*/ 3937 h 586"/>
                  <a:gd name="T44" fmla="*/ 5345 w 342"/>
                  <a:gd name="T45" fmla="*/ 3937 h 586"/>
                  <a:gd name="T46" fmla="*/ 4395 w 342"/>
                  <a:gd name="T47" fmla="*/ 3652 h 586"/>
                  <a:gd name="T48" fmla="*/ 5238 w 342"/>
                  <a:gd name="T49" fmla="*/ 3239 h 586"/>
                  <a:gd name="T50" fmla="*/ 4658 w 342"/>
                  <a:gd name="T51" fmla="*/ 2594 h 586"/>
                  <a:gd name="T52" fmla="*/ 4658 w 342"/>
                  <a:gd name="T53" fmla="*/ 2580 h 586"/>
                  <a:gd name="T54" fmla="*/ 5000 w 342"/>
                  <a:gd name="T55" fmla="*/ 1455 h 586"/>
                  <a:gd name="T56" fmla="*/ 5000 w 342"/>
                  <a:gd name="T57" fmla="*/ 1455 h 586"/>
                  <a:gd name="T58" fmla="*/ 4158 w 342"/>
                  <a:gd name="T59" fmla="*/ 1647 h 586"/>
                  <a:gd name="T60" fmla="*/ 4708 w 342"/>
                  <a:gd name="T61" fmla="*/ 776 h 586"/>
                  <a:gd name="T62" fmla="*/ 4688 w 342"/>
                  <a:gd name="T63" fmla="*/ 776 h 586"/>
                  <a:gd name="T64" fmla="*/ 3833 w 342"/>
                  <a:gd name="T65" fmla="*/ 605 h 586"/>
                  <a:gd name="T66" fmla="*/ 3833 w 342"/>
                  <a:gd name="T67" fmla="*/ 605 h 586"/>
                  <a:gd name="T68" fmla="*/ 3595 w 342"/>
                  <a:gd name="T69" fmla="*/ 0 h 586"/>
                  <a:gd name="T70" fmla="*/ 3595 w 342"/>
                  <a:gd name="T71" fmla="*/ 0 h 586"/>
                  <a:gd name="T72" fmla="*/ 3158 w 342"/>
                  <a:gd name="T73" fmla="*/ 1080 h 586"/>
                  <a:gd name="T74" fmla="*/ 2938 w 342"/>
                  <a:gd name="T75" fmla="*/ 0 h 586"/>
                  <a:gd name="T76" fmla="*/ 2938 w 342"/>
                  <a:gd name="T77" fmla="*/ 0 h 586"/>
                  <a:gd name="T78" fmla="*/ 2563 w 342"/>
                  <a:gd name="T79" fmla="*/ 490 h 586"/>
                  <a:gd name="T80" fmla="*/ 2550 w 342"/>
                  <a:gd name="T81" fmla="*/ 490 h 586"/>
                  <a:gd name="T82" fmla="*/ 1925 w 342"/>
                  <a:gd name="T83" fmla="*/ 456 h 586"/>
                  <a:gd name="T84" fmla="*/ 1845 w 342"/>
                  <a:gd name="T85" fmla="*/ 2799 h 586"/>
                  <a:gd name="T86" fmla="*/ 63 w 342"/>
                  <a:gd name="T87" fmla="*/ 6877 h 586"/>
                  <a:gd name="T88" fmla="*/ 63 w 342"/>
                  <a:gd name="T89" fmla="*/ 11099 h 58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2" h="586">
                    <a:moveTo>
                      <a:pt x="43" y="586"/>
                    </a:moveTo>
                    <a:cubicBezTo>
                      <a:pt x="43" y="532"/>
                      <a:pt x="44" y="410"/>
                      <a:pt x="63" y="345"/>
                    </a:cubicBezTo>
                    <a:cubicBezTo>
                      <a:pt x="71" y="317"/>
                      <a:pt x="81" y="304"/>
                      <a:pt x="112" y="304"/>
                    </a:cubicBezTo>
                    <a:cubicBezTo>
                      <a:pt x="143" y="304"/>
                      <a:pt x="158" y="320"/>
                      <a:pt x="169" y="348"/>
                    </a:cubicBezTo>
                    <a:cubicBezTo>
                      <a:pt x="188" y="399"/>
                      <a:pt x="190" y="418"/>
                      <a:pt x="163" y="456"/>
                    </a:cubicBezTo>
                    <a:cubicBezTo>
                      <a:pt x="163" y="456"/>
                      <a:pt x="163" y="456"/>
                      <a:pt x="163" y="456"/>
                    </a:cubicBezTo>
                    <a:cubicBezTo>
                      <a:pt x="175" y="438"/>
                      <a:pt x="190" y="427"/>
                      <a:pt x="208" y="427"/>
                    </a:cubicBezTo>
                    <a:cubicBezTo>
                      <a:pt x="209" y="427"/>
                      <a:pt x="209" y="427"/>
                      <a:pt x="209" y="427"/>
                    </a:cubicBezTo>
                    <a:cubicBezTo>
                      <a:pt x="222" y="427"/>
                      <a:pt x="233" y="433"/>
                      <a:pt x="243" y="442"/>
                    </a:cubicBezTo>
                    <a:cubicBezTo>
                      <a:pt x="243" y="442"/>
                      <a:pt x="243" y="442"/>
                      <a:pt x="243" y="442"/>
                    </a:cubicBezTo>
                    <a:cubicBezTo>
                      <a:pt x="225" y="423"/>
                      <a:pt x="213" y="396"/>
                      <a:pt x="230" y="384"/>
                    </a:cubicBezTo>
                    <a:cubicBezTo>
                      <a:pt x="246" y="372"/>
                      <a:pt x="262" y="383"/>
                      <a:pt x="273" y="409"/>
                    </a:cubicBezTo>
                    <a:cubicBezTo>
                      <a:pt x="271" y="401"/>
                      <a:pt x="271" y="392"/>
                      <a:pt x="274" y="383"/>
                    </a:cubicBezTo>
                    <a:cubicBezTo>
                      <a:pt x="274" y="383"/>
                      <a:pt x="274" y="383"/>
                      <a:pt x="274" y="383"/>
                    </a:cubicBezTo>
                    <a:cubicBezTo>
                      <a:pt x="282" y="362"/>
                      <a:pt x="301" y="352"/>
                      <a:pt x="327" y="347"/>
                    </a:cubicBezTo>
                    <a:cubicBezTo>
                      <a:pt x="327" y="347"/>
                      <a:pt x="327" y="347"/>
                      <a:pt x="327" y="347"/>
                    </a:cubicBezTo>
                    <a:cubicBezTo>
                      <a:pt x="271" y="358"/>
                      <a:pt x="265" y="332"/>
                      <a:pt x="268" y="308"/>
                    </a:cubicBezTo>
                    <a:cubicBezTo>
                      <a:pt x="271" y="284"/>
                      <a:pt x="296" y="277"/>
                      <a:pt x="322" y="300"/>
                    </a:cubicBezTo>
                    <a:cubicBezTo>
                      <a:pt x="322" y="300"/>
                      <a:pt x="322" y="300"/>
                      <a:pt x="322" y="300"/>
                    </a:cubicBezTo>
                    <a:cubicBezTo>
                      <a:pt x="307" y="286"/>
                      <a:pt x="299" y="271"/>
                      <a:pt x="301" y="253"/>
                    </a:cubicBezTo>
                    <a:cubicBezTo>
                      <a:pt x="301" y="252"/>
                      <a:pt x="301" y="252"/>
                      <a:pt x="301" y="252"/>
                    </a:cubicBezTo>
                    <a:cubicBezTo>
                      <a:pt x="304" y="232"/>
                      <a:pt x="320" y="218"/>
                      <a:pt x="342" y="208"/>
                    </a:cubicBezTo>
                    <a:cubicBezTo>
                      <a:pt x="342" y="208"/>
                      <a:pt x="342" y="208"/>
                      <a:pt x="342" y="208"/>
                    </a:cubicBezTo>
                    <a:cubicBezTo>
                      <a:pt x="317" y="219"/>
                      <a:pt x="281" y="228"/>
                      <a:pt x="281" y="193"/>
                    </a:cubicBezTo>
                    <a:cubicBezTo>
                      <a:pt x="281" y="162"/>
                      <a:pt x="314" y="165"/>
                      <a:pt x="335" y="171"/>
                    </a:cubicBezTo>
                    <a:cubicBezTo>
                      <a:pt x="317" y="164"/>
                      <a:pt x="303" y="154"/>
                      <a:pt x="298" y="137"/>
                    </a:cubicBezTo>
                    <a:cubicBezTo>
                      <a:pt x="298" y="136"/>
                      <a:pt x="298" y="136"/>
                      <a:pt x="298" y="136"/>
                    </a:cubicBezTo>
                    <a:cubicBezTo>
                      <a:pt x="292" y="115"/>
                      <a:pt x="302" y="96"/>
                      <a:pt x="320" y="77"/>
                    </a:cubicBezTo>
                    <a:cubicBezTo>
                      <a:pt x="320" y="77"/>
                      <a:pt x="320" y="77"/>
                      <a:pt x="320" y="77"/>
                    </a:cubicBezTo>
                    <a:cubicBezTo>
                      <a:pt x="294" y="105"/>
                      <a:pt x="284" y="109"/>
                      <a:pt x="266" y="87"/>
                    </a:cubicBezTo>
                    <a:cubicBezTo>
                      <a:pt x="248" y="65"/>
                      <a:pt x="273" y="50"/>
                      <a:pt x="301" y="41"/>
                    </a:cubicBezTo>
                    <a:cubicBezTo>
                      <a:pt x="300" y="41"/>
                      <a:pt x="300" y="41"/>
                      <a:pt x="300" y="41"/>
                    </a:cubicBezTo>
                    <a:cubicBezTo>
                      <a:pt x="279" y="46"/>
                      <a:pt x="260" y="45"/>
                      <a:pt x="245" y="32"/>
                    </a:cubicBezTo>
                    <a:cubicBezTo>
                      <a:pt x="245" y="32"/>
                      <a:pt x="245" y="32"/>
                      <a:pt x="245" y="32"/>
                    </a:cubicBezTo>
                    <a:cubicBezTo>
                      <a:pt x="235" y="23"/>
                      <a:pt x="231" y="12"/>
                      <a:pt x="230" y="0"/>
                    </a:cubicBezTo>
                    <a:cubicBezTo>
                      <a:pt x="230" y="0"/>
                      <a:pt x="230" y="0"/>
                      <a:pt x="230" y="0"/>
                    </a:cubicBezTo>
                    <a:cubicBezTo>
                      <a:pt x="234" y="41"/>
                      <a:pt x="219" y="58"/>
                      <a:pt x="202" y="57"/>
                    </a:cubicBezTo>
                    <a:cubicBezTo>
                      <a:pt x="186" y="55"/>
                      <a:pt x="180" y="29"/>
                      <a:pt x="188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83" y="12"/>
                      <a:pt x="175" y="20"/>
                      <a:pt x="164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50" y="32"/>
                      <a:pt x="137" y="30"/>
                      <a:pt x="123" y="24"/>
                    </a:cubicBezTo>
                    <a:cubicBezTo>
                      <a:pt x="152" y="52"/>
                      <a:pt x="172" y="104"/>
                      <a:pt x="118" y="148"/>
                    </a:cubicBezTo>
                    <a:cubicBezTo>
                      <a:pt x="62" y="192"/>
                      <a:pt x="8" y="212"/>
                      <a:pt x="4" y="363"/>
                    </a:cubicBezTo>
                    <a:cubicBezTo>
                      <a:pt x="0" y="514"/>
                      <a:pt x="4" y="586"/>
                      <a:pt x="4" y="58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6" name="Freeform 114">
                <a:extLst>
                  <a:ext uri="{FF2B5EF4-FFF2-40B4-BE49-F238E27FC236}">
                    <a16:creationId xmlns:a16="http://schemas.microsoft.com/office/drawing/2014/main" id="{35F0FC2F-0DE8-43E4-BBE0-10FC302EB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1560"/>
                <a:ext cx="750" cy="1501"/>
              </a:xfrm>
              <a:custGeom>
                <a:avLst/>
                <a:gdLst>
                  <a:gd name="T0" fmla="*/ 33 w 300"/>
                  <a:gd name="T1" fmla="*/ 10670 h 563"/>
                  <a:gd name="T2" fmla="*/ 0 w 300"/>
                  <a:gd name="T3" fmla="*/ 8814 h 563"/>
                  <a:gd name="T4" fmla="*/ 33 w 300"/>
                  <a:gd name="T5" fmla="*/ 6439 h 563"/>
                  <a:gd name="T6" fmla="*/ 1458 w 300"/>
                  <a:gd name="T7" fmla="*/ 2765 h 563"/>
                  <a:gd name="T8" fmla="*/ 1783 w 300"/>
                  <a:gd name="T9" fmla="*/ 2466 h 563"/>
                  <a:gd name="T10" fmla="*/ 2345 w 300"/>
                  <a:gd name="T11" fmla="*/ 1272 h 563"/>
                  <a:gd name="T12" fmla="*/ 2345 w 300"/>
                  <a:gd name="T13" fmla="*/ 1194 h 563"/>
                  <a:gd name="T14" fmla="*/ 2063 w 300"/>
                  <a:gd name="T15" fmla="*/ 227 h 563"/>
                  <a:gd name="T16" fmla="*/ 2470 w 300"/>
                  <a:gd name="T17" fmla="*/ 149 h 563"/>
                  <a:gd name="T18" fmla="*/ 2675 w 300"/>
                  <a:gd name="T19" fmla="*/ 0 h 563"/>
                  <a:gd name="T20" fmla="*/ 2658 w 300"/>
                  <a:gd name="T21" fmla="*/ 35 h 563"/>
                  <a:gd name="T22" fmla="*/ 2770 w 300"/>
                  <a:gd name="T23" fmla="*/ 568 h 563"/>
                  <a:gd name="T24" fmla="*/ 3033 w 300"/>
                  <a:gd name="T25" fmla="*/ 760 h 563"/>
                  <a:gd name="T26" fmla="*/ 3375 w 300"/>
                  <a:gd name="T27" fmla="*/ 589 h 563"/>
                  <a:gd name="T28" fmla="*/ 3550 w 300"/>
                  <a:gd name="T29" fmla="*/ 149 h 563"/>
                  <a:gd name="T30" fmla="*/ 3645 w 300"/>
                  <a:gd name="T31" fmla="*/ 264 h 563"/>
                  <a:gd name="T32" fmla="*/ 4063 w 300"/>
                  <a:gd name="T33" fmla="*/ 491 h 563"/>
                  <a:gd name="T34" fmla="*/ 3845 w 300"/>
                  <a:gd name="T35" fmla="*/ 818 h 563"/>
                  <a:gd name="T36" fmla="*/ 3833 w 300"/>
                  <a:gd name="T37" fmla="*/ 946 h 563"/>
                  <a:gd name="T38" fmla="*/ 3958 w 300"/>
                  <a:gd name="T39" fmla="*/ 1288 h 563"/>
                  <a:gd name="T40" fmla="*/ 4345 w 300"/>
                  <a:gd name="T41" fmla="*/ 1613 h 563"/>
                  <a:gd name="T42" fmla="*/ 4470 w 300"/>
                  <a:gd name="T43" fmla="*/ 1570 h 563"/>
                  <a:gd name="T44" fmla="*/ 4408 w 300"/>
                  <a:gd name="T45" fmla="*/ 1912 h 563"/>
                  <a:gd name="T46" fmla="*/ 4438 w 300"/>
                  <a:gd name="T47" fmla="*/ 2181 h 563"/>
                  <a:gd name="T48" fmla="*/ 4658 w 300"/>
                  <a:gd name="T49" fmla="*/ 2615 h 563"/>
                  <a:gd name="T50" fmla="*/ 4345 w 300"/>
                  <a:gd name="T51" fmla="*/ 2730 h 563"/>
                  <a:gd name="T52" fmla="*/ 4175 w 300"/>
                  <a:gd name="T53" fmla="*/ 3221 h 563"/>
                  <a:gd name="T54" fmla="*/ 4363 w 300"/>
                  <a:gd name="T55" fmla="*/ 3733 h 563"/>
                  <a:gd name="T56" fmla="*/ 4688 w 300"/>
                  <a:gd name="T57" fmla="*/ 3810 h 563"/>
                  <a:gd name="T58" fmla="*/ 4488 w 300"/>
                  <a:gd name="T59" fmla="*/ 4322 h 563"/>
                  <a:gd name="T60" fmla="*/ 4488 w 300"/>
                  <a:gd name="T61" fmla="*/ 4471 h 563"/>
                  <a:gd name="T62" fmla="*/ 4563 w 300"/>
                  <a:gd name="T63" fmla="*/ 4890 h 563"/>
                  <a:gd name="T64" fmla="*/ 4270 w 300"/>
                  <a:gd name="T65" fmla="*/ 4890 h 563"/>
                  <a:gd name="T66" fmla="*/ 3970 w 300"/>
                  <a:gd name="T67" fmla="*/ 5380 h 563"/>
                  <a:gd name="T68" fmla="*/ 3958 w 300"/>
                  <a:gd name="T69" fmla="*/ 5588 h 563"/>
                  <a:gd name="T70" fmla="*/ 4125 w 300"/>
                  <a:gd name="T71" fmla="*/ 6119 h 563"/>
                  <a:gd name="T72" fmla="*/ 4408 w 300"/>
                  <a:gd name="T73" fmla="*/ 6289 h 563"/>
                  <a:gd name="T74" fmla="*/ 4063 w 300"/>
                  <a:gd name="T75" fmla="*/ 6780 h 563"/>
                  <a:gd name="T76" fmla="*/ 4050 w 300"/>
                  <a:gd name="T77" fmla="*/ 6894 h 563"/>
                  <a:gd name="T78" fmla="*/ 3770 w 300"/>
                  <a:gd name="T79" fmla="*/ 6652 h 563"/>
                  <a:gd name="T80" fmla="*/ 3408 w 300"/>
                  <a:gd name="T81" fmla="*/ 6745 h 563"/>
                  <a:gd name="T82" fmla="*/ 3250 w 300"/>
                  <a:gd name="T83" fmla="*/ 7086 h 563"/>
                  <a:gd name="T84" fmla="*/ 3250 w 300"/>
                  <a:gd name="T85" fmla="*/ 7142 h 563"/>
                  <a:gd name="T86" fmla="*/ 3345 w 300"/>
                  <a:gd name="T87" fmla="*/ 7577 h 563"/>
                  <a:gd name="T88" fmla="*/ 3145 w 300"/>
                  <a:gd name="T89" fmla="*/ 7542 h 563"/>
                  <a:gd name="T90" fmla="*/ 2770 w 300"/>
                  <a:gd name="T91" fmla="*/ 7654 h 563"/>
                  <a:gd name="T92" fmla="*/ 2833 w 300"/>
                  <a:gd name="T93" fmla="*/ 7236 h 563"/>
                  <a:gd name="T94" fmla="*/ 2595 w 300"/>
                  <a:gd name="T95" fmla="*/ 6119 h 563"/>
                  <a:gd name="T96" fmla="*/ 1625 w 300"/>
                  <a:gd name="T97" fmla="*/ 5210 h 563"/>
                  <a:gd name="T98" fmla="*/ 770 w 300"/>
                  <a:gd name="T99" fmla="*/ 6063 h 563"/>
                  <a:gd name="T100" fmla="*/ 458 w 300"/>
                  <a:gd name="T101" fmla="*/ 10670 h 56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00" h="563">
                    <a:moveTo>
                      <a:pt x="2" y="563"/>
                    </a:moveTo>
                    <a:cubicBezTo>
                      <a:pt x="2" y="557"/>
                      <a:pt x="0" y="521"/>
                      <a:pt x="0" y="465"/>
                    </a:cubicBezTo>
                    <a:cubicBezTo>
                      <a:pt x="0" y="432"/>
                      <a:pt x="1" y="390"/>
                      <a:pt x="2" y="340"/>
                    </a:cubicBezTo>
                    <a:cubicBezTo>
                      <a:pt x="6" y="211"/>
                      <a:pt x="46" y="181"/>
                      <a:pt x="93" y="146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37" y="112"/>
                      <a:pt x="149" y="90"/>
                      <a:pt x="150" y="67"/>
                    </a:cubicBezTo>
                    <a:cubicBezTo>
                      <a:pt x="150" y="66"/>
                      <a:pt x="150" y="64"/>
                      <a:pt x="150" y="63"/>
                    </a:cubicBezTo>
                    <a:cubicBezTo>
                      <a:pt x="150" y="42"/>
                      <a:pt x="141" y="25"/>
                      <a:pt x="132" y="12"/>
                    </a:cubicBezTo>
                    <a:cubicBezTo>
                      <a:pt x="141" y="13"/>
                      <a:pt x="150" y="12"/>
                      <a:pt x="158" y="8"/>
                    </a:cubicBezTo>
                    <a:cubicBezTo>
                      <a:pt x="163" y="6"/>
                      <a:pt x="167" y="3"/>
                      <a:pt x="171" y="0"/>
                    </a:cubicBezTo>
                    <a:cubicBezTo>
                      <a:pt x="171" y="1"/>
                      <a:pt x="170" y="2"/>
                      <a:pt x="170" y="2"/>
                    </a:cubicBezTo>
                    <a:cubicBezTo>
                      <a:pt x="170" y="14"/>
                      <a:pt x="173" y="23"/>
                      <a:pt x="177" y="30"/>
                    </a:cubicBezTo>
                    <a:cubicBezTo>
                      <a:pt x="181" y="36"/>
                      <a:pt x="187" y="39"/>
                      <a:pt x="194" y="40"/>
                    </a:cubicBezTo>
                    <a:cubicBezTo>
                      <a:pt x="202" y="41"/>
                      <a:pt x="210" y="38"/>
                      <a:pt x="216" y="31"/>
                    </a:cubicBezTo>
                    <a:cubicBezTo>
                      <a:pt x="220" y="27"/>
                      <a:pt x="225" y="20"/>
                      <a:pt x="227" y="8"/>
                    </a:cubicBezTo>
                    <a:cubicBezTo>
                      <a:pt x="229" y="10"/>
                      <a:pt x="231" y="12"/>
                      <a:pt x="233" y="14"/>
                    </a:cubicBezTo>
                    <a:cubicBezTo>
                      <a:pt x="240" y="21"/>
                      <a:pt x="249" y="25"/>
                      <a:pt x="260" y="26"/>
                    </a:cubicBezTo>
                    <a:cubicBezTo>
                      <a:pt x="253" y="31"/>
                      <a:pt x="248" y="37"/>
                      <a:pt x="246" y="43"/>
                    </a:cubicBezTo>
                    <a:cubicBezTo>
                      <a:pt x="246" y="45"/>
                      <a:pt x="245" y="47"/>
                      <a:pt x="245" y="50"/>
                    </a:cubicBezTo>
                    <a:cubicBezTo>
                      <a:pt x="245" y="56"/>
                      <a:pt x="248" y="62"/>
                      <a:pt x="253" y="68"/>
                    </a:cubicBezTo>
                    <a:cubicBezTo>
                      <a:pt x="259" y="76"/>
                      <a:pt x="267" y="84"/>
                      <a:pt x="278" y="85"/>
                    </a:cubicBezTo>
                    <a:cubicBezTo>
                      <a:pt x="280" y="85"/>
                      <a:pt x="283" y="84"/>
                      <a:pt x="286" y="83"/>
                    </a:cubicBezTo>
                    <a:cubicBezTo>
                      <a:pt x="284" y="89"/>
                      <a:pt x="282" y="95"/>
                      <a:pt x="282" y="101"/>
                    </a:cubicBezTo>
                    <a:cubicBezTo>
                      <a:pt x="282" y="106"/>
                      <a:pt x="283" y="110"/>
                      <a:pt x="284" y="115"/>
                    </a:cubicBezTo>
                    <a:cubicBezTo>
                      <a:pt x="287" y="124"/>
                      <a:pt x="291" y="132"/>
                      <a:pt x="298" y="138"/>
                    </a:cubicBezTo>
                    <a:cubicBezTo>
                      <a:pt x="291" y="138"/>
                      <a:pt x="284" y="140"/>
                      <a:pt x="278" y="144"/>
                    </a:cubicBezTo>
                    <a:cubicBezTo>
                      <a:pt x="270" y="150"/>
                      <a:pt x="267" y="159"/>
                      <a:pt x="267" y="170"/>
                    </a:cubicBezTo>
                    <a:cubicBezTo>
                      <a:pt x="267" y="182"/>
                      <a:pt x="271" y="191"/>
                      <a:pt x="279" y="197"/>
                    </a:cubicBezTo>
                    <a:cubicBezTo>
                      <a:pt x="285" y="200"/>
                      <a:pt x="292" y="201"/>
                      <a:pt x="300" y="201"/>
                    </a:cubicBezTo>
                    <a:cubicBezTo>
                      <a:pt x="293" y="209"/>
                      <a:pt x="289" y="218"/>
                      <a:pt x="287" y="228"/>
                    </a:cubicBezTo>
                    <a:cubicBezTo>
                      <a:pt x="287" y="231"/>
                      <a:pt x="287" y="233"/>
                      <a:pt x="287" y="236"/>
                    </a:cubicBezTo>
                    <a:cubicBezTo>
                      <a:pt x="287" y="243"/>
                      <a:pt x="289" y="250"/>
                      <a:pt x="292" y="258"/>
                    </a:cubicBezTo>
                    <a:cubicBezTo>
                      <a:pt x="285" y="256"/>
                      <a:pt x="279" y="256"/>
                      <a:pt x="273" y="258"/>
                    </a:cubicBezTo>
                    <a:cubicBezTo>
                      <a:pt x="262" y="262"/>
                      <a:pt x="256" y="272"/>
                      <a:pt x="254" y="284"/>
                    </a:cubicBezTo>
                    <a:cubicBezTo>
                      <a:pt x="253" y="288"/>
                      <a:pt x="253" y="292"/>
                      <a:pt x="253" y="295"/>
                    </a:cubicBezTo>
                    <a:cubicBezTo>
                      <a:pt x="253" y="307"/>
                      <a:pt x="257" y="316"/>
                      <a:pt x="264" y="323"/>
                    </a:cubicBezTo>
                    <a:cubicBezTo>
                      <a:pt x="268" y="327"/>
                      <a:pt x="274" y="330"/>
                      <a:pt x="282" y="332"/>
                    </a:cubicBezTo>
                    <a:cubicBezTo>
                      <a:pt x="273" y="338"/>
                      <a:pt x="265" y="346"/>
                      <a:pt x="260" y="358"/>
                    </a:cubicBezTo>
                    <a:cubicBezTo>
                      <a:pt x="260" y="360"/>
                      <a:pt x="259" y="362"/>
                      <a:pt x="259" y="364"/>
                    </a:cubicBezTo>
                    <a:cubicBezTo>
                      <a:pt x="253" y="357"/>
                      <a:pt x="247" y="352"/>
                      <a:pt x="241" y="351"/>
                    </a:cubicBezTo>
                    <a:cubicBezTo>
                      <a:pt x="233" y="349"/>
                      <a:pt x="225" y="350"/>
                      <a:pt x="218" y="356"/>
                    </a:cubicBezTo>
                    <a:cubicBezTo>
                      <a:pt x="212" y="360"/>
                      <a:pt x="209" y="367"/>
                      <a:pt x="208" y="374"/>
                    </a:cubicBezTo>
                    <a:cubicBezTo>
                      <a:pt x="208" y="375"/>
                      <a:pt x="208" y="376"/>
                      <a:pt x="208" y="377"/>
                    </a:cubicBezTo>
                    <a:cubicBezTo>
                      <a:pt x="208" y="384"/>
                      <a:pt x="210" y="392"/>
                      <a:pt x="214" y="400"/>
                    </a:cubicBezTo>
                    <a:cubicBezTo>
                      <a:pt x="210" y="398"/>
                      <a:pt x="205" y="398"/>
                      <a:pt x="201" y="398"/>
                    </a:cubicBezTo>
                    <a:cubicBezTo>
                      <a:pt x="192" y="398"/>
                      <a:pt x="185" y="400"/>
                      <a:pt x="177" y="404"/>
                    </a:cubicBezTo>
                    <a:cubicBezTo>
                      <a:pt x="180" y="396"/>
                      <a:pt x="181" y="389"/>
                      <a:pt x="181" y="382"/>
                    </a:cubicBezTo>
                    <a:cubicBezTo>
                      <a:pt x="181" y="365"/>
                      <a:pt x="176" y="347"/>
                      <a:pt x="166" y="323"/>
                    </a:cubicBezTo>
                    <a:cubicBezTo>
                      <a:pt x="154" y="289"/>
                      <a:pt x="135" y="275"/>
                      <a:pt x="104" y="275"/>
                    </a:cubicBezTo>
                    <a:cubicBezTo>
                      <a:pt x="69" y="275"/>
                      <a:pt x="58" y="291"/>
                      <a:pt x="49" y="320"/>
                    </a:cubicBezTo>
                    <a:cubicBezTo>
                      <a:pt x="31" y="379"/>
                      <a:pt x="29" y="488"/>
                      <a:pt x="29" y="56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7" name="Freeform 115">
                <a:extLst>
                  <a:ext uri="{FF2B5EF4-FFF2-40B4-BE49-F238E27FC236}">
                    <a16:creationId xmlns:a16="http://schemas.microsoft.com/office/drawing/2014/main" id="{0CCA650C-C771-4A05-B956-21A962B8F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2584"/>
                <a:ext cx="40" cy="85"/>
              </a:xfrm>
              <a:custGeom>
                <a:avLst/>
                <a:gdLst>
                  <a:gd name="T0" fmla="*/ 250 w 16"/>
                  <a:gd name="T1" fmla="*/ 600 h 32"/>
                  <a:gd name="T2" fmla="*/ 250 w 16"/>
                  <a:gd name="T3" fmla="*/ 600 h 32"/>
                  <a:gd name="T4" fmla="*/ 0 w 16"/>
                  <a:gd name="T5" fmla="*/ 0 h 32"/>
                  <a:gd name="T6" fmla="*/ 20 w 16"/>
                  <a:gd name="T7" fmla="*/ 0 h 32"/>
                  <a:gd name="T8" fmla="*/ 250 w 16"/>
                  <a:gd name="T9" fmla="*/ 60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2">
                    <a:moveTo>
                      <a:pt x="16" y="32"/>
                    </a:moveTo>
                    <a:cubicBezTo>
                      <a:pt x="16" y="32"/>
                      <a:pt x="16" y="32"/>
                      <a:pt x="16" y="32"/>
                    </a:cubicBezTo>
                    <a:cubicBezTo>
                      <a:pt x="9" y="22"/>
                      <a:pt x="0" y="9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8"/>
                      <a:pt x="9" y="23"/>
                      <a:pt x="16" y="3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8" name="Freeform 116">
                <a:extLst>
                  <a:ext uri="{FF2B5EF4-FFF2-40B4-BE49-F238E27FC236}">
                    <a16:creationId xmlns:a16="http://schemas.microsoft.com/office/drawing/2014/main" id="{18FE485C-94EC-4592-A0C3-13564DEB5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2675"/>
                <a:ext cx="37" cy="50"/>
              </a:xfrm>
              <a:custGeom>
                <a:avLst/>
                <a:gdLst>
                  <a:gd name="T0" fmla="*/ 224 w 15"/>
                  <a:gd name="T1" fmla="*/ 347 h 19"/>
                  <a:gd name="T2" fmla="*/ 224 w 15"/>
                  <a:gd name="T3" fmla="*/ 347 h 19"/>
                  <a:gd name="T4" fmla="*/ 0 w 15"/>
                  <a:gd name="T5" fmla="*/ 34 h 19"/>
                  <a:gd name="T6" fmla="*/ 30 w 15"/>
                  <a:gd name="T7" fmla="*/ 0 h 19"/>
                  <a:gd name="T8" fmla="*/ 224 w 15"/>
                  <a:gd name="T9" fmla="*/ 34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9">
                    <a:moveTo>
                      <a:pt x="15" y="19"/>
                    </a:moveTo>
                    <a:cubicBezTo>
                      <a:pt x="15" y="19"/>
                      <a:pt x="15" y="19"/>
                      <a:pt x="15" y="19"/>
                    </a:cubicBezTo>
                    <a:cubicBezTo>
                      <a:pt x="9" y="10"/>
                      <a:pt x="4" y="5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5" y="4"/>
                      <a:pt x="9" y="10"/>
                      <a:pt x="15" y="19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9" name="Freeform 117">
                <a:extLst>
                  <a:ext uri="{FF2B5EF4-FFF2-40B4-BE49-F238E27FC236}">
                    <a16:creationId xmlns:a16="http://schemas.microsoft.com/office/drawing/2014/main" id="{B140372E-0732-4F72-9A86-1604FED06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1584"/>
                <a:ext cx="55" cy="27"/>
              </a:xfrm>
              <a:custGeom>
                <a:avLst/>
                <a:gdLst>
                  <a:gd name="T0" fmla="*/ 345 w 22"/>
                  <a:gd name="T1" fmla="*/ 0 h 10"/>
                  <a:gd name="T2" fmla="*/ 0 w 22"/>
                  <a:gd name="T3" fmla="*/ 197 h 10"/>
                  <a:gd name="T4" fmla="*/ 0 w 22"/>
                  <a:gd name="T5" fmla="*/ 159 h 10"/>
                  <a:gd name="T6" fmla="*/ 345 w 22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0">
                    <a:moveTo>
                      <a:pt x="22" y="0"/>
                    </a:moveTo>
                    <a:cubicBezTo>
                      <a:pt x="17" y="4"/>
                      <a:pt x="1" y="10"/>
                      <a:pt x="0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7" y="4"/>
                      <a:pt x="22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0" name="Freeform 118">
                <a:extLst>
                  <a:ext uri="{FF2B5EF4-FFF2-40B4-BE49-F238E27FC236}">
                    <a16:creationId xmlns:a16="http://schemas.microsoft.com/office/drawing/2014/main" id="{2D35E234-3385-4041-9C58-9869B2A58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1461"/>
                <a:ext cx="15" cy="166"/>
              </a:xfrm>
              <a:custGeom>
                <a:avLst/>
                <a:gdLst>
                  <a:gd name="T0" fmla="*/ 83 w 6"/>
                  <a:gd name="T1" fmla="*/ 0 h 62"/>
                  <a:gd name="T2" fmla="*/ 95 w 6"/>
                  <a:gd name="T3" fmla="*/ 1189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2">
                    <a:moveTo>
                      <a:pt x="5" y="0"/>
                    </a:moveTo>
                    <a:cubicBezTo>
                      <a:pt x="1" y="12"/>
                      <a:pt x="0" y="48"/>
                      <a:pt x="6" y="62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1" name="Freeform 119">
                <a:extLst>
                  <a:ext uri="{FF2B5EF4-FFF2-40B4-BE49-F238E27FC236}">
                    <a16:creationId xmlns:a16="http://schemas.microsoft.com/office/drawing/2014/main" id="{19D46A39-E43A-47D3-A62F-5E4D63AC0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1451"/>
                <a:ext cx="27" cy="186"/>
              </a:xfrm>
              <a:custGeom>
                <a:avLst/>
                <a:gdLst>
                  <a:gd name="T0" fmla="*/ 162 w 11"/>
                  <a:gd name="T1" fmla="*/ 0 h 70"/>
                  <a:gd name="T2" fmla="*/ 61 w 11"/>
                  <a:gd name="T3" fmla="*/ 1313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0">
                    <a:moveTo>
                      <a:pt x="11" y="0"/>
                    </a:moveTo>
                    <a:cubicBezTo>
                      <a:pt x="7" y="12"/>
                      <a:pt x="0" y="56"/>
                      <a:pt x="4" y="7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2" name="Freeform 120">
                <a:extLst>
                  <a:ext uri="{FF2B5EF4-FFF2-40B4-BE49-F238E27FC236}">
                    <a16:creationId xmlns:a16="http://schemas.microsoft.com/office/drawing/2014/main" id="{46247360-F5F4-46C4-BF73-1099369E7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451"/>
                <a:ext cx="48" cy="194"/>
              </a:xfrm>
              <a:custGeom>
                <a:avLst/>
                <a:gdLst>
                  <a:gd name="T0" fmla="*/ 306 w 19"/>
                  <a:gd name="T1" fmla="*/ 0 h 73"/>
                  <a:gd name="T2" fmla="*/ 20 w 19"/>
                  <a:gd name="T3" fmla="*/ 1371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3">
                    <a:moveTo>
                      <a:pt x="19" y="0"/>
                    </a:moveTo>
                    <a:cubicBezTo>
                      <a:pt x="14" y="12"/>
                      <a:pt x="0" y="61"/>
                      <a:pt x="1" y="73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3" name="Freeform 121">
                <a:extLst>
                  <a:ext uri="{FF2B5EF4-FFF2-40B4-BE49-F238E27FC236}">
                    <a16:creationId xmlns:a16="http://schemas.microsoft.com/office/drawing/2014/main" id="{51B06047-D9DF-4F8C-8E05-B44AA6D57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1459"/>
                <a:ext cx="70" cy="192"/>
              </a:xfrm>
              <a:custGeom>
                <a:avLst/>
                <a:gdLst>
                  <a:gd name="T0" fmla="*/ 438 w 28"/>
                  <a:gd name="T1" fmla="*/ 0 h 72"/>
                  <a:gd name="T2" fmla="*/ 0 w 28"/>
                  <a:gd name="T3" fmla="*/ 1365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72">
                    <a:moveTo>
                      <a:pt x="28" y="0"/>
                    </a:moveTo>
                    <a:cubicBezTo>
                      <a:pt x="23" y="12"/>
                      <a:pt x="1" y="60"/>
                      <a:pt x="0" y="72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4" name="Freeform 122">
                <a:extLst>
                  <a:ext uri="{FF2B5EF4-FFF2-40B4-BE49-F238E27FC236}">
                    <a16:creationId xmlns:a16="http://schemas.microsoft.com/office/drawing/2014/main" id="{4606A4F5-159F-41D5-A9F8-ED126961B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469"/>
                <a:ext cx="87" cy="190"/>
              </a:xfrm>
              <a:custGeom>
                <a:avLst/>
                <a:gdLst>
                  <a:gd name="T0" fmla="*/ 537 w 35"/>
                  <a:gd name="T1" fmla="*/ 0 h 71"/>
                  <a:gd name="T2" fmla="*/ 0 w 35"/>
                  <a:gd name="T3" fmla="*/ 1359 h 7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71">
                    <a:moveTo>
                      <a:pt x="35" y="0"/>
                    </a:moveTo>
                    <a:cubicBezTo>
                      <a:pt x="31" y="13"/>
                      <a:pt x="3" y="60"/>
                      <a:pt x="0" y="71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5" name="Freeform 123">
                <a:extLst>
                  <a:ext uri="{FF2B5EF4-FFF2-40B4-BE49-F238E27FC236}">
                    <a16:creationId xmlns:a16="http://schemas.microsoft.com/office/drawing/2014/main" id="{D199F00E-3671-443F-B839-45896866F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6" y="1485"/>
                <a:ext cx="105" cy="176"/>
              </a:xfrm>
              <a:custGeom>
                <a:avLst/>
                <a:gdLst>
                  <a:gd name="T0" fmla="*/ 658 w 42"/>
                  <a:gd name="T1" fmla="*/ 0 h 66"/>
                  <a:gd name="T2" fmla="*/ 0 w 42"/>
                  <a:gd name="T3" fmla="*/ 1251 h 6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66">
                    <a:moveTo>
                      <a:pt x="42" y="0"/>
                    </a:moveTo>
                    <a:cubicBezTo>
                      <a:pt x="37" y="14"/>
                      <a:pt x="9" y="56"/>
                      <a:pt x="0" y="66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6" name="Freeform 124">
                <a:extLst>
                  <a:ext uri="{FF2B5EF4-FFF2-40B4-BE49-F238E27FC236}">
                    <a16:creationId xmlns:a16="http://schemas.microsoft.com/office/drawing/2014/main" id="{2EA811AA-7125-4E57-9DE0-F7748D120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1509"/>
                <a:ext cx="115" cy="158"/>
              </a:xfrm>
              <a:custGeom>
                <a:avLst/>
                <a:gdLst>
                  <a:gd name="T0" fmla="*/ 720 w 46"/>
                  <a:gd name="T1" fmla="*/ 0 h 59"/>
                  <a:gd name="T2" fmla="*/ 0 w 46"/>
                  <a:gd name="T3" fmla="*/ 1133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59">
                    <a:moveTo>
                      <a:pt x="46" y="0"/>
                    </a:moveTo>
                    <a:cubicBezTo>
                      <a:pt x="39" y="15"/>
                      <a:pt x="14" y="50"/>
                      <a:pt x="0" y="59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7" name="Freeform 125">
                <a:extLst>
                  <a:ext uri="{FF2B5EF4-FFF2-40B4-BE49-F238E27FC236}">
                    <a16:creationId xmlns:a16="http://schemas.microsoft.com/office/drawing/2014/main" id="{0ABFEF84-7FFC-4498-87DE-C06ED803A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1533"/>
                <a:ext cx="128" cy="136"/>
              </a:xfrm>
              <a:custGeom>
                <a:avLst/>
                <a:gdLst>
                  <a:gd name="T0" fmla="*/ 806 w 51"/>
                  <a:gd name="T1" fmla="*/ 0 h 51"/>
                  <a:gd name="T2" fmla="*/ 0 w 51"/>
                  <a:gd name="T3" fmla="*/ 968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51">
                    <a:moveTo>
                      <a:pt x="51" y="0"/>
                    </a:moveTo>
                    <a:cubicBezTo>
                      <a:pt x="43" y="16"/>
                      <a:pt x="21" y="44"/>
                      <a:pt x="0" y="51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8" name="Freeform 126">
                <a:extLst>
                  <a:ext uri="{FF2B5EF4-FFF2-40B4-BE49-F238E27FC236}">
                    <a16:creationId xmlns:a16="http://schemas.microsoft.com/office/drawing/2014/main" id="{445495F7-028E-4CCF-BF37-8F78F745C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" y="1565"/>
                <a:ext cx="128" cy="107"/>
              </a:xfrm>
              <a:custGeom>
                <a:avLst/>
                <a:gdLst>
                  <a:gd name="T0" fmla="*/ 806 w 51"/>
                  <a:gd name="T1" fmla="*/ 0 h 40"/>
                  <a:gd name="T2" fmla="*/ 0 w 51"/>
                  <a:gd name="T3" fmla="*/ 765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40">
                    <a:moveTo>
                      <a:pt x="51" y="0"/>
                    </a:moveTo>
                    <a:cubicBezTo>
                      <a:pt x="43" y="17"/>
                      <a:pt x="26" y="34"/>
                      <a:pt x="0" y="4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9" name="Freeform 127">
                <a:extLst>
                  <a:ext uri="{FF2B5EF4-FFF2-40B4-BE49-F238E27FC236}">
                    <a16:creationId xmlns:a16="http://schemas.microsoft.com/office/drawing/2014/main" id="{73A6D933-2F43-4C3A-B455-16FD6AF2E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1637"/>
                <a:ext cx="137" cy="75"/>
              </a:xfrm>
              <a:custGeom>
                <a:avLst/>
                <a:gdLst>
                  <a:gd name="T0" fmla="*/ 0 w 55"/>
                  <a:gd name="T1" fmla="*/ 0 h 28"/>
                  <a:gd name="T2" fmla="*/ 849 w 55"/>
                  <a:gd name="T3" fmla="*/ 53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28">
                    <a:moveTo>
                      <a:pt x="0" y="0"/>
                    </a:moveTo>
                    <a:cubicBezTo>
                      <a:pt x="8" y="9"/>
                      <a:pt x="40" y="27"/>
                      <a:pt x="55" y="28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0" name="Freeform 128">
                <a:extLst>
                  <a:ext uri="{FF2B5EF4-FFF2-40B4-BE49-F238E27FC236}">
                    <a16:creationId xmlns:a16="http://schemas.microsoft.com/office/drawing/2014/main" id="{710323FB-E75D-4CF6-A759-8DCE51F32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" y="1603"/>
                <a:ext cx="145" cy="106"/>
              </a:xfrm>
              <a:custGeom>
                <a:avLst/>
                <a:gdLst>
                  <a:gd name="T0" fmla="*/ 0 w 58"/>
                  <a:gd name="T1" fmla="*/ 0 h 40"/>
                  <a:gd name="T2" fmla="*/ 908 w 58"/>
                  <a:gd name="T3" fmla="*/ 745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40">
                    <a:moveTo>
                      <a:pt x="0" y="0"/>
                    </a:moveTo>
                    <a:cubicBezTo>
                      <a:pt x="9" y="9"/>
                      <a:pt x="45" y="37"/>
                      <a:pt x="58" y="4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1" name="Freeform 129">
                <a:extLst>
                  <a:ext uri="{FF2B5EF4-FFF2-40B4-BE49-F238E27FC236}">
                    <a16:creationId xmlns:a16="http://schemas.microsoft.com/office/drawing/2014/main" id="{FA048E4C-A1F1-4A09-9F9C-DFF707BEF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1568"/>
                <a:ext cx="140" cy="133"/>
              </a:xfrm>
              <a:custGeom>
                <a:avLst/>
                <a:gdLst>
                  <a:gd name="T0" fmla="*/ 0 w 56"/>
                  <a:gd name="T1" fmla="*/ 0 h 50"/>
                  <a:gd name="T2" fmla="*/ 875 w 56"/>
                  <a:gd name="T3" fmla="*/ 942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50">
                    <a:moveTo>
                      <a:pt x="0" y="0"/>
                    </a:moveTo>
                    <a:cubicBezTo>
                      <a:pt x="9" y="10"/>
                      <a:pt x="45" y="46"/>
                      <a:pt x="56" y="5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2" name="Freeform 130">
                <a:extLst>
                  <a:ext uri="{FF2B5EF4-FFF2-40B4-BE49-F238E27FC236}">
                    <a16:creationId xmlns:a16="http://schemas.microsoft.com/office/drawing/2014/main" id="{65588978-206F-4D5F-A23D-11744AFBE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1539"/>
                <a:ext cx="127" cy="157"/>
              </a:xfrm>
              <a:custGeom>
                <a:avLst/>
                <a:gdLst>
                  <a:gd name="T0" fmla="*/ 0 w 51"/>
                  <a:gd name="T1" fmla="*/ 0 h 59"/>
                  <a:gd name="T2" fmla="*/ 787 w 51"/>
                  <a:gd name="T3" fmla="*/ 1112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59">
                    <a:moveTo>
                      <a:pt x="0" y="0"/>
                    </a:moveTo>
                    <a:cubicBezTo>
                      <a:pt x="9" y="10"/>
                      <a:pt x="41" y="52"/>
                      <a:pt x="51" y="59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3" name="Freeform 131">
                <a:extLst>
                  <a:ext uri="{FF2B5EF4-FFF2-40B4-BE49-F238E27FC236}">
                    <a16:creationId xmlns:a16="http://schemas.microsoft.com/office/drawing/2014/main" id="{9A7553BA-CD65-429F-A7B4-1CFA5FC87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1517"/>
                <a:ext cx="112" cy="174"/>
              </a:xfrm>
              <a:custGeom>
                <a:avLst/>
                <a:gdLst>
                  <a:gd name="T0" fmla="*/ 0 w 45"/>
                  <a:gd name="T1" fmla="*/ 0 h 65"/>
                  <a:gd name="T2" fmla="*/ 694 w 45"/>
                  <a:gd name="T3" fmla="*/ 1247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65">
                    <a:moveTo>
                      <a:pt x="0" y="0"/>
                    </a:moveTo>
                    <a:cubicBezTo>
                      <a:pt x="9" y="10"/>
                      <a:pt x="37" y="56"/>
                      <a:pt x="45" y="65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4" name="Freeform 132">
                <a:extLst>
                  <a:ext uri="{FF2B5EF4-FFF2-40B4-BE49-F238E27FC236}">
                    <a16:creationId xmlns:a16="http://schemas.microsoft.com/office/drawing/2014/main" id="{C0F7199B-7733-4725-BB47-395BB2DB1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1499"/>
                <a:ext cx="97" cy="181"/>
              </a:xfrm>
              <a:custGeom>
                <a:avLst/>
                <a:gdLst>
                  <a:gd name="T0" fmla="*/ 0 w 39"/>
                  <a:gd name="T1" fmla="*/ 0 h 68"/>
                  <a:gd name="T2" fmla="*/ 599 w 39"/>
                  <a:gd name="T3" fmla="*/ 1283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68">
                    <a:moveTo>
                      <a:pt x="0" y="0"/>
                    </a:moveTo>
                    <a:cubicBezTo>
                      <a:pt x="10" y="12"/>
                      <a:pt x="34" y="56"/>
                      <a:pt x="39" y="68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5" name="Freeform 133">
                <a:extLst>
                  <a:ext uri="{FF2B5EF4-FFF2-40B4-BE49-F238E27FC236}">
                    <a16:creationId xmlns:a16="http://schemas.microsoft.com/office/drawing/2014/main" id="{217755EE-44A2-484E-A5CC-15748DE48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1491"/>
                <a:ext cx="75" cy="181"/>
              </a:xfrm>
              <a:custGeom>
                <a:avLst/>
                <a:gdLst>
                  <a:gd name="T0" fmla="*/ 0 w 30"/>
                  <a:gd name="T1" fmla="*/ 0 h 68"/>
                  <a:gd name="T2" fmla="*/ 470 w 30"/>
                  <a:gd name="T3" fmla="*/ 1283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68">
                    <a:moveTo>
                      <a:pt x="0" y="0"/>
                    </a:moveTo>
                    <a:cubicBezTo>
                      <a:pt x="10" y="13"/>
                      <a:pt x="29" y="52"/>
                      <a:pt x="30" y="68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6" name="Freeform 134">
                <a:extLst>
                  <a:ext uri="{FF2B5EF4-FFF2-40B4-BE49-F238E27FC236}">
                    <a16:creationId xmlns:a16="http://schemas.microsoft.com/office/drawing/2014/main" id="{354FAEF6-92EF-4CBE-A91A-94E304F2D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1480"/>
                <a:ext cx="60" cy="184"/>
              </a:xfrm>
              <a:custGeom>
                <a:avLst/>
                <a:gdLst>
                  <a:gd name="T0" fmla="*/ 0 w 24"/>
                  <a:gd name="T1" fmla="*/ 0 h 69"/>
                  <a:gd name="T2" fmla="*/ 333 w 24"/>
                  <a:gd name="T3" fmla="*/ 1309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69">
                    <a:moveTo>
                      <a:pt x="0" y="0"/>
                    </a:moveTo>
                    <a:cubicBezTo>
                      <a:pt x="10" y="14"/>
                      <a:pt x="24" y="48"/>
                      <a:pt x="21" y="69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7" name="Freeform 135">
                <a:extLst>
                  <a:ext uri="{FF2B5EF4-FFF2-40B4-BE49-F238E27FC236}">
                    <a16:creationId xmlns:a16="http://schemas.microsoft.com/office/drawing/2014/main" id="{E68ED919-D7EC-4656-BC17-B86E8B0BE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1480"/>
                <a:ext cx="45" cy="171"/>
              </a:xfrm>
              <a:custGeom>
                <a:avLst/>
                <a:gdLst>
                  <a:gd name="T0" fmla="*/ 0 w 18"/>
                  <a:gd name="T1" fmla="*/ 0 h 64"/>
                  <a:gd name="T2" fmla="*/ 175 w 18"/>
                  <a:gd name="T3" fmla="*/ 1221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4">
                    <a:moveTo>
                      <a:pt x="0" y="0"/>
                    </a:moveTo>
                    <a:cubicBezTo>
                      <a:pt x="11" y="16"/>
                      <a:pt x="18" y="39"/>
                      <a:pt x="11" y="64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8" name="Freeform 136">
                <a:extLst>
                  <a:ext uri="{FF2B5EF4-FFF2-40B4-BE49-F238E27FC236}">
                    <a16:creationId xmlns:a16="http://schemas.microsoft.com/office/drawing/2014/main" id="{B0B33F94-1DD5-4BE9-9335-DA186E5FF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021"/>
                <a:ext cx="152" cy="32"/>
              </a:xfrm>
              <a:custGeom>
                <a:avLst/>
                <a:gdLst>
                  <a:gd name="T0" fmla="*/ 0 w 61"/>
                  <a:gd name="T1" fmla="*/ 171 h 12"/>
                  <a:gd name="T2" fmla="*/ 944 w 61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1" h="12">
                    <a:moveTo>
                      <a:pt x="0" y="9"/>
                    </a:moveTo>
                    <a:cubicBezTo>
                      <a:pt x="12" y="12"/>
                      <a:pt x="48" y="8"/>
                      <a:pt x="61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9" name="Freeform 137">
                <a:extLst>
                  <a:ext uri="{FF2B5EF4-FFF2-40B4-BE49-F238E27FC236}">
                    <a16:creationId xmlns:a16="http://schemas.microsoft.com/office/drawing/2014/main" id="{3FD4FF79-42A0-4252-B488-5C0657E4F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008"/>
                <a:ext cx="175" cy="16"/>
              </a:xfrm>
              <a:custGeom>
                <a:avLst/>
                <a:gdLst>
                  <a:gd name="T0" fmla="*/ 0 w 70"/>
                  <a:gd name="T1" fmla="*/ 35 h 6"/>
                  <a:gd name="T2" fmla="*/ 1095 w 70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6">
                    <a:moveTo>
                      <a:pt x="0" y="2"/>
                    </a:moveTo>
                    <a:cubicBezTo>
                      <a:pt x="13" y="4"/>
                      <a:pt x="58" y="6"/>
                      <a:pt x="7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0" name="Freeform 138">
                <a:extLst>
                  <a:ext uri="{FF2B5EF4-FFF2-40B4-BE49-F238E27FC236}">
                    <a16:creationId xmlns:a16="http://schemas.microsoft.com/office/drawing/2014/main" id="{6FC8F960-C95A-4449-80ED-E95FB386E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" y="1973"/>
                <a:ext cx="187" cy="30"/>
              </a:xfrm>
              <a:custGeom>
                <a:avLst/>
                <a:gdLst>
                  <a:gd name="T0" fmla="*/ 0 w 75"/>
                  <a:gd name="T1" fmla="*/ 0 h 11"/>
                  <a:gd name="T2" fmla="*/ 1162 w 75"/>
                  <a:gd name="T3" fmla="*/ 185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11">
                    <a:moveTo>
                      <a:pt x="0" y="0"/>
                    </a:moveTo>
                    <a:cubicBezTo>
                      <a:pt x="13" y="3"/>
                      <a:pt x="63" y="11"/>
                      <a:pt x="75" y="9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1" name="Freeform 139">
                <a:extLst>
                  <a:ext uri="{FF2B5EF4-FFF2-40B4-BE49-F238E27FC236}">
                    <a16:creationId xmlns:a16="http://schemas.microsoft.com/office/drawing/2014/main" id="{7D0E35F9-1E63-4102-888F-9D65C6506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1936"/>
                <a:ext cx="190" cy="51"/>
              </a:xfrm>
              <a:custGeom>
                <a:avLst/>
                <a:gdLst>
                  <a:gd name="T0" fmla="*/ 0 w 76"/>
                  <a:gd name="T1" fmla="*/ 0 h 19"/>
                  <a:gd name="T2" fmla="*/ 1188 w 76"/>
                  <a:gd name="T3" fmla="*/ 346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19">
                    <a:moveTo>
                      <a:pt x="0" y="0"/>
                    </a:moveTo>
                    <a:cubicBezTo>
                      <a:pt x="14" y="3"/>
                      <a:pt x="64" y="19"/>
                      <a:pt x="76" y="18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2" name="Freeform 140">
                <a:extLst>
                  <a:ext uri="{FF2B5EF4-FFF2-40B4-BE49-F238E27FC236}">
                    <a16:creationId xmlns:a16="http://schemas.microsoft.com/office/drawing/2014/main" id="{D84F2589-DD4D-4FC5-A8FB-BEC0A5A43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1904"/>
                <a:ext cx="187" cy="69"/>
              </a:xfrm>
              <a:custGeom>
                <a:avLst/>
                <a:gdLst>
                  <a:gd name="T0" fmla="*/ 0 w 75"/>
                  <a:gd name="T1" fmla="*/ 0 h 26"/>
                  <a:gd name="T2" fmla="*/ 1162 w 75"/>
                  <a:gd name="T3" fmla="*/ 48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26">
                    <a:moveTo>
                      <a:pt x="0" y="0"/>
                    </a:moveTo>
                    <a:cubicBezTo>
                      <a:pt x="14" y="3"/>
                      <a:pt x="64" y="24"/>
                      <a:pt x="75" y="26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3" name="Freeform 141">
                <a:extLst>
                  <a:ext uri="{FF2B5EF4-FFF2-40B4-BE49-F238E27FC236}">
                    <a16:creationId xmlns:a16="http://schemas.microsoft.com/office/drawing/2014/main" id="{91E85847-A957-4CE2-BBF3-B8E64737B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1875"/>
                <a:ext cx="180" cy="85"/>
              </a:xfrm>
              <a:custGeom>
                <a:avLst/>
                <a:gdLst>
                  <a:gd name="T0" fmla="*/ 0 w 72"/>
                  <a:gd name="T1" fmla="*/ 0 h 32"/>
                  <a:gd name="T2" fmla="*/ 1125 w 72"/>
                  <a:gd name="T3" fmla="*/ 60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32">
                    <a:moveTo>
                      <a:pt x="0" y="0"/>
                    </a:moveTo>
                    <a:cubicBezTo>
                      <a:pt x="15" y="3"/>
                      <a:pt x="61" y="25"/>
                      <a:pt x="72" y="32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4" name="Freeform 142">
                <a:extLst>
                  <a:ext uri="{FF2B5EF4-FFF2-40B4-BE49-F238E27FC236}">
                    <a16:creationId xmlns:a16="http://schemas.microsoft.com/office/drawing/2014/main" id="{3C085B3E-917D-4161-B9B2-9EFA1C2BD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1848"/>
                <a:ext cx="162" cy="101"/>
              </a:xfrm>
              <a:custGeom>
                <a:avLst/>
                <a:gdLst>
                  <a:gd name="T0" fmla="*/ 0 w 65"/>
                  <a:gd name="T1" fmla="*/ 0 h 38"/>
                  <a:gd name="T2" fmla="*/ 1007 w 65"/>
                  <a:gd name="T3" fmla="*/ 712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38">
                    <a:moveTo>
                      <a:pt x="0" y="0"/>
                    </a:moveTo>
                    <a:cubicBezTo>
                      <a:pt x="16" y="4"/>
                      <a:pt x="55" y="25"/>
                      <a:pt x="65" y="38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5" name="Freeform 143">
                <a:extLst>
                  <a:ext uri="{FF2B5EF4-FFF2-40B4-BE49-F238E27FC236}">
                    <a16:creationId xmlns:a16="http://schemas.microsoft.com/office/drawing/2014/main" id="{6F4709D8-5160-4CF8-ADE9-1CF53E383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1821"/>
                <a:ext cx="142" cy="115"/>
              </a:xfrm>
              <a:custGeom>
                <a:avLst/>
                <a:gdLst>
                  <a:gd name="T0" fmla="*/ 0 w 57"/>
                  <a:gd name="T1" fmla="*/ 0 h 43"/>
                  <a:gd name="T2" fmla="*/ 882 w 57"/>
                  <a:gd name="T3" fmla="*/ 824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43">
                    <a:moveTo>
                      <a:pt x="0" y="0"/>
                    </a:moveTo>
                    <a:cubicBezTo>
                      <a:pt x="17" y="5"/>
                      <a:pt x="48" y="24"/>
                      <a:pt x="57" y="43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6" name="Freeform 144">
                <a:extLst>
                  <a:ext uri="{FF2B5EF4-FFF2-40B4-BE49-F238E27FC236}">
                    <a16:creationId xmlns:a16="http://schemas.microsoft.com/office/drawing/2014/main" id="{A9E233C9-1DD3-461C-A179-4A97D75B2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1800"/>
                <a:ext cx="112" cy="120"/>
              </a:xfrm>
              <a:custGeom>
                <a:avLst/>
                <a:gdLst>
                  <a:gd name="T0" fmla="*/ 0 w 45"/>
                  <a:gd name="T1" fmla="*/ 0 h 45"/>
                  <a:gd name="T2" fmla="*/ 694 w 45"/>
                  <a:gd name="T3" fmla="*/ 85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45">
                    <a:moveTo>
                      <a:pt x="0" y="0"/>
                    </a:moveTo>
                    <a:cubicBezTo>
                      <a:pt x="17" y="6"/>
                      <a:pt x="37" y="20"/>
                      <a:pt x="45" y="45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7" name="Freeform 145">
                <a:extLst>
                  <a:ext uri="{FF2B5EF4-FFF2-40B4-BE49-F238E27FC236}">
                    <a16:creationId xmlns:a16="http://schemas.microsoft.com/office/drawing/2014/main" id="{FB75C88F-BEE8-4342-9304-19AF714D9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2336"/>
                <a:ext cx="125" cy="96"/>
              </a:xfrm>
              <a:custGeom>
                <a:avLst/>
                <a:gdLst>
                  <a:gd name="T0" fmla="*/ 0 w 50"/>
                  <a:gd name="T1" fmla="*/ 683 h 36"/>
                  <a:gd name="T2" fmla="*/ 783 w 50"/>
                  <a:gd name="T3" fmla="*/ 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6">
                    <a:moveTo>
                      <a:pt x="0" y="36"/>
                    </a:moveTo>
                    <a:cubicBezTo>
                      <a:pt x="12" y="33"/>
                      <a:pt x="42" y="13"/>
                      <a:pt x="5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8" name="Freeform 146">
                <a:extLst>
                  <a:ext uri="{FF2B5EF4-FFF2-40B4-BE49-F238E27FC236}">
                    <a16:creationId xmlns:a16="http://schemas.microsoft.com/office/drawing/2014/main" id="{50A53AD1-081B-420F-8251-1DF5F2262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2320"/>
                <a:ext cx="155" cy="91"/>
              </a:xfrm>
              <a:custGeom>
                <a:avLst/>
                <a:gdLst>
                  <a:gd name="T0" fmla="*/ 0 w 62"/>
                  <a:gd name="T1" fmla="*/ 653 h 34"/>
                  <a:gd name="T2" fmla="*/ 970 w 62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34">
                    <a:moveTo>
                      <a:pt x="0" y="34"/>
                    </a:moveTo>
                    <a:cubicBezTo>
                      <a:pt x="13" y="31"/>
                      <a:pt x="54" y="11"/>
                      <a:pt x="62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9" name="Freeform 147">
                <a:extLst>
                  <a:ext uri="{FF2B5EF4-FFF2-40B4-BE49-F238E27FC236}">
                    <a16:creationId xmlns:a16="http://schemas.microsoft.com/office/drawing/2014/main" id="{C0729FFC-3479-4090-B467-4A426F76F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2307"/>
                <a:ext cx="178" cy="72"/>
              </a:xfrm>
              <a:custGeom>
                <a:avLst/>
                <a:gdLst>
                  <a:gd name="T0" fmla="*/ 0 w 71"/>
                  <a:gd name="T1" fmla="*/ 512 h 27"/>
                  <a:gd name="T2" fmla="*/ 1118 w 71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27">
                    <a:moveTo>
                      <a:pt x="0" y="27"/>
                    </a:moveTo>
                    <a:cubicBezTo>
                      <a:pt x="13" y="24"/>
                      <a:pt x="61" y="8"/>
                      <a:pt x="71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0" name="Freeform 148">
                <a:extLst>
                  <a:ext uri="{FF2B5EF4-FFF2-40B4-BE49-F238E27FC236}">
                    <a16:creationId xmlns:a16="http://schemas.microsoft.com/office/drawing/2014/main" id="{40840530-D5BE-4A82-9934-B79DDB14C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293"/>
                <a:ext cx="187" cy="51"/>
              </a:xfrm>
              <a:custGeom>
                <a:avLst/>
                <a:gdLst>
                  <a:gd name="T0" fmla="*/ 0 w 75"/>
                  <a:gd name="T1" fmla="*/ 368 h 19"/>
                  <a:gd name="T2" fmla="*/ 1162 w 75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19">
                    <a:moveTo>
                      <a:pt x="0" y="19"/>
                    </a:moveTo>
                    <a:cubicBezTo>
                      <a:pt x="13" y="16"/>
                      <a:pt x="65" y="6"/>
                      <a:pt x="75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1" name="Freeform 149">
                <a:extLst>
                  <a:ext uri="{FF2B5EF4-FFF2-40B4-BE49-F238E27FC236}">
                    <a16:creationId xmlns:a16="http://schemas.microsoft.com/office/drawing/2014/main" id="{77140E85-5F5F-4162-A097-8D87B3166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283"/>
                <a:ext cx="195" cy="29"/>
              </a:xfrm>
              <a:custGeom>
                <a:avLst/>
                <a:gdLst>
                  <a:gd name="T0" fmla="*/ 0 w 78"/>
                  <a:gd name="T1" fmla="*/ 200 h 11"/>
                  <a:gd name="T2" fmla="*/ 1220 w 7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11">
                    <a:moveTo>
                      <a:pt x="0" y="11"/>
                    </a:moveTo>
                    <a:cubicBezTo>
                      <a:pt x="13" y="7"/>
                      <a:pt x="67" y="3"/>
                      <a:pt x="78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2" name="Freeform 150">
                <a:extLst>
                  <a:ext uri="{FF2B5EF4-FFF2-40B4-BE49-F238E27FC236}">
                    <a16:creationId xmlns:a16="http://schemas.microsoft.com/office/drawing/2014/main" id="{FB0374C8-7974-4836-BF11-5E9BE66F5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2264"/>
                <a:ext cx="195" cy="16"/>
              </a:xfrm>
              <a:custGeom>
                <a:avLst/>
                <a:gdLst>
                  <a:gd name="T0" fmla="*/ 0 w 78"/>
                  <a:gd name="T1" fmla="*/ 115 h 6"/>
                  <a:gd name="T2" fmla="*/ 1220 w 78"/>
                  <a:gd name="T3" fmla="*/ 3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6">
                    <a:moveTo>
                      <a:pt x="0" y="6"/>
                    </a:moveTo>
                    <a:cubicBezTo>
                      <a:pt x="15" y="2"/>
                      <a:pt x="65" y="0"/>
                      <a:pt x="78" y="2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3" name="Freeform 151">
                <a:extLst>
                  <a:ext uri="{FF2B5EF4-FFF2-40B4-BE49-F238E27FC236}">
                    <a16:creationId xmlns:a16="http://schemas.microsoft.com/office/drawing/2014/main" id="{AEF46362-E34D-48C2-AAE8-B5C1DF447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" y="2237"/>
                <a:ext cx="185" cy="22"/>
              </a:xfrm>
              <a:custGeom>
                <a:avLst/>
                <a:gdLst>
                  <a:gd name="T0" fmla="*/ 0 w 74"/>
                  <a:gd name="T1" fmla="*/ 61 h 8"/>
                  <a:gd name="T2" fmla="*/ 1158 w 74"/>
                  <a:gd name="T3" fmla="*/ 16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4" h="8">
                    <a:moveTo>
                      <a:pt x="0" y="3"/>
                    </a:moveTo>
                    <a:cubicBezTo>
                      <a:pt x="16" y="0"/>
                      <a:pt x="59" y="1"/>
                      <a:pt x="74" y="8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4" name="Freeform 152">
                <a:extLst>
                  <a:ext uri="{FF2B5EF4-FFF2-40B4-BE49-F238E27FC236}">
                    <a16:creationId xmlns:a16="http://schemas.microsoft.com/office/drawing/2014/main" id="{EA5AC6E9-C161-4046-907D-2A3A205BE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205"/>
                <a:ext cx="175" cy="40"/>
              </a:xfrm>
              <a:custGeom>
                <a:avLst/>
                <a:gdLst>
                  <a:gd name="T0" fmla="*/ 0 w 70"/>
                  <a:gd name="T1" fmla="*/ 56 h 15"/>
                  <a:gd name="T2" fmla="*/ 1095 w 70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15">
                    <a:moveTo>
                      <a:pt x="0" y="3"/>
                    </a:moveTo>
                    <a:cubicBezTo>
                      <a:pt x="17" y="0"/>
                      <a:pt x="53" y="3"/>
                      <a:pt x="70" y="15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5" name="Freeform 153">
                <a:extLst>
                  <a:ext uri="{FF2B5EF4-FFF2-40B4-BE49-F238E27FC236}">
                    <a16:creationId xmlns:a16="http://schemas.microsoft.com/office/drawing/2014/main" id="{8E3CE187-5905-4FF8-9D2C-6D0C1EA21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173"/>
                <a:ext cx="153" cy="59"/>
              </a:xfrm>
              <a:custGeom>
                <a:avLst/>
                <a:gdLst>
                  <a:gd name="T0" fmla="*/ 0 w 61"/>
                  <a:gd name="T1" fmla="*/ 56 h 22"/>
                  <a:gd name="T2" fmla="*/ 963 w 61"/>
                  <a:gd name="T3" fmla="*/ 424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1" h="22">
                    <a:moveTo>
                      <a:pt x="0" y="3"/>
                    </a:moveTo>
                    <a:cubicBezTo>
                      <a:pt x="18" y="0"/>
                      <a:pt x="42" y="4"/>
                      <a:pt x="61" y="22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6" name="Freeform 154">
                <a:extLst>
                  <a:ext uri="{FF2B5EF4-FFF2-40B4-BE49-F238E27FC236}">
                    <a16:creationId xmlns:a16="http://schemas.microsoft.com/office/drawing/2014/main" id="{B9241255-68A3-4E53-AB65-9489D222A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2688"/>
                <a:ext cx="107" cy="120"/>
              </a:xfrm>
              <a:custGeom>
                <a:avLst/>
                <a:gdLst>
                  <a:gd name="T0" fmla="*/ 0 w 43"/>
                  <a:gd name="T1" fmla="*/ 853 h 45"/>
                  <a:gd name="T2" fmla="*/ 662 w 43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45">
                    <a:moveTo>
                      <a:pt x="0" y="45"/>
                    </a:moveTo>
                    <a:cubicBezTo>
                      <a:pt x="11" y="40"/>
                      <a:pt x="37" y="14"/>
                      <a:pt x="43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7" name="Freeform 155">
                <a:extLst>
                  <a:ext uri="{FF2B5EF4-FFF2-40B4-BE49-F238E27FC236}">
                    <a16:creationId xmlns:a16="http://schemas.microsoft.com/office/drawing/2014/main" id="{C01AB3CE-1C64-44CA-A7A6-6C3D8EFF5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2672"/>
                <a:ext cx="137" cy="120"/>
              </a:xfrm>
              <a:custGeom>
                <a:avLst/>
                <a:gdLst>
                  <a:gd name="T0" fmla="*/ 0 w 55"/>
                  <a:gd name="T1" fmla="*/ 853 h 45"/>
                  <a:gd name="T2" fmla="*/ 849 w 55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45">
                    <a:moveTo>
                      <a:pt x="0" y="45"/>
                    </a:moveTo>
                    <a:cubicBezTo>
                      <a:pt x="12" y="39"/>
                      <a:pt x="48" y="12"/>
                      <a:pt x="55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8" name="Freeform 156">
                <a:extLst>
                  <a:ext uri="{FF2B5EF4-FFF2-40B4-BE49-F238E27FC236}">
                    <a16:creationId xmlns:a16="http://schemas.microsoft.com/office/drawing/2014/main" id="{A45C18C2-C8AD-4EE0-B5CE-290DC984C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2659"/>
                <a:ext cx="160" cy="106"/>
              </a:xfrm>
              <a:custGeom>
                <a:avLst/>
                <a:gdLst>
                  <a:gd name="T0" fmla="*/ 0 w 64"/>
                  <a:gd name="T1" fmla="*/ 745 h 40"/>
                  <a:gd name="T2" fmla="*/ 1000 w 64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40">
                    <a:moveTo>
                      <a:pt x="0" y="40"/>
                    </a:moveTo>
                    <a:cubicBezTo>
                      <a:pt x="12" y="34"/>
                      <a:pt x="56" y="10"/>
                      <a:pt x="64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9" name="Freeform 157">
                <a:extLst>
                  <a:ext uri="{FF2B5EF4-FFF2-40B4-BE49-F238E27FC236}">
                    <a16:creationId xmlns:a16="http://schemas.microsoft.com/office/drawing/2014/main" id="{34E717F0-99E3-4812-A91D-7E7E1E21A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2645"/>
                <a:ext cx="177" cy="88"/>
              </a:xfrm>
              <a:custGeom>
                <a:avLst/>
                <a:gdLst>
                  <a:gd name="T0" fmla="*/ 0 w 71"/>
                  <a:gd name="T1" fmla="*/ 627 h 33"/>
                  <a:gd name="T2" fmla="*/ 1099 w 71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33">
                    <a:moveTo>
                      <a:pt x="0" y="33"/>
                    </a:moveTo>
                    <a:cubicBezTo>
                      <a:pt x="12" y="27"/>
                      <a:pt x="61" y="8"/>
                      <a:pt x="71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0" name="Freeform 158">
                <a:extLst>
                  <a:ext uri="{FF2B5EF4-FFF2-40B4-BE49-F238E27FC236}">
                    <a16:creationId xmlns:a16="http://schemas.microsoft.com/office/drawing/2014/main" id="{1382FD63-20F3-41F0-9E95-379758FE4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2635"/>
                <a:ext cx="188" cy="66"/>
              </a:xfrm>
              <a:custGeom>
                <a:avLst/>
                <a:gdLst>
                  <a:gd name="T0" fmla="*/ 0 w 75"/>
                  <a:gd name="T1" fmla="*/ 459 h 25"/>
                  <a:gd name="T2" fmla="*/ 1181 w 75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25">
                    <a:moveTo>
                      <a:pt x="0" y="25"/>
                    </a:moveTo>
                    <a:cubicBezTo>
                      <a:pt x="12" y="19"/>
                      <a:pt x="64" y="5"/>
                      <a:pt x="75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1" name="Freeform 159">
                <a:extLst>
                  <a:ext uri="{FF2B5EF4-FFF2-40B4-BE49-F238E27FC236}">
                    <a16:creationId xmlns:a16="http://schemas.microsoft.com/office/drawing/2014/main" id="{B097BA32-19B0-4F12-B187-542D458DD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2624"/>
                <a:ext cx="190" cy="48"/>
              </a:xfrm>
              <a:custGeom>
                <a:avLst/>
                <a:gdLst>
                  <a:gd name="T0" fmla="*/ 0 w 76"/>
                  <a:gd name="T1" fmla="*/ 341 h 18"/>
                  <a:gd name="T2" fmla="*/ 1188 w 76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18">
                    <a:moveTo>
                      <a:pt x="0" y="18"/>
                    </a:moveTo>
                    <a:cubicBezTo>
                      <a:pt x="14" y="12"/>
                      <a:pt x="63" y="0"/>
                      <a:pt x="76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2" name="Freeform 160">
                <a:extLst>
                  <a:ext uri="{FF2B5EF4-FFF2-40B4-BE49-F238E27FC236}">
                    <a16:creationId xmlns:a16="http://schemas.microsoft.com/office/drawing/2014/main" id="{AFA36EE1-0F9F-461E-8421-677D36A00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2600"/>
                <a:ext cx="185" cy="37"/>
              </a:xfrm>
              <a:custGeom>
                <a:avLst/>
                <a:gdLst>
                  <a:gd name="T0" fmla="*/ 0 w 74"/>
                  <a:gd name="T1" fmla="*/ 259 h 14"/>
                  <a:gd name="T2" fmla="*/ 1158 w 74"/>
                  <a:gd name="T3" fmla="*/ 9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4" h="14">
                    <a:moveTo>
                      <a:pt x="0" y="14"/>
                    </a:moveTo>
                    <a:cubicBezTo>
                      <a:pt x="15" y="8"/>
                      <a:pt x="58" y="0"/>
                      <a:pt x="74" y="5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3" name="Freeform 161">
                <a:extLst>
                  <a:ext uri="{FF2B5EF4-FFF2-40B4-BE49-F238E27FC236}">
                    <a16:creationId xmlns:a16="http://schemas.microsoft.com/office/drawing/2014/main" id="{383DCC92-A261-48E6-AB1D-5C2F62A6D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2579"/>
                <a:ext cx="180" cy="26"/>
              </a:xfrm>
              <a:custGeom>
                <a:avLst/>
                <a:gdLst>
                  <a:gd name="T0" fmla="*/ 0 w 72"/>
                  <a:gd name="T1" fmla="*/ 177 h 10"/>
                  <a:gd name="T2" fmla="*/ 1125 w 72"/>
                  <a:gd name="T3" fmla="*/ 156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10">
                    <a:moveTo>
                      <a:pt x="0" y="10"/>
                    </a:moveTo>
                    <a:cubicBezTo>
                      <a:pt x="17" y="4"/>
                      <a:pt x="52" y="0"/>
                      <a:pt x="72" y="9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4" name="Freeform 162">
                <a:extLst>
                  <a:ext uri="{FF2B5EF4-FFF2-40B4-BE49-F238E27FC236}">
                    <a16:creationId xmlns:a16="http://schemas.microsoft.com/office/drawing/2014/main" id="{CF0D757F-8D58-4A6C-B581-7AC06224B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2552"/>
                <a:ext cx="160" cy="37"/>
              </a:xfrm>
              <a:custGeom>
                <a:avLst/>
                <a:gdLst>
                  <a:gd name="T0" fmla="*/ 0 w 64"/>
                  <a:gd name="T1" fmla="*/ 111 h 14"/>
                  <a:gd name="T2" fmla="*/ 1000 w 64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14">
                    <a:moveTo>
                      <a:pt x="0" y="6"/>
                    </a:moveTo>
                    <a:cubicBezTo>
                      <a:pt x="18" y="0"/>
                      <a:pt x="42" y="0"/>
                      <a:pt x="64" y="14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5" name="Freeform 163">
                <a:extLst>
                  <a:ext uri="{FF2B5EF4-FFF2-40B4-BE49-F238E27FC236}">
                    <a16:creationId xmlns:a16="http://schemas.microsoft.com/office/drawing/2014/main" id="{BCCA2E93-143F-48D0-A93D-430C2060B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776"/>
                <a:ext cx="65" cy="149"/>
              </a:xfrm>
              <a:custGeom>
                <a:avLst/>
                <a:gdLst>
                  <a:gd name="T0" fmla="*/ 408 w 26"/>
                  <a:gd name="T1" fmla="*/ 1054 h 56"/>
                  <a:gd name="T2" fmla="*/ 0 w 26"/>
                  <a:gd name="T3" fmla="*/ 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56">
                    <a:moveTo>
                      <a:pt x="26" y="56"/>
                    </a:moveTo>
                    <a:cubicBezTo>
                      <a:pt x="25" y="43"/>
                      <a:pt x="11" y="1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6" name="Freeform 164">
                <a:extLst>
                  <a:ext uri="{FF2B5EF4-FFF2-40B4-BE49-F238E27FC236}">
                    <a16:creationId xmlns:a16="http://schemas.microsoft.com/office/drawing/2014/main" id="{5848B22F-59AB-4A98-A861-B46163998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771"/>
                <a:ext cx="55" cy="178"/>
              </a:xfrm>
              <a:custGeom>
                <a:avLst/>
                <a:gdLst>
                  <a:gd name="T0" fmla="*/ 345 w 22"/>
                  <a:gd name="T1" fmla="*/ 1257 h 67"/>
                  <a:gd name="T2" fmla="*/ 0 w 22"/>
                  <a:gd name="T3" fmla="*/ 0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67">
                    <a:moveTo>
                      <a:pt x="22" y="67"/>
                    </a:moveTo>
                    <a:cubicBezTo>
                      <a:pt x="21" y="54"/>
                      <a:pt x="9" y="1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7" name="Freeform 165">
                <a:extLst>
                  <a:ext uri="{FF2B5EF4-FFF2-40B4-BE49-F238E27FC236}">
                    <a16:creationId xmlns:a16="http://schemas.microsoft.com/office/drawing/2014/main" id="{5827C238-D03D-4855-8F0C-C7E96A187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2765"/>
                <a:ext cx="35" cy="200"/>
              </a:xfrm>
              <a:custGeom>
                <a:avLst/>
                <a:gdLst>
                  <a:gd name="T0" fmla="*/ 220 w 14"/>
                  <a:gd name="T1" fmla="*/ 1421 h 75"/>
                  <a:gd name="T2" fmla="*/ 0 w 14"/>
                  <a:gd name="T3" fmla="*/ 0 h 7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5">
                    <a:moveTo>
                      <a:pt x="14" y="75"/>
                    </a:moveTo>
                    <a:cubicBezTo>
                      <a:pt x="13" y="62"/>
                      <a:pt x="6" y="1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8" name="Freeform 166">
                <a:extLst>
                  <a:ext uri="{FF2B5EF4-FFF2-40B4-BE49-F238E27FC236}">
                    <a16:creationId xmlns:a16="http://schemas.microsoft.com/office/drawing/2014/main" id="{9C5B7225-96BE-4476-A387-129A4F959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765"/>
                <a:ext cx="13" cy="208"/>
              </a:xfrm>
              <a:custGeom>
                <a:avLst/>
                <a:gdLst>
                  <a:gd name="T0" fmla="*/ 88 w 5"/>
                  <a:gd name="T1" fmla="*/ 1480 h 78"/>
                  <a:gd name="T2" fmla="*/ 0 w 5"/>
                  <a:gd name="T3" fmla="*/ 0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8">
                    <a:moveTo>
                      <a:pt x="5" y="78"/>
                    </a:moveTo>
                    <a:cubicBezTo>
                      <a:pt x="4" y="64"/>
                      <a:pt x="4" y="1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9" name="Freeform 167">
                <a:extLst>
                  <a:ext uri="{FF2B5EF4-FFF2-40B4-BE49-F238E27FC236}">
                    <a16:creationId xmlns:a16="http://schemas.microsoft.com/office/drawing/2014/main" id="{C06D6CE6-ABCE-4C59-9487-8185D382B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2763"/>
                <a:ext cx="13" cy="210"/>
              </a:xfrm>
              <a:custGeom>
                <a:avLst/>
                <a:gdLst>
                  <a:gd name="T0" fmla="*/ 0 w 5"/>
                  <a:gd name="T1" fmla="*/ 1483 h 79"/>
                  <a:gd name="T2" fmla="*/ 68 w 5"/>
                  <a:gd name="T3" fmla="*/ 0 h 7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9">
                    <a:moveTo>
                      <a:pt x="0" y="79"/>
                    </a:moveTo>
                    <a:cubicBezTo>
                      <a:pt x="0" y="65"/>
                      <a:pt x="5" y="12"/>
                      <a:pt x="4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0" name="Freeform 168">
                <a:extLst>
                  <a:ext uri="{FF2B5EF4-FFF2-40B4-BE49-F238E27FC236}">
                    <a16:creationId xmlns:a16="http://schemas.microsoft.com/office/drawing/2014/main" id="{E5019D94-0F5A-4FD4-BF02-2046EB184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3" y="2765"/>
                <a:ext cx="28" cy="208"/>
              </a:xfrm>
              <a:custGeom>
                <a:avLst/>
                <a:gdLst>
                  <a:gd name="T0" fmla="*/ 0 w 11"/>
                  <a:gd name="T1" fmla="*/ 1480 h 78"/>
                  <a:gd name="T2" fmla="*/ 181 w 11"/>
                  <a:gd name="T3" fmla="*/ 0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8">
                    <a:moveTo>
                      <a:pt x="0" y="78"/>
                    </a:moveTo>
                    <a:cubicBezTo>
                      <a:pt x="0" y="63"/>
                      <a:pt x="7" y="13"/>
                      <a:pt x="11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1" name="Freeform 169">
                <a:extLst>
                  <a:ext uri="{FF2B5EF4-FFF2-40B4-BE49-F238E27FC236}">
                    <a16:creationId xmlns:a16="http://schemas.microsoft.com/office/drawing/2014/main" id="{7FC8FB95-EC69-4475-BF4C-4EB3F52ED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765"/>
                <a:ext cx="45" cy="195"/>
              </a:xfrm>
              <a:custGeom>
                <a:avLst/>
                <a:gdLst>
                  <a:gd name="T0" fmla="*/ 0 w 18"/>
                  <a:gd name="T1" fmla="*/ 1392 h 73"/>
                  <a:gd name="T2" fmla="*/ 283 w 18"/>
                  <a:gd name="T3" fmla="*/ 0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73">
                    <a:moveTo>
                      <a:pt x="0" y="73"/>
                    </a:moveTo>
                    <a:cubicBezTo>
                      <a:pt x="0" y="57"/>
                      <a:pt x="8" y="14"/>
                      <a:pt x="18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2" name="Freeform 170">
                <a:extLst>
                  <a:ext uri="{FF2B5EF4-FFF2-40B4-BE49-F238E27FC236}">
                    <a16:creationId xmlns:a16="http://schemas.microsoft.com/office/drawing/2014/main" id="{8BC9B482-E513-4E31-BEC1-CF2A2A0D4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2768"/>
                <a:ext cx="62" cy="179"/>
              </a:xfrm>
              <a:custGeom>
                <a:avLst/>
                <a:gdLst>
                  <a:gd name="T0" fmla="*/ 0 w 25"/>
                  <a:gd name="T1" fmla="*/ 1277 h 67"/>
                  <a:gd name="T2" fmla="*/ 382 w 25"/>
                  <a:gd name="T3" fmla="*/ 0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7">
                    <a:moveTo>
                      <a:pt x="0" y="67"/>
                    </a:moveTo>
                    <a:cubicBezTo>
                      <a:pt x="1" y="50"/>
                      <a:pt x="10" y="15"/>
                      <a:pt x="25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3" name="Freeform 171">
                <a:extLst>
                  <a:ext uri="{FF2B5EF4-FFF2-40B4-BE49-F238E27FC236}">
                    <a16:creationId xmlns:a16="http://schemas.microsoft.com/office/drawing/2014/main" id="{BB681FD7-5F59-49F8-AA6A-9967DF1C3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773"/>
                <a:ext cx="75" cy="152"/>
              </a:xfrm>
              <a:custGeom>
                <a:avLst/>
                <a:gdLst>
                  <a:gd name="T0" fmla="*/ 0 w 30"/>
                  <a:gd name="T1" fmla="*/ 1080 h 57"/>
                  <a:gd name="T2" fmla="*/ 470 w 30"/>
                  <a:gd name="T3" fmla="*/ 0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57">
                    <a:moveTo>
                      <a:pt x="0" y="57"/>
                    </a:moveTo>
                    <a:cubicBezTo>
                      <a:pt x="1" y="38"/>
                      <a:pt x="9" y="15"/>
                      <a:pt x="3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4" name="Freeform 172">
                <a:extLst>
                  <a:ext uri="{FF2B5EF4-FFF2-40B4-BE49-F238E27FC236}">
                    <a16:creationId xmlns:a16="http://schemas.microsoft.com/office/drawing/2014/main" id="{7B8BDE09-2EF6-4110-AC3D-C7A3C3899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1461"/>
                <a:ext cx="68" cy="70"/>
              </a:xfrm>
              <a:custGeom>
                <a:avLst/>
                <a:gdLst>
                  <a:gd name="T0" fmla="*/ 380 w 27"/>
                  <a:gd name="T1" fmla="*/ 116 h 26"/>
                  <a:gd name="T2" fmla="*/ 242 w 27"/>
                  <a:gd name="T3" fmla="*/ 253 h 26"/>
                  <a:gd name="T4" fmla="*/ 50 w 27"/>
                  <a:gd name="T5" fmla="*/ 39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6">
                    <a:moveTo>
                      <a:pt x="24" y="6"/>
                    </a:moveTo>
                    <a:cubicBezTo>
                      <a:pt x="26" y="0"/>
                      <a:pt x="0" y="0"/>
                      <a:pt x="15" y="13"/>
                    </a:cubicBezTo>
                    <a:cubicBezTo>
                      <a:pt x="27" y="23"/>
                      <a:pt x="8" y="26"/>
                      <a:pt x="3" y="2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5" name="Freeform 173">
                <a:extLst>
                  <a:ext uri="{FF2B5EF4-FFF2-40B4-BE49-F238E27FC236}">
                    <a16:creationId xmlns:a16="http://schemas.microsoft.com/office/drawing/2014/main" id="{C31797D0-A3FB-40CA-B6D1-035D18C07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448"/>
                <a:ext cx="45" cy="59"/>
              </a:xfrm>
              <a:custGeom>
                <a:avLst/>
                <a:gdLst>
                  <a:gd name="T0" fmla="*/ 208 w 18"/>
                  <a:gd name="T1" fmla="*/ 0 h 22"/>
                  <a:gd name="T2" fmla="*/ 83 w 18"/>
                  <a:gd name="T3" fmla="*/ 80 h 22"/>
                  <a:gd name="T4" fmla="*/ 125 w 18"/>
                  <a:gd name="T5" fmla="*/ 172 h 22"/>
                  <a:gd name="T6" fmla="*/ 0 w 18"/>
                  <a:gd name="T7" fmla="*/ 367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2">
                    <a:moveTo>
                      <a:pt x="13" y="0"/>
                    </a:moveTo>
                    <a:cubicBezTo>
                      <a:pt x="10" y="0"/>
                      <a:pt x="6" y="1"/>
                      <a:pt x="5" y="4"/>
                    </a:cubicBezTo>
                    <a:cubicBezTo>
                      <a:pt x="3" y="7"/>
                      <a:pt x="6" y="7"/>
                      <a:pt x="8" y="9"/>
                    </a:cubicBezTo>
                    <a:cubicBezTo>
                      <a:pt x="18" y="16"/>
                      <a:pt x="9" y="22"/>
                      <a:pt x="0" y="19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6" name="Freeform 174">
                <a:extLst>
                  <a:ext uri="{FF2B5EF4-FFF2-40B4-BE49-F238E27FC236}">
                    <a16:creationId xmlns:a16="http://schemas.microsoft.com/office/drawing/2014/main" id="{AE015024-394A-4DFE-B565-A9290A2ED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491"/>
                <a:ext cx="45" cy="69"/>
              </a:xfrm>
              <a:custGeom>
                <a:avLst/>
                <a:gdLst>
                  <a:gd name="T0" fmla="*/ 270 w 18"/>
                  <a:gd name="T1" fmla="*/ 226 h 26"/>
                  <a:gd name="T2" fmla="*/ 145 w 18"/>
                  <a:gd name="T3" fmla="*/ 226 h 26"/>
                  <a:gd name="T4" fmla="*/ 175 w 18"/>
                  <a:gd name="T5" fmla="*/ 430 h 26"/>
                  <a:gd name="T6" fmla="*/ 0 w 18"/>
                  <a:gd name="T7" fmla="*/ 374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6">
                    <a:moveTo>
                      <a:pt x="17" y="12"/>
                    </a:moveTo>
                    <a:cubicBezTo>
                      <a:pt x="18" y="7"/>
                      <a:pt x="6" y="0"/>
                      <a:pt x="9" y="12"/>
                    </a:cubicBezTo>
                    <a:cubicBezTo>
                      <a:pt x="10" y="15"/>
                      <a:pt x="13" y="20"/>
                      <a:pt x="11" y="23"/>
                    </a:cubicBezTo>
                    <a:cubicBezTo>
                      <a:pt x="9" y="26"/>
                      <a:pt x="2" y="22"/>
                      <a:pt x="0" y="2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7" name="Freeform 175">
                <a:extLst>
                  <a:ext uri="{FF2B5EF4-FFF2-40B4-BE49-F238E27FC236}">
                    <a16:creationId xmlns:a16="http://schemas.microsoft.com/office/drawing/2014/main" id="{FC0F14BD-E85B-433C-966D-94A9DA5DF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1477"/>
                <a:ext cx="30" cy="35"/>
              </a:xfrm>
              <a:custGeom>
                <a:avLst/>
                <a:gdLst>
                  <a:gd name="T0" fmla="*/ 188 w 12"/>
                  <a:gd name="T1" fmla="*/ 81 h 13"/>
                  <a:gd name="T2" fmla="*/ 63 w 12"/>
                  <a:gd name="T3" fmla="*/ 35 h 13"/>
                  <a:gd name="T4" fmla="*/ 158 w 12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12" y="4"/>
                    </a:moveTo>
                    <a:cubicBezTo>
                      <a:pt x="11" y="2"/>
                      <a:pt x="6" y="0"/>
                      <a:pt x="4" y="2"/>
                    </a:cubicBezTo>
                    <a:cubicBezTo>
                      <a:pt x="0" y="5"/>
                      <a:pt x="7" y="12"/>
                      <a:pt x="10" y="13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8" name="Freeform 176">
                <a:extLst>
                  <a:ext uri="{FF2B5EF4-FFF2-40B4-BE49-F238E27FC236}">
                    <a16:creationId xmlns:a16="http://schemas.microsoft.com/office/drawing/2014/main" id="{AA502003-8D63-459D-92F6-1077C6560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1555"/>
                <a:ext cx="25" cy="50"/>
              </a:xfrm>
              <a:custGeom>
                <a:avLst/>
                <a:gdLst>
                  <a:gd name="T0" fmla="*/ 158 w 10"/>
                  <a:gd name="T1" fmla="*/ 145 h 19"/>
                  <a:gd name="T2" fmla="*/ 20 w 10"/>
                  <a:gd name="T3" fmla="*/ 89 h 19"/>
                  <a:gd name="T4" fmla="*/ 113 w 10"/>
                  <a:gd name="T5" fmla="*/ 347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9">
                    <a:moveTo>
                      <a:pt x="10" y="8"/>
                    </a:moveTo>
                    <a:cubicBezTo>
                      <a:pt x="10" y="4"/>
                      <a:pt x="3" y="0"/>
                      <a:pt x="1" y="5"/>
                    </a:cubicBezTo>
                    <a:cubicBezTo>
                      <a:pt x="0" y="8"/>
                      <a:pt x="5" y="17"/>
                      <a:pt x="7" y="19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9" name="Freeform 177">
                <a:extLst>
                  <a:ext uri="{FF2B5EF4-FFF2-40B4-BE49-F238E27FC236}">
                    <a16:creationId xmlns:a16="http://schemas.microsoft.com/office/drawing/2014/main" id="{F6A9BFC8-DD79-4B4D-B181-CAB041F5B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1464"/>
                <a:ext cx="27" cy="29"/>
              </a:xfrm>
              <a:custGeom>
                <a:avLst/>
                <a:gdLst>
                  <a:gd name="T0" fmla="*/ 29 w 11"/>
                  <a:gd name="T1" fmla="*/ 0 h 11"/>
                  <a:gd name="T2" fmla="*/ 150 w 11"/>
                  <a:gd name="T3" fmla="*/ 21 h 11"/>
                  <a:gd name="T4" fmla="*/ 0 w 11"/>
                  <a:gd name="T5" fmla="*/ 20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2" y="0"/>
                    </a:moveTo>
                    <a:cubicBezTo>
                      <a:pt x="5" y="1"/>
                      <a:pt x="7" y="0"/>
                      <a:pt x="10" y="1"/>
                    </a:cubicBezTo>
                    <a:cubicBezTo>
                      <a:pt x="11" y="6"/>
                      <a:pt x="3" y="10"/>
                      <a:pt x="0" y="11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0" name="Freeform 178">
                <a:extLst>
                  <a:ext uri="{FF2B5EF4-FFF2-40B4-BE49-F238E27FC236}">
                    <a16:creationId xmlns:a16="http://schemas.microsoft.com/office/drawing/2014/main" id="{5274AF3C-60BC-4FE9-915B-40059B48A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1475"/>
                <a:ext cx="30" cy="29"/>
              </a:xfrm>
              <a:custGeom>
                <a:avLst/>
                <a:gdLst>
                  <a:gd name="T0" fmla="*/ 113 w 12"/>
                  <a:gd name="T1" fmla="*/ 21 h 11"/>
                  <a:gd name="T2" fmla="*/ 33 w 12"/>
                  <a:gd name="T3" fmla="*/ 145 h 11"/>
                  <a:gd name="T4" fmla="*/ 188 w 12"/>
                  <a:gd name="T5" fmla="*/ 16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7" y="1"/>
                    </a:moveTo>
                    <a:cubicBezTo>
                      <a:pt x="4" y="0"/>
                      <a:pt x="0" y="5"/>
                      <a:pt x="2" y="8"/>
                    </a:cubicBezTo>
                    <a:cubicBezTo>
                      <a:pt x="4" y="11"/>
                      <a:pt x="10" y="9"/>
                      <a:pt x="12" y="9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1" name="Freeform 179">
                <a:extLst>
                  <a:ext uri="{FF2B5EF4-FFF2-40B4-BE49-F238E27FC236}">
                    <a16:creationId xmlns:a16="http://schemas.microsoft.com/office/drawing/2014/main" id="{FAAF2CD5-FAAF-4DE9-9687-3A399AB0A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483"/>
                <a:ext cx="53" cy="50"/>
              </a:xfrm>
              <a:custGeom>
                <a:avLst/>
                <a:gdLst>
                  <a:gd name="T0" fmla="*/ 114 w 21"/>
                  <a:gd name="T1" fmla="*/ 0 h 19"/>
                  <a:gd name="T2" fmla="*/ 33 w 21"/>
                  <a:gd name="T3" fmla="*/ 145 h 19"/>
                  <a:gd name="T4" fmla="*/ 222 w 21"/>
                  <a:gd name="T5" fmla="*/ 145 h 19"/>
                  <a:gd name="T6" fmla="*/ 159 w 21"/>
                  <a:gd name="T7" fmla="*/ 347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9">
                    <a:moveTo>
                      <a:pt x="7" y="0"/>
                    </a:moveTo>
                    <a:cubicBezTo>
                      <a:pt x="5" y="1"/>
                      <a:pt x="0" y="5"/>
                      <a:pt x="2" y="8"/>
                    </a:cubicBezTo>
                    <a:cubicBezTo>
                      <a:pt x="4" y="13"/>
                      <a:pt x="11" y="7"/>
                      <a:pt x="14" y="8"/>
                    </a:cubicBezTo>
                    <a:cubicBezTo>
                      <a:pt x="21" y="10"/>
                      <a:pt x="14" y="17"/>
                      <a:pt x="10" y="19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2" name="Freeform 180">
                <a:extLst>
                  <a:ext uri="{FF2B5EF4-FFF2-40B4-BE49-F238E27FC236}">
                    <a16:creationId xmlns:a16="http://schemas.microsoft.com/office/drawing/2014/main" id="{DABE2689-3C87-42E9-962C-027540B85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1" y="1512"/>
                <a:ext cx="32" cy="43"/>
              </a:xfrm>
              <a:custGeom>
                <a:avLst/>
                <a:gdLst>
                  <a:gd name="T0" fmla="*/ 74 w 13"/>
                  <a:gd name="T1" fmla="*/ 0 h 16"/>
                  <a:gd name="T2" fmla="*/ 0 w 13"/>
                  <a:gd name="T3" fmla="*/ 116 h 16"/>
                  <a:gd name="T4" fmla="*/ 182 w 13"/>
                  <a:gd name="T5" fmla="*/ 116 h 16"/>
                  <a:gd name="T6" fmla="*/ 121 w 13"/>
                  <a:gd name="T7" fmla="*/ 31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3" y="10"/>
                      <a:pt x="8" y="5"/>
                      <a:pt x="12" y="6"/>
                    </a:cubicBezTo>
                    <a:cubicBezTo>
                      <a:pt x="13" y="10"/>
                      <a:pt x="10" y="14"/>
                      <a:pt x="8" y="16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3" name="Freeform 181">
                <a:extLst>
                  <a:ext uri="{FF2B5EF4-FFF2-40B4-BE49-F238E27FC236}">
                    <a16:creationId xmlns:a16="http://schemas.microsoft.com/office/drawing/2014/main" id="{BC777251-837C-4325-8F90-804739B6A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533"/>
                <a:ext cx="40" cy="30"/>
              </a:xfrm>
              <a:custGeom>
                <a:avLst/>
                <a:gdLst>
                  <a:gd name="T0" fmla="*/ 125 w 16"/>
                  <a:gd name="T1" fmla="*/ 0 h 11"/>
                  <a:gd name="T2" fmla="*/ 63 w 16"/>
                  <a:gd name="T3" fmla="*/ 185 h 11"/>
                  <a:gd name="T4" fmla="*/ 250 w 16"/>
                  <a:gd name="T5" fmla="*/ 10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8" y="0"/>
                    </a:moveTo>
                    <a:cubicBezTo>
                      <a:pt x="4" y="1"/>
                      <a:pt x="0" y="6"/>
                      <a:pt x="4" y="9"/>
                    </a:cubicBezTo>
                    <a:cubicBezTo>
                      <a:pt x="8" y="11"/>
                      <a:pt x="14" y="8"/>
                      <a:pt x="16" y="5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4" name="Freeform 182">
                <a:extLst>
                  <a:ext uri="{FF2B5EF4-FFF2-40B4-BE49-F238E27FC236}">
                    <a16:creationId xmlns:a16="http://schemas.microsoft.com/office/drawing/2014/main" id="{96535B34-983C-4EA2-9C78-67180CD55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1557"/>
                <a:ext cx="37" cy="38"/>
              </a:xfrm>
              <a:custGeom>
                <a:avLst/>
                <a:gdLst>
                  <a:gd name="T0" fmla="*/ 104 w 15"/>
                  <a:gd name="T1" fmla="*/ 0 h 14"/>
                  <a:gd name="T2" fmla="*/ 42 w 15"/>
                  <a:gd name="T3" fmla="*/ 220 h 14"/>
                  <a:gd name="T4" fmla="*/ 224 w 15"/>
                  <a:gd name="T5" fmla="*/ 14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7" y="0"/>
                    </a:moveTo>
                    <a:cubicBezTo>
                      <a:pt x="3" y="1"/>
                      <a:pt x="0" y="9"/>
                      <a:pt x="3" y="11"/>
                    </a:cubicBezTo>
                    <a:cubicBezTo>
                      <a:pt x="7" y="14"/>
                      <a:pt x="13" y="9"/>
                      <a:pt x="15" y="7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5" name="Freeform 183">
                <a:extLst>
                  <a:ext uri="{FF2B5EF4-FFF2-40B4-BE49-F238E27FC236}">
                    <a16:creationId xmlns:a16="http://schemas.microsoft.com/office/drawing/2014/main" id="{B419200A-9282-4F22-B389-E7E214049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1589"/>
                <a:ext cx="38" cy="40"/>
              </a:xfrm>
              <a:custGeom>
                <a:avLst/>
                <a:gdLst>
                  <a:gd name="T0" fmla="*/ 129 w 15"/>
                  <a:gd name="T1" fmla="*/ 0 h 15"/>
                  <a:gd name="T2" fmla="*/ 63 w 15"/>
                  <a:gd name="T3" fmla="*/ 227 h 15"/>
                  <a:gd name="T4" fmla="*/ 243 w 15"/>
                  <a:gd name="T5" fmla="*/ 11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8" y="0"/>
                    </a:moveTo>
                    <a:cubicBezTo>
                      <a:pt x="5" y="2"/>
                      <a:pt x="0" y="8"/>
                      <a:pt x="4" y="12"/>
                    </a:cubicBezTo>
                    <a:cubicBezTo>
                      <a:pt x="7" y="15"/>
                      <a:pt x="15" y="10"/>
                      <a:pt x="15" y="6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6" name="Freeform 184">
                <a:extLst>
                  <a:ext uri="{FF2B5EF4-FFF2-40B4-BE49-F238E27FC236}">
                    <a16:creationId xmlns:a16="http://schemas.microsoft.com/office/drawing/2014/main" id="{4FFA48A9-8A63-4830-A61A-3C74D6FA0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1496"/>
                <a:ext cx="20" cy="11"/>
              </a:xfrm>
              <a:custGeom>
                <a:avLst/>
                <a:gdLst>
                  <a:gd name="T0" fmla="*/ 0 w 8"/>
                  <a:gd name="T1" fmla="*/ 83 h 4"/>
                  <a:gd name="T2" fmla="*/ 125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2" y="2"/>
                      <a:pt x="5" y="0"/>
                      <a:pt x="8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7" name="Freeform 185">
                <a:extLst>
                  <a:ext uri="{FF2B5EF4-FFF2-40B4-BE49-F238E27FC236}">
                    <a16:creationId xmlns:a16="http://schemas.microsoft.com/office/drawing/2014/main" id="{D03A6814-6DD8-4431-9C0F-2F5CB88A3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1805"/>
                <a:ext cx="35" cy="40"/>
              </a:xfrm>
              <a:custGeom>
                <a:avLst/>
                <a:gdLst>
                  <a:gd name="T0" fmla="*/ 0 w 14"/>
                  <a:gd name="T1" fmla="*/ 171 h 15"/>
                  <a:gd name="T2" fmla="*/ 158 w 14"/>
                  <a:gd name="T3" fmla="*/ 77 h 15"/>
                  <a:gd name="T4" fmla="*/ 125 w 14"/>
                  <a:gd name="T5" fmla="*/ 28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0" y="9"/>
                    </a:moveTo>
                    <a:cubicBezTo>
                      <a:pt x="3" y="6"/>
                      <a:pt x="5" y="0"/>
                      <a:pt x="10" y="4"/>
                    </a:cubicBezTo>
                    <a:cubicBezTo>
                      <a:pt x="14" y="8"/>
                      <a:pt x="11" y="12"/>
                      <a:pt x="8" y="15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8" name="Freeform 186">
                <a:extLst>
                  <a:ext uri="{FF2B5EF4-FFF2-40B4-BE49-F238E27FC236}">
                    <a16:creationId xmlns:a16="http://schemas.microsoft.com/office/drawing/2014/main" id="{C743EA7A-E459-4FD0-90A4-8911D8DAF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795"/>
                <a:ext cx="13" cy="21"/>
              </a:xfrm>
              <a:custGeom>
                <a:avLst/>
                <a:gdLst>
                  <a:gd name="T0" fmla="*/ 0 w 5"/>
                  <a:gd name="T1" fmla="*/ 144 h 8"/>
                  <a:gd name="T2" fmla="*/ 88 w 5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0" y="4"/>
                      <a:pt x="1" y="0"/>
                      <a:pt x="5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9" name="Freeform 187">
                <a:extLst>
                  <a:ext uri="{FF2B5EF4-FFF2-40B4-BE49-F238E27FC236}">
                    <a16:creationId xmlns:a16="http://schemas.microsoft.com/office/drawing/2014/main" id="{C79BEEC5-EE4F-411B-8CE3-6B97FF756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1835"/>
                <a:ext cx="37" cy="37"/>
              </a:xfrm>
              <a:custGeom>
                <a:avLst/>
                <a:gdLst>
                  <a:gd name="T0" fmla="*/ 121 w 15"/>
                  <a:gd name="T1" fmla="*/ 0 h 14"/>
                  <a:gd name="T2" fmla="*/ 62 w 15"/>
                  <a:gd name="T3" fmla="*/ 204 h 14"/>
                  <a:gd name="T4" fmla="*/ 224 w 15"/>
                  <a:gd name="T5" fmla="*/ 7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8" y="0"/>
                    </a:moveTo>
                    <a:cubicBezTo>
                      <a:pt x="5" y="1"/>
                      <a:pt x="0" y="8"/>
                      <a:pt x="4" y="11"/>
                    </a:cubicBezTo>
                    <a:cubicBezTo>
                      <a:pt x="8" y="14"/>
                      <a:pt x="14" y="7"/>
                      <a:pt x="15" y="4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0" name="Freeform 188">
                <a:extLst>
                  <a:ext uri="{FF2B5EF4-FFF2-40B4-BE49-F238E27FC236}">
                    <a16:creationId xmlns:a16="http://schemas.microsoft.com/office/drawing/2014/main" id="{C7C52AE4-79DE-4311-8C43-A40A2D329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1864"/>
                <a:ext cx="30" cy="35"/>
              </a:xfrm>
              <a:custGeom>
                <a:avLst/>
                <a:gdLst>
                  <a:gd name="T0" fmla="*/ 95 w 12"/>
                  <a:gd name="T1" fmla="*/ 0 h 13"/>
                  <a:gd name="T2" fmla="*/ 50 w 12"/>
                  <a:gd name="T3" fmla="*/ 197 h 13"/>
                  <a:gd name="T4" fmla="*/ 188 w 12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cubicBezTo>
                      <a:pt x="4" y="1"/>
                      <a:pt x="0" y="8"/>
                      <a:pt x="3" y="10"/>
                    </a:cubicBezTo>
                    <a:cubicBezTo>
                      <a:pt x="7" y="13"/>
                      <a:pt x="10" y="5"/>
                      <a:pt x="12" y="3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1" name="Freeform 189">
                <a:extLst>
                  <a:ext uri="{FF2B5EF4-FFF2-40B4-BE49-F238E27FC236}">
                    <a16:creationId xmlns:a16="http://schemas.microsoft.com/office/drawing/2014/main" id="{9BA7D9B9-759A-4F77-B26C-14F2F5589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1893"/>
                <a:ext cx="57" cy="46"/>
              </a:xfrm>
              <a:custGeom>
                <a:avLst/>
                <a:gdLst>
                  <a:gd name="T0" fmla="*/ 62 w 23"/>
                  <a:gd name="T1" fmla="*/ 0 h 17"/>
                  <a:gd name="T2" fmla="*/ 42 w 23"/>
                  <a:gd name="T3" fmla="*/ 198 h 17"/>
                  <a:gd name="T4" fmla="*/ 183 w 23"/>
                  <a:gd name="T5" fmla="*/ 81 h 17"/>
                  <a:gd name="T6" fmla="*/ 349 w 23"/>
                  <a:gd name="T7" fmla="*/ 116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7">
                    <a:moveTo>
                      <a:pt x="4" y="0"/>
                    </a:moveTo>
                    <a:cubicBezTo>
                      <a:pt x="2" y="2"/>
                      <a:pt x="0" y="9"/>
                      <a:pt x="3" y="10"/>
                    </a:cubicBezTo>
                    <a:cubicBezTo>
                      <a:pt x="6" y="11"/>
                      <a:pt x="10" y="5"/>
                      <a:pt x="12" y="4"/>
                    </a:cubicBezTo>
                    <a:cubicBezTo>
                      <a:pt x="7" y="17"/>
                      <a:pt x="21" y="16"/>
                      <a:pt x="23" y="6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2" name="Freeform 190">
                <a:extLst>
                  <a:ext uri="{FF2B5EF4-FFF2-40B4-BE49-F238E27FC236}">
                    <a16:creationId xmlns:a16="http://schemas.microsoft.com/office/drawing/2014/main" id="{582ED076-476A-42C2-B0D0-C3230F193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1923"/>
                <a:ext cx="28" cy="37"/>
              </a:xfrm>
              <a:custGeom>
                <a:avLst/>
                <a:gdLst>
                  <a:gd name="T0" fmla="*/ 0 w 11"/>
                  <a:gd name="T1" fmla="*/ 167 h 14"/>
                  <a:gd name="T2" fmla="*/ 117 w 11"/>
                  <a:gd name="T3" fmla="*/ 21 h 14"/>
                  <a:gd name="T4" fmla="*/ 130 w 11"/>
                  <a:gd name="T5" fmla="*/ 2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0" y="9"/>
                    </a:moveTo>
                    <a:cubicBezTo>
                      <a:pt x="0" y="7"/>
                      <a:pt x="3" y="0"/>
                      <a:pt x="7" y="1"/>
                    </a:cubicBezTo>
                    <a:cubicBezTo>
                      <a:pt x="11" y="3"/>
                      <a:pt x="8" y="11"/>
                      <a:pt x="8" y="14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3" name="Freeform 191">
                <a:extLst>
                  <a:ext uri="{FF2B5EF4-FFF2-40B4-BE49-F238E27FC236}">
                    <a16:creationId xmlns:a16="http://schemas.microsoft.com/office/drawing/2014/main" id="{F62352EA-FB19-4C43-8473-10EEAACC0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1957"/>
                <a:ext cx="22" cy="32"/>
              </a:xfrm>
              <a:custGeom>
                <a:avLst/>
                <a:gdLst>
                  <a:gd name="T0" fmla="*/ 29 w 9"/>
                  <a:gd name="T1" fmla="*/ 227 h 12"/>
                  <a:gd name="T2" fmla="*/ 59 w 9"/>
                  <a:gd name="T3" fmla="*/ 0 h 12"/>
                  <a:gd name="T4" fmla="*/ 132 w 9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2" y="12"/>
                    </a:moveTo>
                    <a:cubicBezTo>
                      <a:pt x="0" y="9"/>
                      <a:pt x="1" y="2"/>
                      <a:pt x="4" y="0"/>
                    </a:cubicBezTo>
                    <a:cubicBezTo>
                      <a:pt x="7" y="2"/>
                      <a:pt x="9" y="10"/>
                      <a:pt x="9" y="12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4" name="Freeform 192">
                <a:extLst>
                  <a:ext uri="{FF2B5EF4-FFF2-40B4-BE49-F238E27FC236}">
                    <a16:creationId xmlns:a16="http://schemas.microsoft.com/office/drawing/2014/main" id="{2B71AE23-173C-42DB-8E25-647D777DE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000"/>
                <a:ext cx="25" cy="29"/>
              </a:xfrm>
              <a:custGeom>
                <a:avLst/>
                <a:gdLst>
                  <a:gd name="T0" fmla="*/ 0 w 10"/>
                  <a:gd name="T1" fmla="*/ 0 h 11"/>
                  <a:gd name="T2" fmla="*/ 83 w 10"/>
                  <a:gd name="T3" fmla="*/ 182 h 11"/>
                  <a:gd name="T4" fmla="*/ 145 w 10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cubicBezTo>
                      <a:pt x="1" y="3"/>
                      <a:pt x="0" y="11"/>
                      <a:pt x="5" y="10"/>
                    </a:cubicBezTo>
                    <a:cubicBezTo>
                      <a:pt x="10" y="10"/>
                      <a:pt x="9" y="3"/>
                      <a:pt x="9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5" name="Freeform 193">
                <a:extLst>
                  <a:ext uri="{FF2B5EF4-FFF2-40B4-BE49-F238E27FC236}">
                    <a16:creationId xmlns:a16="http://schemas.microsoft.com/office/drawing/2014/main" id="{2289C2FD-B8BB-4394-8623-32D41F497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2027"/>
                <a:ext cx="30" cy="37"/>
              </a:xfrm>
              <a:custGeom>
                <a:avLst/>
                <a:gdLst>
                  <a:gd name="T0" fmla="*/ 50 w 12"/>
                  <a:gd name="T1" fmla="*/ 204 h 14"/>
                  <a:gd name="T2" fmla="*/ 50 w 12"/>
                  <a:gd name="T3" fmla="*/ 56 h 14"/>
                  <a:gd name="T4" fmla="*/ 188 w 12"/>
                  <a:gd name="T5" fmla="*/ 2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3" y="11"/>
                    </a:moveTo>
                    <a:cubicBezTo>
                      <a:pt x="1" y="9"/>
                      <a:pt x="0" y="4"/>
                      <a:pt x="3" y="3"/>
                    </a:cubicBezTo>
                    <a:cubicBezTo>
                      <a:pt x="8" y="0"/>
                      <a:pt x="10" y="12"/>
                      <a:pt x="12" y="14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6" name="Freeform 194">
                <a:extLst>
                  <a:ext uri="{FF2B5EF4-FFF2-40B4-BE49-F238E27FC236}">
                    <a16:creationId xmlns:a16="http://schemas.microsoft.com/office/drawing/2014/main" id="{24E4D0E3-4CB1-4C28-9004-6C4EEDDF9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" y="1912"/>
                <a:ext cx="47" cy="120"/>
              </a:xfrm>
              <a:custGeom>
                <a:avLst/>
                <a:gdLst>
                  <a:gd name="T0" fmla="*/ 257 w 19"/>
                  <a:gd name="T1" fmla="*/ 0 h 45"/>
                  <a:gd name="T2" fmla="*/ 0 w 19"/>
                  <a:gd name="T3" fmla="*/ 85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5">
                    <a:moveTo>
                      <a:pt x="17" y="0"/>
                    </a:moveTo>
                    <a:cubicBezTo>
                      <a:pt x="19" y="9"/>
                      <a:pt x="12" y="36"/>
                      <a:pt x="0" y="45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7" name="Freeform 195">
                <a:extLst>
                  <a:ext uri="{FF2B5EF4-FFF2-40B4-BE49-F238E27FC236}">
                    <a16:creationId xmlns:a16="http://schemas.microsoft.com/office/drawing/2014/main" id="{6AEDE291-E985-4171-86D7-CF026D5BE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637"/>
                <a:ext cx="92" cy="80"/>
              </a:xfrm>
              <a:custGeom>
                <a:avLst/>
                <a:gdLst>
                  <a:gd name="T0" fmla="*/ 0 w 37"/>
                  <a:gd name="T1" fmla="*/ 568 h 30"/>
                  <a:gd name="T2" fmla="*/ 569 w 37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30">
                    <a:moveTo>
                      <a:pt x="0" y="30"/>
                    </a:moveTo>
                    <a:cubicBezTo>
                      <a:pt x="10" y="27"/>
                      <a:pt x="26" y="17"/>
                      <a:pt x="37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8" name="Freeform 196">
                <a:extLst>
                  <a:ext uri="{FF2B5EF4-FFF2-40B4-BE49-F238E27FC236}">
                    <a16:creationId xmlns:a16="http://schemas.microsoft.com/office/drawing/2014/main" id="{B7965EEF-BC18-4191-BD80-A6FF59C5B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1611"/>
                <a:ext cx="118" cy="69"/>
              </a:xfrm>
              <a:custGeom>
                <a:avLst/>
                <a:gdLst>
                  <a:gd name="T0" fmla="*/ 0 w 47"/>
                  <a:gd name="T1" fmla="*/ 0 h 26"/>
                  <a:gd name="T2" fmla="*/ 743 w 47"/>
                  <a:gd name="T3" fmla="*/ 451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26">
                    <a:moveTo>
                      <a:pt x="0" y="0"/>
                    </a:moveTo>
                    <a:cubicBezTo>
                      <a:pt x="6" y="10"/>
                      <a:pt x="29" y="26"/>
                      <a:pt x="47" y="24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9" name="Freeform 197">
                <a:extLst>
                  <a:ext uri="{FF2B5EF4-FFF2-40B4-BE49-F238E27FC236}">
                    <a16:creationId xmlns:a16="http://schemas.microsoft.com/office/drawing/2014/main" id="{7BA539C1-B89F-4593-B468-5F8CA6A24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216"/>
                <a:ext cx="40" cy="133"/>
              </a:xfrm>
              <a:custGeom>
                <a:avLst/>
                <a:gdLst>
                  <a:gd name="T0" fmla="*/ 0 w 16"/>
                  <a:gd name="T1" fmla="*/ 0 h 50"/>
                  <a:gd name="T2" fmla="*/ 113 w 16"/>
                  <a:gd name="T3" fmla="*/ 942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0">
                    <a:moveTo>
                      <a:pt x="0" y="0"/>
                    </a:moveTo>
                    <a:cubicBezTo>
                      <a:pt x="5" y="8"/>
                      <a:pt x="16" y="29"/>
                      <a:pt x="7" y="5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0" name="Freeform 198">
                <a:extLst>
                  <a:ext uri="{FF2B5EF4-FFF2-40B4-BE49-F238E27FC236}">
                    <a16:creationId xmlns:a16="http://schemas.microsoft.com/office/drawing/2014/main" id="{AFE67FD5-29FE-4B00-A84C-F8324D8C7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2573"/>
                <a:ext cx="58" cy="134"/>
              </a:xfrm>
              <a:custGeom>
                <a:avLst/>
                <a:gdLst>
                  <a:gd name="T0" fmla="*/ 0 w 23"/>
                  <a:gd name="T1" fmla="*/ 0 h 50"/>
                  <a:gd name="T2" fmla="*/ 285 w 23"/>
                  <a:gd name="T3" fmla="*/ 962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0">
                    <a:moveTo>
                      <a:pt x="0" y="0"/>
                    </a:moveTo>
                    <a:cubicBezTo>
                      <a:pt x="7" y="7"/>
                      <a:pt x="23" y="25"/>
                      <a:pt x="18" y="5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1" name="Freeform 199">
                <a:extLst>
                  <a:ext uri="{FF2B5EF4-FFF2-40B4-BE49-F238E27FC236}">
                    <a16:creationId xmlns:a16="http://schemas.microsoft.com/office/drawing/2014/main" id="{F4886443-23B0-4E22-B063-F6F33420C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752"/>
                <a:ext cx="132" cy="29"/>
              </a:xfrm>
              <a:custGeom>
                <a:avLst/>
                <a:gdLst>
                  <a:gd name="T0" fmla="*/ 0 w 53"/>
                  <a:gd name="T1" fmla="*/ 182 h 11"/>
                  <a:gd name="T2" fmla="*/ 819 w 53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11">
                    <a:moveTo>
                      <a:pt x="0" y="10"/>
                    </a:moveTo>
                    <a:cubicBezTo>
                      <a:pt x="12" y="4"/>
                      <a:pt x="35" y="0"/>
                      <a:pt x="53" y="11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2" name="Freeform 200">
                <a:extLst>
                  <a:ext uri="{FF2B5EF4-FFF2-40B4-BE49-F238E27FC236}">
                    <a16:creationId xmlns:a16="http://schemas.microsoft.com/office/drawing/2014/main" id="{906C5668-62C9-47E8-8BBC-B7B9B51AE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2165"/>
                <a:ext cx="33" cy="27"/>
              </a:xfrm>
              <a:custGeom>
                <a:avLst/>
                <a:gdLst>
                  <a:gd name="T0" fmla="*/ 33 w 13"/>
                  <a:gd name="T1" fmla="*/ 197 h 10"/>
                  <a:gd name="T2" fmla="*/ 117 w 13"/>
                  <a:gd name="T3" fmla="*/ 0 h 10"/>
                  <a:gd name="T4" fmla="*/ 193 w 13"/>
                  <a:gd name="T5" fmla="*/ 19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2" y="10"/>
                    </a:moveTo>
                    <a:cubicBezTo>
                      <a:pt x="3" y="6"/>
                      <a:pt x="0" y="1"/>
                      <a:pt x="7" y="0"/>
                    </a:cubicBezTo>
                    <a:cubicBezTo>
                      <a:pt x="13" y="0"/>
                      <a:pt x="11" y="6"/>
                      <a:pt x="12" y="1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3" name="Freeform 201">
                <a:extLst>
                  <a:ext uri="{FF2B5EF4-FFF2-40B4-BE49-F238E27FC236}">
                    <a16:creationId xmlns:a16="http://schemas.microsoft.com/office/drawing/2014/main" id="{A6A1001F-1BA9-4D31-92DB-0CE7C955B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2203"/>
                <a:ext cx="38" cy="34"/>
              </a:xfrm>
              <a:custGeom>
                <a:avLst/>
                <a:gdLst>
                  <a:gd name="T0" fmla="*/ 84 w 15"/>
                  <a:gd name="T1" fmla="*/ 21 h 13"/>
                  <a:gd name="T2" fmla="*/ 225 w 15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3">
                    <a:moveTo>
                      <a:pt x="5" y="1"/>
                    </a:moveTo>
                    <a:cubicBezTo>
                      <a:pt x="0" y="13"/>
                      <a:pt x="15" y="11"/>
                      <a:pt x="14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4" name="Freeform 202">
                <a:extLst>
                  <a:ext uri="{FF2B5EF4-FFF2-40B4-BE49-F238E27FC236}">
                    <a16:creationId xmlns:a16="http://schemas.microsoft.com/office/drawing/2014/main" id="{C6F52701-44CA-4D70-A7B9-E04A6E033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240"/>
                <a:ext cx="2" cy="21"/>
              </a:xfrm>
              <a:custGeom>
                <a:avLst/>
                <a:gdLst>
                  <a:gd name="T0" fmla="*/ 0 w 1"/>
                  <a:gd name="T1" fmla="*/ 0 h 8"/>
                  <a:gd name="T2" fmla="*/ 8 w 1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8">
                    <a:moveTo>
                      <a:pt x="0" y="0"/>
                    </a:moveTo>
                    <a:cubicBezTo>
                      <a:pt x="1" y="3"/>
                      <a:pt x="0" y="6"/>
                      <a:pt x="1" y="8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5" name="Freeform 203">
                <a:extLst>
                  <a:ext uri="{FF2B5EF4-FFF2-40B4-BE49-F238E27FC236}">
                    <a16:creationId xmlns:a16="http://schemas.microsoft.com/office/drawing/2014/main" id="{50EDE301-C1B6-4DFF-A0C3-C24AD203C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261"/>
                <a:ext cx="25" cy="38"/>
              </a:xfrm>
              <a:custGeom>
                <a:avLst/>
                <a:gdLst>
                  <a:gd name="T0" fmla="*/ 0 w 10"/>
                  <a:gd name="T1" fmla="*/ 81 h 14"/>
                  <a:gd name="T2" fmla="*/ 83 w 10"/>
                  <a:gd name="T3" fmla="*/ 244 h 14"/>
                  <a:gd name="T4" fmla="*/ 125 w 10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0" y="4"/>
                    </a:moveTo>
                    <a:cubicBezTo>
                      <a:pt x="0" y="8"/>
                      <a:pt x="1" y="14"/>
                      <a:pt x="5" y="12"/>
                    </a:cubicBezTo>
                    <a:cubicBezTo>
                      <a:pt x="10" y="10"/>
                      <a:pt x="8" y="3"/>
                      <a:pt x="8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6" name="Freeform 204">
                <a:extLst>
                  <a:ext uri="{FF2B5EF4-FFF2-40B4-BE49-F238E27FC236}">
                    <a16:creationId xmlns:a16="http://schemas.microsoft.com/office/drawing/2014/main" id="{B7D89E6C-C2A9-4096-8186-6F514A47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293"/>
                <a:ext cx="35" cy="48"/>
              </a:xfrm>
              <a:custGeom>
                <a:avLst/>
                <a:gdLst>
                  <a:gd name="T0" fmla="*/ 0 w 14"/>
                  <a:gd name="T1" fmla="*/ 56 h 18"/>
                  <a:gd name="T2" fmla="*/ 145 w 14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0" y="3"/>
                    </a:moveTo>
                    <a:cubicBezTo>
                      <a:pt x="0" y="18"/>
                      <a:pt x="14" y="11"/>
                      <a:pt x="9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796" name="Group 406">
              <a:extLst>
                <a:ext uri="{FF2B5EF4-FFF2-40B4-BE49-F238E27FC236}">
                  <a16:creationId xmlns:a16="http://schemas.microsoft.com/office/drawing/2014/main" id="{ACD2C253-17D5-445B-9318-E400154E55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56" y="1195"/>
              <a:ext cx="3197" cy="1957"/>
              <a:chOff x="1256" y="1195"/>
              <a:chExt cx="3197" cy="1957"/>
            </a:xfrm>
          </p:grpSpPr>
          <p:sp>
            <p:nvSpPr>
              <p:cNvPr id="34017" name="Freeform 206">
                <a:extLst>
                  <a:ext uri="{FF2B5EF4-FFF2-40B4-BE49-F238E27FC236}">
                    <a16:creationId xmlns:a16="http://schemas.microsoft.com/office/drawing/2014/main" id="{578F26ED-E88F-4C11-AB4F-831F7BFC2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325"/>
                <a:ext cx="27" cy="46"/>
              </a:xfrm>
              <a:custGeom>
                <a:avLst/>
                <a:gdLst>
                  <a:gd name="T0" fmla="*/ 0 w 11"/>
                  <a:gd name="T1" fmla="*/ 60 h 17"/>
                  <a:gd name="T2" fmla="*/ 103 w 11"/>
                  <a:gd name="T3" fmla="*/ 235 h 17"/>
                  <a:gd name="T4" fmla="*/ 103 w 1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0" y="3"/>
                    </a:moveTo>
                    <a:cubicBezTo>
                      <a:pt x="0" y="7"/>
                      <a:pt x="2" y="17"/>
                      <a:pt x="7" y="12"/>
                    </a:cubicBezTo>
                    <a:cubicBezTo>
                      <a:pt x="11" y="9"/>
                      <a:pt x="7" y="4"/>
                      <a:pt x="7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8" name="Freeform 207">
                <a:extLst>
                  <a:ext uri="{FF2B5EF4-FFF2-40B4-BE49-F238E27FC236}">
                    <a16:creationId xmlns:a16="http://schemas.microsoft.com/office/drawing/2014/main" id="{994CBAA1-3D51-4FB6-9D4C-D3162B6D6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2355"/>
                <a:ext cx="35" cy="48"/>
              </a:xfrm>
              <a:custGeom>
                <a:avLst/>
                <a:gdLst>
                  <a:gd name="T0" fmla="*/ 20 w 14"/>
                  <a:gd name="T1" fmla="*/ 77 h 18"/>
                  <a:gd name="T2" fmla="*/ 158 w 14"/>
                  <a:gd name="T3" fmla="*/ 248 h 18"/>
                  <a:gd name="T4" fmla="*/ 158 w 14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1" y="4"/>
                    </a:moveTo>
                    <a:cubicBezTo>
                      <a:pt x="0" y="9"/>
                      <a:pt x="4" y="18"/>
                      <a:pt x="10" y="13"/>
                    </a:cubicBezTo>
                    <a:cubicBezTo>
                      <a:pt x="14" y="10"/>
                      <a:pt x="11" y="4"/>
                      <a:pt x="10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9" name="Freeform 208">
                <a:extLst>
                  <a:ext uri="{FF2B5EF4-FFF2-40B4-BE49-F238E27FC236}">
                    <a16:creationId xmlns:a16="http://schemas.microsoft.com/office/drawing/2014/main" id="{9E88CE9A-3797-4127-B660-8D66D0C4B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2389"/>
                <a:ext cx="38" cy="46"/>
              </a:xfrm>
              <a:custGeom>
                <a:avLst/>
                <a:gdLst>
                  <a:gd name="T0" fmla="*/ 0 w 15"/>
                  <a:gd name="T1" fmla="*/ 116 h 17"/>
                  <a:gd name="T2" fmla="*/ 96 w 15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7">
                    <a:moveTo>
                      <a:pt x="0" y="6"/>
                    </a:moveTo>
                    <a:cubicBezTo>
                      <a:pt x="1" y="17"/>
                      <a:pt x="15" y="10"/>
                      <a:pt x="6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0" name="Freeform 209">
                <a:extLst>
                  <a:ext uri="{FF2B5EF4-FFF2-40B4-BE49-F238E27FC236}">
                    <a16:creationId xmlns:a16="http://schemas.microsoft.com/office/drawing/2014/main" id="{128CFB8A-7924-4BBB-8E54-900B31667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2419"/>
                <a:ext cx="10" cy="21"/>
              </a:xfrm>
              <a:custGeom>
                <a:avLst/>
                <a:gdLst>
                  <a:gd name="T0" fmla="*/ 0 w 4"/>
                  <a:gd name="T1" fmla="*/ 0 h 8"/>
                  <a:gd name="T2" fmla="*/ 63 w 4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1" y="6"/>
                      <a:pt x="4" y="8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1" name="Freeform 210">
                <a:extLst>
                  <a:ext uri="{FF2B5EF4-FFF2-40B4-BE49-F238E27FC236}">
                    <a16:creationId xmlns:a16="http://schemas.microsoft.com/office/drawing/2014/main" id="{4B67CB37-FCB2-4674-8584-00A241E65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2549"/>
                <a:ext cx="35" cy="48"/>
              </a:xfrm>
              <a:custGeom>
                <a:avLst/>
                <a:gdLst>
                  <a:gd name="T0" fmla="*/ 50 w 14"/>
                  <a:gd name="T1" fmla="*/ 77 h 18"/>
                  <a:gd name="T2" fmla="*/ 158 w 14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3" y="4"/>
                    </a:moveTo>
                    <a:cubicBezTo>
                      <a:pt x="0" y="18"/>
                      <a:pt x="14" y="8"/>
                      <a:pt x="10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2" name="Freeform 211">
                <a:extLst>
                  <a:ext uri="{FF2B5EF4-FFF2-40B4-BE49-F238E27FC236}">
                    <a16:creationId xmlns:a16="http://schemas.microsoft.com/office/drawing/2014/main" id="{8DA1F11F-665E-4934-9550-49B01F273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2581"/>
                <a:ext cx="25" cy="35"/>
              </a:xfrm>
              <a:custGeom>
                <a:avLst/>
                <a:gdLst>
                  <a:gd name="T0" fmla="*/ 0 w 10"/>
                  <a:gd name="T1" fmla="*/ 81 h 13"/>
                  <a:gd name="T2" fmla="*/ 95 w 10"/>
                  <a:gd name="T3" fmla="*/ 197 h 13"/>
                  <a:gd name="T4" fmla="*/ 125 w 10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0" y="4"/>
                    </a:moveTo>
                    <a:cubicBezTo>
                      <a:pt x="0" y="8"/>
                      <a:pt x="1" y="13"/>
                      <a:pt x="6" y="10"/>
                    </a:cubicBezTo>
                    <a:cubicBezTo>
                      <a:pt x="10" y="8"/>
                      <a:pt x="8" y="4"/>
                      <a:pt x="8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3" name="Freeform 212">
                <a:extLst>
                  <a:ext uri="{FF2B5EF4-FFF2-40B4-BE49-F238E27FC236}">
                    <a16:creationId xmlns:a16="http://schemas.microsoft.com/office/drawing/2014/main" id="{75749885-B789-4E16-AC10-C9044B94A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2621"/>
                <a:ext cx="2" cy="32"/>
              </a:xfrm>
              <a:custGeom>
                <a:avLst/>
                <a:gdLst>
                  <a:gd name="T0" fmla="*/ 0 w 1"/>
                  <a:gd name="T1" fmla="*/ 0 h 12"/>
                  <a:gd name="T2" fmla="*/ 8 w 1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2">
                    <a:moveTo>
                      <a:pt x="0" y="0"/>
                    </a:moveTo>
                    <a:cubicBezTo>
                      <a:pt x="0" y="4"/>
                      <a:pt x="0" y="8"/>
                      <a:pt x="1" y="12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4" name="Freeform 213">
                <a:extLst>
                  <a:ext uri="{FF2B5EF4-FFF2-40B4-BE49-F238E27FC236}">
                    <a16:creationId xmlns:a16="http://schemas.microsoft.com/office/drawing/2014/main" id="{6C4E99E5-0F65-4A3F-B288-C5E5CE05E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2648"/>
                <a:ext cx="30" cy="35"/>
              </a:xfrm>
              <a:custGeom>
                <a:avLst/>
                <a:gdLst>
                  <a:gd name="T0" fmla="*/ 0 w 12"/>
                  <a:gd name="T1" fmla="*/ 81 h 13"/>
                  <a:gd name="T2" fmla="*/ 95 w 12"/>
                  <a:gd name="T3" fmla="*/ 232 h 13"/>
                  <a:gd name="T4" fmla="*/ 125 w 12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0" y="4"/>
                    </a:moveTo>
                    <a:cubicBezTo>
                      <a:pt x="0" y="8"/>
                      <a:pt x="1" y="13"/>
                      <a:pt x="6" y="12"/>
                    </a:cubicBezTo>
                    <a:cubicBezTo>
                      <a:pt x="12" y="10"/>
                      <a:pt x="10" y="4"/>
                      <a:pt x="8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5" name="Freeform 214">
                <a:extLst>
                  <a:ext uri="{FF2B5EF4-FFF2-40B4-BE49-F238E27FC236}">
                    <a16:creationId xmlns:a16="http://schemas.microsoft.com/office/drawing/2014/main" id="{2807D0D4-BC43-4C82-BDCC-2FA100E87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2683"/>
                <a:ext cx="13" cy="29"/>
              </a:xfrm>
              <a:custGeom>
                <a:avLst/>
                <a:gdLst>
                  <a:gd name="T0" fmla="*/ 21 w 5"/>
                  <a:gd name="T1" fmla="*/ 0 h 11"/>
                  <a:gd name="T2" fmla="*/ 88 w 5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1" y="0"/>
                    </a:moveTo>
                    <a:cubicBezTo>
                      <a:pt x="1" y="4"/>
                      <a:pt x="0" y="10"/>
                      <a:pt x="5" y="11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6" name="Freeform 215">
                <a:extLst>
                  <a:ext uri="{FF2B5EF4-FFF2-40B4-BE49-F238E27FC236}">
                    <a16:creationId xmlns:a16="http://schemas.microsoft.com/office/drawing/2014/main" id="{2BAFF41D-3363-45E9-BC24-9E100628D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2704"/>
                <a:ext cx="32" cy="45"/>
              </a:xfrm>
              <a:custGeom>
                <a:avLst/>
                <a:gdLst>
                  <a:gd name="T0" fmla="*/ 0 w 13"/>
                  <a:gd name="T1" fmla="*/ 111 h 17"/>
                  <a:gd name="T2" fmla="*/ 121 w 13"/>
                  <a:gd name="T3" fmla="*/ 238 h 17"/>
                  <a:gd name="T4" fmla="*/ 133 w 13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0" y="6"/>
                    </a:moveTo>
                    <a:cubicBezTo>
                      <a:pt x="1" y="11"/>
                      <a:pt x="3" y="17"/>
                      <a:pt x="8" y="13"/>
                    </a:cubicBezTo>
                    <a:cubicBezTo>
                      <a:pt x="13" y="10"/>
                      <a:pt x="12" y="3"/>
                      <a:pt x="9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7" name="Freeform 216">
                <a:extLst>
                  <a:ext uri="{FF2B5EF4-FFF2-40B4-BE49-F238E27FC236}">
                    <a16:creationId xmlns:a16="http://schemas.microsoft.com/office/drawing/2014/main" id="{7718F816-644D-46EB-8578-650BE15F6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2741"/>
                <a:ext cx="42" cy="51"/>
              </a:xfrm>
              <a:custGeom>
                <a:avLst/>
                <a:gdLst>
                  <a:gd name="T0" fmla="*/ 0 w 17"/>
                  <a:gd name="T1" fmla="*/ 35 h 19"/>
                  <a:gd name="T2" fmla="*/ 104 w 17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9">
                    <a:moveTo>
                      <a:pt x="0" y="2"/>
                    </a:moveTo>
                    <a:cubicBezTo>
                      <a:pt x="0" y="19"/>
                      <a:pt x="17" y="9"/>
                      <a:pt x="7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8" name="Freeform 217">
                <a:extLst>
                  <a:ext uri="{FF2B5EF4-FFF2-40B4-BE49-F238E27FC236}">
                    <a16:creationId xmlns:a16="http://schemas.microsoft.com/office/drawing/2014/main" id="{B9B47A53-E50B-4328-BB58-050B2D895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2779"/>
                <a:ext cx="10" cy="16"/>
              </a:xfrm>
              <a:custGeom>
                <a:avLst/>
                <a:gdLst>
                  <a:gd name="T0" fmla="*/ 0 w 4"/>
                  <a:gd name="T1" fmla="*/ 0 h 6"/>
                  <a:gd name="T2" fmla="*/ 63 w 4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0" y="2"/>
                      <a:pt x="2" y="5"/>
                      <a:pt x="4" y="6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9" name="Freeform 218">
                <a:extLst>
                  <a:ext uri="{FF2B5EF4-FFF2-40B4-BE49-F238E27FC236}">
                    <a16:creationId xmlns:a16="http://schemas.microsoft.com/office/drawing/2014/main" id="{59AFBEE3-C43A-4049-A7A3-F2673EBB1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2795"/>
                <a:ext cx="18" cy="18"/>
              </a:xfrm>
              <a:custGeom>
                <a:avLst/>
                <a:gdLst>
                  <a:gd name="T0" fmla="*/ 0 w 7"/>
                  <a:gd name="T1" fmla="*/ 0 h 7"/>
                  <a:gd name="T2" fmla="*/ 118 w 7"/>
                  <a:gd name="T3" fmla="*/ 8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1" y="2"/>
                      <a:pt x="3" y="7"/>
                      <a:pt x="7" y="5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0" name="Freeform 219">
                <a:extLst>
                  <a:ext uri="{FF2B5EF4-FFF2-40B4-BE49-F238E27FC236}">
                    <a16:creationId xmlns:a16="http://schemas.microsoft.com/office/drawing/2014/main" id="{8FEBDB61-80E2-4E39-AF05-9A8355437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896"/>
                <a:ext cx="25" cy="32"/>
              </a:xfrm>
              <a:custGeom>
                <a:avLst/>
                <a:gdLst>
                  <a:gd name="T0" fmla="*/ 50 w 10"/>
                  <a:gd name="T1" fmla="*/ 192 h 12"/>
                  <a:gd name="T2" fmla="*/ 145 w 10"/>
                  <a:gd name="T3" fmla="*/ 136 h 12"/>
                  <a:gd name="T4" fmla="*/ 0 w 10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3" y="10"/>
                    </a:moveTo>
                    <a:cubicBezTo>
                      <a:pt x="5" y="12"/>
                      <a:pt x="9" y="10"/>
                      <a:pt x="9" y="7"/>
                    </a:cubicBezTo>
                    <a:cubicBezTo>
                      <a:pt x="10" y="3"/>
                      <a:pt x="4" y="0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1" name="Freeform 220">
                <a:extLst>
                  <a:ext uri="{FF2B5EF4-FFF2-40B4-BE49-F238E27FC236}">
                    <a16:creationId xmlns:a16="http://schemas.microsoft.com/office/drawing/2014/main" id="{F5DEF647-1BF1-4C15-B009-6FD65730B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2909"/>
                <a:ext cx="33" cy="38"/>
              </a:xfrm>
              <a:custGeom>
                <a:avLst/>
                <a:gdLst>
                  <a:gd name="T0" fmla="*/ 20 w 13"/>
                  <a:gd name="T1" fmla="*/ 220 h 14"/>
                  <a:gd name="T2" fmla="*/ 0 w 13"/>
                  <a:gd name="T3" fmla="*/ 22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4">
                    <a:moveTo>
                      <a:pt x="1" y="11"/>
                    </a:moveTo>
                    <a:cubicBezTo>
                      <a:pt x="13" y="14"/>
                      <a:pt x="13" y="0"/>
                      <a:pt x="0" y="1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2" name="Freeform 221">
                <a:extLst>
                  <a:ext uri="{FF2B5EF4-FFF2-40B4-BE49-F238E27FC236}">
                    <a16:creationId xmlns:a16="http://schemas.microsoft.com/office/drawing/2014/main" id="{7EB0E718-8721-47F8-AACF-812D02970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2936"/>
                <a:ext cx="25" cy="29"/>
              </a:xfrm>
              <a:custGeom>
                <a:avLst/>
                <a:gdLst>
                  <a:gd name="T0" fmla="*/ 0 w 10"/>
                  <a:gd name="T1" fmla="*/ 166 h 11"/>
                  <a:gd name="T2" fmla="*/ 158 w 10"/>
                  <a:gd name="T3" fmla="*/ 166 h 11"/>
                  <a:gd name="T4" fmla="*/ 20 w 10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3" y="11"/>
                      <a:pt x="7" y="10"/>
                      <a:pt x="10" y="9"/>
                    </a:cubicBezTo>
                    <a:cubicBezTo>
                      <a:pt x="9" y="5"/>
                      <a:pt x="6" y="0"/>
                      <a:pt x="1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3" name="Freeform 222">
                <a:extLst>
                  <a:ext uri="{FF2B5EF4-FFF2-40B4-BE49-F238E27FC236}">
                    <a16:creationId xmlns:a16="http://schemas.microsoft.com/office/drawing/2014/main" id="{47A3397B-97E9-4629-BF51-3CC960F69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960"/>
                <a:ext cx="38" cy="21"/>
              </a:xfrm>
              <a:custGeom>
                <a:avLst/>
                <a:gdLst>
                  <a:gd name="T0" fmla="*/ 51 w 15"/>
                  <a:gd name="T1" fmla="*/ 144 h 8"/>
                  <a:gd name="T2" fmla="*/ 0 w 15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8">
                    <a:moveTo>
                      <a:pt x="3" y="8"/>
                    </a:moveTo>
                    <a:cubicBezTo>
                      <a:pt x="15" y="6"/>
                      <a:pt x="7" y="1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4" name="Freeform 223">
                <a:extLst>
                  <a:ext uri="{FF2B5EF4-FFF2-40B4-BE49-F238E27FC236}">
                    <a16:creationId xmlns:a16="http://schemas.microsoft.com/office/drawing/2014/main" id="{BA40B50E-1044-4516-A6CE-D14EB15EF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963"/>
                <a:ext cx="25" cy="5"/>
              </a:xfrm>
              <a:custGeom>
                <a:avLst/>
                <a:gdLst>
                  <a:gd name="T0" fmla="*/ 0 w 10"/>
                  <a:gd name="T1" fmla="*/ 0 h 2"/>
                  <a:gd name="T2" fmla="*/ 158 w 10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cubicBezTo>
                      <a:pt x="3" y="2"/>
                      <a:pt x="7" y="1"/>
                      <a:pt x="10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5" name="Freeform 224">
                <a:extLst>
                  <a:ext uri="{FF2B5EF4-FFF2-40B4-BE49-F238E27FC236}">
                    <a16:creationId xmlns:a16="http://schemas.microsoft.com/office/drawing/2014/main" id="{7CD05017-1919-4292-9CE3-96C70F86F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936"/>
                <a:ext cx="25" cy="29"/>
              </a:xfrm>
              <a:custGeom>
                <a:avLst/>
                <a:gdLst>
                  <a:gd name="T0" fmla="*/ 0 w 10"/>
                  <a:gd name="T1" fmla="*/ 200 h 11"/>
                  <a:gd name="T2" fmla="*/ 158 w 10"/>
                  <a:gd name="T3" fmla="*/ 111 h 11"/>
                  <a:gd name="T4" fmla="*/ 0 w 10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0" y="11"/>
                    </a:moveTo>
                    <a:cubicBezTo>
                      <a:pt x="3" y="11"/>
                      <a:pt x="10" y="11"/>
                      <a:pt x="10" y="6"/>
                    </a:cubicBezTo>
                    <a:cubicBezTo>
                      <a:pt x="10" y="1"/>
                      <a:pt x="4" y="0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6" name="Freeform 225">
                <a:extLst>
                  <a:ext uri="{FF2B5EF4-FFF2-40B4-BE49-F238E27FC236}">
                    <a16:creationId xmlns:a16="http://schemas.microsoft.com/office/drawing/2014/main" id="{D61628C5-CCFD-4125-AFED-965A667BC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893"/>
                <a:ext cx="35" cy="64"/>
              </a:xfrm>
              <a:custGeom>
                <a:avLst/>
                <a:gdLst>
                  <a:gd name="T0" fmla="*/ 63 w 14"/>
                  <a:gd name="T1" fmla="*/ 456 h 24"/>
                  <a:gd name="T2" fmla="*/ 220 w 14"/>
                  <a:gd name="T3" fmla="*/ 363 h 24"/>
                  <a:gd name="T4" fmla="*/ 83 w 14"/>
                  <a:gd name="T5" fmla="*/ 227 h 24"/>
                  <a:gd name="T6" fmla="*/ 208 w 14"/>
                  <a:gd name="T7" fmla="*/ 115 h 24"/>
                  <a:gd name="T8" fmla="*/ 0 w 14"/>
                  <a:gd name="T9" fmla="*/ 35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4">
                    <a:moveTo>
                      <a:pt x="4" y="24"/>
                    </a:moveTo>
                    <a:cubicBezTo>
                      <a:pt x="7" y="23"/>
                      <a:pt x="13" y="23"/>
                      <a:pt x="14" y="19"/>
                    </a:cubicBezTo>
                    <a:cubicBezTo>
                      <a:pt x="14" y="15"/>
                      <a:pt x="8" y="13"/>
                      <a:pt x="5" y="12"/>
                    </a:cubicBezTo>
                    <a:cubicBezTo>
                      <a:pt x="7" y="11"/>
                      <a:pt x="12" y="10"/>
                      <a:pt x="13" y="6"/>
                    </a:cubicBezTo>
                    <a:cubicBezTo>
                      <a:pt x="13" y="1"/>
                      <a:pt x="3" y="0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7" name="Freeform 226">
                <a:extLst>
                  <a:ext uri="{FF2B5EF4-FFF2-40B4-BE49-F238E27FC236}">
                    <a16:creationId xmlns:a16="http://schemas.microsoft.com/office/drawing/2014/main" id="{A327D65E-A0D0-45D2-AA80-73256041B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912"/>
                <a:ext cx="27" cy="43"/>
              </a:xfrm>
              <a:custGeom>
                <a:avLst/>
                <a:gdLst>
                  <a:gd name="T0" fmla="*/ 0 w 11"/>
                  <a:gd name="T1" fmla="*/ 274 h 16"/>
                  <a:gd name="T2" fmla="*/ 0 w 11"/>
                  <a:gd name="T3" fmla="*/ 8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6">
                    <a:moveTo>
                      <a:pt x="0" y="14"/>
                    </a:moveTo>
                    <a:cubicBezTo>
                      <a:pt x="11" y="16"/>
                      <a:pt x="9" y="0"/>
                      <a:pt x="0" y="4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8" name="Freeform 227">
                <a:extLst>
                  <a:ext uri="{FF2B5EF4-FFF2-40B4-BE49-F238E27FC236}">
                    <a16:creationId xmlns:a16="http://schemas.microsoft.com/office/drawing/2014/main" id="{E1CD05B3-2CFE-47AD-B16D-F2910B3E2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2877"/>
                <a:ext cx="30" cy="48"/>
              </a:xfrm>
              <a:custGeom>
                <a:avLst/>
                <a:gdLst>
                  <a:gd name="T0" fmla="*/ 20 w 12"/>
                  <a:gd name="T1" fmla="*/ 320 h 18"/>
                  <a:gd name="T2" fmla="*/ 0 w 12"/>
                  <a:gd name="T3" fmla="*/ 115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8">
                    <a:moveTo>
                      <a:pt x="1" y="17"/>
                    </a:moveTo>
                    <a:cubicBezTo>
                      <a:pt x="12" y="18"/>
                      <a:pt x="12" y="0"/>
                      <a:pt x="0" y="6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9" name="Freeform 228">
                <a:extLst>
                  <a:ext uri="{FF2B5EF4-FFF2-40B4-BE49-F238E27FC236}">
                    <a16:creationId xmlns:a16="http://schemas.microsoft.com/office/drawing/2014/main" id="{1B4965F8-C236-458D-AD43-912C81FE2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1352"/>
                <a:ext cx="15" cy="165"/>
              </a:xfrm>
              <a:custGeom>
                <a:avLst/>
                <a:gdLst>
                  <a:gd name="T0" fmla="*/ 20 w 6"/>
                  <a:gd name="T1" fmla="*/ 0 h 62"/>
                  <a:gd name="T2" fmla="*/ 0 w 6"/>
                  <a:gd name="T3" fmla="*/ 1168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2">
                    <a:moveTo>
                      <a:pt x="1" y="0"/>
                    </a:moveTo>
                    <a:cubicBezTo>
                      <a:pt x="5" y="12"/>
                      <a:pt x="6" y="48"/>
                      <a:pt x="0" y="62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0" name="Freeform 229">
                <a:extLst>
                  <a:ext uri="{FF2B5EF4-FFF2-40B4-BE49-F238E27FC236}">
                    <a16:creationId xmlns:a16="http://schemas.microsoft.com/office/drawing/2014/main" id="{40D42063-1DE9-491B-9BC6-34A264FFC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341"/>
                <a:ext cx="28" cy="187"/>
              </a:xfrm>
              <a:custGeom>
                <a:avLst/>
                <a:gdLst>
                  <a:gd name="T0" fmla="*/ 0 w 11"/>
                  <a:gd name="T1" fmla="*/ 0 h 70"/>
                  <a:gd name="T2" fmla="*/ 130 w 11"/>
                  <a:gd name="T3" fmla="*/ 1336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0">
                    <a:moveTo>
                      <a:pt x="0" y="0"/>
                    </a:moveTo>
                    <a:cubicBezTo>
                      <a:pt x="4" y="12"/>
                      <a:pt x="11" y="57"/>
                      <a:pt x="8" y="7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1" name="Freeform 230">
                <a:extLst>
                  <a:ext uri="{FF2B5EF4-FFF2-40B4-BE49-F238E27FC236}">
                    <a16:creationId xmlns:a16="http://schemas.microsoft.com/office/drawing/2014/main" id="{59F52CD9-D381-4E1D-BBCD-7186AA74A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1341"/>
                <a:ext cx="50" cy="195"/>
              </a:xfrm>
              <a:custGeom>
                <a:avLst/>
                <a:gdLst>
                  <a:gd name="T0" fmla="*/ 0 w 20"/>
                  <a:gd name="T1" fmla="*/ 0 h 73"/>
                  <a:gd name="T2" fmla="*/ 283 w 20"/>
                  <a:gd name="T3" fmla="*/ 1392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73">
                    <a:moveTo>
                      <a:pt x="0" y="0"/>
                    </a:moveTo>
                    <a:cubicBezTo>
                      <a:pt x="5" y="12"/>
                      <a:pt x="20" y="61"/>
                      <a:pt x="18" y="73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2" name="Freeform 231">
                <a:extLst>
                  <a:ext uri="{FF2B5EF4-FFF2-40B4-BE49-F238E27FC236}">
                    <a16:creationId xmlns:a16="http://schemas.microsoft.com/office/drawing/2014/main" id="{25399BA9-86DB-4DA8-924A-91C2DB574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1349"/>
                <a:ext cx="68" cy="195"/>
              </a:xfrm>
              <a:custGeom>
                <a:avLst/>
                <a:gdLst>
                  <a:gd name="T0" fmla="*/ 0 w 27"/>
                  <a:gd name="T1" fmla="*/ 0 h 73"/>
                  <a:gd name="T2" fmla="*/ 431 w 27"/>
                  <a:gd name="T3" fmla="*/ 1392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73">
                    <a:moveTo>
                      <a:pt x="0" y="0"/>
                    </a:moveTo>
                    <a:cubicBezTo>
                      <a:pt x="4" y="13"/>
                      <a:pt x="26" y="61"/>
                      <a:pt x="27" y="73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3" name="Freeform 232">
                <a:extLst>
                  <a:ext uri="{FF2B5EF4-FFF2-40B4-BE49-F238E27FC236}">
                    <a16:creationId xmlns:a16="http://schemas.microsoft.com/office/drawing/2014/main" id="{885B2C63-DB6D-4680-8AEB-EE25109F1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363"/>
                <a:ext cx="88" cy="186"/>
              </a:xfrm>
              <a:custGeom>
                <a:avLst/>
                <a:gdLst>
                  <a:gd name="T0" fmla="*/ 0 w 35"/>
                  <a:gd name="T1" fmla="*/ 0 h 70"/>
                  <a:gd name="T2" fmla="*/ 556 w 35"/>
                  <a:gd name="T3" fmla="*/ 1313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70">
                    <a:moveTo>
                      <a:pt x="0" y="0"/>
                    </a:moveTo>
                    <a:cubicBezTo>
                      <a:pt x="5" y="13"/>
                      <a:pt x="32" y="59"/>
                      <a:pt x="35" y="7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4" name="Freeform 233">
                <a:extLst>
                  <a:ext uri="{FF2B5EF4-FFF2-40B4-BE49-F238E27FC236}">
                    <a16:creationId xmlns:a16="http://schemas.microsoft.com/office/drawing/2014/main" id="{61CBB966-7539-47F9-A2F5-833EAD0B5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376"/>
                <a:ext cx="105" cy="176"/>
              </a:xfrm>
              <a:custGeom>
                <a:avLst/>
                <a:gdLst>
                  <a:gd name="T0" fmla="*/ 0 w 42"/>
                  <a:gd name="T1" fmla="*/ 0 h 66"/>
                  <a:gd name="T2" fmla="*/ 658 w 42"/>
                  <a:gd name="T3" fmla="*/ 1251 h 6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66">
                    <a:moveTo>
                      <a:pt x="0" y="0"/>
                    </a:moveTo>
                    <a:cubicBezTo>
                      <a:pt x="6" y="14"/>
                      <a:pt x="33" y="57"/>
                      <a:pt x="42" y="66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5" name="Freeform 234">
                <a:extLst>
                  <a:ext uri="{FF2B5EF4-FFF2-40B4-BE49-F238E27FC236}">
                    <a16:creationId xmlns:a16="http://schemas.microsoft.com/office/drawing/2014/main" id="{9E140547-A8F1-4431-869E-A717C3761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1400"/>
                <a:ext cx="118" cy="157"/>
              </a:xfrm>
              <a:custGeom>
                <a:avLst/>
                <a:gdLst>
                  <a:gd name="T0" fmla="*/ 0 w 47"/>
                  <a:gd name="T1" fmla="*/ 0 h 59"/>
                  <a:gd name="T2" fmla="*/ 743 w 47"/>
                  <a:gd name="T3" fmla="*/ 1112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59">
                    <a:moveTo>
                      <a:pt x="0" y="0"/>
                    </a:moveTo>
                    <a:cubicBezTo>
                      <a:pt x="7" y="15"/>
                      <a:pt x="32" y="51"/>
                      <a:pt x="47" y="59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6" name="Freeform 235">
                <a:extLst>
                  <a:ext uri="{FF2B5EF4-FFF2-40B4-BE49-F238E27FC236}">
                    <a16:creationId xmlns:a16="http://schemas.microsoft.com/office/drawing/2014/main" id="{84FB99A8-32C5-45A8-BB1F-5F53A6E72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1424"/>
                <a:ext cx="125" cy="136"/>
              </a:xfrm>
              <a:custGeom>
                <a:avLst/>
                <a:gdLst>
                  <a:gd name="T0" fmla="*/ 0 w 50"/>
                  <a:gd name="T1" fmla="*/ 0 h 51"/>
                  <a:gd name="T2" fmla="*/ 783 w 50"/>
                  <a:gd name="T3" fmla="*/ 968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51">
                    <a:moveTo>
                      <a:pt x="0" y="0"/>
                    </a:moveTo>
                    <a:cubicBezTo>
                      <a:pt x="7" y="16"/>
                      <a:pt x="30" y="44"/>
                      <a:pt x="50" y="51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7" name="Freeform 236">
                <a:extLst>
                  <a:ext uri="{FF2B5EF4-FFF2-40B4-BE49-F238E27FC236}">
                    <a16:creationId xmlns:a16="http://schemas.microsoft.com/office/drawing/2014/main" id="{A62DCD8B-ECBB-43DF-8365-0C975B124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1459"/>
                <a:ext cx="127" cy="104"/>
              </a:xfrm>
              <a:custGeom>
                <a:avLst/>
                <a:gdLst>
                  <a:gd name="T0" fmla="*/ 0 w 51"/>
                  <a:gd name="T1" fmla="*/ 0 h 39"/>
                  <a:gd name="T2" fmla="*/ 787 w 51"/>
                  <a:gd name="T3" fmla="*/ 739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39">
                    <a:moveTo>
                      <a:pt x="0" y="0"/>
                    </a:moveTo>
                    <a:cubicBezTo>
                      <a:pt x="8" y="16"/>
                      <a:pt x="25" y="34"/>
                      <a:pt x="51" y="39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8" name="Freeform 237">
                <a:extLst>
                  <a:ext uri="{FF2B5EF4-FFF2-40B4-BE49-F238E27FC236}">
                    <a16:creationId xmlns:a16="http://schemas.microsoft.com/office/drawing/2014/main" id="{68C67907-987E-4147-A51C-60AB05F4B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1528"/>
                <a:ext cx="137" cy="77"/>
              </a:xfrm>
              <a:custGeom>
                <a:avLst/>
                <a:gdLst>
                  <a:gd name="T0" fmla="*/ 849 w 55"/>
                  <a:gd name="T1" fmla="*/ 0 h 29"/>
                  <a:gd name="T2" fmla="*/ 0 w 55"/>
                  <a:gd name="T3" fmla="*/ 542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29">
                    <a:moveTo>
                      <a:pt x="55" y="0"/>
                    </a:moveTo>
                    <a:cubicBezTo>
                      <a:pt x="46" y="10"/>
                      <a:pt x="15" y="28"/>
                      <a:pt x="0" y="29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9" name="Freeform 238">
                <a:extLst>
                  <a:ext uri="{FF2B5EF4-FFF2-40B4-BE49-F238E27FC236}">
                    <a16:creationId xmlns:a16="http://schemas.microsoft.com/office/drawing/2014/main" id="{B5AFF245-55D5-4620-9064-2AE76F240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493"/>
                <a:ext cx="145" cy="107"/>
              </a:xfrm>
              <a:custGeom>
                <a:avLst/>
                <a:gdLst>
                  <a:gd name="T0" fmla="*/ 908 w 58"/>
                  <a:gd name="T1" fmla="*/ 0 h 40"/>
                  <a:gd name="T2" fmla="*/ 0 w 58"/>
                  <a:gd name="T3" fmla="*/ 765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40">
                    <a:moveTo>
                      <a:pt x="58" y="0"/>
                    </a:moveTo>
                    <a:cubicBezTo>
                      <a:pt x="49" y="10"/>
                      <a:pt x="13" y="37"/>
                      <a:pt x="0" y="4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0" name="Freeform 239">
                <a:extLst>
                  <a:ext uri="{FF2B5EF4-FFF2-40B4-BE49-F238E27FC236}">
                    <a16:creationId xmlns:a16="http://schemas.microsoft.com/office/drawing/2014/main" id="{6FBC264C-98B2-47FD-83EE-FBC4788F6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1459"/>
                <a:ext cx="140" cy="136"/>
              </a:xfrm>
              <a:custGeom>
                <a:avLst/>
                <a:gdLst>
                  <a:gd name="T0" fmla="*/ 875 w 56"/>
                  <a:gd name="T1" fmla="*/ 0 h 51"/>
                  <a:gd name="T2" fmla="*/ 0 w 56"/>
                  <a:gd name="T3" fmla="*/ 968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51">
                    <a:moveTo>
                      <a:pt x="56" y="0"/>
                    </a:moveTo>
                    <a:cubicBezTo>
                      <a:pt x="47" y="10"/>
                      <a:pt x="12" y="46"/>
                      <a:pt x="0" y="51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1" name="Freeform 240">
                <a:extLst>
                  <a:ext uri="{FF2B5EF4-FFF2-40B4-BE49-F238E27FC236}">
                    <a16:creationId xmlns:a16="http://schemas.microsoft.com/office/drawing/2014/main" id="{97A00857-C0FA-47B9-9D16-A2C741729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1432"/>
                <a:ext cx="128" cy="155"/>
              </a:xfrm>
              <a:custGeom>
                <a:avLst/>
                <a:gdLst>
                  <a:gd name="T0" fmla="*/ 806 w 51"/>
                  <a:gd name="T1" fmla="*/ 0 h 58"/>
                  <a:gd name="T2" fmla="*/ 0 w 51"/>
                  <a:gd name="T3" fmla="*/ 1106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58">
                    <a:moveTo>
                      <a:pt x="51" y="0"/>
                    </a:moveTo>
                    <a:cubicBezTo>
                      <a:pt x="42" y="10"/>
                      <a:pt x="10" y="52"/>
                      <a:pt x="0" y="58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2" name="Freeform 241">
                <a:extLst>
                  <a:ext uri="{FF2B5EF4-FFF2-40B4-BE49-F238E27FC236}">
                    <a16:creationId xmlns:a16="http://schemas.microsoft.com/office/drawing/2014/main" id="{BD77EC06-09A9-4AFA-B541-ABB16F803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408"/>
                <a:ext cx="113" cy="173"/>
              </a:xfrm>
              <a:custGeom>
                <a:avLst/>
                <a:gdLst>
                  <a:gd name="T0" fmla="*/ 713 w 45"/>
                  <a:gd name="T1" fmla="*/ 0 h 65"/>
                  <a:gd name="T2" fmla="*/ 0 w 45"/>
                  <a:gd name="T3" fmla="*/ 1224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65">
                    <a:moveTo>
                      <a:pt x="45" y="0"/>
                    </a:moveTo>
                    <a:cubicBezTo>
                      <a:pt x="36" y="11"/>
                      <a:pt x="8" y="57"/>
                      <a:pt x="0" y="65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3" name="Freeform 242">
                <a:extLst>
                  <a:ext uri="{FF2B5EF4-FFF2-40B4-BE49-F238E27FC236}">
                    <a16:creationId xmlns:a16="http://schemas.microsoft.com/office/drawing/2014/main" id="{13300852-5AC4-4DF6-9D8A-D498FE825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1389"/>
                <a:ext cx="95" cy="184"/>
              </a:xfrm>
              <a:custGeom>
                <a:avLst/>
                <a:gdLst>
                  <a:gd name="T0" fmla="*/ 595 w 38"/>
                  <a:gd name="T1" fmla="*/ 0 h 69"/>
                  <a:gd name="T2" fmla="*/ 0 w 38"/>
                  <a:gd name="T3" fmla="*/ 1309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69">
                    <a:moveTo>
                      <a:pt x="38" y="0"/>
                    </a:moveTo>
                    <a:cubicBezTo>
                      <a:pt x="29" y="12"/>
                      <a:pt x="4" y="56"/>
                      <a:pt x="0" y="69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4" name="Freeform 243">
                <a:extLst>
                  <a:ext uri="{FF2B5EF4-FFF2-40B4-BE49-F238E27FC236}">
                    <a16:creationId xmlns:a16="http://schemas.microsoft.com/office/drawing/2014/main" id="{513701B5-CDA0-408E-9B63-6B8C56C2D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381"/>
                <a:ext cx="75" cy="184"/>
              </a:xfrm>
              <a:custGeom>
                <a:avLst/>
                <a:gdLst>
                  <a:gd name="T0" fmla="*/ 470 w 30"/>
                  <a:gd name="T1" fmla="*/ 0 h 69"/>
                  <a:gd name="T2" fmla="*/ 0 w 30"/>
                  <a:gd name="T3" fmla="*/ 1309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69">
                    <a:moveTo>
                      <a:pt x="30" y="0"/>
                    </a:moveTo>
                    <a:cubicBezTo>
                      <a:pt x="20" y="13"/>
                      <a:pt x="1" y="52"/>
                      <a:pt x="0" y="69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5" name="Freeform 244">
                <a:extLst>
                  <a:ext uri="{FF2B5EF4-FFF2-40B4-BE49-F238E27FC236}">
                    <a16:creationId xmlns:a16="http://schemas.microsoft.com/office/drawing/2014/main" id="{9AF23C96-44E9-4B18-BB07-623B91816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1373"/>
                <a:ext cx="60" cy="182"/>
              </a:xfrm>
              <a:custGeom>
                <a:avLst/>
                <a:gdLst>
                  <a:gd name="T0" fmla="*/ 375 w 24"/>
                  <a:gd name="T1" fmla="*/ 0 h 68"/>
                  <a:gd name="T2" fmla="*/ 50 w 24"/>
                  <a:gd name="T3" fmla="*/ 1303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68">
                    <a:moveTo>
                      <a:pt x="24" y="0"/>
                    </a:moveTo>
                    <a:cubicBezTo>
                      <a:pt x="14" y="14"/>
                      <a:pt x="0" y="47"/>
                      <a:pt x="3" y="68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6" name="Freeform 245">
                <a:extLst>
                  <a:ext uri="{FF2B5EF4-FFF2-40B4-BE49-F238E27FC236}">
                    <a16:creationId xmlns:a16="http://schemas.microsoft.com/office/drawing/2014/main" id="{B0E4B3F3-6DE6-4108-AD46-8E10BA2B9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373"/>
                <a:ext cx="45" cy="168"/>
              </a:xfrm>
              <a:custGeom>
                <a:avLst/>
                <a:gdLst>
                  <a:gd name="T0" fmla="*/ 283 w 18"/>
                  <a:gd name="T1" fmla="*/ 0 h 63"/>
                  <a:gd name="T2" fmla="*/ 113 w 18"/>
                  <a:gd name="T3" fmla="*/ 1195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3">
                    <a:moveTo>
                      <a:pt x="18" y="0"/>
                    </a:moveTo>
                    <a:cubicBezTo>
                      <a:pt x="7" y="15"/>
                      <a:pt x="0" y="38"/>
                      <a:pt x="7" y="63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7" name="Freeform 246">
                <a:extLst>
                  <a:ext uri="{FF2B5EF4-FFF2-40B4-BE49-F238E27FC236}">
                    <a16:creationId xmlns:a16="http://schemas.microsoft.com/office/drawing/2014/main" id="{98AD366A-B66A-4C72-8159-54986B3D7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912"/>
                <a:ext cx="153" cy="32"/>
              </a:xfrm>
              <a:custGeom>
                <a:avLst/>
                <a:gdLst>
                  <a:gd name="T0" fmla="*/ 963 w 61"/>
                  <a:gd name="T1" fmla="*/ 171 h 12"/>
                  <a:gd name="T2" fmla="*/ 0 w 61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1" h="12">
                    <a:moveTo>
                      <a:pt x="61" y="9"/>
                    </a:moveTo>
                    <a:cubicBezTo>
                      <a:pt x="49" y="12"/>
                      <a:pt x="13" y="8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8" name="Freeform 247">
                <a:extLst>
                  <a:ext uri="{FF2B5EF4-FFF2-40B4-BE49-F238E27FC236}">
                    <a16:creationId xmlns:a16="http://schemas.microsoft.com/office/drawing/2014/main" id="{D243CB60-9CEB-4412-BF74-497FC57AC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1901"/>
                <a:ext cx="175" cy="14"/>
              </a:xfrm>
              <a:custGeom>
                <a:avLst/>
                <a:gdLst>
                  <a:gd name="T0" fmla="*/ 1095 w 70"/>
                  <a:gd name="T1" fmla="*/ 22 h 5"/>
                  <a:gd name="T2" fmla="*/ 0 w 70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5">
                    <a:moveTo>
                      <a:pt x="70" y="1"/>
                    </a:moveTo>
                    <a:cubicBezTo>
                      <a:pt x="58" y="4"/>
                      <a:pt x="12" y="5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9" name="Freeform 248">
                <a:extLst>
                  <a:ext uri="{FF2B5EF4-FFF2-40B4-BE49-F238E27FC236}">
                    <a16:creationId xmlns:a16="http://schemas.microsoft.com/office/drawing/2014/main" id="{33CBDCE7-AFDD-4E3B-B5CB-2B83F8802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867"/>
                <a:ext cx="188" cy="29"/>
              </a:xfrm>
              <a:custGeom>
                <a:avLst/>
                <a:gdLst>
                  <a:gd name="T0" fmla="*/ 1181 w 75"/>
                  <a:gd name="T1" fmla="*/ 0 h 11"/>
                  <a:gd name="T2" fmla="*/ 0 w 75"/>
                  <a:gd name="T3" fmla="*/ 145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11">
                    <a:moveTo>
                      <a:pt x="75" y="0"/>
                    </a:moveTo>
                    <a:cubicBezTo>
                      <a:pt x="62" y="3"/>
                      <a:pt x="12" y="11"/>
                      <a:pt x="0" y="8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0" name="Freeform 249">
                <a:extLst>
                  <a:ext uri="{FF2B5EF4-FFF2-40B4-BE49-F238E27FC236}">
                    <a16:creationId xmlns:a16="http://schemas.microsoft.com/office/drawing/2014/main" id="{FD0076E4-A748-4CC0-B3F6-4CD1C6115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829"/>
                <a:ext cx="190" cy="48"/>
              </a:xfrm>
              <a:custGeom>
                <a:avLst/>
                <a:gdLst>
                  <a:gd name="T0" fmla="*/ 1188 w 76"/>
                  <a:gd name="T1" fmla="*/ 0 h 18"/>
                  <a:gd name="T2" fmla="*/ 0 w 76"/>
                  <a:gd name="T3" fmla="*/ 32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18">
                    <a:moveTo>
                      <a:pt x="76" y="0"/>
                    </a:moveTo>
                    <a:cubicBezTo>
                      <a:pt x="63" y="3"/>
                      <a:pt x="12" y="18"/>
                      <a:pt x="0" y="17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1" name="Freeform 250">
                <a:extLst>
                  <a:ext uri="{FF2B5EF4-FFF2-40B4-BE49-F238E27FC236}">
                    <a16:creationId xmlns:a16="http://schemas.microsoft.com/office/drawing/2014/main" id="{FD6F9B76-8930-44D7-ADD5-73FB5F3A8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795"/>
                <a:ext cx="188" cy="69"/>
              </a:xfrm>
              <a:custGeom>
                <a:avLst/>
                <a:gdLst>
                  <a:gd name="T0" fmla="*/ 1181 w 75"/>
                  <a:gd name="T1" fmla="*/ 0 h 26"/>
                  <a:gd name="T2" fmla="*/ 0 w 75"/>
                  <a:gd name="T3" fmla="*/ 48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26">
                    <a:moveTo>
                      <a:pt x="75" y="0"/>
                    </a:moveTo>
                    <a:cubicBezTo>
                      <a:pt x="61" y="3"/>
                      <a:pt x="12" y="24"/>
                      <a:pt x="0" y="26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2" name="Freeform 251">
                <a:extLst>
                  <a:ext uri="{FF2B5EF4-FFF2-40B4-BE49-F238E27FC236}">
                    <a16:creationId xmlns:a16="http://schemas.microsoft.com/office/drawing/2014/main" id="{8F7C1EF4-4FFA-414E-B259-70950D124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765"/>
                <a:ext cx="178" cy="88"/>
              </a:xfrm>
              <a:custGeom>
                <a:avLst/>
                <a:gdLst>
                  <a:gd name="T0" fmla="*/ 1118 w 71"/>
                  <a:gd name="T1" fmla="*/ 0 h 33"/>
                  <a:gd name="T2" fmla="*/ 0 w 71"/>
                  <a:gd name="T3" fmla="*/ 627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33">
                    <a:moveTo>
                      <a:pt x="71" y="0"/>
                    </a:moveTo>
                    <a:cubicBezTo>
                      <a:pt x="56" y="4"/>
                      <a:pt x="10" y="25"/>
                      <a:pt x="0" y="33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3" name="Freeform 252">
                <a:extLst>
                  <a:ext uri="{FF2B5EF4-FFF2-40B4-BE49-F238E27FC236}">
                    <a16:creationId xmlns:a16="http://schemas.microsoft.com/office/drawing/2014/main" id="{554783CD-5F4E-427E-B2E4-5CAF0A30A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1739"/>
                <a:ext cx="160" cy="101"/>
              </a:xfrm>
              <a:custGeom>
                <a:avLst/>
                <a:gdLst>
                  <a:gd name="T0" fmla="*/ 1000 w 64"/>
                  <a:gd name="T1" fmla="*/ 0 h 38"/>
                  <a:gd name="T2" fmla="*/ 0 w 64"/>
                  <a:gd name="T3" fmla="*/ 712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38">
                    <a:moveTo>
                      <a:pt x="64" y="0"/>
                    </a:moveTo>
                    <a:cubicBezTo>
                      <a:pt x="48" y="5"/>
                      <a:pt x="10" y="25"/>
                      <a:pt x="0" y="38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4" name="Freeform 253">
                <a:extLst>
                  <a:ext uri="{FF2B5EF4-FFF2-40B4-BE49-F238E27FC236}">
                    <a16:creationId xmlns:a16="http://schemas.microsoft.com/office/drawing/2014/main" id="{B0D8A81D-E949-4DA9-B31A-4729FE5CE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712"/>
                <a:ext cx="143" cy="115"/>
              </a:xfrm>
              <a:custGeom>
                <a:avLst/>
                <a:gdLst>
                  <a:gd name="T0" fmla="*/ 901 w 57"/>
                  <a:gd name="T1" fmla="*/ 0 h 43"/>
                  <a:gd name="T2" fmla="*/ 0 w 57"/>
                  <a:gd name="T3" fmla="*/ 824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43">
                    <a:moveTo>
                      <a:pt x="57" y="0"/>
                    </a:moveTo>
                    <a:cubicBezTo>
                      <a:pt x="41" y="6"/>
                      <a:pt x="10" y="24"/>
                      <a:pt x="0" y="43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5" name="Freeform 254">
                <a:extLst>
                  <a:ext uri="{FF2B5EF4-FFF2-40B4-BE49-F238E27FC236}">
                    <a16:creationId xmlns:a16="http://schemas.microsoft.com/office/drawing/2014/main" id="{CFC85760-ECA6-4D15-92AE-D2A4488C5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691"/>
                <a:ext cx="115" cy="120"/>
              </a:xfrm>
              <a:custGeom>
                <a:avLst/>
                <a:gdLst>
                  <a:gd name="T0" fmla="*/ 720 w 46"/>
                  <a:gd name="T1" fmla="*/ 0 h 45"/>
                  <a:gd name="T2" fmla="*/ 0 w 46"/>
                  <a:gd name="T3" fmla="*/ 85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45">
                    <a:moveTo>
                      <a:pt x="46" y="0"/>
                    </a:moveTo>
                    <a:cubicBezTo>
                      <a:pt x="28" y="6"/>
                      <a:pt x="9" y="21"/>
                      <a:pt x="0" y="45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6" name="Freeform 255">
                <a:extLst>
                  <a:ext uri="{FF2B5EF4-FFF2-40B4-BE49-F238E27FC236}">
                    <a16:creationId xmlns:a16="http://schemas.microsoft.com/office/drawing/2014/main" id="{4F7AA9EF-F414-416A-AA55-CA123FA3D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227"/>
                <a:ext cx="125" cy="98"/>
              </a:xfrm>
              <a:custGeom>
                <a:avLst/>
                <a:gdLst>
                  <a:gd name="T0" fmla="*/ 783 w 50"/>
                  <a:gd name="T1" fmla="*/ 689 h 37"/>
                  <a:gd name="T2" fmla="*/ 0 w 50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7">
                    <a:moveTo>
                      <a:pt x="50" y="37"/>
                    </a:moveTo>
                    <a:cubicBezTo>
                      <a:pt x="38" y="33"/>
                      <a:pt x="8" y="1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7" name="Freeform 256">
                <a:extLst>
                  <a:ext uri="{FF2B5EF4-FFF2-40B4-BE49-F238E27FC236}">
                    <a16:creationId xmlns:a16="http://schemas.microsoft.com/office/drawing/2014/main" id="{281A5331-1CAA-44D8-BA44-4FE715958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2213"/>
                <a:ext cx="155" cy="88"/>
              </a:xfrm>
              <a:custGeom>
                <a:avLst/>
                <a:gdLst>
                  <a:gd name="T0" fmla="*/ 970 w 62"/>
                  <a:gd name="T1" fmla="*/ 627 h 33"/>
                  <a:gd name="T2" fmla="*/ 0 w 62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33">
                    <a:moveTo>
                      <a:pt x="62" y="33"/>
                    </a:moveTo>
                    <a:cubicBezTo>
                      <a:pt x="49" y="30"/>
                      <a:pt x="9" y="1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8" name="Freeform 257">
                <a:extLst>
                  <a:ext uri="{FF2B5EF4-FFF2-40B4-BE49-F238E27FC236}">
                    <a16:creationId xmlns:a16="http://schemas.microsoft.com/office/drawing/2014/main" id="{1C90BEA5-0050-4AD7-BCB1-93298F566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2197"/>
                <a:ext cx="175" cy="72"/>
              </a:xfrm>
              <a:custGeom>
                <a:avLst/>
                <a:gdLst>
                  <a:gd name="T0" fmla="*/ 1095 w 70"/>
                  <a:gd name="T1" fmla="*/ 512 h 27"/>
                  <a:gd name="T2" fmla="*/ 0 w 70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27">
                    <a:moveTo>
                      <a:pt x="70" y="27"/>
                    </a:moveTo>
                    <a:cubicBezTo>
                      <a:pt x="57" y="24"/>
                      <a:pt x="9" y="8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9" name="Freeform 258">
                <a:extLst>
                  <a:ext uri="{FF2B5EF4-FFF2-40B4-BE49-F238E27FC236}">
                    <a16:creationId xmlns:a16="http://schemas.microsoft.com/office/drawing/2014/main" id="{B496AA43-0EC3-4FAB-AC4C-4AA4CCE6A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2184"/>
                <a:ext cx="190" cy="51"/>
              </a:xfrm>
              <a:custGeom>
                <a:avLst/>
                <a:gdLst>
                  <a:gd name="T0" fmla="*/ 1188 w 76"/>
                  <a:gd name="T1" fmla="*/ 368 h 19"/>
                  <a:gd name="T2" fmla="*/ 0 w 76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19">
                    <a:moveTo>
                      <a:pt x="76" y="19"/>
                    </a:moveTo>
                    <a:cubicBezTo>
                      <a:pt x="62" y="16"/>
                      <a:pt x="10" y="6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0" name="Freeform 259">
                <a:extLst>
                  <a:ext uri="{FF2B5EF4-FFF2-40B4-BE49-F238E27FC236}">
                    <a16:creationId xmlns:a16="http://schemas.microsoft.com/office/drawing/2014/main" id="{73171634-6FC8-49C4-AC06-29DE511A3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2173"/>
                <a:ext cx="198" cy="30"/>
              </a:xfrm>
              <a:custGeom>
                <a:avLst/>
                <a:gdLst>
                  <a:gd name="T0" fmla="*/ 1243 w 79"/>
                  <a:gd name="T1" fmla="*/ 224 h 11"/>
                  <a:gd name="T2" fmla="*/ 0 w 79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9" h="11">
                    <a:moveTo>
                      <a:pt x="79" y="11"/>
                    </a:moveTo>
                    <a:cubicBezTo>
                      <a:pt x="65" y="7"/>
                      <a:pt x="11" y="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1" name="Freeform 260">
                <a:extLst>
                  <a:ext uri="{FF2B5EF4-FFF2-40B4-BE49-F238E27FC236}">
                    <a16:creationId xmlns:a16="http://schemas.microsoft.com/office/drawing/2014/main" id="{71613F86-B04A-4A10-A51F-CC33D551F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157"/>
                <a:ext cx="195" cy="14"/>
              </a:xfrm>
              <a:custGeom>
                <a:avLst/>
                <a:gdLst>
                  <a:gd name="T0" fmla="*/ 1220 w 78"/>
                  <a:gd name="T1" fmla="*/ 109 h 5"/>
                  <a:gd name="T2" fmla="*/ 0 w 78"/>
                  <a:gd name="T3" fmla="*/ 22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5">
                    <a:moveTo>
                      <a:pt x="78" y="5"/>
                    </a:moveTo>
                    <a:cubicBezTo>
                      <a:pt x="63" y="2"/>
                      <a:pt x="13" y="0"/>
                      <a:pt x="0" y="1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2" name="Freeform 261">
                <a:extLst>
                  <a:ext uri="{FF2B5EF4-FFF2-40B4-BE49-F238E27FC236}">
                    <a16:creationId xmlns:a16="http://schemas.microsoft.com/office/drawing/2014/main" id="{BD809E6B-E5D6-403B-BD0C-4ADF54738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131"/>
                <a:ext cx="187" cy="18"/>
              </a:xfrm>
              <a:custGeom>
                <a:avLst/>
                <a:gdLst>
                  <a:gd name="T0" fmla="*/ 1162 w 75"/>
                  <a:gd name="T1" fmla="*/ 54 h 7"/>
                  <a:gd name="T2" fmla="*/ 0 w 75"/>
                  <a:gd name="T3" fmla="*/ 11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7">
                    <a:moveTo>
                      <a:pt x="75" y="3"/>
                    </a:moveTo>
                    <a:cubicBezTo>
                      <a:pt x="59" y="0"/>
                      <a:pt x="15" y="0"/>
                      <a:pt x="0" y="7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3" name="Freeform 262">
                <a:extLst>
                  <a:ext uri="{FF2B5EF4-FFF2-40B4-BE49-F238E27FC236}">
                    <a16:creationId xmlns:a16="http://schemas.microsoft.com/office/drawing/2014/main" id="{D66E8083-2F5F-4A59-B74A-CAECFD2DF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2099"/>
                <a:ext cx="175" cy="40"/>
              </a:xfrm>
              <a:custGeom>
                <a:avLst/>
                <a:gdLst>
                  <a:gd name="T0" fmla="*/ 1095 w 70"/>
                  <a:gd name="T1" fmla="*/ 35 h 15"/>
                  <a:gd name="T2" fmla="*/ 0 w 70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15">
                    <a:moveTo>
                      <a:pt x="70" y="2"/>
                    </a:moveTo>
                    <a:cubicBezTo>
                      <a:pt x="53" y="0"/>
                      <a:pt x="17" y="2"/>
                      <a:pt x="0" y="15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4" name="Freeform 263">
                <a:extLst>
                  <a:ext uri="{FF2B5EF4-FFF2-40B4-BE49-F238E27FC236}">
                    <a16:creationId xmlns:a16="http://schemas.microsoft.com/office/drawing/2014/main" id="{564D783C-A833-45AE-A7FC-FDC801F9D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2064"/>
                <a:ext cx="155" cy="59"/>
              </a:xfrm>
              <a:custGeom>
                <a:avLst/>
                <a:gdLst>
                  <a:gd name="T0" fmla="*/ 970 w 62"/>
                  <a:gd name="T1" fmla="*/ 56 h 22"/>
                  <a:gd name="T2" fmla="*/ 0 w 62"/>
                  <a:gd name="T3" fmla="*/ 424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22">
                    <a:moveTo>
                      <a:pt x="62" y="3"/>
                    </a:moveTo>
                    <a:cubicBezTo>
                      <a:pt x="43" y="0"/>
                      <a:pt x="19" y="4"/>
                      <a:pt x="0" y="22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5" name="Freeform 264">
                <a:extLst>
                  <a:ext uri="{FF2B5EF4-FFF2-40B4-BE49-F238E27FC236}">
                    <a16:creationId xmlns:a16="http://schemas.microsoft.com/office/drawing/2014/main" id="{8F035E04-6994-4F67-8624-CA4CD6423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581"/>
                <a:ext cx="108" cy="118"/>
              </a:xfrm>
              <a:custGeom>
                <a:avLst/>
                <a:gdLst>
                  <a:gd name="T0" fmla="*/ 681 w 43"/>
                  <a:gd name="T1" fmla="*/ 847 h 44"/>
                  <a:gd name="T2" fmla="*/ 0 w 43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44">
                    <a:moveTo>
                      <a:pt x="43" y="44"/>
                    </a:moveTo>
                    <a:cubicBezTo>
                      <a:pt x="32" y="39"/>
                      <a:pt x="6" y="14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6" name="Freeform 265">
                <a:extLst>
                  <a:ext uri="{FF2B5EF4-FFF2-40B4-BE49-F238E27FC236}">
                    <a16:creationId xmlns:a16="http://schemas.microsoft.com/office/drawing/2014/main" id="{0F4046B8-AA51-4DD5-A988-3EEA49275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2565"/>
                <a:ext cx="135" cy="118"/>
              </a:xfrm>
              <a:custGeom>
                <a:avLst/>
                <a:gdLst>
                  <a:gd name="T0" fmla="*/ 845 w 54"/>
                  <a:gd name="T1" fmla="*/ 847 h 44"/>
                  <a:gd name="T2" fmla="*/ 0 w 54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44">
                    <a:moveTo>
                      <a:pt x="54" y="44"/>
                    </a:moveTo>
                    <a:cubicBezTo>
                      <a:pt x="43" y="39"/>
                      <a:pt x="6" y="1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7" name="Freeform 266">
                <a:extLst>
                  <a:ext uri="{FF2B5EF4-FFF2-40B4-BE49-F238E27FC236}">
                    <a16:creationId xmlns:a16="http://schemas.microsoft.com/office/drawing/2014/main" id="{C3C6C36F-9987-42FD-8ECE-A01250D0B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2549"/>
                <a:ext cx="162" cy="107"/>
              </a:xfrm>
              <a:custGeom>
                <a:avLst/>
                <a:gdLst>
                  <a:gd name="T0" fmla="*/ 1007 w 65"/>
                  <a:gd name="T1" fmla="*/ 765 h 40"/>
                  <a:gd name="T2" fmla="*/ 0 w 65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40">
                    <a:moveTo>
                      <a:pt x="65" y="40"/>
                    </a:moveTo>
                    <a:cubicBezTo>
                      <a:pt x="53" y="34"/>
                      <a:pt x="8" y="1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8" name="Freeform 267">
                <a:extLst>
                  <a:ext uri="{FF2B5EF4-FFF2-40B4-BE49-F238E27FC236}">
                    <a16:creationId xmlns:a16="http://schemas.microsoft.com/office/drawing/2014/main" id="{65191743-90AF-4AD5-96DF-ED806442F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539"/>
                <a:ext cx="175" cy="85"/>
              </a:xfrm>
              <a:custGeom>
                <a:avLst/>
                <a:gdLst>
                  <a:gd name="T0" fmla="*/ 1095 w 70"/>
                  <a:gd name="T1" fmla="*/ 600 h 32"/>
                  <a:gd name="T2" fmla="*/ 0 w 70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32">
                    <a:moveTo>
                      <a:pt x="70" y="32"/>
                    </a:moveTo>
                    <a:cubicBezTo>
                      <a:pt x="58" y="26"/>
                      <a:pt x="9" y="7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9" name="Freeform 268">
                <a:extLst>
                  <a:ext uri="{FF2B5EF4-FFF2-40B4-BE49-F238E27FC236}">
                    <a16:creationId xmlns:a16="http://schemas.microsoft.com/office/drawing/2014/main" id="{0853C411-E289-42E7-8D21-CC7D78AA7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525"/>
                <a:ext cx="190" cy="70"/>
              </a:xfrm>
              <a:custGeom>
                <a:avLst/>
                <a:gdLst>
                  <a:gd name="T0" fmla="*/ 1188 w 76"/>
                  <a:gd name="T1" fmla="*/ 506 h 26"/>
                  <a:gd name="T2" fmla="*/ 0 w 76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26">
                    <a:moveTo>
                      <a:pt x="76" y="26"/>
                    </a:moveTo>
                    <a:cubicBezTo>
                      <a:pt x="63" y="20"/>
                      <a:pt x="11" y="6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0" name="Freeform 269">
                <a:extLst>
                  <a:ext uri="{FF2B5EF4-FFF2-40B4-BE49-F238E27FC236}">
                    <a16:creationId xmlns:a16="http://schemas.microsoft.com/office/drawing/2014/main" id="{483D173D-03F5-4AB3-AA24-DB2599B08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515"/>
                <a:ext cx="190" cy="48"/>
              </a:xfrm>
              <a:custGeom>
                <a:avLst/>
                <a:gdLst>
                  <a:gd name="T0" fmla="*/ 1188 w 76"/>
                  <a:gd name="T1" fmla="*/ 341 h 18"/>
                  <a:gd name="T2" fmla="*/ 0 w 76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18">
                    <a:moveTo>
                      <a:pt x="76" y="18"/>
                    </a:moveTo>
                    <a:cubicBezTo>
                      <a:pt x="62" y="12"/>
                      <a:pt x="13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1" name="Freeform 270">
                <a:extLst>
                  <a:ext uri="{FF2B5EF4-FFF2-40B4-BE49-F238E27FC236}">
                    <a16:creationId xmlns:a16="http://schemas.microsoft.com/office/drawing/2014/main" id="{48F577F3-0E28-4BFB-9D47-CF109BBFC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493"/>
                <a:ext cx="185" cy="38"/>
              </a:xfrm>
              <a:custGeom>
                <a:avLst/>
                <a:gdLst>
                  <a:gd name="T0" fmla="*/ 1158 w 74"/>
                  <a:gd name="T1" fmla="*/ 280 h 14"/>
                  <a:gd name="T2" fmla="*/ 0 w 74"/>
                  <a:gd name="T3" fmla="*/ 81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4" h="14">
                    <a:moveTo>
                      <a:pt x="74" y="14"/>
                    </a:moveTo>
                    <a:cubicBezTo>
                      <a:pt x="59" y="8"/>
                      <a:pt x="16" y="0"/>
                      <a:pt x="0" y="4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2" name="Freeform 271">
                <a:extLst>
                  <a:ext uri="{FF2B5EF4-FFF2-40B4-BE49-F238E27FC236}">
                    <a16:creationId xmlns:a16="http://schemas.microsoft.com/office/drawing/2014/main" id="{6B5D508B-B8A9-44F7-881A-E80DEB9EE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2469"/>
                <a:ext cx="177" cy="27"/>
              </a:xfrm>
              <a:custGeom>
                <a:avLst/>
                <a:gdLst>
                  <a:gd name="T0" fmla="*/ 1099 w 71"/>
                  <a:gd name="T1" fmla="*/ 197 h 10"/>
                  <a:gd name="T2" fmla="*/ 0 w 71"/>
                  <a:gd name="T3" fmla="*/ 176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10">
                    <a:moveTo>
                      <a:pt x="71" y="10"/>
                    </a:moveTo>
                    <a:cubicBezTo>
                      <a:pt x="55" y="4"/>
                      <a:pt x="19" y="0"/>
                      <a:pt x="0" y="9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3" name="Freeform 272">
                <a:extLst>
                  <a:ext uri="{FF2B5EF4-FFF2-40B4-BE49-F238E27FC236}">
                    <a16:creationId xmlns:a16="http://schemas.microsoft.com/office/drawing/2014/main" id="{6720CDDD-69EA-4B49-B8F2-885C9E6D4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2443"/>
                <a:ext cx="160" cy="37"/>
              </a:xfrm>
              <a:custGeom>
                <a:avLst/>
                <a:gdLst>
                  <a:gd name="T0" fmla="*/ 1000 w 64"/>
                  <a:gd name="T1" fmla="*/ 132 h 14"/>
                  <a:gd name="T2" fmla="*/ 0 w 64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14">
                    <a:moveTo>
                      <a:pt x="64" y="7"/>
                    </a:moveTo>
                    <a:cubicBezTo>
                      <a:pt x="46" y="1"/>
                      <a:pt x="22" y="0"/>
                      <a:pt x="0" y="14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4" name="Freeform 273">
                <a:extLst>
                  <a:ext uri="{FF2B5EF4-FFF2-40B4-BE49-F238E27FC236}">
                    <a16:creationId xmlns:a16="http://schemas.microsoft.com/office/drawing/2014/main" id="{7058F811-D5F9-4E03-92FE-56CFAB2BD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2667"/>
                <a:ext cx="65" cy="149"/>
              </a:xfrm>
              <a:custGeom>
                <a:avLst/>
                <a:gdLst>
                  <a:gd name="T0" fmla="*/ 0 w 26"/>
                  <a:gd name="T1" fmla="*/ 1054 h 56"/>
                  <a:gd name="T2" fmla="*/ 408 w 26"/>
                  <a:gd name="T3" fmla="*/ 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56">
                    <a:moveTo>
                      <a:pt x="0" y="56"/>
                    </a:moveTo>
                    <a:cubicBezTo>
                      <a:pt x="1" y="44"/>
                      <a:pt x="15" y="10"/>
                      <a:pt x="26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5" name="Freeform 274">
                <a:extLst>
                  <a:ext uri="{FF2B5EF4-FFF2-40B4-BE49-F238E27FC236}">
                    <a16:creationId xmlns:a16="http://schemas.microsoft.com/office/drawing/2014/main" id="{440A753A-9619-4547-9DAE-5972D0928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661"/>
                <a:ext cx="55" cy="179"/>
              </a:xfrm>
              <a:custGeom>
                <a:avLst/>
                <a:gdLst>
                  <a:gd name="T0" fmla="*/ 0 w 22"/>
                  <a:gd name="T1" fmla="*/ 1277 h 67"/>
                  <a:gd name="T2" fmla="*/ 345 w 22"/>
                  <a:gd name="T3" fmla="*/ 0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67">
                    <a:moveTo>
                      <a:pt x="0" y="67"/>
                    </a:moveTo>
                    <a:cubicBezTo>
                      <a:pt x="1" y="54"/>
                      <a:pt x="13" y="11"/>
                      <a:pt x="22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6" name="Freeform 275">
                <a:extLst>
                  <a:ext uri="{FF2B5EF4-FFF2-40B4-BE49-F238E27FC236}">
                    <a16:creationId xmlns:a16="http://schemas.microsoft.com/office/drawing/2014/main" id="{A9775ED5-C9FB-4D04-99D5-5D458FBC3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2659"/>
                <a:ext cx="35" cy="197"/>
              </a:xfrm>
              <a:custGeom>
                <a:avLst/>
                <a:gdLst>
                  <a:gd name="T0" fmla="*/ 0 w 14"/>
                  <a:gd name="T1" fmla="*/ 1395 h 74"/>
                  <a:gd name="T2" fmla="*/ 220 w 14"/>
                  <a:gd name="T3" fmla="*/ 0 h 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4">
                    <a:moveTo>
                      <a:pt x="0" y="74"/>
                    </a:moveTo>
                    <a:cubicBezTo>
                      <a:pt x="1" y="61"/>
                      <a:pt x="8" y="11"/>
                      <a:pt x="14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7" name="Freeform 276">
                <a:extLst>
                  <a:ext uri="{FF2B5EF4-FFF2-40B4-BE49-F238E27FC236}">
                    <a16:creationId xmlns:a16="http://schemas.microsoft.com/office/drawing/2014/main" id="{58345970-AF0D-4866-9567-1629CC159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656"/>
                <a:ext cx="12" cy="208"/>
              </a:xfrm>
              <a:custGeom>
                <a:avLst/>
                <a:gdLst>
                  <a:gd name="T0" fmla="*/ 0 w 5"/>
                  <a:gd name="T1" fmla="*/ 1480 h 78"/>
                  <a:gd name="T2" fmla="*/ 70 w 5"/>
                  <a:gd name="T3" fmla="*/ 0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8">
                    <a:moveTo>
                      <a:pt x="0" y="78"/>
                    </a:moveTo>
                    <a:cubicBezTo>
                      <a:pt x="1" y="64"/>
                      <a:pt x="1" y="12"/>
                      <a:pt x="5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8" name="Freeform 277">
                <a:extLst>
                  <a:ext uri="{FF2B5EF4-FFF2-40B4-BE49-F238E27FC236}">
                    <a16:creationId xmlns:a16="http://schemas.microsoft.com/office/drawing/2014/main" id="{4DF8363F-1143-48A8-B8C0-A3B43ED11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2656"/>
                <a:ext cx="15" cy="211"/>
              </a:xfrm>
              <a:custGeom>
                <a:avLst/>
                <a:gdLst>
                  <a:gd name="T0" fmla="*/ 83 w 6"/>
                  <a:gd name="T1" fmla="*/ 1506 h 79"/>
                  <a:gd name="T2" fmla="*/ 20 w 6"/>
                  <a:gd name="T3" fmla="*/ 0 h 7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9">
                    <a:moveTo>
                      <a:pt x="5" y="79"/>
                    </a:moveTo>
                    <a:cubicBezTo>
                      <a:pt x="6" y="65"/>
                      <a:pt x="0" y="1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9" name="Freeform 278">
                <a:extLst>
                  <a:ext uri="{FF2B5EF4-FFF2-40B4-BE49-F238E27FC236}">
                    <a16:creationId xmlns:a16="http://schemas.microsoft.com/office/drawing/2014/main" id="{A1D47A18-1D84-43C0-9EA3-D8D565BB9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2656"/>
                <a:ext cx="27" cy="208"/>
              </a:xfrm>
              <a:custGeom>
                <a:avLst/>
                <a:gdLst>
                  <a:gd name="T0" fmla="*/ 162 w 11"/>
                  <a:gd name="T1" fmla="*/ 1480 h 78"/>
                  <a:gd name="T2" fmla="*/ 0 w 11"/>
                  <a:gd name="T3" fmla="*/ 0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8">
                    <a:moveTo>
                      <a:pt x="11" y="78"/>
                    </a:moveTo>
                    <a:cubicBezTo>
                      <a:pt x="11" y="63"/>
                      <a:pt x="4" y="1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0" name="Freeform 279">
                <a:extLst>
                  <a:ext uri="{FF2B5EF4-FFF2-40B4-BE49-F238E27FC236}">
                    <a16:creationId xmlns:a16="http://schemas.microsoft.com/office/drawing/2014/main" id="{D70207A4-3658-43B2-86EB-76AFF95DC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659"/>
                <a:ext cx="47" cy="192"/>
              </a:xfrm>
              <a:custGeom>
                <a:avLst/>
                <a:gdLst>
                  <a:gd name="T0" fmla="*/ 275 w 19"/>
                  <a:gd name="T1" fmla="*/ 1365 h 72"/>
                  <a:gd name="T2" fmla="*/ 0 w 19"/>
                  <a:gd name="T3" fmla="*/ 0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2">
                    <a:moveTo>
                      <a:pt x="18" y="72"/>
                    </a:moveTo>
                    <a:cubicBezTo>
                      <a:pt x="19" y="56"/>
                      <a:pt x="10" y="1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1" name="Freeform 280">
                <a:extLst>
                  <a:ext uri="{FF2B5EF4-FFF2-40B4-BE49-F238E27FC236}">
                    <a16:creationId xmlns:a16="http://schemas.microsoft.com/office/drawing/2014/main" id="{2926596A-2AD0-40E8-BA06-3DB032BBB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661"/>
                <a:ext cx="63" cy="179"/>
              </a:xfrm>
              <a:custGeom>
                <a:avLst/>
                <a:gdLst>
                  <a:gd name="T0" fmla="*/ 401 w 25"/>
                  <a:gd name="T1" fmla="*/ 1277 h 67"/>
                  <a:gd name="T2" fmla="*/ 0 w 25"/>
                  <a:gd name="T3" fmla="*/ 0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7">
                    <a:moveTo>
                      <a:pt x="25" y="67"/>
                    </a:moveTo>
                    <a:cubicBezTo>
                      <a:pt x="25" y="49"/>
                      <a:pt x="16" y="14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2" name="Freeform 281">
                <a:extLst>
                  <a:ext uri="{FF2B5EF4-FFF2-40B4-BE49-F238E27FC236}">
                    <a16:creationId xmlns:a16="http://schemas.microsoft.com/office/drawing/2014/main" id="{8E604FFF-3B93-4EDA-AC09-A7BB4E2A8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664"/>
                <a:ext cx="75" cy="152"/>
              </a:xfrm>
              <a:custGeom>
                <a:avLst/>
                <a:gdLst>
                  <a:gd name="T0" fmla="*/ 470 w 30"/>
                  <a:gd name="T1" fmla="*/ 1080 h 57"/>
                  <a:gd name="T2" fmla="*/ 0 w 30"/>
                  <a:gd name="T3" fmla="*/ 0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57">
                    <a:moveTo>
                      <a:pt x="30" y="57"/>
                    </a:moveTo>
                    <a:cubicBezTo>
                      <a:pt x="29" y="38"/>
                      <a:pt x="21" y="16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7EAE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3" name="Freeform 282">
                <a:extLst>
                  <a:ext uri="{FF2B5EF4-FFF2-40B4-BE49-F238E27FC236}">
                    <a16:creationId xmlns:a16="http://schemas.microsoft.com/office/drawing/2014/main" id="{9025EA25-CBD1-48FF-93DD-49494ABF2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1352"/>
                <a:ext cx="67" cy="69"/>
              </a:xfrm>
              <a:custGeom>
                <a:avLst/>
                <a:gdLst>
                  <a:gd name="T0" fmla="*/ 42 w 27"/>
                  <a:gd name="T1" fmla="*/ 133 h 26"/>
                  <a:gd name="T2" fmla="*/ 184 w 27"/>
                  <a:gd name="T3" fmla="*/ 247 h 26"/>
                  <a:gd name="T4" fmla="*/ 370 w 27"/>
                  <a:gd name="T5" fmla="*/ 374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6">
                    <a:moveTo>
                      <a:pt x="3" y="7"/>
                    </a:moveTo>
                    <a:cubicBezTo>
                      <a:pt x="2" y="0"/>
                      <a:pt x="27" y="0"/>
                      <a:pt x="12" y="13"/>
                    </a:cubicBezTo>
                    <a:cubicBezTo>
                      <a:pt x="0" y="23"/>
                      <a:pt x="19" y="26"/>
                      <a:pt x="24" y="2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4" name="Freeform 283">
                <a:extLst>
                  <a:ext uri="{FF2B5EF4-FFF2-40B4-BE49-F238E27FC236}">
                    <a16:creationId xmlns:a16="http://schemas.microsoft.com/office/drawing/2014/main" id="{C84590E2-89B0-42B5-AAD5-0B615F2D8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341"/>
                <a:ext cx="43" cy="56"/>
              </a:xfrm>
              <a:custGeom>
                <a:avLst/>
                <a:gdLst>
                  <a:gd name="T0" fmla="*/ 83 w 17"/>
                  <a:gd name="T1" fmla="*/ 0 h 21"/>
                  <a:gd name="T2" fmla="*/ 192 w 17"/>
                  <a:gd name="T3" fmla="*/ 56 h 21"/>
                  <a:gd name="T4" fmla="*/ 147 w 17"/>
                  <a:gd name="T5" fmla="*/ 149 h 21"/>
                  <a:gd name="T6" fmla="*/ 276 w 17"/>
                  <a:gd name="T7" fmla="*/ 341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5" y="0"/>
                    </a:moveTo>
                    <a:cubicBezTo>
                      <a:pt x="7" y="0"/>
                      <a:pt x="11" y="0"/>
                      <a:pt x="12" y="3"/>
                    </a:cubicBezTo>
                    <a:cubicBezTo>
                      <a:pt x="14" y="6"/>
                      <a:pt x="11" y="6"/>
                      <a:pt x="9" y="8"/>
                    </a:cubicBezTo>
                    <a:cubicBezTo>
                      <a:pt x="0" y="15"/>
                      <a:pt x="8" y="21"/>
                      <a:pt x="17" y="18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5" name="Freeform 284">
                <a:extLst>
                  <a:ext uri="{FF2B5EF4-FFF2-40B4-BE49-F238E27FC236}">
                    <a16:creationId xmlns:a16="http://schemas.microsoft.com/office/drawing/2014/main" id="{3771F77B-6788-4C38-AC2F-35BAF8FBE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381"/>
                <a:ext cx="42" cy="70"/>
              </a:xfrm>
              <a:custGeom>
                <a:avLst/>
                <a:gdLst>
                  <a:gd name="T0" fmla="*/ 12 w 17"/>
                  <a:gd name="T1" fmla="*/ 232 h 26"/>
                  <a:gd name="T2" fmla="*/ 121 w 17"/>
                  <a:gd name="T3" fmla="*/ 232 h 26"/>
                  <a:gd name="T4" fmla="*/ 91 w 17"/>
                  <a:gd name="T5" fmla="*/ 450 h 26"/>
                  <a:gd name="T6" fmla="*/ 257 w 17"/>
                  <a:gd name="T7" fmla="*/ 412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6">
                    <a:moveTo>
                      <a:pt x="1" y="12"/>
                    </a:moveTo>
                    <a:cubicBezTo>
                      <a:pt x="0" y="7"/>
                      <a:pt x="11" y="0"/>
                      <a:pt x="8" y="12"/>
                    </a:cubicBezTo>
                    <a:cubicBezTo>
                      <a:pt x="7" y="15"/>
                      <a:pt x="4" y="20"/>
                      <a:pt x="6" y="23"/>
                    </a:cubicBezTo>
                    <a:cubicBezTo>
                      <a:pt x="8" y="26"/>
                      <a:pt x="15" y="22"/>
                      <a:pt x="17" y="21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6" name="Freeform 285">
                <a:extLst>
                  <a:ext uri="{FF2B5EF4-FFF2-40B4-BE49-F238E27FC236}">
                    <a16:creationId xmlns:a16="http://schemas.microsoft.com/office/drawing/2014/main" id="{323E166E-4727-4C6E-80D8-49AFF9F51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368"/>
                <a:ext cx="30" cy="35"/>
              </a:xfrm>
              <a:custGeom>
                <a:avLst/>
                <a:gdLst>
                  <a:gd name="T0" fmla="*/ 0 w 12"/>
                  <a:gd name="T1" fmla="*/ 81 h 13"/>
                  <a:gd name="T2" fmla="*/ 125 w 12"/>
                  <a:gd name="T3" fmla="*/ 35 h 13"/>
                  <a:gd name="T4" fmla="*/ 33 w 12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0" y="4"/>
                    </a:moveTo>
                    <a:cubicBezTo>
                      <a:pt x="1" y="3"/>
                      <a:pt x="7" y="0"/>
                      <a:pt x="8" y="2"/>
                    </a:cubicBezTo>
                    <a:cubicBezTo>
                      <a:pt x="12" y="5"/>
                      <a:pt x="5" y="12"/>
                      <a:pt x="2" y="13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7" name="Freeform 286">
                <a:extLst>
                  <a:ext uri="{FF2B5EF4-FFF2-40B4-BE49-F238E27FC236}">
                    <a16:creationId xmlns:a16="http://schemas.microsoft.com/office/drawing/2014/main" id="{3C56392C-6F08-41F2-B368-38F0978F3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1448"/>
                <a:ext cx="25" cy="48"/>
              </a:xfrm>
              <a:custGeom>
                <a:avLst/>
                <a:gdLst>
                  <a:gd name="T0" fmla="*/ 0 w 10"/>
                  <a:gd name="T1" fmla="*/ 149 h 18"/>
                  <a:gd name="T2" fmla="*/ 145 w 10"/>
                  <a:gd name="T3" fmla="*/ 93 h 18"/>
                  <a:gd name="T4" fmla="*/ 50 w 10"/>
                  <a:gd name="T5" fmla="*/ 34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8">
                    <a:moveTo>
                      <a:pt x="0" y="8"/>
                    </a:moveTo>
                    <a:cubicBezTo>
                      <a:pt x="0" y="3"/>
                      <a:pt x="7" y="0"/>
                      <a:pt x="9" y="5"/>
                    </a:cubicBezTo>
                    <a:cubicBezTo>
                      <a:pt x="10" y="8"/>
                      <a:pt x="5" y="16"/>
                      <a:pt x="3" y="18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8" name="Freeform 287">
                <a:extLst>
                  <a:ext uri="{FF2B5EF4-FFF2-40B4-BE49-F238E27FC236}">
                    <a16:creationId xmlns:a16="http://schemas.microsoft.com/office/drawing/2014/main" id="{FB99EF25-5227-4997-963F-3ACF7D7F3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355"/>
                <a:ext cx="30" cy="32"/>
              </a:xfrm>
              <a:custGeom>
                <a:avLst/>
                <a:gdLst>
                  <a:gd name="T0" fmla="*/ 145 w 12"/>
                  <a:gd name="T1" fmla="*/ 21 h 12"/>
                  <a:gd name="T2" fmla="*/ 33 w 12"/>
                  <a:gd name="T3" fmla="*/ 21 h 12"/>
                  <a:gd name="T4" fmla="*/ 188 w 12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9" y="1"/>
                    </a:moveTo>
                    <a:cubicBezTo>
                      <a:pt x="7" y="1"/>
                      <a:pt x="4" y="0"/>
                      <a:pt x="2" y="1"/>
                    </a:cubicBezTo>
                    <a:cubicBezTo>
                      <a:pt x="0" y="6"/>
                      <a:pt x="8" y="10"/>
                      <a:pt x="12" y="12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9" name="Freeform 288">
                <a:extLst>
                  <a:ext uri="{FF2B5EF4-FFF2-40B4-BE49-F238E27FC236}">
                    <a16:creationId xmlns:a16="http://schemas.microsoft.com/office/drawing/2014/main" id="{3C3BEB03-1F68-4070-AB8F-9BDD525D6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368"/>
                <a:ext cx="30" cy="27"/>
              </a:xfrm>
              <a:custGeom>
                <a:avLst/>
                <a:gdLst>
                  <a:gd name="T0" fmla="*/ 83 w 12"/>
                  <a:gd name="T1" fmla="*/ 22 h 10"/>
                  <a:gd name="T2" fmla="*/ 158 w 12"/>
                  <a:gd name="T3" fmla="*/ 138 h 10"/>
                  <a:gd name="T4" fmla="*/ 0 w 12"/>
                  <a:gd name="T5" fmla="*/ 15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5" y="1"/>
                    </a:moveTo>
                    <a:cubicBezTo>
                      <a:pt x="9" y="0"/>
                      <a:pt x="12" y="5"/>
                      <a:pt x="10" y="7"/>
                    </a:cubicBezTo>
                    <a:cubicBezTo>
                      <a:pt x="8" y="10"/>
                      <a:pt x="2" y="8"/>
                      <a:pt x="0" y="8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0" name="Freeform 289">
                <a:extLst>
                  <a:ext uri="{FF2B5EF4-FFF2-40B4-BE49-F238E27FC236}">
                    <a16:creationId xmlns:a16="http://schemas.microsoft.com/office/drawing/2014/main" id="{97AEABAE-BDA5-4A1D-BEC6-01CB41DF9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373"/>
                <a:ext cx="52" cy="51"/>
              </a:xfrm>
              <a:custGeom>
                <a:avLst/>
                <a:gdLst>
                  <a:gd name="T0" fmla="*/ 228 w 21"/>
                  <a:gd name="T1" fmla="*/ 0 h 19"/>
                  <a:gd name="T2" fmla="*/ 307 w 21"/>
                  <a:gd name="T3" fmla="*/ 150 h 19"/>
                  <a:gd name="T4" fmla="*/ 104 w 21"/>
                  <a:gd name="T5" fmla="*/ 150 h 19"/>
                  <a:gd name="T6" fmla="*/ 166 w 21"/>
                  <a:gd name="T7" fmla="*/ 368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9">
                    <a:moveTo>
                      <a:pt x="15" y="0"/>
                    </a:moveTo>
                    <a:cubicBezTo>
                      <a:pt x="17" y="2"/>
                      <a:pt x="21" y="5"/>
                      <a:pt x="20" y="8"/>
                    </a:cubicBezTo>
                    <a:cubicBezTo>
                      <a:pt x="17" y="13"/>
                      <a:pt x="10" y="7"/>
                      <a:pt x="7" y="8"/>
                    </a:cubicBezTo>
                    <a:cubicBezTo>
                      <a:pt x="0" y="10"/>
                      <a:pt x="7" y="18"/>
                      <a:pt x="11" y="19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1" name="Freeform 290">
                <a:extLst>
                  <a:ext uri="{FF2B5EF4-FFF2-40B4-BE49-F238E27FC236}">
                    <a16:creationId xmlns:a16="http://schemas.microsoft.com/office/drawing/2014/main" id="{330161F4-193C-46E4-8EBF-31A8A66DF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403"/>
                <a:ext cx="30" cy="42"/>
              </a:xfrm>
              <a:custGeom>
                <a:avLst/>
                <a:gdLst>
                  <a:gd name="T0" fmla="*/ 113 w 12"/>
                  <a:gd name="T1" fmla="*/ 0 h 16"/>
                  <a:gd name="T2" fmla="*/ 188 w 12"/>
                  <a:gd name="T3" fmla="*/ 123 h 16"/>
                  <a:gd name="T4" fmla="*/ 20 w 12"/>
                  <a:gd name="T5" fmla="*/ 123 h 16"/>
                  <a:gd name="T6" fmla="*/ 83 w 12"/>
                  <a:gd name="T7" fmla="*/ 289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6">
                    <a:moveTo>
                      <a:pt x="7" y="0"/>
                    </a:moveTo>
                    <a:cubicBezTo>
                      <a:pt x="11" y="1"/>
                      <a:pt x="12" y="4"/>
                      <a:pt x="12" y="7"/>
                    </a:cubicBezTo>
                    <a:cubicBezTo>
                      <a:pt x="9" y="10"/>
                      <a:pt x="4" y="5"/>
                      <a:pt x="1" y="7"/>
                    </a:cubicBezTo>
                    <a:cubicBezTo>
                      <a:pt x="0" y="10"/>
                      <a:pt x="2" y="14"/>
                      <a:pt x="5" y="16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2" name="Freeform 291">
                <a:extLst>
                  <a:ext uri="{FF2B5EF4-FFF2-40B4-BE49-F238E27FC236}">
                    <a16:creationId xmlns:a16="http://schemas.microsoft.com/office/drawing/2014/main" id="{EF11554E-25C4-460A-AAC5-9F9B10CBD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1424"/>
                <a:ext cx="38" cy="29"/>
              </a:xfrm>
              <a:custGeom>
                <a:avLst/>
                <a:gdLst>
                  <a:gd name="T0" fmla="*/ 117 w 15"/>
                  <a:gd name="T1" fmla="*/ 0 h 11"/>
                  <a:gd name="T2" fmla="*/ 180 w 15"/>
                  <a:gd name="T3" fmla="*/ 166 h 11"/>
                  <a:gd name="T4" fmla="*/ 0 w 15"/>
                  <a:gd name="T5" fmla="*/ 9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1">
                    <a:moveTo>
                      <a:pt x="7" y="0"/>
                    </a:moveTo>
                    <a:cubicBezTo>
                      <a:pt x="11" y="1"/>
                      <a:pt x="15" y="7"/>
                      <a:pt x="11" y="9"/>
                    </a:cubicBezTo>
                    <a:cubicBezTo>
                      <a:pt x="8" y="11"/>
                      <a:pt x="1" y="8"/>
                      <a:pt x="0" y="5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3" name="Freeform 292">
                <a:extLst>
                  <a:ext uri="{FF2B5EF4-FFF2-40B4-BE49-F238E27FC236}">
                    <a16:creationId xmlns:a16="http://schemas.microsoft.com/office/drawing/2014/main" id="{4BE9E6C7-358D-47C8-817F-80CBB4677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451"/>
                <a:ext cx="40" cy="34"/>
              </a:xfrm>
              <a:custGeom>
                <a:avLst/>
                <a:gdLst>
                  <a:gd name="T0" fmla="*/ 125 w 16"/>
                  <a:gd name="T1" fmla="*/ 0 h 13"/>
                  <a:gd name="T2" fmla="*/ 188 w 16"/>
                  <a:gd name="T3" fmla="*/ 199 h 13"/>
                  <a:gd name="T4" fmla="*/ 0 w 16"/>
                  <a:gd name="T5" fmla="*/ 11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8" y="0"/>
                    </a:moveTo>
                    <a:cubicBezTo>
                      <a:pt x="12" y="1"/>
                      <a:pt x="16" y="8"/>
                      <a:pt x="12" y="11"/>
                    </a:cubicBezTo>
                    <a:cubicBezTo>
                      <a:pt x="9" y="13"/>
                      <a:pt x="2" y="8"/>
                      <a:pt x="0" y="6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4" name="Freeform 293">
                <a:extLst>
                  <a:ext uri="{FF2B5EF4-FFF2-40B4-BE49-F238E27FC236}">
                    <a16:creationId xmlns:a16="http://schemas.microsoft.com/office/drawing/2014/main" id="{73B1A3A5-C82F-4668-AE31-8758BB2FA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1480"/>
                <a:ext cx="37" cy="40"/>
              </a:xfrm>
              <a:custGeom>
                <a:avLst/>
                <a:gdLst>
                  <a:gd name="T0" fmla="*/ 121 w 15"/>
                  <a:gd name="T1" fmla="*/ 0 h 15"/>
                  <a:gd name="T2" fmla="*/ 183 w 15"/>
                  <a:gd name="T3" fmla="*/ 227 h 15"/>
                  <a:gd name="T4" fmla="*/ 0 w 15"/>
                  <a:gd name="T5" fmla="*/ 13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8" y="0"/>
                    </a:moveTo>
                    <a:cubicBezTo>
                      <a:pt x="10" y="3"/>
                      <a:pt x="15" y="9"/>
                      <a:pt x="12" y="12"/>
                    </a:cubicBezTo>
                    <a:cubicBezTo>
                      <a:pt x="8" y="15"/>
                      <a:pt x="1" y="10"/>
                      <a:pt x="0" y="7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5" name="Freeform 294">
                <a:extLst>
                  <a:ext uri="{FF2B5EF4-FFF2-40B4-BE49-F238E27FC236}">
                    <a16:creationId xmlns:a16="http://schemas.microsoft.com/office/drawing/2014/main" id="{FBAC2AA4-204C-406D-ACA3-BB7CC37E4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1387"/>
                <a:ext cx="17" cy="10"/>
              </a:xfrm>
              <a:custGeom>
                <a:avLst/>
                <a:gdLst>
                  <a:gd name="T0" fmla="*/ 100 w 7"/>
                  <a:gd name="T1" fmla="*/ 63 h 4"/>
                  <a:gd name="T2" fmla="*/ 0 w 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5" y="2"/>
                      <a:pt x="2" y="1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6" name="Freeform 295">
                <a:extLst>
                  <a:ext uri="{FF2B5EF4-FFF2-40B4-BE49-F238E27FC236}">
                    <a16:creationId xmlns:a16="http://schemas.microsoft.com/office/drawing/2014/main" id="{31025925-5236-48B9-A997-1DA9FDBF4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1699"/>
                <a:ext cx="35" cy="37"/>
              </a:xfrm>
              <a:custGeom>
                <a:avLst/>
                <a:gdLst>
                  <a:gd name="T0" fmla="*/ 220 w 14"/>
                  <a:gd name="T1" fmla="*/ 148 h 14"/>
                  <a:gd name="T2" fmla="*/ 63 w 14"/>
                  <a:gd name="T3" fmla="*/ 77 h 14"/>
                  <a:gd name="T4" fmla="*/ 95 w 14"/>
                  <a:gd name="T5" fmla="*/ 2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4" y="8"/>
                    </a:moveTo>
                    <a:cubicBezTo>
                      <a:pt x="11" y="5"/>
                      <a:pt x="9" y="0"/>
                      <a:pt x="4" y="4"/>
                    </a:cubicBezTo>
                    <a:cubicBezTo>
                      <a:pt x="0" y="7"/>
                      <a:pt x="3" y="11"/>
                      <a:pt x="6" y="14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7" name="Freeform 296">
                <a:extLst>
                  <a:ext uri="{FF2B5EF4-FFF2-40B4-BE49-F238E27FC236}">
                    <a16:creationId xmlns:a16="http://schemas.microsoft.com/office/drawing/2014/main" id="{E941D9EC-43D2-4FAF-BDF4-423A8026A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1685"/>
                <a:ext cx="15" cy="22"/>
              </a:xfrm>
              <a:custGeom>
                <a:avLst/>
                <a:gdLst>
                  <a:gd name="T0" fmla="*/ 95 w 6"/>
                  <a:gd name="T1" fmla="*/ 168 h 8"/>
                  <a:gd name="T2" fmla="*/ 0 w 6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8">
                    <a:moveTo>
                      <a:pt x="6" y="8"/>
                    </a:moveTo>
                    <a:cubicBezTo>
                      <a:pt x="5" y="5"/>
                      <a:pt x="4" y="0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8" name="Freeform 297">
                <a:extLst>
                  <a:ext uri="{FF2B5EF4-FFF2-40B4-BE49-F238E27FC236}">
                    <a16:creationId xmlns:a16="http://schemas.microsoft.com/office/drawing/2014/main" id="{EC93098C-736D-48CF-BA3B-EF54DEE9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728"/>
                <a:ext cx="38" cy="35"/>
              </a:xfrm>
              <a:custGeom>
                <a:avLst/>
                <a:gdLst>
                  <a:gd name="T0" fmla="*/ 117 w 15"/>
                  <a:gd name="T1" fmla="*/ 0 h 13"/>
                  <a:gd name="T2" fmla="*/ 180 w 15"/>
                  <a:gd name="T3" fmla="*/ 197 h 13"/>
                  <a:gd name="T4" fmla="*/ 0 w 15"/>
                  <a:gd name="T5" fmla="*/ 8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7" y="0"/>
                    </a:moveTo>
                    <a:cubicBezTo>
                      <a:pt x="11" y="1"/>
                      <a:pt x="15" y="8"/>
                      <a:pt x="11" y="10"/>
                    </a:cubicBezTo>
                    <a:cubicBezTo>
                      <a:pt x="7" y="13"/>
                      <a:pt x="1" y="7"/>
                      <a:pt x="0" y="4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9" name="Freeform 298">
                <a:extLst>
                  <a:ext uri="{FF2B5EF4-FFF2-40B4-BE49-F238E27FC236}">
                    <a16:creationId xmlns:a16="http://schemas.microsoft.com/office/drawing/2014/main" id="{7439DBB6-2ED5-438D-AFE4-A24D80DE8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1755"/>
                <a:ext cx="28" cy="34"/>
              </a:xfrm>
              <a:custGeom>
                <a:avLst/>
                <a:gdLst>
                  <a:gd name="T0" fmla="*/ 97 w 11"/>
                  <a:gd name="T1" fmla="*/ 0 h 13"/>
                  <a:gd name="T2" fmla="*/ 130 w 11"/>
                  <a:gd name="T3" fmla="*/ 178 h 13"/>
                  <a:gd name="T4" fmla="*/ 0 w 11"/>
                  <a:gd name="T5" fmla="*/ 55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6" y="0"/>
                    </a:moveTo>
                    <a:cubicBezTo>
                      <a:pt x="8" y="2"/>
                      <a:pt x="11" y="8"/>
                      <a:pt x="8" y="10"/>
                    </a:cubicBezTo>
                    <a:cubicBezTo>
                      <a:pt x="5" y="13"/>
                      <a:pt x="1" y="6"/>
                      <a:pt x="0" y="3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0" name="Freeform 299">
                <a:extLst>
                  <a:ext uri="{FF2B5EF4-FFF2-40B4-BE49-F238E27FC236}">
                    <a16:creationId xmlns:a16="http://schemas.microsoft.com/office/drawing/2014/main" id="{F43FE2D0-809C-426A-AC60-44EA521A2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784"/>
                <a:ext cx="60" cy="45"/>
              </a:xfrm>
              <a:custGeom>
                <a:avLst/>
                <a:gdLst>
                  <a:gd name="T0" fmla="*/ 300 w 24"/>
                  <a:gd name="T1" fmla="*/ 0 h 17"/>
                  <a:gd name="T2" fmla="*/ 313 w 24"/>
                  <a:gd name="T3" fmla="*/ 183 h 17"/>
                  <a:gd name="T4" fmla="*/ 188 w 24"/>
                  <a:gd name="T5" fmla="*/ 77 h 17"/>
                  <a:gd name="T6" fmla="*/ 0 w 24"/>
                  <a:gd name="T7" fmla="*/ 111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7">
                    <a:moveTo>
                      <a:pt x="19" y="0"/>
                    </a:moveTo>
                    <a:cubicBezTo>
                      <a:pt x="21" y="2"/>
                      <a:pt x="24" y="9"/>
                      <a:pt x="20" y="10"/>
                    </a:cubicBezTo>
                    <a:cubicBezTo>
                      <a:pt x="18" y="11"/>
                      <a:pt x="13" y="6"/>
                      <a:pt x="12" y="4"/>
                    </a:cubicBezTo>
                    <a:cubicBezTo>
                      <a:pt x="16" y="17"/>
                      <a:pt x="2" y="17"/>
                      <a:pt x="0" y="6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1" name="Freeform 300">
                <a:extLst>
                  <a:ext uri="{FF2B5EF4-FFF2-40B4-BE49-F238E27FC236}">
                    <a16:creationId xmlns:a16="http://schemas.microsoft.com/office/drawing/2014/main" id="{9CA637F9-2D1E-41AE-9D0D-BFB6CC787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813"/>
                <a:ext cx="27" cy="38"/>
              </a:xfrm>
              <a:custGeom>
                <a:avLst/>
                <a:gdLst>
                  <a:gd name="T0" fmla="*/ 162 w 11"/>
                  <a:gd name="T1" fmla="*/ 198 h 14"/>
                  <a:gd name="T2" fmla="*/ 71 w 11"/>
                  <a:gd name="T3" fmla="*/ 38 h 14"/>
                  <a:gd name="T4" fmla="*/ 42 w 11"/>
                  <a:gd name="T5" fmla="*/ 28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11" y="10"/>
                    </a:moveTo>
                    <a:cubicBezTo>
                      <a:pt x="11" y="7"/>
                      <a:pt x="8" y="0"/>
                      <a:pt x="5" y="2"/>
                    </a:cubicBezTo>
                    <a:cubicBezTo>
                      <a:pt x="0" y="3"/>
                      <a:pt x="3" y="11"/>
                      <a:pt x="3" y="14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2" name="Freeform 301">
                <a:extLst>
                  <a:ext uri="{FF2B5EF4-FFF2-40B4-BE49-F238E27FC236}">
                    <a16:creationId xmlns:a16="http://schemas.microsoft.com/office/drawing/2014/main" id="{D1772309-FB34-432A-8C7A-55FDC55A4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848"/>
                <a:ext cx="23" cy="35"/>
              </a:xfrm>
              <a:custGeom>
                <a:avLst/>
                <a:gdLst>
                  <a:gd name="T0" fmla="*/ 130 w 9"/>
                  <a:gd name="T1" fmla="*/ 253 h 13"/>
                  <a:gd name="T2" fmla="*/ 84 w 9"/>
                  <a:gd name="T3" fmla="*/ 0 h 13"/>
                  <a:gd name="T4" fmla="*/ 0 w 9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8" y="13"/>
                    </a:moveTo>
                    <a:cubicBezTo>
                      <a:pt x="9" y="10"/>
                      <a:pt x="9" y="2"/>
                      <a:pt x="5" y="0"/>
                    </a:cubicBezTo>
                    <a:cubicBezTo>
                      <a:pt x="2" y="2"/>
                      <a:pt x="0" y="10"/>
                      <a:pt x="0" y="13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3" name="Freeform 302">
                <a:extLst>
                  <a:ext uri="{FF2B5EF4-FFF2-40B4-BE49-F238E27FC236}">
                    <a16:creationId xmlns:a16="http://schemas.microsoft.com/office/drawing/2014/main" id="{DF74E6C0-110F-4B8D-BE03-86F4EF634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1891"/>
                <a:ext cx="25" cy="29"/>
              </a:xfrm>
              <a:custGeom>
                <a:avLst/>
                <a:gdLst>
                  <a:gd name="T0" fmla="*/ 158 w 10"/>
                  <a:gd name="T1" fmla="*/ 0 h 11"/>
                  <a:gd name="T2" fmla="*/ 83 w 10"/>
                  <a:gd name="T3" fmla="*/ 200 h 11"/>
                  <a:gd name="T4" fmla="*/ 20 w 10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10" y="0"/>
                    </a:moveTo>
                    <a:cubicBezTo>
                      <a:pt x="9" y="4"/>
                      <a:pt x="10" y="11"/>
                      <a:pt x="5" y="11"/>
                    </a:cubicBezTo>
                    <a:cubicBezTo>
                      <a:pt x="0" y="11"/>
                      <a:pt x="1" y="4"/>
                      <a:pt x="1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4" name="Freeform 303">
                <a:extLst>
                  <a:ext uri="{FF2B5EF4-FFF2-40B4-BE49-F238E27FC236}">
                    <a16:creationId xmlns:a16="http://schemas.microsoft.com/office/drawing/2014/main" id="{E3DF31F8-5023-46E5-8160-092DD40A0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1920"/>
                <a:ext cx="30" cy="35"/>
              </a:xfrm>
              <a:custGeom>
                <a:avLst/>
                <a:gdLst>
                  <a:gd name="T0" fmla="*/ 145 w 12"/>
                  <a:gd name="T1" fmla="*/ 197 h 13"/>
                  <a:gd name="T2" fmla="*/ 145 w 12"/>
                  <a:gd name="T3" fmla="*/ 35 h 13"/>
                  <a:gd name="T4" fmla="*/ 0 w 12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9" y="10"/>
                    </a:moveTo>
                    <a:cubicBezTo>
                      <a:pt x="11" y="9"/>
                      <a:pt x="12" y="4"/>
                      <a:pt x="9" y="2"/>
                    </a:cubicBezTo>
                    <a:cubicBezTo>
                      <a:pt x="4" y="0"/>
                      <a:pt x="2" y="11"/>
                      <a:pt x="0" y="13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5" name="Freeform 304">
                <a:extLst>
                  <a:ext uri="{FF2B5EF4-FFF2-40B4-BE49-F238E27FC236}">
                    <a16:creationId xmlns:a16="http://schemas.microsoft.com/office/drawing/2014/main" id="{E1C92DC5-A56B-4B66-BAD7-7E11FABB0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1805"/>
                <a:ext cx="48" cy="120"/>
              </a:xfrm>
              <a:custGeom>
                <a:avLst/>
                <a:gdLst>
                  <a:gd name="T0" fmla="*/ 33 w 19"/>
                  <a:gd name="T1" fmla="*/ 0 h 45"/>
                  <a:gd name="T2" fmla="*/ 306 w 19"/>
                  <a:gd name="T3" fmla="*/ 85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5">
                    <a:moveTo>
                      <a:pt x="2" y="0"/>
                    </a:moveTo>
                    <a:cubicBezTo>
                      <a:pt x="0" y="8"/>
                      <a:pt x="8" y="35"/>
                      <a:pt x="19" y="45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6" name="Freeform 305">
                <a:extLst>
                  <a:ext uri="{FF2B5EF4-FFF2-40B4-BE49-F238E27FC236}">
                    <a16:creationId xmlns:a16="http://schemas.microsoft.com/office/drawing/2014/main" id="{F1C233E2-8F57-40CA-AC13-2AAAE035D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528"/>
                <a:ext cx="93" cy="80"/>
              </a:xfrm>
              <a:custGeom>
                <a:avLst/>
                <a:gdLst>
                  <a:gd name="T0" fmla="*/ 588 w 37"/>
                  <a:gd name="T1" fmla="*/ 568 h 30"/>
                  <a:gd name="T2" fmla="*/ 0 w 37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30">
                    <a:moveTo>
                      <a:pt x="37" y="30"/>
                    </a:moveTo>
                    <a:cubicBezTo>
                      <a:pt x="27" y="28"/>
                      <a:pt x="11" y="18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7" name="Freeform 306">
                <a:extLst>
                  <a:ext uri="{FF2B5EF4-FFF2-40B4-BE49-F238E27FC236}">
                    <a16:creationId xmlns:a16="http://schemas.microsoft.com/office/drawing/2014/main" id="{821B0876-423B-4648-9056-44B597717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501"/>
                <a:ext cx="117" cy="70"/>
              </a:xfrm>
              <a:custGeom>
                <a:avLst/>
                <a:gdLst>
                  <a:gd name="T0" fmla="*/ 724 w 47"/>
                  <a:gd name="T1" fmla="*/ 0 h 26"/>
                  <a:gd name="T2" fmla="*/ 0 w 47"/>
                  <a:gd name="T3" fmla="*/ 471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26">
                    <a:moveTo>
                      <a:pt x="47" y="0"/>
                    </a:moveTo>
                    <a:cubicBezTo>
                      <a:pt x="42" y="10"/>
                      <a:pt x="18" y="26"/>
                      <a:pt x="0" y="24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8" name="Freeform 307">
                <a:extLst>
                  <a:ext uri="{FF2B5EF4-FFF2-40B4-BE49-F238E27FC236}">
                    <a16:creationId xmlns:a16="http://schemas.microsoft.com/office/drawing/2014/main" id="{CBA314E0-3B5D-444F-B7C6-9417BC835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2107"/>
                <a:ext cx="40" cy="136"/>
              </a:xfrm>
              <a:custGeom>
                <a:avLst/>
                <a:gdLst>
                  <a:gd name="T0" fmla="*/ 250 w 16"/>
                  <a:gd name="T1" fmla="*/ 0 h 51"/>
                  <a:gd name="T2" fmla="*/ 145 w 16"/>
                  <a:gd name="T3" fmla="*/ 968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1">
                    <a:moveTo>
                      <a:pt x="16" y="0"/>
                    </a:moveTo>
                    <a:cubicBezTo>
                      <a:pt x="11" y="8"/>
                      <a:pt x="0" y="29"/>
                      <a:pt x="9" y="51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9" name="Freeform 308">
                <a:extLst>
                  <a:ext uri="{FF2B5EF4-FFF2-40B4-BE49-F238E27FC236}">
                    <a16:creationId xmlns:a16="http://schemas.microsoft.com/office/drawing/2014/main" id="{39CD9FB5-2FB2-4DDA-A124-47E312133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2464"/>
                <a:ext cx="55" cy="133"/>
              </a:xfrm>
              <a:custGeom>
                <a:avLst/>
                <a:gdLst>
                  <a:gd name="T0" fmla="*/ 345 w 22"/>
                  <a:gd name="T1" fmla="*/ 0 h 50"/>
                  <a:gd name="T2" fmla="*/ 63 w 22"/>
                  <a:gd name="T3" fmla="*/ 942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50">
                    <a:moveTo>
                      <a:pt x="22" y="0"/>
                    </a:moveTo>
                    <a:cubicBezTo>
                      <a:pt x="16" y="8"/>
                      <a:pt x="0" y="26"/>
                      <a:pt x="4" y="5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0" name="Freeform 309">
                <a:extLst>
                  <a:ext uri="{FF2B5EF4-FFF2-40B4-BE49-F238E27FC236}">
                    <a16:creationId xmlns:a16="http://schemas.microsoft.com/office/drawing/2014/main" id="{873CAC36-9F9E-4CDF-9713-0EA5CDFED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643"/>
                <a:ext cx="133" cy="29"/>
              </a:xfrm>
              <a:custGeom>
                <a:avLst/>
                <a:gdLst>
                  <a:gd name="T0" fmla="*/ 838 w 53"/>
                  <a:gd name="T1" fmla="*/ 182 h 11"/>
                  <a:gd name="T2" fmla="*/ 0 w 53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11">
                    <a:moveTo>
                      <a:pt x="53" y="10"/>
                    </a:moveTo>
                    <a:cubicBezTo>
                      <a:pt x="41" y="4"/>
                      <a:pt x="18" y="0"/>
                      <a:pt x="0" y="11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1" name="Freeform 310">
                <a:extLst>
                  <a:ext uri="{FF2B5EF4-FFF2-40B4-BE49-F238E27FC236}">
                    <a16:creationId xmlns:a16="http://schemas.microsoft.com/office/drawing/2014/main" id="{488F8249-7065-4A8D-AEBC-0F2F02142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059"/>
                <a:ext cx="32" cy="24"/>
              </a:xfrm>
              <a:custGeom>
                <a:avLst/>
                <a:gdLst>
                  <a:gd name="T0" fmla="*/ 182 w 13"/>
                  <a:gd name="T1" fmla="*/ 171 h 9"/>
                  <a:gd name="T2" fmla="*/ 91 w 13"/>
                  <a:gd name="T3" fmla="*/ 0 h 9"/>
                  <a:gd name="T4" fmla="*/ 30 w 13"/>
                  <a:gd name="T5" fmla="*/ 17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12" y="9"/>
                    </a:moveTo>
                    <a:cubicBezTo>
                      <a:pt x="10" y="5"/>
                      <a:pt x="13" y="0"/>
                      <a:pt x="6" y="0"/>
                    </a:cubicBezTo>
                    <a:cubicBezTo>
                      <a:pt x="0" y="0"/>
                      <a:pt x="3" y="5"/>
                      <a:pt x="2" y="9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2" name="Freeform 311">
                <a:extLst>
                  <a:ext uri="{FF2B5EF4-FFF2-40B4-BE49-F238E27FC236}">
                    <a16:creationId xmlns:a16="http://schemas.microsoft.com/office/drawing/2014/main" id="{5CF37B27-ED10-4D62-BFC0-2DF07BB00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2093"/>
                <a:ext cx="40" cy="35"/>
              </a:xfrm>
              <a:custGeom>
                <a:avLst/>
                <a:gdLst>
                  <a:gd name="T0" fmla="*/ 158 w 16"/>
                  <a:gd name="T1" fmla="*/ 22 h 13"/>
                  <a:gd name="T2" fmla="*/ 20 w 16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3">
                    <a:moveTo>
                      <a:pt x="10" y="1"/>
                    </a:moveTo>
                    <a:cubicBezTo>
                      <a:pt x="16" y="13"/>
                      <a:pt x="0" y="12"/>
                      <a:pt x="1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3" name="Freeform 312">
                <a:extLst>
                  <a:ext uri="{FF2B5EF4-FFF2-40B4-BE49-F238E27FC236}">
                    <a16:creationId xmlns:a16="http://schemas.microsoft.com/office/drawing/2014/main" id="{3362FB04-3932-4905-A030-4210FC33A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2131"/>
                <a:ext cx="3" cy="24"/>
              </a:xfrm>
              <a:custGeom>
                <a:avLst/>
                <a:gdLst>
                  <a:gd name="T0" fmla="*/ 27 w 1"/>
                  <a:gd name="T1" fmla="*/ 0 h 9"/>
                  <a:gd name="T2" fmla="*/ 0 w 1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cubicBezTo>
                      <a:pt x="0" y="3"/>
                      <a:pt x="1" y="6"/>
                      <a:pt x="0" y="9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4" name="Freeform 313">
                <a:extLst>
                  <a:ext uri="{FF2B5EF4-FFF2-40B4-BE49-F238E27FC236}">
                    <a16:creationId xmlns:a16="http://schemas.microsoft.com/office/drawing/2014/main" id="{BD0EC3F5-52DE-452D-814E-9EF3E6934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152"/>
                <a:ext cx="28" cy="37"/>
              </a:xfrm>
              <a:custGeom>
                <a:avLst/>
                <a:gdLst>
                  <a:gd name="T0" fmla="*/ 181 w 11"/>
                  <a:gd name="T1" fmla="*/ 90 h 14"/>
                  <a:gd name="T2" fmla="*/ 84 w 11"/>
                  <a:gd name="T3" fmla="*/ 225 h 14"/>
                  <a:gd name="T4" fmla="*/ 51 w 11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11" y="5"/>
                    </a:moveTo>
                    <a:cubicBezTo>
                      <a:pt x="11" y="8"/>
                      <a:pt x="10" y="14"/>
                      <a:pt x="5" y="12"/>
                    </a:cubicBezTo>
                    <a:cubicBezTo>
                      <a:pt x="0" y="11"/>
                      <a:pt x="2" y="4"/>
                      <a:pt x="3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5" name="Freeform 314">
                <a:extLst>
                  <a:ext uri="{FF2B5EF4-FFF2-40B4-BE49-F238E27FC236}">
                    <a16:creationId xmlns:a16="http://schemas.microsoft.com/office/drawing/2014/main" id="{C136E0E2-96B6-4B73-95F5-1243FC3C0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187"/>
                <a:ext cx="33" cy="48"/>
              </a:xfrm>
              <a:custGeom>
                <a:avLst/>
                <a:gdLst>
                  <a:gd name="T0" fmla="*/ 213 w 13"/>
                  <a:gd name="T1" fmla="*/ 35 h 18"/>
                  <a:gd name="T2" fmla="*/ 63 w 13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8">
                    <a:moveTo>
                      <a:pt x="13" y="2"/>
                    </a:moveTo>
                    <a:cubicBezTo>
                      <a:pt x="13" y="18"/>
                      <a:pt x="0" y="11"/>
                      <a:pt x="4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6" name="Freeform 315">
                <a:extLst>
                  <a:ext uri="{FF2B5EF4-FFF2-40B4-BE49-F238E27FC236}">
                    <a16:creationId xmlns:a16="http://schemas.microsoft.com/office/drawing/2014/main" id="{29E51517-B8A2-4833-A57F-7583EA797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2216"/>
                <a:ext cx="28" cy="45"/>
              </a:xfrm>
              <a:custGeom>
                <a:avLst/>
                <a:gdLst>
                  <a:gd name="T0" fmla="*/ 181 w 11"/>
                  <a:gd name="T1" fmla="*/ 77 h 17"/>
                  <a:gd name="T2" fmla="*/ 64 w 11"/>
                  <a:gd name="T3" fmla="*/ 238 h 17"/>
                  <a:gd name="T4" fmla="*/ 64 w 1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11" y="4"/>
                    </a:moveTo>
                    <a:cubicBezTo>
                      <a:pt x="11" y="8"/>
                      <a:pt x="10" y="17"/>
                      <a:pt x="4" y="13"/>
                    </a:cubicBezTo>
                    <a:cubicBezTo>
                      <a:pt x="0" y="10"/>
                      <a:pt x="4" y="4"/>
                      <a:pt x="4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7" name="Freeform 316">
                <a:extLst>
                  <a:ext uri="{FF2B5EF4-FFF2-40B4-BE49-F238E27FC236}">
                    <a16:creationId xmlns:a16="http://schemas.microsoft.com/office/drawing/2014/main" id="{793ACD9F-F788-43B5-BE69-B6E210AF1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245"/>
                <a:ext cx="37" cy="48"/>
              </a:xfrm>
              <a:custGeom>
                <a:avLst/>
                <a:gdLst>
                  <a:gd name="T0" fmla="*/ 195 w 15"/>
                  <a:gd name="T1" fmla="*/ 93 h 18"/>
                  <a:gd name="T2" fmla="*/ 62 w 15"/>
                  <a:gd name="T3" fmla="*/ 264 h 18"/>
                  <a:gd name="T4" fmla="*/ 62 w 15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13" y="5"/>
                    </a:moveTo>
                    <a:cubicBezTo>
                      <a:pt x="15" y="9"/>
                      <a:pt x="10" y="18"/>
                      <a:pt x="4" y="14"/>
                    </a:cubicBezTo>
                    <a:cubicBezTo>
                      <a:pt x="0" y="11"/>
                      <a:pt x="3" y="4"/>
                      <a:pt x="4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8" name="Freeform 317">
                <a:extLst>
                  <a:ext uri="{FF2B5EF4-FFF2-40B4-BE49-F238E27FC236}">
                    <a16:creationId xmlns:a16="http://schemas.microsoft.com/office/drawing/2014/main" id="{DE45AC51-D899-456A-986B-BCDF814F6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2283"/>
                <a:ext cx="40" cy="45"/>
              </a:xfrm>
              <a:custGeom>
                <a:avLst/>
                <a:gdLst>
                  <a:gd name="T0" fmla="*/ 250 w 16"/>
                  <a:gd name="T1" fmla="*/ 90 h 17"/>
                  <a:gd name="T2" fmla="*/ 145 w 16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7">
                    <a:moveTo>
                      <a:pt x="16" y="5"/>
                    </a:moveTo>
                    <a:cubicBezTo>
                      <a:pt x="14" y="17"/>
                      <a:pt x="0" y="9"/>
                      <a:pt x="9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9" name="Freeform 318">
                <a:extLst>
                  <a:ext uri="{FF2B5EF4-FFF2-40B4-BE49-F238E27FC236}">
                    <a16:creationId xmlns:a16="http://schemas.microsoft.com/office/drawing/2014/main" id="{9F1C1B1D-401A-43CA-8F97-0ECD516A8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309"/>
                <a:ext cx="13" cy="24"/>
              </a:xfrm>
              <a:custGeom>
                <a:avLst/>
                <a:gdLst>
                  <a:gd name="T0" fmla="*/ 88 w 5"/>
                  <a:gd name="T1" fmla="*/ 0 h 9"/>
                  <a:gd name="T2" fmla="*/ 0 w 5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cubicBezTo>
                      <a:pt x="4" y="3"/>
                      <a:pt x="3" y="6"/>
                      <a:pt x="0" y="9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0" name="Freeform 319">
                <a:extLst>
                  <a:ext uri="{FF2B5EF4-FFF2-40B4-BE49-F238E27FC236}">
                    <a16:creationId xmlns:a16="http://schemas.microsoft.com/office/drawing/2014/main" id="{54558233-8165-4D81-AB2D-6B8377C4B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2440"/>
                <a:ext cx="35" cy="48"/>
              </a:xfrm>
              <a:custGeom>
                <a:avLst/>
                <a:gdLst>
                  <a:gd name="T0" fmla="*/ 175 w 14"/>
                  <a:gd name="T1" fmla="*/ 77 h 18"/>
                  <a:gd name="T2" fmla="*/ 63 w 14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11" y="4"/>
                    </a:moveTo>
                    <a:cubicBezTo>
                      <a:pt x="14" y="18"/>
                      <a:pt x="0" y="9"/>
                      <a:pt x="4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1" name="Freeform 320">
                <a:extLst>
                  <a:ext uri="{FF2B5EF4-FFF2-40B4-BE49-F238E27FC236}">
                    <a16:creationId xmlns:a16="http://schemas.microsoft.com/office/drawing/2014/main" id="{013AD943-0F80-491D-AB5D-C6F337CA9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2475"/>
                <a:ext cx="25" cy="32"/>
              </a:xfrm>
              <a:custGeom>
                <a:avLst/>
                <a:gdLst>
                  <a:gd name="T0" fmla="*/ 158 w 10"/>
                  <a:gd name="T1" fmla="*/ 56 h 12"/>
                  <a:gd name="T2" fmla="*/ 63 w 10"/>
                  <a:gd name="T3" fmla="*/ 192 h 12"/>
                  <a:gd name="T4" fmla="*/ 33 w 10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10" y="3"/>
                    </a:moveTo>
                    <a:cubicBezTo>
                      <a:pt x="10" y="7"/>
                      <a:pt x="9" y="12"/>
                      <a:pt x="4" y="10"/>
                    </a:cubicBezTo>
                    <a:cubicBezTo>
                      <a:pt x="0" y="7"/>
                      <a:pt x="2" y="3"/>
                      <a:pt x="2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2" name="Freeform 321">
                <a:extLst>
                  <a:ext uri="{FF2B5EF4-FFF2-40B4-BE49-F238E27FC236}">
                    <a16:creationId xmlns:a16="http://schemas.microsoft.com/office/drawing/2014/main" id="{97146C65-981C-4E9D-A53A-C6E9787BE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2515"/>
                <a:ext cx="3" cy="29"/>
              </a:xfrm>
              <a:custGeom>
                <a:avLst/>
                <a:gdLst>
                  <a:gd name="T0" fmla="*/ 27 w 1"/>
                  <a:gd name="T1" fmla="*/ 0 h 11"/>
                  <a:gd name="T2" fmla="*/ 0 w 1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1">
                    <a:moveTo>
                      <a:pt x="1" y="0"/>
                    </a:moveTo>
                    <a:cubicBezTo>
                      <a:pt x="1" y="3"/>
                      <a:pt x="1" y="7"/>
                      <a:pt x="0" y="11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3" name="Freeform 322">
                <a:extLst>
                  <a:ext uri="{FF2B5EF4-FFF2-40B4-BE49-F238E27FC236}">
                    <a16:creationId xmlns:a16="http://schemas.microsoft.com/office/drawing/2014/main" id="{E3CD2A92-55B0-48E6-AB2D-E14BC7611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2539"/>
                <a:ext cx="33" cy="37"/>
              </a:xfrm>
              <a:custGeom>
                <a:avLst/>
                <a:gdLst>
                  <a:gd name="T0" fmla="*/ 193 w 13"/>
                  <a:gd name="T1" fmla="*/ 90 h 14"/>
                  <a:gd name="T2" fmla="*/ 96 w 13"/>
                  <a:gd name="T3" fmla="*/ 225 h 14"/>
                  <a:gd name="T4" fmla="*/ 63 w 13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12" y="5"/>
                    </a:moveTo>
                    <a:cubicBezTo>
                      <a:pt x="13" y="9"/>
                      <a:pt x="11" y="14"/>
                      <a:pt x="6" y="12"/>
                    </a:cubicBezTo>
                    <a:cubicBezTo>
                      <a:pt x="0" y="11"/>
                      <a:pt x="3" y="4"/>
                      <a:pt x="4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4" name="Freeform 323">
                <a:extLst>
                  <a:ext uri="{FF2B5EF4-FFF2-40B4-BE49-F238E27FC236}">
                    <a16:creationId xmlns:a16="http://schemas.microsoft.com/office/drawing/2014/main" id="{944136D4-8882-471E-BF9F-74BDC9CB9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2573"/>
                <a:ext cx="12" cy="30"/>
              </a:xfrm>
              <a:custGeom>
                <a:avLst/>
                <a:gdLst>
                  <a:gd name="T0" fmla="*/ 58 w 5"/>
                  <a:gd name="T1" fmla="*/ 0 h 11"/>
                  <a:gd name="T2" fmla="*/ 0 w 5"/>
                  <a:gd name="T3" fmla="*/ 22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4" y="0"/>
                    </a:moveTo>
                    <a:cubicBezTo>
                      <a:pt x="4" y="4"/>
                      <a:pt x="5" y="10"/>
                      <a:pt x="0" y="11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5" name="Freeform 324">
                <a:extLst>
                  <a:ext uri="{FF2B5EF4-FFF2-40B4-BE49-F238E27FC236}">
                    <a16:creationId xmlns:a16="http://schemas.microsoft.com/office/drawing/2014/main" id="{DB2BFA15-7966-4FEB-AFD1-5F7E0045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595"/>
                <a:ext cx="30" cy="45"/>
              </a:xfrm>
              <a:custGeom>
                <a:avLst/>
                <a:gdLst>
                  <a:gd name="T0" fmla="*/ 188 w 12"/>
                  <a:gd name="T1" fmla="*/ 132 h 17"/>
                  <a:gd name="T2" fmla="*/ 63 w 12"/>
                  <a:gd name="T3" fmla="*/ 238 h 17"/>
                  <a:gd name="T4" fmla="*/ 63 w 12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7">
                    <a:moveTo>
                      <a:pt x="12" y="7"/>
                    </a:moveTo>
                    <a:cubicBezTo>
                      <a:pt x="11" y="11"/>
                      <a:pt x="10" y="17"/>
                      <a:pt x="4" y="13"/>
                    </a:cubicBezTo>
                    <a:cubicBezTo>
                      <a:pt x="0" y="11"/>
                      <a:pt x="1" y="3"/>
                      <a:pt x="4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6" name="Freeform 325">
                <a:extLst>
                  <a:ext uri="{FF2B5EF4-FFF2-40B4-BE49-F238E27FC236}">
                    <a16:creationId xmlns:a16="http://schemas.microsoft.com/office/drawing/2014/main" id="{0BDCEF9C-E120-405A-A2A8-8F387C2C6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2635"/>
                <a:ext cx="45" cy="48"/>
              </a:xfrm>
              <a:custGeom>
                <a:avLst/>
                <a:gdLst>
                  <a:gd name="T0" fmla="*/ 270 w 18"/>
                  <a:gd name="T1" fmla="*/ 21 h 18"/>
                  <a:gd name="T2" fmla="*/ 175 w 18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8">
                    <a:moveTo>
                      <a:pt x="17" y="1"/>
                    </a:moveTo>
                    <a:cubicBezTo>
                      <a:pt x="18" y="18"/>
                      <a:pt x="0" y="8"/>
                      <a:pt x="11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7" name="Freeform 326">
                <a:extLst>
                  <a:ext uri="{FF2B5EF4-FFF2-40B4-BE49-F238E27FC236}">
                    <a16:creationId xmlns:a16="http://schemas.microsoft.com/office/drawing/2014/main" id="{B5BE7109-E5FB-4351-9D9B-ED0866A10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2669"/>
                <a:ext cx="10" cy="16"/>
              </a:xfrm>
              <a:custGeom>
                <a:avLst/>
                <a:gdLst>
                  <a:gd name="T0" fmla="*/ 63 w 4"/>
                  <a:gd name="T1" fmla="*/ 0 h 6"/>
                  <a:gd name="T2" fmla="*/ 0 w 4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4" y="3"/>
                      <a:pt x="3" y="5"/>
                      <a:pt x="0" y="6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8" name="Freeform 327">
                <a:extLst>
                  <a:ext uri="{FF2B5EF4-FFF2-40B4-BE49-F238E27FC236}">
                    <a16:creationId xmlns:a16="http://schemas.microsoft.com/office/drawing/2014/main" id="{53A0D773-51DB-4508-810A-E4759F3A4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2685"/>
                <a:ext cx="15" cy="19"/>
              </a:xfrm>
              <a:custGeom>
                <a:avLst/>
                <a:gdLst>
                  <a:gd name="T0" fmla="*/ 95 w 6"/>
                  <a:gd name="T1" fmla="*/ 0 h 7"/>
                  <a:gd name="T2" fmla="*/ 0 w 6"/>
                  <a:gd name="T3" fmla="*/ 11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5" y="2"/>
                      <a:pt x="3" y="7"/>
                      <a:pt x="0" y="6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9" name="Freeform 328">
                <a:extLst>
                  <a:ext uri="{FF2B5EF4-FFF2-40B4-BE49-F238E27FC236}">
                    <a16:creationId xmlns:a16="http://schemas.microsoft.com/office/drawing/2014/main" id="{191D8DD7-45E6-406A-A623-B9645A8DB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787"/>
                <a:ext cx="22" cy="32"/>
              </a:xfrm>
              <a:custGeom>
                <a:avLst/>
                <a:gdLst>
                  <a:gd name="T0" fmla="*/ 103 w 9"/>
                  <a:gd name="T1" fmla="*/ 192 h 12"/>
                  <a:gd name="T2" fmla="*/ 0 w 9"/>
                  <a:gd name="T3" fmla="*/ 149 h 12"/>
                  <a:gd name="T4" fmla="*/ 132 w 9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7" y="10"/>
                    </a:moveTo>
                    <a:cubicBezTo>
                      <a:pt x="4" y="12"/>
                      <a:pt x="1" y="11"/>
                      <a:pt x="0" y="8"/>
                    </a:cubicBezTo>
                    <a:cubicBezTo>
                      <a:pt x="0" y="3"/>
                      <a:pt x="6" y="1"/>
                      <a:pt x="9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0" name="Freeform 329">
                <a:extLst>
                  <a:ext uri="{FF2B5EF4-FFF2-40B4-BE49-F238E27FC236}">
                    <a16:creationId xmlns:a16="http://schemas.microsoft.com/office/drawing/2014/main" id="{FC4F46B7-A61B-4970-B03E-C0B1EB43C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803"/>
                <a:ext cx="30" cy="34"/>
              </a:xfrm>
              <a:custGeom>
                <a:avLst/>
                <a:gdLst>
                  <a:gd name="T0" fmla="*/ 188 w 12"/>
                  <a:gd name="T1" fmla="*/ 178 h 13"/>
                  <a:gd name="T2" fmla="*/ 188 w 12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3">
                    <a:moveTo>
                      <a:pt x="12" y="10"/>
                    </a:moveTo>
                    <a:cubicBezTo>
                      <a:pt x="0" y="13"/>
                      <a:pt x="0" y="0"/>
                      <a:pt x="12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1" name="Freeform 330">
                <a:extLst>
                  <a:ext uri="{FF2B5EF4-FFF2-40B4-BE49-F238E27FC236}">
                    <a16:creationId xmlns:a16="http://schemas.microsoft.com/office/drawing/2014/main" id="{10C77330-5E18-487F-9013-4B8348EAF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827"/>
                <a:ext cx="25" cy="32"/>
              </a:xfrm>
              <a:custGeom>
                <a:avLst/>
                <a:gdLst>
                  <a:gd name="T0" fmla="*/ 158 w 10"/>
                  <a:gd name="T1" fmla="*/ 171 h 12"/>
                  <a:gd name="T2" fmla="*/ 0 w 10"/>
                  <a:gd name="T3" fmla="*/ 171 h 12"/>
                  <a:gd name="T4" fmla="*/ 145 w 10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10" y="9"/>
                    </a:moveTo>
                    <a:cubicBezTo>
                      <a:pt x="8" y="12"/>
                      <a:pt x="3" y="10"/>
                      <a:pt x="0" y="9"/>
                    </a:cubicBezTo>
                    <a:cubicBezTo>
                      <a:pt x="1" y="5"/>
                      <a:pt x="4" y="0"/>
                      <a:pt x="9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2" name="Freeform 331">
                <a:extLst>
                  <a:ext uri="{FF2B5EF4-FFF2-40B4-BE49-F238E27FC236}">
                    <a16:creationId xmlns:a16="http://schemas.microsoft.com/office/drawing/2014/main" id="{861C1F54-AE8B-41E6-AC3E-2492A7DC8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2851"/>
                <a:ext cx="37" cy="21"/>
              </a:xfrm>
              <a:custGeom>
                <a:avLst/>
                <a:gdLst>
                  <a:gd name="T0" fmla="*/ 183 w 15"/>
                  <a:gd name="T1" fmla="*/ 144 h 8"/>
                  <a:gd name="T2" fmla="*/ 224 w 15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8">
                    <a:moveTo>
                      <a:pt x="12" y="8"/>
                    </a:moveTo>
                    <a:cubicBezTo>
                      <a:pt x="0" y="7"/>
                      <a:pt x="8" y="2"/>
                      <a:pt x="15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3" name="Freeform 332">
                <a:extLst>
                  <a:ext uri="{FF2B5EF4-FFF2-40B4-BE49-F238E27FC236}">
                    <a16:creationId xmlns:a16="http://schemas.microsoft.com/office/drawing/2014/main" id="{EB030341-1175-42FC-97CE-D810EA9AA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853"/>
                <a:ext cx="25" cy="6"/>
              </a:xfrm>
              <a:custGeom>
                <a:avLst/>
                <a:gdLst>
                  <a:gd name="T0" fmla="*/ 158 w 10"/>
                  <a:gd name="T1" fmla="*/ 0 h 2"/>
                  <a:gd name="T2" fmla="*/ 0 w 10"/>
                  <a:gd name="T3" fmla="*/ 27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cubicBezTo>
                      <a:pt x="7" y="2"/>
                      <a:pt x="3" y="1"/>
                      <a:pt x="0" y="1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4" name="Freeform 333">
                <a:extLst>
                  <a:ext uri="{FF2B5EF4-FFF2-40B4-BE49-F238E27FC236}">
                    <a16:creationId xmlns:a16="http://schemas.microsoft.com/office/drawing/2014/main" id="{34653455-622D-4C1D-8E25-2D557C672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827"/>
                <a:ext cx="27" cy="29"/>
              </a:xfrm>
              <a:custGeom>
                <a:avLst/>
                <a:gdLst>
                  <a:gd name="T0" fmla="*/ 162 w 11"/>
                  <a:gd name="T1" fmla="*/ 200 h 11"/>
                  <a:gd name="T2" fmla="*/ 0 w 11"/>
                  <a:gd name="T3" fmla="*/ 111 h 11"/>
                  <a:gd name="T4" fmla="*/ 150 w 1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7" y="11"/>
                      <a:pt x="0" y="11"/>
                      <a:pt x="0" y="6"/>
                    </a:cubicBezTo>
                    <a:cubicBezTo>
                      <a:pt x="0" y="2"/>
                      <a:pt x="7" y="0"/>
                      <a:pt x="10" y="0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5" name="Freeform 334">
                <a:extLst>
                  <a:ext uri="{FF2B5EF4-FFF2-40B4-BE49-F238E27FC236}">
                    <a16:creationId xmlns:a16="http://schemas.microsoft.com/office/drawing/2014/main" id="{95A1A445-BB90-4A32-BF31-0B0730FB7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787"/>
                <a:ext cx="35" cy="61"/>
              </a:xfrm>
              <a:custGeom>
                <a:avLst/>
                <a:gdLst>
                  <a:gd name="T0" fmla="*/ 158 w 14"/>
                  <a:gd name="T1" fmla="*/ 430 h 23"/>
                  <a:gd name="T2" fmla="*/ 20 w 14"/>
                  <a:gd name="T3" fmla="*/ 337 h 23"/>
                  <a:gd name="T4" fmla="*/ 145 w 14"/>
                  <a:gd name="T5" fmla="*/ 225 h 23"/>
                  <a:gd name="T6" fmla="*/ 20 w 14"/>
                  <a:gd name="T7" fmla="*/ 111 h 23"/>
                  <a:gd name="T8" fmla="*/ 220 w 14"/>
                  <a:gd name="T9" fmla="*/ 34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3">
                    <a:moveTo>
                      <a:pt x="10" y="23"/>
                    </a:moveTo>
                    <a:cubicBezTo>
                      <a:pt x="7" y="23"/>
                      <a:pt x="1" y="22"/>
                      <a:pt x="1" y="18"/>
                    </a:cubicBezTo>
                    <a:cubicBezTo>
                      <a:pt x="0" y="14"/>
                      <a:pt x="6" y="12"/>
                      <a:pt x="9" y="12"/>
                    </a:cubicBezTo>
                    <a:cubicBezTo>
                      <a:pt x="7" y="10"/>
                      <a:pt x="2" y="9"/>
                      <a:pt x="1" y="6"/>
                    </a:cubicBezTo>
                    <a:cubicBezTo>
                      <a:pt x="1" y="0"/>
                      <a:pt x="11" y="0"/>
                      <a:pt x="14" y="2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6" name="Freeform 335">
                <a:extLst>
                  <a:ext uri="{FF2B5EF4-FFF2-40B4-BE49-F238E27FC236}">
                    <a16:creationId xmlns:a16="http://schemas.microsoft.com/office/drawing/2014/main" id="{3B8218CB-FEAB-4FB7-B78D-3A53957AA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805"/>
                <a:ext cx="28" cy="40"/>
              </a:xfrm>
              <a:custGeom>
                <a:avLst/>
                <a:gdLst>
                  <a:gd name="T0" fmla="*/ 181 w 11"/>
                  <a:gd name="T1" fmla="*/ 264 h 15"/>
                  <a:gd name="T2" fmla="*/ 181 w 11"/>
                  <a:gd name="T3" fmla="*/ 5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5">
                    <a:moveTo>
                      <a:pt x="11" y="14"/>
                    </a:moveTo>
                    <a:cubicBezTo>
                      <a:pt x="0" y="15"/>
                      <a:pt x="2" y="0"/>
                      <a:pt x="11" y="3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7" name="Freeform 336">
                <a:extLst>
                  <a:ext uri="{FF2B5EF4-FFF2-40B4-BE49-F238E27FC236}">
                    <a16:creationId xmlns:a16="http://schemas.microsoft.com/office/drawing/2014/main" id="{237E05BA-CE8B-4A74-8474-40D236AA6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2768"/>
                <a:ext cx="30" cy="48"/>
              </a:xfrm>
              <a:custGeom>
                <a:avLst/>
                <a:gdLst>
                  <a:gd name="T0" fmla="*/ 175 w 12"/>
                  <a:gd name="T1" fmla="*/ 320 h 18"/>
                  <a:gd name="T2" fmla="*/ 188 w 12"/>
                  <a:gd name="T3" fmla="*/ 115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8">
                    <a:moveTo>
                      <a:pt x="11" y="17"/>
                    </a:moveTo>
                    <a:cubicBezTo>
                      <a:pt x="0" y="18"/>
                      <a:pt x="1" y="0"/>
                      <a:pt x="12" y="6"/>
                    </a:cubicBezTo>
                  </a:path>
                </a:pathLst>
              </a:custGeom>
              <a:noFill/>
              <a:ln w="15875" cap="flat">
                <a:solidFill>
                  <a:srgbClr val="F4E0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8" name="Freeform 337">
                <a:extLst>
                  <a:ext uri="{FF2B5EF4-FFF2-40B4-BE49-F238E27FC236}">
                    <a16:creationId xmlns:a16="http://schemas.microsoft.com/office/drawing/2014/main" id="{47BB5A81-3982-48E1-9F46-2069ECB89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1651"/>
                <a:ext cx="305" cy="472"/>
              </a:xfrm>
              <a:custGeom>
                <a:avLst/>
                <a:gdLst>
                  <a:gd name="T0" fmla="*/ 1908 w 122"/>
                  <a:gd name="T1" fmla="*/ 1557 h 177"/>
                  <a:gd name="T2" fmla="*/ 333 w 122"/>
                  <a:gd name="T3" fmla="*/ 1421 h 177"/>
                  <a:gd name="T4" fmla="*/ 20 w 122"/>
                  <a:gd name="T5" fmla="*/ 3357 h 1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2" h="177">
                    <a:moveTo>
                      <a:pt x="122" y="82"/>
                    </a:moveTo>
                    <a:cubicBezTo>
                      <a:pt x="104" y="57"/>
                      <a:pt x="67" y="0"/>
                      <a:pt x="21" y="75"/>
                    </a:cubicBezTo>
                    <a:cubicBezTo>
                      <a:pt x="0" y="110"/>
                      <a:pt x="9" y="141"/>
                      <a:pt x="1" y="177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9" name="Freeform 338">
                <a:extLst>
                  <a:ext uri="{FF2B5EF4-FFF2-40B4-BE49-F238E27FC236}">
                    <a16:creationId xmlns:a16="http://schemas.microsoft.com/office/drawing/2014/main" id="{351B6AFF-149E-4B46-A37C-D0317281F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" y="2123"/>
                <a:ext cx="307" cy="485"/>
              </a:xfrm>
              <a:custGeom>
                <a:avLst/>
                <a:gdLst>
                  <a:gd name="T0" fmla="*/ 387 w 123"/>
                  <a:gd name="T1" fmla="*/ 0 h 182"/>
                  <a:gd name="T2" fmla="*/ 0 w 123"/>
                  <a:gd name="T3" fmla="*/ 1911 h 182"/>
                  <a:gd name="T4" fmla="*/ 262 w 123"/>
                  <a:gd name="T5" fmla="*/ 2556 h 182"/>
                  <a:gd name="T6" fmla="*/ 354 w 123"/>
                  <a:gd name="T7" fmla="*/ 3251 h 182"/>
                  <a:gd name="T8" fmla="*/ 1912 w 123"/>
                  <a:gd name="T9" fmla="*/ 2628 h 1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" h="182">
                    <a:moveTo>
                      <a:pt x="25" y="0"/>
                    </a:moveTo>
                    <a:cubicBezTo>
                      <a:pt x="2" y="19"/>
                      <a:pt x="0" y="71"/>
                      <a:pt x="0" y="101"/>
                    </a:cubicBezTo>
                    <a:cubicBezTo>
                      <a:pt x="1" y="106"/>
                      <a:pt x="14" y="123"/>
                      <a:pt x="17" y="135"/>
                    </a:cubicBezTo>
                    <a:cubicBezTo>
                      <a:pt x="21" y="153"/>
                      <a:pt x="16" y="167"/>
                      <a:pt x="23" y="172"/>
                    </a:cubicBezTo>
                    <a:cubicBezTo>
                      <a:pt x="32" y="182"/>
                      <a:pt x="93" y="162"/>
                      <a:pt x="123" y="139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0" name="Freeform 339">
                <a:extLst>
                  <a:ext uri="{FF2B5EF4-FFF2-40B4-BE49-F238E27FC236}">
                    <a16:creationId xmlns:a16="http://schemas.microsoft.com/office/drawing/2014/main" id="{4DE1BD57-DE07-46F7-8B0D-2FCFEDEA9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587"/>
                <a:ext cx="405" cy="474"/>
              </a:xfrm>
              <a:custGeom>
                <a:avLst/>
                <a:gdLst>
                  <a:gd name="T0" fmla="*/ 145 w 162"/>
                  <a:gd name="T1" fmla="*/ 0 h 178"/>
                  <a:gd name="T2" fmla="*/ 500 w 162"/>
                  <a:gd name="T3" fmla="*/ 1377 h 178"/>
                  <a:gd name="T4" fmla="*/ 1583 w 162"/>
                  <a:gd name="T5" fmla="*/ 3227 h 178"/>
                  <a:gd name="T6" fmla="*/ 2113 w 162"/>
                  <a:gd name="T7" fmla="*/ 3020 h 178"/>
                  <a:gd name="T8" fmla="*/ 2533 w 162"/>
                  <a:gd name="T9" fmla="*/ 1489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178">
                    <a:moveTo>
                      <a:pt x="9" y="0"/>
                    </a:moveTo>
                    <a:cubicBezTo>
                      <a:pt x="0" y="11"/>
                      <a:pt x="17" y="38"/>
                      <a:pt x="32" y="73"/>
                    </a:cubicBezTo>
                    <a:cubicBezTo>
                      <a:pt x="50" y="117"/>
                      <a:pt x="68" y="169"/>
                      <a:pt x="101" y="171"/>
                    </a:cubicBezTo>
                    <a:cubicBezTo>
                      <a:pt x="123" y="170"/>
                      <a:pt x="133" y="178"/>
                      <a:pt x="135" y="160"/>
                    </a:cubicBezTo>
                    <a:cubicBezTo>
                      <a:pt x="137" y="137"/>
                      <a:pt x="149" y="98"/>
                      <a:pt x="162" y="79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1" name="Freeform 340">
                <a:extLst>
                  <a:ext uri="{FF2B5EF4-FFF2-40B4-BE49-F238E27FC236}">
                    <a16:creationId xmlns:a16="http://schemas.microsoft.com/office/drawing/2014/main" id="{D32D9FBC-2168-4BBE-A3B4-61A182DEB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2701"/>
                <a:ext cx="413" cy="422"/>
              </a:xfrm>
              <a:custGeom>
                <a:avLst/>
                <a:gdLst>
                  <a:gd name="T0" fmla="*/ 0 w 165"/>
                  <a:gd name="T1" fmla="*/ 2169 h 158"/>
                  <a:gd name="T2" fmla="*/ 813 w 165"/>
                  <a:gd name="T3" fmla="*/ 2917 h 158"/>
                  <a:gd name="T4" fmla="*/ 1897 w 165"/>
                  <a:gd name="T5" fmla="*/ 2703 h 158"/>
                  <a:gd name="T6" fmla="*/ 2568 w 165"/>
                  <a:gd name="T7" fmla="*/ 1984 h 158"/>
                  <a:gd name="T8" fmla="*/ 1960 w 165"/>
                  <a:gd name="T9" fmla="*/ 0 h 1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" h="158">
                    <a:moveTo>
                      <a:pt x="0" y="114"/>
                    </a:moveTo>
                    <a:cubicBezTo>
                      <a:pt x="6" y="138"/>
                      <a:pt x="25" y="146"/>
                      <a:pt x="52" y="153"/>
                    </a:cubicBezTo>
                    <a:cubicBezTo>
                      <a:pt x="73" y="158"/>
                      <a:pt x="112" y="148"/>
                      <a:pt x="121" y="142"/>
                    </a:cubicBezTo>
                    <a:cubicBezTo>
                      <a:pt x="129" y="137"/>
                      <a:pt x="164" y="113"/>
                      <a:pt x="164" y="104"/>
                    </a:cubicBezTo>
                    <a:cubicBezTo>
                      <a:pt x="165" y="70"/>
                      <a:pt x="137" y="15"/>
                      <a:pt x="125" y="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2" name="Freeform 341">
                <a:extLst>
                  <a:ext uri="{FF2B5EF4-FFF2-40B4-BE49-F238E27FC236}">
                    <a16:creationId xmlns:a16="http://schemas.microsoft.com/office/drawing/2014/main" id="{BC6FF250-771F-43AB-95C3-6162B848D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880"/>
                <a:ext cx="442" cy="200"/>
              </a:xfrm>
              <a:custGeom>
                <a:avLst/>
                <a:gdLst>
                  <a:gd name="T0" fmla="*/ 2757 w 177"/>
                  <a:gd name="T1" fmla="*/ 1421 h 75"/>
                  <a:gd name="T2" fmla="*/ 1758 w 177"/>
                  <a:gd name="T3" fmla="*/ 1024 h 75"/>
                  <a:gd name="T4" fmla="*/ 0 w 177"/>
                  <a:gd name="T5" fmla="*/ 0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7" h="75">
                    <a:moveTo>
                      <a:pt x="177" y="75"/>
                    </a:moveTo>
                    <a:cubicBezTo>
                      <a:pt x="154" y="75"/>
                      <a:pt x="135" y="67"/>
                      <a:pt x="113" y="54"/>
                    </a:cubicBezTo>
                    <a:cubicBezTo>
                      <a:pt x="88" y="39"/>
                      <a:pt x="40" y="33"/>
                      <a:pt x="0" y="0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3" name="Freeform 342">
                <a:extLst>
                  <a:ext uri="{FF2B5EF4-FFF2-40B4-BE49-F238E27FC236}">
                    <a16:creationId xmlns:a16="http://schemas.microsoft.com/office/drawing/2014/main" id="{8FDC4FDE-BD30-441B-B5F9-3DDBFEF6D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2091"/>
                <a:ext cx="455" cy="130"/>
              </a:xfrm>
              <a:custGeom>
                <a:avLst/>
                <a:gdLst>
                  <a:gd name="T0" fmla="*/ 2845 w 182"/>
                  <a:gd name="T1" fmla="*/ 0 h 49"/>
                  <a:gd name="T2" fmla="*/ 0 w 182"/>
                  <a:gd name="T3" fmla="*/ 915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2" h="49">
                    <a:moveTo>
                      <a:pt x="182" y="0"/>
                    </a:moveTo>
                    <a:cubicBezTo>
                      <a:pt x="151" y="2"/>
                      <a:pt x="21" y="31"/>
                      <a:pt x="0" y="49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4" name="Freeform 343">
                <a:extLst>
                  <a:ext uri="{FF2B5EF4-FFF2-40B4-BE49-F238E27FC236}">
                    <a16:creationId xmlns:a16="http://schemas.microsoft.com/office/drawing/2014/main" id="{60FD6B3D-499E-44A3-A5AD-9A0E3D846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2213"/>
                <a:ext cx="122" cy="139"/>
              </a:xfrm>
              <a:custGeom>
                <a:avLst/>
                <a:gdLst>
                  <a:gd name="T0" fmla="*/ 757 w 49"/>
                  <a:gd name="T1" fmla="*/ 0 h 52"/>
                  <a:gd name="T2" fmla="*/ 0 w 49"/>
                  <a:gd name="T3" fmla="*/ 994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52">
                    <a:moveTo>
                      <a:pt x="49" y="0"/>
                    </a:moveTo>
                    <a:cubicBezTo>
                      <a:pt x="28" y="17"/>
                      <a:pt x="18" y="28"/>
                      <a:pt x="0" y="52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5" name="Freeform 344">
                <a:extLst>
                  <a:ext uri="{FF2B5EF4-FFF2-40B4-BE49-F238E27FC236}">
                    <a16:creationId xmlns:a16="http://schemas.microsoft.com/office/drawing/2014/main" id="{1883BB66-5304-484A-9F90-8E41F664B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2077"/>
                <a:ext cx="348" cy="560"/>
              </a:xfrm>
              <a:custGeom>
                <a:avLst/>
                <a:gdLst>
                  <a:gd name="T0" fmla="*/ 2181 w 139"/>
                  <a:gd name="T1" fmla="*/ 0 h 210"/>
                  <a:gd name="T2" fmla="*/ 1442 w 139"/>
                  <a:gd name="T3" fmla="*/ 589 h 210"/>
                  <a:gd name="T4" fmla="*/ 784 w 139"/>
                  <a:gd name="T5" fmla="*/ 2560 h 210"/>
                  <a:gd name="T6" fmla="*/ 0 w 139"/>
                  <a:gd name="T7" fmla="*/ 3981 h 2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9" h="210">
                    <a:moveTo>
                      <a:pt x="139" y="0"/>
                    </a:moveTo>
                    <a:cubicBezTo>
                      <a:pt x="122" y="10"/>
                      <a:pt x="106" y="15"/>
                      <a:pt x="92" y="31"/>
                    </a:cubicBezTo>
                    <a:cubicBezTo>
                      <a:pt x="74" y="49"/>
                      <a:pt x="58" y="110"/>
                      <a:pt x="50" y="135"/>
                    </a:cubicBezTo>
                    <a:cubicBezTo>
                      <a:pt x="42" y="163"/>
                      <a:pt x="7" y="178"/>
                      <a:pt x="0" y="210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6" name="Freeform 345">
                <a:extLst>
                  <a:ext uri="{FF2B5EF4-FFF2-40B4-BE49-F238E27FC236}">
                    <a16:creationId xmlns:a16="http://schemas.microsoft.com/office/drawing/2014/main" id="{B29212E6-607B-4F57-9755-C6AEF8A50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2067"/>
                <a:ext cx="177" cy="600"/>
              </a:xfrm>
              <a:custGeom>
                <a:avLst/>
                <a:gdLst>
                  <a:gd name="T0" fmla="*/ 1099 w 71"/>
                  <a:gd name="T1" fmla="*/ 0 h 225"/>
                  <a:gd name="T2" fmla="*/ 92 w 71"/>
                  <a:gd name="T3" fmla="*/ 2696 h 225"/>
                  <a:gd name="T4" fmla="*/ 479 w 71"/>
                  <a:gd name="T5" fmla="*/ 4267 h 2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225">
                    <a:moveTo>
                      <a:pt x="71" y="0"/>
                    </a:moveTo>
                    <a:cubicBezTo>
                      <a:pt x="0" y="25"/>
                      <a:pt x="8" y="106"/>
                      <a:pt x="6" y="142"/>
                    </a:cubicBezTo>
                    <a:cubicBezTo>
                      <a:pt x="5" y="179"/>
                      <a:pt x="11" y="196"/>
                      <a:pt x="31" y="225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7" name="Freeform 346">
                <a:extLst>
                  <a:ext uri="{FF2B5EF4-FFF2-40B4-BE49-F238E27FC236}">
                    <a16:creationId xmlns:a16="http://schemas.microsoft.com/office/drawing/2014/main" id="{956BE884-2785-4D79-8FD0-B17DE4CEE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1683"/>
                <a:ext cx="625" cy="1306"/>
              </a:xfrm>
              <a:custGeom>
                <a:avLst/>
                <a:gdLst>
                  <a:gd name="T0" fmla="*/ 3033 w 250"/>
                  <a:gd name="T1" fmla="*/ 397 h 490"/>
                  <a:gd name="T2" fmla="*/ 2770 w 250"/>
                  <a:gd name="T3" fmla="*/ 418 h 490"/>
                  <a:gd name="T4" fmla="*/ 2313 w 250"/>
                  <a:gd name="T5" fmla="*/ 248 h 490"/>
                  <a:gd name="T6" fmla="*/ 1988 w 250"/>
                  <a:gd name="T7" fmla="*/ 776 h 490"/>
                  <a:gd name="T8" fmla="*/ 1563 w 250"/>
                  <a:gd name="T9" fmla="*/ 717 h 490"/>
                  <a:gd name="T10" fmla="*/ 1333 w 250"/>
                  <a:gd name="T11" fmla="*/ 1327 h 490"/>
                  <a:gd name="T12" fmla="*/ 1220 w 250"/>
                  <a:gd name="T13" fmla="*/ 1285 h 490"/>
                  <a:gd name="T14" fmla="*/ 625 w 250"/>
                  <a:gd name="T15" fmla="*/ 1421 h 490"/>
                  <a:gd name="T16" fmla="*/ 1020 w 250"/>
                  <a:gd name="T17" fmla="*/ 2295 h 490"/>
                  <a:gd name="T18" fmla="*/ 500 w 250"/>
                  <a:gd name="T19" fmla="*/ 2671 h 490"/>
                  <a:gd name="T20" fmla="*/ 938 w 250"/>
                  <a:gd name="T21" fmla="*/ 3310 h 490"/>
                  <a:gd name="T22" fmla="*/ 488 w 250"/>
                  <a:gd name="T23" fmla="*/ 3638 h 490"/>
                  <a:gd name="T24" fmla="*/ 833 w 250"/>
                  <a:gd name="T25" fmla="*/ 4219 h 490"/>
                  <a:gd name="T26" fmla="*/ 750 w 250"/>
                  <a:gd name="T27" fmla="*/ 4808 h 490"/>
                  <a:gd name="T28" fmla="*/ 550 w 250"/>
                  <a:gd name="T29" fmla="*/ 5912 h 490"/>
                  <a:gd name="T30" fmla="*/ 908 w 250"/>
                  <a:gd name="T31" fmla="*/ 6040 h 490"/>
                  <a:gd name="T32" fmla="*/ 958 w 250"/>
                  <a:gd name="T33" fmla="*/ 6493 h 490"/>
                  <a:gd name="T34" fmla="*/ 1425 w 250"/>
                  <a:gd name="T35" fmla="*/ 6834 h 490"/>
                  <a:gd name="T36" fmla="*/ 1145 w 250"/>
                  <a:gd name="T37" fmla="*/ 7721 h 490"/>
                  <a:gd name="T38" fmla="*/ 1500 w 250"/>
                  <a:gd name="T39" fmla="*/ 7801 h 490"/>
                  <a:gd name="T40" fmla="*/ 2050 w 250"/>
                  <a:gd name="T41" fmla="*/ 7324 h 490"/>
                  <a:gd name="T42" fmla="*/ 2833 w 250"/>
                  <a:gd name="T43" fmla="*/ 7572 h 490"/>
                  <a:gd name="T44" fmla="*/ 2750 w 250"/>
                  <a:gd name="T45" fmla="*/ 6983 h 490"/>
                  <a:gd name="T46" fmla="*/ 3270 w 250"/>
                  <a:gd name="T47" fmla="*/ 7231 h 490"/>
                  <a:gd name="T48" fmla="*/ 3438 w 250"/>
                  <a:gd name="T49" fmla="*/ 7026 h 490"/>
                  <a:gd name="T50" fmla="*/ 3863 w 250"/>
                  <a:gd name="T51" fmla="*/ 7991 h 490"/>
                  <a:gd name="T52" fmla="*/ 3800 w 250"/>
                  <a:gd name="T53" fmla="*/ 8460 h 490"/>
                  <a:gd name="T54" fmla="*/ 3750 w 250"/>
                  <a:gd name="T55" fmla="*/ 8822 h 490"/>
                  <a:gd name="T56" fmla="*/ 3313 w 250"/>
                  <a:gd name="T57" fmla="*/ 9278 h 49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50" h="490">
                    <a:moveTo>
                      <a:pt x="194" y="21"/>
                    </a:moveTo>
                    <a:cubicBezTo>
                      <a:pt x="189" y="14"/>
                      <a:pt x="184" y="23"/>
                      <a:pt x="177" y="22"/>
                    </a:cubicBezTo>
                    <a:cubicBezTo>
                      <a:pt x="163" y="21"/>
                      <a:pt x="158" y="0"/>
                      <a:pt x="148" y="13"/>
                    </a:cubicBezTo>
                    <a:cubicBezTo>
                      <a:pt x="141" y="24"/>
                      <a:pt x="148" y="45"/>
                      <a:pt x="127" y="41"/>
                    </a:cubicBezTo>
                    <a:cubicBezTo>
                      <a:pt x="113" y="39"/>
                      <a:pt x="101" y="5"/>
                      <a:pt x="100" y="38"/>
                    </a:cubicBezTo>
                    <a:cubicBezTo>
                      <a:pt x="100" y="47"/>
                      <a:pt x="106" y="80"/>
                      <a:pt x="85" y="70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69" y="61"/>
                      <a:pt x="41" y="60"/>
                      <a:pt x="40" y="75"/>
                    </a:cubicBezTo>
                    <a:cubicBezTo>
                      <a:pt x="39" y="91"/>
                      <a:pt x="66" y="102"/>
                      <a:pt x="65" y="121"/>
                    </a:cubicBezTo>
                    <a:cubicBezTo>
                      <a:pt x="64" y="151"/>
                      <a:pt x="44" y="122"/>
                      <a:pt x="32" y="141"/>
                    </a:cubicBezTo>
                    <a:cubicBezTo>
                      <a:pt x="20" y="160"/>
                      <a:pt x="70" y="156"/>
                      <a:pt x="60" y="175"/>
                    </a:cubicBezTo>
                    <a:cubicBezTo>
                      <a:pt x="52" y="189"/>
                      <a:pt x="33" y="178"/>
                      <a:pt x="31" y="192"/>
                    </a:cubicBezTo>
                    <a:cubicBezTo>
                      <a:pt x="28" y="207"/>
                      <a:pt x="50" y="216"/>
                      <a:pt x="53" y="223"/>
                    </a:cubicBezTo>
                    <a:cubicBezTo>
                      <a:pt x="56" y="229"/>
                      <a:pt x="53" y="248"/>
                      <a:pt x="48" y="254"/>
                    </a:cubicBezTo>
                    <a:cubicBezTo>
                      <a:pt x="39" y="267"/>
                      <a:pt x="0" y="310"/>
                      <a:pt x="35" y="312"/>
                    </a:cubicBezTo>
                    <a:cubicBezTo>
                      <a:pt x="42" y="311"/>
                      <a:pt x="49" y="312"/>
                      <a:pt x="58" y="319"/>
                    </a:cubicBezTo>
                    <a:cubicBezTo>
                      <a:pt x="74" y="332"/>
                      <a:pt x="57" y="336"/>
                      <a:pt x="61" y="343"/>
                    </a:cubicBezTo>
                    <a:cubicBezTo>
                      <a:pt x="68" y="355"/>
                      <a:pt x="93" y="339"/>
                      <a:pt x="91" y="361"/>
                    </a:cubicBezTo>
                    <a:cubicBezTo>
                      <a:pt x="89" y="375"/>
                      <a:pt x="70" y="391"/>
                      <a:pt x="73" y="408"/>
                    </a:cubicBezTo>
                    <a:cubicBezTo>
                      <a:pt x="71" y="424"/>
                      <a:pt x="92" y="425"/>
                      <a:pt x="96" y="412"/>
                    </a:cubicBezTo>
                    <a:cubicBezTo>
                      <a:pt x="101" y="393"/>
                      <a:pt x="106" y="368"/>
                      <a:pt x="131" y="387"/>
                    </a:cubicBezTo>
                    <a:cubicBezTo>
                      <a:pt x="141" y="394"/>
                      <a:pt x="164" y="413"/>
                      <a:pt x="181" y="400"/>
                    </a:cubicBezTo>
                    <a:cubicBezTo>
                      <a:pt x="191" y="394"/>
                      <a:pt x="170" y="379"/>
                      <a:pt x="176" y="369"/>
                    </a:cubicBezTo>
                    <a:cubicBezTo>
                      <a:pt x="188" y="351"/>
                      <a:pt x="196" y="389"/>
                      <a:pt x="209" y="382"/>
                    </a:cubicBezTo>
                    <a:cubicBezTo>
                      <a:pt x="214" y="379"/>
                      <a:pt x="211" y="371"/>
                      <a:pt x="220" y="371"/>
                    </a:cubicBezTo>
                    <a:cubicBezTo>
                      <a:pt x="235" y="374"/>
                      <a:pt x="243" y="395"/>
                      <a:pt x="247" y="422"/>
                    </a:cubicBezTo>
                    <a:cubicBezTo>
                      <a:pt x="250" y="436"/>
                      <a:pt x="246" y="434"/>
                      <a:pt x="243" y="447"/>
                    </a:cubicBezTo>
                    <a:cubicBezTo>
                      <a:pt x="241" y="453"/>
                      <a:pt x="243" y="461"/>
                      <a:pt x="240" y="466"/>
                    </a:cubicBezTo>
                    <a:cubicBezTo>
                      <a:pt x="232" y="484"/>
                      <a:pt x="227" y="488"/>
                      <a:pt x="212" y="49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8" name="Freeform 347">
                <a:extLst>
                  <a:ext uri="{FF2B5EF4-FFF2-40B4-BE49-F238E27FC236}">
                    <a16:creationId xmlns:a16="http://schemas.microsoft.com/office/drawing/2014/main" id="{F85533B9-C219-4444-BBA7-7C9E059D2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1739"/>
                <a:ext cx="82" cy="344"/>
              </a:xfrm>
              <a:custGeom>
                <a:avLst/>
                <a:gdLst>
                  <a:gd name="T0" fmla="*/ 507 w 33"/>
                  <a:gd name="T1" fmla="*/ 2445 h 129"/>
                  <a:gd name="T2" fmla="*/ 258 w 33"/>
                  <a:gd name="T3" fmla="*/ 1480 h 129"/>
                  <a:gd name="T4" fmla="*/ 258 w 33"/>
                  <a:gd name="T5" fmla="*/ 1080 h 129"/>
                  <a:gd name="T6" fmla="*/ 12 w 33"/>
                  <a:gd name="T7" fmla="*/ 435 h 129"/>
                  <a:gd name="T8" fmla="*/ 62 w 33"/>
                  <a:gd name="T9" fmla="*/ 56 h 129"/>
                  <a:gd name="T10" fmla="*/ 42 w 33"/>
                  <a:gd name="T11" fmla="*/ 0 h 1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129">
                    <a:moveTo>
                      <a:pt x="33" y="129"/>
                    </a:moveTo>
                    <a:cubicBezTo>
                      <a:pt x="26" y="121"/>
                      <a:pt x="22" y="86"/>
                      <a:pt x="17" y="78"/>
                    </a:cubicBezTo>
                    <a:cubicBezTo>
                      <a:pt x="14" y="72"/>
                      <a:pt x="18" y="64"/>
                      <a:pt x="17" y="57"/>
                    </a:cubicBezTo>
                    <a:cubicBezTo>
                      <a:pt x="15" y="41"/>
                      <a:pt x="0" y="41"/>
                      <a:pt x="1" y="23"/>
                    </a:cubicBezTo>
                    <a:cubicBezTo>
                      <a:pt x="1" y="18"/>
                      <a:pt x="6" y="7"/>
                      <a:pt x="4" y="3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9" name="Freeform 348">
                <a:extLst>
                  <a:ext uri="{FF2B5EF4-FFF2-40B4-BE49-F238E27FC236}">
                    <a16:creationId xmlns:a16="http://schemas.microsoft.com/office/drawing/2014/main" id="{A2A1FA15-68FD-48E6-8FCE-60D8CDF20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1387"/>
                <a:ext cx="55" cy="325"/>
              </a:xfrm>
              <a:custGeom>
                <a:avLst/>
                <a:gdLst>
                  <a:gd name="T0" fmla="*/ 345 w 22"/>
                  <a:gd name="T1" fmla="*/ 2307 h 122"/>
                  <a:gd name="T2" fmla="*/ 145 w 22"/>
                  <a:gd name="T3" fmla="*/ 1718 h 122"/>
                  <a:gd name="T4" fmla="*/ 33 w 22"/>
                  <a:gd name="T5" fmla="*/ 1002 h 122"/>
                  <a:gd name="T6" fmla="*/ 20 w 22"/>
                  <a:gd name="T7" fmla="*/ 397 h 122"/>
                  <a:gd name="T8" fmla="*/ 50 w 22"/>
                  <a:gd name="T9" fmla="*/ 149 h 122"/>
                  <a:gd name="T10" fmla="*/ 95 w 22"/>
                  <a:gd name="T11" fmla="*/ 0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22">
                    <a:moveTo>
                      <a:pt x="22" y="122"/>
                    </a:moveTo>
                    <a:cubicBezTo>
                      <a:pt x="19" y="111"/>
                      <a:pt x="13" y="102"/>
                      <a:pt x="9" y="91"/>
                    </a:cubicBezTo>
                    <a:cubicBezTo>
                      <a:pt x="5" y="79"/>
                      <a:pt x="3" y="66"/>
                      <a:pt x="2" y="53"/>
                    </a:cubicBezTo>
                    <a:cubicBezTo>
                      <a:pt x="1" y="42"/>
                      <a:pt x="0" y="31"/>
                      <a:pt x="1" y="21"/>
                    </a:cubicBezTo>
                    <a:cubicBezTo>
                      <a:pt x="1" y="17"/>
                      <a:pt x="2" y="12"/>
                      <a:pt x="3" y="8"/>
                    </a:cubicBezTo>
                    <a:cubicBezTo>
                      <a:pt x="4" y="5"/>
                      <a:pt x="6" y="3"/>
                      <a:pt x="6" y="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0" name="Freeform 349">
                <a:extLst>
                  <a:ext uri="{FF2B5EF4-FFF2-40B4-BE49-F238E27FC236}">
                    <a16:creationId xmlns:a16="http://schemas.microsoft.com/office/drawing/2014/main" id="{4738B847-AF49-42EF-B92E-355AE1FCD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403"/>
                <a:ext cx="395" cy="344"/>
              </a:xfrm>
              <a:custGeom>
                <a:avLst/>
                <a:gdLst>
                  <a:gd name="T0" fmla="*/ 208 w 158"/>
                  <a:gd name="T1" fmla="*/ 2445 h 129"/>
                  <a:gd name="T2" fmla="*/ 550 w 158"/>
                  <a:gd name="T3" fmla="*/ 931 h 129"/>
                  <a:gd name="T4" fmla="*/ 1500 w 158"/>
                  <a:gd name="T5" fmla="*/ 35 h 129"/>
                  <a:gd name="T6" fmla="*/ 1675 w 158"/>
                  <a:gd name="T7" fmla="*/ 93 h 129"/>
                  <a:gd name="T8" fmla="*/ 2470 w 158"/>
                  <a:gd name="T9" fmla="*/ 1344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8" h="129">
                    <a:moveTo>
                      <a:pt x="13" y="129"/>
                    </a:moveTo>
                    <a:cubicBezTo>
                      <a:pt x="0" y="98"/>
                      <a:pt x="20" y="65"/>
                      <a:pt x="35" y="49"/>
                    </a:cubicBezTo>
                    <a:cubicBezTo>
                      <a:pt x="52" y="30"/>
                      <a:pt x="73" y="13"/>
                      <a:pt x="96" y="2"/>
                    </a:cubicBezTo>
                    <a:cubicBezTo>
                      <a:pt x="99" y="0"/>
                      <a:pt x="106" y="3"/>
                      <a:pt x="107" y="5"/>
                    </a:cubicBezTo>
                    <a:cubicBezTo>
                      <a:pt x="118" y="23"/>
                      <a:pt x="153" y="42"/>
                      <a:pt x="158" y="71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1" name="Freeform 350">
                <a:extLst>
                  <a:ext uri="{FF2B5EF4-FFF2-40B4-BE49-F238E27FC236}">
                    <a16:creationId xmlns:a16="http://schemas.microsoft.com/office/drawing/2014/main" id="{C7EDF8BC-22F8-47CA-BFBA-3F1120DEF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885"/>
                <a:ext cx="82" cy="184"/>
              </a:xfrm>
              <a:custGeom>
                <a:avLst/>
                <a:gdLst>
                  <a:gd name="T0" fmla="*/ 507 w 33"/>
                  <a:gd name="T1" fmla="*/ 0 h 69"/>
                  <a:gd name="T2" fmla="*/ 137 w 33"/>
                  <a:gd name="T3" fmla="*/ 1309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69">
                    <a:moveTo>
                      <a:pt x="33" y="0"/>
                    </a:moveTo>
                    <a:cubicBezTo>
                      <a:pt x="15" y="23"/>
                      <a:pt x="0" y="58"/>
                      <a:pt x="9" y="69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2" name="Freeform 351">
                <a:extLst>
                  <a:ext uri="{FF2B5EF4-FFF2-40B4-BE49-F238E27FC236}">
                    <a16:creationId xmlns:a16="http://schemas.microsoft.com/office/drawing/2014/main" id="{D6D28DCE-3137-4825-8D7D-3B650067D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1309"/>
                <a:ext cx="438" cy="584"/>
              </a:xfrm>
              <a:custGeom>
                <a:avLst/>
                <a:gdLst>
                  <a:gd name="T0" fmla="*/ 0 w 175"/>
                  <a:gd name="T1" fmla="*/ 568 h 219"/>
                  <a:gd name="T2" fmla="*/ 1584 w 175"/>
                  <a:gd name="T3" fmla="*/ 547 h 219"/>
                  <a:gd name="T4" fmla="*/ 1972 w 175"/>
                  <a:gd name="T5" fmla="*/ 1024 h 219"/>
                  <a:gd name="T6" fmla="*/ 2225 w 175"/>
                  <a:gd name="T7" fmla="*/ 1216 h 219"/>
                  <a:gd name="T8" fmla="*/ 2525 w 175"/>
                  <a:gd name="T9" fmla="*/ 1800 h 219"/>
                  <a:gd name="T10" fmla="*/ 2525 w 175"/>
                  <a:gd name="T11" fmla="*/ 2197 h 219"/>
                  <a:gd name="T12" fmla="*/ 2693 w 175"/>
                  <a:gd name="T13" fmla="*/ 2467 h 219"/>
                  <a:gd name="T14" fmla="*/ 2305 w 175"/>
                  <a:gd name="T15" fmla="*/ 3776 h 219"/>
                  <a:gd name="T16" fmla="*/ 1942 w 175"/>
                  <a:gd name="T17" fmla="*/ 4152 h 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5" h="219">
                    <a:moveTo>
                      <a:pt x="0" y="30"/>
                    </a:moveTo>
                    <a:cubicBezTo>
                      <a:pt x="7" y="20"/>
                      <a:pt x="49" y="0"/>
                      <a:pt x="101" y="29"/>
                    </a:cubicBezTo>
                    <a:cubicBezTo>
                      <a:pt x="110" y="34"/>
                      <a:pt x="125" y="44"/>
                      <a:pt x="126" y="54"/>
                    </a:cubicBezTo>
                    <a:cubicBezTo>
                      <a:pt x="124" y="52"/>
                      <a:pt x="131" y="51"/>
                      <a:pt x="142" y="64"/>
                    </a:cubicBezTo>
                    <a:cubicBezTo>
                      <a:pt x="149" y="74"/>
                      <a:pt x="156" y="84"/>
                      <a:pt x="161" y="95"/>
                    </a:cubicBezTo>
                    <a:cubicBezTo>
                      <a:pt x="164" y="102"/>
                      <a:pt x="161" y="116"/>
                      <a:pt x="161" y="116"/>
                    </a:cubicBezTo>
                    <a:cubicBezTo>
                      <a:pt x="161" y="116"/>
                      <a:pt x="171" y="124"/>
                      <a:pt x="172" y="130"/>
                    </a:cubicBezTo>
                    <a:cubicBezTo>
                      <a:pt x="175" y="155"/>
                      <a:pt x="169" y="180"/>
                      <a:pt x="147" y="199"/>
                    </a:cubicBezTo>
                    <a:cubicBezTo>
                      <a:pt x="140" y="205"/>
                      <a:pt x="132" y="210"/>
                      <a:pt x="124" y="219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3" name="Freeform 352">
                <a:extLst>
                  <a:ext uri="{FF2B5EF4-FFF2-40B4-BE49-F238E27FC236}">
                    <a16:creationId xmlns:a16="http://schemas.microsoft.com/office/drawing/2014/main" id="{8EC0BF5B-9EF9-4074-A0D2-62A755817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1728"/>
                <a:ext cx="170" cy="173"/>
              </a:xfrm>
              <a:custGeom>
                <a:avLst/>
                <a:gdLst>
                  <a:gd name="T0" fmla="*/ 0 w 68"/>
                  <a:gd name="T1" fmla="*/ 77 h 65"/>
                  <a:gd name="T2" fmla="*/ 395 w 68"/>
                  <a:gd name="T3" fmla="*/ 114 h 65"/>
                  <a:gd name="T4" fmla="*/ 470 w 68"/>
                  <a:gd name="T5" fmla="*/ 623 h 65"/>
                  <a:gd name="T6" fmla="*/ 1020 w 68"/>
                  <a:gd name="T7" fmla="*/ 1224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65">
                    <a:moveTo>
                      <a:pt x="0" y="4"/>
                    </a:moveTo>
                    <a:cubicBezTo>
                      <a:pt x="8" y="3"/>
                      <a:pt x="18" y="0"/>
                      <a:pt x="25" y="6"/>
                    </a:cubicBezTo>
                    <a:cubicBezTo>
                      <a:pt x="33" y="14"/>
                      <a:pt x="26" y="25"/>
                      <a:pt x="30" y="33"/>
                    </a:cubicBezTo>
                    <a:cubicBezTo>
                      <a:pt x="38" y="51"/>
                      <a:pt x="68" y="39"/>
                      <a:pt x="65" y="65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4" name="Freeform 353">
                <a:extLst>
                  <a:ext uri="{FF2B5EF4-FFF2-40B4-BE49-F238E27FC236}">
                    <a16:creationId xmlns:a16="http://schemas.microsoft.com/office/drawing/2014/main" id="{155E80E1-A22F-44CC-A19C-EEF606869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1621"/>
                <a:ext cx="190" cy="120"/>
              </a:xfrm>
              <a:custGeom>
                <a:avLst/>
                <a:gdLst>
                  <a:gd name="T0" fmla="*/ 0 w 76"/>
                  <a:gd name="T1" fmla="*/ 853 h 45"/>
                  <a:gd name="T2" fmla="*/ 1188 w 76"/>
                  <a:gd name="T3" fmla="*/ 21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45">
                    <a:moveTo>
                      <a:pt x="0" y="45"/>
                    </a:moveTo>
                    <a:cubicBezTo>
                      <a:pt x="36" y="41"/>
                      <a:pt x="36" y="0"/>
                      <a:pt x="76" y="1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5" name="Freeform 354">
                <a:extLst>
                  <a:ext uri="{FF2B5EF4-FFF2-40B4-BE49-F238E27FC236}">
                    <a16:creationId xmlns:a16="http://schemas.microsoft.com/office/drawing/2014/main" id="{25A32A1D-8EC1-415D-8207-29B3BC479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459"/>
                <a:ext cx="30" cy="221"/>
              </a:xfrm>
              <a:custGeom>
                <a:avLst/>
                <a:gdLst>
                  <a:gd name="T0" fmla="*/ 0 w 12"/>
                  <a:gd name="T1" fmla="*/ 1566 h 83"/>
                  <a:gd name="T2" fmla="*/ 83 w 12"/>
                  <a:gd name="T3" fmla="*/ 0 h 8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83">
                    <a:moveTo>
                      <a:pt x="0" y="83"/>
                    </a:moveTo>
                    <a:cubicBezTo>
                      <a:pt x="10" y="69"/>
                      <a:pt x="12" y="48"/>
                      <a:pt x="5" y="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6" name="Freeform 355">
                <a:extLst>
                  <a:ext uri="{FF2B5EF4-FFF2-40B4-BE49-F238E27FC236}">
                    <a16:creationId xmlns:a16="http://schemas.microsoft.com/office/drawing/2014/main" id="{947D8D7F-B233-4040-83B2-0785918A0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109"/>
                <a:ext cx="293" cy="64"/>
              </a:xfrm>
              <a:custGeom>
                <a:avLst/>
                <a:gdLst>
                  <a:gd name="T0" fmla="*/ 0 w 117"/>
                  <a:gd name="T1" fmla="*/ 93 h 24"/>
                  <a:gd name="T2" fmla="*/ 1242 w 117"/>
                  <a:gd name="T3" fmla="*/ 264 h 24"/>
                  <a:gd name="T4" fmla="*/ 1838 w 117"/>
                  <a:gd name="T5" fmla="*/ 45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7" h="24">
                    <a:moveTo>
                      <a:pt x="0" y="5"/>
                    </a:moveTo>
                    <a:cubicBezTo>
                      <a:pt x="11" y="0"/>
                      <a:pt x="65" y="8"/>
                      <a:pt x="79" y="14"/>
                    </a:cubicBezTo>
                    <a:cubicBezTo>
                      <a:pt x="94" y="20"/>
                      <a:pt x="107" y="24"/>
                      <a:pt x="117" y="24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7" name="Freeform 356">
                <a:extLst>
                  <a:ext uri="{FF2B5EF4-FFF2-40B4-BE49-F238E27FC236}">
                    <a16:creationId xmlns:a16="http://schemas.microsoft.com/office/drawing/2014/main" id="{AAF67E4E-17C9-4F7B-A241-6AD23B380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1363"/>
                <a:ext cx="128" cy="61"/>
              </a:xfrm>
              <a:custGeom>
                <a:avLst/>
                <a:gdLst>
                  <a:gd name="T0" fmla="*/ 806 w 51"/>
                  <a:gd name="T1" fmla="*/ 239 h 23"/>
                  <a:gd name="T2" fmla="*/ 0 w 51"/>
                  <a:gd name="T3" fmla="*/ 33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23">
                    <a:moveTo>
                      <a:pt x="51" y="13"/>
                    </a:moveTo>
                    <a:cubicBezTo>
                      <a:pt x="29" y="0"/>
                      <a:pt x="8" y="23"/>
                      <a:pt x="0" y="18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8" name="Freeform 357">
                <a:extLst>
                  <a:ext uri="{FF2B5EF4-FFF2-40B4-BE49-F238E27FC236}">
                    <a16:creationId xmlns:a16="http://schemas.microsoft.com/office/drawing/2014/main" id="{A8F272A9-6C1F-457D-B105-DD38CF2E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400"/>
                <a:ext cx="228" cy="136"/>
              </a:xfrm>
              <a:custGeom>
                <a:avLst/>
                <a:gdLst>
                  <a:gd name="T0" fmla="*/ 0 w 91"/>
                  <a:gd name="T1" fmla="*/ 0 h 51"/>
                  <a:gd name="T2" fmla="*/ 1431 w 91"/>
                  <a:gd name="T3" fmla="*/ 968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1" h="51">
                    <a:moveTo>
                      <a:pt x="0" y="0"/>
                    </a:moveTo>
                    <a:cubicBezTo>
                      <a:pt x="6" y="21"/>
                      <a:pt x="32" y="15"/>
                      <a:pt x="91" y="51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9" name="Freeform 358">
                <a:extLst>
                  <a:ext uri="{FF2B5EF4-FFF2-40B4-BE49-F238E27FC236}">
                    <a16:creationId xmlns:a16="http://schemas.microsoft.com/office/drawing/2014/main" id="{8FFFA3DE-55CC-4BB2-803B-3D2AAD47D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2845"/>
                <a:ext cx="135" cy="64"/>
              </a:xfrm>
              <a:custGeom>
                <a:avLst/>
                <a:gdLst>
                  <a:gd name="T0" fmla="*/ 0 w 54"/>
                  <a:gd name="T1" fmla="*/ 77 h 24"/>
                  <a:gd name="T2" fmla="*/ 845 w 54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24">
                    <a:moveTo>
                      <a:pt x="0" y="4"/>
                    </a:moveTo>
                    <a:cubicBezTo>
                      <a:pt x="9" y="21"/>
                      <a:pt x="49" y="0"/>
                      <a:pt x="54" y="24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0" name="Freeform 359">
                <a:extLst>
                  <a:ext uri="{FF2B5EF4-FFF2-40B4-BE49-F238E27FC236}">
                    <a16:creationId xmlns:a16="http://schemas.microsoft.com/office/drawing/2014/main" id="{E4F29754-EC0C-4367-828C-822B47229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2749"/>
                <a:ext cx="105" cy="126"/>
              </a:xfrm>
              <a:custGeom>
                <a:avLst/>
                <a:gdLst>
                  <a:gd name="T0" fmla="*/ 0 w 42"/>
                  <a:gd name="T1" fmla="*/ 847 h 47"/>
                  <a:gd name="T2" fmla="*/ 583 w 42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47">
                    <a:moveTo>
                      <a:pt x="0" y="44"/>
                    </a:moveTo>
                    <a:cubicBezTo>
                      <a:pt x="18" y="47"/>
                      <a:pt x="42" y="27"/>
                      <a:pt x="37" y="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1" name="Freeform 360">
                <a:extLst>
                  <a:ext uri="{FF2B5EF4-FFF2-40B4-BE49-F238E27FC236}">
                    <a16:creationId xmlns:a16="http://schemas.microsoft.com/office/drawing/2014/main" id="{60177BE6-A96B-480B-8F88-1B2D92E2F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880"/>
                <a:ext cx="240" cy="85"/>
              </a:xfrm>
              <a:custGeom>
                <a:avLst/>
                <a:gdLst>
                  <a:gd name="T0" fmla="*/ 0 w 96"/>
                  <a:gd name="T1" fmla="*/ 191 h 32"/>
                  <a:gd name="T2" fmla="*/ 1500 w 96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6" h="32">
                    <a:moveTo>
                      <a:pt x="0" y="10"/>
                    </a:moveTo>
                    <a:cubicBezTo>
                      <a:pt x="17" y="32"/>
                      <a:pt x="69" y="27"/>
                      <a:pt x="96" y="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2" name="Freeform 361">
                <a:extLst>
                  <a:ext uri="{FF2B5EF4-FFF2-40B4-BE49-F238E27FC236}">
                    <a16:creationId xmlns:a16="http://schemas.microsoft.com/office/drawing/2014/main" id="{BE856C45-F512-4616-B166-87D1BE9D5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947"/>
                <a:ext cx="40" cy="40"/>
              </a:xfrm>
              <a:custGeom>
                <a:avLst/>
                <a:gdLst>
                  <a:gd name="T0" fmla="*/ 20 w 16"/>
                  <a:gd name="T1" fmla="*/ 285 h 15"/>
                  <a:gd name="T2" fmla="*/ 250 w 16"/>
                  <a:gd name="T3" fmla="*/ 1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5">
                    <a:moveTo>
                      <a:pt x="1" y="15"/>
                    </a:moveTo>
                    <a:cubicBezTo>
                      <a:pt x="0" y="7"/>
                      <a:pt x="10" y="0"/>
                      <a:pt x="16" y="7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3" name="Freeform 362">
                <a:extLst>
                  <a:ext uri="{FF2B5EF4-FFF2-40B4-BE49-F238E27FC236}">
                    <a16:creationId xmlns:a16="http://schemas.microsoft.com/office/drawing/2014/main" id="{A1F36863-DAFB-4428-9E89-590F97D01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1723"/>
                <a:ext cx="53" cy="32"/>
              </a:xfrm>
              <a:custGeom>
                <a:avLst/>
                <a:gdLst>
                  <a:gd name="T0" fmla="*/ 0 w 21"/>
                  <a:gd name="T1" fmla="*/ 205 h 12"/>
                  <a:gd name="T2" fmla="*/ 146 w 21"/>
                  <a:gd name="T3" fmla="*/ 0 h 12"/>
                  <a:gd name="T4" fmla="*/ 338 w 21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2">
                    <a:moveTo>
                      <a:pt x="0" y="11"/>
                    </a:moveTo>
                    <a:cubicBezTo>
                      <a:pt x="2" y="7"/>
                      <a:pt x="4" y="0"/>
                      <a:pt x="9" y="0"/>
                    </a:cubicBezTo>
                    <a:cubicBezTo>
                      <a:pt x="15" y="0"/>
                      <a:pt x="19" y="7"/>
                      <a:pt x="21" y="12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4" name="Freeform 363">
                <a:extLst>
                  <a:ext uri="{FF2B5EF4-FFF2-40B4-BE49-F238E27FC236}">
                    <a16:creationId xmlns:a16="http://schemas.microsoft.com/office/drawing/2014/main" id="{9D0240BC-B345-47FE-AA1E-E93E365C9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1584"/>
                <a:ext cx="42" cy="48"/>
              </a:xfrm>
              <a:custGeom>
                <a:avLst/>
                <a:gdLst>
                  <a:gd name="T0" fmla="*/ 0 w 17"/>
                  <a:gd name="T1" fmla="*/ 149 h 18"/>
                  <a:gd name="T2" fmla="*/ 153 w 17"/>
                  <a:gd name="T3" fmla="*/ 77 h 18"/>
                  <a:gd name="T4" fmla="*/ 257 w 17"/>
                  <a:gd name="T5" fmla="*/ 34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0" y="8"/>
                    </a:moveTo>
                    <a:cubicBezTo>
                      <a:pt x="3" y="5"/>
                      <a:pt x="6" y="0"/>
                      <a:pt x="10" y="4"/>
                    </a:cubicBezTo>
                    <a:cubicBezTo>
                      <a:pt x="14" y="9"/>
                      <a:pt x="10" y="15"/>
                      <a:pt x="17" y="18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5" name="Freeform 364">
                <a:extLst>
                  <a:ext uri="{FF2B5EF4-FFF2-40B4-BE49-F238E27FC236}">
                    <a16:creationId xmlns:a16="http://schemas.microsoft.com/office/drawing/2014/main" id="{B5355B3D-5913-4F42-850F-B85FE57DD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1437"/>
                <a:ext cx="57" cy="56"/>
              </a:xfrm>
              <a:custGeom>
                <a:avLst/>
                <a:gdLst>
                  <a:gd name="T0" fmla="*/ 62 w 23"/>
                  <a:gd name="T1" fmla="*/ 0 h 21"/>
                  <a:gd name="T2" fmla="*/ 92 w 23"/>
                  <a:gd name="T3" fmla="*/ 171 h 21"/>
                  <a:gd name="T4" fmla="*/ 287 w 23"/>
                  <a:gd name="T5" fmla="*/ 192 h 21"/>
                  <a:gd name="T6" fmla="*/ 349 w 23"/>
                  <a:gd name="T7" fmla="*/ 397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4" y="0"/>
                    </a:moveTo>
                    <a:cubicBezTo>
                      <a:pt x="2" y="5"/>
                      <a:pt x="0" y="9"/>
                      <a:pt x="6" y="9"/>
                    </a:cubicBezTo>
                    <a:cubicBezTo>
                      <a:pt x="11" y="9"/>
                      <a:pt x="15" y="6"/>
                      <a:pt x="19" y="10"/>
                    </a:cubicBezTo>
                    <a:cubicBezTo>
                      <a:pt x="22" y="13"/>
                      <a:pt x="21" y="18"/>
                      <a:pt x="23" y="21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6" name="Freeform 365">
                <a:extLst>
                  <a:ext uri="{FF2B5EF4-FFF2-40B4-BE49-F238E27FC236}">
                    <a16:creationId xmlns:a16="http://schemas.microsoft.com/office/drawing/2014/main" id="{E3001D8D-F260-4E50-999C-F52837F1E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283"/>
                <a:ext cx="38" cy="77"/>
              </a:xfrm>
              <a:custGeom>
                <a:avLst/>
                <a:gdLst>
                  <a:gd name="T0" fmla="*/ 147 w 15"/>
                  <a:gd name="T1" fmla="*/ 0 h 29"/>
                  <a:gd name="T2" fmla="*/ 96 w 15"/>
                  <a:gd name="T3" fmla="*/ 204 h 29"/>
                  <a:gd name="T4" fmla="*/ 225 w 15"/>
                  <a:gd name="T5" fmla="*/ 316 h 29"/>
                  <a:gd name="T6" fmla="*/ 225 w 15"/>
                  <a:gd name="T7" fmla="*/ 542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9">
                    <a:moveTo>
                      <a:pt x="9" y="0"/>
                    </a:moveTo>
                    <a:cubicBezTo>
                      <a:pt x="3" y="1"/>
                      <a:pt x="0" y="7"/>
                      <a:pt x="6" y="11"/>
                    </a:cubicBezTo>
                    <a:cubicBezTo>
                      <a:pt x="9" y="14"/>
                      <a:pt x="12" y="13"/>
                      <a:pt x="14" y="17"/>
                    </a:cubicBezTo>
                    <a:cubicBezTo>
                      <a:pt x="15" y="21"/>
                      <a:pt x="14" y="25"/>
                      <a:pt x="14" y="29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7" name="Freeform 366">
                <a:extLst>
                  <a:ext uri="{FF2B5EF4-FFF2-40B4-BE49-F238E27FC236}">
                    <a16:creationId xmlns:a16="http://schemas.microsoft.com/office/drawing/2014/main" id="{72643607-A992-4B8A-A650-74A0BE2FB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6" y="1376"/>
                <a:ext cx="32" cy="80"/>
              </a:xfrm>
              <a:custGeom>
                <a:avLst/>
                <a:gdLst>
                  <a:gd name="T0" fmla="*/ 30 w 13"/>
                  <a:gd name="T1" fmla="*/ 0 h 30"/>
                  <a:gd name="T2" fmla="*/ 182 w 13"/>
                  <a:gd name="T3" fmla="*/ 307 h 30"/>
                  <a:gd name="T4" fmla="*/ 0 w 13"/>
                  <a:gd name="T5" fmla="*/ 547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30">
                    <a:moveTo>
                      <a:pt x="2" y="0"/>
                    </a:moveTo>
                    <a:cubicBezTo>
                      <a:pt x="8" y="2"/>
                      <a:pt x="13" y="9"/>
                      <a:pt x="12" y="16"/>
                    </a:cubicBezTo>
                    <a:cubicBezTo>
                      <a:pt x="11" y="21"/>
                      <a:pt x="5" y="30"/>
                      <a:pt x="0" y="29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8" name="Freeform 367">
                <a:extLst>
                  <a:ext uri="{FF2B5EF4-FFF2-40B4-BE49-F238E27FC236}">
                    <a16:creationId xmlns:a16="http://schemas.microsoft.com/office/drawing/2014/main" id="{D038BD6F-BB2F-4D9A-8271-3F052D56E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1571"/>
                <a:ext cx="45" cy="53"/>
              </a:xfrm>
              <a:custGeom>
                <a:avLst/>
                <a:gdLst>
                  <a:gd name="T0" fmla="*/ 283 w 18"/>
                  <a:gd name="T1" fmla="*/ 0 h 20"/>
                  <a:gd name="T2" fmla="*/ 0 w 18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0">
                    <a:moveTo>
                      <a:pt x="18" y="0"/>
                    </a:moveTo>
                    <a:cubicBezTo>
                      <a:pt x="18" y="11"/>
                      <a:pt x="5" y="12"/>
                      <a:pt x="0" y="2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9" name="Freeform 368">
                <a:extLst>
                  <a:ext uri="{FF2B5EF4-FFF2-40B4-BE49-F238E27FC236}">
                    <a16:creationId xmlns:a16="http://schemas.microsoft.com/office/drawing/2014/main" id="{992EE446-2F5F-4F9B-9016-96F3A99C6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1763"/>
                <a:ext cx="72" cy="61"/>
              </a:xfrm>
              <a:custGeom>
                <a:avLst/>
                <a:gdLst>
                  <a:gd name="T0" fmla="*/ 444 w 29"/>
                  <a:gd name="T1" fmla="*/ 191 h 23"/>
                  <a:gd name="T2" fmla="*/ 104 w 29"/>
                  <a:gd name="T3" fmla="*/ 191 h 23"/>
                  <a:gd name="T4" fmla="*/ 432 w 29"/>
                  <a:gd name="T5" fmla="*/ 43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29" y="10"/>
                    </a:moveTo>
                    <a:cubicBezTo>
                      <a:pt x="27" y="0"/>
                      <a:pt x="0" y="0"/>
                      <a:pt x="7" y="10"/>
                    </a:cubicBezTo>
                    <a:cubicBezTo>
                      <a:pt x="11" y="17"/>
                      <a:pt x="25" y="13"/>
                      <a:pt x="28" y="23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0" name="Freeform 369">
                <a:extLst>
                  <a:ext uri="{FF2B5EF4-FFF2-40B4-BE49-F238E27FC236}">
                    <a16:creationId xmlns:a16="http://schemas.microsoft.com/office/drawing/2014/main" id="{700D4B18-C177-4B0B-83DD-174CA4D83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" y="2128"/>
                <a:ext cx="70" cy="67"/>
              </a:xfrm>
              <a:custGeom>
                <a:avLst/>
                <a:gdLst>
                  <a:gd name="T0" fmla="*/ 145 w 28"/>
                  <a:gd name="T1" fmla="*/ 0 h 25"/>
                  <a:gd name="T2" fmla="*/ 125 w 28"/>
                  <a:gd name="T3" fmla="*/ 252 h 25"/>
                  <a:gd name="T4" fmla="*/ 313 w 28"/>
                  <a:gd name="T5" fmla="*/ 230 h 25"/>
                  <a:gd name="T6" fmla="*/ 438 w 28"/>
                  <a:gd name="T7" fmla="*/ 482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5">
                    <a:moveTo>
                      <a:pt x="9" y="0"/>
                    </a:moveTo>
                    <a:cubicBezTo>
                      <a:pt x="7" y="4"/>
                      <a:pt x="0" y="11"/>
                      <a:pt x="8" y="13"/>
                    </a:cubicBezTo>
                    <a:cubicBezTo>
                      <a:pt x="12" y="14"/>
                      <a:pt x="16" y="11"/>
                      <a:pt x="20" y="12"/>
                    </a:cubicBezTo>
                    <a:cubicBezTo>
                      <a:pt x="26" y="14"/>
                      <a:pt x="28" y="19"/>
                      <a:pt x="28" y="25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1" name="Freeform 370">
                <a:extLst>
                  <a:ext uri="{FF2B5EF4-FFF2-40B4-BE49-F238E27FC236}">
                    <a16:creationId xmlns:a16="http://schemas.microsoft.com/office/drawing/2014/main" id="{CA2351D0-A595-4B28-9AD9-4A55FDDEC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" y="2216"/>
                <a:ext cx="47" cy="37"/>
              </a:xfrm>
              <a:custGeom>
                <a:avLst/>
                <a:gdLst>
                  <a:gd name="T0" fmla="*/ 0 w 19"/>
                  <a:gd name="T1" fmla="*/ 259 h 14"/>
                  <a:gd name="T2" fmla="*/ 104 w 19"/>
                  <a:gd name="T3" fmla="*/ 77 h 14"/>
                  <a:gd name="T4" fmla="*/ 183 w 19"/>
                  <a:gd name="T5" fmla="*/ 225 h 14"/>
                  <a:gd name="T6" fmla="*/ 287 w 19"/>
                  <a:gd name="T7" fmla="*/ 225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0" y="14"/>
                    </a:moveTo>
                    <a:cubicBezTo>
                      <a:pt x="0" y="10"/>
                      <a:pt x="0" y="0"/>
                      <a:pt x="7" y="4"/>
                    </a:cubicBezTo>
                    <a:cubicBezTo>
                      <a:pt x="10" y="5"/>
                      <a:pt x="9" y="10"/>
                      <a:pt x="12" y="12"/>
                    </a:cubicBezTo>
                    <a:cubicBezTo>
                      <a:pt x="14" y="13"/>
                      <a:pt x="17" y="12"/>
                      <a:pt x="19" y="12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2" name="Freeform 371">
                <a:extLst>
                  <a:ext uri="{FF2B5EF4-FFF2-40B4-BE49-F238E27FC236}">
                    <a16:creationId xmlns:a16="http://schemas.microsoft.com/office/drawing/2014/main" id="{8F76C631-148E-4E71-96CF-922125E95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416"/>
                <a:ext cx="53" cy="21"/>
              </a:xfrm>
              <a:custGeom>
                <a:avLst/>
                <a:gdLst>
                  <a:gd name="T0" fmla="*/ 0 w 21"/>
                  <a:gd name="T1" fmla="*/ 76 h 8"/>
                  <a:gd name="T2" fmla="*/ 159 w 21"/>
                  <a:gd name="T3" fmla="*/ 144 h 8"/>
                  <a:gd name="T4" fmla="*/ 338 w 21"/>
                  <a:gd name="T5" fmla="*/ 7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8">
                    <a:moveTo>
                      <a:pt x="0" y="4"/>
                    </a:moveTo>
                    <a:cubicBezTo>
                      <a:pt x="4" y="5"/>
                      <a:pt x="6" y="8"/>
                      <a:pt x="10" y="8"/>
                    </a:cubicBezTo>
                    <a:cubicBezTo>
                      <a:pt x="14" y="8"/>
                      <a:pt x="17" y="0"/>
                      <a:pt x="21" y="4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3" name="Freeform 372">
                <a:extLst>
                  <a:ext uri="{FF2B5EF4-FFF2-40B4-BE49-F238E27FC236}">
                    <a16:creationId xmlns:a16="http://schemas.microsoft.com/office/drawing/2014/main" id="{71A06C20-18DB-4685-9BE6-E2EED29C0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2568"/>
                <a:ext cx="53" cy="21"/>
              </a:xfrm>
              <a:custGeom>
                <a:avLst/>
                <a:gdLst>
                  <a:gd name="T0" fmla="*/ 0 w 21"/>
                  <a:gd name="T1" fmla="*/ 0 h 8"/>
                  <a:gd name="T2" fmla="*/ 159 w 21"/>
                  <a:gd name="T3" fmla="*/ 144 h 8"/>
                  <a:gd name="T4" fmla="*/ 338 w 21"/>
                  <a:gd name="T5" fmla="*/ 12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8">
                    <a:moveTo>
                      <a:pt x="0" y="0"/>
                    </a:moveTo>
                    <a:cubicBezTo>
                      <a:pt x="3" y="4"/>
                      <a:pt x="5" y="8"/>
                      <a:pt x="10" y="8"/>
                    </a:cubicBezTo>
                    <a:cubicBezTo>
                      <a:pt x="14" y="8"/>
                      <a:pt x="19" y="5"/>
                      <a:pt x="21" y="7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4" name="Freeform 373">
                <a:extLst>
                  <a:ext uri="{FF2B5EF4-FFF2-40B4-BE49-F238E27FC236}">
                    <a16:creationId xmlns:a16="http://schemas.microsoft.com/office/drawing/2014/main" id="{F0A53FDE-36E1-470B-A21F-90964562B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2843"/>
                <a:ext cx="30" cy="42"/>
              </a:xfrm>
              <a:custGeom>
                <a:avLst/>
                <a:gdLst>
                  <a:gd name="T0" fmla="*/ 33 w 12"/>
                  <a:gd name="T1" fmla="*/ 289 h 16"/>
                  <a:gd name="T2" fmla="*/ 33 w 12"/>
                  <a:gd name="T3" fmla="*/ 89 h 16"/>
                  <a:gd name="T4" fmla="*/ 188 w 12"/>
                  <a:gd name="T5" fmla="*/ 2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6">
                    <a:moveTo>
                      <a:pt x="2" y="16"/>
                    </a:moveTo>
                    <a:cubicBezTo>
                      <a:pt x="2" y="12"/>
                      <a:pt x="0" y="8"/>
                      <a:pt x="2" y="5"/>
                    </a:cubicBezTo>
                    <a:cubicBezTo>
                      <a:pt x="4" y="0"/>
                      <a:pt x="8" y="1"/>
                      <a:pt x="12" y="1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5" name="Freeform 374">
                <a:extLst>
                  <a:ext uri="{FF2B5EF4-FFF2-40B4-BE49-F238E27FC236}">
                    <a16:creationId xmlns:a16="http://schemas.microsoft.com/office/drawing/2014/main" id="{0781647A-263C-4AFA-9183-F1C05ED19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3043"/>
                <a:ext cx="65" cy="40"/>
              </a:xfrm>
              <a:custGeom>
                <a:avLst/>
                <a:gdLst>
                  <a:gd name="T0" fmla="*/ 0 w 26"/>
                  <a:gd name="T1" fmla="*/ 35 h 15"/>
                  <a:gd name="T2" fmla="*/ 95 w 26"/>
                  <a:gd name="T3" fmla="*/ 35 h 15"/>
                  <a:gd name="T4" fmla="*/ 220 w 26"/>
                  <a:gd name="T5" fmla="*/ 192 h 15"/>
                  <a:gd name="T6" fmla="*/ 375 w 26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0" y="2"/>
                    </a:moveTo>
                    <a:cubicBezTo>
                      <a:pt x="3" y="2"/>
                      <a:pt x="4" y="1"/>
                      <a:pt x="6" y="2"/>
                    </a:cubicBezTo>
                    <a:cubicBezTo>
                      <a:pt x="10" y="3"/>
                      <a:pt x="11" y="8"/>
                      <a:pt x="14" y="10"/>
                    </a:cubicBezTo>
                    <a:cubicBezTo>
                      <a:pt x="21" y="15"/>
                      <a:pt x="26" y="7"/>
                      <a:pt x="24" y="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6" name="Freeform 375">
                <a:extLst>
                  <a:ext uri="{FF2B5EF4-FFF2-40B4-BE49-F238E27FC236}">
                    <a16:creationId xmlns:a16="http://schemas.microsoft.com/office/drawing/2014/main" id="{FB89142D-A579-4769-A32F-5015DF603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3117"/>
                <a:ext cx="40" cy="11"/>
              </a:xfrm>
              <a:custGeom>
                <a:avLst/>
                <a:gdLst>
                  <a:gd name="T0" fmla="*/ 0 w 16"/>
                  <a:gd name="T1" fmla="*/ 47 h 4"/>
                  <a:gd name="T2" fmla="*/ 250 w 1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0" y="2"/>
                    </a:moveTo>
                    <a:cubicBezTo>
                      <a:pt x="7" y="2"/>
                      <a:pt x="11" y="4"/>
                      <a:pt x="16" y="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7" name="Freeform 376">
                <a:extLst>
                  <a:ext uri="{FF2B5EF4-FFF2-40B4-BE49-F238E27FC236}">
                    <a16:creationId xmlns:a16="http://schemas.microsoft.com/office/drawing/2014/main" id="{BF64BACE-A379-4744-8882-06008D831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3048"/>
                <a:ext cx="55" cy="104"/>
              </a:xfrm>
              <a:custGeom>
                <a:avLst/>
                <a:gdLst>
                  <a:gd name="T0" fmla="*/ 0 w 22"/>
                  <a:gd name="T1" fmla="*/ 739 h 39"/>
                  <a:gd name="T2" fmla="*/ 50 w 22"/>
                  <a:gd name="T3" fmla="*/ 477 h 39"/>
                  <a:gd name="T4" fmla="*/ 20 w 22"/>
                  <a:gd name="T5" fmla="*/ 205 h 39"/>
                  <a:gd name="T6" fmla="*/ 345 w 22"/>
                  <a:gd name="T7" fmla="*/ 397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39">
                    <a:moveTo>
                      <a:pt x="0" y="39"/>
                    </a:moveTo>
                    <a:cubicBezTo>
                      <a:pt x="3" y="35"/>
                      <a:pt x="4" y="30"/>
                      <a:pt x="3" y="25"/>
                    </a:cubicBezTo>
                    <a:cubicBezTo>
                      <a:pt x="3" y="21"/>
                      <a:pt x="0" y="15"/>
                      <a:pt x="1" y="11"/>
                    </a:cubicBezTo>
                    <a:cubicBezTo>
                      <a:pt x="6" y="0"/>
                      <a:pt x="18" y="18"/>
                      <a:pt x="22" y="21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8" name="Freeform 377">
                <a:extLst>
                  <a:ext uri="{FF2B5EF4-FFF2-40B4-BE49-F238E27FC236}">
                    <a16:creationId xmlns:a16="http://schemas.microsoft.com/office/drawing/2014/main" id="{5DC5BD1D-BC64-47CD-AD5C-013B6A667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2845"/>
                <a:ext cx="32" cy="35"/>
              </a:xfrm>
              <a:custGeom>
                <a:avLst/>
                <a:gdLst>
                  <a:gd name="T0" fmla="*/ 194 w 13"/>
                  <a:gd name="T1" fmla="*/ 253 h 13"/>
                  <a:gd name="T2" fmla="*/ 0 w 13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3">
                    <a:moveTo>
                      <a:pt x="13" y="13"/>
                    </a:moveTo>
                    <a:cubicBezTo>
                      <a:pt x="11" y="7"/>
                      <a:pt x="5" y="4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9" name="Freeform 378">
                <a:extLst>
                  <a:ext uri="{FF2B5EF4-FFF2-40B4-BE49-F238E27FC236}">
                    <a16:creationId xmlns:a16="http://schemas.microsoft.com/office/drawing/2014/main" id="{14503C15-CBA8-49D3-AC1F-3DA7EFBE1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739"/>
                <a:ext cx="12" cy="53"/>
              </a:xfrm>
              <a:custGeom>
                <a:avLst/>
                <a:gdLst>
                  <a:gd name="T0" fmla="*/ 29 w 5"/>
                  <a:gd name="T1" fmla="*/ 0 h 20"/>
                  <a:gd name="T2" fmla="*/ 0 w 5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0">
                    <a:moveTo>
                      <a:pt x="2" y="0"/>
                    </a:moveTo>
                    <a:cubicBezTo>
                      <a:pt x="5" y="6"/>
                      <a:pt x="1" y="14"/>
                      <a:pt x="0" y="2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0" name="Freeform 379">
                <a:extLst>
                  <a:ext uri="{FF2B5EF4-FFF2-40B4-BE49-F238E27FC236}">
                    <a16:creationId xmlns:a16="http://schemas.microsoft.com/office/drawing/2014/main" id="{FDBA35B3-0506-4627-A632-4A459761F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1323"/>
                <a:ext cx="50" cy="66"/>
              </a:xfrm>
              <a:custGeom>
                <a:avLst/>
                <a:gdLst>
                  <a:gd name="T0" fmla="*/ 270 w 20"/>
                  <a:gd name="T1" fmla="*/ 459 h 25"/>
                  <a:gd name="T2" fmla="*/ 250 w 20"/>
                  <a:gd name="T3" fmla="*/ 111 h 25"/>
                  <a:gd name="T4" fmla="*/ 0 w 20"/>
                  <a:gd name="T5" fmla="*/ 127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17" y="25"/>
                    </a:moveTo>
                    <a:cubicBezTo>
                      <a:pt x="13" y="19"/>
                      <a:pt x="20" y="12"/>
                      <a:pt x="16" y="6"/>
                    </a:cubicBezTo>
                    <a:cubicBezTo>
                      <a:pt x="12" y="0"/>
                      <a:pt x="4" y="4"/>
                      <a:pt x="0" y="7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1" name="Freeform 380">
                <a:extLst>
                  <a:ext uri="{FF2B5EF4-FFF2-40B4-BE49-F238E27FC236}">
                    <a16:creationId xmlns:a16="http://schemas.microsoft.com/office/drawing/2014/main" id="{E83792C0-C8EA-423A-B678-CA51FCAFA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1309"/>
                <a:ext cx="20" cy="43"/>
              </a:xfrm>
              <a:custGeom>
                <a:avLst/>
                <a:gdLst>
                  <a:gd name="T0" fmla="*/ 0 w 8"/>
                  <a:gd name="T1" fmla="*/ 0 h 16"/>
                  <a:gd name="T2" fmla="*/ 83 w 8"/>
                  <a:gd name="T3" fmla="*/ 312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6">
                    <a:moveTo>
                      <a:pt x="0" y="0"/>
                    </a:moveTo>
                    <a:cubicBezTo>
                      <a:pt x="8" y="3"/>
                      <a:pt x="8" y="7"/>
                      <a:pt x="5" y="16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2" name="Freeform 381">
                <a:extLst>
                  <a:ext uri="{FF2B5EF4-FFF2-40B4-BE49-F238E27FC236}">
                    <a16:creationId xmlns:a16="http://schemas.microsoft.com/office/drawing/2014/main" id="{635AA50E-961A-4F1F-8DD3-426AED16E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845"/>
                <a:ext cx="105" cy="246"/>
              </a:xfrm>
              <a:custGeom>
                <a:avLst/>
                <a:gdLst>
                  <a:gd name="T0" fmla="*/ 645 w 42"/>
                  <a:gd name="T1" fmla="*/ 0 h 92"/>
                  <a:gd name="T2" fmla="*/ 0 w 42"/>
                  <a:gd name="T3" fmla="*/ 1759 h 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92">
                    <a:moveTo>
                      <a:pt x="41" y="0"/>
                    </a:moveTo>
                    <a:cubicBezTo>
                      <a:pt x="42" y="28"/>
                      <a:pt x="28" y="85"/>
                      <a:pt x="0" y="92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3" name="Freeform 382">
                <a:extLst>
                  <a:ext uri="{FF2B5EF4-FFF2-40B4-BE49-F238E27FC236}">
                    <a16:creationId xmlns:a16="http://schemas.microsoft.com/office/drawing/2014/main" id="{7B37F753-8FBD-49F2-9D4D-4F6633E30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1443"/>
                <a:ext cx="115" cy="125"/>
              </a:xfrm>
              <a:custGeom>
                <a:avLst/>
                <a:gdLst>
                  <a:gd name="T0" fmla="*/ 0 w 46"/>
                  <a:gd name="T1" fmla="*/ 883 h 47"/>
                  <a:gd name="T2" fmla="*/ 720 w 46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47">
                    <a:moveTo>
                      <a:pt x="0" y="47"/>
                    </a:moveTo>
                    <a:cubicBezTo>
                      <a:pt x="8" y="33"/>
                      <a:pt x="37" y="7"/>
                      <a:pt x="4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4" name="Freeform 383">
                <a:extLst>
                  <a:ext uri="{FF2B5EF4-FFF2-40B4-BE49-F238E27FC236}">
                    <a16:creationId xmlns:a16="http://schemas.microsoft.com/office/drawing/2014/main" id="{0C3ACBB3-A64D-4085-A599-CBBDC71AB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336"/>
                <a:ext cx="98" cy="13"/>
              </a:xfrm>
              <a:custGeom>
                <a:avLst/>
                <a:gdLst>
                  <a:gd name="T0" fmla="*/ 0 w 39"/>
                  <a:gd name="T1" fmla="*/ 88 h 5"/>
                  <a:gd name="T2" fmla="*/ 618 w 39"/>
                  <a:gd name="T3" fmla="*/ 6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5">
                    <a:moveTo>
                      <a:pt x="0" y="5"/>
                    </a:moveTo>
                    <a:cubicBezTo>
                      <a:pt x="12" y="0"/>
                      <a:pt x="34" y="3"/>
                      <a:pt x="3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5" name="Freeform 384">
                <a:extLst>
                  <a:ext uri="{FF2B5EF4-FFF2-40B4-BE49-F238E27FC236}">
                    <a16:creationId xmlns:a16="http://schemas.microsoft.com/office/drawing/2014/main" id="{9E8E0BE2-8BBF-4440-94F5-99F07C03B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2931"/>
                <a:ext cx="48" cy="125"/>
              </a:xfrm>
              <a:custGeom>
                <a:avLst/>
                <a:gdLst>
                  <a:gd name="T0" fmla="*/ 0 w 19"/>
                  <a:gd name="T1" fmla="*/ 883 h 47"/>
                  <a:gd name="T2" fmla="*/ 306 w 19"/>
                  <a:gd name="T3" fmla="*/ 0 h 47"/>
                  <a:gd name="T4" fmla="*/ 0 w 19"/>
                  <a:gd name="T5" fmla="*/ 883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7">
                    <a:moveTo>
                      <a:pt x="0" y="47"/>
                    </a:moveTo>
                    <a:cubicBezTo>
                      <a:pt x="6" y="39"/>
                      <a:pt x="18" y="17"/>
                      <a:pt x="19" y="0"/>
                    </a:cubicBezTo>
                    <a:cubicBezTo>
                      <a:pt x="19" y="6"/>
                      <a:pt x="6" y="39"/>
                      <a:pt x="0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6" name="Freeform 385">
                <a:extLst>
                  <a:ext uri="{FF2B5EF4-FFF2-40B4-BE49-F238E27FC236}">
                    <a16:creationId xmlns:a16="http://schemas.microsoft.com/office/drawing/2014/main" id="{3341E34E-A531-4DA7-BB7E-2175F55FB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536"/>
                <a:ext cx="305" cy="472"/>
              </a:xfrm>
              <a:custGeom>
                <a:avLst/>
                <a:gdLst>
                  <a:gd name="T0" fmla="*/ 0 w 122"/>
                  <a:gd name="T1" fmla="*/ 1557 h 177"/>
                  <a:gd name="T2" fmla="*/ 1583 w 122"/>
                  <a:gd name="T3" fmla="*/ 1421 h 177"/>
                  <a:gd name="T4" fmla="*/ 1895 w 122"/>
                  <a:gd name="T5" fmla="*/ 3357 h 1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2" h="177">
                    <a:moveTo>
                      <a:pt x="0" y="82"/>
                    </a:moveTo>
                    <a:cubicBezTo>
                      <a:pt x="18" y="57"/>
                      <a:pt x="55" y="0"/>
                      <a:pt x="101" y="75"/>
                    </a:cubicBezTo>
                    <a:cubicBezTo>
                      <a:pt x="122" y="110"/>
                      <a:pt x="113" y="141"/>
                      <a:pt x="121" y="177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7" name="Freeform 386">
                <a:extLst>
                  <a:ext uri="{FF2B5EF4-FFF2-40B4-BE49-F238E27FC236}">
                    <a16:creationId xmlns:a16="http://schemas.microsoft.com/office/drawing/2014/main" id="{D8F87149-BB8E-42C9-947C-1DB474346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2008"/>
                <a:ext cx="310" cy="485"/>
              </a:xfrm>
              <a:custGeom>
                <a:avLst/>
                <a:gdLst>
                  <a:gd name="T0" fmla="*/ 1533 w 124"/>
                  <a:gd name="T1" fmla="*/ 0 h 182"/>
                  <a:gd name="T2" fmla="*/ 1925 w 124"/>
                  <a:gd name="T3" fmla="*/ 1911 h 182"/>
                  <a:gd name="T4" fmla="*/ 1658 w 124"/>
                  <a:gd name="T5" fmla="*/ 2556 h 182"/>
                  <a:gd name="T6" fmla="*/ 1583 w 124"/>
                  <a:gd name="T7" fmla="*/ 3251 h 182"/>
                  <a:gd name="T8" fmla="*/ 0 w 124"/>
                  <a:gd name="T9" fmla="*/ 2628 h 1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182">
                    <a:moveTo>
                      <a:pt x="98" y="0"/>
                    </a:moveTo>
                    <a:cubicBezTo>
                      <a:pt x="122" y="19"/>
                      <a:pt x="124" y="71"/>
                      <a:pt x="123" y="101"/>
                    </a:cubicBezTo>
                    <a:cubicBezTo>
                      <a:pt x="123" y="106"/>
                      <a:pt x="109" y="123"/>
                      <a:pt x="106" y="135"/>
                    </a:cubicBezTo>
                    <a:cubicBezTo>
                      <a:pt x="102" y="153"/>
                      <a:pt x="108" y="167"/>
                      <a:pt x="101" y="172"/>
                    </a:cubicBezTo>
                    <a:cubicBezTo>
                      <a:pt x="91" y="182"/>
                      <a:pt x="30" y="162"/>
                      <a:pt x="0" y="139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8" name="Freeform 387">
                <a:extLst>
                  <a:ext uri="{FF2B5EF4-FFF2-40B4-BE49-F238E27FC236}">
                    <a16:creationId xmlns:a16="http://schemas.microsoft.com/office/drawing/2014/main" id="{25EC660C-952B-4E44-B90B-F6D4C5368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472"/>
                <a:ext cx="407" cy="475"/>
              </a:xfrm>
              <a:custGeom>
                <a:avLst/>
                <a:gdLst>
                  <a:gd name="T0" fmla="*/ 2382 w 163"/>
                  <a:gd name="T1" fmla="*/ 0 h 178"/>
                  <a:gd name="T2" fmla="*/ 2028 w 163"/>
                  <a:gd name="T3" fmla="*/ 1388 h 178"/>
                  <a:gd name="T4" fmla="*/ 949 w 163"/>
                  <a:gd name="T5" fmla="*/ 3248 h 178"/>
                  <a:gd name="T6" fmla="*/ 437 w 163"/>
                  <a:gd name="T7" fmla="*/ 3039 h 178"/>
                  <a:gd name="T8" fmla="*/ 0 w 163"/>
                  <a:gd name="T9" fmla="*/ 1502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3" h="178">
                    <a:moveTo>
                      <a:pt x="153" y="0"/>
                    </a:moveTo>
                    <a:cubicBezTo>
                      <a:pt x="163" y="11"/>
                      <a:pt x="145" y="38"/>
                      <a:pt x="130" y="73"/>
                    </a:cubicBezTo>
                    <a:cubicBezTo>
                      <a:pt x="112" y="117"/>
                      <a:pt x="94" y="169"/>
                      <a:pt x="61" y="171"/>
                    </a:cubicBezTo>
                    <a:cubicBezTo>
                      <a:pt x="40" y="170"/>
                      <a:pt x="30" y="178"/>
                      <a:pt x="28" y="160"/>
                    </a:cubicBezTo>
                    <a:cubicBezTo>
                      <a:pt x="25" y="137"/>
                      <a:pt x="13" y="98"/>
                      <a:pt x="0" y="79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9" name="Freeform 388">
                <a:extLst>
                  <a:ext uri="{FF2B5EF4-FFF2-40B4-BE49-F238E27FC236}">
                    <a16:creationId xmlns:a16="http://schemas.microsoft.com/office/drawing/2014/main" id="{7FE60D07-E6C7-4D90-82DF-864A6CCA8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587"/>
                <a:ext cx="412" cy="421"/>
              </a:xfrm>
              <a:custGeom>
                <a:avLst/>
                <a:gdLst>
                  <a:gd name="T0" fmla="*/ 2569 w 165"/>
                  <a:gd name="T1" fmla="*/ 2158 h 158"/>
                  <a:gd name="T2" fmla="*/ 1758 w 165"/>
                  <a:gd name="T3" fmla="*/ 2896 h 158"/>
                  <a:gd name="T4" fmla="*/ 687 w 165"/>
                  <a:gd name="T5" fmla="*/ 2683 h 158"/>
                  <a:gd name="T6" fmla="*/ 12 w 165"/>
                  <a:gd name="T7" fmla="*/ 1966 h 158"/>
                  <a:gd name="T8" fmla="*/ 624 w 165"/>
                  <a:gd name="T9" fmla="*/ 0 h 1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" h="158">
                    <a:moveTo>
                      <a:pt x="165" y="114"/>
                    </a:moveTo>
                    <a:cubicBezTo>
                      <a:pt x="160" y="138"/>
                      <a:pt x="140" y="146"/>
                      <a:pt x="113" y="153"/>
                    </a:cubicBezTo>
                    <a:cubicBezTo>
                      <a:pt x="92" y="158"/>
                      <a:pt x="53" y="148"/>
                      <a:pt x="44" y="142"/>
                    </a:cubicBezTo>
                    <a:cubicBezTo>
                      <a:pt x="36" y="137"/>
                      <a:pt x="2" y="113"/>
                      <a:pt x="1" y="104"/>
                    </a:cubicBezTo>
                    <a:cubicBezTo>
                      <a:pt x="0" y="70"/>
                      <a:pt x="28" y="15"/>
                      <a:pt x="40" y="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0" name="Freeform 389">
                <a:extLst>
                  <a:ext uri="{FF2B5EF4-FFF2-40B4-BE49-F238E27FC236}">
                    <a16:creationId xmlns:a16="http://schemas.microsoft.com/office/drawing/2014/main" id="{D9FC1E0B-CD53-4D5A-A78B-AEFE73DE3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1765"/>
                <a:ext cx="440" cy="200"/>
              </a:xfrm>
              <a:custGeom>
                <a:avLst/>
                <a:gdLst>
                  <a:gd name="T0" fmla="*/ 0 w 176"/>
                  <a:gd name="T1" fmla="*/ 1421 h 75"/>
                  <a:gd name="T2" fmla="*/ 988 w 176"/>
                  <a:gd name="T3" fmla="*/ 1024 h 75"/>
                  <a:gd name="T4" fmla="*/ 2750 w 176"/>
                  <a:gd name="T5" fmla="*/ 0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6" h="75">
                    <a:moveTo>
                      <a:pt x="0" y="75"/>
                    </a:moveTo>
                    <a:cubicBezTo>
                      <a:pt x="22" y="75"/>
                      <a:pt x="41" y="67"/>
                      <a:pt x="63" y="54"/>
                    </a:cubicBezTo>
                    <a:cubicBezTo>
                      <a:pt x="88" y="39"/>
                      <a:pt x="136" y="32"/>
                      <a:pt x="176" y="0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1" name="Freeform 390">
                <a:extLst>
                  <a:ext uri="{FF2B5EF4-FFF2-40B4-BE49-F238E27FC236}">
                    <a16:creationId xmlns:a16="http://schemas.microsoft.com/office/drawing/2014/main" id="{E716A7EA-F1CD-4BC6-A76A-DD556CAE5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976"/>
                <a:ext cx="457" cy="131"/>
              </a:xfrm>
              <a:custGeom>
                <a:avLst/>
                <a:gdLst>
                  <a:gd name="T0" fmla="*/ 0 w 183"/>
                  <a:gd name="T1" fmla="*/ 0 h 49"/>
                  <a:gd name="T2" fmla="*/ 2849 w 183"/>
                  <a:gd name="T3" fmla="*/ 936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3" h="49">
                    <a:moveTo>
                      <a:pt x="0" y="0"/>
                    </a:moveTo>
                    <a:cubicBezTo>
                      <a:pt x="31" y="2"/>
                      <a:pt x="161" y="31"/>
                      <a:pt x="183" y="49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2" name="Freeform 391">
                <a:extLst>
                  <a:ext uri="{FF2B5EF4-FFF2-40B4-BE49-F238E27FC236}">
                    <a16:creationId xmlns:a16="http://schemas.microsoft.com/office/drawing/2014/main" id="{40F60612-4245-49ED-8256-3A50F3953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099"/>
                <a:ext cx="120" cy="138"/>
              </a:xfrm>
              <a:custGeom>
                <a:avLst/>
                <a:gdLst>
                  <a:gd name="T0" fmla="*/ 0 w 48"/>
                  <a:gd name="T1" fmla="*/ 0 h 52"/>
                  <a:gd name="T2" fmla="*/ 750 w 48"/>
                  <a:gd name="T3" fmla="*/ 971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52">
                    <a:moveTo>
                      <a:pt x="0" y="0"/>
                    </a:moveTo>
                    <a:cubicBezTo>
                      <a:pt x="20" y="17"/>
                      <a:pt x="31" y="28"/>
                      <a:pt x="48" y="52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3" name="Freeform 392">
                <a:extLst>
                  <a:ext uri="{FF2B5EF4-FFF2-40B4-BE49-F238E27FC236}">
                    <a16:creationId xmlns:a16="http://schemas.microsoft.com/office/drawing/2014/main" id="{B35EB982-F918-437B-A125-44F952728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1963"/>
                <a:ext cx="347" cy="560"/>
              </a:xfrm>
              <a:custGeom>
                <a:avLst/>
                <a:gdLst>
                  <a:gd name="T0" fmla="*/ 0 w 139"/>
                  <a:gd name="T1" fmla="*/ 0 h 210"/>
                  <a:gd name="T2" fmla="*/ 749 w 139"/>
                  <a:gd name="T3" fmla="*/ 589 h 210"/>
                  <a:gd name="T4" fmla="*/ 1403 w 139"/>
                  <a:gd name="T5" fmla="*/ 2560 h 210"/>
                  <a:gd name="T6" fmla="*/ 2162 w 139"/>
                  <a:gd name="T7" fmla="*/ 3981 h 2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9" h="210">
                    <a:moveTo>
                      <a:pt x="0" y="0"/>
                    </a:moveTo>
                    <a:cubicBezTo>
                      <a:pt x="17" y="10"/>
                      <a:pt x="33" y="15"/>
                      <a:pt x="48" y="31"/>
                    </a:cubicBezTo>
                    <a:cubicBezTo>
                      <a:pt x="66" y="49"/>
                      <a:pt x="82" y="110"/>
                      <a:pt x="90" y="135"/>
                    </a:cubicBezTo>
                    <a:cubicBezTo>
                      <a:pt x="97" y="163"/>
                      <a:pt x="132" y="178"/>
                      <a:pt x="139" y="210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4" name="Freeform 393">
                <a:extLst>
                  <a:ext uri="{FF2B5EF4-FFF2-40B4-BE49-F238E27FC236}">
                    <a16:creationId xmlns:a16="http://schemas.microsoft.com/office/drawing/2014/main" id="{55820E00-FE7D-4C3A-8BCD-639CCDF67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1984"/>
                <a:ext cx="178" cy="568"/>
              </a:xfrm>
              <a:custGeom>
                <a:avLst/>
                <a:gdLst>
                  <a:gd name="T0" fmla="*/ 0 w 71"/>
                  <a:gd name="T1" fmla="*/ 0 h 213"/>
                  <a:gd name="T2" fmla="*/ 930 w 71"/>
                  <a:gd name="T3" fmla="*/ 2467 h 213"/>
                  <a:gd name="T4" fmla="*/ 534 w 71"/>
                  <a:gd name="T5" fmla="*/ 4040 h 2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213">
                    <a:moveTo>
                      <a:pt x="0" y="0"/>
                    </a:moveTo>
                    <a:cubicBezTo>
                      <a:pt x="71" y="26"/>
                      <a:pt x="57" y="94"/>
                      <a:pt x="59" y="130"/>
                    </a:cubicBezTo>
                    <a:cubicBezTo>
                      <a:pt x="61" y="167"/>
                      <a:pt x="55" y="184"/>
                      <a:pt x="34" y="213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5" name="Freeform 394">
                <a:extLst>
                  <a:ext uri="{FF2B5EF4-FFF2-40B4-BE49-F238E27FC236}">
                    <a16:creationId xmlns:a16="http://schemas.microsoft.com/office/drawing/2014/main" id="{472CBCDF-2D59-489C-B081-04E967844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6" y="1568"/>
                <a:ext cx="622" cy="1307"/>
              </a:xfrm>
              <a:custGeom>
                <a:avLst/>
                <a:gdLst>
                  <a:gd name="T0" fmla="*/ 874 w 249"/>
                  <a:gd name="T1" fmla="*/ 397 h 490"/>
                  <a:gd name="T2" fmla="*/ 1124 w 249"/>
                  <a:gd name="T3" fmla="*/ 419 h 490"/>
                  <a:gd name="T4" fmla="*/ 1571 w 249"/>
                  <a:gd name="T5" fmla="*/ 248 h 490"/>
                  <a:gd name="T6" fmla="*/ 1916 w 249"/>
                  <a:gd name="T7" fmla="*/ 776 h 490"/>
                  <a:gd name="T8" fmla="*/ 2321 w 249"/>
                  <a:gd name="T9" fmla="*/ 718 h 490"/>
                  <a:gd name="T10" fmla="*/ 2558 w 249"/>
                  <a:gd name="T11" fmla="*/ 1331 h 490"/>
                  <a:gd name="T12" fmla="*/ 2665 w 249"/>
                  <a:gd name="T13" fmla="*/ 1288 h 490"/>
                  <a:gd name="T14" fmla="*/ 3257 w 249"/>
                  <a:gd name="T15" fmla="*/ 1422 h 490"/>
                  <a:gd name="T16" fmla="*/ 2870 w 249"/>
                  <a:gd name="T17" fmla="*/ 2299 h 490"/>
                  <a:gd name="T18" fmla="*/ 3382 w 249"/>
                  <a:gd name="T19" fmla="*/ 2675 h 490"/>
                  <a:gd name="T20" fmla="*/ 2945 w 249"/>
                  <a:gd name="T21" fmla="*/ 3324 h 490"/>
                  <a:gd name="T22" fmla="*/ 3412 w 249"/>
                  <a:gd name="T23" fmla="*/ 3644 h 490"/>
                  <a:gd name="T24" fmla="*/ 3070 w 249"/>
                  <a:gd name="T25" fmla="*/ 4233 h 490"/>
                  <a:gd name="T26" fmla="*/ 3132 w 249"/>
                  <a:gd name="T27" fmla="*/ 4823 h 490"/>
                  <a:gd name="T28" fmla="*/ 3350 w 249"/>
                  <a:gd name="T29" fmla="*/ 5919 h 490"/>
                  <a:gd name="T30" fmla="*/ 2995 w 249"/>
                  <a:gd name="T31" fmla="*/ 6055 h 490"/>
                  <a:gd name="T32" fmla="*/ 2933 w 249"/>
                  <a:gd name="T33" fmla="*/ 6511 h 490"/>
                  <a:gd name="T34" fmla="*/ 2478 w 249"/>
                  <a:gd name="T35" fmla="*/ 6852 h 490"/>
                  <a:gd name="T36" fmla="*/ 2745 w 249"/>
                  <a:gd name="T37" fmla="*/ 7741 h 490"/>
                  <a:gd name="T38" fmla="*/ 2383 w 249"/>
                  <a:gd name="T39" fmla="*/ 7818 h 490"/>
                  <a:gd name="T40" fmla="*/ 1841 w 249"/>
                  <a:gd name="T41" fmla="*/ 7343 h 490"/>
                  <a:gd name="T42" fmla="*/ 1062 w 249"/>
                  <a:gd name="T43" fmla="*/ 7591 h 490"/>
                  <a:gd name="T44" fmla="*/ 1137 w 249"/>
                  <a:gd name="T45" fmla="*/ 7002 h 490"/>
                  <a:gd name="T46" fmla="*/ 637 w 249"/>
                  <a:gd name="T47" fmla="*/ 7250 h 490"/>
                  <a:gd name="T48" fmla="*/ 450 w 249"/>
                  <a:gd name="T49" fmla="*/ 7044 h 490"/>
                  <a:gd name="T50" fmla="*/ 30 w 249"/>
                  <a:gd name="T51" fmla="*/ 8010 h 490"/>
                  <a:gd name="T52" fmla="*/ 92 w 249"/>
                  <a:gd name="T53" fmla="*/ 8479 h 490"/>
                  <a:gd name="T54" fmla="*/ 137 w 249"/>
                  <a:gd name="T55" fmla="*/ 8845 h 490"/>
                  <a:gd name="T56" fmla="*/ 575 w 249"/>
                  <a:gd name="T57" fmla="*/ 9298 h 49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49" h="490">
                    <a:moveTo>
                      <a:pt x="56" y="21"/>
                    </a:moveTo>
                    <a:cubicBezTo>
                      <a:pt x="61" y="14"/>
                      <a:pt x="65" y="23"/>
                      <a:pt x="72" y="22"/>
                    </a:cubicBezTo>
                    <a:cubicBezTo>
                      <a:pt x="86" y="21"/>
                      <a:pt x="92" y="0"/>
                      <a:pt x="101" y="13"/>
                    </a:cubicBezTo>
                    <a:cubicBezTo>
                      <a:pt x="108" y="24"/>
                      <a:pt x="101" y="45"/>
                      <a:pt x="123" y="41"/>
                    </a:cubicBezTo>
                    <a:cubicBezTo>
                      <a:pt x="136" y="39"/>
                      <a:pt x="148" y="5"/>
                      <a:pt x="149" y="38"/>
                    </a:cubicBezTo>
                    <a:cubicBezTo>
                      <a:pt x="150" y="47"/>
                      <a:pt x="143" y="80"/>
                      <a:pt x="164" y="70"/>
                    </a:cubicBezTo>
                    <a:cubicBezTo>
                      <a:pt x="171" y="68"/>
                      <a:pt x="171" y="68"/>
                      <a:pt x="171" y="68"/>
                    </a:cubicBezTo>
                    <a:cubicBezTo>
                      <a:pt x="181" y="61"/>
                      <a:pt x="208" y="60"/>
                      <a:pt x="209" y="75"/>
                    </a:cubicBezTo>
                    <a:cubicBezTo>
                      <a:pt x="211" y="91"/>
                      <a:pt x="184" y="102"/>
                      <a:pt x="184" y="121"/>
                    </a:cubicBezTo>
                    <a:cubicBezTo>
                      <a:pt x="186" y="151"/>
                      <a:pt x="205" y="122"/>
                      <a:pt x="217" y="141"/>
                    </a:cubicBezTo>
                    <a:cubicBezTo>
                      <a:pt x="229" y="160"/>
                      <a:pt x="179" y="156"/>
                      <a:pt x="189" y="175"/>
                    </a:cubicBezTo>
                    <a:cubicBezTo>
                      <a:pt x="197" y="189"/>
                      <a:pt x="216" y="178"/>
                      <a:pt x="219" y="192"/>
                    </a:cubicBezTo>
                    <a:cubicBezTo>
                      <a:pt x="221" y="207"/>
                      <a:pt x="199" y="216"/>
                      <a:pt x="197" y="223"/>
                    </a:cubicBezTo>
                    <a:cubicBezTo>
                      <a:pt x="194" y="229"/>
                      <a:pt x="197" y="248"/>
                      <a:pt x="201" y="254"/>
                    </a:cubicBezTo>
                    <a:cubicBezTo>
                      <a:pt x="210" y="267"/>
                      <a:pt x="249" y="310"/>
                      <a:pt x="215" y="312"/>
                    </a:cubicBezTo>
                    <a:cubicBezTo>
                      <a:pt x="207" y="311"/>
                      <a:pt x="200" y="312"/>
                      <a:pt x="192" y="319"/>
                    </a:cubicBezTo>
                    <a:cubicBezTo>
                      <a:pt x="175" y="332"/>
                      <a:pt x="192" y="336"/>
                      <a:pt x="188" y="343"/>
                    </a:cubicBezTo>
                    <a:cubicBezTo>
                      <a:pt x="181" y="355"/>
                      <a:pt x="157" y="339"/>
                      <a:pt x="159" y="361"/>
                    </a:cubicBezTo>
                    <a:cubicBezTo>
                      <a:pt x="160" y="375"/>
                      <a:pt x="180" y="391"/>
                      <a:pt x="176" y="408"/>
                    </a:cubicBezTo>
                    <a:cubicBezTo>
                      <a:pt x="179" y="424"/>
                      <a:pt x="157" y="425"/>
                      <a:pt x="153" y="412"/>
                    </a:cubicBezTo>
                    <a:cubicBezTo>
                      <a:pt x="149" y="393"/>
                      <a:pt x="144" y="368"/>
                      <a:pt x="118" y="387"/>
                    </a:cubicBezTo>
                    <a:cubicBezTo>
                      <a:pt x="108" y="394"/>
                      <a:pt x="85" y="413"/>
                      <a:pt x="68" y="400"/>
                    </a:cubicBezTo>
                    <a:cubicBezTo>
                      <a:pt x="58" y="394"/>
                      <a:pt x="79" y="379"/>
                      <a:pt x="73" y="369"/>
                    </a:cubicBezTo>
                    <a:cubicBezTo>
                      <a:pt x="61" y="351"/>
                      <a:pt x="53" y="389"/>
                      <a:pt x="41" y="382"/>
                    </a:cubicBezTo>
                    <a:cubicBezTo>
                      <a:pt x="35" y="379"/>
                      <a:pt x="38" y="371"/>
                      <a:pt x="29" y="371"/>
                    </a:cubicBezTo>
                    <a:cubicBezTo>
                      <a:pt x="14" y="374"/>
                      <a:pt x="7" y="395"/>
                      <a:pt x="2" y="422"/>
                    </a:cubicBezTo>
                    <a:cubicBezTo>
                      <a:pt x="0" y="436"/>
                      <a:pt x="3" y="434"/>
                      <a:pt x="6" y="447"/>
                    </a:cubicBezTo>
                    <a:cubicBezTo>
                      <a:pt x="8" y="453"/>
                      <a:pt x="6" y="461"/>
                      <a:pt x="9" y="466"/>
                    </a:cubicBezTo>
                    <a:cubicBezTo>
                      <a:pt x="17" y="484"/>
                      <a:pt x="22" y="488"/>
                      <a:pt x="37" y="49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6" name="Freeform 395">
                <a:extLst>
                  <a:ext uri="{FF2B5EF4-FFF2-40B4-BE49-F238E27FC236}">
                    <a16:creationId xmlns:a16="http://schemas.microsoft.com/office/drawing/2014/main" id="{206E6FD1-B831-4C30-A5A1-652E6711A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1624"/>
                <a:ext cx="83" cy="344"/>
              </a:xfrm>
              <a:custGeom>
                <a:avLst/>
                <a:gdLst>
                  <a:gd name="T0" fmla="*/ 0 w 33"/>
                  <a:gd name="T1" fmla="*/ 2445 h 129"/>
                  <a:gd name="T2" fmla="*/ 254 w 33"/>
                  <a:gd name="T3" fmla="*/ 1480 h 129"/>
                  <a:gd name="T4" fmla="*/ 272 w 33"/>
                  <a:gd name="T5" fmla="*/ 1080 h 129"/>
                  <a:gd name="T6" fmla="*/ 526 w 33"/>
                  <a:gd name="T7" fmla="*/ 435 h 129"/>
                  <a:gd name="T8" fmla="*/ 463 w 33"/>
                  <a:gd name="T9" fmla="*/ 56 h 129"/>
                  <a:gd name="T10" fmla="*/ 493 w 33"/>
                  <a:gd name="T11" fmla="*/ 0 h 1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129">
                    <a:moveTo>
                      <a:pt x="0" y="129"/>
                    </a:moveTo>
                    <a:cubicBezTo>
                      <a:pt x="8" y="121"/>
                      <a:pt x="12" y="86"/>
                      <a:pt x="16" y="78"/>
                    </a:cubicBezTo>
                    <a:cubicBezTo>
                      <a:pt x="20" y="72"/>
                      <a:pt x="16" y="64"/>
                      <a:pt x="17" y="57"/>
                    </a:cubicBezTo>
                    <a:cubicBezTo>
                      <a:pt x="18" y="41"/>
                      <a:pt x="33" y="41"/>
                      <a:pt x="33" y="23"/>
                    </a:cubicBezTo>
                    <a:cubicBezTo>
                      <a:pt x="32" y="18"/>
                      <a:pt x="27" y="7"/>
                      <a:pt x="29" y="3"/>
                    </a:cubicBezTo>
                    <a:cubicBezTo>
                      <a:pt x="30" y="2"/>
                      <a:pt x="30" y="1"/>
                      <a:pt x="31" y="0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7" name="Freeform 396">
                <a:extLst>
                  <a:ext uri="{FF2B5EF4-FFF2-40B4-BE49-F238E27FC236}">
                    <a16:creationId xmlns:a16="http://schemas.microsoft.com/office/drawing/2014/main" id="{9CCBB1D4-E024-49B8-B6DD-DC5C52BAF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1272"/>
                <a:ext cx="58" cy="325"/>
              </a:xfrm>
              <a:custGeom>
                <a:avLst/>
                <a:gdLst>
                  <a:gd name="T0" fmla="*/ 0 w 23"/>
                  <a:gd name="T1" fmla="*/ 2307 h 122"/>
                  <a:gd name="T2" fmla="*/ 209 w 23"/>
                  <a:gd name="T3" fmla="*/ 1718 h 122"/>
                  <a:gd name="T4" fmla="*/ 318 w 23"/>
                  <a:gd name="T5" fmla="*/ 1002 h 122"/>
                  <a:gd name="T6" fmla="*/ 351 w 23"/>
                  <a:gd name="T7" fmla="*/ 397 h 122"/>
                  <a:gd name="T8" fmla="*/ 305 w 23"/>
                  <a:gd name="T9" fmla="*/ 149 h 122"/>
                  <a:gd name="T10" fmla="*/ 255 w 23"/>
                  <a:gd name="T11" fmla="*/ 0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22">
                    <a:moveTo>
                      <a:pt x="0" y="122"/>
                    </a:moveTo>
                    <a:cubicBezTo>
                      <a:pt x="4" y="111"/>
                      <a:pt x="10" y="102"/>
                      <a:pt x="13" y="91"/>
                    </a:cubicBezTo>
                    <a:cubicBezTo>
                      <a:pt x="18" y="79"/>
                      <a:pt x="19" y="66"/>
                      <a:pt x="20" y="53"/>
                    </a:cubicBezTo>
                    <a:cubicBezTo>
                      <a:pt x="21" y="42"/>
                      <a:pt x="23" y="31"/>
                      <a:pt x="22" y="21"/>
                    </a:cubicBezTo>
                    <a:cubicBezTo>
                      <a:pt x="21" y="17"/>
                      <a:pt x="21" y="12"/>
                      <a:pt x="19" y="8"/>
                    </a:cubicBezTo>
                    <a:cubicBezTo>
                      <a:pt x="18" y="5"/>
                      <a:pt x="17" y="3"/>
                      <a:pt x="16" y="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8" name="Freeform 397">
                <a:extLst>
                  <a:ext uri="{FF2B5EF4-FFF2-40B4-BE49-F238E27FC236}">
                    <a16:creationId xmlns:a16="http://schemas.microsoft.com/office/drawing/2014/main" id="{0F22B423-C8D4-4106-A2FB-683B83AAB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1288"/>
                <a:ext cx="395" cy="344"/>
              </a:xfrm>
              <a:custGeom>
                <a:avLst/>
                <a:gdLst>
                  <a:gd name="T0" fmla="*/ 2283 w 158"/>
                  <a:gd name="T1" fmla="*/ 2445 h 129"/>
                  <a:gd name="T2" fmla="*/ 1925 w 158"/>
                  <a:gd name="T3" fmla="*/ 931 h 129"/>
                  <a:gd name="T4" fmla="*/ 970 w 158"/>
                  <a:gd name="T5" fmla="*/ 35 h 129"/>
                  <a:gd name="T6" fmla="*/ 800 w 158"/>
                  <a:gd name="T7" fmla="*/ 93 h 129"/>
                  <a:gd name="T8" fmla="*/ 0 w 158"/>
                  <a:gd name="T9" fmla="*/ 1344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8" h="129">
                    <a:moveTo>
                      <a:pt x="146" y="129"/>
                    </a:moveTo>
                    <a:cubicBezTo>
                      <a:pt x="158" y="98"/>
                      <a:pt x="138" y="65"/>
                      <a:pt x="123" y="49"/>
                    </a:cubicBezTo>
                    <a:cubicBezTo>
                      <a:pt x="106" y="30"/>
                      <a:pt x="85" y="13"/>
                      <a:pt x="62" y="2"/>
                    </a:cubicBezTo>
                    <a:cubicBezTo>
                      <a:pt x="60" y="0"/>
                      <a:pt x="52" y="3"/>
                      <a:pt x="51" y="5"/>
                    </a:cubicBezTo>
                    <a:cubicBezTo>
                      <a:pt x="40" y="23"/>
                      <a:pt x="6" y="42"/>
                      <a:pt x="0" y="71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9" name="Freeform 398">
                <a:extLst>
                  <a:ext uri="{FF2B5EF4-FFF2-40B4-BE49-F238E27FC236}">
                    <a16:creationId xmlns:a16="http://schemas.microsoft.com/office/drawing/2014/main" id="{3433B8BB-CBA5-4973-82F6-0CFE9CD24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1771"/>
                <a:ext cx="85" cy="184"/>
              </a:xfrm>
              <a:custGeom>
                <a:avLst/>
                <a:gdLst>
                  <a:gd name="T0" fmla="*/ 0 w 34"/>
                  <a:gd name="T1" fmla="*/ 0 h 69"/>
                  <a:gd name="T2" fmla="*/ 375 w 34"/>
                  <a:gd name="T3" fmla="*/ 1309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69">
                    <a:moveTo>
                      <a:pt x="0" y="0"/>
                    </a:moveTo>
                    <a:cubicBezTo>
                      <a:pt x="18" y="23"/>
                      <a:pt x="34" y="58"/>
                      <a:pt x="24" y="69"/>
                    </a:cubicBezTo>
                  </a:path>
                </a:pathLst>
              </a:custGeom>
              <a:noFill/>
              <a:ln w="6350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0" name="Freeform 399">
                <a:extLst>
                  <a:ext uri="{FF2B5EF4-FFF2-40B4-BE49-F238E27FC236}">
                    <a16:creationId xmlns:a16="http://schemas.microsoft.com/office/drawing/2014/main" id="{932755DD-9FB8-4F0B-8D44-2A127EE36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195"/>
                <a:ext cx="440" cy="584"/>
              </a:xfrm>
              <a:custGeom>
                <a:avLst/>
                <a:gdLst>
                  <a:gd name="T0" fmla="*/ 2750 w 176"/>
                  <a:gd name="T1" fmla="*/ 568 h 219"/>
                  <a:gd name="T2" fmla="*/ 1158 w 176"/>
                  <a:gd name="T3" fmla="*/ 547 h 219"/>
                  <a:gd name="T4" fmla="*/ 770 w 176"/>
                  <a:gd name="T5" fmla="*/ 1024 h 219"/>
                  <a:gd name="T6" fmla="*/ 533 w 176"/>
                  <a:gd name="T7" fmla="*/ 1216 h 219"/>
                  <a:gd name="T8" fmla="*/ 220 w 176"/>
                  <a:gd name="T9" fmla="*/ 1800 h 219"/>
                  <a:gd name="T10" fmla="*/ 220 w 176"/>
                  <a:gd name="T11" fmla="*/ 2197 h 219"/>
                  <a:gd name="T12" fmla="*/ 63 w 176"/>
                  <a:gd name="T13" fmla="*/ 2467 h 219"/>
                  <a:gd name="T14" fmla="*/ 438 w 176"/>
                  <a:gd name="T15" fmla="*/ 3776 h 219"/>
                  <a:gd name="T16" fmla="*/ 800 w 176"/>
                  <a:gd name="T17" fmla="*/ 4152 h 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" h="219">
                    <a:moveTo>
                      <a:pt x="176" y="30"/>
                    </a:moveTo>
                    <a:cubicBezTo>
                      <a:pt x="169" y="20"/>
                      <a:pt x="126" y="0"/>
                      <a:pt x="74" y="29"/>
                    </a:cubicBezTo>
                    <a:cubicBezTo>
                      <a:pt x="66" y="34"/>
                      <a:pt x="51" y="44"/>
                      <a:pt x="49" y="54"/>
                    </a:cubicBezTo>
                    <a:cubicBezTo>
                      <a:pt x="52" y="52"/>
                      <a:pt x="44" y="51"/>
                      <a:pt x="34" y="64"/>
                    </a:cubicBezTo>
                    <a:cubicBezTo>
                      <a:pt x="26" y="74"/>
                      <a:pt x="20" y="84"/>
                      <a:pt x="14" y="95"/>
                    </a:cubicBezTo>
                    <a:cubicBezTo>
                      <a:pt x="11" y="102"/>
                      <a:pt x="14" y="116"/>
                      <a:pt x="14" y="116"/>
                    </a:cubicBezTo>
                    <a:cubicBezTo>
                      <a:pt x="14" y="116"/>
                      <a:pt x="5" y="124"/>
                      <a:pt x="4" y="130"/>
                    </a:cubicBezTo>
                    <a:cubicBezTo>
                      <a:pt x="0" y="155"/>
                      <a:pt x="7" y="180"/>
                      <a:pt x="28" y="199"/>
                    </a:cubicBezTo>
                    <a:cubicBezTo>
                      <a:pt x="35" y="205"/>
                      <a:pt x="44" y="210"/>
                      <a:pt x="51" y="219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1" name="Freeform 400">
                <a:extLst>
                  <a:ext uri="{FF2B5EF4-FFF2-40B4-BE49-F238E27FC236}">
                    <a16:creationId xmlns:a16="http://schemas.microsoft.com/office/drawing/2014/main" id="{6BFFDB48-429E-4E04-AD5A-002FCB5B0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1613"/>
                <a:ext cx="172" cy="174"/>
              </a:xfrm>
              <a:custGeom>
                <a:avLst/>
                <a:gdLst>
                  <a:gd name="T0" fmla="*/ 1069 w 69"/>
                  <a:gd name="T1" fmla="*/ 78 h 65"/>
                  <a:gd name="T2" fmla="*/ 666 w 69"/>
                  <a:gd name="T3" fmla="*/ 115 h 65"/>
                  <a:gd name="T4" fmla="*/ 591 w 69"/>
                  <a:gd name="T5" fmla="*/ 632 h 65"/>
                  <a:gd name="T6" fmla="*/ 42 w 69"/>
                  <a:gd name="T7" fmla="*/ 1247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65">
                    <a:moveTo>
                      <a:pt x="69" y="4"/>
                    </a:moveTo>
                    <a:cubicBezTo>
                      <a:pt x="60" y="3"/>
                      <a:pt x="50" y="0"/>
                      <a:pt x="43" y="6"/>
                    </a:cubicBezTo>
                    <a:cubicBezTo>
                      <a:pt x="36" y="14"/>
                      <a:pt x="42" y="25"/>
                      <a:pt x="38" y="33"/>
                    </a:cubicBezTo>
                    <a:cubicBezTo>
                      <a:pt x="30" y="51"/>
                      <a:pt x="0" y="39"/>
                      <a:pt x="3" y="65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2" name="Freeform 401">
                <a:extLst>
                  <a:ext uri="{FF2B5EF4-FFF2-40B4-BE49-F238E27FC236}">
                    <a16:creationId xmlns:a16="http://schemas.microsoft.com/office/drawing/2014/main" id="{16059ECA-2C28-4966-B950-53546EC1E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1507"/>
                <a:ext cx="190" cy="120"/>
              </a:xfrm>
              <a:custGeom>
                <a:avLst/>
                <a:gdLst>
                  <a:gd name="T0" fmla="*/ 1188 w 76"/>
                  <a:gd name="T1" fmla="*/ 853 h 45"/>
                  <a:gd name="T2" fmla="*/ 0 w 76"/>
                  <a:gd name="T3" fmla="*/ 21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45">
                    <a:moveTo>
                      <a:pt x="76" y="45"/>
                    </a:moveTo>
                    <a:cubicBezTo>
                      <a:pt x="41" y="41"/>
                      <a:pt x="40" y="0"/>
                      <a:pt x="0" y="1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3" name="Freeform 402">
                <a:extLst>
                  <a:ext uri="{FF2B5EF4-FFF2-40B4-BE49-F238E27FC236}">
                    <a16:creationId xmlns:a16="http://schemas.microsoft.com/office/drawing/2014/main" id="{911AA7B2-4F47-4C6C-9F98-13CE04D0D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1344"/>
                <a:ext cx="30" cy="221"/>
              </a:xfrm>
              <a:custGeom>
                <a:avLst/>
                <a:gdLst>
                  <a:gd name="T0" fmla="*/ 188 w 12"/>
                  <a:gd name="T1" fmla="*/ 1566 h 83"/>
                  <a:gd name="T2" fmla="*/ 113 w 12"/>
                  <a:gd name="T3" fmla="*/ 0 h 8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83">
                    <a:moveTo>
                      <a:pt x="12" y="83"/>
                    </a:moveTo>
                    <a:cubicBezTo>
                      <a:pt x="2" y="69"/>
                      <a:pt x="0" y="48"/>
                      <a:pt x="7" y="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4" name="Freeform 403">
                <a:extLst>
                  <a:ext uri="{FF2B5EF4-FFF2-40B4-BE49-F238E27FC236}">
                    <a16:creationId xmlns:a16="http://schemas.microsoft.com/office/drawing/2014/main" id="{315AD84F-2937-4990-B2F2-2E44A3B50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1995"/>
                <a:ext cx="290" cy="64"/>
              </a:xfrm>
              <a:custGeom>
                <a:avLst/>
                <a:gdLst>
                  <a:gd name="T0" fmla="*/ 1813 w 116"/>
                  <a:gd name="T1" fmla="*/ 93 h 24"/>
                  <a:gd name="T2" fmla="*/ 583 w 116"/>
                  <a:gd name="T3" fmla="*/ 264 h 24"/>
                  <a:gd name="T4" fmla="*/ 0 w 116"/>
                  <a:gd name="T5" fmla="*/ 45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6" h="24">
                    <a:moveTo>
                      <a:pt x="116" y="5"/>
                    </a:moveTo>
                    <a:cubicBezTo>
                      <a:pt x="105" y="0"/>
                      <a:pt x="52" y="8"/>
                      <a:pt x="37" y="14"/>
                    </a:cubicBezTo>
                    <a:cubicBezTo>
                      <a:pt x="22" y="20"/>
                      <a:pt x="9" y="24"/>
                      <a:pt x="0" y="24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5" name="Freeform 404">
                <a:extLst>
                  <a:ext uri="{FF2B5EF4-FFF2-40B4-BE49-F238E27FC236}">
                    <a16:creationId xmlns:a16="http://schemas.microsoft.com/office/drawing/2014/main" id="{813F6692-28A3-482B-BB81-5336E5A79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248"/>
                <a:ext cx="127" cy="61"/>
              </a:xfrm>
              <a:custGeom>
                <a:avLst/>
                <a:gdLst>
                  <a:gd name="T0" fmla="*/ 0 w 51"/>
                  <a:gd name="T1" fmla="*/ 239 h 23"/>
                  <a:gd name="T2" fmla="*/ 787 w 51"/>
                  <a:gd name="T3" fmla="*/ 33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23">
                    <a:moveTo>
                      <a:pt x="0" y="13"/>
                    </a:moveTo>
                    <a:cubicBezTo>
                      <a:pt x="23" y="0"/>
                      <a:pt x="43" y="23"/>
                      <a:pt x="51" y="18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6" name="Freeform 405">
                <a:extLst>
                  <a:ext uri="{FF2B5EF4-FFF2-40B4-BE49-F238E27FC236}">
                    <a16:creationId xmlns:a16="http://schemas.microsoft.com/office/drawing/2014/main" id="{8F2A6B16-B40D-443D-BEE0-6C38E9F36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2285"/>
                <a:ext cx="227" cy="136"/>
              </a:xfrm>
              <a:custGeom>
                <a:avLst/>
                <a:gdLst>
                  <a:gd name="T0" fmla="*/ 1412 w 91"/>
                  <a:gd name="T1" fmla="*/ 0 h 51"/>
                  <a:gd name="T2" fmla="*/ 0 w 91"/>
                  <a:gd name="T3" fmla="*/ 968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1" h="51">
                    <a:moveTo>
                      <a:pt x="91" y="0"/>
                    </a:moveTo>
                    <a:cubicBezTo>
                      <a:pt x="85" y="21"/>
                      <a:pt x="59" y="15"/>
                      <a:pt x="0" y="51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797" name="Group 607">
              <a:extLst>
                <a:ext uri="{FF2B5EF4-FFF2-40B4-BE49-F238E27FC236}">
                  <a16:creationId xmlns:a16="http://schemas.microsoft.com/office/drawing/2014/main" id="{4771A1D7-94B6-4C30-BD79-2A08E0253C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56" y="1165"/>
              <a:ext cx="3242" cy="2006"/>
              <a:chOff x="1256" y="1165"/>
              <a:chExt cx="3242" cy="2006"/>
            </a:xfrm>
          </p:grpSpPr>
          <p:sp>
            <p:nvSpPr>
              <p:cNvPr id="33817" name="Freeform 407">
                <a:extLst>
                  <a:ext uri="{FF2B5EF4-FFF2-40B4-BE49-F238E27FC236}">
                    <a16:creationId xmlns:a16="http://schemas.microsoft.com/office/drawing/2014/main" id="{D71EC3AA-80A0-46F7-BD85-E0EF7A3CE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2731"/>
                <a:ext cx="135" cy="64"/>
              </a:xfrm>
              <a:custGeom>
                <a:avLst/>
                <a:gdLst>
                  <a:gd name="T0" fmla="*/ 845 w 54"/>
                  <a:gd name="T1" fmla="*/ 77 h 24"/>
                  <a:gd name="T2" fmla="*/ 0 w 54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24">
                    <a:moveTo>
                      <a:pt x="54" y="4"/>
                    </a:moveTo>
                    <a:cubicBezTo>
                      <a:pt x="45" y="21"/>
                      <a:pt x="6" y="0"/>
                      <a:pt x="0" y="24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8" name="Freeform 408">
                <a:extLst>
                  <a:ext uri="{FF2B5EF4-FFF2-40B4-BE49-F238E27FC236}">
                    <a16:creationId xmlns:a16="http://schemas.microsoft.com/office/drawing/2014/main" id="{E1C43C89-AEE8-460C-BECB-BCDADAB6B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2635"/>
                <a:ext cx="103" cy="125"/>
              </a:xfrm>
              <a:custGeom>
                <a:avLst/>
                <a:gdLst>
                  <a:gd name="T0" fmla="*/ 651 w 41"/>
                  <a:gd name="T1" fmla="*/ 827 h 47"/>
                  <a:gd name="T2" fmla="*/ 63 w 41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47">
                    <a:moveTo>
                      <a:pt x="41" y="44"/>
                    </a:moveTo>
                    <a:cubicBezTo>
                      <a:pt x="24" y="47"/>
                      <a:pt x="0" y="27"/>
                      <a:pt x="4" y="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9" name="Freeform 409">
                <a:extLst>
                  <a:ext uri="{FF2B5EF4-FFF2-40B4-BE49-F238E27FC236}">
                    <a16:creationId xmlns:a16="http://schemas.microsoft.com/office/drawing/2014/main" id="{EDCF3FDE-29AF-4EEA-AB0F-F44149A18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2765"/>
                <a:ext cx="240" cy="86"/>
              </a:xfrm>
              <a:custGeom>
                <a:avLst/>
                <a:gdLst>
                  <a:gd name="T0" fmla="*/ 1500 w 96"/>
                  <a:gd name="T1" fmla="*/ 196 h 32"/>
                  <a:gd name="T2" fmla="*/ 0 w 96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6" h="32">
                    <a:moveTo>
                      <a:pt x="96" y="10"/>
                    </a:moveTo>
                    <a:cubicBezTo>
                      <a:pt x="79" y="32"/>
                      <a:pt x="28" y="27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0" name="Freeform 410">
                <a:extLst>
                  <a:ext uri="{FF2B5EF4-FFF2-40B4-BE49-F238E27FC236}">
                    <a16:creationId xmlns:a16="http://schemas.microsoft.com/office/drawing/2014/main" id="{21340F3C-B84B-4E32-BEE8-999598C4B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1832"/>
                <a:ext cx="43" cy="40"/>
              </a:xfrm>
              <a:custGeom>
                <a:avLst/>
                <a:gdLst>
                  <a:gd name="T0" fmla="*/ 255 w 17"/>
                  <a:gd name="T1" fmla="*/ 285 h 15"/>
                  <a:gd name="T2" fmla="*/ 0 w 17"/>
                  <a:gd name="T3" fmla="*/ 1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5">
                    <a:moveTo>
                      <a:pt x="16" y="15"/>
                    </a:moveTo>
                    <a:cubicBezTo>
                      <a:pt x="17" y="7"/>
                      <a:pt x="6" y="0"/>
                      <a:pt x="0" y="7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1" name="Freeform 411">
                <a:extLst>
                  <a:ext uri="{FF2B5EF4-FFF2-40B4-BE49-F238E27FC236}">
                    <a16:creationId xmlns:a16="http://schemas.microsoft.com/office/drawing/2014/main" id="{0C181C86-86B2-45DC-8CD8-10BE702AB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1608"/>
                <a:ext cx="50" cy="32"/>
              </a:xfrm>
              <a:custGeom>
                <a:avLst/>
                <a:gdLst>
                  <a:gd name="T0" fmla="*/ 313 w 20"/>
                  <a:gd name="T1" fmla="*/ 205 h 12"/>
                  <a:gd name="T2" fmla="*/ 175 w 20"/>
                  <a:gd name="T3" fmla="*/ 0 h 12"/>
                  <a:gd name="T4" fmla="*/ 0 w 20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2">
                    <a:moveTo>
                      <a:pt x="20" y="11"/>
                    </a:moveTo>
                    <a:cubicBezTo>
                      <a:pt x="18" y="7"/>
                      <a:pt x="17" y="0"/>
                      <a:pt x="11" y="0"/>
                    </a:cubicBezTo>
                    <a:cubicBezTo>
                      <a:pt x="5" y="0"/>
                      <a:pt x="1" y="7"/>
                      <a:pt x="0" y="12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2" name="Freeform 412">
                <a:extLst>
                  <a:ext uri="{FF2B5EF4-FFF2-40B4-BE49-F238E27FC236}">
                    <a16:creationId xmlns:a16="http://schemas.microsoft.com/office/drawing/2014/main" id="{6818332D-3D12-49A9-AB1A-28F986D84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1469"/>
                <a:ext cx="40" cy="48"/>
              </a:xfrm>
              <a:custGeom>
                <a:avLst/>
                <a:gdLst>
                  <a:gd name="T0" fmla="*/ 250 w 16"/>
                  <a:gd name="T1" fmla="*/ 149 h 18"/>
                  <a:gd name="T2" fmla="*/ 95 w 16"/>
                  <a:gd name="T3" fmla="*/ 77 h 18"/>
                  <a:gd name="T4" fmla="*/ 0 w 16"/>
                  <a:gd name="T5" fmla="*/ 34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16" y="8"/>
                    </a:moveTo>
                    <a:cubicBezTo>
                      <a:pt x="14" y="5"/>
                      <a:pt x="10" y="0"/>
                      <a:pt x="6" y="4"/>
                    </a:cubicBezTo>
                    <a:cubicBezTo>
                      <a:pt x="2" y="9"/>
                      <a:pt x="6" y="15"/>
                      <a:pt x="0" y="18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3" name="Freeform 413">
                <a:extLst>
                  <a:ext uri="{FF2B5EF4-FFF2-40B4-BE49-F238E27FC236}">
                    <a16:creationId xmlns:a16="http://schemas.microsoft.com/office/drawing/2014/main" id="{6DF257C0-45FE-4D37-80A5-B250C53F3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323"/>
                <a:ext cx="58" cy="56"/>
              </a:xfrm>
              <a:custGeom>
                <a:avLst/>
                <a:gdLst>
                  <a:gd name="T0" fmla="*/ 318 w 23"/>
                  <a:gd name="T1" fmla="*/ 0 h 21"/>
                  <a:gd name="T2" fmla="*/ 272 w 23"/>
                  <a:gd name="T3" fmla="*/ 171 h 21"/>
                  <a:gd name="T4" fmla="*/ 63 w 23"/>
                  <a:gd name="T5" fmla="*/ 192 h 21"/>
                  <a:gd name="T6" fmla="*/ 0 w 23"/>
                  <a:gd name="T7" fmla="*/ 397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20" y="0"/>
                    </a:moveTo>
                    <a:cubicBezTo>
                      <a:pt x="21" y="5"/>
                      <a:pt x="23" y="9"/>
                      <a:pt x="17" y="9"/>
                    </a:cubicBezTo>
                    <a:cubicBezTo>
                      <a:pt x="13" y="9"/>
                      <a:pt x="8" y="6"/>
                      <a:pt x="4" y="10"/>
                    </a:cubicBezTo>
                    <a:cubicBezTo>
                      <a:pt x="2" y="13"/>
                      <a:pt x="2" y="18"/>
                      <a:pt x="0" y="21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4" name="Freeform 414">
                <a:extLst>
                  <a:ext uri="{FF2B5EF4-FFF2-40B4-BE49-F238E27FC236}">
                    <a16:creationId xmlns:a16="http://schemas.microsoft.com/office/drawing/2014/main" id="{8EB341B3-9C90-458F-B1E6-2FCEDA378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1168"/>
                <a:ext cx="38" cy="77"/>
              </a:xfrm>
              <a:custGeom>
                <a:avLst/>
                <a:gdLst>
                  <a:gd name="T0" fmla="*/ 84 w 15"/>
                  <a:gd name="T1" fmla="*/ 0 h 29"/>
                  <a:gd name="T2" fmla="*/ 147 w 15"/>
                  <a:gd name="T3" fmla="*/ 204 h 29"/>
                  <a:gd name="T4" fmla="*/ 20 w 15"/>
                  <a:gd name="T5" fmla="*/ 316 h 29"/>
                  <a:gd name="T6" fmla="*/ 20 w 15"/>
                  <a:gd name="T7" fmla="*/ 542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9">
                    <a:moveTo>
                      <a:pt x="5" y="0"/>
                    </a:moveTo>
                    <a:cubicBezTo>
                      <a:pt x="11" y="1"/>
                      <a:pt x="15" y="7"/>
                      <a:pt x="9" y="11"/>
                    </a:cubicBezTo>
                    <a:cubicBezTo>
                      <a:pt x="5" y="14"/>
                      <a:pt x="2" y="13"/>
                      <a:pt x="1" y="17"/>
                    </a:cubicBezTo>
                    <a:cubicBezTo>
                      <a:pt x="0" y="21"/>
                      <a:pt x="0" y="25"/>
                      <a:pt x="1" y="29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5" name="Freeform 415">
                <a:extLst>
                  <a:ext uri="{FF2B5EF4-FFF2-40B4-BE49-F238E27FC236}">
                    <a16:creationId xmlns:a16="http://schemas.microsoft.com/office/drawing/2014/main" id="{1C74651B-AB7E-4649-8DED-73402780F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1261"/>
                <a:ext cx="32" cy="80"/>
              </a:xfrm>
              <a:custGeom>
                <a:avLst/>
                <a:gdLst>
                  <a:gd name="T0" fmla="*/ 153 w 13"/>
                  <a:gd name="T1" fmla="*/ 0 h 30"/>
                  <a:gd name="T2" fmla="*/ 12 w 13"/>
                  <a:gd name="T3" fmla="*/ 307 h 30"/>
                  <a:gd name="T4" fmla="*/ 194 w 13"/>
                  <a:gd name="T5" fmla="*/ 547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30">
                    <a:moveTo>
                      <a:pt x="10" y="0"/>
                    </a:moveTo>
                    <a:cubicBezTo>
                      <a:pt x="4" y="2"/>
                      <a:pt x="0" y="9"/>
                      <a:pt x="1" y="16"/>
                    </a:cubicBezTo>
                    <a:cubicBezTo>
                      <a:pt x="2" y="21"/>
                      <a:pt x="7" y="30"/>
                      <a:pt x="13" y="29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6" name="Freeform 416">
                <a:extLst>
                  <a:ext uri="{FF2B5EF4-FFF2-40B4-BE49-F238E27FC236}">
                    <a16:creationId xmlns:a16="http://schemas.microsoft.com/office/drawing/2014/main" id="{B4D00E3C-5F29-48B7-A6EE-B946A2A59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456"/>
                <a:ext cx="47" cy="53"/>
              </a:xfrm>
              <a:custGeom>
                <a:avLst/>
                <a:gdLst>
                  <a:gd name="T0" fmla="*/ 0 w 19"/>
                  <a:gd name="T1" fmla="*/ 0 h 20"/>
                  <a:gd name="T2" fmla="*/ 287 w 19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cubicBezTo>
                      <a:pt x="0" y="11"/>
                      <a:pt x="14" y="12"/>
                      <a:pt x="19" y="2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7" name="Freeform 417">
                <a:extLst>
                  <a:ext uri="{FF2B5EF4-FFF2-40B4-BE49-F238E27FC236}">
                    <a16:creationId xmlns:a16="http://schemas.microsoft.com/office/drawing/2014/main" id="{810350B5-BE06-4B6F-AFFE-28ADF4D8A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1648"/>
                <a:ext cx="73" cy="61"/>
              </a:xfrm>
              <a:custGeom>
                <a:avLst/>
                <a:gdLst>
                  <a:gd name="T0" fmla="*/ 0 w 29"/>
                  <a:gd name="T1" fmla="*/ 191 h 23"/>
                  <a:gd name="T2" fmla="*/ 368 w 29"/>
                  <a:gd name="T3" fmla="*/ 191 h 23"/>
                  <a:gd name="T4" fmla="*/ 33 w 29"/>
                  <a:gd name="T5" fmla="*/ 43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0" y="10"/>
                    </a:moveTo>
                    <a:cubicBezTo>
                      <a:pt x="3" y="0"/>
                      <a:pt x="29" y="0"/>
                      <a:pt x="23" y="10"/>
                    </a:cubicBezTo>
                    <a:cubicBezTo>
                      <a:pt x="18" y="17"/>
                      <a:pt x="4" y="13"/>
                      <a:pt x="2" y="23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8" name="Freeform 418">
                <a:extLst>
                  <a:ext uri="{FF2B5EF4-FFF2-40B4-BE49-F238E27FC236}">
                    <a16:creationId xmlns:a16="http://schemas.microsoft.com/office/drawing/2014/main" id="{D5FDA621-0A73-46B1-975C-D43DA0008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2013"/>
                <a:ext cx="70" cy="67"/>
              </a:xfrm>
              <a:custGeom>
                <a:avLst/>
                <a:gdLst>
                  <a:gd name="T0" fmla="*/ 313 w 28"/>
                  <a:gd name="T1" fmla="*/ 0 h 25"/>
                  <a:gd name="T2" fmla="*/ 313 w 28"/>
                  <a:gd name="T3" fmla="*/ 252 h 25"/>
                  <a:gd name="T4" fmla="*/ 125 w 28"/>
                  <a:gd name="T5" fmla="*/ 230 h 25"/>
                  <a:gd name="T6" fmla="*/ 0 w 28"/>
                  <a:gd name="T7" fmla="*/ 482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5">
                    <a:moveTo>
                      <a:pt x="20" y="0"/>
                    </a:moveTo>
                    <a:cubicBezTo>
                      <a:pt x="21" y="4"/>
                      <a:pt x="28" y="11"/>
                      <a:pt x="20" y="13"/>
                    </a:cubicBezTo>
                    <a:cubicBezTo>
                      <a:pt x="16" y="14"/>
                      <a:pt x="12" y="11"/>
                      <a:pt x="8" y="12"/>
                    </a:cubicBezTo>
                    <a:cubicBezTo>
                      <a:pt x="2" y="14"/>
                      <a:pt x="1" y="19"/>
                      <a:pt x="0" y="25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9" name="Freeform 419">
                <a:extLst>
                  <a:ext uri="{FF2B5EF4-FFF2-40B4-BE49-F238E27FC236}">
                    <a16:creationId xmlns:a16="http://schemas.microsoft.com/office/drawing/2014/main" id="{4716CFC3-CA92-49CD-996C-6F25ABF1A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101"/>
                <a:ext cx="45" cy="38"/>
              </a:xfrm>
              <a:custGeom>
                <a:avLst/>
                <a:gdLst>
                  <a:gd name="T0" fmla="*/ 283 w 18"/>
                  <a:gd name="T1" fmla="*/ 280 h 14"/>
                  <a:gd name="T2" fmla="*/ 188 w 18"/>
                  <a:gd name="T3" fmla="*/ 81 h 14"/>
                  <a:gd name="T4" fmla="*/ 113 w 18"/>
                  <a:gd name="T5" fmla="*/ 244 h 14"/>
                  <a:gd name="T6" fmla="*/ 0 w 18"/>
                  <a:gd name="T7" fmla="*/ 24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4">
                    <a:moveTo>
                      <a:pt x="18" y="14"/>
                    </a:moveTo>
                    <a:cubicBezTo>
                      <a:pt x="18" y="10"/>
                      <a:pt x="18" y="0"/>
                      <a:pt x="12" y="4"/>
                    </a:cubicBezTo>
                    <a:cubicBezTo>
                      <a:pt x="9" y="5"/>
                      <a:pt x="9" y="10"/>
                      <a:pt x="7" y="12"/>
                    </a:cubicBezTo>
                    <a:cubicBezTo>
                      <a:pt x="5" y="13"/>
                      <a:pt x="2" y="12"/>
                      <a:pt x="0" y="12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0" name="Freeform 420">
                <a:extLst>
                  <a:ext uri="{FF2B5EF4-FFF2-40B4-BE49-F238E27FC236}">
                    <a16:creationId xmlns:a16="http://schemas.microsoft.com/office/drawing/2014/main" id="{700ADABB-7AC8-432E-951E-0D2E67414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2301"/>
                <a:ext cx="52" cy="22"/>
              </a:xfrm>
              <a:custGeom>
                <a:avLst/>
                <a:gdLst>
                  <a:gd name="T0" fmla="*/ 319 w 21"/>
                  <a:gd name="T1" fmla="*/ 83 h 8"/>
                  <a:gd name="T2" fmla="*/ 183 w 21"/>
                  <a:gd name="T3" fmla="*/ 168 h 8"/>
                  <a:gd name="T4" fmla="*/ 0 w 21"/>
                  <a:gd name="T5" fmla="*/ 8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8">
                    <a:moveTo>
                      <a:pt x="21" y="4"/>
                    </a:moveTo>
                    <a:cubicBezTo>
                      <a:pt x="18" y="5"/>
                      <a:pt x="15" y="8"/>
                      <a:pt x="12" y="8"/>
                    </a:cubicBezTo>
                    <a:cubicBezTo>
                      <a:pt x="7" y="8"/>
                      <a:pt x="4" y="0"/>
                      <a:pt x="0" y="4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1" name="Freeform 421">
                <a:extLst>
                  <a:ext uri="{FF2B5EF4-FFF2-40B4-BE49-F238E27FC236}">
                    <a16:creationId xmlns:a16="http://schemas.microsoft.com/office/drawing/2014/main" id="{468C4A2C-0655-4C27-BDE9-A0D7778C7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2453"/>
                <a:ext cx="55" cy="22"/>
              </a:xfrm>
              <a:custGeom>
                <a:avLst/>
                <a:gdLst>
                  <a:gd name="T0" fmla="*/ 345 w 22"/>
                  <a:gd name="T1" fmla="*/ 0 h 8"/>
                  <a:gd name="T2" fmla="*/ 175 w 22"/>
                  <a:gd name="T3" fmla="*/ 168 h 8"/>
                  <a:gd name="T4" fmla="*/ 0 w 22"/>
                  <a:gd name="T5" fmla="*/ 14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8">
                    <a:moveTo>
                      <a:pt x="22" y="0"/>
                    </a:moveTo>
                    <a:cubicBezTo>
                      <a:pt x="19" y="4"/>
                      <a:pt x="17" y="8"/>
                      <a:pt x="11" y="8"/>
                    </a:cubicBezTo>
                    <a:cubicBezTo>
                      <a:pt x="8" y="8"/>
                      <a:pt x="3" y="5"/>
                      <a:pt x="0" y="7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2" name="Freeform 422">
                <a:extLst>
                  <a:ext uri="{FF2B5EF4-FFF2-40B4-BE49-F238E27FC236}">
                    <a16:creationId xmlns:a16="http://schemas.microsoft.com/office/drawing/2014/main" id="{B734E71E-DCDC-441E-B872-8F202A820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2728"/>
                <a:ext cx="28" cy="43"/>
              </a:xfrm>
              <a:custGeom>
                <a:avLst/>
                <a:gdLst>
                  <a:gd name="T0" fmla="*/ 150 w 11"/>
                  <a:gd name="T1" fmla="*/ 312 h 16"/>
                  <a:gd name="T2" fmla="*/ 150 w 11"/>
                  <a:gd name="T3" fmla="*/ 94 h 16"/>
                  <a:gd name="T4" fmla="*/ 0 w 11"/>
                  <a:gd name="T5" fmla="*/ 2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9" y="16"/>
                    </a:moveTo>
                    <a:cubicBezTo>
                      <a:pt x="9" y="12"/>
                      <a:pt x="11" y="8"/>
                      <a:pt x="9" y="5"/>
                    </a:cubicBezTo>
                    <a:cubicBezTo>
                      <a:pt x="7" y="0"/>
                      <a:pt x="3" y="1"/>
                      <a:pt x="0" y="1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3" name="Freeform 423">
                <a:extLst>
                  <a:ext uri="{FF2B5EF4-FFF2-40B4-BE49-F238E27FC236}">
                    <a16:creationId xmlns:a16="http://schemas.microsoft.com/office/drawing/2014/main" id="{FC1DE5FF-F88C-4067-B9D2-A6BF15F44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2928"/>
                <a:ext cx="65" cy="40"/>
              </a:xfrm>
              <a:custGeom>
                <a:avLst/>
                <a:gdLst>
                  <a:gd name="T0" fmla="*/ 408 w 26"/>
                  <a:gd name="T1" fmla="*/ 35 h 15"/>
                  <a:gd name="T2" fmla="*/ 313 w 26"/>
                  <a:gd name="T3" fmla="*/ 35 h 15"/>
                  <a:gd name="T4" fmla="*/ 208 w 26"/>
                  <a:gd name="T5" fmla="*/ 192 h 15"/>
                  <a:gd name="T6" fmla="*/ 50 w 26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24" y="2"/>
                      <a:pt x="22" y="1"/>
                      <a:pt x="20" y="2"/>
                    </a:cubicBezTo>
                    <a:cubicBezTo>
                      <a:pt x="17" y="3"/>
                      <a:pt x="16" y="8"/>
                      <a:pt x="13" y="10"/>
                    </a:cubicBezTo>
                    <a:cubicBezTo>
                      <a:pt x="6" y="15"/>
                      <a:pt x="0" y="7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4" name="Freeform 424">
                <a:extLst>
                  <a:ext uri="{FF2B5EF4-FFF2-40B4-BE49-F238E27FC236}">
                    <a16:creationId xmlns:a16="http://schemas.microsoft.com/office/drawing/2014/main" id="{BA46ECAC-C0C8-4151-AC3C-7AF67B67D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3003"/>
                <a:ext cx="40" cy="10"/>
              </a:xfrm>
              <a:custGeom>
                <a:avLst/>
                <a:gdLst>
                  <a:gd name="T0" fmla="*/ 250 w 16"/>
                  <a:gd name="T1" fmla="*/ 33 h 4"/>
                  <a:gd name="T2" fmla="*/ 0 w 1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16" y="2"/>
                    </a:moveTo>
                    <a:cubicBezTo>
                      <a:pt x="10" y="2"/>
                      <a:pt x="6" y="4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5" name="Freeform 425">
                <a:extLst>
                  <a:ext uri="{FF2B5EF4-FFF2-40B4-BE49-F238E27FC236}">
                    <a16:creationId xmlns:a16="http://schemas.microsoft.com/office/drawing/2014/main" id="{C16558F5-7A22-46FC-8473-1470CB70E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2933"/>
                <a:ext cx="55" cy="104"/>
              </a:xfrm>
              <a:custGeom>
                <a:avLst/>
                <a:gdLst>
                  <a:gd name="T0" fmla="*/ 333 w 22"/>
                  <a:gd name="T1" fmla="*/ 739 h 39"/>
                  <a:gd name="T2" fmla="*/ 283 w 22"/>
                  <a:gd name="T3" fmla="*/ 477 h 39"/>
                  <a:gd name="T4" fmla="*/ 313 w 22"/>
                  <a:gd name="T5" fmla="*/ 205 h 39"/>
                  <a:gd name="T6" fmla="*/ 0 w 22"/>
                  <a:gd name="T7" fmla="*/ 397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39">
                    <a:moveTo>
                      <a:pt x="21" y="39"/>
                    </a:moveTo>
                    <a:cubicBezTo>
                      <a:pt x="18" y="35"/>
                      <a:pt x="17" y="30"/>
                      <a:pt x="18" y="25"/>
                    </a:cubicBezTo>
                    <a:cubicBezTo>
                      <a:pt x="19" y="21"/>
                      <a:pt x="22" y="15"/>
                      <a:pt x="20" y="11"/>
                    </a:cubicBezTo>
                    <a:cubicBezTo>
                      <a:pt x="15" y="0"/>
                      <a:pt x="3" y="18"/>
                      <a:pt x="0" y="21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6" name="Freeform 426">
                <a:extLst>
                  <a:ext uri="{FF2B5EF4-FFF2-40B4-BE49-F238E27FC236}">
                    <a16:creationId xmlns:a16="http://schemas.microsoft.com/office/drawing/2014/main" id="{E072CDE6-F99C-4733-8AFB-A2AD85DB8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2731"/>
                <a:ext cx="33" cy="34"/>
              </a:xfrm>
              <a:custGeom>
                <a:avLst/>
                <a:gdLst>
                  <a:gd name="T0" fmla="*/ 0 w 13"/>
                  <a:gd name="T1" fmla="*/ 233 h 13"/>
                  <a:gd name="T2" fmla="*/ 213 w 13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3">
                    <a:moveTo>
                      <a:pt x="0" y="13"/>
                    </a:moveTo>
                    <a:cubicBezTo>
                      <a:pt x="3" y="7"/>
                      <a:pt x="8" y="4"/>
                      <a:pt x="13" y="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7" name="Freeform 427">
                <a:extLst>
                  <a:ext uri="{FF2B5EF4-FFF2-40B4-BE49-F238E27FC236}">
                    <a16:creationId xmlns:a16="http://schemas.microsoft.com/office/drawing/2014/main" id="{BA9F1A10-2BCA-40A6-BD58-D291188AE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624"/>
                <a:ext cx="13" cy="53"/>
              </a:xfrm>
              <a:custGeom>
                <a:avLst/>
                <a:gdLst>
                  <a:gd name="T0" fmla="*/ 68 w 5"/>
                  <a:gd name="T1" fmla="*/ 0 h 20"/>
                  <a:gd name="T2" fmla="*/ 88 w 5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0">
                    <a:moveTo>
                      <a:pt x="4" y="0"/>
                    </a:moveTo>
                    <a:cubicBezTo>
                      <a:pt x="0" y="6"/>
                      <a:pt x="4" y="14"/>
                      <a:pt x="5" y="2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8" name="Freeform 428">
                <a:extLst>
                  <a:ext uri="{FF2B5EF4-FFF2-40B4-BE49-F238E27FC236}">
                    <a16:creationId xmlns:a16="http://schemas.microsoft.com/office/drawing/2014/main" id="{0C214F45-1188-47B4-9E35-F0AD38887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208"/>
                <a:ext cx="53" cy="67"/>
              </a:xfrm>
              <a:custGeom>
                <a:avLst/>
                <a:gdLst>
                  <a:gd name="T0" fmla="*/ 50 w 21"/>
                  <a:gd name="T1" fmla="*/ 482 h 25"/>
                  <a:gd name="T2" fmla="*/ 63 w 21"/>
                  <a:gd name="T3" fmla="*/ 115 h 25"/>
                  <a:gd name="T4" fmla="*/ 338 w 21"/>
                  <a:gd name="T5" fmla="*/ 137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5">
                    <a:moveTo>
                      <a:pt x="3" y="25"/>
                    </a:moveTo>
                    <a:cubicBezTo>
                      <a:pt x="7" y="19"/>
                      <a:pt x="0" y="12"/>
                      <a:pt x="4" y="6"/>
                    </a:cubicBezTo>
                    <a:cubicBezTo>
                      <a:pt x="8" y="0"/>
                      <a:pt x="16" y="4"/>
                      <a:pt x="21" y="7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9" name="Freeform 429">
                <a:extLst>
                  <a:ext uri="{FF2B5EF4-FFF2-40B4-BE49-F238E27FC236}">
                    <a16:creationId xmlns:a16="http://schemas.microsoft.com/office/drawing/2014/main" id="{7E222C3E-7851-458D-8F2B-A022B8E81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195"/>
                <a:ext cx="23" cy="42"/>
              </a:xfrm>
              <a:custGeom>
                <a:avLst/>
                <a:gdLst>
                  <a:gd name="T0" fmla="*/ 151 w 9"/>
                  <a:gd name="T1" fmla="*/ 0 h 16"/>
                  <a:gd name="T2" fmla="*/ 51 w 9"/>
                  <a:gd name="T3" fmla="*/ 28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6">
                    <a:moveTo>
                      <a:pt x="9" y="0"/>
                    </a:moveTo>
                    <a:cubicBezTo>
                      <a:pt x="0" y="3"/>
                      <a:pt x="0" y="7"/>
                      <a:pt x="3" y="16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0" name="Freeform 430">
                <a:extLst>
                  <a:ext uri="{FF2B5EF4-FFF2-40B4-BE49-F238E27FC236}">
                    <a16:creationId xmlns:a16="http://schemas.microsoft.com/office/drawing/2014/main" id="{137B8F1C-7E12-49A6-8256-6A08DE3E3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731"/>
                <a:ext cx="103" cy="245"/>
              </a:xfrm>
              <a:custGeom>
                <a:avLst/>
                <a:gdLst>
                  <a:gd name="T0" fmla="*/ 20 w 41"/>
                  <a:gd name="T1" fmla="*/ 0 h 92"/>
                  <a:gd name="T2" fmla="*/ 651 w 41"/>
                  <a:gd name="T3" fmla="*/ 1736 h 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92">
                    <a:moveTo>
                      <a:pt x="1" y="0"/>
                    </a:moveTo>
                    <a:cubicBezTo>
                      <a:pt x="0" y="28"/>
                      <a:pt x="14" y="85"/>
                      <a:pt x="41" y="92"/>
                    </a:cubicBezTo>
                  </a:path>
                </a:pathLst>
              </a:custGeom>
              <a:noFill/>
              <a:ln w="31750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1" name="Freeform 431">
                <a:extLst>
                  <a:ext uri="{FF2B5EF4-FFF2-40B4-BE49-F238E27FC236}">
                    <a16:creationId xmlns:a16="http://schemas.microsoft.com/office/drawing/2014/main" id="{74878C81-4A28-4AFD-B910-18D357585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1328"/>
                <a:ext cx="115" cy="125"/>
              </a:xfrm>
              <a:custGeom>
                <a:avLst/>
                <a:gdLst>
                  <a:gd name="T0" fmla="*/ 720 w 46"/>
                  <a:gd name="T1" fmla="*/ 883 h 47"/>
                  <a:gd name="T2" fmla="*/ 0 w 46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47">
                    <a:moveTo>
                      <a:pt x="46" y="47"/>
                    </a:moveTo>
                    <a:cubicBezTo>
                      <a:pt x="39" y="33"/>
                      <a:pt x="9" y="7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2" name="Freeform 432">
                <a:extLst>
                  <a:ext uri="{FF2B5EF4-FFF2-40B4-BE49-F238E27FC236}">
                    <a16:creationId xmlns:a16="http://schemas.microsoft.com/office/drawing/2014/main" id="{3117FDC5-EE6C-4E08-BFF7-9A49B160A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1221"/>
                <a:ext cx="100" cy="14"/>
              </a:xfrm>
              <a:custGeom>
                <a:avLst/>
                <a:gdLst>
                  <a:gd name="T0" fmla="*/ 625 w 40"/>
                  <a:gd name="T1" fmla="*/ 109 h 5"/>
                  <a:gd name="T2" fmla="*/ 0 w 40"/>
                  <a:gd name="T3" fmla="*/ 87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40" y="5"/>
                    </a:moveTo>
                    <a:cubicBezTo>
                      <a:pt x="28" y="0"/>
                      <a:pt x="6" y="3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3" name="Freeform 433">
                <a:extLst>
                  <a:ext uri="{FF2B5EF4-FFF2-40B4-BE49-F238E27FC236}">
                    <a16:creationId xmlns:a16="http://schemas.microsoft.com/office/drawing/2014/main" id="{DBCA42F8-159A-47EE-97E9-762C87E03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2816"/>
                <a:ext cx="47" cy="125"/>
              </a:xfrm>
              <a:custGeom>
                <a:avLst/>
                <a:gdLst>
                  <a:gd name="T0" fmla="*/ 287 w 19"/>
                  <a:gd name="T1" fmla="*/ 883 h 47"/>
                  <a:gd name="T2" fmla="*/ 0 w 19"/>
                  <a:gd name="T3" fmla="*/ 0 h 47"/>
                  <a:gd name="T4" fmla="*/ 287 w 19"/>
                  <a:gd name="T5" fmla="*/ 883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7">
                    <a:moveTo>
                      <a:pt x="19" y="47"/>
                    </a:moveTo>
                    <a:cubicBezTo>
                      <a:pt x="13" y="39"/>
                      <a:pt x="2" y="17"/>
                      <a:pt x="0" y="0"/>
                    </a:cubicBezTo>
                    <a:cubicBezTo>
                      <a:pt x="0" y="6"/>
                      <a:pt x="13" y="39"/>
                      <a:pt x="19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4" name="Freeform 434">
                <a:extLst>
                  <a:ext uri="{FF2B5EF4-FFF2-40B4-BE49-F238E27FC236}">
                    <a16:creationId xmlns:a16="http://schemas.microsoft.com/office/drawing/2014/main" id="{6AAAB8A2-40D6-4935-9275-A4B04A261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1181"/>
                <a:ext cx="1493" cy="1472"/>
              </a:xfrm>
              <a:custGeom>
                <a:avLst/>
                <a:gdLst>
                  <a:gd name="T0" fmla="*/ 7588 w 597"/>
                  <a:gd name="T1" fmla="*/ 2709 h 552"/>
                  <a:gd name="T2" fmla="*/ 3159 w 597"/>
                  <a:gd name="T3" fmla="*/ 5896 h 552"/>
                  <a:gd name="T4" fmla="*/ 3534 w 597"/>
                  <a:gd name="T5" fmla="*/ 4928 h 552"/>
                  <a:gd name="T6" fmla="*/ 2908 w 597"/>
                  <a:gd name="T7" fmla="*/ 5768 h 552"/>
                  <a:gd name="T8" fmla="*/ 2783 w 597"/>
                  <a:gd name="T9" fmla="*/ 5197 h 552"/>
                  <a:gd name="T10" fmla="*/ 2801 w 597"/>
                  <a:gd name="T11" fmla="*/ 4856 h 552"/>
                  <a:gd name="T12" fmla="*/ 2551 w 597"/>
                  <a:gd name="T13" fmla="*/ 4211 h 552"/>
                  <a:gd name="T14" fmla="*/ 2551 w 597"/>
                  <a:gd name="T15" fmla="*/ 3832 h 552"/>
                  <a:gd name="T16" fmla="*/ 2376 w 597"/>
                  <a:gd name="T17" fmla="*/ 3869 h 552"/>
                  <a:gd name="T18" fmla="*/ 2363 w 597"/>
                  <a:gd name="T19" fmla="*/ 4040 h 552"/>
                  <a:gd name="T20" fmla="*/ 2333 w 597"/>
                  <a:gd name="T21" fmla="*/ 4232 h 552"/>
                  <a:gd name="T22" fmla="*/ 2551 w 597"/>
                  <a:gd name="T23" fmla="*/ 4893 h 552"/>
                  <a:gd name="T24" fmla="*/ 2533 w 597"/>
                  <a:gd name="T25" fmla="*/ 4984 h 552"/>
                  <a:gd name="T26" fmla="*/ 2563 w 597"/>
                  <a:gd name="T27" fmla="*/ 5347 h 552"/>
                  <a:gd name="T28" fmla="*/ 2708 w 597"/>
                  <a:gd name="T29" fmla="*/ 5995 h 552"/>
                  <a:gd name="T30" fmla="*/ 1876 w 597"/>
                  <a:gd name="T31" fmla="*/ 5709 h 552"/>
                  <a:gd name="T32" fmla="*/ 158 w 597"/>
                  <a:gd name="T33" fmla="*/ 4664 h 552"/>
                  <a:gd name="T34" fmla="*/ 50 w 597"/>
                  <a:gd name="T35" fmla="*/ 4835 h 552"/>
                  <a:gd name="T36" fmla="*/ 1783 w 597"/>
                  <a:gd name="T37" fmla="*/ 5917 h 552"/>
                  <a:gd name="T38" fmla="*/ 720 w 597"/>
                  <a:gd name="T39" fmla="*/ 7091 h 552"/>
                  <a:gd name="T40" fmla="*/ 83 w 597"/>
                  <a:gd name="T41" fmla="*/ 8077 h 552"/>
                  <a:gd name="T42" fmla="*/ 375 w 597"/>
                  <a:gd name="T43" fmla="*/ 7928 h 552"/>
                  <a:gd name="T44" fmla="*/ 2158 w 597"/>
                  <a:gd name="T45" fmla="*/ 6677 h 552"/>
                  <a:gd name="T46" fmla="*/ 1488 w 597"/>
                  <a:gd name="T47" fmla="*/ 8704 h 552"/>
                  <a:gd name="T48" fmla="*/ 770 w 597"/>
                  <a:gd name="T49" fmla="*/ 10125 h 552"/>
                  <a:gd name="T50" fmla="*/ 1333 w 597"/>
                  <a:gd name="T51" fmla="*/ 9501 h 552"/>
                  <a:gd name="T52" fmla="*/ 1801 w 597"/>
                  <a:gd name="T53" fmla="*/ 8512 h 552"/>
                  <a:gd name="T54" fmla="*/ 2688 w 597"/>
                  <a:gd name="T55" fmla="*/ 6579 h 552"/>
                  <a:gd name="T56" fmla="*/ 2283 w 597"/>
                  <a:gd name="T57" fmla="*/ 8819 h 552"/>
                  <a:gd name="T58" fmla="*/ 2846 w 597"/>
                  <a:gd name="T59" fmla="*/ 10317 h 552"/>
                  <a:gd name="T60" fmla="*/ 2551 w 597"/>
                  <a:gd name="T61" fmla="*/ 8555 h 552"/>
                  <a:gd name="T62" fmla="*/ 3239 w 597"/>
                  <a:gd name="T63" fmla="*/ 6408 h 552"/>
                  <a:gd name="T64" fmla="*/ 7588 w 597"/>
                  <a:gd name="T65" fmla="*/ 5099 h 552"/>
                  <a:gd name="T66" fmla="*/ 9338 w 597"/>
                  <a:gd name="T67" fmla="*/ 9387 h 552"/>
                  <a:gd name="T68" fmla="*/ 7588 w 597"/>
                  <a:gd name="T69" fmla="*/ 760 h 55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97" h="552">
                    <a:moveTo>
                      <a:pt x="485" y="40"/>
                    </a:moveTo>
                    <a:cubicBezTo>
                      <a:pt x="485" y="40"/>
                      <a:pt x="485" y="112"/>
                      <a:pt x="485" y="143"/>
                    </a:cubicBezTo>
                    <a:cubicBezTo>
                      <a:pt x="485" y="174"/>
                      <a:pt x="478" y="186"/>
                      <a:pt x="468" y="194"/>
                    </a:cubicBezTo>
                    <a:cubicBezTo>
                      <a:pt x="404" y="246"/>
                      <a:pt x="263" y="299"/>
                      <a:pt x="202" y="311"/>
                    </a:cubicBezTo>
                    <a:cubicBezTo>
                      <a:pt x="201" y="311"/>
                      <a:pt x="201" y="311"/>
                      <a:pt x="200" y="311"/>
                    </a:cubicBezTo>
                    <a:cubicBezTo>
                      <a:pt x="201" y="301"/>
                      <a:pt x="209" y="280"/>
                      <a:pt x="226" y="260"/>
                    </a:cubicBezTo>
                    <a:cubicBezTo>
                      <a:pt x="216" y="255"/>
                      <a:pt x="216" y="255"/>
                      <a:pt x="216" y="255"/>
                    </a:cubicBezTo>
                    <a:cubicBezTo>
                      <a:pt x="209" y="263"/>
                      <a:pt x="192" y="285"/>
                      <a:pt x="186" y="304"/>
                    </a:cubicBezTo>
                    <a:cubicBezTo>
                      <a:pt x="185" y="300"/>
                      <a:pt x="185" y="297"/>
                      <a:pt x="184" y="295"/>
                    </a:cubicBezTo>
                    <a:cubicBezTo>
                      <a:pt x="182" y="284"/>
                      <a:pt x="180" y="278"/>
                      <a:pt x="178" y="274"/>
                    </a:cubicBezTo>
                    <a:cubicBezTo>
                      <a:pt x="177" y="272"/>
                      <a:pt x="178" y="269"/>
                      <a:pt x="178" y="266"/>
                    </a:cubicBezTo>
                    <a:cubicBezTo>
                      <a:pt x="179" y="262"/>
                      <a:pt x="179" y="259"/>
                      <a:pt x="179" y="256"/>
                    </a:cubicBezTo>
                    <a:cubicBezTo>
                      <a:pt x="178" y="246"/>
                      <a:pt x="173" y="240"/>
                      <a:pt x="169" y="236"/>
                    </a:cubicBezTo>
                    <a:cubicBezTo>
                      <a:pt x="165" y="232"/>
                      <a:pt x="162" y="229"/>
                      <a:pt x="163" y="222"/>
                    </a:cubicBezTo>
                    <a:cubicBezTo>
                      <a:pt x="163" y="222"/>
                      <a:pt x="164" y="217"/>
                      <a:pt x="164" y="217"/>
                    </a:cubicBezTo>
                    <a:cubicBezTo>
                      <a:pt x="166" y="211"/>
                      <a:pt x="166" y="207"/>
                      <a:pt x="163" y="202"/>
                    </a:cubicBezTo>
                    <a:cubicBezTo>
                      <a:pt x="161" y="198"/>
                      <a:pt x="161" y="198"/>
                      <a:pt x="161" y="198"/>
                    </a:cubicBezTo>
                    <a:cubicBezTo>
                      <a:pt x="152" y="204"/>
                      <a:pt x="152" y="204"/>
                      <a:pt x="152" y="204"/>
                    </a:cubicBezTo>
                    <a:cubicBezTo>
                      <a:pt x="152" y="204"/>
                      <a:pt x="152" y="205"/>
                      <a:pt x="152" y="205"/>
                    </a:cubicBezTo>
                    <a:cubicBezTo>
                      <a:pt x="152" y="207"/>
                      <a:pt x="151" y="211"/>
                      <a:pt x="151" y="213"/>
                    </a:cubicBezTo>
                    <a:cubicBezTo>
                      <a:pt x="150" y="216"/>
                      <a:pt x="149" y="219"/>
                      <a:pt x="149" y="222"/>
                    </a:cubicBezTo>
                    <a:cubicBezTo>
                      <a:pt x="149" y="222"/>
                      <a:pt x="149" y="223"/>
                      <a:pt x="149" y="223"/>
                    </a:cubicBezTo>
                    <a:cubicBezTo>
                      <a:pt x="149" y="235"/>
                      <a:pt x="152" y="242"/>
                      <a:pt x="157" y="246"/>
                    </a:cubicBezTo>
                    <a:cubicBezTo>
                      <a:pt x="160" y="250"/>
                      <a:pt x="162" y="253"/>
                      <a:pt x="163" y="258"/>
                    </a:cubicBezTo>
                    <a:cubicBezTo>
                      <a:pt x="163" y="258"/>
                      <a:pt x="163" y="258"/>
                      <a:pt x="163" y="259"/>
                    </a:cubicBezTo>
                    <a:cubicBezTo>
                      <a:pt x="163" y="260"/>
                      <a:pt x="163" y="262"/>
                      <a:pt x="162" y="263"/>
                    </a:cubicBezTo>
                    <a:cubicBezTo>
                      <a:pt x="162" y="266"/>
                      <a:pt x="162" y="268"/>
                      <a:pt x="162" y="271"/>
                    </a:cubicBezTo>
                    <a:cubicBezTo>
                      <a:pt x="162" y="274"/>
                      <a:pt x="162" y="278"/>
                      <a:pt x="164" y="282"/>
                    </a:cubicBezTo>
                    <a:cubicBezTo>
                      <a:pt x="165" y="284"/>
                      <a:pt x="167" y="292"/>
                      <a:pt x="169" y="298"/>
                    </a:cubicBezTo>
                    <a:cubicBezTo>
                      <a:pt x="170" y="305"/>
                      <a:pt x="171" y="311"/>
                      <a:pt x="173" y="316"/>
                    </a:cubicBezTo>
                    <a:cubicBezTo>
                      <a:pt x="171" y="317"/>
                      <a:pt x="169" y="318"/>
                      <a:pt x="168" y="320"/>
                    </a:cubicBezTo>
                    <a:cubicBezTo>
                      <a:pt x="152" y="318"/>
                      <a:pt x="137" y="311"/>
                      <a:pt x="120" y="301"/>
                    </a:cubicBezTo>
                    <a:cubicBezTo>
                      <a:pt x="111" y="296"/>
                      <a:pt x="100" y="291"/>
                      <a:pt x="87" y="286"/>
                    </a:cubicBezTo>
                    <a:cubicBezTo>
                      <a:pt x="64" y="277"/>
                      <a:pt x="35" y="266"/>
                      <a:pt x="10" y="246"/>
                    </a:cubicBezTo>
                    <a:cubicBezTo>
                      <a:pt x="8" y="244"/>
                      <a:pt x="4" y="244"/>
                      <a:pt x="2" y="247"/>
                    </a:cubicBezTo>
                    <a:cubicBezTo>
                      <a:pt x="0" y="249"/>
                      <a:pt x="0" y="253"/>
                      <a:pt x="3" y="255"/>
                    </a:cubicBezTo>
                    <a:cubicBezTo>
                      <a:pt x="29" y="277"/>
                      <a:pt x="59" y="288"/>
                      <a:pt x="82" y="297"/>
                    </a:cubicBezTo>
                    <a:cubicBezTo>
                      <a:pt x="95" y="302"/>
                      <a:pt x="106" y="307"/>
                      <a:pt x="114" y="312"/>
                    </a:cubicBezTo>
                    <a:cubicBezTo>
                      <a:pt x="128" y="320"/>
                      <a:pt x="141" y="326"/>
                      <a:pt x="155" y="330"/>
                    </a:cubicBezTo>
                    <a:cubicBezTo>
                      <a:pt x="111" y="344"/>
                      <a:pt x="60" y="363"/>
                      <a:pt x="46" y="374"/>
                    </a:cubicBezTo>
                    <a:cubicBezTo>
                      <a:pt x="29" y="389"/>
                      <a:pt x="23" y="397"/>
                      <a:pt x="12" y="413"/>
                    </a:cubicBezTo>
                    <a:cubicBezTo>
                      <a:pt x="5" y="426"/>
                      <a:pt x="5" y="426"/>
                      <a:pt x="5" y="426"/>
                    </a:cubicBezTo>
                    <a:cubicBezTo>
                      <a:pt x="12" y="434"/>
                      <a:pt x="12" y="434"/>
                      <a:pt x="12" y="434"/>
                    </a:cubicBezTo>
                    <a:cubicBezTo>
                      <a:pt x="24" y="418"/>
                      <a:pt x="24" y="418"/>
                      <a:pt x="24" y="418"/>
                    </a:cubicBezTo>
                    <a:cubicBezTo>
                      <a:pt x="35" y="403"/>
                      <a:pt x="41" y="400"/>
                      <a:pt x="57" y="387"/>
                    </a:cubicBezTo>
                    <a:cubicBezTo>
                      <a:pt x="67" y="378"/>
                      <a:pt x="102" y="364"/>
                      <a:pt x="138" y="352"/>
                    </a:cubicBezTo>
                    <a:cubicBezTo>
                      <a:pt x="122" y="369"/>
                      <a:pt x="109" y="414"/>
                      <a:pt x="100" y="444"/>
                    </a:cubicBezTo>
                    <a:cubicBezTo>
                      <a:pt x="95" y="459"/>
                      <a:pt x="95" y="459"/>
                      <a:pt x="95" y="459"/>
                    </a:cubicBezTo>
                    <a:cubicBezTo>
                      <a:pt x="92" y="471"/>
                      <a:pt x="83" y="480"/>
                      <a:pt x="73" y="490"/>
                    </a:cubicBezTo>
                    <a:cubicBezTo>
                      <a:pt x="62" y="502"/>
                      <a:pt x="53" y="515"/>
                      <a:pt x="49" y="534"/>
                    </a:cubicBezTo>
                    <a:cubicBezTo>
                      <a:pt x="57" y="536"/>
                      <a:pt x="57" y="536"/>
                      <a:pt x="57" y="536"/>
                    </a:cubicBezTo>
                    <a:cubicBezTo>
                      <a:pt x="61" y="521"/>
                      <a:pt x="74" y="513"/>
                      <a:pt x="85" y="501"/>
                    </a:cubicBezTo>
                    <a:cubicBezTo>
                      <a:pt x="95" y="490"/>
                      <a:pt x="106" y="479"/>
                      <a:pt x="110" y="463"/>
                    </a:cubicBezTo>
                    <a:cubicBezTo>
                      <a:pt x="110" y="464"/>
                      <a:pt x="115" y="449"/>
                      <a:pt x="115" y="449"/>
                    </a:cubicBezTo>
                    <a:cubicBezTo>
                      <a:pt x="123" y="422"/>
                      <a:pt x="137" y="377"/>
                      <a:pt x="150" y="363"/>
                    </a:cubicBezTo>
                    <a:cubicBezTo>
                      <a:pt x="157" y="356"/>
                      <a:pt x="164" y="351"/>
                      <a:pt x="172" y="347"/>
                    </a:cubicBezTo>
                    <a:cubicBezTo>
                      <a:pt x="148" y="378"/>
                      <a:pt x="147" y="421"/>
                      <a:pt x="147" y="451"/>
                    </a:cubicBezTo>
                    <a:cubicBezTo>
                      <a:pt x="146" y="465"/>
                      <a:pt x="146" y="465"/>
                      <a:pt x="146" y="465"/>
                    </a:cubicBezTo>
                    <a:cubicBezTo>
                      <a:pt x="144" y="501"/>
                      <a:pt x="150" y="521"/>
                      <a:pt x="172" y="552"/>
                    </a:cubicBezTo>
                    <a:cubicBezTo>
                      <a:pt x="182" y="544"/>
                      <a:pt x="182" y="544"/>
                      <a:pt x="182" y="544"/>
                    </a:cubicBezTo>
                    <a:cubicBezTo>
                      <a:pt x="162" y="516"/>
                      <a:pt x="161" y="499"/>
                      <a:pt x="162" y="465"/>
                    </a:cubicBezTo>
                    <a:cubicBezTo>
                      <a:pt x="163" y="451"/>
                      <a:pt x="163" y="451"/>
                      <a:pt x="163" y="451"/>
                    </a:cubicBezTo>
                    <a:cubicBezTo>
                      <a:pt x="163" y="416"/>
                      <a:pt x="163" y="366"/>
                      <a:pt x="202" y="340"/>
                    </a:cubicBezTo>
                    <a:cubicBezTo>
                      <a:pt x="205" y="339"/>
                      <a:pt x="206" y="339"/>
                      <a:pt x="207" y="338"/>
                    </a:cubicBezTo>
                    <a:cubicBezTo>
                      <a:pt x="247" y="330"/>
                      <a:pt x="373" y="306"/>
                      <a:pt x="453" y="251"/>
                    </a:cubicBezTo>
                    <a:cubicBezTo>
                      <a:pt x="463" y="244"/>
                      <a:pt x="485" y="238"/>
                      <a:pt x="485" y="269"/>
                    </a:cubicBezTo>
                    <a:cubicBezTo>
                      <a:pt x="485" y="300"/>
                      <a:pt x="485" y="495"/>
                      <a:pt x="485" y="495"/>
                    </a:cubicBezTo>
                    <a:cubicBezTo>
                      <a:pt x="501" y="517"/>
                      <a:pt x="577" y="521"/>
                      <a:pt x="597" y="495"/>
                    </a:cubicBezTo>
                    <a:cubicBezTo>
                      <a:pt x="597" y="40"/>
                      <a:pt x="597" y="40"/>
                      <a:pt x="597" y="40"/>
                    </a:cubicBezTo>
                    <a:cubicBezTo>
                      <a:pt x="575" y="2"/>
                      <a:pt x="509" y="0"/>
                      <a:pt x="485" y="4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5" name="Freeform 435">
                <a:extLst>
                  <a:ext uri="{FF2B5EF4-FFF2-40B4-BE49-F238E27FC236}">
                    <a16:creationId xmlns:a16="http://schemas.microsoft.com/office/drawing/2014/main" id="{35EB138A-1E05-45F7-9B7E-9868636C0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997"/>
                <a:ext cx="255" cy="536"/>
              </a:xfrm>
              <a:custGeom>
                <a:avLst/>
                <a:gdLst>
                  <a:gd name="T0" fmla="*/ 145 w 102"/>
                  <a:gd name="T1" fmla="*/ 320 h 201"/>
                  <a:gd name="T2" fmla="*/ 1363 w 102"/>
                  <a:gd name="T3" fmla="*/ 1707 h 201"/>
                  <a:gd name="T4" fmla="*/ 1363 w 102"/>
                  <a:gd name="T5" fmla="*/ 3277 h 201"/>
                  <a:gd name="T6" fmla="*/ 500 w 102"/>
                  <a:gd name="T7" fmla="*/ 3776 h 201"/>
                  <a:gd name="T8" fmla="*/ 1520 w 102"/>
                  <a:gd name="T9" fmla="*/ 3491 h 201"/>
                  <a:gd name="T10" fmla="*/ 1563 w 102"/>
                  <a:gd name="T11" fmla="*/ 1856 h 201"/>
                  <a:gd name="T12" fmla="*/ 1563 w 102"/>
                  <a:gd name="T13" fmla="*/ 149 h 201"/>
                  <a:gd name="T14" fmla="*/ 375 w 102"/>
                  <a:gd name="T15" fmla="*/ 0 h 201"/>
                  <a:gd name="T16" fmla="*/ 0 w 102"/>
                  <a:gd name="T17" fmla="*/ 56 h 2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2" h="201">
                    <a:moveTo>
                      <a:pt x="9" y="17"/>
                    </a:moveTo>
                    <a:cubicBezTo>
                      <a:pt x="30" y="17"/>
                      <a:pt x="87" y="32"/>
                      <a:pt x="87" y="90"/>
                    </a:cubicBezTo>
                    <a:cubicBezTo>
                      <a:pt x="87" y="148"/>
                      <a:pt x="87" y="165"/>
                      <a:pt x="87" y="173"/>
                    </a:cubicBezTo>
                    <a:cubicBezTo>
                      <a:pt x="87" y="181"/>
                      <a:pt x="60" y="200"/>
                      <a:pt x="32" y="199"/>
                    </a:cubicBezTo>
                    <a:cubicBezTo>
                      <a:pt x="56" y="201"/>
                      <a:pt x="87" y="196"/>
                      <a:pt x="97" y="184"/>
                    </a:cubicBezTo>
                    <a:cubicBezTo>
                      <a:pt x="102" y="179"/>
                      <a:pt x="100" y="138"/>
                      <a:pt x="100" y="98"/>
                    </a:cubicBezTo>
                    <a:cubicBezTo>
                      <a:pt x="99" y="53"/>
                      <a:pt x="100" y="8"/>
                      <a:pt x="100" y="8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C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6" name="Freeform 436">
                <a:extLst>
                  <a:ext uri="{FF2B5EF4-FFF2-40B4-BE49-F238E27FC236}">
                    <a16:creationId xmlns:a16="http://schemas.microsoft.com/office/drawing/2014/main" id="{7B62EC07-029B-43E9-B08E-F715F4BFE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1208"/>
                <a:ext cx="1095" cy="1347"/>
              </a:xfrm>
              <a:custGeom>
                <a:avLst/>
                <a:gdLst>
                  <a:gd name="T0" fmla="*/ 5063 w 438"/>
                  <a:gd name="T1" fmla="*/ 568 h 505"/>
                  <a:gd name="T2" fmla="*/ 4800 w 438"/>
                  <a:gd name="T3" fmla="*/ 3473 h 505"/>
                  <a:gd name="T4" fmla="*/ 645 w 438"/>
                  <a:gd name="T5" fmla="*/ 5692 h 505"/>
                  <a:gd name="T6" fmla="*/ 1033 w 438"/>
                  <a:gd name="T7" fmla="*/ 4745 h 505"/>
                  <a:gd name="T8" fmla="*/ 863 w 438"/>
                  <a:gd name="T9" fmla="*/ 4646 h 505"/>
                  <a:gd name="T10" fmla="*/ 395 w 438"/>
                  <a:gd name="T11" fmla="*/ 5407 h 505"/>
                  <a:gd name="T12" fmla="*/ 300 w 438"/>
                  <a:gd name="T13" fmla="*/ 4951 h 505"/>
                  <a:gd name="T14" fmla="*/ 313 w 438"/>
                  <a:gd name="T15" fmla="*/ 4724 h 505"/>
                  <a:gd name="T16" fmla="*/ 145 w 438"/>
                  <a:gd name="T17" fmla="*/ 4268 h 505"/>
                  <a:gd name="T18" fmla="*/ 50 w 438"/>
                  <a:gd name="T19" fmla="*/ 4062 h 505"/>
                  <a:gd name="T20" fmla="*/ 283 w 438"/>
                  <a:gd name="T21" fmla="*/ 4668 h 505"/>
                  <a:gd name="T22" fmla="*/ 270 w 438"/>
                  <a:gd name="T23" fmla="*/ 5009 h 505"/>
                  <a:gd name="T24" fmla="*/ 408 w 438"/>
                  <a:gd name="T25" fmla="*/ 5657 h 505"/>
                  <a:gd name="T26" fmla="*/ 863 w 438"/>
                  <a:gd name="T27" fmla="*/ 4646 h 505"/>
                  <a:gd name="T28" fmla="*/ 613 w 438"/>
                  <a:gd name="T29" fmla="*/ 5713 h 505"/>
                  <a:gd name="T30" fmla="*/ 658 w 438"/>
                  <a:gd name="T31" fmla="*/ 5735 h 505"/>
                  <a:gd name="T32" fmla="*/ 5095 w 438"/>
                  <a:gd name="T33" fmla="*/ 2526 h 505"/>
                  <a:gd name="T34" fmla="*/ 5958 w 438"/>
                  <a:gd name="T35" fmla="*/ 35 h 505"/>
                  <a:gd name="T36" fmla="*/ 6813 w 438"/>
                  <a:gd name="T37" fmla="*/ 9208 h 505"/>
                  <a:gd name="T38" fmla="*/ 5095 w 438"/>
                  <a:gd name="T39" fmla="*/ 9208 h 505"/>
                  <a:gd name="T40" fmla="*/ 4938 w 438"/>
                  <a:gd name="T41" fmla="*/ 4476 h 505"/>
                  <a:gd name="T42" fmla="*/ 770 w 438"/>
                  <a:gd name="T43" fmla="*/ 6204 h 505"/>
                  <a:gd name="T44" fmla="*/ 658 w 438"/>
                  <a:gd name="T45" fmla="*/ 6247 h 505"/>
                  <a:gd name="T46" fmla="*/ 33 w 438"/>
                  <a:gd name="T47" fmla="*/ 8367 h 505"/>
                  <a:gd name="T48" fmla="*/ 95 w 438"/>
                  <a:gd name="T49" fmla="*/ 9562 h 505"/>
                  <a:gd name="T50" fmla="*/ 50 w 438"/>
                  <a:gd name="T51" fmla="*/ 8637 h 505"/>
                  <a:gd name="T52" fmla="*/ 63 w 438"/>
                  <a:gd name="T53" fmla="*/ 8351 h 505"/>
                  <a:gd name="T54" fmla="*/ 738 w 438"/>
                  <a:gd name="T55" fmla="*/ 6260 h 505"/>
                  <a:gd name="T56" fmla="*/ 4595 w 438"/>
                  <a:gd name="T57" fmla="*/ 4588 h 505"/>
                  <a:gd name="T58" fmla="*/ 5063 w 438"/>
                  <a:gd name="T59" fmla="*/ 4916 h 505"/>
                  <a:gd name="T60" fmla="*/ 5063 w 438"/>
                  <a:gd name="T61" fmla="*/ 9221 h 505"/>
                  <a:gd name="T62" fmla="*/ 6845 w 438"/>
                  <a:gd name="T63" fmla="*/ 9221 h 505"/>
                  <a:gd name="T64" fmla="*/ 6845 w 438"/>
                  <a:gd name="T65" fmla="*/ 568 h 505"/>
                  <a:gd name="T66" fmla="*/ 5958 w 438"/>
                  <a:gd name="T67" fmla="*/ 0 h 50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38" h="505">
                    <a:moveTo>
                      <a:pt x="324" y="29"/>
                    </a:moveTo>
                    <a:cubicBezTo>
                      <a:pt x="324" y="30"/>
                      <a:pt x="324" y="30"/>
                      <a:pt x="324" y="30"/>
                    </a:cubicBezTo>
                    <a:cubicBezTo>
                      <a:pt x="324" y="133"/>
                      <a:pt x="324" y="133"/>
                      <a:pt x="324" y="133"/>
                    </a:cubicBezTo>
                    <a:cubicBezTo>
                      <a:pt x="324" y="163"/>
                      <a:pt x="317" y="175"/>
                      <a:pt x="307" y="183"/>
                    </a:cubicBezTo>
                    <a:cubicBezTo>
                      <a:pt x="245" y="234"/>
                      <a:pt x="106" y="287"/>
                      <a:pt x="42" y="300"/>
                    </a:cubicBezTo>
                    <a:cubicBezTo>
                      <a:pt x="42" y="300"/>
                      <a:pt x="41" y="300"/>
                      <a:pt x="41" y="300"/>
                    </a:cubicBezTo>
                    <a:cubicBezTo>
                      <a:pt x="43" y="288"/>
                      <a:pt x="51" y="269"/>
                      <a:pt x="66" y="250"/>
                    </a:cubicBezTo>
                    <a:cubicBezTo>
                      <a:pt x="66" y="250"/>
                      <a:pt x="66" y="250"/>
                      <a:pt x="66" y="250"/>
                    </a:cubicBezTo>
                    <a:cubicBezTo>
                      <a:pt x="55" y="245"/>
                      <a:pt x="55" y="245"/>
                      <a:pt x="55" y="245"/>
                    </a:cubicBezTo>
                    <a:cubicBezTo>
                      <a:pt x="55" y="245"/>
                      <a:pt x="55" y="245"/>
                      <a:pt x="55" y="245"/>
                    </a:cubicBezTo>
                    <a:cubicBezTo>
                      <a:pt x="50" y="252"/>
                      <a:pt x="33" y="271"/>
                      <a:pt x="26" y="290"/>
                    </a:cubicBezTo>
                    <a:cubicBezTo>
                      <a:pt x="26" y="288"/>
                      <a:pt x="25" y="285"/>
                      <a:pt x="25" y="285"/>
                    </a:cubicBezTo>
                    <a:cubicBezTo>
                      <a:pt x="23" y="274"/>
                      <a:pt x="21" y="267"/>
                      <a:pt x="19" y="263"/>
                    </a:cubicBezTo>
                    <a:cubicBezTo>
                      <a:pt x="19" y="263"/>
                      <a:pt x="19" y="262"/>
                      <a:pt x="19" y="261"/>
                    </a:cubicBezTo>
                    <a:cubicBezTo>
                      <a:pt x="19" y="259"/>
                      <a:pt x="19" y="257"/>
                      <a:pt x="19" y="256"/>
                    </a:cubicBezTo>
                    <a:cubicBezTo>
                      <a:pt x="19" y="253"/>
                      <a:pt x="20" y="251"/>
                      <a:pt x="20" y="249"/>
                    </a:cubicBezTo>
                    <a:cubicBezTo>
                      <a:pt x="20" y="248"/>
                      <a:pt x="20" y="247"/>
                      <a:pt x="20" y="246"/>
                    </a:cubicBezTo>
                    <a:cubicBezTo>
                      <a:pt x="18" y="235"/>
                      <a:pt x="13" y="230"/>
                      <a:pt x="9" y="225"/>
                    </a:cubicBezTo>
                    <a:cubicBezTo>
                      <a:pt x="6" y="221"/>
                      <a:pt x="3" y="219"/>
                      <a:pt x="3" y="214"/>
                    </a:cubicBezTo>
                    <a:cubicBezTo>
                      <a:pt x="3" y="214"/>
                      <a:pt x="3" y="214"/>
                      <a:pt x="3" y="214"/>
                    </a:cubicBezTo>
                    <a:cubicBezTo>
                      <a:pt x="3" y="220"/>
                      <a:pt x="4" y="222"/>
                      <a:pt x="8" y="226"/>
                    </a:cubicBezTo>
                    <a:cubicBezTo>
                      <a:pt x="12" y="231"/>
                      <a:pt x="17" y="236"/>
                      <a:pt x="18" y="246"/>
                    </a:cubicBezTo>
                    <a:cubicBezTo>
                      <a:pt x="18" y="249"/>
                      <a:pt x="18" y="252"/>
                      <a:pt x="17" y="255"/>
                    </a:cubicBezTo>
                    <a:cubicBezTo>
                      <a:pt x="17" y="259"/>
                      <a:pt x="16" y="262"/>
                      <a:pt x="17" y="264"/>
                    </a:cubicBezTo>
                    <a:cubicBezTo>
                      <a:pt x="19" y="268"/>
                      <a:pt x="21" y="274"/>
                      <a:pt x="23" y="285"/>
                    </a:cubicBezTo>
                    <a:cubicBezTo>
                      <a:pt x="26" y="298"/>
                      <a:pt x="26" y="298"/>
                      <a:pt x="26" y="298"/>
                    </a:cubicBezTo>
                    <a:cubicBezTo>
                      <a:pt x="27" y="294"/>
                      <a:pt x="27" y="294"/>
                      <a:pt x="27" y="294"/>
                    </a:cubicBezTo>
                    <a:cubicBezTo>
                      <a:pt x="31" y="281"/>
                      <a:pt x="40" y="264"/>
                      <a:pt x="55" y="245"/>
                    </a:cubicBezTo>
                    <a:cubicBezTo>
                      <a:pt x="56" y="245"/>
                      <a:pt x="64" y="249"/>
                      <a:pt x="66" y="250"/>
                    </a:cubicBezTo>
                    <a:cubicBezTo>
                      <a:pt x="50" y="269"/>
                      <a:pt x="40" y="290"/>
                      <a:pt x="39" y="301"/>
                    </a:cubicBezTo>
                    <a:cubicBezTo>
                      <a:pt x="39" y="303"/>
                      <a:pt x="39" y="303"/>
                      <a:pt x="39" y="303"/>
                    </a:cubicBezTo>
                    <a:cubicBezTo>
                      <a:pt x="42" y="302"/>
                      <a:pt x="42" y="302"/>
                      <a:pt x="42" y="302"/>
                    </a:cubicBezTo>
                    <a:cubicBezTo>
                      <a:pt x="107" y="289"/>
                      <a:pt x="246" y="235"/>
                      <a:pt x="308" y="185"/>
                    </a:cubicBezTo>
                    <a:cubicBezTo>
                      <a:pt x="319" y="176"/>
                      <a:pt x="326" y="164"/>
                      <a:pt x="326" y="133"/>
                    </a:cubicBezTo>
                    <a:cubicBezTo>
                      <a:pt x="326" y="133"/>
                      <a:pt x="326" y="31"/>
                      <a:pt x="326" y="30"/>
                    </a:cubicBezTo>
                    <a:cubicBezTo>
                      <a:pt x="337" y="12"/>
                      <a:pt x="358" y="2"/>
                      <a:pt x="381" y="2"/>
                    </a:cubicBezTo>
                    <a:cubicBezTo>
                      <a:pt x="405" y="2"/>
                      <a:pt x="426" y="13"/>
                      <a:pt x="436" y="30"/>
                    </a:cubicBezTo>
                    <a:cubicBezTo>
                      <a:pt x="436" y="31"/>
                      <a:pt x="436" y="484"/>
                      <a:pt x="436" y="485"/>
                    </a:cubicBezTo>
                    <a:cubicBezTo>
                      <a:pt x="427" y="496"/>
                      <a:pt x="406" y="503"/>
                      <a:pt x="381" y="503"/>
                    </a:cubicBezTo>
                    <a:cubicBezTo>
                      <a:pt x="355" y="502"/>
                      <a:pt x="334" y="495"/>
                      <a:pt x="326" y="485"/>
                    </a:cubicBezTo>
                    <a:cubicBezTo>
                      <a:pt x="326" y="484"/>
                      <a:pt x="326" y="259"/>
                      <a:pt x="326" y="259"/>
                    </a:cubicBezTo>
                    <a:cubicBezTo>
                      <a:pt x="326" y="247"/>
                      <a:pt x="323" y="240"/>
                      <a:pt x="316" y="236"/>
                    </a:cubicBezTo>
                    <a:cubicBezTo>
                      <a:pt x="309" y="233"/>
                      <a:pt x="299" y="236"/>
                      <a:pt x="293" y="240"/>
                    </a:cubicBezTo>
                    <a:cubicBezTo>
                      <a:pt x="214" y="294"/>
                      <a:pt x="90" y="319"/>
                      <a:pt x="49" y="327"/>
                    </a:cubicBezTo>
                    <a:cubicBezTo>
                      <a:pt x="47" y="328"/>
                      <a:pt x="47" y="328"/>
                      <a:pt x="47" y="328"/>
                    </a:cubicBezTo>
                    <a:cubicBezTo>
                      <a:pt x="42" y="329"/>
                      <a:pt x="42" y="329"/>
                      <a:pt x="42" y="329"/>
                    </a:cubicBezTo>
                    <a:cubicBezTo>
                      <a:pt x="3" y="355"/>
                      <a:pt x="2" y="404"/>
                      <a:pt x="2" y="440"/>
                    </a:cubicBezTo>
                    <a:cubicBezTo>
                      <a:pt x="2" y="441"/>
                      <a:pt x="2" y="441"/>
                      <a:pt x="2" y="441"/>
                    </a:cubicBezTo>
                    <a:cubicBezTo>
                      <a:pt x="1" y="455"/>
                      <a:pt x="1" y="455"/>
                      <a:pt x="1" y="455"/>
                    </a:cubicBezTo>
                    <a:cubicBezTo>
                      <a:pt x="0" y="476"/>
                      <a:pt x="1" y="490"/>
                      <a:pt x="6" y="504"/>
                    </a:cubicBezTo>
                    <a:cubicBezTo>
                      <a:pt x="6" y="504"/>
                      <a:pt x="6" y="504"/>
                      <a:pt x="6" y="504"/>
                    </a:cubicBezTo>
                    <a:cubicBezTo>
                      <a:pt x="2" y="490"/>
                      <a:pt x="2" y="476"/>
                      <a:pt x="3" y="455"/>
                    </a:cubicBezTo>
                    <a:cubicBezTo>
                      <a:pt x="4" y="441"/>
                      <a:pt x="4" y="441"/>
                      <a:pt x="4" y="441"/>
                    </a:cubicBezTo>
                    <a:cubicBezTo>
                      <a:pt x="4" y="441"/>
                      <a:pt x="4" y="440"/>
                      <a:pt x="4" y="440"/>
                    </a:cubicBezTo>
                    <a:cubicBezTo>
                      <a:pt x="4" y="405"/>
                      <a:pt x="5" y="356"/>
                      <a:pt x="43" y="331"/>
                    </a:cubicBezTo>
                    <a:cubicBezTo>
                      <a:pt x="43" y="331"/>
                      <a:pt x="47" y="330"/>
                      <a:pt x="47" y="330"/>
                    </a:cubicBezTo>
                    <a:cubicBezTo>
                      <a:pt x="50" y="329"/>
                      <a:pt x="50" y="329"/>
                      <a:pt x="50" y="329"/>
                    </a:cubicBezTo>
                    <a:cubicBezTo>
                      <a:pt x="91" y="321"/>
                      <a:pt x="215" y="296"/>
                      <a:pt x="294" y="242"/>
                    </a:cubicBezTo>
                    <a:cubicBezTo>
                      <a:pt x="300" y="238"/>
                      <a:pt x="309" y="235"/>
                      <a:pt x="316" y="238"/>
                    </a:cubicBezTo>
                    <a:cubicBezTo>
                      <a:pt x="321" y="241"/>
                      <a:pt x="324" y="248"/>
                      <a:pt x="324" y="259"/>
                    </a:cubicBezTo>
                    <a:cubicBezTo>
                      <a:pt x="324" y="486"/>
                      <a:pt x="324" y="486"/>
                      <a:pt x="324" y="486"/>
                    </a:cubicBezTo>
                    <a:cubicBezTo>
                      <a:pt x="324" y="486"/>
                      <a:pt x="324" y="486"/>
                      <a:pt x="324" y="486"/>
                    </a:cubicBezTo>
                    <a:cubicBezTo>
                      <a:pt x="333" y="498"/>
                      <a:pt x="359" y="504"/>
                      <a:pt x="381" y="505"/>
                    </a:cubicBezTo>
                    <a:cubicBezTo>
                      <a:pt x="407" y="505"/>
                      <a:pt x="429" y="498"/>
                      <a:pt x="438" y="486"/>
                    </a:cubicBezTo>
                    <a:cubicBezTo>
                      <a:pt x="438" y="486"/>
                      <a:pt x="438" y="486"/>
                      <a:pt x="438" y="486"/>
                    </a:cubicBezTo>
                    <a:cubicBezTo>
                      <a:pt x="438" y="30"/>
                      <a:pt x="438" y="30"/>
                      <a:pt x="438" y="30"/>
                    </a:cubicBezTo>
                    <a:cubicBezTo>
                      <a:pt x="438" y="29"/>
                      <a:pt x="438" y="29"/>
                      <a:pt x="438" y="29"/>
                    </a:cubicBezTo>
                    <a:cubicBezTo>
                      <a:pt x="427" y="11"/>
                      <a:pt x="406" y="0"/>
                      <a:pt x="381" y="0"/>
                    </a:cubicBezTo>
                    <a:cubicBezTo>
                      <a:pt x="357" y="0"/>
                      <a:pt x="335" y="11"/>
                      <a:pt x="324" y="29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7" name="Freeform 437">
                <a:extLst>
                  <a:ext uri="{FF2B5EF4-FFF2-40B4-BE49-F238E27FC236}">
                    <a16:creationId xmlns:a16="http://schemas.microsoft.com/office/drawing/2014/main" id="{43424C18-1A29-4141-AB38-08A8AE937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2104"/>
                <a:ext cx="197" cy="464"/>
              </a:xfrm>
              <a:custGeom>
                <a:avLst/>
                <a:gdLst>
                  <a:gd name="T0" fmla="*/ 870 w 79"/>
                  <a:gd name="T1" fmla="*/ 307 h 174"/>
                  <a:gd name="T2" fmla="*/ 324 w 79"/>
                  <a:gd name="T3" fmla="*/ 1933 h 174"/>
                  <a:gd name="T4" fmla="*/ 249 w 79"/>
                  <a:gd name="T5" fmla="*/ 2219 h 174"/>
                  <a:gd name="T6" fmla="*/ 0 w 79"/>
                  <a:gd name="T7" fmla="*/ 2765 h 174"/>
                  <a:gd name="T8" fmla="*/ 0 w 79"/>
                  <a:gd name="T9" fmla="*/ 2765 h 174"/>
                  <a:gd name="T10" fmla="*/ 279 w 79"/>
                  <a:gd name="T11" fmla="*/ 2240 h 174"/>
                  <a:gd name="T12" fmla="*/ 279 w 79"/>
                  <a:gd name="T13" fmla="*/ 2240 h 174"/>
                  <a:gd name="T14" fmla="*/ 354 w 79"/>
                  <a:gd name="T15" fmla="*/ 1955 h 174"/>
                  <a:gd name="T16" fmla="*/ 903 w 79"/>
                  <a:gd name="T17" fmla="*/ 320 h 174"/>
                  <a:gd name="T18" fmla="*/ 1162 w 79"/>
                  <a:gd name="T19" fmla="*/ 77 h 174"/>
                  <a:gd name="T20" fmla="*/ 820 w 79"/>
                  <a:gd name="T21" fmla="*/ 1992 h 174"/>
                  <a:gd name="T22" fmla="*/ 808 w 79"/>
                  <a:gd name="T23" fmla="*/ 2253 h 174"/>
                  <a:gd name="T24" fmla="*/ 808 w 79"/>
                  <a:gd name="T25" fmla="*/ 2467 h 174"/>
                  <a:gd name="T26" fmla="*/ 945 w 79"/>
                  <a:gd name="T27" fmla="*/ 3299 h 174"/>
                  <a:gd name="T28" fmla="*/ 945 w 79"/>
                  <a:gd name="T29" fmla="*/ 3299 h 174"/>
                  <a:gd name="T30" fmla="*/ 840 w 79"/>
                  <a:gd name="T31" fmla="*/ 2253 h 174"/>
                  <a:gd name="T32" fmla="*/ 853 w 79"/>
                  <a:gd name="T33" fmla="*/ 1992 h 174"/>
                  <a:gd name="T34" fmla="*/ 1224 w 79"/>
                  <a:gd name="T35" fmla="*/ 21 h 174"/>
                  <a:gd name="T36" fmla="*/ 1212 w 79"/>
                  <a:gd name="T37" fmla="*/ 0 h 174"/>
                  <a:gd name="T38" fmla="*/ 870 w 79"/>
                  <a:gd name="T39" fmla="*/ 307 h 17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9" h="174">
                    <a:moveTo>
                      <a:pt x="56" y="16"/>
                    </a:moveTo>
                    <a:cubicBezTo>
                      <a:pt x="43" y="30"/>
                      <a:pt x="29" y="75"/>
                      <a:pt x="21" y="102"/>
                    </a:cubicBezTo>
                    <a:cubicBezTo>
                      <a:pt x="16" y="117"/>
                      <a:pt x="16" y="117"/>
                      <a:pt x="16" y="117"/>
                    </a:cubicBezTo>
                    <a:cubicBezTo>
                      <a:pt x="13" y="129"/>
                      <a:pt x="7" y="139"/>
                      <a:pt x="0" y="146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7" y="139"/>
                      <a:pt x="15" y="130"/>
                      <a:pt x="18" y="118"/>
                    </a:cubicBezTo>
                    <a:cubicBezTo>
                      <a:pt x="18" y="118"/>
                      <a:pt x="18" y="118"/>
                      <a:pt x="18" y="118"/>
                    </a:cubicBezTo>
                    <a:cubicBezTo>
                      <a:pt x="19" y="117"/>
                      <a:pt x="20" y="113"/>
                      <a:pt x="23" y="103"/>
                    </a:cubicBezTo>
                    <a:cubicBezTo>
                      <a:pt x="31" y="76"/>
                      <a:pt x="45" y="31"/>
                      <a:pt x="58" y="17"/>
                    </a:cubicBezTo>
                    <a:cubicBezTo>
                      <a:pt x="64" y="11"/>
                      <a:pt x="70" y="7"/>
                      <a:pt x="75" y="4"/>
                    </a:cubicBezTo>
                    <a:cubicBezTo>
                      <a:pt x="54" y="35"/>
                      <a:pt x="53" y="77"/>
                      <a:pt x="53" y="105"/>
                    </a:cubicBezTo>
                    <a:cubicBezTo>
                      <a:pt x="52" y="119"/>
                      <a:pt x="52" y="119"/>
                      <a:pt x="52" y="119"/>
                    </a:cubicBezTo>
                    <a:cubicBezTo>
                      <a:pt x="52" y="122"/>
                      <a:pt x="52" y="126"/>
                      <a:pt x="52" y="130"/>
                    </a:cubicBezTo>
                    <a:cubicBezTo>
                      <a:pt x="52" y="148"/>
                      <a:pt x="55" y="161"/>
                      <a:pt x="61" y="174"/>
                    </a:cubicBezTo>
                    <a:cubicBezTo>
                      <a:pt x="61" y="174"/>
                      <a:pt x="61" y="174"/>
                      <a:pt x="61" y="174"/>
                    </a:cubicBezTo>
                    <a:cubicBezTo>
                      <a:pt x="54" y="158"/>
                      <a:pt x="53" y="143"/>
                      <a:pt x="54" y="119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5" y="76"/>
                      <a:pt x="56" y="33"/>
                      <a:pt x="79" y="1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1" y="4"/>
                      <a:pt x="64" y="8"/>
                      <a:pt x="56" y="16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8" name="Freeform 438">
                <a:extLst>
                  <a:ext uri="{FF2B5EF4-FFF2-40B4-BE49-F238E27FC236}">
                    <a16:creationId xmlns:a16="http://schemas.microsoft.com/office/drawing/2014/main" id="{307E44B8-E575-43DA-AFE9-7A295676A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115"/>
                <a:ext cx="250" cy="346"/>
              </a:xfrm>
              <a:custGeom>
                <a:avLst/>
                <a:gdLst>
                  <a:gd name="T0" fmla="*/ 1500 w 100"/>
                  <a:gd name="T1" fmla="*/ 21 h 130"/>
                  <a:gd name="T2" fmla="*/ 220 w 100"/>
                  <a:gd name="T3" fmla="*/ 681 h 130"/>
                  <a:gd name="T4" fmla="*/ 83 w 100"/>
                  <a:gd name="T5" fmla="*/ 806 h 130"/>
                  <a:gd name="T6" fmla="*/ 0 w 100"/>
                  <a:gd name="T7" fmla="*/ 921 h 130"/>
                  <a:gd name="T8" fmla="*/ 0 w 100"/>
                  <a:gd name="T9" fmla="*/ 921 h 130"/>
                  <a:gd name="T10" fmla="*/ 95 w 100"/>
                  <a:gd name="T11" fmla="*/ 828 h 130"/>
                  <a:gd name="T12" fmla="*/ 238 w 100"/>
                  <a:gd name="T13" fmla="*/ 695 h 130"/>
                  <a:gd name="T14" fmla="*/ 1458 w 100"/>
                  <a:gd name="T15" fmla="*/ 77 h 130"/>
                  <a:gd name="T16" fmla="*/ 895 w 100"/>
                  <a:gd name="T17" fmla="*/ 1770 h 130"/>
                  <a:gd name="T18" fmla="*/ 813 w 100"/>
                  <a:gd name="T19" fmla="*/ 2033 h 130"/>
                  <a:gd name="T20" fmla="*/ 645 w 100"/>
                  <a:gd name="T21" fmla="*/ 2451 h 130"/>
                  <a:gd name="T22" fmla="*/ 645 w 100"/>
                  <a:gd name="T23" fmla="*/ 2451 h 130"/>
                  <a:gd name="T24" fmla="*/ 845 w 100"/>
                  <a:gd name="T25" fmla="*/ 2055 h 130"/>
                  <a:gd name="T26" fmla="*/ 925 w 100"/>
                  <a:gd name="T27" fmla="*/ 1770 h 130"/>
                  <a:gd name="T28" fmla="*/ 1520 w 100"/>
                  <a:gd name="T29" fmla="*/ 56 h 130"/>
                  <a:gd name="T30" fmla="*/ 1563 w 100"/>
                  <a:gd name="T31" fmla="*/ 0 h 130"/>
                  <a:gd name="T32" fmla="*/ 1500 w 100"/>
                  <a:gd name="T33" fmla="*/ 21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" h="130">
                    <a:moveTo>
                      <a:pt x="96" y="1"/>
                    </a:moveTo>
                    <a:cubicBezTo>
                      <a:pt x="64" y="12"/>
                      <a:pt x="25" y="27"/>
                      <a:pt x="14" y="36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26" y="29"/>
                      <a:pt x="62" y="15"/>
                      <a:pt x="93" y="4"/>
                    </a:cubicBezTo>
                    <a:cubicBezTo>
                      <a:pt x="78" y="23"/>
                      <a:pt x="65" y="65"/>
                      <a:pt x="57" y="94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5"/>
                      <a:pt x="47" y="122"/>
                      <a:pt x="41" y="130"/>
                    </a:cubicBezTo>
                    <a:cubicBezTo>
                      <a:pt x="41" y="130"/>
                      <a:pt x="41" y="130"/>
                      <a:pt x="41" y="130"/>
                    </a:cubicBezTo>
                    <a:cubicBezTo>
                      <a:pt x="47" y="122"/>
                      <a:pt x="52" y="116"/>
                      <a:pt x="54" y="109"/>
                    </a:cubicBezTo>
                    <a:cubicBezTo>
                      <a:pt x="59" y="94"/>
                      <a:pt x="59" y="94"/>
                      <a:pt x="59" y="94"/>
                    </a:cubicBezTo>
                    <a:cubicBezTo>
                      <a:pt x="67" y="65"/>
                      <a:pt x="81" y="20"/>
                      <a:pt x="97" y="3"/>
                    </a:cubicBezTo>
                    <a:cubicBezTo>
                      <a:pt x="100" y="0"/>
                      <a:pt x="100" y="0"/>
                      <a:pt x="100" y="0"/>
                    </a:cubicBezTo>
                    <a:lnTo>
                      <a:pt x="96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9" name="Freeform 439">
                <a:extLst>
                  <a:ext uri="{FF2B5EF4-FFF2-40B4-BE49-F238E27FC236}">
                    <a16:creationId xmlns:a16="http://schemas.microsoft.com/office/drawing/2014/main" id="{D800A4DC-2863-45E2-A898-69D01B96A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1917"/>
                <a:ext cx="315" cy="291"/>
              </a:xfrm>
              <a:custGeom>
                <a:avLst/>
                <a:gdLst>
                  <a:gd name="T0" fmla="*/ 0 w 126"/>
                  <a:gd name="T1" fmla="*/ 0 h 109"/>
                  <a:gd name="T2" fmla="*/ 770 w 126"/>
                  <a:gd name="T3" fmla="*/ 422 h 109"/>
                  <a:gd name="T4" fmla="*/ 1270 w 126"/>
                  <a:gd name="T5" fmla="*/ 683 h 109"/>
                  <a:gd name="T6" fmla="*/ 1863 w 126"/>
                  <a:gd name="T7" fmla="*/ 1025 h 109"/>
                  <a:gd name="T8" fmla="*/ 208 w 126"/>
                  <a:gd name="T9" fmla="*/ 1866 h 109"/>
                  <a:gd name="T10" fmla="*/ 33 w 126"/>
                  <a:gd name="T11" fmla="*/ 2074 h 109"/>
                  <a:gd name="T12" fmla="*/ 33 w 126"/>
                  <a:gd name="T13" fmla="*/ 2074 h 109"/>
                  <a:gd name="T14" fmla="*/ 220 w 126"/>
                  <a:gd name="T15" fmla="*/ 1882 h 109"/>
                  <a:gd name="T16" fmla="*/ 1925 w 126"/>
                  <a:gd name="T17" fmla="*/ 1047 h 109"/>
                  <a:gd name="T18" fmla="*/ 1970 w 126"/>
                  <a:gd name="T19" fmla="*/ 1025 h 109"/>
                  <a:gd name="T20" fmla="*/ 1908 w 126"/>
                  <a:gd name="T21" fmla="*/ 1004 h 109"/>
                  <a:gd name="T22" fmla="*/ 1283 w 126"/>
                  <a:gd name="T23" fmla="*/ 662 h 109"/>
                  <a:gd name="T24" fmla="*/ 783 w 126"/>
                  <a:gd name="T25" fmla="*/ 400 h 109"/>
                  <a:gd name="T26" fmla="*/ 0 w 126"/>
                  <a:gd name="T27" fmla="*/ 0 h 10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6" h="109">
                    <a:moveTo>
                      <a:pt x="0" y="0"/>
                    </a:moveTo>
                    <a:cubicBezTo>
                      <a:pt x="17" y="9"/>
                      <a:pt x="34" y="17"/>
                      <a:pt x="49" y="22"/>
                    </a:cubicBezTo>
                    <a:cubicBezTo>
                      <a:pt x="62" y="27"/>
                      <a:pt x="72" y="32"/>
                      <a:pt x="81" y="36"/>
                    </a:cubicBezTo>
                    <a:cubicBezTo>
                      <a:pt x="96" y="45"/>
                      <a:pt x="107" y="51"/>
                      <a:pt x="119" y="54"/>
                    </a:cubicBezTo>
                    <a:cubicBezTo>
                      <a:pt x="77" y="67"/>
                      <a:pt x="27" y="86"/>
                      <a:pt x="13" y="98"/>
                    </a:cubicBezTo>
                    <a:cubicBezTo>
                      <a:pt x="13" y="98"/>
                      <a:pt x="2" y="109"/>
                      <a:pt x="2" y="109"/>
                    </a:cubicBezTo>
                    <a:cubicBezTo>
                      <a:pt x="2" y="109"/>
                      <a:pt x="2" y="109"/>
                      <a:pt x="2" y="109"/>
                    </a:cubicBezTo>
                    <a:cubicBezTo>
                      <a:pt x="14" y="99"/>
                      <a:pt x="14" y="99"/>
                      <a:pt x="14" y="99"/>
                    </a:cubicBezTo>
                    <a:cubicBezTo>
                      <a:pt x="28" y="88"/>
                      <a:pt x="79" y="68"/>
                      <a:pt x="123" y="55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2" y="53"/>
                      <a:pt x="122" y="53"/>
                      <a:pt x="122" y="53"/>
                    </a:cubicBezTo>
                    <a:cubicBezTo>
                      <a:pt x="110" y="50"/>
                      <a:pt x="98" y="44"/>
                      <a:pt x="82" y="35"/>
                    </a:cubicBezTo>
                    <a:cubicBezTo>
                      <a:pt x="73" y="30"/>
                      <a:pt x="62" y="26"/>
                      <a:pt x="50" y="21"/>
                    </a:cubicBezTo>
                    <a:cubicBezTo>
                      <a:pt x="35" y="15"/>
                      <a:pt x="17" y="9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0" name="Freeform 440">
                <a:extLst>
                  <a:ext uri="{FF2B5EF4-FFF2-40B4-BE49-F238E27FC236}">
                    <a16:creationId xmlns:a16="http://schemas.microsoft.com/office/drawing/2014/main" id="{D80A0978-1EAE-404C-82F9-6DB8E8760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781"/>
                <a:ext cx="335" cy="256"/>
              </a:xfrm>
              <a:custGeom>
                <a:avLst/>
                <a:gdLst>
                  <a:gd name="T0" fmla="*/ 1708 w 134"/>
                  <a:gd name="T1" fmla="*/ 0 h 96"/>
                  <a:gd name="T2" fmla="*/ 1813 w 134"/>
                  <a:gd name="T3" fmla="*/ 419 h 96"/>
                  <a:gd name="T4" fmla="*/ 1908 w 134"/>
                  <a:gd name="T5" fmla="*/ 627 h 96"/>
                  <a:gd name="T6" fmla="*/ 1908 w 134"/>
                  <a:gd name="T7" fmla="*/ 648 h 96"/>
                  <a:gd name="T8" fmla="*/ 1895 w 134"/>
                  <a:gd name="T9" fmla="*/ 717 h 96"/>
                  <a:gd name="T10" fmla="*/ 1895 w 134"/>
                  <a:gd name="T11" fmla="*/ 875 h 96"/>
                  <a:gd name="T12" fmla="*/ 1925 w 134"/>
                  <a:gd name="T13" fmla="*/ 1080 h 96"/>
                  <a:gd name="T14" fmla="*/ 2000 w 134"/>
                  <a:gd name="T15" fmla="*/ 1387 h 96"/>
                  <a:gd name="T16" fmla="*/ 2063 w 134"/>
                  <a:gd name="T17" fmla="*/ 1707 h 96"/>
                  <a:gd name="T18" fmla="*/ 2000 w 134"/>
                  <a:gd name="T19" fmla="*/ 1784 h 96"/>
                  <a:gd name="T20" fmla="*/ 1270 w 134"/>
                  <a:gd name="T21" fmla="*/ 1421 h 96"/>
                  <a:gd name="T22" fmla="*/ 738 w 134"/>
                  <a:gd name="T23" fmla="*/ 1139 h 96"/>
                  <a:gd name="T24" fmla="*/ 0 w 134"/>
                  <a:gd name="T25" fmla="*/ 776 h 96"/>
                  <a:gd name="T26" fmla="*/ 0 w 134"/>
                  <a:gd name="T27" fmla="*/ 776 h 96"/>
                  <a:gd name="T28" fmla="*/ 720 w 134"/>
                  <a:gd name="T29" fmla="*/ 1173 h 96"/>
                  <a:gd name="T30" fmla="*/ 1250 w 134"/>
                  <a:gd name="T31" fmla="*/ 1459 h 96"/>
                  <a:gd name="T32" fmla="*/ 2000 w 134"/>
                  <a:gd name="T33" fmla="*/ 1821 h 96"/>
                  <a:gd name="T34" fmla="*/ 2020 w 134"/>
                  <a:gd name="T35" fmla="*/ 1821 h 96"/>
                  <a:gd name="T36" fmla="*/ 2020 w 134"/>
                  <a:gd name="T37" fmla="*/ 1821 h 96"/>
                  <a:gd name="T38" fmla="*/ 2083 w 134"/>
                  <a:gd name="T39" fmla="*/ 1728 h 96"/>
                  <a:gd name="T40" fmla="*/ 2095 w 134"/>
                  <a:gd name="T41" fmla="*/ 1728 h 96"/>
                  <a:gd name="T42" fmla="*/ 2033 w 134"/>
                  <a:gd name="T43" fmla="*/ 1387 h 96"/>
                  <a:gd name="T44" fmla="*/ 1958 w 134"/>
                  <a:gd name="T45" fmla="*/ 1059 h 96"/>
                  <a:gd name="T46" fmla="*/ 1925 w 134"/>
                  <a:gd name="T47" fmla="*/ 875 h 96"/>
                  <a:gd name="T48" fmla="*/ 1925 w 134"/>
                  <a:gd name="T49" fmla="*/ 739 h 96"/>
                  <a:gd name="T50" fmla="*/ 1938 w 134"/>
                  <a:gd name="T51" fmla="*/ 648 h 96"/>
                  <a:gd name="T52" fmla="*/ 1938 w 134"/>
                  <a:gd name="T53" fmla="*/ 627 h 96"/>
                  <a:gd name="T54" fmla="*/ 1833 w 134"/>
                  <a:gd name="T55" fmla="*/ 397 h 96"/>
                  <a:gd name="T56" fmla="*/ 1708 w 134"/>
                  <a:gd name="T57" fmla="*/ 0 h 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4" h="96">
                    <a:moveTo>
                      <a:pt x="109" y="0"/>
                    </a:moveTo>
                    <a:cubicBezTo>
                      <a:pt x="109" y="12"/>
                      <a:pt x="112" y="18"/>
                      <a:pt x="116" y="22"/>
                    </a:cubicBezTo>
                    <a:cubicBezTo>
                      <a:pt x="119" y="26"/>
                      <a:pt x="121" y="28"/>
                      <a:pt x="122" y="33"/>
                    </a:cubicBezTo>
                    <a:cubicBezTo>
                      <a:pt x="122" y="34"/>
                      <a:pt x="122" y="34"/>
                      <a:pt x="122" y="34"/>
                    </a:cubicBezTo>
                    <a:cubicBezTo>
                      <a:pt x="121" y="38"/>
                      <a:pt x="121" y="38"/>
                      <a:pt x="121" y="38"/>
                    </a:cubicBezTo>
                    <a:cubicBezTo>
                      <a:pt x="121" y="46"/>
                      <a:pt x="121" y="46"/>
                      <a:pt x="121" y="46"/>
                    </a:cubicBezTo>
                    <a:cubicBezTo>
                      <a:pt x="121" y="50"/>
                      <a:pt x="122" y="54"/>
                      <a:pt x="123" y="57"/>
                    </a:cubicBezTo>
                    <a:cubicBezTo>
                      <a:pt x="124" y="59"/>
                      <a:pt x="126" y="68"/>
                      <a:pt x="128" y="73"/>
                    </a:cubicBezTo>
                    <a:cubicBezTo>
                      <a:pt x="128" y="73"/>
                      <a:pt x="131" y="88"/>
                      <a:pt x="132" y="90"/>
                    </a:cubicBezTo>
                    <a:cubicBezTo>
                      <a:pt x="130" y="91"/>
                      <a:pt x="129" y="93"/>
                      <a:pt x="128" y="94"/>
                    </a:cubicBezTo>
                    <a:cubicBezTo>
                      <a:pt x="114" y="92"/>
                      <a:pt x="100" y="87"/>
                      <a:pt x="81" y="75"/>
                    </a:cubicBezTo>
                    <a:cubicBezTo>
                      <a:pt x="72" y="70"/>
                      <a:pt x="60" y="66"/>
                      <a:pt x="47" y="60"/>
                    </a:cubicBezTo>
                    <a:cubicBezTo>
                      <a:pt x="33" y="55"/>
                      <a:pt x="16" y="50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6" y="50"/>
                      <a:pt x="32" y="57"/>
                      <a:pt x="46" y="62"/>
                    </a:cubicBezTo>
                    <a:cubicBezTo>
                      <a:pt x="59" y="67"/>
                      <a:pt x="71" y="72"/>
                      <a:pt x="80" y="77"/>
                    </a:cubicBezTo>
                    <a:cubicBezTo>
                      <a:pt x="99" y="89"/>
                      <a:pt x="113" y="94"/>
                      <a:pt x="128" y="96"/>
                    </a:cubicBezTo>
                    <a:cubicBezTo>
                      <a:pt x="129" y="96"/>
                      <a:pt x="129" y="96"/>
                      <a:pt x="129" y="96"/>
                    </a:cubicBezTo>
                    <a:cubicBezTo>
                      <a:pt x="129" y="96"/>
                      <a:pt x="129" y="96"/>
                      <a:pt x="129" y="96"/>
                    </a:cubicBezTo>
                    <a:cubicBezTo>
                      <a:pt x="130" y="94"/>
                      <a:pt x="132" y="92"/>
                      <a:pt x="133" y="91"/>
                    </a:cubicBezTo>
                    <a:cubicBezTo>
                      <a:pt x="134" y="91"/>
                      <a:pt x="134" y="91"/>
                      <a:pt x="134" y="91"/>
                    </a:cubicBezTo>
                    <a:cubicBezTo>
                      <a:pt x="130" y="73"/>
                      <a:pt x="130" y="73"/>
                      <a:pt x="130" y="73"/>
                    </a:cubicBezTo>
                    <a:cubicBezTo>
                      <a:pt x="128" y="65"/>
                      <a:pt x="126" y="58"/>
                      <a:pt x="125" y="56"/>
                    </a:cubicBezTo>
                    <a:cubicBezTo>
                      <a:pt x="123" y="53"/>
                      <a:pt x="123" y="50"/>
                      <a:pt x="123" y="46"/>
                    </a:cubicBezTo>
                    <a:cubicBezTo>
                      <a:pt x="123" y="39"/>
                      <a:pt x="123" y="39"/>
                      <a:pt x="123" y="39"/>
                    </a:cubicBezTo>
                    <a:cubicBezTo>
                      <a:pt x="124" y="34"/>
                      <a:pt x="124" y="34"/>
                      <a:pt x="124" y="3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27"/>
                      <a:pt x="121" y="24"/>
                      <a:pt x="117" y="21"/>
                    </a:cubicBezTo>
                    <a:cubicBezTo>
                      <a:pt x="114" y="17"/>
                      <a:pt x="109" y="11"/>
                      <a:pt x="109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1" name="Freeform 441">
                <a:extLst>
                  <a:ext uri="{FF2B5EF4-FFF2-40B4-BE49-F238E27FC236}">
                    <a16:creationId xmlns:a16="http://schemas.microsoft.com/office/drawing/2014/main" id="{FB1D015B-9526-4FAF-94B5-1DB765293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1624"/>
                <a:ext cx="305" cy="475"/>
              </a:xfrm>
              <a:custGeom>
                <a:avLst/>
                <a:gdLst>
                  <a:gd name="T0" fmla="*/ 1908 w 122"/>
                  <a:gd name="T1" fmla="*/ 1574 h 178"/>
                  <a:gd name="T2" fmla="*/ 333 w 122"/>
                  <a:gd name="T3" fmla="*/ 1425 h 178"/>
                  <a:gd name="T4" fmla="*/ 20 w 122"/>
                  <a:gd name="T5" fmla="*/ 3384 h 1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2" h="178">
                    <a:moveTo>
                      <a:pt x="122" y="83"/>
                    </a:moveTo>
                    <a:cubicBezTo>
                      <a:pt x="104" y="58"/>
                      <a:pt x="67" y="0"/>
                      <a:pt x="21" y="75"/>
                    </a:cubicBezTo>
                    <a:cubicBezTo>
                      <a:pt x="0" y="110"/>
                      <a:pt x="9" y="142"/>
                      <a:pt x="1" y="178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2" name="Freeform 442">
                <a:extLst>
                  <a:ext uri="{FF2B5EF4-FFF2-40B4-BE49-F238E27FC236}">
                    <a16:creationId xmlns:a16="http://schemas.microsoft.com/office/drawing/2014/main" id="{ED52414E-C760-416F-8559-97BA684B0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2099"/>
                <a:ext cx="312" cy="482"/>
              </a:xfrm>
              <a:custGeom>
                <a:avLst/>
                <a:gdLst>
                  <a:gd name="T0" fmla="*/ 404 w 125"/>
                  <a:gd name="T1" fmla="*/ 0 h 181"/>
                  <a:gd name="T2" fmla="*/ 12 w 125"/>
                  <a:gd name="T3" fmla="*/ 1907 h 181"/>
                  <a:gd name="T4" fmla="*/ 280 w 125"/>
                  <a:gd name="T5" fmla="*/ 2532 h 181"/>
                  <a:gd name="T6" fmla="*/ 354 w 125"/>
                  <a:gd name="T7" fmla="*/ 3249 h 181"/>
                  <a:gd name="T8" fmla="*/ 1944 w 125"/>
                  <a:gd name="T9" fmla="*/ 2703 h 1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" h="181">
                    <a:moveTo>
                      <a:pt x="26" y="0"/>
                    </a:moveTo>
                    <a:cubicBezTo>
                      <a:pt x="3" y="18"/>
                      <a:pt x="0" y="71"/>
                      <a:pt x="1" y="101"/>
                    </a:cubicBezTo>
                    <a:cubicBezTo>
                      <a:pt x="1" y="105"/>
                      <a:pt x="15" y="122"/>
                      <a:pt x="18" y="134"/>
                    </a:cubicBezTo>
                    <a:cubicBezTo>
                      <a:pt x="22" y="152"/>
                      <a:pt x="16" y="167"/>
                      <a:pt x="23" y="172"/>
                    </a:cubicBezTo>
                    <a:cubicBezTo>
                      <a:pt x="33" y="181"/>
                      <a:pt x="95" y="166"/>
                      <a:pt x="125" y="143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3" name="Freeform 443">
                <a:extLst>
                  <a:ext uri="{FF2B5EF4-FFF2-40B4-BE49-F238E27FC236}">
                    <a16:creationId xmlns:a16="http://schemas.microsoft.com/office/drawing/2014/main" id="{D5AFBDAF-E976-428F-B23B-FB5B64417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563"/>
                <a:ext cx="410" cy="474"/>
              </a:xfrm>
              <a:custGeom>
                <a:avLst/>
                <a:gdLst>
                  <a:gd name="T0" fmla="*/ 145 w 164"/>
                  <a:gd name="T1" fmla="*/ 0 h 178"/>
                  <a:gd name="T2" fmla="*/ 458 w 164"/>
                  <a:gd name="T3" fmla="*/ 1454 h 178"/>
                  <a:gd name="T4" fmla="*/ 1613 w 164"/>
                  <a:gd name="T5" fmla="*/ 3211 h 178"/>
                  <a:gd name="T6" fmla="*/ 2125 w 164"/>
                  <a:gd name="T7" fmla="*/ 3020 h 178"/>
                  <a:gd name="T8" fmla="*/ 2563 w 164"/>
                  <a:gd name="T9" fmla="*/ 1475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4" h="178">
                    <a:moveTo>
                      <a:pt x="9" y="0"/>
                    </a:moveTo>
                    <a:cubicBezTo>
                      <a:pt x="0" y="11"/>
                      <a:pt x="14" y="42"/>
                      <a:pt x="29" y="77"/>
                    </a:cubicBezTo>
                    <a:cubicBezTo>
                      <a:pt x="47" y="121"/>
                      <a:pt x="70" y="169"/>
                      <a:pt x="103" y="170"/>
                    </a:cubicBezTo>
                    <a:cubicBezTo>
                      <a:pt x="125" y="170"/>
                      <a:pt x="134" y="178"/>
                      <a:pt x="136" y="160"/>
                    </a:cubicBezTo>
                    <a:cubicBezTo>
                      <a:pt x="139" y="137"/>
                      <a:pt x="151" y="97"/>
                      <a:pt x="164" y="78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4" name="Freeform 444">
                <a:extLst>
                  <a:ext uri="{FF2B5EF4-FFF2-40B4-BE49-F238E27FC236}">
                    <a16:creationId xmlns:a16="http://schemas.microsoft.com/office/drawing/2014/main" id="{D2DB2663-A738-4C35-9A7D-8F49C10B0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" y="2733"/>
                <a:ext cx="435" cy="419"/>
              </a:xfrm>
              <a:custGeom>
                <a:avLst/>
                <a:gdLst>
                  <a:gd name="T0" fmla="*/ 0 w 174"/>
                  <a:gd name="T1" fmla="*/ 2074 h 157"/>
                  <a:gd name="T2" fmla="*/ 958 w 174"/>
                  <a:gd name="T3" fmla="*/ 2893 h 157"/>
                  <a:gd name="T4" fmla="*/ 2175 w 174"/>
                  <a:gd name="T5" fmla="*/ 2663 h 157"/>
                  <a:gd name="T6" fmla="*/ 2708 w 174"/>
                  <a:gd name="T7" fmla="*/ 2036 h 157"/>
                  <a:gd name="T8" fmla="*/ 2083 w 174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57">
                    <a:moveTo>
                      <a:pt x="0" y="109"/>
                    </a:moveTo>
                    <a:cubicBezTo>
                      <a:pt x="6" y="133"/>
                      <a:pt x="33" y="145"/>
                      <a:pt x="61" y="152"/>
                    </a:cubicBezTo>
                    <a:cubicBezTo>
                      <a:pt x="82" y="157"/>
                      <a:pt x="130" y="146"/>
                      <a:pt x="139" y="140"/>
                    </a:cubicBezTo>
                    <a:cubicBezTo>
                      <a:pt x="147" y="135"/>
                      <a:pt x="173" y="116"/>
                      <a:pt x="173" y="107"/>
                    </a:cubicBezTo>
                    <a:cubicBezTo>
                      <a:pt x="174" y="73"/>
                      <a:pt x="146" y="14"/>
                      <a:pt x="133" y="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5" name="Freeform 445">
                <a:extLst>
                  <a:ext uri="{FF2B5EF4-FFF2-40B4-BE49-F238E27FC236}">
                    <a16:creationId xmlns:a16="http://schemas.microsoft.com/office/drawing/2014/main" id="{080AE6D0-0440-4813-A9E3-BCC494543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3083"/>
                <a:ext cx="62" cy="72"/>
              </a:xfrm>
              <a:custGeom>
                <a:avLst/>
                <a:gdLst>
                  <a:gd name="T0" fmla="*/ 62 w 25"/>
                  <a:gd name="T1" fmla="*/ 512 h 27"/>
                  <a:gd name="T2" fmla="*/ 92 w 25"/>
                  <a:gd name="T3" fmla="*/ 93 h 27"/>
                  <a:gd name="T4" fmla="*/ 382 w 25"/>
                  <a:gd name="T5" fmla="*/ 136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7">
                    <a:moveTo>
                      <a:pt x="4" y="27"/>
                    </a:moveTo>
                    <a:cubicBezTo>
                      <a:pt x="3" y="20"/>
                      <a:pt x="0" y="11"/>
                      <a:pt x="6" y="5"/>
                    </a:cubicBezTo>
                    <a:cubicBezTo>
                      <a:pt x="12" y="0"/>
                      <a:pt x="21" y="0"/>
                      <a:pt x="25" y="7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6" name="Freeform 446">
                <a:extLst>
                  <a:ext uri="{FF2B5EF4-FFF2-40B4-BE49-F238E27FC236}">
                    <a16:creationId xmlns:a16="http://schemas.microsoft.com/office/drawing/2014/main" id="{6631B6CE-7404-4884-BBBB-8214DF6D7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1659"/>
                <a:ext cx="657" cy="1373"/>
              </a:xfrm>
              <a:custGeom>
                <a:avLst/>
                <a:gdLst>
                  <a:gd name="T0" fmla="*/ 3008 w 263"/>
                  <a:gd name="T1" fmla="*/ 397 h 515"/>
                  <a:gd name="T2" fmla="*/ 2758 w 263"/>
                  <a:gd name="T3" fmla="*/ 419 h 515"/>
                  <a:gd name="T4" fmla="*/ 2308 w 263"/>
                  <a:gd name="T5" fmla="*/ 248 h 515"/>
                  <a:gd name="T6" fmla="*/ 1978 w 263"/>
                  <a:gd name="T7" fmla="*/ 776 h 515"/>
                  <a:gd name="T8" fmla="*/ 1561 w 263"/>
                  <a:gd name="T9" fmla="*/ 717 h 515"/>
                  <a:gd name="T10" fmla="*/ 1324 w 263"/>
                  <a:gd name="T11" fmla="*/ 1330 h 515"/>
                  <a:gd name="T12" fmla="*/ 1217 w 263"/>
                  <a:gd name="T13" fmla="*/ 1288 h 515"/>
                  <a:gd name="T14" fmla="*/ 625 w 263"/>
                  <a:gd name="T15" fmla="*/ 1421 h 515"/>
                  <a:gd name="T16" fmla="*/ 1012 w 263"/>
                  <a:gd name="T17" fmla="*/ 2295 h 515"/>
                  <a:gd name="T18" fmla="*/ 500 w 263"/>
                  <a:gd name="T19" fmla="*/ 2650 h 515"/>
                  <a:gd name="T20" fmla="*/ 937 w 263"/>
                  <a:gd name="T21" fmla="*/ 3319 h 515"/>
                  <a:gd name="T22" fmla="*/ 467 w 263"/>
                  <a:gd name="T23" fmla="*/ 3639 h 515"/>
                  <a:gd name="T24" fmla="*/ 824 w 263"/>
                  <a:gd name="T25" fmla="*/ 4207 h 515"/>
                  <a:gd name="T26" fmla="*/ 717 w 263"/>
                  <a:gd name="T27" fmla="*/ 4756 h 515"/>
                  <a:gd name="T28" fmla="*/ 542 w 263"/>
                  <a:gd name="T29" fmla="*/ 5913 h 515"/>
                  <a:gd name="T30" fmla="*/ 904 w 263"/>
                  <a:gd name="T31" fmla="*/ 6041 h 515"/>
                  <a:gd name="T32" fmla="*/ 949 w 263"/>
                  <a:gd name="T33" fmla="*/ 6481 h 515"/>
                  <a:gd name="T34" fmla="*/ 1404 w 263"/>
                  <a:gd name="T35" fmla="*/ 6822 h 515"/>
                  <a:gd name="T36" fmla="*/ 1137 w 263"/>
                  <a:gd name="T37" fmla="*/ 7713 h 515"/>
                  <a:gd name="T38" fmla="*/ 1499 w 263"/>
                  <a:gd name="T39" fmla="*/ 7790 h 515"/>
                  <a:gd name="T40" fmla="*/ 2103 w 263"/>
                  <a:gd name="T41" fmla="*/ 7278 h 515"/>
                  <a:gd name="T42" fmla="*/ 2745 w 263"/>
                  <a:gd name="T43" fmla="*/ 7675 h 515"/>
                  <a:gd name="T44" fmla="*/ 2683 w 263"/>
                  <a:gd name="T45" fmla="*/ 7030 h 515"/>
                  <a:gd name="T46" fmla="*/ 3245 w 263"/>
                  <a:gd name="T47" fmla="*/ 7236 h 515"/>
                  <a:gd name="T48" fmla="*/ 3400 w 263"/>
                  <a:gd name="T49" fmla="*/ 6916 h 515"/>
                  <a:gd name="T50" fmla="*/ 4057 w 263"/>
                  <a:gd name="T51" fmla="*/ 8033 h 515"/>
                  <a:gd name="T52" fmla="*/ 3962 w 263"/>
                  <a:gd name="T53" fmla="*/ 8566 h 515"/>
                  <a:gd name="T54" fmla="*/ 3944 w 263"/>
                  <a:gd name="T55" fmla="*/ 9134 h 515"/>
                  <a:gd name="T56" fmla="*/ 3382 w 263"/>
                  <a:gd name="T57" fmla="*/ 9758 h 51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63" h="515">
                    <a:moveTo>
                      <a:pt x="193" y="21"/>
                    </a:moveTo>
                    <a:cubicBezTo>
                      <a:pt x="189" y="14"/>
                      <a:pt x="184" y="22"/>
                      <a:pt x="177" y="22"/>
                    </a:cubicBezTo>
                    <a:cubicBezTo>
                      <a:pt x="163" y="20"/>
                      <a:pt x="157" y="0"/>
                      <a:pt x="148" y="13"/>
                    </a:cubicBezTo>
                    <a:cubicBezTo>
                      <a:pt x="141" y="23"/>
                      <a:pt x="148" y="45"/>
                      <a:pt x="127" y="41"/>
                    </a:cubicBezTo>
                    <a:cubicBezTo>
                      <a:pt x="113" y="38"/>
                      <a:pt x="101" y="5"/>
                      <a:pt x="100" y="38"/>
                    </a:cubicBezTo>
                    <a:cubicBezTo>
                      <a:pt x="100" y="47"/>
                      <a:pt x="106" y="79"/>
                      <a:pt x="85" y="70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68" y="61"/>
                      <a:pt x="41" y="60"/>
                      <a:pt x="40" y="75"/>
                    </a:cubicBezTo>
                    <a:cubicBezTo>
                      <a:pt x="39" y="90"/>
                      <a:pt x="66" y="102"/>
                      <a:pt x="65" y="121"/>
                    </a:cubicBezTo>
                    <a:cubicBezTo>
                      <a:pt x="63" y="150"/>
                      <a:pt x="44" y="122"/>
                      <a:pt x="32" y="140"/>
                    </a:cubicBezTo>
                    <a:cubicBezTo>
                      <a:pt x="20" y="159"/>
                      <a:pt x="70" y="155"/>
                      <a:pt x="60" y="175"/>
                    </a:cubicBezTo>
                    <a:cubicBezTo>
                      <a:pt x="52" y="189"/>
                      <a:pt x="33" y="177"/>
                      <a:pt x="30" y="192"/>
                    </a:cubicBezTo>
                    <a:cubicBezTo>
                      <a:pt x="28" y="207"/>
                      <a:pt x="50" y="216"/>
                      <a:pt x="53" y="222"/>
                    </a:cubicBezTo>
                    <a:cubicBezTo>
                      <a:pt x="55" y="229"/>
                      <a:pt x="51" y="244"/>
                      <a:pt x="46" y="251"/>
                    </a:cubicBezTo>
                    <a:cubicBezTo>
                      <a:pt x="37" y="264"/>
                      <a:pt x="0" y="310"/>
                      <a:pt x="35" y="312"/>
                    </a:cubicBezTo>
                    <a:cubicBezTo>
                      <a:pt x="42" y="311"/>
                      <a:pt x="49" y="312"/>
                      <a:pt x="58" y="319"/>
                    </a:cubicBezTo>
                    <a:cubicBezTo>
                      <a:pt x="74" y="332"/>
                      <a:pt x="57" y="335"/>
                      <a:pt x="61" y="342"/>
                    </a:cubicBezTo>
                    <a:cubicBezTo>
                      <a:pt x="68" y="354"/>
                      <a:pt x="92" y="339"/>
                      <a:pt x="90" y="360"/>
                    </a:cubicBezTo>
                    <a:cubicBezTo>
                      <a:pt x="89" y="374"/>
                      <a:pt x="70" y="391"/>
                      <a:pt x="73" y="407"/>
                    </a:cubicBezTo>
                    <a:cubicBezTo>
                      <a:pt x="71" y="423"/>
                      <a:pt x="92" y="424"/>
                      <a:pt x="96" y="411"/>
                    </a:cubicBezTo>
                    <a:cubicBezTo>
                      <a:pt x="101" y="392"/>
                      <a:pt x="109" y="365"/>
                      <a:pt x="135" y="384"/>
                    </a:cubicBezTo>
                    <a:cubicBezTo>
                      <a:pt x="145" y="392"/>
                      <a:pt x="158" y="417"/>
                      <a:pt x="176" y="405"/>
                    </a:cubicBezTo>
                    <a:cubicBezTo>
                      <a:pt x="185" y="398"/>
                      <a:pt x="166" y="380"/>
                      <a:pt x="172" y="371"/>
                    </a:cubicBezTo>
                    <a:cubicBezTo>
                      <a:pt x="183" y="353"/>
                      <a:pt x="196" y="389"/>
                      <a:pt x="208" y="382"/>
                    </a:cubicBezTo>
                    <a:cubicBezTo>
                      <a:pt x="214" y="379"/>
                      <a:pt x="208" y="365"/>
                      <a:pt x="218" y="365"/>
                    </a:cubicBezTo>
                    <a:cubicBezTo>
                      <a:pt x="232" y="368"/>
                      <a:pt x="256" y="396"/>
                      <a:pt x="260" y="424"/>
                    </a:cubicBezTo>
                    <a:cubicBezTo>
                      <a:pt x="263" y="437"/>
                      <a:pt x="257" y="439"/>
                      <a:pt x="254" y="452"/>
                    </a:cubicBezTo>
                    <a:cubicBezTo>
                      <a:pt x="252" y="459"/>
                      <a:pt x="255" y="476"/>
                      <a:pt x="253" y="482"/>
                    </a:cubicBezTo>
                    <a:cubicBezTo>
                      <a:pt x="245" y="500"/>
                      <a:pt x="232" y="513"/>
                      <a:pt x="217" y="515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7" name="Freeform 447">
                <a:extLst>
                  <a:ext uri="{FF2B5EF4-FFF2-40B4-BE49-F238E27FC236}">
                    <a16:creationId xmlns:a16="http://schemas.microsoft.com/office/drawing/2014/main" id="{CCA9CBC7-ECBD-4F02-875B-BF2233EFA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1360"/>
                <a:ext cx="58" cy="325"/>
              </a:xfrm>
              <a:custGeom>
                <a:avLst/>
                <a:gdLst>
                  <a:gd name="T0" fmla="*/ 368 w 23"/>
                  <a:gd name="T1" fmla="*/ 2307 h 122"/>
                  <a:gd name="T2" fmla="*/ 159 w 23"/>
                  <a:gd name="T3" fmla="*/ 1740 h 122"/>
                  <a:gd name="T4" fmla="*/ 50 w 23"/>
                  <a:gd name="T5" fmla="*/ 1002 h 122"/>
                  <a:gd name="T6" fmla="*/ 20 w 23"/>
                  <a:gd name="T7" fmla="*/ 397 h 122"/>
                  <a:gd name="T8" fmla="*/ 63 w 23"/>
                  <a:gd name="T9" fmla="*/ 149 h 122"/>
                  <a:gd name="T10" fmla="*/ 113 w 23"/>
                  <a:gd name="T11" fmla="*/ 0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22">
                    <a:moveTo>
                      <a:pt x="23" y="122"/>
                    </a:moveTo>
                    <a:cubicBezTo>
                      <a:pt x="20" y="112"/>
                      <a:pt x="14" y="102"/>
                      <a:pt x="10" y="92"/>
                    </a:cubicBezTo>
                    <a:cubicBezTo>
                      <a:pt x="6" y="79"/>
                      <a:pt x="4" y="66"/>
                      <a:pt x="3" y="53"/>
                    </a:cubicBezTo>
                    <a:cubicBezTo>
                      <a:pt x="2" y="43"/>
                      <a:pt x="0" y="32"/>
                      <a:pt x="1" y="21"/>
                    </a:cubicBezTo>
                    <a:cubicBezTo>
                      <a:pt x="2" y="17"/>
                      <a:pt x="3" y="13"/>
                      <a:pt x="4" y="8"/>
                    </a:cubicBezTo>
                    <a:cubicBezTo>
                      <a:pt x="5" y="6"/>
                      <a:pt x="6" y="3"/>
                      <a:pt x="7" y="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8" name="Freeform 448">
                <a:extLst>
                  <a:ext uri="{FF2B5EF4-FFF2-40B4-BE49-F238E27FC236}">
                    <a16:creationId xmlns:a16="http://schemas.microsoft.com/office/drawing/2014/main" id="{DCC5C2D2-8A35-4BC4-BB9D-04D07AF0A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1379"/>
                <a:ext cx="395" cy="344"/>
              </a:xfrm>
              <a:custGeom>
                <a:avLst/>
                <a:gdLst>
                  <a:gd name="T0" fmla="*/ 208 w 158"/>
                  <a:gd name="T1" fmla="*/ 2445 h 129"/>
                  <a:gd name="T2" fmla="*/ 550 w 158"/>
                  <a:gd name="T3" fmla="*/ 909 h 129"/>
                  <a:gd name="T4" fmla="*/ 1500 w 158"/>
                  <a:gd name="T5" fmla="*/ 21 h 129"/>
                  <a:gd name="T6" fmla="*/ 1675 w 158"/>
                  <a:gd name="T7" fmla="*/ 93 h 129"/>
                  <a:gd name="T8" fmla="*/ 2470 w 158"/>
                  <a:gd name="T9" fmla="*/ 1331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8" h="129">
                    <a:moveTo>
                      <a:pt x="13" y="129"/>
                    </a:moveTo>
                    <a:cubicBezTo>
                      <a:pt x="0" y="97"/>
                      <a:pt x="20" y="65"/>
                      <a:pt x="35" y="48"/>
                    </a:cubicBezTo>
                    <a:cubicBezTo>
                      <a:pt x="52" y="29"/>
                      <a:pt x="73" y="12"/>
                      <a:pt x="96" y="1"/>
                    </a:cubicBezTo>
                    <a:cubicBezTo>
                      <a:pt x="99" y="0"/>
                      <a:pt x="106" y="2"/>
                      <a:pt x="107" y="5"/>
                    </a:cubicBezTo>
                    <a:cubicBezTo>
                      <a:pt x="118" y="23"/>
                      <a:pt x="153" y="41"/>
                      <a:pt x="158" y="7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9" name="Freeform 449">
                <a:extLst>
                  <a:ext uri="{FF2B5EF4-FFF2-40B4-BE49-F238E27FC236}">
                    <a16:creationId xmlns:a16="http://schemas.microsoft.com/office/drawing/2014/main" id="{99DEE55E-EA6B-49EF-AB91-F451204F6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1285"/>
                <a:ext cx="440" cy="590"/>
              </a:xfrm>
              <a:custGeom>
                <a:avLst/>
                <a:gdLst>
                  <a:gd name="T0" fmla="*/ 0 w 176"/>
                  <a:gd name="T1" fmla="*/ 571 h 221"/>
                  <a:gd name="T2" fmla="*/ 1595 w 176"/>
                  <a:gd name="T3" fmla="*/ 550 h 221"/>
                  <a:gd name="T4" fmla="*/ 1988 w 176"/>
                  <a:gd name="T5" fmla="*/ 1025 h 221"/>
                  <a:gd name="T6" fmla="*/ 2220 w 176"/>
                  <a:gd name="T7" fmla="*/ 1220 h 221"/>
                  <a:gd name="T8" fmla="*/ 2533 w 176"/>
                  <a:gd name="T9" fmla="*/ 1810 h 221"/>
                  <a:gd name="T10" fmla="*/ 2533 w 176"/>
                  <a:gd name="T11" fmla="*/ 2189 h 221"/>
                  <a:gd name="T12" fmla="*/ 2688 w 176"/>
                  <a:gd name="T13" fmla="*/ 2451 h 221"/>
                  <a:gd name="T14" fmla="*/ 2313 w 176"/>
                  <a:gd name="T15" fmla="*/ 3786 h 221"/>
                  <a:gd name="T16" fmla="*/ 1970 w 176"/>
                  <a:gd name="T17" fmla="*/ 4205 h 2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" h="221">
                    <a:moveTo>
                      <a:pt x="0" y="30"/>
                    </a:moveTo>
                    <a:cubicBezTo>
                      <a:pt x="8" y="20"/>
                      <a:pt x="50" y="0"/>
                      <a:pt x="102" y="29"/>
                    </a:cubicBezTo>
                    <a:cubicBezTo>
                      <a:pt x="111" y="33"/>
                      <a:pt x="126" y="43"/>
                      <a:pt x="127" y="54"/>
                    </a:cubicBezTo>
                    <a:cubicBezTo>
                      <a:pt x="124" y="51"/>
                      <a:pt x="132" y="51"/>
                      <a:pt x="142" y="64"/>
                    </a:cubicBezTo>
                    <a:cubicBezTo>
                      <a:pt x="150" y="73"/>
                      <a:pt x="157" y="84"/>
                      <a:pt x="162" y="95"/>
                    </a:cubicBezTo>
                    <a:cubicBezTo>
                      <a:pt x="165" y="102"/>
                      <a:pt x="162" y="115"/>
                      <a:pt x="162" y="115"/>
                    </a:cubicBezTo>
                    <a:cubicBezTo>
                      <a:pt x="162" y="115"/>
                      <a:pt x="172" y="124"/>
                      <a:pt x="172" y="129"/>
                    </a:cubicBezTo>
                    <a:cubicBezTo>
                      <a:pt x="176" y="154"/>
                      <a:pt x="170" y="179"/>
                      <a:pt x="148" y="199"/>
                    </a:cubicBezTo>
                    <a:cubicBezTo>
                      <a:pt x="141" y="204"/>
                      <a:pt x="133" y="212"/>
                      <a:pt x="126" y="221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0" name="Freeform 450">
                <a:extLst>
                  <a:ext uri="{FF2B5EF4-FFF2-40B4-BE49-F238E27FC236}">
                    <a16:creationId xmlns:a16="http://schemas.microsoft.com/office/drawing/2014/main" id="{8E12DE39-C7EE-4CE5-B92A-44FD22A9B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701"/>
                <a:ext cx="170" cy="176"/>
              </a:xfrm>
              <a:custGeom>
                <a:avLst/>
                <a:gdLst>
                  <a:gd name="T0" fmla="*/ 0 w 68"/>
                  <a:gd name="T1" fmla="*/ 77 h 66"/>
                  <a:gd name="T2" fmla="*/ 395 w 68"/>
                  <a:gd name="T3" fmla="*/ 136 h 66"/>
                  <a:gd name="T4" fmla="*/ 470 w 68"/>
                  <a:gd name="T5" fmla="*/ 648 h 66"/>
                  <a:gd name="T6" fmla="*/ 1020 w 68"/>
                  <a:gd name="T7" fmla="*/ 1251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66">
                    <a:moveTo>
                      <a:pt x="0" y="4"/>
                    </a:moveTo>
                    <a:cubicBezTo>
                      <a:pt x="8" y="4"/>
                      <a:pt x="18" y="0"/>
                      <a:pt x="25" y="7"/>
                    </a:cubicBezTo>
                    <a:cubicBezTo>
                      <a:pt x="33" y="15"/>
                      <a:pt x="26" y="25"/>
                      <a:pt x="30" y="34"/>
                    </a:cubicBezTo>
                    <a:cubicBezTo>
                      <a:pt x="38" y="52"/>
                      <a:pt x="68" y="39"/>
                      <a:pt x="65" y="66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1" name="Freeform 451">
                <a:extLst>
                  <a:ext uri="{FF2B5EF4-FFF2-40B4-BE49-F238E27FC236}">
                    <a16:creationId xmlns:a16="http://schemas.microsoft.com/office/drawing/2014/main" id="{FB7ACE61-6287-4FEC-BF6A-256E989DE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597"/>
                <a:ext cx="190" cy="120"/>
              </a:xfrm>
              <a:custGeom>
                <a:avLst/>
                <a:gdLst>
                  <a:gd name="T0" fmla="*/ 0 w 76"/>
                  <a:gd name="T1" fmla="*/ 853 h 45"/>
                  <a:gd name="T2" fmla="*/ 1188 w 76"/>
                  <a:gd name="T3" fmla="*/ 21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45">
                    <a:moveTo>
                      <a:pt x="0" y="45"/>
                    </a:moveTo>
                    <a:cubicBezTo>
                      <a:pt x="35" y="41"/>
                      <a:pt x="36" y="0"/>
                      <a:pt x="76" y="1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2" name="Freeform 452">
                <a:extLst>
                  <a:ext uri="{FF2B5EF4-FFF2-40B4-BE49-F238E27FC236}">
                    <a16:creationId xmlns:a16="http://schemas.microsoft.com/office/drawing/2014/main" id="{2D2DC7D5-225F-4196-8B3A-60708EB42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1432"/>
                <a:ext cx="30" cy="221"/>
              </a:xfrm>
              <a:custGeom>
                <a:avLst/>
                <a:gdLst>
                  <a:gd name="T0" fmla="*/ 0 w 12"/>
                  <a:gd name="T1" fmla="*/ 1566 h 83"/>
                  <a:gd name="T2" fmla="*/ 83 w 12"/>
                  <a:gd name="T3" fmla="*/ 0 h 8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83">
                    <a:moveTo>
                      <a:pt x="0" y="83"/>
                    </a:moveTo>
                    <a:cubicBezTo>
                      <a:pt x="10" y="69"/>
                      <a:pt x="12" y="48"/>
                      <a:pt x="5" y="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3" name="Freeform 453">
                <a:extLst>
                  <a:ext uri="{FF2B5EF4-FFF2-40B4-BE49-F238E27FC236}">
                    <a16:creationId xmlns:a16="http://schemas.microsoft.com/office/drawing/2014/main" id="{0756166D-DA6E-4E25-9D91-67E296199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085"/>
                <a:ext cx="290" cy="64"/>
              </a:xfrm>
              <a:custGeom>
                <a:avLst/>
                <a:gdLst>
                  <a:gd name="T0" fmla="*/ 0 w 116"/>
                  <a:gd name="T1" fmla="*/ 93 h 24"/>
                  <a:gd name="T2" fmla="*/ 1238 w 116"/>
                  <a:gd name="T3" fmla="*/ 248 h 24"/>
                  <a:gd name="T4" fmla="*/ 1813 w 116"/>
                  <a:gd name="T5" fmla="*/ 43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6" h="24">
                    <a:moveTo>
                      <a:pt x="0" y="5"/>
                    </a:moveTo>
                    <a:cubicBezTo>
                      <a:pt x="11" y="0"/>
                      <a:pt x="65" y="7"/>
                      <a:pt x="79" y="13"/>
                    </a:cubicBezTo>
                    <a:cubicBezTo>
                      <a:pt x="94" y="19"/>
                      <a:pt x="107" y="24"/>
                      <a:pt x="116" y="23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4" name="Freeform 454">
                <a:extLst>
                  <a:ext uri="{FF2B5EF4-FFF2-40B4-BE49-F238E27FC236}">
                    <a16:creationId xmlns:a16="http://schemas.microsoft.com/office/drawing/2014/main" id="{D297F97C-9565-40FF-9084-0F0CAA861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1339"/>
                <a:ext cx="127" cy="58"/>
              </a:xfrm>
              <a:custGeom>
                <a:avLst/>
                <a:gdLst>
                  <a:gd name="T0" fmla="*/ 787 w 51"/>
                  <a:gd name="T1" fmla="*/ 221 h 22"/>
                  <a:gd name="T2" fmla="*/ 0 w 51"/>
                  <a:gd name="T3" fmla="*/ 314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22">
                    <a:moveTo>
                      <a:pt x="51" y="12"/>
                    </a:moveTo>
                    <a:cubicBezTo>
                      <a:pt x="29" y="0"/>
                      <a:pt x="8" y="22"/>
                      <a:pt x="0" y="17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5" name="Freeform 455">
                <a:extLst>
                  <a:ext uri="{FF2B5EF4-FFF2-40B4-BE49-F238E27FC236}">
                    <a16:creationId xmlns:a16="http://schemas.microsoft.com/office/drawing/2014/main" id="{23B1756A-9C68-4C1B-AF22-6B793B62A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373"/>
                <a:ext cx="237" cy="150"/>
              </a:xfrm>
              <a:custGeom>
                <a:avLst/>
                <a:gdLst>
                  <a:gd name="T0" fmla="*/ 0 w 95"/>
                  <a:gd name="T1" fmla="*/ 0 h 56"/>
                  <a:gd name="T2" fmla="*/ 1474 w 95"/>
                  <a:gd name="T3" fmla="*/ 1077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5" h="56">
                    <a:moveTo>
                      <a:pt x="0" y="0"/>
                    </a:moveTo>
                    <a:cubicBezTo>
                      <a:pt x="6" y="21"/>
                      <a:pt x="36" y="20"/>
                      <a:pt x="95" y="56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6" name="Freeform 456">
                <a:extLst>
                  <a:ext uri="{FF2B5EF4-FFF2-40B4-BE49-F238E27FC236}">
                    <a16:creationId xmlns:a16="http://schemas.microsoft.com/office/drawing/2014/main" id="{19E4E239-F7D4-4079-BEA5-5D4A93E8C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819"/>
                <a:ext cx="135" cy="66"/>
              </a:xfrm>
              <a:custGeom>
                <a:avLst/>
                <a:gdLst>
                  <a:gd name="T0" fmla="*/ 0 w 54"/>
                  <a:gd name="T1" fmla="*/ 90 h 25"/>
                  <a:gd name="T2" fmla="*/ 845 w 54"/>
                  <a:gd name="T3" fmla="*/ 459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25">
                    <a:moveTo>
                      <a:pt x="0" y="5"/>
                    </a:moveTo>
                    <a:cubicBezTo>
                      <a:pt x="9" y="21"/>
                      <a:pt x="48" y="0"/>
                      <a:pt x="54" y="25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7" name="Freeform 457">
                <a:extLst>
                  <a:ext uri="{FF2B5EF4-FFF2-40B4-BE49-F238E27FC236}">
                    <a16:creationId xmlns:a16="http://schemas.microsoft.com/office/drawing/2014/main" id="{1353CD07-0416-4EDD-83A6-7DE788B4D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2723"/>
                <a:ext cx="120" cy="128"/>
              </a:xfrm>
              <a:custGeom>
                <a:avLst/>
                <a:gdLst>
                  <a:gd name="T0" fmla="*/ 0 w 48"/>
                  <a:gd name="T1" fmla="*/ 832 h 48"/>
                  <a:gd name="T2" fmla="*/ 675 w 48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48">
                    <a:moveTo>
                      <a:pt x="0" y="44"/>
                    </a:moveTo>
                    <a:cubicBezTo>
                      <a:pt x="18" y="48"/>
                      <a:pt x="48" y="27"/>
                      <a:pt x="43" y="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8" name="Freeform 458">
                <a:extLst>
                  <a:ext uri="{FF2B5EF4-FFF2-40B4-BE49-F238E27FC236}">
                    <a16:creationId xmlns:a16="http://schemas.microsoft.com/office/drawing/2014/main" id="{B4F93985-0559-4355-88B4-161626D7B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883"/>
                <a:ext cx="118" cy="245"/>
              </a:xfrm>
              <a:custGeom>
                <a:avLst/>
                <a:gdLst>
                  <a:gd name="T0" fmla="*/ 726 w 47"/>
                  <a:gd name="T1" fmla="*/ 0 h 92"/>
                  <a:gd name="T2" fmla="*/ 0 w 47"/>
                  <a:gd name="T3" fmla="*/ 1736 h 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92">
                    <a:moveTo>
                      <a:pt x="46" y="0"/>
                    </a:moveTo>
                    <a:cubicBezTo>
                      <a:pt x="47" y="26"/>
                      <a:pt x="34" y="83"/>
                      <a:pt x="0" y="92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9" name="Freeform 459">
                <a:extLst>
                  <a:ext uri="{FF2B5EF4-FFF2-40B4-BE49-F238E27FC236}">
                    <a16:creationId xmlns:a16="http://schemas.microsoft.com/office/drawing/2014/main" id="{1231B721-C786-4CB5-8D0A-BF5D165B6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2853"/>
                <a:ext cx="243" cy="96"/>
              </a:xfrm>
              <a:custGeom>
                <a:avLst/>
                <a:gdLst>
                  <a:gd name="T0" fmla="*/ 0 w 97"/>
                  <a:gd name="T1" fmla="*/ 264 h 36"/>
                  <a:gd name="T2" fmla="*/ 1526 w 97"/>
                  <a:gd name="T3" fmla="*/ 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7" h="36">
                    <a:moveTo>
                      <a:pt x="0" y="14"/>
                    </a:moveTo>
                    <a:cubicBezTo>
                      <a:pt x="17" y="36"/>
                      <a:pt x="69" y="28"/>
                      <a:pt x="97" y="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0" name="Freeform 460">
                <a:extLst>
                  <a:ext uri="{FF2B5EF4-FFF2-40B4-BE49-F238E27FC236}">
                    <a16:creationId xmlns:a16="http://schemas.microsoft.com/office/drawing/2014/main" id="{379FA551-3654-42B7-958B-509350257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1752"/>
                <a:ext cx="18" cy="56"/>
              </a:xfrm>
              <a:custGeom>
                <a:avLst/>
                <a:gdLst>
                  <a:gd name="T0" fmla="*/ 118 w 7"/>
                  <a:gd name="T1" fmla="*/ 0 h 21"/>
                  <a:gd name="T2" fmla="*/ 33 w 7"/>
                  <a:gd name="T3" fmla="*/ 136 h 21"/>
                  <a:gd name="T4" fmla="*/ 100 w 7"/>
                  <a:gd name="T5" fmla="*/ 39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1">
                    <a:moveTo>
                      <a:pt x="7" y="0"/>
                    </a:moveTo>
                    <a:cubicBezTo>
                      <a:pt x="6" y="3"/>
                      <a:pt x="3" y="5"/>
                      <a:pt x="2" y="7"/>
                    </a:cubicBezTo>
                    <a:cubicBezTo>
                      <a:pt x="0" y="12"/>
                      <a:pt x="1" y="19"/>
                      <a:pt x="6" y="21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1" name="Freeform 461">
                <a:extLst>
                  <a:ext uri="{FF2B5EF4-FFF2-40B4-BE49-F238E27FC236}">
                    <a16:creationId xmlns:a16="http://schemas.microsoft.com/office/drawing/2014/main" id="{951A4913-2811-40F2-B4C4-E9FAB757E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984"/>
                <a:ext cx="42" cy="37"/>
              </a:xfrm>
              <a:custGeom>
                <a:avLst/>
                <a:gdLst>
                  <a:gd name="T0" fmla="*/ 257 w 17"/>
                  <a:gd name="T1" fmla="*/ 204 h 14"/>
                  <a:gd name="T2" fmla="*/ 62 w 1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4">
                    <a:moveTo>
                      <a:pt x="17" y="11"/>
                    </a:moveTo>
                    <a:cubicBezTo>
                      <a:pt x="10" y="14"/>
                      <a:pt x="0" y="10"/>
                      <a:pt x="4" y="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2" name="Freeform 462">
                <a:extLst>
                  <a:ext uri="{FF2B5EF4-FFF2-40B4-BE49-F238E27FC236}">
                    <a16:creationId xmlns:a16="http://schemas.microsoft.com/office/drawing/2014/main" id="{5C5E86DD-45F3-4B8B-AB7B-8EB48AA1E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2104"/>
                <a:ext cx="43" cy="27"/>
              </a:xfrm>
              <a:custGeom>
                <a:avLst/>
                <a:gdLst>
                  <a:gd name="T0" fmla="*/ 276 w 17"/>
                  <a:gd name="T1" fmla="*/ 159 h 10"/>
                  <a:gd name="T2" fmla="*/ 147 w 17"/>
                  <a:gd name="T3" fmla="*/ 38 h 10"/>
                  <a:gd name="T4" fmla="*/ 0 w 17"/>
                  <a:gd name="T5" fmla="*/ 19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0">
                    <a:moveTo>
                      <a:pt x="17" y="8"/>
                    </a:moveTo>
                    <a:cubicBezTo>
                      <a:pt x="17" y="3"/>
                      <a:pt x="14" y="0"/>
                      <a:pt x="9" y="2"/>
                    </a:cubicBezTo>
                    <a:cubicBezTo>
                      <a:pt x="3" y="3"/>
                      <a:pt x="3" y="7"/>
                      <a:pt x="0" y="1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3" name="Freeform 463">
                <a:extLst>
                  <a:ext uri="{FF2B5EF4-FFF2-40B4-BE49-F238E27FC236}">
                    <a16:creationId xmlns:a16="http://schemas.microsoft.com/office/drawing/2014/main" id="{A3E9C802-95F9-49FA-ACA2-83C64935B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" y="2251"/>
                <a:ext cx="35" cy="42"/>
              </a:xfrm>
              <a:custGeom>
                <a:avLst/>
                <a:gdLst>
                  <a:gd name="T0" fmla="*/ 220 w 14"/>
                  <a:gd name="T1" fmla="*/ 165 h 16"/>
                  <a:gd name="T2" fmla="*/ 83 w 14"/>
                  <a:gd name="T3" fmla="*/ 268 h 16"/>
                  <a:gd name="T4" fmla="*/ 0 w 14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14" y="9"/>
                    </a:moveTo>
                    <a:cubicBezTo>
                      <a:pt x="12" y="12"/>
                      <a:pt x="9" y="16"/>
                      <a:pt x="5" y="15"/>
                    </a:cubicBezTo>
                    <a:cubicBezTo>
                      <a:pt x="0" y="13"/>
                      <a:pt x="0" y="5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4" name="Freeform 464">
                <a:extLst>
                  <a:ext uri="{FF2B5EF4-FFF2-40B4-BE49-F238E27FC236}">
                    <a16:creationId xmlns:a16="http://schemas.microsoft.com/office/drawing/2014/main" id="{BDC02DAB-E1D0-4DEE-99E5-65BEF8FF3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2365"/>
                <a:ext cx="22" cy="62"/>
              </a:xfrm>
              <a:custGeom>
                <a:avLst/>
                <a:gdLst>
                  <a:gd name="T0" fmla="*/ 132 w 9"/>
                  <a:gd name="T1" fmla="*/ 0 h 23"/>
                  <a:gd name="T2" fmla="*/ 29 w 9"/>
                  <a:gd name="T3" fmla="*/ 175 h 23"/>
                  <a:gd name="T4" fmla="*/ 59 w 9"/>
                  <a:gd name="T5" fmla="*/ 45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3">
                    <a:moveTo>
                      <a:pt x="9" y="0"/>
                    </a:moveTo>
                    <a:cubicBezTo>
                      <a:pt x="5" y="2"/>
                      <a:pt x="2" y="5"/>
                      <a:pt x="2" y="9"/>
                    </a:cubicBezTo>
                    <a:cubicBezTo>
                      <a:pt x="1" y="13"/>
                      <a:pt x="0" y="22"/>
                      <a:pt x="4" y="23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5" name="Freeform 465">
                <a:extLst>
                  <a:ext uri="{FF2B5EF4-FFF2-40B4-BE49-F238E27FC236}">
                    <a16:creationId xmlns:a16="http://schemas.microsoft.com/office/drawing/2014/main" id="{BB06991D-A1EC-466F-A451-569AB040B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2515"/>
                <a:ext cx="30" cy="53"/>
              </a:xfrm>
              <a:custGeom>
                <a:avLst/>
                <a:gdLst>
                  <a:gd name="T0" fmla="*/ 188 w 12"/>
                  <a:gd name="T1" fmla="*/ 0 h 20"/>
                  <a:gd name="T2" fmla="*/ 50 w 12"/>
                  <a:gd name="T3" fmla="*/ 111 h 20"/>
                  <a:gd name="T4" fmla="*/ 83 w 12"/>
                  <a:gd name="T5" fmla="*/ 371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0">
                    <a:moveTo>
                      <a:pt x="12" y="0"/>
                    </a:moveTo>
                    <a:cubicBezTo>
                      <a:pt x="8" y="1"/>
                      <a:pt x="4" y="3"/>
                      <a:pt x="3" y="6"/>
                    </a:cubicBezTo>
                    <a:cubicBezTo>
                      <a:pt x="0" y="10"/>
                      <a:pt x="1" y="17"/>
                      <a:pt x="5" y="2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6" name="Freeform 466">
                <a:extLst>
                  <a:ext uri="{FF2B5EF4-FFF2-40B4-BE49-F238E27FC236}">
                    <a16:creationId xmlns:a16="http://schemas.microsoft.com/office/drawing/2014/main" id="{03B6B3D9-043B-4C17-B335-50669E3D4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685"/>
                <a:ext cx="18" cy="72"/>
              </a:xfrm>
              <a:custGeom>
                <a:avLst/>
                <a:gdLst>
                  <a:gd name="T0" fmla="*/ 85 w 7"/>
                  <a:gd name="T1" fmla="*/ 0 h 27"/>
                  <a:gd name="T2" fmla="*/ 21 w 7"/>
                  <a:gd name="T3" fmla="*/ 227 h 27"/>
                  <a:gd name="T4" fmla="*/ 21 w 7"/>
                  <a:gd name="T5" fmla="*/ 363 h 27"/>
                  <a:gd name="T6" fmla="*/ 118 w 7"/>
                  <a:gd name="T7" fmla="*/ 512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7">
                    <a:moveTo>
                      <a:pt x="5" y="0"/>
                    </a:moveTo>
                    <a:cubicBezTo>
                      <a:pt x="1" y="4"/>
                      <a:pt x="1" y="7"/>
                      <a:pt x="1" y="12"/>
                    </a:cubicBezTo>
                    <a:cubicBezTo>
                      <a:pt x="1" y="14"/>
                      <a:pt x="0" y="17"/>
                      <a:pt x="1" y="19"/>
                    </a:cubicBezTo>
                    <a:cubicBezTo>
                      <a:pt x="2" y="22"/>
                      <a:pt x="6" y="24"/>
                      <a:pt x="7" y="27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7" name="Freeform 467">
                <a:extLst>
                  <a:ext uri="{FF2B5EF4-FFF2-40B4-BE49-F238E27FC236}">
                    <a16:creationId xmlns:a16="http://schemas.microsoft.com/office/drawing/2014/main" id="{8131C5E0-343D-47AA-A0FF-1D1A38601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2757"/>
                <a:ext cx="50" cy="35"/>
              </a:xfrm>
              <a:custGeom>
                <a:avLst/>
                <a:gdLst>
                  <a:gd name="T0" fmla="*/ 0 w 20"/>
                  <a:gd name="T1" fmla="*/ 0 h 13"/>
                  <a:gd name="T2" fmla="*/ 83 w 20"/>
                  <a:gd name="T3" fmla="*/ 218 h 13"/>
                  <a:gd name="T4" fmla="*/ 313 w 20"/>
                  <a:gd name="T5" fmla="*/ 11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0" y="0"/>
                    </a:moveTo>
                    <a:cubicBezTo>
                      <a:pt x="1" y="3"/>
                      <a:pt x="2" y="9"/>
                      <a:pt x="5" y="11"/>
                    </a:cubicBezTo>
                    <a:cubicBezTo>
                      <a:pt x="8" y="13"/>
                      <a:pt x="19" y="10"/>
                      <a:pt x="20" y="6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8" name="Freeform 468">
                <a:extLst>
                  <a:ext uri="{FF2B5EF4-FFF2-40B4-BE49-F238E27FC236}">
                    <a16:creationId xmlns:a16="http://schemas.microsoft.com/office/drawing/2014/main" id="{46DF37F9-4602-4B69-91F5-C9C00EFDC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2880"/>
                <a:ext cx="43" cy="32"/>
              </a:xfrm>
              <a:custGeom>
                <a:avLst/>
                <a:gdLst>
                  <a:gd name="T0" fmla="*/ 0 w 17"/>
                  <a:gd name="T1" fmla="*/ 0 h 12"/>
                  <a:gd name="T2" fmla="*/ 129 w 17"/>
                  <a:gd name="T3" fmla="*/ 205 h 12"/>
                  <a:gd name="T4" fmla="*/ 276 w 17"/>
                  <a:gd name="T5" fmla="*/ 20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0" y="0"/>
                    </a:moveTo>
                    <a:cubicBezTo>
                      <a:pt x="0" y="4"/>
                      <a:pt x="5" y="9"/>
                      <a:pt x="8" y="11"/>
                    </a:cubicBezTo>
                    <a:cubicBezTo>
                      <a:pt x="11" y="12"/>
                      <a:pt x="14" y="10"/>
                      <a:pt x="17" y="11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9" name="Freeform 469">
                <a:extLst>
                  <a:ext uri="{FF2B5EF4-FFF2-40B4-BE49-F238E27FC236}">
                    <a16:creationId xmlns:a16="http://schemas.microsoft.com/office/drawing/2014/main" id="{31A02603-E4B1-4E65-91ED-19DCBF143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3005"/>
                <a:ext cx="43" cy="48"/>
              </a:xfrm>
              <a:custGeom>
                <a:avLst/>
                <a:gdLst>
                  <a:gd name="T0" fmla="*/ 33 w 17"/>
                  <a:gd name="T1" fmla="*/ 0 h 18"/>
                  <a:gd name="T2" fmla="*/ 33 w 17"/>
                  <a:gd name="T3" fmla="*/ 227 h 18"/>
                  <a:gd name="T4" fmla="*/ 276 w 17"/>
                  <a:gd name="T5" fmla="*/ 285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2" y="0"/>
                    </a:moveTo>
                    <a:cubicBezTo>
                      <a:pt x="0" y="3"/>
                      <a:pt x="1" y="8"/>
                      <a:pt x="2" y="12"/>
                    </a:cubicBezTo>
                    <a:cubicBezTo>
                      <a:pt x="5" y="18"/>
                      <a:pt x="11" y="18"/>
                      <a:pt x="17" y="15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0" name="Freeform 470">
                <a:extLst>
                  <a:ext uri="{FF2B5EF4-FFF2-40B4-BE49-F238E27FC236}">
                    <a16:creationId xmlns:a16="http://schemas.microsoft.com/office/drawing/2014/main" id="{81F12476-5F3A-4B6A-98D2-D1344EB1F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3069"/>
                <a:ext cx="25" cy="54"/>
              </a:xfrm>
              <a:custGeom>
                <a:avLst/>
                <a:gdLst>
                  <a:gd name="T0" fmla="*/ 63 w 10"/>
                  <a:gd name="T1" fmla="*/ 0 h 20"/>
                  <a:gd name="T2" fmla="*/ 158 w 10"/>
                  <a:gd name="T3" fmla="*/ 39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0">
                    <a:moveTo>
                      <a:pt x="4" y="0"/>
                    </a:moveTo>
                    <a:cubicBezTo>
                      <a:pt x="0" y="6"/>
                      <a:pt x="0" y="20"/>
                      <a:pt x="10" y="2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1" name="Freeform 471">
                <a:extLst>
                  <a:ext uri="{FF2B5EF4-FFF2-40B4-BE49-F238E27FC236}">
                    <a16:creationId xmlns:a16="http://schemas.microsoft.com/office/drawing/2014/main" id="{FCC753B9-E436-4954-8083-C9F16826D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3141"/>
                <a:ext cx="53" cy="30"/>
              </a:xfrm>
              <a:custGeom>
                <a:avLst/>
                <a:gdLst>
                  <a:gd name="T0" fmla="*/ 338 w 21"/>
                  <a:gd name="T1" fmla="*/ 0 h 11"/>
                  <a:gd name="T2" fmla="*/ 0 w 21"/>
                  <a:gd name="T3" fmla="*/ 82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1">
                    <a:moveTo>
                      <a:pt x="21" y="0"/>
                    </a:moveTo>
                    <a:cubicBezTo>
                      <a:pt x="17" y="7"/>
                      <a:pt x="6" y="11"/>
                      <a:pt x="0" y="4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2" name="Freeform 472">
                <a:extLst>
                  <a:ext uri="{FF2B5EF4-FFF2-40B4-BE49-F238E27FC236}">
                    <a16:creationId xmlns:a16="http://schemas.microsoft.com/office/drawing/2014/main" id="{8FC5EDCE-97C7-43E7-8171-98F85DF20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3141"/>
                <a:ext cx="58" cy="24"/>
              </a:xfrm>
              <a:custGeom>
                <a:avLst/>
                <a:gdLst>
                  <a:gd name="T0" fmla="*/ 0 w 23"/>
                  <a:gd name="T1" fmla="*/ 0 h 9"/>
                  <a:gd name="T2" fmla="*/ 179 w 23"/>
                  <a:gd name="T3" fmla="*/ 149 h 9"/>
                  <a:gd name="T4" fmla="*/ 368 w 23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9">
                    <a:moveTo>
                      <a:pt x="0" y="0"/>
                    </a:moveTo>
                    <a:cubicBezTo>
                      <a:pt x="2" y="3"/>
                      <a:pt x="8" y="7"/>
                      <a:pt x="11" y="8"/>
                    </a:cubicBezTo>
                    <a:cubicBezTo>
                      <a:pt x="15" y="9"/>
                      <a:pt x="20" y="6"/>
                      <a:pt x="23" y="2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3" name="Freeform 473">
                <a:extLst>
                  <a:ext uri="{FF2B5EF4-FFF2-40B4-BE49-F238E27FC236}">
                    <a16:creationId xmlns:a16="http://schemas.microsoft.com/office/drawing/2014/main" id="{2BE5E751-4B15-45AA-80DA-84F12FBA3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3043"/>
                <a:ext cx="40" cy="69"/>
              </a:xfrm>
              <a:custGeom>
                <a:avLst/>
                <a:gdLst>
                  <a:gd name="T0" fmla="*/ 188 w 16"/>
                  <a:gd name="T1" fmla="*/ 0 h 26"/>
                  <a:gd name="T2" fmla="*/ 220 w 16"/>
                  <a:gd name="T3" fmla="*/ 204 h 26"/>
                  <a:gd name="T4" fmla="*/ 0 w 16"/>
                  <a:gd name="T5" fmla="*/ 451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6">
                    <a:moveTo>
                      <a:pt x="12" y="0"/>
                    </a:moveTo>
                    <a:cubicBezTo>
                      <a:pt x="13" y="5"/>
                      <a:pt x="16" y="5"/>
                      <a:pt x="14" y="11"/>
                    </a:cubicBezTo>
                    <a:cubicBezTo>
                      <a:pt x="12" y="16"/>
                      <a:pt x="6" y="26"/>
                      <a:pt x="0" y="24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4" name="Freeform 474">
                <a:extLst>
                  <a:ext uri="{FF2B5EF4-FFF2-40B4-BE49-F238E27FC236}">
                    <a16:creationId xmlns:a16="http://schemas.microsoft.com/office/drawing/2014/main" id="{CDB8A666-9EE0-45FB-A558-8DCB806E8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3021"/>
                <a:ext cx="52" cy="22"/>
              </a:xfrm>
              <a:custGeom>
                <a:avLst/>
                <a:gdLst>
                  <a:gd name="T0" fmla="*/ 0 w 21"/>
                  <a:gd name="T1" fmla="*/ 47 h 8"/>
                  <a:gd name="T2" fmla="*/ 124 w 21"/>
                  <a:gd name="T3" fmla="*/ 143 h 8"/>
                  <a:gd name="T4" fmla="*/ 319 w 21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8">
                    <a:moveTo>
                      <a:pt x="0" y="2"/>
                    </a:moveTo>
                    <a:cubicBezTo>
                      <a:pt x="0" y="5"/>
                      <a:pt x="5" y="7"/>
                      <a:pt x="8" y="7"/>
                    </a:cubicBezTo>
                    <a:cubicBezTo>
                      <a:pt x="14" y="8"/>
                      <a:pt x="18" y="4"/>
                      <a:pt x="21" y="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5" name="Freeform 475">
                <a:extLst>
                  <a:ext uri="{FF2B5EF4-FFF2-40B4-BE49-F238E27FC236}">
                    <a16:creationId xmlns:a16="http://schemas.microsoft.com/office/drawing/2014/main" id="{BED83A80-DE85-4C36-80C9-DA217BFFF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2709"/>
                <a:ext cx="45" cy="30"/>
              </a:xfrm>
              <a:custGeom>
                <a:avLst/>
                <a:gdLst>
                  <a:gd name="T0" fmla="*/ 0 w 18"/>
                  <a:gd name="T1" fmla="*/ 60 h 11"/>
                  <a:gd name="T2" fmla="*/ 220 w 18"/>
                  <a:gd name="T3" fmla="*/ 60 h 11"/>
                  <a:gd name="T4" fmla="*/ 283 w 18"/>
                  <a:gd name="T5" fmla="*/ 22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0" y="3"/>
                    </a:moveTo>
                    <a:cubicBezTo>
                      <a:pt x="4" y="2"/>
                      <a:pt x="10" y="0"/>
                      <a:pt x="14" y="3"/>
                    </a:cubicBezTo>
                    <a:cubicBezTo>
                      <a:pt x="16" y="5"/>
                      <a:pt x="17" y="8"/>
                      <a:pt x="18" y="11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6" name="Freeform 476">
                <a:extLst>
                  <a:ext uri="{FF2B5EF4-FFF2-40B4-BE49-F238E27FC236}">
                    <a16:creationId xmlns:a16="http://schemas.microsoft.com/office/drawing/2014/main" id="{D0D27121-0F92-4639-8BD0-01B86D933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877"/>
                <a:ext cx="32" cy="56"/>
              </a:xfrm>
              <a:custGeom>
                <a:avLst/>
                <a:gdLst>
                  <a:gd name="T0" fmla="*/ 0 w 13"/>
                  <a:gd name="T1" fmla="*/ 341 h 21"/>
                  <a:gd name="T2" fmla="*/ 133 w 13"/>
                  <a:gd name="T3" fmla="*/ 285 h 21"/>
                  <a:gd name="T4" fmla="*/ 162 w 13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1">
                    <a:moveTo>
                      <a:pt x="0" y="18"/>
                    </a:moveTo>
                    <a:cubicBezTo>
                      <a:pt x="1" y="21"/>
                      <a:pt x="7" y="17"/>
                      <a:pt x="9" y="15"/>
                    </a:cubicBezTo>
                    <a:cubicBezTo>
                      <a:pt x="13" y="11"/>
                      <a:pt x="12" y="6"/>
                      <a:pt x="11" y="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7" name="Freeform 477">
                <a:extLst>
                  <a:ext uri="{FF2B5EF4-FFF2-40B4-BE49-F238E27FC236}">
                    <a16:creationId xmlns:a16="http://schemas.microsoft.com/office/drawing/2014/main" id="{214D0E33-49B7-4EDF-B547-49C7F8F28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1605"/>
                <a:ext cx="35" cy="43"/>
              </a:xfrm>
              <a:custGeom>
                <a:avLst/>
                <a:gdLst>
                  <a:gd name="T0" fmla="*/ 50 w 14"/>
                  <a:gd name="T1" fmla="*/ 0 h 16"/>
                  <a:gd name="T2" fmla="*/ 50 w 14"/>
                  <a:gd name="T3" fmla="*/ 196 h 16"/>
                  <a:gd name="T4" fmla="*/ 220 w 14"/>
                  <a:gd name="T5" fmla="*/ 274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3" y="0"/>
                    </a:moveTo>
                    <a:cubicBezTo>
                      <a:pt x="0" y="4"/>
                      <a:pt x="1" y="7"/>
                      <a:pt x="3" y="10"/>
                    </a:cubicBezTo>
                    <a:cubicBezTo>
                      <a:pt x="5" y="13"/>
                      <a:pt x="11" y="16"/>
                      <a:pt x="14" y="14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8" name="Freeform 478">
                <a:extLst>
                  <a:ext uri="{FF2B5EF4-FFF2-40B4-BE49-F238E27FC236}">
                    <a16:creationId xmlns:a16="http://schemas.microsoft.com/office/drawing/2014/main" id="{2E49DBD6-AFEC-489A-8F19-521C8DE5D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1419"/>
                <a:ext cx="48" cy="24"/>
              </a:xfrm>
              <a:custGeom>
                <a:avLst/>
                <a:gdLst>
                  <a:gd name="T0" fmla="*/ 0 w 19"/>
                  <a:gd name="T1" fmla="*/ 171 h 9"/>
                  <a:gd name="T2" fmla="*/ 306 w 19"/>
                  <a:gd name="T3" fmla="*/ 13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9">
                    <a:moveTo>
                      <a:pt x="0" y="9"/>
                    </a:moveTo>
                    <a:cubicBezTo>
                      <a:pt x="3" y="1"/>
                      <a:pt x="16" y="0"/>
                      <a:pt x="19" y="7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9" name="Freeform 479">
                <a:extLst>
                  <a:ext uri="{FF2B5EF4-FFF2-40B4-BE49-F238E27FC236}">
                    <a16:creationId xmlns:a16="http://schemas.microsoft.com/office/drawing/2014/main" id="{DB26DC4B-00B7-4AD3-AEBA-C7ECEC834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1280"/>
                <a:ext cx="35" cy="45"/>
              </a:xfrm>
              <a:custGeom>
                <a:avLst/>
                <a:gdLst>
                  <a:gd name="T0" fmla="*/ 0 w 14"/>
                  <a:gd name="T1" fmla="*/ 34 h 17"/>
                  <a:gd name="T2" fmla="*/ 208 w 14"/>
                  <a:gd name="T3" fmla="*/ 132 h 17"/>
                  <a:gd name="T4" fmla="*/ 220 w 14"/>
                  <a:gd name="T5" fmla="*/ 31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0" y="2"/>
                    </a:moveTo>
                    <a:cubicBezTo>
                      <a:pt x="5" y="0"/>
                      <a:pt x="10" y="2"/>
                      <a:pt x="13" y="7"/>
                    </a:cubicBezTo>
                    <a:cubicBezTo>
                      <a:pt x="14" y="10"/>
                      <a:pt x="12" y="15"/>
                      <a:pt x="14" y="17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0" name="Freeform 480">
                <a:extLst>
                  <a:ext uri="{FF2B5EF4-FFF2-40B4-BE49-F238E27FC236}">
                    <a16:creationId xmlns:a16="http://schemas.microsoft.com/office/drawing/2014/main" id="{4740FB79-C1EF-445F-9B55-7CEC01CB8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1365"/>
                <a:ext cx="55" cy="27"/>
              </a:xfrm>
              <a:custGeom>
                <a:avLst/>
                <a:gdLst>
                  <a:gd name="T0" fmla="*/ 0 w 22"/>
                  <a:gd name="T1" fmla="*/ 197 h 10"/>
                  <a:gd name="T2" fmla="*/ 175 w 22"/>
                  <a:gd name="T3" fmla="*/ 22 h 10"/>
                  <a:gd name="T4" fmla="*/ 345 w 22"/>
                  <a:gd name="T5" fmla="*/ 8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0">
                    <a:moveTo>
                      <a:pt x="0" y="10"/>
                    </a:moveTo>
                    <a:cubicBezTo>
                      <a:pt x="0" y="6"/>
                      <a:pt x="7" y="2"/>
                      <a:pt x="11" y="1"/>
                    </a:cubicBezTo>
                    <a:cubicBezTo>
                      <a:pt x="15" y="0"/>
                      <a:pt x="19" y="2"/>
                      <a:pt x="22" y="4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1" name="Freeform 481">
                <a:extLst>
                  <a:ext uri="{FF2B5EF4-FFF2-40B4-BE49-F238E27FC236}">
                    <a16:creationId xmlns:a16="http://schemas.microsoft.com/office/drawing/2014/main" id="{852E1C0C-6ABB-4778-B128-1889155A8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1544"/>
                <a:ext cx="47" cy="32"/>
              </a:xfrm>
              <a:custGeom>
                <a:avLst/>
                <a:gdLst>
                  <a:gd name="T0" fmla="*/ 0 w 19"/>
                  <a:gd name="T1" fmla="*/ 93 h 12"/>
                  <a:gd name="T2" fmla="*/ 121 w 19"/>
                  <a:gd name="T3" fmla="*/ 0 h 12"/>
                  <a:gd name="T4" fmla="*/ 245 w 19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0" y="5"/>
                    </a:moveTo>
                    <a:cubicBezTo>
                      <a:pt x="0" y="2"/>
                      <a:pt x="6" y="0"/>
                      <a:pt x="8" y="0"/>
                    </a:cubicBezTo>
                    <a:cubicBezTo>
                      <a:pt x="13" y="1"/>
                      <a:pt x="19" y="8"/>
                      <a:pt x="16" y="12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2" name="Freeform 482">
                <a:extLst>
                  <a:ext uri="{FF2B5EF4-FFF2-40B4-BE49-F238E27FC236}">
                    <a16:creationId xmlns:a16="http://schemas.microsoft.com/office/drawing/2014/main" id="{6D775938-0EBC-4DBB-B80C-23D22D921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819"/>
                <a:ext cx="70" cy="45"/>
              </a:xfrm>
              <a:custGeom>
                <a:avLst/>
                <a:gdLst>
                  <a:gd name="T0" fmla="*/ 0 w 28"/>
                  <a:gd name="T1" fmla="*/ 148 h 17"/>
                  <a:gd name="T2" fmla="*/ 363 w 28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7">
                    <a:moveTo>
                      <a:pt x="0" y="8"/>
                    </a:moveTo>
                    <a:cubicBezTo>
                      <a:pt x="7" y="17"/>
                      <a:pt x="28" y="13"/>
                      <a:pt x="23" y="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3" name="Freeform 483">
                <a:extLst>
                  <a:ext uri="{FF2B5EF4-FFF2-40B4-BE49-F238E27FC236}">
                    <a16:creationId xmlns:a16="http://schemas.microsoft.com/office/drawing/2014/main" id="{77A9912B-B59D-48AC-AD89-12C99BD31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1336"/>
                <a:ext cx="28" cy="43"/>
              </a:xfrm>
              <a:custGeom>
                <a:avLst/>
                <a:gdLst>
                  <a:gd name="T0" fmla="*/ 130 w 11"/>
                  <a:gd name="T1" fmla="*/ 0 h 16"/>
                  <a:gd name="T2" fmla="*/ 33 w 11"/>
                  <a:gd name="T3" fmla="*/ 137 h 16"/>
                  <a:gd name="T4" fmla="*/ 181 w 11"/>
                  <a:gd name="T5" fmla="*/ 31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8" y="0"/>
                    </a:moveTo>
                    <a:cubicBezTo>
                      <a:pt x="4" y="0"/>
                      <a:pt x="0" y="4"/>
                      <a:pt x="2" y="7"/>
                    </a:cubicBezTo>
                    <a:cubicBezTo>
                      <a:pt x="3" y="11"/>
                      <a:pt x="10" y="11"/>
                      <a:pt x="11" y="16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4" name="Freeform 484">
                <a:extLst>
                  <a:ext uri="{FF2B5EF4-FFF2-40B4-BE49-F238E27FC236}">
                    <a16:creationId xmlns:a16="http://schemas.microsoft.com/office/drawing/2014/main" id="{588F6B1F-8EC5-4830-A305-FE7AF02B5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1304"/>
                <a:ext cx="22" cy="21"/>
              </a:xfrm>
              <a:custGeom>
                <a:avLst/>
                <a:gdLst>
                  <a:gd name="T0" fmla="*/ 42 w 9"/>
                  <a:gd name="T1" fmla="*/ 144 h 8"/>
                  <a:gd name="T2" fmla="*/ 132 w 9"/>
                  <a:gd name="T3" fmla="*/ 3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3" y="8"/>
                    </a:moveTo>
                    <a:cubicBezTo>
                      <a:pt x="0" y="4"/>
                      <a:pt x="6" y="0"/>
                      <a:pt x="9" y="2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5" name="Freeform 485">
                <a:extLst>
                  <a:ext uri="{FF2B5EF4-FFF2-40B4-BE49-F238E27FC236}">
                    <a16:creationId xmlns:a16="http://schemas.microsoft.com/office/drawing/2014/main" id="{72FFD101-F119-460F-A5C4-F3175C980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3037"/>
                <a:ext cx="47" cy="75"/>
              </a:xfrm>
              <a:custGeom>
                <a:avLst/>
                <a:gdLst>
                  <a:gd name="T0" fmla="*/ 287 w 19"/>
                  <a:gd name="T1" fmla="*/ 517 h 28"/>
                  <a:gd name="T2" fmla="*/ 215 w 19"/>
                  <a:gd name="T3" fmla="*/ 423 h 28"/>
                  <a:gd name="T4" fmla="*/ 74 w 19"/>
                  <a:gd name="T5" fmla="*/ 273 h 28"/>
                  <a:gd name="T6" fmla="*/ 30 w 19"/>
                  <a:gd name="T7" fmla="*/ 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8">
                    <a:moveTo>
                      <a:pt x="19" y="27"/>
                    </a:moveTo>
                    <a:cubicBezTo>
                      <a:pt x="16" y="28"/>
                      <a:pt x="16" y="24"/>
                      <a:pt x="14" y="22"/>
                    </a:cubicBezTo>
                    <a:cubicBezTo>
                      <a:pt x="12" y="18"/>
                      <a:pt x="8" y="17"/>
                      <a:pt x="5" y="14"/>
                    </a:cubicBezTo>
                    <a:cubicBezTo>
                      <a:pt x="3" y="11"/>
                      <a:pt x="0" y="3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6" name="Freeform 486">
                <a:extLst>
                  <a:ext uri="{FF2B5EF4-FFF2-40B4-BE49-F238E27FC236}">
                    <a16:creationId xmlns:a16="http://schemas.microsoft.com/office/drawing/2014/main" id="{0433ECA0-A976-4108-888A-8CD229124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2955"/>
                <a:ext cx="40" cy="66"/>
              </a:xfrm>
              <a:custGeom>
                <a:avLst/>
                <a:gdLst>
                  <a:gd name="T0" fmla="*/ 158 w 16"/>
                  <a:gd name="T1" fmla="*/ 459 h 25"/>
                  <a:gd name="T2" fmla="*/ 145 w 16"/>
                  <a:gd name="T3" fmla="*/ 77 h 25"/>
                  <a:gd name="T4" fmla="*/ 0 w 16"/>
                  <a:gd name="T5" fmla="*/ 34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5">
                    <a:moveTo>
                      <a:pt x="10" y="25"/>
                    </a:moveTo>
                    <a:cubicBezTo>
                      <a:pt x="16" y="21"/>
                      <a:pt x="13" y="9"/>
                      <a:pt x="9" y="4"/>
                    </a:cubicBezTo>
                    <a:cubicBezTo>
                      <a:pt x="5" y="0"/>
                      <a:pt x="2" y="0"/>
                      <a:pt x="0" y="2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7" name="Freeform 487">
                <a:extLst>
                  <a:ext uri="{FF2B5EF4-FFF2-40B4-BE49-F238E27FC236}">
                    <a16:creationId xmlns:a16="http://schemas.microsoft.com/office/drawing/2014/main" id="{340139AF-081C-41E2-A145-4A95C80D1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1181"/>
                <a:ext cx="773" cy="1390"/>
              </a:xfrm>
              <a:custGeom>
                <a:avLst/>
                <a:gdLst>
                  <a:gd name="T0" fmla="*/ 3084 w 309"/>
                  <a:gd name="T1" fmla="*/ 760 h 521"/>
                  <a:gd name="T2" fmla="*/ 3084 w 309"/>
                  <a:gd name="T3" fmla="*/ 4976 h 521"/>
                  <a:gd name="T4" fmla="*/ 2492 w 309"/>
                  <a:gd name="T5" fmla="*/ 5693 h 521"/>
                  <a:gd name="T6" fmla="*/ 595 w 309"/>
                  <a:gd name="T7" fmla="*/ 6478 h 521"/>
                  <a:gd name="T8" fmla="*/ 470 w 309"/>
                  <a:gd name="T9" fmla="*/ 6606 h 521"/>
                  <a:gd name="T10" fmla="*/ 313 w 309"/>
                  <a:gd name="T11" fmla="*/ 6819 h 521"/>
                  <a:gd name="T12" fmla="*/ 238 w 309"/>
                  <a:gd name="T13" fmla="*/ 6990 h 521"/>
                  <a:gd name="T14" fmla="*/ 20 w 309"/>
                  <a:gd name="T15" fmla="*/ 8564 h 521"/>
                  <a:gd name="T16" fmla="*/ 0 w 309"/>
                  <a:gd name="T17" fmla="*/ 8834 h 521"/>
                  <a:gd name="T18" fmla="*/ 20 w 309"/>
                  <a:gd name="T19" fmla="*/ 8868 h 521"/>
                  <a:gd name="T20" fmla="*/ 95 w 309"/>
                  <a:gd name="T21" fmla="*/ 8607 h 521"/>
                  <a:gd name="T22" fmla="*/ 1001 w 309"/>
                  <a:gd name="T23" fmla="*/ 6934 h 521"/>
                  <a:gd name="T24" fmla="*/ 1001 w 309"/>
                  <a:gd name="T25" fmla="*/ 6934 h 521"/>
                  <a:gd name="T26" fmla="*/ 2742 w 309"/>
                  <a:gd name="T27" fmla="*/ 6534 h 521"/>
                  <a:gd name="T28" fmla="*/ 3084 w 309"/>
                  <a:gd name="T29" fmla="*/ 7003 h 521"/>
                  <a:gd name="T30" fmla="*/ 3084 w 309"/>
                  <a:gd name="T31" fmla="*/ 9402 h 521"/>
                  <a:gd name="T32" fmla="*/ 4838 w 309"/>
                  <a:gd name="T33" fmla="*/ 9402 h 521"/>
                  <a:gd name="T34" fmla="*/ 4838 w 309"/>
                  <a:gd name="T35" fmla="*/ 760 h 521"/>
                  <a:gd name="T36" fmla="*/ 3084 w 309"/>
                  <a:gd name="T37" fmla="*/ 760 h 5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09" h="521">
                    <a:moveTo>
                      <a:pt x="197" y="40"/>
                    </a:moveTo>
                    <a:cubicBezTo>
                      <a:pt x="197" y="262"/>
                      <a:pt x="197" y="262"/>
                      <a:pt x="197" y="262"/>
                    </a:cubicBezTo>
                    <a:cubicBezTo>
                      <a:pt x="197" y="262"/>
                      <a:pt x="194" y="289"/>
                      <a:pt x="159" y="300"/>
                    </a:cubicBezTo>
                    <a:cubicBezTo>
                      <a:pt x="103" y="320"/>
                      <a:pt x="62" y="331"/>
                      <a:pt x="38" y="341"/>
                    </a:cubicBezTo>
                    <a:cubicBezTo>
                      <a:pt x="38" y="341"/>
                      <a:pt x="35" y="342"/>
                      <a:pt x="30" y="348"/>
                    </a:cubicBezTo>
                    <a:cubicBezTo>
                      <a:pt x="24" y="353"/>
                      <a:pt x="20" y="359"/>
                      <a:pt x="20" y="359"/>
                    </a:cubicBezTo>
                    <a:cubicBezTo>
                      <a:pt x="21" y="359"/>
                      <a:pt x="17" y="365"/>
                      <a:pt x="15" y="368"/>
                    </a:cubicBezTo>
                    <a:cubicBezTo>
                      <a:pt x="1" y="394"/>
                      <a:pt x="1" y="426"/>
                      <a:pt x="1" y="451"/>
                    </a:cubicBezTo>
                    <a:cubicBezTo>
                      <a:pt x="0" y="465"/>
                      <a:pt x="0" y="465"/>
                      <a:pt x="0" y="465"/>
                    </a:cubicBezTo>
                    <a:cubicBezTo>
                      <a:pt x="0" y="466"/>
                      <a:pt x="1" y="466"/>
                      <a:pt x="1" y="467"/>
                    </a:cubicBezTo>
                    <a:cubicBezTo>
                      <a:pt x="3" y="480"/>
                      <a:pt x="4" y="483"/>
                      <a:pt x="6" y="453"/>
                    </a:cubicBezTo>
                    <a:cubicBezTo>
                      <a:pt x="10" y="374"/>
                      <a:pt x="37" y="371"/>
                      <a:pt x="64" y="365"/>
                    </a:cubicBezTo>
                    <a:cubicBezTo>
                      <a:pt x="64" y="365"/>
                      <a:pt x="64" y="365"/>
                      <a:pt x="64" y="365"/>
                    </a:cubicBezTo>
                    <a:cubicBezTo>
                      <a:pt x="96" y="359"/>
                      <a:pt x="150" y="348"/>
                      <a:pt x="175" y="344"/>
                    </a:cubicBezTo>
                    <a:cubicBezTo>
                      <a:pt x="196" y="338"/>
                      <a:pt x="197" y="369"/>
                      <a:pt x="197" y="369"/>
                    </a:cubicBezTo>
                    <a:cubicBezTo>
                      <a:pt x="197" y="495"/>
                      <a:pt x="197" y="495"/>
                      <a:pt x="197" y="495"/>
                    </a:cubicBezTo>
                    <a:cubicBezTo>
                      <a:pt x="213" y="517"/>
                      <a:pt x="289" y="521"/>
                      <a:pt x="309" y="495"/>
                    </a:cubicBezTo>
                    <a:cubicBezTo>
                      <a:pt x="309" y="40"/>
                      <a:pt x="309" y="40"/>
                      <a:pt x="309" y="40"/>
                    </a:cubicBezTo>
                    <a:cubicBezTo>
                      <a:pt x="287" y="2"/>
                      <a:pt x="221" y="0"/>
                      <a:pt x="197" y="40"/>
                    </a:cubicBezTo>
                    <a:close/>
                  </a:path>
                </a:pathLst>
              </a:custGeom>
              <a:solidFill>
                <a:srgbClr val="00A0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8" name="Freeform 488">
                <a:extLst>
                  <a:ext uri="{FF2B5EF4-FFF2-40B4-BE49-F238E27FC236}">
                    <a16:creationId xmlns:a16="http://schemas.microsoft.com/office/drawing/2014/main" id="{3DA58555-8FEC-4F6B-B0E2-5E723F606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1208"/>
                <a:ext cx="777" cy="1347"/>
              </a:xfrm>
              <a:custGeom>
                <a:avLst/>
                <a:gdLst>
                  <a:gd name="T0" fmla="*/ 3071 w 311"/>
                  <a:gd name="T1" fmla="*/ 547 h 505"/>
                  <a:gd name="T2" fmla="*/ 3071 w 311"/>
                  <a:gd name="T3" fmla="*/ 568 h 505"/>
                  <a:gd name="T4" fmla="*/ 3071 w 311"/>
                  <a:gd name="T5" fmla="*/ 4780 h 505"/>
                  <a:gd name="T6" fmla="*/ 2478 w 311"/>
                  <a:gd name="T7" fmla="*/ 5508 h 505"/>
                  <a:gd name="T8" fmla="*/ 1374 w 311"/>
                  <a:gd name="T9" fmla="*/ 5940 h 505"/>
                  <a:gd name="T10" fmla="*/ 605 w 311"/>
                  <a:gd name="T11" fmla="*/ 6260 h 505"/>
                  <a:gd name="T12" fmla="*/ 467 w 311"/>
                  <a:gd name="T13" fmla="*/ 6396 h 505"/>
                  <a:gd name="T14" fmla="*/ 325 w 311"/>
                  <a:gd name="T15" fmla="*/ 6623 h 505"/>
                  <a:gd name="T16" fmla="*/ 292 w 311"/>
                  <a:gd name="T17" fmla="*/ 6682 h 505"/>
                  <a:gd name="T18" fmla="*/ 230 w 311"/>
                  <a:gd name="T19" fmla="*/ 6794 h 505"/>
                  <a:gd name="T20" fmla="*/ 12 w 311"/>
                  <a:gd name="T21" fmla="*/ 8351 h 505"/>
                  <a:gd name="T22" fmla="*/ 12 w 311"/>
                  <a:gd name="T23" fmla="*/ 8367 h 505"/>
                  <a:gd name="T24" fmla="*/ 0 w 311"/>
                  <a:gd name="T25" fmla="*/ 8637 h 505"/>
                  <a:gd name="T26" fmla="*/ 0 w 311"/>
                  <a:gd name="T27" fmla="*/ 8671 h 505"/>
                  <a:gd name="T28" fmla="*/ 0 w 311"/>
                  <a:gd name="T29" fmla="*/ 8693 h 505"/>
                  <a:gd name="T30" fmla="*/ 30 w 311"/>
                  <a:gd name="T31" fmla="*/ 8693 h 505"/>
                  <a:gd name="T32" fmla="*/ 30 w 311"/>
                  <a:gd name="T33" fmla="*/ 8637 h 505"/>
                  <a:gd name="T34" fmla="*/ 42 w 311"/>
                  <a:gd name="T35" fmla="*/ 8367 h 505"/>
                  <a:gd name="T36" fmla="*/ 42 w 311"/>
                  <a:gd name="T37" fmla="*/ 8351 h 505"/>
                  <a:gd name="T38" fmla="*/ 262 w 311"/>
                  <a:gd name="T39" fmla="*/ 6815 h 505"/>
                  <a:gd name="T40" fmla="*/ 312 w 311"/>
                  <a:gd name="T41" fmla="*/ 6703 h 505"/>
                  <a:gd name="T42" fmla="*/ 342 w 311"/>
                  <a:gd name="T43" fmla="*/ 6623 h 505"/>
                  <a:gd name="T44" fmla="*/ 342 w 311"/>
                  <a:gd name="T45" fmla="*/ 6644 h 505"/>
                  <a:gd name="T46" fmla="*/ 480 w 311"/>
                  <a:gd name="T47" fmla="*/ 6418 h 505"/>
                  <a:gd name="T48" fmla="*/ 625 w 311"/>
                  <a:gd name="T49" fmla="*/ 6303 h 505"/>
                  <a:gd name="T50" fmla="*/ 1387 w 311"/>
                  <a:gd name="T51" fmla="*/ 5977 h 505"/>
                  <a:gd name="T52" fmla="*/ 2496 w 311"/>
                  <a:gd name="T53" fmla="*/ 5521 h 505"/>
                  <a:gd name="T54" fmla="*/ 3103 w 311"/>
                  <a:gd name="T55" fmla="*/ 4780 h 505"/>
                  <a:gd name="T56" fmla="*/ 3103 w 311"/>
                  <a:gd name="T57" fmla="*/ 568 h 505"/>
                  <a:gd name="T58" fmla="*/ 3962 w 311"/>
                  <a:gd name="T59" fmla="*/ 35 h 505"/>
                  <a:gd name="T60" fmla="*/ 4819 w 311"/>
                  <a:gd name="T61" fmla="*/ 568 h 505"/>
                  <a:gd name="T62" fmla="*/ 4819 w 311"/>
                  <a:gd name="T63" fmla="*/ 9208 h 505"/>
                  <a:gd name="T64" fmla="*/ 3962 w 311"/>
                  <a:gd name="T65" fmla="*/ 9549 h 505"/>
                  <a:gd name="T66" fmla="*/ 3103 w 311"/>
                  <a:gd name="T67" fmla="*/ 9208 h 505"/>
                  <a:gd name="T68" fmla="*/ 3103 w 311"/>
                  <a:gd name="T69" fmla="*/ 6815 h 505"/>
                  <a:gd name="T70" fmla="*/ 2946 w 311"/>
                  <a:gd name="T71" fmla="*/ 6362 h 505"/>
                  <a:gd name="T72" fmla="*/ 2746 w 311"/>
                  <a:gd name="T73" fmla="*/ 6319 h 505"/>
                  <a:gd name="T74" fmla="*/ 1749 w 311"/>
                  <a:gd name="T75" fmla="*/ 6546 h 505"/>
                  <a:gd name="T76" fmla="*/ 1012 w 311"/>
                  <a:gd name="T77" fmla="*/ 6716 h 505"/>
                  <a:gd name="T78" fmla="*/ 967 w 311"/>
                  <a:gd name="T79" fmla="*/ 6738 h 505"/>
                  <a:gd name="T80" fmla="*/ 92 w 311"/>
                  <a:gd name="T81" fmla="*/ 8410 h 505"/>
                  <a:gd name="T82" fmla="*/ 105 w 311"/>
                  <a:gd name="T83" fmla="*/ 9277 h 505"/>
                  <a:gd name="T84" fmla="*/ 105 w 311"/>
                  <a:gd name="T85" fmla="*/ 9277 h 505"/>
                  <a:gd name="T86" fmla="*/ 125 w 311"/>
                  <a:gd name="T87" fmla="*/ 8410 h 505"/>
                  <a:gd name="T88" fmla="*/ 979 w 311"/>
                  <a:gd name="T89" fmla="*/ 6772 h 505"/>
                  <a:gd name="T90" fmla="*/ 1749 w 311"/>
                  <a:gd name="T91" fmla="*/ 6588 h 505"/>
                  <a:gd name="T92" fmla="*/ 2746 w 311"/>
                  <a:gd name="T93" fmla="*/ 6362 h 505"/>
                  <a:gd name="T94" fmla="*/ 2933 w 311"/>
                  <a:gd name="T95" fmla="*/ 6375 h 505"/>
                  <a:gd name="T96" fmla="*/ 3071 w 311"/>
                  <a:gd name="T97" fmla="*/ 6815 h 505"/>
                  <a:gd name="T98" fmla="*/ 3071 w 311"/>
                  <a:gd name="T99" fmla="*/ 9208 h 505"/>
                  <a:gd name="T100" fmla="*/ 3071 w 311"/>
                  <a:gd name="T101" fmla="*/ 9221 h 505"/>
                  <a:gd name="T102" fmla="*/ 3962 w 311"/>
                  <a:gd name="T103" fmla="*/ 9584 h 505"/>
                  <a:gd name="T104" fmla="*/ 4849 w 311"/>
                  <a:gd name="T105" fmla="*/ 9221 h 505"/>
                  <a:gd name="T106" fmla="*/ 4849 w 311"/>
                  <a:gd name="T107" fmla="*/ 9208 h 505"/>
                  <a:gd name="T108" fmla="*/ 4849 w 311"/>
                  <a:gd name="T109" fmla="*/ 568 h 505"/>
                  <a:gd name="T110" fmla="*/ 4849 w 311"/>
                  <a:gd name="T111" fmla="*/ 547 h 505"/>
                  <a:gd name="T112" fmla="*/ 3962 w 311"/>
                  <a:gd name="T113" fmla="*/ 0 h 505"/>
                  <a:gd name="T114" fmla="*/ 3071 w 311"/>
                  <a:gd name="T115" fmla="*/ 547 h 50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11" h="505">
                    <a:moveTo>
                      <a:pt x="197" y="29"/>
                    </a:moveTo>
                    <a:cubicBezTo>
                      <a:pt x="197" y="30"/>
                      <a:pt x="197" y="30"/>
                      <a:pt x="197" y="30"/>
                    </a:cubicBezTo>
                    <a:cubicBezTo>
                      <a:pt x="197" y="252"/>
                      <a:pt x="197" y="252"/>
                      <a:pt x="197" y="252"/>
                    </a:cubicBezTo>
                    <a:cubicBezTo>
                      <a:pt x="197" y="252"/>
                      <a:pt x="194" y="279"/>
                      <a:pt x="159" y="290"/>
                    </a:cubicBezTo>
                    <a:cubicBezTo>
                      <a:pt x="132" y="299"/>
                      <a:pt x="108" y="307"/>
                      <a:pt x="88" y="313"/>
                    </a:cubicBezTo>
                    <a:cubicBezTo>
                      <a:pt x="67" y="320"/>
                      <a:pt x="51" y="325"/>
                      <a:pt x="39" y="330"/>
                    </a:cubicBezTo>
                    <a:cubicBezTo>
                      <a:pt x="39" y="330"/>
                      <a:pt x="36" y="331"/>
                      <a:pt x="30" y="337"/>
                    </a:cubicBezTo>
                    <a:cubicBezTo>
                      <a:pt x="24" y="343"/>
                      <a:pt x="21" y="348"/>
                      <a:pt x="21" y="349"/>
                    </a:cubicBezTo>
                    <a:cubicBezTo>
                      <a:pt x="20" y="349"/>
                      <a:pt x="19" y="352"/>
                      <a:pt x="19" y="352"/>
                    </a:cubicBezTo>
                    <a:cubicBezTo>
                      <a:pt x="15" y="358"/>
                      <a:pt x="15" y="358"/>
                      <a:pt x="15" y="358"/>
                    </a:cubicBezTo>
                    <a:cubicBezTo>
                      <a:pt x="1" y="384"/>
                      <a:pt x="1" y="415"/>
                      <a:pt x="1" y="440"/>
                    </a:cubicBezTo>
                    <a:cubicBezTo>
                      <a:pt x="1" y="441"/>
                      <a:pt x="1" y="441"/>
                      <a:pt x="1" y="441"/>
                    </a:cubicBezTo>
                    <a:cubicBezTo>
                      <a:pt x="0" y="455"/>
                      <a:pt x="0" y="455"/>
                      <a:pt x="0" y="455"/>
                    </a:cubicBezTo>
                    <a:cubicBezTo>
                      <a:pt x="0" y="455"/>
                      <a:pt x="0" y="457"/>
                      <a:pt x="0" y="457"/>
                    </a:cubicBezTo>
                    <a:cubicBezTo>
                      <a:pt x="0" y="458"/>
                      <a:pt x="0" y="458"/>
                      <a:pt x="0" y="458"/>
                    </a:cubicBezTo>
                    <a:cubicBezTo>
                      <a:pt x="2" y="458"/>
                      <a:pt x="2" y="458"/>
                      <a:pt x="2" y="458"/>
                    </a:cubicBezTo>
                    <a:cubicBezTo>
                      <a:pt x="2" y="455"/>
                      <a:pt x="2" y="455"/>
                      <a:pt x="2" y="455"/>
                    </a:cubicBezTo>
                    <a:cubicBezTo>
                      <a:pt x="3" y="441"/>
                      <a:pt x="3" y="441"/>
                      <a:pt x="3" y="441"/>
                    </a:cubicBezTo>
                    <a:cubicBezTo>
                      <a:pt x="3" y="441"/>
                      <a:pt x="3" y="440"/>
                      <a:pt x="3" y="440"/>
                    </a:cubicBezTo>
                    <a:cubicBezTo>
                      <a:pt x="3" y="415"/>
                      <a:pt x="3" y="384"/>
                      <a:pt x="17" y="359"/>
                    </a:cubicBezTo>
                    <a:cubicBezTo>
                      <a:pt x="20" y="353"/>
                      <a:pt x="20" y="353"/>
                      <a:pt x="20" y="353"/>
                    </a:cubicBezTo>
                    <a:cubicBezTo>
                      <a:pt x="22" y="350"/>
                      <a:pt x="22" y="350"/>
                      <a:pt x="22" y="349"/>
                    </a:cubicBezTo>
                    <a:cubicBezTo>
                      <a:pt x="22" y="349"/>
                      <a:pt x="22" y="349"/>
                      <a:pt x="22" y="350"/>
                    </a:cubicBezTo>
                    <a:cubicBezTo>
                      <a:pt x="22" y="350"/>
                      <a:pt x="26" y="344"/>
                      <a:pt x="31" y="338"/>
                    </a:cubicBezTo>
                    <a:cubicBezTo>
                      <a:pt x="37" y="333"/>
                      <a:pt x="40" y="332"/>
                      <a:pt x="40" y="332"/>
                    </a:cubicBezTo>
                    <a:cubicBezTo>
                      <a:pt x="52" y="327"/>
                      <a:pt x="68" y="322"/>
                      <a:pt x="89" y="315"/>
                    </a:cubicBezTo>
                    <a:cubicBezTo>
                      <a:pt x="108" y="309"/>
                      <a:pt x="132" y="301"/>
                      <a:pt x="160" y="291"/>
                    </a:cubicBezTo>
                    <a:cubicBezTo>
                      <a:pt x="195" y="280"/>
                      <a:pt x="199" y="253"/>
                      <a:pt x="199" y="252"/>
                    </a:cubicBezTo>
                    <a:cubicBezTo>
                      <a:pt x="199" y="252"/>
                      <a:pt x="199" y="31"/>
                      <a:pt x="199" y="30"/>
                    </a:cubicBezTo>
                    <a:cubicBezTo>
                      <a:pt x="210" y="12"/>
                      <a:pt x="231" y="2"/>
                      <a:pt x="254" y="2"/>
                    </a:cubicBezTo>
                    <a:cubicBezTo>
                      <a:pt x="278" y="2"/>
                      <a:pt x="299" y="13"/>
                      <a:pt x="309" y="30"/>
                    </a:cubicBezTo>
                    <a:cubicBezTo>
                      <a:pt x="309" y="31"/>
                      <a:pt x="309" y="484"/>
                      <a:pt x="309" y="485"/>
                    </a:cubicBezTo>
                    <a:cubicBezTo>
                      <a:pt x="300" y="496"/>
                      <a:pt x="279" y="503"/>
                      <a:pt x="254" y="503"/>
                    </a:cubicBezTo>
                    <a:cubicBezTo>
                      <a:pt x="228" y="502"/>
                      <a:pt x="207" y="495"/>
                      <a:pt x="199" y="485"/>
                    </a:cubicBezTo>
                    <a:cubicBezTo>
                      <a:pt x="199" y="484"/>
                      <a:pt x="199" y="359"/>
                      <a:pt x="199" y="359"/>
                    </a:cubicBezTo>
                    <a:cubicBezTo>
                      <a:pt x="199" y="358"/>
                      <a:pt x="198" y="341"/>
                      <a:pt x="189" y="335"/>
                    </a:cubicBezTo>
                    <a:cubicBezTo>
                      <a:pt x="185" y="332"/>
                      <a:pt x="181" y="332"/>
                      <a:pt x="176" y="333"/>
                    </a:cubicBezTo>
                    <a:cubicBezTo>
                      <a:pt x="176" y="333"/>
                      <a:pt x="112" y="345"/>
                      <a:pt x="112" y="345"/>
                    </a:cubicBezTo>
                    <a:cubicBezTo>
                      <a:pt x="65" y="354"/>
                      <a:pt x="65" y="354"/>
                      <a:pt x="65" y="354"/>
                    </a:cubicBezTo>
                    <a:cubicBezTo>
                      <a:pt x="65" y="354"/>
                      <a:pt x="62" y="355"/>
                      <a:pt x="62" y="355"/>
                    </a:cubicBezTo>
                    <a:cubicBezTo>
                      <a:pt x="36" y="360"/>
                      <a:pt x="9" y="365"/>
                      <a:pt x="6" y="443"/>
                    </a:cubicBezTo>
                    <a:cubicBezTo>
                      <a:pt x="5" y="451"/>
                      <a:pt x="6" y="478"/>
                      <a:pt x="7" y="489"/>
                    </a:cubicBezTo>
                    <a:cubicBezTo>
                      <a:pt x="7" y="489"/>
                      <a:pt x="7" y="489"/>
                      <a:pt x="7" y="489"/>
                    </a:cubicBezTo>
                    <a:cubicBezTo>
                      <a:pt x="5" y="478"/>
                      <a:pt x="7" y="448"/>
                      <a:pt x="8" y="443"/>
                    </a:cubicBezTo>
                    <a:cubicBezTo>
                      <a:pt x="11" y="367"/>
                      <a:pt x="38" y="362"/>
                      <a:pt x="63" y="357"/>
                    </a:cubicBez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76" y="335"/>
                      <a:pt x="176" y="335"/>
                      <a:pt x="176" y="335"/>
                    </a:cubicBezTo>
                    <a:cubicBezTo>
                      <a:pt x="181" y="334"/>
                      <a:pt x="185" y="334"/>
                      <a:pt x="188" y="336"/>
                    </a:cubicBezTo>
                    <a:cubicBezTo>
                      <a:pt x="196" y="342"/>
                      <a:pt x="197" y="359"/>
                      <a:pt x="197" y="359"/>
                    </a:cubicBezTo>
                    <a:cubicBezTo>
                      <a:pt x="197" y="485"/>
                      <a:pt x="197" y="485"/>
                      <a:pt x="197" y="485"/>
                    </a:cubicBezTo>
                    <a:cubicBezTo>
                      <a:pt x="197" y="486"/>
                      <a:pt x="197" y="486"/>
                      <a:pt x="197" y="486"/>
                    </a:cubicBezTo>
                    <a:cubicBezTo>
                      <a:pt x="206" y="498"/>
                      <a:pt x="232" y="504"/>
                      <a:pt x="254" y="505"/>
                    </a:cubicBezTo>
                    <a:cubicBezTo>
                      <a:pt x="280" y="505"/>
                      <a:pt x="302" y="498"/>
                      <a:pt x="311" y="486"/>
                    </a:cubicBezTo>
                    <a:cubicBezTo>
                      <a:pt x="311" y="486"/>
                      <a:pt x="311" y="486"/>
                      <a:pt x="311" y="485"/>
                    </a:cubicBezTo>
                    <a:cubicBezTo>
                      <a:pt x="311" y="30"/>
                      <a:pt x="311" y="30"/>
                      <a:pt x="311" y="30"/>
                    </a:cubicBezTo>
                    <a:cubicBezTo>
                      <a:pt x="311" y="30"/>
                      <a:pt x="311" y="30"/>
                      <a:pt x="311" y="29"/>
                    </a:cubicBezTo>
                    <a:cubicBezTo>
                      <a:pt x="300" y="11"/>
                      <a:pt x="279" y="0"/>
                      <a:pt x="254" y="0"/>
                    </a:cubicBezTo>
                    <a:cubicBezTo>
                      <a:pt x="230" y="0"/>
                      <a:pt x="208" y="11"/>
                      <a:pt x="197" y="29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9" name="Freeform 489">
                <a:extLst>
                  <a:ext uri="{FF2B5EF4-FFF2-40B4-BE49-F238E27FC236}">
                    <a16:creationId xmlns:a16="http://schemas.microsoft.com/office/drawing/2014/main" id="{1F072761-67EC-4885-A06B-DA325319F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1904"/>
                <a:ext cx="275" cy="107"/>
              </a:xfrm>
              <a:custGeom>
                <a:avLst/>
                <a:gdLst>
                  <a:gd name="T0" fmla="*/ 0 w 110"/>
                  <a:gd name="T1" fmla="*/ 765 h 40"/>
                  <a:gd name="T2" fmla="*/ 1720 w 110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0" h="40">
                    <a:moveTo>
                      <a:pt x="0" y="40"/>
                    </a:moveTo>
                    <a:cubicBezTo>
                      <a:pt x="22" y="35"/>
                      <a:pt x="86" y="16"/>
                      <a:pt x="1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0" name="Freeform 490">
                <a:extLst>
                  <a:ext uri="{FF2B5EF4-FFF2-40B4-BE49-F238E27FC236}">
                    <a16:creationId xmlns:a16="http://schemas.microsoft.com/office/drawing/2014/main" id="{D67E2C5F-2A1B-49EA-A5ED-8F24FB435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1296"/>
                <a:ext cx="18" cy="467"/>
              </a:xfrm>
              <a:custGeom>
                <a:avLst/>
                <a:gdLst>
                  <a:gd name="T0" fmla="*/ 67 w 7"/>
                  <a:gd name="T1" fmla="*/ 3325 h 175"/>
                  <a:gd name="T2" fmla="*/ 118 w 7"/>
                  <a:gd name="T3" fmla="*/ 1673 h 175"/>
                  <a:gd name="T4" fmla="*/ 67 w 7"/>
                  <a:gd name="T5" fmla="*/ 0 h 175"/>
                  <a:gd name="T6" fmla="*/ 67 w 7"/>
                  <a:gd name="T7" fmla="*/ 3325 h 1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75">
                    <a:moveTo>
                      <a:pt x="4" y="175"/>
                    </a:moveTo>
                    <a:cubicBezTo>
                      <a:pt x="4" y="161"/>
                      <a:pt x="7" y="123"/>
                      <a:pt x="7" y="88"/>
                    </a:cubicBezTo>
                    <a:cubicBezTo>
                      <a:pt x="7" y="51"/>
                      <a:pt x="4" y="15"/>
                      <a:pt x="4" y="0"/>
                    </a:cubicBezTo>
                    <a:cubicBezTo>
                      <a:pt x="0" y="22"/>
                      <a:pt x="0" y="116"/>
                      <a:pt x="4" y="1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1" name="Freeform 491">
                <a:extLst>
                  <a:ext uri="{FF2B5EF4-FFF2-40B4-BE49-F238E27FC236}">
                    <a16:creationId xmlns:a16="http://schemas.microsoft.com/office/drawing/2014/main" id="{AEFDC104-D376-42D3-ACA3-606BAB90D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083"/>
                <a:ext cx="202" cy="90"/>
              </a:xfrm>
              <a:custGeom>
                <a:avLst/>
                <a:gdLst>
                  <a:gd name="T0" fmla="*/ 0 w 81"/>
                  <a:gd name="T1" fmla="*/ 630 h 34"/>
                  <a:gd name="T2" fmla="*/ 1257 w 81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" h="34">
                    <a:moveTo>
                      <a:pt x="0" y="34"/>
                    </a:moveTo>
                    <a:cubicBezTo>
                      <a:pt x="11" y="24"/>
                      <a:pt x="65" y="5"/>
                      <a:pt x="8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2" name="Freeform 492">
                <a:extLst>
                  <a:ext uri="{FF2B5EF4-FFF2-40B4-BE49-F238E27FC236}">
                    <a16:creationId xmlns:a16="http://schemas.microsoft.com/office/drawing/2014/main" id="{39464D52-57BE-453E-A1A8-87DF2540D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219"/>
                <a:ext cx="50" cy="165"/>
              </a:xfrm>
              <a:custGeom>
                <a:avLst/>
                <a:gdLst>
                  <a:gd name="T0" fmla="*/ 313 w 20"/>
                  <a:gd name="T1" fmla="*/ 0 h 62"/>
                  <a:gd name="T2" fmla="*/ 0 w 20"/>
                  <a:gd name="T3" fmla="*/ 1168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62">
                    <a:moveTo>
                      <a:pt x="20" y="0"/>
                    </a:moveTo>
                    <a:cubicBezTo>
                      <a:pt x="16" y="9"/>
                      <a:pt x="2" y="48"/>
                      <a:pt x="0" y="6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3" name="Freeform 493">
                <a:extLst>
                  <a:ext uri="{FF2B5EF4-FFF2-40B4-BE49-F238E27FC236}">
                    <a16:creationId xmlns:a16="http://schemas.microsoft.com/office/drawing/2014/main" id="{9118E5A3-02A3-40EC-9A8B-10C204947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200"/>
                <a:ext cx="25" cy="203"/>
              </a:xfrm>
              <a:custGeom>
                <a:avLst/>
                <a:gdLst>
                  <a:gd name="T0" fmla="*/ 158 w 10"/>
                  <a:gd name="T1" fmla="*/ 0 h 76"/>
                  <a:gd name="T2" fmla="*/ 33 w 10"/>
                  <a:gd name="T3" fmla="*/ 1448 h 7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76">
                    <a:moveTo>
                      <a:pt x="10" y="0"/>
                    </a:moveTo>
                    <a:cubicBezTo>
                      <a:pt x="6" y="10"/>
                      <a:pt x="0" y="46"/>
                      <a:pt x="2" y="7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4" name="Freeform 494">
                <a:extLst>
                  <a:ext uri="{FF2B5EF4-FFF2-40B4-BE49-F238E27FC236}">
                    <a16:creationId xmlns:a16="http://schemas.microsoft.com/office/drawing/2014/main" id="{481BA8F3-3ACA-47FA-A255-73247AC55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1971"/>
                <a:ext cx="120" cy="61"/>
              </a:xfrm>
              <a:custGeom>
                <a:avLst/>
                <a:gdLst>
                  <a:gd name="T0" fmla="*/ 0 w 48"/>
                  <a:gd name="T1" fmla="*/ 0 h 23"/>
                  <a:gd name="T2" fmla="*/ 750 w 48"/>
                  <a:gd name="T3" fmla="*/ 430 h 23"/>
                  <a:gd name="T4" fmla="*/ 0 w 48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23">
                    <a:moveTo>
                      <a:pt x="0" y="0"/>
                    </a:moveTo>
                    <a:cubicBezTo>
                      <a:pt x="10" y="3"/>
                      <a:pt x="32" y="18"/>
                      <a:pt x="48" y="23"/>
                    </a:cubicBezTo>
                    <a:cubicBezTo>
                      <a:pt x="36" y="22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5" name="Freeform 495">
                <a:extLst>
                  <a:ext uri="{FF2B5EF4-FFF2-40B4-BE49-F238E27FC236}">
                    <a16:creationId xmlns:a16="http://schemas.microsoft.com/office/drawing/2014/main" id="{EFACDD1C-6D66-471B-B297-455F1A90A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1747"/>
                <a:ext cx="50" cy="173"/>
              </a:xfrm>
              <a:custGeom>
                <a:avLst/>
                <a:gdLst>
                  <a:gd name="T0" fmla="*/ 95 w 20"/>
                  <a:gd name="T1" fmla="*/ 0 h 65"/>
                  <a:gd name="T2" fmla="*/ 188 w 20"/>
                  <a:gd name="T3" fmla="*/ 623 h 65"/>
                  <a:gd name="T4" fmla="*/ 270 w 20"/>
                  <a:gd name="T5" fmla="*/ 908 h 65"/>
                  <a:gd name="T6" fmla="*/ 283 w 20"/>
                  <a:gd name="T7" fmla="*/ 1224 h 65"/>
                  <a:gd name="T8" fmla="*/ 313 w 20"/>
                  <a:gd name="T9" fmla="*/ 886 h 65"/>
                  <a:gd name="T10" fmla="*/ 208 w 20"/>
                  <a:gd name="T11" fmla="*/ 546 h 65"/>
                  <a:gd name="T12" fmla="*/ 95 w 20"/>
                  <a:gd name="T13" fmla="*/ 0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65">
                    <a:moveTo>
                      <a:pt x="6" y="0"/>
                    </a:moveTo>
                    <a:cubicBezTo>
                      <a:pt x="4" y="7"/>
                      <a:pt x="0" y="18"/>
                      <a:pt x="12" y="33"/>
                    </a:cubicBezTo>
                    <a:cubicBezTo>
                      <a:pt x="15" y="37"/>
                      <a:pt x="18" y="42"/>
                      <a:pt x="17" y="48"/>
                    </a:cubicBezTo>
                    <a:cubicBezTo>
                      <a:pt x="17" y="55"/>
                      <a:pt x="16" y="61"/>
                      <a:pt x="18" y="65"/>
                    </a:cubicBezTo>
                    <a:cubicBezTo>
                      <a:pt x="17" y="62"/>
                      <a:pt x="20" y="52"/>
                      <a:pt x="20" y="47"/>
                    </a:cubicBezTo>
                    <a:cubicBezTo>
                      <a:pt x="19" y="41"/>
                      <a:pt x="17" y="34"/>
                      <a:pt x="13" y="29"/>
                    </a:cubicBezTo>
                    <a:cubicBezTo>
                      <a:pt x="8" y="24"/>
                      <a:pt x="3" y="1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6" name="Freeform 496">
                <a:extLst>
                  <a:ext uri="{FF2B5EF4-FFF2-40B4-BE49-F238E27FC236}">
                    <a16:creationId xmlns:a16="http://schemas.microsoft.com/office/drawing/2014/main" id="{D4555B4C-9490-4092-B0C0-CF62DBA5E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1648"/>
                <a:ext cx="37" cy="117"/>
              </a:xfrm>
              <a:custGeom>
                <a:avLst/>
                <a:gdLst>
                  <a:gd name="T0" fmla="*/ 153 w 15"/>
                  <a:gd name="T1" fmla="*/ 0 h 44"/>
                  <a:gd name="T2" fmla="*/ 0 w 15"/>
                  <a:gd name="T3" fmla="*/ 827 h 44"/>
                  <a:gd name="T4" fmla="*/ 153 w 15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44">
                    <a:moveTo>
                      <a:pt x="10" y="0"/>
                    </a:moveTo>
                    <a:cubicBezTo>
                      <a:pt x="12" y="8"/>
                      <a:pt x="10" y="31"/>
                      <a:pt x="0" y="44"/>
                    </a:cubicBezTo>
                    <a:cubicBezTo>
                      <a:pt x="6" y="37"/>
                      <a:pt x="15" y="2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7" name="Freeform 497">
                <a:extLst>
                  <a:ext uri="{FF2B5EF4-FFF2-40B4-BE49-F238E27FC236}">
                    <a16:creationId xmlns:a16="http://schemas.microsoft.com/office/drawing/2014/main" id="{A2632188-D1B0-43DB-B01B-F17C7454C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1880"/>
                <a:ext cx="53" cy="93"/>
              </a:xfrm>
              <a:custGeom>
                <a:avLst/>
                <a:gdLst>
                  <a:gd name="T0" fmla="*/ 338 w 21"/>
                  <a:gd name="T1" fmla="*/ 0 h 35"/>
                  <a:gd name="T2" fmla="*/ 0 w 21"/>
                  <a:gd name="T3" fmla="*/ 656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5">
                    <a:moveTo>
                      <a:pt x="21" y="0"/>
                    </a:moveTo>
                    <a:cubicBezTo>
                      <a:pt x="13" y="7"/>
                      <a:pt x="3" y="25"/>
                      <a:pt x="0" y="3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8" name="Freeform 498">
                <a:extLst>
                  <a:ext uri="{FF2B5EF4-FFF2-40B4-BE49-F238E27FC236}">
                    <a16:creationId xmlns:a16="http://schemas.microsoft.com/office/drawing/2014/main" id="{CE754048-A444-43EB-9312-EB1A47ED3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1803"/>
                <a:ext cx="50" cy="149"/>
              </a:xfrm>
              <a:custGeom>
                <a:avLst/>
                <a:gdLst>
                  <a:gd name="T0" fmla="*/ 313 w 20"/>
                  <a:gd name="T1" fmla="*/ 0 h 56"/>
                  <a:gd name="T2" fmla="*/ 0 w 20"/>
                  <a:gd name="T3" fmla="*/ 1054 h 56"/>
                  <a:gd name="T4" fmla="*/ 313 w 20"/>
                  <a:gd name="T5" fmla="*/ 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56">
                    <a:moveTo>
                      <a:pt x="20" y="0"/>
                    </a:moveTo>
                    <a:cubicBezTo>
                      <a:pt x="12" y="8"/>
                      <a:pt x="1" y="27"/>
                      <a:pt x="0" y="56"/>
                    </a:cubicBezTo>
                    <a:cubicBezTo>
                      <a:pt x="0" y="46"/>
                      <a:pt x="9" y="18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9" name="Freeform 499">
                <a:extLst>
                  <a:ext uri="{FF2B5EF4-FFF2-40B4-BE49-F238E27FC236}">
                    <a16:creationId xmlns:a16="http://schemas.microsoft.com/office/drawing/2014/main" id="{ECB62A48-5EC0-4882-BD39-4ACB1FD56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2109"/>
                <a:ext cx="50" cy="160"/>
              </a:xfrm>
              <a:custGeom>
                <a:avLst/>
                <a:gdLst>
                  <a:gd name="T0" fmla="*/ 313 w 20"/>
                  <a:gd name="T1" fmla="*/ 0 h 60"/>
                  <a:gd name="T2" fmla="*/ 0 w 20"/>
                  <a:gd name="T3" fmla="*/ 1139 h 60"/>
                  <a:gd name="T4" fmla="*/ 313 w 20"/>
                  <a:gd name="T5" fmla="*/ 0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60">
                    <a:moveTo>
                      <a:pt x="20" y="0"/>
                    </a:moveTo>
                    <a:cubicBezTo>
                      <a:pt x="10" y="8"/>
                      <a:pt x="2" y="29"/>
                      <a:pt x="0" y="60"/>
                    </a:cubicBezTo>
                    <a:cubicBezTo>
                      <a:pt x="1" y="52"/>
                      <a:pt x="5" y="17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0" name="Freeform 500">
                <a:extLst>
                  <a:ext uri="{FF2B5EF4-FFF2-40B4-BE49-F238E27FC236}">
                    <a16:creationId xmlns:a16="http://schemas.microsoft.com/office/drawing/2014/main" id="{E9A099C8-CF2D-4D47-8599-9785C855E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2533"/>
                <a:ext cx="122" cy="30"/>
              </a:xfrm>
              <a:custGeom>
                <a:avLst/>
                <a:gdLst>
                  <a:gd name="T0" fmla="*/ 757 w 49"/>
                  <a:gd name="T1" fmla="*/ 0 h 11"/>
                  <a:gd name="T2" fmla="*/ 0 w 49"/>
                  <a:gd name="T3" fmla="*/ 202 h 11"/>
                  <a:gd name="T4" fmla="*/ 757 w 49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11">
                    <a:moveTo>
                      <a:pt x="49" y="0"/>
                    </a:moveTo>
                    <a:cubicBezTo>
                      <a:pt x="38" y="6"/>
                      <a:pt x="9" y="11"/>
                      <a:pt x="0" y="10"/>
                    </a:cubicBezTo>
                    <a:cubicBezTo>
                      <a:pt x="5" y="9"/>
                      <a:pt x="36" y="5"/>
                      <a:pt x="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1" name="Freeform 501">
                <a:extLst>
                  <a:ext uri="{FF2B5EF4-FFF2-40B4-BE49-F238E27FC236}">
                    <a16:creationId xmlns:a16="http://schemas.microsoft.com/office/drawing/2014/main" id="{BABEF2EF-52AE-4B39-B0F0-0A3E2E2AC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2576"/>
                <a:ext cx="45" cy="13"/>
              </a:xfrm>
              <a:custGeom>
                <a:avLst/>
                <a:gdLst>
                  <a:gd name="T0" fmla="*/ 0 w 18"/>
                  <a:gd name="T1" fmla="*/ 21 h 5"/>
                  <a:gd name="T2" fmla="*/ 283 w 18"/>
                  <a:gd name="T3" fmla="*/ 8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5">
                    <a:moveTo>
                      <a:pt x="0" y="1"/>
                    </a:moveTo>
                    <a:cubicBezTo>
                      <a:pt x="6" y="0"/>
                      <a:pt x="15" y="2"/>
                      <a:pt x="18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2" name="Freeform 502">
                <a:extLst>
                  <a:ext uri="{FF2B5EF4-FFF2-40B4-BE49-F238E27FC236}">
                    <a16:creationId xmlns:a16="http://schemas.microsoft.com/office/drawing/2014/main" id="{296AE02C-993B-404F-AB92-D415EDC17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661"/>
                <a:ext cx="45" cy="72"/>
              </a:xfrm>
              <a:custGeom>
                <a:avLst/>
                <a:gdLst>
                  <a:gd name="T0" fmla="*/ 0 w 18"/>
                  <a:gd name="T1" fmla="*/ 512 h 27"/>
                  <a:gd name="T2" fmla="*/ 283 w 18"/>
                  <a:gd name="T3" fmla="*/ 0 h 27"/>
                  <a:gd name="T4" fmla="*/ 0 w 18"/>
                  <a:gd name="T5" fmla="*/ 512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7">
                    <a:moveTo>
                      <a:pt x="0" y="27"/>
                    </a:moveTo>
                    <a:cubicBezTo>
                      <a:pt x="2" y="14"/>
                      <a:pt x="12" y="3"/>
                      <a:pt x="18" y="0"/>
                    </a:cubicBezTo>
                    <a:cubicBezTo>
                      <a:pt x="15" y="1"/>
                      <a:pt x="5" y="13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3" name="Freeform 503">
                <a:extLst>
                  <a:ext uri="{FF2B5EF4-FFF2-40B4-BE49-F238E27FC236}">
                    <a16:creationId xmlns:a16="http://schemas.microsoft.com/office/drawing/2014/main" id="{BE487FCC-E52D-44D1-A7FF-2D9C4C6F3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2632"/>
                <a:ext cx="17" cy="51"/>
              </a:xfrm>
              <a:custGeom>
                <a:avLst/>
                <a:gdLst>
                  <a:gd name="T0" fmla="*/ 100 w 7"/>
                  <a:gd name="T1" fmla="*/ 0 h 19"/>
                  <a:gd name="T2" fmla="*/ 58 w 7"/>
                  <a:gd name="T3" fmla="*/ 368 h 19"/>
                  <a:gd name="T4" fmla="*/ 100 w 7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9">
                    <a:moveTo>
                      <a:pt x="7" y="0"/>
                    </a:moveTo>
                    <a:cubicBezTo>
                      <a:pt x="3" y="4"/>
                      <a:pt x="0" y="9"/>
                      <a:pt x="4" y="19"/>
                    </a:cubicBezTo>
                    <a:cubicBezTo>
                      <a:pt x="3" y="15"/>
                      <a:pt x="2" y="6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4" name="Freeform 504">
                <a:extLst>
                  <a:ext uri="{FF2B5EF4-FFF2-40B4-BE49-F238E27FC236}">
                    <a16:creationId xmlns:a16="http://schemas.microsoft.com/office/drawing/2014/main" id="{06CD9D46-ABEE-4B18-B97C-294EE7DD9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2883"/>
                <a:ext cx="115" cy="37"/>
              </a:xfrm>
              <a:custGeom>
                <a:avLst/>
                <a:gdLst>
                  <a:gd name="T0" fmla="*/ 0 w 46"/>
                  <a:gd name="T1" fmla="*/ 259 h 14"/>
                  <a:gd name="T2" fmla="*/ 720 w 46"/>
                  <a:gd name="T3" fmla="*/ 0 h 14"/>
                  <a:gd name="T4" fmla="*/ 0 w 46"/>
                  <a:gd name="T5" fmla="*/ 2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4">
                    <a:moveTo>
                      <a:pt x="0" y="14"/>
                    </a:moveTo>
                    <a:cubicBezTo>
                      <a:pt x="11" y="14"/>
                      <a:pt x="30" y="11"/>
                      <a:pt x="46" y="0"/>
                    </a:cubicBezTo>
                    <a:cubicBezTo>
                      <a:pt x="41" y="3"/>
                      <a:pt x="18" y="14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5" name="Freeform 505">
                <a:extLst>
                  <a:ext uri="{FF2B5EF4-FFF2-40B4-BE49-F238E27FC236}">
                    <a16:creationId xmlns:a16="http://schemas.microsoft.com/office/drawing/2014/main" id="{DCD5BDD0-BE31-493C-9E3A-0B1BF91A5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1392"/>
                <a:ext cx="140" cy="125"/>
              </a:xfrm>
              <a:custGeom>
                <a:avLst/>
                <a:gdLst>
                  <a:gd name="T0" fmla="*/ 0 w 56"/>
                  <a:gd name="T1" fmla="*/ 883 h 47"/>
                  <a:gd name="T2" fmla="*/ 875 w 56"/>
                  <a:gd name="T3" fmla="*/ 0 h 47"/>
                  <a:gd name="T4" fmla="*/ 0 w 56"/>
                  <a:gd name="T5" fmla="*/ 883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47">
                    <a:moveTo>
                      <a:pt x="0" y="47"/>
                    </a:moveTo>
                    <a:cubicBezTo>
                      <a:pt x="7" y="36"/>
                      <a:pt x="40" y="7"/>
                      <a:pt x="56" y="0"/>
                    </a:cubicBezTo>
                    <a:cubicBezTo>
                      <a:pt x="49" y="2"/>
                      <a:pt x="9" y="37"/>
                      <a:pt x="0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6" name="Freeform 506">
                <a:extLst>
                  <a:ext uri="{FF2B5EF4-FFF2-40B4-BE49-F238E27FC236}">
                    <a16:creationId xmlns:a16="http://schemas.microsoft.com/office/drawing/2014/main" id="{2A3113FC-F3FB-4696-AD21-6E2D2B46E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1301"/>
                <a:ext cx="183" cy="38"/>
              </a:xfrm>
              <a:custGeom>
                <a:avLst/>
                <a:gdLst>
                  <a:gd name="T0" fmla="*/ 0 w 73"/>
                  <a:gd name="T1" fmla="*/ 220 h 14"/>
                  <a:gd name="T2" fmla="*/ 1151 w 73"/>
                  <a:gd name="T3" fmla="*/ 280 h 14"/>
                  <a:gd name="T4" fmla="*/ 0 w 73"/>
                  <a:gd name="T5" fmla="*/ 22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14">
                    <a:moveTo>
                      <a:pt x="0" y="11"/>
                    </a:moveTo>
                    <a:cubicBezTo>
                      <a:pt x="13" y="4"/>
                      <a:pt x="39" y="0"/>
                      <a:pt x="73" y="14"/>
                    </a:cubicBezTo>
                    <a:cubicBezTo>
                      <a:pt x="65" y="12"/>
                      <a:pt x="31" y="0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7" name="Freeform 507">
                <a:extLst>
                  <a:ext uri="{FF2B5EF4-FFF2-40B4-BE49-F238E27FC236}">
                    <a16:creationId xmlns:a16="http://schemas.microsoft.com/office/drawing/2014/main" id="{C61913D4-2111-4FD4-AACC-158359C79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1544"/>
                <a:ext cx="47" cy="125"/>
              </a:xfrm>
              <a:custGeom>
                <a:avLst/>
                <a:gdLst>
                  <a:gd name="T0" fmla="*/ 228 w 19"/>
                  <a:gd name="T1" fmla="*/ 0 h 47"/>
                  <a:gd name="T2" fmla="*/ 0 w 19"/>
                  <a:gd name="T3" fmla="*/ 883 h 47"/>
                  <a:gd name="T4" fmla="*/ 228 w 19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7">
                    <a:moveTo>
                      <a:pt x="15" y="0"/>
                    </a:moveTo>
                    <a:cubicBezTo>
                      <a:pt x="16" y="7"/>
                      <a:pt x="19" y="30"/>
                      <a:pt x="0" y="47"/>
                    </a:cubicBezTo>
                    <a:cubicBezTo>
                      <a:pt x="4" y="43"/>
                      <a:pt x="16" y="30"/>
                      <a:pt x="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8" name="Freeform 508">
                <a:extLst>
                  <a:ext uri="{FF2B5EF4-FFF2-40B4-BE49-F238E27FC236}">
                    <a16:creationId xmlns:a16="http://schemas.microsoft.com/office/drawing/2014/main" id="{49C55900-DD83-4734-8459-8B91BCE33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093"/>
                <a:ext cx="130" cy="38"/>
              </a:xfrm>
              <a:custGeom>
                <a:avLst/>
                <a:gdLst>
                  <a:gd name="T0" fmla="*/ 0 w 52"/>
                  <a:gd name="T1" fmla="*/ 0 h 14"/>
                  <a:gd name="T2" fmla="*/ 813 w 52"/>
                  <a:gd name="T3" fmla="*/ 28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14">
                    <a:moveTo>
                      <a:pt x="0" y="0"/>
                    </a:moveTo>
                    <a:cubicBezTo>
                      <a:pt x="9" y="0"/>
                      <a:pt x="40" y="8"/>
                      <a:pt x="52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9" name="Freeform 509">
                <a:extLst>
                  <a:ext uri="{FF2B5EF4-FFF2-40B4-BE49-F238E27FC236}">
                    <a16:creationId xmlns:a16="http://schemas.microsoft.com/office/drawing/2014/main" id="{88361B2E-C211-4B6E-BF0F-66698D605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011"/>
                <a:ext cx="30" cy="37"/>
              </a:xfrm>
              <a:custGeom>
                <a:avLst/>
                <a:gdLst>
                  <a:gd name="T0" fmla="*/ 188 w 12"/>
                  <a:gd name="T1" fmla="*/ 0 h 14"/>
                  <a:gd name="T2" fmla="*/ 20 w 12"/>
                  <a:gd name="T3" fmla="*/ 259 h 14"/>
                  <a:gd name="T4" fmla="*/ 188 w 12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12" y="0"/>
                    </a:moveTo>
                    <a:cubicBezTo>
                      <a:pt x="5" y="2"/>
                      <a:pt x="0" y="9"/>
                      <a:pt x="1" y="14"/>
                    </a:cubicBezTo>
                    <a:cubicBezTo>
                      <a:pt x="2" y="9"/>
                      <a:pt x="8" y="2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0" name="Freeform 510">
                <a:extLst>
                  <a:ext uri="{FF2B5EF4-FFF2-40B4-BE49-F238E27FC236}">
                    <a16:creationId xmlns:a16="http://schemas.microsoft.com/office/drawing/2014/main" id="{DF6FD614-1280-42B4-B211-B4C7ECC80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1699"/>
                <a:ext cx="10" cy="45"/>
              </a:xfrm>
              <a:custGeom>
                <a:avLst/>
                <a:gdLst>
                  <a:gd name="T0" fmla="*/ 63 w 4"/>
                  <a:gd name="T1" fmla="*/ 0 h 17"/>
                  <a:gd name="T2" fmla="*/ 0 w 4"/>
                  <a:gd name="T3" fmla="*/ 31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7">
                    <a:moveTo>
                      <a:pt x="4" y="0"/>
                    </a:moveTo>
                    <a:cubicBezTo>
                      <a:pt x="1" y="4"/>
                      <a:pt x="0" y="14"/>
                      <a:pt x="0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1" name="Freeform 511">
                <a:extLst>
                  <a:ext uri="{FF2B5EF4-FFF2-40B4-BE49-F238E27FC236}">
                    <a16:creationId xmlns:a16="http://schemas.microsoft.com/office/drawing/2014/main" id="{2745EB32-F9DA-48BC-B710-7965BB13F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717"/>
                <a:ext cx="10" cy="64"/>
              </a:xfrm>
              <a:custGeom>
                <a:avLst/>
                <a:gdLst>
                  <a:gd name="T0" fmla="*/ 63 w 4"/>
                  <a:gd name="T1" fmla="*/ 0 h 24"/>
                  <a:gd name="T2" fmla="*/ 0 w 4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4">
                    <a:moveTo>
                      <a:pt x="4" y="0"/>
                    </a:moveTo>
                    <a:cubicBezTo>
                      <a:pt x="1" y="3"/>
                      <a:pt x="0" y="15"/>
                      <a:pt x="0" y="2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2" name="Freeform 512">
                <a:extLst>
                  <a:ext uri="{FF2B5EF4-FFF2-40B4-BE49-F238E27FC236}">
                    <a16:creationId xmlns:a16="http://schemas.microsoft.com/office/drawing/2014/main" id="{A7E834A3-88AC-4083-91D9-E1A4C73DE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1819"/>
                <a:ext cx="35" cy="32"/>
              </a:xfrm>
              <a:custGeom>
                <a:avLst/>
                <a:gdLst>
                  <a:gd name="T0" fmla="*/ 0 w 14"/>
                  <a:gd name="T1" fmla="*/ 0 h 12"/>
                  <a:gd name="T2" fmla="*/ 220 w 14"/>
                  <a:gd name="T3" fmla="*/ 227 h 12"/>
                  <a:gd name="T4" fmla="*/ 0 w 14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0" y="0"/>
                    </a:moveTo>
                    <a:cubicBezTo>
                      <a:pt x="7" y="1"/>
                      <a:pt x="13" y="7"/>
                      <a:pt x="14" y="12"/>
                    </a:cubicBezTo>
                    <a:cubicBezTo>
                      <a:pt x="13" y="9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3" name="Freeform 513">
                <a:extLst>
                  <a:ext uri="{FF2B5EF4-FFF2-40B4-BE49-F238E27FC236}">
                    <a16:creationId xmlns:a16="http://schemas.microsoft.com/office/drawing/2014/main" id="{4A949DC6-0BFF-4DBF-80A9-7DA3D8756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1381"/>
                <a:ext cx="15" cy="94"/>
              </a:xfrm>
              <a:custGeom>
                <a:avLst/>
                <a:gdLst>
                  <a:gd name="T0" fmla="*/ 95 w 6"/>
                  <a:gd name="T1" fmla="*/ 0 h 35"/>
                  <a:gd name="T2" fmla="*/ 63 w 6"/>
                  <a:gd name="T3" fmla="*/ 677 h 35"/>
                  <a:gd name="T4" fmla="*/ 95 w 6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5">
                    <a:moveTo>
                      <a:pt x="6" y="0"/>
                    </a:moveTo>
                    <a:cubicBezTo>
                      <a:pt x="4" y="5"/>
                      <a:pt x="0" y="15"/>
                      <a:pt x="4" y="35"/>
                    </a:cubicBezTo>
                    <a:cubicBezTo>
                      <a:pt x="3" y="30"/>
                      <a:pt x="4" y="8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4" name="Freeform 514">
                <a:extLst>
                  <a:ext uri="{FF2B5EF4-FFF2-40B4-BE49-F238E27FC236}">
                    <a16:creationId xmlns:a16="http://schemas.microsoft.com/office/drawing/2014/main" id="{E3528D7C-BDE9-4F4E-B50D-2C699E083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1720"/>
                <a:ext cx="82" cy="53"/>
              </a:xfrm>
              <a:custGeom>
                <a:avLst/>
                <a:gdLst>
                  <a:gd name="T0" fmla="*/ 0 w 33"/>
                  <a:gd name="T1" fmla="*/ 0 h 20"/>
                  <a:gd name="T2" fmla="*/ 507 w 33"/>
                  <a:gd name="T3" fmla="*/ 371 h 20"/>
                  <a:gd name="T4" fmla="*/ 0 w 33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0">
                    <a:moveTo>
                      <a:pt x="0" y="0"/>
                    </a:moveTo>
                    <a:cubicBezTo>
                      <a:pt x="10" y="0"/>
                      <a:pt x="24" y="8"/>
                      <a:pt x="33" y="20"/>
                    </a:cubicBezTo>
                    <a:cubicBezTo>
                      <a:pt x="28" y="16"/>
                      <a:pt x="13" y="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5" name="Freeform 515">
                <a:extLst>
                  <a:ext uri="{FF2B5EF4-FFF2-40B4-BE49-F238E27FC236}">
                    <a16:creationId xmlns:a16="http://schemas.microsoft.com/office/drawing/2014/main" id="{F42286E1-FA67-4944-AF39-E2BF20EC4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2928"/>
                <a:ext cx="30" cy="115"/>
              </a:xfrm>
              <a:custGeom>
                <a:avLst/>
                <a:gdLst>
                  <a:gd name="T0" fmla="*/ 188 w 12"/>
                  <a:gd name="T1" fmla="*/ 0 h 43"/>
                  <a:gd name="T2" fmla="*/ 0 w 12"/>
                  <a:gd name="T3" fmla="*/ 824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3">
                    <a:moveTo>
                      <a:pt x="12" y="0"/>
                    </a:moveTo>
                    <a:cubicBezTo>
                      <a:pt x="11" y="8"/>
                      <a:pt x="5" y="34"/>
                      <a:pt x="0" y="4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6" name="Freeform 516">
                <a:extLst>
                  <a:ext uri="{FF2B5EF4-FFF2-40B4-BE49-F238E27FC236}">
                    <a16:creationId xmlns:a16="http://schemas.microsoft.com/office/drawing/2014/main" id="{E7BFEAD6-285C-42EC-BE03-657F9BAFB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" y="2755"/>
                <a:ext cx="57" cy="72"/>
              </a:xfrm>
              <a:custGeom>
                <a:avLst/>
                <a:gdLst>
                  <a:gd name="T0" fmla="*/ 349 w 23"/>
                  <a:gd name="T1" fmla="*/ 0 h 27"/>
                  <a:gd name="T2" fmla="*/ 0 w 23"/>
                  <a:gd name="T3" fmla="*/ 512 h 27"/>
                  <a:gd name="T4" fmla="*/ 349 w 23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7">
                    <a:moveTo>
                      <a:pt x="23" y="0"/>
                    </a:moveTo>
                    <a:cubicBezTo>
                      <a:pt x="22" y="4"/>
                      <a:pt x="16" y="22"/>
                      <a:pt x="0" y="27"/>
                    </a:cubicBezTo>
                    <a:cubicBezTo>
                      <a:pt x="4" y="24"/>
                      <a:pt x="19" y="11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7" name="Freeform 517">
                <a:extLst>
                  <a:ext uri="{FF2B5EF4-FFF2-40B4-BE49-F238E27FC236}">
                    <a16:creationId xmlns:a16="http://schemas.microsoft.com/office/drawing/2014/main" id="{18C0A333-E763-48E6-B0C7-DB82AD84D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3117"/>
                <a:ext cx="138" cy="24"/>
              </a:xfrm>
              <a:custGeom>
                <a:avLst/>
                <a:gdLst>
                  <a:gd name="T0" fmla="*/ 0 w 55"/>
                  <a:gd name="T1" fmla="*/ 171 h 9"/>
                  <a:gd name="T2" fmla="*/ 472 w 55"/>
                  <a:gd name="T3" fmla="*/ 136 h 9"/>
                  <a:gd name="T4" fmla="*/ 868 w 55"/>
                  <a:gd name="T5" fmla="*/ 0 h 9"/>
                  <a:gd name="T6" fmla="*/ 0 w 55"/>
                  <a:gd name="T7" fmla="*/ 17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9">
                    <a:moveTo>
                      <a:pt x="0" y="9"/>
                    </a:moveTo>
                    <a:cubicBezTo>
                      <a:pt x="6" y="9"/>
                      <a:pt x="19" y="9"/>
                      <a:pt x="30" y="7"/>
                    </a:cubicBezTo>
                    <a:cubicBezTo>
                      <a:pt x="41" y="6"/>
                      <a:pt x="50" y="2"/>
                      <a:pt x="55" y="0"/>
                    </a:cubicBezTo>
                    <a:cubicBezTo>
                      <a:pt x="51" y="1"/>
                      <a:pt x="12" y="8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8" name="Freeform 518">
                <a:extLst>
                  <a:ext uri="{FF2B5EF4-FFF2-40B4-BE49-F238E27FC236}">
                    <a16:creationId xmlns:a16="http://schemas.microsoft.com/office/drawing/2014/main" id="{B8D4DD96-F497-4C6C-97BA-F63691EEE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661"/>
                <a:ext cx="25" cy="62"/>
              </a:xfrm>
              <a:custGeom>
                <a:avLst/>
                <a:gdLst>
                  <a:gd name="T0" fmla="*/ 158 w 10"/>
                  <a:gd name="T1" fmla="*/ 0 h 23"/>
                  <a:gd name="T2" fmla="*/ 0 w 10"/>
                  <a:gd name="T3" fmla="*/ 45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3">
                    <a:moveTo>
                      <a:pt x="10" y="0"/>
                    </a:moveTo>
                    <a:cubicBezTo>
                      <a:pt x="5" y="6"/>
                      <a:pt x="1" y="16"/>
                      <a:pt x="0" y="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9" name="Freeform 519">
                <a:extLst>
                  <a:ext uri="{FF2B5EF4-FFF2-40B4-BE49-F238E27FC236}">
                    <a16:creationId xmlns:a16="http://schemas.microsoft.com/office/drawing/2014/main" id="{002D10BE-12B1-4B46-898B-A909E05FD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360"/>
                <a:ext cx="43" cy="101"/>
              </a:xfrm>
              <a:custGeom>
                <a:avLst/>
                <a:gdLst>
                  <a:gd name="T0" fmla="*/ 276 w 17"/>
                  <a:gd name="T1" fmla="*/ 0 h 38"/>
                  <a:gd name="T2" fmla="*/ 0 w 17"/>
                  <a:gd name="T3" fmla="*/ 712 h 38"/>
                  <a:gd name="T4" fmla="*/ 276 w 17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8">
                    <a:moveTo>
                      <a:pt x="17" y="0"/>
                    </a:moveTo>
                    <a:cubicBezTo>
                      <a:pt x="6" y="12"/>
                      <a:pt x="0" y="31"/>
                      <a:pt x="0" y="38"/>
                    </a:cubicBezTo>
                    <a:cubicBezTo>
                      <a:pt x="2" y="31"/>
                      <a:pt x="11" y="9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0" name="Freeform 520">
                <a:extLst>
                  <a:ext uri="{FF2B5EF4-FFF2-40B4-BE49-F238E27FC236}">
                    <a16:creationId xmlns:a16="http://schemas.microsoft.com/office/drawing/2014/main" id="{EB2DB00F-D849-4FC5-A24F-D7A8E33F1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432"/>
                <a:ext cx="138" cy="69"/>
              </a:xfrm>
              <a:custGeom>
                <a:avLst/>
                <a:gdLst>
                  <a:gd name="T0" fmla="*/ 0 w 55"/>
                  <a:gd name="T1" fmla="*/ 0 h 26"/>
                  <a:gd name="T2" fmla="*/ 868 w 55"/>
                  <a:gd name="T3" fmla="*/ 48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26">
                    <a:moveTo>
                      <a:pt x="0" y="0"/>
                    </a:moveTo>
                    <a:cubicBezTo>
                      <a:pt x="10" y="2"/>
                      <a:pt x="48" y="20"/>
                      <a:pt x="55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1" name="Freeform 521">
                <a:extLst>
                  <a:ext uri="{FF2B5EF4-FFF2-40B4-BE49-F238E27FC236}">
                    <a16:creationId xmlns:a16="http://schemas.microsoft.com/office/drawing/2014/main" id="{7546AF02-9526-4A37-BBC5-0C7AF27AE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597"/>
                <a:ext cx="25" cy="99"/>
              </a:xfrm>
              <a:custGeom>
                <a:avLst/>
                <a:gdLst>
                  <a:gd name="T0" fmla="*/ 20 w 10"/>
                  <a:gd name="T1" fmla="*/ 0 h 37"/>
                  <a:gd name="T2" fmla="*/ 158 w 10"/>
                  <a:gd name="T3" fmla="*/ 70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7">
                    <a:moveTo>
                      <a:pt x="1" y="0"/>
                    </a:moveTo>
                    <a:cubicBezTo>
                      <a:pt x="0" y="10"/>
                      <a:pt x="3" y="21"/>
                      <a:pt x="10" y="3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2" name="Freeform 522">
                <a:extLst>
                  <a:ext uri="{FF2B5EF4-FFF2-40B4-BE49-F238E27FC236}">
                    <a16:creationId xmlns:a16="http://schemas.microsoft.com/office/drawing/2014/main" id="{A62E3AAC-0418-4948-BAC7-D6AA3BEA2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2813"/>
                <a:ext cx="48" cy="155"/>
              </a:xfrm>
              <a:custGeom>
                <a:avLst/>
                <a:gdLst>
                  <a:gd name="T0" fmla="*/ 306 w 19"/>
                  <a:gd name="T1" fmla="*/ 0 h 58"/>
                  <a:gd name="T2" fmla="*/ 0 w 19"/>
                  <a:gd name="T3" fmla="*/ 1106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58">
                    <a:moveTo>
                      <a:pt x="19" y="0"/>
                    </a:moveTo>
                    <a:cubicBezTo>
                      <a:pt x="13" y="9"/>
                      <a:pt x="3" y="39"/>
                      <a:pt x="0" y="5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3" name="Freeform 523">
                <a:extLst>
                  <a:ext uri="{FF2B5EF4-FFF2-40B4-BE49-F238E27FC236}">
                    <a16:creationId xmlns:a16="http://schemas.microsoft.com/office/drawing/2014/main" id="{66A0C553-07D3-40C3-B608-48AAB14B9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1595"/>
                <a:ext cx="565" cy="944"/>
              </a:xfrm>
              <a:custGeom>
                <a:avLst/>
                <a:gdLst>
                  <a:gd name="T0" fmla="*/ 375 w 226"/>
                  <a:gd name="T1" fmla="*/ 2141 h 354"/>
                  <a:gd name="T2" fmla="*/ 395 w 226"/>
                  <a:gd name="T3" fmla="*/ 2141 h 354"/>
                  <a:gd name="T4" fmla="*/ 0 w 226"/>
                  <a:gd name="T5" fmla="*/ 1173 h 354"/>
                  <a:gd name="T6" fmla="*/ 158 w 226"/>
                  <a:gd name="T7" fmla="*/ 1080 h 354"/>
                  <a:gd name="T8" fmla="*/ 613 w 226"/>
                  <a:gd name="T9" fmla="*/ 2013 h 354"/>
                  <a:gd name="T10" fmla="*/ 645 w 226"/>
                  <a:gd name="T11" fmla="*/ 1843 h 354"/>
                  <a:gd name="T12" fmla="*/ 738 w 226"/>
                  <a:gd name="T13" fmla="*/ 1443 h 354"/>
                  <a:gd name="T14" fmla="*/ 738 w 226"/>
                  <a:gd name="T15" fmla="*/ 1288 h 354"/>
                  <a:gd name="T16" fmla="*/ 738 w 226"/>
                  <a:gd name="T17" fmla="*/ 1101 h 354"/>
                  <a:gd name="T18" fmla="*/ 895 w 226"/>
                  <a:gd name="T19" fmla="*/ 717 h 354"/>
                  <a:gd name="T20" fmla="*/ 988 w 226"/>
                  <a:gd name="T21" fmla="*/ 456 h 354"/>
                  <a:gd name="T22" fmla="*/ 958 w 226"/>
                  <a:gd name="T23" fmla="*/ 363 h 354"/>
                  <a:gd name="T24" fmla="*/ 970 w 226"/>
                  <a:gd name="T25" fmla="*/ 77 h 354"/>
                  <a:gd name="T26" fmla="*/ 1000 w 226"/>
                  <a:gd name="T27" fmla="*/ 0 h 354"/>
                  <a:gd name="T28" fmla="*/ 1145 w 226"/>
                  <a:gd name="T29" fmla="*/ 115 h 354"/>
                  <a:gd name="T30" fmla="*/ 1145 w 226"/>
                  <a:gd name="T31" fmla="*/ 136 h 354"/>
                  <a:gd name="T32" fmla="*/ 1175 w 226"/>
                  <a:gd name="T33" fmla="*/ 285 h 354"/>
                  <a:gd name="T34" fmla="*/ 1208 w 226"/>
                  <a:gd name="T35" fmla="*/ 456 h 354"/>
                  <a:gd name="T36" fmla="*/ 1208 w 226"/>
                  <a:gd name="T37" fmla="*/ 477 h 354"/>
                  <a:gd name="T38" fmla="*/ 1083 w 226"/>
                  <a:gd name="T39" fmla="*/ 909 h 354"/>
                  <a:gd name="T40" fmla="*/ 988 w 226"/>
                  <a:gd name="T41" fmla="*/ 1139 h 354"/>
                  <a:gd name="T42" fmla="*/ 988 w 226"/>
                  <a:gd name="T43" fmla="*/ 1160 h 354"/>
                  <a:gd name="T44" fmla="*/ 988 w 226"/>
                  <a:gd name="T45" fmla="*/ 1229 h 354"/>
                  <a:gd name="T46" fmla="*/ 1000 w 226"/>
                  <a:gd name="T47" fmla="*/ 1387 h 354"/>
                  <a:gd name="T48" fmla="*/ 958 w 226"/>
                  <a:gd name="T49" fmla="*/ 1592 h 354"/>
                  <a:gd name="T50" fmla="*/ 895 w 226"/>
                  <a:gd name="T51" fmla="*/ 1899 h 354"/>
                  <a:gd name="T52" fmla="*/ 833 w 226"/>
                  <a:gd name="T53" fmla="*/ 2240 h 354"/>
                  <a:gd name="T54" fmla="*/ 895 w 226"/>
                  <a:gd name="T55" fmla="*/ 2312 h 354"/>
                  <a:gd name="T56" fmla="*/ 1645 w 226"/>
                  <a:gd name="T57" fmla="*/ 1955 h 354"/>
                  <a:gd name="T58" fmla="*/ 2175 w 226"/>
                  <a:gd name="T59" fmla="*/ 1672 h 354"/>
                  <a:gd name="T60" fmla="*/ 3363 w 226"/>
                  <a:gd name="T61" fmla="*/ 909 h 354"/>
                  <a:gd name="T62" fmla="*/ 3500 w 226"/>
                  <a:gd name="T63" fmla="*/ 931 h 354"/>
                  <a:gd name="T64" fmla="*/ 3488 w 226"/>
                  <a:gd name="T65" fmla="*/ 1080 h 354"/>
                  <a:gd name="T66" fmla="*/ 2238 w 226"/>
                  <a:gd name="T67" fmla="*/ 1877 h 354"/>
                  <a:gd name="T68" fmla="*/ 1738 w 226"/>
                  <a:gd name="T69" fmla="*/ 2163 h 354"/>
                  <a:gd name="T70" fmla="*/ 1095 w 226"/>
                  <a:gd name="T71" fmla="*/ 2504 h 354"/>
                  <a:gd name="T72" fmla="*/ 2800 w 226"/>
                  <a:gd name="T73" fmla="*/ 3336 h 354"/>
                  <a:gd name="T74" fmla="*/ 3333 w 226"/>
                  <a:gd name="T75" fmla="*/ 4075 h 354"/>
                  <a:gd name="T76" fmla="*/ 3438 w 226"/>
                  <a:gd name="T77" fmla="*/ 4323 h 354"/>
                  <a:gd name="T78" fmla="*/ 3345 w 226"/>
                  <a:gd name="T79" fmla="*/ 4472 h 354"/>
                  <a:gd name="T80" fmla="*/ 3145 w 226"/>
                  <a:gd name="T81" fmla="*/ 4173 h 354"/>
                  <a:gd name="T82" fmla="*/ 2645 w 226"/>
                  <a:gd name="T83" fmla="*/ 3584 h 354"/>
                  <a:gd name="T84" fmla="*/ 1363 w 226"/>
                  <a:gd name="T85" fmla="*/ 2923 h 354"/>
                  <a:gd name="T86" fmla="*/ 1970 w 226"/>
                  <a:gd name="T87" fmla="*/ 4664 h 354"/>
                  <a:gd name="T88" fmla="*/ 2033 w 226"/>
                  <a:gd name="T89" fmla="*/ 4949 h 354"/>
                  <a:gd name="T90" fmla="*/ 2375 w 226"/>
                  <a:gd name="T91" fmla="*/ 5539 h 354"/>
                  <a:gd name="T92" fmla="*/ 2750 w 226"/>
                  <a:gd name="T93" fmla="*/ 6371 h 354"/>
                  <a:gd name="T94" fmla="*/ 2625 w 226"/>
                  <a:gd name="T95" fmla="*/ 6408 h 354"/>
                  <a:gd name="T96" fmla="*/ 2208 w 226"/>
                  <a:gd name="T97" fmla="*/ 5747 h 354"/>
                  <a:gd name="T98" fmla="*/ 1800 w 226"/>
                  <a:gd name="T99" fmla="*/ 5027 h 354"/>
                  <a:gd name="T100" fmla="*/ 1738 w 226"/>
                  <a:gd name="T101" fmla="*/ 4757 h 354"/>
                  <a:gd name="T102" fmla="*/ 1175 w 226"/>
                  <a:gd name="T103" fmla="*/ 3128 h 354"/>
                  <a:gd name="T104" fmla="*/ 845 w 226"/>
                  <a:gd name="T105" fmla="*/ 2824 h 354"/>
                  <a:gd name="T106" fmla="*/ 1238 w 226"/>
                  <a:gd name="T107" fmla="*/ 4800 h 354"/>
                  <a:gd name="T108" fmla="*/ 1238 w 226"/>
                  <a:gd name="T109" fmla="*/ 5064 h 354"/>
                  <a:gd name="T110" fmla="*/ 833 w 226"/>
                  <a:gd name="T111" fmla="*/ 6712 h 354"/>
                  <a:gd name="T112" fmla="*/ 675 w 226"/>
                  <a:gd name="T113" fmla="*/ 6563 h 354"/>
                  <a:gd name="T114" fmla="*/ 988 w 226"/>
                  <a:gd name="T115" fmla="*/ 5064 h 354"/>
                  <a:gd name="T116" fmla="*/ 988 w 226"/>
                  <a:gd name="T117" fmla="*/ 4800 h 354"/>
                  <a:gd name="T118" fmla="*/ 363 w 226"/>
                  <a:gd name="T119" fmla="*/ 2696 h 354"/>
                  <a:gd name="T120" fmla="*/ 283 w 226"/>
                  <a:gd name="T121" fmla="*/ 2653 h 3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26" h="354">
                    <a:moveTo>
                      <a:pt x="24" y="113"/>
                    </a:moveTo>
                    <a:cubicBezTo>
                      <a:pt x="24" y="113"/>
                      <a:pt x="25" y="113"/>
                      <a:pt x="25" y="113"/>
                    </a:cubicBezTo>
                    <a:cubicBezTo>
                      <a:pt x="24" y="103"/>
                      <a:pt x="16" y="82"/>
                      <a:pt x="0" y="62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6" y="65"/>
                      <a:pt x="34" y="87"/>
                      <a:pt x="39" y="106"/>
                    </a:cubicBezTo>
                    <a:cubicBezTo>
                      <a:pt x="40" y="102"/>
                      <a:pt x="41" y="99"/>
                      <a:pt x="41" y="97"/>
                    </a:cubicBezTo>
                    <a:cubicBezTo>
                      <a:pt x="44" y="86"/>
                      <a:pt x="45" y="80"/>
                      <a:pt x="47" y="76"/>
                    </a:cubicBezTo>
                    <a:cubicBezTo>
                      <a:pt x="48" y="74"/>
                      <a:pt x="48" y="71"/>
                      <a:pt x="47" y="68"/>
                    </a:cubicBezTo>
                    <a:cubicBezTo>
                      <a:pt x="47" y="64"/>
                      <a:pt x="46" y="61"/>
                      <a:pt x="47" y="58"/>
                    </a:cubicBezTo>
                    <a:cubicBezTo>
                      <a:pt x="48" y="48"/>
                      <a:pt x="53" y="42"/>
                      <a:pt x="57" y="38"/>
                    </a:cubicBezTo>
                    <a:cubicBezTo>
                      <a:pt x="61" y="34"/>
                      <a:pt x="63" y="31"/>
                      <a:pt x="63" y="24"/>
                    </a:cubicBezTo>
                    <a:cubicBezTo>
                      <a:pt x="63" y="24"/>
                      <a:pt x="61" y="19"/>
                      <a:pt x="61" y="19"/>
                    </a:cubicBezTo>
                    <a:cubicBezTo>
                      <a:pt x="60" y="13"/>
                      <a:pt x="59" y="9"/>
                      <a:pt x="62" y="4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6"/>
                      <a:pt x="73" y="7"/>
                      <a:pt x="73" y="7"/>
                    </a:cubicBezTo>
                    <a:cubicBezTo>
                      <a:pt x="73" y="9"/>
                      <a:pt x="74" y="13"/>
                      <a:pt x="75" y="15"/>
                    </a:cubicBezTo>
                    <a:cubicBezTo>
                      <a:pt x="76" y="18"/>
                      <a:pt x="77" y="21"/>
                      <a:pt x="77" y="24"/>
                    </a:cubicBezTo>
                    <a:cubicBezTo>
                      <a:pt x="77" y="24"/>
                      <a:pt x="77" y="25"/>
                      <a:pt x="77" y="25"/>
                    </a:cubicBezTo>
                    <a:cubicBezTo>
                      <a:pt x="77" y="37"/>
                      <a:pt x="73" y="44"/>
                      <a:pt x="69" y="48"/>
                    </a:cubicBezTo>
                    <a:cubicBezTo>
                      <a:pt x="66" y="52"/>
                      <a:pt x="63" y="55"/>
                      <a:pt x="63" y="60"/>
                    </a:cubicBezTo>
                    <a:cubicBezTo>
                      <a:pt x="63" y="60"/>
                      <a:pt x="63" y="60"/>
                      <a:pt x="63" y="61"/>
                    </a:cubicBezTo>
                    <a:cubicBezTo>
                      <a:pt x="63" y="62"/>
                      <a:pt x="63" y="64"/>
                      <a:pt x="63" y="65"/>
                    </a:cubicBezTo>
                    <a:cubicBezTo>
                      <a:pt x="63" y="68"/>
                      <a:pt x="64" y="70"/>
                      <a:pt x="64" y="73"/>
                    </a:cubicBezTo>
                    <a:cubicBezTo>
                      <a:pt x="64" y="76"/>
                      <a:pt x="63" y="80"/>
                      <a:pt x="61" y="84"/>
                    </a:cubicBezTo>
                    <a:cubicBezTo>
                      <a:pt x="60" y="86"/>
                      <a:pt x="58" y="94"/>
                      <a:pt x="57" y="100"/>
                    </a:cubicBezTo>
                    <a:cubicBezTo>
                      <a:pt x="55" y="107"/>
                      <a:pt x="54" y="113"/>
                      <a:pt x="53" y="118"/>
                    </a:cubicBezTo>
                    <a:cubicBezTo>
                      <a:pt x="54" y="119"/>
                      <a:pt x="56" y="120"/>
                      <a:pt x="57" y="122"/>
                    </a:cubicBezTo>
                    <a:cubicBezTo>
                      <a:pt x="74" y="120"/>
                      <a:pt x="89" y="113"/>
                      <a:pt x="105" y="103"/>
                    </a:cubicBezTo>
                    <a:cubicBezTo>
                      <a:pt x="114" y="98"/>
                      <a:pt x="126" y="93"/>
                      <a:pt x="139" y="88"/>
                    </a:cubicBezTo>
                    <a:cubicBezTo>
                      <a:pt x="162" y="79"/>
                      <a:pt x="190" y="68"/>
                      <a:pt x="215" y="48"/>
                    </a:cubicBezTo>
                    <a:cubicBezTo>
                      <a:pt x="218" y="46"/>
                      <a:pt x="221" y="46"/>
                      <a:pt x="224" y="49"/>
                    </a:cubicBezTo>
                    <a:cubicBezTo>
                      <a:pt x="226" y="51"/>
                      <a:pt x="225" y="55"/>
                      <a:pt x="223" y="57"/>
                    </a:cubicBezTo>
                    <a:cubicBezTo>
                      <a:pt x="196" y="79"/>
                      <a:pt x="167" y="90"/>
                      <a:pt x="143" y="99"/>
                    </a:cubicBezTo>
                    <a:cubicBezTo>
                      <a:pt x="130" y="104"/>
                      <a:pt x="120" y="109"/>
                      <a:pt x="111" y="114"/>
                    </a:cubicBezTo>
                    <a:cubicBezTo>
                      <a:pt x="97" y="122"/>
                      <a:pt x="84" y="128"/>
                      <a:pt x="70" y="132"/>
                    </a:cubicBezTo>
                    <a:cubicBezTo>
                      <a:pt x="115" y="146"/>
                      <a:pt x="165" y="165"/>
                      <a:pt x="179" y="176"/>
                    </a:cubicBezTo>
                    <a:cubicBezTo>
                      <a:pt x="196" y="191"/>
                      <a:pt x="202" y="199"/>
                      <a:pt x="213" y="215"/>
                    </a:cubicBezTo>
                    <a:cubicBezTo>
                      <a:pt x="220" y="228"/>
                      <a:pt x="220" y="228"/>
                      <a:pt x="220" y="228"/>
                    </a:cubicBezTo>
                    <a:cubicBezTo>
                      <a:pt x="214" y="236"/>
                      <a:pt x="214" y="236"/>
                      <a:pt x="214" y="236"/>
                    </a:cubicBezTo>
                    <a:cubicBezTo>
                      <a:pt x="201" y="220"/>
                      <a:pt x="201" y="220"/>
                      <a:pt x="201" y="220"/>
                    </a:cubicBezTo>
                    <a:cubicBezTo>
                      <a:pt x="190" y="205"/>
                      <a:pt x="184" y="202"/>
                      <a:pt x="169" y="189"/>
                    </a:cubicBezTo>
                    <a:cubicBezTo>
                      <a:pt x="158" y="180"/>
                      <a:pt x="123" y="166"/>
                      <a:pt x="87" y="154"/>
                    </a:cubicBezTo>
                    <a:cubicBezTo>
                      <a:pt x="103" y="171"/>
                      <a:pt x="117" y="216"/>
                      <a:pt x="126" y="246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34" y="273"/>
                      <a:pt x="143" y="282"/>
                      <a:pt x="152" y="292"/>
                    </a:cubicBezTo>
                    <a:cubicBezTo>
                      <a:pt x="163" y="304"/>
                      <a:pt x="172" y="317"/>
                      <a:pt x="176" y="336"/>
                    </a:cubicBezTo>
                    <a:cubicBezTo>
                      <a:pt x="168" y="338"/>
                      <a:pt x="168" y="338"/>
                      <a:pt x="168" y="338"/>
                    </a:cubicBezTo>
                    <a:cubicBezTo>
                      <a:pt x="165" y="323"/>
                      <a:pt x="151" y="315"/>
                      <a:pt x="141" y="303"/>
                    </a:cubicBezTo>
                    <a:cubicBezTo>
                      <a:pt x="130" y="292"/>
                      <a:pt x="119" y="281"/>
                      <a:pt x="115" y="265"/>
                    </a:cubicBezTo>
                    <a:cubicBezTo>
                      <a:pt x="115" y="266"/>
                      <a:pt x="111" y="251"/>
                      <a:pt x="111" y="251"/>
                    </a:cubicBezTo>
                    <a:cubicBezTo>
                      <a:pt x="102" y="224"/>
                      <a:pt x="89" y="179"/>
                      <a:pt x="75" y="165"/>
                    </a:cubicBezTo>
                    <a:cubicBezTo>
                      <a:pt x="68" y="158"/>
                      <a:pt x="61" y="153"/>
                      <a:pt x="54" y="149"/>
                    </a:cubicBezTo>
                    <a:cubicBezTo>
                      <a:pt x="78" y="180"/>
                      <a:pt x="78" y="223"/>
                      <a:pt x="79" y="253"/>
                    </a:cubicBezTo>
                    <a:cubicBezTo>
                      <a:pt x="79" y="267"/>
                      <a:pt x="79" y="267"/>
                      <a:pt x="79" y="267"/>
                    </a:cubicBezTo>
                    <a:cubicBezTo>
                      <a:pt x="81" y="303"/>
                      <a:pt x="75" y="323"/>
                      <a:pt x="53" y="354"/>
                    </a:cubicBezTo>
                    <a:cubicBezTo>
                      <a:pt x="43" y="346"/>
                      <a:pt x="43" y="346"/>
                      <a:pt x="43" y="346"/>
                    </a:cubicBezTo>
                    <a:cubicBezTo>
                      <a:pt x="63" y="318"/>
                      <a:pt x="65" y="301"/>
                      <a:pt x="63" y="267"/>
                    </a:cubicBezTo>
                    <a:cubicBezTo>
                      <a:pt x="63" y="253"/>
                      <a:pt x="63" y="253"/>
                      <a:pt x="63" y="253"/>
                    </a:cubicBezTo>
                    <a:cubicBezTo>
                      <a:pt x="62" y="218"/>
                      <a:pt x="62" y="168"/>
                      <a:pt x="23" y="142"/>
                    </a:cubicBezTo>
                    <a:cubicBezTo>
                      <a:pt x="20" y="141"/>
                      <a:pt x="20" y="141"/>
                      <a:pt x="18" y="140"/>
                    </a:cubicBezTo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4" name="Freeform 524">
                <a:extLst>
                  <a:ext uri="{FF2B5EF4-FFF2-40B4-BE49-F238E27FC236}">
                    <a16:creationId xmlns:a16="http://schemas.microsoft.com/office/drawing/2014/main" id="{0EDF04DA-1F3C-4D2E-BE8A-545131336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1965"/>
                <a:ext cx="122" cy="472"/>
              </a:xfrm>
              <a:custGeom>
                <a:avLst/>
                <a:gdLst>
                  <a:gd name="T0" fmla="*/ 0 w 49"/>
                  <a:gd name="T1" fmla="*/ 0 h 177"/>
                  <a:gd name="T2" fmla="*/ 42 w 49"/>
                  <a:gd name="T3" fmla="*/ 21 h 177"/>
                  <a:gd name="T4" fmla="*/ 124 w 49"/>
                  <a:gd name="T5" fmla="*/ 35 h 177"/>
                  <a:gd name="T6" fmla="*/ 744 w 49"/>
                  <a:gd name="T7" fmla="*/ 2141 h 177"/>
                  <a:gd name="T8" fmla="*/ 744 w 49"/>
                  <a:gd name="T9" fmla="*/ 2163 h 177"/>
                  <a:gd name="T10" fmla="*/ 744 w 49"/>
                  <a:gd name="T11" fmla="*/ 2424 h 177"/>
                  <a:gd name="T12" fmla="*/ 662 w 49"/>
                  <a:gd name="T13" fmla="*/ 3357 h 177"/>
                  <a:gd name="T14" fmla="*/ 662 w 49"/>
                  <a:gd name="T15" fmla="*/ 3357 h 177"/>
                  <a:gd name="T16" fmla="*/ 712 w 49"/>
                  <a:gd name="T17" fmla="*/ 2424 h 177"/>
                  <a:gd name="T18" fmla="*/ 712 w 49"/>
                  <a:gd name="T19" fmla="*/ 2163 h 177"/>
                  <a:gd name="T20" fmla="*/ 712 w 49"/>
                  <a:gd name="T21" fmla="*/ 2141 h 177"/>
                  <a:gd name="T22" fmla="*/ 105 w 49"/>
                  <a:gd name="T23" fmla="*/ 77 h 177"/>
                  <a:gd name="T24" fmla="*/ 30 w 49"/>
                  <a:gd name="T25" fmla="*/ 56 h 177"/>
                  <a:gd name="T26" fmla="*/ 0 w 49"/>
                  <a:gd name="T27" fmla="*/ 35 h 17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9" h="177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7" y="28"/>
                      <a:pt x="47" y="77"/>
                      <a:pt x="48" y="113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8" y="128"/>
                      <a:pt x="48" y="128"/>
                      <a:pt x="48" y="128"/>
                    </a:cubicBezTo>
                    <a:cubicBezTo>
                      <a:pt x="49" y="149"/>
                      <a:pt x="48" y="163"/>
                      <a:pt x="43" y="177"/>
                    </a:cubicBezTo>
                    <a:cubicBezTo>
                      <a:pt x="43" y="177"/>
                      <a:pt x="43" y="177"/>
                      <a:pt x="43" y="177"/>
                    </a:cubicBezTo>
                    <a:cubicBezTo>
                      <a:pt x="48" y="163"/>
                      <a:pt x="47" y="149"/>
                      <a:pt x="46" y="128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4"/>
                      <a:pt x="46" y="113"/>
                      <a:pt x="46" y="113"/>
                    </a:cubicBezTo>
                    <a:cubicBezTo>
                      <a:pt x="45" y="78"/>
                      <a:pt x="45" y="29"/>
                      <a:pt x="7" y="4"/>
                    </a:cubicBezTo>
                    <a:cubicBezTo>
                      <a:pt x="7" y="4"/>
                      <a:pt x="2" y="3"/>
                      <a:pt x="2" y="3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5" name="Freeform 525">
                <a:extLst>
                  <a:ext uri="{FF2B5EF4-FFF2-40B4-BE49-F238E27FC236}">
                    <a16:creationId xmlns:a16="http://schemas.microsoft.com/office/drawing/2014/main" id="{A6D3C7F7-E247-445A-96FE-E1B8605E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1664"/>
                <a:ext cx="157" cy="237"/>
              </a:xfrm>
              <a:custGeom>
                <a:avLst/>
                <a:gdLst>
                  <a:gd name="T0" fmla="*/ 374 w 63"/>
                  <a:gd name="T1" fmla="*/ 1624 h 89"/>
                  <a:gd name="T2" fmla="*/ 374 w 63"/>
                  <a:gd name="T3" fmla="*/ 1624 h 89"/>
                  <a:gd name="T4" fmla="*/ 0 w 63"/>
                  <a:gd name="T5" fmla="*/ 682 h 89"/>
                  <a:gd name="T6" fmla="*/ 0 w 63"/>
                  <a:gd name="T7" fmla="*/ 682 h 89"/>
                  <a:gd name="T8" fmla="*/ 155 w 63"/>
                  <a:gd name="T9" fmla="*/ 589 h 89"/>
                  <a:gd name="T10" fmla="*/ 155 w 63"/>
                  <a:gd name="T11" fmla="*/ 589 h 89"/>
                  <a:gd name="T12" fmla="*/ 603 w 63"/>
                  <a:gd name="T13" fmla="*/ 1433 h 89"/>
                  <a:gd name="T14" fmla="*/ 621 w 63"/>
                  <a:gd name="T15" fmla="*/ 1339 h 89"/>
                  <a:gd name="T16" fmla="*/ 715 w 63"/>
                  <a:gd name="T17" fmla="*/ 921 h 89"/>
                  <a:gd name="T18" fmla="*/ 728 w 63"/>
                  <a:gd name="T19" fmla="*/ 887 h 89"/>
                  <a:gd name="T20" fmla="*/ 715 w 63"/>
                  <a:gd name="T21" fmla="*/ 794 h 89"/>
                  <a:gd name="T22" fmla="*/ 715 w 63"/>
                  <a:gd name="T23" fmla="*/ 660 h 89"/>
                  <a:gd name="T24" fmla="*/ 715 w 63"/>
                  <a:gd name="T25" fmla="*/ 602 h 89"/>
                  <a:gd name="T26" fmla="*/ 870 w 63"/>
                  <a:gd name="T27" fmla="*/ 205 h 89"/>
                  <a:gd name="T28" fmla="*/ 974 w 63"/>
                  <a:gd name="T29" fmla="*/ 0 h 89"/>
                  <a:gd name="T30" fmla="*/ 974 w 63"/>
                  <a:gd name="T31" fmla="*/ 0 h 89"/>
                  <a:gd name="T32" fmla="*/ 900 w 63"/>
                  <a:gd name="T33" fmla="*/ 226 h 89"/>
                  <a:gd name="T34" fmla="*/ 745 w 63"/>
                  <a:gd name="T35" fmla="*/ 602 h 89"/>
                  <a:gd name="T36" fmla="*/ 745 w 63"/>
                  <a:gd name="T37" fmla="*/ 772 h 89"/>
                  <a:gd name="T38" fmla="*/ 745 w 63"/>
                  <a:gd name="T39" fmla="*/ 943 h 89"/>
                  <a:gd name="T40" fmla="*/ 653 w 63"/>
                  <a:gd name="T41" fmla="*/ 1339 h 89"/>
                  <a:gd name="T42" fmla="*/ 603 w 63"/>
                  <a:gd name="T43" fmla="*/ 1587 h 89"/>
                  <a:gd name="T44" fmla="*/ 591 w 63"/>
                  <a:gd name="T45" fmla="*/ 1510 h 89"/>
                  <a:gd name="T46" fmla="*/ 155 w 63"/>
                  <a:gd name="T47" fmla="*/ 589 h 89"/>
                  <a:gd name="T48" fmla="*/ 0 w 63"/>
                  <a:gd name="T49" fmla="*/ 682 h 89"/>
                  <a:gd name="T50" fmla="*/ 404 w 63"/>
                  <a:gd name="T51" fmla="*/ 1646 h 89"/>
                  <a:gd name="T52" fmla="*/ 404 w 63"/>
                  <a:gd name="T53" fmla="*/ 1680 h 89"/>
                  <a:gd name="T54" fmla="*/ 354 w 63"/>
                  <a:gd name="T55" fmla="*/ 1659 h 8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3" h="89">
                    <a:moveTo>
                      <a:pt x="24" y="86"/>
                    </a:moveTo>
                    <a:cubicBezTo>
                      <a:pt x="24" y="86"/>
                      <a:pt x="24" y="86"/>
                      <a:pt x="24" y="86"/>
                    </a:cubicBezTo>
                    <a:cubicBezTo>
                      <a:pt x="22" y="74"/>
                      <a:pt x="15" y="55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6" y="38"/>
                      <a:pt x="32" y="57"/>
                      <a:pt x="39" y="76"/>
                    </a:cubicBezTo>
                    <a:cubicBezTo>
                      <a:pt x="40" y="74"/>
                      <a:pt x="40" y="71"/>
                      <a:pt x="40" y="71"/>
                    </a:cubicBezTo>
                    <a:cubicBezTo>
                      <a:pt x="43" y="60"/>
                      <a:pt x="44" y="53"/>
                      <a:pt x="46" y="49"/>
                    </a:cubicBezTo>
                    <a:cubicBezTo>
                      <a:pt x="47" y="49"/>
                      <a:pt x="47" y="48"/>
                      <a:pt x="47" y="47"/>
                    </a:cubicBezTo>
                    <a:cubicBezTo>
                      <a:pt x="47" y="45"/>
                      <a:pt x="46" y="43"/>
                      <a:pt x="46" y="42"/>
                    </a:cubicBezTo>
                    <a:cubicBezTo>
                      <a:pt x="46" y="39"/>
                      <a:pt x="46" y="37"/>
                      <a:pt x="46" y="35"/>
                    </a:cubicBezTo>
                    <a:cubicBezTo>
                      <a:pt x="46" y="34"/>
                      <a:pt x="46" y="33"/>
                      <a:pt x="46" y="32"/>
                    </a:cubicBezTo>
                    <a:cubicBezTo>
                      <a:pt x="47" y="21"/>
                      <a:pt x="52" y="16"/>
                      <a:pt x="56" y="11"/>
                    </a:cubicBezTo>
                    <a:cubicBezTo>
                      <a:pt x="60" y="7"/>
                      <a:pt x="63" y="5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6"/>
                      <a:pt x="61" y="8"/>
                      <a:pt x="58" y="12"/>
                    </a:cubicBezTo>
                    <a:cubicBezTo>
                      <a:pt x="54" y="17"/>
                      <a:pt x="49" y="22"/>
                      <a:pt x="48" y="32"/>
                    </a:cubicBezTo>
                    <a:cubicBezTo>
                      <a:pt x="47" y="35"/>
                      <a:pt x="48" y="38"/>
                      <a:pt x="48" y="41"/>
                    </a:cubicBezTo>
                    <a:cubicBezTo>
                      <a:pt x="49" y="45"/>
                      <a:pt x="49" y="48"/>
                      <a:pt x="48" y="50"/>
                    </a:cubicBezTo>
                    <a:cubicBezTo>
                      <a:pt x="46" y="54"/>
                      <a:pt x="45" y="60"/>
                      <a:pt x="42" y="71"/>
                    </a:cubicBezTo>
                    <a:cubicBezTo>
                      <a:pt x="39" y="84"/>
                      <a:pt x="39" y="84"/>
                      <a:pt x="39" y="84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4" y="67"/>
                      <a:pt x="25" y="50"/>
                      <a:pt x="10" y="31"/>
                    </a:cubicBezTo>
                    <a:cubicBezTo>
                      <a:pt x="9" y="31"/>
                      <a:pt x="1" y="35"/>
                      <a:pt x="0" y="36"/>
                    </a:cubicBezTo>
                    <a:cubicBezTo>
                      <a:pt x="15" y="55"/>
                      <a:pt x="25" y="76"/>
                      <a:pt x="26" y="87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3" y="88"/>
                      <a:pt x="23" y="88"/>
                      <a:pt x="23" y="8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6" name="Freeform 526">
                <a:extLst>
                  <a:ext uri="{FF2B5EF4-FFF2-40B4-BE49-F238E27FC236}">
                    <a16:creationId xmlns:a16="http://schemas.microsoft.com/office/drawing/2014/main" id="{A32071A6-138E-4309-9F71-5FA1D6AEC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989"/>
                <a:ext cx="198" cy="464"/>
              </a:xfrm>
              <a:custGeom>
                <a:avLst/>
                <a:gdLst>
                  <a:gd name="T0" fmla="*/ 363 w 79"/>
                  <a:gd name="T1" fmla="*/ 307 h 174"/>
                  <a:gd name="T2" fmla="*/ 910 w 79"/>
                  <a:gd name="T3" fmla="*/ 1933 h 174"/>
                  <a:gd name="T4" fmla="*/ 993 w 79"/>
                  <a:gd name="T5" fmla="*/ 2219 h 174"/>
                  <a:gd name="T6" fmla="*/ 1243 w 79"/>
                  <a:gd name="T7" fmla="*/ 2765 h 174"/>
                  <a:gd name="T8" fmla="*/ 1243 w 79"/>
                  <a:gd name="T9" fmla="*/ 2765 h 174"/>
                  <a:gd name="T10" fmla="*/ 960 w 79"/>
                  <a:gd name="T11" fmla="*/ 2240 h 174"/>
                  <a:gd name="T12" fmla="*/ 960 w 79"/>
                  <a:gd name="T13" fmla="*/ 2240 h 174"/>
                  <a:gd name="T14" fmla="*/ 897 w 79"/>
                  <a:gd name="T15" fmla="*/ 1955 h 174"/>
                  <a:gd name="T16" fmla="*/ 346 w 79"/>
                  <a:gd name="T17" fmla="*/ 320 h 174"/>
                  <a:gd name="T18" fmla="*/ 63 w 79"/>
                  <a:gd name="T19" fmla="*/ 77 h 174"/>
                  <a:gd name="T20" fmla="*/ 426 w 79"/>
                  <a:gd name="T21" fmla="*/ 1992 h 174"/>
                  <a:gd name="T22" fmla="*/ 426 w 79"/>
                  <a:gd name="T23" fmla="*/ 2253 h 174"/>
                  <a:gd name="T24" fmla="*/ 426 w 79"/>
                  <a:gd name="T25" fmla="*/ 2467 h 174"/>
                  <a:gd name="T26" fmla="*/ 283 w 79"/>
                  <a:gd name="T27" fmla="*/ 3299 h 174"/>
                  <a:gd name="T28" fmla="*/ 283 w 79"/>
                  <a:gd name="T29" fmla="*/ 3299 h 174"/>
                  <a:gd name="T30" fmla="*/ 396 w 79"/>
                  <a:gd name="T31" fmla="*/ 2253 h 174"/>
                  <a:gd name="T32" fmla="*/ 396 w 79"/>
                  <a:gd name="T33" fmla="*/ 1992 h 174"/>
                  <a:gd name="T34" fmla="*/ 0 w 79"/>
                  <a:gd name="T35" fmla="*/ 21 h 174"/>
                  <a:gd name="T36" fmla="*/ 20 w 79"/>
                  <a:gd name="T37" fmla="*/ 0 h 174"/>
                  <a:gd name="T38" fmla="*/ 363 w 79"/>
                  <a:gd name="T39" fmla="*/ 307 h 17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9" h="174">
                    <a:moveTo>
                      <a:pt x="23" y="16"/>
                    </a:moveTo>
                    <a:cubicBezTo>
                      <a:pt x="37" y="30"/>
                      <a:pt x="50" y="75"/>
                      <a:pt x="58" y="102"/>
                    </a:cubicBezTo>
                    <a:cubicBezTo>
                      <a:pt x="63" y="117"/>
                      <a:pt x="63" y="117"/>
                      <a:pt x="63" y="117"/>
                    </a:cubicBezTo>
                    <a:cubicBezTo>
                      <a:pt x="66" y="129"/>
                      <a:pt x="73" y="139"/>
                      <a:pt x="79" y="146"/>
                    </a:cubicBezTo>
                    <a:cubicBezTo>
                      <a:pt x="79" y="146"/>
                      <a:pt x="79" y="146"/>
                      <a:pt x="79" y="146"/>
                    </a:cubicBezTo>
                    <a:cubicBezTo>
                      <a:pt x="72" y="139"/>
                      <a:pt x="64" y="130"/>
                      <a:pt x="61" y="118"/>
                    </a:cubicBezTo>
                    <a:cubicBezTo>
                      <a:pt x="61" y="118"/>
                      <a:pt x="61" y="118"/>
                      <a:pt x="61" y="118"/>
                    </a:cubicBezTo>
                    <a:cubicBezTo>
                      <a:pt x="61" y="117"/>
                      <a:pt x="60" y="113"/>
                      <a:pt x="57" y="103"/>
                    </a:cubicBezTo>
                    <a:cubicBezTo>
                      <a:pt x="48" y="76"/>
                      <a:pt x="35" y="31"/>
                      <a:pt x="22" y="17"/>
                    </a:cubicBezTo>
                    <a:cubicBezTo>
                      <a:pt x="16" y="11"/>
                      <a:pt x="10" y="7"/>
                      <a:pt x="4" y="4"/>
                    </a:cubicBezTo>
                    <a:cubicBezTo>
                      <a:pt x="26" y="35"/>
                      <a:pt x="26" y="77"/>
                      <a:pt x="27" y="105"/>
                    </a:cubicBezTo>
                    <a:cubicBezTo>
                      <a:pt x="27" y="119"/>
                      <a:pt x="27" y="119"/>
                      <a:pt x="27" y="119"/>
                    </a:cubicBezTo>
                    <a:cubicBezTo>
                      <a:pt x="27" y="122"/>
                      <a:pt x="27" y="126"/>
                      <a:pt x="27" y="130"/>
                    </a:cubicBezTo>
                    <a:cubicBezTo>
                      <a:pt x="27" y="148"/>
                      <a:pt x="24" y="161"/>
                      <a:pt x="18" y="174"/>
                    </a:cubicBezTo>
                    <a:cubicBezTo>
                      <a:pt x="18" y="174"/>
                      <a:pt x="18" y="174"/>
                      <a:pt x="18" y="174"/>
                    </a:cubicBezTo>
                    <a:cubicBezTo>
                      <a:pt x="25" y="158"/>
                      <a:pt x="26" y="143"/>
                      <a:pt x="25" y="119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4" y="76"/>
                      <a:pt x="24" y="33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8" y="4"/>
                      <a:pt x="16" y="8"/>
                      <a:pt x="23" y="16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7" name="Freeform 527">
                <a:extLst>
                  <a:ext uri="{FF2B5EF4-FFF2-40B4-BE49-F238E27FC236}">
                    <a16:creationId xmlns:a16="http://schemas.microsoft.com/office/drawing/2014/main" id="{46124CE6-6F7D-4CEC-B4A5-D96C9A4CD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2000"/>
                <a:ext cx="247" cy="347"/>
              </a:xfrm>
              <a:custGeom>
                <a:avLst/>
                <a:gdLst>
                  <a:gd name="T0" fmla="*/ 42 w 99"/>
                  <a:gd name="T1" fmla="*/ 21 h 130"/>
                  <a:gd name="T2" fmla="*/ 1320 w 99"/>
                  <a:gd name="T3" fmla="*/ 683 h 130"/>
                  <a:gd name="T4" fmla="*/ 1462 w 99"/>
                  <a:gd name="T5" fmla="*/ 819 h 130"/>
                  <a:gd name="T6" fmla="*/ 1537 w 99"/>
                  <a:gd name="T7" fmla="*/ 934 h 130"/>
                  <a:gd name="T8" fmla="*/ 1537 w 99"/>
                  <a:gd name="T9" fmla="*/ 934 h 130"/>
                  <a:gd name="T10" fmla="*/ 1445 w 99"/>
                  <a:gd name="T11" fmla="*/ 833 h 130"/>
                  <a:gd name="T12" fmla="*/ 1307 w 99"/>
                  <a:gd name="T13" fmla="*/ 705 h 130"/>
                  <a:gd name="T14" fmla="*/ 92 w 99"/>
                  <a:gd name="T15" fmla="*/ 77 h 130"/>
                  <a:gd name="T16" fmla="*/ 666 w 99"/>
                  <a:gd name="T17" fmla="*/ 1788 h 130"/>
                  <a:gd name="T18" fmla="*/ 729 w 99"/>
                  <a:gd name="T19" fmla="*/ 2053 h 130"/>
                  <a:gd name="T20" fmla="*/ 916 w 99"/>
                  <a:gd name="T21" fmla="*/ 2472 h 130"/>
                  <a:gd name="T22" fmla="*/ 916 w 99"/>
                  <a:gd name="T23" fmla="*/ 2472 h 130"/>
                  <a:gd name="T24" fmla="*/ 696 w 99"/>
                  <a:gd name="T25" fmla="*/ 2074 h 130"/>
                  <a:gd name="T26" fmla="*/ 634 w 99"/>
                  <a:gd name="T27" fmla="*/ 1788 h 130"/>
                  <a:gd name="T28" fmla="*/ 30 w 99"/>
                  <a:gd name="T29" fmla="*/ 56 h 130"/>
                  <a:gd name="T30" fmla="*/ 0 w 99"/>
                  <a:gd name="T31" fmla="*/ 0 h 130"/>
                  <a:gd name="T32" fmla="*/ 42 w 99"/>
                  <a:gd name="T33" fmla="*/ 21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9" h="130">
                    <a:moveTo>
                      <a:pt x="3" y="1"/>
                    </a:moveTo>
                    <a:cubicBezTo>
                      <a:pt x="36" y="12"/>
                      <a:pt x="74" y="27"/>
                      <a:pt x="85" y="36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9" y="49"/>
                      <a:pt x="99" y="49"/>
                      <a:pt x="99" y="49"/>
                    </a:cubicBezTo>
                    <a:cubicBezTo>
                      <a:pt x="99" y="49"/>
                      <a:pt x="99" y="49"/>
                      <a:pt x="99" y="49"/>
                    </a:cubicBezTo>
                    <a:cubicBezTo>
                      <a:pt x="93" y="44"/>
                      <a:pt x="93" y="44"/>
                      <a:pt x="93" y="44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74" y="29"/>
                      <a:pt x="37" y="15"/>
                      <a:pt x="6" y="4"/>
                    </a:cubicBezTo>
                    <a:cubicBezTo>
                      <a:pt x="21" y="23"/>
                      <a:pt x="34" y="65"/>
                      <a:pt x="43" y="94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49" y="115"/>
                      <a:pt x="52" y="122"/>
                      <a:pt x="59" y="130"/>
                    </a:cubicBezTo>
                    <a:cubicBezTo>
                      <a:pt x="59" y="130"/>
                      <a:pt x="59" y="130"/>
                      <a:pt x="59" y="130"/>
                    </a:cubicBezTo>
                    <a:cubicBezTo>
                      <a:pt x="52" y="122"/>
                      <a:pt x="47" y="116"/>
                      <a:pt x="45" y="109"/>
                    </a:cubicBezTo>
                    <a:cubicBezTo>
                      <a:pt x="41" y="94"/>
                      <a:pt x="41" y="94"/>
                      <a:pt x="41" y="94"/>
                    </a:cubicBezTo>
                    <a:cubicBezTo>
                      <a:pt x="32" y="65"/>
                      <a:pt x="18" y="20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8" name="Freeform 528">
                <a:extLst>
                  <a:ext uri="{FF2B5EF4-FFF2-40B4-BE49-F238E27FC236}">
                    <a16:creationId xmlns:a16="http://schemas.microsoft.com/office/drawing/2014/main" id="{4ECFE80D-411A-4597-93D6-C6028227E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803"/>
                <a:ext cx="315" cy="290"/>
              </a:xfrm>
              <a:custGeom>
                <a:avLst/>
                <a:gdLst>
                  <a:gd name="T0" fmla="*/ 1970 w 126"/>
                  <a:gd name="T1" fmla="*/ 0 h 109"/>
                  <a:gd name="T2" fmla="*/ 1220 w 126"/>
                  <a:gd name="T3" fmla="*/ 418 h 109"/>
                  <a:gd name="T4" fmla="*/ 720 w 126"/>
                  <a:gd name="T5" fmla="*/ 678 h 109"/>
                  <a:gd name="T6" fmla="*/ 113 w 126"/>
                  <a:gd name="T7" fmla="*/ 1019 h 109"/>
                  <a:gd name="T8" fmla="*/ 1783 w 126"/>
                  <a:gd name="T9" fmla="*/ 1846 h 109"/>
                  <a:gd name="T10" fmla="*/ 1938 w 126"/>
                  <a:gd name="T11" fmla="*/ 2054 h 109"/>
                  <a:gd name="T12" fmla="*/ 1938 w 126"/>
                  <a:gd name="T13" fmla="*/ 2054 h 109"/>
                  <a:gd name="T14" fmla="*/ 1750 w 126"/>
                  <a:gd name="T15" fmla="*/ 1862 h 109"/>
                  <a:gd name="T16" fmla="*/ 63 w 126"/>
                  <a:gd name="T17" fmla="*/ 1032 h 109"/>
                  <a:gd name="T18" fmla="*/ 0 w 126"/>
                  <a:gd name="T19" fmla="*/ 1019 h 109"/>
                  <a:gd name="T20" fmla="*/ 63 w 126"/>
                  <a:gd name="T21" fmla="*/ 998 h 109"/>
                  <a:gd name="T22" fmla="*/ 708 w 126"/>
                  <a:gd name="T23" fmla="*/ 657 h 109"/>
                  <a:gd name="T24" fmla="*/ 1208 w 126"/>
                  <a:gd name="T25" fmla="*/ 396 h 109"/>
                  <a:gd name="T26" fmla="*/ 1970 w 126"/>
                  <a:gd name="T27" fmla="*/ 0 h 10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6" h="109">
                    <a:moveTo>
                      <a:pt x="126" y="0"/>
                    </a:moveTo>
                    <a:cubicBezTo>
                      <a:pt x="109" y="9"/>
                      <a:pt x="93" y="17"/>
                      <a:pt x="78" y="22"/>
                    </a:cubicBezTo>
                    <a:cubicBezTo>
                      <a:pt x="65" y="27"/>
                      <a:pt x="54" y="32"/>
                      <a:pt x="46" y="36"/>
                    </a:cubicBezTo>
                    <a:cubicBezTo>
                      <a:pt x="31" y="45"/>
                      <a:pt x="19" y="51"/>
                      <a:pt x="7" y="54"/>
                    </a:cubicBezTo>
                    <a:cubicBezTo>
                      <a:pt x="49" y="67"/>
                      <a:pt x="99" y="86"/>
                      <a:pt x="114" y="98"/>
                    </a:cubicBezTo>
                    <a:cubicBezTo>
                      <a:pt x="114" y="98"/>
                      <a:pt x="124" y="109"/>
                      <a:pt x="124" y="109"/>
                    </a:cubicBezTo>
                    <a:cubicBezTo>
                      <a:pt x="124" y="109"/>
                      <a:pt x="124" y="109"/>
                      <a:pt x="124" y="109"/>
                    </a:cubicBezTo>
                    <a:cubicBezTo>
                      <a:pt x="112" y="99"/>
                      <a:pt x="112" y="99"/>
                      <a:pt x="112" y="99"/>
                    </a:cubicBezTo>
                    <a:cubicBezTo>
                      <a:pt x="99" y="88"/>
                      <a:pt x="47" y="68"/>
                      <a:pt x="4" y="55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16" y="50"/>
                      <a:pt x="28" y="44"/>
                      <a:pt x="45" y="35"/>
                    </a:cubicBezTo>
                    <a:cubicBezTo>
                      <a:pt x="53" y="30"/>
                      <a:pt x="64" y="25"/>
                      <a:pt x="77" y="21"/>
                    </a:cubicBezTo>
                    <a:cubicBezTo>
                      <a:pt x="92" y="15"/>
                      <a:pt x="109" y="9"/>
                      <a:pt x="126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9" name="Freeform 529">
                <a:extLst>
                  <a:ext uri="{FF2B5EF4-FFF2-40B4-BE49-F238E27FC236}">
                    <a16:creationId xmlns:a16="http://schemas.microsoft.com/office/drawing/2014/main" id="{50E09636-2C52-4A75-86D4-6B9391EF7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667"/>
                <a:ext cx="332" cy="256"/>
              </a:xfrm>
              <a:custGeom>
                <a:avLst/>
                <a:gdLst>
                  <a:gd name="T0" fmla="*/ 387 w 133"/>
                  <a:gd name="T1" fmla="*/ 0 h 96"/>
                  <a:gd name="T2" fmla="*/ 280 w 133"/>
                  <a:gd name="T3" fmla="*/ 419 h 96"/>
                  <a:gd name="T4" fmla="*/ 187 w 133"/>
                  <a:gd name="T5" fmla="*/ 627 h 96"/>
                  <a:gd name="T6" fmla="*/ 187 w 133"/>
                  <a:gd name="T7" fmla="*/ 648 h 96"/>
                  <a:gd name="T8" fmla="*/ 187 w 133"/>
                  <a:gd name="T9" fmla="*/ 717 h 96"/>
                  <a:gd name="T10" fmla="*/ 200 w 133"/>
                  <a:gd name="T11" fmla="*/ 875 h 96"/>
                  <a:gd name="T12" fmla="*/ 155 w 133"/>
                  <a:gd name="T13" fmla="*/ 1080 h 96"/>
                  <a:gd name="T14" fmla="*/ 92 w 133"/>
                  <a:gd name="T15" fmla="*/ 1387 h 96"/>
                  <a:gd name="T16" fmla="*/ 30 w 133"/>
                  <a:gd name="T17" fmla="*/ 1707 h 96"/>
                  <a:gd name="T18" fmla="*/ 75 w 133"/>
                  <a:gd name="T19" fmla="*/ 1784 h 96"/>
                  <a:gd name="T20" fmla="*/ 824 w 133"/>
                  <a:gd name="T21" fmla="*/ 1421 h 96"/>
                  <a:gd name="T22" fmla="*/ 1340 w 133"/>
                  <a:gd name="T23" fmla="*/ 1139 h 96"/>
                  <a:gd name="T24" fmla="*/ 2069 w 133"/>
                  <a:gd name="T25" fmla="*/ 776 h 96"/>
                  <a:gd name="T26" fmla="*/ 2069 w 133"/>
                  <a:gd name="T27" fmla="*/ 776 h 96"/>
                  <a:gd name="T28" fmla="*/ 1353 w 133"/>
                  <a:gd name="T29" fmla="*/ 1173 h 96"/>
                  <a:gd name="T30" fmla="*/ 841 w 133"/>
                  <a:gd name="T31" fmla="*/ 1459 h 96"/>
                  <a:gd name="T32" fmla="*/ 75 w 133"/>
                  <a:gd name="T33" fmla="*/ 1821 h 96"/>
                  <a:gd name="T34" fmla="*/ 75 w 133"/>
                  <a:gd name="T35" fmla="*/ 1821 h 96"/>
                  <a:gd name="T36" fmla="*/ 62 w 133"/>
                  <a:gd name="T37" fmla="*/ 1821 h 96"/>
                  <a:gd name="T38" fmla="*/ 0 w 133"/>
                  <a:gd name="T39" fmla="*/ 1728 h 96"/>
                  <a:gd name="T40" fmla="*/ 0 w 133"/>
                  <a:gd name="T41" fmla="*/ 1728 h 96"/>
                  <a:gd name="T42" fmla="*/ 62 w 133"/>
                  <a:gd name="T43" fmla="*/ 1387 h 96"/>
                  <a:gd name="T44" fmla="*/ 125 w 133"/>
                  <a:gd name="T45" fmla="*/ 1059 h 96"/>
                  <a:gd name="T46" fmla="*/ 167 w 133"/>
                  <a:gd name="T47" fmla="*/ 875 h 96"/>
                  <a:gd name="T48" fmla="*/ 155 w 133"/>
                  <a:gd name="T49" fmla="*/ 739 h 96"/>
                  <a:gd name="T50" fmla="*/ 155 w 133"/>
                  <a:gd name="T51" fmla="*/ 648 h 96"/>
                  <a:gd name="T52" fmla="*/ 155 w 133"/>
                  <a:gd name="T53" fmla="*/ 627 h 96"/>
                  <a:gd name="T54" fmla="*/ 250 w 133"/>
                  <a:gd name="T55" fmla="*/ 397 h 96"/>
                  <a:gd name="T56" fmla="*/ 387 w 133"/>
                  <a:gd name="T57" fmla="*/ 0 h 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3" h="96">
                    <a:moveTo>
                      <a:pt x="25" y="0"/>
                    </a:moveTo>
                    <a:cubicBezTo>
                      <a:pt x="24" y="12"/>
                      <a:pt x="21" y="18"/>
                      <a:pt x="18" y="22"/>
                    </a:cubicBezTo>
                    <a:cubicBezTo>
                      <a:pt x="14" y="26"/>
                      <a:pt x="12" y="28"/>
                      <a:pt x="12" y="33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50"/>
                      <a:pt x="12" y="54"/>
                      <a:pt x="10" y="57"/>
                    </a:cubicBezTo>
                    <a:cubicBezTo>
                      <a:pt x="9" y="59"/>
                      <a:pt x="7" y="68"/>
                      <a:pt x="6" y="73"/>
                    </a:cubicBezTo>
                    <a:cubicBezTo>
                      <a:pt x="6" y="73"/>
                      <a:pt x="2" y="88"/>
                      <a:pt x="2" y="90"/>
                    </a:cubicBezTo>
                    <a:cubicBezTo>
                      <a:pt x="3" y="91"/>
                      <a:pt x="4" y="93"/>
                      <a:pt x="5" y="94"/>
                    </a:cubicBezTo>
                    <a:cubicBezTo>
                      <a:pt x="20" y="92"/>
                      <a:pt x="33" y="87"/>
                      <a:pt x="53" y="75"/>
                    </a:cubicBezTo>
                    <a:cubicBezTo>
                      <a:pt x="62" y="70"/>
                      <a:pt x="73" y="66"/>
                      <a:pt x="86" y="60"/>
                    </a:cubicBezTo>
                    <a:cubicBezTo>
                      <a:pt x="101" y="55"/>
                      <a:pt x="117" y="50"/>
                      <a:pt x="133" y="41"/>
                    </a:cubicBezTo>
                    <a:cubicBezTo>
                      <a:pt x="133" y="41"/>
                      <a:pt x="133" y="41"/>
                      <a:pt x="133" y="41"/>
                    </a:cubicBezTo>
                    <a:cubicBezTo>
                      <a:pt x="117" y="50"/>
                      <a:pt x="101" y="57"/>
                      <a:pt x="87" y="62"/>
                    </a:cubicBezTo>
                    <a:cubicBezTo>
                      <a:pt x="74" y="67"/>
                      <a:pt x="63" y="72"/>
                      <a:pt x="54" y="77"/>
                    </a:cubicBezTo>
                    <a:cubicBezTo>
                      <a:pt x="34" y="89"/>
                      <a:pt x="20" y="94"/>
                      <a:pt x="5" y="96"/>
                    </a:cubicBezTo>
                    <a:cubicBezTo>
                      <a:pt x="5" y="96"/>
                      <a:pt x="5" y="96"/>
                      <a:pt x="5" y="96"/>
                    </a:cubicBezTo>
                    <a:cubicBezTo>
                      <a:pt x="4" y="96"/>
                      <a:pt x="4" y="96"/>
                      <a:pt x="4" y="96"/>
                    </a:cubicBezTo>
                    <a:cubicBezTo>
                      <a:pt x="3" y="94"/>
                      <a:pt x="2" y="92"/>
                      <a:pt x="0" y="91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6" y="65"/>
                      <a:pt x="7" y="58"/>
                      <a:pt x="8" y="56"/>
                    </a:cubicBezTo>
                    <a:cubicBezTo>
                      <a:pt x="10" y="53"/>
                      <a:pt x="11" y="50"/>
                      <a:pt x="11" y="46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27"/>
                      <a:pt x="13" y="24"/>
                      <a:pt x="16" y="21"/>
                    </a:cubicBezTo>
                    <a:cubicBezTo>
                      <a:pt x="19" y="17"/>
                      <a:pt x="24" y="11"/>
                      <a:pt x="25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0" name="Freeform 530">
                <a:extLst>
                  <a:ext uri="{FF2B5EF4-FFF2-40B4-BE49-F238E27FC236}">
                    <a16:creationId xmlns:a16="http://schemas.microsoft.com/office/drawing/2014/main" id="{E897871C-B1FF-4E86-A578-5A4B84013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1509"/>
                <a:ext cx="308" cy="475"/>
              </a:xfrm>
              <a:custGeom>
                <a:avLst/>
                <a:gdLst>
                  <a:gd name="T0" fmla="*/ 0 w 123"/>
                  <a:gd name="T1" fmla="*/ 1574 h 178"/>
                  <a:gd name="T2" fmla="*/ 1588 w 123"/>
                  <a:gd name="T3" fmla="*/ 1425 h 178"/>
                  <a:gd name="T4" fmla="*/ 1901 w 123"/>
                  <a:gd name="T5" fmla="*/ 3384 h 1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178">
                    <a:moveTo>
                      <a:pt x="0" y="83"/>
                    </a:moveTo>
                    <a:cubicBezTo>
                      <a:pt x="18" y="58"/>
                      <a:pt x="55" y="0"/>
                      <a:pt x="101" y="75"/>
                    </a:cubicBezTo>
                    <a:cubicBezTo>
                      <a:pt x="123" y="110"/>
                      <a:pt x="113" y="142"/>
                      <a:pt x="121" y="178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1" name="Freeform 531">
                <a:extLst>
                  <a:ext uri="{FF2B5EF4-FFF2-40B4-BE49-F238E27FC236}">
                    <a16:creationId xmlns:a16="http://schemas.microsoft.com/office/drawing/2014/main" id="{41B53A5B-0E61-475F-B4B5-BD16CB357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984"/>
                <a:ext cx="313" cy="483"/>
              </a:xfrm>
              <a:custGeom>
                <a:avLst/>
                <a:gdLst>
                  <a:gd name="T0" fmla="*/ 1555 w 125"/>
                  <a:gd name="T1" fmla="*/ 0 h 181"/>
                  <a:gd name="T2" fmla="*/ 1943 w 125"/>
                  <a:gd name="T3" fmla="*/ 1921 h 181"/>
                  <a:gd name="T4" fmla="*/ 1680 w 125"/>
                  <a:gd name="T5" fmla="*/ 2548 h 181"/>
                  <a:gd name="T6" fmla="*/ 1600 w 125"/>
                  <a:gd name="T7" fmla="*/ 3269 h 181"/>
                  <a:gd name="T8" fmla="*/ 0 w 125"/>
                  <a:gd name="T9" fmla="*/ 2719 h 1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" h="181">
                    <a:moveTo>
                      <a:pt x="99" y="0"/>
                    </a:moveTo>
                    <a:cubicBezTo>
                      <a:pt x="123" y="18"/>
                      <a:pt x="125" y="71"/>
                      <a:pt x="124" y="101"/>
                    </a:cubicBezTo>
                    <a:cubicBezTo>
                      <a:pt x="124" y="105"/>
                      <a:pt x="110" y="122"/>
                      <a:pt x="107" y="134"/>
                    </a:cubicBezTo>
                    <a:cubicBezTo>
                      <a:pt x="103" y="152"/>
                      <a:pt x="109" y="167"/>
                      <a:pt x="102" y="172"/>
                    </a:cubicBezTo>
                    <a:cubicBezTo>
                      <a:pt x="92" y="181"/>
                      <a:pt x="30" y="166"/>
                      <a:pt x="0" y="143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2" name="Freeform 532">
                <a:extLst>
                  <a:ext uri="{FF2B5EF4-FFF2-40B4-BE49-F238E27FC236}">
                    <a16:creationId xmlns:a16="http://schemas.microsoft.com/office/drawing/2014/main" id="{0A0636B6-4310-4111-9DCB-FC82E192C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448"/>
                <a:ext cx="413" cy="475"/>
              </a:xfrm>
              <a:custGeom>
                <a:avLst/>
                <a:gdLst>
                  <a:gd name="T0" fmla="*/ 2430 w 165"/>
                  <a:gd name="T1" fmla="*/ 0 h 178"/>
                  <a:gd name="T2" fmla="*/ 2118 w 165"/>
                  <a:gd name="T3" fmla="*/ 1460 h 178"/>
                  <a:gd name="T4" fmla="*/ 959 w 165"/>
                  <a:gd name="T5" fmla="*/ 3234 h 178"/>
                  <a:gd name="T6" fmla="*/ 438 w 165"/>
                  <a:gd name="T7" fmla="*/ 3039 h 178"/>
                  <a:gd name="T8" fmla="*/ 0 w 165"/>
                  <a:gd name="T9" fmla="*/ 1481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" h="178">
                    <a:moveTo>
                      <a:pt x="155" y="0"/>
                    </a:moveTo>
                    <a:cubicBezTo>
                      <a:pt x="165" y="11"/>
                      <a:pt x="150" y="42"/>
                      <a:pt x="135" y="77"/>
                    </a:cubicBezTo>
                    <a:cubicBezTo>
                      <a:pt x="117" y="121"/>
                      <a:pt x="94" y="169"/>
                      <a:pt x="61" y="170"/>
                    </a:cubicBezTo>
                    <a:cubicBezTo>
                      <a:pt x="40" y="170"/>
                      <a:pt x="30" y="178"/>
                      <a:pt x="28" y="160"/>
                    </a:cubicBezTo>
                    <a:cubicBezTo>
                      <a:pt x="25" y="137"/>
                      <a:pt x="13" y="97"/>
                      <a:pt x="0" y="78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3" name="Freeform 533">
                <a:extLst>
                  <a:ext uri="{FF2B5EF4-FFF2-40B4-BE49-F238E27FC236}">
                    <a16:creationId xmlns:a16="http://schemas.microsoft.com/office/drawing/2014/main" id="{527EC695-BEB9-43DF-880F-F27AC9B4F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619"/>
                <a:ext cx="435" cy="418"/>
              </a:xfrm>
              <a:custGeom>
                <a:avLst/>
                <a:gdLst>
                  <a:gd name="T0" fmla="*/ 2720 w 174"/>
                  <a:gd name="T1" fmla="*/ 2055 h 157"/>
                  <a:gd name="T2" fmla="*/ 1783 w 174"/>
                  <a:gd name="T3" fmla="*/ 2870 h 157"/>
                  <a:gd name="T4" fmla="*/ 550 w 174"/>
                  <a:gd name="T5" fmla="*/ 2644 h 157"/>
                  <a:gd name="T6" fmla="*/ 20 w 174"/>
                  <a:gd name="T7" fmla="*/ 2021 h 157"/>
                  <a:gd name="T8" fmla="*/ 645 w 174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57">
                    <a:moveTo>
                      <a:pt x="174" y="109"/>
                    </a:moveTo>
                    <a:cubicBezTo>
                      <a:pt x="168" y="133"/>
                      <a:pt x="141" y="145"/>
                      <a:pt x="114" y="152"/>
                    </a:cubicBezTo>
                    <a:cubicBezTo>
                      <a:pt x="92" y="157"/>
                      <a:pt x="45" y="146"/>
                      <a:pt x="35" y="140"/>
                    </a:cubicBezTo>
                    <a:cubicBezTo>
                      <a:pt x="27" y="135"/>
                      <a:pt x="1" y="116"/>
                      <a:pt x="1" y="107"/>
                    </a:cubicBezTo>
                    <a:cubicBezTo>
                      <a:pt x="0" y="73"/>
                      <a:pt x="29" y="14"/>
                      <a:pt x="41" y="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4" name="Freeform 534">
                <a:extLst>
                  <a:ext uri="{FF2B5EF4-FFF2-40B4-BE49-F238E27FC236}">
                    <a16:creationId xmlns:a16="http://schemas.microsoft.com/office/drawing/2014/main" id="{5167B3F6-3623-4688-BAD1-202D67447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968"/>
                <a:ext cx="60" cy="72"/>
              </a:xfrm>
              <a:custGeom>
                <a:avLst/>
                <a:gdLst>
                  <a:gd name="T0" fmla="*/ 313 w 24"/>
                  <a:gd name="T1" fmla="*/ 512 h 27"/>
                  <a:gd name="T2" fmla="*/ 283 w 24"/>
                  <a:gd name="T3" fmla="*/ 93 h 27"/>
                  <a:gd name="T4" fmla="*/ 0 w 24"/>
                  <a:gd name="T5" fmla="*/ 136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7">
                    <a:moveTo>
                      <a:pt x="20" y="27"/>
                    </a:moveTo>
                    <a:cubicBezTo>
                      <a:pt x="21" y="20"/>
                      <a:pt x="24" y="11"/>
                      <a:pt x="18" y="5"/>
                    </a:cubicBezTo>
                    <a:cubicBezTo>
                      <a:pt x="12" y="0"/>
                      <a:pt x="3" y="0"/>
                      <a:pt x="0" y="7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5" name="Freeform 535">
                <a:extLst>
                  <a:ext uri="{FF2B5EF4-FFF2-40B4-BE49-F238E27FC236}">
                    <a16:creationId xmlns:a16="http://schemas.microsoft.com/office/drawing/2014/main" id="{CBB85702-A75D-4FB4-A9B9-1DE6D4EEF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1544"/>
                <a:ext cx="657" cy="1373"/>
              </a:xfrm>
              <a:custGeom>
                <a:avLst/>
                <a:gdLst>
                  <a:gd name="T0" fmla="*/ 1074 w 263"/>
                  <a:gd name="T1" fmla="*/ 397 h 515"/>
                  <a:gd name="T2" fmla="*/ 1324 w 263"/>
                  <a:gd name="T3" fmla="*/ 419 h 515"/>
                  <a:gd name="T4" fmla="*/ 1779 w 263"/>
                  <a:gd name="T5" fmla="*/ 248 h 515"/>
                  <a:gd name="T6" fmla="*/ 2121 w 263"/>
                  <a:gd name="T7" fmla="*/ 776 h 515"/>
                  <a:gd name="T8" fmla="*/ 2528 w 263"/>
                  <a:gd name="T9" fmla="*/ 717 h 515"/>
                  <a:gd name="T10" fmla="*/ 2758 w 263"/>
                  <a:gd name="T11" fmla="*/ 1330 h 515"/>
                  <a:gd name="T12" fmla="*/ 2870 w 263"/>
                  <a:gd name="T13" fmla="*/ 1288 h 515"/>
                  <a:gd name="T14" fmla="*/ 3475 w 263"/>
                  <a:gd name="T15" fmla="*/ 1421 h 515"/>
                  <a:gd name="T16" fmla="*/ 3090 w 263"/>
                  <a:gd name="T17" fmla="*/ 2295 h 515"/>
                  <a:gd name="T18" fmla="*/ 3587 w 263"/>
                  <a:gd name="T19" fmla="*/ 2650 h 515"/>
                  <a:gd name="T20" fmla="*/ 3165 w 263"/>
                  <a:gd name="T21" fmla="*/ 3319 h 515"/>
                  <a:gd name="T22" fmla="*/ 3620 w 263"/>
                  <a:gd name="T23" fmla="*/ 3639 h 515"/>
                  <a:gd name="T24" fmla="*/ 3278 w 263"/>
                  <a:gd name="T25" fmla="*/ 4207 h 515"/>
                  <a:gd name="T26" fmla="*/ 3370 w 263"/>
                  <a:gd name="T27" fmla="*/ 4756 h 515"/>
                  <a:gd name="T28" fmla="*/ 3557 w 263"/>
                  <a:gd name="T29" fmla="*/ 5913 h 515"/>
                  <a:gd name="T30" fmla="*/ 3195 w 263"/>
                  <a:gd name="T31" fmla="*/ 6041 h 515"/>
                  <a:gd name="T32" fmla="*/ 3153 w 263"/>
                  <a:gd name="T33" fmla="*/ 6481 h 515"/>
                  <a:gd name="T34" fmla="*/ 2683 w 263"/>
                  <a:gd name="T35" fmla="*/ 6822 h 515"/>
                  <a:gd name="T36" fmla="*/ 2945 w 263"/>
                  <a:gd name="T37" fmla="*/ 7713 h 515"/>
                  <a:gd name="T38" fmla="*/ 2591 w 263"/>
                  <a:gd name="T39" fmla="*/ 7790 h 515"/>
                  <a:gd name="T40" fmla="*/ 1978 w 263"/>
                  <a:gd name="T41" fmla="*/ 7278 h 515"/>
                  <a:gd name="T42" fmla="*/ 1354 w 263"/>
                  <a:gd name="T43" fmla="*/ 7675 h 515"/>
                  <a:gd name="T44" fmla="*/ 1404 w 263"/>
                  <a:gd name="T45" fmla="*/ 7030 h 515"/>
                  <a:gd name="T46" fmla="*/ 842 w 263"/>
                  <a:gd name="T47" fmla="*/ 7236 h 515"/>
                  <a:gd name="T48" fmla="*/ 699 w 263"/>
                  <a:gd name="T49" fmla="*/ 6916 h 515"/>
                  <a:gd name="T50" fmla="*/ 30 w 263"/>
                  <a:gd name="T51" fmla="*/ 8033 h 515"/>
                  <a:gd name="T52" fmla="*/ 137 w 263"/>
                  <a:gd name="T53" fmla="*/ 8566 h 515"/>
                  <a:gd name="T54" fmla="*/ 155 w 263"/>
                  <a:gd name="T55" fmla="*/ 9134 h 515"/>
                  <a:gd name="T56" fmla="*/ 717 w 263"/>
                  <a:gd name="T57" fmla="*/ 9758 h 51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63" h="515">
                    <a:moveTo>
                      <a:pt x="69" y="21"/>
                    </a:moveTo>
                    <a:cubicBezTo>
                      <a:pt x="74" y="14"/>
                      <a:pt x="79" y="22"/>
                      <a:pt x="85" y="22"/>
                    </a:cubicBezTo>
                    <a:cubicBezTo>
                      <a:pt x="99" y="20"/>
                      <a:pt x="105" y="0"/>
                      <a:pt x="114" y="13"/>
                    </a:cubicBezTo>
                    <a:cubicBezTo>
                      <a:pt x="121" y="23"/>
                      <a:pt x="114" y="45"/>
                      <a:pt x="136" y="41"/>
                    </a:cubicBezTo>
                    <a:cubicBezTo>
                      <a:pt x="149" y="38"/>
                      <a:pt x="161" y="5"/>
                      <a:pt x="162" y="38"/>
                    </a:cubicBezTo>
                    <a:cubicBezTo>
                      <a:pt x="163" y="47"/>
                      <a:pt x="157" y="79"/>
                      <a:pt x="177" y="70"/>
                    </a:cubicBezTo>
                    <a:cubicBezTo>
                      <a:pt x="184" y="68"/>
                      <a:pt x="184" y="68"/>
                      <a:pt x="184" y="68"/>
                    </a:cubicBezTo>
                    <a:cubicBezTo>
                      <a:pt x="194" y="61"/>
                      <a:pt x="221" y="60"/>
                      <a:pt x="223" y="75"/>
                    </a:cubicBezTo>
                    <a:cubicBezTo>
                      <a:pt x="224" y="90"/>
                      <a:pt x="197" y="102"/>
                      <a:pt x="198" y="121"/>
                    </a:cubicBezTo>
                    <a:cubicBezTo>
                      <a:pt x="199" y="150"/>
                      <a:pt x="218" y="122"/>
                      <a:pt x="230" y="140"/>
                    </a:cubicBezTo>
                    <a:cubicBezTo>
                      <a:pt x="242" y="159"/>
                      <a:pt x="192" y="155"/>
                      <a:pt x="203" y="175"/>
                    </a:cubicBezTo>
                    <a:cubicBezTo>
                      <a:pt x="210" y="189"/>
                      <a:pt x="229" y="177"/>
                      <a:pt x="232" y="192"/>
                    </a:cubicBezTo>
                    <a:cubicBezTo>
                      <a:pt x="235" y="207"/>
                      <a:pt x="213" y="216"/>
                      <a:pt x="210" y="222"/>
                    </a:cubicBezTo>
                    <a:cubicBezTo>
                      <a:pt x="207" y="229"/>
                      <a:pt x="212" y="244"/>
                      <a:pt x="216" y="251"/>
                    </a:cubicBezTo>
                    <a:cubicBezTo>
                      <a:pt x="225" y="264"/>
                      <a:pt x="263" y="310"/>
                      <a:pt x="228" y="312"/>
                    </a:cubicBezTo>
                    <a:cubicBezTo>
                      <a:pt x="220" y="311"/>
                      <a:pt x="213" y="312"/>
                      <a:pt x="205" y="319"/>
                    </a:cubicBezTo>
                    <a:cubicBezTo>
                      <a:pt x="188" y="332"/>
                      <a:pt x="205" y="335"/>
                      <a:pt x="202" y="342"/>
                    </a:cubicBezTo>
                    <a:cubicBezTo>
                      <a:pt x="194" y="354"/>
                      <a:pt x="170" y="339"/>
                      <a:pt x="172" y="360"/>
                    </a:cubicBezTo>
                    <a:cubicBezTo>
                      <a:pt x="173" y="374"/>
                      <a:pt x="193" y="391"/>
                      <a:pt x="189" y="407"/>
                    </a:cubicBezTo>
                    <a:cubicBezTo>
                      <a:pt x="192" y="423"/>
                      <a:pt x="170" y="424"/>
                      <a:pt x="166" y="411"/>
                    </a:cubicBezTo>
                    <a:cubicBezTo>
                      <a:pt x="162" y="392"/>
                      <a:pt x="153" y="365"/>
                      <a:pt x="127" y="384"/>
                    </a:cubicBezTo>
                    <a:cubicBezTo>
                      <a:pt x="118" y="392"/>
                      <a:pt x="104" y="417"/>
                      <a:pt x="87" y="405"/>
                    </a:cubicBezTo>
                    <a:cubicBezTo>
                      <a:pt x="77" y="398"/>
                      <a:pt x="97" y="380"/>
                      <a:pt x="90" y="371"/>
                    </a:cubicBezTo>
                    <a:cubicBezTo>
                      <a:pt x="79" y="353"/>
                      <a:pt x="66" y="389"/>
                      <a:pt x="54" y="382"/>
                    </a:cubicBezTo>
                    <a:cubicBezTo>
                      <a:pt x="48" y="379"/>
                      <a:pt x="54" y="365"/>
                      <a:pt x="45" y="365"/>
                    </a:cubicBezTo>
                    <a:cubicBezTo>
                      <a:pt x="30" y="368"/>
                      <a:pt x="7" y="396"/>
                      <a:pt x="2" y="424"/>
                    </a:cubicBezTo>
                    <a:cubicBezTo>
                      <a:pt x="0" y="437"/>
                      <a:pt x="5" y="439"/>
                      <a:pt x="9" y="452"/>
                    </a:cubicBezTo>
                    <a:cubicBezTo>
                      <a:pt x="10" y="459"/>
                      <a:pt x="7" y="476"/>
                      <a:pt x="10" y="482"/>
                    </a:cubicBezTo>
                    <a:cubicBezTo>
                      <a:pt x="18" y="500"/>
                      <a:pt x="31" y="513"/>
                      <a:pt x="46" y="515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6" name="Freeform 536">
                <a:extLst>
                  <a:ext uri="{FF2B5EF4-FFF2-40B4-BE49-F238E27FC236}">
                    <a16:creationId xmlns:a16="http://schemas.microsoft.com/office/drawing/2014/main" id="{14B63D6D-D425-415C-B70A-86FD5D1D5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1245"/>
                <a:ext cx="57" cy="326"/>
              </a:xfrm>
              <a:custGeom>
                <a:avLst/>
                <a:gdLst>
                  <a:gd name="T0" fmla="*/ 0 w 23"/>
                  <a:gd name="T1" fmla="*/ 2327 h 122"/>
                  <a:gd name="T2" fmla="*/ 196 w 23"/>
                  <a:gd name="T3" fmla="*/ 1756 h 122"/>
                  <a:gd name="T4" fmla="*/ 307 w 23"/>
                  <a:gd name="T5" fmla="*/ 1013 h 122"/>
                  <a:gd name="T6" fmla="*/ 337 w 23"/>
                  <a:gd name="T7" fmla="*/ 401 h 122"/>
                  <a:gd name="T8" fmla="*/ 287 w 23"/>
                  <a:gd name="T9" fmla="*/ 150 h 122"/>
                  <a:gd name="T10" fmla="*/ 245 w 23"/>
                  <a:gd name="T11" fmla="*/ 0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22">
                    <a:moveTo>
                      <a:pt x="0" y="122"/>
                    </a:moveTo>
                    <a:cubicBezTo>
                      <a:pt x="4" y="112"/>
                      <a:pt x="10" y="102"/>
                      <a:pt x="13" y="92"/>
                    </a:cubicBezTo>
                    <a:cubicBezTo>
                      <a:pt x="18" y="79"/>
                      <a:pt x="19" y="66"/>
                      <a:pt x="20" y="53"/>
                    </a:cubicBezTo>
                    <a:cubicBezTo>
                      <a:pt x="21" y="43"/>
                      <a:pt x="23" y="32"/>
                      <a:pt x="22" y="21"/>
                    </a:cubicBezTo>
                    <a:cubicBezTo>
                      <a:pt x="22" y="17"/>
                      <a:pt x="21" y="13"/>
                      <a:pt x="19" y="8"/>
                    </a:cubicBezTo>
                    <a:cubicBezTo>
                      <a:pt x="19" y="6"/>
                      <a:pt x="17" y="3"/>
                      <a:pt x="16" y="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7" name="Freeform 537">
                <a:extLst>
                  <a:ext uri="{FF2B5EF4-FFF2-40B4-BE49-F238E27FC236}">
                    <a16:creationId xmlns:a16="http://schemas.microsoft.com/office/drawing/2014/main" id="{D8F5157E-6B92-4AB9-ACAA-5564AE8B9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1264"/>
                <a:ext cx="395" cy="344"/>
              </a:xfrm>
              <a:custGeom>
                <a:avLst/>
                <a:gdLst>
                  <a:gd name="T0" fmla="*/ 2283 w 158"/>
                  <a:gd name="T1" fmla="*/ 2445 h 129"/>
                  <a:gd name="T2" fmla="*/ 1925 w 158"/>
                  <a:gd name="T3" fmla="*/ 909 h 129"/>
                  <a:gd name="T4" fmla="*/ 988 w 158"/>
                  <a:gd name="T5" fmla="*/ 21 h 129"/>
                  <a:gd name="T6" fmla="*/ 800 w 158"/>
                  <a:gd name="T7" fmla="*/ 93 h 129"/>
                  <a:gd name="T8" fmla="*/ 0 w 158"/>
                  <a:gd name="T9" fmla="*/ 1331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8" h="129">
                    <a:moveTo>
                      <a:pt x="146" y="129"/>
                    </a:moveTo>
                    <a:cubicBezTo>
                      <a:pt x="158" y="97"/>
                      <a:pt x="138" y="65"/>
                      <a:pt x="123" y="48"/>
                    </a:cubicBezTo>
                    <a:cubicBezTo>
                      <a:pt x="107" y="29"/>
                      <a:pt x="86" y="12"/>
                      <a:pt x="63" y="1"/>
                    </a:cubicBezTo>
                    <a:cubicBezTo>
                      <a:pt x="60" y="0"/>
                      <a:pt x="53" y="2"/>
                      <a:pt x="51" y="5"/>
                    </a:cubicBezTo>
                    <a:cubicBezTo>
                      <a:pt x="41" y="23"/>
                      <a:pt x="6" y="41"/>
                      <a:pt x="0" y="7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8" name="Freeform 538">
                <a:extLst>
                  <a:ext uri="{FF2B5EF4-FFF2-40B4-BE49-F238E27FC236}">
                    <a16:creationId xmlns:a16="http://schemas.microsoft.com/office/drawing/2014/main" id="{2EE3C7B8-A8EC-402B-ADE0-6B2B20473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1171"/>
                <a:ext cx="440" cy="589"/>
              </a:xfrm>
              <a:custGeom>
                <a:avLst/>
                <a:gdLst>
                  <a:gd name="T0" fmla="*/ 2750 w 176"/>
                  <a:gd name="T1" fmla="*/ 568 h 221"/>
                  <a:gd name="T2" fmla="*/ 1158 w 176"/>
                  <a:gd name="T3" fmla="*/ 546 h 221"/>
                  <a:gd name="T4" fmla="*/ 770 w 176"/>
                  <a:gd name="T5" fmla="*/ 1023 h 221"/>
                  <a:gd name="T6" fmla="*/ 533 w 176"/>
                  <a:gd name="T7" fmla="*/ 1215 h 221"/>
                  <a:gd name="T8" fmla="*/ 220 w 176"/>
                  <a:gd name="T9" fmla="*/ 1796 h 221"/>
                  <a:gd name="T10" fmla="*/ 220 w 176"/>
                  <a:gd name="T11" fmla="*/ 2175 h 221"/>
                  <a:gd name="T12" fmla="*/ 63 w 176"/>
                  <a:gd name="T13" fmla="*/ 2444 h 221"/>
                  <a:gd name="T14" fmla="*/ 458 w 176"/>
                  <a:gd name="T15" fmla="*/ 3766 h 221"/>
                  <a:gd name="T16" fmla="*/ 800 w 176"/>
                  <a:gd name="T17" fmla="*/ 4184 h 2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" h="221">
                    <a:moveTo>
                      <a:pt x="176" y="30"/>
                    </a:moveTo>
                    <a:cubicBezTo>
                      <a:pt x="169" y="20"/>
                      <a:pt x="126" y="0"/>
                      <a:pt x="74" y="29"/>
                    </a:cubicBezTo>
                    <a:cubicBezTo>
                      <a:pt x="66" y="33"/>
                      <a:pt x="51" y="43"/>
                      <a:pt x="49" y="54"/>
                    </a:cubicBezTo>
                    <a:cubicBezTo>
                      <a:pt x="52" y="51"/>
                      <a:pt x="44" y="51"/>
                      <a:pt x="34" y="64"/>
                    </a:cubicBezTo>
                    <a:cubicBezTo>
                      <a:pt x="26" y="73"/>
                      <a:pt x="20" y="84"/>
                      <a:pt x="14" y="95"/>
                    </a:cubicBezTo>
                    <a:cubicBezTo>
                      <a:pt x="11" y="102"/>
                      <a:pt x="14" y="115"/>
                      <a:pt x="14" y="115"/>
                    </a:cubicBezTo>
                    <a:cubicBezTo>
                      <a:pt x="14" y="115"/>
                      <a:pt x="5" y="124"/>
                      <a:pt x="4" y="129"/>
                    </a:cubicBezTo>
                    <a:cubicBezTo>
                      <a:pt x="0" y="154"/>
                      <a:pt x="7" y="179"/>
                      <a:pt x="29" y="199"/>
                    </a:cubicBezTo>
                    <a:cubicBezTo>
                      <a:pt x="35" y="204"/>
                      <a:pt x="43" y="212"/>
                      <a:pt x="51" y="221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9" name="Freeform 539">
                <a:extLst>
                  <a:ext uri="{FF2B5EF4-FFF2-40B4-BE49-F238E27FC236}">
                    <a16:creationId xmlns:a16="http://schemas.microsoft.com/office/drawing/2014/main" id="{F7AD22E1-9074-4096-BB68-E97A4C57B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1587"/>
                <a:ext cx="173" cy="176"/>
              </a:xfrm>
              <a:custGeom>
                <a:avLst/>
                <a:gdLst>
                  <a:gd name="T0" fmla="*/ 1088 w 69"/>
                  <a:gd name="T1" fmla="*/ 77 h 66"/>
                  <a:gd name="T2" fmla="*/ 679 w 69"/>
                  <a:gd name="T3" fmla="*/ 136 h 66"/>
                  <a:gd name="T4" fmla="*/ 597 w 69"/>
                  <a:gd name="T5" fmla="*/ 648 h 66"/>
                  <a:gd name="T6" fmla="*/ 50 w 69"/>
                  <a:gd name="T7" fmla="*/ 1251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66">
                    <a:moveTo>
                      <a:pt x="69" y="4"/>
                    </a:moveTo>
                    <a:cubicBezTo>
                      <a:pt x="60" y="4"/>
                      <a:pt x="50" y="0"/>
                      <a:pt x="43" y="7"/>
                    </a:cubicBezTo>
                    <a:cubicBezTo>
                      <a:pt x="36" y="15"/>
                      <a:pt x="42" y="25"/>
                      <a:pt x="38" y="34"/>
                    </a:cubicBezTo>
                    <a:cubicBezTo>
                      <a:pt x="30" y="52"/>
                      <a:pt x="0" y="39"/>
                      <a:pt x="3" y="66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0" name="Freeform 540">
                <a:extLst>
                  <a:ext uri="{FF2B5EF4-FFF2-40B4-BE49-F238E27FC236}">
                    <a16:creationId xmlns:a16="http://schemas.microsoft.com/office/drawing/2014/main" id="{AC914AE7-54DF-47FB-84FF-CABD21B1B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1483"/>
                <a:ext cx="190" cy="120"/>
              </a:xfrm>
              <a:custGeom>
                <a:avLst/>
                <a:gdLst>
                  <a:gd name="T0" fmla="*/ 1188 w 76"/>
                  <a:gd name="T1" fmla="*/ 853 h 45"/>
                  <a:gd name="T2" fmla="*/ 0 w 76"/>
                  <a:gd name="T3" fmla="*/ 21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45">
                    <a:moveTo>
                      <a:pt x="76" y="45"/>
                    </a:moveTo>
                    <a:cubicBezTo>
                      <a:pt x="41" y="41"/>
                      <a:pt x="40" y="0"/>
                      <a:pt x="0" y="1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1" name="Freeform 541">
                <a:extLst>
                  <a:ext uri="{FF2B5EF4-FFF2-40B4-BE49-F238E27FC236}">
                    <a16:creationId xmlns:a16="http://schemas.microsoft.com/office/drawing/2014/main" id="{4CF2FE19-D3FE-4C95-A5A3-6671D20B8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1317"/>
                <a:ext cx="30" cy="222"/>
              </a:xfrm>
              <a:custGeom>
                <a:avLst/>
                <a:gdLst>
                  <a:gd name="T0" fmla="*/ 188 w 12"/>
                  <a:gd name="T1" fmla="*/ 1589 h 83"/>
                  <a:gd name="T2" fmla="*/ 113 w 12"/>
                  <a:gd name="T3" fmla="*/ 0 h 8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83">
                    <a:moveTo>
                      <a:pt x="12" y="83"/>
                    </a:moveTo>
                    <a:cubicBezTo>
                      <a:pt x="2" y="69"/>
                      <a:pt x="0" y="48"/>
                      <a:pt x="7" y="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2" name="Freeform 542">
                <a:extLst>
                  <a:ext uri="{FF2B5EF4-FFF2-40B4-BE49-F238E27FC236}">
                    <a16:creationId xmlns:a16="http://schemas.microsoft.com/office/drawing/2014/main" id="{47EC238E-7D44-4A36-86C4-9503EEDF5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1971"/>
                <a:ext cx="290" cy="64"/>
              </a:xfrm>
              <a:custGeom>
                <a:avLst/>
                <a:gdLst>
                  <a:gd name="T0" fmla="*/ 1813 w 116"/>
                  <a:gd name="T1" fmla="*/ 93 h 24"/>
                  <a:gd name="T2" fmla="*/ 583 w 116"/>
                  <a:gd name="T3" fmla="*/ 248 h 24"/>
                  <a:gd name="T4" fmla="*/ 0 w 116"/>
                  <a:gd name="T5" fmla="*/ 43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6" h="24">
                    <a:moveTo>
                      <a:pt x="116" y="5"/>
                    </a:moveTo>
                    <a:cubicBezTo>
                      <a:pt x="106" y="0"/>
                      <a:pt x="52" y="7"/>
                      <a:pt x="37" y="13"/>
                    </a:cubicBezTo>
                    <a:cubicBezTo>
                      <a:pt x="22" y="19"/>
                      <a:pt x="9" y="24"/>
                      <a:pt x="0" y="23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3" name="Freeform 543">
                <a:extLst>
                  <a:ext uri="{FF2B5EF4-FFF2-40B4-BE49-F238E27FC236}">
                    <a16:creationId xmlns:a16="http://schemas.microsoft.com/office/drawing/2014/main" id="{0666C642-BADE-4323-9D98-868990301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1224"/>
                <a:ext cx="128" cy="59"/>
              </a:xfrm>
              <a:custGeom>
                <a:avLst/>
                <a:gdLst>
                  <a:gd name="T0" fmla="*/ 0 w 51"/>
                  <a:gd name="T1" fmla="*/ 231 h 22"/>
                  <a:gd name="T2" fmla="*/ 806 w 51"/>
                  <a:gd name="T3" fmla="*/ 33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22">
                    <a:moveTo>
                      <a:pt x="0" y="12"/>
                    </a:moveTo>
                    <a:cubicBezTo>
                      <a:pt x="23" y="0"/>
                      <a:pt x="43" y="22"/>
                      <a:pt x="51" y="17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4" name="Freeform 544">
                <a:extLst>
                  <a:ext uri="{FF2B5EF4-FFF2-40B4-BE49-F238E27FC236}">
                    <a16:creationId xmlns:a16="http://schemas.microsoft.com/office/drawing/2014/main" id="{DBF44075-6592-4BAC-A40E-E42468EC4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2259"/>
                <a:ext cx="238" cy="149"/>
              </a:xfrm>
              <a:custGeom>
                <a:avLst/>
                <a:gdLst>
                  <a:gd name="T0" fmla="*/ 1493 w 95"/>
                  <a:gd name="T1" fmla="*/ 0 h 56"/>
                  <a:gd name="T2" fmla="*/ 0 w 95"/>
                  <a:gd name="T3" fmla="*/ 1054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5" h="56">
                    <a:moveTo>
                      <a:pt x="95" y="0"/>
                    </a:moveTo>
                    <a:cubicBezTo>
                      <a:pt x="89" y="21"/>
                      <a:pt x="59" y="20"/>
                      <a:pt x="0" y="56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5" name="Freeform 545">
                <a:extLst>
                  <a:ext uri="{FF2B5EF4-FFF2-40B4-BE49-F238E27FC236}">
                    <a16:creationId xmlns:a16="http://schemas.microsoft.com/office/drawing/2014/main" id="{6535EEA4-35DC-4657-AF51-3374A2C13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2704"/>
                <a:ext cx="132" cy="67"/>
              </a:xfrm>
              <a:custGeom>
                <a:avLst/>
                <a:gdLst>
                  <a:gd name="T0" fmla="*/ 819 w 53"/>
                  <a:gd name="T1" fmla="*/ 94 h 25"/>
                  <a:gd name="T2" fmla="*/ 0 w 53"/>
                  <a:gd name="T3" fmla="*/ 482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25">
                    <a:moveTo>
                      <a:pt x="53" y="5"/>
                    </a:moveTo>
                    <a:cubicBezTo>
                      <a:pt x="44" y="21"/>
                      <a:pt x="5" y="0"/>
                      <a:pt x="0" y="25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6" name="Freeform 546">
                <a:extLst>
                  <a:ext uri="{FF2B5EF4-FFF2-40B4-BE49-F238E27FC236}">
                    <a16:creationId xmlns:a16="http://schemas.microsoft.com/office/drawing/2014/main" id="{E854AF9F-C57C-4ACE-A29D-CE2EFBD2B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2608"/>
                <a:ext cx="117" cy="128"/>
              </a:xfrm>
              <a:custGeom>
                <a:avLst/>
                <a:gdLst>
                  <a:gd name="T0" fmla="*/ 724 w 47"/>
                  <a:gd name="T1" fmla="*/ 832 h 48"/>
                  <a:gd name="T2" fmla="*/ 62 w 47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48">
                    <a:moveTo>
                      <a:pt x="47" y="44"/>
                    </a:moveTo>
                    <a:cubicBezTo>
                      <a:pt x="30" y="48"/>
                      <a:pt x="0" y="27"/>
                      <a:pt x="4" y="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7" name="Freeform 547">
                <a:extLst>
                  <a:ext uri="{FF2B5EF4-FFF2-40B4-BE49-F238E27FC236}">
                    <a16:creationId xmlns:a16="http://schemas.microsoft.com/office/drawing/2014/main" id="{6BA955E0-B52C-4AF0-80ED-FC0322573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768"/>
                <a:ext cx="117" cy="245"/>
              </a:xfrm>
              <a:custGeom>
                <a:avLst/>
                <a:gdLst>
                  <a:gd name="T0" fmla="*/ 12 w 47"/>
                  <a:gd name="T1" fmla="*/ 0 h 92"/>
                  <a:gd name="T2" fmla="*/ 724 w 47"/>
                  <a:gd name="T3" fmla="*/ 1736 h 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92">
                    <a:moveTo>
                      <a:pt x="1" y="0"/>
                    </a:moveTo>
                    <a:cubicBezTo>
                      <a:pt x="0" y="26"/>
                      <a:pt x="13" y="83"/>
                      <a:pt x="47" y="92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8" name="Freeform 548">
                <a:extLst>
                  <a:ext uri="{FF2B5EF4-FFF2-40B4-BE49-F238E27FC236}">
                    <a16:creationId xmlns:a16="http://schemas.microsoft.com/office/drawing/2014/main" id="{75902B01-24D7-4233-8A28-C94DAEB1B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2739"/>
                <a:ext cx="242" cy="96"/>
              </a:xfrm>
              <a:custGeom>
                <a:avLst/>
                <a:gdLst>
                  <a:gd name="T0" fmla="*/ 1507 w 97"/>
                  <a:gd name="T1" fmla="*/ 264 h 36"/>
                  <a:gd name="T2" fmla="*/ 0 w 97"/>
                  <a:gd name="T3" fmla="*/ 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7" h="36">
                    <a:moveTo>
                      <a:pt x="97" y="14"/>
                    </a:moveTo>
                    <a:cubicBezTo>
                      <a:pt x="80" y="36"/>
                      <a:pt x="28" y="28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9" name="Freeform 549">
                <a:extLst>
                  <a:ext uri="{FF2B5EF4-FFF2-40B4-BE49-F238E27FC236}">
                    <a16:creationId xmlns:a16="http://schemas.microsoft.com/office/drawing/2014/main" id="{E8C56543-5533-4B8D-A125-66841B920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1637"/>
                <a:ext cx="15" cy="56"/>
              </a:xfrm>
              <a:custGeom>
                <a:avLst/>
                <a:gdLst>
                  <a:gd name="T0" fmla="*/ 0 w 6"/>
                  <a:gd name="T1" fmla="*/ 0 h 21"/>
                  <a:gd name="T2" fmla="*/ 83 w 6"/>
                  <a:gd name="T3" fmla="*/ 136 h 21"/>
                  <a:gd name="T4" fmla="*/ 0 w 6"/>
                  <a:gd name="T5" fmla="*/ 39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1">
                    <a:moveTo>
                      <a:pt x="0" y="0"/>
                    </a:moveTo>
                    <a:cubicBezTo>
                      <a:pt x="1" y="3"/>
                      <a:pt x="4" y="4"/>
                      <a:pt x="5" y="7"/>
                    </a:cubicBezTo>
                    <a:cubicBezTo>
                      <a:pt x="6" y="12"/>
                      <a:pt x="5" y="19"/>
                      <a:pt x="0" y="21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0" name="Freeform 550">
                <a:extLst>
                  <a:ext uri="{FF2B5EF4-FFF2-40B4-BE49-F238E27FC236}">
                    <a16:creationId xmlns:a16="http://schemas.microsoft.com/office/drawing/2014/main" id="{04729BE3-C07A-46FE-8F04-8015C6C3C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1869"/>
                <a:ext cx="45" cy="38"/>
              </a:xfrm>
              <a:custGeom>
                <a:avLst/>
                <a:gdLst>
                  <a:gd name="T0" fmla="*/ 0 w 18"/>
                  <a:gd name="T1" fmla="*/ 220 h 14"/>
                  <a:gd name="T2" fmla="*/ 208 w 18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4">
                    <a:moveTo>
                      <a:pt x="0" y="11"/>
                    </a:moveTo>
                    <a:cubicBezTo>
                      <a:pt x="7" y="14"/>
                      <a:pt x="18" y="10"/>
                      <a:pt x="13" y="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1" name="Freeform 551">
                <a:extLst>
                  <a:ext uri="{FF2B5EF4-FFF2-40B4-BE49-F238E27FC236}">
                    <a16:creationId xmlns:a16="http://schemas.microsoft.com/office/drawing/2014/main" id="{80846456-0A61-4E0C-BF93-23E432F0D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1989"/>
                <a:ext cx="42" cy="27"/>
              </a:xfrm>
              <a:custGeom>
                <a:avLst/>
                <a:gdLst>
                  <a:gd name="T0" fmla="*/ 0 w 17"/>
                  <a:gd name="T1" fmla="*/ 159 h 10"/>
                  <a:gd name="T2" fmla="*/ 133 w 17"/>
                  <a:gd name="T3" fmla="*/ 38 h 10"/>
                  <a:gd name="T4" fmla="*/ 257 w 17"/>
                  <a:gd name="T5" fmla="*/ 19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0">
                    <a:moveTo>
                      <a:pt x="0" y="8"/>
                    </a:moveTo>
                    <a:cubicBezTo>
                      <a:pt x="1" y="3"/>
                      <a:pt x="3" y="0"/>
                      <a:pt x="9" y="2"/>
                    </a:cubicBezTo>
                    <a:cubicBezTo>
                      <a:pt x="14" y="3"/>
                      <a:pt x="14" y="7"/>
                      <a:pt x="17" y="1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2" name="Freeform 552">
                <a:extLst>
                  <a:ext uri="{FF2B5EF4-FFF2-40B4-BE49-F238E27FC236}">
                    <a16:creationId xmlns:a16="http://schemas.microsoft.com/office/drawing/2014/main" id="{34ED3B50-9F04-429E-83A1-D917AFB3F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2136"/>
                <a:ext cx="35" cy="43"/>
              </a:xfrm>
              <a:custGeom>
                <a:avLst/>
                <a:gdLst>
                  <a:gd name="T0" fmla="*/ 0 w 14"/>
                  <a:gd name="T1" fmla="*/ 175 h 16"/>
                  <a:gd name="T2" fmla="*/ 125 w 14"/>
                  <a:gd name="T3" fmla="*/ 290 h 16"/>
                  <a:gd name="T4" fmla="*/ 208 w 14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0" y="9"/>
                    </a:moveTo>
                    <a:cubicBezTo>
                      <a:pt x="1" y="12"/>
                      <a:pt x="4" y="16"/>
                      <a:pt x="8" y="15"/>
                    </a:cubicBezTo>
                    <a:cubicBezTo>
                      <a:pt x="14" y="13"/>
                      <a:pt x="13" y="5"/>
                      <a:pt x="13" y="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3" name="Freeform 553">
                <a:extLst>
                  <a:ext uri="{FF2B5EF4-FFF2-40B4-BE49-F238E27FC236}">
                    <a16:creationId xmlns:a16="http://schemas.microsoft.com/office/drawing/2014/main" id="{C6AAF1D6-ED66-4E30-99AB-BEFC5395B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2251"/>
                <a:ext cx="23" cy="61"/>
              </a:xfrm>
              <a:custGeom>
                <a:avLst/>
                <a:gdLst>
                  <a:gd name="T0" fmla="*/ 0 w 9"/>
                  <a:gd name="T1" fmla="*/ 0 h 23"/>
                  <a:gd name="T2" fmla="*/ 130 w 9"/>
                  <a:gd name="T3" fmla="*/ 170 h 23"/>
                  <a:gd name="T4" fmla="*/ 84 w 9"/>
                  <a:gd name="T5" fmla="*/ 43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3">
                    <a:moveTo>
                      <a:pt x="0" y="0"/>
                    </a:moveTo>
                    <a:cubicBezTo>
                      <a:pt x="5" y="2"/>
                      <a:pt x="7" y="5"/>
                      <a:pt x="8" y="9"/>
                    </a:cubicBezTo>
                    <a:cubicBezTo>
                      <a:pt x="8" y="13"/>
                      <a:pt x="9" y="22"/>
                      <a:pt x="5" y="23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4" name="Freeform 554">
                <a:extLst>
                  <a:ext uri="{FF2B5EF4-FFF2-40B4-BE49-F238E27FC236}">
                    <a16:creationId xmlns:a16="http://schemas.microsoft.com/office/drawing/2014/main" id="{A0BE6D2C-BCB1-401B-A7C0-AE57BDE1A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2400"/>
                <a:ext cx="27" cy="53"/>
              </a:xfrm>
              <a:custGeom>
                <a:avLst/>
                <a:gdLst>
                  <a:gd name="T0" fmla="*/ 0 w 11"/>
                  <a:gd name="T1" fmla="*/ 0 h 20"/>
                  <a:gd name="T2" fmla="*/ 133 w 11"/>
                  <a:gd name="T3" fmla="*/ 111 h 20"/>
                  <a:gd name="T4" fmla="*/ 103 w 11"/>
                  <a:gd name="T5" fmla="*/ 371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0" y="0"/>
                    </a:moveTo>
                    <a:cubicBezTo>
                      <a:pt x="3" y="1"/>
                      <a:pt x="7" y="3"/>
                      <a:pt x="9" y="6"/>
                    </a:cubicBezTo>
                    <a:cubicBezTo>
                      <a:pt x="11" y="10"/>
                      <a:pt x="10" y="17"/>
                      <a:pt x="7" y="2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5" name="Freeform 555">
                <a:extLst>
                  <a:ext uri="{FF2B5EF4-FFF2-40B4-BE49-F238E27FC236}">
                    <a16:creationId xmlns:a16="http://schemas.microsoft.com/office/drawing/2014/main" id="{E70C7207-8965-44CC-A271-70559CFEF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2571"/>
                <a:ext cx="15" cy="72"/>
              </a:xfrm>
              <a:custGeom>
                <a:avLst/>
                <a:gdLst>
                  <a:gd name="T0" fmla="*/ 33 w 6"/>
                  <a:gd name="T1" fmla="*/ 0 h 27"/>
                  <a:gd name="T2" fmla="*/ 83 w 6"/>
                  <a:gd name="T3" fmla="*/ 227 h 27"/>
                  <a:gd name="T4" fmla="*/ 83 w 6"/>
                  <a:gd name="T5" fmla="*/ 363 h 27"/>
                  <a:gd name="T6" fmla="*/ 0 w 6"/>
                  <a:gd name="T7" fmla="*/ 512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7">
                    <a:moveTo>
                      <a:pt x="2" y="0"/>
                    </a:moveTo>
                    <a:cubicBezTo>
                      <a:pt x="5" y="4"/>
                      <a:pt x="6" y="7"/>
                      <a:pt x="5" y="12"/>
                    </a:cubicBezTo>
                    <a:cubicBezTo>
                      <a:pt x="5" y="14"/>
                      <a:pt x="6" y="17"/>
                      <a:pt x="5" y="19"/>
                    </a:cubicBezTo>
                    <a:cubicBezTo>
                      <a:pt x="4" y="22"/>
                      <a:pt x="1" y="24"/>
                      <a:pt x="0" y="27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6" name="Freeform 556">
                <a:extLst>
                  <a:ext uri="{FF2B5EF4-FFF2-40B4-BE49-F238E27FC236}">
                    <a16:creationId xmlns:a16="http://schemas.microsoft.com/office/drawing/2014/main" id="{D4803DF3-375A-4DC1-A9D1-7F55BFC9A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2643"/>
                <a:ext cx="52" cy="34"/>
              </a:xfrm>
              <a:custGeom>
                <a:avLst/>
                <a:gdLst>
                  <a:gd name="T0" fmla="*/ 319 w 21"/>
                  <a:gd name="T1" fmla="*/ 0 h 13"/>
                  <a:gd name="T2" fmla="*/ 228 w 21"/>
                  <a:gd name="T3" fmla="*/ 199 h 13"/>
                  <a:gd name="T4" fmla="*/ 0 w 21"/>
                  <a:gd name="T5" fmla="*/ 11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21" y="0"/>
                    </a:moveTo>
                    <a:cubicBezTo>
                      <a:pt x="20" y="3"/>
                      <a:pt x="19" y="9"/>
                      <a:pt x="15" y="11"/>
                    </a:cubicBezTo>
                    <a:cubicBezTo>
                      <a:pt x="12" y="13"/>
                      <a:pt x="2" y="10"/>
                      <a:pt x="0" y="6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7" name="Freeform 557">
                <a:extLst>
                  <a:ext uri="{FF2B5EF4-FFF2-40B4-BE49-F238E27FC236}">
                    <a16:creationId xmlns:a16="http://schemas.microsoft.com/office/drawing/2014/main" id="{5D622510-3BEB-464F-A825-EB9F9A950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2765"/>
                <a:ext cx="40" cy="32"/>
              </a:xfrm>
              <a:custGeom>
                <a:avLst/>
                <a:gdLst>
                  <a:gd name="T0" fmla="*/ 250 w 16"/>
                  <a:gd name="T1" fmla="*/ 0 h 12"/>
                  <a:gd name="T2" fmla="*/ 125 w 16"/>
                  <a:gd name="T3" fmla="*/ 205 h 12"/>
                  <a:gd name="T4" fmla="*/ 0 w 16"/>
                  <a:gd name="T5" fmla="*/ 20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16" y="0"/>
                    </a:moveTo>
                    <a:cubicBezTo>
                      <a:pt x="16" y="4"/>
                      <a:pt x="11" y="9"/>
                      <a:pt x="8" y="11"/>
                    </a:cubicBezTo>
                    <a:cubicBezTo>
                      <a:pt x="5" y="12"/>
                      <a:pt x="3" y="10"/>
                      <a:pt x="0" y="11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8" name="Freeform 558">
                <a:extLst>
                  <a:ext uri="{FF2B5EF4-FFF2-40B4-BE49-F238E27FC236}">
                    <a16:creationId xmlns:a16="http://schemas.microsoft.com/office/drawing/2014/main" id="{78ABA3BE-CD59-4EF3-86C7-49838F18A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891"/>
                <a:ext cx="42" cy="48"/>
              </a:xfrm>
              <a:custGeom>
                <a:avLst/>
                <a:gdLst>
                  <a:gd name="T0" fmla="*/ 225 w 17"/>
                  <a:gd name="T1" fmla="*/ 0 h 18"/>
                  <a:gd name="T2" fmla="*/ 225 w 17"/>
                  <a:gd name="T3" fmla="*/ 227 h 18"/>
                  <a:gd name="T4" fmla="*/ 0 w 17"/>
                  <a:gd name="T5" fmla="*/ 285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15" y="0"/>
                    </a:moveTo>
                    <a:cubicBezTo>
                      <a:pt x="17" y="3"/>
                      <a:pt x="17" y="8"/>
                      <a:pt x="15" y="12"/>
                    </a:cubicBezTo>
                    <a:cubicBezTo>
                      <a:pt x="12" y="18"/>
                      <a:pt x="6" y="17"/>
                      <a:pt x="0" y="15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9" name="Freeform 559">
                <a:extLst>
                  <a:ext uri="{FF2B5EF4-FFF2-40B4-BE49-F238E27FC236}">
                    <a16:creationId xmlns:a16="http://schemas.microsoft.com/office/drawing/2014/main" id="{F0980F2F-1538-4196-8AD2-224C8C025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955"/>
                <a:ext cx="23" cy="53"/>
              </a:xfrm>
              <a:custGeom>
                <a:avLst/>
                <a:gdLst>
                  <a:gd name="T0" fmla="*/ 84 w 9"/>
                  <a:gd name="T1" fmla="*/ 0 h 20"/>
                  <a:gd name="T2" fmla="*/ 0 w 9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0">
                    <a:moveTo>
                      <a:pt x="5" y="0"/>
                    </a:moveTo>
                    <a:cubicBezTo>
                      <a:pt x="9" y="6"/>
                      <a:pt x="9" y="20"/>
                      <a:pt x="0" y="2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0" name="Freeform 560">
                <a:extLst>
                  <a:ext uri="{FF2B5EF4-FFF2-40B4-BE49-F238E27FC236}">
                    <a16:creationId xmlns:a16="http://schemas.microsoft.com/office/drawing/2014/main" id="{3268FF81-9DA1-41F9-B85C-1EE741754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3027"/>
                <a:ext cx="52" cy="29"/>
              </a:xfrm>
              <a:custGeom>
                <a:avLst/>
                <a:gdLst>
                  <a:gd name="T0" fmla="*/ 0 w 21"/>
                  <a:gd name="T1" fmla="*/ 0 h 11"/>
                  <a:gd name="T2" fmla="*/ 319 w 21"/>
                  <a:gd name="T3" fmla="*/ 76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1">
                    <a:moveTo>
                      <a:pt x="0" y="0"/>
                    </a:moveTo>
                    <a:cubicBezTo>
                      <a:pt x="5" y="7"/>
                      <a:pt x="15" y="11"/>
                      <a:pt x="21" y="4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1" name="Freeform 561">
                <a:extLst>
                  <a:ext uri="{FF2B5EF4-FFF2-40B4-BE49-F238E27FC236}">
                    <a16:creationId xmlns:a16="http://schemas.microsoft.com/office/drawing/2014/main" id="{F8E7085E-A7A4-42BC-A1F1-274E2E683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3027"/>
                <a:ext cx="55" cy="24"/>
              </a:xfrm>
              <a:custGeom>
                <a:avLst/>
                <a:gdLst>
                  <a:gd name="T0" fmla="*/ 345 w 22"/>
                  <a:gd name="T1" fmla="*/ 0 h 9"/>
                  <a:gd name="T2" fmla="*/ 175 w 22"/>
                  <a:gd name="T3" fmla="*/ 149 h 9"/>
                  <a:gd name="T4" fmla="*/ 0 w 22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9">
                    <a:moveTo>
                      <a:pt x="22" y="0"/>
                    </a:moveTo>
                    <a:cubicBezTo>
                      <a:pt x="21" y="3"/>
                      <a:pt x="15" y="7"/>
                      <a:pt x="11" y="8"/>
                    </a:cubicBezTo>
                    <a:cubicBezTo>
                      <a:pt x="7" y="9"/>
                      <a:pt x="2" y="6"/>
                      <a:pt x="0" y="2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2" name="Freeform 562">
                <a:extLst>
                  <a:ext uri="{FF2B5EF4-FFF2-40B4-BE49-F238E27FC236}">
                    <a16:creationId xmlns:a16="http://schemas.microsoft.com/office/drawing/2014/main" id="{3773F341-B904-412A-9CF1-4D75DF702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928"/>
                <a:ext cx="38" cy="69"/>
              </a:xfrm>
              <a:custGeom>
                <a:avLst/>
                <a:gdLst>
                  <a:gd name="T0" fmla="*/ 63 w 15"/>
                  <a:gd name="T1" fmla="*/ 0 h 26"/>
                  <a:gd name="T2" fmla="*/ 20 w 15"/>
                  <a:gd name="T3" fmla="*/ 204 h 26"/>
                  <a:gd name="T4" fmla="*/ 243 w 15"/>
                  <a:gd name="T5" fmla="*/ 451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6">
                    <a:moveTo>
                      <a:pt x="4" y="0"/>
                    </a:moveTo>
                    <a:cubicBezTo>
                      <a:pt x="2" y="5"/>
                      <a:pt x="0" y="5"/>
                      <a:pt x="1" y="11"/>
                    </a:cubicBezTo>
                    <a:cubicBezTo>
                      <a:pt x="3" y="16"/>
                      <a:pt x="9" y="26"/>
                      <a:pt x="15" y="24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3" name="Freeform 563">
                <a:extLst>
                  <a:ext uri="{FF2B5EF4-FFF2-40B4-BE49-F238E27FC236}">
                    <a16:creationId xmlns:a16="http://schemas.microsoft.com/office/drawing/2014/main" id="{2E0130DF-CF76-4429-B7DF-8DFCC6C79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2907"/>
                <a:ext cx="55" cy="21"/>
              </a:xfrm>
              <a:custGeom>
                <a:avLst/>
                <a:gdLst>
                  <a:gd name="T0" fmla="*/ 345 w 22"/>
                  <a:gd name="T1" fmla="*/ 34 h 8"/>
                  <a:gd name="T2" fmla="*/ 208 w 22"/>
                  <a:gd name="T3" fmla="*/ 123 h 8"/>
                  <a:gd name="T4" fmla="*/ 0 w 22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8">
                    <a:moveTo>
                      <a:pt x="22" y="2"/>
                    </a:moveTo>
                    <a:cubicBezTo>
                      <a:pt x="22" y="5"/>
                      <a:pt x="16" y="7"/>
                      <a:pt x="13" y="7"/>
                    </a:cubicBezTo>
                    <a:cubicBezTo>
                      <a:pt x="8" y="8"/>
                      <a:pt x="3" y="4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4" name="Freeform 564">
                <a:extLst>
                  <a:ext uri="{FF2B5EF4-FFF2-40B4-BE49-F238E27FC236}">
                    <a16:creationId xmlns:a16="http://schemas.microsoft.com/office/drawing/2014/main" id="{E9C2CA0E-39B3-4760-8CEE-E8C80FC95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2595"/>
                <a:ext cx="45" cy="29"/>
              </a:xfrm>
              <a:custGeom>
                <a:avLst/>
                <a:gdLst>
                  <a:gd name="T0" fmla="*/ 283 w 18"/>
                  <a:gd name="T1" fmla="*/ 55 h 11"/>
                  <a:gd name="T2" fmla="*/ 63 w 18"/>
                  <a:gd name="T3" fmla="*/ 55 h 11"/>
                  <a:gd name="T4" fmla="*/ 0 w 18"/>
                  <a:gd name="T5" fmla="*/ 20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18" y="3"/>
                    </a:moveTo>
                    <a:cubicBezTo>
                      <a:pt x="14" y="2"/>
                      <a:pt x="8" y="0"/>
                      <a:pt x="4" y="3"/>
                    </a:cubicBezTo>
                    <a:cubicBezTo>
                      <a:pt x="1" y="5"/>
                      <a:pt x="1" y="8"/>
                      <a:pt x="0" y="11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5" name="Freeform 565">
                <a:extLst>
                  <a:ext uri="{FF2B5EF4-FFF2-40B4-BE49-F238E27FC236}">
                    <a16:creationId xmlns:a16="http://schemas.microsoft.com/office/drawing/2014/main" id="{9FB500F0-940B-420A-A82A-B95EB96A6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763"/>
                <a:ext cx="33" cy="56"/>
              </a:xfrm>
              <a:custGeom>
                <a:avLst/>
                <a:gdLst>
                  <a:gd name="T0" fmla="*/ 213 w 13"/>
                  <a:gd name="T1" fmla="*/ 341 h 21"/>
                  <a:gd name="T2" fmla="*/ 84 w 13"/>
                  <a:gd name="T3" fmla="*/ 285 h 21"/>
                  <a:gd name="T4" fmla="*/ 33 w 13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1">
                    <a:moveTo>
                      <a:pt x="13" y="18"/>
                    </a:moveTo>
                    <a:cubicBezTo>
                      <a:pt x="12" y="21"/>
                      <a:pt x="6" y="17"/>
                      <a:pt x="5" y="15"/>
                    </a:cubicBezTo>
                    <a:cubicBezTo>
                      <a:pt x="0" y="11"/>
                      <a:pt x="2" y="6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6" name="Freeform 566">
                <a:extLst>
                  <a:ext uri="{FF2B5EF4-FFF2-40B4-BE49-F238E27FC236}">
                    <a16:creationId xmlns:a16="http://schemas.microsoft.com/office/drawing/2014/main" id="{EC730675-4320-417B-9856-83739981F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1491"/>
                <a:ext cx="33" cy="42"/>
              </a:xfrm>
              <a:custGeom>
                <a:avLst/>
                <a:gdLst>
                  <a:gd name="T0" fmla="*/ 180 w 13"/>
                  <a:gd name="T1" fmla="*/ 0 h 16"/>
                  <a:gd name="T2" fmla="*/ 180 w 13"/>
                  <a:gd name="T3" fmla="*/ 179 h 16"/>
                  <a:gd name="T4" fmla="*/ 0 w 13"/>
                  <a:gd name="T5" fmla="*/ 25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11" y="0"/>
                    </a:moveTo>
                    <a:cubicBezTo>
                      <a:pt x="13" y="4"/>
                      <a:pt x="13" y="7"/>
                      <a:pt x="11" y="10"/>
                    </a:cubicBezTo>
                    <a:cubicBezTo>
                      <a:pt x="9" y="13"/>
                      <a:pt x="3" y="16"/>
                      <a:pt x="0" y="14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7" name="Freeform 567">
                <a:extLst>
                  <a:ext uri="{FF2B5EF4-FFF2-40B4-BE49-F238E27FC236}">
                    <a16:creationId xmlns:a16="http://schemas.microsoft.com/office/drawing/2014/main" id="{5D1BD92D-9194-45C1-A88F-AA0631579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1301"/>
                <a:ext cx="47" cy="27"/>
              </a:xfrm>
              <a:custGeom>
                <a:avLst/>
                <a:gdLst>
                  <a:gd name="T0" fmla="*/ 287 w 19"/>
                  <a:gd name="T1" fmla="*/ 197 h 10"/>
                  <a:gd name="T2" fmla="*/ 0 w 19"/>
                  <a:gd name="T3" fmla="*/ 15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0">
                    <a:moveTo>
                      <a:pt x="19" y="10"/>
                    </a:moveTo>
                    <a:cubicBezTo>
                      <a:pt x="17" y="2"/>
                      <a:pt x="3" y="0"/>
                      <a:pt x="0" y="8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8" name="Freeform 568">
                <a:extLst>
                  <a:ext uri="{FF2B5EF4-FFF2-40B4-BE49-F238E27FC236}">
                    <a16:creationId xmlns:a16="http://schemas.microsoft.com/office/drawing/2014/main" id="{DC7203D1-7AE8-4293-A21B-9663288DB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1165"/>
                <a:ext cx="35" cy="46"/>
              </a:xfrm>
              <a:custGeom>
                <a:avLst/>
                <a:gdLst>
                  <a:gd name="T0" fmla="*/ 220 w 14"/>
                  <a:gd name="T1" fmla="*/ 38 h 17"/>
                  <a:gd name="T2" fmla="*/ 33 w 14"/>
                  <a:gd name="T3" fmla="*/ 138 h 17"/>
                  <a:gd name="T4" fmla="*/ 20 w 14"/>
                  <a:gd name="T5" fmla="*/ 33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14" y="2"/>
                    </a:moveTo>
                    <a:cubicBezTo>
                      <a:pt x="10" y="0"/>
                      <a:pt x="4" y="2"/>
                      <a:pt x="2" y="7"/>
                    </a:cubicBezTo>
                    <a:cubicBezTo>
                      <a:pt x="0" y="10"/>
                      <a:pt x="2" y="15"/>
                      <a:pt x="1" y="17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9" name="Freeform 569">
                <a:extLst>
                  <a:ext uri="{FF2B5EF4-FFF2-40B4-BE49-F238E27FC236}">
                    <a16:creationId xmlns:a16="http://schemas.microsoft.com/office/drawing/2014/main" id="{DDA4CC86-FEDE-4D3A-97CD-B583AF079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1251"/>
                <a:ext cx="58" cy="26"/>
              </a:xfrm>
              <a:custGeom>
                <a:avLst/>
                <a:gdLst>
                  <a:gd name="T0" fmla="*/ 368 w 23"/>
                  <a:gd name="T1" fmla="*/ 177 h 10"/>
                  <a:gd name="T2" fmla="*/ 179 w 23"/>
                  <a:gd name="T3" fmla="*/ 21 h 10"/>
                  <a:gd name="T4" fmla="*/ 0 w 23"/>
                  <a:gd name="T5" fmla="*/ 6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0">
                    <a:moveTo>
                      <a:pt x="23" y="10"/>
                    </a:moveTo>
                    <a:cubicBezTo>
                      <a:pt x="22" y="6"/>
                      <a:pt x="15" y="2"/>
                      <a:pt x="11" y="1"/>
                    </a:cubicBezTo>
                    <a:cubicBezTo>
                      <a:pt x="7" y="0"/>
                      <a:pt x="4" y="2"/>
                      <a:pt x="0" y="4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0" name="Freeform 570">
                <a:extLst>
                  <a:ext uri="{FF2B5EF4-FFF2-40B4-BE49-F238E27FC236}">
                    <a16:creationId xmlns:a16="http://schemas.microsoft.com/office/drawing/2014/main" id="{5C7CA007-752E-47E9-96BA-37AC2CD6B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1429"/>
                <a:ext cx="48" cy="32"/>
              </a:xfrm>
              <a:custGeom>
                <a:avLst/>
                <a:gdLst>
                  <a:gd name="T0" fmla="*/ 306 w 19"/>
                  <a:gd name="T1" fmla="*/ 93 h 12"/>
                  <a:gd name="T2" fmla="*/ 179 w 19"/>
                  <a:gd name="T3" fmla="*/ 0 h 12"/>
                  <a:gd name="T4" fmla="*/ 63 w 19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19" y="5"/>
                    </a:moveTo>
                    <a:cubicBezTo>
                      <a:pt x="19" y="2"/>
                      <a:pt x="14" y="0"/>
                      <a:pt x="11" y="0"/>
                    </a:cubicBezTo>
                    <a:cubicBezTo>
                      <a:pt x="6" y="1"/>
                      <a:pt x="0" y="8"/>
                      <a:pt x="4" y="12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1" name="Freeform 571">
                <a:extLst>
                  <a:ext uri="{FF2B5EF4-FFF2-40B4-BE49-F238E27FC236}">
                    <a16:creationId xmlns:a16="http://schemas.microsoft.com/office/drawing/2014/main" id="{14CD027D-ADF9-41EC-9CA3-5841A2163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1704"/>
                <a:ext cx="70" cy="45"/>
              </a:xfrm>
              <a:custGeom>
                <a:avLst/>
                <a:gdLst>
                  <a:gd name="T0" fmla="*/ 438 w 28"/>
                  <a:gd name="T1" fmla="*/ 148 h 17"/>
                  <a:gd name="T2" fmla="*/ 83 w 28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7">
                    <a:moveTo>
                      <a:pt x="28" y="8"/>
                    </a:moveTo>
                    <a:cubicBezTo>
                      <a:pt x="21" y="17"/>
                      <a:pt x="0" y="13"/>
                      <a:pt x="5" y="0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2" name="Freeform 572">
                <a:extLst>
                  <a:ext uri="{FF2B5EF4-FFF2-40B4-BE49-F238E27FC236}">
                    <a16:creationId xmlns:a16="http://schemas.microsoft.com/office/drawing/2014/main" id="{0CFCEFA1-6A0A-42D3-B14E-912EB7364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1221"/>
                <a:ext cx="27" cy="43"/>
              </a:xfrm>
              <a:custGeom>
                <a:avLst/>
                <a:gdLst>
                  <a:gd name="T0" fmla="*/ 61 w 11"/>
                  <a:gd name="T1" fmla="*/ 0 h 16"/>
                  <a:gd name="T2" fmla="*/ 150 w 11"/>
                  <a:gd name="T3" fmla="*/ 137 h 16"/>
                  <a:gd name="T4" fmla="*/ 0 w 11"/>
                  <a:gd name="T5" fmla="*/ 31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4" y="0"/>
                    </a:moveTo>
                    <a:cubicBezTo>
                      <a:pt x="7" y="0"/>
                      <a:pt x="11" y="4"/>
                      <a:pt x="10" y="7"/>
                    </a:cubicBezTo>
                    <a:cubicBezTo>
                      <a:pt x="8" y="11"/>
                      <a:pt x="1" y="11"/>
                      <a:pt x="0" y="16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3" name="Freeform 573">
                <a:extLst>
                  <a:ext uri="{FF2B5EF4-FFF2-40B4-BE49-F238E27FC236}">
                    <a16:creationId xmlns:a16="http://schemas.microsoft.com/office/drawing/2014/main" id="{67558AEE-DC05-4D66-8D7E-777C4E856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189"/>
                <a:ext cx="25" cy="22"/>
              </a:xfrm>
              <a:custGeom>
                <a:avLst/>
                <a:gdLst>
                  <a:gd name="T0" fmla="*/ 113 w 10"/>
                  <a:gd name="T1" fmla="*/ 168 h 8"/>
                  <a:gd name="T2" fmla="*/ 0 w 10"/>
                  <a:gd name="T3" fmla="*/ 4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7" y="8"/>
                    </a:moveTo>
                    <a:cubicBezTo>
                      <a:pt x="10" y="4"/>
                      <a:pt x="3" y="0"/>
                      <a:pt x="0" y="2"/>
                    </a:cubicBezTo>
                  </a:path>
                </a:pathLst>
              </a:custGeom>
              <a:noFill/>
              <a:ln w="15875" cap="rnd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4" name="Freeform 574">
                <a:extLst>
                  <a:ext uri="{FF2B5EF4-FFF2-40B4-BE49-F238E27FC236}">
                    <a16:creationId xmlns:a16="http://schemas.microsoft.com/office/drawing/2014/main" id="{AAB18756-D4D2-4188-8AE0-5DC9CA058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923"/>
                <a:ext cx="50" cy="74"/>
              </a:xfrm>
              <a:custGeom>
                <a:avLst/>
                <a:gdLst>
                  <a:gd name="T0" fmla="*/ 0 w 20"/>
                  <a:gd name="T1" fmla="*/ 497 h 28"/>
                  <a:gd name="T2" fmla="*/ 83 w 20"/>
                  <a:gd name="T3" fmla="*/ 404 h 28"/>
                  <a:gd name="T4" fmla="*/ 220 w 20"/>
                  <a:gd name="T5" fmla="*/ 259 h 28"/>
                  <a:gd name="T6" fmla="*/ 270 w 20"/>
                  <a:gd name="T7" fmla="*/ 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8">
                    <a:moveTo>
                      <a:pt x="0" y="27"/>
                    </a:moveTo>
                    <a:cubicBezTo>
                      <a:pt x="4" y="28"/>
                      <a:pt x="4" y="24"/>
                      <a:pt x="5" y="22"/>
                    </a:cubicBezTo>
                    <a:cubicBezTo>
                      <a:pt x="8" y="18"/>
                      <a:pt x="11" y="17"/>
                      <a:pt x="14" y="14"/>
                    </a:cubicBezTo>
                    <a:cubicBezTo>
                      <a:pt x="16" y="11"/>
                      <a:pt x="20" y="3"/>
                      <a:pt x="17" y="0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5" name="Freeform 575">
                <a:extLst>
                  <a:ext uri="{FF2B5EF4-FFF2-40B4-BE49-F238E27FC236}">
                    <a16:creationId xmlns:a16="http://schemas.microsoft.com/office/drawing/2014/main" id="{0325FCEA-ACF3-41EF-97DC-CBB9FC084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2840"/>
                <a:ext cx="43" cy="67"/>
              </a:xfrm>
              <a:custGeom>
                <a:avLst/>
                <a:gdLst>
                  <a:gd name="T0" fmla="*/ 116 w 17"/>
                  <a:gd name="T1" fmla="*/ 482 h 25"/>
                  <a:gd name="T2" fmla="*/ 129 w 17"/>
                  <a:gd name="T3" fmla="*/ 78 h 25"/>
                  <a:gd name="T4" fmla="*/ 276 w 17"/>
                  <a:gd name="T5" fmla="*/ 3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5">
                    <a:moveTo>
                      <a:pt x="7" y="25"/>
                    </a:moveTo>
                    <a:cubicBezTo>
                      <a:pt x="0" y="21"/>
                      <a:pt x="3" y="9"/>
                      <a:pt x="8" y="4"/>
                    </a:cubicBezTo>
                    <a:cubicBezTo>
                      <a:pt x="11" y="0"/>
                      <a:pt x="15" y="0"/>
                      <a:pt x="17" y="2"/>
                    </a:cubicBezTo>
                  </a:path>
                </a:pathLst>
              </a:custGeom>
              <a:noFill/>
              <a:ln w="15875" cap="rnd">
                <a:solidFill>
                  <a:srgbClr val="00A0C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6" name="Freeform 576">
                <a:extLst>
                  <a:ext uri="{FF2B5EF4-FFF2-40B4-BE49-F238E27FC236}">
                    <a16:creationId xmlns:a16="http://schemas.microsoft.com/office/drawing/2014/main" id="{9B0697B1-CD13-486B-A32A-7E7FDACF1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805"/>
                <a:ext cx="912" cy="550"/>
              </a:xfrm>
              <a:custGeom>
                <a:avLst/>
                <a:gdLst>
                  <a:gd name="T0" fmla="*/ 137 w 365"/>
                  <a:gd name="T1" fmla="*/ 0 h 206"/>
                  <a:gd name="T2" fmla="*/ 592 w 365"/>
                  <a:gd name="T3" fmla="*/ 705 h 206"/>
                  <a:gd name="T4" fmla="*/ 5100 w 365"/>
                  <a:gd name="T5" fmla="*/ 1220 h 206"/>
                  <a:gd name="T6" fmla="*/ 5245 w 365"/>
                  <a:gd name="T7" fmla="*/ 1354 h 206"/>
                  <a:gd name="T8" fmla="*/ 5382 w 365"/>
                  <a:gd name="T9" fmla="*/ 1562 h 206"/>
                  <a:gd name="T10" fmla="*/ 5462 w 365"/>
                  <a:gd name="T11" fmla="*/ 1733 h 206"/>
                  <a:gd name="T12" fmla="*/ 5694 w 365"/>
                  <a:gd name="T13" fmla="*/ 3316 h 206"/>
                  <a:gd name="T14" fmla="*/ 5694 w 365"/>
                  <a:gd name="T15" fmla="*/ 3578 h 206"/>
                  <a:gd name="T16" fmla="*/ 5694 w 365"/>
                  <a:gd name="T17" fmla="*/ 3615 h 206"/>
                  <a:gd name="T18" fmla="*/ 5619 w 365"/>
                  <a:gd name="T19" fmla="*/ 3351 h 206"/>
                  <a:gd name="T20" fmla="*/ 4695 w 365"/>
                  <a:gd name="T21" fmla="*/ 1674 h 206"/>
                  <a:gd name="T22" fmla="*/ 4712 w 365"/>
                  <a:gd name="T23" fmla="*/ 1674 h 206"/>
                  <a:gd name="T24" fmla="*/ 512 w 365"/>
                  <a:gd name="T25" fmla="*/ 1695 h 206"/>
                  <a:gd name="T26" fmla="*/ 167 w 365"/>
                  <a:gd name="T27" fmla="*/ 2168 h 20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65" h="206">
                    <a:moveTo>
                      <a:pt x="9" y="0"/>
                    </a:moveTo>
                    <a:cubicBezTo>
                      <a:pt x="9" y="0"/>
                      <a:pt x="3" y="26"/>
                      <a:pt x="38" y="37"/>
                    </a:cubicBezTo>
                    <a:cubicBezTo>
                      <a:pt x="94" y="56"/>
                      <a:pt x="289" y="44"/>
                      <a:pt x="327" y="64"/>
                    </a:cubicBezTo>
                    <a:cubicBezTo>
                      <a:pt x="327" y="64"/>
                      <a:pt x="330" y="65"/>
                      <a:pt x="336" y="71"/>
                    </a:cubicBezTo>
                    <a:cubicBezTo>
                      <a:pt x="342" y="76"/>
                      <a:pt x="345" y="82"/>
                      <a:pt x="345" y="82"/>
                    </a:cubicBezTo>
                    <a:cubicBezTo>
                      <a:pt x="345" y="82"/>
                      <a:pt x="349" y="88"/>
                      <a:pt x="350" y="91"/>
                    </a:cubicBezTo>
                    <a:cubicBezTo>
                      <a:pt x="364" y="117"/>
                      <a:pt x="364" y="149"/>
                      <a:pt x="365" y="174"/>
                    </a:cubicBezTo>
                    <a:cubicBezTo>
                      <a:pt x="365" y="188"/>
                      <a:pt x="365" y="188"/>
                      <a:pt x="365" y="188"/>
                    </a:cubicBezTo>
                    <a:cubicBezTo>
                      <a:pt x="365" y="189"/>
                      <a:pt x="365" y="189"/>
                      <a:pt x="365" y="190"/>
                    </a:cubicBezTo>
                    <a:cubicBezTo>
                      <a:pt x="363" y="203"/>
                      <a:pt x="361" y="206"/>
                      <a:pt x="360" y="176"/>
                    </a:cubicBezTo>
                    <a:cubicBezTo>
                      <a:pt x="356" y="97"/>
                      <a:pt x="328" y="94"/>
                      <a:pt x="301" y="88"/>
                    </a:cubicBezTo>
                    <a:cubicBezTo>
                      <a:pt x="302" y="88"/>
                      <a:pt x="302" y="88"/>
                      <a:pt x="302" y="88"/>
                    </a:cubicBezTo>
                    <a:cubicBezTo>
                      <a:pt x="269" y="82"/>
                      <a:pt x="62" y="88"/>
                      <a:pt x="33" y="89"/>
                    </a:cubicBezTo>
                    <a:cubicBezTo>
                      <a:pt x="0" y="89"/>
                      <a:pt x="11" y="114"/>
                      <a:pt x="11" y="114"/>
                    </a:cubicBezTo>
                  </a:path>
                </a:pathLst>
              </a:custGeom>
              <a:solidFill>
                <a:srgbClr val="00A0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7" name="Freeform 577">
                <a:extLst>
                  <a:ext uri="{FF2B5EF4-FFF2-40B4-BE49-F238E27FC236}">
                    <a16:creationId xmlns:a16="http://schemas.microsoft.com/office/drawing/2014/main" id="{5C1709D9-4265-43C5-9B43-A85BEAC7B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029"/>
                <a:ext cx="873" cy="246"/>
              </a:xfrm>
              <a:custGeom>
                <a:avLst/>
                <a:gdLst>
                  <a:gd name="T0" fmla="*/ 488 w 349"/>
                  <a:gd name="T1" fmla="*/ 78 h 92"/>
                  <a:gd name="T2" fmla="*/ 345 w 349"/>
                  <a:gd name="T3" fmla="*/ 78 h 92"/>
                  <a:gd name="T4" fmla="*/ 0 w 349"/>
                  <a:gd name="T5" fmla="*/ 230 h 92"/>
                  <a:gd name="T6" fmla="*/ 33 w 349"/>
                  <a:gd name="T7" fmla="*/ 251 h 92"/>
                  <a:gd name="T8" fmla="*/ 345 w 349"/>
                  <a:gd name="T9" fmla="*/ 115 h 92"/>
                  <a:gd name="T10" fmla="*/ 488 w 349"/>
                  <a:gd name="T11" fmla="*/ 115 h 92"/>
                  <a:gd name="T12" fmla="*/ 4538 w 349"/>
                  <a:gd name="T13" fmla="*/ 94 h 92"/>
                  <a:gd name="T14" fmla="*/ 4588 w 349"/>
                  <a:gd name="T15" fmla="*/ 115 h 92"/>
                  <a:gd name="T16" fmla="*/ 5463 w 349"/>
                  <a:gd name="T17" fmla="*/ 1759 h 92"/>
                  <a:gd name="T18" fmla="*/ 5463 w 349"/>
                  <a:gd name="T19" fmla="*/ 1759 h 92"/>
                  <a:gd name="T20" fmla="*/ 4588 w 349"/>
                  <a:gd name="T21" fmla="*/ 78 h 92"/>
                  <a:gd name="T22" fmla="*/ 4555 w 349"/>
                  <a:gd name="T23" fmla="*/ 56 h 92"/>
                  <a:gd name="T24" fmla="*/ 488 w 349"/>
                  <a:gd name="T25" fmla="*/ 78 h 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9" h="92">
                    <a:moveTo>
                      <a:pt x="31" y="4"/>
                    </a:moveTo>
                    <a:cubicBezTo>
                      <a:pt x="22" y="4"/>
                      <a:pt x="22" y="4"/>
                      <a:pt x="22" y="4"/>
                    </a:cubicBezTo>
                    <a:cubicBezTo>
                      <a:pt x="11" y="4"/>
                      <a:pt x="4" y="7"/>
                      <a:pt x="0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5" y="9"/>
                      <a:pt x="12" y="6"/>
                      <a:pt x="22" y="6"/>
                    </a:cubicBezTo>
                    <a:cubicBezTo>
                      <a:pt x="22" y="6"/>
                      <a:pt x="31" y="6"/>
                      <a:pt x="31" y="6"/>
                    </a:cubicBezTo>
                    <a:cubicBezTo>
                      <a:pt x="183" y="2"/>
                      <a:pt x="271" y="2"/>
                      <a:pt x="290" y="5"/>
                    </a:cubicBezTo>
                    <a:cubicBezTo>
                      <a:pt x="290" y="5"/>
                      <a:pt x="293" y="6"/>
                      <a:pt x="293" y="6"/>
                    </a:cubicBezTo>
                    <a:cubicBezTo>
                      <a:pt x="318" y="11"/>
                      <a:pt x="345" y="16"/>
                      <a:pt x="349" y="92"/>
                    </a:cubicBezTo>
                    <a:cubicBezTo>
                      <a:pt x="349" y="92"/>
                      <a:pt x="349" y="92"/>
                      <a:pt x="349" y="92"/>
                    </a:cubicBezTo>
                    <a:cubicBezTo>
                      <a:pt x="345" y="14"/>
                      <a:pt x="319" y="9"/>
                      <a:pt x="293" y="4"/>
                    </a:cubicBezTo>
                    <a:cubicBezTo>
                      <a:pt x="291" y="3"/>
                      <a:pt x="291" y="3"/>
                      <a:pt x="291" y="3"/>
                    </a:cubicBezTo>
                    <a:cubicBezTo>
                      <a:pt x="271" y="0"/>
                      <a:pt x="183" y="0"/>
                      <a:pt x="31" y="4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8" name="Freeform 578">
                <a:extLst>
                  <a:ext uri="{FF2B5EF4-FFF2-40B4-BE49-F238E27FC236}">
                    <a16:creationId xmlns:a16="http://schemas.microsoft.com/office/drawing/2014/main" id="{D4F75501-5DFA-4A6D-8767-4B3D6132F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1968"/>
                <a:ext cx="200" cy="91"/>
              </a:xfrm>
              <a:custGeom>
                <a:avLst/>
                <a:gdLst>
                  <a:gd name="T0" fmla="*/ 1250 w 80"/>
                  <a:gd name="T1" fmla="*/ 653 h 34"/>
                  <a:gd name="T2" fmla="*/ 0 w 80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0" h="34">
                    <a:moveTo>
                      <a:pt x="80" y="34"/>
                    </a:moveTo>
                    <a:cubicBezTo>
                      <a:pt x="69" y="24"/>
                      <a:pt x="15" y="5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9" name="Freeform 579">
                <a:extLst>
                  <a:ext uri="{FF2B5EF4-FFF2-40B4-BE49-F238E27FC236}">
                    <a16:creationId xmlns:a16="http://schemas.microsoft.com/office/drawing/2014/main" id="{13545FA4-7781-42D4-B138-929995D59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2104"/>
                <a:ext cx="47" cy="165"/>
              </a:xfrm>
              <a:custGeom>
                <a:avLst/>
                <a:gdLst>
                  <a:gd name="T0" fmla="*/ 0 w 19"/>
                  <a:gd name="T1" fmla="*/ 0 h 62"/>
                  <a:gd name="T2" fmla="*/ 287 w 19"/>
                  <a:gd name="T3" fmla="*/ 1168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2">
                    <a:moveTo>
                      <a:pt x="0" y="0"/>
                    </a:moveTo>
                    <a:cubicBezTo>
                      <a:pt x="3" y="9"/>
                      <a:pt x="18" y="48"/>
                      <a:pt x="19" y="6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0" name="Freeform 580">
                <a:extLst>
                  <a:ext uri="{FF2B5EF4-FFF2-40B4-BE49-F238E27FC236}">
                    <a16:creationId xmlns:a16="http://schemas.microsoft.com/office/drawing/2014/main" id="{9B87F91C-67A4-46A6-99C0-9662405BC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2085"/>
                <a:ext cx="25" cy="203"/>
              </a:xfrm>
              <a:custGeom>
                <a:avLst/>
                <a:gdLst>
                  <a:gd name="T0" fmla="*/ 0 w 10"/>
                  <a:gd name="T1" fmla="*/ 0 h 76"/>
                  <a:gd name="T2" fmla="*/ 145 w 10"/>
                  <a:gd name="T3" fmla="*/ 1448 h 7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76">
                    <a:moveTo>
                      <a:pt x="0" y="0"/>
                    </a:moveTo>
                    <a:cubicBezTo>
                      <a:pt x="5" y="10"/>
                      <a:pt x="10" y="46"/>
                      <a:pt x="9" y="7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1" name="Freeform 581">
                <a:extLst>
                  <a:ext uri="{FF2B5EF4-FFF2-40B4-BE49-F238E27FC236}">
                    <a16:creationId xmlns:a16="http://schemas.microsoft.com/office/drawing/2014/main" id="{9661F6D0-578B-4AAF-BA15-E50FE7BB0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856"/>
                <a:ext cx="120" cy="61"/>
              </a:xfrm>
              <a:custGeom>
                <a:avLst/>
                <a:gdLst>
                  <a:gd name="T0" fmla="*/ 750 w 48"/>
                  <a:gd name="T1" fmla="*/ 0 h 23"/>
                  <a:gd name="T2" fmla="*/ 0 w 48"/>
                  <a:gd name="T3" fmla="*/ 430 h 23"/>
                  <a:gd name="T4" fmla="*/ 750 w 48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23">
                    <a:moveTo>
                      <a:pt x="48" y="0"/>
                    </a:moveTo>
                    <a:cubicBezTo>
                      <a:pt x="38" y="3"/>
                      <a:pt x="16" y="18"/>
                      <a:pt x="0" y="23"/>
                    </a:cubicBezTo>
                    <a:cubicBezTo>
                      <a:pt x="12" y="22"/>
                      <a:pt x="44" y="4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2" name="Freeform 582">
                <a:extLst>
                  <a:ext uri="{FF2B5EF4-FFF2-40B4-BE49-F238E27FC236}">
                    <a16:creationId xmlns:a16="http://schemas.microsoft.com/office/drawing/2014/main" id="{60F361EE-AFBF-4E82-BF23-13FB68DB9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632"/>
                <a:ext cx="50" cy="173"/>
              </a:xfrm>
              <a:custGeom>
                <a:avLst/>
                <a:gdLst>
                  <a:gd name="T0" fmla="*/ 220 w 20"/>
                  <a:gd name="T1" fmla="*/ 0 h 65"/>
                  <a:gd name="T2" fmla="*/ 125 w 20"/>
                  <a:gd name="T3" fmla="*/ 623 h 65"/>
                  <a:gd name="T4" fmla="*/ 50 w 20"/>
                  <a:gd name="T5" fmla="*/ 908 h 65"/>
                  <a:gd name="T6" fmla="*/ 50 w 20"/>
                  <a:gd name="T7" fmla="*/ 1224 h 65"/>
                  <a:gd name="T8" fmla="*/ 20 w 20"/>
                  <a:gd name="T9" fmla="*/ 886 h 65"/>
                  <a:gd name="T10" fmla="*/ 125 w 20"/>
                  <a:gd name="T11" fmla="*/ 546 h 65"/>
                  <a:gd name="T12" fmla="*/ 220 w 20"/>
                  <a:gd name="T13" fmla="*/ 0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65">
                    <a:moveTo>
                      <a:pt x="14" y="0"/>
                    </a:moveTo>
                    <a:cubicBezTo>
                      <a:pt x="17" y="7"/>
                      <a:pt x="20" y="18"/>
                      <a:pt x="8" y="33"/>
                    </a:cubicBezTo>
                    <a:cubicBezTo>
                      <a:pt x="5" y="37"/>
                      <a:pt x="3" y="41"/>
                      <a:pt x="3" y="48"/>
                    </a:cubicBezTo>
                    <a:cubicBezTo>
                      <a:pt x="3" y="55"/>
                      <a:pt x="4" y="61"/>
                      <a:pt x="3" y="65"/>
                    </a:cubicBezTo>
                    <a:cubicBezTo>
                      <a:pt x="3" y="62"/>
                      <a:pt x="0" y="52"/>
                      <a:pt x="1" y="47"/>
                    </a:cubicBezTo>
                    <a:cubicBezTo>
                      <a:pt x="1" y="41"/>
                      <a:pt x="3" y="34"/>
                      <a:pt x="8" y="29"/>
                    </a:cubicBezTo>
                    <a:cubicBezTo>
                      <a:pt x="12" y="24"/>
                      <a:pt x="17" y="15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3" name="Freeform 583">
                <a:extLst>
                  <a:ext uri="{FF2B5EF4-FFF2-40B4-BE49-F238E27FC236}">
                    <a16:creationId xmlns:a16="http://schemas.microsoft.com/office/drawing/2014/main" id="{AB8FD1C3-8B93-4F5A-BD23-0F3D61713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1533"/>
                <a:ext cx="38" cy="118"/>
              </a:xfrm>
              <a:custGeom>
                <a:avLst/>
                <a:gdLst>
                  <a:gd name="T0" fmla="*/ 84 w 15"/>
                  <a:gd name="T1" fmla="*/ 0 h 44"/>
                  <a:gd name="T2" fmla="*/ 243 w 15"/>
                  <a:gd name="T3" fmla="*/ 847 h 44"/>
                  <a:gd name="T4" fmla="*/ 84 w 15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44">
                    <a:moveTo>
                      <a:pt x="5" y="0"/>
                    </a:moveTo>
                    <a:cubicBezTo>
                      <a:pt x="3" y="8"/>
                      <a:pt x="5" y="31"/>
                      <a:pt x="15" y="44"/>
                    </a:cubicBezTo>
                    <a:cubicBezTo>
                      <a:pt x="9" y="37"/>
                      <a:pt x="0" y="21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4" name="Freeform 584">
                <a:extLst>
                  <a:ext uri="{FF2B5EF4-FFF2-40B4-BE49-F238E27FC236}">
                    <a16:creationId xmlns:a16="http://schemas.microsoft.com/office/drawing/2014/main" id="{A9F04C7C-69E3-4BF3-AED1-26A26A93E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765"/>
                <a:ext cx="52" cy="94"/>
              </a:xfrm>
              <a:custGeom>
                <a:avLst/>
                <a:gdLst>
                  <a:gd name="T0" fmla="*/ 0 w 21"/>
                  <a:gd name="T1" fmla="*/ 0 h 35"/>
                  <a:gd name="T2" fmla="*/ 319 w 21"/>
                  <a:gd name="T3" fmla="*/ 677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5">
                    <a:moveTo>
                      <a:pt x="0" y="0"/>
                    </a:moveTo>
                    <a:cubicBezTo>
                      <a:pt x="8" y="7"/>
                      <a:pt x="18" y="25"/>
                      <a:pt x="21" y="3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5" name="Freeform 585">
                <a:extLst>
                  <a:ext uri="{FF2B5EF4-FFF2-40B4-BE49-F238E27FC236}">
                    <a16:creationId xmlns:a16="http://schemas.microsoft.com/office/drawing/2014/main" id="{1F0E3940-567B-4B04-922F-AF7C661BC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1688"/>
                <a:ext cx="50" cy="149"/>
              </a:xfrm>
              <a:custGeom>
                <a:avLst/>
                <a:gdLst>
                  <a:gd name="T0" fmla="*/ 0 w 20"/>
                  <a:gd name="T1" fmla="*/ 0 h 56"/>
                  <a:gd name="T2" fmla="*/ 313 w 20"/>
                  <a:gd name="T3" fmla="*/ 1054 h 56"/>
                  <a:gd name="T4" fmla="*/ 0 w 20"/>
                  <a:gd name="T5" fmla="*/ 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56">
                    <a:moveTo>
                      <a:pt x="0" y="0"/>
                    </a:moveTo>
                    <a:cubicBezTo>
                      <a:pt x="8" y="8"/>
                      <a:pt x="19" y="27"/>
                      <a:pt x="20" y="56"/>
                    </a:cubicBezTo>
                    <a:cubicBezTo>
                      <a:pt x="20" y="46"/>
                      <a:pt x="12" y="1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6" name="Freeform 586">
                <a:extLst>
                  <a:ext uri="{FF2B5EF4-FFF2-40B4-BE49-F238E27FC236}">
                    <a16:creationId xmlns:a16="http://schemas.microsoft.com/office/drawing/2014/main" id="{1DCF7E27-5A6A-46F4-A112-AE05BAA88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6" y="1995"/>
                <a:ext cx="50" cy="160"/>
              </a:xfrm>
              <a:custGeom>
                <a:avLst/>
                <a:gdLst>
                  <a:gd name="T0" fmla="*/ 0 w 20"/>
                  <a:gd name="T1" fmla="*/ 0 h 60"/>
                  <a:gd name="T2" fmla="*/ 313 w 20"/>
                  <a:gd name="T3" fmla="*/ 1139 h 60"/>
                  <a:gd name="T4" fmla="*/ 0 w 20"/>
                  <a:gd name="T5" fmla="*/ 0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60">
                    <a:moveTo>
                      <a:pt x="0" y="0"/>
                    </a:moveTo>
                    <a:cubicBezTo>
                      <a:pt x="10" y="8"/>
                      <a:pt x="18" y="29"/>
                      <a:pt x="20" y="60"/>
                    </a:cubicBezTo>
                    <a:cubicBezTo>
                      <a:pt x="19" y="52"/>
                      <a:pt x="15" y="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7" name="Freeform 587">
                <a:extLst>
                  <a:ext uri="{FF2B5EF4-FFF2-40B4-BE49-F238E27FC236}">
                    <a16:creationId xmlns:a16="http://schemas.microsoft.com/office/drawing/2014/main" id="{5F3A90E8-8276-4126-971B-663420055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2419"/>
                <a:ext cx="125" cy="29"/>
              </a:xfrm>
              <a:custGeom>
                <a:avLst/>
                <a:gdLst>
                  <a:gd name="T0" fmla="*/ 0 w 50"/>
                  <a:gd name="T1" fmla="*/ 0 h 11"/>
                  <a:gd name="T2" fmla="*/ 783 w 50"/>
                  <a:gd name="T3" fmla="*/ 182 h 11"/>
                  <a:gd name="T4" fmla="*/ 0 w 50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11">
                    <a:moveTo>
                      <a:pt x="0" y="0"/>
                    </a:moveTo>
                    <a:cubicBezTo>
                      <a:pt x="12" y="6"/>
                      <a:pt x="41" y="11"/>
                      <a:pt x="50" y="10"/>
                    </a:cubicBezTo>
                    <a:cubicBezTo>
                      <a:pt x="44" y="9"/>
                      <a:pt x="13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8" name="Freeform 588">
                <a:extLst>
                  <a:ext uri="{FF2B5EF4-FFF2-40B4-BE49-F238E27FC236}">
                    <a16:creationId xmlns:a16="http://schemas.microsoft.com/office/drawing/2014/main" id="{6D322BCB-DE08-404C-80CF-9DEEFC2A3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461"/>
                <a:ext cx="48" cy="14"/>
              </a:xfrm>
              <a:custGeom>
                <a:avLst/>
                <a:gdLst>
                  <a:gd name="T0" fmla="*/ 306 w 19"/>
                  <a:gd name="T1" fmla="*/ 22 h 5"/>
                  <a:gd name="T2" fmla="*/ 0 w 19"/>
                  <a:gd name="T3" fmla="*/ 10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5">
                    <a:moveTo>
                      <a:pt x="19" y="1"/>
                    </a:moveTo>
                    <a:cubicBezTo>
                      <a:pt x="12" y="0"/>
                      <a:pt x="3" y="2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9" name="Freeform 589">
                <a:extLst>
                  <a:ext uri="{FF2B5EF4-FFF2-40B4-BE49-F238E27FC236}">
                    <a16:creationId xmlns:a16="http://schemas.microsoft.com/office/drawing/2014/main" id="{B695A1AF-7FB7-44A2-B777-BFB7FAC5F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2547"/>
                <a:ext cx="45" cy="72"/>
              </a:xfrm>
              <a:custGeom>
                <a:avLst/>
                <a:gdLst>
                  <a:gd name="T0" fmla="*/ 283 w 18"/>
                  <a:gd name="T1" fmla="*/ 512 h 27"/>
                  <a:gd name="T2" fmla="*/ 0 w 18"/>
                  <a:gd name="T3" fmla="*/ 0 h 27"/>
                  <a:gd name="T4" fmla="*/ 283 w 18"/>
                  <a:gd name="T5" fmla="*/ 512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7">
                    <a:moveTo>
                      <a:pt x="18" y="27"/>
                    </a:moveTo>
                    <a:cubicBezTo>
                      <a:pt x="16" y="14"/>
                      <a:pt x="7" y="3"/>
                      <a:pt x="0" y="0"/>
                    </a:cubicBezTo>
                    <a:cubicBezTo>
                      <a:pt x="3" y="1"/>
                      <a:pt x="13" y="13"/>
                      <a:pt x="18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0" name="Freeform 590">
                <a:extLst>
                  <a:ext uri="{FF2B5EF4-FFF2-40B4-BE49-F238E27FC236}">
                    <a16:creationId xmlns:a16="http://schemas.microsoft.com/office/drawing/2014/main" id="{5C97B73C-45AC-45D4-AB1A-DB2F3450F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517"/>
                <a:ext cx="17" cy="51"/>
              </a:xfrm>
              <a:custGeom>
                <a:avLst/>
                <a:gdLst>
                  <a:gd name="T0" fmla="*/ 0 w 7"/>
                  <a:gd name="T1" fmla="*/ 0 h 19"/>
                  <a:gd name="T2" fmla="*/ 29 w 7"/>
                  <a:gd name="T3" fmla="*/ 368 h 19"/>
                  <a:gd name="T4" fmla="*/ 0 w 7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9">
                    <a:moveTo>
                      <a:pt x="0" y="0"/>
                    </a:moveTo>
                    <a:cubicBezTo>
                      <a:pt x="4" y="4"/>
                      <a:pt x="7" y="9"/>
                      <a:pt x="2" y="19"/>
                    </a:cubicBezTo>
                    <a:cubicBezTo>
                      <a:pt x="4" y="15"/>
                      <a:pt x="4" y="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1" name="Freeform 591">
                <a:extLst>
                  <a:ext uri="{FF2B5EF4-FFF2-40B4-BE49-F238E27FC236}">
                    <a16:creationId xmlns:a16="http://schemas.microsoft.com/office/drawing/2014/main" id="{C5E09ADB-8BAF-4925-982A-0CECF98A2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768"/>
                <a:ext cx="115" cy="37"/>
              </a:xfrm>
              <a:custGeom>
                <a:avLst/>
                <a:gdLst>
                  <a:gd name="T0" fmla="*/ 720 w 46"/>
                  <a:gd name="T1" fmla="*/ 259 h 14"/>
                  <a:gd name="T2" fmla="*/ 0 w 46"/>
                  <a:gd name="T3" fmla="*/ 0 h 14"/>
                  <a:gd name="T4" fmla="*/ 720 w 46"/>
                  <a:gd name="T5" fmla="*/ 2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4">
                    <a:moveTo>
                      <a:pt x="46" y="14"/>
                    </a:moveTo>
                    <a:cubicBezTo>
                      <a:pt x="35" y="14"/>
                      <a:pt x="16" y="11"/>
                      <a:pt x="0" y="0"/>
                    </a:cubicBezTo>
                    <a:cubicBezTo>
                      <a:pt x="6" y="3"/>
                      <a:pt x="28" y="14"/>
                      <a:pt x="4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2" name="Freeform 592">
                <a:extLst>
                  <a:ext uri="{FF2B5EF4-FFF2-40B4-BE49-F238E27FC236}">
                    <a16:creationId xmlns:a16="http://schemas.microsoft.com/office/drawing/2014/main" id="{DF336D3C-3B12-4787-BE7F-6B342E839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1277"/>
                <a:ext cx="138" cy="126"/>
              </a:xfrm>
              <a:custGeom>
                <a:avLst/>
                <a:gdLst>
                  <a:gd name="T0" fmla="*/ 868 w 55"/>
                  <a:gd name="T1" fmla="*/ 906 h 47"/>
                  <a:gd name="T2" fmla="*/ 0 w 55"/>
                  <a:gd name="T3" fmla="*/ 0 h 47"/>
                  <a:gd name="T4" fmla="*/ 868 w 55"/>
                  <a:gd name="T5" fmla="*/ 906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47">
                    <a:moveTo>
                      <a:pt x="55" y="47"/>
                    </a:moveTo>
                    <a:cubicBezTo>
                      <a:pt x="48" y="36"/>
                      <a:pt x="15" y="7"/>
                      <a:pt x="0" y="0"/>
                    </a:cubicBezTo>
                    <a:cubicBezTo>
                      <a:pt x="6" y="2"/>
                      <a:pt x="47" y="37"/>
                      <a:pt x="55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3" name="Freeform 593">
                <a:extLst>
                  <a:ext uri="{FF2B5EF4-FFF2-40B4-BE49-F238E27FC236}">
                    <a16:creationId xmlns:a16="http://schemas.microsoft.com/office/drawing/2014/main" id="{7703FF1D-1159-4990-B34F-F4241A73F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1187"/>
                <a:ext cx="180" cy="37"/>
              </a:xfrm>
              <a:custGeom>
                <a:avLst/>
                <a:gdLst>
                  <a:gd name="T0" fmla="*/ 1125 w 72"/>
                  <a:gd name="T1" fmla="*/ 204 h 14"/>
                  <a:gd name="T2" fmla="*/ 0 w 72"/>
                  <a:gd name="T3" fmla="*/ 259 h 14"/>
                  <a:gd name="T4" fmla="*/ 1125 w 72"/>
                  <a:gd name="T5" fmla="*/ 20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14">
                    <a:moveTo>
                      <a:pt x="72" y="11"/>
                    </a:moveTo>
                    <a:cubicBezTo>
                      <a:pt x="60" y="4"/>
                      <a:pt x="33" y="0"/>
                      <a:pt x="0" y="14"/>
                    </a:cubicBezTo>
                    <a:cubicBezTo>
                      <a:pt x="7" y="12"/>
                      <a:pt x="42" y="0"/>
                      <a:pt x="7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4" name="Freeform 594">
                <a:extLst>
                  <a:ext uri="{FF2B5EF4-FFF2-40B4-BE49-F238E27FC236}">
                    <a16:creationId xmlns:a16="http://schemas.microsoft.com/office/drawing/2014/main" id="{8AAAB8FB-FC10-43B5-BB88-C9DD1C88E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1429"/>
                <a:ext cx="47" cy="126"/>
              </a:xfrm>
              <a:custGeom>
                <a:avLst/>
                <a:gdLst>
                  <a:gd name="T0" fmla="*/ 42 w 19"/>
                  <a:gd name="T1" fmla="*/ 0 h 47"/>
                  <a:gd name="T2" fmla="*/ 287 w 19"/>
                  <a:gd name="T3" fmla="*/ 906 h 47"/>
                  <a:gd name="T4" fmla="*/ 42 w 19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7">
                    <a:moveTo>
                      <a:pt x="3" y="0"/>
                    </a:moveTo>
                    <a:cubicBezTo>
                      <a:pt x="2" y="7"/>
                      <a:pt x="0" y="30"/>
                      <a:pt x="19" y="47"/>
                    </a:cubicBezTo>
                    <a:cubicBezTo>
                      <a:pt x="15" y="43"/>
                      <a:pt x="2" y="3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5" name="Freeform 595">
                <a:extLst>
                  <a:ext uri="{FF2B5EF4-FFF2-40B4-BE49-F238E27FC236}">
                    <a16:creationId xmlns:a16="http://schemas.microsoft.com/office/drawing/2014/main" id="{0B22605E-3857-4228-86F5-17341B5B3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979"/>
                <a:ext cx="130" cy="37"/>
              </a:xfrm>
              <a:custGeom>
                <a:avLst/>
                <a:gdLst>
                  <a:gd name="T0" fmla="*/ 813 w 52"/>
                  <a:gd name="T1" fmla="*/ 0 h 14"/>
                  <a:gd name="T2" fmla="*/ 0 w 52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14">
                    <a:moveTo>
                      <a:pt x="52" y="0"/>
                    </a:moveTo>
                    <a:cubicBezTo>
                      <a:pt x="44" y="0"/>
                      <a:pt x="13" y="8"/>
                      <a:pt x="0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6" name="Freeform 596">
                <a:extLst>
                  <a:ext uri="{FF2B5EF4-FFF2-40B4-BE49-F238E27FC236}">
                    <a16:creationId xmlns:a16="http://schemas.microsoft.com/office/drawing/2014/main" id="{483426E9-9F37-429F-9C09-CF7DCD71F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896"/>
                <a:ext cx="27" cy="37"/>
              </a:xfrm>
              <a:custGeom>
                <a:avLst/>
                <a:gdLst>
                  <a:gd name="T0" fmla="*/ 0 w 11"/>
                  <a:gd name="T1" fmla="*/ 0 h 14"/>
                  <a:gd name="T2" fmla="*/ 150 w 11"/>
                  <a:gd name="T3" fmla="*/ 259 h 14"/>
                  <a:gd name="T4" fmla="*/ 0 w 11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0" y="0"/>
                    </a:moveTo>
                    <a:cubicBezTo>
                      <a:pt x="7" y="2"/>
                      <a:pt x="11" y="9"/>
                      <a:pt x="10" y="14"/>
                    </a:cubicBezTo>
                    <a:cubicBezTo>
                      <a:pt x="9" y="9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7" name="Freeform 597">
                <a:extLst>
                  <a:ext uri="{FF2B5EF4-FFF2-40B4-BE49-F238E27FC236}">
                    <a16:creationId xmlns:a16="http://schemas.microsoft.com/office/drawing/2014/main" id="{BD914A13-FB5E-4B68-A0A1-894FF57E7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84"/>
                <a:ext cx="13" cy="45"/>
              </a:xfrm>
              <a:custGeom>
                <a:avLst/>
                <a:gdLst>
                  <a:gd name="T0" fmla="*/ 0 w 5"/>
                  <a:gd name="T1" fmla="*/ 0 h 17"/>
                  <a:gd name="T2" fmla="*/ 88 w 5"/>
                  <a:gd name="T3" fmla="*/ 31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7">
                    <a:moveTo>
                      <a:pt x="0" y="0"/>
                    </a:moveTo>
                    <a:cubicBezTo>
                      <a:pt x="3" y="4"/>
                      <a:pt x="4" y="14"/>
                      <a:pt x="5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8" name="Freeform 598">
                <a:extLst>
                  <a:ext uri="{FF2B5EF4-FFF2-40B4-BE49-F238E27FC236}">
                    <a16:creationId xmlns:a16="http://schemas.microsoft.com/office/drawing/2014/main" id="{7ECF884E-5CBA-4201-864D-C13E3AFC8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603"/>
                <a:ext cx="10" cy="64"/>
              </a:xfrm>
              <a:custGeom>
                <a:avLst/>
                <a:gdLst>
                  <a:gd name="T0" fmla="*/ 0 w 4"/>
                  <a:gd name="T1" fmla="*/ 0 h 24"/>
                  <a:gd name="T2" fmla="*/ 50 w 4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4">
                    <a:moveTo>
                      <a:pt x="0" y="0"/>
                    </a:moveTo>
                    <a:cubicBezTo>
                      <a:pt x="2" y="3"/>
                      <a:pt x="4" y="15"/>
                      <a:pt x="3" y="2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9" name="Freeform 599">
                <a:extLst>
                  <a:ext uri="{FF2B5EF4-FFF2-40B4-BE49-F238E27FC236}">
                    <a16:creationId xmlns:a16="http://schemas.microsoft.com/office/drawing/2014/main" id="{80570C9A-EB28-4EAC-9A2C-1D7D90F33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1704"/>
                <a:ext cx="35" cy="32"/>
              </a:xfrm>
              <a:custGeom>
                <a:avLst/>
                <a:gdLst>
                  <a:gd name="T0" fmla="*/ 220 w 14"/>
                  <a:gd name="T1" fmla="*/ 0 h 12"/>
                  <a:gd name="T2" fmla="*/ 0 w 14"/>
                  <a:gd name="T3" fmla="*/ 227 h 12"/>
                  <a:gd name="T4" fmla="*/ 220 w 14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14" y="0"/>
                    </a:moveTo>
                    <a:cubicBezTo>
                      <a:pt x="8" y="1"/>
                      <a:pt x="1" y="7"/>
                      <a:pt x="0" y="12"/>
                    </a:cubicBezTo>
                    <a:cubicBezTo>
                      <a:pt x="1" y="9"/>
                      <a:pt x="11" y="0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0" name="Freeform 600">
                <a:extLst>
                  <a:ext uri="{FF2B5EF4-FFF2-40B4-BE49-F238E27FC236}">
                    <a16:creationId xmlns:a16="http://schemas.microsoft.com/office/drawing/2014/main" id="{0064CFE7-7077-44A9-9405-07FF8C0D2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1267"/>
                <a:ext cx="15" cy="93"/>
              </a:xfrm>
              <a:custGeom>
                <a:avLst/>
                <a:gdLst>
                  <a:gd name="T0" fmla="*/ 0 w 6"/>
                  <a:gd name="T1" fmla="*/ 0 h 35"/>
                  <a:gd name="T2" fmla="*/ 33 w 6"/>
                  <a:gd name="T3" fmla="*/ 656 h 35"/>
                  <a:gd name="T4" fmla="*/ 0 w 6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5">
                    <a:moveTo>
                      <a:pt x="0" y="0"/>
                    </a:moveTo>
                    <a:cubicBezTo>
                      <a:pt x="2" y="5"/>
                      <a:pt x="6" y="15"/>
                      <a:pt x="2" y="35"/>
                    </a:cubicBezTo>
                    <a:cubicBezTo>
                      <a:pt x="3" y="30"/>
                      <a:pt x="2" y="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1" name="Freeform 601">
                <a:extLst>
                  <a:ext uri="{FF2B5EF4-FFF2-40B4-BE49-F238E27FC236}">
                    <a16:creationId xmlns:a16="http://schemas.microsoft.com/office/drawing/2014/main" id="{61B7B541-8AA9-4F00-A4B7-888314E4D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1605"/>
                <a:ext cx="83" cy="54"/>
              </a:xfrm>
              <a:custGeom>
                <a:avLst/>
                <a:gdLst>
                  <a:gd name="T0" fmla="*/ 526 w 33"/>
                  <a:gd name="T1" fmla="*/ 0 h 20"/>
                  <a:gd name="T2" fmla="*/ 0 w 33"/>
                  <a:gd name="T3" fmla="*/ 394 h 20"/>
                  <a:gd name="T4" fmla="*/ 526 w 33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0">
                    <a:moveTo>
                      <a:pt x="33" y="0"/>
                    </a:moveTo>
                    <a:cubicBezTo>
                      <a:pt x="23" y="0"/>
                      <a:pt x="9" y="8"/>
                      <a:pt x="0" y="20"/>
                    </a:cubicBezTo>
                    <a:cubicBezTo>
                      <a:pt x="5" y="16"/>
                      <a:pt x="20" y="2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2" name="Freeform 602">
                <a:extLst>
                  <a:ext uri="{FF2B5EF4-FFF2-40B4-BE49-F238E27FC236}">
                    <a16:creationId xmlns:a16="http://schemas.microsoft.com/office/drawing/2014/main" id="{6A0A1368-4F83-4288-A7D2-96DCCB627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813"/>
                <a:ext cx="30" cy="115"/>
              </a:xfrm>
              <a:custGeom>
                <a:avLst/>
                <a:gdLst>
                  <a:gd name="T0" fmla="*/ 0 w 12"/>
                  <a:gd name="T1" fmla="*/ 0 h 43"/>
                  <a:gd name="T2" fmla="*/ 188 w 12"/>
                  <a:gd name="T3" fmla="*/ 824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3">
                    <a:moveTo>
                      <a:pt x="0" y="0"/>
                    </a:moveTo>
                    <a:cubicBezTo>
                      <a:pt x="1" y="8"/>
                      <a:pt x="6" y="34"/>
                      <a:pt x="12" y="4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3" name="Freeform 603">
                <a:extLst>
                  <a:ext uri="{FF2B5EF4-FFF2-40B4-BE49-F238E27FC236}">
                    <a16:creationId xmlns:a16="http://schemas.microsoft.com/office/drawing/2014/main" id="{572F3A2E-BC29-4F6E-9414-045402835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2640"/>
                <a:ext cx="57" cy="72"/>
              </a:xfrm>
              <a:custGeom>
                <a:avLst/>
                <a:gdLst>
                  <a:gd name="T0" fmla="*/ 0 w 23"/>
                  <a:gd name="T1" fmla="*/ 0 h 27"/>
                  <a:gd name="T2" fmla="*/ 349 w 23"/>
                  <a:gd name="T3" fmla="*/ 512 h 27"/>
                  <a:gd name="T4" fmla="*/ 0 w 23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7">
                    <a:moveTo>
                      <a:pt x="0" y="0"/>
                    </a:moveTo>
                    <a:cubicBezTo>
                      <a:pt x="0" y="4"/>
                      <a:pt x="7" y="22"/>
                      <a:pt x="23" y="27"/>
                    </a:cubicBezTo>
                    <a:cubicBezTo>
                      <a:pt x="18" y="24"/>
                      <a:pt x="3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4" name="Freeform 604">
                <a:extLst>
                  <a:ext uri="{FF2B5EF4-FFF2-40B4-BE49-F238E27FC236}">
                    <a16:creationId xmlns:a16="http://schemas.microsoft.com/office/drawing/2014/main" id="{CDFC21E7-FEC9-4E89-9E4E-2F851006D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3003"/>
                <a:ext cx="140" cy="24"/>
              </a:xfrm>
              <a:custGeom>
                <a:avLst/>
                <a:gdLst>
                  <a:gd name="T0" fmla="*/ 875 w 56"/>
                  <a:gd name="T1" fmla="*/ 171 h 9"/>
                  <a:gd name="T2" fmla="*/ 395 w 56"/>
                  <a:gd name="T3" fmla="*/ 136 h 9"/>
                  <a:gd name="T4" fmla="*/ 0 w 56"/>
                  <a:gd name="T5" fmla="*/ 0 h 9"/>
                  <a:gd name="T6" fmla="*/ 875 w 56"/>
                  <a:gd name="T7" fmla="*/ 17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9">
                    <a:moveTo>
                      <a:pt x="56" y="9"/>
                    </a:moveTo>
                    <a:cubicBezTo>
                      <a:pt x="49" y="9"/>
                      <a:pt x="37" y="9"/>
                      <a:pt x="25" y="7"/>
                    </a:cubicBezTo>
                    <a:cubicBezTo>
                      <a:pt x="15" y="6"/>
                      <a:pt x="6" y="2"/>
                      <a:pt x="0" y="0"/>
                    </a:cubicBezTo>
                    <a:cubicBezTo>
                      <a:pt x="4" y="1"/>
                      <a:pt x="43" y="8"/>
                      <a:pt x="56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5" name="Freeform 605">
                <a:extLst>
                  <a:ext uri="{FF2B5EF4-FFF2-40B4-BE49-F238E27FC236}">
                    <a16:creationId xmlns:a16="http://schemas.microsoft.com/office/drawing/2014/main" id="{87803FB9-E655-4BF2-B68C-013ED2A46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547"/>
                <a:ext cx="25" cy="61"/>
              </a:xfrm>
              <a:custGeom>
                <a:avLst/>
                <a:gdLst>
                  <a:gd name="T0" fmla="*/ 0 w 10"/>
                  <a:gd name="T1" fmla="*/ 0 h 23"/>
                  <a:gd name="T2" fmla="*/ 158 w 10"/>
                  <a:gd name="T3" fmla="*/ 43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3">
                    <a:moveTo>
                      <a:pt x="0" y="0"/>
                    </a:moveTo>
                    <a:cubicBezTo>
                      <a:pt x="6" y="6"/>
                      <a:pt x="9" y="16"/>
                      <a:pt x="10" y="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6" name="Freeform 606">
                <a:extLst>
                  <a:ext uri="{FF2B5EF4-FFF2-40B4-BE49-F238E27FC236}">
                    <a16:creationId xmlns:a16="http://schemas.microsoft.com/office/drawing/2014/main" id="{B4DA5F6E-D536-49C4-97AA-EB87219CF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2245"/>
                <a:ext cx="43" cy="102"/>
              </a:xfrm>
              <a:custGeom>
                <a:avLst/>
                <a:gdLst>
                  <a:gd name="T0" fmla="*/ 0 w 17"/>
                  <a:gd name="T1" fmla="*/ 0 h 38"/>
                  <a:gd name="T2" fmla="*/ 255 w 17"/>
                  <a:gd name="T3" fmla="*/ 735 h 38"/>
                  <a:gd name="T4" fmla="*/ 0 w 17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8">
                    <a:moveTo>
                      <a:pt x="0" y="0"/>
                    </a:moveTo>
                    <a:cubicBezTo>
                      <a:pt x="10" y="12"/>
                      <a:pt x="17" y="31"/>
                      <a:pt x="16" y="38"/>
                    </a:cubicBezTo>
                    <a:cubicBezTo>
                      <a:pt x="14" y="31"/>
                      <a:pt x="5" y="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798" name="Freeform 608">
              <a:extLst>
                <a:ext uri="{FF2B5EF4-FFF2-40B4-BE49-F238E27FC236}">
                  <a16:creationId xmlns:a16="http://schemas.microsoft.com/office/drawing/2014/main" id="{9266190E-B288-4F20-A33C-47E03982C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2317"/>
              <a:ext cx="135" cy="70"/>
            </a:xfrm>
            <a:custGeom>
              <a:avLst/>
              <a:gdLst>
                <a:gd name="T0" fmla="*/ 845 w 54"/>
                <a:gd name="T1" fmla="*/ 0 h 26"/>
                <a:gd name="T2" fmla="*/ 0 w 54"/>
                <a:gd name="T3" fmla="*/ 50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26">
                  <a:moveTo>
                    <a:pt x="54" y="0"/>
                  </a:moveTo>
                  <a:cubicBezTo>
                    <a:pt x="45" y="2"/>
                    <a:pt x="6" y="20"/>
                    <a:pt x="0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9" name="Freeform 609">
              <a:extLst>
                <a:ext uri="{FF2B5EF4-FFF2-40B4-BE49-F238E27FC236}">
                  <a16:creationId xmlns:a16="http://schemas.microsoft.com/office/drawing/2014/main" id="{CE75E7DB-C046-4053-B012-CEB1F3BBD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2483"/>
              <a:ext cx="27" cy="98"/>
            </a:xfrm>
            <a:custGeom>
              <a:avLst/>
              <a:gdLst>
                <a:gd name="T0" fmla="*/ 150 w 11"/>
                <a:gd name="T1" fmla="*/ 0 h 37"/>
                <a:gd name="T2" fmla="*/ 0 w 11"/>
                <a:gd name="T3" fmla="*/ 68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7">
                  <a:moveTo>
                    <a:pt x="10" y="0"/>
                  </a:moveTo>
                  <a:cubicBezTo>
                    <a:pt x="11" y="10"/>
                    <a:pt x="7" y="21"/>
                    <a:pt x="0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0" name="Freeform 610">
              <a:extLst>
                <a:ext uri="{FF2B5EF4-FFF2-40B4-BE49-F238E27FC236}">
                  <a16:creationId xmlns:a16="http://schemas.microsoft.com/office/drawing/2014/main" id="{D733C150-63C1-405E-BF70-91B06E0C1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699"/>
              <a:ext cx="47" cy="154"/>
            </a:xfrm>
            <a:custGeom>
              <a:avLst/>
              <a:gdLst>
                <a:gd name="T0" fmla="*/ 0 w 19"/>
                <a:gd name="T1" fmla="*/ 0 h 58"/>
                <a:gd name="T2" fmla="*/ 287 w 19"/>
                <a:gd name="T3" fmla="*/ 1086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8">
                  <a:moveTo>
                    <a:pt x="0" y="0"/>
                  </a:moveTo>
                  <a:cubicBezTo>
                    <a:pt x="6" y="9"/>
                    <a:pt x="16" y="39"/>
                    <a:pt x="19" y="5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Freeform 611">
              <a:extLst>
                <a:ext uri="{FF2B5EF4-FFF2-40B4-BE49-F238E27FC236}">
                  <a16:creationId xmlns:a16="http://schemas.microsoft.com/office/drawing/2014/main" id="{DB978516-95BD-4740-B1AC-511C9D6C1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1787"/>
              <a:ext cx="630" cy="181"/>
            </a:xfrm>
            <a:custGeom>
              <a:avLst/>
              <a:gdLst>
                <a:gd name="T0" fmla="*/ 3833 w 252"/>
                <a:gd name="T1" fmla="*/ 1283 h 68"/>
                <a:gd name="T2" fmla="*/ 925 w 252"/>
                <a:gd name="T3" fmla="*/ 1035 h 68"/>
                <a:gd name="T4" fmla="*/ 345 w 252"/>
                <a:gd name="T5" fmla="*/ 490 h 68"/>
                <a:gd name="T6" fmla="*/ 938 w 252"/>
                <a:gd name="T7" fmla="*/ 0 h 68"/>
                <a:gd name="T8" fmla="*/ 1208 w 252"/>
                <a:gd name="T9" fmla="*/ 341 h 68"/>
                <a:gd name="T10" fmla="*/ 3938 w 252"/>
                <a:gd name="T11" fmla="*/ 772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2" h="68">
                  <a:moveTo>
                    <a:pt x="245" y="68"/>
                  </a:moveTo>
                  <a:cubicBezTo>
                    <a:pt x="235" y="63"/>
                    <a:pt x="119" y="59"/>
                    <a:pt x="59" y="55"/>
                  </a:cubicBezTo>
                  <a:cubicBezTo>
                    <a:pt x="0" y="52"/>
                    <a:pt x="22" y="26"/>
                    <a:pt x="22" y="26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58" y="16"/>
                    <a:pt x="77" y="18"/>
                  </a:cubicBezTo>
                  <a:cubicBezTo>
                    <a:pt x="125" y="25"/>
                    <a:pt x="225" y="40"/>
                    <a:pt x="252" y="41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612">
              <a:extLst>
                <a:ext uri="{FF2B5EF4-FFF2-40B4-BE49-F238E27FC236}">
                  <a16:creationId xmlns:a16="http://schemas.microsoft.com/office/drawing/2014/main" id="{7FD6033F-627D-4F8F-AFEF-3715DC8D7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1787"/>
              <a:ext cx="477" cy="112"/>
            </a:xfrm>
            <a:custGeom>
              <a:avLst/>
              <a:gdLst>
                <a:gd name="T0" fmla="*/ 292 w 191"/>
                <a:gd name="T1" fmla="*/ 363 h 42"/>
                <a:gd name="T2" fmla="*/ 999 w 191"/>
                <a:gd name="T3" fmla="*/ 491 h 42"/>
                <a:gd name="T4" fmla="*/ 2974 w 191"/>
                <a:gd name="T5" fmla="*/ 797 h 42"/>
                <a:gd name="T6" fmla="*/ 2974 w 191"/>
                <a:gd name="T7" fmla="*/ 760 h 42"/>
                <a:gd name="T8" fmla="*/ 999 w 191"/>
                <a:gd name="T9" fmla="*/ 456 h 42"/>
                <a:gd name="T10" fmla="*/ 292 w 191"/>
                <a:gd name="T11" fmla="*/ 341 h 42"/>
                <a:gd name="T12" fmla="*/ 42 w 191"/>
                <a:gd name="T13" fmla="*/ 0 h 42"/>
                <a:gd name="T14" fmla="*/ 12 w 191"/>
                <a:gd name="T15" fmla="*/ 0 h 42"/>
                <a:gd name="T16" fmla="*/ 292 w 191"/>
                <a:gd name="T17" fmla="*/ 363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1" h="42">
                  <a:moveTo>
                    <a:pt x="19" y="19"/>
                  </a:moveTo>
                  <a:cubicBezTo>
                    <a:pt x="64" y="26"/>
                    <a:pt x="64" y="26"/>
                    <a:pt x="64" y="26"/>
                  </a:cubicBezTo>
                  <a:cubicBezTo>
                    <a:pt x="113" y="33"/>
                    <a:pt x="171" y="42"/>
                    <a:pt x="191" y="42"/>
                  </a:cubicBezTo>
                  <a:cubicBezTo>
                    <a:pt x="191" y="40"/>
                    <a:pt x="191" y="40"/>
                    <a:pt x="191" y="40"/>
                  </a:cubicBezTo>
                  <a:cubicBezTo>
                    <a:pt x="172" y="40"/>
                    <a:pt x="113" y="31"/>
                    <a:pt x="64" y="24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" y="15"/>
                    <a:pt x="3" y="1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7"/>
                    <a:pt x="19" y="19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613">
              <a:extLst>
                <a:ext uri="{FF2B5EF4-FFF2-40B4-BE49-F238E27FC236}">
                  <a16:creationId xmlns:a16="http://schemas.microsoft.com/office/drawing/2014/main" id="{1972E2E8-37E1-475F-BBA5-939C08910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1837"/>
              <a:ext cx="888" cy="475"/>
            </a:xfrm>
            <a:custGeom>
              <a:avLst/>
              <a:gdLst>
                <a:gd name="T0" fmla="*/ 20 w 355"/>
                <a:gd name="T1" fmla="*/ 136 h 178"/>
                <a:gd name="T2" fmla="*/ 425 w 355"/>
                <a:gd name="T3" fmla="*/ 491 h 178"/>
                <a:gd name="T4" fmla="*/ 2784 w 355"/>
                <a:gd name="T5" fmla="*/ 742 h 178"/>
                <a:gd name="T6" fmla="*/ 4943 w 355"/>
                <a:gd name="T7" fmla="*/ 1003 h 178"/>
                <a:gd name="T8" fmla="*/ 5068 w 355"/>
                <a:gd name="T9" fmla="*/ 1118 h 178"/>
                <a:gd name="T10" fmla="*/ 5213 w 355"/>
                <a:gd name="T11" fmla="*/ 1345 h 178"/>
                <a:gd name="T12" fmla="*/ 5213 w 355"/>
                <a:gd name="T13" fmla="*/ 1332 h 178"/>
                <a:gd name="T14" fmla="*/ 5243 w 355"/>
                <a:gd name="T15" fmla="*/ 1404 h 178"/>
                <a:gd name="T16" fmla="*/ 5288 w 355"/>
                <a:gd name="T17" fmla="*/ 1516 h 178"/>
                <a:gd name="T18" fmla="*/ 5526 w 355"/>
                <a:gd name="T19" fmla="*/ 3061 h 178"/>
                <a:gd name="T20" fmla="*/ 5526 w 355"/>
                <a:gd name="T21" fmla="*/ 3077 h 178"/>
                <a:gd name="T22" fmla="*/ 5526 w 355"/>
                <a:gd name="T23" fmla="*/ 3346 h 178"/>
                <a:gd name="T24" fmla="*/ 5526 w 355"/>
                <a:gd name="T25" fmla="*/ 3384 h 178"/>
                <a:gd name="T26" fmla="*/ 5556 w 355"/>
                <a:gd name="T27" fmla="*/ 3384 h 178"/>
                <a:gd name="T28" fmla="*/ 5556 w 355"/>
                <a:gd name="T29" fmla="*/ 3346 h 178"/>
                <a:gd name="T30" fmla="*/ 5556 w 355"/>
                <a:gd name="T31" fmla="*/ 3077 h 178"/>
                <a:gd name="T32" fmla="*/ 5556 w 355"/>
                <a:gd name="T33" fmla="*/ 3077 h 178"/>
                <a:gd name="T34" fmla="*/ 5556 w 355"/>
                <a:gd name="T35" fmla="*/ 3061 h 178"/>
                <a:gd name="T36" fmla="*/ 5318 w 355"/>
                <a:gd name="T37" fmla="*/ 1502 h 178"/>
                <a:gd name="T38" fmla="*/ 5243 w 355"/>
                <a:gd name="T39" fmla="*/ 1332 h 178"/>
                <a:gd name="T40" fmla="*/ 5088 w 355"/>
                <a:gd name="T41" fmla="*/ 1105 h 178"/>
                <a:gd name="T42" fmla="*/ 4943 w 355"/>
                <a:gd name="T43" fmla="*/ 969 h 178"/>
                <a:gd name="T44" fmla="*/ 2784 w 355"/>
                <a:gd name="T45" fmla="*/ 704 h 178"/>
                <a:gd name="T46" fmla="*/ 425 w 355"/>
                <a:gd name="T47" fmla="*/ 456 h 178"/>
                <a:gd name="T48" fmla="*/ 33 w 355"/>
                <a:gd name="T49" fmla="*/ 115 h 178"/>
                <a:gd name="T50" fmla="*/ 33 w 355"/>
                <a:gd name="T51" fmla="*/ 21 h 178"/>
                <a:gd name="T52" fmla="*/ 0 w 355"/>
                <a:gd name="T53" fmla="*/ 0 h 178"/>
                <a:gd name="T54" fmla="*/ 20 w 355"/>
                <a:gd name="T55" fmla="*/ 136 h 17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55" h="178">
                  <a:moveTo>
                    <a:pt x="1" y="7"/>
                  </a:moveTo>
                  <a:cubicBezTo>
                    <a:pt x="5" y="16"/>
                    <a:pt x="14" y="22"/>
                    <a:pt x="27" y="26"/>
                  </a:cubicBezTo>
                  <a:cubicBezTo>
                    <a:pt x="55" y="36"/>
                    <a:pt x="117" y="38"/>
                    <a:pt x="178" y="39"/>
                  </a:cubicBezTo>
                  <a:cubicBezTo>
                    <a:pt x="239" y="41"/>
                    <a:pt x="297" y="43"/>
                    <a:pt x="316" y="53"/>
                  </a:cubicBezTo>
                  <a:cubicBezTo>
                    <a:pt x="316" y="53"/>
                    <a:pt x="318" y="54"/>
                    <a:pt x="324" y="59"/>
                  </a:cubicBezTo>
                  <a:cubicBezTo>
                    <a:pt x="330" y="65"/>
                    <a:pt x="333" y="71"/>
                    <a:pt x="333" y="71"/>
                  </a:cubicBezTo>
                  <a:cubicBezTo>
                    <a:pt x="333" y="71"/>
                    <a:pt x="333" y="70"/>
                    <a:pt x="333" y="70"/>
                  </a:cubicBezTo>
                  <a:cubicBezTo>
                    <a:pt x="333" y="71"/>
                    <a:pt x="334" y="72"/>
                    <a:pt x="335" y="74"/>
                  </a:cubicBezTo>
                  <a:cubicBezTo>
                    <a:pt x="338" y="80"/>
                    <a:pt x="338" y="80"/>
                    <a:pt x="338" y="80"/>
                  </a:cubicBezTo>
                  <a:cubicBezTo>
                    <a:pt x="352" y="105"/>
                    <a:pt x="352" y="136"/>
                    <a:pt x="353" y="161"/>
                  </a:cubicBezTo>
                  <a:cubicBezTo>
                    <a:pt x="353" y="162"/>
                    <a:pt x="353" y="162"/>
                    <a:pt x="353" y="162"/>
                  </a:cubicBezTo>
                  <a:cubicBezTo>
                    <a:pt x="353" y="176"/>
                    <a:pt x="353" y="176"/>
                    <a:pt x="353" y="176"/>
                  </a:cubicBezTo>
                  <a:cubicBezTo>
                    <a:pt x="353" y="176"/>
                    <a:pt x="353" y="178"/>
                    <a:pt x="353" y="178"/>
                  </a:cubicBezTo>
                  <a:cubicBezTo>
                    <a:pt x="355" y="178"/>
                    <a:pt x="355" y="178"/>
                    <a:pt x="355" y="178"/>
                  </a:cubicBezTo>
                  <a:cubicBezTo>
                    <a:pt x="355" y="176"/>
                    <a:pt x="355" y="176"/>
                    <a:pt x="355" y="176"/>
                  </a:cubicBezTo>
                  <a:cubicBezTo>
                    <a:pt x="355" y="162"/>
                    <a:pt x="355" y="162"/>
                    <a:pt x="355" y="162"/>
                  </a:cubicBezTo>
                  <a:cubicBezTo>
                    <a:pt x="355" y="162"/>
                    <a:pt x="355" y="162"/>
                    <a:pt x="355" y="162"/>
                  </a:cubicBezTo>
                  <a:cubicBezTo>
                    <a:pt x="355" y="162"/>
                    <a:pt x="355" y="161"/>
                    <a:pt x="355" y="161"/>
                  </a:cubicBezTo>
                  <a:cubicBezTo>
                    <a:pt x="354" y="136"/>
                    <a:pt x="354" y="105"/>
                    <a:pt x="340" y="79"/>
                  </a:cubicBezTo>
                  <a:cubicBezTo>
                    <a:pt x="335" y="70"/>
                    <a:pt x="335" y="70"/>
                    <a:pt x="335" y="70"/>
                  </a:cubicBezTo>
                  <a:cubicBezTo>
                    <a:pt x="335" y="69"/>
                    <a:pt x="331" y="64"/>
                    <a:pt x="325" y="58"/>
                  </a:cubicBezTo>
                  <a:cubicBezTo>
                    <a:pt x="320" y="52"/>
                    <a:pt x="317" y="51"/>
                    <a:pt x="316" y="51"/>
                  </a:cubicBezTo>
                  <a:cubicBezTo>
                    <a:pt x="297" y="41"/>
                    <a:pt x="239" y="39"/>
                    <a:pt x="178" y="37"/>
                  </a:cubicBezTo>
                  <a:cubicBezTo>
                    <a:pt x="117" y="36"/>
                    <a:pt x="55" y="34"/>
                    <a:pt x="27" y="24"/>
                  </a:cubicBezTo>
                  <a:cubicBezTo>
                    <a:pt x="15" y="20"/>
                    <a:pt x="7" y="14"/>
                    <a:pt x="2" y="6"/>
                  </a:cubicBezTo>
                  <a:cubicBezTo>
                    <a:pt x="2" y="6"/>
                    <a:pt x="2" y="3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6"/>
                    <a:pt x="1" y="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Freeform 614">
              <a:extLst>
                <a:ext uri="{FF2B5EF4-FFF2-40B4-BE49-F238E27FC236}">
                  <a16:creationId xmlns:a16="http://schemas.microsoft.com/office/drawing/2014/main" id="{CB04151B-4AE7-4B9A-999E-AFE03EE2D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344"/>
              <a:ext cx="55" cy="371"/>
            </a:xfrm>
            <a:custGeom>
              <a:avLst/>
              <a:gdLst>
                <a:gd name="T0" fmla="*/ 270 w 22"/>
                <a:gd name="T1" fmla="*/ 0 h 139"/>
                <a:gd name="T2" fmla="*/ 270 w 22"/>
                <a:gd name="T3" fmla="*/ 1767 h 139"/>
                <a:gd name="T4" fmla="*/ 0 w 22"/>
                <a:gd name="T5" fmla="*/ 2642 h 139"/>
                <a:gd name="T6" fmla="*/ 333 w 22"/>
                <a:gd name="T7" fmla="*/ 1732 h 139"/>
                <a:gd name="T8" fmla="*/ 270 w 22"/>
                <a:gd name="T9" fmla="*/ 0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9">
                  <a:moveTo>
                    <a:pt x="17" y="0"/>
                  </a:moveTo>
                  <a:cubicBezTo>
                    <a:pt x="17" y="32"/>
                    <a:pt x="17" y="75"/>
                    <a:pt x="17" y="93"/>
                  </a:cubicBezTo>
                  <a:cubicBezTo>
                    <a:pt x="17" y="111"/>
                    <a:pt x="13" y="127"/>
                    <a:pt x="0" y="139"/>
                  </a:cubicBezTo>
                  <a:cubicBezTo>
                    <a:pt x="17" y="132"/>
                    <a:pt x="20" y="120"/>
                    <a:pt x="21" y="91"/>
                  </a:cubicBezTo>
                  <a:cubicBezTo>
                    <a:pt x="22" y="65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615">
              <a:extLst>
                <a:ext uri="{FF2B5EF4-FFF2-40B4-BE49-F238E27FC236}">
                  <a16:creationId xmlns:a16="http://schemas.microsoft.com/office/drawing/2014/main" id="{FAC65FC3-CA6D-4E1D-B15E-BE430F4C9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1869"/>
              <a:ext cx="125" cy="147"/>
            </a:xfrm>
            <a:custGeom>
              <a:avLst/>
              <a:gdLst>
                <a:gd name="T0" fmla="*/ 738 w 50"/>
                <a:gd name="T1" fmla="*/ 0 h 55"/>
                <a:gd name="T2" fmla="*/ 0 w 50"/>
                <a:gd name="T3" fmla="*/ 1050 h 55"/>
                <a:gd name="T4" fmla="*/ 738 w 50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55">
                  <a:moveTo>
                    <a:pt x="47" y="0"/>
                  </a:moveTo>
                  <a:cubicBezTo>
                    <a:pt x="46" y="20"/>
                    <a:pt x="50" y="42"/>
                    <a:pt x="0" y="55"/>
                  </a:cubicBezTo>
                  <a:cubicBezTo>
                    <a:pt x="10" y="53"/>
                    <a:pt x="47" y="41"/>
                    <a:pt x="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Freeform 616">
              <a:extLst>
                <a:ext uri="{FF2B5EF4-FFF2-40B4-BE49-F238E27FC236}">
                  <a16:creationId xmlns:a16="http://schemas.microsoft.com/office/drawing/2014/main" id="{E8A4C9FE-833E-4554-8631-BF43CC203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109"/>
              <a:ext cx="18" cy="358"/>
            </a:xfrm>
            <a:custGeom>
              <a:avLst/>
              <a:gdLst>
                <a:gd name="T0" fmla="*/ 67 w 7"/>
                <a:gd name="T1" fmla="*/ 2554 h 134"/>
                <a:gd name="T2" fmla="*/ 118 w 7"/>
                <a:gd name="T3" fmla="*/ 1314 h 134"/>
                <a:gd name="T4" fmla="*/ 67 w 7"/>
                <a:gd name="T5" fmla="*/ 0 h 134"/>
                <a:gd name="T6" fmla="*/ 67 w 7"/>
                <a:gd name="T7" fmla="*/ 2554 h 1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34">
                  <a:moveTo>
                    <a:pt x="4" y="134"/>
                  </a:moveTo>
                  <a:cubicBezTo>
                    <a:pt x="4" y="134"/>
                    <a:pt x="7" y="99"/>
                    <a:pt x="7" y="69"/>
                  </a:cubicBezTo>
                  <a:cubicBezTo>
                    <a:pt x="7" y="40"/>
                    <a:pt x="4" y="0"/>
                    <a:pt x="4" y="0"/>
                  </a:cubicBezTo>
                  <a:cubicBezTo>
                    <a:pt x="2" y="14"/>
                    <a:pt x="0" y="112"/>
                    <a:pt x="4" y="1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617">
              <a:extLst>
                <a:ext uri="{FF2B5EF4-FFF2-40B4-BE49-F238E27FC236}">
                  <a16:creationId xmlns:a16="http://schemas.microsoft.com/office/drawing/2014/main" id="{9E19C26F-9BAF-437E-AD40-43885F0B5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133"/>
              <a:ext cx="17" cy="358"/>
            </a:xfrm>
            <a:custGeom>
              <a:avLst/>
              <a:gdLst>
                <a:gd name="T0" fmla="*/ 70 w 7"/>
                <a:gd name="T1" fmla="*/ 2554 h 134"/>
                <a:gd name="T2" fmla="*/ 100 w 7"/>
                <a:gd name="T3" fmla="*/ 1298 h 134"/>
                <a:gd name="T4" fmla="*/ 70 w 7"/>
                <a:gd name="T5" fmla="*/ 0 h 134"/>
                <a:gd name="T6" fmla="*/ 70 w 7"/>
                <a:gd name="T7" fmla="*/ 2554 h 1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34">
                  <a:moveTo>
                    <a:pt x="5" y="134"/>
                  </a:moveTo>
                  <a:cubicBezTo>
                    <a:pt x="5" y="134"/>
                    <a:pt x="7" y="94"/>
                    <a:pt x="7" y="68"/>
                  </a:cubicBezTo>
                  <a:cubicBezTo>
                    <a:pt x="7" y="42"/>
                    <a:pt x="5" y="0"/>
                    <a:pt x="5" y="0"/>
                  </a:cubicBezTo>
                  <a:cubicBezTo>
                    <a:pt x="2" y="14"/>
                    <a:pt x="0" y="112"/>
                    <a:pt x="5" y="1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618">
              <a:extLst>
                <a:ext uri="{FF2B5EF4-FFF2-40B4-BE49-F238E27FC236}">
                  <a16:creationId xmlns:a16="http://schemas.microsoft.com/office/drawing/2014/main" id="{BF35345D-5583-445D-9866-3EB2617EB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1856"/>
              <a:ext cx="340" cy="53"/>
            </a:xfrm>
            <a:custGeom>
              <a:avLst/>
              <a:gdLst>
                <a:gd name="T0" fmla="*/ 0 w 136"/>
                <a:gd name="T1" fmla="*/ 0 h 20"/>
                <a:gd name="T2" fmla="*/ 2125 w 136"/>
                <a:gd name="T3" fmla="*/ 33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6" h="20">
                  <a:moveTo>
                    <a:pt x="0" y="0"/>
                  </a:moveTo>
                  <a:cubicBezTo>
                    <a:pt x="11" y="3"/>
                    <a:pt x="115" y="20"/>
                    <a:pt x="136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619">
              <a:extLst>
                <a:ext uri="{FF2B5EF4-FFF2-40B4-BE49-F238E27FC236}">
                  <a16:creationId xmlns:a16="http://schemas.microsoft.com/office/drawing/2014/main" id="{39C257F3-023F-4612-BD3C-3516F7D5F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941"/>
              <a:ext cx="355" cy="30"/>
            </a:xfrm>
            <a:custGeom>
              <a:avLst/>
              <a:gdLst>
                <a:gd name="T0" fmla="*/ 0 w 142"/>
                <a:gd name="T1" fmla="*/ 0 h 11"/>
                <a:gd name="T2" fmla="*/ 2220 w 142"/>
                <a:gd name="T3" fmla="*/ 164 h 11"/>
                <a:gd name="T4" fmla="*/ 0 w 142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11">
                  <a:moveTo>
                    <a:pt x="0" y="0"/>
                  </a:moveTo>
                  <a:cubicBezTo>
                    <a:pt x="12" y="2"/>
                    <a:pt x="91" y="8"/>
                    <a:pt x="142" y="8"/>
                  </a:cubicBezTo>
                  <a:cubicBezTo>
                    <a:pt x="119" y="11"/>
                    <a:pt x="33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620">
              <a:extLst>
                <a:ext uri="{FF2B5EF4-FFF2-40B4-BE49-F238E27FC236}">
                  <a16:creationId xmlns:a16="http://schemas.microsoft.com/office/drawing/2014/main" id="{D700D806-7C99-41F5-87C6-43316A54C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216"/>
              <a:ext cx="128" cy="549"/>
            </a:xfrm>
            <a:custGeom>
              <a:avLst/>
              <a:gdLst>
                <a:gd name="T0" fmla="*/ 0 w 51"/>
                <a:gd name="T1" fmla="*/ 35 h 206"/>
                <a:gd name="T2" fmla="*/ 806 w 51"/>
                <a:gd name="T3" fmla="*/ 546 h 206"/>
                <a:gd name="T4" fmla="*/ 806 w 51"/>
                <a:gd name="T5" fmla="*/ 3899 h 206"/>
                <a:gd name="T6" fmla="*/ 535 w 51"/>
                <a:gd name="T7" fmla="*/ 456 h 206"/>
                <a:gd name="T8" fmla="*/ 0 w 51"/>
                <a:gd name="T9" fmla="*/ 35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06">
                  <a:moveTo>
                    <a:pt x="0" y="2"/>
                  </a:moveTo>
                  <a:cubicBezTo>
                    <a:pt x="12" y="0"/>
                    <a:pt x="46" y="14"/>
                    <a:pt x="51" y="29"/>
                  </a:cubicBezTo>
                  <a:cubicBezTo>
                    <a:pt x="51" y="206"/>
                    <a:pt x="51" y="206"/>
                    <a:pt x="51" y="206"/>
                  </a:cubicBezTo>
                  <a:cubicBezTo>
                    <a:pt x="47" y="186"/>
                    <a:pt x="46" y="44"/>
                    <a:pt x="34" y="24"/>
                  </a:cubicBezTo>
                  <a:cubicBezTo>
                    <a:pt x="22" y="3"/>
                    <a:pt x="4" y="4"/>
                    <a:pt x="0" y="2"/>
                  </a:cubicBezTo>
                  <a:close/>
                </a:path>
              </a:pathLst>
            </a:custGeom>
            <a:solidFill>
              <a:srgbClr val="C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621">
              <a:extLst>
                <a:ext uri="{FF2B5EF4-FFF2-40B4-BE49-F238E27FC236}">
                  <a16:creationId xmlns:a16="http://schemas.microsoft.com/office/drawing/2014/main" id="{5DC1F740-B0C8-4043-A5D3-96F05FC3A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216"/>
              <a:ext cx="125" cy="549"/>
            </a:xfrm>
            <a:custGeom>
              <a:avLst/>
              <a:gdLst>
                <a:gd name="T0" fmla="*/ 0 w 50"/>
                <a:gd name="T1" fmla="*/ 35 h 206"/>
                <a:gd name="T2" fmla="*/ 783 w 50"/>
                <a:gd name="T3" fmla="*/ 546 h 206"/>
                <a:gd name="T4" fmla="*/ 783 w 50"/>
                <a:gd name="T5" fmla="*/ 3899 h 206"/>
                <a:gd name="T6" fmla="*/ 533 w 50"/>
                <a:gd name="T7" fmla="*/ 456 h 206"/>
                <a:gd name="T8" fmla="*/ 0 w 50"/>
                <a:gd name="T9" fmla="*/ 35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206">
                  <a:moveTo>
                    <a:pt x="0" y="2"/>
                  </a:moveTo>
                  <a:cubicBezTo>
                    <a:pt x="11" y="0"/>
                    <a:pt x="45" y="14"/>
                    <a:pt x="50" y="29"/>
                  </a:cubicBezTo>
                  <a:cubicBezTo>
                    <a:pt x="50" y="206"/>
                    <a:pt x="50" y="206"/>
                    <a:pt x="50" y="206"/>
                  </a:cubicBezTo>
                  <a:cubicBezTo>
                    <a:pt x="46" y="186"/>
                    <a:pt x="46" y="44"/>
                    <a:pt x="34" y="24"/>
                  </a:cubicBezTo>
                  <a:cubicBezTo>
                    <a:pt x="21" y="3"/>
                    <a:pt x="4" y="4"/>
                    <a:pt x="0" y="2"/>
                  </a:cubicBezTo>
                  <a:close/>
                </a:path>
              </a:pathLst>
            </a:custGeom>
            <a:solidFill>
              <a:srgbClr val="017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622">
              <a:extLst>
                <a:ext uri="{FF2B5EF4-FFF2-40B4-BE49-F238E27FC236}">
                  <a16:creationId xmlns:a16="http://schemas.microsoft.com/office/drawing/2014/main" id="{C68F190C-E62F-408F-94EE-1E089C2BB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1707"/>
              <a:ext cx="35" cy="154"/>
            </a:xfrm>
            <a:custGeom>
              <a:avLst/>
              <a:gdLst>
                <a:gd name="T0" fmla="*/ 0 w 14"/>
                <a:gd name="T1" fmla="*/ 0 h 58"/>
                <a:gd name="T2" fmla="*/ 0 w 14"/>
                <a:gd name="T3" fmla="*/ 860 h 58"/>
                <a:gd name="T4" fmla="*/ 220 w 14"/>
                <a:gd name="T5" fmla="*/ 1086 h 58"/>
                <a:gd name="T6" fmla="*/ 95 w 14"/>
                <a:gd name="T7" fmla="*/ 635 h 58"/>
                <a:gd name="T8" fmla="*/ 0 w 1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8">
                  <a:moveTo>
                    <a:pt x="0" y="0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12" y="53"/>
                    <a:pt x="14" y="58"/>
                  </a:cubicBezTo>
                  <a:cubicBezTo>
                    <a:pt x="14" y="50"/>
                    <a:pt x="7" y="38"/>
                    <a:pt x="6" y="34"/>
                  </a:cubicBezTo>
                  <a:cubicBezTo>
                    <a:pt x="6" y="3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623">
              <a:extLst>
                <a:ext uri="{FF2B5EF4-FFF2-40B4-BE49-F238E27FC236}">
                  <a16:creationId xmlns:a16="http://schemas.microsoft.com/office/drawing/2014/main" id="{60E3C702-CA15-4EEC-9615-7121794D9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877"/>
              <a:ext cx="120" cy="110"/>
            </a:xfrm>
            <a:custGeom>
              <a:avLst/>
              <a:gdLst>
                <a:gd name="T0" fmla="*/ 0 w 48"/>
                <a:gd name="T1" fmla="*/ 791 h 41"/>
                <a:gd name="T2" fmla="*/ 595 w 48"/>
                <a:gd name="T3" fmla="*/ 115 h 41"/>
                <a:gd name="T4" fmla="*/ 750 w 48"/>
                <a:gd name="T5" fmla="*/ 0 h 41"/>
                <a:gd name="T6" fmla="*/ 0 w 48"/>
                <a:gd name="T7" fmla="*/ 791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41">
                  <a:moveTo>
                    <a:pt x="0" y="41"/>
                  </a:moveTo>
                  <a:cubicBezTo>
                    <a:pt x="8" y="38"/>
                    <a:pt x="38" y="12"/>
                    <a:pt x="38" y="6"/>
                  </a:cubicBezTo>
                  <a:cubicBezTo>
                    <a:pt x="38" y="1"/>
                    <a:pt x="48" y="0"/>
                    <a:pt x="48" y="0"/>
                  </a:cubicBezTo>
                  <a:cubicBezTo>
                    <a:pt x="48" y="0"/>
                    <a:pt x="48" y="31"/>
                    <a:pt x="0" y="41"/>
                  </a:cubicBezTo>
                  <a:close/>
                </a:path>
              </a:pathLst>
            </a:custGeom>
            <a:solidFill>
              <a:srgbClr val="C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624">
              <a:extLst>
                <a:ext uri="{FF2B5EF4-FFF2-40B4-BE49-F238E27FC236}">
                  <a16:creationId xmlns:a16="http://schemas.microsoft.com/office/drawing/2014/main" id="{D73E8951-E21D-4277-AE52-1516D7F7E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2043"/>
              <a:ext cx="145" cy="85"/>
            </a:xfrm>
            <a:custGeom>
              <a:avLst/>
              <a:gdLst>
                <a:gd name="T0" fmla="*/ 0 w 58"/>
                <a:gd name="T1" fmla="*/ 600 h 32"/>
                <a:gd name="T2" fmla="*/ 908 w 58"/>
                <a:gd name="T3" fmla="*/ 0 h 32"/>
                <a:gd name="T4" fmla="*/ 0 w 58"/>
                <a:gd name="T5" fmla="*/ 60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32">
                  <a:moveTo>
                    <a:pt x="0" y="32"/>
                  </a:moveTo>
                  <a:cubicBezTo>
                    <a:pt x="12" y="14"/>
                    <a:pt x="26" y="11"/>
                    <a:pt x="58" y="0"/>
                  </a:cubicBezTo>
                  <a:cubicBezTo>
                    <a:pt x="42" y="0"/>
                    <a:pt x="14" y="2"/>
                    <a:pt x="0" y="32"/>
                  </a:cubicBezTo>
                  <a:close/>
                </a:path>
              </a:pathLst>
            </a:custGeom>
            <a:solidFill>
              <a:srgbClr val="D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625">
              <a:extLst>
                <a:ext uri="{FF2B5EF4-FFF2-40B4-BE49-F238E27FC236}">
                  <a16:creationId xmlns:a16="http://schemas.microsoft.com/office/drawing/2014/main" id="{63276758-95D9-462D-B8B0-A8E5C9948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1931"/>
              <a:ext cx="130" cy="101"/>
            </a:xfrm>
            <a:custGeom>
              <a:avLst/>
              <a:gdLst>
                <a:gd name="T0" fmla="*/ 0 w 52"/>
                <a:gd name="T1" fmla="*/ 77 h 38"/>
                <a:gd name="T2" fmla="*/ 813 w 52"/>
                <a:gd name="T3" fmla="*/ 712 h 38"/>
                <a:gd name="T4" fmla="*/ 0 w 52"/>
                <a:gd name="T5" fmla="*/ 77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8">
                  <a:moveTo>
                    <a:pt x="0" y="4"/>
                  </a:moveTo>
                  <a:cubicBezTo>
                    <a:pt x="16" y="5"/>
                    <a:pt x="40" y="11"/>
                    <a:pt x="52" y="38"/>
                  </a:cubicBezTo>
                  <a:cubicBezTo>
                    <a:pt x="48" y="24"/>
                    <a:pt x="39" y="0"/>
                    <a:pt x="0" y="4"/>
                  </a:cubicBezTo>
                  <a:close/>
                </a:path>
              </a:pathLst>
            </a:custGeom>
            <a:solidFill>
              <a:srgbClr val="D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626">
              <a:extLst>
                <a:ext uri="{FF2B5EF4-FFF2-40B4-BE49-F238E27FC236}">
                  <a16:creationId xmlns:a16="http://schemas.microsoft.com/office/drawing/2014/main" id="{E11DB90A-E054-4DA4-BD17-E4A65D0E0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2043"/>
              <a:ext cx="145" cy="496"/>
            </a:xfrm>
            <a:custGeom>
              <a:avLst/>
              <a:gdLst>
                <a:gd name="T0" fmla="*/ 908 w 58"/>
                <a:gd name="T1" fmla="*/ 248 h 186"/>
                <a:gd name="T2" fmla="*/ 908 w 58"/>
                <a:gd name="T3" fmla="*/ 2901 h 186"/>
                <a:gd name="T4" fmla="*/ 0 w 58"/>
                <a:gd name="T5" fmla="*/ 3528 h 186"/>
                <a:gd name="T6" fmla="*/ 708 w 58"/>
                <a:gd name="T7" fmla="*/ 2845 h 186"/>
                <a:gd name="T8" fmla="*/ 908 w 58"/>
                <a:gd name="T9" fmla="*/ 248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186">
                  <a:moveTo>
                    <a:pt x="58" y="13"/>
                  </a:moveTo>
                  <a:cubicBezTo>
                    <a:pt x="58" y="0"/>
                    <a:pt x="58" y="134"/>
                    <a:pt x="58" y="153"/>
                  </a:cubicBezTo>
                  <a:cubicBezTo>
                    <a:pt x="58" y="172"/>
                    <a:pt x="46" y="186"/>
                    <a:pt x="0" y="186"/>
                  </a:cubicBezTo>
                  <a:cubicBezTo>
                    <a:pt x="10" y="184"/>
                    <a:pt x="38" y="175"/>
                    <a:pt x="45" y="150"/>
                  </a:cubicBezTo>
                  <a:cubicBezTo>
                    <a:pt x="52" y="126"/>
                    <a:pt x="58" y="24"/>
                    <a:pt x="58" y="13"/>
                  </a:cubicBezTo>
                  <a:close/>
                </a:path>
              </a:pathLst>
            </a:custGeom>
            <a:solidFill>
              <a:srgbClr val="017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5FAEB82E-EB18-48E6-8E62-991A7C4F8A2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Nephron (1)</a:t>
            </a:r>
          </a:p>
        </p:txBody>
      </p:sp>
      <p:grpSp>
        <p:nvGrpSpPr>
          <p:cNvPr id="34818" name="Group 445">
            <a:extLst>
              <a:ext uri="{FF2B5EF4-FFF2-40B4-BE49-F238E27FC236}">
                <a16:creationId xmlns:a16="http://schemas.microsoft.com/office/drawing/2014/main" id="{6B8B3A76-BC7B-42FB-8138-6711D2075944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1600200"/>
            <a:ext cx="2882900" cy="4084638"/>
            <a:chOff x="864" y="1200"/>
            <a:chExt cx="1816" cy="2573"/>
          </a:xfrm>
        </p:grpSpPr>
        <p:grpSp>
          <p:nvGrpSpPr>
            <p:cNvPr id="34820" name="Group 207">
              <a:extLst>
                <a:ext uri="{FF2B5EF4-FFF2-40B4-BE49-F238E27FC236}">
                  <a16:creationId xmlns:a16="http://schemas.microsoft.com/office/drawing/2014/main" id="{FCBEDB45-AAEC-4FDA-BB95-BCE189D853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4" y="1200"/>
              <a:ext cx="1815" cy="2573"/>
              <a:chOff x="842" y="1359"/>
              <a:chExt cx="1815" cy="2573"/>
            </a:xfrm>
          </p:grpSpPr>
          <p:sp>
            <p:nvSpPr>
              <p:cNvPr id="34874" name="Freeform 7">
                <a:extLst>
                  <a:ext uri="{FF2B5EF4-FFF2-40B4-BE49-F238E27FC236}">
                    <a16:creationId xmlns:a16="http://schemas.microsoft.com/office/drawing/2014/main" id="{BDD8A1EB-008C-4DD8-9A81-D9C1F64B6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389"/>
                <a:ext cx="1815" cy="224"/>
              </a:xfrm>
              <a:custGeom>
                <a:avLst/>
                <a:gdLst>
                  <a:gd name="T0" fmla="*/ 0 w 1014"/>
                  <a:gd name="T1" fmla="*/ 613 h 117"/>
                  <a:gd name="T2" fmla="*/ 2961 w 1014"/>
                  <a:gd name="T3" fmla="*/ 15 h 117"/>
                  <a:gd name="T4" fmla="*/ 5816 w 1014"/>
                  <a:gd name="T5" fmla="*/ 613 h 117"/>
                  <a:gd name="T6" fmla="*/ 5816 w 1014"/>
                  <a:gd name="T7" fmla="*/ 821 h 117"/>
                  <a:gd name="T8" fmla="*/ 2961 w 1014"/>
                  <a:gd name="T9" fmla="*/ 224 h 117"/>
                  <a:gd name="T10" fmla="*/ 0 w 1014"/>
                  <a:gd name="T11" fmla="*/ 821 h 117"/>
                  <a:gd name="T12" fmla="*/ 0 w 1014"/>
                  <a:gd name="T13" fmla="*/ 613 h 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4" h="117">
                    <a:moveTo>
                      <a:pt x="0" y="87"/>
                    </a:moveTo>
                    <a:cubicBezTo>
                      <a:pt x="100" y="26"/>
                      <a:pt x="324" y="0"/>
                      <a:pt x="516" y="2"/>
                    </a:cubicBezTo>
                    <a:cubicBezTo>
                      <a:pt x="705" y="4"/>
                      <a:pt x="920" y="36"/>
                      <a:pt x="1014" y="87"/>
                    </a:cubicBezTo>
                    <a:cubicBezTo>
                      <a:pt x="1014" y="117"/>
                      <a:pt x="1014" y="117"/>
                      <a:pt x="1014" y="117"/>
                    </a:cubicBezTo>
                    <a:cubicBezTo>
                      <a:pt x="920" y="66"/>
                      <a:pt x="705" y="34"/>
                      <a:pt x="516" y="32"/>
                    </a:cubicBezTo>
                    <a:cubicBezTo>
                      <a:pt x="324" y="30"/>
                      <a:pt x="100" y="56"/>
                      <a:pt x="0" y="117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A65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5" name="Freeform 8">
                <a:extLst>
                  <a:ext uri="{FF2B5EF4-FFF2-40B4-BE49-F238E27FC236}">
                    <a16:creationId xmlns:a16="http://schemas.microsoft.com/office/drawing/2014/main" id="{35F41B66-25CA-4AD8-99B2-B94E52300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447"/>
                <a:ext cx="1815" cy="2485"/>
              </a:xfrm>
              <a:custGeom>
                <a:avLst/>
                <a:gdLst>
                  <a:gd name="T0" fmla="*/ 0 w 1014"/>
                  <a:gd name="T1" fmla="*/ 9053 h 1302"/>
                  <a:gd name="T2" fmla="*/ 0 w 1014"/>
                  <a:gd name="T3" fmla="*/ 605 h 1302"/>
                  <a:gd name="T4" fmla="*/ 2961 w 1014"/>
                  <a:gd name="T5" fmla="*/ 15 h 1302"/>
                  <a:gd name="T6" fmla="*/ 5816 w 1014"/>
                  <a:gd name="T7" fmla="*/ 605 h 1302"/>
                  <a:gd name="T8" fmla="*/ 5816 w 1014"/>
                  <a:gd name="T9" fmla="*/ 9053 h 1302"/>
                  <a:gd name="T10" fmla="*/ 0 w 1014"/>
                  <a:gd name="T11" fmla="*/ 9053 h 13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14" h="1302">
                    <a:moveTo>
                      <a:pt x="0" y="1302"/>
                    </a:moveTo>
                    <a:cubicBezTo>
                      <a:pt x="0" y="87"/>
                      <a:pt x="0" y="87"/>
                      <a:pt x="0" y="87"/>
                    </a:cubicBezTo>
                    <a:cubicBezTo>
                      <a:pt x="100" y="26"/>
                      <a:pt x="324" y="0"/>
                      <a:pt x="516" y="2"/>
                    </a:cubicBezTo>
                    <a:cubicBezTo>
                      <a:pt x="705" y="4"/>
                      <a:pt x="920" y="36"/>
                      <a:pt x="1014" y="87"/>
                    </a:cubicBezTo>
                    <a:cubicBezTo>
                      <a:pt x="1014" y="1302"/>
                      <a:pt x="1014" y="1302"/>
                      <a:pt x="1014" y="1302"/>
                    </a:cubicBezTo>
                    <a:lnTo>
                      <a:pt x="0" y="1302"/>
                    </a:lnTo>
                    <a:close/>
                  </a:path>
                </a:pathLst>
              </a:custGeom>
              <a:solidFill>
                <a:srgbClr val="FBF3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6" name="Freeform 9">
                <a:extLst>
                  <a:ext uri="{FF2B5EF4-FFF2-40B4-BE49-F238E27FC236}">
                    <a16:creationId xmlns:a16="http://schemas.microsoft.com/office/drawing/2014/main" id="{3B81FF4B-8F25-47D0-A016-BC28BC70F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447"/>
                <a:ext cx="1815" cy="1139"/>
              </a:xfrm>
              <a:custGeom>
                <a:avLst/>
                <a:gdLst>
                  <a:gd name="T0" fmla="*/ 5816 w 1014"/>
                  <a:gd name="T1" fmla="*/ 605 h 597"/>
                  <a:gd name="T2" fmla="*/ 2961 w 1014"/>
                  <a:gd name="T3" fmla="*/ 15 h 597"/>
                  <a:gd name="T4" fmla="*/ 0 w 1014"/>
                  <a:gd name="T5" fmla="*/ 605 h 597"/>
                  <a:gd name="T6" fmla="*/ 0 w 1014"/>
                  <a:gd name="T7" fmla="*/ 4146 h 597"/>
                  <a:gd name="T8" fmla="*/ 2615 w 1014"/>
                  <a:gd name="T9" fmla="*/ 3657 h 597"/>
                  <a:gd name="T10" fmla="*/ 5087 w 1014"/>
                  <a:gd name="T11" fmla="*/ 3932 h 597"/>
                  <a:gd name="T12" fmla="*/ 5816 w 1014"/>
                  <a:gd name="T13" fmla="*/ 4069 h 597"/>
                  <a:gd name="T14" fmla="*/ 5816 w 1014"/>
                  <a:gd name="T15" fmla="*/ 605 h 59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14" h="597">
                    <a:moveTo>
                      <a:pt x="1014" y="87"/>
                    </a:moveTo>
                    <a:cubicBezTo>
                      <a:pt x="920" y="36"/>
                      <a:pt x="705" y="4"/>
                      <a:pt x="516" y="2"/>
                    </a:cubicBezTo>
                    <a:cubicBezTo>
                      <a:pt x="324" y="0"/>
                      <a:pt x="100" y="26"/>
                      <a:pt x="0" y="87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456" y="527"/>
                      <a:pt x="456" y="527"/>
                      <a:pt x="456" y="527"/>
                    </a:cubicBezTo>
                    <a:cubicBezTo>
                      <a:pt x="887" y="566"/>
                      <a:pt x="887" y="566"/>
                      <a:pt x="887" y="566"/>
                    </a:cubicBezTo>
                    <a:cubicBezTo>
                      <a:pt x="1014" y="586"/>
                      <a:pt x="1014" y="586"/>
                      <a:pt x="1014" y="586"/>
                    </a:cubicBezTo>
                    <a:lnTo>
                      <a:pt x="1014" y="87"/>
                    </a:lnTo>
                    <a:close/>
                  </a:path>
                </a:pathLst>
              </a:custGeom>
              <a:solidFill>
                <a:srgbClr val="F4D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7" name="Freeform 10">
                <a:extLst>
                  <a:ext uri="{FF2B5EF4-FFF2-40B4-BE49-F238E27FC236}">
                    <a16:creationId xmlns:a16="http://schemas.microsoft.com/office/drawing/2014/main" id="{32AA611F-2D3C-4D11-8CCF-C47886406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4" y="2477"/>
                <a:ext cx="170" cy="48"/>
              </a:xfrm>
              <a:custGeom>
                <a:avLst/>
                <a:gdLst>
                  <a:gd name="T0" fmla="*/ 544 w 95"/>
                  <a:gd name="T1" fmla="*/ 36 h 25"/>
                  <a:gd name="T2" fmla="*/ 544 w 95"/>
                  <a:gd name="T3" fmla="*/ 177 h 25"/>
                  <a:gd name="T4" fmla="*/ 0 w 95"/>
                  <a:gd name="T5" fmla="*/ 140 h 25"/>
                  <a:gd name="T6" fmla="*/ 13 w 95"/>
                  <a:gd name="T7" fmla="*/ 0 h 25"/>
                  <a:gd name="T8" fmla="*/ 544 w 95"/>
                  <a:gd name="T9" fmla="*/ 3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25">
                    <a:moveTo>
                      <a:pt x="95" y="5"/>
                    </a:moveTo>
                    <a:cubicBezTo>
                      <a:pt x="95" y="25"/>
                      <a:pt x="95" y="25"/>
                      <a:pt x="95" y="25"/>
                    </a:cubicBezTo>
                    <a:cubicBezTo>
                      <a:pt x="64" y="22"/>
                      <a:pt x="33" y="21"/>
                      <a:pt x="0" y="20"/>
                    </a:cubicBezTo>
                    <a:cubicBezTo>
                      <a:pt x="1" y="14"/>
                      <a:pt x="2" y="2"/>
                      <a:pt x="2" y="0"/>
                    </a:cubicBezTo>
                    <a:cubicBezTo>
                      <a:pt x="34" y="1"/>
                      <a:pt x="65" y="3"/>
                      <a:pt x="95" y="5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8" name="Freeform 11">
                <a:extLst>
                  <a:ext uri="{FF2B5EF4-FFF2-40B4-BE49-F238E27FC236}">
                    <a16:creationId xmlns:a16="http://schemas.microsoft.com/office/drawing/2014/main" id="{987B4F19-1526-48A2-8804-699929570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489"/>
                <a:ext cx="117" cy="48"/>
              </a:xfrm>
              <a:custGeom>
                <a:avLst/>
                <a:gdLst>
                  <a:gd name="T0" fmla="*/ 380 w 65"/>
                  <a:gd name="T1" fmla="*/ 36 h 25"/>
                  <a:gd name="T2" fmla="*/ 380 w 65"/>
                  <a:gd name="T3" fmla="*/ 177 h 25"/>
                  <a:gd name="T4" fmla="*/ 0 w 65"/>
                  <a:gd name="T5" fmla="*/ 140 h 25"/>
                  <a:gd name="T6" fmla="*/ 0 w 65"/>
                  <a:gd name="T7" fmla="*/ 0 h 25"/>
                  <a:gd name="T8" fmla="*/ 380 w 65"/>
                  <a:gd name="T9" fmla="*/ 3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25">
                    <a:moveTo>
                      <a:pt x="65" y="5"/>
                    </a:moveTo>
                    <a:cubicBezTo>
                      <a:pt x="65" y="25"/>
                      <a:pt x="65" y="25"/>
                      <a:pt x="65" y="25"/>
                    </a:cubicBezTo>
                    <a:cubicBezTo>
                      <a:pt x="44" y="23"/>
                      <a:pt x="22" y="21"/>
                      <a:pt x="0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1"/>
                      <a:pt x="44" y="3"/>
                      <a:pt x="65" y="5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9" name="Freeform 12">
                <a:extLst>
                  <a:ext uri="{FF2B5EF4-FFF2-40B4-BE49-F238E27FC236}">
                    <a16:creationId xmlns:a16="http://schemas.microsoft.com/office/drawing/2014/main" id="{1F628A8B-C3B9-459B-9478-B5BB3F9ED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476"/>
                <a:ext cx="109" cy="43"/>
              </a:xfrm>
              <a:custGeom>
                <a:avLst/>
                <a:gdLst>
                  <a:gd name="T0" fmla="*/ 0 w 61"/>
                  <a:gd name="T1" fmla="*/ 21 h 23"/>
                  <a:gd name="T2" fmla="*/ 348 w 61"/>
                  <a:gd name="T3" fmla="*/ 0 h 23"/>
                  <a:gd name="T4" fmla="*/ 348 w 61"/>
                  <a:gd name="T5" fmla="*/ 39 h 23"/>
                  <a:gd name="T6" fmla="*/ 348 w 61"/>
                  <a:gd name="T7" fmla="*/ 129 h 23"/>
                  <a:gd name="T8" fmla="*/ 0 w 61"/>
                  <a:gd name="T9" fmla="*/ 150 h 23"/>
                  <a:gd name="T10" fmla="*/ 0 w 61"/>
                  <a:gd name="T11" fmla="*/ 45 h 23"/>
                  <a:gd name="T12" fmla="*/ 0 w 61"/>
                  <a:gd name="T13" fmla="*/ 45 h 23"/>
                  <a:gd name="T14" fmla="*/ 0 w 61"/>
                  <a:gd name="T15" fmla="*/ 45 h 23"/>
                  <a:gd name="T16" fmla="*/ 0 w 61"/>
                  <a:gd name="T17" fmla="*/ 32 h 23"/>
                  <a:gd name="T18" fmla="*/ 0 w 61"/>
                  <a:gd name="T19" fmla="*/ 21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" h="23">
                    <a:moveTo>
                      <a:pt x="0" y="3"/>
                    </a:moveTo>
                    <a:cubicBezTo>
                      <a:pt x="20" y="2"/>
                      <a:pt x="41" y="1"/>
                      <a:pt x="61" y="0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41" y="21"/>
                      <a:pt x="21" y="22"/>
                      <a:pt x="0" y="2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0" name="Freeform 13">
                <a:extLst>
                  <a:ext uri="{FF2B5EF4-FFF2-40B4-BE49-F238E27FC236}">
                    <a16:creationId xmlns:a16="http://schemas.microsoft.com/office/drawing/2014/main" id="{BB713542-2DCC-485B-B395-5416CC18C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483"/>
                <a:ext cx="550" cy="134"/>
              </a:xfrm>
              <a:custGeom>
                <a:avLst/>
                <a:gdLst>
                  <a:gd name="T0" fmla="*/ 1765 w 307"/>
                  <a:gd name="T1" fmla="*/ 0 h 70"/>
                  <a:gd name="T2" fmla="*/ 0 w 307"/>
                  <a:gd name="T3" fmla="*/ 345 h 70"/>
                  <a:gd name="T4" fmla="*/ 0 w 307"/>
                  <a:gd name="T5" fmla="*/ 492 h 70"/>
                  <a:gd name="T6" fmla="*/ 1765 w 307"/>
                  <a:gd name="T7" fmla="*/ 140 h 70"/>
                  <a:gd name="T8" fmla="*/ 1765 w 307"/>
                  <a:gd name="T9" fmla="*/ 21 h 70"/>
                  <a:gd name="T10" fmla="*/ 1765 w 307"/>
                  <a:gd name="T11" fmla="*/ 8 h 70"/>
                  <a:gd name="T12" fmla="*/ 1765 w 307"/>
                  <a:gd name="T13" fmla="*/ 0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7" h="70">
                    <a:moveTo>
                      <a:pt x="307" y="0"/>
                    </a:moveTo>
                    <a:cubicBezTo>
                      <a:pt x="205" y="7"/>
                      <a:pt x="100" y="22"/>
                      <a:pt x="0" y="49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100" y="42"/>
                      <a:pt x="205" y="27"/>
                      <a:pt x="307" y="20"/>
                    </a:cubicBezTo>
                    <a:cubicBezTo>
                      <a:pt x="307" y="3"/>
                      <a:pt x="307" y="3"/>
                      <a:pt x="307" y="3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7" y="1"/>
                      <a:pt x="307" y="0"/>
                      <a:pt x="307" y="0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1" name="Freeform 14">
                <a:extLst>
                  <a:ext uri="{FF2B5EF4-FFF2-40B4-BE49-F238E27FC236}">
                    <a16:creationId xmlns:a16="http://schemas.microsoft.com/office/drawing/2014/main" id="{4510C787-2975-40CC-96ED-7255D8C8B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2497"/>
                <a:ext cx="310" cy="47"/>
              </a:xfrm>
              <a:custGeom>
                <a:avLst/>
                <a:gdLst>
                  <a:gd name="T0" fmla="*/ 995 w 173"/>
                  <a:gd name="T1" fmla="*/ 0 h 25"/>
                  <a:gd name="T2" fmla="*/ 507 w 173"/>
                  <a:gd name="T3" fmla="*/ 60 h 25"/>
                  <a:gd name="T4" fmla="*/ 0 w 173"/>
                  <a:gd name="T5" fmla="*/ 16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3" h="25">
                    <a:moveTo>
                      <a:pt x="173" y="0"/>
                    </a:moveTo>
                    <a:cubicBezTo>
                      <a:pt x="156" y="2"/>
                      <a:pt x="120" y="4"/>
                      <a:pt x="88" y="9"/>
                    </a:cubicBezTo>
                    <a:cubicBezTo>
                      <a:pt x="47" y="15"/>
                      <a:pt x="10" y="22"/>
                      <a:pt x="0" y="25"/>
                    </a:cubicBezTo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2" name="Freeform 15">
                <a:extLst>
                  <a:ext uri="{FF2B5EF4-FFF2-40B4-BE49-F238E27FC236}">
                    <a16:creationId xmlns:a16="http://schemas.microsoft.com/office/drawing/2014/main" id="{D7515DC0-BD9E-414F-887F-FFC4AB806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502"/>
                <a:ext cx="544" cy="138"/>
              </a:xfrm>
              <a:custGeom>
                <a:avLst/>
                <a:gdLst>
                  <a:gd name="T0" fmla="*/ 0 w 304"/>
                  <a:gd name="T1" fmla="*/ 0 h 72"/>
                  <a:gd name="T2" fmla="*/ 1727 w 304"/>
                  <a:gd name="T3" fmla="*/ 360 h 72"/>
                  <a:gd name="T4" fmla="*/ 1741 w 304"/>
                  <a:gd name="T5" fmla="*/ 376 h 72"/>
                  <a:gd name="T6" fmla="*/ 1741 w 304"/>
                  <a:gd name="T7" fmla="*/ 508 h 72"/>
                  <a:gd name="T8" fmla="*/ 0 w 304"/>
                  <a:gd name="T9" fmla="*/ 140 h 72"/>
                  <a:gd name="T10" fmla="*/ 0 w 304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4" h="72">
                    <a:moveTo>
                      <a:pt x="0" y="0"/>
                    </a:moveTo>
                    <a:cubicBezTo>
                      <a:pt x="157" y="16"/>
                      <a:pt x="273" y="42"/>
                      <a:pt x="301" y="51"/>
                    </a:cubicBezTo>
                    <a:cubicBezTo>
                      <a:pt x="302" y="52"/>
                      <a:pt x="303" y="52"/>
                      <a:pt x="304" y="53"/>
                    </a:cubicBezTo>
                    <a:cubicBezTo>
                      <a:pt x="304" y="72"/>
                      <a:pt x="304" y="72"/>
                      <a:pt x="304" y="72"/>
                    </a:cubicBezTo>
                    <a:cubicBezTo>
                      <a:pt x="277" y="63"/>
                      <a:pt x="154" y="36"/>
                      <a:pt x="0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3" name="Freeform 16">
                <a:extLst>
                  <a:ext uri="{FF2B5EF4-FFF2-40B4-BE49-F238E27FC236}">
                    <a16:creationId xmlns:a16="http://schemas.microsoft.com/office/drawing/2014/main" id="{D57DAF2F-FF66-4494-8990-CF3B0357F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2474"/>
                <a:ext cx="195" cy="40"/>
              </a:xfrm>
              <a:custGeom>
                <a:avLst/>
                <a:gdLst>
                  <a:gd name="T0" fmla="*/ 0 w 109"/>
                  <a:gd name="T1" fmla="*/ 48 h 21"/>
                  <a:gd name="T2" fmla="*/ 0 w 109"/>
                  <a:gd name="T3" fmla="*/ 48 h 21"/>
                  <a:gd name="T4" fmla="*/ 0 w 109"/>
                  <a:gd name="T5" fmla="*/ 48 h 21"/>
                  <a:gd name="T6" fmla="*/ 0 w 109"/>
                  <a:gd name="T7" fmla="*/ 48 h 21"/>
                  <a:gd name="T8" fmla="*/ 0 w 109"/>
                  <a:gd name="T9" fmla="*/ 48 h 21"/>
                  <a:gd name="T10" fmla="*/ 0 w 109"/>
                  <a:gd name="T11" fmla="*/ 8 h 21"/>
                  <a:gd name="T12" fmla="*/ 624 w 109"/>
                  <a:gd name="T13" fmla="*/ 8 h 21"/>
                  <a:gd name="T14" fmla="*/ 624 w 109"/>
                  <a:gd name="T15" fmla="*/ 145 h 21"/>
                  <a:gd name="T16" fmla="*/ 0 w 109"/>
                  <a:gd name="T17" fmla="*/ 145 h 21"/>
                  <a:gd name="T18" fmla="*/ 0 w 109"/>
                  <a:gd name="T19" fmla="*/ 48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9" h="21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3"/>
                      <a:pt x="0" y="1"/>
                    </a:cubicBezTo>
                    <a:cubicBezTo>
                      <a:pt x="37" y="0"/>
                      <a:pt x="74" y="0"/>
                      <a:pt x="109" y="1"/>
                    </a:cubicBezTo>
                    <a:cubicBezTo>
                      <a:pt x="109" y="8"/>
                      <a:pt x="109" y="14"/>
                      <a:pt x="109" y="21"/>
                    </a:cubicBezTo>
                    <a:cubicBezTo>
                      <a:pt x="74" y="20"/>
                      <a:pt x="37" y="20"/>
                      <a:pt x="0" y="21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4" name="Freeform 17">
                <a:extLst>
                  <a:ext uri="{FF2B5EF4-FFF2-40B4-BE49-F238E27FC236}">
                    <a16:creationId xmlns:a16="http://schemas.microsoft.com/office/drawing/2014/main" id="{ACD6161C-F6A9-4531-8367-C75A80154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2390"/>
                <a:ext cx="172" cy="1334"/>
              </a:xfrm>
              <a:custGeom>
                <a:avLst/>
                <a:gdLst>
                  <a:gd name="T0" fmla="*/ 348 w 96"/>
                  <a:gd name="T1" fmla="*/ 21 h 699"/>
                  <a:gd name="T2" fmla="*/ 340 w 96"/>
                  <a:gd name="T3" fmla="*/ 76 h 699"/>
                  <a:gd name="T4" fmla="*/ 283 w 96"/>
                  <a:gd name="T5" fmla="*/ 116 h 699"/>
                  <a:gd name="T6" fmla="*/ 231 w 96"/>
                  <a:gd name="T7" fmla="*/ 168 h 699"/>
                  <a:gd name="T8" fmla="*/ 211 w 96"/>
                  <a:gd name="T9" fmla="*/ 412 h 699"/>
                  <a:gd name="T10" fmla="*/ 260 w 96"/>
                  <a:gd name="T11" fmla="*/ 658 h 699"/>
                  <a:gd name="T12" fmla="*/ 305 w 96"/>
                  <a:gd name="T13" fmla="*/ 1187 h 699"/>
                  <a:gd name="T14" fmla="*/ 271 w 96"/>
                  <a:gd name="T15" fmla="*/ 1416 h 699"/>
                  <a:gd name="T16" fmla="*/ 240 w 96"/>
                  <a:gd name="T17" fmla="*/ 1792 h 699"/>
                  <a:gd name="T18" fmla="*/ 208 w 96"/>
                  <a:gd name="T19" fmla="*/ 2538 h 699"/>
                  <a:gd name="T20" fmla="*/ 190 w 96"/>
                  <a:gd name="T21" fmla="*/ 2884 h 699"/>
                  <a:gd name="T22" fmla="*/ 183 w 96"/>
                  <a:gd name="T23" fmla="*/ 3212 h 699"/>
                  <a:gd name="T24" fmla="*/ 151 w 96"/>
                  <a:gd name="T25" fmla="*/ 3435 h 699"/>
                  <a:gd name="T26" fmla="*/ 73 w 96"/>
                  <a:gd name="T27" fmla="*/ 4038 h 699"/>
                  <a:gd name="T28" fmla="*/ 219 w 96"/>
                  <a:gd name="T29" fmla="*/ 4636 h 699"/>
                  <a:gd name="T30" fmla="*/ 511 w 96"/>
                  <a:gd name="T31" fmla="*/ 4775 h 699"/>
                  <a:gd name="T32" fmla="*/ 516 w 96"/>
                  <a:gd name="T33" fmla="*/ 4775 h 699"/>
                  <a:gd name="T34" fmla="*/ 552 w 96"/>
                  <a:gd name="T35" fmla="*/ 4819 h 699"/>
                  <a:gd name="T36" fmla="*/ 516 w 96"/>
                  <a:gd name="T37" fmla="*/ 4859 h 699"/>
                  <a:gd name="T38" fmla="*/ 511 w 96"/>
                  <a:gd name="T39" fmla="*/ 4859 h 699"/>
                  <a:gd name="T40" fmla="*/ 174 w 96"/>
                  <a:gd name="T41" fmla="*/ 4699 h 699"/>
                  <a:gd name="T42" fmla="*/ 7 w 96"/>
                  <a:gd name="T43" fmla="*/ 4038 h 699"/>
                  <a:gd name="T44" fmla="*/ 81 w 96"/>
                  <a:gd name="T45" fmla="*/ 3420 h 699"/>
                  <a:gd name="T46" fmla="*/ 116 w 96"/>
                  <a:gd name="T47" fmla="*/ 3199 h 699"/>
                  <a:gd name="T48" fmla="*/ 122 w 96"/>
                  <a:gd name="T49" fmla="*/ 2884 h 699"/>
                  <a:gd name="T50" fmla="*/ 138 w 96"/>
                  <a:gd name="T51" fmla="*/ 2525 h 699"/>
                  <a:gd name="T52" fmla="*/ 174 w 96"/>
                  <a:gd name="T53" fmla="*/ 1800 h 699"/>
                  <a:gd name="T54" fmla="*/ 208 w 96"/>
                  <a:gd name="T55" fmla="*/ 1399 h 699"/>
                  <a:gd name="T56" fmla="*/ 235 w 96"/>
                  <a:gd name="T57" fmla="*/ 1179 h 699"/>
                  <a:gd name="T58" fmla="*/ 190 w 96"/>
                  <a:gd name="T59" fmla="*/ 681 h 699"/>
                  <a:gd name="T60" fmla="*/ 145 w 96"/>
                  <a:gd name="T61" fmla="*/ 422 h 699"/>
                  <a:gd name="T62" fmla="*/ 167 w 96"/>
                  <a:gd name="T63" fmla="*/ 132 h 699"/>
                  <a:gd name="T64" fmla="*/ 254 w 96"/>
                  <a:gd name="T65" fmla="*/ 40 h 699"/>
                  <a:gd name="T66" fmla="*/ 292 w 96"/>
                  <a:gd name="T67" fmla="*/ 15 h 699"/>
                  <a:gd name="T68" fmla="*/ 348 w 96"/>
                  <a:gd name="T69" fmla="*/ 21 h 6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6" h="699">
                    <a:moveTo>
                      <a:pt x="60" y="3"/>
                    </a:moveTo>
                    <a:cubicBezTo>
                      <a:pt x="62" y="5"/>
                      <a:pt x="62" y="9"/>
                      <a:pt x="59" y="11"/>
                    </a:cubicBezTo>
                    <a:cubicBezTo>
                      <a:pt x="56" y="14"/>
                      <a:pt x="52" y="16"/>
                      <a:pt x="49" y="17"/>
                    </a:cubicBezTo>
                    <a:cubicBezTo>
                      <a:pt x="45" y="19"/>
                      <a:pt x="42" y="20"/>
                      <a:pt x="40" y="24"/>
                    </a:cubicBezTo>
                    <a:cubicBezTo>
                      <a:pt x="36" y="32"/>
                      <a:pt x="35" y="43"/>
                      <a:pt x="37" y="59"/>
                    </a:cubicBezTo>
                    <a:cubicBezTo>
                      <a:pt x="39" y="71"/>
                      <a:pt x="42" y="83"/>
                      <a:pt x="45" y="95"/>
                    </a:cubicBezTo>
                    <a:cubicBezTo>
                      <a:pt x="50" y="119"/>
                      <a:pt x="56" y="144"/>
                      <a:pt x="53" y="171"/>
                    </a:cubicBezTo>
                    <a:cubicBezTo>
                      <a:pt x="52" y="182"/>
                      <a:pt x="50" y="193"/>
                      <a:pt x="47" y="204"/>
                    </a:cubicBezTo>
                    <a:cubicBezTo>
                      <a:pt x="43" y="222"/>
                      <a:pt x="40" y="240"/>
                      <a:pt x="42" y="258"/>
                    </a:cubicBezTo>
                    <a:cubicBezTo>
                      <a:pt x="45" y="296"/>
                      <a:pt x="44" y="327"/>
                      <a:pt x="36" y="365"/>
                    </a:cubicBezTo>
                    <a:cubicBezTo>
                      <a:pt x="32" y="382"/>
                      <a:pt x="33" y="398"/>
                      <a:pt x="33" y="415"/>
                    </a:cubicBezTo>
                    <a:cubicBezTo>
                      <a:pt x="34" y="430"/>
                      <a:pt x="34" y="446"/>
                      <a:pt x="32" y="462"/>
                    </a:cubicBezTo>
                    <a:cubicBezTo>
                      <a:pt x="26" y="494"/>
                      <a:pt x="26" y="494"/>
                      <a:pt x="26" y="494"/>
                    </a:cubicBezTo>
                    <a:cubicBezTo>
                      <a:pt x="20" y="523"/>
                      <a:pt x="14" y="551"/>
                      <a:pt x="13" y="581"/>
                    </a:cubicBezTo>
                    <a:cubicBezTo>
                      <a:pt x="12" y="619"/>
                      <a:pt x="20" y="648"/>
                      <a:pt x="38" y="667"/>
                    </a:cubicBezTo>
                    <a:cubicBezTo>
                      <a:pt x="55" y="685"/>
                      <a:pt x="64" y="686"/>
                      <a:pt x="89" y="687"/>
                    </a:cubicBezTo>
                    <a:cubicBezTo>
                      <a:pt x="90" y="687"/>
                      <a:pt x="90" y="687"/>
                      <a:pt x="90" y="687"/>
                    </a:cubicBezTo>
                    <a:cubicBezTo>
                      <a:pt x="94" y="687"/>
                      <a:pt x="96" y="690"/>
                      <a:pt x="96" y="693"/>
                    </a:cubicBezTo>
                    <a:cubicBezTo>
                      <a:pt x="96" y="697"/>
                      <a:pt x="93" y="699"/>
                      <a:pt x="90" y="699"/>
                    </a:cubicBezTo>
                    <a:cubicBezTo>
                      <a:pt x="89" y="699"/>
                      <a:pt x="89" y="699"/>
                      <a:pt x="89" y="699"/>
                    </a:cubicBezTo>
                    <a:cubicBezTo>
                      <a:pt x="63" y="698"/>
                      <a:pt x="50" y="697"/>
                      <a:pt x="30" y="676"/>
                    </a:cubicBezTo>
                    <a:cubicBezTo>
                      <a:pt x="9" y="654"/>
                      <a:pt x="0" y="622"/>
                      <a:pt x="1" y="581"/>
                    </a:cubicBezTo>
                    <a:cubicBezTo>
                      <a:pt x="2" y="550"/>
                      <a:pt x="8" y="520"/>
                      <a:pt x="14" y="492"/>
                    </a:cubicBezTo>
                    <a:cubicBezTo>
                      <a:pt x="20" y="460"/>
                      <a:pt x="20" y="460"/>
                      <a:pt x="20" y="460"/>
                    </a:cubicBezTo>
                    <a:cubicBezTo>
                      <a:pt x="22" y="445"/>
                      <a:pt x="22" y="431"/>
                      <a:pt x="21" y="415"/>
                    </a:cubicBezTo>
                    <a:cubicBezTo>
                      <a:pt x="21" y="398"/>
                      <a:pt x="20" y="380"/>
                      <a:pt x="24" y="363"/>
                    </a:cubicBezTo>
                    <a:cubicBezTo>
                      <a:pt x="32" y="326"/>
                      <a:pt x="33" y="296"/>
                      <a:pt x="30" y="259"/>
                    </a:cubicBezTo>
                    <a:cubicBezTo>
                      <a:pt x="28" y="239"/>
                      <a:pt x="32" y="220"/>
                      <a:pt x="36" y="201"/>
                    </a:cubicBezTo>
                    <a:cubicBezTo>
                      <a:pt x="38" y="191"/>
                      <a:pt x="40" y="180"/>
                      <a:pt x="41" y="170"/>
                    </a:cubicBezTo>
                    <a:cubicBezTo>
                      <a:pt x="44" y="145"/>
                      <a:pt x="39" y="122"/>
                      <a:pt x="33" y="98"/>
                    </a:cubicBezTo>
                    <a:cubicBezTo>
                      <a:pt x="30" y="86"/>
                      <a:pt x="27" y="73"/>
                      <a:pt x="25" y="61"/>
                    </a:cubicBezTo>
                    <a:cubicBezTo>
                      <a:pt x="23" y="42"/>
                      <a:pt x="24" y="29"/>
                      <a:pt x="29" y="19"/>
                    </a:cubicBezTo>
                    <a:cubicBezTo>
                      <a:pt x="34" y="11"/>
                      <a:pt x="40" y="8"/>
                      <a:pt x="44" y="6"/>
                    </a:cubicBezTo>
                    <a:cubicBezTo>
                      <a:pt x="47" y="5"/>
                      <a:pt x="49" y="4"/>
                      <a:pt x="51" y="2"/>
                    </a:cubicBezTo>
                    <a:cubicBezTo>
                      <a:pt x="54" y="0"/>
                      <a:pt x="58" y="0"/>
                      <a:pt x="60" y="3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5" name="Freeform 18">
                <a:extLst>
                  <a:ext uri="{FF2B5EF4-FFF2-40B4-BE49-F238E27FC236}">
                    <a16:creationId xmlns:a16="http://schemas.microsoft.com/office/drawing/2014/main" id="{A417E20B-9959-462E-8D02-A41C0CD6E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2588"/>
                <a:ext cx="149" cy="1136"/>
              </a:xfrm>
              <a:custGeom>
                <a:avLst/>
                <a:gdLst>
                  <a:gd name="T0" fmla="*/ 465 w 83"/>
                  <a:gd name="T1" fmla="*/ 15 h 595"/>
                  <a:gd name="T2" fmla="*/ 474 w 83"/>
                  <a:gd name="T3" fmla="*/ 69 h 595"/>
                  <a:gd name="T4" fmla="*/ 364 w 83"/>
                  <a:gd name="T5" fmla="*/ 422 h 595"/>
                  <a:gd name="T6" fmla="*/ 348 w 83"/>
                  <a:gd name="T7" fmla="*/ 514 h 595"/>
                  <a:gd name="T8" fmla="*/ 312 w 83"/>
                  <a:gd name="T9" fmla="*/ 1231 h 595"/>
                  <a:gd name="T10" fmla="*/ 271 w 83"/>
                  <a:gd name="T11" fmla="*/ 1629 h 595"/>
                  <a:gd name="T12" fmla="*/ 239 w 83"/>
                  <a:gd name="T13" fmla="*/ 1976 h 595"/>
                  <a:gd name="T14" fmla="*/ 296 w 83"/>
                  <a:gd name="T15" fmla="*/ 2268 h 595"/>
                  <a:gd name="T16" fmla="*/ 354 w 83"/>
                  <a:gd name="T17" fmla="*/ 2555 h 595"/>
                  <a:gd name="T18" fmla="*/ 325 w 83"/>
                  <a:gd name="T19" fmla="*/ 3230 h 595"/>
                  <a:gd name="T20" fmla="*/ 267 w 83"/>
                  <a:gd name="T21" fmla="*/ 3635 h 595"/>
                  <a:gd name="T22" fmla="*/ 267 w 83"/>
                  <a:gd name="T23" fmla="*/ 3645 h 595"/>
                  <a:gd name="T24" fmla="*/ 36 w 83"/>
                  <a:gd name="T25" fmla="*/ 4141 h 595"/>
                  <a:gd name="T26" fmla="*/ 0 w 83"/>
                  <a:gd name="T27" fmla="*/ 4101 h 595"/>
                  <a:gd name="T28" fmla="*/ 36 w 83"/>
                  <a:gd name="T29" fmla="*/ 4057 h 595"/>
                  <a:gd name="T30" fmla="*/ 197 w 83"/>
                  <a:gd name="T31" fmla="*/ 3641 h 595"/>
                  <a:gd name="T32" fmla="*/ 197 w 83"/>
                  <a:gd name="T33" fmla="*/ 3628 h 595"/>
                  <a:gd name="T34" fmla="*/ 255 w 83"/>
                  <a:gd name="T35" fmla="*/ 3208 h 595"/>
                  <a:gd name="T36" fmla="*/ 284 w 83"/>
                  <a:gd name="T37" fmla="*/ 2562 h 595"/>
                  <a:gd name="T38" fmla="*/ 232 w 83"/>
                  <a:gd name="T39" fmla="*/ 2297 h 595"/>
                  <a:gd name="T40" fmla="*/ 167 w 83"/>
                  <a:gd name="T41" fmla="*/ 1976 h 595"/>
                  <a:gd name="T42" fmla="*/ 210 w 83"/>
                  <a:gd name="T43" fmla="*/ 1608 h 595"/>
                  <a:gd name="T44" fmla="*/ 242 w 83"/>
                  <a:gd name="T45" fmla="*/ 1231 h 595"/>
                  <a:gd name="T46" fmla="*/ 276 w 83"/>
                  <a:gd name="T47" fmla="*/ 496 h 595"/>
                  <a:gd name="T48" fmla="*/ 300 w 83"/>
                  <a:gd name="T49" fmla="*/ 405 h 595"/>
                  <a:gd name="T50" fmla="*/ 416 w 83"/>
                  <a:gd name="T51" fmla="*/ 21 h 595"/>
                  <a:gd name="T52" fmla="*/ 465 w 83"/>
                  <a:gd name="T53" fmla="*/ 15 h 59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3" h="595">
                    <a:moveTo>
                      <a:pt x="80" y="2"/>
                    </a:moveTo>
                    <a:cubicBezTo>
                      <a:pt x="83" y="4"/>
                      <a:pt x="83" y="7"/>
                      <a:pt x="82" y="10"/>
                    </a:cubicBezTo>
                    <a:cubicBezTo>
                      <a:pt x="72" y="24"/>
                      <a:pt x="68" y="42"/>
                      <a:pt x="63" y="61"/>
                    </a:cubicBezTo>
                    <a:cubicBezTo>
                      <a:pt x="60" y="74"/>
                      <a:pt x="60" y="74"/>
                      <a:pt x="60" y="74"/>
                    </a:cubicBezTo>
                    <a:cubicBezTo>
                      <a:pt x="51" y="109"/>
                      <a:pt x="52" y="145"/>
                      <a:pt x="54" y="177"/>
                    </a:cubicBezTo>
                    <a:cubicBezTo>
                      <a:pt x="55" y="196"/>
                      <a:pt x="51" y="215"/>
                      <a:pt x="47" y="234"/>
                    </a:cubicBezTo>
                    <a:cubicBezTo>
                      <a:pt x="44" y="250"/>
                      <a:pt x="41" y="267"/>
                      <a:pt x="41" y="284"/>
                    </a:cubicBezTo>
                    <a:cubicBezTo>
                      <a:pt x="42" y="299"/>
                      <a:pt x="46" y="312"/>
                      <a:pt x="51" y="326"/>
                    </a:cubicBezTo>
                    <a:cubicBezTo>
                      <a:pt x="55" y="339"/>
                      <a:pt x="60" y="352"/>
                      <a:pt x="61" y="367"/>
                    </a:cubicBezTo>
                    <a:cubicBezTo>
                      <a:pt x="64" y="404"/>
                      <a:pt x="64" y="434"/>
                      <a:pt x="56" y="464"/>
                    </a:cubicBezTo>
                    <a:cubicBezTo>
                      <a:pt x="50" y="485"/>
                      <a:pt x="47" y="503"/>
                      <a:pt x="46" y="522"/>
                    </a:cubicBezTo>
                    <a:cubicBezTo>
                      <a:pt x="46" y="524"/>
                      <a:pt x="46" y="524"/>
                      <a:pt x="46" y="524"/>
                    </a:cubicBezTo>
                    <a:cubicBezTo>
                      <a:pt x="45" y="542"/>
                      <a:pt x="43" y="595"/>
                      <a:pt x="6" y="595"/>
                    </a:cubicBezTo>
                    <a:cubicBezTo>
                      <a:pt x="3" y="595"/>
                      <a:pt x="0" y="592"/>
                      <a:pt x="0" y="589"/>
                    </a:cubicBezTo>
                    <a:cubicBezTo>
                      <a:pt x="0" y="586"/>
                      <a:pt x="3" y="583"/>
                      <a:pt x="6" y="583"/>
                    </a:cubicBezTo>
                    <a:cubicBezTo>
                      <a:pt x="32" y="583"/>
                      <a:pt x="34" y="538"/>
                      <a:pt x="34" y="523"/>
                    </a:cubicBezTo>
                    <a:cubicBezTo>
                      <a:pt x="34" y="521"/>
                      <a:pt x="34" y="521"/>
                      <a:pt x="34" y="521"/>
                    </a:cubicBezTo>
                    <a:cubicBezTo>
                      <a:pt x="35" y="501"/>
                      <a:pt x="38" y="483"/>
                      <a:pt x="44" y="461"/>
                    </a:cubicBezTo>
                    <a:cubicBezTo>
                      <a:pt x="52" y="432"/>
                      <a:pt x="52" y="403"/>
                      <a:pt x="49" y="368"/>
                    </a:cubicBezTo>
                    <a:cubicBezTo>
                      <a:pt x="48" y="355"/>
                      <a:pt x="44" y="343"/>
                      <a:pt x="40" y="330"/>
                    </a:cubicBezTo>
                    <a:cubicBezTo>
                      <a:pt x="35" y="316"/>
                      <a:pt x="30" y="301"/>
                      <a:pt x="29" y="284"/>
                    </a:cubicBezTo>
                    <a:cubicBezTo>
                      <a:pt x="29" y="266"/>
                      <a:pt x="32" y="249"/>
                      <a:pt x="36" y="231"/>
                    </a:cubicBezTo>
                    <a:cubicBezTo>
                      <a:pt x="39" y="213"/>
                      <a:pt x="43" y="196"/>
                      <a:pt x="42" y="177"/>
                    </a:cubicBezTo>
                    <a:cubicBezTo>
                      <a:pt x="40" y="145"/>
                      <a:pt x="39" y="108"/>
                      <a:pt x="48" y="71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6" y="40"/>
                      <a:pt x="61" y="19"/>
                      <a:pt x="72" y="3"/>
                    </a:cubicBezTo>
                    <a:cubicBezTo>
                      <a:pt x="74" y="0"/>
                      <a:pt x="77" y="0"/>
                      <a:pt x="80" y="2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6" name="Freeform 19">
                <a:extLst>
                  <a:ext uri="{FF2B5EF4-FFF2-40B4-BE49-F238E27FC236}">
                    <a16:creationId xmlns:a16="http://schemas.microsoft.com/office/drawing/2014/main" id="{3A7E69C5-591D-4470-AC30-ADB1B6245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3195"/>
                <a:ext cx="191" cy="96"/>
              </a:xfrm>
              <a:custGeom>
                <a:avLst/>
                <a:gdLst>
                  <a:gd name="T0" fmla="*/ 602 w 107"/>
                  <a:gd name="T1" fmla="*/ 29 h 50"/>
                  <a:gd name="T2" fmla="*/ 507 w 107"/>
                  <a:gd name="T3" fmla="*/ 261 h 50"/>
                  <a:gd name="T4" fmla="*/ 12 w 107"/>
                  <a:gd name="T5" fmla="*/ 156 h 50"/>
                  <a:gd name="T6" fmla="*/ 7 w 107"/>
                  <a:gd name="T7" fmla="*/ 121 h 50"/>
                  <a:gd name="T8" fmla="*/ 37 w 107"/>
                  <a:gd name="T9" fmla="*/ 115 h 50"/>
                  <a:gd name="T10" fmla="*/ 484 w 107"/>
                  <a:gd name="T11" fmla="*/ 213 h 50"/>
                  <a:gd name="T12" fmla="*/ 557 w 107"/>
                  <a:gd name="T13" fmla="*/ 36 h 50"/>
                  <a:gd name="T14" fmla="*/ 573 w 107"/>
                  <a:gd name="T15" fmla="*/ 8 h 50"/>
                  <a:gd name="T16" fmla="*/ 602 w 107"/>
                  <a:gd name="T17" fmla="*/ 29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50">
                    <a:moveTo>
                      <a:pt x="106" y="4"/>
                    </a:moveTo>
                    <a:cubicBezTo>
                      <a:pt x="107" y="24"/>
                      <a:pt x="97" y="33"/>
                      <a:pt x="89" y="37"/>
                    </a:cubicBezTo>
                    <a:cubicBezTo>
                      <a:pt x="64" y="50"/>
                      <a:pt x="20" y="37"/>
                      <a:pt x="2" y="22"/>
                    </a:cubicBezTo>
                    <a:cubicBezTo>
                      <a:pt x="0" y="21"/>
                      <a:pt x="0" y="18"/>
                      <a:pt x="1" y="17"/>
                    </a:cubicBezTo>
                    <a:cubicBezTo>
                      <a:pt x="3" y="15"/>
                      <a:pt x="5" y="15"/>
                      <a:pt x="7" y="16"/>
                    </a:cubicBezTo>
                    <a:cubicBezTo>
                      <a:pt x="23" y="29"/>
                      <a:pt x="64" y="41"/>
                      <a:pt x="85" y="30"/>
                    </a:cubicBezTo>
                    <a:cubicBezTo>
                      <a:pt x="94" y="26"/>
                      <a:pt x="98" y="17"/>
                      <a:pt x="98" y="5"/>
                    </a:cubicBezTo>
                    <a:cubicBezTo>
                      <a:pt x="98" y="3"/>
                      <a:pt x="99" y="1"/>
                      <a:pt x="101" y="1"/>
                    </a:cubicBezTo>
                    <a:cubicBezTo>
                      <a:pt x="104" y="0"/>
                      <a:pt x="106" y="2"/>
                      <a:pt x="106" y="4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7" name="Freeform 20">
                <a:extLst>
                  <a:ext uri="{FF2B5EF4-FFF2-40B4-BE49-F238E27FC236}">
                    <a16:creationId xmlns:a16="http://schemas.microsoft.com/office/drawing/2014/main" id="{F66DAAD3-BA9B-4413-AA20-EFFE175C4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3333"/>
                <a:ext cx="231" cy="143"/>
              </a:xfrm>
              <a:custGeom>
                <a:avLst/>
                <a:gdLst>
                  <a:gd name="T0" fmla="*/ 725 w 129"/>
                  <a:gd name="T1" fmla="*/ 8 h 75"/>
                  <a:gd name="T2" fmla="*/ 734 w 129"/>
                  <a:gd name="T3" fmla="*/ 40 h 75"/>
                  <a:gd name="T4" fmla="*/ 247 w 129"/>
                  <a:gd name="T5" fmla="*/ 414 h 75"/>
                  <a:gd name="T6" fmla="*/ 57 w 129"/>
                  <a:gd name="T7" fmla="*/ 200 h 75"/>
                  <a:gd name="T8" fmla="*/ 7 w 129"/>
                  <a:gd name="T9" fmla="*/ 112 h 75"/>
                  <a:gd name="T10" fmla="*/ 13 w 129"/>
                  <a:gd name="T11" fmla="*/ 76 h 75"/>
                  <a:gd name="T12" fmla="*/ 45 w 129"/>
                  <a:gd name="T13" fmla="*/ 76 h 75"/>
                  <a:gd name="T14" fmla="*/ 93 w 129"/>
                  <a:gd name="T15" fmla="*/ 175 h 75"/>
                  <a:gd name="T16" fmla="*/ 260 w 129"/>
                  <a:gd name="T17" fmla="*/ 368 h 75"/>
                  <a:gd name="T18" fmla="*/ 697 w 129"/>
                  <a:gd name="T19" fmla="*/ 21 h 75"/>
                  <a:gd name="T20" fmla="*/ 725 w 129"/>
                  <a:gd name="T21" fmla="*/ 8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9" h="75">
                    <a:moveTo>
                      <a:pt x="126" y="1"/>
                    </a:moveTo>
                    <a:cubicBezTo>
                      <a:pt x="128" y="2"/>
                      <a:pt x="129" y="5"/>
                      <a:pt x="128" y="6"/>
                    </a:cubicBezTo>
                    <a:cubicBezTo>
                      <a:pt x="113" y="34"/>
                      <a:pt x="89" y="75"/>
                      <a:pt x="43" y="60"/>
                    </a:cubicBezTo>
                    <a:cubicBezTo>
                      <a:pt x="26" y="55"/>
                      <a:pt x="18" y="42"/>
                      <a:pt x="10" y="2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0" y="12"/>
                      <a:pt x="2" y="11"/>
                    </a:cubicBezTo>
                    <a:cubicBezTo>
                      <a:pt x="4" y="9"/>
                      <a:pt x="6" y="10"/>
                      <a:pt x="8" y="11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24" y="37"/>
                      <a:pt x="31" y="48"/>
                      <a:pt x="45" y="53"/>
                    </a:cubicBezTo>
                    <a:cubicBezTo>
                      <a:pt x="83" y="64"/>
                      <a:pt x="102" y="36"/>
                      <a:pt x="121" y="3"/>
                    </a:cubicBezTo>
                    <a:cubicBezTo>
                      <a:pt x="122" y="1"/>
                      <a:pt x="124" y="0"/>
                      <a:pt x="126" y="1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8" name="Freeform 21">
                <a:extLst>
                  <a:ext uri="{FF2B5EF4-FFF2-40B4-BE49-F238E27FC236}">
                    <a16:creationId xmlns:a16="http://schemas.microsoft.com/office/drawing/2014/main" id="{2A25F1DB-4B67-4A7E-BE38-EE3C468AC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3461"/>
                <a:ext cx="239" cy="131"/>
              </a:xfrm>
              <a:custGeom>
                <a:avLst/>
                <a:gdLst>
                  <a:gd name="T0" fmla="*/ 52 w 133"/>
                  <a:gd name="T1" fmla="*/ 15 h 69"/>
                  <a:gd name="T2" fmla="*/ 271 w 133"/>
                  <a:gd name="T3" fmla="*/ 306 h 69"/>
                  <a:gd name="T4" fmla="*/ 730 w 133"/>
                  <a:gd name="T5" fmla="*/ 192 h 69"/>
                  <a:gd name="T6" fmla="*/ 766 w 133"/>
                  <a:gd name="T7" fmla="*/ 192 h 69"/>
                  <a:gd name="T8" fmla="*/ 766 w 133"/>
                  <a:gd name="T9" fmla="*/ 234 h 69"/>
                  <a:gd name="T10" fmla="*/ 248 w 133"/>
                  <a:gd name="T11" fmla="*/ 357 h 69"/>
                  <a:gd name="T12" fmla="*/ 13 w 133"/>
                  <a:gd name="T13" fmla="*/ 40 h 69"/>
                  <a:gd name="T14" fmla="*/ 16 w 133"/>
                  <a:gd name="T15" fmla="*/ 8 h 69"/>
                  <a:gd name="T16" fmla="*/ 52 w 133"/>
                  <a:gd name="T17" fmla="*/ 15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69">
                    <a:moveTo>
                      <a:pt x="9" y="2"/>
                    </a:moveTo>
                    <a:cubicBezTo>
                      <a:pt x="16" y="17"/>
                      <a:pt x="32" y="36"/>
                      <a:pt x="47" y="45"/>
                    </a:cubicBezTo>
                    <a:cubicBezTo>
                      <a:pt x="72" y="60"/>
                      <a:pt x="98" y="54"/>
                      <a:pt x="126" y="28"/>
                    </a:cubicBezTo>
                    <a:cubicBezTo>
                      <a:pt x="128" y="26"/>
                      <a:pt x="130" y="26"/>
                      <a:pt x="132" y="28"/>
                    </a:cubicBezTo>
                    <a:cubicBezTo>
                      <a:pt x="133" y="30"/>
                      <a:pt x="133" y="32"/>
                      <a:pt x="132" y="34"/>
                    </a:cubicBezTo>
                    <a:cubicBezTo>
                      <a:pt x="101" y="63"/>
                      <a:pt x="71" y="69"/>
                      <a:pt x="43" y="52"/>
                    </a:cubicBezTo>
                    <a:cubicBezTo>
                      <a:pt x="27" y="42"/>
                      <a:pt x="10" y="21"/>
                      <a:pt x="2" y="6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0"/>
                      <a:pt x="9" y="2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9" name="Freeform 22">
                <a:extLst>
                  <a:ext uri="{FF2B5EF4-FFF2-40B4-BE49-F238E27FC236}">
                    <a16:creationId xmlns:a16="http://schemas.microsoft.com/office/drawing/2014/main" id="{7D7AAF64-F0CE-4160-9DE6-EED7F0EB0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3256"/>
                <a:ext cx="73" cy="461"/>
              </a:xfrm>
              <a:custGeom>
                <a:avLst/>
                <a:gdLst>
                  <a:gd name="T0" fmla="*/ 114 w 41"/>
                  <a:gd name="T1" fmla="*/ 29 h 241"/>
                  <a:gd name="T2" fmla="*/ 85 w 41"/>
                  <a:gd name="T3" fmla="*/ 308 h 241"/>
                  <a:gd name="T4" fmla="*/ 45 w 41"/>
                  <a:gd name="T5" fmla="*/ 520 h 241"/>
                  <a:gd name="T6" fmla="*/ 118 w 41"/>
                  <a:gd name="T7" fmla="*/ 706 h 241"/>
                  <a:gd name="T8" fmla="*/ 196 w 41"/>
                  <a:gd name="T9" fmla="*/ 853 h 241"/>
                  <a:gd name="T10" fmla="*/ 224 w 41"/>
                  <a:gd name="T11" fmla="*/ 1058 h 241"/>
                  <a:gd name="T12" fmla="*/ 187 w 41"/>
                  <a:gd name="T13" fmla="*/ 1197 h 241"/>
                  <a:gd name="T14" fmla="*/ 158 w 41"/>
                  <a:gd name="T15" fmla="*/ 1266 h 241"/>
                  <a:gd name="T16" fmla="*/ 158 w 41"/>
                  <a:gd name="T17" fmla="*/ 1651 h 241"/>
                  <a:gd name="T18" fmla="*/ 142 w 41"/>
                  <a:gd name="T19" fmla="*/ 1679 h 241"/>
                  <a:gd name="T20" fmla="*/ 114 w 41"/>
                  <a:gd name="T21" fmla="*/ 1658 h 241"/>
                  <a:gd name="T22" fmla="*/ 118 w 41"/>
                  <a:gd name="T23" fmla="*/ 1243 h 241"/>
                  <a:gd name="T24" fmla="*/ 151 w 41"/>
                  <a:gd name="T25" fmla="*/ 1167 h 241"/>
                  <a:gd name="T26" fmla="*/ 180 w 41"/>
                  <a:gd name="T27" fmla="*/ 1058 h 241"/>
                  <a:gd name="T28" fmla="*/ 151 w 41"/>
                  <a:gd name="T29" fmla="*/ 874 h 241"/>
                  <a:gd name="T30" fmla="*/ 85 w 41"/>
                  <a:gd name="T31" fmla="*/ 742 h 241"/>
                  <a:gd name="T32" fmla="*/ 0 w 41"/>
                  <a:gd name="T33" fmla="*/ 520 h 241"/>
                  <a:gd name="T34" fmla="*/ 37 w 41"/>
                  <a:gd name="T35" fmla="*/ 293 h 241"/>
                  <a:gd name="T36" fmla="*/ 66 w 41"/>
                  <a:gd name="T37" fmla="*/ 36 h 241"/>
                  <a:gd name="T38" fmla="*/ 89 w 41"/>
                  <a:gd name="T39" fmla="*/ 8 h 241"/>
                  <a:gd name="T40" fmla="*/ 114 w 41"/>
                  <a:gd name="T41" fmla="*/ 29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241">
                    <a:moveTo>
                      <a:pt x="20" y="4"/>
                    </a:moveTo>
                    <a:cubicBezTo>
                      <a:pt x="23" y="16"/>
                      <a:pt x="19" y="30"/>
                      <a:pt x="15" y="44"/>
                    </a:cubicBezTo>
                    <a:cubicBezTo>
                      <a:pt x="11" y="54"/>
                      <a:pt x="8" y="65"/>
                      <a:pt x="8" y="74"/>
                    </a:cubicBezTo>
                    <a:cubicBezTo>
                      <a:pt x="8" y="87"/>
                      <a:pt x="14" y="93"/>
                      <a:pt x="21" y="101"/>
                    </a:cubicBezTo>
                    <a:cubicBezTo>
                      <a:pt x="26" y="106"/>
                      <a:pt x="31" y="113"/>
                      <a:pt x="35" y="122"/>
                    </a:cubicBezTo>
                    <a:cubicBezTo>
                      <a:pt x="38" y="129"/>
                      <a:pt x="41" y="142"/>
                      <a:pt x="40" y="151"/>
                    </a:cubicBezTo>
                    <a:cubicBezTo>
                      <a:pt x="40" y="160"/>
                      <a:pt x="37" y="166"/>
                      <a:pt x="33" y="171"/>
                    </a:cubicBezTo>
                    <a:cubicBezTo>
                      <a:pt x="28" y="181"/>
                      <a:pt x="28" y="181"/>
                      <a:pt x="28" y="181"/>
                    </a:cubicBezTo>
                    <a:cubicBezTo>
                      <a:pt x="20" y="199"/>
                      <a:pt x="24" y="218"/>
                      <a:pt x="28" y="236"/>
                    </a:cubicBezTo>
                    <a:cubicBezTo>
                      <a:pt x="29" y="238"/>
                      <a:pt x="27" y="240"/>
                      <a:pt x="25" y="240"/>
                    </a:cubicBezTo>
                    <a:cubicBezTo>
                      <a:pt x="23" y="241"/>
                      <a:pt x="21" y="240"/>
                      <a:pt x="20" y="237"/>
                    </a:cubicBezTo>
                    <a:cubicBezTo>
                      <a:pt x="16" y="219"/>
                      <a:pt x="12" y="198"/>
                      <a:pt x="21" y="178"/>
                    </a:cubicBezTo>
                    <a:cubicBezTo>
                      <a:pt x="27" y="167"/>
                      <a:pt x="27" y="167"/>
                      <a:pt x="27" y="167"/>
                    </a:cubicBezTo>
                    <a:cubicBezTo>
                      <a:pt x="30" y="162"/>
                      <a:pt x="32" y="158"/>
                      <a:pt x="32" y="151"/>
                    </a:cubicBezTo>
                    <a:cubicBezTo>
                      <a:pt x="33" y="143"/>
                      <a:pt x="30" y="132"/>
                      <a:pt x="27" y="125"/>
                    </a:cubicBezTo>
                    <a:cubicBezTo>
                      <a:pt x="24" y="117"/>
                      <a:pt x="19" y="111"/>
                      <a:pt x="15" y="106"/>
                    </a:cubicBezTo>
                    <a:cubicBezTo>
                      <a:pt x="8" y="98"/>
                      <a:pt x="0" y="90"/>
                      <a:pt x="0" y="74"/>
                    </a:cubicBezTo>
                    <a:cubicBezTo>
                      <a:pt x="0" y="64"/>
                      <a:pt x="4" y="53"/>
                      <a:pt x="7" y="42"/>
                    </a:cubicBezTo>
                    <a:cubicBezTo>
                      <a:pt x="11" y="29"/>
                      <a:pt x="15" y="16"/>
                      <a:pt x="12" y="5"/>
                    </a:cubicBezTo>
                    <a:cubicBezTo>
                      <a:pt x="12" y="3"/>
                      <a:pt x="13" y="1"/>
                      <a:pt x="16" y="1"/>
                    </a:cubicBezTo>
                    <a:cubicBezTo>
                      <a:pt x="18" y="0"/>
                      <a:pt x="20" y="2"/>
                      <a:pt x="20" y="4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0" name="Freeform 23">
                <a:extLst>
                  <a:ext uri="{FF2B5EF4-FFF2-40B4-BE49-F238E27FC236}">
                    <a16:creationId xmlns:a16="http://schemas.microsoft.com/office/drawing/2014/main" id="{BB26860A-5B1B-4B9B-8FB5-9974C10D8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7" y="3625"/>
                <a:ext cx="192" cy="55"/>
              </a:xfrm>
              <a:custGeom>
                <a:avLst/>
                <a:gdLst>
                  <a:gd name="T0" fmla="*/ 300 w 107"/>
                  <a:gd name="T1" fmla="*/ 15 h 29"/>
                  <a:gd name="T2" fmla="*/ 458 w 107"/>
                  <a:gd name="T3" fmla="*/ 137 h 29"/>
                  <a:gd name="T4" fmla="*/ 572 w 107"/>
                  <a:gd name="T5" fmla="*/ 76 h 29"/>
                  <a:gd name="T6" fmla="*/ 605 w 107"/>
                  <a:gd name="T7" fmla="*/ 68 h 29"/>
                  <a:gd name="T8" fmla="*/ 612 w 107"/>
                  <a:gd name="T9" fmla="*/ 101 h 29"/>
                  <a:gd name="T10" fmla="*/ 450 w 107"/>
                  <a:gd name="T11" fmla="*/ 192 h 29"/>
                  <a:gd name="T12" fmla="*/ 284 w 107"/>
                  <a:gd name="T13" fmla="*/ 83 h 29"/>
                  <a:gd name="T14" fmla="*/ 196 w 107"/>
                  <a:gd name="T15" fmla="*/ 144 h 29"/>
                  <a:gd name="T16" fmla="*/ 7 w 107"/>
                  <a:gd name="T17" fmla="*/ 97 h 29"/>
                  <a:gd name="T18" fmla="*/ 7 w 107"/>
                  <a:gd name="T19" fmla="*/ 61 h 29"/>
                  <a:gd name="T20" fmla="*/ 41 w 107"/>
                  <a:gd name="T21" fmla="*/ 61 h 29"/>
                  <a:gd name="T22" fmla="*/ 183 w 107"/>
                  <a:gd name="T23" fmla="*/ 89 h 29"/>
                  <a:gd name="T24" fmla="*/ 260 w 107"/>
                  <a:gd name="T25" fmla="*/ 21 h 29"/>
                  <a:gd name="T26" fmla="*/ 276 w 107"/>
                  <a:gd name="T27" fmla="*/ 0 h 29"/>
                  <a:gd name="T28" fmla="*/ 300 w 107"/>
                  <a:gd name="T29" fmla="*/ 15 h 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7" h="29">
                    <a:moveTo>
                      <a:pt x="52" y="2"/>
                    </a:moveTo>
                    <a:cubicBezTo>
                      <a:pt x="56" y="12"/>
                      <a:pt x="67" y="19"/>
                      <a:pt x="79" y="20"/>
                    </a:cubicBezTo>
                    <a:cubicBezTo>
                      <a:pt x="84" y="20"/>
                      <a:pt x="94" y="19"/>
                      <a:pt x="99" y="11"/>
                    </a:cubicBezTo>
                    <a:cubicBezTo>
                      <a:pt x="101" y="9"/>
                      <a:pt x="103" y="8"/>
                      <a:pt x="105" y="10"/>
                    </a:cubicBezTo>
                    <a:cubicBezTo>
                      <a:pt x="107" y="11"/>
                      <a:pt x="107" y="13"/>
                      <a:pt x="106" y="15"/>
                    </a:cubicBezTo>
                    <a:cubicBezTo>
                      <a:pt x="100" y="24"/>
                      <a:pt x="90" y="29"/>
                      <a:pt x="78" y="28"/>
                    </a:cubicBezTo>
                    <a:cubicBezTo>
                      <a:pt x="66" y="27"/>
                      <a:pt x="55" y="20"/>
                      <a:pt x="49" y="12"/>
                    </a:cubicBezTo>
                    <a:cubicBezTo>
                      <a:pt x="45" y="16"/>
                      <a:pt x="40" y="19"/>
                      <a:pt x="34" y="21"/>
                    </a:cubicBezTo>
                    <a:cubicBezTo>
                      <a:pt x="23" y="23"/>
                      <a:pt x="8" y="21"/>
                      <a:pt x="1" y="14"/>
                    </a:cubicBezTo>
                    <a:cubicBezTo>
                      <a:pt x="0" y="13"/>
                      <a:pt x="0" y="10"/>
                      <a:pt x="1" y="9"/>
                    </a:cubicBezTo>
                    <a:cubicBezTo>
                      <a:pt x="3" y="7"/>
                      <a:pt x="5" y="7"/>
                      <a:pt x="7" y="9"/>
                    </a:cubicBezTo>
                    <a:cubicBezTo>
                      <a:pt x="11" y="12"/>
                      <a:pt x="22" y="15"/>
                      <a:pt x="32" y="13"/>
                    </a:cubicBezTo>
                    <a:cubicBezTo>
                      <a:pt x="38" y="11"/>
                      <a:pt x="43" y="8"/>
                      <a:pt x="45" y="3"/>
                    </a:cubicBezTo>
                    <a:cubicBezTo>
                      <a:pt x="45" y="1"/>
                      <a:pt x="47" y="0"/>
                      <a:pt x="48" y="0"/>
                    </a:cubicBezTo>
                    <a:cubicBezTo>
                      <a:pt x="50" y="0"/>
                      <a:pt x="51" y="1"/>
                      <a:pt x="52" y="2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1" name="Freeform 24">
                <a:extLst>
                  <a:ext uri="{FF2B5EF4-FFF2-40B4-BE49-F238E27FC236}">
                    <a16:creationId xmlns:a16="http://schemas.microsoft.com/office/drawing/2014/main" id="{31D3C2BF-3025-4835-A7C8-0911227FD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3426"/>
                <a:ext cx="43" cy="237"/>
              </a:xfrm>
              <a:custGeom>
                <a:avLst/>
                <a:gdLst>
                  <a:gd name="T0" fmla="*/ 116 w 24"/>
                  <a:gd name="T1" fmla="*/ 21 h 124"/>
                  <a:gd name="T2" fmla="*/ 97 w 24"/>
                  <a:gd name="T3" fmla="*/ 183 h 124"/>
                  <a:gd name="T4" fmla="*/ 81 w 24"/>
                  <a:gd name="T5" fmla="*/ 224 h 124"/>
                  <a:gd name="T6" fmla="*/ 65 w 24"/>
                  <a:gd name="T7" fmla="*/ 384 h 124"/>
                  <a:gd name="T8" fmla="*/ 57 w 24"/>
                  <a:gd name="T9" fmla="*/ 468 h 124"/>
                  <a:gd name="T10" fmla="*/ 102 w 24"/>
                  <a:gd name="T11" fmla="*/ 826 h 124"/>
                  <a:gd name="T12" fmla="*/ 97 w 24"/>
                  <a:gd name="T13" fmla="*/ 858 h 124"/>
                  <a:gd name="T14" fmla="*/ 65 w 24"/>
                  <a:gd name="T15" fmla="*/ 845 h 124"/>
                  <a:gd name="T16" fmla="*/ 13 w 24"/>
                  <a:gd name="T17" fmla="*/ 461 h 124"/>
                  <a:gd name="T18" fmla="*/ 16 w 24"/>
                  <a:gd name="T19" fmla="*/ 384 h 124"/>
                  <a:gd name="T20" fmla="*/ 41 w 24"/>
                  <a:gd name="T21" fmla="*/ 201 h 124"/>
                  <a:gd name="T22" fmla="*/ 57 w 24"/>
                  <a:gd name="T23" fmla="*/ 153 h 124"/>
                  <a:gd name="T24" fmla="*/ 70 w 24"/>
                  <a:gd name="T25" fmla="*/ 48 h 124"/>
                  <a:gd name="T26" fmla="*/ 81 w 24"/>
                  <a:gd name="T27" fmla="*/ 8 h 124"/>
                  <a:gd name="T28" fmla="*/ 116 w 24"/>
                  <a:gd name="T29" fmla="*/ 21 h 12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4" h="124">
                    <a:moveTo>
                      <a:pt x="20" y="3"/>
                    </a:moveTo>
                    <a:cubicBezTo>
                      <a:pt x="24" y="13"/>
                      <a:pt x="21" y="20"/>
                      <a:pt x="17" y="26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1" y="40"/>
                      <a:pt x="11" y="47"/>
                      <a:pt x="11" y="55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9" y="87"/>
                      <a:pt x="8" y="100"/>
                      <a:pt x="18" y="118"/>
                    </a:cubicBezTo>
                    <a:cubicBezTo>
                      <a:pt x="19" y="119"/>
                      <a:pt x="19" y="122"/>
                      <a:pt x="17" y="123"/>
                    </a:cubicBezTo>
                    <a:cubicBezTo>
                      <a:pt x="15" y="124"/>
                      <a:pt x="12" y="123"/>
                      <a:pt x="11" y="121"/>
                    </a:cubicBezTo>
                    <a:cubicBezTo>
                      <a:pt x="0" y="102"/>
                      <a:pt x="1" y="88"/>
                      <a:pt x="2" y="66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47"/>
                      <a:pt x="3" y="38"/>
                      <a:pt x="7" y="29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3" y="16"/>
                      <a:pt x="15" y="13"/>
                      <a:pt x="12" y="7"/>
                    </a:cubicBezTo>
                    <a:cubicBezTo>
                      <a:pt x="11" y="4"/>
                      <a:pt x="12" y="2"/>
                      <a:pt x="14" y="1"/>
                    </a:cubicBezTo>
                    <a:cubicBezTo>
                      <a:pt x="16" y="0"/>
                      <a:pt x="19" y="1"/>
                      <a:pt x="20" y="3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2" name="Freeform 25">
                <a:extLst>
                  <a:ext uri="{FF2B5EF4-FFF2-40B4-BE49-F238E27FC236}">
                    <a16:creationId xmlns:a16="http://schemas.microsoft.com/office/drawing/2014/main" id="{B54D169B-C979-456A-BC6B-657C9DBAC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2888"/>
                <a:ext cx="108" cy="380"/>
              </a:xfrm>
              <a:custGeom>
                <a:avLst/>
                <a:gdLst>
                  <a:gd name="T0" fmla="*/ 333 w 60"/>
                  <a:gd name="T1" fmla="*/ 0 h 199"/>
                  <a:gd name="T2" fmla="*/ 349 w 60"/>
                  <a:gd name="T3" fmla="*/ 40 h 199"/>
                  <a:gd name="T4" fmla="*/ 320 w 60"/>
                  <a:gd name="T5" fmla="*/ 139 h 199"/>
                  <a:gd name="T6" fmla="*/ 279 w 60"/>
                  <a:gd name="T7" fmla="*/ 265 h 199"/>
                  <a:gd name="T8" fmla="*/ 162 w 60"/>
                  <a:gd name="T9" fmla="*/ 500 h 199"/>
                  <a:gd name="T10" fmla="*/ 122 w 60"/>
                  <a:gd name="T11" fmla="*/ 584 h 199"/>
                  <a:gd name="T12" fmla="*/ 58 w 60"/>
                  <a:gd name="T13" fmla="*/ 941 h 199"/>
                  <a:gd name="T14" fmla="*/ 74 w 60"/>
                  <a:gd name="T15" fmla="*/ 1066 h 199"/>
                  <a:gd name="T16" fmla="*/ 94 w 60"/>
                  <a:gd name="T17" fmla="*/ 1363 h 199"/>
                  <a:gd name="T18" fmla="*/ 65 w 60"/>
                  <a:gd name="T19" fmla="*/ 1386 h 199"/>
                  <a:gd name="T20" fmla="*/ 45 w 60"/>
                  <a:gd name="T21" fmla="*/ 1350 h 199"/>
                  <a:gd name="T22" fmla="*/ 29 w 60"/>
                  <a:gd name="T23" fmla="*/ 1079 h 199"/>
                  <a:gd name="T24" fmla="*/ 13 w 60"/>
                  <a:gd name="T25" fmla="*/ 947 h 199"/>
                  <a:gd name="T26" fmla="*/ 81 w 60"/>
                  <a:gd name="T27" fmla="*/ 558 h 199"/>
                  <a:gd name="T28" fmla="*/ 130 w 60"/>
                  <a:gd name="T29" fmla="*/ 474 h 199"/>
                  <a:gd name="T30" fmla="*/ 239 w 60"/>
                  <a:gd name="T31" fmla="*/ 244 h 199"/>
                  <a:gd name="T32" fmla="*/ 275 w 60"/>
                  <a:gd name="T33" fmla="*/ 116 h 199"/>
                  <a:gd name="T34" fmla="*/ 304 w 60"/>
                  <a:gd name="T35" fmla="*/ 21 h 199"/>
                  <a:gd name="T36" fmla="*/ 333 w 60"/>
                  <a:gd name="T37" fmla="*/ 0 h 19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0" h="199">
                    <a:moveTo>
                      <a:pt x="57" y="0"/>
                    </a:moveTo>
                    <a:cubicBezTo>
                      <a:pt x="59" y="1"/>
                      <a:pt x="60" y="4"/>
                      <a:pt x="60" y="6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3" y="51"/>
                      <a:pt x="36" y="61"/>
                      <a:pt x="28" y="72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11" y="100"/>
                      <a:pt x="8" y="114"/>
                      <a:pt x="10" y="135"/>
                    </a:cubicBezTo>
                    <a:cubicBezTo>
                      <a:pt x="11" y="141"/>
                      <a:pt x="12" y="147"/>
                      <a:pt x="13" y="153"/>
                    </a:cubicBezTo>
                    <a:cubicBezTo>
                      <a:pt x="16" y="168"/>
                      <a:pt x="19" y="183"/>
                      <a:pt x="16" y="196"/>
                    </a:cubicBezTo>
                    <a:cubicBezTo>
                      <a:pt x="15" y="198"/>
                      <a:pt x="13" y="199"/>
                      <a:pt x="11" y="199"/>
                    </a:cubicBezTo>
                    <a:cubicBezTo>
                      <a:pt x="9" y="198"/>
                      <a:pt x="8" y="196"/>
                      <a:pt x="8" y="194"/>
                    </a:cubicBezTo>
                    <a:cubicBezTo>
                      <a:pt x="11" y="182"/>
                      <a:pt x="8" y="168"/>
                      <a:pt x="5" y="155"/>
                    </a:cubicBezTo>
                    <a:cubicBezTo>
                      <a:pt x="4" y="148"/>
                      <a:pt x="3" y="142"/>
                      <a:pt x="2" y="136"/>
                    </a:cubicBezTo>
                    <a:cubicBezTo>
                      <a:pt x="0" y="113"/>
                      <a:pt x="4" y="97"/>
                      <a:pt x="14" y="80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9" y="57"/>
                      <a:pt x="36" y="47"/>
                      <a:pt x="41" y="35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3" y="1"/>
                      <a:pt x="55" y="0"/>
                      <a:pt x="57" y="0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3" name="Freeform 26">
                <a:extLst>
                  <a:ext uri="{FF2B5EF4-FFF2-40B4-BE49-F238E27FC236}">
                    <a16:creationId xmlns:a16="http://schemas.microsoft.com/office/drawing/2014/main" id="{114539C9-B173-4656-A49B-2E0A9B013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915"/>
                <a:ext cx="100" cy="194"/>
              </a:xfrm>
              <a:custGeom>
                <a:avLst/>
                <a:gdLst>
                  <a:gd name="T0" fmla="*/ 36 w 56"/>
                  <a:gd name="T1" fmla="*/ 8 h 102"/>
                  <a:gd name="T2" fmla="*/ 305 w 56"/>
                  <a:gd name="T3" fmla="*/ 673 h 102"/>
                  <a:gd name="T4" fmla="*/ 280 w 56"/>
                  <a:gd name="T5" fmla="*/ 702 h 102"/>
                  <a:gd name="T6" fmla="*/ 261 w 56"/>
                  <a:gd name="T7" fmla="*/ 673 h 102"/>
                  <a:gd name="T8" fmla="*/ 13 w 56"/>
                  <a:gd name="T9" fmla="*/ 55 h 102"/>
                  <a:gd name="T10" fmla="*/ 7 w 56"/>
                  <a:gd name="T11" fmla="*/ 21 h 102"/>
                  <a:gd name="T12" fmla="*/ 36 w 56"/>
                  <a:gd name="T13" fmla="*/ 8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102">
                    <a:moveTo>
                      <a:pt x="6" y="1"/>
                    </a:moveTo>
                    <a:cubicBezTo>
                      <a:pt x="34" y="17"/>
                      <a:pt x="56" y="69"/>
                      <a:pt x="54" y="98"/>
                    </a:cubicBezTo>
                    <a:cubicBezTo>
                      <a:pt x="53" y="101"/>
                      <a:pt x="52" y="102"/>
                      <a:pt x="49" y="102"/>
                    </a:cubicBezTo>
                    <a:cubicBezTo>
                      <a:pt x="47" y="102"/>
                      <a:pt x="46" y="100"/>
                      <a:pt x="46" y="98"/>
                    </a:cubicBezTo>
                    <a:cubicBezTo>
                      <a:pt x="48" y="71"/>
                      <a:pt x="27" y="22"/>
                      <a:pt x="2" y="8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6" y="1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4" name="Freeform 27">
                <a:extLst>
                  <a:ext uri="{FF2B5EF4-FFF2-40B4-BE49-F238E27FC236}">
                    <a16:creationId xmlns:a16="http://schemas.microsoft.com/office/drawing/2014/main" id="{D6AF3B09-09B1-4B50-84E0-910D71FCB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504"/>
                <a:ext cx="197" cy="1243"/>
              </a:xfrm>
              <a:custGeom>
                <a:avLst/>
                <a:gdLst>
                  <a:gd name="T0" fmla="*/ 179 w 110"/>
                  <a:gd name="T1" fmla="*/ 21 h 651"/>
                  <a:gd name="T2" fmla="*/ 247 w 110"/>
                  <a:gd name="T3" fmla="*/ 897 h 651"/>
                  <a:gd name="T4" fmla="*/ 247 w 110"/>
                  <a:gd name="T5" fmla="*/ 905 h 651"/>
                  <a:gd name="T6" fmla="*/ 145 w 110"/>
                  <a:gd name="T7" fmla="*/ 1747 h 651"/>
                  <a:gd name="T8" fmla="*/ 122 w 110"/>
                  <a:gd name="T9" fmla="*/ 1961 h 651"/>
                  <a:gd name="T10" fmla="*/ 115 w 110"/>
                  <a:gd name="T11" fmla="*/ 2037 h 651"/>
                  <a:gd name="T12" fmla="*/ 81 w 110"/>
                  <a:gd name="T13" fmla="*/ 2727 h 651"/>
                  <a:gd name="T14" fmla="*/ 179 w 110"/>
                  <a:gd name="T15" fmla="*/ 3376 h 651"/>
                  <a:gd name="T16" fmla="*/ 247 w 110"/>
                  <a:gd name="T17" fmla="*/ 3737 h 651"/>
                  <a:gd name="T18" fmla="*/ 263 w 110"/>
                  <a:gd name="T19" fmla="*/ 3897 h 651"/>
                  <a:gd name="T20" fmla="*/ 356 w 110"/>
                  <a:gd name="T21" fmla="*/ 4262 h 651"/>
                  <a:gd name="T22" fmla="*/ 591 w 110"/>
                  <a:gd name="T23" fmla="*/ 4441 h 651"/>
                  <a:gd name="T24" fmla="*/ 632 w 110"/>
                  <a:gd name="T25" fmla="*/ 4477 h 651"/>
                  <a:gd name="T26" fmla="*/ 596 w 110"/>
                  <a:gd name="T27" fmla="*/ 4525 h 651"/>
                  <a:gd name="T28" fmla="*/ 299 w 110"/>
                  <a:gd name="T29" fmla="*/ 4309 h 651"/>
                  <a:gd name="T30" fmla="*/ 195 w 110"/>
                  <a:gd name="T31" fmla="*/ 3905 h 651"/>
                  <a:gd name="T32" fmla="*/ 179 w 110"/>
                  <a:gd name="T33" fmla="*/ 3760 h 651"/>
                  <a:gd name="T34" fmla="*/ 109 w 110"/>
                  <a:gd name="T35" fmla="*/ 3399 h 651"/>
                  <a:gd name="T36" fmla="*/ 13 w 110"/>
                  <a:gd name="T37" fmla="*/ 2727 h 651"/>
                  <a:gd name="T38" fmla="*/ 45 w 110"/>
                  <a:gd name="T39" fmla="*/ 2033 h 651"/>
                  <a:gd name="T40" fmla="*/ 52 w 110"/>
                  <a:gd name="T41" fmla="*/ 1951 h 651"/>
                  <a:gd name="T42" fmla="*/ 73 w 110"/>
                  <a:gd name="T43" fmla="*/ 1732 h 651"/>
                  <a:gd name="T44" fmla="*/ 179 w 110"/>
                  <a:gd name="T45" fmla="*/ 890 h 651"/>
                  <a:gd name="T46" fmla="*/ 179 w 110"/>
                  <a:gd name="T47" fmla="*/ 882 h 651"/>
                  <a:gd name="T48" fmla="*/ 122 w 110"/>
                  <a:gd name="T49" fmla="*/ 69 h 651"/>
                  <a:gd name="T50" fmla="*/ 131 w 110"/>
                  <a:gd name="T51" fmla="*/ 15 h 651"/>
                  <a:gd name="T52" fmla="*/ 179 w 110"/>
                  <a:gd name="T53" fmla="*/ 21 h 65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10" h="651">
                    <a:moveTo>
                      <a:pt x="31" y="3"/>
                    </a:moveTo>
                    <a:cubicBezTo>
                      <a:pt x="61" y="46"/>
                      <a:pt x="53" y="83"/>
                      <a:pt x="43" y="129"/>
                    </a:cubicBezTo>
                    <a:cubicBezTo>
                      <a:pt x="43" y="130"/>
                      <a:pt x="43" y="130"/>
                      <a:pt x="43" y="130"/>
                    </a:cubicBezTo>
                    <a:cubicBezTo>
                      <a:pt x="34" y="171"/>
                      <a:pt x="29" y="209"/>
                      <a:pt x="25" y="251"/>
                    </a:cubicBezTo>
                    <a:cubicBezTo>
                      <a:pt x="21" y="282"/>
                      <a:pt x="21" y="282"/>
                      <a:pt x="21" y="282"/>
                    </a:cubicBezTo>
                    <a:cubicBezTo>
                      <a:pt x="20" y="293"/>
                      <a:pt x="20" y="293"/>
                      <a:pt x="20" y="293"/>
                    </a:cubicBezTo>
                    <a:cubicBezTo>
                      <a:pt x="16" y="327"/>
                      <a:pt x="12" y="358"/>
                      <a:pt x="14" y="392"/>
                    </a:cubicBezTo>
                    <a:cubicBezTo>
                      <a:pt x="15" y="423"/>
                      <a:pt x="23" y="455"/>
                      <a:pt x="31" y="485"/>
                    </a:cubicBezTo>
                    <a:cubicBezTo>
                      <a:pt x="35" y="502"/>
                      <a:pt x="40" y="520"/>
                      <a:pt x="43" y="537"/>
                    </a:cubicBezTo>
                    <a:cubicBezTo>
                      <a:pt x="43" y="537"/>
                      <a:pt x="46" y="560"/>
                      <a:pt x="46" y="560"/>
                    </a:cubicBezTo>
                    <a:cubicBezTo>
                      <a:pt x="48" y="579"/>
                      <a:pt x="50" y="596"/>
                      <a:pt x="62" y="612"/>
                    </a:cubicBezTo>
                    <a:cubicBezTo>
                      <a:pt x="73" y="629"/>
                      <a:pt x="84" y="638"/>
                      <a:pt x="103" y="638"/>
                    </a:cubicBezTo>
                    <a:cubicBezTo>
                      <a:pt x="107" y="637"/>
                      <a:pt x="109" y="640"/>
                      <a:pt x="110" y="643"/>
                    </a:cubicBezTo>
                    <a:cubicBezTo>
                      <a:pt x="110" y="647"/>
                      <a:pt x="107" y="649"/>
                      <a:pt x="104" y="650"/>
                    </a:cubicBezTo>
                    <a:cubicBezTo>
                      <a:pt x="78" y="651"/>
                      <a:pt x="64" y="636"/>
                      <a:pt x="52" y="619"/>
                    </a:cubicBezTo>
                    <a:cubicBezTo>
                      <a:pt x="39" y="601"/>
                      <a:pt x="37" y="581"/>
                      <a:pt x="34" y="561"/>
                    </a:cubicBezTo>
                    <a:cubicBezTo>
                      <a:pt x="31" y="540"/>
                      <a:pt x="31" y="540"/>
                      <a:pt x="31" y="540"/>
                    </a:cubicBezTo>
                    <a:cubicBezTo>
                      <a:pt x="28" y="522"/>
                      <a:pt x="23" y="505"/>
                      <a:pt x="19" y="488"/>
                    </a:cubicBezTo>
                    <a:cubicBezTo>
                      <a:pt x="11" y="457"/>
                      <a:pt x="3" y="425"/>
                      <a:pt x="2" y="392"/>
                    </a:cubicBezTo>
                    <a:cubicBezTo>
                      <a:pt x="0" y="358"/>
                      <a:pt x="4" y="326"/>
                      <a:pt x="8" y="292"/>
                    </a:cubicBezTo>
                    <a:cubicBezTo>
                      <a:pt x="9" y="280"/>
                      <a:pt x="9" y="280"/>
                      <a:pt x="9" y="280"/>
                    </a:cubicBezTo>
                    <a:cubicBezTo>
                      <a:pt x="13" y="249"/>
                      <a:pt x="13" y="249"/>
                      <a:pt x="13" y="249"/>
                    </a:cubicBezTo>
                    <a:cubicBezTo>
                      <a:pt x="17" y="208"/>
                      <a:pt x="22" y="169"/>
                      <a:pt x="31" y="128"/>
                    </a:cubicBezTo>
                    <a:cubicBezTo>
                      <a:pt x="31" y="127"/>
                      <a:pt x="31" y="127"/>
                      <a:pt x="31" y="127"/>
                    </a:cubicBezTo>
                    <a:cubicBezTo>
                      <a:pt x="42" y="79"/>
                      <a:pt x="49" y="48"/>
                      <a:pt x="21" y="10"/>
                    </a:cubicBezTo>
                    <a:cubicBezTo>
                      <a:pt x="20" y="7"/>
                      <a:pt x="20" y="4"/>
                      <a:pt x="23" y="2"/>
                    </a:cubicBezTo>
                    <a:cubicBezTo>
                      <a:pt x="26" y="0"/>
                      <a:pt x="29" y="0"/>
                      <a:pt x="31" y="3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5" name="Freeform 28">
                <a:extLst>
                  <a:ext uri="{FF2B5EF4-FFF2-40B4-BE49-F238E27FC236}">
                    <a16:creationId xmlns:a16="http://schemas.microsoft.com/office/drawing/2014/main" id="{154FA07C-13EF-47F6-BE94-D348FD2A1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2487"/>
                <a:ext cx="195" cy="1258"/>
              </a:xfrm>
              <a:custGeom>
                <a:avLst/>
                <a:gdLst>
                  <a:gd name="T0" fmla="*/ 624 w 109"/>
                  <a:gd name="T1" fmla="*/ 36 h 659"/>
                  <a:gd name="T2" fmla="*/ 596 w 109"/>
                  <a:gd name="T3" fmla="*/ 84 h 659"/>
                  <a:gd name="T4" fmla="*/ 234 w 109"/>
                  <a:gd name="T5" fmla="*/ 702 h 659"/>
                  <a:gd name="T6" fmla="*/ 259 w 109"/>
                  <a:gd name="T7" fmla="*/ 987 h 659"/>
                  <a:gd name="T8" fmla="*/ 276 w 109"/>
                  <a:gd name="T9" fmla="*/ 1178 h 659"/>
                  <a:gd name="T10" fmla="*/ 259 w 109"/>
                  <a:gd name="T11" fmla="*/ 1439 h 659"/>
                  <a:gd name="T12" fmla="*/ 247 w 109"/>
                  <a:gd name="T13" fmla="*/ 1720 h 659"/>
                  <a:gd name="T14" fmla="*/ 297 w 109"/>
                  <a:gd name="T15" fmla="*/ 2106 h 659"/>
                  <a:gd name="T16" fmla="*/ 372 w 109"/>
                  <a:gd name="T17" fmla="*/ 2846 h 659"/>
                  <a:gd name="T18" fmla="*/ 356 w 109"/>
                  <a:gd name="T19" fmla="*/ 3152 h 659"/>
                  <a:gd name="T20" fmla="*/ 340 w 109"/>
                  <a:gd name="T21" fmla="*/ 3604 h 659"/>
                  <a:gd name="T22" fmla="*/ 340 w 109"/>
                  <a:gd name="T23" fmla="*/ 3644 h 659"/>
                  <a:gd name="T24" fmla="*/ 349 w 109"/>
                  <a:gd name="T25" fmla="*/ 4089 h 659"/>
                  <a:gd name="T26" fmla="*/ 349 w 109"/>
                  <a:gd name="T27" fmla="*/ 4146 h 659"/>
                  <a:gd name="T28" fmla="*/ 320 w 109"/>
                  <a:gd name="T29" fmla="*/ 4394 h 659"/>
                  <a:gd name="T30" fmla="*/ 36 w 109"/>
                  <a:gd name="T31" fmla="*/ 4583 h 659"/>
                  <a:gd name="T32" fmla="*/ 0 w 109"/>
                  <a:gd name="T33" fmla="*/ 4543 h 659"/>
                  <a:gd name="T34" fmla="*/ 29 w 109"/>
                  <a:gd name="T35" fmla="*/ 4501 h 659"/>
                  <a:gd name="T36" fmla="*/ 263 w 109"/>
                  <a:gd name="T37" fmla="*/ 4354 h 659"/>
                  <a:gd name="T38" fmla="*/ 281 w 109"/>
                  <a:gd name="T39" fmla="*/ 4154 h 659"/>
                  <a:gd name="T40" fmla="*/ 281 w 109"/>
                  <a:gd name="T41" fmla="*/ 4089 h 659"/>
                  <a:gd name="T42" fmla="*/ 268 w 109"/>
                  <a:gd name="T43" fmla="*/ 3652 h 659"/>
                  <a:gd name="T44" fmla="*/ 268 w 109"/>
                  <a:gd name="T45" fmla="*/ 3604 h 659"/>
                  <a:gd name="T46" fmla="*/ 284 w 109"/>
                  <a:gd name="T47" fmla="*/ 3138 h 659"/>
                  <a:gd name="T48" fmla="*/ 304 w 109"/>
                  <a:gd name="T49" fmla="*/ 2846 h 659"/>
                  <a:gd name="T50" fmla="*/ 234 w 109"/>
                  <a:gd name="T51" fmla="*/ 2121 h 659"/>
                  <a:gd name="T52" fmla="*/ 175 w 109"/>
                  <a:gd name="T53" fmla="*/ 1724 h 659"/>
                  <a:gd name="T54" fmla="*/ 190 w 109"/>
                  <a:gd name="T55" fmla="*/ 1424 h 659"/>
                  <a:gd name="T56" fmla="*/ 204 w 109"/>
                  <a:gd name="T57" fmla="*/ 1184 h 659"/>
                  <a:gd name="T58" fmla="*/ 190 w 109"/>
                  <a:gd name="T59" fmla="*/ 995 h 659"/>
                  <a:gd name="T60" fmla="*/ 166 w 109"/>
                  <a:gd name="T61" fmla="*/ 702 h 659"/>
                  <a:gd name="T62" fmla="*/ 583 w 109"/>
                  <a:gd name="T63" fmla="*/ 0 h 659"/>
                  <a:gd name="T64" fmla="*/ 624 w 109"/>
                  <a:gd name="T65" fmla="*/ 36 h 6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9" h="659">
                    <a:moveTo>
                      <a:pt x="109" y="5"/>
                    </a:moveTo>
                    <a:cubicBezTo>
                      <a:pt x="109" y="8"/>
                      <a:pt x="107" y="12"/>
                      <a:pt x="104" y="12"/>
                    </a:cubicBezTo>
                    <a:cubicBezTo>
                      <a:pt x="70" y="18"/>
                      <a:pt x="42" y="70"/>
                      <a:pt x="41" y="101"/>
                    </a:cubicBezTo>
                    <a:cubicBezTo>
                      <a:pt x="40" y="115"/>
                      <a:pt x="42" y="128"/>
                      <a:pt x="45" y="142"/>
                    </a:cubicBezTo>
                    <a:cubicBezTo>
                      <a:pt x="46" y="151"/>
                      <a:pt x="47" y="160"/>
                      <a:pt x="48" y="169"/>
                    </a:cubicBezTo>
                    <a:cubicBezTo>
                      <a:pt x="49" y="182"/>
                      <a:pt x="47" y="195"/>
                      <a:pt x="45" y="207"/>
                    </a:cubicBezTo>
                    <a:cubicBezTo>
                      <a:pt x="43" y="220"/>
                      <a:pt x="41" y="233"/>
                      <a:pt x="43" y="247"/>
                    </a:cubicBezTo>
                    <a:cubicBezTo>
                      <a:pt x="45" y="266"/>
                      <a:pt x="49" y="285"/>
                      <a:pt x="52" y="303"/>
                    </a:cubicBezTo>
                    <a:cubicBezTo>
                      <a:pt x="59" y="337"/>
                      <a:pt x="66" y="373"/>
                      <a:pt x="65" y="409"/>
                    </a:cubicBezTo>
                    <a:cubicBezTo>
                      <a:pt x="65" y="424"/>
                      <a:pt x="63" y="438"/>
                      <a:pt x="62" y="453"/>
                    </a:cubicBezTo>
                    <a:cubicBezTo>
                      <a:pt x="60" y="474"/>
                      <a:pt x="58" y="496"/>
                      <a:pt x="59" y="518"/>
                    </a:cubicBezTo>
                    <a:cubicBezTo>
                      <a:pt x="59" y="524"/>
                      <a:pt x="59" y="524"/>
                      <a:pt x="59" y="524"/>
                    </a:cubicBezTo>
                    <a:cubicBezTo>
                      <a:pt x="60" y="545"/>
                      <a:pt x="61" y="566"/>
                      <a:pt x="61" y="588"/>
                    </a:cubicBezTo>
                    <a:cubicBezTo>
                      <a:pt x="61" y="596"/>
                      <a:pt x="61" y="596"/>
                      <a:pt x="61" y="596"/>
                    </a:cubicBezTo>
                    <a:cubicBezTo>
                      <a:pt x="62" y="608"/>
                      <a:pt x="63" y="622"/>
                      <a:pt x="56" y="632"/>
                    </a:cubicBezTo>
                    <a:cubicBezTo>
                      <a:pt x="46" y="647"/>
                      <a:pt x="22" y="658"/>
                      <a:pt x="6" y="659"/>
                    </a:cubicBezTo>
                    <a:cubicBezTo>
                      <a:pt x="3" y="659"/>
                      <a:pt x="0" y="656"/>
                      <a:pt x="0" y="653"/>
                    </a:cubicBezTo>
                    <a:cubicBezTo>
                      <a:pt x="0" y="649"/>
                      <a:pt x="2" y="647"/>
                      <a:pt x="5" y="647"/>
                    </a:cubicBezTo>
                    <a:cubicBezTo>
                      <a:pt x="18" y="646"/>
                      <a:pt x="38" y="637"/>
                      <a:pt x="46" y="626"/>
                    </a:cubicBezTo>
                    <a:cubicBezTo>
                      <a:pt x="50" y="618"/>
                      <a:pt x="50" y="607"/>
                      <a:pt x="49" y="597"/>
                    </a:cubicBezTo>
                    <a:cubicBezTo>
                      <a:pt x="49" y="588"/>
                      <a:pt x="49" y="588"/>
                      <a:pt x="49" y="588"/>
                    </a:cubicBezTo>
                    <a:cubicBezTo>
                      <a:pt x="49" y="566"/>
                      <a:pt x="48" y="546"/>
                      <a:pt x="47" y="525"/>
                    </a:cubicBezTo>
                    <a:cubicBezTo>
                      <a:pt x="47" y="518"/>
                      <a:pt x="47" y="518"/>
                      <a:pt x="47" y="518"/>
                    </a:cubicBezTo>
                    <a:cubicBezTo>
                      <a:pt x="46" y="496"/>
                      <a:pt x="48" y="473"/>
                      <a:pt x="50" y="451"/>
                    </a:cubicBezTo>
                    <a:cubicBezTo>
                      <a:pt x="51" y="437"/>
                      <a:pt x="53" y="423"/>
                      <a:pt x="53" y="409"/>
                    </a:cubicBezTo>
                    <a:cubicBezTo>
                      <a:pt x="54" y="374"/>
                      <a:pt x="48" y="340"/>
                      <a:pt x="41" y="305"/>
                    </a:cubicBezTo>
                    <a:cubicBezTo>
                      <a:pt x="37" y="287"/>
                      <a:pt x="33" y="268"/>
                      <a:pt x="31" y="248"/>
                    </a:cubicBezTo>
                    <a:cubicBezTo>
                      <a:pt x="29" y="233"/>
                      <a:pt x="31" y="219"/>
                      <a:pt x="33" y="205"/>
                    </a:cubicBezTo>
                    <a:cubicBezTo>
                      <a:pt x="35" y="193"/>
                      <a:pt x="37" y="182"/>
                      <a:pt x="36" y="170"/>
                    </a:cubicBezTo>
                    <a:cubicBezTo>
                      <a:pt x="35" y="161"/>
                      <a:pt x="34" y="152"/>
                      <a:pt x="33" y="143"/>
                    </a:cubicBezTo>
                    <a:cubicBezTo>
                      <a:pt x="31" y="130"/>
                      <a:pt x="28" y="115"/>
                      <a:pt x="29" y="101"/>
                    </a:cubicBezTo>
                    <a:cubicBezTo>
                      <a:pt x="30" y="65"/>
                      <a:pt x="62" y="7"/>
                      <a:pt x="102" y="0"/>
                    </a:cubicBezTo>
                    <a:cubicBezTo>
                      <a:pt x="105" y="0"/>
                      <a:pt x="108" y="2"/>
                      <a:pt x="109" y="5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6" name="Freeform 29">
                <a:extLst>
                  <a:ext uri="{FF2B5EF4-FFF2-40B4-BE49-F238E27FC236}">
                    <a16:creationId xmlns:a16="http://schemas.microsoft.com/office/drawing/2014/main" id="{BAA5E56B-DA2F-4D57-A7F4-E03AA51ED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2926"/>
                <a:ext cx="217" cy="143"/>
              </a:xfrm>
              <a:custGeom>
                <a:avLst/>
                <a:gdLst>
                  <a:gd name="T0" fmla="*/ 676 w 121"/>
                  <a:gd name="T1" fmla="*/ 0 h 75"/>
                  <a:gd name="T2" fmla="*/ 692 w 121"/>
                  <a:gd name="T3" fmla="*/ 36 h 75"/>
                  <a:gd name="T4" fmla="*/ 328 w 121"/>
                  <a:gd name="T5" fmla="*/ 490 h 75"/>
                  <a:gd name="T6" fmla="*/ 7 w 121"/>
                  <a:gd name="T7" fmla="*/ 320 h 75"/>
                  <a:gd name="T8" fmla="*/ 13 w 121"/>
                  <a:gd name="T9" fmla="*/ 284 h 75"/>
                  <a:gd name="T10" fmla="*/ 45 w 121"/>
                  <a:gd name="T11" fmla="*/ 284 h 75"/>
                  <a:gd name="T12" fmla="*/ 321 w 121"/>
                  <a:gd name="T13" fmla="*/ 437 h 75"/>
                  <a:gd name="T14" fmla="*/ 646 w 121"/>
                  <a:gd name="T15" fmla="*/ 21 h 75"/>
                  <a:gd name="T16" fmla="*/ 676 w 121"/>
                  <a:gd name="T17" fmla="*/ 0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1" h="75">
                    <a:moveTo>
                      <a:pt x="117" y="0"/>
                    </a:moveTo>
                    <a:cubicBezTo>
                      <a:pt x="119" y="1"/>
                      <a:pt x="121" y="3"/>
                      <a:pt x="120" y="5"/>
                    </a:cubicBezTo>
                    <a:cubicBezTo>
                      <a:pt x="112" y="38"/>
                      <a:pt x="85" y="65"/>
                      <a:pt x="57" y="71"/>
                    </a:cubicBezTo>
                    <a:cubicBezTo>
                      <a:pt x="36" y="75"/>
                      <a:pt x="16" y="66"/>
                      <a:pt x="1" y="46"/>
                    </a:cubicBezTo>
                    <a:cubicBezTo>
                      <a:pt x="0" y="44"/>
                      <a:pt x="0" y="42"/>
                      <a:pt x="2" y="41"/>
                    </a:cubicBezTo>
                    <a:cubicBezTo>
                      <a:pt x="4" y="39"/>
                      <a:pt x="6" y="40"/>
                      <a:pt x="8" y="41"/>
                    </a:cubicBezTo>
                    <a:cubicBezTo>
                      <a:pt x="21" y="59"/>
                      <a:pt x="37" y="66"/>
                      <a:pt x="56" y="63"/>
                    </a:cubicBezTo>
                    <a:cubicBezTo>
                      <a:pt x="81" y="58"/>
                      <a:pt x="105" y="33"/>
                      <a:pt x="112" y="3"/>
                    </a:cubicBezTo>
                    <a:cubicBezTo>
                      <a:pt x="113" y="1"/>
                      <a:pt x="115" y="0"/>
                      <a:pt x="117" y="0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7" name="Freeform 30">
                <a:extLst>
                  <a:ext uri="{FF2B5EF4-FFF2-40B4-BE49-F238E27FC236}">
                    <a16:creationId xmlns:a16="http://schemas.microsoft.com/office/drawing/2014/main" id="{A8887740-2F25-4999-8652-12337E377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3151"/>
                <a:ext cx="281" cy="102"/>
              </a:xfrm>
              <a:custGeom>
                <a:avLst/>
                <a:gdLst>
                  <a:gd name="T0" fmla="*/ 45 w 157"/>
                  <a:gd name="T1" fmla="*/ 15 h 53"/>
                  <a:gd name="T2" fmla="*/ 125 w 157"/>
                  <a:gd name="T3" fmla="*/ 29 h 53"/>
                  <a:gd name="T4" fmla="*/ 175 w 157"/>
                  <a:gd name="T5" fmla="*/ 29 h 53"/>
                  <a:gd name="T6" fmla="*/ 406 w 157"/>
                  <a:gd name="T7" fmla="*/ 108 h 53"/>
                  <a:gd name="T8" fmla="*/ 413 w 157"/>
                  <a:gd name="T9" fmla="*/ 108 h 53"/>
                  <a:gd name="T10" fmla="*/ 859 w 157"/>
                  <a:gd name="T11" fmla="*/ 108 h 53"/>
                  <a:gd name="T12" fmla="*/ 888 w 157"/>
                  <a:gd name="T13" fmla="*/ 108 h 53"/>
                  <a:gd name="T14" fmla="*/ 893 w 157"/>
                  <a:gd name="T15" fmla="*/ 148 h 53"/>
                  <a:gd name="T16" fmla="*/ 390 w 157"/>
                  <a:gd name="T17" fmla="*/ 156 h 53"/>
                  <a:gd name="T18" fmla="*/ 385 w 157"/>
                  <a:gd name="T19" fmla="*/ 156 h 53"/>
                  <a:gd name="T20" fmla="*/ 174 w 157"/>
                  <a:gd name="T21" fmla="*/ 85 h 53"/>
                  <a:gd name="T22" fmla="*/ 131 w 157"/>
                  <a:gd name="T23" fmla="*/ 85 h 53"/>
                  <a:gd name="T24" fmla="*/ 13 w 157"/>
                  <a:gd name="T25" fmla="*/ 48 h 53"/>
                  <a:gd name="T26" fmla="*/ 13 w 157"/>
                  <a:gd name="T27" fmla="*/ 15 h 53"/>
                  <a:gd name="T28" fmla="*/ 45 w 157"/>
                  <a:gd name="T29" fmla="*/ 15 h 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7" h="53">
                    <a:moveTo>
                      <a:pt x="8" y="2"/>
                    </a:moveTo>
                    <a:cubicBezTo>
                      <a:pt x="10" y="5"/>
                      <a:pt x="16" y="4"/>
                      <a:pt x="22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46" y="5"/>
                      <a:pt x="59" y="9"/>
                      <a:pt x="71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103" y="32"/>
                      <a:pt x="123" y="43"/>
                      <a:pt x="150" y="15"/>
                    </a:cubicBezTo>
                    <a:cubicBezTo>
                      <a:pt x="151" y="14"/>
                      <a:pt x="154" y="14"/>
                      <a:pt x="155" y="15"/>
                    </a:cubicBezTo>
                    <a:cubicBezTo>
                      <a:pt x="157" y="17"/>
                      <a:pt x="157" y="19"/>
                      <a:pt x="156" y="21"/>
                    </a:cubicBezTo>
                    <a:cubicBezTo>
                      <a:pt x="125" y="53"/>
                      <a:pt x="100" y="39"/>
                      <a:pt x="68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57" y="16"/>
                      <a:pt x="44" y="13"/>
                      <a:pt x="30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5" y="13"/>
                      <a:pt x="7" y="13"/>
                      <a:pt x="2" y="7"/>
                    </a:cubicBez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6" y="1"/>
                      <a:pt x="8" y="2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8" name="Freeform 31">
                <a:extLst>
                  <a:ext uri="{FF2B5EF4-FFF2-40B4-BE49-F238E27FC236}">
                    <a16:creationId xmlns:a16="http://schemas.microsoft.com/office/drawing/2014/main" id="{E7A039CC-C2BA-4B50-8D9F-995F7083B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6" y="3054"/>
                <a:ext cx="55" cy="141"/>
              </a:xfrm>
              <a:custGeom>
                <a:avLst/>
                <a:gdLst>
                  <a:gd name="T0" fmla="*/ 73 w 31"/>
                  <a:gd name="T1" fmla="*/ 0 h 74"/>
                  <a:gd name="T2" fmla="*/ 94 w 31"/>
                  <a:gd name="T3" fmla="*/ 29 h 74"/>
                  <a:gd name="T4" fmla="*/ 89 w 31"/>
                  <a:gd name="T5" fmla="*/ 55 h 74"/>
                  <a:gd name="T6" fmla="*/ 158 w 31"/>
                  <a:gd name="T7" fmla="*/ 450 h 74"/>
                  <a:gd name="T8" fmla="*/ 167 w 31"/>
                  <a:gd name="T9" fmla="*/ 490 h 74"/>
                  <a:gd name="T10" fmla="*/ 138 w 31"/>
                  <a:gd name="T11" fmla="*/ 505 h 74"/>
                  <a:gd name="T12" fmla="*/ 44 w 31"/>
                  <a:gd name="T13" fmla="*/ 48 h 74"/>
                  <a:gd name="T14" fmla="*/ 50 w 31"/>
                  <a:gd name="T15" fmla="*/ 21 h 74"/>
                  <a:gd name="T16" fmla="*/ 73 w 31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74">
                    <a:moveTo>
                      <a:pt x="13" y="0"/>
                    </a:moveTo>
                    <a:cubicBezTo>
                      <a:pt x="15" y="0"/>
                      <a:pt x="17" y="2"/>
                      <a:pt x="17" y="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3" y="27"/>
                      <a:pt x="9" y="58"/>
                      <a:pt x="28" y="65"/>
                    </a:cubicBezTo>
                    <a:cubicBezTo>
                      <a:pt x="30" y="66"/>
                      <a:pt x="31" y="69"/>
                      <a:pt x="30" y="71"/>
                    </a:cubicBezTo>
                    <a:cubicBezTo>
                      <a:pt x="29" y="73"/>
                      <a:pt x="27" y="74"/>
                      <a:pt x="25" y="73"/>
                    </a:cubicBezTo>
                    <a:cubicBezTo>
                      <a:pt x="0" y="63"/>
                      <a:pt x="5" y="28"/>
                      <a:pt x="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11" y="0"/>
                      <a:pt x="13" y="0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9" name="Freeform 32">
                <a:extLst>
                  <a:ext uri="{FF2B5EF4-FFF2-40B4-BE49-F238E27FC236}">
                    <a16:creationId xmlns:a16="http://schemas.microsoft.com/office/drawing/2014/main" id="{3FBBA62F-1B8D-4C52-A102-E583D6DA4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3213"/>
                <a:ext cx="77" cy="507"/>
              </a:xfrm>
              <a:custGeom>
                <a:avLst/>
                <a:gdLst>
                  <a:gd name="T0" fmla="*/ 52 w 43"/>
                  <a:gd name="T1" fmla="*/ 29 h 266"/>
                  <a:gd name="T2" fmla="*/ 73 w 43"/>
                  <a:gd name="T3" fmla="*/ 97 h 266"/>
                  <a:gd name="T4" fmla="*/ 115 w 43"/>
                  <a:gd name="T5" fmla="*/ 257 h 266"/>
                  <a:gd name="T6" fmla="*/ 73 w 43"/>
                  <a:gd name="T7" fmla="*/ 574 h 266"/>
                  <a:gd name="T8" fmla="*/ 145 w 43"/>
                  <a:gd name="T9" fmla="*/ 1094 h 266"/>
                  <a:gd name="T10" fmla="*/ 235 w 43"/>
                  <a:gd name="T11" fmla="*/ 1475 h 266"/>
                  <a:gd name="T12" fmla="*/ 224 w 43"/>
                  <a:gd name="T13" fmla="*/ 1712 h 266"/>
                  <a:gd name="T14" fmla="*/ 211 w 43"/>
                  <a:gd name="T15" fmla="*/ 1820 h 266"/>
                  <a:gd name="T16" fmla="*/ 190 w 43"/>
                  <a:gd name="T17" fmla="*/ 1841 h 266"/>
                  <a:gd name="T18" fmla="*/ 167 w 43"/>
                  <a:gd name="T19" fmla="*/ 1813 h 266"/>
                  <a:gd name="T20" fmla="*/ 183 w 43"/>
                  <a:gd name="T21" fmla="*/ 1696 h 266"/>
                  <a:gd name="T22" fmla="*/ 190 w 43"/>
                  <a:gd name="T23" fmla="*/ 1483 h 266"/>
                  <a:gd name="T24" fmla="*/ 97 w 43"/>
                  <a:gd name="T25" fmla="*/ 1115 h 266"/>
                  <a:gd name="T26" fmla="*/ 29 w 43"/>
                  <a:gd name="T27" fmla="*/ 560 h 266"/>
                  <a:gd name="T28" fmla="*/ 68 w 43"/>
                  <a:gd name="T29" fmla="*/ 257 h 266"/>
                  <a:gd name="T30" fmla="*/ 36 w 43"/>
                  <a:gd name="T31" fmla="*/ 116 h 266"/>
                  <a:gd name="T32" fmla="*/ 13 w 43"/>
                  <a:gd name="T33" fmla="*/ 40 h 266"/>
                  <a:gd name="T34" fmla="*/ 23 w 43"/>
                  <a:gd name="T35" fmla="*/ 8 h 266"/>
                  <a:gd name="T36" fmla="*/ 52 w 43"/>
                  <a:gd name="T37" fmla="*/ 29 h 26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3" h="266">
                    <a:moveTo>
                      <a:pt x="9" y="4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6" y="21"/>
                      <a:pt x="19" y="27"/>
                      <a:pt x="20" y="37"/>
                    </a:cubicBezTo>
                    <a:cubicBezTo>
                      <a:pt x="21" y="54"/>
                      <a:pt x="17" y="68"/>
                      <a:pt x="13" y="83"/>
                    </a:cubicBezTo>
                    <a:cubicBezTo>
                      <a:pt x="8" y="101"/>
                      <a:pt x="12" y="127"/>
                      <a:pt x="25" y="158"/>
                    </a:cubicBezTo>
                    <a:cubicBezTo>
                      <a:pt x="33" y="177"/>
                      <a:pt x="38" y="193"/>
                      <a:pt x="41" y="213"/>
                    </a:cubicBezTo>
                    <a:cubicBezTo>
                      <a:pt x="43" y="226"/>
                      <a:pt x="41" y="236"/>
                      <a:pt x="39" y="247"/>
                    </a:cubicBezTo>
                    <a:cubicBezTo>
                      <a:pt x="37" y="263"/>
                      <a:pt x="37" y="263"/>
                      <a:pt x="37" y="263"/>
                    </a:cubicBezTo>
                    <a:cubicBezTo>
                      <a:pt x="37" y="265"/>
                      <a:pt x="35" y="266"/>
                      <a:pt x="33" y="266"/>
                    </a:cubicBezTo>
                    <a:cubicBezTo>
                      <a:pt x="31" y="266"/>
                      <a:pt x="29" y="264"/>
                      <a:pt x="29" y="262"/>
                    </a:cubicBezTo>
                    <a:cubicBezTo>
                      <a:pt x="32" y="245"/>
                      <a:pt x="32" y="245"/>
                      <a:pt x="32" y="245"/>
                    </a:cubicBezTo>
                    <a:cubicBezTo>
                      <a:pt x="33" y="235"/>
                      <a:pt x="35" y="225"/>
                      <a:pt x="33" y="214"/>
                    </a:cubicBezTo>
                    <a:cubicBezTo>
                      <a:pt x="30" y="195"/>
                      <a:pt x="25" y="180"/>
                      <a:pt x="17" y="161"/>
                    </a:cubicBezTo>
                    <a:cubicBezTo>
                      <a:pt x="4" y="128"/>
                      <a:pt x="0" y="101"/>
                      <a:pt x="5" y="81"/>
                    </a:cubicBezTo>
                    <a:cubicBezTo>
                      <a:pt x="9" y="67"/>
                      <a:pt x="13" y="53"/>
                      <a:pt x="12" y="37"/>
                    </a:cubicBezTo>
                    <a:cubicBezTo>
                      <a:pt x="11" y="29"/>
                      <a:pt x="9" y="23"/>
                      <a:pt x="6" y="1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2"/>
                      <a:pt x="4" y="1"/>
                    </a:cubicBezTo>
                    <a:cubicBezTo>
                      <a:pt x="6" y="0"/>
                      <a:pt x="8" y="2"/>
                      <a:pt x="9" y="4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0" name="Freeform 33">
                <a:extLst>
                  <a:ext uri="{FF2B5EF4-FFF2-40B4-BE49-F238E27FC236}">
                    <a16:creationId xmlns:a16="http://schemas.microsoft.com/office/drawing/2014/main" id="{44B44B8A-9CC9-4B2C-9BEA-8BFDDB93E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3484"/>
                <a:ext cx="224" cy="68"/>
              </a:xfrm>
              <a:custGeom>
                <a:avLst/>
                <a:gdLst>
                  <a:gd name="T0" fmla="*/ 41 w 125"/>
                  <a:gd name="T1" fmla="*/ 8 h 36"/>
                  <a:gd name="T2" fmla="*/ 348 w 125"/>
                  <a:gd name="T3" fmla="*/ 176 h 36"/>
                  <a:gd name="T4" fmla="*/ 421 w 125"/>
                  <a:gd name="T5" fmla="*/ 153 h 36"/>
                  <a:gd name="T6" fmla="*/ 530 w 125"/>
                  <a:gd name="T7" fmla="*/ 144 h 36"/>
                  <a:gd name="T8" fmla="*/ 595 w 125"/>
                  <a:gd name="T9" fmla="*/ 168 h 36"/>
                  <a:gd name="T10" fmla="*/ 685 w 125"/>
                  <a:gd name="T11" fmla="*/ 161 h 36"/>
                  <a:gd name="T12" fmla="*/ 713 w 125"/>
                  <a:gd name="T13" fmla="*/ 181 h 36"/>
                  <a:gd name="T14" fmla="*/ 702 w 125"/>
                  <a:gd name="T15" fmla="*/ 213 h 36"/>
                  <a:gd name="T16" fmla="*/ 575 w 125"/>
                  <a:gd name="T17" fmla="*/ 213 h 36"/>
                  <a:gd name="T18" fmla="*/ 523 w 125"/>
                  <a:gd name="T19" fmla="*/ 196 h 36"/>
                  <a:gd name="T20" fmla="*/ 430 w 125"/>
                  <a:gd name="T21" fmla="*/ 210 h 36"/>
                  <a:gd name="T22" fmla="*/ 348 w 125"/>
                  <a:gd name="T23" fmla="*/ 229 h 36"/>
                  <a:gd name="T24" fmla="*/ 7 w 125"/>
                  <a:gd name="T25" fmla="*/ 47 h 36"/>
                  <a:gd name="T26" fmla="*/ 7 w 125"/>
                  <a:gd name="T27" fmla="*/ 15 h 36"/>
                  <a:gd name="T28" fmla="*/ 41 w 125"/>
                  <a:gd name="T29" fmla="*/ 8 h 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5" h="36">
                    <a:moveTo>
                      <a:pt x="7" y="1"/>
                    </a:moveTo>
                    <a:cubicBezTo>
                      <a:pt x="24" y="17"/>
                      <a:pt x="39" y="27"/>
                      <a:pt x="60" y="26"/>
                    </a:cubicBezTo>
                    <a:cubicBezTo>
                      <a:pt x="65" y="25"/>
                      <a:pt x="69" y="24"/>
                      <a:pt x="73" y="23"/>
                    </a:cubicBezTo>
                    <a:cubicBezTo>
                      <a:pt x="79" y="22"/>
                      <a:pt x="85" y="20"/>
                      <a:pt x="92" y="21"/>
                    </a:cubicBezTo>
                    <a:cubicBezTo>
                      <a:pt x="97" y="22"/>
                      <a:pt x="100" y="24"/>
                      <a:pt x="103" y="25"/>
                    </a:cubicBezTo>
                    <a:cubicBezTo>
                      <a:pt x="108" y="27"/>
                      <a:pt x="111" y="28"/>
                      <a:pt x="119" y="24"/>
                    </a:cubicBezTo>
                    <a:cubicBezTo>
                      <a:pt x="121" y="24"/>
                      <a:pt x="123" y="25"/>
                      <a:pt x="124" y="27"/>
                    </a:cubicBezTo>
                    <a:cubicBezTo>
                      <a:pt x="125" y="29"/>
                      <a:pt x="124" y="31"/>
                      <a:pt x="122" y="32"/>
                    </a:cubicBezTo>
                    <a:cubicBezTo>
                      <a:pt x="111" y="36"/>
                      <a:pt x="105" y="34"/>
                      <a:pt x="100" y="32"/>
                    </a:cubicBezTo>
                    <a:cubicBezTo>
                      <a:pt x="97" y="31"/>
                      <a:pt x="94" y="30"/>
                      <a:pt x="91" y="29"/>
                    </a:cubicBezTo>
                    <a:cubicBezTo>
                      <a:pt x="86" y="29"/>
                      <a:pt x="81" y="30"/>
                      <a:pt x="75" y="31"/>
                    </a:cubicBezTo>
                    <a:cubicBezTo>
                      <a:pt x="70" y="32"/>
                      <a:pt x="66" y="33"/>
                      <a:pt x="60" y="34"/>
                    </a:cubicBezTo>
                    <a:cubicBezTo>
                      <a:pt x="35" y="35"/>
                      <a:pt x="17" y="21"/>
                      <a:pt x="1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5" y="0"/>
                      <a:pt x="7" y="1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1" name="Freeform 34">
                <a:extLst>
                  <a:ext uri="{FF2B5EF4-FFF2-40B4-BE49-F238E27FC236}">
                    <a16:creationId xmlns:a16="http://schemas.microsoft.com/office/drawing/2014/main" id="{CCC734EE-019A-42D5-9D61-80E813EC2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308"/>
                <a:ext cx="202" cy="78"/>
              </a:xfrm>
              <a:custGeom>
                <a:avLst/>
                <a:gdLst>
                  <a:gd name="T0" fmla="*/ 41 w 113"/>
                  <a:gd name="T1" fmla="*/ 8 h 41"/>
                  <a:gd name="T2" fmla="*/ 313 w 113"/>
                  <a:gd name="T3" fmla="*/ 177 h 41"/>
                  <a:gd name="T4" fmla="*/ 601 w 113"/>
                  <a:gd name="T5" fmla="*/ 40 h 41"/>
                  <a:gd name="T6" fmla="*/ 633 w 113"/>
                  <a:gd name="T7" fmla="*/ 36 h 41"/>
                  <a:gd name="T8" fmla="*/ 640 w 113"/>
                  <a:gd name="T9" fmla="*/ 68 h 41"/>
                  <a:gd name="T10" fmla="*/ 304 w 113"/>
                  <a:gd name="T11" fmla="*/ 236 h 41"/>
                  <a:gd name="T12" fmla="*/ 13 w 113"/>
                  <a:gd name="T13" fmla="*/ 48 h 41"/>
                  <a:gd name="T14" fmla="*/ 13 w 113"/>
                  <a:gd name="T15" fmla="*/ 15 h 41"/>
                  <a:gd name="T16" fmla="*/ 41 w 113"/>
                  <a:gd name="T17" fmla="*/ 8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3" h="41">
                    <a:moveTo>
                      <a:pt x="7" y="1"/>
                    </a:moveTo>
                    <a:cubicBezTo>
                      <a:pt x="19" y="11"/>
                      <a:pt x="39" y="21"/>
                      <a:pt x="55" y="26"/>
                    </a:cubicBezTo>
                    <a:cubicBezTo>
                      <a:pt x="79" y="33"/>
                      <a:pt x="94" y="27"/>
                      <a:pt x="105" y="6"/>
                    </a:cubicBezTo>
                    <a:cubicBezTo>
                      <a:pt x="106" y="4"/>
                      <a:pt x="109" y="4"/>
                      <a:pt x="111" y="5"/>
                    </a:cubicBezTo>
                    <a:cubicBezTo>
                      <a:pt x="113" y="6"/>
                      <a:pt x="113" y="8"/>
                      <a:pt x="112" y="10"/>
                    </a:cubicBezTo>
                    <a:cubicBezTo>
                      <a:pt x="99" y="34"/>
                      <a:pt x="80" y="41"/>
                      <a:pt x="53" y="34"/>
                    </a:cubicBezTo>
                    <a:cubicBezTo>
                      <a:pt x="38" y="29"/>
                      <a:pt x="16" y="19"/>
                      <a:pt x="2" y="7"/>
                    </a:cubicBezTo>
                    <a:cubicBezTo>
                      <a:pt x="0" y="6"/>
                      <a:pt x="0" y="3"/>
                      <a:pt x="2" y="2"/>
                    </a:cubicBezTo>
                    <a:cubicBezTo>
                      <a:pt x="3" y="0"/>
                      <a:pt x="6" y="0"/>
                      <a:pt x="7" y="1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2" name="Freeform 35">
                <a:extLst>
                  <a:ext uri="{FF2B5EF4-FFF2-40B4-BE49-F238E27FC236}">
                    <a16:creationId xmlns:a16="http://schemas.microsoft.com/office/drawing/2014/main" id="{190E6CE5-1833-4A9E-9433-D049EAAA1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3363"/>
                <a:ext cx="90" cy="376"/>
              </a:xfrm>
              <a:custGeom>
                <a:avLst/>
                <a:gdLst>
                  <a:gd name="T0" fmla="*/ 81 w 50"/>
                  <a:gd name="T1" fmla="*/ 8 h 197"/>
                  <a:gd name="T2" fmla="*/ 94 w 50"/>
                  <a:gd name="T3" fmla="*/ 40 h 197"/>
                  <a:gd name="T4" fmla="*/ 117 w 50"/>
                  <a:gd name="T5" fmla="*/ 466 h 197"/>
                  <a:gd name="T6" fmla="*/ 146 w 50"/>
                  <a:gd name="T7" fmla="*/ 513 h 197"/>
                  <a:gd name="T8" fmla="*/ 187 w 50"/>
                  <a:gd name="T9" fmla="*/ 597 h 197"/>
                  <a:gd name="T10" fmla="*/ 182 w 50"/>
                  <a:gd name="T11" fmla="*/ 689 h 197"/>
                  <a:gd name="T12" fmla="*/ 175 w 50"/>
                  <a:gd name="T13" fmla="*/ 729 h 197"/>
                  <a:gd name="T14" fmla="*/ 279 w 50"/>
                  <a:gd name="T15" fmla="*/ 1323 h 197"/>
                  <a:gd name="T16" fmla="*/ 284 w 50"/>
                  <a:gd name="T17" fmla="*/ 1355 h 197"/>
                  <a:gd name="T18" fmla="*/ 250 w 50"/>
                  <a:gd name="T19" fmla="*/ 1355 h 197"/>
                  <a:gd name="T20" fmla="*/ 130 w 50"/>
                  <a:gd name="T21" fmla="*/ 721 h 197"/>
                  <a:gd name="T22" fmla="*/ 133 w 50"/>
                  <a:gd name="T23" fmla="*/ 674 h 197"/>
                  <a:gd name="T24" fmla="*/ 146 w 50"/>
                  <a:gd name="T25" fmla="*/ 613 h 197"/>
                  <a:gd name="T26" fmla="*/ 110 w 50"/>
                  <a:gd name="T27" fmla="*/ 550 h 197"/>
                  <a:gd name="T28" fmla="*/ 74 w 50"/>
                  <a:gd name="T29" fmla="*/ 489 h 197"/>
                  <a:gd name="T30" fmla="*/ 52 w 50"/>
                  <a:gd name="T31" fmla="*/ 21 h 197"/>
                  <a:gd name="T32" fmla="*/ 81 w 50"/>
                  <a:gd name="T33" fmla="*/ 8 h 19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197">
                    <a:moveTo>
                      <a:pt x="14" y="1"/>
                    </a:moveTo>
                    <a:cubicBezTo>
                      <a:pt x="16" y="1"/>
                      <a:pt x="17" y="4"/>
                      <a:pt x="16" y="6"/>
                    </a:cubicBezTo>
                    <a:cubicBezTo>
                      <a:pt x="9" y="22"/>
                      <a:pt x="12" y="50"/>
                      <a:pt x="20" y="67"/>
                    </a:cubicBezTo>
                    <a:cubicBezTo>
                      <a:pt x="21" y="69"/>
                      <a:pt x="23" y="71"/>
                      <a:pt x="25" y="74"/>
                    </a:cubicBezTo>
                    <a:cubicBezTo>
                      <a:pt x="28" y="77"/>
                      <a:pt x="31" y="82"/>
                      <a:pt x="32" y="86"/>
                    </a:cubicBezTo>
                    <a:cubicBezTo>
                      <a:pt x="33" y="91"/>
                      <a:pt x="32" y="95"/>
                      <a:pt x="31" y="99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27" y="125"/>
                      <a:pt x="34" y="176"/>
                      <a:pt x="48" y="190"/>
                    </a:cubicBezTo>
                    <a:cubicBezTo>
                      <a:pt x="50" y="191"/>
                      <a:pt x="50" y="194"/>
                      <a:pt x="49" y="195"/>
                    </a:cubicBezTo>
                    <a:cubicBezTo>
                      <a:pt x="47" y="197"/>
                      <a:pt x="44" y="197"/>
                      <a:pt x="43" y="195"/>
                    </a:cubicBezTo>
                    <a:cubicBezTo>
                      <a:pt x="26" y="179"/>
                      <a:pt x="19" y="126"/>
                      <a:pt x="22" y="104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4" y="94"/>
                      <a:pt x="25" y="91"/>
                      <a:pt x="25" y="88"/>
                    </a:cubicBezTo>
                    <a:cubicBezTo>
                      <a:pt x="24" y="85"/>
                      <a:pt x="21" y="82"/>
                      <a:pt x="19" y="79"/>
                    </a:cubicBezTo>
                    <a:cubicBezTo>
                      <a:pt x="17" y="76"/>
                      <a:pt x="14" y="73"/>
                      <a:pt x="13" y="70"/>
                    </a:cubicBezTo>
                    <a:cubicBezTo>
                      <a:pt x="4" y="52"/>
                      <a:pt x="0" y="21"/>
                      <a:pt x="9" y="3"/>
                    </a:cubicBezTo>
                    <a:cubicBezTo>
                      <a:pt x="9" y="1"/>
                      <a:pt x="12" y="0"/>
                      <a:pt x="14" y="1"/>
                    </a:cubicBezTo>
                    <a:close/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3" name="Freeform 36">
                <a:extLst>
                  <a:ext uri="{FF2B5EF4-FFF2-40B4-BE49-F238E27FC236}">
                    <a16:creationId xmlns:a16="http://schemas.microsoft.com/office/drawing/2014/main" id="{83F140AC-7666-4E0F-A80F-C8281BA02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298"/>
                <a:ext cx="61" cy="1634"/>
              </a:xfrm>
              <a:custGeom>
                <a:avLst/>
                <a:gdLst>
                  <a:gd name="T0" fmla="*/ 70 w 34"/>
                  <a:gd name="T1" fmla="*/ 0 h 856"/>
                  <a:gd name="T2" fmla="*/ 23 w 34"/>
                  <a:gd name="T3" fmla="*/ 2900 h 856"/>
                  <a:gd name="T4" fmla="*/ 0 w 34"/>
                  <a:gd name="T5" fmla="*/ 5954 h 856"/>
                  <a:gd name="T6" fmla="*/ 196 w 34"/>
                  <a:gd name="T7" fmla="*/ 5954 h 856"/>
                  <a:gd name="T8" fmla="*/ 174 w 34"/>
                  <a:gd name="T9" fmla="*/ 582 h 8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856">
                    <a:moveTo>
                      <a:pt x="12" y="0"/>
                    </a:moveTo>
                    <a:cubicBezTo>
                      <a:pt x="12" y="44"/>
                      <a:pt x="7" y="322"/>
                      <a:pt x="4" y="417"/>
                    </a:cubicBezTo>
                    <a:cubicBezTo>
                      <a:pt x="2" y="512"/>
                      <a:pt x="0" y="856"/>
                      <a:pt x="0" y="856"/>
                    </a:cubicBezTo>
                    <a:cubicBezTo>
                      <a:pt x="34" y="856"/>
                      <a:pt x="34" y="856"/>
                      <a:pt x="34" y="856"/>
                    </a:cubicBezTo>
                    <a:cubicBezTo>
                      <a:pt x="34" y="822"/>
                      <a:pt x="26" y="120"/>
                      <a:pt x="30" y="84"/>
                    </a:cubicBezTo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4" name="Freeform 37">
                <a:extLst>
                  <a:ext uri="{FF2B5EF4-FFF2-40B4-BE49-F238E27FC236}">
                    <a16:creationId xmlns:a16="http://schemas.microsoft.com/office/drawing/2014/main" id="{4158D88A-F3D2-45B4-AA6E-B9D3B0AA4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666"/>
                <a:ext cx="1045" cy="2047"/>
              </a:xfrm>
              <a:custGeom>
                <a:avLst/>
                <a:gdLst>
                  <a:gd name="T0" fmla="*/ 1915 w 584"/>
                  <a:gd name="T1" fmla="*/ 2694 h 1072"/>
                  <a:gd name="T2" fmla="*/ 1668 w 584"/>
                  <a:gd name="T3" fmla="*/ 1476 h 1072"/>
                  <a:gd name="T4" fmla="*/ 2206 w 584"/>
                  <a:gd name="T5" fmla="*/ 99 h 1072"/>
                  <a:gd name="T6" fmla="*/ 2149 w 584"/>
                  <a:gd name="T7" fmla="*/ 813 h 1072"/>
                  <a:gd name="T8" fmla="*/ 2498 w 584"/>
                  <a:gd name="T9" fmla="*/ 1087 h 1072"/>
                  <a:gd name="T10" fmla="*/ 2076 w 584"/>
                  <a:gd name="T11" fmla="*/ 1476 h 1072"/>
                  <a:gd name="T12" fmla="*/ 2199 w 584"/>
                  <a:gd name="T13" fmla="*/ 2312 h 1072"/>
                  <a:gd name="T14" fmla="*/ 2709 w 584"/>
                  <a:gd name="T15" fmla="*/ 6070 h 1072"/>
                  <a:gd name="T16" fmla="*/ 2693 w 584"/>
                  <a:gd name="T17" fmla="*/ 1623 h 1072"/>
                  <a:gd name="T18" fmla="*/ 2831 w 584"/>
                  <a:gd name="T19" fmla="*/ 1050 h 1072"/>
                  <a:gd name="T20" fmla="*/ 3006 w 584"/>
                  <a:gd name="T21" fmla="*/ 781 h 1072"/>
                  <a:gd name="T22" fmla="*/ 3140 w 584"/>
                  <a:gd name="T23" fmla="*/ 229 h 1072"/>
                  <a:gd name="T24" fmla="*/ 3169 w 584"/>
                  <a:gd name="T25" fmla="*/ 153 h 1072"/>
                  <a:gd name="T26" fmla="*/ 2961 w 584"/>
                  <a:gd name="T27" fmla="*/ 718 h 1072"/>
                  <a:gd name="T28" fmla="*/ 2766 w 584"/>
                  <a:gd name="T29" fmla="*/ 1079 h 1072"/>
                  <a:gd name="T30" fmla="*/ 2636 w 584"/>
                  <a:gd name="T31" fmla="*/ 1663 h 1072"/>
                  <a:gd name="T32" fmla="*/ 2648 w 584"/>
                  <a:gd name="T33" fmla="*/ 2173 h 1072"/>
                  <a:gd name="T34" fmla="*/ 2641 w 584"/>
                  <a:gd name="T35" fmla="*/ 6070 h 1072"/>
                  <a:gd name="T36" fmla="*/ 2271 w 584"/>
                  <a:gd name="T37" fmla="*/ 2198 h 1072"/>
                  <a:gd name="T38" fmla="*/ 2033 w 584"/>
                  <a:gd name="T39" fmla="*/ 1346 h 1072"/>
                  <a:gd name="T40" fmla="*/ 2577 w 584"/>
                  <a:gd name="T41" fmla="*/ 926 h 1072"/>
                  <a:gd name="T42" fmla="*/ 2292 w 584"/>
                  <a:gd name="T43" fmla="*/ 514 h 1072"/>
                  <a:gd name="T44" fmla="*/ 1924 w 584"/>
                  <a:gd name="T45" fmla="*/ 237 h 1072"/>
                  <a:gd name="T46" fmla="*/ 1619 w 584"/>
                  <a:gd name="T47" fmla="*/ 634 h 1072"/>
                  <a:gd name="T48" fmla="*/ 1467 w 584"/>
                  <a:gd name="T49" fmla="*/ 1961 h 1072"/>
                  <a:gd name="T50" fmla="*/ 1489 w 584"/>
                  <a:gd name="T51" fmla="*/ 1039 h 1072"/>
                  <a:gd name="T52" fmla="*/ 1111 w 584"/>
                  <a:gd name="T53" fmla="*/ 974 h 1072"/>
                  <a:gd name="T54" fmla="*/ 734 w 584"/>
                  <a:gd name="T55" fmla="*/ 966 h 1072"/>
                  <a:gd name="T56" fmla="*/ 775 w 584"/>
                  <a:gd name="T57" fmla="*/ 1615 h 1072"/>
                  <a:gd name="T58" fmla="*/ 803 w 584"/>
                  <a:gd name="T59" fmla="*/ 2097 h 1072"/>
                  <a:gd name="T60" fmla="*/ 848 w 584"/>
                  <a:gd name="T61" fmla="*/ 2971 h 1072"/>
                  <a:gd name="T62" fmla="*/ 499 w 584"/>
                  <a:gd name="T63" fmla="*/ 2986 h 1072"/>
                  <a:gd name="T64" fmla="*/ 369 w 584"/>
                  <a:gd name="T65" fmla="*/ 2801 h 1072"/>
                  <a:gd name="T66" fmla="*/ 478 w 584"/>
                  <a:gd name="T67" fmla="*/ 2458 h 1072"/>
                  <a:gd name="T68" fmla="*/ 109 w 584"/>
                  <a:gd name="T69" fmla="*/ 2326 h 1072"/>
                  <a:gd name="T70" fmla="*/ 276 w 584"/>
                  <a:gd name="T71" fmla="*/ 2137 h 1072"/>
                  <a:gd name="T72" fmla="*/ 183 w 584"/>
                  <a:gd name="T73" fmla="*/ 2116 h 1072"/>
                  <a:gd name="T74" fmla="*/ 122 w 584"/>
                  <a:gd name="T75" fmla="*/ 2542 h 1072"/>
                  <a:gd name="T76" fmla="*/ 390 w 584"/>
                  <a:gd name="T77" fmla="*/ 2494 h 1072"/>
                  <a:gd name="T78" fmla="*/ 145 w 584"/>
                  <a:gd name="T79" fmla="*/ 2731 h 1072"/>
                  <a:gd name="T80" fmla="*/ 401 w 584"/>
                  <a:gd name="T81" fmla="*/ 7143 h 1072"/>
                  <a:gd name="T82" fmla="*/ 938 w 584"/>
                  <a:gd name="T83" fmla="*/ 2971 h 1072"/>
                  <a:gd name="T84" fmla="*/ 936 w 584"/>
                  <a:gd name="T85" fmla="*/ 2855 h 1072"/>
                  <a:gd name="T86" fmla="*/ 871 w 584"/>
                  <a:gd name="T87" fmla="*/ 2037 h 1072"/>
                  <a:gd name="T88" fmla="*/ 827 w 584"/>
                  <a:gd name="T89" fmla="*/ 1692 h 1072"/>
                  <a:gd name="T90" fmla="*/ 807 w 584"/>
                  <a:gd name="T91" fmla="*/ 941 h 1072"/>
                  <a:gd name="T92" fmla="*/ 1104 w 584"/>
                  <a:gd name="T93" fmla="*/ 1071 h 1072"/>
                  <a:gd name="T94" fmla="*/ 1415 w 584"/>
                  <a:gd name="T95" fmla="*/ 1066 h 1072"/>
                  <a:gd name="T96" fmla="*/ 1408 w 584"/>
                  <a:gd name="T97" fmla="*/ 2036 h 1072"/>
                  <a:gd name="T98" fmla="*/ 1566 w 584"/>
                  <a:gd name="T99" fmla="*/ 2923 h 107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84" h="1072">
                    <a:moveTo>
                      <a:pt x="292" y="422"/>
                    </a:moveTo>
                    <a:cubicBezTo>
                      <a:pt x="296" y="406"/>
                      <a:pt x="313" y="402"/>
                      <a:pt x="328" y="396"/>
                    </a:cubicBezTo>
                    <a:cubicBezTo>
                      <a:pt x="329" y="396"/>
                      <a:pt x="338" y="392"/>
                      <a:pt x="340" y="393"/>
                    </a:cubicBezTo>
                    <a:cubicBezTo>
                      <a:pt x="336" y="393"/>
                      <a:pt x="334" y="390"/>
                      <a:pt x="334" y="387"/>
                    </a:cubicBezTo>
                    <a:cubicBezTo>
                      <a:pt x="334" y="384"/>
                      <a:pt x="335" y="382"/>
                      <a:pt x="337" y="381"/>
                    </a:cubicBezTo>
                    <a:cubicBezTo>
                      <a:pt x="327" y="383"/>
                      <a:pt x="309" y="385"/>
                      <a:pt x="293" y="397"/>
                    </a:cubicBezTo>
                    <a:cubicBezTo>
                      <a:pt x="293" y="388"/>
                      <a:pt x="292" y="380"/>
                      <a:pt x="292" y="370"/>
                    </a:cubicBezTo>
                    <a:cubicBezTo>
                      <a:pt x="292" y="362"/>
                      <a:pt x="291" y="246"/>
                      <a:pt x="291" y="212"/>
                    </a:cubicBezTo>
                    <a:cubicBezTo>
                      <a:pt x="291" y="206"/>
                      <a:pt x="294" y="200"/>
                      <a:pt x="295" y="199"/>
                    </a:cubicBezTo>
                    <a:cubicBezTo>
                      <a:pt x="311" y="182"/>
                      <a:pt x="319" y="144"/>
                      <a:pt x="326" y="107"/>
                    </a:cubicBezTo>
                    <a:cubicBezTo>
                      <a:pt x="332" y="79"/>
                      <a:pt x="337" y="51"/>
                      <a:pt x="345" y="41"/>
                    </a:cubicBezTo>
                    <a:cubicBezTo>
                      <a:pt x="355" y="29"/>
                      <a:pt x="369" y="13"/>
                      <a:pt x="385" y="14"/>
                    </a:cubicBezTo>
                    <a:cubicBezTo>
                      <a:pt x="391" y="14"/>
                      <a:pt x="396" y="17"/>
                      <a:pt x="400" y="22"/>
                    </a:cubicBezTo>
                    <a:cubicBezTo>
                      <a:pt x="405" y="27"/>
                      <a:pt x="407" y="34"/>
                      <a:pt x="406" y="40"/>
                    </a:cubicBezTo>
                    <a:cubicBezTo>
                      <a:pt x="405" y="48"/>
                      <a:pt x="398" y="58"/>
                      <a:pt x="391" y="67"/>
                    </a:cubicBezTo>
                    <a:cubicBezTo>
                      <a:pt x="379" y="82"/>
                      <a:pt x="366" y="99"/>
                      <a:pt x="375" y="117"/>
                    </a:cubicBezTo>
                    <a:cubicBezTo>
                      <a:pt x="384" y="136"/>
                      <a:pt x="401" y="130"/>
                      <a:pt x="412" y="125"/>
                    </a:cubicBezTo>
                    <a:cubicBezTo>
                      <a:pt x="419" y="122"/>
                      <a:pt x="426" y="120"/>
                      <a:pt x="430" y="122"/>
                    </a:cubicBezTo>
                    <a:cubicBezTo>
                      <a:pt x="434" y="124"/>
                      <a:pt x="436" y="129"/>
                      <a:pt x="439" y="136"/>
                    </a:cubicBezTo>
                    <a:cubicBezTo>
                      <a:pt x="441" y="145"/>
                      <a:pt x="440" y="152"/>
                      <a:pt x="436" y="156"/>
                    </a:cubicBezTo>
                    <a:cubicBezTo>
                      <a:pt x="427" y="166"/>
                      <a:pt x="406" y="166"/>
                      <a:pt x="389" y="163"/>
                    </a:cubicBezTo>
                    <a:cubicBezTo>
                      <a:pt x="377" y="162"/>
                      <a:pt x="356" y="163"/>
                      <a:pt x="346" y="174"/>
                    </a:cubicBezTo>
                    <a:cubicBezTo>
                      <a:pt x="343" y="179"/>
                      <a:pt x="339" y="186"/>
                      <a:pt x="344" y="197"/>
                    </a:cubicBezTo>
                    <a:cubicBezTo>
                      <a:pt x="347" y="205"/>
                      <a:pt x="355" y="209"/>
                      <a:pt x="362" y="212"/>
                    </a:cubicBezTo>
                    <a:cubicBezTo>
                      <a:pt x="366" y="214"/>
                      <a:pt x="369" y="215"/>
                      <a:pt x="371" y="217"/>
                    </a:cubicBezTo>
                    <a:cubicBezTo>
                      <a:pt x="378" y="223"/>
                      <a:pt x="380" y="227"/>
                      <a:pt x="382" y="236"/>
                    </a:cubicBezTo>
                    <a:cubicBezTo>
                      <a:pt x="385" y="251"/>
                      <a:pt x="384" y="289"/>
                      <a:pt x="384" y="322"/>
                    </a:cubicBezTo>
                    <a:cubicBezTo>
                      <a:pt x="384" y="332"/>
                      <a:pt x="384" y="332"/>
                      <a:pt x="384" y="332"/>
                    </a:cubicBezTo>
                    <a:cubicBezTo>
                      <a:pt x="384" y="332"/>
                      <a:pt x="385" y="332"/>
                      <a:pt x="385" y="333"/>
                    </a:cubicBezTo>
                    <a:cubicBezTo>
                      <a:pt x="384" y="872"/>
                      <a:pt x="384" y="872"/>
                      <a:pt x="384" y="872"/>
                    </a:cubicBezTo>
                    <a:cubicBezTo>
                      <a:pt x="384" y="896"/>
                      <a:pt x="404" y="916"/>
                      <a:pt x="429" y="916"/>
                    </a:cubicBezTo>
                    <a:cubicBezTo>
                      <a:pt x="453" y="916"/>
                      <a:pt x="473" y="896"/>
                      <a:pt x="473" y="872"/>
                    </a:cubicBezTo>
                    <a:cubicBezTo>
                      <a:pt x="474" y="313"/>
                      <a:pt x="474" y="313"/>
                      <a:pt x="474" y="313"/>
                    </a:cubicBezTo>
                    <a:cubicBezTo>
                      <a:pt x="474" y="298"/>
                      <a:pt x="474" y="277"/>
                      <a:pt x="475" y="269"/>
                    </a:cubicBezTo>
                    <a:cubicBezTo>
                      <a:pt x="476" y="257"/>
                      <a:pt x="477" y="249"/>
                      <a:pt x="475" y="244"/>
                    </a:cubicBezTo>
                    <a:cubicBezTo>
                      <a:pt x="474" y="240"/>
                      <a:pt x="472" y="237"/>
                      <a:pt x="470" y="233"/>
                    </a:cubicBezTo>
                    <a:cubicBezTo>
                      <a:pt x="467" y="228"/>
                      <a:pt x="464" y="223"/>
                      <a:pt x="465" y="219"/>
                    </a:cubicBezTo>
                    <a:cubicBezTo>
                      <a:pt x="467" y="214"/>
                      <a:pt x="471" y="212"/>
                      <a:pt x="478" y="209"/>
                    </a:cubicBezTo>
                    <a:cubicBezTo>
                      <a:pt x="486" y="204"/>
                      <a:pt x="496" y="199"/>
                      <a:pt x="499" y="185"/>
                    </a:cubicBezTo>
                    <a:cubicBezTo>
                      <a:pt x="502" y="172"/>
                      <a:pt x="498" y="161"/>
                      <a:pt x="494" y="151"/>
                    </a:cubicBezTo>
                    <a:cubicBezTo>
                      <a:pt x="491" y="143"/>
                      <a:pt x="488" y="135"/>
                      <a:pt x="489" y="127"/>
                    </a:cubicBezTo>
                    <a:cubicBezTo>
                      <a:pt x="489" y="119"/>
                      <a:pt x="491" y="116"/>
                      <a:pt x="492" y="116"/>
                    </a:cubicBezTo>
                    <a:cubicBezTo>
                      <a:pt x="493" y="115"/>
                      <a:pt x="497" y="115"/>
                      <a:pt x="501" y="116"/>
                    </a:cubicBezTo>
                    <a:cubicBezTo>
                      <a:pt x="508" y="117"/>
                      <a:pt x="517" y="119"/>
                      <a:pt x="525" y="112"/>
                    </a:cubicBezTo>
                    <a:cubicBezTo>
                      <a:pt x="540" y="99"/>
                      <a:pt x="533" y="77"/>
                      <a:pt x="527" y="61"/>
                    </a:cubicBezTo>
                    <a:cubicBezTo>
                      <a:pt x="524" y="50"/>
                      <a:pt x="524" y="50"/>
                      <a:pt x="524" y="50"/>
                    </a:cubicBezTo>
                    <a:cubicBezTo>
                      <a:pt x="523" y="43"/>
                      <a:pt x="524" y="37"/>
                      <a:pt x="529" y="34"/>
                    </a:cubicBezTo>
                    <a:cubicBezTo>
                      <a:pt x="534" y="30"/>
                      <a:pt x="541" y="30"/>
                      <a:pt x="548" y="33"/>
                    </a:cubicBezTo>
                    <a:cubicBezTo>
                      <a:pt x="566" y="42"/>
                      <a:pt x="572" y="73"/>
                      <a:pt x="571" y="99"/>
                    </a:cubicBezTo>
                    <a:cubicBezTo>
                      <a:pt x="571" y="102"/>
                      <a:pt x="574" y="105"/>
                      <a:pt x="577" y="105"/>
                    </a:cubicBezTo>
                    <a:cubicBezTo>
                      <a:pt x="581" y="105"/>
                      <a:pt x="583" y="102"/>
                      <a:pt x="583" y="99"/>
                    </a:cubicBezTo>
                    <a:cubicBezTo>
                      <a:pt x="584" y="80"/>
                      <a:pt x="581" y="36"/>
                      <a:pt x="553" y="22"/>
                    </a:cubicBezTo>
                    <a:cubicBezTo>
                      <a:pt x="542" y="17"/>
                      <a:pt x="530" y="18"/>
                      <a:pt x="521" y="25"/>
                    </a:cubicBezTo>
                    <a:cubicBezTo>
                      <a:pt x="513" y="31"/>
                      <a:pt x="510" y="41"/>
                      <a:pt x="512" y="52"/>
                    </a:cubicBezTo>
                    <a:cubicBezTo>
                      <a:pt x="516" y="65"/>
                      <a:pt x="516" y="65"/>
                      <a:pt x="516" y="65"/>
                    </a:cubicBezTo>
                    <a:cubicBezTo>
                      <a:pt x="520" y="78"/>
                      <a:pt x="526" y="95"/>
                      <a:pt x="517" y="103"/>
                    </a:cubicBezTo>
                    <a:cubicBezTo>
                      <a:pt x="514" y="106"/>
                      <a:pt x="509" y="105"/>
                      <a:pt x="503" y="104"/>
                    </a:cubicBezTo>
                    <a:cubicBezTo>
                      <a:pt x="497" y="103"/>
                      <a:pt x="490" y="102"/>
                      <a:pt x="485" y="106"/>
                    </a:cubicBezTo>
                    <a:cubicBezTo>
                      <a:pt x="480" y="110"/>
                      <a:pt x="478" y="116"/>
                      <a:pt x="477" y="126"/>
                    </a:cubicBezTo>
                    <a:cubicBezTo>
                      <a:pt x="476" y="137"/>
                      <a:pt x="479" y="146"/>
                      <a:pt x="483" y="155"/>
                    </a:cubicBezTo>
                    <a:cubicBezTo>
                      <a:pt x="486" y="164"/>
                      <a:pt x="489" y="173"/>
                      <a:pt x="487" y="183"/>
                    </a:cubicBezTo>
                    <a:cubicBezTo>
                      <a:pt x="486" y="191"/>
                      <a:pt x="481" y="194"/>
                      <a:pt x="472" y="198"/>
                    </a:cubicBezTo>
                    <a:cubicBezTo>
                      <a:pt x="465" y="201"/>
                      <a:pt x="457" y="205"/>
                      <a:pt x="454" y="215"/>
                    </a:cubicBezTo>
                    <a:cubicBezTo>
                      <a:pt x="451" y="224"/>
                      <a:pt x="456" y="232"/>
                      <a:pt x="460" y="239"/>
                    </a:cubicBezTo>
                    <a:cubicBezTo>
                      <a:pt x="461" y="242"/>
                      <a:pt x="463" y="245"/>
                      <a:pt x="463" y="247"/>
                    </a:cubicBezTo>
                    <a:cubicBezTo>
                      <a:pt x="464" y="250"/>
                      <a:pt x="464" y="259"/>
                      <a:pt x="463" y="268"/>
                    </a:cubicBezTo>
                    <a:cubicBezTo>
                      <a:pt x="462" y="276"/>
                      <a:pt x="462" y="297"/>
                      <a:pt x="462" y="312"/>
                    </a:cubicBezTo>
                    <a:cubicBezTo>
                      <a:pt x="462" y="312"/>
                      <a:pt x="462" y="312"/>
                      <a:pt x="462" y="312"/>
                    </a:cubicBezTo>
                    <a:cubicBezTo>
                      <a:pt x="462" y="313"/>
                      <a:pt x="462" y="313"/>
                      <a:pt x="462" y="313"/>
                    </a:cubicBezTo>
                    <a:cubicBezTo>
                      <a:pt x="461" y="317"/>
                      <a:pt x="461" y="320"/>
                      <a:pt x="461" y="323"/>
                    </a:cubicBezTo>
                    <a:cubicBezTo>
                      <a:pt x="461" y="323"/>
                      <a:pt x="461" y="324"/>
                      <a:pt x="462" y="324"/>
                    </a:cubicBezTo>
                    <a:cubicBezTo>
                      <a:pt x="461" y="872"/>
                      <a:pt x="461" y="872"/>
                      <a:pt x="461" y="872"/>
                    </a:cubicBezTo>
                    <a:cubicBezTo>
                      <a:pt x="461" y="890"/>
                      <a:pt x="447" y="904"/>
                      <a:pt x="429" y="904"/>
                    </a:cubicBezTo>
                    <a:cubicBezTo>
                      <a:pt x="411" y="904"/>
                      <a:pt x="396" y="890"/>
                      <a:pt x="396" y="872"/>
                    </a:cubicBezTo>
                    <a:cubicBezTo>
                      <a:pt x="397" y="316"/>
                      <a:pt x="397" y="316"/>
                      <a:pt x="397" y="316"/>
                    </a:cubicBezTo>
                    <a:cubicBezTo>
                      <a:pt x="396" y="316"/>
                      <a:pt x="396" y="316"/>
                      <a:pt x="396" y="316"/>
                    </a:cubicBezTo>
                    <a:cubicBezTo>
                      <a:pt x="396" y="284"/>
                      <a:pt x="396" y="249"/>
                      <a:pt x="394" y="234"/>
                    </a:cubicBezTo>
                    <a:cubicBezTo>
                      <a:pt x="392" y="223"/>
                      <a:pt x="388" y="215"/>
                      <a:pt x="379" y="208"/>
                    </a:cubicBezTo>
                    <a:cubicBezTo>
                      <a:pt x="376" y="205"/>
                      <a:pt x="371" y="203"/>
                      <a:pt x="367" y="201"/>
                    </a:cubicBezTo>
                    <a:cubicBezTo>
                      <a:pt x="362" y="199"/>
                      <a:pt x="356" y="196"/>
                      <a:pt x="355" y="193"/>
                    </a:cubicBezTo>
                    <a:cubicBezTo>
                      <a:pt x="353" y="187"/>
                      <a:pt x="354" y="184"/>
                      <a:pt x="355" y="182"/>
                    </a:cubicBezTo>
                    <a:cubicBezTo>
                      <a:pt x="361" y="176"/>
                      <a:pt x="377" y="174"/>
                      <a:pt x="387" y="175"/>
                    </a:cubicBezTo>
                    <a:cubicBezTo>
                      <a:pt x="400" y="177"/>
                      <a:pt x="431" y="180"/>
                      <a:pt x="445" y="165"/>
                    </a:cubicBezTo>
                    <a:cubicBezTo>
                      <a:pt x="452" y="157"/>
                      <a:pt x="454" y="146"/>
                      <a:pt x="450" y="133"/>
                    </a:cubicBezTo>
                    <a:cubicBezTo>
                      <a:pt x="447" y="122"/>
                      <a:pt x="442" y="114"/>
                      <a:pt x="436" y="111"/>
                    </a:cubicBezTo>
                    <a:cubicBezTo>
                      <a:pt x="427" y="107"/>
                      <a:pt x="417" y="111"/>
                      <a:pt x="408" y="114"/>
                    </a:cubicBezTo>
                    <a:cubicBezTo>
                      <a:pt x="394" y="120"/>
                      <a:pt x="390" y="120"/>
                      <a:pt x="386" y="112"/>
                    </a:cubicBezTo>
                    <a:cubicBezTo>
                      <a:pt x="380" y="101"/>
                      <a:pt x="390" y="88"/>
                      <a:pt x="400" y="74"/>
                    </a:cubicBezTo>
                    <a:cubicBezTo>
                      <a:pt x="408" y="64"/>
                      <a:pt x="416" y="53"/>
                      <a:pt x="418" y="42"/>
                    </a:cubicBezTo>
                    <a:cubicBezTo>
                      <a:pt x="419" y="32"/>
                      <a:pt x="416" y="22"/>
                      <a:pt x="410" y="15"/>
                    </a:cubicBezTo>
                    <a:cubicBezTo>
                      <a:pt x="404" y="7"/>
                      <a:pt x="395" y="3"/>
                      <a:pt x="386" y="2"/>
                    </a:cubicBezTo>
                    <a:cubicBezTo>
                      <a:pt x="364" y="0"/>
                      <a:pt x="347" y="19"/>
                      <a:pt x="336" y="34"/>
                    </a:cubicBezTo>
                    <a:cubicBezTo>
                      <a:pt x="326" y="46"/>
                      <a:pt x="321" y="73"/>
                      <a:pt x="314" y="105"/>
                    </a:cubicBezTo>
                    <a:cubicBezTo>
                      <a:pt x="309" y="134"/>
                      <a:pt x="302" y="169"/>
                      <a:pt x="291" y="185"/>
                    </a:cubicBezTo>
                    <a:cubicBezTo>
                      <a:pt x="291" y="99"/>
                      <a:pt x="291" y="99"/>
                      <a:pt x="291" y="99"/>
                    </a:cubicBezTo>
                    <a:cubicBezTo>
                      <a:pt x="291" y="94"/>
                      <a:pt x="287" y="91"/>
                      <a:pt x="283" y="91"/>
                    </a:cubicBezTo>
                    <a:cubicBezTo>
                      <a:pt x="278" y="91"/>
                      <a:pt x="275" y="94"/>
                      <a:pt x="275" y="99"/>
                    </a:cubicBezTo>
                    <a:cubicBezTo>
                      <a:pt x="275" y="304"/>
                      <a:pt x="275" y="304"/>
                      <a:pt x="275" y="304"/>
                    </a:cubicBezTo>
                    <a:cubicBezTo>
                      <a:pt x="273" y="303"/>
                      <a:pt x="273" y="303"/>
                      <a:pt x="273" y="303"/>
                    </a:cubicBezTo>
                    <a:cubicBezTo>
                      <a:pt x="268" y="295"/>
                      <a:pt x="262" y="289"/>
                      <a:pt x="256" y="282"/>
                    </a:cubicBezTo>
                    <a:cubicBezTo>
                      <a:pt x="246" y="271"/>
                      <a:pt x="236" y="261"/>
                      <a:pt x="232" y="246"/>
                    </a:cubicBezTo>
                    <a:cubicBezTo>
                      <a:pt x="228" y="229"/>
                      <a:pt x="236" y="215"/>
                      <a:pt x="246" y="199"/>
                    </a:cubicBezTo>
                    <a:cubicBezTo>
                      <a:pt x="246" y="199"/>
                      <a:pt x="248" y="196"/>
                      <a:pt x="248" y="196"/>
                    </a:cubicBezTo>
                    <a:cubicBezTo>
                      <a:pt x="256" y="183"/>
                      <a:pt x="266" y="167"/>
                      <a:pt x="260" y="149"/>
                    </a:cubicBezTo>
                    <a:cubicBezTo>
                      <a:pt x="257" y="140"/>
                      <a:pt x="251" y="134"/>
                      <a:pt x="244" y="130"/>
                    </a:cubicBezTo>
                    <a:cubicBezTo>
                      <a:pt x="235" y="126"/>
                      <a:pt x="225" y="125"/>
                      <a:pt x="216" y="128"/>
                    </a:cubicBezTo>
                    <a:cubicBezTo>
                      <a:pt x="212" y="129"/>
                      <a:pt x="208" y="132"/>
                      <a:pt x="205" y="135"/>
                    </a:cubicBezTo>
                    <a:cubicBezTo>
                      <a:pt x="201" y="137"/>
                      <a:pt x="196" y="140"/>
                      <a:pt x="194" y="140"/>
                    </a:cubicBezTo>
                    <a:cubicBezTo>
                      <a:pt x="188" y="140"/>
                      <a:pt x="185" y="133"/>
                      <a:pt x="183" y="118"/>
                    </a:cubicBezTo>
                    <a:cubicBezTo>
                      <a:pt x="181" y="95"/>
                      <a:pt x="169" y="82"/>
                      <a:pt x="150" y="83"/>
                    </a:cubicBezTo>
                    <a:cubicBezTo>
                      <a:pt x="141" y="84"/>
                      <a:pt x="135" y="87"/>
                      <a:pt x="130" y="94"/>
                    </a:cubicBezTo>
                    <a:cubicBezTo>
                      <a:pt x="121" y="107"/>
                      <a:pt x="125" y="129"/>
                      <a:pt x="128" y="139"/>
                    </a:cubicBezTo>
                    <a:cubicBezTo>
                      <a:pt x="131" y="148"/>
                      <a:pt x="135" y="156"/>
                      <a:pt x="140" y="164"/>
                    </a:cubicBezTo>
                    <a:cubicBezTo>
                      <a:pt x="147" y="177"/>
                      <a:pt x="153" y="189"/>
                      <a:pt x="153" y="202"/>
                    </a:cubicBezTo>
                    <a:cubicBezTo>
                      <a:pt x="153" y="214"/>
                      <a:pt x="144" y="224"/>
                      <a:pt x="139" y="229"/>
                    </a:cubicBezTo>
                    <a:cubicBezTo>
                      <a:pt x="135" y="232"/>
                      <a:pt x="135" y="232"/>
                      <a:pt x="135" y="232"/>
                    </a:cubicBezTo>
                    <a:cubicBezTo>
                      <a:pt x="129" y="238"/>
                      <a:pt x="121" y="245"/>
                      <a:pt x="120" y="256"/>
                    </a:cubicBezTo>
                    <a:cubicBezTo>
                      <a:pt x="119" y="268"/>
                      <a:pt x="126" y="279"/>
                      <a:pt x="132" y="287"/>
                    </a:cubicBezTo>
                    <a:cubicBezTo>
                      <a:pt x="135" y="292"/>
                      <a:pt x="135" y="292"/>
                      <a:pt x="135" y="292"/>
                    </a:cubicBezTo>
                    <a:cubicBezTo>
                      <a:pt x="135" y="292"/>
                      <a:pt x="140" y="301"/>
                      <a:pt x="140" y="301"/>
                    </a:cubicBezTo>
                    <a:cubicBezTo>
                      <a:pt x="152" y="319"/>
                      <a:pt x="152" y="319"/>
                      <a:pt x="152" y="319"/>
                    </a:cubicBezTo>
                    <a:cubicBezTo>
                      <a:pt x="153" y="322"/>
                      <a:pt x="153" y="322"/>
                      <a:pt x="153" y="322"/>
                    </a:cubicBezTo>
                    <a:cubicBezTo>
                      <a:pt x="159" y="332"/>
                      <a:pt x="148" y="415"/>
                      <a:pt x="148" y="418"/>
                    </a:cubicBezTo>
                    <a:cubicBezTo>
                      <a:pt x="148" y="427"/>
                      <a:pt x="148" y="427"/>
                      <a:pt x="148" y="427"/>
                    </a:cubicBezTo>
                    <a:cubicBezTo>
                      <a:pt x="147" y="1026"/>
                      <a:pt x="147" y="1026"/>
                      <a:pt x="147" y="1026"/>
                    </a:cubicBezTo>
                    <a:cubicBezTo>
                      <a:pt x="147" y="1043"/>
                      <a:pt x="133" y="1056"/>
                      <a:pt x="117" y="1056"/>
                    </a:cubicBezTo>
                    <a:cubicBezTo>
                      <a:pt x="100" y="1056"/>
                      <a:pt x="86" y="1043"/>
                      <a:pt x="86" y="1026"/>
                    </a:cubicBezTo>
                    <a:cubicBezTo>
                      <a:pt x="87" y="429"/>
                      <a:pt x="87" y="429"/>
                      <a:pt x="87" y="429"/>
                    </a:cubicBezTo>
                    <a:cubicBezTo>
                      <a:pt x="87" y="429"/>
                      <a:pt x="87" y="429"/>
                      <a:pt x="87" y="429"/>
                    </a:cubicBezTo>
                    <a:cubicBezTo>
                      <a:pt x="87" y="429"/>
                      <a:pt x="87" y="429"/>
                      <a:pt x="87" y="429"/>
                    </a:cubicBezTo>
                    <a:cubicBezTo>
                      <a:pt x="87" y="426"/>
                      <a:pt x="87" y="426"/>
                      <a:pt x="87" y="426"/>
                    </a:cubicBezTo>
                    <a:cubicBezTo>
                      <a:pt x="87" y="410"/>
                      <a:pt x="84" y="402"/>
                      <a:pt x="64" y="402"/>
                    </a:cubicBezTo>
                    <a:cubicBezTo>
                      <a:pt x="56" y="401"/>
                      <a:pt x="42" y="399"/>
                      <a:pt x="41" y="391"/>
                    </a:cubicBezTo>
                    <a:cubicBezTo>
                      <a:pt x="41" y="387"/>
                      <a:pt x="42" y="386"/>
                      <a:pt x="56" y="383"/>
                    </a:cubicBezTo>
                    <a:cubicBezTo>
                      <a:pt x="60" y="383"/>
                      <a:pt x="64" y="382"/>
                      <a:pt x="67" y="381"/>
                    </a:cubicBezTo>
                    <a:cubicBezTo>
                      <a:pt x="81" y="376"/>
                      <a:pt x="86" y="363"/>
                      <a:pt x="83" y="353"/>
                    </a:cubicBezTo>
                    <a:cubicBezTo>
                      <a:pt x="81" y="344"/>
                      <a:pt x="72" y="337"/>
                      <a:pt x="59" y="339"/>
                    </a:cubicBezTo>
                    <a:cubicBezTo>
                      <a:pt x="53" y="341"/>
                      <a:pt x="48" y="343"/>
                      <a:pt x="44" y="345"/>
                    </a:cubicBezTo>
                    <a:cubicBezTo>
                      <a:pt x="36" y="349"/>
                      <a:pt x="32" y="351"/>
                      <a:pt x="26" y="350"/>
                    </a:cubicBezTo>
                    <a:cubicBezTo>
                      <a:pt x="21" y="348"/>
                      <a:pt x="18" y="340"/>
                      <a:pt x="19" y="334"/>
                    </a:cubicBezTo>
                    <a:cubicBezTo>
                      <a:pt x="19" y="332"/>
                      <a:pt x="20" y="332"/>
                      <a:pt x="20" y="332"/>
                    </a:cubicBezTo>
                    <a:cubicBezTo>
                      <a:pt x="20" y="332"/>
                      <a:pt x="22" y="331"/>
                      <a:pt x="23" y="331"/>
                    </a:cubicBezTo>
                    <a:cubicBezTo>
                      <a:pt x="27" y="330"/>
                      <a:pt x="31" y="330"/>
                      <a:pt x="35" y="327"/>
                    </a:cubicBezTo>
                    <a:cubicBezTo>
                      <a:pt x="45" y="321"/>
                      <a:pt x="47" y="313"/>
                      <a:pt x="48" y="307"/>
                    </a:cubicBezTo>
                    <a:cubicBezTo>
                      <a:pt x="50" y="300"/>
                      <a:pt x="50" y="300"/>
                      <a:pt x="50" y="300"/>
                    </a:cubicBezTo>
                    <a:cubicBezTo>
                      <a:pt x="51" y="296"/>
                      <a:pt x="48" y="291"/>
                      <a:pt x="44" y="290"/>
                    </a:cubicBezTo>
                    <a:cubicBezTo>
                      <a:pt x="40" y="289"/>
                      <a:pt x="36" y="290"/>
                      <a:pt x="35" y="295"/>
                    </a:cubicBezTo>
                    <a:cubicBezTo>
                      <a:pt x="32" y="304"/>
                      <a:pt x="32" y="304"/>
                      <a:pt x="32" y="304"/>
                    </a:cubicBezTo>
                    <a:cubicBezTo>
                      <a:pt x="31" y="309"/>
                      <a:pt x="31" y="311"/>
                      <a:pt x="27" y="313"/>
                    </a:cubicBezTo>
                    <a:cubicBezTo>
                      <a:pt x="25" y="314"/>
                      <a:pt x="23" y="315"/>
                      <a:pt x="21" y="315"/>
                    </a:cubicBezTo>
                    <a:cubicBezTo>
                      <a:pt x="15" y="316"/>
                      <a:pt x="6" y="318"/>
                      <a:pt x="3" y="331"/>
                    </a:cubicBezTo>
                    <a:cubicBezTo>
                      <a:pt x="0" y="344"/>
                      <a:pt x="7" y="361"/>
                      <a:pt x="21" y="365"/>
                    </a:cubicBezTo>
                    <a:cubicBezTo>
                      <a:pt x="33" y="369"/>
                      <a:pt x="43" y="364"/>
                      <a:pt x="51" y="360"/>
                    </a:cubicBezTo>
                    <a:cubicBezTo>
                      <a:pt x="55" y="358"/>
                      <a:pt x="58" y="356"/>
                      <a:pt x="62" y="355"/>
                    </a:cubicBezTo>
                    <a:cubicBezTo>
                      <a:pt x="67" y="354"/>
                      <a:pt x="67" y="356"/>
                      <a:pt x="68" y="357"/>
                    </a:cubicBezTo>
                    <a:cubicBezTo>
                      <a:pt x="68" y="358"/>
                      <a:pt x="68" y="358"/>
                      <a:pt x="68" y="358"/>
                    </a:cubicBezTo>
                    <a:cubicBezTo>
                      <a:pt x="68" y="361"/>
                      <a:pt x="66" y="364"/>
                      <a:pt x="62" y="366"/>
                    </a:cubicBezTo>
                    <a:cubicBezTo>
                      <a:pt x="60" y="366"/>
                      <a:pt x="57" y="367"/>
                      <a:pt x="53" y="367"/>
                    </a:cubicBezTo>
                    <a:cubicBezTo>
                      <a:pt x="43" y="369"/>
                      <a:pt x="25" y="372"/>
                      <a:pt x="25" y="389"/>
                    </a:cubicBezTo>
                    <a:cubicBezTo>
                      <a:pt x="25" y="390"/>
                      <a:pt x="25" y="391"/>
                      <a:pt x="25" y="392"/>
                    </a:cubicBezTo>
                    <a:cubicBezTo>
                      <a:pt x="26" y="401"/>
                      <a:pt x="32" y="416"/>
                      <a:pt x="64" y="418"/>
                    </a:cubicBezTo>
                    <a:cubicBezTo>
                      <a:pt x="72" y="419"/>
                      <a:pt x="71" y="423"/>
                      <a:pt x="71" y="426"/>
                    </a:cubicBezTo>
                    <a:cubicBezTo>
                      <a:pt x="71" y="429"/>
                      <a:pt x="71" y="429"/>
                      <a:pt x="71" y="429"/>
                    </a:cubicBezTo>
                    <a:cubicBezTo>
                      <a:pt x="70" y="1026"/>
                      <a:pt x="70" y="1026"/>
                      <a:pt x="70" y="1026"/>
                    </a:cubicBezTo>
                    <a:cubicBezTo>
                      <a:pt x="70" y="1052"/>
                      <a:pt x="91" y="1072"/>
                      <a:pt x="117" y="1072"/>
                    </a:cubicBezTo>
                    <a:cubicBezTo>
                      <a:pt x="142" y="1072"/>
                      <a:pt x="163" y="1052"/>
                      <a:pt x="163" y="1026"/>
                    </a:cubicBezTo>
                    <a:cubicBezTo>
                      <a:pt x="164" y="427"/>
                      <a:pt x="164" y="427"/>
                      <a:pt x="164" y="427"/>
                    </a:cubicBezTo>
                    <a:cubicBezTo>
                      <a:pt x="164" y="427"/>
                      <a:pt x="164" y="427"/>
                      <a:pt x="164" y="427"/>
                    </a:cubicBezTo>
                    <a:cubicBezTo>
                      <a:pt x="164" y="427"/>
                      <a:pt x="164" y="427"/>
                      <a:pt x="164" y="427"/>
                    </a:cubicBezTo>
                    <a:cubicBezTo>
                      <a:pt x="164" y="427"/>
                      <a:pt x="164" y="427"/>
                      <a:pt x="164" y="427"/>
                    </a:cubicBezTo>
                    <a:cubicBezTo>
                      <a:pt x="164" y="426"/>
                      <a:pt x="164" y="418"/>
                      <a:pt x="164" y="418"/>
                    </a:cubicBezTo>
                    <a:cubicBezTo>
                      <a:pt x="164" y="415"/>
                      <a:pt x="163" y="413"/>
                      <a:pt x="163" y="410"/>
                    </a:cubicBezTo>
                    <a:cubicBezTo>
                      <a:pt x="166" y="383"/>
                      <a:pt x="166" y="383"/>
                      <a:pt x="166" y="383"/>
                    </a:cubicBezTo>
                    <a:cubicBezTo>
                      <a:pt x="167" y="370"/>
                      <a:pt x="174" y="329"/>
                      <a:pt x="166" y="315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52" y="293"/>
                      <a:pt x="152" y="293"/>
                      <a:pt x="152" y="293"/>
                    </a:cubicBezTo>
                    <a:cubicBezTo>
                      <a:pt x="147" y="284"/>
                      <a:pt x="147" y="284"/>
                      <a:pt x="147" y="284"/>
                    </a:cubicBezTo>
                    <a:cubicBezTo>
                      <a:pt x="144" y="280"/>
                      <a:pt x="144" y="280"/>
                      <a:pt x="144" y="280"/>
                    </a:cubicBezTo>
                    <a:cubicBezTo>
                      <a:pt x="139" y="273"/>
                      <a:pt x="133" y="264"/>
                      <a:pt x="134" y="257"/>
                    </a:cubicBezTo>
                    <a:cubicBezTo>
                      <a:pt x="134" y="252"/>
                      <a:pt x="139" y="248"/>
                      <a:pt x="144" y="243"/>
                    </a:cubicBezTo>
                    <a:cubicBezTo>
                      <a:pt x="148" y="239"/>
                      <a:pt x="148" y="239"/>
                      <a:pt x="148" y="239"/>
                    </a:cubicBezTo>
                    <a:cubicBezTo>
                      <a:pt x="157" y="231"/>
                      <a:pt x="167" y="218"/>
                      <a:pt x="167" y="202"/>
                    </a:cubicBezTo>
                    <a:cubicBezTo>
                      <a:pt x="167" y="186"/>
                      <a:pt x="159" y="171"/>
                      <a:pt x="152" y="157"/>
                    </a:cubicBezTo>
                    <a:cubicBezTo>
                      <a:pt x="148" y="150"/>
                      <a:pt x="144" y="142"/>
                      <a:pt x="141" y="135"/>
                    </a:cubicBezTo>
                    <a:cubicBezTo>
                      <a:pt x="138" y="126"/>
                      <a:pt x="136" y="109"/>
                      <a:pt x="142" y="102"/>
                    </a:cubicBezTo>
                    <a:cubicBezTo>
                      <a:pt x="144" y="99"/>
                      <a:pt x="147" y="97"/>
                      <a:pt x="150" y="97"/>
                    </a:cubicBezTo>
                    <a:cubicBezTo>
                      <a:pt x="155" y="97"/>
                      <a:pt x="167" y="96"/>
                      <a:pt x="169" y="119"/>
                    </a:cubicBezTo>
                    <a:cubicBezTo>
                      <a:pt x="170" y="129"/>
                      <a:pt x="173" y="154"/>
                      <a:pt x="193" y="154"/>
                    </a:cubicBezTo>
                    <a:cubicBezTo>
                      <a:pt x="201" y="154"/>
                      <a:pt x="207" y="150"/>
                      <a:pt x="212" y="146"/>
                    </a:cubicBezTo>
                    <a:cubicBezTo>
                      <a:pt x="215" y="144"/>
                      <a:pt x="218" y="142"/>
                      <a:pt x="221" y="141"/>
                    </a:cubicBezTo>
                    <a:cubicBezTo>
                      <a:pt x="226" y="139"/>
                      <a:pt x="232" y="140"/>
                      <a:pt x="237" y="142"/>
                    </a:cubicBezTo>
                    <a:cubicBezTo>
                      <a:pt x="240" y="144"/>
                      <a:pt x="245" y="147"/>
                      <a:pt x="247" y="153"/>
                    </a:cubicBezTo>
                    <a:cubicBezTo>
                      <a:pt x="251" y="165"/>
                      <a:pt x="243" y="177"/>
                      <a:pt x="236" y="189"/>
                    </a:cubicBezTo>
                    <a:cubicBezTo>
                      <a:pt x="234" y="192"/>
                      <a:pt x="234" y="192"/>
                      <a:pt x="234" y="192"/>
                    </a:cubicBezTo>
                    <a:cubicBezTo>
                      <a:pt x="224" y="209"/>
                      <a:pt x="213" y="227"/>
                      <a:pt x="219" y="250"/>
                    </a:cubicBezTo>
                    <a:cubicBezTo>
                      <a:pt x="224" y="268"/>
                      <a:pt x="235" y="280"/>
                      <a:pt x="246" y="292"/>
                    </a:cubicBezTo>
                    <a:cubicBezTo>
                      <a:pt x="252" y="298"/>
                      <a:pt x="257" y="304"/>
                      <a:pt x="262" y="310"/>
                    </a:cubicBezTo>
                    <a:cubicBezTo>
                      <a:pt x="266" y="316"/>
                      <a:pt x="266" y="316"/>
                      <a:pt x="266" y="316"/>
                    </a:cubicBezTo>
                    <a:cubicBezTo>
                      <a:pt x="274" y="326"/>
                      <a:pt x="274" y="355"/>
                      <a:pt x="274" y="355"/>
                    </a:cubicBezTo>
                    <a:cubicBezTo>
                      <a:pt x="274" y="365"/>
                      <a:pt x="274" y="390"/>
                      <a:pt x="273" y="420"/>
                    </a:cubicBezTo>
                  </a:path>
                </a:pathLst>
              </a:custGeom>
              <a:solidFill>
                <a:srgbClr val="ED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5" name="Freeform 38">
                <a:extLst>
                  <a:ext uri="{FF2B5EF4-FFF2-40B4-BE49-F238E27FC236}">
                    <a16:creationId xmlns:a16="http://schemas.microsoft.com/office/drawing/2014/main" id="{26235C3E-17D8-411B-B45E-D4313FFDDC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81" y="1666"/>
                <a:ext cx="1045" cy="832"/>
              </a:xfrm>
              <a:custGeom>
                <a:avLst/>
                <a:gdLst>
                  <a:gd name="T0" fmla="*/ 2956 w 584"/>
                  <a:gd name="T1" fmla="*/ 452 h 436"/>
                  <a:gd name="T2" fmla="*/ 2734 w 584"/>
                  <a:gd name="T3" fmla="*/ 874 h 436"/>
                  <a:gd name="T4" fmla="*/ 2600 w 584"/>
                  <a:gd name="T5" fmla="*/ 1492 h 436"/>
                  <a:gd name="T6" fmla="*/ 2648 w 584"/>
                  <a:gd name="T7" fmla="*/ 2166 h 436"/>
                  <a:gd name="T8" fmla="*/ 2648 w 584"/>
                  <a:gd name="T9" fmla="*/ 2250 h 436"/>
                  <a:gd name="T10" fmla="*/ 2722 w 584"/>
                  <a:gd name="T11" fmla="*/ 1868 h 436"/>
                  <a:gd name="T12" fmla="*/ 2738 w 584"/>
                  <a:gd name="T13" fmla="*/ 1452 h 436"/>
                  <a:gd name="T14" fmla="*/ 2818 w 584"/>
                  <a:gd name="T15" fmla="*/ 805 h 436"/>
                  <a:gd name="T16" fmla="*/ 3003 w 584"/>
                  <a:gd name="T17" fmla="*/ 345 h 436"/>
                  <a:gd name="T18" fmla="*/ 3305 w 584"/>
                  <a:gd name="T19" fmla="*/ 729 h 436"/>
                  <a:gd name="T20" fmla="*/ 2337 w 584"/>
                  <a:gd name="T21" fmla="*/ 794 h 436"/>
                  <a:gd name="T22" fmla="*/ 2349 w 584"/>
                  <a:gd name="T23" fmla="*/ 105 h 436"/>
                  <a:gd name="T24" fmla="*/ 1668 w 584"/>
                  <a:gd name="T25" fmla="*/ 1286 h 436"/>
                  <a:gd name="T26" fmla="*/ 1575 w 584"/>
                  <a:gd name="T27" fmla="*/ 2112 h 436"/>
                  <a:gd name="T28" fmla="*/ 1408 w 584"/>
                  <a:gd name="T29" fmla="*/ 1383 h 436"/>
                  <a:gd name="T30" fmla="*/ 1238 w 584"/>
                  <a:gd name="T31" fmla="*/ 889 h 436"/>
                  <a:gd name="T32" fmla="*/ 859 w 584"/>
                  <a:gd name="T33" fmla="*/ 576 h 436"/>
                  <a:gd name="T34" fmla="*/ 877 w 584"/>
                  <a:gd name="T35" fmla="*/ 1403 h 436"/>
                  <a:gd name="T36" fmla="*/ 755 w 584"/>
                  <a:gd name="T37" fmla="*/ 1996 h 436"/>
                  <a:gd name="T38" fmla="*/ 877 w 584"/>
                  <a:gd name="T39" fmla="*/ 2236 h 436"/>
                  <a:gd name="T40" fmla="*/ 938 w 584"/>
                  <a:gd name="T41" fmla="*/ 2906 h 436"/>
                  <a:gd name="T42" fmla="*/ 938 w 584"/>
                  <a:gd name="T43" fmla="*/ 2166 h 436"/>
                  <a:gd name="T44" fmla="*/ 768 w 584"/>
                  <a:gd name="T45" fmla="*/ 1784 h 436"/>
                  <a:gd name="T46" fmla="*/ 871 w 584"/>
                  <a:gd name="T47" fmla="*/ 1092 h 436"/>
                  <a:gd name="T48" fmla="*/ 966 w 584"/>
                  <a:gd name="T49" fmla="*/ 826 h 436"/>
                  <a:gd name="T50" fmla="*/ 1358 w 584"/>
                  <a:gd name="T51" fmla="*/ 987 h 436"/>
                  <a:gd name="T52" fmla="*/ 1254 w 584"/>
                  <a:gd name="T53" fmla="*/ 1737 h 436"/>
                  <a:gd name="T54" fmla="*/ 1569 w 584"/>
                  <a:gd name="T55" fmla="*/ 2465 h 436"/>
                  <a:gd name="T56" fmla="*/ 1947 w 584"/>
                  <a:gd name="T57" fmla="*/ 2731 h 436"/>
                  <a:gd name="T58" fmla="*/ 1675 w 584"/>
                  <a:gd name="T59" fmla="*/ 2570 h 436"/>
                  <a:gd name="T60" fmla="*/ 1975 w 584"/>
                  <a:gd name="T61" fmla="*/ 284 h 436"/>
                  <a:gd name="T62" fmla="*/ 2242 w 584"/>
                  <a:gd name="T63" fmla="*/ 466 h 436"/>
                  <a:gd name="T64" fmla="*/ 2516 w 584"/>
                  <a:gd name="T65" fmla="*/ 946 h 436"/>
                  <a:gd name="T66" fmla="*/ 1972 w 584"/>
                  <a:gd name="T67" fmla="*/ 1370 h 436"/>
                  <a:gd name="T68" fmla="*/ 2199 w 584"/>
                  <a:gd name="T69" fmla="*/ 2236 h 436"/>
                  <a:gd name="T70" fmla="*/ 2273 w 584"/>
                  <a:gd name="T71" fmla="*/ 2983 h 436"/>
                  <a:gd name="T72" fmla="*/ 2171 w 584"/>
                  <a:gd name="T73" fmla="*/ 1446 h 436"/>
                  <a:gd name="T74" fmla="*/ 2215 w 584"/>
                  <a:gd name="T75" fmla="*/ 1216 h 436"/>
                  <a:gd name="T76" fmla="*/ 499 w 584"/>
                  <a:gd name="T77" fmla="*/ 2960 h 436"/>
                  <a:gd name="T78" fmla="*/ 385 w 584"/>
                  <a:gd name="T79" fmla="*/ 2647 h 436"/>
                  <a:gd name="T80" fmla="*/ 150 w 584"/>
                  <a:gd name="T81" fmla="*/ 2433 h 436"/>
                  <a:gd name="T82" fmla="*/ 202 w 584"/>
                  <a:gd name="T83" fmla="*/ 2273 h 436"/>
                  <a:gd name="T84" fmla="*/ 202 w 584"/>
                  <a:gd name="T85" fmla="*/ 2049 h 436"/>
                  <a:gd name="T86" fmla="*/ 16 w 584"/>
                  <a:gd name="T87" fmla="*/ 2301 h 436"/>
                  <a:gd name="T88" fmla="*/ 390 w 584"/>
                  <a:gd name="T89" fmla="*/ 2481 h 436"/>
                  <a:gd name="T90" fmla="*/ 145 w 584"/>
                  <a:gd name="T91" fmla="*/ 2702 h 436"/>
                  <a:gd name="T92" fmla="*/ 406 w 584"/>
                  <a:gd name="T93" fmla="*/ 2983 h 436"/>
                  <a:gd name="T94" fmla="*/ 499 w 584"/>
                  <a:gd name="T95" fmla="*/ 2983 h 4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84" h="436">
                    <a:moveTo>
                      <a:pt x="553" y="22"/>
                    </a:moveTo>
                    <a:cubicBezTo>
                      <a:pt x="542" y="17"/>
                      <a:pt x="530" y="18"/>
                      <a:pt x="521" y="25"/>
                    </a:cubicBezTo>
                    <a:cubicBezTo>
                      <a:pt x="513" y="31"/>
                      <a:pt x="510" y="41"/>
                      <a:pt x="512" y="52"/>
                    </a:cubicBezTo>
                    <a:cubicBezTo>
                      <a:pt x="516" y="65"/>
                      <a:pt x="516" y="65"/>
                      <a:pt x="516" y="65"/>
                    </a:cubicBezTo>
                    <a:cubicBezTo>
                      <a:pt x="520" y="78"/>
                      <a:pt x="526" y="95"/>
                      <a:pt x="517" y="103"/>
                    </a:cubicBezTo>
                    <a:cubicBezTo>
                      <a:pt x="514" y="106"/>
                      <a:pt x="509" y="105"/>
                      <a:pt x="503" y="104"/>
                    </a:cubicBezTo>
                    <a:cubicBezTo>
                      <a:pt x="497" y="103"/>
                      <a:pt x="490" y="102"/>
                      <a:pt x="485" y="106"/>
                    </a:cubicBezTo>
                    <a:cubicBezTo>
                      <a:pt x="480" y="110"/>
                      <a:pt x="478" y="116"/>
                      <a:pt x="477" y="126"/>
                    </a:cubicBezTo>
                    <a:cubicBezTo>
                      <a:pt x="476" y="137"/>
                      <a:pt x="479" y="146"/>
                      <a:pt x="483" y="155"/>
                    </a:cubicBezTo>
                    <a:cubicBezTo>
                      <a:pt x="486" y="164"/>
                      <a:pt x="489" y="173"/>
                      <a:pt x="487" y="183"/>
                    </a:cubicBezTo>
                    <a:cubicBezTo>
                      <a:pt x="486" y="191"/>
                      <a:pt x="481" y="194"/>
                      <a:pt x="472" y="198"/>
                    </a:cubicBezTo>
                    <a:cubicBezTo>
                      <a:pt x="465" y="201"/>
                      <a:pt x="457" y="205"/>
                      <a:pt x="454" y="215"/>
                    </a:cubicBezTo>
                    <a:cubicBezTo>
                      <a:pt x="451" y="224"/>
                      <a:pt x="456" y="232"/>
                      <a:pt x="460" y="239"/>
                    </a:cubicBezTo>
                    <a:cubicBezTo>
                      <a:pt x="461" y="242"/>
                      <a:pt x="463" y="245"/>
                      <a:pt x="463" y="247"/>
                    </a:cubicBezTo>
                    <a:cubicBezTo>
                      <a:pt x="464" y="250"/>
                      <a:pt x="464" y="259"/>
                      <a:pt x="463" y="268"/>
                    </a:cubicBezTo>
                    <a:cubicBezTo>
                      <a:pt x="462" y="276"/>
                      <a:pt x="462" y="297"/>
                      <a:pt x="462" y="312"/>
                    </a:cubicBezTo>
                    <a:cubicBezTo>
                      <a:pt x="462" y="312"/>
                      <a:pt x="462" y="312"/>
                      <a:pt x="462" y="312"/>
                    </a:cubicBezTo>
                    <a:cubicBezTo>
                      <a:pt x="462" y="313"/>
                      <a:pt x="462" y="313"/>
                      <a:pt x="462" y="313"/>
                    </a:cubicBezTo>
                    <a:cubicBezTo>
                      <a:pt x="461" y="317"/>
                      <a:pt x="461" y="320"/>
                      <a:pt x="461" y="323"/>
                    </a:cubicBezTo>
                    <a:cubicBezTo>
                      <a:pt x="461" y="323"/>
                      <a:pt x="461" y="324"/>
                      <a:pt x="462" y="324"/>
                    </a:cubicBezTo>
                    <a:cubicBezTo>
                      <a:pt x="461" y="434"/>
                      <a:pt x="461" y="434"/>
                      <a:pt x="461" y="434"/>
                    </a:cubicBezTo>
                    <a:cubicBezTo>
                      <a:pt x="473" y="436"/>
                      <a:pt x="473" y="436"/>
                      <a:pt x="473" y="436"/>
                    </a:cubicBezTo>
                    <a:cubicBezTo>
                      <a:pt x="474" y="313"/>
                      <a:pt x="474" y="313"/>
                      <a:pt x="474" y="313"/>
                    </a:cubicBezTo>
                    <a:cubicBezTo>
                      <a:pt x="474" y="298"/>
                      <a:pt x="474" y="277"/>
                      <a:pt x="475" y="269"/>
                    </a:cubicBezTo>
                    <a:cubicBezTo>
                      <a:pt x="476" y="257"/>
                      <a:pt x="477" y="249"/>
                      <a:pt x="475" y="244"/>
                    </a:cubicBezTo>
                    <a:cubicBezTo>
                      <a:pt x="474" y="240"/>
                      <a:pt x="472" y="237"/>
                      <a:pt x="470" y="233"/>
                    </a:cubicBezTo>
                    <a:cubicBezTo>
                      <a:pt x="467" y="228"/>
                      <a:pt x="464" y="223"/>
                      <a:pt x="465" y="219"/>
                    </a:cubicBezTo>
                    <a:cubicBezTo>
                      <a:pt x="467" y="214"/>
                      <a:pt x="471" y="212"/>
                      <a:pt x="478" y="209"/>
                    </a:cubicBezTo>
                    <a:cubicBezTo>
                      <a:pt x="486" y="204"/>
                      <a:pt x="496" y="199"/>
                      <a:pt x="499" y="185"/>
                    </a:cubicBezTo>
                    <a:cubicBezTo>
                      <a:pt x="502" y="172"/>
                      <a:pt x="498" y="161"/>
                      <a:pt x="494" y="151"/>
                    </a:cubicBezTo>
                    <a:cubicBezTo>
                      <a:pt x="491" y="143"/>
                      <a:pt x="488" y="135"/>
                      <a:pt x="489" y="127"/>
                    </a:cubicBezTo>
                    <a:cubicBezTo>
                      <a:pt x="489" y="119"/>
                      <a:pt x="491" y="116"/>
                      <a:pt x="492" y="116"/>
                    </a:cubicBezTo>
                    <a:cubicBezTo>
                      <a:pt x="493" y="115"/>
                      <a:pt x="497" y="115"/>
                      <a:pt x="501" y="116"/>
                    </a:cubicBezTo>
                    <a:cubicBezTo>
                      <a:pt x="508" y="117"/>
                      <a:pt x="517" y="119"/>
                      <a:pt x="525" y="112"/>
                    </a:cubicBezTo>
                    <a:cubicBezTo>
                      <a:pt x="540" y="99"/>
                      <a:pt x="533" y="77"/>
                      <a:pt x="527" y="61"/>
                    </a:cubicBezTo>
                    <a:cubicBezTo>
                      <a:pt x="524" y="50"/>
                      <a:pt x="524" y="50"/>
                      <a:pt x="524" y="50"/>
                    </a:cubicBezTo>
                    <a:cubicBezTo>
                      <a:pt x="523" y="43"/>
                      <a:pt x="524" y="37"/>
                      <a:pt x="529" y="34"/>
                    </a:cubicBezTo>
                    <a:cubicBezTo>
                      <a:pt x="534" y="30"/>
                      <a:pt x="541" y="30"/>
                      <a:pt x="548" y="33"/>
                    </a:cubicBezTo>
                    <a:cubicBezTo>
                      <a:pt x="566" y="42"/>
                      <a:pt x="572" y="73"/>
                      <a:pt x="571" y="99"/>
                    </a:cubicBezTo>
                    <a:cubicBezTo>
                      <a:pt x="571" y="102"/>
                      <a:pt x="574" y="105"/>
                      <a:pt x="577" y="105"/>
                    </a:cubicBezTo>
                    <a:cubicBezTo>
                      <a:pt x="581" y="105"/>
                      <a:pt x="583" y="102"/>
                      <a:pt x="583" y="99"/>
                    </a:cubicBezTo>
                    <a:cubicBezTo>
                      <a:pt x="584" y="80"/>
                      <a:pt x="581" y="36"/>
                      <a:pt x="553" y="22"/>
                    </a:cubicBezTo>
                    <a:close/>
                    <a:moveTo>
                      <a:pt x="436" y="111"/>
                    </a:moveTo>
                    <a:cubicBezTo>
                      <a:pt x="427" y="107"/>
                      <a:pt x="417" y="111"/>
                      <a:pt x="408" y="114"/>
                    </a:cubicBezTo>
                    <a:cubicBezTo>
                      <a:pt x="394" y="120"/>
                      <a:pt x="390" y="120"/>
                      <a:pt x="386" y="112"/>
                    </a:cubicBezTo>
                    <a:cubicBezTo>
                      <a:pt x="380" y="101"/>
                      <a:pt x="390" y="88"/>
                      <a:pt x="400" y="74"/>
                    </a:cubicBezTo>
                    <a:cubicBezTo>
                      <a:pt x="408" y="64"/>
                      <a:pt x="416" y="53"/>
                      <a:pt x="418" y="42"/>
                    </a:cubicBezTo>
                    <a:cubicBezTo>
                      <a:pt x="419" y="32"/>
                      <a:pt x="416" y="22"/>
                      <a:pt x="410" y="15"/>
                    </a:cubicBezTo>
                    <a:cubicBezTo>
                      <a:pt x="404" y="7"/>
                      <a:pt x="395" y="3"/>
                      <a:pt x="386" y="2"/>
                    </a:cubicBezTo>
                    <a:cubicBezTo>
                      <a:pt x="364" y="0"/>
                      <a:pt x="347" y="19"/>
                      <a:pt x="336" y="34"/>
                    </a:cubicBezTo>
                    <a:cubicBezTo>
                      <a:pt x="326" y="46"/>
                      <a:pt x="321" y="73"/>
                      <a:pt x="314" y="105"/>
                    </a:cubicBezTo>
                    <a:cubicBezTo>
                      <a:pt x="309" y="134"/>
                      <a:pt x="302" y="169"/>
                      <a:pt x="291" y="185"/>
                    </a:cubicBezTo>
                    <a:cubicBezTo>
                      <a:pt x="291" y="99"/>
                      <a:pt x="291" y="99"/>
                      <a:pt x="291" y="99"/>
                    </a:cubicBezTo>
                    <a:cubicBezTo>
                      <a:pt x="291" y="94"/>
                      <a:pt x="287" y="91"/>
                      <a:pt x="283" y="91"/>
                    </a:cubicBezTo>
                    <a:cubicBezTo>
                      <a:pt x="278" y="91"/>
                      <a:pt x="275" y="94"/>
                      <a:pt x="275" y="99"/>
                    </a:cubicBezTo>
                    <a:cubicBezTo>
                      <a:pt x="275" y="304"/>
                      <a:pt x="275" y="304"/>
                      <a:pt x="275" y="304"/>
                    </a:cubicBezTo>
                    <a:cubicBezTo>
                      <a:pt x="273" y="303"/>
                      <a:pt x="273" y="303"/>
                      <a:pt x="273" y="303"/>
                    </a:cubicBezTo>
                    <a:cubicBezTo>
                      <a:pt x="268" y="295"/>
                      <a:pt x="262" y="289"/>
                      <a:pt x="256" y="282"/>
                    </a:cubicBezTo>
                    <a:cubicBezTo>
                      <a:pt x="246" y="271"/>
                      <a:pt x="236" y="261"/>
                      <a:pt x="232" y="246"/>
                    </a:cubicBezTo>
                    <a:cubicBezTo>
                      <a:pt x="228" y="229"/>
                      <a:pt x="236" y="215"/>
                      <a:pt x="246" y="199"/>
                    </a:cubicBezTo>
                    <a:cubicBezTo>
                      <a:pt x="246" y="199"/>
                      <a:pt x="248" y="196"/>
                      <a:pt x="248" y="196"/>
                    </a:cubicBezTo>
                    <a:cubicBezTo>
                      <a:pt x="256" y="183"/>
                      <a:pt x="266" y="167"/>
                      <a:pt x="260" y="149"/>
                    </a:cubicBezTo>
                    <a:cubicBezTo>
                      <a:pt x="257" y="140"/>
                      <a:pt x="251" y="134"/>
                      <a:pt x="244" y="130"/>
                    </a:cubicBezTo>
                    <a:cubicBezTo>
                      <a:pt x="235" y="126"/>
                      <a:pt x="225" y="125"/>
                      <a:pt x="216" y="128"/>
                    </a:cubicBezTo>
                    <a:cubicBezTo>
                      <a:pt x="212" y="129"/>
                      <a:pt x="208" y="132"/>
                      <a:pt x="205" y="135"/>
                    </a:cubicBezTo>
                    <a:cubicBezTo>
                      <a:pt x="201" y="137"/>
                      <a:pt x="196" y="140"/>
                      <a:pt x="194" y="140"/>
                    </a:cubicBezTo>
                    <a:cubicBezTo>
                      <a:pt x="188" y="140"/>
                      <a:pt x="185" y="133"/>
                      <a:pt x="183" y="118"/>
                    </a:cubicBezTo>
                    <a:cubicBezTo>
                      <a:pt x="181" y="95"/>
                      <a:pt x="169" y="82"/>
                      <a:pt x="150" y="83"/>
                    </a:cubicBezTo>
                    <a:cubicBezTo>
                      <a:pt x="141" y="84"/>
                      <a:pt x="135" y="87"/>
                      <a:pt x="130" y="94"/>
                    </a:cubicBezTo>
                    <a:cubicBezTo>
                      <a:pt x="121" y="107"/>
                      <a:pt x="125" y="129"/>
                      <a:pt x="128" y="139"/>
                    </a:cubicBezTo>
                    <a:cubicBezTo>
                      <a:pt x="131" y="148"/>
                      <a:pt x="135" y="156"/>
                      <a:pt x="140" y="164"/>
                    </a:cubicBezTo>
                    <a:cubicBezTo>
                      <a:pt x="147" y="177"/>
                      <a:pt x="153" y="189"/>
                      <a:pt x="153" y="202"/>
                    </a:cubicBezTo>
                    <a:cubicBezTo>
                      <a:pt x="153" y="214"/>
                      <a:pt x="144" y="224"/>
                      <a:pt x="139" y="229"/>
                    </a:cubicBezTo>
                    <a:cubicBezTo>
                      <a:pt x="135" y="232"/>
                      <a:pt x="135" y="232"/>
                      <a:pt x="135" y="232"/>
                    </a:cubicBezTo>
                    <a:cubicBezTo>
                      <a:pt x="129" y="238"/>
                      <a:pt x="121" y="245"/>
                      <a:pt x="120" y="256"/>
                    </a:cubicBezTo>
                    <a:cubicBezTo>
                      <a:pt x="119" y="268"/>
                      <a:pt x="126" y="279"/>
                      <a:pt x="132" y="287"/>
                    </a:cubicBezTo>
                    <a:cubicBezTo>
                      <a:pt x="135" y="292"/>
                      <a:pt x="135" y="292"/>
                      <a:pt x="135" y="292"/>
                    </a:cubicBezTo>
                    <a:cubicBezTo>
                      <a:pt x="135" y="292"/>
                      <a:pt x="140" y="301"/>
                      <a:pt x="140" y="301"/>
                    </a:cubicBezTo>
                    <a:cubicBezTo>
                      <a:pt x="152" y="319"/>
                      <a:pt x="152" y="319"/>
                      <a:pt x="152" y="319"/>
                    </a:cubicBezTo>
                    <a:cubicBezTo>
                      <a:pt x="153" y="322"/>
                      <a:pt x="153" y="322"/>
                      <a:pt x="153" y="322"/>
                    </a:cubicBezTo>
                    <a:cubicBezTo>
                      <a:pt x="159" y="332"/>
                      <a:pt x="148" y="415"/>
                      <a:pt x="148" y="418"/>
                    </a:cubicBezTo>
                    <a:cubicBezTo>
                      <a:pt x="148" y="422"/>
                      <a:pt x="148" y="422"/>
                      <a:pt x="148" y="422"/>
                    </a:cubicBezTo>
                    <a:cubicBezTo>
                      <a:pt x="164" y="419"/>
                      <a:pt x="164" y="419"/>
                      <a:pt x="164" y="419"/>
                    </a:cubicBezTo>
                    <a:cubicBezTo>
                      <a:pt x="164" y="418"/>
                      <a:pt x="164" y="418"/>
                      <a:pt x="164" y="418"/>
                    </a:cubicBezTo>
                    <a:cubicBezTo>
                      <a:pt x="164" y="415"/>
                      <a:pt x="163" y="413"/>
                      <a:pt x="163" y="410"/>
                    </a:cubicBezTo>
                    <a:cubicBezTo>
                      <a:pt x="166" y="383"/>
                      <a:pt x="166" y="383"/>
                      <a:pt x="166" y="383"/>
                    </a:cubicBezTo>
                    <a:cubicBezTo>
                      <a:pt x="167" y="370"/>
                      <a:pt x="174" y="329"/>
                      <a:pt x="166" y="315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52" y="293"/>
                      <a:pt x="152" y="293"/>
                      <a:pt x="152" y="293"/>
                    </a:cubicBezTo>
                    <a:cubicBezTo>
                      <a:pt x="147" y="284"/>
                      <a:pt x="147" y="284"/>
                      <a:pt x="147" y="284"/>
                    </a:cubicBezTo>
                    <a:cubicBezTo>
                      <a:pt x="144" y="280"/>
                      <a:pt x="144" y="280"/>
                      <a:pt x="144" y="280"/>
                    </a:cubicBezTo>
                    <a:cubicBezTo>
                      <a:pt x="139" y="273"/>
                      <a:pt x="133" y="264"/>
                      <a:pt x="134" y="257"/>
                    </a:cubicBezTo>
                    <a:cubicBezTo>
                      <a:pt x="134" y="252"/>
                      <a:pt x="139" y="248"/>
                      <a:pt x="144" y="243"/>
                    </a:cubicBezTo>
                    <a:cubicBezTo>
                      <a:pt x="148" y="239"/>
                      <a:pt x="148" y="239"/>
                      <a:pt x="148" y="239"/>
                    </a:cubicBezTo>
                    <a:cubicBezTo>
                      <a:pt x="157" y="231"/>
                      <a:pt x="167" y="218"/>
                      <a:pt x="167" y="202"/>
                    </a:cubicBezTo>
                    <a:cubicBezTo>
                      <a:pt x="167" y="186"/>
                      <a:pt x="159" y="171"/>
                      <a:pt x="152" y="157"/>
                    </a:cubicBezTo>
                    <a:cubicBezTo>
                      <a:pt x="148" y="150"/>
                      <a:pt x="144" y="142"/>
                      <a:pt x="141" y="135"/>
                    </a:cubicBezTo>
                    <a:cubicBezTo>
                      <a:pt x="138" y="126"/>
                      <a:pt x="136" y="109"/>
                      <a:pt x="142" y="102"/>
                    </a:cubicBezTo>
                    <a:cubicBezTo>
                      <a:pt x="144" y="99"/>
                      <a:pt x="147" y="97"/>
                      <a:pt x="150" y="97"/>
                    </a:cubicBezTo>
                    <a:cubicBezTo>
                      <a:pt x="155" y="97"/>
                      <a:pt x="167" y="96"/>
                      <a:pt x="169" y="119"/>
                    </a:cubicBezTo>
                    <a:cubicBezTo>
                      <a:pt x="170" y="129"/>
                      <a:pt x="173" y="154"/>
                      <a:pt x="193" y="154"/>
                    </a:cubicBezTo>
                    <a:cubicBezTo>
                      <a:pt x="201" y="154"/>
                      <a:pt x="207" y="150"/>
                      <a:pt x="212" y="146"/>
                    </a:cubicBezTo>
                    <a:cubicBezTo>
                      <a:pt x="215" y="144"/>
                      <a:pt x="218" y="142"/>
                      <a:pt x="221" y="141"/>
                    </a:cubicBezTo>
                    <a:cubicBezTo>
                      <a:pt x="226" y="139"/>
                      <a:pt x="232" y="140"/>
                      <a:pt x="237" y="142"/>
                    </a:cubicBezTo>
                    <a:cubicBezTo>
                      <a:pt x="240" y="144"/>
                      <a:pt x="245" y="147"/>
                      <a:pt x="247" y="153"/>
                    </a:cubicBezTo>
                    <a:cubicBezTo>
                      <a:pt x="251" y="165"/>
                      <a:pt x="243" y="177"/>
                      <a:pt x="236" y="189"/>
                    </a:cubicBezTo>
                    <a:cubicBezTo>
                      <a:pt x="234" y="192"/>
                      <a:pt x="234" y="192"/>
                      <a:pt x="234" y="192"/>
                    </a:cubicBezTo>
                    <a:cubicBezTo>
                      <a:pt x="224" y="209"/>
                      <a:pt x="213" y="227"/>
                      <a:pt x="219" y="250"/>
                    </a:cubicBezTo>
                    <a:cubicBezTo>
                      <a:pt x="224" y="268"/>
                      <a:pt x="235" y="280"/>
                      <a:pt x="246" y="292"/>
                    </a:cubicBezTo>
                    <a:cubicBezTo>
                      <a:pt x="252" y="298"/>
                      <a:pt x="257" y="304"/>
                      <a:pt x="262" y="310"/>
                    </a:cubicBezTo>
                    <a:cubicBezTo>
                      <a:pt x="266" y="316"/>
                      <a:pt x="266" y="316"/>
                      <a:pt x="266" y="316"/>
                    </a:cubicBezTo>
                    <a:cubicBezTo>
                      <a:pt x="274" y="326"/>
                      <a:pt x="274" y="355"/>
                      <a:pt x="274" y="355"/>
                    </a:cubicBezTo>
                    <a:cubicBezTo>
                      <a:pt x="274" y="365"/>
                      <a:pt x="274" y="388"/>
                      <a:pt x="273" y="418"/>
                    </a:cubicBezTo>
                    <a:cubicBezTo>
                      <a:pt x="293" y="419"/>
                      <a:pt x="293" y="419"/>
                      <a:pt x="293" y="419"/>
                    </a:cubicBezTo>
                    <a:cubicBezTo>
                      <a:pt x="298" y="406"/>
                      <a:pt x="314" y="402"/>
                      <a:pt x="328" y="396"/>
                    </a:cubicBezTo>
                    <a:cubicBezTo>
                      <a:pt x="329" y="396"/>
                      <a:pt x="338" y="392"/>
                      <a:pt x="340" y="393"/>
                    </a:cubicBezTo>
                    <a:cubicBezTo>
                      <a:pt x="336" y="393"/>
                      <a:pt x="334" y="390"/>
                      <a:pt x="334" y="387"/>
                    </a:cubicBezTo>
                    <a:cubicBezTo>
                      <a:pt x="334" y="384"/>
                      <a:pt x="335" y="382"/>
                      <a:pt x="337" y="381"/>
                    </a:cubicBezTo>
                    <a:cubicBezTo>
                      <a:pt x="327" y="383"/>
                      <a:pt x="309" y="385"/>
                      <a:pt x="293" y="397"/>
                    </a:cubicBezTo>
                    <a:cubicBezTo>
                      <a:pt x="293" y="388"/>
                      <a:pt x="292" y="380"/>
                      <a:pt x="292" y="370"/>
                    </a:cubicBezTo>
                    <a:cubicBezTo>
                      <a:pt x="292" y="362"/>
                      <a:pt x="291" y="246"/>
                      <a:pt x="291" y="212"/>
                    </a:cubicBezTo>
                    <a:cubicBezTo>
                      <a:pt x="291" y="206"/>
                      <a:pt x="294" y="200"/>
                      <a:pt x="295" y="199"/>
                    </a:cubicBezTo>
                    <a:cubicBezTo>
                      <a:pt x="311" y="182"/>
                      <a:pt x="319" y="144"/>
                      <a:pt x="326" y="107"/>
                    </a:cubicBezTo>
                    <a:cubicBezTo>
                      <a:pt x="332" y="79"/>
                      <a:pt x="337" y="51"/>
                      <a:pt x="345" y="41"/>
                    </a:cubicBezTo>
                    <a:cubicBezTo>
                      <a:pt x="355" y="29"/>
                      <a:pt x="369" y="13"/>
                      <a:pt x="385" y="14"/>
                    </a:cubicBezTo>
                    <a:cubicBezTo>
                      <a:pt x="391" y="14"/>
                      <a:pt x="396" y="17"/>
                      <a:pt x="400" y="22"/>
                    </a:cubicBezTo>
                    <a:cubicBezTo>
                      <a:pt x="405" y="27"/>
                      <a:pt x="407" y="34"/>
                      <a:pt x="406" y="40"/>
                    </a:cubicBezTo>
                    <a:cubicBezTo>
                      <a:pt x="405" y="48"/>
                      <a:pt x="398" y="58"/>
                      <a:pt x="391" y="67"/>
                    </a:cubicBezTo>
                    <a:cubicBezTo>
                      <a:pt x="379" y="82"/>
                      <a:pt x="366" y="99"/>
                      <a:pt x="375" y="117"/>
                    </a:cubicBezTo>
                    <a:cubicBezTo>
                      <a:pt x="384" y="136"/>
                      <a:pt x="401" y="130"/>
                      <a:pt x="412" y="125"/>
                    </a:cubicBezTo>
                    <a:cubicBezTo>
                      <a:pt x="419" y="122"/>
                      <a:pt x="426" y="120"/>
                      <a:pt x="430" y="122"/>
                    </a:cubicBezTo>
                    <a:cubicBezTo>
                      <a:pt x="434" y="124"/>
                      <a:pt x="436" y="129"/>
                      <a:pt x="439" y="136"/>
                    </a:cubicBezTo>
                    <a:cubicBezTo>
                      <a:pt x="441" y="145"/>
                      <a:pt x="440" y="152"/>
                      <a:pt x="436" y="156"/>
                    </a:cubicBezTo>
                    <a:cubicBezTo>
                      <a:pt x="427" y="166"/>
                      <a:pt x="406" y="166"/>
                      <a:pt x="389" y="163"/>
                    </a:cubicBezTo>
                    <a:cubicBezTo>
                      <a:pt x="377" y="162"/>
                      <a:pt x="356" y="163"/>
                      <a:pt x="346" y="174"/>
                    </a:cubicBezTo>
                    <a:cubicBezTo>
                      <a:pt x="343" y="179"/>
                      <a:pt x="339" y="186"/>
                      <a:pt x="344" y="197"/>
                    </a:cubicBezTo>
                    <a:cubicBezTo>
                      <a:pt x="347" y="205"/>
                      <a:pt x="355" y="209"/>
                      <a:pt x="362" y="212"/>
                    </a:cubicBezTo>
                    <a:cubicBezTo>
                      <a:pt x="366" y="214"/>
                      <a:pt x="369" y="215"/>
                      <a:pt x="371" y="217"/>
                    </a:cubicBezTo>
                    <a:cubicBezTo>
                      <a:pt x="378" y="223"/>
                      <a:pt x="380" y="227"/>
                      <a:pt x="382" y="236"/>
                    </a:cubicBezTo>
                    <a:cubicBezTo>
                      <a:pt x="385" y="251"/>
                      <a:pt x="384" y="289"/>
                      <a:pt x="384" y="322"/>
                    </a:cubicBezTo>
                    <a:cubicBezTo>
                      <a:pt x="384" y="332"/>
                      <a:pt x="384" y="332"/>
                      <a:pt x="384" y="332"/>
                    </a:cubicBezTo>
                    <a:cubicBezTo>
                      <a:pt x="384" y="332"/>
                      <a:pt x="385" y="332"/>
                      <a:pt x="385" y="333"/>
                    </a:cubicBezTo>
                    <a:cubicBezTo>
                      <a:pt x="385" y="428"/>
                      <a:pt x="385" y="428"/>
                      <a:pt x="385" y="428"/>
                    </a:cubicBezTo>
                    <a:cubicBezTo>
                      <a:pt x="397" y="429"/>
                      <a:pt x="397" y="429"/>
                      <a:pt x="397" y="429"/>
                    </a:cubicBezTo>
                    <a:cubicBezTo>
                      <a:pt x="397" y="316"/>
                      <a:pt x="397" y="316"/>
                      <a:pt x="397" y="316"/>
                    </a:cubicBezTo>
                    <a:cubicBezTo>
                      <a:pt x="396" y="316"/>
                      <a:pt x="396" y="316"/>
                      <a:pt x="396" y="316"/>
                    </a:cubicBezTo>
                    <a:cubicBezTo>
                      <a:pt x="396" y="284"/>
                      <a:pt x="396" y="249"/>
                      <a:pt x="394" y="234"/>
                    </a:cubicBezTo>
                    <a:cubicBezTo>
                      <a:pt x="392" y="223"/>
                      <a:pt x="388" y="215"/>
                      <a:pt x="379" y="208"/>
                    </a:cubicBezTo>
                    <a:cubicBezTo>
                      <a:pt x="376" y="205"/>
                      <a:pt x="371" y="203"/>
                      <a:pt x="367" y="201"/>
                    </a:cubicBezTo>
                    <a:cubicBezTo>
                      <a:pt x="362" y="199"/>
                      <a:pt x="356" y="196"/>
                      <a:pt x="355" y="193"/>
                    </a:cubicBezTo>
                    <a:cubicBezTo>
                      <a:pt x="353" y="187"/>
                      <a:pt x="354" y="184"/>
                      <a:pt x="355" y="182"/>
                    </a:cubicBezTo>
                    <a:cubicBezTo>
                      <a:pt x="361" y="176"/>
                      <a:pt x="377" y="174"/>
                      <a:pt x="387" y="175"/>
                    </a:cubicBezTo>
                    <a:cubicBezTo>
                      <a:pt x="400" y="177"/>
                      <a:pt x="431" y="180"/>
                      <a:pt x="445" y="165"/>
                    </a:cubicBezTo>
                    <a:cubicBezTo>
                      <a:pt x="452" y="157"/>
                      <a:pt x="454" y="146"/>
                      <a:pt x="450" y="133"/>
                    </a:cubicBezTo>
                    <a:cubicBezTo>
                      <a:pt x="447" y="122"/>
                      <a:pt x="442" y="114"/>
                      <a:pt x="436" y="111"/>
                    </a:cubicBezTo>
                    <a:close/>
                    <a:moveTo>
                      <a:pt x="87" y="426"/>
                    </a:moveTo>
                    <a:cubicBezTo>
                      <a:pt x="87" y="410"/>
                      <a:pt x="84" y="402"/>
                      <a:pt x="64" y="402"/>
                    </a:cubicBezTo>
                    <a:cubicBezTo>
                      <a:pt x="56" y="401"/>
                      <a:pt x="42" y="399"/>
                      <a:pt x="41" y="391"/>
                    </a:cubicBezTo>
                    <a:cubicBezTo>
                      <a:pt x="41" y="387"/>
                      <a:pt x="42" y="386"/>
                      <a:pt x="56" y="383"/>
                    </a:cubicBezTo>
                    <a:cubicBezTo>
                      <a:pt x="60" y="383"/>
                      <a:pt x="64" y="382"/>
                      <a:pt x="67" y="381"/>
                    </a:cubicBezTo>
                    <a:cubicBezTo>
                      <a:pt x="81" y="376"/>
                      <a:pt x="86" y="363"/>
                      <a:pt x="83" y="353"/>
                    </a:cubicBezTo>
                    <a:cubicBezTo>
                      <a:pt x="81" y="344"/>
                      <a:pt x="72" y="337"/>
                      <a:pt x="59" y="339"/>
                    </a:cubicBezTo>
                    <a:cubicBezTo>
                      <a:pt x="53" y="341"/>
                      <a:pt x="48" y="343"/>
                      <a:pt x="44" y="345"/>
                    </a:cubicBezTo>
                    <a:cubicBezTo>
                      <a:pt x="36" y="349"/>
                      <a:pt x="32" y="351"/>
                      <a:pt x="26" y="350"/>
                    </a:cubicBezTo>
                    <a:cubicBezTo>
                      <a:pt x="21" y="348"/>
                      <a:pt x="18" y="340"/>
                      <a:pt x="19" y="334"/>
                    </a:cubicBezTo>
                    <a:cubicBezTo>
                      <a:pt x="19" y="332"/>
                      <a:pt x="20" y="332"/>
                      <a:pt x="20" y="332"/>
                    </a:cubicBezTo>
                    <a:cubicBezTo>
                      <a:pt x="20" y="332"/>
                      <a:pt x="22" y="331"/>
                      <a:pt x="23" y="331"/>
                    </a:cubicBezTo>
                    <a:cubicBezTo>
                      <a:pt x="27" y="330"/>
                      <a:pt x="31" y="330"/>
                      <a:pt x="35" y="327"/>
                    </a:cubicBezTo>
                    <a:cubicBezTo>
                      <a:pt x="45" y="321"/>
                      <a:pt x="47" y="313"/>
                      <a:pt x="48" y="307"/>
                    </a:cubicBezTo>
                    <a:cubicBezTo>
                      <a:pt x="50" y="300"/>
                      <a:pt x="50" y="300"/>
                      <a:pt x="50" y="300"/>
                    </a:cubicBezTo>
                    <a:cubicBezTo>
                      <a:pt x="51" y="296"/>
                      <a:pt x="48" y="291"/>
                      <a:pt x="44" y="290"/>
                    </a:cubicBezTo>
                    <a:cubicBezTo>
                      <a:pt x="40" y="289"/>
                      <a:pt x="36" y="290"/>
                      <a:pt x="35" y="295"/>
                    </a:cubicBezTo>
                    <a:cubicBezTo>
                      <a:pt x="32" y="304"/>
                      <a:pt x="32" y="304"/>
                      <a:pt x="32" y="304"/>
                    </a:cubicBezTo>
                    <a:cubicBezTo>
                      <a:pt x="31" y="309"/>
                      <a:pt x="31" y="311"/>
                      <a:pt x="27" y="313"/>
                    </a:cubicBezTo>
                    <a:cubicBezTo>
                      <a:pt x="25" y="314"/>
                      <a:pt x="23" y="315"/>
                      <a:pt x="21" y="315"/>
                    </a:cubicBezTo>
                    <a:cubicBezTo>
                      <a:pt x="15" y="316"/>
                      <a:pt x="6" y="318"/>
                      <a:pt x="3" y="331"/>
                    </a:cubicBezTo>
                    <a:cubicBezTo>
                      <a:pt x="0" y="344"/>
                      <a:pt x="7" y="361"/>
                      <a:pt x="21" y="365"/>
                    </a:cubicBezTo>
                    <a:cubicBezTo>
                      <a:pt x="33" y="369"/>
                      <a:pt x="43" y="364"/>
                      <a:pt x="51" y="360"/>
                    </a:cubicBezTo>
                    <a:cubicBezTo>
                      <a:pt x="55" y="358"/>
                      <a:pt x="58" y="356"/>
                      <a:pt x="62" y="355"/>
                    </a:cubicBezTo>
                    <a:cubicBezTo>
                      <a:pt x="67" y="354"/>
                      <a:pt x="67" y="356"/>
                      <a:pt x="68" y="357"/>
                    </a:cubicBezTo>
                    <a:cubicBezTo>
                      <a:pt x="68" y="358"/>
                      <a:pt x="68" y="358"/>
                      <a:pt x="68" y="358"/>
                    </a:cubicBezTo>
                    <a:cubicBezTo>
                      <a:pt x="68" y="361"/>
                      <a:pt x="66" y="364"/>
                      <a:pt x="62" y="366"/>
                    </a:cubicBezTo>
                    <a:cubicBezTo>
                      <a:pt x="60" y="366"/>
                      <a:pt x="57" y="367"/>
                      <a:pt x="53" y="367"/>
                    </a:cubicBezTo>
                    <a:cubicBezTo>
                      <a:pt x="43" y="369"/>
                      <a:pt x="25" y="372"/>
                      <a:pt x="25" y="389"/>
                    </a:cubicBezTo>
                    <a:cubicBezTo>
                      <a:pt x="25" y="390"/>
                      <a:pt x="25" y="391"/>
                      <a:pt x="25" y="392"/>
                    </a:cubicBezTo>
                    <a:cubicBezTo>
                      <a:pt x="26" y="401"/>
                      <a:pt x="32" y="416"/>
                      <a:pt x="64" y="418"/>
                    </a:cubicBezTo>
                    <a:cubicBezTo>
                      <a:pt x="72" y="419"/>
                      <a:pt x="71" y="423"/>
                      <a:pt x="71" y="426"/>
                    </a:cubicBezTo>
                    <a:cubicBezTo>
                      <a:pt x="71" y="429"/>
                      <a:pt x="71" y="429"/>
                      <a:pt x="71" y="429"/>
                    </a:cubicBezTo>
                    <a:cubicBezTo>
                      <a:pt x="71" y="434"/>
                      <a:pt x="71" y="434"/>
                      <a:pt x="71" y="434"/>
                    </a:cubicBezTo>
                    <a:cubicBezTo>
                      <a:pt x="87" y="431"/>
                      <a:pt x="87" y="431"/>
                      <a:pt x="87" y="431"/>
                    </a:cubicBezTo>
                    <a:cubicBezTo>
                      <a:pt x="87" y="429"/>
                      <a:pt x="87" y="429"/>
                      <a:pt x="87" y="429"/>
                    </a:cubicBezTo>
                    <a:cubicBezTo>
                      <a:pt x="87" y="429"/>
                      <a:pt x="87" y="429"/>
                      <a:pt x="87" y="429"/>
                    </a:cubicBezTo>
                    <a:cubicBezTo>
                      <a:pt x="87" y="429"/>
                      <a:pt x="87" y="429"/>
                      <a:pt x="87" y="429"/>
                    </a:cubicBezTo>
                    <a:lnTo>
                      <a:pt x="87" y="426"/>
                    </a:ln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6" name="Oval 39">
                <a:extLst>
                  <a:ext uri="{FF2B5EF4-FFF2-40B4-BE49-F238E27FC236}">
                    <a16:creationId xmlns:a16="http://schemas.microsoft.com/office/drawing/2014/main" id="{D1195FE6-1ABE-435C-89C0-E319AB859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7" y="2044"/>
                <a:ext cx="179" cy="191"/>
              </a:xfrm>
              <a:prstGeom prst="ellipse">
                <a:avLst/>
              </a:pr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07" name="Freeform 40">
                <a:extLst>
                  <a:ext uri="{FF2B5EF4-FFF2-40B4-BE49-F238E27FC236}">
                    <a16:creationId xmlns:a16="http://schemas.microsoft.com/office/drawing/2014/main" id="{A143BDFB-BCF6-4820-94F3-C8E9B7D96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1804"/>
                <a:ext cx="150" cy="168"/>
              </a:xfrm>
              <a:custGeom>
                <a:avLst/>
                <a:gdLst>
                  <a:gd name="T0" fmla="*/ 479 w 84"/>
                  <a:gd name="T1" fmla="*/ 305 h 88"/>
                  <a:gd name="T2" fmla="*/ 227 w 84"/>
                  <a:gd name="T3" fmla="*/ 0 h 88"/>
                  <a:gd name="T4" fmla="*/ 0 w 84"/>
                  <a:gd name="T5" fmla="*/ 321 h 88"/>
                  <a:gd name="T6" fmla="*/ 227 w 84"/>
                  <a:gd name="T7" fmla="*/ 613 h 88"/>
                  <a:gd name="T8" fmla="*/ 479 w 84"/>
                  <a:gd name="T9" fmla="*/ 305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88">
                    <a:moveTo>
                      <a:pt x="84" y="44"/>
                    </a:moveTo>
                    <a:cubicBezTo>
                      <a:pt x="84" y="20"/>
                      <a:pt x="64" y="0"/>
                      <a:pt x="40" y="0"/>
                    </a:cubicBezTo>
                    <a:cubicBezTo>
                      <a:pt x="15" y="0"/>
                      <a:pt x="0" y="21"/>
                      <a:pt x="0" y="46"/>
                    </a:cubicBezTo>
                    <a:cubicBezTo>
                      <a:pt x="0" y="70"/>
                      <a:pt x="15" y="88"/>
                      <a:pt x="40" y="88"/>
                    </a:cubicBezTo>
                    <a:cubicBezTo>
                      <a:pt x="64" y="88"/>
                      <a:pt x="84" y="68"/>
                      <a:pt x="84" y="44"/>
                    </a:cubicBez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8" name="Freeform 41">
                <a:extLst>
                  <a:ext uri="{FF2B5EF4-FFF2-40B4-BE49-F238E27FC236}">
                    <a16:creationId xmlns:a16="http://schemas.microsoft.com/office/drawing/2014/main" id="{9C622C49-2B32-4C45-BFF2-F06E5BD9E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1867"/>
                <a:ext cx="156" cy="171"/>
              </a:xfrm>
              <a:custGeom>
                <a:avLst/>
                <a:gdLst>
                  <a:gd name="T0" fmla="*/ 7 w 87"/>
                  <a:gd name="T1" fmla="*/ 289 h 90"/>
                  <a:gd name="T2" fmla="*/ 247 w 87"/>
                  <a:gd name="T3" fmla="*/ 610 h 90"/>
                  <a:gd name="T4" fmla="*/ 495 w 87"/>
                  <a:gd name="T5" fmla="*/ 314 h 90"/>
                  <a:gd name="T6" fmla="*/ 276 w 87"/>
                  <a:gd name="T7" fmla="*/ 8 h 90"/>
                  <a:gd name="T8" fmla="*/ 7 w 87"/>
                  <a:gd name="T9" fmla="*/ 289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90">
                    <a:moveTo>
                      <a:pt x="1" y="42"/>
                    </a:moveTo>
                    <a:cubicBezTo>
                      <a:pt x="0" y="67"/>
                      <a:pt x="19" y="88"/>
                      <a:pt x="43" y="89"/>
                    </a:cubicBezTo>
                    <a:cubicBezTo>
                      <a:pt x="67" y="90"/>
                      <a:pt x="84" y="70"/>
                      <a:pt x="86" y="46"/>
                    </a:cubicBezTo>
                    <a:cubicBezTo>
                      <a:pt x="87" y="22"/>
                      <a:pt x="72" y="2"/>
                      <a:pt x="48" y="1"/>
                    </a:cubicBezTo>
                    <a:cubicBezTo>
                      <a:pt x="24" y="0"/>
                      <a:pt x="3" y="18"/>
                      <a:pt x="1" y="42"/>
                    </a:cubicBez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9" name="Freeform 42">
                <a:extLst>
                  <a:ext uri="{FF2B5EF4-FFF2-40B4-BE49-F238E27FC236}">
                    <a16:creationId xmlns:a16="http://schemas.microsoft.com/office/drawing/2014/main" id="{1FF8C2E2-63FE-4865-BA8F-E14525CCC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1609"/>
                <a:ext cx="129" cy="143"/>
              </a:xfrm>
              <a:custGeom>
                <a:avLst/>
                <a:gdLst>
                  <a:gd name="T0" fmla="*/ 13 w 72"/>
                  <a:gd name="T1" fmla="*/ 244 h 75"/>
                  <a:gd name="T2" fmla="*/ 208 w 72"/>
                  <a:gd name="T3" fmla="*/ 505 h 75"/>
                  <a:gd name="T4" fmla="*/ 409 w 72"/>
                  <a:gd name="T5" fmla="*/ 261 h 75"/>
                  <a:gd name="T6" fmla="*/ 231 w 72"/>
                  <a:gd name="T7" fmla="*/ 8 h 75"/>
                  <a:gd name="T8" fmla="*/ 13 w 72"/>
                  <a:gd name="T9" fmla="*/ 244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75">
                    <a:moveTo>
                      <a:pt x="2" y="35"/>
                    </a:moveTo>
                    <a:cubicBezTo>
                      <a:pt x="0" y="55"/>
                      <a:pt x="16" y="72"/>
                      <a:pt x="36" y="73"/>
                    </a:cubicBezTo>
                    <a:cubicBezTo>
                      <a:pt x="55" y="75"/>
                      <a:pt x="69" y="58"/>
                      <a:pt x="71" y="38"/>
                    </a:cubicBezTo>
                    <a:cubicBezTo>
                      <a:pt x="72" y="18"/>
                      <a:pt x="59" y="3"/>
                      <a:pt x="40" y="1"/>
                    </a:cubicBezTo>
                    <a:cubicBezTo>
                      <a:pt x="20" y="0"/>
                      <a:pt x="3" y="16"/>
                      <a:pt x="2" y="35"/>
                    </a:cubicBez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0" name="Freeform 43">
                <a:extLst>
                  <a:ext uri="{FF2B5EF4-FFF2-40B4-BE49-F238E27FC236}">
                    <a16:creationId xmlns:a16="http://schemas.microsoft.com/office/drawing/2014/main" id="{9E74343C-6829-4E28-A109-16B76D540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1571"/>
                <a:ext cx="172" cy="187"/>
              </a:xfrm>
              <a:custGeom>
                <a:avLst/>
                <a:gdLst>
                  <a:gd name="T0" fmla="*/ 52 w 96"/>
                  <a:gd name="T1" fmla="*/ 229 h 98"/>
                  <a:gd name="T2" fmla="*/ 190 w 96"/>
                  <a:gd name="T3" fmla="*/ 618 h 98"/>
                  <a:gd name="T4" fmla="*/ 502 w 96"/>
                  <a:gd name="T5" fmla="*/ 437 h 98"/>
                  <a:gd name="T6" fmla="*/ 378 w 96"/>
                  <a:gd name="T7" fmla="*/ 61 h 98"/>
                  <a:gd name="T8" fmla="*/ 52 w 96"/>
                  <a:gd name="T9" fmla="*/ 229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98">
                    <a:moveTo>
                      <a:pt x="9" y="33"/>
                    </a:moveTo>
                    <a:cubicBezTo>
                      <a:pt x="0" y="55"/>
                      <a:pt x="11" y="80"/>
                      <a:pt x="33" y="89"/>
                    </a:cubicBezTo>
                    <a:cubicBezTo>
                      <a:pt x="55" y="98"/>
                      <a:pt x="78" y="85"/>
                      <a:pt x="87" y="63"/>
                    </a:cubicBezTo>
                    <a:cubicBezTo>
                      <a:pt x="96" y="41"/>
                      <a:pt x="88" y="18"/>
                      <a:pt x="66" y="9"/>
                    </a:cubicBezTo>
                    <a:cubicBezTo>
                      <a:pt x="44" y="0"/>
                      <a:pt x="18" y="11"/>
                      <a:pt x="9" y="33"/>
                    </a:cubicBez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1" name="Freeform 44">
                <a:extLst>
                  <a:ext uri="{FF2B5EF4-FFF2-40B4-BE49-F238E27FC236}">
                    <a16:creationId xmlns:a16="http://schemas.microsoft.com/office/drawing/2014/main" id="{E0073686-4828-4015-9D70-F5ADE4D0E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1989"/>
                <a:ext cx="175" cy="191"/>
              </a:xfrm>
              <a:custGeom>
                <a:avLst/>
                <a:gdLst>
                  <a:gd name="T0" fmla="*/ 80 w 98"/>
                  <a:gd name="T1" fmla="*/ 176 h 100"/>
                  <a:gd name="T2" fmla="*/ 143 w 98"/>
                  <a:gd name="T3" fmla="*/ 598 h 100"/>
                  <a:gd name="T4" fmla="*/ 479 w 98"/>
                  <a:gd name="T5" fmla="*/ 504 h 100"/>
                  <a:gd name="T6" fmla="*/ 427 w 98"/>
                  <a:gd name="T7" fmla="*/ 99 h 100"/>
                  <a:gd name="T8" fmla="*/ 80 w 98"/>
                  <a:gd name="T9" fmla="*/ 176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100">
                    <a:moveTo>
                      <a:pt x="14" y="25"/>
                    </a:moveTo>
                    <a:cubicBezTo>
                      <a:pt x="0" y="45"/>
                      <a:pt x="5" y="72"/>
                      <a:pt x="25" y="86"/>
                    </a:cubicBezTo>
                    <a:cubicBezTo>
                      <a:pt x="45" y="100"/>
                      <a:pt x="70" y="92"/>
                      <a:pt x="84" y="72"/>
                    </a:cubicBezTo>
                    <a:cubicBezTo>
                      <a:pt x="98" y="52"/>
                      <a:pt x="95" y="28"/>
                      <a:pt x="75" y="14"/>
                    </a:cubicBezTo>
                    <a:cubicBezTo>
                      <a:pt x="56" y="0"/>
                      <a:pt x="28" y="5"/>
                      <a:pt x="14" y="25"/>
                    </a:cubicBez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2" name="Freeform 45">
                <a:extLst>
                  <a:ext uri="{FF2B5EF4-FFF2-40B4-BE49-F238E27FC236}">
                    <a16:creationId xmlns:a16="http://schemas.microsoft.com/office/drawing/2014/main" id="{37A60F18-AE39-49AC-907B-0A038C59B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2246"/>
                <a:ext cx="166" cy="184"/>
              </a:xfrm>
              <a:custGeom>
                <a:avLst/>
                <a:gdLst>
                  <a:gd name="T0" fmla="*/ 500 w 93"/>
                  <a:gd name="T1" fmla="*/ 401 h 96"/>
                  <a:gd name="T2" fmla="*/ 305 w 93"/>
                  <a:gd name="T3" fmla="*/ 36 h 96"/>
                  <a:gd name="T4" fmla="*/ 29 w 93"/>
                  <a:gd name="T5" fmla="*/ 289 h 96"/>
                  <a:gd name="T6" fmla="*/ 203 w 93"/>
                  <a:gd name="T7" fmla="*/ 640 h 96"/>
                  <a:gd name="T8" fmla="*/ 500 w 93"/>
                  <a:gd name="T9" fmla="*/ 40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96">
                    <a:moveTo>
                      <a:pt x="88" y="57"/>
                    </a:moveTo>
                    <a:cubicBezTo>
                      <a:pt x="93" y="34"/>
                      <a:pt x="78" y="10"/>
                      <a:pt x="54" y="5"/>
                    </a:cubicBezTo>
                    <a:cubicBezTo>
                      <a:pt x="30" y="0"/>
                      <a:pt x="10" y="17"/>
                      <a:pt x="5" y="41"/>
                    </a:cubicBezTo>
                    <a:cubicBezTo>
                      <a:pt x="0" y="65"/>
                      <a:pt x="12" y="86"/>
                      <a:pt x="36" y="91"/>
                    </a:cubicBezTo>
                    <a:cubicBezTo>
                      <a:pt x="59" y="96"/>
                      <a:pt x="83" y="81"/>
                      <a:pt x="88" y="57"/>
                    </a:cubicBez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3" name="Freeform 46">
                <a:extLst>
                  <a:ext uri="{FF2B5EF4-FFF2-40B4-BE49-F238E27FC236}">
                    <a16:creationId xmlns:a16="http://schemas.microsoft.com/office/drawing/2014/main" id="{DC3A0E9A-7040-4029-9CC9-E9D956D7F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1964"/>
                <a:ext cx="123" cy="170"/>
              </a:xfrm>
              <a:custGeom>
                <a:avLst/>
                <a:gdLst>
                  <a:gd name="T0" fmla="*/ 390 w 69"/>
                  <a:gd name="T1" fmla="*/ 40 h 89"/>
                  <a:gd name="T2" fmla="*/ 223 w 69"/>
                  <a:gd name="T3" fmla="*/ 15 h 89"/>
                  <a:gd name="T4" fmla="*/ 21 w 69"/>
                  <a:gd name="T5" fmla="*/ 350 h 89"/>
                  <a:gd name="T6" fmla="*/ 312 w 69"/>
                  <a:gd name="T7" fmla="*/ 590 h 89"/>
                  <a:gd name="T8" fmla="*/ 390 w 69"/>
                  <a:gd name="T9" fmla="*/ 558 h 89"/>
                  <a:gd name="T10" fmla="*/ 390 w 69"/>
                  <a:gd name="T11" fmla="*/ 40 h 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89">
                    <a:moveTo>
                      <a:pt x="69" y="6"/>
                    </a:moveTo>
                    <a:cubicBezTo>
                      <a:pt x="60" y="2"/>
                      <a:pt x="50" y="0"/>
                      <a:pt x="39" y="2"/>
                    </a:cubicBezTo>
                    <a:cubicBezTo>
                      <a:pt x="15" y="7"/>
                      <a:pt x="0" y="26"/>
                      <a:pt x="4" y="50"/>
                    </a:cubicBezTo>
                    <a:cubicBezTo>
                      <a:pt x="8" y="74"/>
                      <a:pt x="31" y="89"/>
                      <a:pt x="55" y="85"/>
                    </a:cubicBezTo>
                    <a:cubicBezTo>
                      <a:pt x="60" y="84"/>
                      <a:pt x="65" y="82"/>
                      <a:pt x="69" y="80"/>
                    </a:cubicBezTo>
                    <a:lnTo>
                      <a:pt x="69" y="6"/>
                    </a:ln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4" name="Freeform 47">
                <a:extLst>
                  <a:ext uri="{FF2B5EF4-FFF2-40B4-BE49-F238E27FC236}">
                    <a16:creationId xmlns:a16="http://schemas.microsoft.com/office/drawing/2014/main" id="{6BF35F16-CD82-4C53-8676-0057368A0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2197"/>
                <a:ext cx="152" cy="174"/>
              </a:xfrm>
              <a:custGeom>
                <a:avLst/>
                <a:gdLst>
                  <a:gd name="T0" fmla="*/ 7 w 85"/>
                  <a:gd name="T1" fmla="*/ 300 h 91"/>
                  <a:gd name="T2" fmla="*/ 247 w 85"/>
                  <a:gd name="T3" fmla="*/ 621 h 91"/>
                  <a:gd name="T4" fmla="*/ 479 w 85"/>
                  <a:gd name="T5" fmla="*/ 337 h 91"/>
                  <a:gd name="T6" fmla="*/ 268 w 85"/>
                  <a:gd name="T7" fmla="*/ 8 h 91"/>
                  <a:gd name="T8" fmla="*/ 7 w 85"/>
                  <a:gd name="T9" fmla="*/ 300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91">
                    <a:moveTo>
                      <a:pt x="1" y="43"/>
                    </a:moveTo>
                    <a:cubicBezTo>
                      <a:pt x="0" y="67"/>
                      <a:pt x="18" y="88"/>
                      <a:pt x="43" y="89"/>
                    </a:cubicBezTo>
                    <a:cubicBezTo>
                      <a:pt x="67" y="91"/>
                      <a:pt x="83" y="72"/>
                      <a:pt x="84" y="48"/>
                    </a:cubicBezTo>
                    <a:cubicBezTo>
                      <a:pt x="85" y="23"/>
                      <a:pt x="72" y="3"/>
                      <a:pt x="47" y="1"/>
                    </a:cubicBezTo>
                    <a:cubicBezTo>
                      <a:pt x="23" y="0"/>
                      <a:pt x="2" y="19"/>
                      <a:pt x="1" y="43"/>
                    </a:cubicBez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5" name="Freeform 48">
                <a:extLst>
                  <a:ext uri="{FF2B5EF4-FFF2-40B4-BE49-F238E27FC236}">
                    <a16:creationId xmlns:a16="http://schemas.microsoft.com/office/drawing/2014/main" id="{DFAC46B0-2B2E-428A-A0AC-B87CDF907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298"/>
                <a:ext cx="181" cy="187"/>
              </a:xfrm>
              <a:custGeom>
                <a:avLst/>
                <a:gdLst>
                  <a:gd name="T0" fmla="*/ 179 w 101"/>
                  <a:gd name="T1" fmla="*/ 605 h 98"/>
                  <a:gd name="T2" fmla="*/ 518 w 101"/>
                  <a:gd name="T3" fmla="*/ 473 h 98"/>
                  <a:gd name="T4" fmla="*/ 392 w 101"/>
                  <a:gd name="T5" fmla="*/ 76 h 98"/>
                  <a:gd name="T6" fmla="*/ 65 w 101"/>
                  <a:gd name="T7" fmla="*/ 193 h 98"/>
                  <a:gd name="T8" fmla="*/ 179 w 101"/>
                  <a:gd name="T9" fmla="*/ 605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98">
                    <a:moveTo>
                      <a:pt x="31" y="87"/>
                    </a:moveTo>
                    <a:cubicBezTo>
                      <a:pt x="52" y="98"/>
                      <a:pt x="79" y="90"/>
                      <a:pt x="90" y="68"/>
                    </a:cubicBezTo>
                    <a:cubicBezTo>
                      <a:pt x="101" y="46"/>
                      <a:pt x="89" y="22"/>
                      <a:pt x="68" y="11"/>
                    </a:cubicBezTo>
                    <a:cubicBezTo>
                      <a:pt x="46" y="0"/>
                      <a:pt x="22" y="6"/>
                      <a:pt x="11" y="28"/>
                    </a:cubicBezTo>
                    <a:cubicBezTo>
                      <a:pt x="0" y="50"/>
                      <a:pt x="9" y="76"/>
                      <a:pt x="31" y="87"/>
                    </a:cubicBez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6" name="Freeform 49">
                <a:extLst>
                  <a:ext uri="{FF2B5EF4-FFF2-40B4-BE49-F238E27FC236}">
                    <a16:creationId xmlns:a16="http://schemas.microsoft.com/office/drawing/2014/main" id="{DFF8668F-1A51-43E7-8718-2708E64DE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1819"/>
                <a:ext cx="151" cy="166"/>
              </a:xfrm>
              <a:custGeom>
                <a:avLst/>
                <a:gdLst>
                  <a:gd name="T0" fmla="*/ 52 w 84"/>
                  <a:gd name="T1" fmla="*/ 416 h 87"/>
                  <a:gd name="T2" fmla="*/ 349 w 84"/>
                  <a:gd name="T3" fmla="*/ 542 h 87"/>
                  <a:gd name="T4" fmla="*/ 437 w 84"/>
                  <a:gd name="T5" fmla="*/ 189 h 87"/>
                  <a:gd name="T6" fmla="*/ 158 w 84"/>
                  <a:gd name="T7" fmla="*/ 61 h 87"/>
                  <a:gd name="T8" fmla="*/ 52 w 84"/>
                  <a:gd name="T9" fmla="*/ 416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87">
                    <a:moveTo>
                      <a:pt x="9" y="60"/>
                    </a:moveTo>
                    <a:cubicBezTo>
                      <a:pt x="18" y="79"/>
                      <a:pt x="41" y="87"/>
                      <a:pt x="60" y="78"/>
                    </a:cubicBezTo>
                    <a:cubicBezTo>
                      <a:pt x="79" y="69"/>
                      <a:pt x="84" y="46"/>
                      <a:pt x="75" y="27"/>
                    </a:cubicBezTo>
                    <a:cubicBezTo>
                      <a:pt x="65" y="8"/>
                      <a:pt x="46" y="0"/>
                      <a:pt x="27" y="9"/>
                    </a:cubicBezTo>
                    <a:cubicBezTo>
                      <a:pt x="8" y="18"/>
                      <a:pt x="0" y="41"/>
                      <a:pt x="9" y="60"/>
                    </a:cubicBez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7" name="Freeform 50">
                <a:extLst>
                  <a:ext uri="{FF2B5EF4-FFF2-40B4-BE49-F238E27FC236}">
                    <a16:creationId xmlns:a16="http://schemas.microsoft.com/office/drawing/2014/main" id="{0331E244-2ADB-436B-BA1D-A8A68FBE0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643"/>
                <a:ext cx="150" cy="166"/>
              </a:xfrm>
              <a:custGeom>
                <a:avLst/>
                <a:gdLst>
                  <a:gd name="T0" fmla="*/ 52 w 84"/>
                  <a:gd name="T1" fmla="*/ 416 h 87"/>
                  <a:gd name="T2" fmla="*/ 341 w 84"/>
                  <a:gd name="T3" fmla="*/ 542 h 87"/>
                  <a:gd name="T4" fmla="*/ 427 w 84"/>
                  <a:gd name="T5" fmla="*/ 193 h 87"/>
                  <a:gd name="T6" fmla="*/ 154 w 84"/>
                  <a:gd name="T7" fmla="*/ 61 h 87"/>
                  <a:gd name="T8" fmla="*/ 52 w 84"/>
                  <a:gd name="T9" fmla="*/ 416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87">
                    <a:moveTo>
                      <a:pt x="9" y="60"/>
                    </a:moveTo>
                    <a:cubicBezTo>
                      <a:pt x="18" y="80"/>
                      <a:pt x="41" y="87"/>
                      <a:pt x="60" y="78"/>
                    </a:cubicBezTo>
                    <a:cubicBezTo>
                      <a:pt x="79" y="69"/>
                      <a:pt x="84" y="47"/>
                      <a:pt x="75" y="28"/>
                    </a:cubicBezTo>
                    <a:cubicBezTo>
                      <a:pt x="66" y="8"/>
                      <a:pt x="46" y="0"/>
                      <a:pt x="27" y="9"/>
                    </a:cubicBezTo>
                    <a:cubicBezTo>
                      <a:pt x="8" y="19"/>
                      <a:pt x="0" y="41"/>
                      <a:pt x="9" y="60"/>
                    </a:cubicBezTo>
                    <a:close/>
                  </a:path>
                </a:pathLst>
              </a:custGeom>
              <a:solidFill>
                <a:srgbClr val="E6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8" name="Freeform 51">
                <a:extLst>
                  <a:ext uri="{FF2B5EF4-FFF2-40B4-BE49-F238E27FC236}">
                    <a16:creationId xmlns:a16="http://schemas.microsoft.com/office/drawing/2014/main" id="{6C1E0358-6124-462F-AB2F-66ADBA97A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1359"/>
                <a:ext cx="981" cy="135"/>
              </a:xfrm>
              <a:custGeom>
                <a:avLst/>
                <a:gdLst>
                  <a:gd name="T0" fmla="*/ 0 w 548"/>
                  <a:gd name="T1" fmla="*/ 205 h 71"/>
                  <a:gd name="T2" fmla="*/ 3143 w 548"/>
                  <a:gd name="T3" fmla="*/ 489 h 71"/>
                  <a:gd name="T4" fmla="*/ 0 w 548"/>
                  <a:gd name="T5" fmla="*/ 205 h 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8" h="71">
                    <a:moveTo>
                      <a:pt x="0" y="30"/>
                    </a:moveTo>
                    <a:cubicBezTo>
                      <a:pt x="208" y="0"/>
                      <a:pt x="504" y="56"/>
                      <a:pt x="548" y="71"/>
                    </a:cubicBezTo>
                    <a:cubicBezTo>
                      <a:pt x="502" y="63"/>
                      <a:pt x="214" y="5"/>
                      <a:pt x="0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9" name="Freeform 52">
                <a:extLst>
                  <a:ext uri="{FF2B5EF4-FFF2-40B4-BE49-F238E27FC236}">
                    <a16:creationId xmlns:a16="http://schemas.microsoft.com/office/drawing/2014/main" id="{8CF89481-D65A-4B55-A293-20FC65C5C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1431"/>
                <a:ext cx="981" cy="136"/>
              </a:xfrm>
              <a:custGeom>
                <a:avLst/>
                <a:gdLst>
                  <a:gd name="T0" fmla="*/ 0 w 548"/>
                  <a:gd name="T1" fmla="*/ 209 h 71"/>
                  <a:gd name="T2" fmla="*/ 3143 w 548"/>
                  <a:gd name="T3" fmla="*/ 500 h 71"/>
                  <a:gd name="T4" fmla="*/ 0 w 548"/>
                  <a:gd name="T5" fmla="*/ 209 h 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8" h="71">
                    <a:moveTo>
                      <a:pt x="0" y="30"/>
                    </a:moveTo>
                    <a:cubicBezTo>
                      <a:pt x="208" y="0"/>
                      <a:pt x="504" y="56"/>
                      <a:pt x="548" y="71"/>
                    </a:cubicBezTo>
                    <a:cubicBezTo>
                      <a:pt x="502" y="63"/>
                      <a:pt x="214" y="5"/>
                      <a:pt x="0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0" name="Oval 53">
                <a:extLst>
                  <a:ext uri="{FF2B5EF4-FFF2-40B4-BE49-F238E27FC236}">
                    <a16:creationId xmlns:a16="http://schemas.microsoft.com/office/drawing/2014/main" id="{A7F8DCEB-F144-43FA-9008-4D161AA8B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2" y="2380"/>
                <a:ext cx="22" cy="23"/>
              </a:xfrm>
              <a:prstGeom prst="ellipse">
                <a:avLst/>
              </a:prstGeom>
              <a:solidFill>
                <a:srgbClr val="FEEDA6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1" name="Oval 54">
                <a:extLst>
                  <a:ext uri="{FF2B5EF4-FFF2-40B4-BE49-F238E27FC236}">
                    <a16:creationId xmlns:a16="http://schemas.microsoft.com/office/drawing/2014/main" id="{2737E6E9-708E-4FFE-8512-4510840986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" y="2388"/>
                <a:ext cx="7" cy="7"/>
              </a:xfrm>
              <a:prstGeom prst="ellipse">
                <a:avLst/>
              </a:prstGeom>
              <a:noFill/>
              <a:ln w="6350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2" name="Freeform 55">
                <a:extLst>
                  <a:ext uri="{FF2B5EF4-FFF2-40B4-BE49-F238E27FC236}">
                    <a16:creationId xmlns:a16="http://schemas.microsoft.com/office/drawing/2014/main" id="{DD1B7097-9E81-4D7C-BF51-DC4204FB1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298"/>
                <a:ext cx="61" cy="1634"/>
              </a:xfrm>
              <a:custGeom>
                <a:avLst/>
                <a:gdLst>
                  <a:gd name="T0" fmla="*/ 70 w 34"/>
                  <a:gd name="T1" fmla="*/ 0 h 856"/>
                  <a:gd name="T2" fmla="*/ 23 w 34"/>
                  <a:gd name="T3" fmla="*/ 2900 h 856"/>
                  <a:gd name="T4" fmla="*/ 0 w 34"/>
                  <a:gd name="T5" fmla="*/ 5954 h 856"/>
                  <a:gd name="T6" fmla="*/ 196 w 34"/>
                  <a:gd name="T7" fmla="*/ 5954 h 856"/>
                  <a:gd name="T8" fmla="*/ 167 w 34"/>
                  <a:gd name="T9" fmla="*/ 582 h 8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856">
                    <a:moveTo>
                      <a:pt x="12" y="0"/>
                    </a:moveTo>
                    <a:cubicBezTo>
                      <a:pt x="12" y="44"/>
                      <a:pt x="7" y="322"/>
                      <a:pt x="4" y="417"/>
                    </a:cubicBezTo>
                    <a:cubicBezTo>
                      <a:pt x="1" y="512"/>
                      <a:pt x="0" y="856"/>
                      <a:pt x="0" y="856"/>
                    </a:cubicBezTo>
                    <a:cubicBezTo>
                      <a:pt x="34" y="856"/>
                      <a:pt x="34" y="856"/>
                      <a:pt x="34" y="856"/>
                    </a:cubicBezTo>
                    <a:cubicBezTo>
                      <a:pt x="34" y="822"/>
                      <a:pt x="25" y="120"/>
                      <a:pt x="29" y="84"/>
                    </a:cubicBezTo>
                  </a:path>
                </a:pathLst>
              </a:custGeom>
              <a:solidFill>
                <a:srgbClr val="FED94C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3" name="Freeform 56">
                <a:extLst>
                  <a:ext uri="{FF2B5EF4-FFF2-40B4-BE49-F238E27FC236}">
                    <a16:creationId xmlns:a16="http://schemas.microsoft.com/office/drawing/2014/main" id="{54B41911-DEB2-4AA2-B1D7-F38D8CC4D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298"/>
                <a:ext cx="61" cy="1634"/>
              </a:xfrm>
              <a:custGeom>
                <a:avLst/>
                <a:gdLst>
                  <a:gd name="T0" fmla="*/ 70 w 34"/>
                  <a:gd name="T1" fmla="*/ 0 h 856"/>
                  <a:gd name="T2" fmla="*/ 23 w 34"/>
                  <a:gd name="T3" fmla="*/ 2900 h 856"/>
                  <a:gd name="T4" fmla="*/ 0 w 34"/>
                  <a:gd name="T5" fmla="*/ 5954 h 856"/>
                  <a:gd name="T6" fmla="*/ 196 w 34"/>
                  <a:gd name="T7" fmla="*/ 5954 h 856"/>
                  <a:gd name="T8" fmla="*/ 167 w 34"/>
                  <a:gd name="T9" fmla="*/ 582 h 8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856">
                    <a:moveTo>
                      <a:pt x="12" y="0"/>
                    </a:moveTo>
                    <a:cubicBezTo>
                      <a:pt x="12" y="44"/>
                      <a:pt x="7" y="322"/>
                      <a:pt x="4" y="417"/>
                    </a:cubicBezTo>
                    <a:cubicBezTo>
                      <a:pt x="1" y="512"/>
                      <a:pt x="0" y="856"/>
                      <a:pt x="0" y="856"/>
                    </a:cubicBezTo>
                    <a:cubicBezTo>
                      <a:pt x="34" y="856"/>
                      <a:pt x="34" y="856"/>
                      <a:pt x="34" y="856"/>
                    </a:cubicBezTo>
                    <a:cubicBezTo>
                      <a:pt x="34" y="822"/>
                      <a:pt x="25" y="120"/>
                      <a:pt x="29" y="8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4" name="Freeform 57">
                <a:extLst>
                  <a:ext uri="{FF2B5EF4-FFF2-40B4-BE49-F238E27FC236}">
                    <a16:creationId xmlns:a16="http://schemas.microsoft.com/office/drawing/2014/main" id="{39F5B356-117A-4831-BD8E-963632CD5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1655"/>
                <a:ext cx="1044" cy="2046"/>
              </a:xfrm>
              <a:custGeom>
                <a:avLst/>
                <a:gdLst>
                  <a:gd name="T0" fmla="*/ 1911 w 583"/>
                  <a:gd name="T1" fmla="*/ 2685 h 1072"/>
                  <a:gd name="T2" fmla="*/ 1664 w 583"/>
                  <a:gd name="T3" fmla="*/ 1468 h 1072"/>
                  <a:gd name="T4" fmla="*/ 2206 w 583"/>
                  <a:gd name="T5" fmla="*/ 92 h 1072"/>
                  <a:gd name="T6" fmla="*/ 2149 w 583"/>
                  <a:gd name="T7" fmla="*/ 805 h 1072"/>
                  <a:gd name="T8" fmla="*/ 2498 w 583"/>
                  <a:gd name="T9" fmla="*/ 1086 h 1072"/>
                  <a:gd name="T10" fmla="*/ 2077 w 583"/>
                  <a:gd name="T11" fmla="*/ 1468 h 1072"/>
                  <a:gd name="T12" fmla="*/ 2206 w 583"/>
                  <a:gd name="T13" fmla="*/ 2302 h 1072"/>
                  <a:gd name="T14" fmla="*/ 2709 w 583"/>
                  <a:gd name="T15" fmla="*/ 6054 h 1072"/>
                  <a:gd name="T16" fmla="*/ 2693 w 583"/>
                  <a:gd name="T17" fmla="*/ 1615 h 1072"/>
                  <a:gd name="T18" fmla="*/ 2831 w 583"/>
                  <a:gd name="T19" fmla="*/ 1042 h 1072"/>
                  <a:gd name="T20" fmla="*/ 3008 w 583"/>
                  <a:gd name="T21" fmla="*/ 773 h 1072"/>
                  <a:gd name="T22" fmla="*/ 3146 w 583"/>
                  <a:gd name="T23" fmla="*/ 229 h 1072"/>
                  <a:gd name="T24" fmla="*/ 3175 w 583"/>
                  <a:gd name="T25" fmla="*/ 153 h 1072"/>
                  <a:gd name="T26" fmla="*/ 2969 w 583"/>
                  <a:gd name="T27" fmla="*/ 710 h 1072"/>
                  <a:gd name="T28" fmla="*/ 2767 w 583"/>
                  <a:gd name="T29" fmla="*/ 1078 h 1072"/>
                  <a:gd name="T30" fmla="*/ 2636 w 583"/>
                  <a:gd name="T31" fmla="*/ 1653 h 1072"/>
                  <a:gd name="T32" fmla="*/ 2649 w 583"/>
                  <a:gd name="T33" fmla="*/ 2168 h 1072"/>
                  <a:gd name="T34" fmla="*/ 2643 w 583"/>
                  <a:gd name="T35" fmla="*/ 6054 h 1072"/>
                  <a:gd name="T36" fmla="*/ 2274 w 583"/>
                  <a:gd name="T37" fmla="*/ 2189 h 1072"/>
                  <a:gd name="T38" fmla="*/ 2032 w 583"/>
                  <a:gd name="T39" fmla="*/ 1334 h 1072"/>
                  <a:gd name="T40" fmla="*/ 2579 w 583"/>
                  <a:gd name="T41" fmla="*/ 926 h 1072"/>
                  <a:gd name="T42" fmla="*/ 2296 w 583"/>
                  <a:gd name="T43" fmla="*/ 506 h 1072"/>
                  <a:gd name="T44" fmla="*/ 1923 w 583"/>
                  <a:gd name="T45" fmla="*/ 229 h 1072"/>
                  <a:gd name="T46" fmla="*/ 1619 w 583"/>
                  <a:gd name="T47" fmla="*/ 626 h 1072"/>
                  <a:gd name="T48" fmla="*/ 1468 w 583"/>
                  <a:gd name="T49" fmla="*/ 1960 h 1072"/>
                  <a:gd name="T50" fmla="*/ 1488 w 583"/>
                  <a:gd name="T51" fmla="*/ 1027 h 1072"/>
                  <a:gd name="T52" fmla="*/ 1110 w 583"/>
                  <a:gd name="T53" fmla="*/ 966 h 1072"/>
                  <a:gd name="T54" fmla="*/ 727 w 583"/>
                  <a:gd name="T55" fmla="*/ 966 h 1072"/>
                  <a:gd name="T56" fmla="*/ 770 w 583"/>
                  <a:gd name="T57" fmla="*/ 1615 h 1072"/>
                  <a:gd name="T58" fmla="*/ 804 w 583"/>
                  <a:gd name="T59" fmla="*/ 2088 h 1072"/>
                  <a:gd name="T60" fmla="*/ 843 w 583"/>
                  <a:gd name="T61" fmla="*/ 2962 h 1072"/>
                  <a:gd name="T62" fmla="*/ 494 w 583"/>
                  <a:gd name="T63" fmla="*/ 2975 h 1072"/>
                  <a:gd name="T64" fmla="*/ 369 w 583"/>
                  <a:gd name="T65" fmla="*/ 2787 h 1072"/>
                  <a:gd name="T66" fmla="*/ 471 w 583"/>
                  <a:gd name="T67" fmla="*/ 2449 h 1072"/>
                  <a:gd name="T68" fmla="*/ 102 w 583"/>
                  <a:gd name="T69" fmla="*/ 2321 h 1072"/>
                  <a:gd name="T70" fmla="*/ 269 w 583"/>
                  <a:gd name="T71" fmla="*/ 2128 h 1072"/>
                  <a:gd name="T72" fmla="*/ 183 w 583"/>
                  <a:gd name="T73" fmla="*/ 2105 h 1072"/>
                  <a:gd name="T74" fmla="*/ 115 w 583"/>
                  <a:gd name="T75" fmla="*/ 2531 h 1072"/>
                  <a:gd name="T76" fmla="*/ 385 w 583"/>
                  <a:gd name="T77" fmla="*/ 2489 h 1072"/>
                  <a:gd name="T78" fmla="*/ 145 w 583"/>
                  <a:gd name="T79" fmla="*/ 2725 h 1072"/>
                  <a:gd name="T80" fmla="*/ 401 w 583"/>
                  <a:gd name="T81" fmla="*/ 7125 h 1072"/>
                  <a:gd name="T82" fmla="*/ 937 w 583"/>
                  <a:gd name="T83" fmla="*/ 2968 h 1072"/>
                  <a:gd name="T84" fmla="*/ 937 w 583"/>
                  <a:gd name="T85" fmla="*/ 2846 h 1072"/>
                  <a:gd name="T86" fmla="*/ 865 w 583"/>
                  <a:gd name="T87" fmla="*/ 2029 h 1072"/>
                  <a:gd name="T88" fmla="*/ 827 w 583"/>
                  <a:gd name="T89" fmla="*/ 1683 h 1072"/>
                  <a:gd name="T90" fmla="*/ 808 w 583"/>
                  <a:gd name="T91" fmla="*/ 933 h 1072"/>
                  <a:gd name="T92" fmla="*/ 1110 w 583"/>
                  <a:gd name="T93" fmla="*/ 1063 h 1072"/>
                  <a:gd name="T94" fmla="*/ 1415 w 583"/>
                  <a:gd name="T95" fmla="*/ 1055 h 1072"/>
                  <a:gd name="T96" fmla="*/ 1408 w 583"/>
                  <a:gd name="T97" fmla="*/ 2021 h 1072"/>
                  <a:gd name="T98" fmla="*/ 1562 w 583"/>
                  <a:gd name="T99" fmla="*/ 2922 h 107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83" h="1072">
                    <a:moveTo>
                      <a:pt x="291" y="421"/>
                    </a:moveTo>
                    <a:cubicBezTo>
                      <a:pt x="295" y="405"/>
                      <a:pt x="313" y="401"/>
                      <a:pt x="327" y="395"/>
                    </a:cubicBezTo>
                    <a:cubicBezTo>
                      <a:pt x="328" y="395"/>
                      <a:pt x="337" y="392"/>
                      <a:pt x="339" y="392"/>
                    </a:cubicBezTo>
                    <a:cubicBezTo>
                      <a:pt x="336" y="392"/>
                      <a:pt x="333" y="389"/>
                      <a:pt x="333" y="386"/>
                    </a:cubicBezTo>
                    <a:cubicBezTo>
                      <a:pt x="333" y="383"/>
                      <a:pt x="334" y="381"/>
                      <a:pt x="337" y="380"/>
                    </a:cubicBezTo>
                    <a:cubicBezTo>
                      <a:pt x="326" y="382"/>
                      <a:pt x="308" y="384"/>
                      <a:pt x="292" y="396"/>
                    </a:cubicBezTo>
                    <a:cubicBezTo>
                      <a:pt x="292" y="387"/>
                      <a:pt x="292" y="379"/>
                      <a:pt x="291" y="369"/>
                    </a:cubicBezTo>
                    <a:cubicBezTo>
                      <a:pt x="291" y="362"/>
                      <a:pt x="290" y="245"/>
                      <a:pt x="290" y="211"/>
                    </a:cubicBezTo>
                    <a:cubicBezTo>
                      <a:pt x="290" y="205"/>
                      <a:pt x="293" y="199"/>
                      <a:pt x="295" y="198"/>
                    </a:cubicBezTo>
                    <a:cubicBezTo>
                      <a:pt x="311" y="182"/>
                      <a:pt x="318" y="143"/>
                      <a:pt x="326" y="106"/>
                    </a:cubicBezTo>
                    <a:cubicBezTo>
                      <a:pt x="331" y="79"/>
                      <a:pt x="337" y="50"/>
                      <a:pt x="344" y="40"/>
                    </a:cubicBezTo>
                    <a:cubicBezTo>
                      <a:pt x="354" y="28"/>
                      <a:pt x="369" y="12"/>
                      <a:pt x="384" y="13"/>
                    </a:cubicBezTo>
                    <a:cubicBezTo>
                      <a:pt x="390" y="14"/>
                      <a:pt x="396" y="17"/>
                      <a:pt x="400" y="22"/>
                    </a:cubicBezTo>
                    <a:cubicBezTo>
                      <a:pt x="404" y="27"/>
                      <a:pt x="406" y="33"/>
                      <a:pt x="405" y="40"/>
                    </a:cubicBezTo>
                    <a:cubicBezTo>
                      <a:pt x="404" y="48"/>
                      <a:pt x="397" y="57"/>
                      <a:pt x="390" y="66"/>
                    </a:cubicBezTo>
                    <a:cubicBezTo>
                      <a:pt x="378" y="81"/>
                      <a:pt x="365" y="99"/>
                      <a:pt x="374" y="116"/>
                    </a:cubicBezTo>
                    <a:cubicBezTo>
                      <a:pt x="384" y="136"/>
                      <a:pt x="400" y="129"/>
                      <a:pt x="412" y="125"/>
                    </a:cubicBezTo>
                    <a:cubicBezTo>
                      <a:pt x="419" y="122"/>
                      <a:pt x="425" y="119"/>
                      <a:pt x="430" y="121"/>
                    </a:cubicBezTo>
                    <a:cubicBezTo>
                      <a:pt x="433" y="123"/>
                      <a:pt x="436" y="128"/>
                      <a:pt x="438" y="136"/>
                    </a:cubicBezTo>
                    <a:cubicBezTo>
                      <a:pt x="440" y="145"/>
                      <a:pt x="439" y="151"/>
                      <a:pt x="435" y="156"/>
                    </a:cubicBezTo>
                    <a:cubicBezTo>
                      <a:pt x="427" y="165"/>
                      <a:pt x="405" y="165"/>
                      <a:pt x="388" y="163"/>
                    </a:cubicBezTo>
                    <a:cubicBezTo>
                      <a:pt x="377" y="161"/>
                      <a:pt x="355" y="162"/>
                      <a:pt x="345" y="174"/>
                    </a:cubicBezTo>
                    <a:cubicBezTo>
                      <a:pt x="342" y="178"/>
                      <a:pt x="339" y="185"/>
                      <a:pt x="343" y="196"/>
                    </a:cubicBezTo>
                    <a:cubicBezTo>
                      <a:pt x="346" y="204"/>
                      <a:pt x="354" y="208"/>
                      <a:pt x="362" y="211"/>
                    </a:cubicBezTo>
                    <a:cubicBezTo>
                      <a:pt x="365" y="213"/>
                      <a:pt x="369" y="214"/>
                      <a:pt x="371" y="216"/>
                    </a:cubicBezTo>
                    <a:cubicBezTo>
                      <a:pt x="378" y="222"/>
                      <a:pt x="380" y="227"/>
                      <a:pt x="381" y="235"/>
                    </a:cubicBezTo>
                    <a:cubicBezTo>
                      <a:pt x="384" y="250"/>
                      <a:pt x="384" y="288"/>
                      <a:pt x="384" y="321"/>
                    </a:cubicBezTo>
                    <a:cubicBezTo>
                      <a:pt x="384" y="331"/>
                      <a:pt x="384" y="331"/>
                      <a:pt x="384" y="331"/>
                    </a:cubicBezTo>
                    <a:cubicBezTo>
                      <a:pt x="384" y="331"/>
                      <a:pt x="384" y="332"/>
                      <a:pt x="384" y="332"/>
                    </a:cubicBezTo>
                    <a:cubicBezTo>
                      <a:pt x="384" y="871"/>
                      <a:pt x="384" y="871"/>
                      <a:pt x="384" y="871"/>
                    </a:cubicBezTo>
                    <a:cubicBezTo>
                      <a:pt x="384" y="896"/>
                      <a:pt x="404" y="916"/>
                      <a:pt x="428" y="916"/>
                    </a:cubicBezTo>
                    <a:cubicBezTo>
                      <a:pt x="452" y="916"/>
                      <a:pt x="472" y="896"/>
                      <a:pt x="472" y="871"/>
                    </a:cubicBezTo>
                    <a:cubicBezTo>
                      <a:pt x="473" y="313"/>
                      <a:pt x="473" y="313"/>
                      <a:pt x="473" y="313"/>
                    </a:cubicBezTo>
                    <a:cubicBezTo>
                      <a:pt x="473" y="297"/>
                      <a:pt x="473" y="277"/>
                      <a:pt x="474" y="269"/>
                    </a:cubicBezTo>
                    <a:cubicBezTo>
                      <a:pt x="475" y="257"/>
                      <a:pt x="476" y="248"/>
                      <a:pt x="474" y="243"/>
                    </a:cubicBezTo>
                    <a:cubicBezTo>
                      <a:pt x="473" y="239"/>
                      <a:pt x="471" y="236"/>
                      <a:pt x="469" y="232"/>
                    </a:cubicBezTo>
                    <a:cubicBezTo>
                      <a:pt x="466" y="227"/>
                      <a:pt x="463" y="222"/>
                      <a:pt x="465" y="219"/>
                    </a:cubicBezTo>
                    <a:cubicBezTo>
                      <a:pt x="466" y="214"/>
                      <a:pt x="470" y="211"/>
                      <a:pt x="477" y="208"/>
                    </a:cubicBezTo>
                    <a:cubicBezTo>
                      <a:pt x="485" y="204"/>
                      <a:pt x="495" y="199"/>
                      <a:pt x="498" y="184"/>
                    </a:cubicBezTo>
                    <a:cubicBezTo>
                      <a:pt x="501" y="172"/>
                      <a:pt x="497" y="161"/>
                      <a:pt x="493" y="150"/>
                    </a:cubicBezTo>
                    <a:cubicBezTo>
                      <a:pt x="490" y="142"/>
                      <a:pt x="487" y="135"/>
                      <a:pt x="488" y="126"/>
                    </a:cubicBezTo>
                    <a:cubicBezTo>
                      <a:pt x="489" y="118"/>
                      <a:pt x="491" y="116"/>
                      <a:pt x="491" y="115"/>
                    </a:cubicBezTo>
                    <a:cubicBezTo>
                      <a:pt x="493" y="114"/>
                      <a:pt x="496" y="115"/>
                      <a:pt x="500" y="115"/>
                    </a:cubicBezTo>
                    <a:cubicBezTo>
                      <a:pt x="507" y="116"/>
                      <a:pt x="516" y="118"/>
                      <a:pt x="524" y="111"/>
                    </a:cubicBezTo>
                    <a:cubicBezTo>
                      <a:pt x="539" y="99"/>
                      <a:pt x="532" y="76"/>
                      <a:pt x="527" y="60"/>
                    </a:cubicBezTo>
                    <a:cubicBezTo>
                      <a:pt x="523" y="49"/>
                      <a:pt x="523" y="49"/>
                      <a:pt x="523" y="49"/>
                    </a:cubicBezTo>
                    <a:cubicBezTo>
                      <a:pt x="522" y="42"/>
                      <a:pt x="524" y="37"/>
                      <a:pt x="528" y="33"/>
                    </a:cubicBezTo>
                    <a:cubicBezTo>
                      <a:pt x="533" y="29"/>
                      <a:pt x="540" y="29"/>
                      <a:pt x="548" y="33"/>
                    </a:cubicBezTo>
                    <a:cubicBezTo>
                      <a:pt x="565" y="41"/>
                      <a:pt x="571" y="72"/>
                      <a:pt x="571" y="98"/>
                    </a:cubicBezTo>
                    <a:cubicBezTo>
                      <a:pt x="571" y="101"/>
                      <a:pt x="573" y="104"/>
                      <a:pt x="577" y="104"/>
                    </a:cubicBezTo>
                    <a:cubicBezTo>
                      <a:pt x="580" y="104"/>
                      <a:pt x="583" y="101"/>
                      <a:pt x="583" y="98"/>
                    </a:cubicBezTo>
                    <a:cubicBezTo>
                      <a:pt x="583" y="80"/>
                      <a:pt x="581" y="35"/>
                      <a:pt x="553" y="22"/>
                    </a:cubicBezTo>
                    <a:cubicBezTo>
                      <a:pt x="542" y="16"/>
                      <a:pt x="529" y="17"/>
                      <a:pt x="521" y="24"/>
                    </a:cubicBezTo>
                    <a:cubicBezTo>
                      <a:pt x="513" y="30"/>
                      <a:pt x="509" y="40"/>
                      <a:pt x="511" y="51"/>
                    </a:cubicBezTo>
                    <a:cubicBezTo>
                      <a:pt x="515" y="64"/>
                      <a:pt x="515" y="64"/>
                      <a:pt x="515" y="64"/>
                    </a:cubicBezTo>
                    <a:cubicBezTo>
                      <a:pt x="520" y="77"/>
                      <a:pt x="525" y="95"/>
                      <a:pt x="517" y="102"/>
                    </a:cubicBezTo>
                    <a:cubicBezTo>
                      <a:pt x="513" y="105"/>
                      <a:pt x="509" y="104"/>
                      <a:pt x="502" y="103"/>
                    </a:cubicBezTo>
                    <a:cubicBezTo>
                      <a:pt x="496" y="102"/>
                      <a:pt x="490" y="101"/>
                      <a:pt x="484" y="106"/>
                    </a:cubicBezTo>
                    <a:cubicBezTo>
                      <a:pt x="479" y="109"/>
                      <a:pt x="477" y="116"/>
                      <a:pt x="476" y="125"/>
                    </a:cubicBezTo>
                    <a:cubicBezTo>
                      <a:pt x="475" y="136"/>
                      <a:pt x="479" y="146"/>
                      <a:pt x="482" y="155"/>
                    </a:cubicBezTo>
                    <a:cubicBezTo>
                      <a:pt x="485" y="164"/>
                      <a:pt x="489" y="172"/>
                      <a:pt x="487" y="182"/>
                    </a:cubicBezTo>
                    <a:cubicBezTo>
                      <a:pt x="485" y="190"/>
                      <a:pt x="480" y="193"/>
                      <a:pt x="472" y="197"/>
                    </a:cubicBezTo>
                    <a:cubicBezTo>
                      <a:pt x="465" y="201"/>
                      <a:pt x="456" y="205"/>
                      <a:pt x="453" y="215"/>
                    </a:cubicBezTo>
                    <a:cubicBezTo>
                      <a:pt x="450" y="223"/>
                      <a:pt x="455" y="232"/>
                      <a:pt x="459" y="238"/>
                    </a:cubicBezTo>
                    <a:cubicBezTo>
                      <a:pt x="461" y="241"/>
                      <a:pt x="462" y="244"/>
                      <a:pt x="463" y="246"/>
                    </a:cubicBezTo>
                    <a:cubicBezTo>
                      <a:pt x="464" y="250"/>
                      <a:pt x="463" y="258"/>
                      <a:pt x="462" y="268"/>
                    </a:cubicBezTo>
                    <a:cubicBezTo>
                      <a:pt x="461" y="276"/>
                      <a:pt x="461" y="296"/>
                      <a:pt x="461" y="312"/>
                    </a:cubicBezTo>
                    <a:cubicBezTo>
                      <a:pt x="461" y="312"/>
                      <a:pt x="461" y="312"/>
                      <a:pt x="461" y="312"/>
                    </a:cubicBezTo>
                    <a:cubicBezTo>
                      <a:pt x="461" y="312"/>
                      <a:pt x="461" y="312"/>
                      <a:pt x="461" y="312"/>
                    </a:cubicBezTo>
                    <a:cubicBezTo>
                      <a:pt x="461" y="316"/>
                      <a:pt x="461" y="320"/>
                      <a:pt x="461" y="323"/>
                    </a:cubicBezTo>
                    <a:cubicBezTo>
                      <a:pt x="461" y="323"/>
                      <a:pt x="461" y="323"/>
                      <a:pt x="461" y="323"/>
                    </a:cubicBezTo>
                    <a:cubicBezTo>
                      <a:pt x="460" y="871"/>
                      <a:pt x="460" y="871"/>
                      <a:pt x="460" y="871"/>
                    </a:cubicBezTo>
                    <a:cubicBezTo>
                      <a:pt x="460" y="889"/>
                      <a:pt x="446" y="904"/>
                      <a:pt x="428" y="904"/>
                    </a:cubicBezTo>
                    <a:cubicBezTo>
                      <a:pt x="410" y="904"/>
                      <a:pt x="396" y="889"/>
                      <a:pt x="396" y="871"/>
                    </a:cubicBezTo>
                    <a:cubicBezTo>
                      <a:pt x="396" y="315"/>
                      <a:pt x="396" y="315"/>
                      <a:pt x="396" y="315"/>
                    </a:cubicBezTo>
                    <a:cubicBezTo>
                      <a:pt x="396" y="315"/>
                      <a:pt x="396" y="315"/>
                      <a:pt x="396" y="315"/>
                    </a:cubicBezTo>
                    <a:cubicBezTo>
                      <a:pt x="396" y="283"/>
                      <a:pt x="396" y="248"/>
                      <a:pt x="393" y="233"/>
                    </a:cubicBezTo>
                    <a:cubicBezTo>
                      <a:pt x="391" y="222"/>
                      <a:pt x="388" y="215"/>
                      <a:pt x="378" y="207"/>
                    </a:cubicBezTo>
                    <a:cubicBezTo>
                      <a:pt x="375" y="204"/>
                      <a:pt x="371" y="202"/>
                      <a:pt x="367" y="200"/>
                    </a:cubicBezTo>
                    <a:cubicBezTo>
                      <a:pt x="361" y="198"/>
                      <a:pt x="356" y="196"/>
                      <a:pt x="354" y="192"/>
                    </a:cubicBezTo>
                    <a:cubicBezTo>
                      <a:pt x="352" y="186"/>
                      <a:pt x="353" y="183"/>
                      <a:pt x="355" y="181"/>
                    </a:cubicBezTo>
                    <a:cubicBezTo>
                      <a:pt x="360" y="175"/>
                      <a:pt x="377" y="173"/>
                      <a:pt x="386" y="175"/>
                    </a:cubicBezTo>
                    <a:cubicBezTo>
                      <a:pt x="399" y="177"/>
                      <a:pt x="430" y="180"/>
                      <a:pt x="444" y="164"/>
                    </a:cubicBezTo>
                    <a:cubicBezTo>
                      <a:pt x="451" y="156"/>
                      <a:pt x="453" y="146"/>
                      <a:pt x="449" y="133"/>
                    </a:cubicBezTo>
                    <a:cubicBezTo>
                      <a:pt x="446" y="121"/>
                      <a:pt x="442" y="114"/>
                      <a:pt x="435" y="110"/>
                    </a:cubicBezTo>
                    <a:cubicBezTo>
                      <a:pt x="426" y="106"/>
                      <a:pt x="416" y="110"/>
                      <a:pt x="407" y="113"/>
                    </a:cubicBezTo>
                    <a:cubicBezTo>
                      <a:pt x="393" y="119"/>
                      <a:pt x="389" y="119"/>
                      <a:pt x="385" y="111"/>
                    </a:cubicBezTo>
                    <a:cubicBezTo>
                      <a:pt x="379" y="100"/>
                      <a:pt x="389" y="87"/>
                      <a:pt x="400" y="73"/>
                    </a:cubicBezTo>
                    <a:cubicBezTo>
                      <a:pt x="407" y="63"/>
                      <a:pt x="416" y="52"/>
                      <a:pt x="417" y="41"/>
                    </a:cubicBezTo>
                    <a:cubicBezTo>
                      <a:pt x="418" y="32"/>
                      <a:pt x="415" y="22"/>
                      <a:pt x="409" y="14"/>
                    </a:cubicBezTo>
                    <a:cubicBezTo>
                      <a:pt x="403" y="7"/>
                      <a:pt x="395" y="2"/>
                      <a:pt x="385" y="1"/>
                    </a:cubicBezTo>
                    <a:cubicBezTo>
                      <a:pt x="364" y="0"/>
                      <a:pt x="346" y="19"/>
                      <a:pt x="335" y="33"/>
                    </a:cubicBezTo>
                    <a:cubicBezTo>
                      <a:pt x="325" y="45"/>
                      <a:pt x="320" y="72"/>
                      <a:pt x="314" y="104"/>
                    </a:cubicBezTo>
                    <a:cubicBezTo>
                      <a:pt x="308" y="133"/>
                      <a:pt x="301" y="168"/>
                      <a:pt x="290" y="185"/>
                    </a:cubicBezTo>
                    <a:cubicBezTo>
                      <a:pt x="290" y="98"/>
                      <a:pt x="290" y="98"/>
                      <a:pt x="290" y="98"/>
                    </a:cubicBezTo>
                    <a:cubicBezTo>
                      <a:pt x="290" y="94"/>
                      <a:pt x="287" y="90"/>
                      <a:pt x="282" y="90"/>
                    </a:cubicBezTo>
                    <a:cubicBezTo>
                      <a:pt x="278" y="90"/>
                      <a:pt x="274" y="94"/>
                      <a:pt x="274" y="98"/>
                    </a:cubicBezTo>
                    <a:cubicBezTo>
                      <a:pt x="274" y="303"/>
                      <a:pt x="274" y="303"/>
                      <a:pt x="274" y="303"/>
                    </a:cubicBezTo>
                    <a:cubicBezTo>
                      <a:pt x="273" y="302"/>
                      <a:pt x="273" y="302"/>
                      <a:pt x="273" y="302"/>
                    </a:cubicBezTo>
                    <a:cubicBezTo>
                      <a:pt x="268" y="294"/>
                      <a:pt x="261" y="288"/>
                      <a:pt x="256" y="282"/>
                    </a:cubicBezTo>
                    <a:cubicBezTo>
                      <a:pt x="245" y="271"/>
                      <a:pt x="235" y="260"/>
                      <a:pt x="232" y="245"/>
                    </a:cubicBezTo>
                    <a:cubicBezTo>
                      <a:pt x="227" y="228"/>
                      <a:pt x="236" y="215"/>
                      <a:pt x="245" y="199"/>
                    </a:cubicBezTo>
                    <a:cubicBezTo>
                      <a:pt x="245" y="198"/>
                      <a:pt x="247" y="195"/>
                      <a:pt x="247" y="195"/>
                    </a:cubicBezTo>
                    <a:cubicBezTo>
                      <a:pt x="255" y="182"/>
                      <a:pt x="265" y="166"/>
                      <a:pt x="259" y="148"/>
                    </a:cubicBezTo>
                    <a:cubicBezTo>
                      <a:pt x="256" y="140"/>
                      <a:pt x="251" y="133"/>
                      <a:pt x="243" y="129"/>
                    </a:cubicBezTo>
                    <a:cubicBezTo>
                      <a:pt x="235" y="125"/>
                      <a:pt x="225" y="124"/>
                      <a:pt x="215" y="127"/>
                    </a:cubicBezTo>
                    <a:cubicBezTo>
                      <a:pt x="211" y="129"/>
                      <a:pt x="208" y="131"/>
                      <a:pt x="204" y="134"/>
                    </a:cubicBezTo>
                    <a:cubicBezTo>
                      <a:pt x="200" y="136"/>
                      <a:pt x="196" y="139"/>
                      <a:pt x="193" y="139"/>
                    </a:cubicBezTo>
                    <a:cubicBezTo>
                      <a:pt x="187" y="139"/>
                      <a:pt x="184" y="133"/>
                      <a:pt x="182" y="117"/>
                    </a:cubicBezTo>
                    <a:cubicBezTo>
                      <a:pt x="180" y="94"/>
                      <a:pt x="168" y="82"/>
                      <a:pt x="149" y="83"/>
                    </a:cubicBezTo>
                    <a:cubicBezTo>
                      <a:pt x="141" y="83"/>
                      <a:pt x="134" y="87"/>
                      <a:pt x="130" y="93"/>
                    </a:cubicBezTo>
                    <a:cubicBezTo>
                      <a:pt x="120" y="106"/>
                      <a:pt x="124" y="128"/>
                      <a:pt x="127" y="139"/>
                    </a:cubicBezTo>
                    <a:cubicBezTo>
                      <a:pt x="130" y="147"/>
                      <a:pt x="135" y="155"/>
                      <a:pt x="139" y="163"/>
                    </a:cubicBezTo>
                    <a:cubicBezTo>
                      <a:pt x="146" y="176"/>
                      <a:pt x="153" y="189"/>
                      <a:pt x="152" y="201"/>
                    </a:cubicBezTo>
                    <a:cubicBezTo>
                      <a:pt x="152" y="213"/>
                      <a:pt x="143" y="224"/>
                      <a:pt x="138" y="229"/>
                    </a:cubicBezTo>
                    <a:cubicBezTo>
                      <a:pt x="134" y="232"/>
                      <a:pt x="134" y="232"/>
                      <a:pt x="134" y="232"/>
                    </a:cubicBezTo>
                    <a:cubicBezTo>
                      <a:pt x="128" y="237"/>
                      <a:pt x="120" y="244"/>
                      <a:pt x="119" y="255"/>
                    </a:cubicBezTo>
                    <a:cubicBezTo>
                      <a:pt x="118" y="267"/>
                      <a:pt x="125" y="278"/>
                      <a:pt x="131" y="287"/>
                    </a:cubicBezTo>
                    <a:cubicBezTo>
                      <a:pt x="134" y="291"/>
                      <a:pt x="134" y="291"/>
                      <a:pt x="134" y="291"/>
                    </a:cubicBezTo>
                    <a:cubicBezTo>
                      <a:pt x="140" y="300"/>
                      <a:pt x="140" y="300"/>
                      <a:pt x="140" y="300"/>
                    </a:cubicBezTo>
                    <a:cubicBezTo>
                      <a:pt x="151" y="318"/>
                      <a:pt x="151" y="318"/>
                      <a:pt x="151" y="318"/>
                    </a:cubicBezTo>
                    <a:cubicBezTo>
                      <a:pt x="153" y="322"/>
                      <a:pt x="153" y="322"/>
                      <a:pt x="153" y="322"/>
                    </a:cubicBezTo>
                    <a:cubicBezTo>
                      <a:pt x="159" y="332"/>
                      <a:pt x="147" y="414"/>
                      <a:pt x="147" y="418"/>
                    </a:cubicBezTo>
                    <a:cubicBezTo>
                      <a:pt x="147" y="426"/>
                      <a:pt x="147" y="426"/>
                      <a:pt x="147" y="426"/>
                    </a:cubicBezTo>
                    <a:cubicBezTo>
                      <a:pt x="146" y="1025"/>
                      <a:pt x="146" y="1025"/>
                      <a:pt x="146" y="1025"/>
                    </a:cubicBezTo>
                    <a:cubicBezTo>
                      <a:pt x="146" y="1042"/>
                      <a:pt x="133" y="1056"/>
                      <a:pt x="116" y="1056"/>
                    </a:cubicBezTo>
                    <a:cubicBezTo>
                      <a:pt x="99" y="1056"/>
                      <a:pt x="86" y="1042"/>
                      <a:pt x="86" y="1025"/>
                    </a:cubicBezTo>
                    <a:cubicBezTo>
                      <a:pt x="86" y="428"/>
                      <a:pt x="86" y="428"/>
                      <a:pt x="86" y="428"/>
                    </a:cubicBezTo>
                    <a:cubicBezTo>
                      <a:pt x="86" y="428"/>
                      <a:pt x="86" y="428"/>
                      <a:pt x="86" y="428"/>
                    </a:cubicBezTo>
                    <a:cubicBezTo>
                      <a:pt x="86" y="428"/>
                      <a:pt x="86" y="428"/>
                      <a:pt x="86" y="428"/>
                    </a:cubicBezTo>
                    <a:cubicBezTo>
                      <a:pt x="86" y="425"/>
                      <a:pt x="86" y="425"/>
                      <a:pt x="86" y="425"/>
                    </a:cubicBezTo>
                    <a:cubicBezTo>
                      <a:pt x="86" y="409"/>
                      <a:pt x="84" y="402"/>
                      <a:pt x="64" y="401"/>
                    </a:cubicBezTo>
                    <a:cubicBezTo>
                      <a:pt x="55" y="401"/>
                      <a:pt x="41" y="399"/>
                      <a:pt x="40" y="390"/>
                    </a:cubicBezTo>
                    <a:cubicBezTo>
                      <a:pt x="40" y="387"/>
                      <a:pt x="41" y="385"/>
                      <a:pt x="55" y="383"/>
                    </a:cubicBezTo>
                    <a:cubicBezTo>
                      <a:pt x="59" y="382"/>
                      <a:pt x="63" y="381"/>
                      <a:pt x="67" y="380"/>
                    </a:cubicBezTo>
                    <a:cubicBezTo>
                      <a:pt x="80" y="375"/>
                      <a:pt x="85" y="362"/>
                      <a:pt x="82" y="352"/>
                    </a:cubicBezTo>
                    <a:cubicBezTo>
                      <a:pt x="80" y="344"/>
                      <a:pt x="72" y="336"/>
                      <a:pt x="58" y="339"/>
                    </a:cubicBezTo>
                    <a:cubicBezTo>
                      <a:pt x="52" y="340"/>
                      <a:pt x="47" y="343"/>
                      <a:pt x="43" y="345"/>
                    </a:cubicBezTo>
                    <a:cubicBezTo>
                      <a:pt x="35" y="349"/>
                      <a:pt x="31" y="351"/>
                      <a:pt x="25" y="349"/>
                    </a:cubicBezTo>
                    <a:cubicBezTo>
                      <a:pt x="20" y="348"/>
                      <a:pt x="17" y="340"/>
                      <a:pt x="18" y="334"/>
                    </a:cubicBezTo>
                    <a:cubicBezTo>
                      <a:pt x="18" y="332"/>
                      <a:pt x="19" y="331"/>
                      <a:pt x="19" y="331"/>
                    </a:cubicBezTo>
                    <a:cubicBezTo>
                      <a:pt x="19" y="331"/>
                      <a:pt x="21" y="331"/>
                      <a:pt x="23" y="330"/>
                    </a:cubicBezTo>
                    <a:cubicBezTo>
                      <a:pt x="26" y="330"/>
                      <a:pt x="30" y="329"/>
                      <a:pt x="34" y="327"/>
                    </a:cubicBezTo>
                    <a:cubicBezTo>
                      <a:pt x="45" y="321"/>
                      <a:pt x="46" y="312"/>
                      <a:pt x="47" y="306"/>
                    </a:cubicBezTo>
                    <a:cubicBezTo>
                      <a:pt x="49" y="300"/>
                      <a:pt x="49" y="300"/>
                      <a:pt x="49" y="300"/>
                    </a:cubicBezTo>
                    <a:cubicBezTo>
                      <a:pt x="50" y="295"/>
                      <a:pt x="47" y="290"/>
                      <a:pt x="43" y="289"/>
                    </a:cubicBezTo>
                    <a:cubicBezTo>
                      <a:pt x="39" y="288"/>
                      <a:pt x="35" y="290"/>
                      <a:pt x="34" y="294"/>
                    </a:cubicBezTo>
                    <a:cubicBezTo>
                      <a:pt x="32" y="303"/>
                      <a:pt x="32" y="303"/>
                      <a:pt x="32" y="303"/>
                    </a:cubicBezTo>
                    <a:cubicBezTo>
                      <a:pt x="31" y="309"/>
                      <a:pt x="30" y="311"/>
                      <a:pt x="26" y="313"/>
                    </a:cubicBezTo>
                    <a:cubicBezTo>
                      <a:pt x="25" y="314"/>
                      <a:pt x="22" y="314"/>
                      <a:pt x="20" y="315"/>
                    </a:cubicBezTo>
                    <a:cubicBezTo>
                      <a:pt x="14" y="316"/>
                      <a:pt x="5" y="317"/>
                      <a:pt x="2" y="330"/>
                    </a:cubicBezTo>
                    <a:cubicBezTo>
                      <a:pt x="0" y="343"/>
                      <a:pt x="6" y="360"/>
                      <a:pt x="20" y="364"/>
                    </a:cubicBezTo>
                    <a:cubicBezTo>
                      <a:pt x="33" y="368"/>
                      <a:pt x="42" y="363"/>
                      <a:pt x="50" y="359"/>
                    </a:cubicBezTo>
                    <a:cubicBezTo>
                      <a:pt x="54" y="357"/>
                      <a:pt x="58" y="355"/>
                      <a:pt x="61" y="355"/>
                    </a:cubicBezTo>
                    <a:cubicBezTo>
                      <a:pt x="66" y="354"/>
                      <a:pt x="67" y="356"/>
                      <a:pt x="67" y="356"/>
                    </a:cubicBezTo>
                    <a:cubicBezTo>
                      <a:pt x="67" y="357"/>
                      <a:pt x="67" y="357"/>
                      <a:pt x="67" y="358"/>
                    </a:cubicBezTo>
                    <a:cubicBezTo>
                      <a:pt x="67" y="360"/>
                      <a:pt x="66" y="363"/>
                      <a:pt x="61" y="365"/>
                    </a:cubicBezTo>
                    <a:cubicBezTo>
                      <a:pt x="59" y="366"/>
                      <a:pt x="56" y="366"/>
                      <a:pt x="53" y="367"/>
                    </a:cubicBezTo>
                    <a:cubicBezTo>
                      <a:pt x="43" y="369"/>
                      <a:pt x="24" y="372"/>
                      <a:pt x="24" y="389"/>
                    </a:cubicBezTo>
                    <a:cubicBezTo>
                      <a:pt x="24" y="390"/>
                      <a:pt x="24" y="391"/>
                      <a:pt x="25" y="392"/>
                    </a:cubicBezTo>
                    <a:cubicBezTo>
                      <a:pt x="26" y="401"/>
                      <a:pt x="32" y="416"/>
                      <a:pt x="63" y="417"/>
                    </a:cubicBezTo>
                    <a:cubicBezTo>
                      <a:pt x="71" y="418"/>
                      <a:pt x="70" y="422"/>
                      <a:pt x="70" y="425"/>
                    </a:cubicBezTo>
                    <a:cubicBezTo>
                      <a:pt x="70" y="428"/>
                      <a:pt x="70" y="428"/>
                      <a:pt x="70" y="428"/>
                    </a:cubicBezTo>
                    <a:cubicBezTo>
                      <a:pt x="70" y="1025"/>
                      <a:pt x="70" y="1025"/>
                      <a:pt x="70" y="1025"/>
                    </a:cubicBezTo>
                    <a:cubicBezTo>
                      <a:pt x="70" y="1051"/>
                      <a:pt x="90" y="1072"/>
                      <a:pt x="116" y="1072"/>
                    </a:cubicBezTo>
                    <a:cubicBezTo>
                      <a:pt x="142" y="1072"/>
                      <a:pt x="162" y="1051"/>
                      <a:pt x="162" y="1025"/>
                    </a:cubicBezTo>
                    <a:cubicBezTo>
                      <a:pt x="163" y="427"/>
                      <a:pt x="163" y="427"/>
                      <a:pt x="163" y="427"/>
                    </a:cubicBezTo>
                    <a:cubicBezTo>
                      <a:pt x="163" y="427"/>
                      <a:pt x="163" y="427"/>
                      <a:pt x="163" y="427"/>
                    </a:cubicBezTo>
                    <a:cubicBezTo>
                      <a:pt x="163" y="427"/>
                      <a:pt x="163" y="427"/>
                      <a:pt x="163" y="426"/>
                    </a:cubicBezTo>
                    <a:cubicBezTo>
                      <a:pt x="163" y="426"/>
                      <a:pt x="163" y="426"/>
                      <a:pt x="163" y="426"/>
                    </a:cubicBezTo>
                    <a:cubicBezTo>
                      <a:pt x="163" y="425"/>
                      <a:pt x="163" y="417"/>
                      <a:pt x="163" y="417"/>
                    </a:cubicBezTo>
                    <a:cubicBezTo>
                      <a:pt x="163" y="414"/>
                      <a:pt x="163" y="412"/>
                      <a:pt x="163" y="409"/>
                    </a:cubicBezTo>
                    <a:cubicBezTo>
                      <a:pt x="165" y="382"/>
                      <a:pt x="165" y="382"/>
                      <a:pt x="165" y="382"/>
                    </a:cubicBezTo>
                    <a:cubicBezTo>
                      <a:pt x="166" y="369"/>
                      <a:pt x="173" y="329"/>
                      <a:pt x="165" y="314"/>
                    </a:cubicBezTo>
                    <a:cubicBezTo>
                      <a:pt x="163" y="311"/>
                      <a:pt x="163" y="311"/>
                      <a:pt x="163" y="311"/>
                    </a:cubicBezTo>
                    <a:cubicBezTo>
                      <a:pt x="151" y="292"/>
                      <a:pt x="151" y="292"/>
                      <a:pt x="151" y="292"/>
                    </a:cubicBezTo>
                    <a:cubicBezTo>
                      <a:pt x="146" y="284"/>
                      <a:pt x="146" y="284"/>
                      <a:pt x="146" y="284"/>
                    </a:cubicBezTo>
                    <a:cubicBezTo>
                      <a:pt x="143" y="279"/>
                      <a:pt x="143" y="279"/>
                      <a:pt x="143" y="279"/>
                    </a:cubicBezTo>
                    <a:cubicBezTo>
                      <a:pt x="138" y="272"/>
                      <a:pt x="133" y="263"/>
                      <a:pt x="133" y="257"/>
                    </a:cubicBezTo>
                    <a:cubicBezTo>
                      <a:pt x="134" y="251"/>
                      <a:pt x="138" y="247"/>
                      <a:pt x="144" y="242"/>
                    </a:cubicBezTo>
                    <a:cubicBezTo>
                      <a:pt x="147" y="239"/>
                      <a:pt x="147" y="239"/>
                      <a:pt x="147" y="239"/>
                    </a:cubicBezTo>
                    <a:cubicBezTo>
                      <a:pt x="156" y="231"/>
                      <a:pt x="166" y="218"/>
                      <a:pt x="166" y="202"/>
                    </a:cubicBezTo>
                    <a:cubicBezTo>
                      <a:pt x="167" y="185"/>
                      <a:pt x="159" y="171"/>
                      <a:pt x="151" y="157"/>
                    </a:cubicBezTo>
                    <a:cubicBezTo>
                      <a:pt x="147" y="149"/>
                      <a:pt x="143" y="142"/>
                      <a:pt x="141" y="134"/>
                    </a:cubicBezTo>
                    <a:cubicBezTo>
                      <a:pt x="138" y="125"/>
                      <a:pt x="136" y="109"/>
                      <a:pt x="141" y="101"/>
                    </a:cubicBezTo>
                    <a:cubicBezTo>
                      <a:pt x="143" y="98"/>
                      <a:pt x="146" y="97"/>
                      <a:pt x="150" y="97"/>
                    </a:cubicBezTo>
                    <a:cubicBezTo>
                      <a:pt x="154" y="96"/>
                      <a:pt x="166" y="96"/>
                      <a:pt x="168" y="119"/>
                    </a:cubicBezTo>
                    <a:cubicBezTo>
                      <a:pt x="169" y="128"/>
                      <a:pt x="172" y="153"/>
                      <a:pt x="193" y="153"/>
                    </a:cubicBezTo>
                    <a:cubicBezTo>
                      <a:pt x="200" y="154"/>
                      <a:pt x="206" y="149"/>
                      <a:pt x="212" y="145"/>
                    </a:cubicBezTo>
                    <a:cubicBezTo>
                      <a:pt x="215" y="143"/>
                      <a:pt x="218" y="141"/>
                      <a:pt x="220" y="141"/>
                    </a:cubicBezTo>
                    <a:cubicBezTo>
                      <a:pt x="226" y="139"/>
                      <a:pt x="232" y="139"/>
                      <a:pt x="237" y="142"/>
                    </a:cubicBezTo>
                    <a:cubicBezTo>
                      <a:pt x="240" y="143"/>
                      <a:pt x="244" y="146"/>
                      <a:pt x="246" y="152"/>
                    </a:cubicBezTo>
                    <a:cubicBezTo>
                      <a:pt x="250" y="164"/>
                      <a:pt x="243" y="176"/>
                      <a:pt x="235" y="188"/>
                    </a:cubicBezTo>
                    <a:cubicBezTo>
                      <a:pt x="234" y="191"/>
                      <a:pt x="234" y="191"/>
                      <a:pt x="234" y="191"/>
                    </a:cubicBezTo>
                    <a:cubicBezTo>
                      <a:pt x="223" y="208"/>
                      <a:pt x="212" y="226"/>
                      <a:pt x="218" y="249"/>
                    </a:cubicBezTo>
                    <a:cubicBezTo>
                      <a:pt x="223" y="267"/>
                      <a:pt x="234" y="279"/>
                      <a:pt x="245" y="291"/>
                    </a:cubicBezTo>
                    <a:cubicBezTo>
                      <a:pt x="251" y="297"/>
                      <a:pt x="257" y="303"/>
                      <a:pt x="261" y="310"/>
                    </a:cubicBezTo>
                    <a:cubicBezTo>
                      <a:pt x="265" y="315"/>
                      <a:pt x="265" y="315"/>
                      <a:pt x="265" y="315"/>
                    </a:cubicBezTo>
                    <a:cubicBezTo>
                      <a:pt x="273" y="326"/>
                      <a:pt x="273" y="354"/>
                      <a:pt x="273" y="354"/>
                    </a:cubicBezTo>
                    <a:cubicBezTo>
                      <a:pt x="273" y="365"/>
                      <a:pt x="273" y="389"/>
                      <a:pt x="272" y="420"/>
                    </a:cubicBezTo>
                  </a:path>
                </a:pathLst>
              </a:custGeom>
              <a:solidFill>
                <a:srgbClr val="FED94C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5" name="Freeform 58">
                <a:extLst>
                  <a:ext uri="{FF2B5EF4-FFF2-40B4-BE49-F238E27FC236}">
                    <a16:creationId xmlns:a16="http://schemas.microsoft.com/office/drawing/2014/main" id="{D038DEB9-9E26-4150-8BA8-676F9B978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1655"/>
                <a:ext cx="1044" cy="2046"/>
              </a:xfrm>
              <a:custGeom>
                <a:avLst/>
                <a:gdLst>
                  <a:gd name="T0" fmla="*/ 1911 w 583"/>
                  <a:gd name="T1" fmla="*/ 2685 h 1072"/>
                  <a:gd name="T2" fmla="*/ 1664 w 583"/>
                  <a:gd name="T3" fmla="*/ 1468 h 1072"/>
                  <a:gd name="T4" fmla="*/ 2206 w 583"/>
                  <a:gd name="T5" fmla="*/ 92 h 1072"/>
                  <a:gd name="T6" fmla="*/ 2149 w 583"/>
                  <a:gd name="T7" fmla="*/ 805 h 1072"/>
                  <a:gd name="T8" fmla="*/ 2498 w 583"/>
                  <a:gd name="T9" fmla="*/ 1086 h 1072"/>
                  <a:gd name="T10" fmla="*/ 2077 w 583"/>
                  <a:gd name="T11" fmla="*/ 1468 h 1072"/>
                  <a:gd name="T12" fmla="*/ 2206 w 583"/>
                  <a:gd name="T13" fmla="*/ 2302 h 1072"/>
                  <a:gd name="T14" fmla="*/ 2709 w 583"/>
                  <a:gd name="T15" fmla="*/ 6054 h 1072"/>
                  <a:gd name="T16" fmla="*/ 2693 w 583"/>
                  <a:gd name="T17" fmla="*/ 1615 h 1072"/>
                  <a:gd name="T18" fmla="*/ 2831 w 583"/>
                  <a:gd name="T19" fmla="*/ 1042 h 1072"/>
                  <a:gd name="T20" fmla="*/ 3008 w 583"/>
                  <a:gd name="T21" fmla="*/ 773 h 1072"/>
                  <a:gd name="T22" fmla="*/ 3146 w 583"/>
                  <a:gd name="T23" fmla="*/ 229 h 1072"/>
                  <a:gd name="T24" fmla="*/ 3175 w 583"/>
                  <a:gd name="T25" fmla="*/ 153 h 1072"/>
                  <a:gd name="T26" fmla="*/ 2969 w 583"/>
                  <a:gd name="T27" fmla="*/ 710 h 1072"/>
                  <a:gd name="T28" fmla="*/ 2767 w 583"/>
                  <a:gd name="T29" fmla="*/ 1078 h 1072"/>
                  <a:gd name="T30" fmla="*/ 2636 w 583"/>
                  <a:gd name="T31" fmla="*/ 1653 h 1072"/>
                  <a:gd name="T32" fmla="*/ 2649 w 583"/>
                  <a:gd name="T33" fmla="*/ 2168 h 1072"/>
                  <a:gd name="T34" fmla="*/ 2643 w 583"/>
                  <a:gd name="T35" fmla="*/ 6054 h 1072"/>
                  <a:gd name="T36" fmla="*/ 2274 w 583"/>
                  <a:gd name="T37" fmla="*/ 2189 h 1072"/>
                  <a:gd name="T38" fmla="*/ 2032 w 583"/>
                  <a:gd name="T39" fmla="*/ 1334 h 1072"/>
                  <a:gd name="T40" fmla="*/ 2579 w 583"/>
                  <a:gd name="T41" fmla="*/ 926 h 1072"/>
                  <a:gd name="T42" fmla="*/ 2296 w 583"/>
                  <a:gd name="T43" fmla="*/ 506 h 1072"/>
                  <a:gd name="T44" fmla="*/ 1923 w 583"/>
                  <a:gd name="T45" fmla="*/ 229 h 1072"/>
                  <a:gd name="T46" fmla="*/ 1619 w 583"/>
                  <a:gd name="T47" fmla="*/ 626 h 1072"/>
                  <a:gd name="T48" fmla="*/ 1468 w 583"/>
                  <a:gd name="T49" fmla="*/ 1960 h 1072"/>
                  <a:gd name="T50" fmla="*/ 1488 w 583"/>
                  <a:gd name="T51" fmla="*/ 1027 h 1072"/>
                  <a:gd name="T52" fmla="*/ 1110 w 583"/>
                  <a:gd name="T53" fmla="*/ 966 h 1072"/>
                  <a:gd name="T54" fmla="*/ 727 w 583"/>
                  <a:gd name="T55" fmla="*/ 966 h 1072"/>
                  <a:gd name="T56" fmla="*/ 770 w 583"/>
                  <a:gd name="T57" fmla="*/ 1615 h 1072"/>
                  <a:gd name="T58" fmla="*/ 804 w 583"/>
                  <a:gd name="T59" fmla="*/ 2088 h 1072"/>
                  <a:gd name="T60" fmla="*/ 843 w 583"/>
                  <a:gd name="T61" fmla="*/ 2962 h 1072"/>
                  <a:gd name="T62" fmla="*/ 494 w 583"/>
                  <a:gd name="T63" fmla="*/ 2975 h 1072"/>
                  <a:gd name="T64" fmla="*/ 369 w 583"/>
                  <a:gd name="T65" fmla="*/ 2787 h 1072"/>
                  <a:gd name="T66" fmla="*/ 471 w 583"/>
                  <a:gd name="T67" fmla="*/ 2449 h 1072"/>
                  <a:gd name="T68" fmla="*/ 102 w 583"/>
                  <a:gd name="T69" fmla="*/ 2321 h 1072"/>
                  <a:gd name="T70" fmla="*/ 269 w 583"/>
                  <a:gd name="T71" fmla="*/ 2128 h 1072"/>
                  <a:gd name="T72" fmla="*/ 183 w 583"/>
                  <a:gd name="T73" fmla="*/ 2105 h 1072"/>
                  <a:gd name="T74" fmla="*/ 115 w 583"/>
                  <a:gd name="T75" fmla="*/ 2531 h 1072"/>
                  <a:gd name="T76" fmla="*/ 385 w 583"/>
                  <a:gd name="T77" fmla="*/ 2489 h 1072"/>
                  <a:gd name="T78" fmla="*/ 145 w 583"/>
                  <a:gd name="T79" fmla="*/ 2725 h 1072"/>
                  <a:gd name="T80" fmla="*/ 401 w 583"/>
                  <a:gd name="T81" fmla="*/ 7125 h 1072"/>
                  <a:gd name="T82" fmla="*/ 937 w 583"/>
                  <a:gd name="T83" fmla="*/ 2968 h 1072"/>
                  <a:gd name="T84" fmla="*/ 937 w 583"/>
                  <a:gd name="T85" fmla="*/ 2846 h 1072"/>
                  <a:gd name="T86" fmla="*/ 865 w 583"/>
                  <a:gd name="T87" fmla="*/ 2029 h 1072"/>
                  <a:gd name="T88" fmla="*/ 827 w 583"/>
                  <a:gd name="T89" fmla="*/ 1683 h 1072"/>
                  <a:gd name="T90" fmla="*/ 808 w 583"/>
                  <a:gd name="T91" fmla="*/ 933 h 1072"/>
                  <a:gd name="T92" fmla="*/ 1110 w 583"/>
                  <a:gd name="T93" fmla="*/ 1063 h 1072"/>
                  <a:gd name="T94" fmla="*/ 1415 w 583"/>
                  <a:gd name="T95" fmla="*/ 1055 h 1072"/>
                  <a:gd name="T96" fmla="*/ 1408 w 583"/>
                  <a:gd name="T97" fmla="*/ 2021 h 1072"/>
                  <a:gd name="T98" fmla="*/ 1562 w 583"/>
                  <a:gd name="T99" fmla="*/ 2922 h 107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83" h="1072">
                    <a:moveTo>
                      <a:pt x="291" y="421"/>
                    </a:moveTo>
                    <a:cubicBezTo>
                      <a:pt x="295" y="405"/>
                      <a:pt x="313" y="401"/>
                      <a:pt x="327" y="395"/>
                    </a:cubicBezTo>
                    <a:cubicBezTo>
                      <a:pt x="328" y="395"/>
                      <a:pt x="337" y="392"/>
                      <a:pt x="339" y="392"/>
                    </a:cubicBezTo>
                    <a:cubicBezTo>
                      <a:pt x="336" y="392"/>
                      <a:pt x="333" y="389"/>
                      <a:pt x="333" y="386"/>
                    </a:cubicBezTo>
                    <a:cubicBezTo>
                      <a:pt x="333" y="383"/>
                      <a:pt x="334" y="381"/>
                      <a:pt x="337" y="380"/>
                    </a:cubicBezTo>
                    <a:cubicBezTo>
                      <a:pt x="326" y="382"/>
                      <a:pt x="308" y="384"/>
                      <a:pt x="292" y="396"/>
                    </a:cubicBezTo>
                    <a:cubicBezTo>
                      <a:pt x="292" y="387"/>
                      <a:pt x="292" y="379"/>
                      <a:pt x="291" y="369"/>
                    </a:cubicBezTo>
                    <a:cubicBezTo>
                      <a:pt x="291" y="362"/>
                      <a:pt x="290" y="245"/>
                      <a:pt x="290" y="211"/>
                    </a:cubicBezTo>
                    <a:cubicBezTo>
                      <a:pt x="290" y="205"/>
                      <a:pt x="293" y="199"/>
                      <a:pt x="295" y="198"/>
                    </a:cubicBezTo>
                    <a:cubicBezTo>
                      <a:pt x="311" y="182"/>
                      <a:pt x="318" y="143"/>
                      <a:pt x="326" y="106"/>
                    </a:cubicBezTo>
                    <a:cubicBezTo>
                      <a:pt x="331" y="79"/>
                      <a:pt x="337" y="50"/>
                      <a:pt x="344" y="40"/>
                    </a:cubicBezTo>
                    <a:cubicBezTo>
                      <a:pt x="354" y="28"/>
                      <a:pt x="369" y="12"/>
                      <a:pt x="384" y="13"/>
                    </a:cubicBezTo>
                    <a:cubicBezTo>
                      <a:pt x="390" y="14"/>
                      <a:pt x="396" y="17"/>
                      <a:pt x="400" y="22"/>
                    </a:cubicBezTo>
                    <a:cubicBezTo>
                      <a:pt x="404" y="27"/>
                      <a:pt x="406" y="33"/>
                      <a:pt x="405" y="40"/>
                    </a:cubicBezTo>
                    <a:cubicBezTo>
                      <a:pt x="404" y="48"/>
                      <a:pt x="397" y="57"/>
                      <a:pt x="390" y="66"/>
                    </a:cubicBezTo>
                    <a:cubicBezTo>
                      <a:pt x="378" y="81"/>
                      <a:pt x="365" y="99"/>
                      <a:pt x="374" y="116"/>
                    </a:cubicBezTo>
                    <a:cubicBezTo>
                      <a:pt x="384" y="136"/>
                      <a:pt x="400" y="129"/>
                      <a:pt x="412" y="125"/>
                    </a:cubicBezTo>
                    <a:cubicBezTo>
                      <a:pt x="419" y="122"/>
                      <a:pt x="425" y="119"/>
                      <a:pt x="430" y="121"/>
                    </a:cubicBezTo>
                    <a:cubicBezTo>
                      <a:pt x="433" y="123"/>
                      <a:pt x="436" y="128"/>
                      <a:pt x="438" y="136"/>
                    </a:cubicBezTo>
                    <a:cubicBezTo>
                      <a:pt x="440" y="145"/>
                      <a:pt x="439" y="151"/>
                      <a:pt x="435" y="156"/>
                    </a:cubicBezTo>
                    <a:cubicBezTo>
                      <a:pt x="427" y="165"/>
                      <a:pt x="405" y="165"/>
                      <a:pt x="388" y="163"/>
                    </a:cubicBezTo>
                    <a:cubicBezTo>
                      <a:pt x="377" y="161"/>
                      <a:pt x="355" y="162"/>
                      <a:pt x="345" y="174"/>
                    </a:cubicBezTo>
                    <a:cubicBezTo>
                      <a:pt x="342" y="178"/>
                      <a:pt x="339" y="185"/>
                      <a:pt x="343" y="196"/>
                    </a:cubicBezTo>
                    <a:cubicBezTo>
                      <a:pt x="346" y="204"/>
                      <a:pt x="354" y="208"/>
                      <a:pt x="362" y="211"/>
                    </a:cubicBezTo>
                    <a:cubicBezTo>
                      <a:pt x="365" y="213"/>
                      <a:pt x="369" y="214"/>
                      <a:pt x="371" y="216"/>
                    </a:cubicBezTo>
                    <a:cubicBezTo>
                      <a:pt x="378" y="222"/>
                      <a:pt x="380" y="227"/>
                      <a:pt x="381" y="235"/>
                    </a:cubicBezTo>
                    <a:cubicBezTo>
                      <a:pt x="384" y="250"/>
                      <a:pt x="384" y="288"/>
                      <a:pt x="384" y="321"/>
                    </a:cubicBezTo>
                    <a:cubicBezTo>
                      <a:pt x="384" y="331"/>
                      <a:pt x="384" y="331"/>
                      <a:pt x="384" y="331"/>
                    </a:cubicBezTo>
                    <a:cubicBezTo>
                      <a:pt x="384" y="331"/>
                      <a:pt x="384" y="332"/>
                      <a:pt x="384" y="332"/>
                    </a:cubicBezTo>
                    <a:cubicBezTo>
                      <a:pt x="384" y="871"/>
                      <a:pt x="384" y="871"/>
                      <a:pt x="384" y="871"/>
                    </a:cubicBezTo>
                    <a:cubicBezTo>
                      <a:pt x="384" y="896"/>
                      <a:pt x="404" y="916"/>
                      <a:pt x="428" y="916"/>
                    </a:cubicBezTo>
                    <a:cubicBezTo>
                      <a:pt x="452" y="916"/>
                      <a:pt x="472" y="896"/>
                      <a:pt x="472" y="871"/>
                    </a:cubicBezTo>
                    <a:cubicBezTo>
                      <a:pt x="473" y="313"/>
                      <a:pt x="473" y="313"/>
                      <a:pt x="473" y="313"/>
                    </a:cubicBezTo>
                    <a:cubicBezTo>
                      <a:pt x="473" y="297"/>
                      <a:pt x="473" y="277"/>
                      <a:pt x="474" y="269"/>
                    </a:cubicBezTo>
                    <a:cubicBezTo>
                      <a:pt x="475" y="257"/>
                      <a:pt x="476" y="248"/>
                      <a:pt x="474" y="243"/>
                    </a:cubicBezTo>
                    <a:cubicBezTo>
                      <a:pt x="473" y="239"/>
                      <a:pt x="471" y="236"/>
                      <a:pt x="469" y="232"/>
                    </a:cubicBezTo>
                    <a:cubicBezTo>
                      <a:pt x="466" y="227"/>
                      <a:pt x="463" y="222"/>
                      <a:pt x="465" y="219"/>
                    </a:cubicBezTo>
                    <a:cubicBezTo>
                      <a:pt x="466" y="214"/>
                      <a:pt x="470" y="211"/>
                      <a:pt x="477" y="208"/>
                    </a:cubicBezTo>
                    <a:cubicBezTo>
                      <a:pt x="485" y="204"/>
                      <a:pt x="495" y="199"/>
                      <a:pt x="498" y="184"/>
                    </a:cubicBezTo>
                    <a:cubicBezTo>
                      <a:pt x="501" y="172"/>
                      <a:pt x="497" y="161"/>
                      <a:pt x="493" y="150"/>
                    </a:cubicBezTo>
                    <a:cubicBezTo>
                      <a:pt x="490" y="142"/>
                      <a:pt x="487" y="135"/>
                      <a:pt x="488" y="126"/>
                    </a:cubicBezTo>
                    <a:cubicBezTo>
                      <a:pt x="489" y="118"/>
                      <a:pt x="491" y="116"/>
                      <a:pt x="491" y="115"/>
                    </a:cubicBezTo>
                    <a:cubicBezTo>
                      <a:pt x="493" y="114"/>
                      <a:pt x="496" y="115"/>
                      <a:pt x="500" y="115"/>
                    </a:cubicBezTo>
                    <a:cubicBezTo>
                      <a:pt x="507" y="116"/>
                      <a:pt x="516" y="118"/>
                      <a:pt x="524" y="111"/>
                    </a:cubicBezTo>
                    <a:cubicBezTo>
                      <a:pt x="539" y="99"/>
                      <a:pt x="532" y="76"/>
                      <a:pt x="527" y="60"/>
                    </a:cubicBezTo>
                    <a:cubicBezTo>
                      <a:pt x="523" y="49"/>
                      <a:pt x="523" y="49"/>
                      <a:pt x="523" y="49"/>
                    </a:cubicBezTo>
                    <a:cubicBezTo>
                      <a:pt x="522" y="42"/>
                      <a:pt x="524" y="37"/>
                      <a:pt x="528" y="33"/>
                    </a:cubicBezTo>
                    <a:cubicBezTo>
                      <a:pt x="533" y="29"/>
                      <a:pt x="540" y="29"/>
                      <a:pt x="548" y="33"/>
                    </a:cubicBezTo>
                    <a:cubicBezTo>
                      <a:pt x="565" y="41"/>
                      <a:pt x="571" y="72"/>
                      <a:pt x="571" y="98"/>
                    </a:cubicBezTo>
                    <a:cubicBezTo>
                      <a:pt x="571" y="101"/>
                      <a:pt x="573" y="104"/>
                      <a:pt x="577" y="104"/>
                    </a:cubicBezTo>
                    <a:cubicBezTo>
                      <a:pt x="580" y="104"/>
                      <a:pt x="583" y="101"/>
                      <a:pt x="583" y="98"/>
                    </a:cubicBezTo>
                    <a:cubicBezTo>
                      <a:pt x="583" y="80"/>
                      <a:pt x="581" y="35"/>
                      <a:pt x="553" y="22"/>
                    </a:cubicBezTo>
                    <a:cubicBezTo>
                      <a:pt x="542" y="16"/>
                      <a:pt x="529" y="17"/>
                      <a:pt x="521" y="24"/>
                    </a:cubicBezTo>
                    <a:cubicBezTo>
                      <a:pt x="513" y="30"/>
                      <a:pt x="509" y="40"/>
                      <a:pt x="511" y="51"/>
                    </a:cubicBezTo>
                    <a:cubicBezTo>
                      <a:pt x="515" y="64"/>
                      <a:pt x="515" y="64"/>
                      <a:pt x="515" y="64"/>
                    </a:cubicBezTo>
                    <a:cubicBezTo>
                      <a:pt x="520" y="77"/>
                      <a:pt x="525" y="95"/>
                      <a:pt x="517" y="102"/>
                    </a:cubicBezTo>
                    <a:cubicBezTo>
                      <a:pt x="513" y="105"/>
                      <a:pt x="509" y="104"/>
                      <a:pt x="502" y="103"/>
                    </a:cubicBezTo>
                    <a:cubicBezTo>
                      <a:pt x="496" y="102"/>
                      <a:pt x="490" y="101"/>
                      <a:pt x="484" y="106"/>
                    </a:cubicBezTo>
                    <a:cubicBezTo>
                      <a:pt x="479" y="109"/>
                      <a:pt x="477" y="116"/>
                      <a:pt x="476" y="125"/>
                    </a:cubicBezTo>
                    <a:cubicBezTo>
                      <a:pt x="475" y="136"/>
                      <a:pt x="479" y="146"/>
                      <a:pt x="482" y="155"/>
                    </a:cubicBezTo>
                    <a:cubicBezTo>
                      <a:pt x="485" y="164"/>
                      <a:pt x="489" y="172"/>
                      <a:pt x="487" y="182"/>
                    </a:cubicBezTo>
                    <a:cubicBezTo>
                      <a:pt x="485" y="190"/>
                      <a:pt x="480" y="193"/>
                      <a:pt x="472" y="197"/>
                    </a:cubicBezTo>
                    <a:cubicBezTo>
                      <a:pt x="465" y="201"/>
                      <a:pt x="456" y="205"/>
                      <a:pt x="453" y="215"/>
                    </a:cubicBezTo>
                    <a:cubicBezTo>
                      <a:pt x="450" y="223"/>
                      <a:pt x="455" y="232"/>
                      <a:pt x="459" y="238"/>
                    </a:cubicBezTo>
                    <a:cubicBezTo>
                      <a:pt x="461" y="241"/>
                      <a:pt x="462" y="244"/>
                      <a:pt x="463" y="246"/>
                    </a:cubicBezTo>
                    <a:cubicBezTo>
                      <a:pt x="464" y="250"/>
                      <a:pt x="463" y="258"/>
                      <a:pt x="462" y="268"/>
                    </a:cubicBezTo>
                    <a:cubicBezTo>
                      <a:pt x="461" y="276"/>
                      <a:pt x="461" y="296"/>
                      <a:pt x="461" y="312"/>
                    </a:cubicBezTo>
                    <a:cubicBezTo>
                      <a:pt x="461" y="312"/>
                      <a:pt x="461" y="312"/>
                      <a:pt x="461" y="312"/>
                    </a:cubicBezTo>
                    <a:cubicBezTo>
                      <a:pt x="461" y="312"/>
                      <a:pt x="461" y="312"/>
                      <a:pt x="461" y="312"/>
                    </a:cubicBezTo>
                    <a:cubicBezTo>
                      <a:pt x="461" y="316"/>
                      <a:pt x="461" y="320"/>
                      <a:pt x="461" y="323"/>
                    </a:cubicBezTo>
                    <a:cubicBezTo>
                      <a:pt x="461" y="323"/>
                      <a:pt x="461" y="323"/>
                      <a:pt x="461" y="323"/>
                    </a:cubicBezTo>
                    <a:cubicBezTo>
                      <a:pt x="460" y="871"/>
                      <a:pt x="460" y="871"/>
                      <a:pt x="460" y="871"/>
                    </a:cubicBezTo>
                    <a:cubicBezTo>
                      <a:pt x="460" y="889"/>
                      <a:pt x="446" y="904"/>
                      <a:pt x="428" y="904"/>
                    </a:cubicBezTo>
                    <a:cubicBezTo>
                      <a:pt x="410" y="904"/>
                      <a:pt x="396" y="889"/>
                      <a:pt x="396" y="871"/>
                    </a:cubicBezTo>
                    <a:cubicBezTo>
                      <a:pt x="396" y="315"/>
                      <a:pt x="396" y="315"/>
                      <a:pt x="396" y="315"/>
                    </a:cubicBezTo>
                    <a:cubicBezTo>
                      <a:pt x="396" y="315"/>
                      <a:pt x="396" y="315"/>
                      <a:pt x="396" y="315"/>
                    </a:cubicBezTo>
                    <a:cubicBezTo>
                      <a:pt x="396" y="283"/>
                      <a:pt x="396" y="248"/>
                      <a:pt x="393" y="233"/>
                    </a:cubicBezTo>
                    <a:cubicBezTo>
                      <a:pt x="391" y="222"/>
                      <a:pt x="388" y="215"/>
                      <a:pt x="378" y="207"/>
                    </a:cubicBezTo>
                    <a:cubicBezTo>
                      <a:pt x="375" y="204"/>
                      <a:pt x="371" y="202"/>
                      <a:pt x="367" y="200"/>
                    </a:cubicBezTo>
                    <a:cubicBezTo>
                      <a:pt x="361" y="198"/>
                      <a:pt x="356" y="196"/>
                      <a:pt x="354" y="192"/>
                    </a:cubicBezTo>
                    <a:cubicBezTo>
                      <a:pt x="352" y="186"/>
                      <a:pt x="353" y="183"/>
                      <a:pt x="355" y="181"/>
                    </a:cubicBezTo>
                    <a:cubicBezTo>
                      <a:pt x="360" y="175"/>
                      <a:pt x="377" y="173"/>
                      <a:pt x="386" y="175"/>
                    </a:cubicBezTo>
                    <a:cubicBezTo>
                      <a:pt x="399" y="177"/>
                      <a:pt x="430" y="180"/>
                      <a:pt x="444" y="164"/>
                    </a:cubicBezTo>
                    <a:cubicBezTo>
                      <a:pt x="451" y="156"/>
                      <a:pt x="453" y="146"/>
                      <a:pt x="449" y="133"/>
                    </a:cubicBezTo>
                    <a:cubicBezTo>
                      <a:pt x="446" y="121"/>
                      <a:pt x="442" y="114"/>
                      <a:pt x="435" y="110"/>
                    </a:cubicBezTo>
                    <a:cubicBezTo>
                      <a:pt x="426" y="106"/>
                      <a:pt x="416" y="110"/>
                      <a:pt x="407" y="113"/>
                    </a:cubicBezTo>
                    <a:cubicBezTo>
                      <a:pt x="393" y="119"/>
                      <a:pt x="389" y="119"/>
                      <a:pt x="385" y="111"/>
                    </a:cubicBezTo>
                    <a:cubicBezTo>
                      <a:pt x="379" y="100"/>
                      <a:pt x="389" y="87"/>
                      <a:pt x="400" y="73"/>
                    </a:cubicBezTo>
                    <a:cubicBezTo>
                      <a:pt x="407" y="63"/>
                      <a:pt x="416" y="52"/>
                      <a:pt x="417" y="41"/>
                    </a:cubicBezTo>
                    <a:cubicBezTo>
                      <a:pt x="418" y="32"/>
                      <a:pt x="415" y="22"/>
                      <a:pt x="409" y="14"/>
                    </a:cubicBezTo>
                    <a:cubicBezTo>
                      <a:pt x="403" y="7"/>
                      <a:pt x="395" y="2"/>
                      <a:pt x="385" y="1"/>
                    </a:cubicBezTo>
                    <a:cubicBezTo>
                      <a:pt x="364" y="0"/>
                      <a:pt x="346" y="19"/>
                      <a:pt x="335" y="33"/>
                    </a:cubicBezTo>
                    <a:cubicBezTo>
                      <a:pt x="325" y="45"/>
                      <a:pt x="320" y="72"/>
                      <a:pt x="314" y="104"/>
                    </a:cubicBezTo>
                    <a:cubicBezTo>
                      <a:pt x="308" y="133"/>
                      <a:pt x="301" y="168"/>
                      <a:pt x="290" y="185"/>
                    </a:cubicBezTo>
                    <a:cubicBezTo>
                      <a:pt x="290" y="98"/>
                      <a:pt x="290" y="98"/>
                      <a:pt x="290" y="98"/>
                    </a:cubicBezTo>
                    <a:cubicBezTo>
                      <a:pt x="290" y="94"/>
                      <a:pt x="287" y="90"/>
                      <a:pt x="282" y="90"/>
                    </a:cubicBezTo>
                    <a:cubicBezTo>
                      <a:pt x="278" y="90"/>
                      <a:pt x="274" y="94"/>
                      <a:pt x="274" y="98"/>
                    </a:cubicBezTo>
                    <a:cubicBezTo>
                      <a:pt x="274" y="303"/>
                      <a:pt x="274" y="303"/>
                      <a:pt x="274" y="303"/>
                    </a:cubicBezTo>
                    <a:cubicBezTo>
                      <a:pt x="273" y="302"/>
                      <a:pt x="273" y="302"/>
                      <a:pt x="273" y="302"/>
                    </a:cubicBezTo>
                    <a:cubicBezTo>
                      <a:pt x="268" y="294"/>
                      <a:pt x="261" y="288"/>
                      <a:pt x="256" y="282"/>
                    </a:cubicBezTo>
                    <a:cubicBezTo>
                      <a:pt x="245" y="271"/>
                      <a:pt x="235" y="260"/>
                      <a:pt x="232" y="245"/>
                    </a:cubicBezTo>
                    <a:cubicBezTo>
                      <a:pt x="227" y="228"/>
                      <a:pt x="236" y="215"/>
                      <a:pt x="245" y="199"/>
                    </a:cubicBezTo>
                    <a:cubicBezTo>
                      <a:pt x="245" y="198"/>
                      <a:pt x="247" y="195"/>
                      <a:pt x="247" y="195"/>
                    </a:cubicBezTo>
                    <a:cubicBezTo>
                      <a:pt x="255" y="182"/>
                      <a:pt x="265" y="166"/>
                      <a:pt x="259" y="148"/>
                    </a:cubicBezTo>
                    <a:cubicBezTo>
                      <a:pt x="256" y="140"/>
                      <a:pt x="251" y="133"/>
                      <a:pt x="243" y="129"/>
                    </a:cubicBezTo>
                    <a:cubicBezTo>
                      <a:pt x="235" y="125"/>
                      <a:pt x="225" y="124"/>
                      <a:pt x="215" y="127"/>
                    </a:cubicBezTo>
                    <a:cubicBezTo>
                      <a:pt x="211" y="129"/>
                      <a:pt x="208" y="131"/>
                      <a:pt x="204" y="134"/>
                    </a:cubicBezTo>
                    <a:cubicBezTo>
                      <a:pt x="200" y="136"/>
                      <a:pt x="196" y="139"/>
                      <a:pt x="193" y="139"/>
                    </a:cubicBezTo>
                    <a:cubicBezTo>
                      <a:pt x="187" y="139"/>
                      <a:pt x="184" y="133"/>
                      <a:pt x="182" y="117"/>
                    </a:cubicBezTo>
                    <a:cubicBezTo>
                      <a:pt x="180" y="94"/>
                      <a:pt x="168" y="82"/>
                      <a:pt x="149" y="83"/>
                    </a:cubicBezTo>
                    <a:cubicBezTo>
                      <a:pt x="141" y="83"/>
                      <a:pt x="134" y="87"/>
                      <a:pt x="130" y="93"/>
                    </a:cubicBezTo>
                    <a:cubicBezTo>
                      <a:pt x="120" y="106"/>
                      <a:pt x="124" y="128"/>
                      <a:pt x="127" y="139"/>
                    </a:cubicBezTo>
                    <a:cubicBezTo>
                      <a:pt x="130" y="147"/>
                      <a:pt x="135" y="155"/>
                      <a:pt x="139" y="163"/>
                    </a:cubicBezTo>
                    <a:cubicBezTo>
                      <a:pt x="146" y="176"/>
                      <a:pt x="153" y="189"/>
                      <a:pt x="152" y="201"/>
                    </a:cubicBezTo>
                    <a:cubicBezTo>
                      <a:pt x="152" y="213"/>
                      <a:pt x="143" y="224"/>
                      <a:pt x="138" y="229"/>
                    </a:cubicBezTo>
                    <a:cubicBezTo>
                      <a:pt x="134" y="232"/>
                      <a:pt x="134" y="232"/>
                      <a:pt x="134" y="232"/>
                    </a:cubicBezTo>
                    <a:cubicBezTo>
                      <a:pt x="128" y="237"/>
                      <a:pt x="120" y="244"/>
                      <a:pt x="119" y="255"/>
                    </a:cubicBezTo>
                    <a:cubicBezTo>
                      <a:pt x="118" y="267"/>
                      <a:pt x="125" y="278"/>
                      <a:pt x="131" y="287"/>
                    </a:cubicBezTo>
                    <a:cubicBezTo>
                      <a:pt x="134" y="291"/>
                      <a:pt x="134" y="291"/>
                      <a:pt x="134" y="291"/>
                    </a:cubicBezTo>
                    <a:cubicBezTo>
                      <a:pt x="140" y="300"/>
                      <a:pt x="140" y="300"/>
                      <a:pt x="140" y="300"/>
                    </a:cubicBezTo>
                    <a:cubicBezTo>
                      <a:pt x="151" y="318"/>
                      <a:pt x="151" y="318"/>
                      <a:pt x="151" y="318"/>
                    </a:cubicBezTo>
                    <a:cubicBezTo>
                      <a:pt x="153" y="322"/>
                      <a:pt x="153" y="322"/>
                      <a:pt x="153" y="322"/>
                    </a:cubicBezTo>
                    <a:cubicBezTo>
                      <a:pt x="159" y="332"/>
                      <a:pt x="147" y="414"/>
                      <a:pt x="147" y="418"/>
                    </a:cubicBezTo>
                    <a:cubicBezTo>
                      <a:pt x="147" y="426"/>
                      <a:pt x="147" y="426"/>
                      <a:pt x="147" y="426"/>
                    </a:cubicBezTo>
                    <a:cubicBezTo>
                      <a:pt x="146" y="1025"/>
                      <a:pt x="146" y="1025"/>
                      <a:pt x="146" y="1025"/>
                    </a:cubicBezTo>
                    <a:cubicBezTo>
                      <a:pt x="146" y="1042"/>
                      <a:pt x="133" y="1056"/>
                      <a:pt x="116" y="1056"/>
                    </a:cubicBezTo>
                    <a:cubicBezTo>
                      <a:pt x="99" y="1056"/>
                      <a:pt x="86" y="1042"/>
                      <a:pt x="86" y="1025"/>
                    </a:cubicBezTo>
                    <a:cubicBezTo>
                      <a:pt x="86" y="428"/>
                      <a:pt x="86" y="428"/>
                      <a:pt x="86" y="428"/>
                    </a:cubicBezTo>
                    <a:cubicBezTo>
                      <a:pt x="86" y="428"/>
                      <a:pt x="86" y="428"/>
                      <a:pt x="86" y="428"/>
                    </a:cubicBezTo>
                    <a:cubicBezTo>
                      <a:pt x="86" y="428"/>
                      <a:pt x="86" y="428"/>
                      <a:pt x="86" y="428"/>
                    </a:cubicBezTo>
                    <a:cubicBezTo>
                      <a:pt x="86" y="425"/>
                      <a:pt x="86" y="425"/>
                      <a:pt x="86" y="425"/>
                    </a:cubicBezTo>
                    <a:cubicBezTo>
                      <a:pt x="86" y="409"/>
                      <a:pt x="84" y="402"/>
                      <a:pt x="64" y="401"/>
                    </a:cubicBezTo>
                    <a:cubicBezTo>
                      <a:pt x="55" y="401"/>
                      <a:pt x="41" y="399"/>
                      <a:pt x="40" y="390"/>
                    </a:cubicBezTo>
                    <a:cubicBezTo>
                      <a:pt x="40" y="387"/>
                      <a:pt x="41" y="385"/>
                      <a:pt x="55" y="383"/>
                    </a:cubicBezTo>
                    <a:cubicBezTo>
                      <a:pt x="59" y="382"/>
                      <a:pt x="63" y="381"/>
                      <a:pt x="67" y="380"/>
                    </a:cubicBezTo>
                    <a:cubicBezTo>
                      <a:pt x="80" y="375"/>
                      <a:pt x="85" y="362"/>
                      <a:pt x="82" y="352"/>
                    </a:cubicBezTo>
                    <a:cubicBezTo>
                      <a:pt x="80" y="344"/>
                      <a:pt x="72" y="336"/>
                      <a:pt x="58" y="339"/>
                    </a:cubicBezTo>
                    <a:cubicBezTo>
                      <a:pt x="52" y="340"/>
                      <a:pt x="47" y="343"/>
                      <a:pt x="43" y="345"/>
                    </a:cubicBezTo>
                    <a:cubicBezTo>
                      <a:pt x="35" y="349"/>
                      <a:pt x="31" y="351"/>
                      <a:pt x="25" y="349"/>
                    </a:cubicBezTo>
                    <a:cubicBezTo>
                      <a:pt x="20" y="348"/>
                      <a:pt x="17" y="340"/>
                      <a:pt x="18" y="334"/>
                    </a:cubicBezTo>
                    <a:cubicBezTo>
                      <a:pt x="18" y="332"/>
                      <a:pt x="19" y="331"/>
                      <a:pt x="19" y="331"/>
                    </a:cubicBezTo>
                    <a:cubicBezTo>
                      <a:pt x="19" y="331"/>
                      <a:pt x="21" y="331"/>
                      <a:pt x="23" y="330"/>
                    </a:cubicBezTo>
                    <a:cubicBezTo>
                      <a:pt x="26" y="330"/>
                      <a:pt x="30" y="329"/>
                      <a:pt x="34" y="327"/>
                    </a:cubicBezTo>
                    <a:cubicBezTo>
                      <a:pt x="45" y="321"/>
                      <a:pt x="46" y="312"/>
                      <a:pt x="47" y="306"/>
                    </a:cubicBezTo>
                    <a:cubicBezTo>
                      <a:pt x="49" y="300"/>
                      <a:pt x="49" y="300"/>
                      <a:pt x="49" y="300"/>
                    </a:cubicBezTo>
                    <a:cubicBezTo>
                      <a:pt x="50" y="295"/>
                      <a:pt x="47" y="290"/>
                      <a:pt x="43" y="289"/>
                    </a:cubicBezTo>
                    <a:cubicBezTo>
                      <a:pt x="39" y="288"/>
                      <a:pt x="35" y="290"/>
                      <a:pt x="34" y="294"/>
                    </a:cubicBezTo>
                    <a:cubicBezTo>
                      <a:pt x="32" y="303"/>
                      <a:pt x="32" y="303"/>
                      <a:pt x="32" y="303"/>
                    </a:cubicBezTo>
                    <a:cubicBezTo>
                      <a:pt x="31" y="309"/>
                      <a:pt x="30" y="311"/>
                      <a:pt x="26" y="313"/>
                    </a:cubicBezTo>
                    <a:cubicBezTo>
                      <a:pt x="25" y="314"/>
                      <a:pt x="22" y="314"/>
                      <a:pt x="20" y="315"/>
                    </a:cubicBezTo>
                    <a:cubicBezTo>
                      <a:pt x="14" y="316"/>
                      <a:pt x="5" y="317"/>
                      <a:pt x="2" y="330"/>
                    </a:cubicBezTo>
                    <a:cubicBezTo>
                      <a:pt x="0" y="343"/>
                      <a:pt x="6" y="360"/>
                      <a:pt x="20" y="364"/>
                    </a:cubicBezTo>
                    <a:cubicBezTo>
                      <a:pt x="33" y="368"/>
                      <a:pt x="42" y="363"/>
                      <a:pt x="50" y="359"/>
                    </a:cubicBezTo>
                    <a:cubicBezTo>
                      <a:pt x="54" y="357"/>
                      <a:pt x="58" y="355"/>
                      <a:pt x="61" y="355"/>
                    </a:cubicBezTo>
                    <a:cubicBezTo>
                      <a:pt x="66" y="354"/>
                      <a:pt x="67" y="356"/>
                      <a:pt x="67" y="356"/>
                    </a:cubicBezTo>
                    <a:cubicBezTo>
                      <a:pt x="67" y="357"/>
                      <a:pt x="67" y="357"/>
                      <a:pt x="67" y="358"/>
                    </a:cubicBezTo>
                    <a:cubicBezTo>
                      <a:pt x="67" y="360"/>
                      <a:pt x="66" y="363"/>
                      <a:pt x="61" y="365"/>
                    </a:cubicBezTo>
                    <a:cubicBezTo>
                      <a:pt x="59" y="366"/>
                      <a:pt x="56" y="366"/>
                      <a:pt x="53" y="367"/>
                    </a:cubicBezTo>
                    <a:cubicBezTo>
                      <a:pt x="43" y="369"/>
                      <a:pt x="24" y="372"/>
                      <a:pt x="24" y="389"/>
                    </a:cubicBezTo>
                    <a:cubicBezTo>
                      <a:pt x="24" y="390"/>
                      <a:pt x="24" y="391"/>
                      <a:pt x="25" y="392"/>
                    </a:cubicBezTo>
                    <a:cubicBezTo>
                      <a:pt x="26" y="401"/>
                      <a:pt x="32" y="416"/>
                      <a:pt x="63" y="417"/>
                    </a:cubicBezTo>
                    <a:cubicBezTo>
                      <a:pt x="71" y="418"/>
                      <a:pt x="70" y="422"/>
                      <a:pt x="70" y="425"/>
                    </a:cubicBezTo>
                    <a:cubicBezTo>
                      <a:pt x="70" y="428"/>
                      <a:pt x="70" y="428"/>
                      <a:pt x="70" y="428"/>
                    </a:cubicBezTo>
                    <a:cubicBezTo>
                      <a:pt x="70" y="1025"/>
                      <a:pt x="70" y="1025"/>
                      <a:pt x="70" y="1025"/>
                    </a:cubicBezTo>
                    <a:cubicBezTo>
                      <a:pt x="70" y="1051"/>
                      <a:pt x="90" y="1072"/>
                      <a:pt x="116" y="1072"/>
                    </a:cubicBezTo>
                    <a:cubicBezTo>
                      <a:pt x="142" y="1072"/>
                      <a:pt x="162" y="1051"/>
                      <a:pt x="162" y="1025"/>
                    </a:cubicBezTo>
                    <a:cubicBezTo>
                      <a:pt x="163" y="427"/>
                      <a:pt x="163" y="427"/>
                      <a:pt x="163" y="427"/>
                    </a:cubicBezTo>
                    <a:cubicBezTo>
                      <a:pt x="163" y="427"/>
                      <a:pt x="163" y="427"/>
                      <a:pt x="163" y="427"/>
                    </a:cubicBezTo>
                    <a:cubicBezTo>
                      <a:pt x="163" y="427"/>
                      <a:pt x="163" y="427"/>
                      <a:pt x="163" y="426"/>
                    </a:cubicBezTo>
                    <a:cubicBezTo>
                      <a:pt x="163" y="426"/>
                      <a:pt x="163" y="426"/>
                      <a:pt x="163" y="426"/>
                    </a:cubicBezTo>
                    <a:cubicBezTo>
                      <a:pt x="163" y="425"/>
                      <a:pt x="163" y="417"/>
                      <a:pt x="163" y="417"/>
                    </a:cubicBezTo>
                    <a:cubicBezTo>
                      <a:pt x="163" y="414"/>
                      <a:pt x="163" y="412"/>
                      <a:pt x="163" y="409"/>
                    </a:cubicBezTo>
                    <a:cubicBezTo>
                      <a:pt x="165" y="382"/>
                      <a:pt x="165" y="382"/>
                      <a:pt x="165" y="382"/>
                    </a:cubicBezTo>
                    <a:cubicBezTo>
                      <a:pt x="166" y="369"/>
                      <a:pt x="173" y="329"/>
                      <a:pt x="165" y="314"/>
                    </a:cubicBezTo>
                    <a:cubicBezTo>
                      <a:pt x="163" y="311"/>
                      <a:pt x="163" y="311"/>
                      <a:pt x="163" y="311"/>
                    </a:cubicBezTo>
                    <a:cubicBezTo>
                      <a:pt x="151" y="292"/>
                      <a:pt x="151" y="292"/>
                      <a:pt x="151" y="292"/>
                    </a:cubicBezTo>
                    <a:cubicBezTo>
                      <a:pt x="146" y="284"/>
                      <a:pt x="146" y="284"/>
                      <a:pt x="146" y="284"/>
                    </a:cubicBezTo>
                    <a:cubicBezTo>
                      <a:pt x="143" y="279"/>
                      <a:pt x="143" y="279"/>
                      <a:pt x="143" y="279"/>
                    </a:cubicBezTo>
                    <a:cubicBezTo>
                      <a:pt x="138" y="272"/>
                      <a:pt x="133" y="263"/>
                      <a:pt x="133" y="257"/>
                    </a:cubicBezTo>
                    <a:cubicBezTo>
                      <a:pt x="134" y="251"/>
                      <a:pt x="138" y="247"/>
                      <a:pt x="144" y="242"/>
                    </a:cubicBezTo>
                    <a:cubicBezTo>
                      <a:pt x="147" y="239"/>
                      <a:pt x="147" y="239"/>
                      <a:pt x="147" y="239"/>
                    </a:cubicBezTo>
                    <a:cubicBezTo>
                      <a:pt x="156" y="231"/>
                      <a:pt x="166" y="218"/>
                      <a:pt x="166" y="202"/>
                    </a:cubicBezTo>
                    <a:cubicBezTo>
                      <a:pt x="167" y="185"/>
                      <a:pt x="159" y="171"/>
                      <a:pt x="151" y="157"/>
                    </a:cubicBezTo>
                    <a:cubicBezTo>
                      <a:pt x="147" y="149"/>
                      <a:pt x="143" y="142"/>
                      <a:pt x="141" y="134"/>
                    </a:cubicBezTo>
                    <a:cubicBezTo>
                      <a:pt x="138" y="125"/>
                      <a:pt x="136" y="109"/>
                      <a:pt x="141" y="101"/>
                    </a:cubicBezTo>
                    <a:cubicBezTo>
                      <a:pt x="143" y="98"/>
                      <a:pt x="146" y="97"/>
                      <a:pt x="150" y="97"/>
                    </a:cubicBezTo>
                    <a:cubicBezTo>
                      <a:pt x="154" y="96"/>
                      <a:pt x="166" y="96"/>
                      <a:pt x="168" y="119"/>
                    </a:cubicBezTo>
                    <a:cubicBezTo>
                      <a:pt x="169" y="128"/>
                      <a:pt x="172" y="153"/>
                      <a:pt x="193" y="153"/>
                    </a:cubicBezTo>
                    <a:cubicBezTo>
                      <a:pt x="200" y="154"/>
                      <a:pt x="206" y="149"/>
                      <a:pt x="212" y="145"/>
                    </a:cubicBezTo>
                    <a:cubicBezTo>
                      <a:pt x="215" y="143"/>
                      <a:pt x="218" y="141"/>
                      <a:pt x="220" y="141"/>
                    </a:cubicBezTo>
                    <a:cubicBezTo>
                      <a:pt x="226" y="139"/>
                      <a:pt x="232" y="139"/>
                      <a:pt x="237" y="142"/>
                    </a:cubicBezTo>
                    <a:cubicBezTo>
                      <a:pt x="240" y="143"/>
                      <a:pt x="244" y="146"/>
                      <a:pt x="246" y="152"/>
                    </a:cubicBezTo>
                    <a:cubicBezTo>
                      <a:pt x="250" y="164"/>
                      <a:pt x="243" y="176"/>
                      <a:pt x="235" y="188"/>
                    </a:cubicBezTo>
                    <a:cubicBezTo>
                      <a:pt x="234" y="191"/>
                      <a:pt x="234" y="191"/>
                      <a:pt x="234" y="191"/>
                    </a:cubicBezTo>
                    <a:cubicBezTo>
                      <a:pt x="223" y="208"/>
                      <a:pt x="212" y="226"/>
                      <a:pt x="218" y="249"/>
                    </a:cubicBezTo>
                    <a:cubicBezTo>
                      <a:pt x="223" y="267"/>
                      <a:pt x="234" y="279"/>
                      <a:pt x="245" y="291"/>
                    </a:cubicBezTo>
                    <a:cubicBezTo>
                      <a:pt x="251" y="297"/>
                      <a:pt x="257" y="303"/>
                      <a:pt x="261" y="310"/>
                    </a:cubicBezTo>
                    <a:cubicBezTo>
                      <a:pt x="265" y="315"/>
                      <a:pt x="265" y="315"/>
                      <a:pt x="265" y="315"/>
                    </a:cubicBezTo>
                    <a:cubicBezTo>
                      <a:pt x="273" y="326"/>
                      <a:pt x="273" y="354"/>
                      <a:pt x="273" y="354"/>
                    </a:cubicBezTo>
                    <a:cubicBezTo>
                      <a:pt x="273" y="365"/>
                      <a:pt x="273" y="389"/>
                      <a:pt x="272" y="42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6" name="Freeform 59">
                <a:extLst>
                  <a:ext uri="{FF2B5EF4-FFF2-40B4-BE49-F238E27FC236}">
                    <a16:creationId xmlns:a16="http://schemas.microsoft.com/office/drawing/2014/main" id="{038F1EB3-4C54-45A8-9E73-622397F6F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2630"/>
                <a:ext cx="75" cy="189"/>
              </a:xfrm>
              <a:custGeom>
                <a:avLst/>
                <a:gdLst>
                  <a:gd name="T0" fmla="*/ 239 w 42"/>
                  <a:gd name="T1" fmla="*/ 689 h 99"/>
                  <a:gd name="T2" fmla="*/ 0 w 42"/>
                  <a:gd name="T3" fmla="*/ 36 h 99"/>
                  <a:gd name="T4" fmla="*/ 64 w 42"/>
                  <a:gd name="T5" fmla="*/ 0 h 99"/>
                  <a:gd name="T6" fmla="*/ 211 w 42"/>
                  <a:gd name="T7" fmla="*/ 300 h 99"/>
                  <a:gd name="T8" fmla="*/ 239 w 42"/>
                  <a:gd name="T9" fmla="*/ 269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42" y="99"/>
                    </a:moveTo>
                    <a:cubicBezTo>
                      <a:pt x="40" y="70"/>
                      <a:pt x="6" y="14"/>
                      <a:pt x="0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4" y="8"/>
                      <a:pt x="34" y="41"/>
                      <a:pt x="37" y="43"/>
                    </a:cubicBezTo>
                    <a:cubicBezTo>
                      <a:pt x="40" y="45"/>
                      <a:pt x="42" y="39"/>
                      <a:pt x="42" y="39"/>
                    </a:cubicBezTo>
                  </a:path>
                </a:pathLst>
              </a:custGeom>
              <a:solidFill>
                <a:srgbClr val="FED94C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7" name="Freeform 60">
                <a:extLst>
                  <a:ext uri="{FF2B5EF4-FFF2-40B4-BE49-F238E27FC236}">
                    <a16:creationId xmlns:a16="http://schemas.microsoft.com/office/drawing/2014/main" id="{EDAEF3C1-FA7E-4A36-B661-14CD8C2A3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2630"/>
                <a:ext cx="75" cy="189"/>
              </a:xfrm>
              <a:custGeom>
                <a:avLst/>
                <a:gdLst>
                  <a:gd name="T0" fmla="*/ 239 w 42"/>
                  <a:gd name="T1" fmla="*/ 689 h 99"/>
                  <a:gd name="T2" fmla="*/ 0 w 42"/>
                  <a:gd name="T3" fmla="*/ 36 h 99"/>
                  <a:gd name="T4" fmla="*/ 64 w 42"/>
                  <a:gd name="T5" fmla="*/ 0 h 99"/>
                  <a:gd name="T6" fmla="*/ 211 w 42"/>
                  <a:gd name="T7" fmla="*/ 300 h 99"/>
                  <a:gd name="T8" fmla="*/ 239 w 42"/>
                  <a:gd name="T9" fmla="*/ 269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42" y="99"/>
                    </a:moveTo>
                    <a:cubicBezTo>
                      <a:pt x="40" y="70"/>
                      <a:pt x="6" y="14"/>
                      <a:pt x="0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4" y="8"/>
                      <a:pt x="34" y="41"/>
                      <a:pt x="37" y="43"/>
                    </a:cubicBezTo>
                    <a:cubicBezTo>
                      <a:pt x="40" y="45"/>
                      <a:pt x="42" y="39"/>
                      <a:pt x="42" y="39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8" name="Freeform 61">
                <a:extLst>
                  <a:ext uri="{FF2B5EF4-FFF2-40B4-BE49-F238E27FC236}">
                    <a16:creationId xmlns:a16="http://schemas.microsoft.com/office/drawing/2014/main" id="{F9557AE6-FA1A-4B42-9446-4135C4B21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2619"/>
                <a:ext cx="26" cy="25"/>
              </a:xfrm>
              <a:custGeom>
                <a:avLst/>
                <a:gdLst>
                  <a:gd name="T0" fmla="*/ 69 w 14"/>
                  <a:gd name="T1" fmla="*/ 77 h 13"/>
                  <a:gd name="T2" fmla="*/ 76 w 14"/>
                  <a:gd name="T3" fmla="*/ 23 h 13"/>
                  <a:gd name="T4" fmla="*/ 20 w 14"/>
                  <a:gd name="T5" fmla="*/ 15 h 13"/>
                  <a:gd name="T6" fmla="*/ 13 w 14"/>
                  <a:gd name="T7" fmla="*/ 77 h 13"/>
                  <a:gd name="T8" fmla="*/ 69 w 14"/>
                  <a:gd name="T9" fmla="*/ 7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1" y="11"/>
                    </a:moveTo>
                    <a:cubicBezTo>
                      <a:pt x="14" y="9"/>
                      <a:pt x="14" y="5"/>
                      <a:pt x="12" y="3"/>
                    </a:cubicBezTo>
                    <a:cubicBezTo>
                      <a:pt x="9" y="0"/>
                      <a:pt x="5" y="0"/>
                      <a:pt x="3" y="2"/>
                    </a:cubicBezTo>
                    <a:cubicBezTo>
                      <a:pt x="0" y="4"/>
                      <a:pt x="0" y="8"/>
                      <a:pt x="2" y="11"/>
                    </a:cubicBezTo>
                    <a:cubicBezTo>
                      <a:pt x="5" y="13"/>
                      <a:pt x="8" y="13"/>
                      <a:pt x="11" y="11"/>
                    </a:cubicBezTo>
                    <a:close/>
                  </a:path>
                </a:pathLst>
              </a:custGeom>
              <a:solidFill>
                <a:srgbClr val="FEEDA6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9" name="Freeform 62">
                <a:extLst>
                  <a:ext uri="{FF2B5EF4-FFF2-40B4-BE49-F238E27FC236}">
                    <a16:creationId xmlns:a16="http://schemas.microsoft.com/office/drawing/2014/main" id="{7B2F5E72-D777-42AE-951B-11F6EF265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626"/>
                <a:ext cx="8" cy="10"/>
              </a:xfrm>
              <a:custGeom>
                <a:avLst/>
                <a:gdLst>
                  <a:gd name="T0" fmla="*/ 24 w 4"/>
                  <a:gd name="T1" fmla="*/ 32 h 5"/>
                  <a:gd name="T2" fmla="*/ 24 w 4"/>
                  <a:gd name="T3" fmla="*/ 8 h 5"/>
                  <a:gd name="T4" fmla="*/ 8 w 4"/>
                  <a:gd name="T5" fmla="*/ 8 h 5"/>
                  <a:gd name="T6" fmla="*/ 8 w 4"/>
                  <a:gd name="T7" fmla="*/ 32 h 5"/>
                  <a:gd name="T8" fmla="*/ 24 w 4"/>
                  <a:gd name="T9" fmla="*/ 3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2"/>
                      <a:pt x="3" y="1"/>
                    </a:cubicBezTo>
                    <a:cubicBezTo>
                      <a:pt x="3" y="1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4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0" name="Freeform 63">
                <a:extLst>
                  <a:ext uri="{FF2B5EF4-FFF2-40B4-BE49-F238E27FC236}">
                    <a16:creationId xmlns:a16="http://schemas.microsoft.com/office/drawing/2014/main" id="{7969D62A-26F1-492B-8F5A-2B036B359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823"/>
                <a:ext cx="30" cy="26"/>
              </a:xfrm>
              <a:custGeom>
                <a:avLst/>
                <a:gdLst>
                  <a:gd name="T0" fmla="*/ 78 w 17"/>
                  <a:gd name="T1" fmla="*/ 76 h 14"/>
                  <a:gd name="T2" fmla="*/ 78 w 17"/>
                  <a:gd name="T3" fmla="*/ 20 h 14"/>
                  <a:gd name="T4" fmla="*/ 16 w 17"/>
                  <a:gd name="T5" fmla="*/ 20 h 14"/>
                  <a:gd name="T6" fmla="*/ 12 w 17"/>
                  <a:gd name="T7" fmla="*/ 69 h 14"/>
                  <a:gd name="T8" fmla="*/ 78 w 17"/>
                  <a:gd name="T9" fmla="*/ 76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4">
                    <a:moveTo>
                      <a:pt x="14" y="12"/>
                    </a:moveTo>
                    <a:cubicBezTo>
                      <a:pt x="17" y="10"/>
                      <a:pt x="17" y="6"/>
                      <a:pt x="14" y="3"/>
                    </a:cubicBezTo>
                    <a:cubicBezTo>
                      <a:pt x="11" y="1"/>
                      <a:pt x="6" y="0"/>
                      <a:pt x="3" y="3"/>
                    </a:cubicBezTo>
                    <a:cubicBezTo>
                      <a:pt x="0" y="5"/>
                      <a:pt x="0" y="9"/>
                      <a:pt x="2" y="11"/>
                    </a:cubicBezTo>
                    <a:cubicBezTo>
                      <a:pt x="5" y="14"/>
                      <a:pt x="10" y="14"/>
                      <a:pt x="14" y="12"/>
                    </a:cubicBezTo>
                    <a:close/>
                  </a:path>
                </a:pathLst>
              </a:custGeom>
              <a:solidFill>
                <a:srgbClr val="FEEDA6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1" name="Freeform 64">
                <a:extLst>
                  <a:ext uri="{FF2B5EF4-FFF2-40B4-BE49-F238E27FC236}">
                    <a16:creationId xmlns:a16="http://schemas.microsoft.com/office/drawing/2014/main" id="{202FB0A8-CC45-4D0D-8C8A-95A4CC59E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1832"/>
                <a:ext cx="8" cy="8"/>
              </a:xfrm>
              <a:custGeom>
                <a:avLst/>
                <a:gdLst>
                  <a:gd name="T0" fmla="*/ 16 w 5"/>
                  <a:gd name="T1" fmla="*/ 32 h 4"/>
                  <a:gd name="T2" fmla="*/ 16 w 5"/>
                  <a:gd name="T3" fmla="*/ 8 h 4"/>
                  <a:gd name="T4" fmla="*/ 5 w 5"/>
                  <a:gd name="T5" fmla="*/ 8 h 4"/>
                  <a:gd name="T6" fmla="*/ 5 w 5"/>
                  <a:gd name="T7" fmla="*/ 24 h 4"/>
                  <a:gd name="T8" fmla="*/ 16 w 5"/>
                  <a:gd name="T9" fmla="*/ 3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4"/>
                      <a:pt x="3" y="4"/>
                      <a:pt x="4" y="4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2" name="Freeform 65">
                <a:extLst>
                  <a:ext uri="{FF2B5EF4-FFF2-40B4-BE49-F238E27FC236}">
                    <a16:creationId xmlns:a16="http://schemas.microsoft.com/office/drawing/2014/main" id="{D7508DF1-F080-4987-9B7D-33459A8BE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2285"/>
                <a:ext cx="17" cy="387"/>
              </a:xfrm>
              <a:custGeom>
                <a:avLst/>
                <a:gdLst>
                  <a:gd name="T0" fmla="*/ 20 w 10"/>
                  <a:gd name="T1" fmla="*/ 0 h 203"/>
                  <a:gd name="T2" fmla="*/ 0 w 10"/>
                  <a:gd name="T3" fmla="*/ 1407 h 20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03">
                    <a:moveTo>
                      <a:pt x="4" y="0"/>
                    </a:moveTo>
                    <a:cubicBezTo>
                      <a:pt x="10" y="23"/>
                      <a:pt x="6" y="160"/>
                      <a:pt x="0" y="20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3" name="Freeform 66">
                <a:extLst>
                  <a:ext uri="{FF2B5EF4-FFF2-40B4-BE49-F238E27FC236}">
                    <a16:creationId xmlns:a16="http://schemas.microsoft.com/office/drawing/2014/main" id="{B7F84CE5-A2BC-4C52-8E5B-D735207DF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1" y="1657"/>
                <a:ext cx="86" cy="141"/>
              </a:xfrm>
              <a:custGeom>
                <a:avLst/>
                <a:gdLst>
                  <a:gd name="T0" fmla="*/ 276 w 48"/>
                  <a:gd name="T1" fmla="*/ 0 h 74"/>
                  <a:gd name="T2" fmla="*/ 0 w 48"/>
                  <a:gd name="T3" fmla="*/ 513 h 74"/>
                  <a:gd name="T4" fmla="*/ 276 w 48"/>
                  <a:gd name="T5" fmla="*/ 0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74">
                    <a:moveTo>
                      <a:pt x="48" y="0"/>
                    </a:moveTo>
                    <a:cubicBezTo>
                      <a:pt x="23" y="10"/>
                      <a:pt x="9" y="26"/>
                      <a:pt x="0" y="74"/>
                    </a:cubicBezTo>
                    <a:cubicBezTo>
                      <a:pt x="3" y="40"/>
                      <a:pt x="9" y="6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4" name="Freeform 67">
                <a:extLst>
                  <a:ext uri="{FF2B5EF4-FFF2-40B4-BE49-F238E27FC236}">
                    <a16:creationId xmlns:a16="http://schemas.microsoft.com/office/drawing/2014/main" id="{D237B5B7-2B9E-4A9A-9921-CA1D3D468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687"/>
                <a:ext cx="70" cy="124"/>
              </a:xfrm>
              <a:custGeom>
                <a:avLst/>
                <a:gdLst>
                  <a:gd name="T0" fmla="*/ 226 w 39"/>
                  <a:gd name="T1" fmla="*/ 0 h 65"/>
                  <a:gd name="T2" fmla="*/ 183 w 39"/>
                  <a:gd name="T3" fmla="*/ 452 h 65"/>
                  <a:gd name="T4" fmla="*/ 226 w 39"/>
                  <a:gd name="T5" fmla="*/ 0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65">
                    <a:moveTo>
                      <a:pt x="39" y="0"/>
                    </a:moveTo>
                    <a:cubicBezTo>
                      <a:pt x="16" y="12"/>
                      <a:pt x="17" y="32"/>
                      <a:pt x="32" y="65"/>
                    </a:cubicBezTo>
                    <a:cubicBezTo>
                      <a:pt x="17" y="48"/>
                      <a:pt x="0" y="8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5" name="Freeform 68">
                <a:extLst>
                  <a:ext uri="{FF2B5EF4-FFF2-40B4-BE49-F238E27FC236}">
                    <a16:creationId xmlns:a16="http://schemas.microsoft.com/office/drawing/2014/main" id="{4C00BA44-41C7-4441-B97C-7B5815A5E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1817"/>
                <a:ext cx="61" cy="145"/>
              </a:xfrm>
              <a:custGeom>
                <a:avLst/>
                <a:gdLst>
                  <a:gd name="T0" fmla="*/ 196 w 34"/>
                  <a:gd name="T1" fmla="*/ 0 h 76"/>
                  <a:gd name="T2" fmla="*/ 183 w 34"/>
                  <a:gd name="T3" fmla="*/ 528 h 76"/>
                  <a:gd name="T4" fmla="*/ 196 w 34"/>
                  <a:gd name="T5" fmla="*/ 0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76">
                    <a:moveTo>
                      <a:pt x="34" y="0"/>
                    </a:moveTo>
                    <a:cubicBezTo>
                      <a:pt x="18" y="10"/>
                      <a:pt x="11" y="38"/>
                      <a:pt x="32" y="76"/>
                    </a:cubicBezTo>
                    <a:cubicBezTo>
                      <a:pt x="12" y="52"/>
                      <a:pt x="0" y="10"/>
                      <a:pt x="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6" name="Freeform 69">
                <a:extLst>
                  <a:ext uri="{FF2B5EF4-FFF2-40B4-BE49-F238E27FC236}">
                    <a16:creationId xmlns:a16="http://schemas.microsoft.com/office/drawing/2014/main" id="{8AE3F7EA-AEA5-467E-9550-253528AB3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4" y="2460"/>
                <a:ext cx="170" cy="46"/>
              </a:xfrm>
              <a:custGeom>
                <a:avLst/>
                <a:gdLst>
                  <a:gd name="T0" fmla="*/ 544 w 95"/>
                  <a:gd name="T1" fmla="*/ 29 h 24"/>
                  <a:gd name="T2" fmla="*/ 544 w 95"/>
                  <a:gd name="T3" fmla="*/ 169 h 24"/>
                  <a:gd name="T4" fmla="*/ 0 w 95"/>
                  <a:gd name="T5" fmla="*/ 132 h 24"/>
                  <a:gd name="T6" fmla="*/ 13 w 95"/>
                  <a:gd name="T7" fmla="*/ 0 h 24"/>
                  <a:gd name="T8" fmla="*/ 544 w 95"/>
                  <a:gd name="T9" fmla="*/ 29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24">
                    <a:moveTo>
                      <a:pt x="95" y="4"/>
                    </a:moveTo>
                    <a:cubicBezTo>
                      <a:pt x="95" y="24"/>
                      <a:pt x="95" y="24"/>
                      <a:pt x="95" y="24"/>
                    </a:cubicBezTo>
                    <a:cubicBezTo>
                      <a:pt x="64" y="22"/>
                      <a:pt x="33" y="20"/>
                      <a:pt x="0" y="19"/>
                    </a:cubicBezTo>
                    <a:cubicBezTo>
                      <a:pt x="1" y="14"/>
                      <a:pt x="2" y="1"/>
                      <a:pt x="2" y="0"/>
                    </a:cubicBezTo>
                    <a:cubicBezTo>
                      <a:pt x="34" y="1"/>
                      <a:pt x="65" y="2"/>
                      <a:pt x="95" y="4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7" name="Freeform 70">
                <a:extLst>
                  <a:ext uri="{FF2B5EF4-FFF2-40B4-BE49-F238E27FC236}">
                    <a16:creationId xmlns:a16="http://schemas.microsoft.com/office/drawing/2014/main" id="{CB4FC94B-CB26-4553-A671-FE40E77F7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470"/>
                <a:ext cx="117" cy="49"/>
              </a:xfrm>
              <a:custGeom>
                <a:avLst/>
                <a:gdLst>
                  <a:gd name="T0" fmla="*/ 380 w 65"/>
                  <a:gd name="T1" fmla="*/ 40 h 26"/>
                  <a:gd name="T2" fmla="*/ 380 w 65"/>
                  <a:gd name="T3" fmla="*/ 173 h 26"/>
                  <a:gd name="T4" fmla="*/ 0 w 65"/>
                  <a:gd name="T5" fmla="*/ 136 h 26"/>
                  <a:gd name="T6" fmla="*/ 0 w 65"/>
                  <a:gd name="T7" fmla="*/ 0 h 26"/>
                  <a:gd name="T8" fmla="*/ 380 w 65"/>
                  <a:gd name="T9" fmla="*/ 4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26">
                    <a:moveTo>
                      <a:pt x="65" y="6"/>
                    </a:moveTo>
                    <a:cubicBezTo>
                      <a:pt x="65" y="26"/>
                      <a:pt x="65" y="26"/>
                      <a:pt x="65" y="26"/>
                    </a:cubicBezTo>
                    <a:cubicBezTo>
                      <a:pt x="44" y="24"/>
                      <a:pt x="22" y="22"/>
                      <a:pt x="0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2"/>
                      <a:pt x="44" y="4"/>
                      <a:pt x="65" y="6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8" name="Freeform 71">
                <a:extLst>
                  <a:ext uri="{FF2B5EF4-FFF2-40B4-BE49-F238E27FC236}">
                    <a16:creationId xmlns:a16="http://schemas.microsoft.com/office/drawing/2014/main" id="{93250073-B642-4725-8470-962FFE859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458"/>
                <a:ext cx="109" cy="44"/>
              </a:xfrm>
              <a:custGeom>
                <a:avLst/>
                <a:gdLst>
                  <a:gd name="T0" fmla="*/ 0 w 61"/>
                  <a:gd name="T1" fmla="*/ 21 h 23"/>
                  <a:gd name="T2" fmla="*/ 348 w 61"/>
                  <a:gd name="T3" fmla="*/ 0 h 23"/>
                  <a:gd name="T4" fmla="*/ 348 w 61"/>
                  <a:gd name="T5" fmla="*/ 36 h 23"/>
                  <a:gd name="T6" fmla="*/ 348 w 61"/>
                  <a:gd name="T7" fmla="*/ 140 h 23"/>
                  <a:gd name="T8" fmla="*/ 0 w 61"/>
                  <a:gd name="T9" fmla="*/ 161 h 23"/>
                  <a:gd name="T10" fmla="*/ 0 w 61"/>
                  <a:gd name="T11" fmla="*/ 48 h 23"/>
                  <a:gd name="T12" fmla="*/ 0 w 61"/>
                  <a:gd name="T13" fmla="*/ 48 h 23"/>
                  <a:gd name="T14" fmla="*/ 0 w 61"/>
                  <a:gd name="T15" fmla="*/ 48 h 23"/>
                  <a:gd name="T16" fmla="*/ 0 w 61"/>
                  <a:gd name="T17" fmla="*/ 29 h 23"/>
                  <a:gd name="T18" fmla="*/ 0 w 61"/>
                  <a:gd name="T19" fmla="*/ 21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" h="23">
                    <a:moveTo>
                      <a:pt x="0" y="3"/>
                    </a:moveTo>
                    <a:cubicBezTo>
                      <a:pt x="20" y="2"/>
                      <a:pt x="41" y="1"/>
                      <a:pt x="61" y="0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41" y="21"/>
                      <a:pt x="21" y="21"/>
                      <a:pt x="0" y="2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9" name="Freeform 72">
                <a:extLst>
                  <a:ext uri="{FF2B5EF4-FFF2-40B4-BE49-F238E27FC236}">
                    <a16:creationId xmlns:a16="http://schemas.microsoft.com/office/drawing/2014/main" id="{8A1D3054-9794-4CCE-B75D-05C50BDAA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466"/>
                <a:ext cx="550" cy="132"/>
              </a:xfrm>
              <a:custGeom>
                <a:avLst/>
                <a:gdLst>
                  <a:gd name="T0" fmla="*/ 1765 w 307"/>
                  <a:gd name="T1" fmla="*/ 0 h 69"/>
                  <a:gd name="T2" fmla="*/ 0 w 307"/>
                  <a:gd name="T3" fmla="*/ 344 h 69"/>
                  <a:gd name="T4" fmla="*/ 0 w 307"/>
                  <a:gd name="T5" fmla="*/ 484 h 69"/>
                  <a:gd name="T6" fmla="*/ 1765 w 307"/>
                  <a:gd name="T7" fmla="*/ 140 h 69"/>
                  <a:gd name="T8" fmla="*/ 1765 w 307"/>
                  <a:gd name="T9" fmla="*/ 21 h 69"/>
                  <a:gd name="T10" fmla="*/ 1765 w 307"/>
                  <a:gd name="T11" fmla="*/ 0 h 69"/>
                  <a:gd name="T12" fmla="*/ 1765 w 307"/>
                  <a:gd name="T13" fmla="*/ 0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7" h="69">
                    <a:moveTo>
                      <a:pt x="307" y="0"/>
                    </a:moveTo>
                    <a:cubicBezTo>
                      <a:pt x="205" y="6"/>
                      <a:pt x="100" y="21"/>
                      <a:pt x="0" y="4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100" y="42"/>
                      <a:pt x="205" y="27"/>
                      <a:pt x="307" y="20"/>
                    </a:cubicBezTo>
                    <a:cubicBezTo>
                      <a:pt x="307" y="3"/>
                      <a:pt x="307" y="3"/>
                      <a:pt x="307" y="3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307" y="0"/>
                      <a:pt x="307" y="0"/>
                      <a:pt x="307" y="0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0" name="Freeform 73">
                <a:extLst>
                  <a:ext uri="{FF2B5EF4-FFF2-40B4-BE49-F238E27FC236}">
                    <a16:creationId xmlns:a16="http://schemas.microsoft.com/office/drawing/2014/main" id="{350CFD37-A060-43F8-8A40-F653CDC68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2479"/>
                <a:ext cx="310" cy="48"/>
              </a:xfrm>
              <a:custGeom>
                <a:avLst/>
                <a:gdLst>
                  <a:gd name="T0" fmla="*/ 995 w 173"/>
                  <a:gd name="T1" fmla="*/ 0 h 25"/>
                  <a:gd name="T2" fmla="*/ 507 w 173"/>
                  <a:gd name="T3" fmla="*/ 56 h 25"/>
                  <a:gd name="T4" fmla="*/ 0 w 173"/>
                  <a:gd name="T5" fmla="*/ 177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3" h="25">
                    <a:moveTo>
                      <a:pt x="173" y="0"/>
                    </a:moveTo>
                    <a:cubicBezTo>
                      <a:pt x="156" y="1"/>
                      <a:pt x="120" y="4"/>
                      <a:pt x="88" y="8"/>
                    </a:cubicBezTo>
                    <a:cubicBezTo>
                      <a:pt x="47" y="14"/>
                      <a:pt x="10" y="22"/>
                      <a:pt x="0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1" name="Freeform 74">
                <a:extLst>
                  <a:ext uri="{FF2B5EF4-FFF2-40B4-BE49-F238E27FC236}">
                    <a16:creationId xmlns:a16="http://schemas.microsoft.com/office/drawing/2014/main" id="{2BF04AD1-AE6E-4435-92B3-E29D7F337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483"/>
                <a:ext cx="544" cy="138"/>
              </a:xfrm>
              <a:custGeom>
                <a:avLst/>
                <a:gdLst>
                  <a:gd name="T0" fmla="*/ 0 w 304"/>
                  <a:gd name="T1" fmla="*/ 0 h 72"/>
                  <a:gd name="T2" fmla="*/ 1727 w 304"/>
                  <a:gd name="T3" fmla="*/ 368 h 72"/>
                  <a:gd name="T4" fmla="*/ 1741 w 304"/>
                  <a:gd name="T5" fmla="*/ 381 h 72"/>
                  <a:gd name="T6" fmla="*/ 1741 w 304"/>
                  <a:gd name="T7" fmla="*/ 508 h 72"/>
                  <a:gd name="T8" fmla="*/ 0 w 304"/>
                  <a:gd name="T9" fmla="*/ 140 h 72"/>
                  <a:gd name="T10" fmla="*/ 0 w 304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4" h="72">
                    <a:moveTo>
                      <a:pt x="0" y="0"/>
                    </a:moveTo>
                    <a:cubicBezTo>
                      <a:pt x="157" y="17"/>
                      <a:pt x="273" y="43"/>
                      <a:pt x="301" y="52"/>
                    </a:cubicBezTo>
                    <a:cubicBezTo>
                      <a:pt x="302" y="52"/>
                      <a:pt x="303" y="53"/>
                      <a:pt x="304" y="54"/>
                    </a:cubicBezTo>
                    <a:cubicBezTo>
                      <a:pt x="304" y="72"/>
                      <a:pt x="304" y="72"/>
                      <a:pt x="304" y="72"/>
                    </a:cubicBezTo>
                    <a:cubicBezTo>
                      <a:pt x="277" y="63"/>
                      <a:pt x="154" y="36"/>
                      <a:pt x="0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2" name="Freeform 75">
                <a:extLst>
                  <a:ext uri="{FF2B5EF4-FFF2-40B4-BE49-F238E27FC236}">
                    <a16:creationId xmlns:a16="http://schemas.microsoft.com/office/drawing/2014/main" id="{18535EB4-74E4-4484-83D5-D440B58DF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2456"/>
                <a:ext cx="195" cy="41"/>
              </a:xfrm>
              <a:custGeom>
                <a:avLst/>
                <a:gdLst>
                  <a:gd name="T0" fmla="*/ 0 w 109"/>
                  <a:gd name="T1" fmla="*/ 53 h 21"/>
                  <a:gd name="T2" fmla="*/ 0 w 109"/>
                  <a:gd name="T3" fmla="*/ 53 h 21"/>
                  <a:gd name="T4" fmla="*/ 0 w 109"/>
                  <a:gd name="T5" fmla="*/ 45 h 21"/>
                  <a:gd name="T6" fmla="*/ 0 w 109"/>
                  <a:gd name="T7" fmla="*/ 45 h 21"/>
                  <a:gd name="T8" fmla="*/ 0 w 109"/>
                  <a:gd name="T9" fmla="*/ 45 h 21"/>
                  <a:gd name="T10" fmla="*/ 0 w 109"/>
                  <a:gd name="T11" fmla="*/ 8 h 21"/>
                  <a:gd name="T12" fmla="*/ 624 w 109"/>
                  <a:gd name="T13" fmla="*/ 8 h 21"/>
                  <a:gd name="T14" fmla="*/ 624 w 109"/>
                  <a:gd name="T15" fmla="*/ 156 h 21"/>
                  <a:gd name="T16" fmla="*/ 0 w 109"/>
                  <a:gd name="T17" fmla="*/ 156 h 21"/>
                  <a:gd name="T18" fmla="*/ 0 w 109"/>
                  <a:gd name="T19" fmla="*/ 53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9" h="21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3"/>
                      <a:pt x="0" y="1"/>
                    </a:cubicBezTo>
                    <a:cubicBezTo>
                      <a:pt x="37" y="0"/>
                      <a:pt x="74" y="0"/>
                      <a:pt x="109" y="1"/>
                    </a:cubicBezTo>
                    <a:cubicBezTo>
                      <a:pt x="109" y="7"/>
                      <a:pt x="109" y="14"/>
                      <a:pt x="109" y="21"/>
                    </a:cubicBezTo>
                    <a:cubicBezTo>
                      <a:pt x="74" y="20"/>
                      <a:pt x="37" y="20"/>
                      <a:pt x="0" y="21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3" name="Freeform 76">
                <a:extLst>
                  <a:ext uri="{FF2B5EF4-FFF2-40B4-BE49-F238E27FC236}">
                    <a16:creationId xmlns:a16="http://schemas.microsoft.com/office/drawing/2014/main" id="{792E6AC3-6CA9-4622-978F-6F901EB90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2435"/>
                <a:ext cx="167" cy="33"/>
              </a:xfrm>
              <a:custGeom>
                <a:avLst/>
                <a:gdLst>
                  <a:gd name="T0" fmla="*/ 539 w 93"/>
                  <a:gd name="T1" fmla="*/ 124 h 17"/>
                  <a:gd name="T2" fmla="*/ 0 w 93"/>
                  <a:gd name="T3" fmla="*/ 95 h 17"/>
                  <a:gd name="T4" fmla="*/ 0 w 93"/>
                  <a:gd name="T5" fmla="*/ 87 h 17"/>
                  <a:gd name="T6" fmla="*/ 45 w 93"/>
                  <a:gd name="T7" fmla="*/ 0 h 17"/>
                  <a:gd name="T8" fmla="*/ 539 w 93"/>
                  <a:gd name="T9" fmla="*/ 37 h 17"/>
                  <a:gd name="T10" fmla="*/ 539 w 93"/>
                  <a:gd name="T11" fmla="*/ 124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17">
                    <a:moveTo>
                      <a:pt x="93" y="17"/>
                    </a:moveTo>
                    <a:cubicBezTo>
                      <a:pt x="63" y="15"/>
                      <a:pt x="32" y="14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7"/>
                      <a:pt x="4" y="3"/>
                      <a:pt x="8" y="0"/>
                    </a:cubicBezTo>
                    <a:cubicBezTo>
                      <a:pt x="37" y="1"/>
                      <a:pt x="65" y="3"/>
                      <a:pt x="93" y="5"/>
                    </a:cubicBezTo>
                    <a:lnTo>
                      <a:pt x="93" y="17"/>
                    </a:ln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4" name="Freeform 77">
                <a:extLst>
                  <a:ext uri="{FF2B5EF4-FFF2-40B4-BE49-F238E27FC236}">
                    <a16:creationId xmlns:a16="http://schemas.microsoft.com/office/drawing/2014/main" id="{794D7607-F9C4-44F3-87FF-D0B63070D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447"/>
                <a:ext cx="117" cy="34"/>
              </a:xfrm>
              <a:custGeom>
                <a:avLst/>
                <a:gdLst>
                  <a:gd name="T0" fmla="*/ 380 w 65"/>
                  <a:gd name="T1" fmla="*/ 32 h 18"/>
                  <a:gd name="T2" fmla="*/ 380 w 65"/>
                  <a:gd name="T3" fmla="*/ 121 h 18"/>
                  <a:gd name="T4" fmla="*/ 0 w 65"/>
                  <a:gd name="T5" fmla="*/ 81 h 18"/>
                  <a:gd name="T6" fmla="*/ 0 w 65"/>
                  <a:gd name="T7" fmla="*/ 0 h 18"/>
                  <a:gd name="T8" fmla="*/ 380 w 65"/>
                  <a:gd name="T9" fmla="*/ 3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18">
                    <a:moveTo>
                      <a:pt x="65" y="5"/>
                    </a:moveTo>
                    <a:cubicBezTo>
                      <a:pt x="65" y="18"/>
                      <a:pt x="65" y="18"/>
                      <a:pt x="65" y="18"/>
                    </a:cubicBezTo>
                    <a:cubicBezTo>
                      <a:pt x="44" y="16"/>
                      <a:pt x="22" y="14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1"/>
                      <a:pt x="44" y="3"/>
                      <a:pt x="65" y="5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5" name="Freeform 78">
                <a:extLst>
                  <a:ext uri="{FF2B5EF4-FFF2-40B4-BE49-F238E27FC236}">
                    <a16:creationId xmlns:a16="http://schemas.microsoft.com/office/drawing/2014/main" id="{DF9F8A38-2161-44C7-A022-EB9D6A673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2434"/>
                <a:ext cx="112" cy="30"/>
              </a:xfrm>
              <a:custGeom>
                <a:avLst/>
                <a:gdLst>
                  <a:gd name="T0" fmla="*/ 354 w 63"/>
                  <a:gd name="T1" fmla="*/ 0 h 16"/>
                  <a:gd name="T2" fmla="*/ 354 w 63"/>
                  <a:gd name="T3" fmla="*/ 68 h 16"/>
                  <a:gd name="T4" fmla="*/ 354 w 63"/>
                  <a:gd name="T5" fmla="*/ 84 h 16"/>
                  <a:gd name="T6" fmla="*/ 12 w 63"/>
                  <a:gd name="T7" fmla="*/ 105 h 16"/>
                  <a:gd name="T8" fmla="*/ 0 w 63"/>
                  <a:gd name="T9" fmla="*/ 21 h 16"/>
                  <a:gd name="T10" fmla="*/ 354 w 63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16">
                    <a:moveTo>
                      <a:pt x="63" y="0"/>
                    </a:moveTo>
                    <a:cubicBezTo>
                      <a:pt x="63" y="4"/>
                      <a:pt x="63" y="7"/>
                      <a:pt x="63" y="10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43" y="14"/>
                      <a:pt x="22" y="15"/>
                      <a:pt x="2" y="16"/>
                    </a:cubicBezTo>
                    <a:cubicBezTo>
                      <a:pt x="2" y="11"/>
                      <a:pt x="2" y="6"/>
                      <a:pt x="0" y="3"/>
                    </a:cubicBezTo>
                    <a:cubicBezTo>
                      <a:pt x="21" y="2"/>
                      <a:pt x="42" y="1"/>
                      <a:pt x="63" y="0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6" name="Freeform 79">
                <a:extLst>
                  <a:ext uri="{FF2B5EF4-FFF2-40B4-BE49-F238E27FC236}">
                    <a16:creationId xmlns:a16="http://schemas.microsoft.com/office/drawing/2014/main" id="{139B77FD-97EA-4F0A-B7E9-A7398D12F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460"/>
                <a:ext cx="544" cy="124"/>
              </a:xfrm>
              <a:custGeom>
                <a:avLst/>
                <a:gdLst>
                  <a:gd name="T0" fmla="*/ 1741 w 304"/>
                  <a:gd name="T1" fmla="*/ 437 h 65"/>
                  <a:gd name="T2" fmla="*/ 1736 w 304"/>
                  <a:gd name="T3" fmla="*/ 452 h 65"/>
                  <a:gd name="T4" fmla="*/ 1727 w 304"/>
                  <a:gd name="T5" fmla="*/ 444 h 65"/>
                  <a:gd name="T6" fmla="*/ 0 w 304"/>
                  <a:gd name="T7" fmla="*/ 84 h 65"/>
                  <a:gd name="T8" fmla="*/ 0 w 304"/>
                  <a:gd name="T9" fmla="*/ 0 h 65"/>
                  <a:gd name="T10" fmla="*/ 1741 w 304"/>
                  <a:gd name="T11" fmla="*/ 361 h 65"/>
                  <a:gd name="T12" fmla="*/ 1741 w 304"/>
                  <a:gd name="T13" fmla="*/ 437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4" h="65">
                    <a:moveTo>
                      <a:pt x="304" y="63"/>
                    </a:moveTo>
                    <a:cubicBezTo>
                      <a:pt x="304" y="64"/>
                      <a:pt x="303" y="64"/>
                      <a:pt x="303" y="65"/>
                    </a:cubicBezTo>
                    <a:cubicBezTo>
                      <a:pt x="302" y="65"/>
                      <a:pt x="301" y="64"/>
                      <a:pt x="301" y="64"/>
                    </a:cubicBezTo>
                    <a:cubicBezTo>
                      <a:pt x="273" y="55"/>
                      <a:pt x="157" y="29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6" y="16"/>
                      <a:pt x="275" y="43"/>
                      <a:pt x="304" y="52"/>
                    </a:cubicBezTo>
                    <a:lnTo>
                      <a:pt x="304" y="63"/>
                    </a:ln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7" name="Freeform 80">
                <a:extLst>
                  <a:ext uri="{FF2B5EF4-FFF2-40B4-BE49-F238E27FC236}">
                    <a16:creationId xmlns:a16="http://schemas.microsoft.com/office/drawing/2014/main" id="{1A12CACB-6D29-4E46-B2C8-18898D915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445"/>
                <a:ext cx="550" cy="115"/>
              </a:xfrm>
              <a:custGeom>
                <a:avLst/>
                <a:gdLst>
                  <a:gd name="T0" fmla="*/ 1723 w 307"/>
                  <a:gd name="T1" fmla="*/ 23 h 60"/>
                  <a:gd name="T2" fmla="*/ 1621 w 307"/>
                  <a:gd name="T3" fmla="*/ 0 h 60"/>
                  <a:gd name="T4" fmla="*/ 0 w 307"/>
                  <a:gd name="T5" fmla="*/ 332 h 60"/>
                  <a:gd name="T6" fmla="*/ 0 w 307"/>
                  <a:gd name="T7" fmla="*/ 422 h 60"/>
                  <a:gd name="T8" fmla="*/ 1765 w 307"/>
                  <a:gd name="T9" fmla="*/ 77 h 60"/>
                  <a:gd name="T10" fmla="*/ 1723 w 307"/>
                  <a:gd name="T11" fmla="*/ 23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7" h="60">
                    <a:moveTo>
                      <a:pt x="300" y="3"/>
                    </a:moveTo>
                    <a:cubicBezTo>
                      <a:pt x="293" y="3"/>
                      <a:pt x="287" y="1"/>
                      <a:pt x="282" y="0"/>
                    </a:cubicBezTo>
                    <a:cubicBezTo>
                      <a:pt x="188" y="7"/>
                      <a:pt x="92" y="22"/>
                      <a:pt x="0" y="47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100" y="32"/>
                      <a:pt x="205" y="17"/>
                      <a:pt x="307" y="11"/>
                    </a:cubicBezTo>
                    <a:cubicBezTo>
                      <a:pt x="307" y="8"/>
                      <a:pt x="307" y="4"/>
                      <a:pt x="300" y="3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8" name="Freeform 81">
                <a:extLst>
                  <a:ext uri="{FF2B5EF4-FFF2-40B4-BE49-F238E27FC236}">
                    <a16:creationId xmlns:a16="http://schemas.microsoft.com/office/drawing/2014/main" id="{6DD9EE99-8C6B-4646-AB05-3B29F6C63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2432"/>
                <a:ext cx="197" cy="26"/>
              </a:xfrm>
              <a:custGeom>
                <a:avLst/>
                <a:gdLst>
                  <a:gd name="T0" fmla="*/ 0 w 110"/>
                  <a:gd name="T1" fmla="*/ 65 h 14"/>
                  <a:gd name="T2" fmla="*/ 0 w 110"/>
                  <a:gd name="T3" fmla="*/ 7 h 14"/>
                  <a:gd name="T4" fmla="*/ 632 w 110"/>
                  <a:gd name="T5" fmla="*/ 7 h 14"/>
                  <a:gd name="T6" fmla="*/ 625 w 110"/>
                  <a:gd name="T7" fmla="*/ 89 h 14"/>
                  <a:gd name="T8" fmla="*/ 0 w 110"/>
                  <a:gd name="T9" fmla="*/ 89 h 14"/>
                  <a:gd name="T10" fmla="*/ 0 w 110"/>
                  <a:gd name="T11" fmla="*/ 6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0" h="14">
                    <a:moveTo>
                      <a:pt x="0" y="10"/>
                    </a:moveTo>
                    <a:cubicBezTo>
                      <a:pt x="0" y="7"/>
                      <a:pt x="0" y="4"/>
                      <a:pt x="0" y="1"/>
                    </a:cubicBezTo>
                    <a:cubicBezTo>
                      <a:pt x="37" y="0"/>
                      <a:pt x="74" y="0"/>
                      <a:pt x="110" y="1"/>
                    </a:cubicBezTo>
                    <a:cubicBezTo>
                      <a:pt x="110" y="5"/>
                      <a:pt x="109" y="10"/>
                      <a:pt x="109" y="14"/>
                    </a:cubicBezTo>
                    <a:cubicBezTo>
                      <a:pt x="74" y="13"/>
                      <a:pt x="37" y="13"/>
                      <a:pt x="0" y="14"/>
                    </a:cubicBezTo>
                    <a:cubicBezTo>
                      <a:pt x="0" y="12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9" name="Freeform 82">
                <a:extLst>
                  <a:ext uri="{FF2B5EF4-FFF2-40B4-BE49-F238E27FC236}">
                    <a16:creationId xmlns:a16="http://schemas.microsoft.com/office/drawing/2014/main" id="{A67F034C-683D-4AC1-A115-61B837799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470"/>
                <a:ext cx="117" cy="49"/>
              </a:xfrm>
              <a:custGeom>
                <a:avLst/>
                <a:gdLst>
                  <a:gd name="T0" fmla="*/ 380 w 65"/>
                  <a:gd name="T1" fmla="*/ 40 h 26"/>
                  <a:gd name="T2" fmla="*/ 380 w 65"/>
                  <a:gd name="T3" fmla="*/ 173 h 26"/>
                  <a:gd name="T4" fmla="*/ 0 w 65"/>
                  <a:gd name="T5" fmla="*/ 136 h 26"/>
                  <a:gd name="T6" fmla="*/ 0 w 65"/>
                  <a:gd name="T7" fmla="*/ 0 h 26"/>
                  <a:gd name="T8" fmla="*/ 380 w 65"/>
                  <a:gd name="T9" fmla="*/ 4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26">
                    <a:moveTo>
                      <a:pt x="65" y="6"/>
                    </a:moveTo>
                    <a:cubicBezTo>
                      <a:pt x="65" y="26"/>
                      <a:pt x="65" y="26"/>
                      <a:pt x="65" y="26"/>
                    </a:cubicBezTo>
                    <a:cubicBezTo>
                      <a:pt x="44" y="24"/>
                      <a:pt x="22" y="22"/>
                      <a:pt x="0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2"/>
                      <a:pt x="44" y="4"/>
                      <a:pt x="65" y="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0" name="Freeform 83">
                <a:extLst>
                  <a:ext uri="{FF2B5EF4-FFF2-40B4-BE49-F238E27FC236}">
                    <a16:creationId xmlns:a16="http://schemas.microsoft.com/office/drawing/2014/main" id="{3B5991E6-F5F2-4A0E-8AB7-29B5AF441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460"/>
                <a:ext cx="169" cy="46"/>
              </a:xfrm>
              <a:custGeom>
                <a:avLst/>
                <a:gdLst>
                  <a:gd name="T0" fmla="*/ 547 w 94"/>
                  <a:gd name="T1" fmla="*/ 29 h 24"/>
                  <a:gd name="T2" fmla="*/ 547 w 94"/>
                  <a:gd name="T3" fmla="*/ 169 h 24"/>
                  <a:gd name="T4" fmla="*/ 7 w 94"/>
                  <a:gd name="T5" fmla="*/ 132 h 24"/>
                  <a:gd name="T6" fmla="*/ 7 w 94"/>
                  <a:gd name="T7" fmla="*/ 0 h 24"/>
                  <a:gd name="T8" fmla="*/ 547 w 94"/>
                  <a:gd name="T9" fmla="*/ 29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4" h="24">
                    <a:moveTo>
                      <a:pt x="94" y="4"/>
                    </a:moveTo>
                    <a:cubicBezTo>
                      <a:pt x="94" y="24"/>
                      <a:pt x="94" y="24"/>
                      <a:pt x="94" y="24"/>
                    </a:cubicBezTo>
                    <a:cubicBezTo>
                      <a:pt x="64" y="22"/>
                      <a:pt x="33" y="20"/>
                      <a:pt x="1" y="19"/>
                    </a:cubicBezTo>
                    <a:cubicBezTo>
                      <a:pt x="0" y="19"/>
                      <a:pt x="1" y="1"/>
                      <a:pt x="1" y="0"/>
                    </a:cubicBezTo>
                    <a:cubicBezTo>
                      <a:pt x="33" y="1"/>
                      <a:pt x="64" y="2"/>
                      <a:pt x="94" y="4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1" name="Freeform 84">
                <a:extLst>
                  <a:ext uri="{FF2B5EF4-FFF2-40B4-BE49-F238E27FC236}">
                    <a16:creationId xmlns:a16="http://schemas.microsoft.com/office/drawing/2014/main" id="{050C90B4-8DA4-4352-943A-B431ACBD0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458"/>
                <a:ext cx="109" cy="44"/>
              </a:xfrm>
              <a:custGeom>
                <a:avLst/>
                <a:gdLst>
                  <a:gd name="T0" fmla="*/ 0 w 61"/>
                  <a:gd name="T1" fmla="*/ 21 h 23"/>
                  <a:gd name="T2" fmla="*/ 348 w 61"/>
                  <a:gd name="T3" fmla="*/ 0 h 23"/>
                  <a:gd name="T4" fmla="*/ 348 w 61"/>
                  <a:gd name="T5" fmla="*/ 36 h 23"/>
                  <a:gd name="T6" fmla="*/ 348 w 61"/>
                  <a:gd name="T7" fmla="*/ 140 h 23"/>
                  <a:gd name="T8" fmla="*/ 0 w 61"/>
                  <a:gd name="T9" fmla="*/ 161 h 23"/>
                  <a:gd name="T10" fmla="*/ 0 w 61"/>
                  <a:gd name="T11" fmla="*/ 48 h 23"/>
                  <a:gd name="T12" fmla="*/ 0 w 61"/>
                  <a:gd name="T13" fmla="*/ 48 h 23"/>
                  <a:gd name="T14" fmla="*/ 0 w 61"/>
                  <a:gd name="T15" fmla="*/ 48 h 23"/>
                  <a:gd name="T16" fmla="*/ 0 w 61"/>
                  <a:gd name="T17" fmla="*/ 29 h 23"/>
                  <a:gd name="T18" fmla="*/ 0 w 61"/>
                  <a:gd name="T19" fmla="*/ 21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" h="23">
                    <a:moveTo>
                      <a:pt x="0" y="3"/>
                    </a:moveTo>
                    <a:cubicBezTo>
                      <a:pt x="20" y="2"/>
                      <a:pt x="41" y="1"/>
                      <a:pt x="61" y="0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41" y="21"/>
                      <a:pt x="21" y="21"/>
                      <a:pt x="0" y="2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2" name="Freeform 85">
                <a:extLst>
                  <a:ext uri="{FF2B5EF4-FFF2-40B4-BE49-F238E27FC236}">
                    <a16:creationId xmlns:a16="http://schemas.microsoft.com/office/drawing/2014/main" id="{89AE6555-56DF-4EDA-85BD-8872C536B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2456"/>
                <a:ext cx="195" cy="41"/>
              </a:xfrm>
              <a:custGeom>
                <a:avLst/>
                <a:gdLst>
                  <a:gd name="T0" fmla="*/ 0 w 109"/>
                  <a:gd name="T1" fmla="*/ 53 h 21"/>
                  <a:gd name="T2" fmla="*/ 0 w 109"/>
                  <a:gd name="T3" fmla="*/ 53 h 21"/>
                  <a:gd name="T4" fmla="*/ 0 w 109"/>
                  <a:gd name="T5" fmla="*/ 45 h 21"/>
                  <a:gd name="T6" fmla="*/ 0 w 109"/>
                  <a:gd name="T7" fmla="*/ 45 h 21"/>
                  <a:gd name="T8" fmla="*/ 0 w 109"/>
                  <a:gd name="T9" fmla="*/ 45 h 21"/>
                  <a:gd name="T10" fmla="*/ 0 w 109"/>
                  <a:gd name="T11" fmla="*/ 8 h 21"/>
                  <a:gd name="T12" fmla="*/ 624 w 109"/>
                  <a:gd name="T13" fmla="*/ 8 h 21"/>
                  <a:gd name="T14" fmla="*/ 624 w 109"/>
                  <a:gd name="T15" fmla="*/ 156 h 21"/>
                  <a:gd name="T16" fmla="*/ 0 w 109"/>
                  <a:gd name="T17" fmla="*/ 156 h 21"/>
                  <a:gd name="T18" fmla="*/ 0 w 109"/>
                  <a:gd name="T19" fmla="*/ 53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9" h="21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3"/>
                      <a:pt x="0" y="1"/>
                    </a:cubicBezTo>
                    <a:cubicBezTo>
                      <a:pt x="37" y="0"/>
                      <a:pt x="74" y="0"/>
                      <a:pt x="109" y="1"/>
                    </a:cubicBezTo>
                    <a:cubicBezTo>
                      <a:pt x="109" y="7"/>
                      <a:pt x="109" y="14"/>
                      <a:pt x="109" y="21"/>
                    </a:cubicBezTo>
                    <a:cubicBezTo>
                      <a:pt x="74" y="20"/>
                      <a:pt x="37" y="20"/>
                      <a:pt x="0" y="21"/>
                    </a:cubicBezTo>
                    <a:lnTo>
                      <a:pt x="0" y="7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3" name="Freeform 86">
                <a:extLst>
                  <a:ext uri="{FF2B5EF4-FFF2-40B4-BE49-F238E27FC236}">
                    <a16:creationId xmlns:a16="http://schemas.microsoft.com/office/drawing/2014/main" id="{6626FC28-BC42-4ED9-8658-2EE74614F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466"/>
                <a:ext cx="550" cy="132"/>
              </a:xfrm>
              <a:custGeom>
                <a:avLst/>
                <a:gdLst>
                  <a:gd name="T0" fmla="*/ 1765 w 307"/>
                  <a:gd name="T1" fmla="*/ 0 h 69"/>
                  <a:gd name="T2" fmla="*/ 0 w 307"/>
                  <a:gd name="T3" fmla="*/ 344 h 69"/>
                  <a:gd name="T4" fmla="*/ 0 w 307"/>
                  <a:gd name="T5" fmla="*/ 484 h 69"/>
                  <a:gd name="T6" fmla="*/ 1765 w 307"/>
                  <a:gd name="T7" fmla="*/ 140 h 69"/>
                  <a:gd name="T8" fmla="*/ 1765 w 307"/>
                  <a:gd name="T9" fmla="*/ 21 h 69"/>
                  <a:gd name="T10" fmla="*/ 1765 w 307"/>
                  <a:gd name="T11" fmla="*/ 0 h 69"/>
                  <a:gd name="T12" fmla="*/ 1765 w 307"/>
                  <a:gd name="T13" fmla="*/ 0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7" h="69">
                    <a:moveTo>
                      <a:pt x="307" y="0"/>
                    </a:moveTo>
                    <a:cubicBezTo>
                      <a:pt x="205" y="6"/>
                      <a:pt x="100" y="21"/>
                      <a:pt x="0" y="4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100" y="42"/>
                      <a:pt x="205" y="27"/>
                      <a:pt x="307" y="20"/>
                    </a:cubicBezTo>
                    <a:cubicBezTo>
                      <a:pt x="307" y="3"/>
                      <a:pt x="307" y="3"/>
                      <a:pt x="307" y="3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307" y="0"/>
                      <a:pt x="307" y="0"/>
                      <a:pt x="307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4" name="Freeform 87">
                <a:extLst>
                  <a:ext uri="{FF2B5EF4-FFF2-40B4-BE49-F238E27FC236}">
                    <a16:creationId xmlns:a16="http://schemas.microsoft.com/office/drawing/2014/main" id="{9EB9276A-0E2A-498D-B8CF-4E373DA21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483"/>
                <a:ext cx="544" cy="138"/>
              </a:xfrm>
              <a:custGeom>
                <a:avLst/>
                <a:gdLst>
                  <a:gd name="T0" fmla="*/ 0 w 304"/>
                  <a:gd name="T1" fmla="*/ 0 h 72"/>
                  <a:gd name="T2" fmla="*/ 1727 w 304"/>
                  <a:gd name="T3" fmla="*/ 368 h 72"/>
                  <a:gd name="T4" fmla="*/ 1741 w 304"/>
                  <a:gd name="T5" fmla="*/ 381 h 72"/>
                  <a:gd name="T6" fmla="*/ 1741 w 304"/>
                  <a:gd name="T7" fmla="*/ 508 h 72"/>
                  <a:gd name="T8" fmla="*/ 0 w 304"/>
                  <a:gd name="T9" fmla="*/ 140 h 72"/>
                  <a:gd name="T10" fmla="*/ 0 w 304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4" h="72">
                    <a:moveTo>
                      <a:pt x="0" y="0"/>
                    </a:moveTo>
                    <a:cubicBezTo>
                      <a:pt x="157" y="17"/>
                      <a:pt x="273" y="43"/>
                      <a:pt x="301" y="52"/>
                    </a:cubicBezTo>
                    <a:cubicBezTo>
                      <a:pt x="302" y="52"/>
                      <a:pt x="303" y="53"/>
                      <a:pt x="304" y="54"/>
                    </a:cubicBezTo>
                    <a:cubicBezTo>
                      <a:pt x="304" y="72"/>
                      <a:pt x="304" y="72"/>
                      <a:pt x="304" y="72"/>
                    </a:cubicBezTo>
                    <a:cubicBezTo>
                      <a:pt x="277" y="63"/>
                      <a:pt x="154" y="36"/>
                      <a:pt x="0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5" name="Freeform 88">
                <a:extLst>
                  <a:ext uri="{FF2B5EF4-FFF2-40B4-BE49-F238E27FC236}">
                    <a16:creationId xmlns:a16="http://schemas.microsoft.com/office/drawing/2014/main" id="{8031D58C-3CB5-484B-A55E-37CE71DB0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2435"/>
                <a:ext cx="167" cy="33"/>
              </a:xfrm>
              <a:custGeom>
                <a:avLst/>
                <a:gdLst>
                  <a:gd name="T0" fmla="*/ 539 w 93"/>
                  <a:gd name="T1" fmla="*/ 124 h 17"/>
                  <a:gd name="T2" fmla="*/ 0 w 93"/>
                  <a:gd name="T3" fmla="*/ 95 h 17"/>
                  <a:gd name="T4" fmla="*/ 0 w 93"/>
                  <a:gd name="T5" fmla="*/ 87 h 17"/>
                  <a:gd name="T6" fmla="*/ 45 w 93"/>
                  <a:gd name="T7" fmla="*/ 0 h 17"/>
                  <a:gd name="T8" fmla="*/ 539 w 93"/>
                  <a:gd name="T9" fmla="*/ 37 h 17"/>
                  <a:gd name="T10" fmla="*/ 539 w 93"/>
                  <a:gd name="T11" fmla="*/ 124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17">
                    <a:moveTo>
                      <a:pt x="93" y="17"/>
                    </a:moveTo>
                    <a:cubicBezTo>
                      <a:pt x="63" y="15"/>
                      <a:pt x="32" y="14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7"/>
                      <a:pt x="4" y="3"/>
                      <a:pt x="8" y="0"/>
                    </a:cubicBezTo>
                    <a:cubicBezTo>
                      <a:pt x="37" y="1"/>
                      <a:pt x="65" y="3"/>
                      <a:pt x="93" y="5"/>
                    </a:cubicBezTo>
                    <a:lnTo>
                      <a:pt x="93" y="17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6" name="Freeform 89">
                <a:extLst>
                  <a:ext uri="{FF2B5EF4-FFF2-40B4-BE49-F238E27FC236}">
                    <a16:creationId xmlns:a16="http://schemas.microsoft.com/office/drawing/2014/main" id="{F69A0358-BE1F-43C6-AA38-16114D0CD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447"/>
                <a:ext cx="117" cy="34"/>
              </a:xfrm>
              <a:custGeom>
                <a:avLst/>
                <a:gdLst>
                  <a:gd name="T0" fmla="*/ 380 w 65"/>
                  <a:gd name="T1" fmla="*/ 32 h 18"/>
                  <a:gd name="T2" fmla="*/ 380 w 65"/>
                  <a:gd name="T3" fmla="*/ 121 h 18"/>
                  <a:gd name="T4" fmla="*/ 0 w 65"/>
                  <a:gd name="T5" fmla="*/ 81 h 18"/>
                  <a:gd name="T6" fmla="*/ 0 w 65"/>
                  <a:gd name="T7" fmla="*/ 0 h 18"/>
                  <a:gd name="T8" fmla="*/ 380 w 65"/>
                  <a:gd name="T9" fmla="*/ 3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18">
                    <a:moveTo>
                      <a:pt x="65" y="5"/>
                    </a:moveTo>
                    <a:cubicBezTo>
                      <a:pt x="65" y="18"/>
                      <a:pt x="65" y="18"/>
                      <a:pt x="65" y="18"/>
                    </a:cubicBezTo>
                    <a:cubicBezTo>
                      <a:pt x="44" y="16"/>
                      <a:pt x="22" y="14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1"/>
                      <a:pt x="44" y="3"/>
                      <a:pt x="65" y="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7" name="Freeform 90">
                <a:extLst>
                  <a:ext uri="{FF2B5EF4-FFF2-40B4-BE49-F238E27FC236}">
                    <a16:creationId xmlns:a16="http://schemas.microsoft.com/office/drawing/2014/main" id="{3C2D7F1F-3288-474A-8536-21949562B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2434"/>
                <a:ext cx="112" cy="30"/>
              </a:xfrm>
              <a:custGeom>
                <a:avLst/>
                <a:gdLst>
                  <a:gd name="T0" fmla="*/ 354 w 63"/>
                  <a:gd name="T1" fmla="*/ 0 h 16"/>
                  <a:gd name="T2" fmla="*/ 354 w 63"/>
                  <a:gd name="T3" fmla="*/ 68 h 16"/>
                  <a:gd name="T4" fmla="*/ 354 w 63"/>
                  <a:gd name="T5" fmla="*/ 84 h 16"/>
                  <a:gd name="T6" fmla="*/ 12 w 63"/>
                  <a:gd name="T7" fmla="*/ 105 h 16"/>
                  <a:gd name="T8" fmla="*/ 0 w 63"/>
                  <a:gd name="T9" fmla="*/ 21 h 16"/>
                  <a:gd name="T10" fmla="*/ 354 w 63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16">
                    <a:moveTo>
                      <a:pt x="63" y="0"/>
                    </a:moveTo>
                    <a:cubicBezTo>
                      <a:pt x="63" y="4"/>
                      <a:pt x="63" y="7"/>
                      <a:pt x="63" y="10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43" y="14"/>
                      <a:pt x="22" y="15"/>
                      <a:pt x="2" y="16"/>
                    </a:cubicBezTo>
                    <a:cubicBezTo>
                      <a:pt x="2" y="11"/>
                      <a:pt x="2" y="6"/>
                      <a:pt x="0" y="3"/>
                    </a:cubicBezTo>
                    <a:cubicBezTo>
                      <a:pt x="21" y="2"/>
                      <a:pt x="42" y="1"/>
                      <a:pt x="63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8" name="Freeform 91">
                <a:extLst>
                  <a:ext uri="{FF2B5EF4-FFF2-40B4-BE49-F238E27FC236}">
                    <a16:creationId xmlns:a16="http://schemas.microsoft.com/office/drawing/2014/main" id="{9F1D2B81-9900-4ABC-8CD1-DB8891DE4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2432"/>
                <a:ext cx="197" cy="26"/>
              </a:xfrm>
              <a:custGeom>
                <a:avLst/>
                <a:gdLst>
                  <a:gd name="T0" fmla="*/ 0 w 110"/>
                  <a:gd name="T1" fmla="*/ 65 h 14"/>
                  <a:gd name="T2" fmla="*/ 0 w 110"/>
                  <a:gd name="T3" fmla="*/ 7 h 14"/>
                  <a:gd name="T4" fmla="*/ 632 w 110"/>
                  <a:gd name="T5" fmla="*/ 7 h 14"/>
                  <a:gd name="T6" fmla="*/ 625 w 110"/>
                  <a:gd name="T7" fmla="*/ 89 h 14"/>
                  <a:gd name="T8" fmla="*/ 0 w 110"/>
                  <a:gd name="T9" fmla="*/ 89 h 14"/>
                  <a:gd name="T10" fmla="*/ 0 w 110"/>
                  <a:gd name="T11" fmla="*/ 6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0" h="14">
                    <a:moveTo>
                      <a:pt x="0" y="10"/>
                    </a:moveTo>
                    <a:cubicBezTo>
                      <a:pt x="0" y="7"/>
                      <a:pt x="0" y="4"/>
                      <a:pt x="0" y="1"/>
                    </a:cubicBezTo>
                    <a:cubicBezTo>
                      <a:pt x="37" y="0"/>
                      <a:pt x="74" y="0"/>
                      <a:pt x="110" y="1"/>
                    </a:cubicBezTo>
                    <a:cubicBezTo>
                      <a:pt x="110" y="5"/>
                      <a:pt x="109" y="10"/>
                      <a:pt x="109" y="14"/>
                    </a:cubicBezTo>
                    <a:cubicBezTo>
                      <a:pt x="74" y="13"/>
                      <a:pt x="37" y="13"/>
                      <a:pt x="0" y="14"/>
                    </a:cubicBezTo>
                    <a:cubicBezTo>
                      <a:pt x="0" y="12"/>
                      <a:pt x="0" y="10"/>
                      <a:pt x="0" y="1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9" name="Freeform 92">
                <a:extLst>
                  <a:ext uri="{FF2B5EF4-FFF2-40B4-BE49-F238E27FC236}">
                    <a16:creationId xmlns:a16="http://schemas.microsoft.com/office/drawing/2014/main" id="{714FA6D5-1EC7-4516-B537-FEC571826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445"/>
                <a:ext cx="550" cy="115"/>
              </a:xfrm>
              <a:custGeom>
                <a:avLst/>
                <a:gdLst>
                  <a:gd name="T0" fmla="*/ 1723 w 307"/>
                  <a:gd name="T1" fmla="*/ 23 h 60"/>
                  <a:gd name="T2" fmla="*/ 1621 w 307"/>
                  <a:gd name="T3" fmla="*/ 0 h 60"/>
                  <a:gd name="T4" fmla="*/ 0 w 307"/>
                  <a:gd name="T5" fmla="*/ 332 h 60"/>
                  <a:gd name="T6" fmla="*/ 0 w 307"/>
                  <a:gd name="T7" fmla="*/ 422 h 60"/>
                  <a:gd name="T8" fmla="*/ 1765 w 307"/>
                  <a:gd name="T9" fmla="*/ 77 h 60"/>
                  <a:gd name="T10" fmla="*/ 1723 w 307"/>
                  <a:gd name="T11" fmla="*/ 23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7" h="60">
                    <a:moveTo>
                      <a:pt x="300" y="3"/>
                    </a:moveTo>
                    <a:cubicBezTo>
                      <a:pt x="293" y="3"/>
                      <a:pt x="287" y="1"/>
                      <a:pt x="282" y="0"/>
                    </a:cubicBezTo>
                    <a:cubicBezTo>
                      <a:pt x="188" y="7"/>
                      <a:pt x="92" y="22"/>
                      <a:pt x="0" y="47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100" y="32"/>
                      <a:pt x="205" y="17"/>
                      <a:pt x="307" y="11"/>
                    </a:cubicBezTo>
                    <a:cubicBezTo>
                      <a:pt x="307" y="8"/>
                      <a:pt x="307" y="4"/>
                      <a:pt x="300" y="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0" name="Freeform 93">
                <a:extLst>
                  <a:ext uri="{FF2B5EF4-FFF2-40B4-BE49-F238E27FC236}">
                    <a16:creationId xmlns:a16="http://schemas.microsoft.com/office/drawing/2014/main" id="{D8F50193-4C0E-47F7-A4FC-52F8FD379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460"/>
                <a:ext cx="544" cy="124"/>
              </a:xfrm>
              <a:custGeom>
                <a:avLst/>
                <a:gdLst>
                  <a:gd name="T0" fmla="*/ 1741 w 304"/>
                  <a:gd name="T1" fmla="*/ 437 h 65"/>
                  <a:gd name="T2" fmla="*/ 1736 w 304"/>
                  <a:gd name="T3" fmla="*/ 452 h 65"/>
                  <a:gd name="T4" fmla="*/ 1727 w 304"/>
                  <a:gd name="T5" fmla="*/ 444 h 65"/>
                  <a:gd name="T6" fmla="*/ 0 w 304"/>
                  <a:gd name="T7" fmla="*/ 84 h 65"/>
                  <a:gd name="T8" fmla="*/ 0 w 304"/>
                  <a:gd name="T9" fmla="*/ 0 h 65"/>
                  <a:gd name="T10" fmla="*/ 1741 w 304"/>
                  <a:gd name="T11" fmla="*/ 361 h 65"/>
                  <a:gd name="T12" fmla="*/ 1741 w 304"/>
                  <a:gd name="T13" fmla="*/ 437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4" h="65">
                    <a:moveTo>
                      <a:pt x="304" y="63"/>
                    </a:moveTo>
                    <a:cubicBezTo>
                      <a:pt x="304" y="64"/>
                      <a:pt x="303" y="64"/>
                      <a:pt x="303" y="65"/>
                    </a:cubicBezTo>
                    <a:cubicBezTo>
                      <a:pt x="302" y="65"/>
                      <a:pt x="301" y="64"/>
                      <a:pt x="301" y="64"/>
                    </a:cubicBezTo>
                    <a:cubicBezTo>
                      <a:pt x="273" y="55"/>
                      <a:pt x="157" y="29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6" y="16"/>
                      <a:pt x="275" y="43"/>
                      <a:pt x="304" y="52"/>
                    </a:cubicBezTo>
                    <a:lnTo>
                      <a:pt x="304" y="63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1" name="Freeform 94">
                <a:extLst>
                  <a:ext uri="{FF2B5EF4-FFF2-40B4-BE49-F238E27FC236}">
                    <a16:creationId xmlns:a16="http://schemas.microsoft.com/office/drawing/2014/main" id="{3859B5CC-4275-410C-B4FF-A41577F94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1926"/>
                <a:ext cx="77" cy="588"/>
              </a:xfrm>
              <a:custGeom>
                <a:avLst/>
                <a:gdLst>
                  <a:gd name="T0" fmla="*/ 206 w 43"/>
                  <a:gd name="T1" fmla="*/ 0 h 308"/>
                  <a:gd name="T2" fmla="*/ 247 w 43"/>
                  <a:gd name="T3" fmla="*/ 252 h 308"/>
                  <a:gd name="T4" fmla="*/ 190 w 43"/>
                  <a:gd name="T5" fmla="*/ 605 h 308"/>
                  <a:gd name="T6" fmla="*/ 179 w 43"/>
                  <a:gd name="T7" fmla="*/ 926 h 308"/>
                  <a:gd name="T8" fmla="*/ 52 w 43"/>
                  <a:gd name="T9" fmla="*/ 1231 h 308"/>
                  <a:gd name="T10" fmla="*/ 7 w 43"/>
                  <a:gd name="T11" fmla="*/ 1663 h 308"/>
                  <a:gd name="T12" fmla="*/ 52 w 43"/>
                  <a:gd name="T13" fmla="*/ 2144 h 3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308">
                    <a:moveTo>
                      <a:pt x="36" y="0"/>
                    </a:moveTo>
                    <a:cubicBezTo>
                      <a:pt x="39" y="12"/>
                      <a:pt x="43" y="24"/>
                      <a:pt x="43" y="36"/>
                    </a:cubicBezTo>
                    <a:cubicBezTo>
                      <a:pt x="43" y="53"/>
                      <a:pt x="36" y="70"/>
                      <a:pt x="33" y="87"/>
                    </a:cubicBezTo>
                    <a:cubicBezTo>
                      <a:pt x="30" y="103"/>
                      <a:pt x="35" y="118"/>
                      <a:pt x="31" y="133"/>
                    </a:cubicBezTo>
                    <a:cubicBezTo>
                      <a:pt x="27" y="149"/>
                      <a:pt x="15" y="162"/>
                      <a:pt x="9" y="177"/>
                    </a:cubicBezTo>
                    <a:cubicBezTo>
                      <a:pt x="2" y="197"/>
                      <a:pt x="0" y="218"/>
                      <a:pt x="1" y="239"/>
                    </a:cubicBezTo>
                    <a:cubicBezTo>
                      <a:pt x="3" y="260"/>
                      <a:pt x="4" y="289"/>
                      <a:pt x="9" y="308"/>
                    </a:cubicBezTo>
                  </a:path>
                </a:pathLst>
              </a:custGeom>
              <a:noFill/>
              <a:ln w="33338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4962" name="Picture 95">
                <a:extLst>
                  <a:ext uri="{FF2B5EF4-FFF2-40B4-BE49-F238E27FC236}">
                    <a16:creationId xmlns:a16="http://schemas.microsoft.com/office/drawing/2014/main" id="{E73BF70B-B65D-43CE-9D56-B88A588F51C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6" y="2381"/>
                <a:ext cx="188" cy="1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963" name="Freeform 96">
                <a:extLst>
                  <a:ext uri="{FF2B5EF4-FFF2-40B4-BE49-F238E27FC236}">
                    <a16:creationId xmlns:a16="http://schemas.microsoft.com/office/drawing/2014/main" id="{0C95F30A-3187-493A-9C5F-3C63D4FBA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2588"/>
                <a:ext cx="149" cy="1136"/>
              </a:xfrm>
              <a:custGeom>
                <a:avLst/>
                <a:gdLst>
                  <a:gd name="T0" fmla="*/ 465 w 83"/>
                  <a:gd name="T1" fmla="*/ 15 h 595"/>
                  <a:gd name="T2" fmla="*/ 474 w 83"/>
                  <a:gd name="T3" fmla="*/ 69 h 595"/>
                  <a:gd name="T4" fmla="*/ 364 w 83"/>
                  <a:gd name="T5" fmla="*/ 422 h 595"/>
                  <a:gd name="T6" fmla="*/ 348 w 83"/>
                  <a:gd name="T7" fmla="*/ 514 h 595"/>
                  <a:gd name="T8" fmla="*/ 312 w 83"/>
                  <a:gd name="T9" fmla="*/ 1231 h 595"/>
                  <a:gd name="T10" fmla="*/ 271 w 83"/>
                  <a:gd name="T11" fmla="*/ 1629 h 595"/>
                  <a:gd name="T12" fmla="*/ 239 w 83"/>
                  <a:gd name="T13" fmla="*/ 1976 h 595"/>
                  <a:gd name="T14" fmla="*/ 296 w 83"/>
                  <a:gd name="T15" fmla="*/ 2268 h 595"/>
                  <a:gd name="T16" fmla="*/ 354 w 83"/>
                  <a:gd name="T17" fmla="*/ 2555 h 595"/>
                  <a:gd name="T18" fmla="*/ 325 w 83"/>
                  <a:gd name="T19" fmla="*/ 3230 h 595"/>
                  <a:gd name="T20" fmla="*/ 267 w 83"/>
                  <a:gd name="T21" fmla="*/ 3635 h 595"/>
                  <a:gd name="T22" fmla="*/ 267 w 83"/>
                  <a:gd name="T23" fmla="*/ 3645 h 595"/>
                  <a:gd name="T24" fmla="*/ 36 w 83"/>
                  <a:gd name="T25" fmla="*/ 4141 h 595"/>
                  <a:gd name="T26" fmla="*/ 0 w 83"/>
                  <a:gd name="T27" fmla="*/ 4101 h 595"/>
                  <a:gd name="T28" fmla="*/ 36 w 83"/>
                  <a:gd name="T29" fmla="*/ 4057 h 595"/>
                  <a:gd name="T30" fmla="*/ 197 w 83"/>
                  <a:gd name="T31" fmla="*/ 3641 h 595"/>
                  <a:gd name="T32" fmla="*/ 197 w 83"/>
                  <a:gd name="T33" fmla="*/ 3628 h 595"/>
                  <a:gd name="T34" fmla="*/ 255 w 83"/>
                  <a:gd name="T35" fmla="*/ 3208 h 595"/>
                  <a:gd name="T36" fmla="*/ 284 w 83"/>
                  <a:gd name="T37" fmla="*/ 2562 h 595"/>
                  <a:gd name="T38" fmla="*/ 232 w 83"/>
                  <a:gd name="T39" fmla="*/ 2297 h 595"/>
                  <a:gd name="T40" fmla="*/ 167 w 83"/>
                  <a:gd name="T41" fmla="*/ 1976 h 595"/>
                  <a:gd name="T42" fmla="*/ 210 w 83"/>
                  <a:gd name="T43" fmla="*/ 1608 h 595"/>
                  <a:gd name="T44" fmla="*/ 242 w 83"/>
                  <a:gd name="T45" fmla="*/ 1231 h 595"/>
                  <a:gd name="T46" fmla="*/ 276 w 83"/>
                  <a:gd name="T47" fmla="*/ 496 h 595"/>
                  <a:gd name="T48" fmla="*/ 300 w 83"/>
                  <a:gd name="T49" fmla="*/ 405 h 595"/>
                  <a:gd name="T50" fmla="*/ 416 w 83"/>
                  <a:gd name="T51" fmla="*/ 21 h 595"/>
                  <a:gd name="T52" fmla="*/ 465 w 83"/>
                  <a:gd name="T53" fmla="*/ 15 h 59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3" h="595">
                    <a:moveTo>
                      <a:pt x="80" y="2"/>
                    </a:moveTo>
                    <a:cubicBezTo>
                      <a:pt x="83" y="4"/>
                      <a:pt x="83" y="7"/>
                      <a:pt x="82" y="10"/>
                    </a:cubicBezTo>
                    <a:cubicBezTo>
                      <a:pt x="72" y="24"/>
                      <a:pt x="68" y="42"/>
                      <a:pt x="63" y="61"/>
                    </a:cubicBezTo>
                    <a:cubicBezTo>
                      <a:pt x="60" y="74"/>
                      <a:pt x="60" y="74"/>
                      <a:pt x="60" y="74"/>
                    </a:cubicBezTo>
                    <a:cubicBezTo>
                      <a:pt x="51" y="109"/>
                      <a:pt x="52" y="145"/>
                      <a:pt x="54" y="177"/>
                    </a:cubicBezTo>
                    <a:cubicBezTo>
                      <a:pt x="55" y="196"/>
                      <a:pt x="51" y="215"/>
                      <a:pt x="47" y="234"/>
                    </a:cubicBezTo>
                    <a:cubicBezTo>
                      <a:pt x="44" y="250"/>
                      <a:pt x="41" y="267"/>
                      <a:pt x="41" y="284"/>
                    </a:cubicBezTo>
                    <a:cubicBezTo>
                      <a:pt x="42" y="299"/>
                      <a:pt x="46" y="312"/>
                      <a:pt x="51" y="326"/>
                    </a:cubicBezTo>
                    <a:cubicBezTo>
                      <a:pt x="55" y="339"/>
                      <a:pt x="60" y="352"/>
                      <a:pt x="61" y="367"/>
                    </a:cubicBezTo>
                    <a:cubicBezTo>
                      <a:pt x="64" y="404"/>
                      <a:pt x="64" y="434"/>
                      <a:pt x="56" y="464"/>
                    </a:cubicBezTo>
                    <a:cubicBezTo>
                      <a:pt x="50" y="485"/>
                      <a:pt x="47" y="503"/>
                      <a:pt x="46" y="522"/>
                    </a:cubicBezTo>
                    <a:cubicBezTo>
                      <a:pt x="46" y="524"/>
                      <a:pt x="46" y="524"/>
                      <a:pt x="46" y="524"/>
                    </a:cubicBezTo>
                    <a:cubicBezTo>
                      <a:pt x="45" y="542"/>
                      <a:pt x="43" y="595"/>
                      <a:pt x="6" y="595"/>
                    </a:cubicBezTo>
                    <a:cubicBezTo>
                      <a:pt x="3" y="595"/>
                      <a:pt x="0" y="592"/>
                      <a:pt x="0" y="589"/>
                    </a:cubicBezTo>
                    <a:cubicBezTo>
                      <a:pt x="0" y="586"/>
                      <a:pt x="3" y="583"/>
                      <a:pt x="6" y="583"/>
                    </a:cubicBezTo>
                    <a:cubicBezTo>
                      <a:pt x="32" y="583"/>
                      <a:pt x="34" y="538"/>
                      <a:pt x="34" y="523"/>
                    </a:cubicBezTo>
                    <a:cubicBezTo>
                      <a:pt x="34" y="521"/>
                      <a:pt x="34" y="521"/>
                      <a:pt x="34" y="521"/>
                    </a:cubicBezTo>
                    <a:cubicBezTo>
                      <a:pt x="35" y="501"/>
                      <a:pt x="38" y="483"/>
                      <a:pt x="44" y="461"/>
                    </a:cubicBezTo>
                    <a:cubicBezTo>
                      <a:pt x="52" y="432"/>
                      <a:pt x="52" y="403"/>
                      <a:pt x="49" y="368"/>
                    </a:cubicBezTo>
                    <a:cubicBezTo>
                      <a:pt x="48" y="355"/>
                      <a:pt x="44" y="343"/>
                      <a:pt x="40" y="330"/>
                    </a:cubicBezTo>
                    <a:cubicBezTo>
                      <a:pt x="35" y="316"/>
                      <a:pt x="30" y="301"/>
                      <a:pt x="29" y="284"/>
                    </a:cubicBezTo>
                    <a:cubicBezTo>
                      <a:pt x="29" y="266"/>
                      <a:pt x="32" y="249"/>
                      <a:pt x="36" y="231"/>
                    </a:cubicBezTo>
                    <a:cubicBezTo>
                      <a:pt x="39" y="213"/>
                      <a:pt x="43" y="196"/>
                      <a:pt x="42" y="177"/>
                    </a:cubicBezTo>
                    <a:cubicBezTo>
                      <a:pt x="40" y="145"/>
                      <a:pt x="39" y="108"/>
                      <a:pt x="48" y="71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6" y="40"/>
                      <a:pt x="61" y="19"/>
                      <a:pt x="72" y="3"/>
                    </a:cubicBezTo>
                    <a:cubicBezTo>
                      <a:pt x="74" y="0"/>
                      <a:pt x="77" y="0"/>
                      <a:pt x="80" y="2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4964" name="Picture 97">
                <a:extLst>
                  <a:ext uri="{FF2B5EF4-FFF2-40B4-BE49-F238E27FC236}">
                    <a16:creationId xmlns:a16="http://schemas.microsoft.com/office/drawing/2014/main" id="{BEC743A4-84B7-4DCE-B823-F142EDDB17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28" y="3189"/>
                <a:ext cx="204" cy="1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965" name="Picture 98">
                <a:extLst>
                  <a:ext uri="{FF2B5EF4-FFF2-40B4-BE49-F238E27FC236}">
                    <a16:creationId xmlns:a16="http://schemas.microsoft.com/office/drawing/2014/main" id="{C7465B01-130C-440F-A140-D541EE4DBD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14" y="3323"/>
                <a:ext cx="247" cy="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966" name="Picture 99">
                <a:extLst>
                  <a:ext uri="{FF2B5EF4-FFF2-40B4-BE49-F238E27FC236}">
                    <a16:creationId xmlns:a16="http://schemas.microsoft.com/office/drawing/2014/main" id="{DCBDB8EB-6BED-4210-8FF8-BA9182AD36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9" y="3450"/>
                <a:ext cx="253" cy="1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967" name="Picture 100">
                <a:extLst>
                  <a:ext uri="{FF2B5EF4-FFF2-40B4-BE49-F238E27FC236}">
                    <a16:creationId xmlns:a16="http://schemas.microsoft.com/office/drawing/2014/main" id="{58E85640-34A4-4451-AD53-2975F2AF32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1" y="3249"/>
                <a:ext cx="86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968" name="Picture 101">
                <a:extLst>
                  <a:ext uri="{FF2B5EF4-FFF2-40B4-BE49-F238E27FC236}">
                    <a16:creationId xmlns:a16="http://schemas.microsoft.com/office/drawing/2014/main" id="{989B391B-E34C-4E45-BEFF-1B4E2FB7EA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318" y="3618"/>
                <a:ext cx="210" cy="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9" name="Freeform 102">
                <a:extLst>
                  <a:ext uri="{FF2B5EF4-FFF2-40B4-BE49-F238E27FC236}">
                    <a16:creationId xmlns:a16="http://schemas.microsoft.com/office/drawing/2014/main" id="{A76FF85C-1D92-4653-BFF9-AC0756B5F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3426"/>
                <a:ext cx="43" cy="237"/>
              </a:xfrm>
              <a:custGeom>
                <a:avLst/>
                <a:gdLst>
                  <a:gd name="T0" fmla="*/ 116 w 24"/>
                  <a:gd name="T1" fmla="*/ 21 h 124"/>
                  <a:gd name="T2" fmla="*/ 97 w 24"/>
                  <a:gd name="T3" fmla="*/ 183 h 124"/>
                  <a:gd name="T4" fmla="*/ 81 w 24"/>
                  <a:gd name="T5" fmla="*/ 224 h 124"/>
                  <a:gd name="T6" fmla="*/ 65 w 24"/>
                  <a:gd name="T7" fmla="*/ 384 h 124"/>
                  <a:gd name="T8" fmla="*/ 57 w 24"/>
                  <a:gd name="T9" fmla="*/ 468 h 124"/>
                  <a:gd name="T10" fmla="*/ 102 w 24"/>
                  <a:gd name="T11" fmla="*/ 826 h 124"/>
                  <a:gd name="T12" fmla="*/ 97 w 24"/>
                  <a:gd name="T13" fmla="*/ 858 h 124"/>
                  <a:gd name="T14" fmla="*/ 65 w 24"/>
                  <a:gd name="T15" fmla="*/ 845 h 124"/>
                  <a:gd name="T16" fmla="*/ 13 w 24"/>
                  <a:gd name="T17" fmla="*/ 461 h 124"/>
                  <a:gd name="T18" fmla="*/ 16 w 24"/>
                  <a:gd name="T19" fmla="*/ 384 h 124"/>
                  <a:gd name="T20" fmla="*/ 41 w 24"/>
                  <a:gd name="T21" fmla="*/ 201 h 124"/>
                  <a:gd name="T22" fmla="*/ 57 w 24"/>
                  <a:gd name="T23" fmla="*/ 153 h 124"/>
                  <a:gd name="T24" fmla="*/ 70 w 24"/>
                  <a:gd name="T25" fmla="*/ 48 h 124"/>
                  <a:gd name="T26" fmla="*/ 81 w 24"/>
                  <a:gd name="T27" fmla="*/ 8 h 124"/>
                  <a:gd name="T28" fmla="*/ 116 w 24"/>
                  <a:gd name="T29" fmla="*/ 21 h 12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4" h="124">
                    <a:moveTo>
                      <a:pt x="20" y="3"/>
                    </a:moveTo>
                    <a:cubicBezTo>
                      <a:pt x="24" y="13"/>
                      <a:pt x="21" y="20"/>
                      <a:pt x="17" y="26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1" y="40"/>
                      <a:pt x="11" y="47"/>
                      <a:pt x="11" y="55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9" y="87"/>
                      <a:pt x="8" y="100"/>
                      <a:pt x="18" y="118"/>
                    </a:cubicBezTo>
                    <a:cubicBezTo>
                      <a:pt x="19" y="119"/>
                      <a:pt x="19" y="122"/>
                      <a:pt x="17" y="123"/>
                    </a:cubicBezTo>
                    <a:cubicBezTo>
                      <a:pt x="15" y="124"/>
                      <a:pt x="12" y="123"/>
                      <a:pt x="11" y="121"/>
                    </a:cubicBezTo>
                    <a:cubicBezTo>
                      <a:pt x="0" y="102"/>
                      <a:pt x="1" y="88"/>
                      <a:pt x="2" y="66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47"/>
                      <a:pt x="3" y="38"/>
                      <a:pt x="7" y="29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3" y="16"/>
                      <a:pt x="15" y="13"/>
                      <a:pt x="12" y="7"/>
                    </a:cubicBezTo>
                    <a:cubicBezTo>
                      <a:pt x="11" y="4"/>
                      <a:pt x="12" y="2"/>
                      <a:pt x="14" y="1"/>
                    </a:cubicBezTo>
                    <a:cubicBezTo>
                      <a:pt x="16" y="0"/>
                      <a:pt x="19" y="1"/>
                      <a:pt x="20" y="3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4970" name="Picture 103">
                <a:extLst>
                  <a:ext uri="{FF2B5EF4-FFF2-40B4-BE49-F238E27FC236}">
                    <a16:creationId xmlns:a16="http://schemas.microsoft.com/office/drawing/2014/main" id="{305D7CE2-1D29-40D2-B9C8-2143001ACD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20" y="2881"/>
                <a:ext cx="123" cy="3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971" name="Freeform 104">
                <a:extLst>
                  <a:ext uri="{FF2B5EF4-FFF2-40B4-BE49-F238E27FC236}">
                    <a16:creationId xmlns:a16="http://schemas.microsoft.com/office/drawing/2014/main" id="{74DE233E-53A0-4B5A-AAC0-90D5392F9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2915"/>
                <a:ext cx="101" cy="194"/>
              </a:xfrm>
              <a:custGeom>
                <a:avLst/>
                <a:gdLst>
                  <a:gd name="T0" fmla="*/ 36 w 56"/>
                  <a:gd name="T1" fmla="*/ 8 h 102"/>
                  <a:gd name="T2" fmla="*/ 316 w 56"/>
                  <a:gd name="T3" fmla="*/ 673 h 102"/>
                  <a:gd name="T4" fmla="*/ 287 w 56"/>
                  <a:gd name="T5" fmla="*/ 702 h 102"/>
                  <a:gd name="T6" fmla="*/ 271 w 56"/>
                  <a:gd name="T7" fmla="*/ 673 h 102"/>
                  <a:gd name="T8" fmla="*/ 13 w 56"/>
                  <a:gd name="T9" fmla="*/ 55 h 102"/>
                  <a:gd name="T10" fmla="*/ 7 w 56"/>
                  <a:gd name="T11" fmla="*/ 21 h 102"/>
                  <a:gd name="T12" fmla="*/ 36 w 56"/>
                  <a:gd name="T13" fmla="*/ 8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102">
                    <a:moveTo>
                      <a:pt x="6" y="1"/>
                    </a:moveTo>
                    <a:cubicBezTo>
                      <a:pt x="34" y="17"/>
                      <a:pt x="56" y="69"/>
                      <a:pt x="54" y="98"/>
                    </a:cubicBezTo>
                    <a:cubicBezTo>
                      <a:pt x="53" y="101"/>
                      <a:pt x="52" y="102"/>
                      <a:pt x="49" y="102"/>
                    </a:cubicBezTo>
                    <a:cubicBezTo>
                      <a:pt x="47" y="102"/>
                      <a:pt x="46" y="100"/>
                      <a:pt x="46" y="98"/>
                    </a:cubicBezTo>
                    <a:cubicBezTo>
                      <a:pt x="48" y="71"/>
                      <a:pt x="27" y="22"/>
                      <a:pt x="2" y="8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6" y="1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2" name="Freeform 105">
                <a:extLst>
                  <a:ext uri="{FF2B5EF4-FFF2-40B4-BE49-F238E27FC236}">
                    <a16:creationId xmlns:a16="http://schemas.microsoft.com/office/drawing/2014/main" id="{2D786C1E-C030-499F-BD4A-9BD429B5A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2329"/>
                <a:ext cx="144" cy="38"/>
              </a:xfrm>
              <a:custGeom>
                <a:avLst/>
                <a:gdLst>
                  <a:gd name="T0" fmla="*/ 466 w 80"/>
                  <a:gd name="T1" fmla="*/ 55 h 20"/>
                  <a:gd name="T2" fmla="*/ 211 w 80"/>
                  <a:gd name="T3" fmla="*/ 8 h 20"/>
                  <a:gd name="T4" fmla="*/ 0 w 80"/>
                  <a:gd name="T5" fmla="*/ 137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20">
                    <a:moveTo>
                      <a:pt x="80" y="8"/>
                    </a:moveTo>
                    <a:cubicBezTo>
                      <a:pt x="64" y="13"/>
                      <a:pt x="51" y="0"/>
                      <a:pt x="36" y="1"/>
                    </a:cubicBezTo>
                    <a:cubicBezTo>
                      <a:pt x="24" y="2"/>
                      <a:pt x="4" y="8"/>
                      <a:pt x="0" y="20"/>
                    </a:cubicBezTo>
                  </a:path>
                </a:pathLst>
              </a:custGeom>
              <a:noFill/>
              <a:ln w="22225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3" name="Freeform 106">
                <a:extLst>
                  <a:ext uri="{FF2B5EF4-FFF2-40B4-BE49-F238E27FC236}">
                    <a16:creationId xmlns:a16="http://schemas.microsoft.com/office/drawing/2014/main" id="{E00FD342-331F-4859-AA49-7D903218D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2088"/>
                <a:ext cx="139" cy="73"/>
              </a:xfrm>
              <a:custGeom>
                <a:avLst/>
                <a:gdLst>
                  <a:gd name="T0" fmla="*/ 435 w 78"/>
                  <a:gd name="T1" fmla="*/ 269 h 38"/>
                  <a:gd name="T2" fmla="*/ 0 w 78"/>
                  <a:gd name="T3" fmla="*/ 37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38">
                    <a:moveTo>
                      <a:pt x="77" y="38"/>
                    </a:moveTo>
                    <a:cubicBezTo>
                      <a:pt x="78" y="0"/>
                      <a:pt x="23" y="10"/>
                      <a:pt x="0" y="5"/>
                    </a:cubicBezTo>
                  </a:path>
                </a:pathLst>
              </a:custGeom>
              <a:noFill/>
              <a:ln w="22225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4" name="Freeform 107">
                <a:extLst>
                  <a:ext uri="{FF2B5EF4-FFF2-40B4-BE49-F238E27FC236}">
                    <a16:creationId xmlns:a16="http://schemas.microsoft.com/office/drawing/2014/main" id="{4585F29A-C53D-4FBF-BF96-D43D9D860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912"/>
                <a:ext cx="111" cy="63"/>
              </a:xfrm>
              <a:custGeom>
                <a:avLst/>
                <a:gdLst>
                  <a:gd name="T0" fmla="*/ 0 w 62"/>
                  <a:gd name="T1" fmla="*/ 229 h 33"/>
                  <a:gd name="T2" fmla="*/ 356 w 62"/>
                  <a:gd name="T3" fmla="*/ 132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33">
                    <a:moveTo>
                      <a:pt x="0" y="33"/>
                    </a:moveTo>
                    <a:cubicBezTo>
                      <a:pt x="15" y="11"/>
                      <a:pt x="40" y="0"/>
                      <a:pt x="62" y="19"/>
                    </a:cubicBezTo>
                  </a:path>
                </a:pathLst>
              </a:custGeom>
              <a:noFill/>
              <a:ln w="22225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5" name="Freeform 108">
                <a:extLst>
                  <a:ext uri="{FF2B5EF4-FFF2-40B4-BE49-F238E27FC236}">
                    <a16:creationId xmlns:a16="http://schemas.microsoft.com/office/drawing/2014/main" id="{5EBF1B33-BA6B-4D9B-B9D6-F23AF78BF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2269"/>
                <a:ext cx="99" cy="113"/>
              </a:xfrm>
              <a:custGeom>
                <a:avLst/>
                <a:gdLst>
                  <a:gd name="T0" fmla="*/ 23 w 55"/>
                  <a:gd name="T1" fmla="*/ 414 h 59"/>
                  <a:gd name="T2" fmla="*/ 146 w 55"/>
                  <a:gd name="T3" fmla="*/ 84 h 59"/>
                  <a:gd name="T4" fmla="*/ 320 w 55"/>
                  <a:gd name="T5" fmla="*/ 0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59">
                    <a:moveTo>
                      <a:pt x="4" y="59"/>
                    </a:moveTo>
                    <a:cubicBezTo>
                      <a:pt x="0" y="44"/>
                      <a:pt x="14" y="23"/>
                      <a:pt x="25" y="12"/>
                    </a:cubicBezTo>
                    <a:cubicBezTo>
                      <a:pt x="35" y="2"/>
                      <a:pt x="42" y="3"/>
                      <a:pt x="55" y="0"/>
                    </a:cubicBezTo>
                  </a:path>
                </a:pathLst>
              </a:custGeom>
              <a:noFill/>
              <a:ln w="22225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4976" name="Picture 109">
                <a:extLst>
                  <a:ext uri="{FF2B5EF4-FFF2-40B4-BE49-F238E27FC236}">
                    <a16:creationId xmlns:a16="http://schemas.microsoft.com/office/drawing/2014/main" id="{F18D727D-35D1-4D88-A4B6-EF1C1539C5F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14" y="2494"/>
                <a:ext cx="209" cy="12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977" name="Freeform 110">
                <a:extLst>
                  <a:ext uri="{FF2B5EF4-FFF2-40B4-BE49-F238E27FC236}">
                    <a16:creationId xmlns:a16="http://schemas.microsoft.com/office/drawing/2014/main" id="{0C4188C7-7CD7-4443-99E4-AEA096DE6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487"/>
                <a:ext cx="197" cy="1258"/>
              </a:xfrm>
              <a:custGeom>
                <a:avLst/>
                <a:gdLst>
                  <a:gd name="T0" fmla="*/ 632 w 110"/>
                  <a:gd name="T1" fmla="*/ 36 h 659"/>
                  <a:gd name="T2" fmla="*/ 604 w 110"/>
                  <a:gd name="T3" fmla="*/ 84 h 659"/>
                  <a:gd name="T4" fmla="*/ 240 w 110"/>
                  <a:gd name="T5" fmla="*/ 702 h 659"/>
                  <a:gd name="T6" fmla="*/ 263 w 110"/>
                  <a:gd name="T7" fmla="*/ 987 h 659"/>
                  <a:gd name="T8" fmla="*/ 283 w 110"/>
                  <a:gd name="T9" fmla="*/ 1178 h 659"/>
                  <a:gd name="T10" fmla="*/ 263 w 110"/>
                  <a:gd name="T11" fmla="*/ 1439 h 659"/>
                  <a:gd name="T12" fmla="*/ 253 w 110"/>
                  <a:gd name="T13" fmla="*/ 1720 h 659"/>
                  <a:gd name="T14" fmla="*/ 304 w 110"/>
                  <a:gd name="T15" fmla="*/ 2106 h 659"/>
                  <a:gd name="T16" fmla="*/ 378 w 110"/>
                  <a:gd name="T17" fmla="*/ 2846 h 659"/>
                  <a:gd name="T18" fmla="*/ 362 w 110"/>
                  <a:gd name="T19" fmla="*/ 3152 h 659"/>
                  <a:gd name="T20" fmla="*/ 344 w 110"/>
                  <a:gd name="T21" fmla="*/ 3604 h 659"/>
                  <a:gd name="T22" fmla="*/ 344 w 110"/>
                  <a:gd name="T23" fmla="*/ 3644 h 659"/>
                  <a:gd name="T24" fmla="*/ 356 w 110"/>
                  <a:gd name="T25" fmla="*/ 4089 h 659"/>
                  <a:gd name="T26" fmla="*/ 356 w 110"/>
                  <a:gd name="T27" fmla="*/ 4146 h 659"/>
                  <a:gd name="T28" fmla="*/ 328 w 110"/>
                  <a:gd name="T29" fmla="*/ 4394 h 659"/>
                  <a:gd name="T30" fmla="*/ 41 w 110"/>
                  <a:gd name="T31" fmla="*/ 4583 h 659"/>
                  <a:gd name="T32" fmla="*/ 7 w 110"/>
                  <a:gd name="T33" fmla="*/ 4543 h 659"/>
                  <a:gd name="T34" fmla="*/ 36 w 110"/>
                  <a:gd name="T35" fmla="*/ 4501 h 659"/>
                  <a:gd name="T36" fmla="*/ 269 w 110"/>
                  <a:gd name="T37" fmla="*/ 4354 h 659"/>
                  <a:gd name="T38" fmla="*/ 288 w 110"/>
                  <a:gd name="T39" fmla="*/ 4154 h 659"/>
                  <a:gd name="T40" fmla="*/ 288 w 110"/>
                  <a:gd name="T41" fmla="*/ 4089 h 659"/>
                  <a:gd name="T42" fmla="*/ 276 w 110"/>
                  <a:gd name="T43" fmla="*/ 3652 h 659"/>
                  <a:gd name="T44" fmla="*/ 276 w 110"/>
                  <a:gd name="T45" fmla="*/ 3604 h 659"/>
                  <a:gd name="T46" fmla="*/ 292 w 110"/>
                  <a:gd name="T47" fmla="*/ 3138 h 659"/>
                  <a:gd name="T48" fmla="*/ 312 w 110"/>
                  <a:gd name="T49" fmla="*/ 2846 h 659"/>
                  <a:gd name="T50" fmla="*/ 240 w 110"/>
                  <a:gd name="T51" fmla="*/ 2121 h 659"/>
                  <a:gd name="T52" fmla="*/ 183 w 110"/>
                  <a:gd name="T53" fmla="*/ 1724 h 659"/>
                  <a:gd name="T54" fmla="*/ 195 w 110"/>
                  <a:gd name="T55" fmla="*/ 1424 h 659"/>
                  <a:gd name="T56" fmla="*/ 211 w 110"/>
                  <a:gd name="T57" fmla="*/ 1184 h 659"/>
                  <a:gd name="T58" fmla="*/ 195 w 110"/>
                  <a:gd name="T59" fmla="*/ 995 h 659"/>
                  <a:gd name="T60" fmla="*/ 174 w 110"/>
                  <a:gd name="T61" fmla="*/ 702 h 659"/>
                  <a:gd name="T62" fmla="*/ 591 w 110"/>
                  <a:gd name="T63" fmla="*/ 0 h 659"/>
                  <a:gd name="T64" fmla="*/ 632 w 110"/>
                  <a:gd name="T65" fmla="*/ 36 h 6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0" h="659">
                    <a:moveTo>
                      <a:pt x="110" y="5"/>
                    </a:moveTo>
                    <a:cubicBezTo>
                      <a:pt x="110" y="8"/>
                      <a:pt x="108" y="12"/>
                      <a:pt x="105" y="12"/>
                    </a:cubicBezTo>
                    <a:cubicBezTo>
                      <a:pt x="71" y="18"/>
                      <a:pt x="43" y="70"/>
                      <a:pt x="42" y="101"/>
                    </a:cubicBezTo>
                    <a:cubicBezTo>
                      <a:pt x="41" y="115"/>
                      <a:pt x="43" y="128"/>
                      <a:pt x="46" y="142"/>
                    </a:cubicBezTo>
                    <a:cubicBezTo>
                      <a:pt x="47" y="151"/>
                      <a:pt x="48" y="160"/>
                      <a:pt x="49" y="169"/>
                    </a:cubicBezTo>
                    <a:cubicBezTo>
                      <a:pt x="50" y="182"/>
                      <a:pt x="48" y="195"/>
                      <a:pt x="46" y="207"/>
                    </a:cubicBezTo>
                    <a:cubicBezTo>
                      <a:pt x="44" y="220"/>
                      <a:pt x="42" y="233"/>
                      <a:pt x="44" y="247"/>
                    </a:cubicBezTo>
                    <a:cubicBezTo>
                      <a:pt x="46" y="266"/>
                      <a:pt x="50" y="285"/>
                      <a:pt x="53" y="303"/>
                    </a:cubicBezTo>
                    <a:cubicBezTo>
                      <a:pt x="60" y="337"/>
                      <a:pt x="67" y="373"/>
                      <a:pt x="66" y="409"/>
                    </a:cubicBezTo>
                    <a:cubicBezTo>
                      <a:pt x="66" y="424"/>
                      <a:pt x="64" y="438"/>
                      <a:pt x="63" y="453"/>
                    </a:cubicBezTo>
                    <a:cubicBezTo>
                      <a:pt x="61" y="474"/>
                      <a:pt x="59" y="496"/>
                      <a:pt x="60" y="518"/>
                    </a:cubicBezTo>
                    <a:cubicBezTo>
                      <a:pt x="60" y="524"/>
                      <a:pt x="60" y="524"/>
                      <a:pt x="60" y="524"/>
                    </a:cubicBezTo>
                    <a:cubicBezTo>
                      <a:pt x="61" y="545"/>
                      <a:pt x="62" y="566"/>
                      <a:pt x="62" y="588"/>
                    </a:cubicBezTo>
                    <a:cubicBezTo>
                      <a:pt x="62" y="596"/>
                      <a:pt x="62" y="596"/>
                      <a:pt x="62" y="596"/>
                    </a:cubicBezTo>
                    <a:cubicBezTo>
                      <a:pt x="63" y="608"/>
                      <a:pt x="64" y="622"/>
                      <a:pt x="57" y="632"/>
                    </a:cubicBezTo>
                    <a:cubicBezTo>
                      <a:pt x="47" y="647"/>
                      <a:pt x="23" y="658"/>
                      <a:pt x="7" y="659"/>
                    </a:cubicBezTo>
                    <a:cubicBezTo>
                      <a:pt x="4" y="659"/>
                      <a:pt x="1" y="656"/>
                      <a:pt x="1" y="653"/>
                    </a:cubicBezTo>
                    <a:cubicBezTo>
                      <a:pt x="0" y="649"/>
                      <a:pt x="3" y="647"/>
                      <a:pt x="6" y="647"/>
                    </a:cubicBezTo>
                    <a:cubicBezTo>
                      <a:pt x="19" y="646"/>
                      <a:pt x="39" y="637"/>
                      <a:pt x="47" y="626"/>
                    </a:cubicBezTo>
                    <a:cubicBezTo>
                      <a:pt x="51" y="618"/>
                      <a:pt x="51" y="607"/>
                      <a:pt x="50" y="597"/>
                    </a:cubicBezTo>
                    <a:cubicBezTo>
                      <a:pt x="50" y="588"/>
                      <a:pt x="50" y="588"/>
                      <a:pt x="50" y="588"/>
                    </a:cubicBezTo>
                    <a:cubicBezTo>
                      <a:pt x="50" y="566"/>
                      <a:pt x="49" y="546"/>
                      <a:pt x="48" y="525"/>
                    </a:cubicBezTo>
                    <a:cubicBezTo>
                      <a:pt x="48" y="518"/>
                      <a:pt x="48" y="518"/>
                      <a:pt x="48" y="518"/>
                    </a:cubicBezTo>
                    <a:cubicBezTo>
                      <a:pt x="47" y="496"/>
                      <a:pt x="49" y="473"/>
                      <a:pt x="51" y="451"/>
                    </a:cubicBezTo>
                    <a:cubicBezTo>
                      <a:pt x="52" y="437"/>
                      <a:pt x="54" y="423"/>
                      <a:pt x="54" y="409"/>
                    </a:cubicBezTo>
                    <a:cubicBezTo>
                      <a:pt x="55" y="374"/>
                      <a:pt x="49" y="340"/>
                      <a:pt x="42" y="305"/>
                    </a:cubicBezTo>
                    <a:cubicBezTo>
                      <a:pt x="38" y="287"/>
                      <a:pt x="34" y="268"/>
                      <a:pt x="32" y="248"/>
                    </a:cubicBezTo>
                    <a:cubicBezTo>
                      <a:pt x="30" y="233"/>
                      <a:pt x="32" y="219"/>
                      <a:pt x="34" y="205"/>
                    </a:cubicBezTo>
                    <a:cubicBezTo>
                      <a:pt x="36" y="193"/>
                      <a:pt x="38" y="182"/>
                      <a:pt x="37" y="170"/>
                    </a:cubicBezTo>
                    <a:cubicBezTo>
                      <a:pt x="36" y="161"/>
                      <a:pt x="35" y="152"/>
                      <a:pt x="34" y="143"/>
                    </a:cubicBezTo>
                    <a:cubicBezTo>
                      <a:pt x="32" y="130"/>
                      <a:pt x="29" y="115"/>
                      <a:pt x="30" y="101"/>
                    </a:cubicBezTo>
                    <a:cubicBezTo>
                      <a:pt x="31" y="65"/>
                      <a:pt x="63" y="7"/>
                      <a:pt x="103" y="0"/>
                    </a:cubicBezTo>
                    <a:cubicBezTo>
                      <a:pt x="106" y="0"/>
                      <a:pt x="109" y="2"/>
                      <a:pt x="110" y="5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4978" name="Picture 111">
                <a:extLst>
                  <a:ext uri="{FF2B5EF4-FFF2-40B4-BE49-F238E27FC236}">
                    <a16:creationId xmlns:a16="http://schemas.microsoft.com/office/drawing/2014/main" id="{6AAB584B-47C6-447B-85DA-4B770C50CB9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38" y="2916"/>
                <a:ext cx="231" cy="1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979" name="Picture 112">
                <a:extLst>
                  <a:ext uri="{FF2B5EF4-FFF2-40B4-BE49-F238E27FC236}">
                    <a16:creationId xmlns:a16="http://schemas.microsoft.com/office/drawing/2014/main" id="{CE6FB0C8-E206-4FB4-A473-5164FEB81D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19" y="3146"/>
                <a:ext cx="296" cy="1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980" name="Freeform 113">
                <a:extLst>
                  <a:ext uri="{FF2B5EF4-FFF2-40B4-BE49-F238E27FC236}">
                    <a16:creationId xmlns:a16="http://schemas.microsoft.com/office/drawing/2014/main" id="{966D678F-674D-4D41-9064-754C22885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3054"/>
                <a:ext cx="55" cy="141"/>
              </a:xfrm>
              <a:custGeom>
                <a:avLst/>
                <a:gdLst>
                  <a:gd name="T0" fmla="*/ 73 w 31"/>
                  <a:gd name="T1" fmla="*/ 0 h 74"/>
                  <a:gd name="T2" fmla="*/ 94 w 31"/>
                  <a:gd name="T3" fmla="*/ 29 h 74"/>
                  <a:gd name="T4" fmla="*/ 89 w 31"/>
                  <a:gd name="T5" fmla="*/ 55 h 74"/>
                  <a:gd name="T6" fmla="*/ 158 w 31"/>
                  <a:gd name="T7" fmla="*/ 450 h 74"/>
                  <a:gd name="T8" fmla="*/ 167 w 31"/>
                  <a:gd name="T9" fmla="*/ 490 h 74"/>
                  <a:gd name="T10" fmla="*/ 135 w 31"/>
                  <a:gd name="T11" fmla="*/ 505 h 74"/>
                  <a:gd name="T12" fmla="*/ 44 w 31"/>
                  <a:gd name="T13" fmla="*/ 48 h 74"/>
                  <a:gd name="T14" fmla="*/ 50 w 31"/>
                  <a:gd name="T15" fmla="*/ 21 h 74"/>
                  <a:gd name="T16" fmla="*/ 73 w 31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74">
                    <a:moveTo>
                      <a:pt x="13" y="0"/>
                    </a:moveTo>
                    <a:cubicBezTo>
                      <a:pt x="15" y="0"/>
                      <a:pt x="17" y="2"/>
                      <a:pt x="17" y="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3" y="27"/>
                      <a:pt x="9" y="58"/>
                      <a:pt x="28" y="65"/>
                    </a:cubicBezTo>
                    <a:cubicBezTo>
                      <a:pt x="30" y="66"/>
                      <a:pt x="31" y="69"/>
                      <a:pt x="30" y="71"/>
                    </a:cubicBezTo>
                    <a:cubicBezTo>
                      <a:pt x="29" y="73"/>
                      <a:pt x="27" y="74"/>
                      <a:pt x="24" y="73"/>
                    </a:cubicBezTo>
                    <a:cubicBezTo>
                      <a:pt x="0" y="63"/>
                      <a:pt x="5" y="28"/>
                      <a:pt x="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11" y="0"/>
                      <a:pt x="13" y="0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4981" name="Picture 114">
                <a:extLst>
                  <a:ext uri="{FF2B5EF4-FFF2-40B4-BE49-F238E27FC236}">
                    <a16:creationId xmlns:a16="http://schemas.microsoft.com/office/drawing/2014/main" id="{553B3881-FF15-40EA-A304-8C21B5F9091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94" y="3208"/>
                <a:ext cx="91" cy="5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982" name="Picture 115">
                <a:extLst>
                  <a:ext uri="{FF2B5EF4-FFF2-40B4-BE49-F238E27FC236}">
                    <a16:creationId xmlns:a16="http://schemas.microsoft.com/office/drawing/2014/main" id="{07D8CE13-CAE6-40C1-87DF-0924DD813C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65" y="3475"/>
                <a:ext cx="236" cy="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3" name="Picture 116">
                <a:extLst>
                  <a:ext uri="{FF2B5EF4-FFF2-40B4-BE49-F238E27FC236}">
                    <a16:creationId xmlns:a16="http://schemas.microsoft.com/office/drawing/2014/main" id="{F11A8580-05AA-45E5-96CE-46EAC4F1F5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26" y="3297"/>
                <a:ext cx="215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4984" name="Picture 117">
                <a:extLst>
                  <a:ext uri="{FF2B5EF4-FFF2-40B4-BE49-F238E27FC236}">
                    <a16:creationId xmlns:a16="http://schemas.microsoft.com/office/drawing/2014/main" id="{2FC52504-1CB8-4F80-B775-DF7C0ABF622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11" y="3357"/>
                <a:ext cx="102" cy="3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985" name="Freeform 118">
                <a:extLst>
                  <a:ext uri="{FF2B5EF4-FFF2-40B4-BE49-F238E27FC236}">
                    <a16:creationId xmlns:a16="http://schemas.microsoft.com/office/drawing/2014/main" id="{36453926-30ED-46E1-8F60-E30784035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2619"/>
                <a:ext cx="82" cy="383"/>
              </a:xfrm>
              <a:custGeom>
                <a:avLst/>
                <a:gdLst>
                  <a:gd name="T0" fmla="*/ 143 w 46"/>
                  <a:gd name="T1" fmla="*/ 0 h 201"/>
                  <a:gd name="T2" fmla="*/ 198 w 46"/>
                  <a:gd name="T3" fmla="*/ 229 h 201"/>
                  <a:gd name="T4" fmla="*/ 143 w 46"/>
                  <a:gd name="T5" fmla="*/ 465 h 201"/>
                  <a:gd name="T6" fmla="*/ 232 w 46"/>
                  <a:gd name="T7" fmla="*/ 781 h 201"/>
                  <a:gd name="T8" fmla="*/ 66 w 46"/>
                  <a:gd name="T9" fmla="*/ 1078 h 201"/>
                  <a:gd name="T10" fmla="*/ 0 w 46"/>
                  <a:gd name="T11" fmla="*/ 1391 h 2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201">
                    <a:moveTo>
                      <a:pt x="25" y="0"/>
                    </a:moveTo>
                    <a:cubicBezTo>
                      <a:pt x="28" y="12"/>
                      <a:pt x="35" y="21"/>
                      <a:pt x="35" y="33"/>
                    </a:cubicBezTo>
                    <a:cubicBezTo>
                      <a:pt x="35" y="46"/>
                      <a:pt x="28" y="55"/>
                      <a:pt x="25" y="67"/>
                    </a:cubicBezTo>
                    <a:cubicBezTo>
                      <a:pt x="21" y="85"/>
                      <a:pt x="46" y="94"/>
                      <a:pt x="41" y="113"/>
                    </a:cubicBezTo>
                    <a:cubicBezTo>
                      <a:pt x="37" y="131"/>
                      <a:pt x="21" y="140"/>
                      <a:pt x="12" y="156"/>
                    </a:cubicBezTo>
                    <a:cubicBezTo>
                      <a:pt x="5" y="170"/>
                      <a:pt x="0" y="188"/>
                      <a:pt x="0" y="201"/>
                    </a:cubicBezTo>
                  </a:path>
                </a:pathLst>
              </a:custGeom>
              <a:noFill/>
              <a:ln w="22225" cap="rnd">
                <a:solidFill>
                  <a:srgbClr val="78AED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6" name="Freeform 119">
                <a:extLst>
                  <a:ext uri="{FF2B5EF4-FFF2-40B4-BE49-F238E27FC236}">
                    <a16:creationId xmlns:a16="http://schemas.microsoft.com/office/drawing/2014/main" id="{E24F7A1D-28FB-49BB-B789-E6DD853C6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880"/>
                <a:ext cx="120" cy="396"/>
              </a:xfrm>
              <a:custGeom>
                <a:avLst/>
                <a:gdLst>
                  <a:gd name="T0" fmla="*/ 269 w 67"/>
                  <a:gd name="T1" fmla="*/ 0 h 207"/>
                  <a:gd name="T2" fmla="*/ 349 w 67"/>
                  <a:gd name="T3" fmla="*/ 406 h 207"/>
                  <a:gd name="T4" fmla="*/ 195 w 67"/>
                  <a:gd name="T5" fmla="*/ 742 h 207"/>
                  <a:gd name="T6" fmla="*/ 122 w 67"/>
                  <a:gd name="T7" fmla="*/ 1450 h 2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207">
                    <a:moveTo>
                      <a:pt x="47" y="0"/>
                    </a:moveTo>
                    <a:cubicBezTo>
                      <a:pt x="52" y="23"/>
                      <a:pt x="67" y="35"/>
                      <a:pt x="61" y="58"/>
                    </a:cubicBezTo>
                    <a:cubicBezTo>
                      <a:pt x="55" y="79"/>
                      <a:pt x="48" y="89"/>
                      <a:pt x="34" y="106"/>
                    </a:cubicBezTo>
                    <a:cubicBezTo>
                      <a:pt x="14" y="130"/>
                      <a:pt x="0" y="183"/>
                      <a:pt x="21" y="207"/>
                    </a:cubicBezTo>
                  </a:path>
                </a:pathLst>
              </a:custGeom>
              <a:noFill/>
              <a:ln w="22225" cap="rnd">
                <a:solidFill>
                  <a:srgbClr val="78AED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7" name="Freeform 120">
                <a:extLst>
                  <a:ext uri="{FF2B5EF4-FFF2-40B4-BE49-F238E27FC236}">
                    <a16:creationId xmlns:a16="http://schemas.microsoft.com/office/drawing/2014/main" id="{1B8E91D1-A640-4740-8FF4-8A0A79C6E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655"/>
                <a:ext cx="73" cy="199"/>
              </a:xfrm>
              <a:custGeom>
                <a:avLst/>
                <a:gdLst>
                  <a:gd name="T0" fmla="*/ 36 w 41"/>
                  <a:gd name="T1" fmla="*/ 201 h 104"/>
                  <a:gd name="T2" fmla="*/ 73 w 41"/>
                  <a:gd name="T3" fmla="*/ 614 h 104"/>
                  <a:gd name="T4" fmla="*/ 203 w 41"/>
                  <a:gd name="T5" fmla="*/ 413 h 104"/>
                  <a:gd name="T6" fmla="*/ 196 w 41"/>
                  <a:gd name="T7" fmla="*/ 0 h 10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104">
                    <a:moveTo>
                      <a:pt x="6" y="29"/>
                    </a:moveTo>
                    <a:cubicBezTo>
                      <a:pt x="2" y="42"/>
                      <a:pt x="0" y="78"/>
                      <a:pt x="13" y="88"/>
                    </a:cubicBezTo>
                    <a:cubicBezTo>
                      <a:pt x="33" y="104"/>
                      <a:pt x="33" y="71"/>
                      <a:pt x="36" y="59"/>
                    </a:cubicBezTo>
                    <a:cubicBezTo>
                      <a:pt x="41" y="42"/>
                      <a:pt x="35" y="0"/>
                      <a:pt x="35" y="0"/>
                    </a:cubicBezTo>
                  </a:path>
                </a:pathLst>
              </a:custGeom>
              <a:noFill/>
              <a:ln w="22225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8" name="Freeform 121">
                <a:extLst>
                  <a:ext uri="{FF2B5EF4-FFF2-40B4-BE49-F238E27FC236}">
                    <a16:creationId xmlns:a16="http://schemas.microsoft.com/office/drawing/2014/main" id="{C500DC1C-2177-43BC-9FF7-E2ADDC3B5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938"/>
                <a:ext cx="93" cy="204"/>
              </a:xfrm>
              <a:custGeom>
                <a:avLst/>
                <a:gdLst>
                  <a:gd name="T0" fmla="*/ 240 w 52"/>
                  <a:gd name="T1" fmla="*/ 0 h 107"/>
                  <a:gd name="T2" fmla="*/ 0 w 52"/>
                  <a:gd name="T3" fmla="*/ 742 h 10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107">
                    <a:moveTo>
                      <a:pt x="42" y="0"/>
                    </a:moveTo>
                    <a:cubicBezTo>
                      <a:pt x="52" y="50"/>
                      <a:pt x="3" y="36"/>
                      <a:pt x="0" y="107"/>
                    </a:cubicBezTo>
                  </a:path>
                </a:pathLst>
              </a:custGeom>
              <a:noFill/>
              <a:ln w="22225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9" name="Picture 122">
                <a:extLst>
                  <a:ext uri="{FF2B5EF4-FFF2-40B4-BE49-F238E27FC236}">
                    <a16:creationId xmlns:a16="http://schemas.microsoft.com/office/drawing/2014/main" id="{ADF2890E-CF18-42B0-AE59-0ECF78FD88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381" y="3595"/>
                <a:ext cx="119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0" name="Freeform 123">
                <a:extLst>
                  <a:ext uri="{FF2B5EF4-FFF2-40B4-BE49-F238E27FC236}">
                    <a16:creationId xmlns:a16="http://schemas.microsoft.com/office/drawing/2014/main" id="{449F9E0A-2D98-4A74-B725-9A9352EFB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3239"/>
                <a:ext cx="105" cy="346"/>
              </a:xfrm>
              <a:custGeom>
                <a:avLst/>
                <a:gdLst>
                  <a:gd name="T0" fmla="*/ 269 w 59"/>
                  <a:gd name="T1" fmla="*/ 0 h 181"/>
                  <a:gd name="T2" fmla="*/ 288 w 59"/>
                  <a:gd name="T3" fmla="*/ 36 h 181"/>
                  <a:gd name="T4" fmla="*/ 237 w 59"/>
                  <a:gd name="T5" fmla="*/ 184 h 181"/>
                  <a:gd name="T6" fmla="*/ 187 w 59"/>
                  <a:gd name="T7" fmla="*/ 321 h 181"/>
                  <a:gd name="T8" fmla="*/ 244 w 59"/>
                  <a:gd name="T9" fmla="*/ 537 h 181"/>
                  <a:gd name="T10" fmla="*/ 269 w 59"/>
                  <a:gd name="T11" fmla="*/ 589 h 181"/>
                  <a:gd name="T12" fmla="*/ 310 w 59"/>
                  <a:gd name="T13" fmla="*/ 895 h 181"/>
                  <a:gd name="T14" fmla="*/ 167 w 59"/>
                  <a:gd name="T15" fmla="*/ 971 h 181"/>
                  <a:gd name="T16" fmla="*/ 66 w 59"/>
                  <a:gd name="T17" fmla="*/ 998 h 181"/>
                  <a:gd name="T18" fmla="*/ 101 w 59"/>
                  <a:gd name="T19" fmla="*/ 1187 h 181"/>
                  <a:gd name="T20" fmla="*/ 101 w 59"/>
                  <a:gd name="T21" fmla="*/ 1264 h 181"/>
                  <a:gd name="T22" fmla="*/ 66 w 59"/>
                  <a:gd name="T23" fmla="*/ 1223 h 181"/>
                  <a:gd name="T24" fmla="*/ 28 w 59"/>
                  <a:gd name="T25" fmla="*/ 986 h 181"/>
                  <a:gd name="T26" fmla="*/ 166 w 59"/>
                  <a:gd name="T27" fmla="*/ 914 h 181"/>
                  <a:gd name="T28" fmla="*/ 265 w 59"/>
                  <a:gd name="T29" fmla="*/ 881 h 181"/>
                  <a:gd name="T30" fmla="*/ 231 w 59"/>
                  <a:gd name="T31" fmla="*/ 621 h 181"/>
                  <a:gd name="T32" fmla="*/ 208 w 59"/>
                  <a:gd name="T33" fmla="*/ 573 h 181"/>
                  <a:gd name="T34" fmla="*/ 139 w 59"/>
                  <a:gd name="T35" fmla="*/ 314 h 181"/>
                  <a:gd name="T36" fmla="*/ 196 w 59"/>
                  <a:gd name="T37" fmla="*/ 153 h 181"/>
                  <a:gd name="T38" fmla="*/ 244 w 59"/>
                  <a:gd name="T39" fmla="*/ 21 h 181"/>
                  <a:gd name="T40" fmla="*/ 269 w 59"/>
                  <a:gd name="T41" fmla="*/ 0 h 18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9" h="181">
                    <a:moveTo>
                      <a:pt x="48" y="0"/>
                    </a:moveTo>
                    <a:cubicBezTo>
                      <a:pt x="50" y="1"/>
                      <a:pt x="52" y="3"/>
                      <a:pt x="51" y="5"/>
                    </a:cubicBezTo>
                    <a:cubicBezTo>
                      <a:pt x="50" y="13"/>
                      <a:pt x="46" y="20"/>
                      <a:pt x="42" y="26"/>
                    </a:cubicBezTo>
                    <a:cubicBezTo>
                      <a:pt x="38" y="33"/>
                      <a:pt x="34" y="39"/>
                      <a:pt x="33" y="46"/>
                    </a:cubicBezTo>
                    <a:cubicBezTo>
                      <a:pt x="31" y="60"/>
                      <a:pt x="35" y="67"/>
                      <a:pt x="43" y="77"/>
                    </a:cubicBezTo>
                    <a:cubicBezTo>
                      <a:pt x="48" y="84"/>
                      <a:pt x="48" y="84"/>
                      <a:pt x="48" y="84"/>
                    </a:cubicBezTo>
                    <a:cubicBezTo>
                      <a:pt x="57" y="97"/>
                      <a:pt x="59" y="112"/>
                      <a:pt x="55" y="128"/>
                    </a:cubicBezTo>
                    <a:cubicBezTo>
                      <a:pt x="53" y="138"/>
                      <a:pt x="40" y="138"/>
                      <a:pt x="30" y="139"/>
                    </a:cubicBezTo>
                    <a:cubicBezTo>
                      <a:pt x="22" y="139"/>
                      <a:pt x="13" y="139"/>
                      <a:pt x="12" y="143"/>
                    </a:cubicBezTo>
                    <a:cubicBezTo>
                      <a:pt x="9" y="154"/>
                      <a:pt x="11" y="162"/>
                      <a:pt x="18" y="170"/>
                    </a:cubicBezTo>
                    <a:cubicBezTo>
                      <a:pt x="19" y="171"/>
                      <a:pt x="19" y="181"/>
                      <a:pt x="18" y="181"/>
                    </a:cubicBezTo>
                    <a:cubicBezTo>
                      <a:pt x="16" y="181"/>
                      <a:pt x="13" y="176"/>
                      <a:pt x="12" y="175"/>
                    </a:cubicBezTo>
                    <a:cubicBezTo>
                      <a:pt x="3" y="165"/>
                      <a:pt x="0" y="154"/>
                      <a:pt x="5" y="141"/>
                    </a:cubicBezTo>
                    <a:cubicBezTo>
                      <a:pt x="7" y="131"/>
                      <a:pt x="19" y="131"/>
                      <a:pt x="29" y="131"/>
                    </a:cubicBezTo>
                    <a:cubicBezTo>
                      <a:pt x="38" y="130"/>
                      <a:pt x="46" y="130"/>
                      <a:pt x="47" y="126"/>
                    </a:cubicBezTo>
                    <a:cubicBezTo>
                      <a:pt x="51" y="112"/>
                      <a:pt x="49" y="100"/>
                      <a:pt x="41" y="89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29" y="71"/>
                      <a:pt x="22" y="63"/>
                      <a:pt x="25" y="45"/>
                    </a:cubicBezTo>
                    <a:cubicBezTo>
                      <a:pt x="26" y="36"/>
                      <a:pt x="30" y="29"/>
                      <a:pt x="35" y="22"/>
                    </a:cubicBezTo>
                    <a:cubicBezTo>
                      <a:pt x="39" y="16"/>
                      <a:pt x="42" y="10"/>
                      <a:pt x="43" y="3"/>
                    </a:cubicBezTo>
                    <a:cubicBezTo>
                      <a:pt x="44" y="1"/>
                      <a:pt x="46" y="0"/>
                      <a:pt x="48" y="0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1" name="Picture 124">
                <a:extLst>
                  <a:ext uri="{FF2B5EF4-FFF2-40B4-BE49-F238E27FC236}">
                    <a16:creationId xmlns:a16="http://schemas.microsoft.com/office/drawing/2014/main" id="{06A6439D-1208-4319-BEDA-7CBC51644C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34" y="3372"/>
                <a:ext cx="75" cy="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2" name="Picture 125">
                <a:extLst>
                  <a:ext uri="{FF2B5EF4-FFF2-40B4-BE49-F238E27FC236}">
                    <a16:creationId xmlns:a16="http://schemas.microsoft.com/office/drawing/2014/main" id="{0317E32D-B547-41CB-85B0-E3D34E8E15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24" y="3246"/>
                <a:ext cx="91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3" name="Freeform 126">
                <a:extLst>
                  <a:ext uri="{FF2B5EF4-FFF2-40B4-BE49-F238E27FC236}">
                    <a16:creationId xmlns:a16="http://schemas.microsoft.com/office/drawing/2014/main" id="{555C2072-BA9A-43EC-8B8B-82A044007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3424"/>
                <a:ext cx="111" cy="323"/>
              </a:xfrm>
              <a:custGeom>
                <a:avLst/>
                <a:gdLst>
                  <a:gd name="T0" fmla="*/ 167 w 62"/>
                  <a:gd name="T1" fmla="*/ 8 h 169"/>
                  <a:gd name="T2" fmla="*/ 179 w 62"/>
                  <a:gd name="T3" fmla="*/ 40 h 169"/>
                  <a:gd name="T4" fmla="*/ 211 w 62"/>
                  <a:gd name="T5" fmla="*/ 392 h 169"/>
                  <a:gd name="T6" fmla="*/ 252 w 62"/>
                  <a:gd name="T7" fmla="*/ 445 h 169"/>
                  <a:gd name="T8" fmla="*/ 333 w 62"/>
                  <a:gd name="T9" fmla="*/ 713 h 169"/>
                  <a:gd name="T10" fmla="*/ 183 w 62"/>
                  <a:gd name="T11" fmla="*/ 782 h 169"/>
                  <a:gd name="T12" fmla="*/ 97 w 62"/>
                  <a:gd name="T13" fmla="*/ 797 h 169"/>
                  <a:gd name="T14" fmla="*/ 93 w 62"/>
                  <a:gd name="T15" fmla="*/ 826 h 169"/>
                  <a:gd name="T16" fmla="*/ 97 w 62"/>
                  <a:gd name="T17" fmla="*/ 866 h 169"/>
                  <a:gd name="T18" fmla="*/ 97 w 62"/>
                  <a:gd name="T19" fmla="*/ 1158 h 169"/>
                  <a:gd name="T20" fmla="*/ 16 w 62"/>
                  <a:gd name="T21" fmla="*/ 1151 h 169"/>
                  <a:gd name="T22" fmla="*/ 7 w 62"/>
                  <a:gd name="T23" fmla="*/ 1118 h 169"/>
                  <a:gd name="T24" fmla="*/ 41 w 62"/>
                  <a:gd name="T25" fmla="*/ 1103 h 169"/>
                  <a:gd name="T26" fmla="*/ 68 w 62"/>
                  <a:gd name="T27" fmla="*/ 1118 h 169"/>
                  <a:gd name="T28" fmla="*/ 57 w 62"/>
                  <a:gd name="T29" fmla="*/ 881 h 169"/>
                  <a:gd name="T30" fmla="*/ 45 w 62"/>
                  <a:gd name="T31" fmla="*/ 829 h 169"/>
                  <a:gd name="T32" fmla="*/ 64 w 62"/>
                  <a:gd name="T33" fmla="*/ 761 h 169"/>
                  <a:gd name="T34" fmla="*/ 183 w 62"/>
                  <a:gd name="T35" fmla="*/ 726 h 169"/>
                  <a:gd name="T36" fmla="*/ 288 w 62"/>
                  <a:gd name="T37" fmla="*/ 690 h 169"/>
                  <a:gd name="T38" fmla="*/ 211 w 62"/>
                  <a:gd name="T39" fmla="*/ 482 h 169"/>
                  <a:gd name="T40" fmla="*/ 179 w 62"/>
                  <a:gd name="T41" fmla="*/ 420 h 169"/>
                  <a:gd name="T42" fmla="*/ 138 w 62"/>
                  <a:gd name="T43" fmla="*/ 21 h 169"/>
                  <a:gd name="T44" fmla="*/ 167 w 62"/>
                  <a:gd name="T45" fmla="*/ 8 h 16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2" h="169">
                    <a:moveTo>
                      <a:pt x="29" y="1"/>
                    </a:moveTo>
                    <a:cubicBezTo>
                      <a:pt x="31" y="2"/>
                      <a:pt x="32" y="4"/>
                      <a:pt x="31" y="6"/>
                    </a:cubicBezTo>
                    <a:cubicBezTo>
                      <a:pt x="23" y="23"/>
                      <a:pt x="25" y="37"/>
                      <a:pt x="37" y="56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52" y="74"/>
                      <a:pt x="62" y="86"/>
                      <a:pt x="58" y="102"/>
                    </a:cubicBezTo>
                    <a:cubicBezTo>
                      <a:pt x="54" y="113"/>
                      <a:pt x="42" y="112"/>
                      <a:pt x="32" y="112"/>
                    </a:cubicBezTo>
                    <a:cubicBezTo>
                      <a:pt x="26" y="112"/>
                      <a:pt x="19" y="112"/>
                      <a:pt x="17" y="114"/>
                    </a:cubicBezTo>
                    <a:cubicBezTo>
                      <a:pt x="16" y="115"/>
                      <a:pt x="16" y="116"/>
                      <a:pt x="16" y="118"/>
                    </a:cubicBezTo>
                    <a:cubicBezTo>
                      <a:pt x="17" y="124"/>
                      <a:pt x="17" y="124"/>
                      <a:pt x="17" y="124"/>
                    </a:cubicBezTo>
                    <a:cubicBezTo>
                      <a:pt x="22" y="142"/>
                      <a:pt x="25" y="160"/>
                      <a:pt x="17" y="166"/>
                    </a:cubicBezTo>
                    <a:cubicBezTo>
                      <a:pt x="14" y="169"/>
                      <a:pt x="9" y="169"/>
                      <a:pt x="3" y="165"/>
                    </a:cubicBezTo>
                    <a:cubicBezTo>
                      <a:pt x="1" y="164"/>
                      <a:pt x="0" y="162"/>
                      <a:pt x="1" y="160"/>
                    </a:cubicBezTo>
                    <a:cubicBezTo>
                      <a:pt x="2" y="158"/>
                      <a:pt x="5" y="157"/>
                      <a:pt x="7" y="158"/>
                    </a:cubicBezTo>
                    <a:cubicBezTo>
                      <a:pt x="10" y="160"/>
                      <a:pt x="12" y="160"/>
                      <a:pt x="12" y="160"/>
                    </a:cubicBezTo>
                    <a:cubicBezTo>
                      <a:pt x="14" y="158"/>
                      <a:pt x="16" y="151"/>
                      <a:pt x="10" y="126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8" y="115"/>
                      <a:pt x="9" y="111"/>
                      <a:pt x="11" y="109"/>
                    </a:cubicBezTo>
                    <a:cubicBezTo>
                      <a:pt x="16" y="104"/>
                      <a:pt x="24" y="104"/>
                      <a:pt x="32" y="104"/>
                    </a:cubicBezTo>
                    <a:cubicBezTo>
                      <a:pt x="42" y="104"/>
                      <a:pt x="48" y="104"/>
                      <a:pt x="50" y="99"/>
                    </a:cubicBezTo>
                    <a:cubicBezTo>
                      <a:pt x="54" y="88"/>
                      <a:pt x="45" y="78"/>
                      <a:pt x="37" y="6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1" y="46"/>
                      <a:pt x="12" y="27"/>
                      <a:pt x="24" y="3"/>
                    </a:cubicBezTo>
                    <a:cubicBezTo>
                      <a:pt x="25" y="1"/>
                      <a:pt x="27" y="0"/>
                      <a:pt x="29" y="1"/>
                    </a:cubicBezTo>
                    <a:close/>
                  </a:path>
                </a:pathLst>
              </a:custGeom>
              <a:solidFill>
                <a:srgbClr val="77A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4" name="Picture 127">
                <a:extLst>
                  <a:ext uri="{FF2B5EF4-FFF2-40B4-BE49-F238E27FC236}">
                    <a16:creationId xmlns:a16="http://schemas.microsoft.com/office/drawing/2014/main" id="{1482FA24-7A54-43B3-933D-15D5160EEB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18" y="3500"/>
                <a:ext cx="129" cy="1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5" name="Freeform 128">
                <a:extLst>
                  <a:ext uri="{FF2B5EF4-FFF2-40B4-BE49-F238E27FC236}">
                    <a16:creationId xmlns:a16="http://schemas.microsoft.com/office/drawing/2014/main" id="{C75FBAC8-D03B-4969-B609-22A60A498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891"/>
                <a:ext cx="82" cy="69"/>
              </a:xfrm>
              <a:custGeom>
                <a:avLst/>
                <a:gdLst>
                  <a:gd name="T0" fmla="*/ 260 w 46"/>
                  <a:gd name="T1" fmla="*/ 44 h 36"/>
                  <a:gd name="T2" fmla="*/ 168 w 46"/>
                  <a:gd name="T3" fmla="*/ 84 h 36"/>
                  <a:gd name="T4" fmla="*/ 45 w 46"/>
                  <a:gd name="T5" fmla="*/ 155 h 36"/>
                  <a:gd name="T6" fmla="*/ 57 w 46"/>
                  <a:gd name="T7" fmla="*/ 217 h 36"/>
                  <a:gd name="T8" fmla="*/ 52 w 46"/>
                  <a:gd name="T9" fmla="*/ 245 h 36"/>
                  <a:gd name="T10" fmla="*/ 29 w 46"/>
                  <a:gd name="T11" fmla="*/ 240 h 36"/>
                  <a:gd name="T12" fmla="*/ 12 w 46"/>
                  <a:gd name="T13" fmla="*/ 140 h 36"/>
                  <a:gd name="T14" fmla="*/ 159 w 46"/>
                  <a:gd name="T15" fmla="*/ 44 h 36"/>
                  <a:gd name="T16" fmla="*/ 260 w 46"/>
                  <a:gd name="T17" fmla="*/ 0 h 36"/>
                  <a:gd name="T18" fmla="*/ 260 w 46"/>
                  <a:gd name="T19" fmla="*/ 44 h 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36">
                    <a:moveTo>
                      <a:pt x="46" y="6"/>
                    </a:moveTo>
                    <a:cubicBezTo>
                      <a:pt x="41" y="9"/>
                      <a:pt x="36" y="10"/>
                      <a:pt x="30" y="12"/>
                    </a:cubicBezTo>
                    <a:cubicBezTo>
                      <a:pt x="20" y="14"/>
                      <a:pt x="10" y="17"/>
                      <a:pt x="8" y="22"/>
                    </a:cubicBezTo>
                    <a:cubicBezTo>
                      <a:pt x="7" y="24"/>
                      <a:pt x="7" y="27"/>
                      <a:pt x="10" y="31"/>
                    </a:cubicBezTo>
                    <a:cubicBezTo>
                      <a:pt x="11" y="33"/>
                      <a:pt x="10" y="34"/>
                      <a:pt x="9" y="35"/>
                    </a:cubicBezTo>
                    <a:cubicBezTo>
                      <a:pt x="8" y="36"/>
                      <a:pt x="6" y="36"/>
                      <a:pt x="5" y="34"/>
                    </a:cubicBezTo>
                    <a:cubicBezTo>
                      <a:pt x="1" y="29"/>
                      <a:pt x="0" y="24"/>
                      <a:pt x="2" y="20"/>
                    </a:cubicBezTo>
                    <a:cubicBezTo>
                      <a:pt x="5" y="12"/>
                      <a:pt x="16" y="9"/>
                      <a:pt x="28" y="6"/>
                    </a:cubicBezTo>
                    <a:cubicBezTo>
                      <a:pt x="35" y="4"/>
                      <a:pt x="42" y="2"/>
                      <a:pt x="46" y="0"/>
                    </a:cubicBezTo>
                    <a:lnTo>
                      <a:pt x="46" y="6"/>
                    </a:ln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6" name="Freeform 129">
                <a:extLst>
                  <a:ext uri="{FF2B5EF4-FFF2-40B4-BE49-F238E27FC236}">
                    <a16:creationId xmlns:a16="http://schemas.microsoft.com/office/drawing/2014/main" id="{4FCBF566-F5CD-409A-840C-6A5AE3629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1821"/>
                <a:ext cx="111" cy="114"/>
              </a:xfrm>
              <a:custGeom>
                <a:avLst/>
                <a:gdLst>
                  <a:gd name="T0" fmla="*/ 356 w 62"/>
                  <a:gd name="T1" fmla="*/ 412 h 60"/>
                  <a:gd name="T2" fmla="*/ 202 w 62"/>
                  <a:gd name="T3" fmla="*/ 61 h 60"/>
                  <a:gd name="T4" fmla="*/ 0 w 62"/>
                  <a:gd name="T5" fmla="*/ 36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60">
                    <a:moveTo>
                      <a:pt x="62" y="60"/>
                    </a:moveTo>
                    <a:cubicBezTo>
                      <a:pt x="59" y="45"/>
                      <a:pt x="45" y="17"/>
                      <a:pt x="35" y="9"/>
                    </a:cubicBezTo>
                    <a:cubicBezTo>
                      <a:pt x="24" y="0"/>
                      <a:pt x="13" y="3"/>
                      <a:pt x="0" y="5"/>
                    </a:cubicBezTo>
                  </a:path>
                </a:pathLst>
              </a:custGeom>
              <a:noFill/>
              <a:ln w="22225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7" name="Freeform 130">
                <a:extLst>
                  <a:ext uri="{FF2B5EF4-FFF2-40B4-BE49-F238E27FC236}">
                    <a16:creationId xmlns:a16="http://schemas.microsoft.com/office/drawing/2014/main" id="{7BA562EB-5FE0-4051-9DBF-C39FB5AEF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1888"/>
                <a:ext cx="144" cy="194"/>
              </a:xfrm>
              <a:custGeom>
                <a:avLst/>
                <a:gdLst>
                  <a:gd name="T0" fmla="*/ 337 w 80"/>
                  <a:gd name="T1" fmla="*/ 702 h 102"/>
                  <a:gd name="T2" fmla="*/ 437 w 80"/>
                  <a:gd name="T3" fmla="*/ 496 h 102"/>
                  <a:gd name="T4" fmla="*/ 256 w 80"/>
                  <a:gd name="T5" fmla="*/ 358 h 102"/>
                  <a:gd name="T6" fmla="*/ 88 w 80"/>
                  <a:gd name="T7" fmla="*/ 200 h 102"/>
                  <a:gd name="T8" fmla="*/ 72 w 80"/>
                  <a:gd name="T9" fmla="*/ 76 h 102"/>
                  <a:gd name="T10" fmla="*/ 0 w 80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" h="102">
                    <a:moveTo>
                      <a:pt x="58" y="102"/>
                    </a:moveTo>
                    <a:cubicBezTo>
                      <a:pt x="69" y="100"/>
                      <a:pt x="80" y="84"/>
                      <a:pt x="75" y="72"/>
                    </a:cubicBezTo>
                    <a:cubicBezTo>
                      <a:pt x="71" y="61"/>
                      <a:pt x="54" y="56"/>
                      <a:pt x="44" y="52"/>
                    </a:cubicBezTo>
                    <a:cubicBezTo>
                      <a:pt x="31" y="47"/>
                      <a:pt x="20" y="44"/>
                      <a:pt x="15" y="29"/>
                    </a:cubicBezTo>
                    <a:cubicBezTo>
                      <a:pt x="13" y="23"/>
                      <a:pt x="16" y="17"/>
                      <a:pt x="12" y="11"/>
                    </a:cubicBezTo>
                    <a:cubicBezTo>
                      <a:pt x="9" y="6"/>
                      <a:pt x="3" y="5"/>
                      <a:pt x="0" y="0"/>
                    </a:cubicBezTo>
                  </a:path>
                </a:pathLst>
              </a:custGeom>
              <a:noFill/>
              <a:ln w="17463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8" name="Freeform 131">
                <a:extLst>
                  <a:ext uri="{FF2B5EF4-FFF2-40B4-BE49-F238E27FC236}">
                    <a16:creationId xmlns:a16="http://schemas.microsoft.com/office/drawing/2014/main" id="{E18D8A44-A38F-4A66-BEA7-EFDA74B3D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147"/>
                <a:ext cx="180" cy="134"/>
              </a:xfrm>
              <a:custGeom>
                <a:avLst/>
                <a:gdLst>
                  <a:gd name="T0" fmla="*/ 572 w 101"/>
                  <a:gd name="T1" fmla="*/ 113 h 70"/>
                  <a:gd name="T2" fmla="*/ 556 w 101"/>
                  <a:gd name="T3" fmla="*/ 113 h 70"/>
                  <a:gd name="T4" fmla="*/ 86 w 101"/>
                  <a:gd name="T5" fmla="*/ 205 h 70"/>
                  <a:gd name="T6" fmla="*/ 66 w 101"/>
                  <a:gd name="T7" fmla="*/ 454 h 70"/>
                  <a:gd name="T8" fmla="*/ 64 w 101"/>
                  <a:gd name="T9" fmla="*/ 484 h 70"/>
                  <a:gd name="T10" fmla="*/ 37 w 101"/>
                  <a:gd name="T11" fmla="*/ 477 h 70"/>
                  <a:gd name="T12" fmla="*/ 52 w 101"/>
                  <a:gd name="T13" fmla="*/ 184 h 70"/>
                  <a:gd name="T14" fmla="*/ 560 w 101"/>
                  <a:gd name="T15" fmla="*/ 69 h 70"/>
                  <a:gd name="T16" fmla="*/ 572 w 101"/>
                  <a:gd name="T17" fmla="*/ 69 h 70"/>
                  <a:gd name="T18" fmla="*/ 572 w 101"/>
                  <a:gd name="T19" fmla="*/ 113 h 7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1" h="70">
                    <a:moveTo>
                      <a:pt x="101" y="16"/>
                    </a:moveTo>
                    <a:cubicBezTo>
                      <a:pt x="98" y="16"/>
                      <a:pt x="98" y="16"/>
                      <a:pt x="98" y="16"/>
                    </a:cubicBezTo>
                    <a:cubicBezTo>
                      <a:pt x="75" y="13"/>
                      <a:pt x="27" y="7"/>
                      <a:pt x="15" y="29"/>
                    </a:cubicBezTo>
                    <a:cubicBezTo>
                      <a:pt x="11" y="36"/>
                      <a:pt x="4" y="52"/>
                      <a:pt x="12" y="65"/>
                    </a:cubicBezTo>
                    <a:cubicBezTo>
                      <a:pt x="13" y="67"/>
                      <a:pt x="12" y="69"/>
                      <a:pt x="11" y="69"/>
                    </a:cubicBezTo>
                    <a:cubicBezTo>
                      <a:pt x="9" y="70"/>
                      <a:pt x="8" y="70"/>
                      <a:pt x="7" y="68"/>
                    </a:cubicBezTo>
                    <a:cubicBezTo>
                      <a:pt x="0" y="57"/>
                      <a:pt x="1" y="42"/>
                      <a:pt x="9" y="26"/>
                    </a:cubicBezTo>
                    <a:cubicBezTo>
                      <a:pt x="23" y="0"/>
                      <a:pt x="74" y="7"/>
                      <a:pt x="99" y="10"/>
                    </a:cubicBezTo>
                    <a:cubicBezTo>
                      <a:pt x="101" y="10"/>
                      <a:pt x="101" y="10"/>
                      <a:pt x="101" y="10"/>
                    </a:cubicBezTo>
                    <a:lnTo>
                      <a:pt x="101" y="16"/>
                    </a:ln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9" name="Freeform 132">
                <a:extLst>
                  <a:ext uri="{FF2B5EF4-FFF2-40B4-BE49-F238E27FC236}">
                    <a16:creationId xmlns:a16="http://schemas.microsoft.com/office/drawing/2014/main" id="{7184F972-EA33-4044-87BF-58E4A1A7A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1872"/>
                <a:ext cx="111" cy="579"/>
              </a:xfrm>
              <a:custGeom>
                <a:avLst/>
                <a:gdLst>
                  <a:gd name="T0" fmla="*/ 356 w 62"/>
                  <a:gd name="T1" fmla="*/ 0 h 303"/>
                  <a:gd name="T2" fmla="*/ 86 w 62"/>
                  <a:gd name="T3" fmla="*/ 873 h 303"/>
                  <a:gd name="T4" fmla="*/ 154 w 62"/>
                  <a:gd name="T5" fmla="*/ 1548 h 303"/>
                  <a:gd name="T6" fmla="*/ 179 w 62"/>
                  <a:gd name="T7" fmla="*/ 2113 h 3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303">
                    <a:moveTo>
                      <a:pt x="62" y="0"/>
                    </a:moveTo>
                    <a:cubicBezTo>
                      <a:pt x="0" y="8"/>
                      <a:pt x="15" y="82"/>
                      <a:pt x="15" y="125"/>
                    </a:cubicBezTo>
                    <a:cubicBezTo>
                      <a:pt x="15" y="157"/>
                      <a:pt x="24" y="190"/>
                      <a:pt x="27" y="222"/>
                    </a:cubicBezTo>
                    <a:cubicBezTo>
                      <a:pt x="29" y="240"/>
                      <a:pt x="36" y="278"/>
                      <a:pt x="31" y="303"/>
                    </a:cubicBezTo>
                  </a:path>
                </a:pathLst>
              </a:custGeom>
              <a:noFill/>
              <a:ln w="33338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0" name="Freeform 133">
                <a:extLst>
                  <a:ext uri="{FF2B5EF4-FFF2-40B4-BE49-F238E27FC236}">
                    <a16:creationId xmlns:a16="http://schemas.microsoft.com/office/drawing/2014/main" id="{6B943E43-8D1E-4E65-A24C-385D8701B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101"/>
                <a:ext cx="48" cy="75"/>
              </a:xfrm>
              <a:custGeom>
                <a:avLst/>
                <a:gdLst>
                  <a:gd name="T0" fmla="*/ 0 w 27"/>
                  <a:gd name="T1" fmla="*/ 277 h 39"/>
                  <a:gd name="T2" fmla="*/ 151 w 27"/>
                  <a:gd name="T3" fmla="*/ 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9">
                    <a:moveTo>
                      <a:pt x="0" y="39"/>
                    </a:moveTo>
                    <a:cubicBezTo>
                      <a:pt x="5" y="23"/>
                      <a:pt x="3" y="1"/>
                      <a:pt x="27" y="0"/>
                    </a:cubicBezTo>
                  </a:path>
                </a:pathLst>
              </a:custGeom>
              <a:noFill/>
              <a:ln w="22225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1" name="Picture 134">
                <a:extLst>
                  <a:ext uri="{FF2B5EF4-FFF2-40B4-BE49-F238E27FC236}">
                    <a16:creationId xmlns:a16="http://schemas.microsoft.com/office/drawing/2014/main" id="{361D6994-565A-4B2A-958F-345218B716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21" y="2748"/>
                <a:ext cx="86" cy="2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2" name="Picture 135">
                <a:extLst>
                  <a:ext uri="{FF2B5EF4-FFF2-40B4-BE49-F238E27FC236}">
                    <a16:creationId xmlns:a16="http://schemas.microsoft.com/office/drawing/2014/main" id="{2C51ACE2-C036-432A-8247-4B48A62A4D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14" y="3138"/>
                <a:ext cx="11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3" name="Picture 136">
                <a:extLst>
                  <a:ext uri="{FF2B5EF4-FFF2-40B4-BE49-F238E27FC236}">
                    <a16:creationId xmlns:a16="http://schemas.microsoft.com/office/drawing/2014/main" id="{AA99D69D-58FB-45DC-8418-2D49E41C79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85" y="2820"/>
                <a:ext cx="112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4" name="Picture 137">
                <a:extLst>
                  <a:ext uri="{FF2B5EF4-FFF2-40B4-BE49-F238E27FC236}">
                    <a16:creationId xmlns:a16="http://schemas.microsoft.com/office/drawing/2014/main" id="{106456F4-D594-489D-B8D8-D63F340FD0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92" y="2927"/>
                <a:ext cx="102" cy="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5" name="Picture 138">
                <a:extLst>
                  <a:ext uri="{FF2B5EF4-FFF2-40B4-BE49-F238E27FC236}">
                    <a16:creationId xmlns:a16="http://schemas.microsoft.com/office/drawing/2014/main" id="{B15D7625-876A-463D-861E-F6B6D3B32F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79" y="3083"/>
                <a:ext cx="108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6" name="Picture 139">
                <a:extLst>
                  <a:ext uri="{FF2B5EF4-FFF2-40B4-BE49-F238E27FC236}">
                    <a16:creationId xmlns:a16="http://schemas.microsoft.com/office/drawing/2014/main" id="{8E5D20DB-5D59-4129-A729-3A80A2D55F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015" y="3101"/>
                <a:ext cx="54" cy="2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7" name="Freeform 140">
                <a:extLst>
                  <a:ext uri="{FF2B5EF4-FFF2-40B4-BE49-F238E27FC236}">
                    <a16:creationId xmlns:a16="http://schemas.microsoft.com/office/drawing/2014/main" id="{D512B7C1-C340-4B0A-85A7-76CA30BF9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3300"/>
                <a:ext cx="44" cy="77"/>
              </a:xfrm>
              <a:custGeom>
                <a:avLst/>
                <a:gdLst>
                  <a:gd name="T0" fmla="*/ 136 w 25"/>
                  <a:gd name="T1" fmla="*/ 23 h 40"/>
                  <a:gd name="T2" fmla="*/ 121 w 25"/>
                  <a:gd name="T3" fmla="*/ 56 h 40"/>
                  <a:gd name="T4" fmla="*/ 49 w 25"/>
                  <a:gd name="T5" fmla="*/ 171 h 40"/>
                  <a:gd name="T6" fmla="*/ 44 w 25"/>
                  <a:gd name="T7" fmla="*/ 256 h 40"/>
                  <a:gd name="T8" fmla="*/ 16 w 25"/>
                  <a:gd name="T9" fmla="*/ 285 h 40"/>
                  <a:gd name="T10" fmla="*/ 0 w 25"/>
                  <a:gd name="T11" fmla="*/ 256 h 40"/>
                  <a:gd name="T12" fmla="*/ 12 w 25"/>
                  <a:gd name="T13" fmla="*/ 171 h 40"/>
                  <a:gd name="T14" fmla="*/ 109 w 25"/>
                  <a:gd name="T15" fmla="*/ 8 h 40"/>
                  <a:gd name="T16" fmla="*/ 136 w 25"/>
                  <a:gd name="T17" fmla="*/ 23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40">
                    <a:moveTo>
                      <a:pt x="25" y="3"/>
                    </a:moveTo>
                    <a:cubicBezTo>
                      <a:pt x="25" y="5"/>
                      <a:pt x="24" y="7"/>
                      <a:pt x="22" y="8"/>
                    </a:cubicBezTo>
                    <a:cubicBezTo>
                      <a:pt x="9" y="12"/>
                      <a:pt x="9" y="16"/>
                      <a:pt x="9" y="24"/>
                    </a:cubicBezTo>
                    <a:cubicBezTo>
                      <a:pt x="9" y="28"/>
                      <a:pt x="9" y="32"/>
                      <a:pt x="8" y="36"/>
                    </a:cubicBezTo>
                    <a:cubicBezTo>
                      <a:pt x="7" y="38"/>
                      <a:pt x="5" y="39"/>
                      <a:pt x="3" y="40"/>
                    </a:cubicBezTo>
                    <a:cubicBezTo>
                      <a:pt x="0" y="40"/>
                      <a:pt x="0" y="38"/>
                      <a:pt x="0" y="36"/>
                    </a:cubicBezTo>
                    <a:cubicBezTo>
                      <a:pt x="1" y="33"/>
                      <a:pt x="2" y="28"/>
                      <a:pt x="2" y="24"/>
                    </a:cubicBezTo>
                    <a:cubicBezTo>
                      <a:pt x="2" y="15"/>
                      <a:pt x="2" y="6"/>
                      <a:pt x="20" y="1"/>
                    </a:cubicBezTo>
                    <a:cubicBezTo>
                      <a:pt x="22" y="0"/>
                      <a:pt x="24" y="2"/>
                      <a:pt x="25" y="3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8" name="Picture 141">
                <a:extLst>
                  <a:ext uri="{FF2B5EF4-FFF2-40B4-BE49-F238E27FC236}">
                    <a16:creationId xmlns:a16="http://schemas.microsoft.com/office/drawing/2014/main" id="{FE9165C2-F53B-4D58-9FD5-32D0E88802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78" y="2595"/>
                <a:ext cx="97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9" name="Picture 142">
                <a:extLst>
                  <a:ext uri="{FF2B5EF4-FFF2-40B4-BE49-F238E27FC236}">
                    <a16:creationId xmlns:a16="http://schemas.microsoft.com/office/drawing/2014/main" id="{820114E0-DAAD-4513-A2E3-2DBEB93872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66" y="2238"/>
                <a:ext cx="124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0" name="Picture 143">
                <a:extLst>
                  <a:ext uri="{FF2B5EF4-FFF2-40B4-BE49-F238E27FC236}">
                    <a16:creationId xmlns:a16="http://schemas.microsoft.com/office/drawing/2014/main" id="{DCD32FC2-12D2-4949-BE94-47F402BB57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81" y="2355"/>
                <a:ext cx="113" cy="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1" name="Freeform 144">
                <a:extLst>
                  <a:ext uri="{FF2B5EF4-FFF2-40B4-BE49-F238E27FC236}">
                    <a16:creationId xmlns:a16="http://schemas.microsoft.com/office/drawing/2014/main" id="{A1CD79CC-E40C-4E72-A5CD-2D72F741E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392"/>
                <a:ext cx="29" cy="255"/>
              </a:xfrm>
              <a:custGeom>
                <a:avLst/>
                <a:gdLst>
                  <a:gd name="T0" fmla="*/ 49 w 16"/>
                  <a:gd name="T1" fmla="*/ 21 h 134"/>
                  <a:gd name="T2" fmla="*/ 73 w 16"/>
                  <a:gd name="T3" fmla="*/ 124 h 134"/>
                  <a:gd name="T4" fmla="*/ 96 w 16"/>
                  <a:gd name="T5" fmla="*/ 253 h 134"/>
                  <a:gd name="T6" fmla="*/ 73 w 16"/>
                  <a:gd name="T7" fmla="*/ 398 h 134"/>
                  <a:gd name="T8" fmla="*/ 49 w 16"/>
                  <a:gd name="T9" fmla="*/ 550 h 134"/>
                  <a:gd name="T10" fmla="*/ 65 w 16"/>
                  <a:gd name="T11" fmla="*/ 618 h 134"/>
                  <a:gd name="T12" fmla="*/ 82 w 16"/>
                  <a:gd name="T13" fmla="*/ 746 h 134"/>
                  <a:gd name="T14" fmla="*/ 60 w 16"/>
                  <a:gd name="T15" fmla="*/ 786 h 134"/>
                  <a:gd name="T16" fmla="*/ 53 w 16"/>
                  <a:gd name="T17" fmla="*/ 807 h 134"/>
                  <a:gd name="T18" fmla="*/ 49 w 16"/>
                  <a:gd name="T19" fmla="*/ 854 h 134"/>
                  <a:gd name="T20" fmla="*/ 49 w 16"/>
                  <a:gd name="T21" fmla="*/ 894 h 134"/>
                  <a:gd name="T22" fmla="*/ 24 w 16"/>
                  <a:gd name="T23" fmla="*/ 915 h 134"/>
                  <a:gd name="T24" fmla="*/ 7 w 16"/>
                  <a:gd name="T25" fmla="*/ 887 h 134"/>
                  <a:gd name="T26" fmla="*/ 7 w 16"/>
                  <a:gd name="T27" fmla="*/ 854 h 134"/>
                  <a:gd name="T28" fmla="*/ 13 w 16"/>
                  <a:gd name="T29" fmla="*/ 794 h 134"/>
                  <a:gd name="T30" fmla="*/ 29 w 16"/>
                  <a:gd name="T31" fmla="*/ 757 h 134"/>
                  <a:gd name="T32" fmla="*/ 44 w 16"/>
                  <a:gd name="T33" fmla="*/ 731 h 134"/>
                  <a:gd name="T34" fmla="*/ 24 w 16"/>
                  <a:gd name="T35" fmla="*/ 634 h 134"/>
                  <a:gd name="T36" fmla="*/ 7 w 16"/>
                  <a:gd name="T37" fmla="*/ 558 h 134"/>
                  <a:gd name="T38" fmla="*/ 29 w 16"/>
                  <a:gd name="T39" fmla="*/ 388 h 134"/>
                  <a:gd name="T40" fmla="*/ 53 w 16"/>
                  <a:gd name="T41" fmla="*/ 253 h 134"/>
                  <a:gd name="T42" fmla="*/ 29 w 16"/>
                  <a:gd name="T43" fmla="*/ 137 h 134"/>
                  <a:gd name="T44" fmla="*/ 7 w 16"/>
                  <a:gd name="T45" fmla="*/ 29 h 134"/>
                  <a:gd name="T46" fmla="*/ 24 w 16"/>
                  <a:gd name="T47" fmla="*/ 0 h 134"/>
                  <a:gd name="T48" fmla="*/ 49 w 16"/>
                  <a:gd name="T49" fmla="*/ 21 h 1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6" h="134">
                    <a:moveTo>
                      <a:pt x="8" y="3"/>
                    </a:moveTo>
                    <a:cubicBezTo>
                      <a:pt x="9" y="8"/>
                      <a:pt x="10" y="13"/>
                      <a:pt x="12" y="18"/>
                    </a:cubicBezTo>
                    <a:cubicBezTo>
                      <a:pt x="13" y="24"/>
                      <a:pt x="15" y="30"/>
                      <a:pt x="16" y="37"/>
                    </a:cubicBezTo>
                    <a:cubicBezTo>
                      <a:pt x="16" y="44"/>
                      <a:pt x="14" y="52"/>
                      <a:pt x="12" y="58"/>
                    </a:cubicBezTo>
                    <a:cubicBezTo>
                      <a:pt x="9" y="66"/>
                      <a:pt x="7" y="72"/>
                      <a:pt x="8" y="80"/>
                    </a:cubicBezTo>
                    <a:cubicBezTo>
                      <a:pt x="9" y="83"/>
                      <a:pt x="10" y="86"/>
                      <a:pt x="11" y="90"/>
                    </a:cubicBezTo>
                    <a:cubicBezTo>
                      <a:pt x="13" y="95"/>
                      <a:pt x="15" y="101"/>
                      <a:pt x="14" y="108"/>
                    </a:cubicBezTo>
                    <a:cubicBezTo>
                      <a:pt x="13" y="110"/>
                      <a:pt x="12" y="112"/>
                      <a:pt x="10" y="114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8" y="118"/>
                      <a:pt x="8" y="121"/>
                      <a:pt x="8" y="124"/>
                    </a:cubicBezTo>
                    <a:cubicBezTo>
                      <a:pt x="8" y="130"/>
                      <a:pt x="8" y="130"/>
                      <a:pt x="8" y="130"/>
                    </a:cubicBezTo>
                    <a:cubicBezTo>
                      <a:pt x="8" y="132"/>
                      <a:pt x="6" y="134"/>
                      <a:pt x="4" y="133"/>
                    </a:cubicBezTo>
                    <a:cubicBezTo>
                      <a:pt x="2" y="133"/>
                      <a:pt x="1" y="131"/>
                      <a:pt x="1" y="129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1" y="120"/>
                      <a:pt x="1" y="117"/>
                      <a:pt x="2" y="115"/>
                    </a:cubicBezTo>
                    <a:cubicBezTo>
                      <a:pt x="5" y="110"/>
                      <a:pt x="5" y="110"/>
                      <a:pt x="5" y="110"/>
                    </a:cubicBezTo>
                    <a:cubicBezTo>
                      <a:pt x="6" y="108"/>
                      <a:pt x="6" y="107"/>
                      <a:pt x="7" y="106"/>
                    </a:cubicBezTo>
                    <a:cubicBezTo>
                      <a:pt x="7" y="102"/>
                      <a:pt x="6" y="97"/>
                      <a:pt x="4" y="92"/>
                    </a:cubicBezTo>
                    <a:cubicBezTo>
                      <a:pt x="3" y="88"/>
                      <a:pt x="1" y="85"/>
                      <a:pt x="1" y="81"/>
                    </a:cubicBezTo>
                    <a:cubicBezTo>
                      <a:pt x="0" y="72"/>
                      <a:pt x="2" y="64"/>
                      <a:pt x="5" y="56"/>
                    </a:cubicBezTo>
                    <a:cubicBezTo>
                      <a:pt x="7" y="50"/>
                      <a:pt x="9" y="44"/>
                      <a:pt x="9" y="37"/>
                    </a:cubicBezTo>
                    <a:cubicBezTo>
                      <a:pt x="8" y="31"/>
                      <a:pt x="7" y="26"/>
                      <a:pt x="5" y="20"/>
                    </a:cubicBezTo>
                    <a:cubicBezTo>
                      <a:pt x="3" y="15"/>
                      <a:pt x="1" y="10"/>
                      <a:pt x="1" y="4"/>
                    </a:cubicBezTo>
                    <a:cubicBezTo>
                      <a:pt x="1" y="2"/>
                      <a:pt x="2" y="1"/>
                      <a:pt x="4" y="0"/>
                    </a:cubicBezTo>
                    <a:cubicBezTo>
                      <a:pt x="6" y="0"/>
                      <a:pt x="8" y="1"/>
                      <a:pt x="8" y="3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2" name="Freeform 145">
                <a:extLst>
                  <a:ext uri="{FF2B5EF4-FFF2-40B4-BE49-F238E27FC236}">
                    <a16:creationId xmlns:a16="http://schemas.microsoft.com/office/drawing/2014/main" id="{06A06B6C-9078-4D26-A6ED-7670829B0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489"/>
                <a:ext cx="47" cy="208"/>
              </a:xfrm>
              <a:custGeom>
                <a:avLst/>
                <a:gdLst>
                  <a:gd name="T0" fmla="*/ 108 w 26"/>
                  <a:gd name="T1" fmla="*/ 0 h 109"/>
                  <a:gd name="T2" fmla="*/ 125 w 26"/>
                  <a:gd name="T3" fmla="*/ 36 h 109"/>
                  <a:gd name="T4" fmla="*/ 108 w 26"/>
                  <a:gd name="T5" fmla="*/ 84 h 109"/>
                  <a:gd name="T6" fmla="*/ 94 w 26"/>
                  <a:gd name="T7" fmla="*/ 153 h 109"/>
                  <a:gd name="T8" fmla="*/ 94 w 26"/>
                  <a:gd name="T9" fmla="*/ 208 h 109"/>
                  <a:gd name="T10" fmla="*/ 81 w 26"/>
                  <a:gd name="T11" fmla="*/ 342 h 109"/>
                  <a:gd name="T12" fmla="*/ 78 w 26"/>
                  <a:gd name="T13" fmla="*/ 353 h 109"/>
                  <a:gd name="T14" fmla="*/ 78 w 26"/>
                  <a:gd name="T15" fmla="*/ 521 h 109"/>
                  <a:gd name="T16" fmla="*/ 94 w 26"/>
                  <a:gd name="T17" fmla="*/ 557 h 109"/>
                  <a:gd name="T18" fmla="*/ 146 w 26"/>
                  <a:gd name="T19" fmla="*/ 729 h 109"/>
                  <a:gd name="T20" fmla="*/ 125 w 26"/>
                  <a:gd name="T21" fmla="*/ 750 h 109"/>
                  <a:gd name="T22" fmla="*/ 108 w 26"/>
                  <a:gd name="T23" fmla="*/ 729 h 109"/>
                  <a:gd name="T24" fmla="*/ 60 w 26"/>
                  <a:gd name="T25" fmla="*/ 576 h 109"/>
                  <a:gd name="T26" fmla="*/ 43 w 26"/>
                  <a:gd name="T27" fmla="*/ 550 h 109"/>
                  <a:gd name="T28" fmla="*/ 36 w 26"/>
                  <a:gd name="T29" fmla="*/ 342 h 109"/>
                  <a:gd name="T30" fmla="*/ 43 w 26"/>
                  <a:gd name="T31" fmla="*/ 321 h 109"/>
                  <a:gd name="T32" fmla="*/ 52 w 26"/>
                  <a:gd name="T33" fmla="*/ 208 h 109"/>
                  <a:gd name="T34" fmla="*/ 52 w 26"/>
                  <a:gd name="T35" fmla="*/ 153 h 109"/>
                  <a:gd name="T36" fmla="*/ 72 w 26"/>
                  <a:gd name="T37" fmla="*/ 61 h 109"/>
                  <a:gd name="T38" fmla="*/ 81 w 26"/>
                  <a:gd name="T39" fmla="*/ 21 h 109"/>
                  <a:gd name="T40" fmla="*/ 108 w 26"/>
                  <a:gd name="T41" fmla="*/ 0 h 10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" h="109">
                    <a:moveTo>
                      <a:pt x="18" y="0"/>
                    </a:moveTo>
                    <a:cubicBezTo>
                      <a:pt x="20" y="1"/>
                      <a:pt x="21" y="3"/>
                      <a:pt x="21" y="5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5"/>
                      <a:pt x="16" y="18"/>
                      <a:pt x="16" y="22"/>
                    </a:cubicBezTo>
                    <a:cubicBezTo>
                      <a:pt x="16" y="22"/>
                      <a:pt x="16" y="30"/>
                      <a:pt x="16" y="30"/>
                    </a:cubicBezTo>
                    <a:cubicBezTo>
                      <a:pt x="16" y="36"/>
                      <a:pt x="16" y="41"/>
                      <a:pt x="14" y="49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0" y="61"/>
                      <a:pt x="8" y="66"/>
                      <a:pt x="13" y="75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21" y="87"/>
                      <a:pt x="26" y="95"/>
                      <a:pt x="25" y="105"/>
                    </a:cubicBezTo>
                    <a:cubicBezTo>
                      <a:pt x="25" y="107"/>
                      <a:pt x="23" y="109"/>
                      <a:pt x="21" y="108"/>
                    </a:cubicBezTo>
                    <a:cubicBezTo>
                      <a:pt x="19" y="108"/>
                      <a:pt x="18" y="107"/>
                      <a:pt x="18" y="105"/>
                    </a:cubicBezTo>
                    <a:cubicBezTo>
                      <a:pt x="18" y="97"/>
                      <a:pt x="14" y="90"/>
                      <a:pt x="10" y="83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0" y="67"/>
                      <a:pt x="3" y="60"/>
                      <a:pt x="6" y="49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9" y="40"/>
                      <a:pt x="9" y="36"/>
                      <a:pt x="9" y="30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17"/>
                      <a:pt x="10" y="13"/>
                      <a:pt x="12" y="9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7" y="0"/>
                      <a:pt x="18" y="0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3" name="Freeform 146">
                <a:extLst>
                  <a:ext uri="{FF2B5EF4-FFF2-40B4-BE49-F238E27FC236}">
                    <a16:creationId xmlns:a16="http://schemas.microsoft.com/office/drawing/2014/main" id="{D3D31BE9-BC31-4784-BD9B-ACCB56D82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264"/>
                <a:ext cx="84" cy="76"/>
              </a:xfrm>
              <a:custGeom>
                <a:avLst/>
                <a:gdLst>
                  <a:gd name="T0" fmla="*/ 36 w 47"/>
                  <a:gd name="T1" fmla="*/ 48 h 40"/>
                  <a:gd name="T2" fmla="*/ 93 w 47"/>
                  <a:gd name="T3" fmla="*/ 116 h 40"/>
                  <a:gd name="T4" fmla="*/ 175 w 47"/>
                  <a:gd name="T5" fmla="*/ 213 h 40"/>
                  <a:gd name="T6" fmla="*/ 232 w 47"/>
                  <a:gd name="T7" fmla="*/ 21 h 40"/>
                  <a:gd name="T8" fmla="*/ 263 w 47"/>
                  <a:gd name="T9" fmla="*/ 8 h 40"/>
                  <a:gd name="T10" fmla="*/ 256 w 47"/>
                  <a:gd name="T11" fmla="*/ 40 h 40"/>
                  <a:gd name="T12" fmla="*/ 195 w 47"/>
                  <a:gd name="T13" fmla="*/ 274 h 40"/>
                  <a:gd name="T14" fmla="*/ 57 w 47"/>
                  <a:gd name="T15" fmla="*/ 152 h 40"/>
                  <a:gd name="T16" fmla="*/ 16 w 47"/>
                  <a:gd name="T17" fmla="*/ 91 h 40"/>
                  <a:gd name="T18" fmla="*/ 7 w 47"/>
                  <a:gd name="T19" fmla="*/ 55 h 40"/>
                  <a:gd name="T20" fmla="*/ 36 w 47"/>
                  <a:gd name="T21" fmla="*/ 48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7" h="40">
                    <a:moveTo>
                      <a:pt x="6" y="7"/>
                    </a:moveTo>
                    <a:cubicBezTo>
                      <a:pt x="9" y="8"/>
                      <a:pt x="12" y="12"/>
                      <a:pt x="16" y="17"/>
                    </a:cubicBezTo>
                    <a:cubicBezTo>
                      <a:pt x="21" y="24"/>
                      <a:pt x="26" y="31"/>
                      <a:pt x="31" y="31"/>
                    </a:cubicBezTo>
                    <a:cubicBezTo>
                      <a:pt x="33" y="31"/>
                      <a:pt x="39" y="6"/>
                      <a:pt x="41" y="3"/>
                    </a:cubicBezTo>
                    <a:cubicBezTo>
                      <a:pt x="42" y="1"/>
                      <a:pt x="44" y="0"/>
                      <a:pt x="46" y="1"/>
                    </a:cubicBezTo>
                    <a:cubicBezTo>
                      <a:pt x="47" y="3"/>
                      <a:pt x="46" y="5"/>
                      <a:pt x="45" y="6"/>
                    </a:cubicBezTo>
                    <a:cubicBezTo>
                      <a:pt x="41" y="12"/>
                      <a:pt x="38" y="40"/>
                      <a:pt x="34" y="40"/>
                    </a:cubicBezTo>
                    <a:cubicBezTo>
                      <a:pt x="25" y="40"/>
                      <a:pt x="17" y="30"/>
                      <a:pt x="10" y="22"/>
                    </a:cubicBezTo>
                    <a:cubicBezTo>
                      <a:pt x="7" y="18"/>
                      <a:pt x="4" y="14"/>
                      <a:pt x="3" y="13"/>
                    </a:cubicBezTo>
                    <a:cubicBezTo>
                      <a:pt x="1" y="12"/>
                      <a:pt x="0" y="10"/>
                      <a:pt x="1" y="8"/>
                    </a:cubicBezTo>
                    <a:cubicBezTo>
                      <a:pt x="2" y="6"/>
                      <a:pt x="4" y="6"/>
                      <a:pt x="6" y="7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4" name="Freeform 147">
                <a:extLst>
                  <a:ext uri="{FF2B5EF4-FFF2-40B4-BE49-F238E27FC236}">
                    <a16:creationId xmlns:a16="http://schemas.microsoft.com/office/drawing/2014/main" id="{51D8364D-4F5E-4A2C-8B86-DF73D6BC6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57"/>
                <a:ext cx="25" cy="15"/>
              </a:xfrm>
              <a:custGeom>
                <a:avLst/>
                <a:gdLst>
                  <a:gd name="T0" fmla="*/ 29 w 14"/>
                  <a:gd name="T1" fmla="*/ 0 h 8"/>
                  <a:gd name="T2" fmla="*/ 52 w 14"/>
                  <a:gd name="T3" fmla="*/ 8 h 8"/>
                  <a:gd name="T4" fmla="*/ 45 w 14"/>
                  <a:gd name="T5" fmla="*/ 8 h 8"/>
                  <a:gd name="T6" fmla="*/ 73 w 14"/>
                  <a:gd name="T7" fmla="*/ 15 h 8"/>
                  <a:gd name="T8" fmla="*/ 73 w 14"/>
                  <a:gd name="T9" fmla="*/ 39 h 8"/>
                  <a:gd name="T10" fmla="*/ 23 w 14"/>
                  <a:gd name="T11" fmla="*/ 45 h 8"/>
                  <a:gd name="T12" fmla="*/ 7 w 14"/>
                  <a:gd name="T13" fmla="*/ 21 h 8"/>
                  <a:gd name="T14" fmla="*/ 29 w 14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8">
                    <a:moveTo>
                      <a:pt x="5" y="0"/>
                    </a:moveTo>
                    <a:cubicBezTo>
                      <a:pt x="7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0"/>
                      <a:pt x="12" y="0"/>
                      <a:pt x="13" y="2"/>
                    </a:cubicBezTo>
                    <a:cubicBezTo>
                      <a:pt x="14" y="3"/>
                      <a:pt x="14" y="5"/>
                      <a:pt x="13" y="6"/>
                    </a:cubicBezTo>
                    <a:cubicBezTo>
                      <a:pt x="11" y="8"/>
                      <a:pt x="7" y="8"/>
                      <a:pt x="4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5" name="Picture 148">
                <a:extLst>
                  <a:ext uri="{FF2B5EF4-FFF2-40B4-BE49-F238E27FC236}">
                    <a16:creationId xmlns:a16="http://schemas.microsoft.com/office/drawing/2014/main" id="{32174C1D-824A-4993-97DC-7F91F7EC02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038" y="2251"/>
                <a:ext cx="43" cy="1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6" name="Freeform 149">
                <a:extLst>
                  <a:ext uri="{FF2B5EF4-FFF2-40B4-BE49-F238E27FC236}">
                    <a16:creationId xmlns:a16="http://schemas.microsoft.com/office/drawing/2014/main" id="{D1B4282D-0F43-4619-8815-A2315820F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2678"/>
                <a:ext cx="32" cy="160"/>
              </a:xfrm>
              <a:custGeom>
                <a:avLst/>
                <a:gdLst>
                  <a:gd name="T0" fmla="*/ 78 w 18"/>
                  <a:gd name="T1" fmla="*/ 29 h 84"/>
                  <a:gd name="T2" fmla="*/ 64 w 18"/>
                  <a:gd name="T3" fmla="*/ 97 h 84"/>
                  <a:gd name="T4" fmla="*/ 44 w 18"/>
                  <a:gd name="T5" fmla="*/ 152 h 84"/>
                  <a:gd name="T6" fmla="*/ 64 w 18"/>
                  <a:gd name="T7" fmla="*/ 297 h 84"/>
                  <a:gd name="T8" fmla="*/ 66 w 18"/>
                  <a:gd name="T9" fmla="*/ 312 h 84"/>
                  <a:gd name="T10" fmla="*/ 101 w 18"/>
                  <a:gd name="T11" fmla="*/ 558 h 84"/>
                  <a:gd name="T12" fmla="*/ 78 w 18"/>
                  <a:gd name="T13" fmla="*/ 581 h 84"/>
                  <a:gd name="T14" fmla="*/ 64 w 18"/>
                  <a:gd name="T15" fmla="*/ 558 h 84"/>
                  <a:gd name="T16" fmla="*/ 28 w 18"/>
                  <a:gd name="T17" fmla="*/ 326 h 84"/>
                  <a:gd name="T18" fmla="*/ 21 w 18"/>
                  <a:gd name="T19" fmla="*/ 312 h 84"/>
                  <a:gd name="T20" fmla="*/ 7 w 18"/>
                  <a:gd name="T21" fmla="*/ 137 h 84"/>
                  <a:gd name="T22" fmla="*/ 21 w 18"/>
                  <a:gd name="T23" fmla="*/ 76 h 84"/>
                  <a:gd name="T24" fmla="*/ 37 w 18"/>
                  <a:gd name="T25" fmla="*/ 29 h 84"/>
                  <a:gd name="T26" fmla="*/ 57 w 18"/>
                  <a:gd name="T27" fmla="*/ 0 h 84"/>
                  <a:gd name="T28" fmla="*/ 78 w 18"/>
                  <a:gd name="T29" fmla="*/ 29 h 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" h="84">
                    <a:moveTo>
                      <a:pt x="14" y="4"/>
                    </a:moveTo>
                    <a:cubicBezTo>
                      <a:pt x="14" y="8"/>
                      <a:pt x="12" y="11"/>
                      <a:pt x="11" y="14"/>
                    </a:cubicBezTo>
                    <a:cubicBezTo>
                      <a:pt x="10" y="17"/>
                      <a:pt x="8" y="19"/>
                      <a:pt x="8" y="22"/>
                    </a:cubicBezTo>
                    <a:cubicBezTo>
                      <a:pt x="7" y="29"/>
                      <a:pt x="9" y="35"/>
                      <a:pt x="11" y="43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6" y="58"/>
                      <a:pt x="18" y="70"/>
                      <a:pt x="18" y="81"/>
                    </a:cubicBezTo>
                    <a:cubicBezTo>
                      <a:pt x="18" y="83"/>
                      <a:pt x="16" y="84"/>
                      <a:pt x="14" y="84"/>
                    </a:cubicBezTo>
                    <a:cubicBezTo>
                      <a:pt x="12" y="84"/>
                      <a:pt x="11" y="83"/>
                      <a:pt x="11" y="81"/>
                    </a:cubicBezTo>
                    <a:cubicBezTo>
                      <a:pt x="11" y="71"/>
                      <a:pt x="9" y="59"/>
                      <a:pt x="5" y="47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2" y="37"/>
                      <a:pt x="0" y="29"/>
                      <a:pt x="1" y="20"/>
                    </a:cubicBezTo>
                    <a:cubicBezTo>
                      <a:pt x="2" y="17"/>
                      <a:pt x="3" y="14"/>
                      <a:pt x="4" y="11"/>
                    </a:cubicBezTo>
                    <a:cubicBezTo>
                      <a:pt x="6" y="9"/>
                      <a:pt x="7" y="6"/>
                      <a:pt x="7" y="4"/>
                    </a:cubicBezTo>
                    <a:cubicBezTo>
                      <a:pt x="7" y="2"/>
                      <a:pt x="8" y="0"/>
                      <a:pt x="10" y="0"/>
                    </a:cubicBezTo>
                    <a:cubicBezTo>
                      <a:pt x="12" y="0"/>
                      <a:pt x="14" y="2"/>
                      <a:pt x="14" y="4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7" name="Freeform 150">
                <a:extLst>
                  <a:ext uri="{FF2B5EF4-FFF2-40B4-BE49-F238E27FC236}">
                    <a16:creationId xmlns:a16="http://schemas.microsoft.com/office/drawing/2014/main" id="{563B7AA5-D6DA-47D9-95F1-C0D19C025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579"/>
                <a:ext cx="34" cy="162"/>
              </a:xfrm>
              <a:custGeom>
                <a:avLst/>
                <a:gdLst>
                  <a:gd name="T0" fmla="*/ 57 w 19"/>
                  <a:gd name="T1" fmla="*/ 21 h 85"/>
                  <a:gd name="T2" fmla="*/ 64 w 19"/>
                  <a:gd name="T3" fmla="*/ 97 h 85"/>
                  <a:gd name="T4" fmla="*/ 73 w 19"/>
                  <a:gd name="T5" fmla="*/ 173 h 85"/>
                  <a:gd name="T6" fmla="*/ 86 w 19"/>
                  <a:gd name="T7" fmla="*/ 221 h 85"/>
                  <a:gd name="T8" fmla="*/ 109 w 19"/>
                  <a:gd name="T9" fmla="*/ 337 h 85"/>
                  <a:gd name="T10" fmla="*/ 41 w 19"/>
                  <a:gd name="T11" fmla="*/ 574 h 85"/>
                  <a:gd name="T12" fmla="*/ 13 w 19"/>
                  <a:gd name="T13" fmla="*/ 581 h 85"/>
                  <a:gd name="T14" fmla="*/ 7 w 19"/>
                  <a:gd name="T15" fmla="*/ 549 h 85"/>
                  <a:gd name="T16" fmla="*/ 68 w 19"/>
                  <a:gd name="T17" fmla="*/ 337 h 85"/>
                  <a:gd name="T18" fmla="*/ 45 w 19"/>
                  <a:gd name="T19" fmla="*/ 236 h 85"/>
                  <a:gd name="T20" fmla="*/ 36 w 19"/>
                  <a:gd name="T21" fmla="*/ 185 h 85"/>
                  <a:gd name="T22" fmla="*/ 23 w 19"/>
                  <a:gd name="T23" fmla="*/ 105 h 85"/>
                  <a:gd name="T24" fmla="*/ 16 w 19"/>
                  <a:gd name="T25" fmla="*/ 36 h 85"/>
                  <a:gd name="T26" fmla="*/ 29 w 19"/>
                  <a:gd name="T27" fmla="*/ 0 h 85"/>
                  <a:gd name="T28" fmla="*/ 57 w 19"/>
                  <a:gd name="T29" fmla="*/ 21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" h="85">
                    <a:moveTo>
                      <a:pt x="10" y="3"/>
                    </a:moveTo>
                    <a:cubicBezTo>
                      <a:pt x="11" y="7"/>
                      <a:pt x="11" y="11"/>
                      <a:pt x="11" y="14"/>
                    </a:cubicBezTo>
                    <a:cubicBezTo>
                      <a:pt x="12" y="18"/>
                      <a:pt x="12" y="22"/>
                      <a:pt x="13" y="25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7"/>
                      <a:pt x="19" y="42"/>
                      <a:pt x="19" y="49"/>
                    </a:cubicBezTo>
                    <a:cubicBezTo>
                      <a:pt x="18" y="60"/>
                      <a:pt x="13" y="75"/>
                      <a:pt x="7" y="83"/>
                    </a:cubicBezTo>
                    <a:cubicBezTo>
                      <a:pt x="6" y="84"/>
                      <a:pt x="4" y="85"/>
                      <a:pt x="2" y="84"/>
                    </a:cubicBezTo>
                    <a:cubicBezTo>
                      <a:pt x="1" y="83"/>
                      <a:pt x="0" y="81"/>
                      <a:pt x="1" y="79"/>
                    </a:cubicBezTo>
                    <a:cubicBezTo>
                      <a:pt x="7" y="71"/>
                      <a:pt x="11" y="57"/>
                      <a:pt x="12" y="49"/>
                    </a:cubicBezTo>
                    <a:cubicBezTo>
                      <a:pt x="12" y="44"/>
                      <a:pt x="10" y="39"/>
                      <a:pt x="8" y="34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23"/>
                      <a:pt x="4" y="19"/>
                      <a:pt x="4" y="15"/>
                    </a:cubicBezTo>
                    <a:cubicBezTo>
                      <a:pt x="4" y="11"/>
                      <a:pt x="4" y="8"/>
                      <a:pt x="3" y="5"/>
                    </a:cubicBezTo>
                    <a:cubicBezTo>
                      <a:pt x="2" y="3"/>
                      <a:pt x="3" y="1"/>
                      <a:pt x="5" y="0"/>
                    </a:cubicBezTo>
                    <a:cubicBezTo>
                      <a:pt x="7" y="0"/>
                      <a:pt x="9" y="1"/>
                      <a:pt x="10" y="3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8" name="Freeform 151">
                <a:extLst>
                  <a:ext uri="{FF2B5EF4-FFF2-40B4-BE49-F238E27FC236}">
                    <a16:creationId xmlns:a16="http://schemas.microsoft.com/office/drawing/2014/main" id="{484AD3FC-78EB-47EC-A5AB-77707FA45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947"/>
                <a:ext cx="18" cy="256"/>
              </a:xfrm>
              <a:custGeom>
                <a:avLst/>
                <a:gdLst>
                  <a:gd name="T0" fmla="*/ 36 w 10"/>
                  <a:gd name="T1" fmla="*/ 0 h 134"/>
                  <a:gd name="T2" fmla="*/ 7 w 10"/>
                  <a:gd name="T3" fmla="*/ 252 h 134"/>
                  <a:gd name="T4" fmla="*/ 29 w 10"/>
                  <a:gd name="T5" fmla="*/ 550 h 134"/>
                  <a:gd name="T6" fmla="*/ 58 w 10"/>
                  <a:gd name="T7" fmla="*/ 934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34">
                    <a:moveTo>
                      <a:pt x="6" y="0"/>
                    </a:moveTo>
                    <a:cubicBezTo>
                      <a:pt x="5" y="12"/>
                      <a:pt x="1" y="24"/>
                      <a:pt x="1" y="36"/>
                    </a:cubicBezTo>
                    <a:cubicBezTo>
                      <a:pt x="0" y="51"/>
                      <a:pt x="4" y="65"/>
                      <a:pt x="5" y="79"/>
                    </a:cubicBezTo>
                    <a:cubicBezTo>
                      <a:pt x="6" y="93"/>
                      <a:pt x="0" y="123"/>
                      <a:pt x="10" y="134"/>
                    </a:cubicBezTo>
                  </a:path>
                </a:pathLst>
              </a:custGeom>
              <a:noFill/>
              <a:ln w="22225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9" name="Freeform 152">
                <a:extLst>
                  <a:ext uri="{FF2B5EF4-FFF2-40B4-BE49-F238E27FC236}">
                    <a16:creationId xmlns:a16="http://schemas.microsoft.com/office/drawing/2014/main" id="{34D3B2FB-AB96-4382-9F25-9673C1F57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3289"/>
                <a:ext cx="18" cy="212"/>
              </a:xfrm>
              <a:custGeom>
                <a:avLst/>
                <a:gdLst>
                  <a:gd name="T0" fmla="*/ 52 w 10"/>
                  <a:gd name="T1" fmla="*/ 0 h 111"/>
                  <a:gd name="T2" fmla="*/ 13 w 10"/>
                  <a:gd name="T3" fmla="*/ 277 h 111"/>
                  <a:gd name="T4" fmla="*/ 29 w 10"/>
                  <a:gd name="T5" fmla="*/ 497 h 111"/>
                  <a:gd name="T6" fmla="*/ 52 w 10"/>
                  <a:gd name="T7" fmla="*/ 774 h 1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1">
                    <a:moveTo>
                      <a:pt x="9" y="0"/>
                    </a:moveTo>
                    <a:cubicBezTo>
                      <a:pt x="10" y="14"/>
                      <a:pt x="3" y="27"/>
                      <a:pt x="2" y="40"/>
                    </a:cubicBezTo>
                    <a:cubicBezTo>
                      <a:pt x="2" y="51"/>
                      <a:pt x="6" y="61"/>
                      <a:pt x="5" y="71"/>
                    </a:cubicBezTo>
                    <a:cubicBezTo>
                      <a:pt x="4" y="83"/>
                      <a:pt x="0" y="101"/>
                      <a:pt x="9" y="111"/>
                    </a:cubicBezTo>
                  </a:path>
                </a:pathLst>
              </a:custGeom>
              <a:noFill/>
              <a:ln w="22225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0" name="Freeform 153">
                <a:extLst>
                  <a:ext uri="{FF2B5EF4-FFF2-40B4-BE49-F238E27FC236}">
                    <a16:creationId xmlns:a16="http://schemas.microsoft.com/office/drawing/2014/main" id="{59DF534F-4BC0-4524-9817-4107F60C8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989"/>
                <a:ext cx="16" cy="229"/>
              </a:xfrm>
              <a:custGeom>
                <a:avLst/>
                <a:gdLst>
                  <a:gd name="T0" fmla="*/ 50 w 9"/>
                  <a:gd name="T1" fmla="*/ 0 h 120"/>
                  <a:gd name="T2" fmla="*/ 16 w 9"/>
                  <a:gd name="T3" fmla="*/ 258 h 120"/>
                  <a:gd name="T4" fmla="*/ 37 w 9"/>
                  <a:gd name="T5" fmla="*/ 506 h 120"/>
                  <a:gd name="T6" fmla="*/ 0 w 9"/>
                  <a:gd name="T7" fmla="*/ 834 h 1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20">
                    <a:moveTo>
                      <a:pt x="9" y="0"/>
                    </a:moveTo>
                    <a:cubicBezTo>
                      <a:pt x="9" y="13"/>
                      <a:pt x="4" y="25"/>
                      <a:pt x="3" y="37"/>
                    </a:cubicBezTo>
                    <a:cubicBezTo>
                      <a:pt x="2" y="49"/>
                      <a:pt x="6" y="61"/>
                      <a:pt x="7" y="73"/>
                    </a:cubicBezTo>
                    <a:cubicBezTo>
                      <a:pt x="9" y="92"/>
                      <a:pt x="8" y="103"/>
                      <a:pt x="0" y="120"/>
                    </a:cubicBezTo>
                  </a:path>
                </a:pathLst>
              </a:custGeom>
              <a:noFill/>
              <a:ln w="22225" cap="rnd">
                <a:solidFill>
                  <a:srgbClr val="78AED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1" name="Freeform 154">
                <a:extLst>
                  <a:ext uri="{FF2B5EF4-FFF2-40B4-BE49-F238E27FC236}">
                    <a16:creationId xmlns:a16="http://schemas.microsoft.com/office/drawing/2014/main" id="{0E84CAAB-A33A-4D6D-AFD3-CBD969781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3230"/>
                <a:ext cx="11" cy="110"/>
              </a:xfrm>
              <a:custGeom>
                <a:avLst/>
                <a:gdLst>
                  <a:gd name="T0" fmla="*/ 7 w 6"/>
                  <a:gd name="T1" fmla="*/ 0 h 58"/>
                  <a:gd name="T2" fmla="*/ 31 w 6"/>
                  <a:gd name="T3" fmla="*/ 229 h 58"/>
                  <a:gd name="T4" fmla="*/ 7 w 6"/>
                  <a:gd name="T5" fmla="*/ 396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8">
                    <a:moveTo>
                      <a:pt x="1" y="0"/>
                    </a:moveTo>
                    <a:cubicBezTo>
                      <a:pt x="5" y="8"/>
                      <a:pt x="5" y="24"/>
                      <a:pt x="5" y="34"/>
                    </a:cubicBezTo>
                    <a:cubicBezTo>
                      <a:pt x="6" y="43"/>
                      <a:pt x="0" y="50"/>
                      <a:pt x="1" y="58"/>
                    </a:cubicBezTo>
                  </a:path>
                </a:pathLst>
              </a:custGeom>
              <a:noFill/>
              <a:ln w="22225" cap="rnd">
                <a:solidFill>
                  <a:srgbClr val="78AED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2" name="Freeform 155">
                <a:extLst>
                  <a:ext uri="{FF2B5EF4-FFF2-40B4-BE49-F238E27FC236}">
                    <a16:creationId xmlns:a16="http://schemas.microsoft.com/office/drawing/2014/main" id="{6555E247-43EE-4965-97CC-F3B1B8FB6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878"/>
                <a:ext cx="70" cy="149"/>
              </a:xfrm>
              <a:custGeom>
                <a:avLst/>
                <a:gdLst>
                  <a:gd name="T0" fmla="*/ 13 w 39"/>
                  <a:gd name="T1" fmla="*/ 229 h 78"/>
                  <a:gd name="T2" fmla="*/ 109 w 39"/>
                  <a:gd name="T3" fmla="*/ 139 h 78"/>
                  <a:gd name="T4" fmla="*/ 167 w 39"/>
                  <a:gd name="T5" fmla="*/ 99 h 78"/>
                  <a:gd name="T6" fmla="*/ 145 w 39"/>
                  <a:gd name="T7" fmla="*/ 55 h 78"/>
                  <a:gd name="T8" fmla="*/ 145 w 39"/>
                  <a:gd name="T9" fmla="*/ 0 h 78"/>
                  <a:gd name="T10" fmla="*/ 151 w 39"/>
                  <a:gd name="T11" fmla="*/ 8 h 78"/>
                  <a:gd name="T12" fmla="*/ 212 w 39"/>
                  <a:gd name="T13" fmla="*/ 105 h 78"/>
                  <a:gd name="T14" fmla="*/ 126 w 39"/>
                  <a:gd name="T15" fmla="*/ 189 h 78"/>
                  <a:gd name="T16" fmla="*/ 45 w 39"/>
                  <a:gd name="T17" fmla="*/ 252 h 78"/>
                  <a:gd name="T18" fmla="*/ 52 w 39"/>
                  <a:gd name="T19" fmla="*/ 277 h 78"/>
                  <a:gd name="T20" fmla="*/ 126 w 39"/>
                  <a:gd name="T21" fmla="*/ 336 h 78"/>
                  <a:gd name="T22" fmla="*/ 226 w 39"/>
                  <a:gd name="T23" fmla="*/ 428 h 78"/>
                  <a:gd name="T24" fmla="*/ 145 w 39"/>
                  <a:gd name="T25" fmla="*/ 544 h 78"/>
                  <a:gd name="T26" fmla="*/ 145 w 39"/>
                  <a:gd name="T27" fmla="*/ 489 h 78"/>
                  <a:gd name="T28" fmla="*/ 183 w 39"/>
                  <a:gd name="T29" fmla="*/ 430 h 78"/>
                  <a:gd name="T30" fmla="*/ 109 w 39"/>
                  <a:gd name="T31" fmla="*/ 384 h 78"/>
                  <a:gd name="T32" fmla="*/ 13 w 39"/>
                  <a:gd name="T33" fmla="*/ 300 h 78"/>
                  <a:gd name="T34" fmla="*/ 13 w 39"/>
                  <a:gd name="T35" fmla="*/ 229 h 7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" h="78">
                    <a:moveTo>
                      <a:pt x="2" y="33"/>
                    </a:moveTo>
                    <a:cubicBezTo>
                      <a:pt x="4" y="27"/>
                      <a:pt x="12" y="24"/>
                      <a:pt x="19" y="20"/>
                    </a:cubicBezTo>
                    <a:cubicBezTo>
                      <a:pt x="23" y="19"/>
                      <a:pt x="29" y="16"/>
                      <a:pt x="29" y="14"/>
                    </a:cubicBezTo>
                    <a:cubicBezTo>
                      <a:pt x="29" y="14"/>
                      <a:pt x="29" y="12"/>
                      <a:pt x="25" y="8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1"/>
                      <a:pt x="26" y="1"/>
                    </a:cubicBezTo>
                    <a:cubicBezTo>
                      <a:pt x="34" y="6"/>
                      <a:pt x="37" y="10"/>
                      <a:pt x="37" y="15"/>
                    </a:cubicBezTo>
                    <a:cubicBezTo>
                      <a:pt x="36" y="21"/>
                      <a:pt x="29" y="24"/>
                      <a:pt x="22" y="27"/>
                    </a:cubicBezTo>
                    <a:cubicBezTo>
                      <a:pt x="16" y="30"/>
                      <a:pt x="10" y="32"/>
                      <a:pt x="8" y="36"/>
                    </a:cubicBezTo>
                    <a:cubicBezTo>
                      <a:pt x="8" y="37"/>
                      <a:pt x="8" y="38"/>
                      <a:pt x="9" y="40"/>
                    </a:cubicBezTo>
                    <a:cubicBezTo>
                      <a:pt x="10" y="43"/>
                      <a:pt x="17" y="46"/>
                      <a:pt x="22" y="48"/>
                    </a:cubicBezTo>
                    <a:cubicBezTo>
                      <a:pt x="30" y="51"/>
                      <a:pt x="38" y="55"/>
                      <a:pt x="39" y="61"/>
                    </a:cubicBezTo>
                    <a:cubicBezTo>
                      <a:pt x="39" y="67"/>
                      <a:pt x="29" y="75"/>
                      <a:pt x="25" y="78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32" y="65"/>
                      <a:pt x="32" y="63"/>
                      <a:pt x="32" y="62"/>
                    </a:cubicBezTo>
                    <a:cubicBezTo>
                      <a:pt x="31" y="60"/>
                      <a:pt x="24" y="57"/>
                      <a:pt x="19" y="55"/>
                    </a:cubicBezTo>
                    <a:cubicBezTo>
                      <a:pt x="12" y="52"/>
                      <a:pt x="5" y="49"/>
                      <a:pt x="2" y="43"/>
                    </a:cubicBezTo>
                    <a:cubicBezTo>
                      <a:pt x="1" y="40"/>
                      <a:pt x="0" y="36"/>
                      <a:pt x="2" y="33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3" name="Freeform 156">
                <a:extLst>
                  <a:ext uri="{FF2B5EF4-FFF2-40B4-BE49-F238E27FC236}">
                    <a16:creationId xmlns:a16="http://schemas.microsoft.com/office/drawing/2014/main" id="{D2D50181-A373-4FE9-8FB5-2B6E2582E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3062"/>
                <a:ext cx="75" cy="80"/>
              </a:xfrm>
              <a:custGeom>
                <a:avLst/>
                <a:gdLst>
                  <a:gd name="T0" fmla="*/ 80 w 42"/>
                  <a:gd name="T1" fmla="*/ 76 h 42"/>
                  <a:gd name="T2" fmla="*/ 114 w 42"/>
                  <a:gd name="T3" fmla="*/ 76 h 42"/>
                  <a:gd name="T4" fmla="*/ 188 w 42"/>
                  <a:gd name="T5" fmla="*/ 69 h 42"/>
                  <a:gd name="T6" fmla="*/ 171 w 42"/>
                  <a:gd name="T7" fmla="*/ 55 h 42"/>
                  <a:gd name="T8" fmla="*/ 171 w 42"/>
                  <a:gd name="T9" fmla="*/ 0 h 42"/>
                  <a:gd name="T10" fmla="*/ 182 w 42"/>
                  <a:gd name="T11" fmla="*/ 8 h 42"/>
                  <a:gd name="T12" fmla="*/ 232 w 42"/>
                  <a:gd name="T13" fmla="*/ 84 h 42"/>
                  <a:gd name="T14" fmla="*/ 114 w 42"/>
                  <a:gd name="T15" fmla="*/ 124 h 42"/>
                  <a:gd name="T16" fmla="*/ 86 w 42"/>
                  <a:gd name="T17" fmla="*/ 124 h 42"/>
                  <a:gd name="T18" fmla="*/ 41 w 42"/>
                  <a:gd name="T19" fmla="*/ 192 h 42"/>
                  <a:gd name="T20" fmla="*/ 80 w 42"/>
                  <a:gd name="T21" fmla="*/ 236 h 42"/>
                  <a:gd name="T22" fmla="*/ 86 w 42"/>
                  <a:gd name="T23" fmla="*/ 261 h 42"/>
                  <a:gd name="T24" fmla="*/ 80 w 42"/>
                  <a:gd name="T25" fmla="*/ 284 h 42"/>
                  <a:gd name="T26" fmla="*/ 0 w 42"/>
                  <a:gd name="T27" fmla="*/ 200 h 42"/>
                  <a:gd name="T28" fmla="*/ 0 w 42"/>
                  <a:gd name="T29" fmla="*/ 185 h 42"/>
                  <a:gd name="T30" fmla="*/ 80 w 42"/>
                  <a:gd name="T31" fmla="*/ 76 h 4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" h="42">
                    <a:moveTo>
                      <a:pt x="14" y="11"/>
                    </a:moveTo>
                    <a:cubicBezTo>
                      <a:pt x="20" y="11"/>
                      <a:pt x="20" y="11"/>
                      <a:pt x="20" y="11"/>
                    </a:cubicBezTo>
                    <a:cubicBezTo>
                      <a:pt x="23" y="11"/>
                      <a:pt x="29" y="10"/>
                      <a:pt x="33" y="10"/>
                    </a:cubicBezTo>
                    <a:cubicBezTo>
                      <a:pt x="32" y="9"/>
                      <a:pt x="31" y="8"/>
                      <a:pt x="30" y="8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1" y="0"/>
                      <a:pt x="32" y="1"/>
                    </a:cubicBezTo>
                    <a:cubicBezTo>
                      <a:pt x="37" y="4"/>
                      <a:pt x="42" y="7"/>
                      <a:pt x="41" y="12"/>
                    </a:cubicBezTo>
                    <a:cubicBezTo>
                      <a:pt x="39" y="17"/>
                      <a:pt x="32" y="18"/>
                      <a:pt x="20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9" y="19"/>
                      <a:pt x="7" y="24"/>
                      <a:pt x="7" y="28"/>
                    </a:cubicBezTo>
                    <a:cubicBezTo>
                      <a:pt x="8" y="31"/>
                      <a:pt x="10" y="34"/>
                      <a:pt x="14" y="34"/>
                    </a:cubicBezTo>
                    <a:cubicBezTo>
                      <a:pt x="16" y="34"/>
                      <a:pt x="15" y="36"/>
                      <a:pt x="15" y="38"/>
                    </a:cubicBezTo>
                    <a:cubicBezTo>
                      <a:pt x="15" y="40"/>
                      <a:pt x="16" y="41"/>
                      <a:pt x="14" y="41"/>
                    </a:cubicBezTo>
                    <a:cubicBezTo>
                      <a:pt x="7" y="42"/>
                      <a:pt x="1" y="37"/>
                      <a:pt x="0" y="29"/>
                    </a:cubicBezTo>
                    <a:cubicBezTo>
                      <a:pt x="0" y="28"/>
                      <a:pt x="0" y="28"/>
                      <a:pt x="0" y="27"/>
                    </a:cubicBezTo>
                    <a:cubicBezTo>
                      <a:pt x="0" y="20"/>
                      <a:pt x="5" y="13"/>
                      <a:pt x="14" y="11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4" name="Freeform 157">
                <a:extLst>
                  <a:ext uri="{FF2B5EF4-FFF2-40B4-BE49-F238E27FC236}">
                    <a16:creationId xmlns:a16="http://schemas.microsoft.com/office/drawing/2014/main" id="{7FF10D18-BA5C-4AC1-A16F-3613171F9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3213"/>
                <a:ext cx="118" cy="213"/>
              </a:xfrm>
              <a:custGeom>
                <a:avLst/>
                <a:gdLst>
                  <a:gd name="T0" fmla="*/ 16 w 66"/>
                  <a:gd name="T1" fmla="*/ 687 h 112"/>
                  <a:gd name="T2" fmla="*/ 45 w 66"/>
                  <a:gd name="T3" fmla="*/ 687 h 112"/>
                  <a:gd name="T4" fmla="*/ 109 w 66"/>
                  <a:gd name="T5" fmla="*/ 717 h 112"/>
                  <a:gd name="T6" fmla="*/ 173 w 66"/>
                  <a:gd name="T7" fmla="*/ 662 h 112"/>
                  <a:gd name="T8" fmla="*/ 131 w 66"/>
                  <a:gd name="T9" fmla="*/ 542 h 112"/>
                  <a:gd name="T10" fmla="*/ 86 w 66"/>
                  <a:gd name="T11" fmla="*/ 466 h 112"/>
                  <a:gd name="T12" fmla="*/ 97 w 66"/>
                  <a:gd name="T13" fmla="*/ 314 h 112"/>
                  <a:gd name="T14" fmla="*/ 202 w 66"/>
                  <a:gd name="T15" fmla="*/ 281 h 112"/>
                  <a:gd name="T16" fmla="*/ 252 w 66"/>
                  <a:gd name="T17" fmla="*/ 289 h 112"/>
                  <a:gd name="T18" fmla="*/ 320 w 66"/>
                  <a:gd name="T19" fmla="*/ 221 h 112"/>
                  <a:gd name="T20" fmla="*/ 309 w 66"/>
                  <a:gd name="T21" fmla="*/ 137 h 112"/>
                  <a:gd name="T22" fmla="*/ 268 w 66"/>
                  <a:gd name="T23" fmla="*/ 105 h 112"/>
                  <a:gd name="T24" fmla="*/ 231 w 66"/>
                  <a:gd name="T25" fmla="*/ 61 h 112"/>
                  <a:gd name="T26" fmla="*/ 231 w 66"/>
                  <a:gd name="T27" fmla="*/ 15 h 112"/>
                  <a:gd name="T28" fmla="*/ 231 w 66"/>
                  <a:gd name="T29" fmla="*/ 0 h 112"/>
                  <a:gd name="T30" fmla="*/ 231 w 66"/>
                  <a:gd name="T31" fmla="*/ 0 h 112"/>
                  <a:gd name="T32" fmla="*/ 231 w 66"/>
                  <a:gd name="T33" fmla="*/ 0 h 112"/>
                  <a:gd name="T34" fmla="*/ 291 w 66"/>
                  <a:gd name="T35" fmla="*/ 61 h 112"/>
                  <a:gd name="T36" fmla="*/ 341 w 66"/>
                  <a:gd name="T37" fmla="*/ 108 h 112"/>
                  <a:gd name="T38" fmla="*/ 361 w 66"/>
                  <a:gd name="T39" fmla="*/ 242 h 112"/>
                  <a:gd name="T40" fmla="*/ 256 w 66"/>
                  <a:gd name="T41" fmla="*/ 337 h 112"/>
                  <a:gd name="T42" fmla="*/ 195 w 66"/>
                  <a:gd name="T43" fmla="*/ 329 h 112"/>
                  <a:gd name="T44" fmla="*/ 131 w 66"/>
                  <a:gd name="T45" fmla="*/ 350 h 112"/>
                  <a:gd name="T46" fmla="*/ 125 w 66"/>
                  <a:gd name="T47" fmla="*/ 449 h 112"/>
                  <a:gd name="T48" fmla="*/ 159 w 66"/>
                  <a:gd name="T49" fmla="*/ 510 h 112"/>
                  <a:gd name="T50" fmla="*/ 211 w 66"/>
                  <a:gd name="T51" fmla="*/ 681 h 112"/>
                  <a:gd name="T52" fmla="*/ 114 w 66"/>
                  <a:gd name="T53" fmla="*/ 763 h 112"/>
                  <a:gd name="T54" fmla="*/ 7 w 66"/>
                  <a:gd name="T55" fmla="*/ 702 h 112"/>
                  <a:gd name="T56" fmla="*/ 16 w 66"/>
                  <a:gd name="T57" fmla="*/ 687 h 11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6" h="112">
                    <a:moveTo>
                      <a:pt x="3" y="100"/>
                    </a:moveTo>
                    <a:cubicBezTo>
                      <a:pt x="5" y="99"/>
                      <a:pt x="7" y="99"/>
                      <a:pt x="8" y="100"/>
                    </a:cubicBezTo>
                    <a:cubicBezTo>
                      <a:pt x="10" y="103"/>
                      <a:pt x="14" y="104"/>
                      <a:pt x="19" y="104"/>
                    </a:cubicBezTo>
                    <a:cubicBezTo>
                      <a:pt x="24" y="103"/>
                      <a:pt x="29" y="100"/>
                      <a:pt x="30" y="96"/>
                    </a:cubicBezTo>
                    <a:cubicBezTo>
                      <a:pt x="33" y="90"/>
                      <a:pt x="29" y="85"/>
                      <a:pt x="23" y="79"/>
                    </a:cubicBezTo>
                    <a:cubicBezTo>
                      <a:pt x="20" y="76"/>
                      <a:pt x="17" y="72"/>
                      <a:pt x="15" y="68"/>
                    </a:cubicBezTo>
                    <a:cubicBezTo>
                      <a:pt x="12" y="61"/>
                      <a:pt x="12" y="52"/>
                      <a:pt x="17" y="46"/>
                    </a:cubicBezTo>
                    <a:cubicBezTo>
                      <a:pt x="23" y="39"/>
                      <a:pt x="30" y="40"/>
                      <a:pt x="35" y="41"/>
                    </a:cubicBezTo>
                    <a:cubicBezTo>
                      <a:pt x="38" y="42"/>
                      <a:pt x="41" y="42"/>
                      <a:pt x="44" y="42"/>
                    </a:cubicBezTo>
                    <a:cubicBezTo>
                      <a:pt x="50" y="40"/>
                      <a:pt x="55" y="37"/>
                      <a:pt x="56" y="32"/>
                    </a:cubicBezTo>
                    <a:cubicBezTo>
                      <a:pt x="58" y="28"/>
                      <a:pt x="57" y="24"/>
                      <a:pt x="54" y="20"/>
                    </a:cubicBezTo>
                    <a:cubicBezTo>
                      <a:pt x="53" y="18"/>
                      <a:pt x="50" y="16"/>
                      <a:pt x="47" y="15"/>
                    </a:cubicBezTo>
                    <a:cubicBezTo>
                      <a:pt x="45" y="13"/>
                      <a:pt x="42" y="11"/>
                      <a:pt x="40" y="9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1" y="2"/>
                      <a:pt x="48" y="7"/>
                      <a:pt x="51" y="9"/>
                    </a:cubicBezTo>
                    <a:cubicBezTo>
                      <a:pt x="54" y="11"/>
                      <a:pt x="58" y="13"/>
                      <a:pt x="60" y="16"/>
                    </a:cubicBezTo>
                    <a:cubicBezTo>
                      <a:pt x="64" y="22"/>
                      <a:pt x="66" y="29"/>
                      <a:pt x="63" y="35"/>
                    </a:cubicBezTo>
                    <a:cubicBezTo>
                      <a:pt x="60" y="42"/>
                      <a:pt x="54" y="47"/>
                      <a:pt x="45" y="49"/>
                    </a:cubicBezTo>
                    <a:cubicBezTo>
                      <a:pt x="41" y="49"/>
                      <a:pt x="38" y="49"/>
                      <a:pt x="34" y="48"/>
                    </a:cubicBezTo>
                    <a:cubicBezTo>
                      <a:pt x="29" y="48"/>
                      <a:pt x="26" y="47"/>
                      <a:pt x="23" y="51"/>
                    </a:cubicBezTo>
                    <a:cubicBezTo>
                      <a:pt x="20" y="54"/>
                      <a:pt x="20" y="61"/>
                      <a:pt x="22" y="65"/>
                    </a:cubicBezTo>
                    <a:cubicBezTo>
                      <a:pt x="23" y="68"/>
                      <a:pt x="26" y="71"/>
                      <a:pt x="28" y="74"/>
                    </a:cubicBezTo>
                    <a:cubicBezTo>
                      <a:pt x="34" y="80"/>
                      <a:pt x="41" y="88"/>
                      <a:pt x="37" y="99"/>
                    </a:cubicBezTo>
                    <a:cubicBezTo>
                      <a:pt x="34" y="105"/>
                      <a:pt x="28" y="110"/>
                      <a:pt x="20" y="111"/>
                    </a:cubicBezTo>
                    <a:cubicBezTo>
                      <a:pt x="13" y="112"/>
                      <a:pt x="5" y="107"/>
                      <a:pt x="1" y="102"/>
                    </a:cubicBezTo>
                    <a:cubicBezTo>
                      <a:pt x="0" y="101"/>
                      <a:pt x="1" y="101"/>
                      <a:pt x="3" y="100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5" name="Freeform 158">
                <a:extLst>
                  <a:ext uri="{FF2B5EF4-FFF2-40B4-BE49-F238E27FC236}">
                    <a16:creationId xmlns:a16="http://schemas.microsoft.com/office/drawing/2014/main" id="{1D930DFB-C81A-4CF5-87E1-9358F9813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334"/>
                <a:ext cx="29" cy="124"/>
              </a:xfrm>
              <a:custGeom>
                <a:avLst/>
                <a:gdLst>
                  <a:gd name="T0" fmla="*/ 0 w 16"/>
                  <a:gd name="T1" fmla="*/ 389 h 65"/>
                  <a:gd name="T2" fmla="*/ 7 w 16"/>
                  <a:gd name="T3" fmla="*/ 389 h 65"/>
                  <a:gd name="T4" fmla="*/ 36 w 16"/>
                  <a:gd name="T5" fmla="*/ 389 h 65"/>
                  <a:gd name="T6" fmla="*/ 29 w 16"/>
                  <a:gd name="T7" fmla="*/ 258 h 65"/>
                  <a:gd name="T8" fmla="*/ 44 w 16"/>
                  <a:gd name="T9" fmla="*/ 21 h 65"/>
                  <a:gd name="T10" fmla="*/ 65 w 16"/>
                  <a:gd name="T11" fmla="*/ 0 h 65"/>
                  <a:gd name="T12" fmla="*/ 82 w 16"/>
                  <a:gd name="T13" fmla="*/ 36 h 65"/>
                  <a:gd name="T14" fmla="*/ 73 w 16"/>
                  <a:gd name="T15" fmla="*/ 244 h 65"/>
                  <a:gd name="T16" fmla="*/ 65 w 16"/>
                  <a:gd name="T17" fmla="*/ 422 h 65"/>
                  <a:gd name="T18" fmla="*/ 0 w 16"/>
                  <a:gd name="T19" fmla="*/ 437 h 65"/>
                  <a:gd name="T20" fmla="*/ 0 w 16"/>
                  <a:gd name="T21" fmla="*/ 389 h 6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65">
                    <a:moveTo>
                      <a:pt x="0" y="56"/>
                    </a:moveTo>
                    <a:cubicBezTo>
                      <a:pt x="0" y="56"/>
                      <a:pt x="1" y="56"/>
                      <a:pt x="1" y="56"/>
                    </a:cubicBezTo>
                    <a:cubicBezTo>
                      <a:pt x="3" y="57"/>
                      <a:pt x="5" y="57"/>
                      <a:pt x="6" y="56"/>
                    </a:cubicBezTo>
                    <a:cubicBezTo>
                      <a:pt x="7" y="54"/>
                      <a:pt x="8" y="49"/>
                      <a:pt x="5" y="37"/>
                    </a:cubicBezTo>
                    <a:cubicBezTo>
                      <a:pt x="1" y="24"/>
                      <a:pt x="3" y="14"/>
                      <a:pt x="7" y="3"/>
                    </a:cubicBezTo>
                    <a:cubicBezTo>
                      <a:pt x="8" y="1"/>
                      <a:pt x="10" y="0"/>
                      <a:pt x="11" y="0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10" y="15"/>
                      <a:pt x="9" y="24"/>
                      <a:pt x="12" y="35"/>
                    </a:cubicBezTo>
                    <a:cubicBezTo>
                      <a:pt x="14" y="44"/>
                      <a:pt x="16" y="55"/>
                      <a:pt x="11" y="61"/>
                    </a:cubicBezTo>
                    <a:cubicBezTo>
                      <a:pt x="9" y="62"/>
                      <a:pt x="6" y="65"/>
                      <a:pt x="0" y="63"/>
                    </a:cubicBez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6" name="Picture 159">
                <a:extLst>
                  <a:ext uri="{FF2B5EF4-FFF2-40B4-BE49-F238E27FC236}">
                    <a16:creationId xmlns:a16="http://schemas.microsoft.com/office/drawing/2014/main" id="{1890E6B2-CBD0-4070-AB88-32492FEF48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69" y="3301"/>
                <a:ext cx="91" cy="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7" name="Freeform 160">
                <a:extLst>
                  <a:ext uri="{FF2B5EF4-FFF2-40B4-BE49-F238E27FC236}">
                    <a16:creationId xmlns:a16="http://schemas.microsoft.com/office/drawing/2014/main" id="{10F8B444-5B71-4AB1-B10C-5519BB8B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3331"/>
                <a:ext cx="77" cy="84"/>
              </a:xfrm>
              <a:custGeom>
                <a:avLst/>
                <a:gdLst>
                  <a:gd name="T0" fmla="*/ 23 w 43"/>
                  <a:gd name="T1" fmla="*/ 105 h 44"/>
                  <a:gd name="T2" fmla="*/ 36 w 43"/>
                  <a:gd name="T3" fmla="*/ 55 h 44"/>
                  <a:gd name="T4" fmla="*/ 52 w 43"/>
                  <a:gd name="T5" fmla="*/ 36 h 44"/>
                  <a:gd name="T6" fmla="*/ 68 w 43"/>
                  <a:gd name="T7" fmla="*/ 92 h 44"/>
                  <a:gd name="T8" fmla="*/ 57 w 43"/>
                  <a:gd name="T9" fmla="*/ 124 h 44"/>
                  <a:gd name="T10" fmla="*/ 52 w 43"/>
                  <a:gd name="T11" fmla="*/ 193 h 44"/>
                  <a:gd name="T12" fmla="*/ 125 w 43"/>
                  <a:gd name="T13" fmla="*/ 244 h 44"/>
                  <a:gd name="T14" fmla="*/ 202 w 43"/>
                  <a:gd name="T15" fmla="*/ 105 h 44"/>
                  <a:gd name="T16" fmla="*/ 154 w 43"/>
                  <a:gd name="T17" fmla="*/ 48 h 44"/>
                  <a:gd name="T18" fmla="*/ 131 w 43"/>
                  <a:gd name="T19" fmla="*/ 29 h 44"/>
                  <a:gd name="T20" fmla="*/ 154 w 43"/>
                  <a:gd name="T21" fmla="*/ 0 h 44"/>
                  <a:gd name="T22" fmla="*/ 240 w 43"/>
                  <a:gd name="T23" fmla="*/ 99 h 44"/>
                  <a:gd name="T24" fmla="*/ 138 w 43"/>
                  <a:gd name="T25" fmla="*/ 292 h 44"/>
                  <a:gd name="T26" fmla="*/ 13 w 43"/>
                  <a:gd name="T27" fmla="*/ 216 h 44"/>
                  <a:gd name="T28" fmla="*/ 23 w 43"/>
                  <a:gd name="T29" fmla="*/ 105 h 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3" h="44">
                    <a:moveTo>
                      <a:pt x="4" y="15"/>
                    </a:moveTo>
                    <a:cubicBezTo>
                      <a:pt x="5" y="13"/>
                      <a:pt x="6" y="11"/>
                      <a:pt x="6" y="8"/>
                    </a:cubicBezTo>
                    <a:cubicBezTo>
                      <a:pt x="6" y="6"/>
                      <a:pt x="7" y="5"/>
                      <a:pt x="9" y="5"/>
                    </a:cubicBezTo>
                    <a:cubicBezTo>
                      <a:pt x="10" y="8"/>
                      <a:pt x="11" y="11"/>
                      <a:pt x="12" y="13"/>
                    </a:cubicBezTo>
                    <a:cubicBezTo>
                      <a:pt x="12" y="15"/>
                      <a:pt x="11" y="17"/>
                      <a:pt x="10" y="18"/>
                    </a:cubicBezTo>
                    <a:cubicBezTo>
                      <a:pt x="9" y="22"/>
                      <a:pt x="7" y="24"/>
                      <a:pt x="9" y="28"/>
                    </a:cubicBezTo>
                    <a:cubicBezTo>
                      <a:pt x="11" y="34"/>
                      <a:pt x="17" y="36"/>
                      <a:pt x="22" y="35"/>
                    </a:cubicBezTo>
                    <a:cubicBezTo>
                      <a:pt x="26" y="34"/>
                      <a:pt x="36" y="21"/>
                      <a:pt x="35" y="15"/>
                    </a:cubicBezTo>
                    <a:cubicBezTo>
                      <a:pt x="35" y="14"/>
                      <a:pt x="30" y="8"/>
                      <a:pt x="27" y="7"/>
                    </a:cubicBezTo>
                    <a:cubicBezTo>
                      <a:pt x="25" y="7"/>
                      <a:pt x="23" y="6"/>
                      <a:pt x="23" y="4"/>
                    </a:cubicBezTo>
                    <a:cubicBezTo>
                      <a:pt x="23" y="2"/>
                      <a:pt x="25" y="0"/>
                      <a:pt x="27" y="0"/>
                    </a:cubicBezTo>
                    <a:cubicBezTo>
                      <a:pt x="36" y="1"/>
                      <a:pt x="42" y="11"/>
                      <a:pt x="42" y="14"/>
                    </a:cubicBezTo>
                    <a:cubicBezTo>
                      <a:pt x="43" y="24"/>
                      <a:pt x="32" y="40"/>
                      <a:pt x="24" y="42"/>
                    </a:cubicBezTo>
                    <a:cubicBezTo>
                      <a:pt x="15" y="44"/>
                      <a:pt x="6" y="40"/>
                      <a:pt x="2" y="31"/>
                    </a:cubicBezTo>
                    <a:cubicBezTo>
                      <a:pt x="0" y="24"/>
                      <a:pt x="2" y="19"/>
                      <a:pt x="4" y="15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8" name="Freeform 161">
                <a:extLst>
                  <a:ext uri="{FF2B5EF4-FFF2-40B4-BE49-F238E27FC236}">
                    <a16:creationId xmlns:a16="http://schemas.microsoft.com/office/drawing/2014/main" id="{BA6F2EFC-B401-4E33-A39D-26EDD6476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3216"/>
                <a:ext cx="127" cy="111"/>
              </a:xfrm>
              <a:custGeom>
                <a:avLst/>
                <a:gdLst>
                  <a:gd name="T0" fmla="*/ 16 w 71"/>
                  <a:gd name="T1" fmla="*/ 184 h 58"/>
                  <a:gd name="T2" fmla="*/ 143 w 71"/>
                  <a:gd name="T3" fmla="*/ 63 h 58"/>
                  <a:gd name="T4" fmla="*/ 204 w 71"/>
                  <a:gd name="T5" fmla="*/ 69 h 58"/>
                  <a:gd name="T6" fmla="*/ 275 w 71"/>
                  <a:gd name="T7" fmla="*/ 69 h 58"/>
                  <a:gd name="T8" fmla="*/ 320 w 71"/>
                  <a:gd name="T9" fmla="*/ 40 h 58"/>
                  <a:gd name="T10" fmla="*/ 385 w 71"/>
                  <a:gd name="T11" fmla="*/ 0 h 58"/>
                  <a:gd name="T12" fmla="*/ 406 w 71"/>
                  <a:gd name="T13" fmla="*/ 21 h 58"/>
                  <a:gd name="T14" fmla="*/ 390 w 71"/>
                  <a:gd name="T15" fmla="*/ 48 h 58"/>
                  <a:gd name="T16" fmla="*/ 342 w 71"/>
                  <a:gd name="T17" fmla="*/ 77 h 58"/>
                  <a:gd name="T18" fmla="*/ 284 w 71"/>
                  <a:gd name="T19" fmla="*/ 121 h 58"/>
                  <a:gd name="T20" fmla="*/ 195 w 71"/>
                  <a:gd name="T21" fmla="*/ 121 h 58"/>
                  <a:gd name="T22" fmla="*/ 143 w 71"/>
                  <a:gd name="T23" fmla="*/ 113 h 58"/>
                  <a:gd name="T24" fmla="*/ 57 w 71"/>
                  <a:gd name="T25" fmla="*/ 197 h 58"/>
                  <a:gd name="T26" fmla="*/ 86 w 71"/>
                  <a:gd name="T27" fmla="*/ 352 h 58"/>
                  <a:gd name="T28" fmla="*/ 86 w 71"/>
                  <a:gd name="T29" fmla="*/ 406 h 58"/>
                  <a:gd name="T30" fmla="*/ 68 w 71"/>
                  <a:gd name="T31" fmla="*/ 400 h 58"/>
                  <a:gd name="T32" fmla="*/ 16 w 71"/>
                  <a:gd name="T33" fmla="*/ 184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1" h="58">
                    <a:moveTo>
                      <a:pt x="3" y="26"/>
                    </a:moveTo>
                    <a:cubicBezTo>
                      <a:pt x="7" y="16"/>
                      <a:pt x="15" y="10"/>
                      <a:pt x="25" y="9"/>
                    </a:cubicBezTo>
                    <a:cubicBezTo>
                      <a:pt x="29" y="9"/>
                      <a:pt x="32" y="10"/>
                      <a:pt x="36" y="10"/>
                    </a:cubicBezTo>
                    <a:cubicBezTo>
                      <a:pt x="40" y="11"/>
                      <a:pt x="44" y="12"/>
                      <a:pt x="48" y="10"/>
                    </a:cubicBezTo>
                    <a:cubicBezTo>
                      <a:pt x="51" y="9"/>
                      <a:pt x="53" y="7"/>
                      <a:pt x="56" y="6"/>
                    </a:cubicBezTo>
                    <a:cubicBezTo>
                      <a:pt x="59" y="3"/>
                      <a:pt x="62" y="1"/>
                      <a:pt x="67" y="0"/>
                    </a:cubicBezTo>
                    <a:cubicBezTo>
                      <a:pt x="69" y="0"/>
                      <a:pt x="71" y="1"/>
                      <a:pt x="71" y="3"/>
                    </a:cubicBezTo>
                    <a:cubicBezTo>
                      <a:pt x="71" y="5"/>
                      <a:pt x="70" y="7"/>
                      <a:pt x="68" y="7"/>
                    </a:cubicBezTo>
                    <a:cubicBezTo>
                      <a:pt x="65" y="7"/>
                      <a:pt x="63" y="9"/>
                      <a:pt x="60" y="11"/>
                    </a:cubicBezTo>
                    <a:cubicBezTo>
                      <a:pt x="57" y="13"/>
                      <a:pt x="54" y="16"/>
                      <a:pt x="50" y="17"/>
                    </a:cubicBezTo>
                    <a:cubicBezTo>
                      <a:pt x="44" y="19"/>
                      <a:pt x="39" y="18"/>
                      <a:pt x="34" y="17"/>
                    </a:cubicBezTo>
                    <a:cubicBezTo>
                      <a:pt x="31" y="17"/>
                      <a:pt x="29" y="16"/>
                      <a:pt x="25" y="16"/>
                    </a:cubicBezTo>
                    <a:cubicBezTo>
                      <a:pt x="18" y="17"/>
                      <a:pt x="13" y="21"/>
                      <a:pt x="10" y="28"/>
                    </a:cubicBezTo>
                    <a:cubicBezTo>
                      <a:pt x="8" y="36"/>
                      <a:pt x="10" y="44"/>
                      <a:pt x="15" y="50"/>
                    </a:cubicBezTo>
                    <a:cubicBezTo>
                      <a:pt x="15" y="52"/>
                      <a:pt x="15" y="55"/>
                      <a:pt x="15" y="58"/>
                    </a:cubicBezTo>
                    <a:cubicBezTo>
                      <a:pt x="14" y="58"/>
                      <a:pt x="13" y="58"/>
                      <a:pt x="12" y="57"/>
                    </a:cubicBezTo>
                    <a:cubicBezTo>
                      <a:pt x="3" y="50"/>
                      <a:pt x="0" y="37"/>
                      <a:pt x="3" y="26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9" name="Freeform 162">
                <a:extLst>
                  <a:ext uri="{FF2B5EF4-FFF2-40B4-BE49-F238E27FC236}">
                    <a16:creationId xmlns:a16="http://schemas.microsoft.com/office/drawing/2014/main" id="{01E93B68-1BA2-4DED-BF55-0F7A6C2DF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2960"/>
                <a:ext cx="85" cy="197"/>
              </a:xfrm>
              <a:custGeom>
                <a:avLst/>
                <a:gdLst>
                  <a:gd name="T0" fmla="*/ 117 w 48"/>
                  <a:gd name="T1" fmla="*/ 197 h 103"/>
                  <a:gd name="T2" fmla="*/ 89 w 48"/>
                  <a:gd name="T3" fmla="*/ 189 h 103"/>
                  <a:gd name="T4" fmla="*/ 0 w 48"/>
                  <a:gd name="T5" fmla="*/ 105 h 103"/>
                  <a:gd name="T6" fmla="*/ 89 w 48"/>
                  <a:gd name="T7" fmla="*/ 0 h 103"/>
                  <a:gd name="T8" fmla="*/ 94 w 48"/>
                  <a:gd name="T9" fmla="*/ 0 h 103"/>
                  <a:gd name="T10" fmla="*/ 94 w 48"/>
                  <a:gd name="T11" fmla="*/ 48 h 103"/>
                  <a:gd name="T12" fmla="*/ 94 w 48"/>
                  <a:gd name="T13" fmla="*/ 48 h 103"/>
                  <a:gd name="T14" fmla="*/ 37 w 48"/>
                  <a:gd name="T15" fmla="*/ 105 h 103"/>
                  <a:gd name="T16" fmla="*/ 89 w 48"/>
                  <a:gd name="T17" fmla="*/ 140 h 103"/>
                  <a:gd name="T18" fmla="*/ 129 w 48"/>
                  <a:gd name="T19" fmla="*/ 147 h 103"/>
                  <a:gd name="T20" fmla="*/ 244 w 48"/>
                  <a:gd name="T21" fmla="*/ 237 h 103"/>
                  <a:gd name="T22" fmla="*/ 244 w 48"/>
                  <a:gd name="T23" fmla="*/ 300 h 103"/>
                  <a:gd name="T24" fmla="*/ 166 w 48"/>
                  <a:gd name="T25" fmla="*/ 361 h 103"/>
                  <a:gd name="T26" fmla="*/ 129 w 48"/>
                  <a:gd name="T27" fmla="*/ 384 h 103"/>
                  <a:gd name="T28" fmla="*/ 94 w 48"/>
                  <a:gd name="T29" fmla="*/ 436 h 103"/>
                  <a:gd name="T30" fmla="*/ 106 w 48"/>
                  <a:gd name="T31" fmla="*/ 469 h 103"/>
                  <a:gd name="T32" fmla="*/ 151 w 48"/>
                  <a:gd name="T33" fmla="*/ 490 h 103"/>
                  <a:gd name="T34" fmla="*/ 207 w 48"/>
                  <a:gd name="T35" fmla="*/ 513 h 103"/>
                  <a:gd name="T36" fmla="*/ 253 w 48"/>
                  <a:gd name="T37" fmla="*/ 666 h 103"/>
                  <a:gd name="T38" fmla="*/ 179 w 48"/>
                  <a:gd name="T39" fmla="*/ 713 h 103"/>
                  <a:gd name="T40" fmla="*/ 172 w 48"/>
                  <a:gd name="T41" fmla="*/ 713 h 103"/>
                  <a:gd name="T42" fmla="*/ 172 w 48"/>
                  <a:gd name="T43" fmla="*/ 673 h 103"/>
                  <a:gd name="T44" fmla="*/ 182 w 48"/>
                  <a:gd name="T45" fmla="*/ 666 h 103"/>
                  <a:gd name="T46" fmla="*/ 216 w 48"/>
                  <a:gd name="T47" fmla="*/ 645 h 103"/>
                  <a:gd name="T48" fmla="*/ 182 w 48"/>
                  <a:gd name="T49" fmla="*/ 553 h 103"/>
                  <a:gd name="T50" fmla="*/ 143 w 48"/>
                  <a:gd name="T51" fmla="*/ 537 h 103"/>
                  <a:gd name="T52" fmla="*/ 78 w 48"/>
                  <a:gd name="T53" fmla="*/ 497 h 103"/>
                  <a:gd name="T54" fmla="*/ 57 w 48"/>
                  <a:gd name="T55" fmla="*/ 428 h 103"/>
                  <a:gd name="T56" fmla="*/ 101 w 48"/>
                  <a:gd name="T57" fmla="*/ 344 h 103"/>
                  <a:gd name="T58" fmla="*/ 158 w 48"/>
                  <a:gd name="T59" fmla="*/ 314 h 103"/>
                  <a:gd name="T60" fmla="*/ 207 w 48"/>
                  <a:gd name="T61" fmla="*/ 281 h 103"/>
                  <a:gd name="T62" fmla="*/ 207 w 48"/>
                  <a:gd name="T63" fmla="*/ 260 h 103"/>
                  <a:gd name="T64" fmla="*/ 117 w 48"/>
                  <a:gd name="T65" fmla="*/ 197 h 10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8" h="103">
                    <a:moveTo>
                      <a:pt x="21" y="28"/>
                    </a:moveTo>
                    <a:cubicBezTo>
                      <a:pt x="16" y="27"/>
                      <a:pt x="16" y="27"/>
                      <a:pt x="16" y="27"/>
                    </a:cubicBezTo>
                    <a:cubicBezTo>
                      <a:pt x="10" y="26"/>
                      <a:pt x="0" y="26"/>
                      <a:pt x="0" y="15"/>
                    </a:cubicBezTo>
                    <a:cubicBezTo>
                      <a:pt x="0" y="3"/>
                      <a:pt x="11" y="1"/>
                      <a:pt x="16" y="0"/>
                    </a:cubicBezTo>
                    <a:cubicBezTo>
                      <a:pt x="16" y="0"/>
                      <a:pt x="17" y="0"/>
                      <a:pt x="17" y="0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0" y="9"/>
                      <a:pt x="7" y="11"/>
                      <a:pt x="7" y="15"/>
                    </a:cubicBezTo>
                    <a:cubicBezTo>
                      <a:pt x="7" y="18"/>
                      <a:pt x="8" y="19"/>
                      <a:pt x="16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7" y="22"/>
                      <a:pt x="40" y="26"/>
                      <a:pt x="44" y="34"/>
                    </a:cubicBezTo>
                    <a:cubicBezTo>
                      <a:pt x="45" y="37"/>
                      <a:pt x="45" y="40"/>
                      <a:pt x="44" y="43"/>
                    </a:cubicBezTo>
                    <a:cubicBezTo>
                      <a:pt x="41" y="48"/>
                      <a:pt x="35" y="50"/>
                      <a:pt x="30" y="52"/>
                    </a:cubicBezTo>
                    <a:cubicBezTo>
                      <a:pt x="27" y="53"/>
                      <a:pt x="24" y="53"/>
                      <a:pt x="23" y="55"/>
                    </a:cubicBezTo>
                    <a:cubicBezTo>
                      <a:pt x="20" y="57"/>
                      <a:pt x="18" y="60"/>
                      <a:pt x="17" y="62"/>
                    </a:cubicBezTo>
                    <a:cubicBezTo>
                      <a:pt x="17" y="64"/>
                      <a:pt x="18" y="65"/>
                      <a:pt x="19" y="67"/>
                    </a:cubicBezTo>
                    <a:cubicBezTo>
                      <a:pt x="21" y="69"/>
                      <a:pt x="23" y="69"/>
                      <a:pt x="27" y="70"/>
                    </a:cubicBezTo>
                    <a:cubicBezTo>
                      <a:pt x="30" y="70"/>
                      <a:pt x="34" y="71"/>
                      <a:pt x="37" y="73"/>
                    </a:cubicBezTo>
                    <a:cubicBezTo>
                      <a:pt x="44" y="77"/>
                      <a:pt x="48" y="87"/>
                      <a:pt x="46" y="95"/>
                    </a:cubicBezTo>
                    <a:cubicBezTo>
                      <a:pt x="45" y="97"/>
                      <a:pt x="42" y="103"/>
                      <a:pt x="32" y="102"/>
                    </a:cubicBezTo>
                    <a:cubicBezTo>
                      <a:pt x="32" y="102"/>
                      <a:pt x="31" y="102"/>
                      <a:pt x="31" y="102"/>
                    </a:cubicBezTo>
                    <a:cubicBezTo>
                      <a:pt x="31" y="96"/>
                      <a:pt x="31" y="96"/>
                      <a:pt x="31" y="96"/>
                    </a:cubicBezTo>
                    <a:cubicBezTo>
                      <a:pt x="31" y="95"/>
                      <a:pt x="32" y="95"/>
                      <a:pt x="33" y="95"/>
                    </a:cubicBezTo>
                    <a:cubicBezTo>
                      <a:pt x="38" y="96"/>
                      <a:pt x="38" y="93"/>
                      <a:pt x="39" y="92"/>
                    </a:cubicBezTo>
                    <a:cubicBezTo>
                      <a:pt x="40" y="88"/>
                      <a:pt x="37" y="82"/>
                      <a:pt x="33" y="79"/>
                    </a:cubicBezTo>
                    <a:cubicBezTo>
                      <a:pt x="31" y="78"/>
                      <a:pt x="29" y="77"/>
                      <a:pt x="26" y="77"/>
                    </a:cubicBezTo>
                    <a:cubicBezTo>
                      <a:pt x="22" y="76"/>
                      <a:pt x="17" y="75"/>
                      <a:pt x="14" y="71"/>
                    </a:cubicBezTo>
                    <a:cubicBezTo>
                      <a:pt x="11" y="68"/>
                      <a:pt x="10" y="65"/>
                      <a:pt x="10" y="61"/>
                    </a:cubicBezTo>
                    <a:cubicBezTo>
                      <a:pt x="11" y="56"/>
                      <a:pt x="15" y="52"/>
                      <a:pt x="18" y="49"/>
                    </a:cubicBezTo>
                    <a:cubicBezTo>
                      <a:pt x="21" y="47"/>
                      <a:pt x="24" y="46"/>
                      <a:pt x="28" y="45"/>
                    </a:cubicBezTo>
                    <a:cubicBezTo>
                      <a:pt x="32" y="44"/>
                      <a:pt x="36" y="42"/>
                      <a:pt x="37" y="40"/>
                    </a:cubicBezTo>
                    <a:cubicBezTo>
                      <a:pt x="38" y="39"/>
                      <a:pt x="38" y="38"/>
                      <a:pt x="37" y="37"/>
                    </a:cubicBezTo>
                    <a:cubicBezTo>
                      <a:pt x="35" y="33"/>
                      <a:pt x="28" y="29"/>
                      <a:pt x="21" y="28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0" name="Freeform 163">
                <a:extLst>
                  <a:ext uri="{FF2B5EF4-FFF2-40B4-BE49-F238E27FC236}">
                    <a16:creationId xmlns:a16="http://schemas.microsoft.com/office/drawing/2014/main" id="{E4A8AB50-A42D-41DC-91A7-A718E3301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2747"/>
                <a:ext cx="94" cy="229"/>
              </a:xfrm>
              <a:custGeom>
                <a:avLst/>
                <a:gdLst>
                  <a:gd name="T0" fmla="*/ 28 w 53"/>
                  <a:gd name="T1" fmla="*/ 492 h 120"/>
                  <a:gd name="T2" fmla="*/ 135 w 53"/>
                  <a:gd name="T3" fmla="*/ 405 h 120"/>
                  <a:gd name="T4" fmla="*/ 208 w 53"/>
                  <a:gd name="T5" fmla="*/ 342 h 120"/>
                  <a:gd name="T6" fmla="*/ 174 w 53"/>
                  <a:gd name="T7" fmla="*/ 69 h 120"/>
                  <a:gd name="T8" fmla="*/ 174 w 53"/>
                  <a:gd name="T9" fmla="*/ 0 h 120"/>
                  <a:gd name="T10" fmla="*/ 186 w 53"/>
                  <a:gd name="T11" fmla="*/ 8 h 120"/>
                  <a:gd name="T12" fmla="*/ 245 w 53"/>
                  <a:gd name="T13" fmla="*/ 353 h 120"/>
                  <a:gd name="T14" fmla="*/ 145 w 53"/>
                  <a:gd name="T15" fmla="*/ 452 h 120"/>
                  <a:gd name="T16" fmla="*/ 62 w 53"/>
                  <a:gd name="T17" fmla="*/ 521 h 120"/>
                  <a:gd name="T18" fmla="*/ 50 w 53"/>
                  <a:gd name="T19" fmla="*/ 576 h 120"/>
                  <a:gd name="T20" fmla="*/ 129 w 53"/>
                  <a:gd name="T21" fmla="*/ 590 h 120"/>
                  <a:gd name="T22" fmla="*/ 211 w 53"/>
                  <a:gd name="T23" fmla="*/ 597 h 120"/>
                  <a:gd name="T24" fmla="*/ 284 w 53"/>
                  <a:gd name="T25" fmla="*/ 742 h 120"/>
                  <a:gd name="T26" fmla="*/ 174 w 53"/>
                  <a:gd name="T27" fmla="*/ 834 h 120"/>
                  <a:gd name="T28" fmla="*/ 174 w 53"/>
                  <a:gd name="T29" fmla="*/ 786 h 120"/>
                  <a:gd name="T30" fmla="*/ 245 w 53"/>
                  <a:gd name="T31" fmla="*/ 735 h 120"/>
                  <a:gd name="T32" fmla="*/ 202 w 53"/>
                  <a:gd name="T33" fmla="*/ 645 h 120"/>
                  <a:gd name="T34" fmla="*/ 129 w 53"/>
                  <a:gd name="T35" fmla="*/ 641 h 120"/>
                  <a:gd name="T36" fmla="*/ 16 w 53"/>
                  <a:gd name="T37" fmla="*/ 605 h 120"/>
                  <a:gd name="T38" fmla="*/ 28 w 53"/>
                  <a:gd name="T39" fmla="*/ 492 h 1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3" h="120">
                    <a:moveTo>
                      <a:pt x="5" y="71"/>
                    </a:moveTo>
                    <a:cubicBezTo>
                      <a:pt x="10" y="62"/>
                      <a:pt x="18" y="60"/>
                      <a:pt x="24" y="58"/>
                    </a:cubicBezTo>
                    <a:cubicBezTo>
                      <a:pt x="31" y="56"/>
                      <a:pt x="35" y="55"/>
                      <a:pt x="37" y="49"/>
                    </a:cubicBezTo>
                    <a:cubicBezTo>
                      <a:pt x="41" y="37"/>
                      <a:pt x="38" y="20"/>
                      <a:pt x="31" y="1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2" y="1"/>
                      <a:pt x="33" y="1"/>
                    </a:cubicBezTo>
                    <a:cubicBezTo>
                      <a:pt x="44" y="12"/>
                      <a:pt x="49" y="35"/>
                      <a:pt x="44" y="51"/>
                    </a:cubicBezTo>
                    <a:cubicBezTo>
                      <a:pt x="41" y="61"/>
                      <a:pt x="33" y="63"/>
                      <a:pt x="26" y="65"/>
                    </a:cubicBezTo>
                    <a:cubicBezTo>
                      <a:pt x="20" y="67"/>
                      <a:pt x="15" y="68"/>
                      <a:pt x="11" y="75"/>
                    </a:cubicBezTo>
                    <a:cubicBezTo>
                      <a:pt x="8" y="81"/>
                      <a:pt x="9" y="83"/>
                      <a:pt x="9" y="83"/>
                    </a:cubicBezTo>
                    <a:cubicBezTo>
                      <a:pt x="10" y="85"/>
                      <a:pt x="18" y="85"/>
                      <a:pt x="23" y="85"/>
                    </a:cubicBezTo>
                    <a:cubicBezTo>
                      <a:pt x="28" y="85"/>
                      <a:pt x="34" y="85"/>
                      <a:pt x="38" y="86"/>
                    </a:cubicBezTo>
                    <a:cubicBezTo>
                      <a:pt x="48" y="90"/>
                      <a:pt x="53" y="98"/>
                      <a:pt x="51" y="107"/>
                    </a:cubicBezTo>
                    <a:cubicBezTo>
                      <a:pt x="48" y="120"/>
                      <a:pt x="35" y="120"/>
                      <a:pt x="31" y="120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9" y="113"/>
                      <a:pt x="43" y="111"/>
                      <a:pt x="44" y="106"/>
                    </a:cubicBezTo>
                    <a:cubicBezTo>
                      <a:pt x="46" y="97"/>
                      <a:pt x="38" y="94"/>
                      <a:pt x="36" y="93"/>
                    </a:cubicBezTo>
                    <a:cubicBezTo>
                      <a:pt x="33" y="92"/>
                      <a:pt x="28" y="92"/>
                      <a:pt x="23" y="92"/>
                    </a:cubicBezTo>
                    <a:cubicBezTo>
                      <a:pt x="15" y="93"/>
                      <a:pt x="6" y="93"/>
                      <a:pt x="3" y="87"/>
                    </a:cubicBezTo>
                    <a:cubicBezTo>
                      <a:pt x="0" y="82"/>
                      <a:pt x="3" y="76"/>
                      <a:pt x="5" y="71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1" name="Freeform 164">
                <a:extLst>
                  <a:ext uri="{FF2B5EF4-FFF2-40B4-BE49-F238E27FC236}">
                    <a16:creationId xmlns:a16="http://schemas.microsoft.com/office/drawing/2014/main" id="{77C1BF7E-D54F-4CED-9505-29C595C81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739"/>
                <a:ext cx="34" cy="139"/>
              </a:xfrm>
              <a:custGeom>
                <a:avLst/>
                <a:gdLst>
                  <a:gd name="T0" fmla="*/ 86 w 19"/>
                  <a:gd name="T1" fmla="*/ 8 h 73"/>
                  <a:gd name="T2" fmla="*/ 109 w 19"/>
                  <a:gd name="T3" fmla="*/ 8 h 73"/>
                  <a:gd name="T4" fmla="*/ 109 w 19"/>
                  <a:gd name="T5" fmla="*/ 48 h 73"/>
                  <a:gd name="T6" fmla="*/ 52 w 19"/>
                  <a:gd name="T7" fmla="*/ 289 h 73"/>
                  <a:gd name="T8" fmla="*/ 86 w 19"/>
                  <a:gd name="T9" fmla="*/ 396 h 73"/>
                  <a:gd name="T10" fmla="*/ 109 w 19"/>
                  <a:gd name="T11" fmla="*/ 468 h 73"/>
                  <a:gd name="T12" fmla="*/ 93 w 19"/>
                  <a:gd name="T13" fmla="*/ 497 h 73"/>
                  <a:gd name="T14" fmla="*/ 68 w 19"/>
                  <a:gd name="T15" fmla="*/ 482 h 73"/>
                  <a:gd name="T16" fmla="*/ 45 w 19"/>
                  <a:gd name="T17" fmla="*/ 413 h 73"/>
                  <a:gd name="T18" fmla="*/ 13 w 19"/>
                  <a:gd name="T19" fmla="*/ 297 h 73"/>
                  <a:gd name="T20" fmla="*/ 86 w 19"/>
                  <a:gd name="T21" fmla="*/ 8 h 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" h="73">
                    <a:moveTo>
                      <a:pt x="15" y="1"/>
                    </a:moveTo>
                    <a:cubicBezTo>
                      <a:pt x="17" y="0"/>
                      <a:pt x="18" y="0"/>
                      <a:pt x="19" y="1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1" y="12"/>
                      <a:pt x="7" y="32"/>
                      <a:pt x="9" y="42"/>
                    </a:cubicBezTo>
                    <a:cubicBezTo>
                      <a:pt x="10" y="47"/>
                      <a:pt x="12" y="52"/>
                      <a:pt x="15" y="57"/>
                    </a:cubicBezTo>
                    <a:cubicBezTo>
                      <a:pt x="16" y="61"/>
                      <a:pt x="18" y="65"/>
                      <a:pt x="19" y="68"/>
                    </a:cubicBezTo>
                    <a:cubicBezTo>
                      <a:pt x="19" y="70"/>
                      <a:pt x="18" y="72"/>
                      <a:pt x="16" y="72"/>
                    </a:cubicBezTo>
                    <a:cubicBezTo>
                      <a:pt x="14" y="73"/>
                      <a:pt x="12" y="72"/>
                      <a:pt x="12" y="70"/>
                    </a:cubicBezTo>
                    <a:cubicBezTo>
                      <a:pt x="11" y="67"/>
                      <a:pt x="10" y="64"/>
                      <a:pt x="8" y="60"/>
                    </a:cubicBezTo>
                    <a:cubicBezTo>
                      <a:pt x="6" y="55"/>
                      <a:pt x="3" y="49"/>
                      <a:pt x="2" y="43"/>
                    </a:cubicBezTo>
                    <a:cubicBezTo>
                      <a:pt x="0" y="32"/>
                      <a:pt x="3" y="8"/>
                      <a:pt x="15" y="1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2" name="Freeform 165">
                <a:extLst>
                  <a:ext uri="{FF2B5EF4-FFF2-40B4-BE49-F238E27FC236}">
                    <a16:creationId xmlns:a16="http://schemas.microsoft.com/office/drawing/2014/main" id="{F5C8B6CE-BF00-45D5-A59D-2F5760450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2510"/>
                <a:ext cx="86" cy="244"/>
              </a:xfrm>
              <a:custGeom>
                <a:avLst/>
                <a:gdLst>
                  <a:gd name="T0" fmla="*/ 138 w 48"/>
                  <a:gd name="T1" fmla="*/ 513 h 128"/>
                  <a:gd name="T2" fmla="*/ 167 w 48"/>
                  <a:gd name="T3" fmla="*/ 458 h 128"/>
                  <a:gd name="T4" fmla="*/ 183 w 48"/>
                  <a:gd name="T5" fmla="*/ 181 h 128"/>
                  <a:gd name="T6" fmla="*/ 183 w 48"/>
                  <a:gd name="T7" fmla="*/ 0 h 128"/>
                  <a:gd name="T8" fmla="*/ 183 w 48"/>
                  <a:gd name="T9" fmla="*/ 8 h 128"/>
                  <a:gd name="T10" fmla="*/ 202 w 48"/>
                  <a:gd name="T11" fmla="*/ 480 h 128"/>
                  <a:gd name="T12" fmla="*/ 174 w 48"/>
                  <a:gd name="T13" fmla="*/ 541 h 128"/>
                  <a:gd name="T14" fmla="*/ 102 w 48"/>
                  <a:gd name="T15" fmla="*/ 839 h 128"/>
                  <a:gd name="T16" fmla="*/ 102 w 48"/>
                  <a:gd name="T17" fmla="*/ 873 h 128"/>
                  <a:gd name="T18" fmla="*/ 102 w 48"/>
                  <a:gd name="T19" fmla="*/ 879 h 128"/>
                  <a:gd name="T20" fmla="*/ 70 w 48"/>
                  <a:gd name="T21" fmla="*/ 873 h 128"/>
                  <a:gd name="T22" fmla="*/ 138 w 48"/>
                  <a:gd name="T23" fmla="*/ 513 h 12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" h="128">
                    <a:moveTo>
                      <a:pt x="24" y="74"/>
                    </a:moveTo>
                    <a:cubicBezTo>
                      <a:pt x="29" y="66"/>
                      <a:pt x="29" y="66"/>
                      <a:pt x="29" y="66"/>
                    </a:cubicBezTo>
                    <a:cubicBezTo>
                      <a:pt x="36" y="54"/>
                      <a:pt x="35" y="40"/>
                      <a:pt x="32" y="26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1"/>
                    </a:cubicBezTo>
                    <a:cubicBezTo>
                      <a:pt x="38" y="22"/>
                      <a:pt x="48" y="48"/>
                      <a:pt x="35" y="69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20" y="92"/>
                      <a:pt x="9" y="109"/>
                      <a:pt x="18" y="121"/>
                    </a:cubicBezTo>
                    <a:cubicBezTo>
                      <a:pt x="18" y="126"/>
                      <a:pt x="18" y="126"/>
                      <a:pt x="18" y="126"/>
                    </a:cubicBezTo>
                    <a:cubicBezTo>
                      <a:pt x="18" y="126"/>
                      <a:pt x="18" y="127"/>
                      <a:pt x="18" y="127"/>
                    </a:cubicBezTo>
                    <a:cubicBezTo>
                      <a:pt x="16" y="128"/>
                      <a:pt x="14" y="128"/>
                      <a:pt x="12" y="126"/>
                    </a:cubicBezTo>
                    <a:cubicBezTo>
                      <a:pt x="0" y="110"/>
                      <a:pt x="14" y="89"/>
                      <a:pt x="24" y="74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3" name="Freeform 166">
                <a:extLst>
                  <a:ext uri="{FF2B5EF4-FFF2-40B4-BE49-F238E27FC236}">
                    <a16:creationId xmlns:a16="http://schemas.microsoft.com/office/drawing/2014/main" id="{286F120E-6A6E-45A0-A218-95849AF0A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451"/>
                <a:ext cx="29" cy="65"/>
              </a:xfrm>
              <a:custGeom>
                <a:avLst/>
                <a:gdLst>
                  <a:gd name="T0" fmla="*/ 65 w 16"/>
                  <a:gd name="T1" fmla="*/ 0 h 34"/>
                  <a:gd name="T2" fmla="*/ 96 w 16"/>
                  <a:gd name="T3" fmla="*/ 21 h 34"/>
                  <a:gd name="T4" fmla="*/ 80 w 16"/>
                  <a:gd name="T5" fmla="*/ 48 h 34"/>
                  <a:gd name="T6" fmla="*/ 44 w 16"/>
                  <a:gd name="T7" fmla="*/ 105 h 34"/>
                  <a:gd name="T8" fmla="*/ 89 w 16"/>
                  <a:gd name="T9" fmla="*/ 184 h 34"/>
                  <a:gd name="T10" fmla="*/ 89 w 16"/>
                  <a:gd name="T11" fmla="*/ 189 h 34"/>
                  <a:gd name="T12" fmla="*/ 89 w 16"/>
                  <a:gd name="T13" fmla="*/ 229 h 34"/>
                  <a:gd name="T14" fmla="*/ 73 w 16"/>
                  <a:gd name="T15" fmla="*/ 229 h 34"/>
                  <a:gd name="T16" fmla="*/ 0 w 16"/>
                  <a:gd name="T17" fmla="*/ 99 h 34"/>
                  <a:gd name="T18" fmla="*/ 65 w 16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34">
                    <a:moveTo>
                      <a:pt x="11" y="0"/>
                    </a:moveTo>
                    <a:cubicBezTo>
                      <a:pt x="13" y="0"/>
                      <a:pt x="15" y="1"/>
                      <a:pt x="16" y="3"/>
                    </a:cubicBezTo>
                    <a:cubicBezTo>
                      <a:pt x="16" y="5"/>
                      <a:pt x="15" y="7"/>
                      <a:pt x="13" y="7"/>
                    </a:cubicBezTo>
                    <a:cubicBezTo>
                      <a:pt x="8" y="9"/>
                      <a:pt x="7" y="12"/>
                      <a:pt x="7" y="15"/>
                    </a:cubicBezTo>
                    <a:cubicBezTo>
                      <a:pt x="7" y="19"/>
                      <a:pt x="10" y="25"/>
                      <a:pt x="15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4" y="34"/>
                      <a:pt x="13" y="34"/>
                      <a:pt x="12" y="33"/>
                    </a:cubicBezTo>
                    <a:cubicBezTo>
                      <a:pt x="5" y="30"/>
                      <a:pt x="0" y="22"/>
                      <a:pt x="0" y="14"/>
                    </a:cubicBezTo>
                    <a:cubicBezTo>
                      <a:pt x="0" y="7"/>
                      <a:pt x="5" y="2"/>
                      <a:pt x="11" y="0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4" name="Freeform 167">
                <a:extLst>
                  <a:ext uri="{FF2B5EF4-FFF2-40B4-BE49-F238E27FC236}">
                    <a16:creationId xmlns:a16="http://schemas.microsoft.com/office/drawing/2014/main" id="{4C359982-E724-4A21-B02A-F6E528E2C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3035"/>
                <a:ext cx="40" cy="32"/>
              </a:xfrm>
              <a:custGeom>
                <a:avLst/>
                <a:gdLst>
                  <a:gd name="T0" fmla="*/ 13 w 22"/>
                  <a:gd name="T1" fmla="*/ 8 h 17"/>
                  <a:gd name="T2" fmla="*/ 44 w 22"/>
                  <a:gd name="T3" fmla="*/ 8 h 17"/>
                  <a:gd name="T4" fmla="*/ 133 w 22"/>
                  <a:gd name="T5" fmla="*/ 60 h 17"/>
                  <a:gd name="T6" fmla="*/ 133 w 22"/>
                  <a:gd name="T7" fmla="*/ 113 h 17"/>
                  <a:gd name="T8" fmla="*/ 13 w 22"/>
                  <a:gd name="T9" fmla="*/ 45 h 17"/>
                  <a:gd name="T10" fmla="*/ 13 w 22"/>
                  <a:gd name="T11" fmla="*/ 8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7">
                    <a:moveTo>
                      <a:pt x="2" y="1"/>
                    </a:moveTo>
                    <a:cubicBezTo>
                      <a:pt x="3" y="0"/>
                      <a:pt x="5" y="0"/>
                      <a:pt x="7" y="1"/>
                    </a:cubicBezTo>
                    <a:cubicBezTo>
                      <a:pt x="11" y="5"/>
                      <a:pt x="16" y="7"/>
                      <a:pt x="22" y="9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16" y="15"/>
                      <a:pt x="8" y="12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5" name="Picture 168">
                <a:extLst>
                  <a:ext uri="{FF2B5EF4-FFF2-40B4-BE49-F238E27FC236}">
                    <a16:creationId xmlns:a16="http://schemas.microsoft.com/office/drawing/2014/main" id="{C4DD8C0B-A59C-4B23-9AE8-1226654040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80" y="3014"/>
                <a:ext cx="118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6" name="Freeform 169">
                <a:extLst>
                  <a:ext uri="{FF2B5EF4-FFF2-40B4-BE49-F238E27FC236}">
                    <a16:creationId xmlns:a16="http://schemas.microsoft.com/office/drawing/2014/main" id="{C0DD4CB1-B29F-46C7-8210-D376A14B3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2697"/>
                <a:ext cx="79" cy="189"/>
              </a:xfrm>
              <a:custGeom>
                <a:avLst/>
                <a:gdLst>
                  <a:gd name="T0" fmla="*/ 102 w 44"/>
                  <a:gd name="T1" fmla="*/ 361 h 99"/>
                  <a:gd name="T2" fmla="*/ 167 w 44"/>
                  <a:gd name="T3" fmla="*/ 105 h 99"/>
                  <a:gd name="T4" fmla="*/ 167 w 44"/>
                  <a:gd name="T5" fmla="*/ 0 h 99"/>
                  <a:gd name="T6" fmla="*/ 190 w 44"/>
                  <a:gd name="T7" fmla="*/ 40 h 99"/>
                  <a:gd name="T8" fmla="*/ 133 w 44"/>
                  <a:gd name="T9" fmla="*/ 397 h 99"/>
                  <a:gd name="T10" fmla="*/ 86 w 44"/>
                  <a:gd name="T11" fmla="*/ 598 h 99"/>
                  <a:gd name="T12" fmla="*/ 86 w 44"/>
                  <a:gd name="T13" fmla="*/ 689 h 99"/>
                  <a:gd name="T14" fmla="*/ 57 w 44"/>
                  <a:gd name="T15" fmla="*/ 653 h 99"/>
                  <a:gd name="T16" fmla="*/ 102 w 44"/>
                  <a:gd name="T17" fmla="*/ 361 h 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99">
                    <a:moveTo>
                      <a:pt x="18" y="52"/>
                    </a:moveTo>
                    <a:cubicBezTo>
                      <a:pt x="29" y="38"/>
                      <a:pt x="34" y="29"/>
                      <a:pt x="29" y="15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2"/>
                      <a:pt x="32" y="5"/>
                      <a:pt x="33" y="6"/>
                    </a:cubicBezTo>
                    <a:cubicBezTo>
                      <a:pt x="44" y="28"/>
                      <a:pt x="35" y="42"/>
                      <a:pt x="23" y="57"/>
                    </a:cubicBezTo>
                    <a:cubicBezTo>
                      <a:pt x="14" y="68"/>
                      <a:pt x="10" y="76"/>
                      <a:pt x="15" y="86"/>
                    </a:cubicBezTo>
                    <a:cubicBezTo>
                      <a:pt x="15" y="99"/>
                      <a:pt x="15" y="99"/>
                      <a:pt x="15" y="99"/>
                    </a:cubicBezTo>
                    <a:cubicBezTo>
                      <a:pt x="13" y="97"/>
                      <a:pt x="11" y="95"/>
                      <a:pt x="10" y="94"/>
                    </a:cubicBezTo>
                    <a:cubicBezTo>
                      <a:pt x="0" y="77"/>
                      <a:pt x="8" y="64"/>
                      <a:pt x="18" y="52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7" name="Freeform 170">
                <a:extLst>
                  <a:ext uri="{FF2B5EF4-FFF2-40B4-BE49-F238E27FC236}">
                    <a16:creationId xmlns:a16="http://schemas.microsoft.com/office/drawing/2014/main" id="{C3E80E83-2144-4A13-AF16-CD824D02C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2539"/>
                <a:ext cx="88" cy="177"/>
              </a:xfrm>
              <a:custGeom>
                <a:avLst/>
                <a:gdLst>
                  <a:gd name="T0" fmla="*/ 271 w 49"/>
                  <a:gd name="T1" fmla="*/ 61 h 93"/>
                  <a:gd name="T2" fmla="*/ 210 w 49"/>
                  <a:gd name="T3" fmla="*/ 0 h 93"/>
                  <a:gd name="T4" fmla="*/ 203 w 49"/>
                  <a:gd name="T5" fmla="*/ 0 h 93"/>
                  <a:gd name="T6" fmla="*/ 203 w 49"/>
                  <a:gd name="T7" fmla="*/ 48 h 93"/>
                  <a:gd name="T8" fmla="*/ 203 w 49"/>
                  <a:gd name="T9" fmla="*/ 48 h 93"/>
                  <a:gd name="T10" fmla="*/ 232 w 49"/>
                  <a:gd name="T11" fmla="*/ 84 h 93"/>
                  <a:gd name="T12" fmla="*/ 226 w 49"/>
                  <a:gd name="T13" fmla="*/ 152 h 93"/>
                  <a:gd name="T14" fmla="*/ 138 w 49"/>
                  <a:gd name="T15" fmla="*/ 213 h 93"/>
                  <a:gd name="T16" fmla="*/ 74 w 49"/>
                  <a:gd name="T17" fmla="*/ 253 h 93"/>
                  <a:gd name="T18" fmla="*/ 13 w 49"/>
                  <a:gd name="T19" fmla="*/ 373 h 93"/>
                  <a:gd name="T20" fmla="*/ 101 w 49"/>
                  <a:gd name="T21" fmla="*/ 613 h 93"/>
                  <a:gd name="T22" fmla="*/ 122 w 49"/>
                  <a:gd name="T23" fmla="*/ 641 h 93"/>
                  <a:gd name="T24" fmla="*/ 122 w 49"/>
                  <a:gd name="T25" fmla="*/ 573 h 93"/>
                  <a:gd name="T26" fmla="*/ 52 w 49"/>
                  <a:gd name="T27" fmla="*/ 381 h 93"/>
                  <a:gd name="T28" fmla="*/ 101 w 49"/>
                  <a:gd name="T29" fmla="*/ 297 h 93"/>
                  <a:gd name="T30" fmla="*/ 154 w 49"/>
                  <a:gd name="T31" fmla="*/ 261 h 93"/>
                  <a:gd name="T32" fmla="*/ 255 w 49"/>
                  <a:gd name="T33" fmla="*/ 177 h 93"/>
                  <a:gd name="T34" fmla="*/ 271 w 49"/>
                  <a:gd name="T35" fmla="*/ 61 h 9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9" h="93">
                    <a:moveTo>
                      <a:pt x="47" y="9"/>
                    </a:moveTo>
                    <a:cubicBezTo>
                      <a:pt x="45" y="4"/>
                      <a:pt x="41" y="1"/>
                      <a:pt x="36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8" y="8"/>
                      <a:pt x="40" y="9"/>
                      <a:pt x="40" y="12"/>
                    </a:cubicBezTo>
                    <a:cubicBezTo>
                      <a:pt x="42" y="15"/>
                      <a:pt x="41" y="19"/>
                      <a:pt x="39" y="22"/>
                    </a:cubicBezTo>
                    <a:cubicBezTo>
                      <a:pt x="35" y="26"/>
                      <a:pt x="30" y="29"/>
                      <a:pt x="24" y="31"/>
                    </a:cubicBezTo>
                    <a:cubicBezTo>
                      <a:pt x="20" y="33"/>
                      <a:pt x="17" y="35"/>
                      <a:pt x="13" y="37"/>
                    </a:cubicBezTo>
                    <a:cubicBezTo>
                      <a:pt x="7" y="42"/>
                      <a:pt x="3" y="48"/>
                      <a:pt x="2" y="54"/>
                    </a:cubicBezTo>
                    <a:cubicBezTo>
                      <a:pt x="0" y="66"/>
                      <a:pt x="8" y="79"/>
                      <a:pt x="17" y="89"/>
                    </a:cubicBezTo>
                    <a:cubicBezTo>
                      <a:pt x="17" y="90"/>
                      <a:pt x="19" y="91"/>
                      <a:pt x="21" y="9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4" y="74"/>
                      <a:pt x="8" y="64"/>
                      <a:pt x="9" y="55"/>
                    </a:cubicBezTo>
                    <a:cubicBezTo>
                      <a:pt x="10" y="51"/>
                      <a:pt x="12" y="47"/>
                      <a:pt x="17" y="43"/>
                    </a:cubicBezTo>
                    <a:cubicBezTo>
                      <a:pt x="20" y="41"/>
                      <a:pt x="24" y="39"/>
                      <a:pt x="27" y="38"/>
                    </a:cubicBezTo>
                    <a:cubicBezTo>
                      <a:pt x="33" y="35"/>
                      <a:pt x="40" y="32"/>
                      <a:pt x="44" y="26"/>
                    </a:cubicBezTo>
                    <a:cubicBezTo>
                      <a:pt x="48" y="21"/>
                      <a:pt x="49" y="14"/>
                      <a:pt x="47" y="9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8" name="Freeform 171">
                <a:extLst>
                  <a:ext uri="{FF2B5EF4-FFF2-40B4-BE49-F238E27FC236}">
                    <a16:creationId xmlns:a16="http://schemas.microsoft.com/office/drawing/2014/main" id="{4F86E5D3-01CA-4D3A-8A89-ADD7F9C1E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2447"/>
                <a:ext cx="31" cy="95"/>
              </a:xfrm>
              <a:custGeom>
                <a:avLst/>
                <a:gdLst>
                  <a:gd name="T0" fmla="*/ 89 w 17"/>
                  <a:gd name="T1" fmla="*/ 8 h 50"/>
                  <a:gd name="T2" fmla="*/ 104 w 17"/>
                  <a:gd name="T3" fmla="*/ 0 h 50"/>
                  <a:gd name="T4" fmla="*/ 104 w 17"/>
                  <a:gd name="T5" fmla="*/ 55 h 50"/>
                  <a:gd name="T6" fmla="*/ 49 w 17"/>
                  <a:gd name="T7" fmla="*/ 173 h 50"/>
                  <a:gd name="T8" fmla="*/ 86 w 17"/>
                  <a:gd name="T9" fmla="*/ 289 h 50"/>
                  <a:gd name="T10" fmla="*/ 104 w 17"/>
                  <a:gd name="T11" fmla="*/ 296 h 50"/>
                  <a:gd name="T12" fmla="*/ 104 w 17"/>
                  <a:gd name="T13" fmla="*/ 344 h 50"/>
                  <a:gd name="T14" fmla="*/ 53 w 17"/>
                  <a:gd name="T15" fmla="*/ 321 h 50"/>
                  <a:gd name="T16" fmla="*/ 7 w 17"/>
                  <a:gd name="T17" fmla="*/ 173 h 50"/>
                  <a:gd name="T18" fmla="*/ 89 w 17"/>
                  <a:gd name="T19" fmla="*/ 8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" h="50">
                    <a:moveTo>
                      <a:pt x="15" y="1"/>
                    </a:moveTo>
                    <a:cubicBezTo>
                      <a:pt x="15" y="0"/>
                      <a:pt x="16" y="0"/>
                      <a:pt x="17" y="0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1" y="12"/>
                      <a:pt x="8" y="18"/>
                      <a:pt x="8" y="25"/>
                    </a:cubicBezTo>
                    <a:cubicBezTo>
                      <a:pt x="8" y="31"/>
                      <a:pt x="10" y="38"/>
                      <a:pt x="14" y="42"/>
                    </a:cubicBezTo>
                    <a:cubicBezTo>
                      <a:pt x="15" y="42"/>
                      <a:pt x="16" y="43"/>
                      <a:pt x="17" y="43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4" y="50"/>
                      <a:pt x="11" y="49"/>
                      <a:pt x="9" y="47"/>
                    </a:cubicBezTo>
                    <a:cubicBezTo>
                      <a:pt x="3" y="42"/>
                      <a:pt x="1" y="32"/>
                      <a:pt x="1" y="25"/>
                    </a:cubicBezTo>
                    <a:cubicBezTo>
                      <a:pt x="0" y="15"/>
                      <a:pt x="5" y="6"/>
                      <a:pt x="15" y="1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9" name="Freeform 172">
                <a:extLst>
                  <a:ext uri="{FF2B5EF4-FFF2-40B4-BE49-F238E27FC236}">
                    <a16:creationId xmlns:a16="http://schemas.microsoft.com/office/drawing/2014/main" id="{4DAF9370-8E9B-4E0E-93C6-0167EF517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369"/>
                <a:ext cx="29" cy="44"/>
              </a:xfrm>
              <a:custGeom>
                <a:avLst/>
                <a:gdLst>
                  <a:gd name="T0" fmla="*/ 7 w 16"/>
                  <a:gd name="T1" fmla="*/ 121 h 23"/>
                  <a:gd name="T2" fmla="*/ 16 w 16"/>
                  <a:gd name="T3" fmla="*/ 99 h 23"/>
                  <a:gd name="T4" fmla="*/ 96 w 16"/>
                  <a:gd name="T5" fmla="*/ 0 h 23"/>
                  <a:gd name="T6" fmla="*/ 96 w 16"/>
                  <a:gd name="T7" fmla="*/ 0 h 23"/>
                  <a:gd name="T8" fmla="*/ 96 w 16"/>
                  <a:gd name="T9" fmla="*/ 55 h 23"/>
                  <a:gd name="T10" fmla="*/ 53 w 16"/>
                  <a:gd name="T11" fmla="*/ 121 h 23"/>
                  <a:gd name="T12" fmla="*/ 49 w 16"/>
                  <a:gd name="T13" fmla="*/ 140 h 23"/>
                  <a:gd name="T14" fmla="*/ 16 w 16"/>
                  <a:gd name="T15" fmla="*/ 153 h 23"/>
                  <a:gd name="T16" fmla="*/ 7 w 16"/>
                  <a:gd name="T17" fmla="*/ 121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23">
                    <a:moveTo>
                      <a:pt x="1" y="17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5" y="8"/>
                      <a:pt x="8" y="2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3" y="9"/>
                      <a:pt x="11" y="12"/>
                      <a:pt x="9" y="17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2"/>
                      <a:pt x="5" y="23"/>
                      <a:pt x="3" y="22"/>
                    </a:cubicBezTo>
                    <a:cubicBezTo>
                      <a:pt x="1" y="21"/>
                      <a:pt x="0" y="19"/>
                      <a:pt x="1" y="17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0" name="Freeform 173">
                <a:extLst>
                  <a:ext uri="{FF2B5EF4-FFF2-40B4-BE49-F238E27FC236}">
                    <a16:creationId xmlns:a16="http://schemas.microsoft.com/office/drawing/2014/main" id="{FF06EBC3-545D-4573-9F0A-04F566949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275"/>
                <a:ext cx="46" cy="199"/>
              </a:xfrm>
              <a:custGeom>
                <a:avLst/>
                <a:gdLst>
                  <a:gd name="T0" fmla="*/ 65 w 26"/>
                  <a:gd name="T1" fmla="*/ 15 h 104"/>
                  <a:gd name="T2" fmla="*/ 34 w 26"/>
                  <a:gd name="T3" fmla="*/ 132 h 104"/>
                  <a:gd name="T4" fmla="*/ 21 w 26"/>
                  <a:gd name="T5" fmla="*/ 237 h 104"/>
                  <a:gd name="T6" fmla="*/ 28 w 26"/>
                  <a:gd name="T7" fmla="*/ 446 h 104"/>
                  <a:gd name="T8" fmla="*/ 57 w 26"/>
                  <a:gd name="T9" fmla="*/ 520 h 104"/>
                  <a:gd name="T10" fmla="*/ 85 w 26"/>
                  <a:gd name="T11" fmla="*/ 693 h 104"/>
                  <a:gd name="T12" fmla="*/ 94 w 26"/>
                  <a:gd name="T13" fmla="*/ 721 h 104"/>
                  <a:gd name="T14" fmla="*/ 122 w 26"/>
                  <a:gd name="T15" fmla="*/ 706 h 104"/>
                  <a:gd name="T16" fmla="*/ 88 w 26"/>
                  <a:gd name="T17" fmla="*/ 490 h 104"/>
                  <a:gd name="T18" fmla="*/ 65 w 26"/>
                  <a:gd name="T19" fmla="*/ 429 h 104"/>
                  <a:gd name="T20" fmla="*/ 60 w 26"/>
                  <a:gd name="T21" fmla="*/ 245 h 104"/>
                  <a:gd name="T22" fmla="*/ 73 w 26"/>
                  <a:gd name="T23" fmla="*/ 140 h 104"/>
                  <a:gd name="T24" fmla="*/ 88 w 26"/>
                  <a:gd name="T25" fmla="*/ 55 h 10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" h="104">
                    <a:moveTo>
                      <a:pt x="12" y="2"/>
                    </a:moveTo>
                    <a:cubicBezTo>
                      <a:pt x="8" y="0"/>
                      <a:pt x="7" y="7"/>
                      <a:pt x="6" y="19"/>
                    </a:cubicBezTo>
                    <a:cubicBezTo>
                      <a:pt x="6" y="24"/>
                      <a:pt x="5" y="29"/>
                      <a:pt x="4" y="34"/>
                    </a:cubicBezTo>
                    <a:cubicBezTo>
                      <a:pt x="2" y="43"/>
                      <a:pt x="0" y="52"/>
                      <a:pt x="5" y="6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4" y="82"/>
                      <a:pt x="18" y="89"/>
                      <a:pt x="15" y="99"/>
                    </a:cubicBezTo>
                    <a:cubicBezTo>
                      <a:pt x="14" y="101"/>
                      <a:pt x="15" y="103"/>
                      <a:pt x="17" y="103"/>
                    </a:cubicBezTo>
                    <a:cubicBezTo>
                      <a:pt x="19" y="104"/>
                      <a:pt x="21" y="103"/>
                      <a:pt x="22" y="101"/>
                    </a:cubicBezTo>
                    <a:cubicBezTo>
                      <a:pt x="26" y="88"/>
                      <a:pt x="21" y="79"/>
                      <a:pt x="16" y="70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7" y="52"/>
                      <a:pt x="9" y="44"/>
                      <a:pt x="11" y="35"/>
                    </a:cubicBezTo>
                    <a:cubicBezTo>
                      <a:pt x="12" y="30"/>
                      <a:pt x="13" y="25"/>
                      <a:pt x="13" y="20"/>
                    </a:cubicBezTo>
                    <a:cubicBezTo>
                      <a:pt x="13" y="10"/>
                      <a:pt x="16" y="8"/>
                      <a:pt x="16" y="8"/>
                    </a:cubicBezTo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1" name="Freeform 174">
                <a:extLst>
                  <a:ext uri="{FF2B5EF4-FFF2-40B4-BE49-F238E27FC236}">
                    <a16:creationId xmlns:a16="http://schemas.microsoft.com/office/drawing/2014/main" id="{736FE1A3-0FE1-49B6-B0AF-A8D15D561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390"/>
                <a:ext cx="47" cy="61"/>
              </a:xfrm>
              <a:custGeom>
                <a:avLst/>
                <a:gdLst>
                  <a:gd name="T0" fmla="*/ 154 w 26"/>
                  <a:gd name="T1" fmla="*/ 0 h 32"/>
                  <a:gd name="T2" fmla="*/ 0 w 26"/>
                  <a:gd name="T3" fmla="*/ 221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32">
                    <a:moveTo>
                      <a:pt x="26" y="0"/>
                    </a:moveTo>
                    <a:cubicBezTo>
                      <a:pt x="25" y="13"/>
                      <a:pt x="18" y="28"/>
                      <a:pt x="0" y="32"/>
                    </a:cubicBezTo>
                  </a:path>
                </a:pathLst>
              </a:custGeom>
              <a:noFill/>
              <a:ln w="22225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2" name="Freeform 175">
                <a:extLst>
                  <a:ext uri="{FF2B5EF4-FFF2-40B4-BE49-F238E27FC236}">
                    <a16:creationId xmlns:a16="http://schemas.microsoft.com/office/drawing/2014/main" id="{1613CEFE-4F23-4F3D-8DDE-075095E59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2512"/>
                <a:ext cx="75" cy="128"/>
              </a:xfrm>
              <a:custGeom>
                <a:avLst/>
                <a:gdLst>
                  <a:gd name="T0" fmla="*/ 239 w 42"/>
                  <a:gd name="T1" fmla="*/ 0 h 67"/>
                  <a:gd name="T2" fmla="*/ 13 w 42"/>
                  <a:gd name="T3" fmla="*/ 468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67">
                    <a:moveTo>
                      <a:pt x="42" y="0"/>
                    </a:moveTo>
                    <a:cubicBezTo>
                      <a:pt x="21" y="7"/>
                      <a:pt x="0" y="49"/>
                      <a:pt x="2" y="67"/>
                    </a:cubicBezTo>
                  </a:path>
                </a:pathLst>
              </a:custGeom>
              <a:noFill/>
              <a:ln w="22225" cap="rnd">
                <a:solidFill>
                  <a:srgbClr val="78AED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3" name="Freeform 176">
                <a:extLst>
                  <a:ext uri="{FF2B5EF4-FFF2-40B4-BE49-F238E27FC236}">
                    <a16:creationId xmlns:a16="http://schemas.microsoft.com/office/drawing/2014/main" id="{7F4041B8-FF2B-4FC0-B9BC-314CA8FC7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2487"/>
                <a:ext cx="86" cy="82"/>
              </a:xfrm>
              <a:custGeom>
                <a:avLst/>
                <a:gdLst>
                  <a:gd name="T0" fmla="*/ 276 w 48"/>
                  <a:gd name="T1" fmla="*/ 0 h 43"/>
                  <a:gd name="T2" fmla="*/ 97 w 48"/>
                  <a:gd name="T3" fmla="*/ 153 h 43"/>
                  <a:gd name="T4" fmla="*/ 0 w 48"/>
                  <a:gd name="T5" fmla="*/ 297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43">
                    <a:moveTo>
                      <a:pt x="48" y="0"/>
                    </a:moveTo>
                    <a:cubicBezTo>
                      <a:pt x="36" y="8"/>
                      <a:pt x="25" y="10"/>
                      <a:pt x="17" y="22"/>
                    </a:cubicBezTo>
                    <a:cubicBezTo>
                      <a:pt x="12" y="31"/>
                      <a:pt x="7" y="36"/>
                      <a:pt x="0" y="43"/>
                    </a:cubicBezTo>
                  </a:path>
                </a:pathLst>
              </a:custGeom>
              <a:noFill/>
              <a:ln w="22225" cap="rnd">
                <a:solidFill>
                  <a:srgbClr val="78AED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4" name="Picture 177">
                <a:extLst>
                  <a:ext uri="{FF2B5EF4-FFF2-40B4-BE49-F238E27FC236}">
                    <a16:creationId xmlns:a16="http://schemas.microsoft.com/office/drawing/2014/main" id="{AE073B4D-7D9C-4177-B3D3-E04067BB2E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22" y="2549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5" name="Picture 178">
                <a:extLst>
                  <a:ext uri="{FF2B5EF4-FFF2-40B4-BE49-F238E27FC236}">
                    <a16:creationId xmlns:a16="http://schemas.microsoft.com/office/drawing/2014/main" id="{CE08FA11-66A4-46C3-BAAF-8F6C60DB6D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28" y="2711"/>
                <a:ext cx="96" cy="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6" name="Freeform 179">
                <a:extLst>
                  <a:ext uri="{FF2B5EF4-FFF2-40B4-BE49-F238E27FC236}">
                    <a16:creationId xmlns:a16="http://schemas.microsoft.com/office/drawing/2014/main" id="{F28419F9-D8B8-495A-A27D-6588A9192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848"/>
                <a:ext cx="37" cy="154"/>
              </a:xfrm>
              <a:custGeom>
                <a:avLst/>
                <a:gdLst>
                  <a:gd name="T0" fmla="*/ 16 w 21"/>
                  <a:gd name="T1" fmla="*/ 160 h 81"/>
                  <a:gd name="T2" fmla="*/ 78 w 21"/>
                  <a:gd name="T3" fmla="*/ 15 h 81"/>
                  <a:gd name="T4" fmla="*/ 109 w 21"/>
                  <a:gd name="T5" fmla="*/ 21 h 81"/>
                  <a:gd name="T6" fmla="*/ 102 w 21"/>
                  <a:gd name="T7" fmla="*/ 55 h 81"/>
                  <a:gd name="T8" fmla="*/ 58 w 21"/>
                  <a:gd name="T9" fmla="*/ 173 h 81"/>
                  <a:gd name="T10" fmla="*/ 99 w 21"/>
                  <a:gd name="T11" fmla="*/ 494 h 81"/>
                  <a:gd name="T12" fmla="*/ 99 w 21"/>
                  <a:gd name="T13" fmla="*/ 494 h 81"/>
                  <a:gd name="T14" fmla="*/ 99 w 21"/>
                  <a:gd name="T15" fmla="*/ 549 h 81"/>
                  <a:gd name="T16" fmla="*/ 72 w 21"/>
                  <a:gd name="T17" fmla="*/ 542 h 81"/>
                  <a:gd name="T18" fmla="*/ 16 w 21"/>
                  <a:gd name="T19" fmla="*/ 160 h 8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81">
                    <a:moveTo>
                      <a:pt x="3" y="23"/>
                    </a:moveTo>
                    <a:cubicBezTo>
                      <a:pt x="5" y="13"/>
                      <a:pt x="9" y="5"/>
                      <a:pt x="14" y="2"/>
                    </a:cubicBezTo>
                    <a:cubicBezTo>
                      <a:pt x="16" y="0"/>
                      <a:pt x="18" y="1"/>
                      <a:pt x="20" y="3"/>
                    </a:cubicBezTo>
                    <a:cubicBezTo>
                      <a:pt x="21" y="4"/>
                      <a:pt x="20" y="7"/>
                      <a:pt x="19" y="8"/>
                    </a:cubicBezTo>
                    <a:cubicBezTo>
                      <a:pt x="15" y="10"/>
                      <a:pt x="12" y="17"/>
                      <a:pt x="11" y="25"/>
                    </a:cubicBezTo>
                    <a:cubicBezTo>
                      <a:pt x="8" y="37"/>
                      <a:pt x="9" y="56"/>
                      <a:pt x="18" y="72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16" y="81"/>
                      <a:pt x="14" y="81"/>
                      <a:pt x="13" y="79"/>
                    </a:cubicBezTo>
                    <a:cubicBezTo>
                      <a:pt x="1" y="61"/>
                      <a:pt x="0" y="38"/>
                      <a:pt x="3" y="23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7" name="Freeform 180">
                <a:extLst>
                  <a:ext uri="{FF2B5EF4-FFF2-40B4-BE49-F238E27FC236}">
                    <a16:creationId xmlns:a16="http://schemas.microsoft.com/office/drawing/2014/main" id="{4D9ED910-946E-4AE5-945F-F0ED25AE9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3157"/>
                <a:ext cx="70" cy="180"/>
              </a:xfrm>
              <a:custGeom>
                <a:avLst/>
                <a:gdLst>
                  <a:gd name="T0" fmla="*/ 145 w 39"/>
                  <a:gd name="T1" fmla="*/ 15 h 94"/>
                  <a:gd name="T2" fmla="*/ 154 w 39"/>
                  <a:gd name="T3" fmla="*/ 0 h 94"/>
                  <a:gd name="T4" fmla="*/ 154 w 39"/>
                  <a:gd name="T5" fmla="*/ 153 h 94"/>
                  <a:gd name="T6" fmla="*/ 210 w 39"/>
                  <a:gd name="T7" fmla="*/ 613 h 94"/>
                  <a:gd name="T8" fmla="*/ 212 w 39"/>
                  <a:gd name="T9" fmla="*/ 645 h 94"/>
                  <a:gd name="T10" fmla="*/ 183 w 39"/>
                  <a:gd name="T11" fmla="*/ 653 h 94"/>
                  <a:gd name="T12" fmla="*/ 145 w 39"/>
                  <a:gd name="T13" fmla="*/ 15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94">
                    <a:moveTo>
                      <a:pt x="25" y="2"/>
                    </a:moveTo>
                    <a:cubicBezTo>
                      <a:pt x="25" y="1"/>
                      <a:pt x="26" y="0"/>
                      <a:pt x="27" y="0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0" y="46"/>
                      <a:pt x="20" y="74"/>
                      <a:pt x="36" y="87"/>
                    </a:cubicBezTo>
                    <a:cubicBezTo>
                      <a:pt x="38" y="88"/>
                      <a:pt x="39" y="91"/>
                      <a:pt x="37" y="92"/>
                    </a:cubicBezTo>
                    <a:cubicBezTo>
                      <a:pt x="36" y="94"/>
                      <a:pt x="33" y="94"/>
                      <a:pt x="32" y="93"/>
                    </a:cubicBezTo>
                    <a:cubicBezTo>
                      <a:pt x="0" y="69"/>
                      <a:pt x="20" y="13"/>
                      <a:pt x="25" y="2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8" name="Freeform 181">
                <a:extLst>
                  <a:ext uri="{FF2B5EF4-FFF2-40B4-BE49-F238E27FC236}">
                    <a16:creationId xmlns:a16="http://schemas.microsoft.com/office/drawing/2014/main" id="{0C8318F5-A87E-48F1-9D06-761CC578A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3182"/>
                <a:ext cx="27" cy="76"/>
              </a:xfrm>
              <a:custGeom>
                <a:avLst/>
                <a:gdLst>
                  <a:gd name="T0" fmla="*/ 0 w 15"/>
                  <a:gd name="T1" fmla="*/ 8 h 40"/>
                  <a:gd name="T2" fmla="*/ 0 w 15"/>
                  <a:gd name="T3" fmla="*/ 8 h 40"/>
                  <a:gd name="T4" fmla="*/ 29 w 15"/>
                  <a:gd name="T5" fmla="*/ 21 h 40"/>
                  <a:gd name="T6" fmla="*/ 81 w 15"/>
                  <a:gd name="T7" fmla="*/ 241 h 40"/>
                  <a:gd name="T8" fmla="*/ 65 w 15"/>
                  <a:gd name="T9" fmla="*/ 268 h 40"/>
                  <a:gd name="T10" fmla="*/ 36 w 15"/>
                  <a:gd name="T11" fmla="*/ 245 h 40"/>
                  <a:gd name="T12" fmla="*/ 0 w 15"/>
                  <a:gd name="T13" fmla="*/ 76 h 40"/>
                  <a:gd name="T14" fmla="*/ 0 w 15"/>
                  <a:gd name="T15" fmla="*/ 8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4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4" y="1"/>
                      <a:pt x="5" y="3"/>
                    </a:cubicBezTo>
                    <a:cubicBezTo>
                      <a:pt x="10" y="15"/>
                      <a:pt x="13" y="27"/>
                      <a:pt x="14" y="35"/>
                    </a:cubicBezTo>
                    <a:cubicBezTo>
                      <a:pt x="15" y="37"/>
                      <a:pt x="13" y="39"/>
                      <a:pt x="11" y="39"/>
                    </a:cubicBezTo>
                    <a:cubicBezTo>
                      <a:pt x="9" y="40"/>
                      <a:pt x="7" y="38"/>
                      <a:pt x="6" y="36"/>
                    </a:cubicBezTo>
                    <a:cubicBezTo>
                      <a:pt x="5" y="30"/>
                      <a:pt x="3" y="21"/>
                      <a:pt x="0" y="1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9" name="Freeform 182">
                <a:extLst>
                  <a:ext uri="{FF2B5EF4-FFF2-40B4-BE49-F238E27FC236}">
                    <a16:creationId xmlns:a16="http://schemas.microsoft.com/office/drawing/2014/main" id="{FB36DC06-FD12-44BB-8CD6-C562E1354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3218"/>
                <a:ext cx="107" cy="226"/>
              </a:xfrm>
              <a:custGeom>
                <a:avLst/>
                <a:gdLst>
                  <a:gd name="T0" fmla="*/ 36 w 60"/>
                  <a:gd name="T1" fmla="*/ 260 h 118"/>
                  <a:gd name="T2" fmla="*/ 52 w 60"/>
                  <a:gd name="T3" fmla="*/ 36 h 118"/>
                  <a:gd name="T4" fmla="*/ 73 w 60"/>
                  <a:gd name="T5" fmla="*/ 0 h 118"/>
                  <a:gd name="T6" fmla="*/ 96 w 60"/>
                  <a:gd name="T7" fmla="*/ 29 h 118"/>
                  <a:gd name="T8" fmla="*/ 80 w 60"/>
                  <a:gd name="T9" fmla="*/ 268 h 118"/>
                  <a:gd name="T10" fmla="*/ 125 w 60"/>
                  <a:gd name="T11" fmla="*/ 714 h 118"/>
                  <a:gd name="T12" fmla="*/ 187 w 60"/>
                  <a:gd name="T13" fmla="*/ 766 h 118"/>
                  <a:gd name="T14" fmla="*/ 244 w 60"/>
                  <a:gd name="T15" fmla="*/ 689 h 118"/>
                  <a:gd name="T16" fmla="*/ 248 w 60"/>
                  <a:gd name="T17" fmla="*/ 400 h 118"/>
                  <a:gd name="T18" fmla="*/ 248 w 60"/>
                  <a:gd name="T19" fmla="*/ 360 h 118"/>
                  <a:gd name="T20" fmla="*/ 273 w 60"/>
                  <a:gd name="T21" fmla="*/ 360 h 118"/>
                  <a:gd name="T22" fmla="*/ 284 w 60"/>
                  <a:gd name="T23" fmla="*/ 709 h 118"/>
                  <a:gd name="T24" fmla="*/ 194 w 60"/>
                  <a:gd name="T25" fmla="*/ 822 h 118"/>
                  <a:gd name="T26" fmla="*/ 93 w 60"/>
                  <a:gd name="T27" fmla="*/ 753 h 118"/>
                  <a:gd name="T28" fmla="*/ 36 w 60"/>
                  <a:gd name="T29" fmla="*/ 260 h 1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0" h="118">
                    <a:moveTo>
                      <a:pt x="6" y="37"/>
                    </a:moveTo>
                    <a:cubicBezTo>
                      <a:pt x="8" y="26"/>
                      <a:pt x="9" y="15"/>
                      <a:pt x="9" y="5"/>
                    </a:cubicBezTo>
                    <a:cubicBezTo>
                      <a:pt x="9" y="2"/>
                      <a:pt x="10" y="0"/>
                      <a:pt x="13" y="0"/>
                    </a:cubicBezTo>
                    <a:cubicBezTo>
                      <a:pt x="15" y="0"/>
                      <a:pt x="17" y="2"/>
                      <a:pt x="17" y="4"/>
                    </a:cubicBezTo>
                    <a:cubicBezTo>
                      <a:pt x="17" y="15"/>
                      <a:pt x="16" y="27"/>
                      <a:pt x="14" y="38"/>
                    </a:cubicBezTo>
                    <a:cubicBezTo>
                      <a:pt x="11" y="62"/>
                      <a:pt x="8" y="84"/>
                      <a:pt x="22" y="102"/>
                    </a:cubicBezTo>
                    <a:cubicBezTo>
                      <a:pt x="25" y="106"/>
                      <a:pt x="29" y="110"/>
                      <a:pt x="33" y="109"/>
                    </a:cubicBezTo>
                    <a:cubicBezTo>
                      <a:pt x="36" y="109"/>
                      <a:pt x="40" y="105"/>
                      <a:pt x="43" y="98"/>
                    </a:cubicBezTo>
                    <a:cubicBezTo>
                      <a:pt x="50" y="82"/>
                      <a:pt x="50" y="64"/>
                      <a:pt x="44" y="57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5" y="50"/>
                      <a:pt x="47" y="50"/>
                      <a:pt x="48" y="51"/>
                    </a:cubicBezTo>
                    <a:cubicBezTo>
                      <a:pt x="60" y="61"/>
                      <a:pt x="58" y="84"/>
                      <a:pt x="50" y="101"/>
                    </a:cubicBezTo>
                    <a:cubicBezTo>
                      <a:pt x="46" y="111"/>
                      <a:pt x="40" y="117"/>
                      <a:pt x="34" y="117"/>
                    </a:cubicBezTo>
                    <a:cubicBezTo>
                      <a:pt x="28" y="118"/>
                      <a:pt x="22" y="115"/>
                      <a:pt x="16" y="107"/>
                    </a:cubicBezTo>
                    <a:cubicBezTo>
                      <a:pt x="0" y="86"/>
                      <a:pt x="3" y="61"/>
                      <a:pt x="6" y="37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5050" name="Picture 183">
                <a:extLst>
                  <a:ext uri="{FF2B5EF4-FFF2-40B4-BE49-F238E27FC236}">
                    <a16:creationId xmlns:a16="http://schemas.microsoft.com/office/drawing/2014/main" id="{DFB1C2AD-D4B8-4ADE-9045-E7A8B6C9CD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78" y="2810"/>
                <a:ext cx="221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5051" name="Freeform 184">
                <a:extLst>
                  <a:ext uri="{FF2B5EF4-FFF2-40B4-BE49-F238E27FC236}">
                    <a16:creationId xmlns:a16="http://schemas.microsoft.com/office/drawing/2014/main" id="{E0D57EAD-9F89-4B55-9F5E-56AE034CC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2500"/>
                <a:ext cx="117" cy="291"/>
              </a:xfrm>
              <a:custGeom>
                <a:avLst/>
                <a:gdLst>
                  <a:gd name="T0" fmla="*/ 182 w 65"/>
                  <a:gd name="T1" fmla="*/ 469 h 152"/>
                  <a:gd name="T2" fmla="*/ 315 w 65"/>
                  <a:gd name="T3" fmla="*/ 132 h 152"/>
                  <a:gd name="T4" fmla="*/ 239 w 65"/>
                  <a:gd name="T5" fmla="*/ 56 h 152"/>
                  <a:gd name="T6" fmla="*/ 239 w 65"/>
                  <a:gd name="T7" fmla="*/ 0 h 152"/>
                  <a:gd name="T8" fmla="*/ 250 w 65"/>
                  <a:gd name="T9" fmla="*/ 0 h 152"/>
                  <a:gd name="T10" fmla="*/ 364 w 65"/>
                  <a:gd name="T11" fmla="*/ 121 h 152"/>
                  <a:gd name="T12" fmla="*/ 218 w 65"/>
                  <a:gd name="T13" fmla="*/ 505 h 152"/>
                  <a:gd name="T14" fmla="*/ 133 w 65"/>
                  <a:gd name="T15" fmla="*/ 1005 h 152"/>
                  <a:gd name="T16" fmla="*/ 133 w 65"/>
                  <a:gd name="T17" fmla="*/ 1066 h 152"/>
                  <a:gd name="T18" fmla="*/ 104 w 65"/>
                  <a:gd name="T19" fmla="*/ 1051 h 152"/>
                  <a:gd name="T20" fmla="*/ 182 w 65"/>
                  <a:gd name="T21" fmla="*/ 469 h 1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5" h="152">
                    <a:moveTo>
                      <a:pt x="31" y="67"/>
                    </a:moveTo>
                    <a:cubicBezTo>
                      <a:pt x="49" y="45"/>
                      <a:pt x="57" y="29"/>
                      <a:pt x="54" y="19"/>
                    </a:cubicBezTo>
                    <a:cubicBezTo>
                      <a:pt x="53" y="15"/>
                      <a:pt x="47" y="11"/>
                      <a:pt x="41" y="8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2" y="0"/>
                      <a:pt x="42" y="0"/>
                      <a:pt x="43" y="0"/>
                    </a:cubicBezTo>
                    <a:cubicBezTo>
                      <a:pt x="51" y="3"/>
                      <a:pt x="60" y="10"/>
                      <a:pt x="62" y="17"/>
                    </a:cubicBezTo>
                    <a:cubicBezTo>
                      <a:pt x="65" y="30"/>
                      <a:pt x="57" y="48"/>
                      <a:pt x="37" y="72"/>
                    </a:cubicBezTo>
                    <a:cubicBezTo>
                      <a:pt x="24" y="89"/>
                      <a:pt x="10" y="122"/>
                      <a:pt x="23" y="143"/>
                    </a:cubicBezTo>
                    <a:cubicBezTo>
                      <a:pt x="23" y="152"/>
                      <a:pt x="23" y="152"/>
                      <a:pt x="23" y="152"/>
                    </a:cubicBezTo>
                    <a:cubicBezTo>
                      <a:pt x="21" y="152"/>
                      <a:pt x="19" y="152"/>
                      <a:pt x="18" y="150"/>
                    </a:cubicBezTo>
                    <a:cubicBezTo>
                      <a:pt x="0" y="127"/>
                      <a:pt x="15" y="88"/>
                      <a:pt x="31" y="67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2" name="Freeform 185">
                <a:extLst>
                  <a:ext uri="{FF2B5EF4-FFF2-40B4-BE49-F238E27FC236}">
                    <a16:creationId xmlns:a16="http://schemas.microsoft.com/office/drawing/2014/main" id="{403C644F-D576-4A1E-9EF1-60504B325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2472"/>
                <a:ext cx="25" cy="32"/>
              </a:xfrm>
              <a:custGeom>
                <a:avLst/>
                <a:gdLst>
                  <a:gd name="T0" fmla="*/ 13 w 14"/>
                  <a:gd name="T1" fmla="*/ 8 h 17"/>
                  <a:gd name="T2" fmla="*/ 45 w 14"/>
                  <a:gd name="T3" fmla="*/ 15 h 17"/>
                  <a:gd name="T4" fmla="*/ 80 w 14"/>
                  <a:gd name="T5" fmla="*/ 53 h 17"/>
                  <a:gd name="T6" fmla="*/ 80 w 14"/>
                  <a:gd name="T7" fmla="*/ 113 h 17"/>
                  <a:gd name="T8" fmla="*/ 7 w 14"/>
                  <a:gd name="T9" fmla="*/ 45 h 17"/>
                  <a:gd name="T10" fmla="*/ 13 w 14"/>
                  <a:gd name="T11" fmla="*/ 8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2" y="1"/>
                    </a:moveTo>
                    <a:cubicBezTo>
                      <a:pt x="4" y="0"/>
                      <a:pt x="7" y="0"/>
                      <a:pt x="8" y="2"/>
                    </a:cubicBezTo>
                    <a:cubicBezTo>
                      <a:pt x="10" y="5"/>
                      <a:pt x="12" y="7"/>
                      <a:pt x="14" y="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9" y="15"/>
                      <a:pt x="5" y="12"/>
                      <a:pt x="1" y="7"/>
                    </a:cubicBezTo>
                    <a:cubicBezTo>
                      <a:pt x="0" y="5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3" name="Freeform 186">
                <a:extLst>
                  <a:ext uri="{FF2B5EF4-FFF2-40B4-BE49-F238E27FC236}">
                    <a16:creationId xmlns:a16="http://schemas.microsoft.com/office/drawing/2014/main" id="{46E7222C-BB6E-45EC-9998-E495FB734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2500"/>
                <a:ext cx="100" cy="226"/>
              </a:xfrm>
              <a:custGeom>
                <a:avLst/>
                <a:gdLst>
                  <a:gd name="T0" fmla="*/ 16 w 56"/>
                  <a:gd name="T1" fmla="*/ 373 h 118"/>
                  <a:gd name="T2" fmla="*/ 109 w 56"/>
                  <a:gd name="T3" fmla="*/ 40 h 118"/>
                  <a:gd name="T4" fmla="*/ 114 w 56"/>
                  <a:gd name="T5" fmla="*/ 15 h 118"/>
                  <a:gd name="T6" fmla="*/ 121 w 56"/>
                  <a:gd name="T7" fmla="*/ 0 h 118"/>
                  <a:gd name="T8" fmla="*/ 121 w 56"/>
                  <a:gd name="T9" fmla="*/ 161 h 118"/>
                  <a:gd name="T10" fmla="*/ 64 w 56"/>
                  <a:gd name="T11" fmla="*/ 377 h 118"/>
                  <a:gd name="T12" fmla="*/ 57 w 56"/>
                  <a:gd name="T13" fmla="*/ 521 h 118"/>
                  <a:gd name="T14" fmla="*/ 109 w 56"/>
                  <a:gd name="T15" fmla="*/ 753 h 118"/>
                  <a:gd name="T16" fmla="*/ 146 w 56"/>
                  <a:gd name="T17" fmla="*/ 697 h 118"/>
                  <a:gd name="T18" fmla="*/ 216 w 56"/>
                  <a:gd name="T19" fmla="*/ 590 h 118"/>
                  <a:gd name="T20" fmla="*/ 246 w 56"/>
                  <a:gd name="T21" fmla="*/ 408 h 118"/>
                  <a:gd name="T22" fmla="*/ 223 w 56"/>
                  <a:gd name="T23" fmla="*/ 184 h 118"/>
                  <a:gd name="T24" fmla="*/ 223 w 56"/>
                  <a:gd name="T25" fmla="*/ 56 h 118"/>
                  <a:gd name="T26" fmla="*/ 255 w 56"/>
                  <a:gd name="T27" fmla="*/ 140 h 118"/>
                  <a:gd name="T28" fmla="*/ 255 w 56"/>
                  <a:gd name="T29" fmla="*/ 621 h 118"/>
                  <a:gd name="T30" fmla="*/ 182 w 56"/>
                  <a:gd name="T31" fmla="*/ 730 h 118"/>
                  <a:gd name="T32" fmla="*/ 125 w 56"/>
                  <a:gd name="T33" fmla="*/ 814 h 118"/>
                  <a:gd name="T34" fmla="*/ 109 w 56"/>
                  <a:gd name="T35" fmla="*/ 829 h 118"/>
                  <a:gd name="T36" fmla="*/ 86 w 56"/>
                  <a:gd name="T37" fmla="*/ 814 h 118"/>
                  <a:gd name="T38" fmla="*/ 16 w 56"/>
                  <a:gd name="T39" fmla="*/ 373 h 1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6" h="118">
                    <a:moveTo>
                      <a:pt x="3" y="53"/>
                    </a:moveTo>
                    <a:cubicBezTo>
                      <a:pt x="4" y="45"/>
                      <a:pt x="13" y="23"/>
                      <a:pt x="19" y="6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1"/>
                      <a:pt x="21" y="0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7" y="34"/>
                      <a:pt x="12" y="49"/>
                      <a:pt x="11" y="54"/>
                    </a:cubicBezTo>
                    <a:cubicBezTo>
                      <a:pt x="10" y="61"/>
                      <a:pt x="10" y="68"/>
                      <a:pt x="10" y="74"/>
                    </a:cubicBezTo>
                    <a:cubicBezTo>
                      <a:pt x="10" y="86"/>
                      <a:pt x="12" y="97"/>
                      <a:pt x="19" y="107"/>
                    </a:cubicBezTo>
                    <a:cubicBezTo>
                      <a:pt x="22" y="103"/>
                      <a:pt x="26" y="99"/>
                      <a:pt x="26" y="99"/>
                    </a:cubicBezTo>
                    <a:cubicBezTo>
                      <a:pt x="30" y="95"/>
                      <a:pt x="33" y="91"/>
                      <a:pt x="38" y="84"/>
                    </a:cubicBezTo>
                    <a:cubicBezTo>
                      <a:pt x="42" y="78"/>
                      <a:pt x="43" y="68"/>
                      <a:pt x="43" y="58"/>
                    </a:cubicBezTo>
                    <a:cubicBezTo>
                      <a:pt x="43" y="47"/>
                      <a:pt x="42" y="35"/>
                      <a:pt x="39" y="2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1" y="12"/>
                      <a:pt x="44" y="19"/>
                      <a:pt x="45" y="20"/>
                    </a:cubicBezTo>
                    <a:cubicBezTo>
                      <a:pt x="51" y="35"/>
                      <a:pt x="56" y="72"/>
                      <a:pt x="45" y="88"/>
                    </a:cubicBezTo>
                    <a:cubicBezTo>
                      <a:pt x="40" y="96"/>
                      <a:pt x="36" y="100"/>
                      <a:pt x="32" y="104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1" y="117"/>
                      <a:pt x="20" y="118"/>
                      <a:pt x="19" y="118"/>
                    </a:cubicBezTo>
                    <a:cubicBezTo>
                      <a:pt x="17" y="118"/>
                      <a:pt x="16" y="117"/>
                      <a:pt x="15" y="116"/>
                    </a:cubicBezTo>
                    <a:cubicBezTo>
                      <a:pt x="1" y="98"/>
                      <a:pt x="0" y="78"/>
                      <a:pt x="3" y="53"/>
                    </a:cubicBezTo>
                    <a:close/>
                  </a:path>
                </a:pathLst>
              </a:custGeom>
              <a:solidFill>
                <a:srgbClr val="F42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4" name="Freeform 187">
                <a:extLst>
                  <a:ext uri="{FF2B5EF4-FFF2-40B4-BE49-F238E27FC236}">
                    <a16:creationId xmlns:a16="http://schemas.microsoft.com/office/drawing/2014/main" id="{61C85B47-D5BE-4D8B-9D19-577AB7A52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389"/>
                <a:ext cx="1815" cy="224"/>
              </a:xfrm>
              <a:custGeom>
                <a:avLst/>
                <a:gdLst>
                  <a:gd name="T0" fmla="*/ 0 w 1014"/>
                  <a:gd name="T1" fmla="*/ 613 h 117"/>
                  <a:gd name="T2" fmla="*/ 2961 w 1014"/>
                  <a:gd name="T3" fmla="*/ 15 h 117"/>
                  <a:gd name="T4" fmla="*/ 5816 w 1014"/>
                  <a:gd name="T5" fmla="*/ 613 h 117"/>
                  <a:gd name="T6" fmla="*/ 5816 w 1014"/>
                  <a:gd name="T7" fmla="*/ 821 h 117"/>
                  <a:gd name="T8" fmla="*/ 2961 w 1014"/>
                  <a:gd name="T9" fmla="*/ 224 h 117"/>
                  <a:gd name="T10" fmla="*/ 0 w 1014"/>
                  <a:gd name="T11" fmla="*/ 821 h 117"/>
                  <a:gd name="T12" fmla="*/ 0 w 1014"/>
                  <a:gd name="T13" fmla="*/ 613 h 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4" h="117">
                    <a:moveTo>
                      <a:pt x="0" y="87"/>
                    </a:moveTo>
                    <a:cubicBezTo>
                      <a:pt x="100" y="26"/>
                      <a:pt x="324" y="0"/>
                      <a:pt x="516" y="2"/>
                    </a:cubicBezTo>
                    <a:cubicBezTo>
                      <a:pt x="705" y="4"/>
                      <a:pt x="920" y="36"/>
                      <a:pt x="1014" y="87"/>
                    </a:cubicBezTo>
                    <a:cubicBezTo>
                      <a:pt x="1014" y="117"/>
                      <a:pt x="1014" y="117"/>
                      <a:pt x="1014" y="117"/>
                    </a:cubicBezTo>
                    <a:cubicBezTo>
                      <a:pt x="920" y="66"/>
                      <a:pt x="705" y="34"/>
                      <a:pt x="516" y="32"/>
                    </a:cubicBezTo>
                    <a:cubicBezTo>
                      <a:pt x="324" y="30"/>
                      <a:pt x="100" y="56"/>
                      <a:pt x="0" y="117"/>
                    </a:cubicBezTo>
                    <a:lnTo>
                      <a:pt x="0" y="87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5" name="Freeform 188">
                <a:extLst>
                  <a:ext uri="{FF2B5EF4-FFF2-40B4-BE49-F238E27FC236}">
                    <a16:creationId xmlns:a16="http://schemas.microsoft.com/office/drawing/2014/main" id="{C6C8FF94-B03E-470E-989D-853FA661E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447"/>
                <a:ext cx="1815" cy="2485"/>
              </a:xfrm>
              <a:custGeom>
                <a:avLst/>
                <a:gdLst>
                  <a:gd name="T0" fmla="*/ 0 w 1014"/>
                  <a:gd name="T1" fmla="*/ 9053 h 1302"/>
                  <a:gd name="T2" fmla="*/ 0 w 1014"/>
                  <a:gd name="T3" fmla="*/ 605 h 1302"/>
                  <a:gd name="T4" fmla="*/ 2961 w 1014"/>
                  <a:gd name="T5" fmla="*/ 15 h 1302"/>
                  <a:gd name="T6" fmla="*/ 5816 w 1014"/>
                  <a:gd name="T7" fmla="*/ 605 h 1302"/>
                  <a:gd name="T8" fmla="*/ 5816 w 1014"/>
                  <a:gd name="T9" fmla="*/ 9053 h 1302"/>
                  <a:gd name="T10" fmla="*/ 0 w 1014"/>
                  <a:gd name="T11" fmla="*/ 9053 h 13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14" h="1302">
                    <a:moveTo>
                      <a:pt x="0" y="1302"/>
                    </a:moveTo>
                    <a:cubicBezTo>
                      <a:pt x="0" y="87"/>
                      <a:pt x="0" y="87"/>
                      <a:pt x="0" y="87"/>
                    </a:cubicBezTo>
                    <a:cubicBezTo>
                      <a:pt x="100" y="26"/>
                      <a:pt x="324" y="0"/>
                      <a:pt x="516" y="2"/>
                    </a:cubicBezTo>
                    <a:cubicBezTo>
                      <a:pt x="705" y="4"/>
                      <a:pt x="920" y="36"/>
                      <a:pt x="1014" y="87"/>
                    </a:cubicBezTo>
                    <a:cubicBezTo>
                      <a:pt x="1014" y="1302"/>
                      <a:pt x="1014" y="1302"/>
                      <a:pt x="1014" y="1302"/>
                    </a:cubicBezTo>
                    <a:lnTo>
                      <a:pt x="0" y="1302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6" name="Freeform 189">
                <a:extLst>
                  <a:ext uri="{FF2B5EF4-FFF2-40B4-BE49-F238E27FC236}">
                    <a16:creationId xmlns:a16="http://schemas.microsoft.com/office/drawing/2014/main" id="{DE46D849-26E7-4721-8ACD-5B7316FA4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2493"/>
                <a:ext cx="199" cy="26"/>
              </a:xfrm>
              <a:custGeom>
                <a:avLst/>
                <a:gdLst>
                  <a:gd name="T0" fmla="*/ 640 w 111"/>
                  <a:gd name="T1" fmla="*/ 89 h 14"/>
                  <a:gd name="T2" fmla="*/ 0 w 111"/>
                  <a:gd name="T3" fmla="*/ 7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1" h="14">
                    <a:moveTo>
                      <a:pt x="111" y="14"/>
                    </a:moveTo>
                    <a:cubicBezTo>
                      <a:pt x="97" y="11"/>
                      <a:pt x="15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7" name="Freeform 190">
                <a:extLst>
                  <a:ext uri="{FF2B5EF4-FFF2-40B4-BE49-F238E27FC236}">
                    <a16:creationId xmlns:a16="http://schemas.microsoft.com/office/drawing/2014/main" id="{8DC28E94-D07B-43A1-87FC-243EEFA3D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533"/>
                <a:ext cx="272" cy="57"/>
              </a:xfrm>
              <a:custGeom>
                <a:avLst/>
                <a:gdLst>
                  <a:gd name="T0" fmla="*/ 871 w 152"/>
                  <a:gd name="T1" fmla="*/ 205 h 30"/>
                  <a:gd name="T2" fmla="*/ 0 w 152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2" h="30">
                    <a:moveTo>
                      <a:pt x="152" y="30"/>
                    </a:moveTo>
                    <a:cubicBezTo>
                      <a:pt x="131" y="22"/>
                      <a:pt x="16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8" name="Freeform 191">
                <a:extLst>
                  <a:ext uri="{FF2B5EF4-FFF2-40B4-BE49-F238E27FC236}">
                    <a16:creationId xmlns:a16="http://schemas.microsoft.com/office/drawing/2014/main" id="{B8F2117E-D665-427D-911C-F8A2DCC54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481"/>
                <a:ext cx="9" cy="210"/>
              </a:xfrm>
              <a:custGeom>
                <a:avLst/>
                <a:gdLst>
                  <a:gd name="T0" fmla="*/ 29 w 5"/>
                  <a:gd name="T1" fmla="*/ 0 h 110"/>
                  <a:gd name="T2" fmla="*/ 23 w 5"/>
                  <a:gd name="T3" fmla="*/ 766 h 1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0">
                    <a:moveTo>
                      <a:pt x="5" y="0"/>
                    </a:moveTo>
                    <a:cubicBezTo>
                      <a:pt x="3" y="16"/>
                      <a:pt x="0" y="82"/>
                      <a:pt x="4" y="1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9" name="Freeform 192">
                <a:extLst>
                  <a:ext uri="{FF2B5EF4-FFF2-40B4-BE49-F238E27FC236}">
                    <a16:creationId xmlns:a16="http://schemas.microsoft.com/office/drawing/2014/main" id="{4BAAA343-26C5-41AB-A2A7-63E7F3271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" y="2831"/>
                <a:ext cx="17" cy="467"/>
              </a:xfrm>
              <a:custGeom>
                <a:avLst/>
                <a:gdLst>
                  <a:gd name="T0" fmla="*/ 60 w 9"/>
                  <a:gd name="T1" fmla="*/ 0 h 245"/>
                  <a:gd name="T2" fmla="*/ 21 w 9"/>
                  <a:gd name="T3" fmla="*/ 1696 h 2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45">
                    <a:moveTo>
                      <a:pt x="9" y="0"/>
                    </a:moveTo>
                    <a:cubicBezTo>
                      <a:pt x="6" y="19"/>
                      <a:pt x="0" y="209"/>
                      <a:pt x="3" y="24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0" name="Freeform 193">
                <a:extLst>
                  <a:ext uri="{FF2B5EF4-FFF2-40B4-BE49-F238E27FC236}">
                    <a16:creationId xmlns:a16="http://schemas.microsoft.com/office/drawing/2014/main" id="{9D1824ED-4E2F-461C-995D-7630A6965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2498"/>
                <a:ext cx="34" cy="212"/>
              </a:xfrm>
              <a:custGeom>
                <a:avLst/>
                <a:gdLst>
                  <a:gd name="T0" fmla="*/ 109 w 19"/>
                  <a:gd name="T1" fmla="*/ 774 h 111"/>
                  <a:gd name="T2" fmla="*/ 0 w 19"/>
                  <a:gd name="T3" fmla="*/ 0 h 111"/>
                  <a:gd name="T4" fmla="*/ 64 w 19"/>
                  <a:gd name="T5" fmla="*/ 420 h 111"/>
                  <a:gd name="T6" fmla="*/ 109 w 19"/>
                  <a:gd name="T7" fmla="*/ 774 h 1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11">
                    <a:moveTo>
                      <a:pt x="19" y="111"/>
                    </a:moveTo>
                    <a:cubicBezTo>
                      <a:pt x="18" y="57"/>
                      <a:pt x="1" y="12"/>
                      <a:pt x="0" y="0"/>
                    </a:cubicBezTo>
                    <a:cubicBezTo>
                      <a:pt x="1" y="8"/>
                      <a:pt x="9" y="51"/>
                      <a:pt x="11" y="60"/>
                    </a:cubicBezTo>
                    <a:cubicBezTo>
                      <a:pt x="13" y="69"/>
                      <a:pt x="19" y="100"/>
                      <a:pt x="19" y="1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1" name="Freeform 194">
                <a:extLst>
                  <a:ext uri="{FF2B5EF4-FFF2-40B4-BE49-F238E27FC236}">
                    <a16:creationId xmlns:a16="http://schemas.microsoft.com/office/drawing/2014/main" id="{2E30CDFA-6A15-4289-803B-65983CE68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2540"/>
                <a:ext cx="35" cy="172"/>
              </a:xfrm>
              <a:custGeom>
                <a:avLst/>
                <a:gdLst>
                  <a:gd name="T0" fmla="*/ 0 w 20"/>
                  <a:gd name="T1" fmla="*/ 0 h 90"/>
                  <a:gd name="T2" fmla="*/ 33 w 20"/>
                  <a:gd name="T3" fmla="*/ 629 h 90"/>
                  <a:gd name="T4" fmla="*/ 0 w 20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90">
                    <a:moveTo>
                      <a:pt x="0" y="0"/>
                    </a:moveTo>
                    <a:cubicBezTo>
                      <a:pt x="4" y="8"/>
                      <a:pt x="20" y="52"/>
                      <a:pt x="6" y="90"/>
                    </a:cubicBezTo>
                    <a:cubicBezTo>
                      <a:pt x="8" y="81"/>
                      <a:pt x="12" y="2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2" name="Freeform 195">
                <a:extLst>
                  <a:ext uri="{FF2B5EF4-FFF2-40B4-BE49-F238E27FC236}">
                    <a16:creationId xmlns:a16="http://schemas.microsoft.com/office/drawing/2014/main" id="{EBE4BDB9-43C7-452A-B522-6FF00A949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3" y="2602"/>
                <a:ext cx="31" cy="211"/>
              </a:xfrm>
              <a:custGeom>
                <a:avLst/>
                <a:gdLst>
                  <a:gd name="T0" fmla="*/ 104 w 17"/>
                  <a:gd name="T1" fmla="*/ 0 h 111"/>
                  <a:gd name="T2" fmla="*/ 36 w 17"/>
                  <a:gd name="T3" fmla="*/ 373 h 111"/>
                  <a:gd name="T4" fmla="*/ 86 w 17"/>
                  <a:gd name="T5" fmla="*/ 762 h 111"/>
                  <a:gd name="T6" fmla="*/ 13 w 17"/>
                  <a:gd name="T7" fmla="*/ 357 h 111"/>
                  <a:gd name="T8" fmla="*/ 104 w 17"/>
                  <a:gd name="T9" fmla="*/ 0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11">
                    <a:moveTo>
                      <a:pt x="17" y="0"/>
                    </a:moveTo>
                    <a:cubicBezTo>
                      <a:pt x="11" y="10"/>
                      <a:pt x="2" y="32"/>
                      <a:pt x="6" y="54"/>
                    </a:cubicBezTo>
                    <a:cubicBezTo>
                      <a:pt x="9" y="77"/>
                      <a:pt x="13" y="98"/>
                      <a:pt x="14" y="111"/>
                    </a:cubicBezTo>
                    <a:cubicBezTo>
                      <a:pt x="12" y="102"/>
                      <a:pt x="4" y="63"/>
                      <a:pt x="2" y="52"/>
                    </a:cubicBezTo>
                    <a:cubicBezTo>
                      <a:pt x="0" y="40"/>
                      <a:pt x="5" y="20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3" name="Freeform 196">
                <a:extLst>
                  <a:ext uri="{FF2B5EF4-FFF2-40B4-BE49-F238E27FC236}">
                    <a16:creationId xmlns:a16="http://schemas.microsoft.com/office/drawing/2014/main" id="{347B8FF6-FE6B-4452-87DC-9EE40812D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3065"/>
                <a:ext cx="58" cy="426"/>
              </a:xfrm>
              <a:custGeom>
                <a:avLst/>
                <a:gdLst>
                  <a:gd name="T0" fmla="*/ 82 w 32"/>
                  <a:gd name="T1" fmla="*/ 0 h 223"/>
                  <a:gd name="T2" fmla="*/ 65 w 32"/>
                  <a:gd name="T3" fmla="*/ 879 h 223"/>
                  <a:gd name="T4" fmla="*/ 138 w 32"/>
                  <a:gd name="T5" fmla="*/ 1226 h 223"/>
                  <a:gd name="T6" fmla="*/ 190 w 32"/>
                  <a:gd name="T7" fmla="*/ 1555 h 223"/>
                  <a:gd name="T8" fmla="*/ 190 w 32"/>
                  <a:gd name="T9" fmla="*/ 1555 h 223"/>
                  <a:gd name="T10" fmla="*/ 112 w 32"/>
                  <a:gd name="T11" fmla="*/ 1234 h 223"/>
                  <a:gd name="T12" fmla="*/ 49 w 32"/>
                  <a:gd name="T13" fmla="*/ 886 h 223"/>
                  <a:gd name="T14" fmla="*/ 82 w 32"/>
                  <a:gd name="T15" fmla="*/ 0 h 2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223">
                    <a:moveTo>
                      <a:pt x="14" y="0"/>
                    </a:moveTo>
                    <a:cubicBezTo>
                      <a:pt x="9" y="26"/>
                      <a:pt x="4" y="92"/>
                      <a:pt x="11" y="126"/>
                    </a:cubicBezTo>
                    <a:cubicBezTo>
                      <a:pt x="23" y="176"/>
                      <a:pt x="23" y="176"/>
                      <a:pt x="23" y="176"/>
                    </a:cubicBezTo>
                    <a:cubicBezTo>
                      <a:pt x="28" y="196"/>
                      <a:pt x="30" y="214"/>
                      <a:pt x="32" y="223"/>
                    </a:cubicBezTo>
                    <a:cubicBezTo>
                      <a:pt x="32" y="223"/>
                      <a:pt x="32" y="223"/>
                      <a:pt x="32" y="223"/>
                    </a:cubicBezTo>
                    <a:cubicBezTo>
                      <a:pt x="30" y="214"/>
                      <a:pt x="24" y="197"/>
                      <a:pt x="19" y="177"/>
                    </a:cubicBezTo>
                    <a:cubicBezTo>
                      <a:pt x="8" y="127"/>
                      <a:pt x="8" y="127"/>
                      <a:pt x="8" y="127"/>
                    </a:cubicBezTo>
                    <a:cubicBezTo>
                      <a:pt x="0" y="92"/>
                      <a:pt x="9" y="26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4" name="Freeform 197">
                <a:extLst>
                  <a:ext uri="{FF2B5EF4-FFF2-40B4-BE49-F238E27FC236}">
                    <a16:creationId xmlns:a16="http://schemas.microsoft.com/office/drawing/2014/main" id="{22E1CE1A-18C4-4CDB-B51A-1C6F4F01D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985"/>
                <a:ext cx="40" cy="285"/>
              </a:xfrm>
              <a:custGeom>
                <a:avLst/>
                <a:gdLst>
                  <a:gd name="T0" fmla="*/ 36 w 22"/>
                  <a:gd name="T1" fmla="*/ 140 h 149"/>
                  <a:gd name="T2" fmla="*/ 102 w 22"/>
                  <a:gd name="T3" fmla="*/ 553 h 149"/>
                  <a:gd name="T4" fmla="*/ 125 w 22"/>
                  <a:gd name="T5" fmla="*/ 1042 h 149"/>
                  <a:gd name="T6" fmla="*/ 125 w 22"/>
                  <a:gd name="T7" fmla="*/ 1042 h 149"/>
                  <a:gd name="T8" fmla="*/ 82 w 22"/>
                  <a:gd name="T9" fmla="*/ 545 h 149"/>
                  <a:gd name="T10" fmla="*/ 16 w 22"/>
                  <a:gd name="T11" fmla="*/ 161 h 149"/>
                  <a:gd name="T12" fmla="*/ 0 w 22"/>
                  <a:gd name="T13" fmla="*/ 0 h 149"/>
                  <a:gd name="T14" fmla="*/ 0 w 22"/>
                  <a:gd name="T15" fmla="*/ 0 h 149"/>
                  <a:gd name="T16" fmla="*/ 36 w 22"/>
                  <a:gd name="T17" fmla="*/ 140 h 1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149">
                    <a:moveTo>
                      <a:pt x="6" y="20"/>
                    </a:moveTo>
                    <a:cubicBezTo>
                      <a:pt x="9" y="35"/>
                      <a:pt x="14" y="56"/>
                      <a:pt x="17" y="79"/>
                    </a:cubicBezTo>
                    <a:cubicBezTo>
                      <a:pt x="21" y="103"/>
                      <a:pt x="22" y="129"/>
                      <a:pt x="21" y="149"/>
                    </a:cubicBezTo>
                    <a:cubicBezTo>
                      <a:pt x="21" y="149"/>
                      <a:pt x="21" y="149"/>
                      <a:pt x="21" y="149"/>
                    </a:cubicBezTo>
                    <a:cubicBezTo>
                      <a:pt x="22" y="129"/>
                      <a:pt x="18" y="103"/>
                      <a:pt x="14" y="78"/>
                    </a:cubicBezTo>
                    <a:cubicBezTo>
                      <a:pt x="11" y="57"/>
                      <a:pt x="6" y="37"/>
                      <a:pt x="3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6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5" name="Freeform 198">
                <a:extLst>
                  <a:ext uri="{FF2B5EF4-FFF2-40B4-BE49-F238E27FC236}">
                    <a16:creationId xmlns:a16="http://schemas.microsoft.com/office/drawing/2014/main" id="{FA0DC332-0E30-42AE-AB6B-83BE4F78D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2997"/>
                <a:ext cx="22" cy="252"/>
              </a:xfrm>
              <a:custGeom>
                <a:avLst/>
                <a:gdLst>
                  <a:gd name="T0" fmla="*/ 73 w 12"/>
                  <a:gd name="T1" fmla="*/ 0 h 132"/>
                  <a:gd name="T2" fmla="*/ 51 w 12"/>
                  <a:gd name="T3" fmla="*/ 277 h 132"/>
                  <a:gd name="T4" fmla="*/ 24 w 12"/>
                  <a:gd name="T5" fmla="*/ 452 h 132"/>
                  <a:gd name="T6" fmla="*/ 24 w 12"/>
                  <a:gd name="T7" fmla="*/ 613 h 132"/>
                  <a:gd name="T8" fmla="*/ 13 w 12"/>
                  <a:gd name="T9" fmla="*/ 918 h 132"/>
                  <a:gd name="T10" fmla="*/ 13 w 12"/>
                  <a:gd name="T11" fmla="*/ 918 h 132"/>
                  <a:gd name="T12" fmla="*/ 0 w 12"/>
                  <a:gd name="T13" fmla="*/ 613 h 132"/>
                  <a:gd name="T14" fmla="*/ 0 w 12"/>
                  <a:gd name="T15" fmla="*/ 452 h 132"/>
                  <a:gd name="T16" fmla="*/ 31 w 12"/>
                  <a:gd name="T17" fmla="*/ 269 h 132"/>
                  <a:gd name="T18" fmla="*/ 73 w 12"/>
                  <a:gd name="T19" fmla="*/ 0 h 1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" h="132">
                    <a:moveTo>
                      <a:pt x="12" y="0"/>
                    </a:moveTo>
                    <a:cubicBezTo>
                      <a:pt x="12" y="9"/>
                      <a:pt x="11" y="25"/>
                      <a:pt x="8" y="40"/>
                    </a:cubicBezTo>
                    <a:cubicBezTo>
                      <a:pt x="7" y="50"/>
                      <a:pt x="5" y="60"/>
                      <a:pt x="4" y="65"/>
                    </a:cubicBezTo>
                    <a:cubicBezTo>
                      <a:pt x="4" y="70"/>
                      <a:pt x="4" y="79"/>
                      <a:pt x="4" y="88"/>
                    </a:cubicBezTo>
                    <a:cubicBezTo>
                      <a:pt x="5" y="101"/>
                      <a:pt x="3" y="118"/>
                      <a:pt x="2" y="132"/>
                    </a:cubicBezTo>
                    <a:cubicBezTo>
                      <a:pt x="2" y="132"/>
                      <a:pt x="2" y="132"/>
                      <a:pt x="2" y="132"/>
                    </a:cubicBezTo>
                    <a:cubicBezTo>
                      <a:pt x="3" y="118"/>
                      <a:pt x="1" y="101"/>
                      <a:pt x="0" y="88"/>
                    </a:cubicBezTo>
                    <a:cubicBezTo>
                      <a:pt x="0" y="78"/>
                      <a:pt x="0" y="70"/>
                      <a:pt x="0" y="65"/>
                    </a:cubicBezTo>
                    <a:cubicBezTo>
                      <a:pt x="1" y="59"/>
                      <a:pt x="3" y="49"/>
                      <a:pt x="5" y="39"/>
                    </a:cubicBezTo>
                    <a:cubicBezTo>
                      <a:pt x="7" y="25"/>
                      <a:pt x="12" y="8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6" name="Freeform 199">
                <a:extLst>
                  <a:ext uri="{FF2B5EF4-FFF2-40B4-BE49-F238E27FC236}">
                    <a16:creationId xmlns:a16="http://schemas.microsoft.com/office/drawing/2014/main" id="{E9BDC9ED-3D3E-4349-BFC6-6D1DD68A1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3421"/>
                <a:ext cx="21" cy="215"/>
              </a:xfrm>
              <a:custGeom>
                <a:avLst/>
                <a:gdLst>
                  <a:gd name="T0" fmla="*/ 12 w 12"/>
                  <a:gd name="T1" fmla="*/ 0 h 113"/>
                  <a:gd name="T2" fmla="*/ 21 w 12"/>
                  <a:gd name="T3" fmla="*/ 388 h 113"/>
                  <a:gd name="T4" fmla="*/ 65 w 12"/>
                  <a:gd name="T5" fmla="*/ 778 h 113"/>
                  <a:gd name="T6" fmla="*/ 65 w 12"/>
                  <a:gd name="T7" fmla="*/ 778 h 113"/>
                  <a:gd name="T8" fmla="*/ 0 w 12"/>
                  <a:gd name="T9" fmla="*/ 388 h 113"/>
                  <a:gd name="T10" fmla="*/ 12 w 12"/>
                  <a:gd name="T11" fmla="*/ 0 h 1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3">
                    <a:moveTo>
                      <a:pt x="2" y="0"/>
                    </a:moveTo>
                    <a:cubicBezTo>
                      <a:pt x="0" y="14"/>
                      <a:pt x="3" y="36"/>
                      <a:pt x="4" y="56"/>
                    </a:cubicBezTo>
                    <a:cubicBezTo>
                      <a:pt x="4" y="74"/>
                      <a:pt x="3" y="98"/>
                      <a:pt x="12" y="113"/>
                    </a:cubicBezTo>
                    <a:cubicBezTo>
                      <a:pt x="12" y="113"/>
                      <a:pt x="12" y="113"/>
                      <a:pt x="12" y="113"/>
                    </a:cubicBezTo>
                    <a:cubicBezTo>
                      <a:pt x="3" y="97"/>
                      <a:pt x="0" y="75"/>
                      <a:pt x="0" y="56"/>
                    </a:cubicBezTo>
                    <a:cubicBezTo>
                      <a:pt x="0" y="36"/>
                      <a:pt x="0" y="14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7" name="Freeform 200">
                <a:extLst>
                  <a:ext uri="{FF2B5EF4-FFF2-40B4-BE49-F238E27FC236}">
                    <a16:creationId xmlns:a16="http://schemas.microsoft.com/office/drawing/2014/main" id="{7EA0330C-FC4F-4582-80C5-65B941C45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3108"/>
                <a:ext cx="41" cy="255"/>
              </a:xfrm>
              <a:custGeom>
                <a:avLst/>
                <a:gdLst>
                  <a:gd name="T0" fmla="*/ 12 w 23"/>
                  <a:gd name="T1" fmla="*/ 0 h 134"/>
                  <a:gd name="T2" fmla="*/ 73 w 23"/>
                  <a:gd name="T3" fmla="*/ 373 h 134"/>
                  <a:gd name="T4" fmla="*/ 118 w 23"/>
                  <a:gd name="T5" fmla="*/ 923 h 134"/>
                  <a:gd name="T6" fmla="*/ 118 w 23"/>
                  <a:gd name="T7" fmla="*/ 923 h 134"/>
                  <a:gd name="T8" fmla="*/ 52 w 23"/>
                  <a:gd name="T9" fmla="*/ 381 h 134"/>
                  <a:gd name="T10" fmla="*/ 12 w 23"/>
                  <a:gd name="T11" fmla="*/ 0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34">
                    <a:moveTo>
                      <a:pt x="2" y="0"/>
                    </a:moveTo>
                    <a:cubicBezTo>
                      <a:pt x="0" y="16"/>
                      <a:pt x="5" y="34"/>
                      <a:pt x="13" y="54"/>
                    </a:cubicBezTo>
                    <a:cubicBezTo>
                      <a:pt x="22" y="78"/>
                      <a:pt x="23" y="104"/>
                      <a:pt x="21" y="134"/>
                    </a:cubicBezTo>
                    <a:cubicBezTo>
                      <a:pt x="21" y="134"/>
                      <a:pt x="21" y="134"/>
                      <a:pt x="21" y="134"/>
                    </a:cubicBezTo>
                    <a:cubicBezTo>
                      <a:pt x="23" y="105"/>
                      <a:pt x="18" y="79"/>
                      <a:pt x="9" y="55"/>
                    </a:cubicBezTo>
                    <a:cubicBezTo>
                      <a:pt x="1" y="34"/>
                      <a:pt x="0" y="17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8" name="Freeform 201">
                <a:extLst>
                  <a:ext uri="{FF2B5EF4-FFF2-40B4-BE49-F238E27FC236}">
                    <a16:creationId xmlns:a16="http://schemas.microsoft.com/office/drawing/2014/main" id="{DEF10943-362F-4DD8-BE30-09DF1F95B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679"/>
                <a:ext cx="45" cy="167"/>
              </a:xfrm>
              <a:custGeom>
                <a:avLst/>
                <a:gdLst>
                  <a:gd name="T0" fmla="*/ 0 w 25"/>
                  <a:gd name="T1" fmla="*/ 0 h 87"/>
                  <a:gd name="T2" fmla="*/ 133 w 25"/>
                  <a:gd name="T3" fmla="*/ 616 h 8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87">
                    <a:moveTo>
                      <a:pt x="0" y="0"/>
                    </a:moveTo>
                    <a:cubicBezTo>
                      <a:pt x="25" y="27"/>
                      <a:pt x="25" y="52"/>
                      <a:pt x="23" y="87"/>
                    </a:cubicBezTo>
                  </a:path>
                </a:pathLst>
              </a:custGeom>
              <a:noFill/>
              <a:ln w="17463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9" name="Freeform 202">
                <a:extLst>
                  <a:ext uri="{FF2B5EF4-FFF2-40B4-BE49-F238E27FC236}">
                    <a16:creationId xmlns:a16="http://schemas.microsoft.com/office/drawing/2014/main" id="{8977286B-84D3-43D1-8DFF-A11F7D0D4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700"/>
                <a:ext cx="50" cy="69"/>
              </a:xfrm>
              <a:custGeom>
                <a:avLst/>
                <a:gdLst>
                  <a:gd name="T0" fmla="*/ 0 w 28"/>
                  <a:gd name="T1" fmla="*/ 253 h 36"/>
                  <a:gd name="T2" fmla="*/ 159 w 28"/>
                  <a:gd name="T3" fmla="*/ 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6">
                    <a:moveTo>
                      <a:pt x="0" y="36"/>
                    </a:moveTo>
                    <a:cubicBezTo>
                      <a:pt x="3" y="20"/>
                      <a:pt x="17" y="10"/>
                      <a:pt x="28" y="0"/>
                    </a:cubicBezTo>
                  </a:path>
                </a:pathLst>
              </a:custGeom>
              <a:noFill/>
              <a:ln w="17463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0" name="Freeform 203">
                <a:extLst>
                  <a:ext uri="{FF2B5EF4-FFF2-40B4-BE49-F238E27FC236}">
                    <a16:creationId xmlns:a16="http://schemas.microsoft.com/office/drawing/2014/main" id="{6D705C75-95D1-4D2F-B87F-26B1CF239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1737"/>
                <a:ext cx="66" cy="187"/>
              </a:xfrm>
              <a:custGeom>
                <a:avLst/>
                <a:gdLst>
                  <a:gd name="T0" fmla="*/ 57 w 37"/>
                  <a:gd name="T1" fmla="*/ 681 h 98"/>
                  <a:gd name="T2" fmla="*/ 52 w 37"/>
                  <a:gd name="T3" fmla="*/ 252 h 98"/>
                  <a:gd name="T4" fmla="*/ 210 w 37"/>
                  <a:gd name="T5" fmla="*/ 0 h 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98">
                    <a:moveTo>
                      <a:pt x="10" y="98"/>
                    </a:moveTo>
                    <a:cubicBezTo>
                      <a:pt x="0" y="84"/>
                      <a:pt x="3" y="51"/>
                      <a:pt x="9" y="36"/>
                    </a:cubicBezTo>
                    <a:cubicBezTo>
                      <a:pt x="16" y="21"/>
                      <a:pt x="32" y="14"/>
                      <a:pt x="37" y="0"/>
                    </a:cubicBezTo>
                  </a:path>
                </a:pathLst>
              </a:custGeom>
              <a:noFill/>
              <a:ln w="17463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1" name="Freeform 204">
                <a:extLst>
                  <a:ext uri="{FF2B5EF4-FFF2-40B4-BE49-F238E27FC236}">
                    <a16:creationId xmlns:a16="http://schemas.microsoft.com/office/drawing/2014/main" id="{B1088080-DE5F-4232-AC50-D7265173D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2214"/>
                <a:ext cx="77" cy="116"/>
              </a:xfrm>
              <a:custGeom>
                <a:avLst/>
                <a:gdLst>
                  <a:gd name="T0" fmla="*/ 0 w 43"/>
                  <a:gd name="T1" fmla="*/ 0 h 61"/>
                  <a:gd name="T2" fmla="*/ 190 w 43"/>
                  <a:gd name="T3" fmla="*/ 213 h 61"/>
                  <a:gd name="T4" fmla="*/ 97 w 43"/>
                  <a:gd name="T5" fmla="*/ 297 h 61"/>
                  <a:gd name="T6" fmla="*/ 81 w 43"/>
                  <a:gd name="T7" fmla="*/ 420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61">
                    <a:moveTo>
                      <a:pt x="0" y="0"/>
                    </a:moveTo>
                    <a:cubicBezTo>
                      <a:pt x="11" y="9"/>
                      <a:pt x="43" y="9"/>
                      <a:pt x="33" y="31"/>
                    </a:cubicBezTo>
                    <a:cubicBezTo>
                      <a:pt x="29" y="39"/>
                      <a:pt x="20" y="38"/>
                      <a:pt x="17" y="43"/>
                    </a:cubicBezTo>
                    <a:cubicBezTo>
                      <a:pt x="13" y="48"/>
                      <a:pt x="15" y="56"/>
                      <a:pt x="14" y="61"/>
                    </a:cubicBezTo>
                  </a:path>
                </a:pathLst>
              </a:custGeom>
              <a:noFill/>
              <a:ln w="17463" cap="rnd">
                <a:solidFill>
                  <a:srgbClr val="F4261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2" name="Freeform 205">
                <a:extLst>
                  <a:ext uri="{FF2B5EF4-FFF2-40B4-BE49-F238E27FC236}">
                    <a16:creationId xmlns:a16="http://schemas.microsoft.com/office/drawing/2014/main" id="{C6E4A8B9-4BEB-4B69-8F2D-23791FA3A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227"/>
                <a:ext cx="75" cy="249"/>
              </a:xfrm>
              <a:custGeom>
                <a:avLst/>
                <a:gdLst>
                  <a:gd name="T0" fmla="*/ 216 w 42"/>
                  <a:gd name="T1" fmla="*/ 36 h 130"/>
                  <a:gd name="T2" fmla="*/ 175 w 42"/>
                  <a:gd name="T3" fmla="*/ 0 h 130"/>
                  <a:gd name="T4" fmla="*/ 175 w 42"/>
                  <a:gd name="T5" fmla="*/ 21 h 130"/>
                  <a:gd name="T6" fmla="*/ 182 w 42"/>
                  <a:gd name="T7" fmla="*/ 192 h 130"/>
                  <a:gd name="T8" fmla="*/ 195 w 42"/>
                  <a:gd name="T9" fmla="*/ 368 h 130"/>
                  <a:gd name="T10" fmla="*/ 125 w 42"/>
                  <a:gd name="T11" fmla="*/ 452 h 130"/>
                  <a:gd name="T12" fmla="*/ 29 w 42"/>
                  <a:gd name="T13" fmla="*/ 540 h 130"/>
                  <a:gd name="T14" fmla="*/ 16 w 42"/>
                  <a:gd name="T15" fmla="*/ 674 h 130"/>
                  <a:gd name="T16" fmla="*/ 23 w 42"/>
                  <a:gd name="T17" fmla="*/ 709 h 130"/>
                  <a:gd name="T18" fmla="*/ 13 w 42"/>
                  <a:gd name="T19" fmla="*/ 829 h 130"/>
                  <a:gd name="T20" fmla="*/ 7 w 42"/>
                  <a:gd name="T21" fmla="*/ 877 h 130"/>
                  <a:gd name="T22" fmla="*/ 23 w 42"/>
                  <a:gd name="T23" fmla="*/ 906 h 130"/>
                  <a:gd name="T24" fmla="*/ 45 w 42"/>
                  <a:gd name="T25" fmla="*/ 885 h 130"/>
                  <a:gd name="T26" fmla="*/ 52 w 42"/>
                  <a:gd name="T27" fmla="*/ 845 h 130"/>
                  <a:gd name="T28" fmla="*/ 64 w 42"/>
                  <a:gd name="T29" fmla="*/ 709 h 130"/>
                  <a:gd name="T30" fmla="*/ 57 w 42"/>
                  <a:gd name="T31" fmla="*/ 668 h 130"/>
                  <a:gd name="T32" fmla="*/ 68 w 42"/>
                  <a:gd name="T33" fmla="*/ 561 h 130"/>
                  <a:gd name="T34" fmla="*/ 138 w 42"/>
                  <a:gd name="T35" fmla="*/ 498 h 130"/>
                  <a:gd name="T36" fmla="*/ 232 w 42"/>
                  <a:gd name="T37" fmla="*/ 368 h 130"/>
                  <a:gd name="T38" fmla="*/ 227 w 42"/>
                  <a:gd name="T39" fmla="*/ 184 h 130"/>
                  <a:gd name="T40" fmla="*/ 216 w 42"/>
                  <a:gd name="T41" fmla="*/ 36 h 1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2" h="130">
                    <a:moveTo>
                      <a:pt x="38" y="5"/>
                    </a:moveTo>
                    <a:cubicBezTo>
                      <a:pt x="36" y="3"/>
                      <a:pt x="34" y="1"/>
                      <a:pt x="31" y="0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11"/>
                      <a:pt x="31" y="19"/>
                      <a:pt x="32" y="27"/>
                    </a:cubicBezTo>
                    <a:cubicBezTo>
                      <a:pt x="33" y="35"/>
                      <a:pt x="35" y="44"/>
                      <a:pt x="34" y="52"/>
                    </a:cubicBezTo>
                    <a:cubicBezTo>
                      <a:pt x="33" y="60"/>
                      <a:pt x="28" y="62"/>
                      <a:pt x="22" y="64"/>
                    </a:cubicBezTo>
                    <a:cubicBezTo>
                      <a:pt x="16" y="67"/>
                      <a:pt x="9" y="69"/>
                      <a:pt x="5" y="77"/>
                    </a:cubicBezTo>
                    <a:cubicBezTo>
                      <a:pt x="2" y="84"/>
                      <a:pt x="3" y="90"/>
                      <a:pt x="3" y="96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4" y="107"/>
                      <a:pt x="3" y="113"/>
                      <a:pt x="2" y="118"/>
                    </a:cubicBezTo>
                    <a:cubicBezTo>
                      <a:pt x="1" y="125"/>
                      <a:pt x="1" y="125"/>
                      <a:pt x="1" y="125"/>
                    </a:cubicBezTo>
                    <a:cubicBezTo>
                      <a:pt x="0" y="127"/>
                      <a:pt x="2" y="129"/>
                      <a:pt x="4" y="129"/>
                    </a:cubicBezTo>
                    <a:cubicBezTo>
                      <a:pt x="6" y="130"/>
                      <a:pt x="8" y="128"/>
                      <a:pt x="8" y="126"/>
                    </a:cubicBezTo>
                    <a:cubicBezTo>
                      <a:pt x="9" y="120"/>
                      <a:pt x="9" y="120"/>
                      <a:pt x="9" y="120"/>
                    </a:cubicBezTo>
                    <a:cubicBezTo>
                      <a:pt x="10" y="114"/>
                      <a:pt x="11" y="108"/>
                      <a:pt x="11" y="101"/>
                    </a:cubicBezTo>
                    <a:cubicBezTo>
                      <a:pt x="10" y="95"/>
                      <a:pt x="10" y="95"/>
                      <a:pt x="10" y="95"/>
                    </a:cubicBezTo>
                    <a:cubicBezTo>
                      <a:pt x="10" y="90"/>
                      <a:pt x="9" y="85"/>
                      <a:pt x="12" y="80"/>
                    </a:cubicBezTo>
                    <a:cubicBezTo>
                      <a:pt x="14" y="75"/>
                      <a:pt x="19" y="73"/>
                      <a:pt x="24" y="71"/>
                    </a:cubicBezTo>
                    <a:cubicBezTo>
                      <a:pt x="31" y="68"/>
                      <a:pt x="40" y="65"/>
                      <a:pt x="41" y="52"/>
                    </a:cubicBezTo>
                    <a:cubicBezTo>
                      <a:pt x="42" y="44"/>
                      <a:pt x="41" y="35"/>
                      <a:pt x="40" y="26"/>
                    </a:cubicBezTo>
                    <a:cubicBezTo>
                      <a:pt x="39" y="19"/>
                      <a:pt x="38" y="12"/>
                      <a:pt x="38" y="5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3" name="Freeform 206">
                <a:extLst>
                  <a:ext uri="{FF2B5EF4-FFF2-40B4-BE49-F238E27FC236}">
                    <a16:creationId xmlns:a16="http://schemas.microsoft.com/office/drawing/2014/main" id="{A314FB0F-5E19-471B-9D2F-4A8D5F3A5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222"/>
                <a:ext cx="63" cy="55"/>
              </a:xfrm>
              <a:custGeom>
                <a:avLst/>
                <a:gdLst>
                  <a:gd name="T0" fmla="*/ 146 w 35"/>
                  <a:gd name="T1" fmla="*/ 15 h 29"/>
                  <a:gd name="T2" fmla="*/ 146 w 35"/>
                  <a:gd name="T3" fmla="*/ 15 h 29"/>
                  <a:gd name="T4" fmla="*/ 130 w 35"/>
                  <a:gd name="T5" fmla="*/ 15 h 29"/>
                  <a:gd name="T6" fmla="*/ 65 w 35"/>
                  <a:gd name="T7" fmla="*/ 8 h 29"/>
                  <a:gd name="T8" fmla="*/ 7 w 35"/>
                  <a:gd name="T9" fmla="*/ 116 h 29"/>
                  <a:gd name="T10" fmla="*/ 52 w 35"/>
                  <a:gd name="T11" fmla="*/ 197 h 29"/>
                  <a:gd name="T12" fmla="*/ 58 w 35"/>
                  <a:gd name="T13" fmla="*/ 197 h 29"/>
                  <a:gd name="T14" fmla="*/ 58 w 35"/>
                  <a:gd name="T15" fmla="*/ 152 h 29"/>
                  <a:gd name="T16" fmla="*/ 45 w 35"/>
                  <a:gd name="T17" fmla="*/ 116 h 29"/>
                  <a:gd name="T18" fmla="*/ 74 w 35"/>
                  <a:gd name="T19" fmla="*/ 53 h 29"/>
                  <a:gd name="T20" fmla="*/ 122 w 35"/>
                  <a:gd name="T21" fmla="*/ 61 h 29"/>
                  <a:gd name="T22" fmla="*/ 203 w 35"/>
                  <a:gd name="T23" fmla="*/ 53 h 29"/>
                  <a:gd name="T24" fmla="*/ 146 w 35"/>
                  <a:gd name="T25" fmla="*/ 15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29">
                    <a:moveTo>
                      <a:pt x="25" y="2"/>
                    </a:move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3" y="2"/>
                      <a:pt x="22" y="2"/>
                    </a:cubicBezTo>
                    <a:cubicBezTo>
                      <a:pt x="18" y="1"/>
                      <a:pt x="14" y="0"/>
                      <a:pt x="11" y="1"/>
                    </a:cubicBezTo>
                    <a:cubicBezTo>
                      <a:pt x="5" y="3"/>
                      <a:pt x="1" y="10"/>
                      <a:pt x="1" y="17"/>
                    </a:cubicBezTo>
                    <a:cubicBezTo>
                      <a:pt x="0" y="22"/>
                      <a:pt x="4" y="27"/>
                      <a:pt x="9" y="29"/>
                    </a:cubicBezTo>
                    <a:cubicBezTo>
                      <a:pt x="9" y="29"/>
                      <a:pt x="10" y="29"/>
                      <a:pt x="10" y="29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8" y="20"/>
                      <a:pt x="8" y="18"/>
                      <a:pt x="8" y="17"/>
                    </a:cubicBezTo>
                    <a:cubicBezTo>
                      <a:pt x="8" y="13"/>
                      <a:pt x="10" y="9"/>
                      <a:pt x="13" y="8"/>
                    </a:cubicBezTo>
                    <a:cubicBezTo>
                      <a:pt x="15" y="8"/>
                      <a:pt x="18" y="8"/>
                      <a:pt x="21" y="9"/>
                    </a:cubicBezTo>
                    <a:cubicBezTo>
                      <a:pt x="26" y="9"/>
                      <a:pt x="31" y="10"/>
                      <a:pt x="35" y="8"/>
                    </a:cubicBezTo>
                    <a:cubicBezTo>
                      <a:pt x="32" y="5"/>
                      <a:pt x="29" y="4"/>
                      <a:pt x="25" y="2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4821" name="Picture 208">
              <a:extLst>
                <a:ext uri="{FF2B5EF4-FFF2-40B4-BE49-F238E27FC236}">
                  <a16:creationId xmlns:a16="http://schemas.microsoft.com/office/drawing/2014/main" id="{B494B73B-8C29-42B6-853B-74C08B26CA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9" y="1863"/>
              <a:ext cx="193" cy="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22" name="Picture 209">
              <a:extLst>
                <a:ext uri="{FF2B5EF4-FFF2-40B4-BE49-F238E27FC236}">
                  <a16:creationId xmlns:a16="http://schemas.microsoft.com/office/drawing/2014/main" id="{16E0CC4B-78D2-412C-9E89-77F969F1CF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83" y="1622"/>
              <a:ext cx="167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23" name="Picture 210">
              <a:extLst>
                <a:ext uri="{FF2B5EF4-FFF2-40B4-BE49-F238E27FC236}">
                  <a16:creationId xmlns:a16="http://schemas.microsoft.com/office/drawing/2014/main" id="{28EFABD9-C26F-4BAF-B6E4-D2F670D36E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0" y="1683"/>
              <a:ext cx="172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24" name="Picture 211">
              <a:extLst>
                <a:ext uri="{FF2B5EF4-FFF2-40B4-BE49-F238E27FC236}">
                  <a16:creationId xmlns:a16="http://schemas.microsoft.com/office/drawing/2014/main" id="{F17715AE-50C4-4725-99B9-861A936171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5" y="1430"/>
              <a:ext cx="14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25" name="Picture 212">
              <a:extLst>
                <a:ext uri="{FF2B5EF4-FFF2-40B4-BE49-F238E27FC236}">
                  <a16:creationId xmlns:a16="http://schemas.microsoft.com/office/drawing/2014/main" id="{05EB86DF-C653-4AC5-B272-D8C82CA6BC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3" y="1391"/>
              <a:ext cx="182" cy="2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26" name="Picture 213">
              <a:extLst>
                <a:ext uri="{FF2B5EF4-FFF2-40B4-BE49-F238E27FC236}">
                  <a16:creationId xmlns:a16="http://schemas.microsoft.com/office/drawing/2014/main" id="{57387CE8-947E-40A1-99EB-8FA52C3974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9" y="1807"/>
              <a:ext cx="188" cy="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27" name="Picture 214">
              <a:extLst>
                <a:ext uri="{FF2B5EF4-FFF2-40B4-BE49-F238E27FC236}">
                  <a16:creationId xmlns:a16="http://schemas.microsoft.com/office/drawing/2014/main" id="{3C502636-C942-4B3A-8EDB-557F1EA3F8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7" y="2118"/>
              <a:ext cx="194" cy="2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28" name="Freeform 215">
              <a:extLst>
                <a:ext uri="{FF2B5EF4-FFF2-40B4-BE49-F238E27FC236}">
                  <a16:creationId xmlns:a16="http://schemas.microsoft.com/office/drawing/2014/main" id="{D5534DF7-1383-4A64-B004-B5243588F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179"/>
              <a:ext cx="23" cy="75"/>
            </a:xfrm>
            <a:custGeom>
              <a:avLst/>
              <a:gdLst>
                <a:gd name="T0" fmla="*/ 0 w 13"/>
                <a:gd name="T1" fmla="*/ 0 h 39"/>
                <a:gd name="T2" fmla="*/ 28 w 13"/>
                <a:gd name="T3" fmla="*/ 277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9">
                  <a:moveTo>
                    <a:pt x="0" y="0"/>
                  </a:moveTo>
                  <a:cubicBezTo>
                    <a:pt x="13" y="12"/>
                    <a:pt x="11" y="30"/>
                    <a:pt x="5" y="39"/>
                  </a:cubicBezTo>
                </a:path>
              </a:pathLst>
            </a:custGeom>
            <a:solidFill>
              <a:srgbClr val="FFC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Freeform 216">
              <a:extLst>
                <a:ext uri="{FF2B5EF4-FFF2-40B4-BE49-F238E27FC236}">
                  <a16:creationId xmlns:a16="http://schemas.microsoft.com/office/drawing/2014/main" id="{1A29CCCD-1453-4E0C-9D6C-7D109F063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1864"/>
              <a:ext cx="24" cy="76"/>
            </a:xfrm>
            <a:custGeom>
              <a:avLst/>
              <a:gdLst>
                <a:gd name="T0" fmla="*/ 0 w 13"/>
                <a:gd name="T1" fmla="*/ 0 h 40"/>
                <a:gd name="T2" fmla="*/ 31 w 13"/>
                <a:gd name="T3" fmla="*/ 274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0">
                  <a:moveTo>
                    <a:pt x="0" y="0"/>
                  </a:moveTo>
                  <a:cubicBezTo>
                    <a:pt x="13" y="13"/>
                    <a:pt x="11" y="31"/>
                    <a:pt x="5" y="40"/>
                  </a:cubicBezTo>
                </a:path>
              </a:pathLst>
            </a:custGeom>
            <a:solidFill>
              <a:srgbClr val="FFC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217">
              <a:extLst>
                <a:ext uri="{FF2B5EF4-FFF2-40B4-BE49-F238E27FC236}">
                  <a16:creationId xmlns:a16="http://schemas.microsoft.com/office/drawing/2014/main" id="{C5883182-D48B-4271-88C7-D18310452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688"/>
              <a:ext cx="22" cy="77"/>
            </a:xfrm>
            <a:custGeom>
              <a:avLst/>
              <a:gdLst>
                <a:gd name="T0" fmla="*/ 0 w 12"/>
                <a:gd name="T1" fmla="*/ 0 h 40"/>
                <a:gd name="T2" fmla="*/ 31 w 12"/>
                <a:gd name="T3" fmla="*/ 28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0">
                  <a:moveTo>
                    <a:pt x="0" y="0"/>
                  </a:moveTo>
                  <a:cubicBezTo>
                    <a:pt x="12" y="12"/>
                    <a:pt x="11" y="30"/>
                    <a:pt x="5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4831" name="Picture 218">
              <a:extLst>
                <a:ext uri="{FF2B5EF4-FFF2-40B4-BE49-F238E27FC236}">
                  <a16:creationId xmlns:a16="http://schemas.microsoft.com/office/drawing/2014/main" id="{BBF89EB0-5CC5-4B8F-9168-275D72BDF7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2" y="2063"/>
              <a:ext cx="183" cy="2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2" name="Picture 219">
              <a:extLst>
                <a:ext uri="{FF2B5EF4-FFF2-40B4-BE49-F238E27FC236}">
                  <a16:creationId xmlns:a16="http://schemas.microsoft.com/office/drawing/2014/main" id="{89BC10CE-4B62-42DF-9B4D-72D52C712C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4" y="1779"/>
              <a:ext cx="156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3" name="Picture 220">
              <a:extLst>
                <a:ext uri="{FF2B5EF4-FFF2-40B4-BE49-F238E27FC236}">
                  <a16:creationId xmlns:a16="http://schemas.microsoft.com/office/drawing/2014/main" id="{8674691A-C732-431E-A986-FFF3066239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8" y="1460"/>
              <a:ext cx="16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4" name="Picture 221">
              <a:extLst>
                <a:ext uri="{FF2B5EF4-FFF2-40B4-BE49-F238E27FC236}">
                  <a16:creationId xmlns:a16="http://schemas.microsoft.com/office/drawing/2014/main" id="{9DAC4184-B338-4366-A94B-A1031D61F0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3" y="1635"/>
              <a:ext cx="16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5" name="Picture 222">
              <a:extLst>
                <a:ext uri="{FF2B5EF4-FFF2-40B4-BE49-F238E27FC236}">
                  <a16:creationId xmlns:a16="http://schemas.microsoft.com/office/drawing/2014/main" id="{32DF47FB-9B24-45A7-AF3C-2CDC84117D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3" y="2014"/>
              <a:ext cx="167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36" name="Freeform 223">
              <a:extLst>
                <a:ext uri="{FF2B5EF4-FFF2-40B4-BE49-F238E27FC236}">
                  <a16:creationId xmlns:a16="http://schemas.microsoft.com/office/drawing/2014/main" id="{2763FB29-3A88-4BB1-BCDF-7CE00D689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834"/>
              <a:ext cx="82" cy="112"/>
            </a:xfrm>
            <a:custGeom>
              <a:avLst/>
              <a:gdLst>
                <a:gd name="T0" fmla="*/ 52 w 46"/>
                <a:gd name="T1" fmla="*/ 0 h 59"/>
                <a:gd name="T2" fmla="*/ 260 w 46"/>
                <a:gd name="T3" fmla="*/ 404 h 59"/>
                <a:gd name="T4" fmla="*/ 52 w 4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9">
                  <a:moveTo>
                    <a:pt x="9" y="0"/>
                  </a:moveTo>
                  <a:cubicBezTo>
                    <a:pt x="2" y="17"/>
                    <a:pt x="0" y="52"/>
                    <a:pt x="46" y="59"/>
                  </a:cubicBezTo>
                  <a:cubicBezTo>
                    <a:pt x="35" y="54"/>
                    <a:pt x="9" y="43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Freeform 224">
              <a:extLst>
                <a:ext uri="{FF2B5EF4-FFF2-40B4-BE49-F238E27FC236}">
                  <a16:creationId xmlns:a16="http://schemas.microsoft.com/office/drawing/2014/main" id="{A34C3103-CB10-48C2-8367-2C15C070C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939"/>
              <a:ext cx="82" cy="112"/>
            </a:xfrm>
            <a:custGeom>
              <a:avLst/>
              <a:gdLst>
                <a:gd name="T0" fmla="*/ 52 w 46"/>
                <a:gd name="T1" fmla="*/ 0 h 59"/>
                <a:gd name="T2" fmla="*/ 260 w 46"/>
                <a:gd name="T3" fmla="*/ 404 h 59"/>
                <a:gd name="T4" fmla="*/ 52 w 4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9">
                  <a:moveTo>
                    <a:pt x="9" y="0"/>
                  </a:moveTo>
                  <a:cubicBezTo>
                    <a:pt x="2" y="17"/>
                    <a:pt x="0" y="52"/>
                    <a:pt x="46" y="59"/>
                  </a:cubicBezTo>
                  <a:cubicBezTo>
                    <a:pt x="35" y="54"/>
                    <a:pt x="9" y="43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Freeform 225">
              <a:extLst>
                <a:ext uri="{FF2B5EF4-FFF2-40B4-BE49-F238E27FC236}">
                  <a16:creationId xmlns:a16="http://schemas.microsoft.com/office/drawing/2014/main" id="{E7B7AF6F-138A-40F9-B948-7E416D93D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074"/>
              <a:ext cx="82" cy="113"/>
            </a:xfrm>
            <a:custGeom>
              <a:avLst/>
              <a:gdLst>
                <a:gd name="T0" fmla="*/ 52 w 46"/>
                <a:gd name="T1" fmla="*/ 0 h 59"/>
                <a:gd name="T2" fmla="*/ 260 w 46"/>
                <a:gd name="T3" fmla="*/ 414 h 59"/>
                <a:gd name="T4" fmla="*/ 52 w 4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9">
                  <a:moveTo>
                    <a:pt x="9" y="0"/>
                  </a:moveTo>
                  <a:cubicBezTo>
                    <a:pt x="2" y="17"/>
                    <a:pt x="0" y="52"/>
                    <a:pt x="46" y="59"/>
                  </a:cubicBezTo>
                  <a:cubicBezTo>
                    <a:pt x="35" y="54"/>
                    <a:pt x="9" y="43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226">
              <a:extLst>
                <a:ext uri="{FF2B5EF4-FFF2-40B4-BE49-F238E27FC236}">
                  <a16:creationId xmlns:a16="http://schemas.microsoft.com/office/drawing/2014/main" id="{E036F0EC-F447-479F-B776-BCE0CE406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1742"/>
              <a:ext cx="82" cy="113"/>
            </a:xfrm>
            <a:custGeom>
              <a:avLst/>
              <a:gdLst>
                <a:gd name="T0" fmla="*/ 52 w 46"/>
                <a:gd name="T1" fmla="*/ 0 h 59"/>
                <a:gd name="T2" fmla="*/ 260 w 46"/>
                <a:gd name="T3" fmla="*/ 414 h 59"/>
                <a:gd name="T4" fmla="*/ 52 w 4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9">
                  <a:moveTo>
                    <a:pt x="9" y="0"/>
                  </a:moveTo>
                  <a:cubicBezTo>
                    <a:pt x="2" y="17"/>
                    <a:pt x="0" y="52"/>
                    <a:pt x="46" y="59"/>
                  </a:cubicBezTo>
                  <a:cubicBezTo>
                    <a:pt x="35" y="54"/>
                    <a:pt x="9" y="43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Freeform 227">
              <a:extLst>
                <a:ext uri="{FF2B5EF4-FFF2-40B4-BE49-F238E27FC236}">
                  <a16:creationId xmlns:a16="http://schemas.microsoft.com/office/drawing/2014/main" id="{BC739273-22C3-4EB2-B23D-2CDFB1DDB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1679"/>
              <a:ext cx="82" cy="113"/>
            </a:xfrm>
            <a:custGeom>
              <a:avLst/>
              <a:gdLst>
                <a:gd name="T0" fmla="*/ 52 w 46"/>
                <a:gd name="T1" fmla="*/ 0 h 59"/>
                <a:gd name="T2" fmla="*/ 260 w 46"/>
                <a:gd name="T3" fmla="*/ 414 h 59"/>
                <a:gd name="T4" fmla="*/ 52 w 4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9">
                  <a:moveTo>
                    <a:pt x="9" y="0"/>
                  </a:moveTo>
                  <a:cubicBezTo>
                    <a:pt x="2" y="17"/>
                    <a:pt x="0" y="52"/>
                    <a:pt x="46" y="59"/>
                  </a:cubicBezTo>
                  <a:cubicBezTo>
                    <a:pt x="35" y="54"/>
                    <a:pt x="9" y="43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Freeform 228">
              <a:extLst>
                <a:ext uri="{FF2B5EF4-FFF2-40B4-BE49-F238E27FC236}">
                  <a16:creationId xmlns:a16="http://schemas.microsoft.com/office/drawing/2014/main" id="{285F93FE-BADE-4971-BD5D-E167FDA6F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1690"/>
              <a:ext cx="79" cy="103"/>
            </a:xfrm>
            <a:custGeom>
              <a:avLst/>
              <a:gdLst>
                <a:gd name="T0" fmla="*/ 255 w 44"/>
                <a:gd name="T1" fmla="*/ 374 h 54"/>
                <a:gd name="T2" fmla="*/ 72 w 44"/>
                <a:gd name="T3" fmla="*/ 0 h 54"/>
                <a:gd name="T4" fmla="*/ 255 w 44"/>
                <a:gd name="T5" fmla="*/ 37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54">
                  <a:moveTo>
                    <a:pt x="44" y="54"/>
                  </a:moveTo>
                  <a:cubicBezTo>
                    <a:pt x="0" y="51"/>
                    <a:pt x="4" y="14"/>
                    <a:pt x="12" y="0"/>
                  </a:cubicBezTo>
                  <a:cubicBezTo>
                    <a:pt x="10" y="12"/>
                    <a:pt x="11" y="54"/>
                    <a:pt x="44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229">
              <a:extLst>
                <a:ext uri="{FF2B5EF4-FFF2-40B4-BE49-F238E27FC236}">
                  <a16:creationId xmlns:a16="http://schemas.microsoft.com/office/drawing/2014/main" id="{38882A18-6F56-4965-A17B-363B9C9EA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690"/>
              <a:ext cx="23" cy="77"/>
            </a:xfrm>
            <a:custGeom>
              <a:avLst/>
              <a:gdLst>
                <a:gd name="T0" fmla="*/ 0 w 13"/>
                <a:gd name="T1" fmla="*/ 0 h 40"/>
                <a:gd name="T2" fmla="*/ 28 w 13"/>
                <a:gd name="T3" fmla="*/ 28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0">
                  <a:moveTo>
                    <a:pt x="0" y="0"/>
                  </a:moveTo>
                  <a:cubicBezTo>
                    <a:pt x="13" y="13"/>
                    <a:pt x="11" y="30"/>
                    <a:pt x="5" y="40"/>
                  </a:cubicBezTo>
                </a:path>
              </a:pathLst>
            </a:custGeom>
            <a:solidFill>
              <a:srgbClr val="FFC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230">
              <a:extLst>
                <a:ext uri="{FF2B5EF4-FFF2-40B4-BE49-F238E27FC236}">
                  <a16:creationId xmlns:a16="http://schemas.microsoft.com/office/drawing/2014/main" id="{25C4DD17-E36D-4044-93B4-441364D0A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1515"/>
              <a:ext cx="78" cy="103"/>
            </a:xfrm>
            <a:custGeom>
              <a:avLst/>
              <a:gdLst>
                <a:gd name="T0" fmla="*/ 245 w 44"/>
                <a:gd name="T1" fmla="*/ 374 h 54"/>
                <a:gd name="T2" fmla="*/ 66 w 44"/>
                <a:gd name="T3" fmla="*/ 0 h 54"/>
                <a:gd name="T4" fmla="*/ 245 w 44"/>
                <a:gd name="T5" fmla="*/ 37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54">
                  <a:moveTo>
                    <a:pt x="44" y="54"/>
                  </a:moveTo>
                  <a:cubicBezTo>
                    <a:pt x="0" y="51"/>
                    <a:pt x="4" y="14"/>
                    <a:pt x="12" y="0"/>
                  </a:cubicBezTo>
                  <a:cubicBezTo>
                    <a:pt x="10" y="12"/>
                    <a:pt x="11" y="54"/>
                    <a:pt x="44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231">
              <a:extLst>
                <a:ext uri="{FF2B5EF4-FFF2-40B4-BE49-F238E27FC236}">
                  <a16:creationId xmlns:a16="http://schemas.microsoft.com/office/drawing/2014/main" id="{6F078DA5-428E-4721-BCA3-BD8F6CE34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1515"/>
              <a:ext cx="23" cy="76"/>
            </a:xfrm>
            <a:custGeom>
              <a:avLst/>
              <a:gdLst>
                <a:gd name="T0" fmla="*/ 0 w 13"/>
                <a:gd name="T1" fmla="*/ 0 h 40"/>
                <a:gd name="T2" fmla="*/ 28 w 13"/>
                <a:gd name="T3" fmla="*/ 274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0">
                  <a:moveTo>
                    <a:pt x="0" y="0"/>
                  </a:moveTo>
                  <a:cubicBezTo>
                    <a:pt x="13" y="13"/>
                    <a:pt x="11" y="31"/>
                    <a:pt x="5" y="40"/>
                  </a:cubicBezTo>
                </a:path>
              </a:pathLst>
            </a:custGeom>
            <a:solidFill>
              <a:srgbClr val="FFC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232">
              <a:extLst>
                <a:ext uri="{FF2B5EF4-FFF2-40B4-BE49-F238E27FC236}">
                  <a16:creationId xmlns:a16="http://schemas.microsoft.com/office/drawing/2014/main" id="{5BBA1500-601F-47AF-8168-164B7FD15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1662"/>
              <a:ext cx="23" cy="76"/>
            </a:xfrm>
            <a:custGeom>
              <a:avLst/>
              <a:gdLst>
                <a:gd name="T0" fmla="*/ 0 w 13"/>
                <a:gd name="T1" fmla="*/ 0 h 40"/>
                <a:gd name="T2" fmla="*/ 28 w 13"/>
                <a:gd name="T3" fmla="*/ 274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0">
                  <a:moveTo>
                    <a:pt x="0" y="0"/>
                  </a:moveTo>
                  <a:cubicBezTo>
                    <a:pt x="13" y="13"/>
                    <a:pt x="11" y="31"/>
                    <a:pt x="5" y="40"/>
                  </a:cubicBezTo>
                </a:path>
              </a:pathLst>
            </a:custGeom>
            <a:solidFill>
              <a:srgbClr val="FFC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Freeform 233">
              <a:extLst>
                <a:ext uri="{FF2B5EF4-FFF2-40B4-BE49-F238E27FC236}">
                  <a16:creationId xmlns:a16="http://schemas.microsoft.com/office/drawing/2014/main" id="{6F2777E6-B63D-442D-B01F-A272A8575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6" y="1916"/>
              <a:ext cx="24" cy="76"/>
            </a:xfrm>
            <a:custGeom>
              <a:avLst/>
              <a:gdLst>
                <a:gd name="T0" fmla="*/ 0 w 13"/>
                <a:gd name="T1" fmla="*/ 0 h 40"/>
                <a:gd name="T2" fmla="*/ 31 w 13"/>
                <a:gd name="T3" fmla="*/ 274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0">
                  <a:moveTo>
                    <a:pt x="0" y="0"/>
                  </a:moveTo>
                  <a:cubicBezTo>
                    <a:pt x="13" y="13"/>
                    <a:pt x="11" y="31"/>
                    <a:pt x="5" y="40"/>
                  </a:cubicBezTo>
                </a:path>
              </a:pathLst>
            </a:custGeom>
            <a:solidFill>
              <a:srgbClr val="FFC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234">
              <a:extLst>
                <a:ext uri="{FF2B5EF4-FFF2-40B4-BE49-F238E27FC236}">
                  <a16:creationId xmlns:a16="http://schemas.microsoft.com/office/drawing/2014/main" id="{A09AF5D7-38AD-45AE-99D5-43BF7769F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1421"/>
              <a:ext cx="61" cy="92"/>
            </a:xfrm>
            <a:custGeom>
              <a:avLst/>
              <a:gdLst>
                <a:gd name="T0" fmla="*/ 29 w 34"/>
                <a:gd name="T1" fmla="*/ 337 h 48"/>
                <a:gd name="T2" fmla="*/ 196 w 34"/>
                <a:gd name="T3" fmla="*/ 0 h 48"/>
                <a:gd name="T4" fmla="*/ 29 w 34"/>
                <a:gd name="T5" fmla="*/ 337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8">
                  <a:moveTo>
                    <a:pt x="5" y="48"/>
                  </a:moveTo>
                  <a:cubicBezTo>
                    <a:pt x="0" y="25"/>
                    <a:pt x="16" y="1"/>
                    <a:pt x="34" y="0"/>
                  </a:cubicBezTo>
                  <a:cubicBezTo>
                    <a:pt x="25" y="5"/>
                    <a:pt x="9" y="27"/>
                    <a:pt x="5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235">
              <a:extLst>
                <a:ext uri="{FF2B5EF4-FFF2-40B4-BE49-F238E27FC236}">
                  <a16:creationId xmlns:a16="http://schemas.microsoft.com/office/drawing/2014/main" id="{8EF755BD-0E18-4CCF-8D66-B304C38F9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450"/>
              <a:ext cx="59" cy="42"/>
            </a:xfrm>
            <a:custGeom>
              <a:avLst/>
              <a:gdLst>
                <a:gd name="T0" fmla="*/ 188 w 33"/>
                <a:gd name="T1" fmla="*/ 15 h 22"/>
                <a:gd name="T2" fmla="*/ 0 w 33"/>
                <a:gd name="T3" fmla="*/ 15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2">
                  <a:moveTo>
                    <a:pt x="33" y="2"/>
                  </a:moveTo>
                  <a:cubicBezTo>
                    <a:pt x="12" y="0"/>
                    <a:pt x="4" y="10"/>
                    <a:pt x="0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Freeform 236">
              <a:extLst>
                <a:ext uri="{FF2B5EF4-FFF2-40B4-BE49-F238E27FC236}">
                  <a16:creationId xmlns:a16="http://schemas.microsoft.com/office/drawing/2014/main" id="{819E9AD3-2BAE-4198-B938-283BB221E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505"/>
              <a:ext cx="75" cy="69"/>
            </a:xfrm>
            <a:custGeom>
              <a:avLst/>
              <a:gdLst>
                <a:gd name="T0" fmla="*/ 0 w 42"/>
                <a:gd name="T1" fmla="*/ 199 h 36"/>
                <a:gd name="T2" fmla="*/ 239 w 42"/>
                <a:gd name="T3" fmla="*/ 0 h 36"/>
                <a:gd name="T4" fmla="*/ 0 w 42"/>
                <a:gd name="T5" fmla="*/ 199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6">
                  <a:moveTo>
                    <a:pt x="0" y="28"/>
                  </a:moveTo>
                  <a:cubicBezTo>
                    <a:pt x="15" y="36"/>
                    <a:pt x="38" y="30"/>
                    <a:pt x="42" y="0"/>
                  </a:cubicBezTo>
                  <a:cubicBezTo>
                    <a:pt x="36" y="11"/>
                    <a:pt x="21" y="31"/>
                    <a:pt x="0" y="28"/>
                  </a:cubicBezTo>
                  <a:close/>
                </a:path>
              </a:pathLst>
            </a:custGeom>
            <a:solidFill>
              <a:srgbClr val="FFC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237">
              <a:extLst>
                <a:ext uri="{FF2B5EF4-FFF2-40B4-BE49-F238E27FC236}">
                  <a16:creationId xmlns:a16="http://schemas.microsoft.com/office/drawing/2014/main" id="{CF1B1177-279C-459B-8C0B-66593A9E8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543"/>
              <a:ext cx="81" cy="25"/>
            </a:xfrm>
            <a:custGeom>
              <a:avLst/>
              <a:gdLst>
                <a:gd name="T0" fmla="*/ 0 w 45"/>
                <a:gd name="T1" fmla="*/ 23 h 13"/>
                <a:gd name="T2" fmla="*/ 263 w 45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3">
                  <a:moveTo>
                    <a:pt x="0" y="3"/>
                  </a:moveTo>
                  <a:cubicBezTo>
                    <a:pt x="12" y="11"/>
                    <a:pt x="30" y="13"/>
                    <a:pt x="45" y="0"/>
                  </a:cubicBezTo>
                </a:path>
              </a:pathLst>
            </a:custGeom>
            <a:solidFill>
              <a:srgbClr val="FFC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238">
              <a:extLst>
                <a:ext uri="{FF2B5EF4-FFF2-40B4-BE49-F238E27FC236}">
                  <a16:creationId xmlns:a16="http://schemas.microsoft.com/office/drawing/2014/main" id="{8F3EAA69-448D-47E2-8983-0042F71B3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851"/>
              <a:ext cx="52" cy="116"/>
            </a:xfrm>
            <a:custGeom>
              <a:avLst/>
              <a:gdLst>
                <a:gd name="T0" fmla="*/ 122 w 29"/>
                <a:gd name="T1" fmla="*/ 420 h 61"/>
                <a:gd name="T2" fmla="*/ 167 w 29"/>
                <a:gd name="T3" fmla="*/ 0 h 61"/>
                <a:gd name="T4" fmla="*/ 122 w 29"/>
                <a:gd name="T5" fmla="*/ 42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61">
                  <a:moveTo>
                    <a:pt x="21" y="61"/>
                  </a:moveTo>
                  <a:cubicBezTo>
                    <a:pt x="0" y="41"/>
                    <a:pt x="11" y="6"/>
                    <a:pt x="29" y="0"/>
                  </a:cubicBezTo>
                  <a:cubicBezTo>
                    <a:pt x="20" y="5"/>
                    <a:pt x="9" y="41"/>
                    <a:pt x="21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Freeform 239">
              <a:extLst>
                <a:ext uri="{FF2B5EF4-FFF2-40B4-BE49-F238E27FC236}">
                  <a16:creationId xmlns:a16="http://schemas.microsoft.com/office/drawing/2014/main" id="{EC10F52B-2E27-4D23-9A81-AB9D4B178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147"/>
              <a:ext cx="88" cy="110"/>
            </a:xfrm>
            <a:custGeom>
              <a:avLst/>
              <a:gdLst>
                <a:gd name="T0" fmla="*/ 101 w 49"/>
                <a:gd name="T1" fmla="*/ 396 h 58"/>
                <a:gd name="T2" fmla="*/ 284 w 49"/>
                <a:gd name="T3" fmla="*/ 8 h 58"/>
                <a:gd name="T4" fmla="*/ 101 w 49"/>
                <a:gd name="T5" fmla="*/ 396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58">
                  <a:moveTo>
                    <a:pt x="17" y="58"/>
                  </a:moveTo>
                  <a:cubicBezTo>
                    <a:pt x="0" y="22"/>
                    <a:pt x="28" y="0"/>
                    <a:pt x="49" y="1"/>
                  </a:cubicBezTo>
                  <a:cubicBezTo>
                    <a:pt x="34" y="2"/>
                    <a:pt x="10" y="31"/>
                    <a:pt x="17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3" name="Freeform 240">
              <a:extLst>
                <a:ext uri="{FF2B5EF4-FFF2-40B4-BE49-F238E27FC236}">
                  <a16:creationId xmlns:a16="http://schemas.microsoft.com/office/drawing/2014/main" id="{56E830C1-A1DC-4D35-B27A-FCC064B76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2150"/>
              <a:ext cx="105" cy="105"/>
            </a:xfrm>
            <a:custGeom>
              <a:avLst/>
              <a:gdLst>
                <a:gd name="T0" fmla="*/ 0 w 59"/>
                <a:gd name="T1" fmla="*/ 284 h 55"/>
                <a:gd name="T2" fmla="*/ 333 w 59"/>
                <a:gd name="T3" fmla="*/ 0 h 55"/>
                <a:gd name="T4" fmla="*/ 0 w 59"/>
                <a:gd name="T5" fmla="*/ 284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55">
                  <a:moveTo>
                    <a:pt x="0" y="41"/>
                  </a:moveTo>
                  <a:cubicBezTo>
                    <a:pt x="48" y="55"/>
                    <a:pt x="59" y="15"/>
                    <a:pt x="59" y="0"/>
                  </a:cubicBezTo>
                  <a:cubicBezTo>
                    <a:pt x="58" y="14"/>
                    <a:pt x="28" y="49"/>
                    <a:pt x="0" y="41"/>
                  </a:cubicBezTo>
                  <a:close/>
                </a:path>
              </a:pathLst>
            </a:custGeom>
            <a:solidFill>
              <a:srgbClr val="FFC7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241">
              <a:extLst>
                <a:ext uri="{FF2B5EF4-FFF2-40B4-BE49-F238E27FC236}">
                  <a16:creationId xmlns:a16="http://schemas.microsoft.com/office/drawing/2014/main" id="{E1CA2C2E-1868-44AF-9CE9-F6DC232BF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093"/>
              <a:ext cx="58" cy="88"/>
            </a:xfrm>
            <a:custGeom>
              <a:avLst/>
              <a:gdLst>
                <a:gd name="T0" fmla="*/ 0 w 32"/>
                <a:gd name="T1" fmla="*/ 321 h 46"/>
                <a:gd name="T2" fmla="*/ 190 w 32"/>
                <a:gd name="T3" fmla="*/ 0 h 46"/>
                <a:gd name="T4" fmla="*/ 0 w 32"/>
                <a:gd name="T5" fmla="*/ 321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6">
                  <a:moveTo>
                    <a:pt x="0" y="46"/>
                  </a:moveTo>
                  <a:cubicBezTo>
                    <a:pt x="0" y="18"/>
                    <a:pt x="13" y="1"/>
                    <a:pt x="32" y="0"/>
                  </a:cubicBezTo>
                  <a:cubicBezTo>
                    <a:pt x="24" y="6"/>
                    <a:pt x="9" y="19"/>
                    <a:pt x="0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Oval 242">
              <a:extLst>
                <a:ext uri="{FF2B5EF4-FFF2-40B4-BE49-F238E27FC236}">
                  <a16:creationId xmlns:a16="http://schemas.microsoft.com/office/drawing/2014/main" id="{A88D82BA-5348-4150-AE73-70486A074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70"/>
              <a:ext cx="179" cy="191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6" name="Freeform 243">
              <a:extLst>
                <a:ext uri="{FF2B5EF4-FFF2-40B4-BE49-F238E27FC236}">
                  <a16:creationId xmlns:a16="http://schemas.microsoft.com/office/drawing/2014/main" id="{27CB33A2-47D8-4D20-993F-10E1F8DBB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1629"/>
              <a:ext cx="150" cy="168"/>
            </a:xfrm>
            <a:custGeom>
              <a:avLst/>
              <a:gdLst>
                <a:gd name="T0" fmla="*/ 479 w 84"/>
                <a:gd name="T1" fmla="*/ 305 h 88"/>
                <a:gd name="T2" fmla="*/ 227 w 84"/>
                <a:gd name="T3" fmla="*/ 0 h 88"/>
                <a:gd name="T4" fmla="*/ 0 w 84"/>
                <a:gd name="T5" fmla="*/ 321 h 88"/>
                <a:gd name="T6" fmla="*/ 227 w 84"/>
                <a:gd name="T7" fmla="*/ 613 h 88"/>
                <a:gd name="T8" fmla="*/ 479 w 84"/>
                <a:gd name="T9" fmla="*/ 305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88">
                  <a:moveTo>
                    <a:pt x="84" y="44"/>
                  </a:moveTo>
                  <a:cubicBezTo>
                    <a:pt x="84" y="20"/>
                    <a:pt x="65" y="0"/>
                    <a:pt x="40" y="0"/>
                  </a:cubicBezTo>
                  <a:cubicBezTo>
                    <a:pt x="16" y="0"/>
                    <a:pt x="0" y="21"/>
                    <a:pt x="0" y="46"/>
                  </a:cubicBezTo>
                  <a:cubicBezTo>
                    <a:pt x="0" y="70"/>
                    <a:pt x="16" y="88"/>
                    <a:pt x="40" y="88"/>
                  </a:cubicBezTo>
                  <a:cubicBezTo>
                    <a:pt x="65" y="88"/>
                    <a:pt x="84" y="68"/>
                    <a:pt x="84" y="44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7" name="Freeform 244">
              <a:extLst>
                <a:ext uri="{FF2B5EF4-FFF2-40B4-BE49-F238E27FC236}">
                  <a16:creationId xmlns:a16="http://schemas.microsoft.com/office/drawing/2014/main" id="{A68A944F-025D-4DC2-B3B1-B2589C80A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1692"/>
              <a:ext cx="156" cy="172"/>
            </a:xfrm>
            <a:custGeom>
              <a:avLst/>
              <a:gdLst>
                <a:gd name="T0" fmla="*/ 7 w 87"/>
                <a:gd name="T1" fmla="*/ 292 h 90"/>
                <a:gd name="T2" fmla="*/ 247 w 87"/>
                <a:gd name="T3" fmla="*/ 621 h 90"/>
                <a:gd name="T4" fmla="*/ 490 w 87"/>
                <a:gd name="T5" fmla="*/ 321 h 90"/>
                <a:gd name="T6" fmla="*/ 271 w 87"/>
                <a:gd name="T7" fmla="*/ 8 h 90"/>
                <a:gd name="T8" fmla="*/ 7 w 87"/>
                <a:gd name="T9" fmla="*/ 292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90">
                  <a:moveTo>
                    <a:pt x="1" y="42"/>
                  </a:moveTo>
                  <a:cubicBezTo>
                    <a:pt x="0" y="67"/>
                    <a:pt x="18" y="88"/>
                    <a:pt x="43" y="89"/>
                  </a:cubicBezTo>
                  <a:cubicBezTo>
                    <a:pt x="67" y="90"/>
                    <a:pt x="84" y="70"/>
                    <a:pt x="85" y="46"/>
                  </a:cubicBezTo>
                  <a:cubicBezTo>
                    <a:pt x="87" y="22"/>
                    <a:pt x="72" y="2"/>
                    <a:pt x="47" y="1"/>
                  </a:cubicBezTo>
                  <a:cubicBezTo>
                    <a:pt x="23" y="0"/>
                    <a:pt x="2" y="18"/>
                    <a:pt x="1" y="42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8" name="Freeform 245">
              <a:extLst>
                <a:ext uri="{FF2B5EF4-FFF2-40B4-BE49-F238E27FC236}">
                  <a16:creationId xmlns:a16="http://schemas.microsoft.com/office/drawing/2014/main" id="{09616A49-3572-4B6D-B453-C61997157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435"/>
              <a:ext cx="128" cy="143"/>
            </a:xfrm>
            <a:custGeom>
              <a:avLst/>
              <a:gdLst>
                <a:gd name="T0" fmla="*/ 7 w 71"/>
                <a:gd name="T1" fmla="*/ 244 h 75"/>
                <a:gd name="T2" fmla="*/ 206 w 71"/>
                <a:gd name="T3" fmla="*/ 505 h 75"/>
                <a:gd name="T4" fmla="*/ 409 w 71"/>
                <a:gd name="T5" fmla="*/ 261 h 75"/>
                <a:gd name="T6" fmla="*/ 227 w 71"/>
                <a:gd name="T7" fmla="*/ 8 h 75"/>
                <a:gd name="T8" fmla="*/ 7 w 71"/>
                <a:gd name="T9" fmla="*/ 244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75">
                  <a:moveTo>
                    <a:pt x="1" y="35"/>
                  </a:moveTo>
                  <a:cubicBezTo>
                    <a:pt x="0" y="55"/>
                    <a:pt x="15" y="72"/>
                    <a:pt x="35" y="73"/>
                  </a:cubicBezTo>
                  <a:cubicBezTo>
                    <a:pt x="55" y="75"/>
                    <a:pt x="69" y="58"/>
                    <a:pt x="70" y="38"/>
                  </a:cubicBezTo>
                  <a:cubicBezTo>
                    <a:pt x="71" y="18"/>
                    <a:pt x="59" y="3"/>
                    <a:pt x="39" y="1"/>
                  </a:cubicBezTo>
                  <a:cubicBezTo>
                    <a:pt x="19" y="0"/>
                    <a:pt x="2" y="16"/>
                    <a:pt x="1" y="3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9" name="Freeform 246">
              <a:extLst>
                <a:ext uri="{FF2B5EF4-FFF2-40B4-BE49-F238E27FC236}">
                  <a16:creationId xmlns:a16="http://schemas.microsoft.com/office/drawing/2014/main" id="{D4B9D98D-A422-4593-B9B0-2B4C131F2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1396"/>
              <a:ext cx="170" cy="187"/>
            </a:xfrm>
            <a:custGeom>
              <a:avLst/>
              <a:gdLst>
                <a:gd name="T0" fmla="*/ 52 w 95"/>
                <a:gd name="T1" fmla="*/ 229 h 98"/>
                <a:gd name="T2" fmla="*/ 190 w 95"/>
                <a:gd name="T3" fmla="*/ 618 h 98"/>
                <a:gd name="T4" fmla="*/ 499 w 95"/>
                <a:gd name="T5" fmla="*/ 437 h 98"/>
                <a:gd name="T6" fmla="*/ 372 w 95"/>
                <a:gd name="T7" fmla="*/ 61 h 98"/>
                <a:gd name="T8" fmla="*/ 52 w 95"/>
                <a:gd name="T9" fmla="*/ 229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98">
                  <a:moveTo>
                    <a:pt x="9" y="33"/>
                  </a:moveTo>
                  <a:cubicBezTo>
                    <a:pt x="0" y="55"/>
                    <a:pt x="11" y="80"/>
                    <a:pt x="33" y="89"/>
                  </a:cubicBezTo>
                  <a:cubicBezTo>
                    <a:pt x="55" y="98"/>
                    <a:pt x="78" y="85"/>
                    <a:pt x="87" y="63"/>
                  </a:cubicBezTo>
                  <a:cubicBezTo>
                    <a:pt x="95" y="41"/>
                    <a:pt x="88" y="18"/>
                    <a:pt x="65" y="9"/>
                  </a:cubicBezTo>
                  <a:cubicBezTo>
                    <a:pt x="43" y="0"/>
                    <a:pt x="18" y="11"/>
                    <a:pt x="9" y="33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0" name="Freeform 247">
              <a:extLst>
                <a:ext uri="{FF2B5EF4-FFF2-40B4-BE49-F238E27FC236}">
                  <a16:creationId xmlns:a16="http://schemas.microsoft.com/office/drawing/2014/main" id="{71AB73C5-5A9F-4DD4-8388-89A2F8412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1814"/>
              <a:ext cx="176" cy="191"/>
            </a:xfrm>
            <a:custGeom>
              <a:avLst/>
              <a:gdLst>
                <a:gd name="T0" fmla="*/ 81 w 98"/>
                <a:gd name="T1" fmla="*/ 176 h 100"/>
                <a:gd name="T2" fmla="*/ 145 w 98"/>
                <a:gd name="T3" fmla="*/ 598 h 100"/>
                <a:gd name="T4" fmla="*/ 487 w 98"/>
                <a:gd name="T5" fmla="*/ 504 h 100"/>
                <a:gd name="T6" fmla="*/ 435 w 98"/>
                <a:gd name="T7" fmla="*/ 99 h 100"/>
                <a:gd name="T8" fmla="*/ 81 w 98"/>
                <a:gd name="T9" fmla="*/ 176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00">
                  <a:moveTo>
                    <a:pt x="14" y="25"/>
                  </a:moveTo>
                  <a:cubicBezTo>
                    <a:pt x="0" y="45"/>
                    <a:pt x="5" y="72"/>
                    <a:pt x="25" y="86"/>
                  </a:cubicBezTo>
                  <a:cubicBezTo>
                    <a:pt x="45" y="100"/>
                    <a:pt x="70" y="92"/>
                    <a:pt x="84" y="72"/>
                  </a:cubicBezTo>
                  <a:cubicBezTo>
                    <a:pt x="98" y="52"/>
                    <a:pt x="95" y="28"/>
                    <a:pt x="75" y="14"/>
                  </a:cubicBezTo>
                  <a:cubicBezTo>
                    <a:pt x="55" y="0"/>
                    <a:pt x="28" y="5"/>
                    <a:pt x="14" y="2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1" name="Freeform 248">
              <a:extLst>
                <a:ext uri="{FF2B5EF4-FFF2-40B4-BE49-F238E27FC236}">
                  <a16:creationId xmlns:a16="http://schemas.microsoft.com/office/drawing/2014/main" id="{A7A6AB15-7AC1-47A3-94AA-4842EC893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124"/>
              <a:ext cx="179" cy="187"/>
            </a:xfrm>
            <a:custGeom>
              <a:avLst/>
              <a:gdLst>
                <a:gd name="T0" fmla="*/ 174 w 100"/>
                <a:gd name="T1" fmla="*/ 605 h 98"/>
                <a:gd name="T2" fmla="*/ 510 w 100"/>
                <a:gd name="T3" fmla="*/ 473 h 98"/>
                <a:gd name="T4" fmla="*/ 385 w 100"/>
                <a:gd name="T5" fmla="*/ 76 h 98"/>
                <a:gd name="T6" fmla="*/ 64 w 100"/>
                <a:gd name="T7" fmla="*/ 193 h 98"/>
                <a:gd name="T8" fmla="*/ 174 w 100"/>
                <a:gd name="T9" fmla="*/ 605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98">
                  <a:moveTo>
                    <a:pt x="30" y="87"/>
                  </a:moveTo>
                  <a:cubicBezTo>
                    <a:pt x="52" y="98"/>
                    <a:pt x="78" y="90"/>
                    <a:pt x="89" y="68"/>
                  </a:cubicBezTo>
                  <a:cubicBezTo>
                    <a:pt x="100" y="46"/>
                    <a:pt x="89" y="22"/>
                    <a:pt x="67" y="11"/>
                  </a:cubicBezTo>
                  <a:cubicBezTo>
                    <a:pt x="46" y="0"/>
                    <a:pt x="22" y="6"/>
                    <a:pt x="11" y="28"/>
                  </a:cubicBezTo>
                  <a:cubicBezTo>
                    <a:pt x="0" y="50"/>
                    <a:pt x="9" y="76"/>
                    <a:pt x="30" y="87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2" name="Freeform 249">
              <a:extLst>
                <a:ext uri="{FF2B5EF4-FFF2-40B4-BE49-F238E27FC236}">
                  <a16:creationId xmlns:a16="http://schemas.microsoft.com/office/drawing/2014/main" id="{6B7CBD64-0437-4CA0-924E-E89460A64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2072"/>
              <a:ext cx="166" cy="183"/>
            </a:xfrm>
            <a:custGeom>
              <a:avLst/>
              <a:gdLst>
                <a:gd name="T0" fmla="*/ 500 w 93"/>
                <a:gd name="T1" fmla="*/ 397 h 96"/>
                <a:gd name="T2" fmla="*/ 305 w 93"/>
                <a:gd name="T3" fmla="*/ 36 h 96"/>
                <a:gd name="T4" fmla="*/ 29 w 93"/>
                <a:gd name="T5" fmla="*/ 284 h 96"/>
                <a:gd name="T6" fmla="*/ 198 w 93"/>
                <a:gd name="T7" fmla="*/ 629 h 96"/>
                <a:gd name="T8" fmla="*/ 500 w 93"/>
                <a:gd name="T9" fmla="*/ 397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6">
                  <a:moveTo>
                    <a:pt x="88" y="57"/>
                  </a:moveTo>
                  <a:cubicBezTo>
                    <a:pt x="93" y="34"/>
                    <a:pt x="77" y="10"/>
                    <a:pt x="54" y="5"/>
                  </a:cubicBezTo>
                  <a:cubicBezTo>
                    <a:pt x="30" y="0"/>
                    <a:pt x="10" y="17"/>
                    <a:pt x="5" y="41"/>
                  </a:cubicBezTo>
                  <a:cubicBezTo>
                    <a:pt x="0" y="65"/>
                    <a:pt x="12" y="86"/>
                    <a:pt x="35" y="91"/>
                  </a:cubicBezTo>
                  <a:cubicBezTo>
                    <a:pt x="59" y="96"/>
                    <a:pt x="82" y="81"/>
                    <a:pt x="88" y="57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3" name="Freeform 250">
              <a:extLst>
                <a:ext uri="{FF2B5EF4-FFF2-40B4-BE49-F238E27FC236}">
                  <a16:creationId xmlns:a16="http://schemas.microsoft.com/office/drawing/2014/main" id="{0C26E857-E8B9-4A8B-8E85-5761E0B53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1788"/>
              <a:ext cx="148" cy="172"/>
            </a:xfrm>
            <a:custGeom>
              <a:avLst/>
              <a:gdLst>
                <a:gd name="T0" fmla="*/ 471 w 83"/>
                <a:gd name="T1" fmla="*/ 482 h 90"/>
                <a:gd name="T2" fmla="*/ 317 w 83"/>
                <a:gd name="T3" fmla="*/ 598 h 90"/>
                <a:gd name="T4" fmla="*/ 29 w 83"/>
                <a:gd name="T5" fmla="*/ 354 h 90"/>
                <a:gd name="T6" fmla="*/ 223 w 83"/>
                <a:gd name="T7" fmla="*/ 21 h 90"/>
                <a:gd name="T8" fmla="*/ 471 w 83"/>
                <a:gd name="T9" fmla="*/ 124 h 90"/>
                <a:gd name="T10" fmla="*/ 471 w 83"/>
                <a:gd name="T11" fmla="*/ 482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0">
                  <a:moveTo>
                    <a:pt x="83" y="69"/>
                  </a:moveTo>
                  <a:cubicBezTo>
                    <a:pt x="77" y="78"/>
                    <a:pt x="67" y="84"/>
                    <a:pt x="56" y="86"/>
                  </a:cubicBezTo>
                  <a:cubicBezTo>
                    <a:pt x="32" y="90"/>
                    <a:pt x="9" y="75"/>
                    <a:pt x="5" y="51"/>
                  </a:cubicBezTo>
                  <a:cubicBezTo>
                    <a:pt x="0" y="27"/>
                    <a:pt x="15" y="8"/>
                    <a:pt x="39" y="3"/>
                  </a:cubicBezTo>
                  <a:cubicBezTo>
                    <a:pt x="57" y="0"/>
                    <a:pt x="73" y="6"/>
                    <a:pt x="83" y="18"/>
                  </a:cubicBezTo>
                  <a:lnTo>
                    <a:pt x="83" y="69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4" name="Freeform 251">
              <a:extLst>
                <a:ext uri="{FF2B5EF4-FFF2-40B4-BE49-F238E27FC236}">
                  <a16:creationId xmlns:a16="http://schemas.microsoft.com/office/drawing/2014/main" id="{15784CBA-95C3-424C-BC21-8EFB27460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1645"/>
              <a:ext cx="149" cy="166"/>
            </a:xfrm>
            <a:custGeom>
              <a:avLst/>
              <a:gdLst>
                <a:gd name="T0" fmla="*/ 52 w 83"/>
                <a:gd name="T1" fmla="*/ 416 h 87"/>
                <a:gd name="T2" fmla="*/ 348 w 83"/>
                <a:gd name="T3" fmla="*/ 542 h 87"/>
                <a:gd name="T4" fmla="*/ 429 w 83"/>
                <a:gd name="T5" fmla="*/ 189 h 87"/>
                <a:gd name="T6" fmla="*/ 154 w 83"/>
                <a:gd name="T7" fmla="*/ 61 h 87"/>
                <a:gd name="T8" fmla="*/ 52 w 83"/>
                <a:gd name="T9" fmla="*/ 41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87">
                  <a:moveTo>
                    <a:pt x="9" y="60"/>
                  </a:moveTo>
                  <a:cubicBezTo>
                    <a:pt x="18" y="79"/>
                    <a:pt x="41" y="87"/>
                    <a:pt x="60" y="78"/>
                  </a:cubicBezTo>
                  <a:cubicBezTo>
                    <a:pt x="79" y="69"/>
                    <a:pt x="83" y="46"/>
                    <a:pt x="74" y="27"/>
                  </a:cubicBezTo>
                  <a:cubicBezTo>
                    <a:pt x="65" y="8"/>
                    <a:pt x="46" y="0"/>
                    <a:pt x="27" y="9"/>
                  </a:cubicBezTo>
                  <a:cubicBezTo>
                    <a:pt x="7" y="18"/>
                    <a:pt x="0" y="41"/>
                    <a:pt x="9" y="6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5" name="Freeform 252">
              <a:extLst>
                <a:ext uri="{FF2B5EF4-FFF2-40B4-BE49-F238E27FC236}">
                  <a16:creationId xmlns:a16="http://schemas.microsoft.com/office/drawing/2014/main" id="{EA29EFD5-4FEA-4C4F-9DCA-C53BB52E6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1469"/>
              <a:ext cx="150" cy="166"/>
            </a:xfrm>
            <a:custGeom>
              <a:avLst/>
              <a:gdLst>
                <a:gd name="T0" fmla="*/ 52 w 84"/>
                <a:gd name="T1" fmla="*/ 416 h 87"/>
                <a:gd name="T2" fmla="*/ 341 w 84"/>
                <a:gd name="T3" fmla="*/ 542 h 87"/>
                <a:gd name="T4" fmla="*/ 427 w 84"/>
                <a:gd name="T5" fmla="*/ 193 h 87"/>
                <a:gd name="T6" fmla="*/ 154 w 84"/>
                <a:gd name="T7" fmla="*/ 61 h 87"/>
                <a:gd name="T8" fmla="*/ 52 w 84"/>
                <a:gd name="T9" fmla="*/ 41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87">
                  <a:moveTo>
                    <a:pt x="9" y="60"/>
                  </a:moveTo>
                  <a:cubicBezTo>
                    <a:pt x="18" y="80"/>
                    <a:pt x="41" y="87"/>
                    <a:pt x="60" y="78"/>
                  </a:cubicBezTo>
                  <a:cubicBezTo>
                    <a:pt x="79" y="69"/>
                    <a:pt x="84" y="47"/>
                    <a:pt x="75" y="28"/>
                  </a:cubicBezTo>
                  <a:cubicBezTo>
                    <a:pt x="65" y="8"/>
                    <a:pt x="46" y="0"/>
                    <a:pt x="27" y="9"/>
                  </a:cubicBezTo>
                  <a:cubicBezTo>
                    <a:pt x="8" y="19"/>
                    <a:pt x="0" y="41"/>
                    <a:pt x="9" y="6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6" name="Freeform 253">
              <a:extLst>
                <a:ext uri="{FF2B5EF4-FFF2-40B4-BE49-F238E27FC236}">
                  <a16:creationId xmlns:a16="http://schemas.microsoft.com/office/drawing/2014/main" id="{4D1E0B93-F892-424C-BA62-B573C7CB5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2023"/>
              <a:ext cx="154" cy="173"/>
            </a:xfrm>
            <a:custGeom>
              <a:avLst/>
              <a:gdLst>
                <a:gd name="T0" fmla="*/ 13 w 86"/>
                <a:gd name="T1" fmla="*/ 297 h 91"/>
                <a:gd name="T2" fmla="*/ 247 w 86"/>
                <a:gd name="T3" fmla="*/ 610 h 91"/>
                <a:gd name="T4" fmla="*/ 487 w 86"/>
                <a:gd name="T5" fmla="*/ 329 h 91"/>
                <a:gd name="T6" fmla="*/ 276 w 86"/>
                <a:gd name="T7" fmla="*/ 8 h 91"/>
                <a:gd name="T8" fmla="*/ 13 w 86"/>
                <a:gd name="T9" fmla="*/ 297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91">
                  <a:moveTo>
                    <a:pt x="2" y="43"/>
                  </a:moveTo>
                  <a:cubicBezTo>
                    <a:pt x="0" y="67"/>
                    <a:pt x="19" y="88"/>
                    <a:pt x="43" y="89"/>
                  </a:cubicBezTo>
                  <a:cubicBezTo>
                    <a:pt x="67" y="91"/>
                    <a:pt x="83" y="72"/>
                    <a:pt x="85" y="48"/>
                  </a:cubicBezTo>
                  <a:cubicBezTo>
                    <a:pt x="86" y="23"/>
                    <a:pt x="72" y="3"/>
                    <a:pt x="48" y="1"/>
                  </a:cubicBezTo>
                  <a:cubicBezTo>
                    <a:pt x="24" y="0"/>
                    <a:pt x="3" y="19"/>
                    <a:pt x="2" y="43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7" name="Freeform 254">
              <a:extLst>
                <a:ext uri="{FF2B5EF4-FFF2-40B4-BE49-F238E27FC236}">
                  <a16:creationId xmlns:a16="http://schemas.microsoft.com/office/drawing/2014/main" id="{ED4F5F27-4D7E-43F3-814C-913DF66A0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2080"/>
              <a:ext cx="104" cy="105"/>
            </a:xfrm>
            <a:custGeom>
              <a:avLst/>
              <a:gdLst>
                <a:gd name="T0" fmla="*/ 334 w 58"/>
                <a:gd name="T1" fmla="*/ 382 h 55"/>
                <a:gd name="T2" fmla="*/ 0 w 58"/>
                <a:gd name="T3" fmla="*/ 61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55">
                  <a:moveTo>
                    <a:pt x="58" y="55"/>
                  </a:moveTo>
                  <a:cubicBezTo>
                    <a:pt x="48" y="34"/>
                    <a:pt x="26" y="0"/>
                    <a:pt x="0" y="9"/>
                  </a:cubicBezTo>
                </a:path>
              </a:pathLst>
            </a:custGeom>
            <a:noFill/>
            <a:ln w="22225" cap="rnd">
              <a:solidFill>
                <a:srgbClr val="F4261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8" name="Freeform 255">
              <a:extLst>
                <a:ext uri="{FF2B5EF4-FFF2-40B4-BE49-F238E27FC236}">
                  <a16:creationId xmlns:a16="http://schemas.microsoft.com/office/drawing/2014/main" id="{534242BE-8BBB-4D9E-B081-1F8671F6A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1780"/>
              <a:ext cx="157" cy="73"/>
            </a:xfrm>
            <a:custGeom>
              <a:avLst/>
              <a:gdLst>
                <a:gd name="T0" fmla="*/ 500 w 88"/>
                <a:gd name="T1" fmla="*/ 269 h 38"/>
                <a:gd name="T2" fmla="*/ 414 w 88"/>
                <a:gd name="T3" fmla="*/ 56 h 38"/>
                <a:gd name="T4" fmla="*/ 0 w 88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38">
                  <a:moveTo>
                    <a:pt x="88" y="38"/>
                  </a:moveTo>
                  <a:cubicBezTo>
                    <a:pt x="85" y="24"/>
                    <a:pt x="88" y="15"/>
                    <a:pt x="73" y="8"/>
                  </a:cubicBezTo>
                  <a:cubicBezTo>
                    <a:pt x="63" y="4"/>
                    <a:pt x="9" y="6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F4261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9" name="Freeform 256">
              <a:extLst>
                <a:ext uri="{FF2B5EF4-FFF2-40B4-BE49-F238E27FC236}">
                  <a16:creationId xmlns:a16="http://schemas.microsoft.com/office/drawing/2014/main" id="{E634EA14-E486-48B5-A484-657EDB0EB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1515"/>
              <a:ext cx="42" cy="311"/>
            </a:xfrm>
            <a:custGeom>
              <a:avLst/>
              <a:gdLst>
                <a:gd name="T0" fmla="*/ 0 w 23"/>
                <a:gd name="T1" fmla="*/ 0 h 163"/>
                <a:gd name="T2" fmla="*/ 117 w 23"/>
                <a:gd name="T3" fmla="*/ 653 h 163"/>
                <a:gd name="T4" fmla="*/ 117 w 23"/>
                <a:gd name="T5" fmla="*/ 1131 h 1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63">
                  <a:moveTo>
                    <a:pt x="0" y="0"/>
                  </a:moveTo>
                  <a:cubicBezTo>
                    <a:pt x="23" y="26"/>
                    <a:pt x="23" y="62"/>
                    <a:pt x="19" y="94"/>
                  </a:cubicBezTo>
                  <a:cubicBezTo>
                    <a:pt x="16" y="117"/>
                    <a:pt x="19" y="140"/>
                    <a:pt x="19" y="163"/>
                  </a:cubicBezTo>
                </a:path>
              </a:pathLst>
            </a:custGeom>
            <a:noFill/>
            <a:ln w="22225" cap="rnd">
              <a:solidFill>
                <a:srgbClr val="F4261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0" name="Freeform 257">
              <a:extLst>
                <a:ext uri="{FF2B5EF4-FFF2-40B4-BE49-F238E27FC236}">
                  <a16:creationId xmlns:a16="http://schemas.microsoft.com/office/drawing/2014/main" id="{CA646FE3-C521-4061-BDC5-9507AC18B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1528"/>
              <a:ext cx="61" cy="80"/>
            </a:xfrm>
            <a:custGeom>
              <a:avLst/>
              <a:gdLst>
                <a:gd name="T0" fmla="*/ 0 w 34"/>
                <a:gd name="T1" fmla="*/ 290 h 42"/>
                <a:gd name="T2" fmla="*/ 70 w 34"/>
                <a:gd name="T3" fmla="*/ 84 h 42"/>
                <a:gd name="T4" fmla="*/ 196 w 34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2">
                  <a:moveTo>
                    <a:pt x="0" y="42"/>
                  </a:moveTo>
                  <a:cubicBezTo>
                    <a:pt x="1" y="20"/>
                    <a:pt x="7" y="18"/>
                    <a:pt x="12" y="12"/>
                  </a:cubicBezTo>
                  <a:cubicBezTo>
                    <a:pt x="20" y="2"/>
                    <a:pt x="28" y="8"/>
                    <a:pt x="34" y="0"/>
                  </a:cubicBezTo>
                </a:path>
              </a:pathLst>
            </a:custGeom>
            <a:noFill/>
            <a:ln w="22225" cap="rnd">
              <a:solidFill>
                <a:srgbClr val="F4261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1" name="Freeform 258">
              <a:extLst>
                <a:ext uri="{FF2B5EF4-FFF2-40B4-BE49-F238E27FC236}">
                  <a16:creationId xmlns:a16="http://schemas.microsoft.com/office/drawing/2014/main" id="{A3023C92-B541-4934-A94F-97275915D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1870"/>
              <a:ext cx="20" cy="198"/>
            </a:xfrm>
            <a:custGeom>
              <a:avLst/>
              <a:gdLst>
                <a:gd name="T0" fmla="*/ 13 w 11"/>
                <a:gd name="T1" fmla="*/ 0 h 104"/>
                <a:gd name="T2" fmla="*/ 65 w 11"/>
                <a:gd name="T3" fmla="*/ 718 h 10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4">
                  <a:moveTo>
                    <a:pt x="2" y="0"/>
                  </a:moveTo>
                  <a:cubicBezTo>
                    <a:pt x="0" y="20"/>
                    <a:pt x="6" y="75"/>
                    <a:pt x="11" y="1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2" name="Freeform 259">
              <a:extLst>
                <a:ext uri="{FF2B5EF4-FFF2-40B4-BE49-F238E27FC236}">
                  <a16:creationId xmlns:a16="http://schemas.microsoft.com/office/drawing/2014/main" id="{38B8B16C-D0B0-444A-AC0B-CA45F9D6F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1763"/>
              <a:ext cx="34" cy="219"/>
            </a:xfrm>
            <a:custGeom>
              <a:avLst/>
              <a:gdLst>
                <a:gd name="T0" fmla="*/ 16 w 19"/>
                <a:gd name="T1" fmla="*/ 794 h 115"/>
                <a:gd name="T2" fmla="*/ 57 w 19"/>
                <a:gd name="T3" fmla="*/ 396 h 115"/>
                <a:gd name="T4" fmla="*/ 29 w 19"/>
                <a:gd name="T5" fmla="*/ 0 h 115"/>
                <a:gd name="T6" fmla="*/ 68 w 19"/>
                <a:gd name="T7" fmla="*/ 396 h 115"/>
                <a:gd name="T8" fmla="*/ 16 w 19"/>
                <a:gd name="T9" fmla="*/ 794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5">
                  <a:moveTo>
                    <a:pt x="3" y="115"/>
                  </a:moveTo>
                  <a:cubicBezTo>
                    <a:pt x="0" y="94"/>
                    <a:pt x="5" y="75"/>
                    <a:pt x="10" y="57"/>
                  </a:cubicBezTo>
                  <a:cubicBezTo>
                    <a:pt x="16" y="32"/>
                    <a:pt x="9" y="17"/>
                    <a:pt x="5" y="0"/>
                  </a:cubicBezTo>
                  <a:cubicBezTo>
                    <a:pt x="10" y="12"/>
                    <a:pt x="19" y="34"/>
                    <a:pt x="12" y="57"/>
                  </a:cubicBezTo>
                  <a:cubicBezTo>
                    <a:pt x="5" y="81"/>
                    <a:pt x="4" y="91"/>
                    <a:pt x="3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3" name="Freeform 260">
              <a:extLst>
                <a:ext uri="{FF2B5EF4-FFF2-40B4-BE49-F238E27FC236}">
                  <a16:creationId xmlns:a16="http://schemas.microsoft.com/office/drawing/2014/main" id="{D00688F1-E20C-4140-9195-EEF801DC9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051"/>
              <a:ext cx="43" cy="130"/>
            </a:xfrm>
            <a:custGeom>
              <a:avLst/>
              <a:gdLst>
                <a:gd name="T0" fmla="*/ 0 w 24"/>
                <a:gd name="T1" fmla="*/ 476 h 68"/>
                <a:gd name="T2" fmla="*/ 138 w 24"/>
                <a:gd name="T3" fmla="*/ 0 h 68"/>
                <a:gd name="T4" fmla="*/ 0 w 24"/>
                <a:gd name="T5" fmla="*/ 476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8">
                  <a:moveTo>
                    <a:pt x="0" y="68"/>
                  </a:moveTo>
                  <a:cubicBezTo>
                    <a:pt x="0" y="33"/>
                    <a:pt x="18" y="7"/>
                    <a:pt x="24" y="0"/>
                  </a:cubicBezTo>
                  <a:cubicBezTo>
                    <a:pt x="20" y="6"/>
                    <a:pt x="5" y="31"/>
                    <a:pt x="0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34819" name="Picture 5" descr="H:\DOM_DMA_DIM\INTERNET\Projets web\SMART\cliparts\A l'échelle du tissu\nephron_02.emf">
            <a:extLst>
              <a:ext uri="{FF2B5EF4-FFF2-40B4-BE49-F238E27FC236}">
                <a16:creationId xmlns:a16="http://schemas.microsoft.com/office/drawing/2014/main" id="{8DE70F30-E37A-4E79-91F3-B4699A23D5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447800"/>
            <a:ext cx="3111500" cy="480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7367E699-3352-407A-986C-37E9F4A7D3D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Nephron (2)</a:t>
            </a:r>
          </a:p>
        </p:txBody>
      </p:sp>
      <p:grpSp>
        <p:nvGrpSpPr>
          <p:cNvPr id="35842" name="Group 90">
            <a:extLst>
              <a:ext uri="{FF2B5EF4-FFF2-40B4-BE49-F238E27FC236}">
                <a16:creationId xmlns:a16="http://schemas.microsoft.com/office/drawing/2014/main" id="{23471A60-51EC-49ED-8502-9B9C5EEC5AB1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1524000"/>
            <a:ext cx="3089275" cy="4184650"/>
            <a:chOff x="1632" y="1012"/>
            <a:chExt cx="2403" cy="3255"/>
          </a:xfrm>
        </p:grpSpPr>
        <p:sp>
          <p:nvSpPr>
            <p:cNvPr id="35843" name="Freeform 6">
              <a:extLst>
                <a:ext uri="{FF2B5EF4-FFF2-40B4-BE49-F238E27FC236}">
                  <a16:creationId xmlns:a16="http://schemas.microsoft.com/office/drawing/2014/main" id="{17D2EEF3-EE7A-4B48-AFCA-B7CADE3A7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1144"/>
              <a:ext cx="357" cy="422"/>
            </a:xfrm>
            <a:custGeom>
              <a:avLst/>
              <a:gdLst>
                <a:gd name="T0" fmla="*/ 58 w 147"/>
                <a:gd name="T1" fmla="*/ 2359 h 163"/>
                <a:gd name="T2" fmla="*/ 87 w 147"/>
                <a:gd name="T3" fmla="*/ 2325 h 163"/>
                <a:gd name="T4" fmla="*/ 389 w 147"/>
                <a:gd name="T5" fmla="*/ 2426 h 163"/>
                <a:gd name="T6" fmla="*/ 1634 w 147"/>
                <a:gd name="T7" fmla="*/ 2480 h 163"/>
                <a:gd name="T8" fmla="*/ 2093 w 147"/>
                <a:gd name="T9" fmla="*/ 1388 h 163"/>
                <a:gd name="T10" fmla="*/ 2093 w 147"/>
                <a:gd name="T11" fmla="*/ 1388 h 163"/>
                <a:gd name="T12" fmla="*/ 2093 w 147"/>
                <a:gd name="T13" fmla="*/ 1388 h 163"/>
                <a:gd name="T14" fmla="*/ 2093 w 147"/>
                <a:gd name="T15" fmla="*/ 1354 h 163"/>
                <a:gd name="T16" fmla="*/ 2093 w 147"/>
                <a:gd name="T17" fmla="*/ 1354 h 163"/>
                <a:gd name="T18" fmla="*/ 2093 w 147"/>
                <a:gd name="T19" fmla="*/ 1354 h 163"/>
                <a:gd name="T20" fmla="*/ 1593 w 147"/>
                <a:gd name="T21" fmla="*/ 274 h 163"/>
                <a:gd name="T22" fmla="*/ 342 w 147"/>
                <a:gd name="T23" fmla="*/ 417 h 163"/>
                <a:gd name="T24" fmla="*/ 58 w 147"/>
                <a:gd name="T25" fmla="*/ 536 h 163"/>
                <a:gd name="T26" fmla="*/ 0 w 147"/>
                <a:gd name="T27" fmla="*/ 502 h 163"/>
                <a:gd name="T28" fmla="*/ 0 w 147"/>
                <a:gd name="T29" fmla="*/ 502 h 163"/>
                <a:gd name="T30" fmla="*/ 58 w 147"/>
                <a:gd name="T31" fmla="*/ 2359 h 1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7" h="163">
                  <a:moveTo>
                    <a:pt x="4" y="136"/>
                  </a:moveTo>
                  <a:cubicBezTo>
                    <a:pt x="5" y="135"/>
                    <a:pt x="5" y="135"/>
                    <a:pt x="6" y="134"/>
                  </a:cubicBezTo>
                  <a:cubicBezTo>
                    <a:pt x="14" y="130"/>
                    <a:pt x="20" y="133"/>
                    <a:pt x="27" y="140"/>
                  </a:cubicBezTo>
                  <a:cubicBezTo>
                    <a:pt x="56" y="163"/>
                    <a:pt x="88" y="156"/>
                    <a:pt x="114" y="143"/>
                  </a:cubicBezTo>
                  <a:cubicBezTo>
                    <a:pt x="134" y="134"/>
                    <a:pt x="147" y="114"/>
                    <a:pt x="146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5" y="44"/>
                    <a:pt x="131" y="25"/>
                    <a:pt x="111" y="16"/>
                  </a:cubicBezTo>
                  <a:cubicBezTo>
                    <a:pt x="84" y="5"/>
                    <a:pt x="52" y="0"/>
                    <a:pt x="24" y="24"/>
                  </a:cubicBezTo>
                  <a:cubicBezTo>
                    <a:pt x="17" y="31"/>
                    <a:pt x="11" y="34"/>
                    <a:pt x="4" y="31"/>
                  </a:cubicBezTo>
                  <a:cubicBezTo>
                    <a:pt x="2" y="30"/>
                    <a:pt x="1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9" y="39"/>
                    <a:pt x="32" y="111"/>
                    <a:pt x="4" y="136"/>
                  </a:cubicBezTo>
                  <a:close/>
                </a:path>
              </a:pathLst>
            </a:custGeom>
            <a:solidFill>
              <a:srgbClr val="FDC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4" name="Freeform 7">
              <a:extLst>
                <a:ext uri="{FF2B5EF4-FFF2-40B4-BE49-F238E27FC236}">
                  <a16:creationId xmlns:a16="http://schemas.microsoft.com/office/drawing/2014/main" id="{10E51BA2-29E3-49AB-B2BC-3FB0BDBA2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1204"/>
              <a:ext cx="1767" cy="3063"/>
            </a:xfrm>
            <a:custGeom>
              <a:avLst/>
              <a:gdLst>
                <a:gd name="T0" fmla="*/ 10269 w 728"/>
                <a:gd name="T1" fmla="*/ 9425 h 1183"/>
                <a:gd name="T2" fmla="*/ 9869 w 728"/>
                <a:gd name="T3" fmla="*/ 9774 h 1183"/>
                <a:gd name="T4" fmla="*/ 9267 w 728"/>
                <a:gd name="T5" fmla="*/ 7273 h 1183"/>
                <a:gd name="T6" fmla="*/ 8796 w 728"/>
                <a:gd name="T7" fmla="*/ 7757 h 1183"/>
                <a:gd name="T8" fmla="*/ 7806 w 728"/>
                <a:gd name="T9" fmla="*/ 6665 h 1183"/>
                <a:gd name="T10" fmla="*/ 7566 w 728"/>
                <a:gd name="T11" fmla="*/ 2307 h 1183"/>
                <a:gd name="T12" fmla="*/ 5549 w 728"/>
                <a:gd name="T13" fmla="*/ 1214 h 1183"/>
                <a:gd name="T14" fmla="*/ 4388 w 728"/>
                <a:gd name="T15" fmla="*/ 3400 h 1183"/>
                <a:gd name="T16" fmla="*/ 5862 w 728"/>
                <a:gd name="T17" fmla="*/ 3125 h 1183"/>
                <a:gd name="T18" fmla="*/ 5160 w 728"/>
                <a:gd name="T19" fmla="*/ 4806 h 1183"/>
                <a:gd name="T20" fmla="*/ 4932 w 728"/>
                <a:gd name="T21" fmla="*/ 7252 h 1183"/>
                <a:gd name="T22" fmla="*/ 4078 w 728"/>
                <a:gd name="T23" fmla="*/ 11685 h 1183"/>
                <a:gd name="T24" fmla="*/ 4087 w 728"/>
                <a:gd name="T25" fmla="*/ 15869 h 1183"/>
                <a:gd name="T26" fmla="*/ 3806 w 728"/>
                <a:gd name="T27" fmla="*/ 19126 h 1183"/>
                <a:gd name="T28" fmla="*/ 3604 w 728"/>
                <a:gd name="T29" fmla="*/ 12099 h 1183"/>
                <a:gd name="T30" fmla="*/ 3417 w 728"/>
                <a:gd name="T31" fmla="*/ 7931 h 1183"/>
                <a:gd name="T32" fmla="*/ 3830 w 728"/>
                <a:gd name="T33" fmla="*/ 3104 h 1183"/>
                <a:gd name="T34" fmla="*/ 2757 w 728"/>
                <a:gd name="T35" fmla="*/ 21 h 1183"/>
                <a:gd name="T36" fmla="*/ 2002 w 728"/>
                <a:gd name="T37" fmla="*/ 1944 h 1183"/>
                <a:gd name="T38" fmla="*/ 29 w 728"/>
                <a:gd name="T39" fmla="*/ 557 h 1183"/>
                <a:gd name="T40" fmla="*/ 0 w 728"/>
                <a:gd name="T41" fmla="*/ 1181 h 1183"/>
                <a:gd name="T42" fmla="*/ 1032 w 728"/>
                <a:gd name="T43" fmla="*/ 1683 h 1183"/>
                <a:gd name="T44" fmla="*/ 2556 w 728"/>
                <a:gd name="T45" fmla="*/ 590 h 1183"/>
                <a:gd name="T46" fmla="*/ 3517 w 728"/>
                <a:gd name="T47" fmla="*/ 2763 h 1183"/>
                <a:gd name="T48" fmla="*/ 2886 w 728"/>
                <a:gd name="T49" fmla="*/ 6020 h 1183"/>
                <a:gd name="T50" fmla="*/ 3335 w 728"/>
                <a:gd name="T51" fmla="*/ 11470 h 1183"/>
                <a:gd name="T52" fmla="*/ 3604 w 728"/>
                <a:gd name="T53" fmla="*/ 19232 h 1183"/>
                <a:gd name="T54" fmla="*/ 4260 w 728"/>
                <a:gd name="T55" fmla="*/ 16035 h 1183"/>
                <a:gd name="T56" fmla="*/ 4330 w 728"/>
                <a:gd name="T57" fmla="*/ 12200 h 1183"/>
                <a:gd name="T58" fmla="*/ 5490 w 728"/>
                <a:gd name="T59" fmla="*/ 8661 h 1183"/>
                <a:gd name="T60" fmla="*/ 4706 w 728"/>
                <a:gd name="T61" fmla="*/ 5691 h 1183"/>
                <a:gd name="T62" fmla="*/ 6352 w 728"/>
                <a:gd name="T63" fmla="*/ 2915 h 1183"/>
                <a:gd name="T64" fmla="*/ 4859 w 728"/>
                <a:gd name="T65" fmla="*/ 3278 h 1183"/>
                <a:gd name="T66" fmla="*/ 5631 w 728"/>
                <a:gd name="T67" fmla="*/ 2097 h 1183"/>
                <a:gd name="T68" fmla="*/ 6905 w 728"/>
                <a:gd name="T69" fmla="*/ 906 h 1183"/>
                <a:gd name="T70" fmla="*/ 6451 w 728"/>
                <a:gd name="T71" fmla="*/ 5932 h 1183"/>
                <a:gd name="T72" fmla="*/ 8697 w 728"/>
                <a:gd name="T73" fmla="*/ 8366 h 1183"/>
                <a:gd name="T74" fmla="*/ 8738 w 728"/>
                <a:gd name="T75" fmla="*/ 11807 h 1183"/>
                <a:gd name="T76" fmla="*/ 8265 w 728"/>
                <a:gd name="T77" fmla="*/ 11128 h 1183"/>
                <a:gd name="T78" fmla="*/ 8153 w 728"/>
                <a:gd name="T79" fmla="*/ 11470 h 1183"/>
                <a:gd name="T80" fmla="*/ 8665 w 728"/>
                <a:gd name="T81" fmla="*/ 13226 h 1183"/>
                <a:gd name="T82" fmla="*/ 8478 w 728"/>
                <a:gd name="T83" fmla="*/ 18228 h 1183"/>
                <a:gd name="T84" fmla="*/ 7995 w 728"/>
                <a:gd name="T85" fmla="*/ 18153 h 1183"/>
                <a:gd name="T86" fmla="*/ 8437 w 728"/>
                <a:gd name="T87" fmla="*/ 19126 h 1183"/>
                <a:gd name="T88" fmla="*/ 9507 w 728"/>
                <a:gd name="T89" fmla="*/ 20260 h 1183"/>
                <a:gd name="T90" fmla="*/ 9651 w 728"/>
                <a:gd name="T91" fmla="*/ 13381 h 1183"/>
                <a:gd name="T92" fmla="*/ 9850 w 728"/>
                <a:gd name="T93" fmla="*/ 11040 h 118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28" h="1183">
                  <a:moveTo>
                    <a:pt x="728" y="551"/>
                  </a:moveTo>
                  <a:cubicBezTo>
                    <a:pt x="728" y="551"/>
                    <a:pt x="728" y="551"/>
                    <a:pt x="728" y="551"/>
                  </a:cubicBezTo>
                  <a:cubicBezTo>
                    <a:pt x="725" y="552"/>
                    <a:pt x="721" y="548"/>
                    <a:pt x="718" y="543"/>
                  </a:cubicBezTo>
                  <a:cubicBezTo>
                    <a:pt x="716" y="537"/>
                    <a:pt x="717" y="531"/>
                    <a:pt x="720" y="530"/>
                  </a:cubicBezTo>
                  <a:cubicBezTo>
                    <a:pt x="720" y="530"/>
                    <a:pt x="720" y="530"/>
                    <a:pt x="720" y="530"/>
                  </a:cubicBezTo>
                  <a:cubicBezTo>
                    <a:pt x="720" y="530"/>
                    <a:pt x="701" y="544"/>
                    <a:pt x="690" y="563"/>
                  </a:cubicBezTo>
                  <a:cubicBezTo>
                    <a:pt x="689" y="550"/>
                    <a:pt x="685" y="557"/>
                    <a:pt x="685" y="519"/>
                  </a:cubicBezTo>
                  <a:cubicBezTo>
                    <a:pt x="684" y="410"/>
                    <a:pt x="684" y="410"/>
                    <a:pt x="684" y="410"/>
                  </a:cubicBezTo>
                  <a:cubicBezTo>
                    <a:pt x="683" y="415"/>
                    <a:pt x="667" y="419"/>
                    <a:pt x="648" y="419"/>
                  </a:cubicBezTo>
                  <a:cubicBezTo>
                    <a:pt x="629" y="418"/>
                    <a:pt x="614" y="414"/>
                    <a:pt x="614" y="409"/>
                  </a:cubicBezTo>
                  <a:cubicBezTo>
                    <a:pt x="614" y="409"/>
                    <a:pt x="614" y="409"/>
                    <a:pt x="614" y="409"/>
                  </a:cubicBezTo>
                  <a:cubicBezTo>
                    <a:pt x="613" y="414"/>
                    <a:pt x="614" y="428"/>
                    <a:pt x="615" y="447"/>
                  </a:cubicBezTo>
                  <a:cubicBezTo>
                    <a:pt x="615" y="449"/>
                    <a:pt x="611" y="452"/>
                    <a:pt x="610" y="452"/>
                  </a:cubicBezTo>
                  <a:cubicBezTo>
                    <a:pt x="596" y="446"/>
                    <a:pt x="584" y="436"/>
                    <a:pt x="574" y="423"/>
                  </a:cubicBezTo>
                  <a:cubicBezTo>
                    <a:pt x="570" y="418"/>
                    <a:pt x="551" y="392"/>
                    <a:pt x="546" y="384"/>
                  </a:cubicBezTo>
                  <a:cubicBezTo>
                    <a:pt x="536" y="369"/>
                    <a:pt x="526" y="355"/>
                    <a:pt x="500" y="347"/>
                  </a:cubicBezTo>
                  <a:cubicBezTo>
                    <a:pt x="461" y="335"/>
                    <a:pt x="450" y="286"/>
                    <a:pt x="476" y="266"/>
                  </a:cubicBezTo>
                  <a:cubicBezTo>
                    <a:pt x="526" y="219"/>
                    <a:pt x="530" y="202"/>
                    <a:pt x="529" y="133"/>
                  </a:cubicBezTo>
                  <a:cubicBezTo>
                    <a:pt x="528" y="87"/>
                    <a:pt x="523" y="52"/>
                    <a:pt x="502" y="32"/>
                  </a:cubicBezTo>
                  <a:cubicBezTo>
                    <a:pt x="489" y="19"/>
                    <a:pt x="471" y="13"/>
                    <a:pt x="446" y="14"/>
                  </a:cubicBezTo>
                  <a:cubicBezTo>
                    <a:pt x="400" y="14"/>
                    <a:pt x="393" y="46"/>
                    <a:pt x="388" y="70"/>
                  </a:cubicBezTo>
                  <a:cubicBezTo>
                    <a:pt x="385" y="82"/>
                    <a:pt x="383" y="94"/>
                    <a:pt x="375" y="102"/>
                  </a:cubicBezTo>
                  <a:cubicBezTo>
                    <a:pt x="368" y="109"/>
                    <a:pt x="358" y="115"/>
                    <a:pt x="349" y="121"/>
                  </a:cubicBezTo>
                  <a:cubicBezTo>
                    <a:pt x="325" y="135"/>
                    <a:pt x="296" y="153"/>
                    <a:pt x="307" y="196"/>
                  </a:cubicBezTo>
                  <a:cubicBezTo>
                    <a:pt x="310" y="209"/>
                    <a:pt x="318" y="214"/>
                    <a:pt x="323" y="216"/>
                  </a:cubicBezTo>
                  <a:cubicBezTo>
                    <a:pt x="340" y="223"/>
                    <a:pt x="359" y="211"/>
                    <a:pt x="379" y="198"/>
                  </a:cubicBezTo>
                  <a:cubicBezTo>
                    <a:pt x="388" y="192"/>
                    <a:pt x="401" y="183"/>
                    <a:pt x="410" y="180"/>
                  </a:cubicBezTo>
                  <a:cubicBezTo>
                    <a:pt x="413" y="179"/>
                    <a:pt x="419" y="179"/>
                    <a:pt x="421" y="182"/>
                  </a:cubicBezTo>
                  <a:cubicBezTo>
                    <a:pt x="429" y="196"/>
                    <a:pt x="425" y="212"/>
                    <a:pt x="421" y="223"/>
                  </a:cubicBezTo>
                  <a:cubicBezTo>
                    <a:pt x="411" y="248"/>
                    <a:pt x="387" y="270"/>
                    <a:pt x="361" y="277"/>
                  </a:cubicBezTo>
                  <a:cubicBezTo>
                    <a:pt x="330" y="286"/>
                    <a:pt x="311" y="299"/>
                    <a:pt x="304" y="319"/>
                  </a:cubicBezTo>
                  <a:cubicBezTo>
                    <a:pt x="297" y="336"/>
                    <a:pt x="301" y="358"/>
                    <a:pt x="315" y="382"/>
                  </a:cubicBezTo>
                  <a:cubicBezTo>
                    <a:pt x="324" y="396"/>
                    <a:pt x="335" y="408"/>
                    <a:pt x="345" y="418"/>
                  </a:cubicBezTo>
                  <a:cubicBezTo>
                    <a:pt x="370" y="445"/>
                    <a:pt x="380" y="457"/>
                    <a:pt x="362" y="484"/>
                  </a:cubicBezTo>
                  <a:cubicBezTo>
                    <a:pt x="353" y="496"/>
                    <a:pt x="345" y="502"/>
                    <a:pt x="336" y="508"/>
                  </a:cubicBezTo>
                  <a:cubicBezTo>
                    <a:pt x="304" y="529"/>
                    <a:pt x="285" y="550"/>
                    <a:pt x="285" y="673"/>
                  </a:cubicBezTo>
                  <a:cubicBezTo>
                    <a:pt x="285" y="686"/>
                    <a:pt x="290" y="695"/>
                    <a:pt x="290" y="702"/>
                  </a:cubicBezTo>
                  <a:cubicBezTo>
                    <a:pt x="290" y="718"/>
                    <a:pt x="290" y="740"/>
                    <a:pt x="289" y="765"/>
                  </a:cubicBezTo>
                  <a:cubicBezTo>
                    <a:pt x="288" y="848"/>
                    <a:pt x="286" y="877"/>
                    <a:pt x="286" y="914"/>
                  </a:cubicBezTo>
                  <a:cubicBezTo>
                    <a:pt x="286" y="924"/>
                    <a:pt x="286" y="924"/>
                    <a:pt x="286" y="924"/>
                  </a:cubicBezTo>
                  <a:cubicBezTo>
                    <a:pt x="286" y="972"/>
                    <a:pt x="286" y="1083"/>
                    <a:pt x="268" y="1100"/>
                  </a:cubicBezTo>
                  <a:cubicBezTo>
                    <a:pt x="267" y="1102"/>
                    <a:pt x="266" y="1102"/>
                    <a:pt x="266" y="1102"/>
                  </a:cubicBezTo>
                  <a:cubicBezTo>
                    <a:pt x="264" y="1102"/>
                    <a:pt x="262" y="1101"/>
                    <a:pt x="260" y="1099"/>
                  </a:cubicBezTo>
                  <a:cubicBezTo>
                    <a:pt x="243" y="1083"/>
                    <a:pt x="243" y="1003"/>
                    <a:pt x="243" y="912"/>
                  </a:cubicBezTo>
                  <a:cubicBezTo>
                    <a:pt x="243" y="826"/>
                    <a:pt x="249" y="764"/>
                    <a:pt x="252" y="697"/>
                  </a:cubicBezTo>
                  <a:cubicBezTo>
                    <a:pt x="252" y="686"/>
                    <a:pt x="259" y="676"/>
                    <a:pt x="260" y="664"/>
                  </a:cubicBezTo>
                  <a:cubicBezTo>
                    <a:pt x="261" y="656"/>
                    <a:pt x="261" y="656"/>
                    <a:pt x="261" y="656"/>
                  </a:cubicBezTo>
                  <a:cubicBezTo>
                    <a:pt x="264" y="623"/>
                    <a:pt x="271" y="561"/>
                    <a:pt x="239" y="457"/>
                  </a:cubicBezTo>
                  <a:cubicBezTo>
                    <a:pt x="228" y="420"/>
                    <a:pt x="226" y="381"/>
                    <a:pt x="229" y="343"/>
                  </a:cubicBezTo>
                  <a:cubicBezTo>
                    <a:pt x="237" y="290"/>
                    <a:pt x="246" y="252"/>
                    <a:pt x="253" y="224"/>
                  </a:cubicBezTo>
                  <a:cubicBezTo>
                    <a:pt x="258" y="208"/>
                    <a:pt x="263" y="192"/>
                    <a:pt x="268" y="179"/>
                  </a:cubicBezTo>
                  <a:cubicBezTo>
                    <a:pt x="271" y="167"/>
                    <a:pt x="271" y="167"/>
                    <a:pt x="271" y="167"/>
                  </a:cubicBezTo>
                  <a:cubicBezTo>
                    <a:pt x="288" y="117"/>
                    <a:pt x="282" y="62"/>
                    <a:pt x="258" y="30"/>
                  </a:cubicBezTo>
                  <a:cubicBezTo>
                    <a:pt x="242" y="10"/>
                    <a:pt x="220" y="0"/>
                    <a:pt x="193" y="1"/>
                  </a:cubicBezTo>
                  <a:cubicBezTo>
                    <a:pt x="178" y="2"/>
                    <a:pt x="166" y="7"/>
                    <a:pt x="158" y="16"/>
                  </a:cubicBezTo>
                  <a:cubicBezTo>
                    <a:pt x="146" y="31"/>
                    <a:pt x="148" y="52"/>
                    <a:pt x="150" y="70"/>
                  </a:cubicBezTo>
                  <a:cubicBezTo>
                    <a:pt x="153" y="98"/>
                    <a:pt x="152" y="107"/>
                    <a:pt x="140" y="112"/>
                  </a:cubicBezTo>
                  <a:cubicBezTo>
                    <a:pt x="127" y="117"/>
                    <a:pt x="113" y="102"/>
                    <a:pt x="93" y="79"/>
                  </a:cubicBezTo>
                  <a:cubicBezTo>
                    <a:pt x="75" y="58"/>
                    <a:pt x="58" y="38"/>
                    <a:pt x="32" y="35"/>
                  </a:cubicBezTo>
                  <a:cubicBezTo>
                    <a:pt x="21" y="34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3" y="34"/>
                    <a:pt x="25" y="38"/>
                    <a:pt x="26" y="49"/>
                  </a:cubicBezTo>
                  <a:cubicBezTo>
                    <a:pt x="26" y="60"/>
                    <a:pt x="12" y="65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18" y="64"/>
                    <a:pt x="33" y="66"/>
                  </a:cubicBezTo>
                  <a:cubicBezTo>
                    <a:pt x="46" y="69"/>
                    <a:pt x="58" y="80"/>
                    <a:pt x="72" y="97"/>
                  </a:cubicBezTo>
                  <a:cubicBezTo>
                    <a:pt x="93" y="121"/>
                    <a:pt x="118" y="149"/>
                    <a:pt x="149" y="138"/>
                  </a:cubicBezTo>
                  <a:cubicBezTo>
                    <a:pt x="184" y="125"/>
                    <a:pt x="180" y="92"/>
                    <a:pt x="177" y="67"/>
                  </a:cubicBezTo>
                  <a:cubicBezTo>
                    <a:pt x="176" y="54"/>
                    <a:pt x="174" y="40"/>
                    <a:pt x="179" y="34"/>
                  </a:cubicBezTo>
                  <a:cubicBezTo>
                    <a:pt x="182" y="30"/>
                    <a:pt x="189" y="29"/>
                    <a:pt x="195" y="29"/>
                  </a:cubicBezTo>
                  <a:cubicBezTo>
                    <a:pt x="212" y="28"/>
                    <a:pt x="226" y="34"/>
                    <a:pt x="237" y="47"/>
                  </a:cubicBezTo>
                  <a:cubicBezTo>
                    <a:pt x="255" y="71"/>
                    <a:pt x="259" y="117"/>
                    <a:pt x="246" y="159"/>
                  </a:cubicBezTo>
                  <a:cubicBezTo>
                    <a:pt x="242" y="171"/>
                    <a:pt x="242" y="171"/>
                    <a:pt x="242" y="171"/>
                  </a:cubicBezTo>
                  <a:cubicBezTo>
                    <a:pt x="238" y="183"/>
                    <a:pt x="233" y="196"/>
                    <a:pt x="229" y="211"/>
                  </a:cubicBezTo>
                  <a:cubicBezTo>
                    <a:pt x="222" y="229"/>
                    <a:pt x="206" y="275"/>
                    <a:pt x="202" y="347"/>
                  </a:cubicBezTo>
                  <a:cubicBezTo>
                    <a:pt x="199" y="386"/>
                    <a:pt x="201" y="426"/>
                    <a:pt x="213" y="465"/>
                  </a:cubicBezTo>
                  <a:cubicBezTo>
                    <a:pt x="243" y="564"/>
                    <a:pt x="237" y="622"/>
                    <a:pt x="234" y="653"/>
                  </a:cubicBezTo>
                  <a:cubicBezTo>
                    <a:pt x="233" y="661"/>
                    <a:pt x="233" y="661"/>
                    <a:pt x="233" y="661"/>
                  </a:cubicBezTo>
                  <a:cubicBezTo>
                    <a:pt x="233" y="674"/>
                    <a:pt x="240" y="681"/>
                    <a:pt x="240" y="697"/>
                  </a:cubicBezTo>
                  <a:cubicBezTo>
                    <a:pt x="238" y="762"/>
                    <a:pt x="231" y="825"/>
                    <a:pt x="231" y="912"/>
                  </a:cubicBezTo>
                  <a:cubicBezTo>
                    <a:pt x="231" y="1014"/>
                    <a:pt x="231" y="1088"/>
                    <a:pt x="252" y="1108"/>
                  </a:cubicBezTo>
                  <a:cubicBezTo>
                    <a:pt x="256" y="1112"/>
                    <a:pt x="260" y="1114"/>
                    <a:pt x="266" y="1114"/>
                  </a:cubicBezTo>
                  <a:cubicBezTo>
                    <a:pt x="268" y="1114"/>
                    <a:pt x="273" y="1113"/>
                    <a:pt x="277" y="1109"/>
                  </a:cubicBezTo>
                  <a:cubicBezTo>
                    <a:pt x="296" y="1089"/>
                    <a:pt x="298" y="1003"/>
                    <a:pt x="298" y="924"/>
                  </a:cubicBezTo>
                  <a:cubicBezTo>
                    <a:pt x="298" y="914"/>
                    <a:pt x="298" y="914"/>
                    <a:pt x="298" y="914"/>
                  </a:cubicBezTo>
                  <a:cubicBezTo>
                    <a:pt x="298" y="877"/>
                    <a:pt x="300" y="848"/>
                    <a:pt x="301" y="765"/>
                  </a:cubicBezTo>
                  <a:cubicBezTo>
                    <a:pt x="302" y="741"/>
                    <a:pt x="303" y="719"/>
                    <a:pt x="303" y="703"/>
                  </a:cubicBezTo>
                  <a:cubicBezTo>
                    <a:pt x="303" y="692"/>
                    <a:pt x="313" y="686"/>
                    <a:pt x="312" y="673"/>
                  </a:cubicBezTo>
                  <a:cubicBezTo>
                    <a:pt x="312" y="556"/>
                    <a:pt x="329" y="545"/>
                    <a:pt x="351" y="531"/>
                  </a:cubicBezTo>
                  <a:cubicBezTo>
                    <a:pt x="360" y="524"/>
                    <a:pt x="373" y="516"/>
                    <a:pt x="384" y="499"/>
                  </a:cubicBezTo>
                  <a:cubicBezTo>
                    <a:pt x="416" y="454"/>
                    <a:pt x="389" y="425"/>
                    <a:pt x="365" y="399"/>
                  </a:cubicBezTo>
                  <a:cubicBezTo>
                    <a:pt x="355" y="389"/>
                    <a:pt x="346" y="379"/>
                    <a:pt x="339" y="367"/>
                  </a:cubicBezTo>
                  <a:cubicBezTo>
                    <a:pt x="328" y="351"/>
                    <a:pt x="325" y="338"/>
                    <a:pt x="329" y="328"/>
                  </a:cubicBezTo>
                  <a:cubicBezTo>
                    <a:pt x="333" y="318"/>
                    <a:pt x="346" y="309"/>
                    <a:pt x="369" y="303"/>
                  </a:cubicBezTo>
                  <a:cubicBezTo>
                    <a:pt x="402" y="294"/>
                    <a:pt x="433" y="266"/>
                    <a:pt x="446" y="234"/>
                  </a:cubicBezTo>
                  <a:cubicBezTo>
                    <a:pt x="456" y="210"/>
                    <a:pt x="455" y="187"/>
                    <a:pt x="444" y="168"/>
                  </a:cubicBezTo>
                  <a:cubicBezTo>
                    <a:pt x="439" y="158"/>
                    <a:pt x="430" y="154"/>
                    <a:pt x="425" y="153"/>
                  </a:cubicBezTo>
                  <a:cubicBezTo>
                    <a:pt x="406" y="148"/>
                    <a:pt x="385" y="162"/>
                    <a:pt x="364" y="175"/>
                  </a:cubicBezTo>
                  <a:cubicBezTo>
                    <a:pt x="357" y="179"/>
                    <a:pt x="347" y="186"/>
                    <a:pt x="340" y="189"/>
                  </a:cubicBezTo>
                  <a:cubicBezTo>
                    <a:pt x="331" y="194"/>
                    <a:pt x="332" y="181"/>
                    <a:pt x="332" y="178"/>
                  </a:cubicBezTo>
                  <a:cubicBezTo>
                    <a:pt x="332" y="163"/>
                    <a:pt x="342" y="156"/>
                    <a:pt x="363" y="144"/>
                  </a:cubicBezTo>
                  <a:cubicBezTo>
                    <a:pt x="373" y="137"/>
                    <a:pt x="384" y="131"/>
                    <a:pt x="394" y="121"/>
                  </a:cubicBezTo>
                  <a:cubicBezTo>
                    <a:pt x="408" y="108"/>
                    <a:pt x="411" y="91"/>
                    <a:pt x="415" y="75"/>
                  </a:cubicBezTo>
                  <a:cubicBezTo>
                    <a:pt x="420" y="51"/>
                    <a:pt x="423" y="41"/>
                    <a:pt x="447" y="41"/>
                  </a:cubicBezTo>
                  <a:cubicBezTo>
                    <a:pt x="464" y="40"/>
                    <a:pt x="475" y="44"/>
                    <a:pt x="483" y="52"/>
                  </a:cubicBezTo>
                  <a:cubicBezTo>
                    <a:pt x="498" y="66"/>
                    <a:pt x="501" y="99"/>
                    <a:pt x="502" y="133"/>
                  </a:cubicBezTo>
                  <a:cubicBezTo>
                    <a:pt x="503" y="196"/>
                    <a:pt x="500" y="206"/>
                    <a:pt x="458" y="246"/>
                  </a:cubicBezTo>
                  <a:cubicBezTo>
                    <a:pt x="431" y="267"/>
                    <a:pt x="425" y="307"/>
                    <a:pt x="451" y="342"/>
                  </a:cubicBezTo>
                  <a:cubicBezTo>
                    <a:pt x="472" y="372"/>
                    <a:pt x="495" y="370"/>
                    <a:pt x="512" y="381"/>
                  </a:cubicBezTo>
                  <a:cubicBezTo>
                    <a:pt x="520" y="386"/>
                    <a:pt x="537" y="412"/>
                    <a:pt x="551" y="435"/>
                  </a:cubicBezTo>
                  <a:cubicBezTo>
                    <a:pt x="567" y="458"/>
                    <a:pt x="585" y="475"/>
                    <a:pt x="608" y="482"/>
                  </a:cubicBezTo>
                  <a:cubicBezTo>
                    <a:pt x="617" y="486"/>
                    <a:pt x="617" y="494"/>
                    <a:pt x="617" y="499"/>
                  </a:cubicBezTo>
                  <a:cubicBezTo>
                    <a:pt x="619" y="553"/>
                    <a:pt x="621" y="616"/>
                    <a:pt x="617" y="643"/>
                  </a:cubicBezTo>
                  <a:cubicBezTo>
                    <a:pt x="614" y="658"/>
                    <a:pt x="612" y="670"/>
                    <a:pt x="611" y="680"/>
                  </a:cubicBezTo>
                  <a:cubicBezTo>
                    <a:pt x="601" y="658"/>
                    <a:pt x="578" y="641"/>
                    <a:pt x="578" y="641"/>
                  </a:cubicBezTo>
                  <a:cubicBezTo>
                    <a:pt x="578" y="641"/>
                    <a:pt x="578" y="641"/>
                    <a:pt x="578" y="641"/>
                  </a:cubicBezTo>
                  <a:cubicBezTo>
                    <a:pt x="578" y="641"/>
                    <a:pt x="578" y="641"/>
                    <a:pt x="578" y="641"/>
                  </a:cubicBezTo>
                  <a:cubicBezTo>
                    <a:pt x="574" y="639"/>
                    <a:pt x="570" y="643"/>
                    <a:pt x="568" y="649"/>
                  </a:cubicBezTo>
                  <a:cubicBezTo>
                    <a:pt x="566" y="655"/>
                    <a:pt x="567" y="660"/>
                    <a:pt x="570" y="662"/>
                  </a:cubicBezTo>
                  <a:cubicBezTo>
                    <a:pt x="570" y="662"/>
                    <a:pt x="570" y="661"/>
                    <a:pt x="570" y="661"/>
                  </a:cubicBezTo>
                  <a:cubicBezTo>
                    <a:pt x="570" y="662"/>
                    <a:pt x="570" y="662"/>
                    <a:pt x="570" y="662"/>
                  </a:cubicBezTo>
                  <a:cubicBezTo>
                    <a:pt x="578" y="670"/>
                    <a:pt x="603" y="707"/>
                    <a:pt x="608" y="747"/>
                  </a:cubicBezTo>
                  <a:cubicBezTo>
                    <a:pt x="607" y="752"/>
                    <a:pt x="607" y="757"/>
                    <a:pt x="606" y="762"/>
                  </a:cubicBezTo>
                  <a:cubicBezTo>
                    <a:pt x="604" y="784"/>
                    <a:pt x="605" y="808"/>
                    <a:pt x="604" y="832"/>
                  </a:cubicBezTo>
                  <a:cubicBezTo>
                    <a:pt x="603" y="848"/>
                    <a:pt x="602" y="865"/>
                    <a:pt x="602" y="882"/>
                  </a:cubicBezTo>
                  <a:cubicBezTo>
                    <a:pt x="601" y="897"/>
                    <a:pt x="596" y="975"/>
                    <a:pt x="593" y="1050"/>
                  </a:cubicBezTo>
                  <a:cubicBezTo>
                    <a:pt x="582" y="1040"/>
                    <a:pt x="573" y="1031"/>
                    <a:pt x="569" y="1027"/>
                  </a:cubicBezTo>
                  <a:cubicBezTo>
                    <a:pt x="570" y="1029"/>
                    <a:pt x="570" y="1033"/>
                    <a:pt x="569" y="1038"/>
                  </a:cubicBezTo>
                  <a:cubicBezTo>
                    <a:pt x="567" y="1043"/>
                    <a:pt x="562" y="1047"/>
                    <a:pt x="559" y="1046"/>
                  </a:cubicBezTo>
                  <a:cubicBezTo>
                    <a:pt x="559" y="1046"/>
                    <a:pt x="559" y="1046"/>
                    <a:pt x="559" y="1046"/>
                  </a:cubicBezTo>
                  <a:cubicBezTo>
                    <a:pt x="559" y="1046"/>
                    <a:pt x="559" y="1046"/>
                    <a:pt x="559" y="1046"/>
                  </a:cubicBezTo>
                  <a:cubicBezTo>
                    <a:pt x="565" y="1052"/>
                    <a:pt x="581" y="1074"/>
                    <a:pt x="590" y="1102"/>
                  </a:cubicBezTo>
                  <a:cubicBezTo>
                    <a:pt x="588" y="1148"/>
                    <a:pt x="586" y="1153"/>
                    <a:pt x="587" y="1163"/>
                  </a:cubicBezTo>
                  <a:cubicBezTo>
                    <a:pt x="588" y="1172"/>
                    <a:pt x="600" y="1183"/>
                    <a:pt x="623" y="1183"/>
                  </a:cubicBezTo>
                  <a:cubicBezTo>
                    <a:pt x="646" y="1183"/>
                    <a:pt x="666" y="1176"/>
                    <a:pt x="665" y="1167"/>
                  </a:cubicBezTo>
                  <a:cubicBezTo>
                    <a:pt x="664" y="1138"/>
                    <a:pt x="671" y="1065"/>
                    <a:pt x="671" y="1026"/>
                  </a:cubicBezTo>
                  <a:cubicBezTo>
                    <a:pt x="671" y="997"/>
                    <a:pt x="670" y="874"/>
                    <a:pt x="673" y="835"/>
                  </a:cubicBezTo>
                  <a:cubicBezTo>
                    <a:pt x="674" y="811"/>
                    <a:pt x="672" y="795"/>
                    <a:pt x="675" y="771"/>
                  </a:cubicBezTo>
                  <a:cubicBezTo>
                    <a:pt x="676" y="753"/>
                    <a:pt x="677" y="741"/>
                    <a:pt x="677" y="728"/>
                  </a:cubicBezTo>
                  <a:cubicBezTo>
                    <a:pt x="677" y="709"/>
                    <a:pt x="679" y="693"/>
                    <a:pt x="685" y="657"/>
                  </a:cubicBezTo>
                  <a:cubicBezTo>
                    <a:pt x="686" y="652"/>
                    <a:pt x="688" y="641"/>
                    <a:pt x="689" y="636"/>
                  </a:cubicBezTo>
                  <a:cubicBezTo>
                    <a:pt x="697" y="599"/>
                    <a:pt x="721" y="558"/>
                    <a:pt x="728" y="551"/>
                  </a:cubicBezTo>
                  <a:close/>
                </a:path>
              </a:pathLst>
            </a:custGeom>
            <a:solidFill>
              <a:srgbClr val="FDC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5" name="Freeform 8">
              <a:extLst>
                <a:ext uri="{FF2B5EF4-FFF2-40B4-BE49-F238E27FC236}">
                  <a16:creationId xmlns:a16="http://schemas.microsoft.com/office/drawing/2014/main" id="{FB42F5E7-F84D-4EE4-9F5D-D06DF6212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2237"/>
              <a:ext cx="175" cy="52"/>
            </a:xfrm>
            <a:custGeom>
              <a:avLst/>
              <a:gdLst>
                <a:gd name="T0" fmla="*/ 12 w 72"/>
                <a:gd name="T1" fmla="*/ 156 h 20"/>
                <a:gd name="T2" fmla="*/ 503 w 72"/>
                <a:gd name="T3" fmla="*/ 351 h 20"/>
                <a:gd name="T4" fmla="*/ 1021 w 72"/>
                <a:gd name="T5" fmla="*/ 195 h 20"/>
                <a:gd name="T6" fmla="*/ 532 w 72"/>
                <a:gd name="T7" fmla="*/ 21 h 20"/>
                <a:gd name="T8" fmla="*/ 12 w 72"/>
                <a:gd name="T9" fmla="*/ 15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20">
                  <a:moveTo>
                    <a:pt x="1" y="9"/>
                  </a:moveTo>
                  <a:cubicBezTo>
                    <a:pt x="0" y="15"/>
                    <a:pt x="15" y="19"/>
                    <a:pt x="35" y="20"/>
                  </a:cubicBezTo>
                  <a:cubicBezTo>
                    <a:pt x="54" y="20"/>
                    <a:pt x="70" y="16"/>
                    <a:pt x="71" y="11"/>
                  </a:cubicBezTo>
                  <a:cubicBezTo>
                    <a:pt x="72" y="6"/>
                    <a:pt x="57" y="1"/>
                    <a:pt x="37" y="1"/>
                  </a:cubicBezTo>
                  <a:cubicBezTo>
                    <a:pt x="18" y="0"/>
                    <a:pt x="2" y="4"/>
                    <a:pt x="1" y="9"/>
                  </a:cubicBezTo>
                  <a:close/>
                </a:path>
              </a:pathLst>
            </a:custGeom>
            <a:solidFill>
              <a:srgbClr val="FEE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6" name="Freeform 9">
              <a:extLst>
                <a:ext uri="{FF2B5EF4-FFF2-40B4-BE49-F238E27FC236}">
                  <a16:creationId xmlns:a16="http://schemas.microsoft.com/office/drawing/2014/main" id="{253CAF29-ECDC-4BEB-AB12-E7C46E6F2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245"/>
              <a:ext cx="131" cy="36"/>
            </a:xfrm>
            <a:custGeom>
              <a:avLst/>
              <a:gdLst>
                <a:gd name="T0" fmla="*/ 12 w 54"/>
                <a:gd name="T1" fmla="*/ 118 h 14"/>
                <a:gd name="T2" fmla="*/ 371 w 54"/>
                <a:gd name="T3" fmla="*/ 239 h 14"/>
                <a:gd name="T4" fmla="*/ 759 w 54"/>
                <a:gd name="T5" fmla="*/ 139 h 14"/>
                <a:gd name="T6" fmla="*/ 400 w 54"/>
                <a:gd name="T7" fmla="*/ 0 h 14"/>
                <a:gd name="T8" fmla="*/ 12 w 54"/>
                <a:gd name="T9" fmla="*/ 11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4">
                  <a:moveTo>
                    <a:pt x="1" y="7"/>
                  </a:moveTo>
                  <a:cubicBezTo>
                    <a:pt x="0" y="10"/>
                    <a:pt x="12" y="14"/>
                    <a:pt x="26" y="14"/>
                  </a:cubicBezTo>
                  <a:cubicBezTo>
                    <a:pt x="40" y="14"/>
                    <a:pt x="52" y="11"/>
                    <a:pt x="53" y="8"/>
                  </a:cubicBezTo>
                  <a:cubicBezTo>
                    <a:pt x="54" y="4"/>
                    <a:pt x="42" y="1"/>
                    <a:pt x="28" y="0"/>
                  </a:cubicBezTo>
                  <a:cubicBezTo>
                    <a:pt x="14" y="0"/>
                    <a:pt x="2" y="3"/>
                    <a:pt x="1" y="7"/>
                  </a:cubicBezTo>
                  <a:close/>
                </a:path>
              </a:pathLst>
            </a:custGeom>
            <a:solidFill>
              <a:srgbClr val="DF8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Freeform 10">
              <a:extLst>
                <a:ext uri="{FF2B5EF4-FFF2-40B4-BE49-F238E27FC236}">
                  <a16:creationId xmlns:a16="http://schemas.microsoft.com/office/drawing/2014/main" id="{E261F5BB-62F4-444C-A2B2-B0D2B4BEA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2263"/>
              <a:ext cx="110" cy="18"/>
            </a:xfrm>
            <a:custGeom>
              <a:avLst/>
              <a:gdLst>
                <a:gd name="T0" fmla="*/ 0 w 45"/>
                <a:gd name="T1" fmla="*/ 33 h 7"/>
                <a:gd name="T2" fmla="*/ 335 w 45"/>
                <a:gd name="T3" fmla="*/ 118 h 7"/>
                <a:gd name="T4" fmla="*/ 658 w 45"/>
                <a:gd name="T5" fmla="*/ 67 h 7"/>
                <a:gd name="T6" fmla="*/ 323 w 45"/>
                <a:gd name="T7" fmla="*/ 0 h 7"/>
                <a:gd name="T8" fmla="*/ 0 w 45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7">
                  <a:moveTo>
                    <a:pt x="0" y="2"/>
                  </a:moveTo>
                  <a:cubicBezTo>
                    <a:pt x="4" y="5"/>
                    <a:pt x="12" y="7"/>
                    <a:pt x="23" y="7"/>
                  </a:cubicBezTo>
                  <a:cubicBezTo>
                    <a:pt x="32" y="7"/>
                    <a:pt x="40" y="6"/>
                    <a:pt x="45" y="4"/>
                  </a:cubicBezTo>
                  <a:cubicBezTo>
                    <a:pt x="42" y="2"/>
                    <a:pt x="33" y="0"/>
                    <a:pt x="22" y="0"/>
                  </a:cubicBezTo>
                  <a:cubicBezTo>
                    <a:pt x="13" y="0"/>
                    <a:pt x="5" y="1"/>
                    <a:pt x="0" y="2"/>
                  </a:cubicBezTo>
                  <a:close/>
                </a:path>
              </a:pathLst>
            </a:custGeom>
            <a:solidFill>
              <a:srgbClr val="DA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8" name="Freeform 11">
              <a:extLst>
                <a:ext uri="{FF2B5EF4-FFF2-40B4-BE49-F238E27FC236}">
                  <a16:creationId xmlns:a16="http://schemas.microsoft.com/office/drawing/2014/main" id="{0B16E2B1-E164-4925-8F88-E25E0FBBA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030"/>
              <a:ext cx="616" cy="627"/>
            </a:xfrm>
            <a:custGeom>
              <a:avLst/>
              <a:gdLst>
                <a:gd name="T0" fmla="*/ 3165 w 254"/>
                <a:gd name="T1" fmla="*/ 2363 h 242"/>
                <a:gd name="T2" fmla="*/ 3623 w 254"/>
                <a:gd name="T3" fmla="*/ 2021 h 242"/>
                <a:gd name="T4" fmla="*/ 3165 w 254"/>
                <a:gd name="T5" fmla="*/ 1684 h 242"/>
                <a:gd name="T6" fmla="*/ 2942 w 254"/>
                <a:gd name="T7" fmla="*/ 1389 h 242"/>
                <a:gd name="T8" fmla="*/ 800 w 254"/>
                <a:gd name="T9" fmla="*/ 262 h 242"/>
                <a:gd name="T10" fmla="*/ 58 w 254"/>
                <a:gd name="T11" fmla="*/ 941 h 242"/>
                <a:gd name="T12" fmla="*/ 158 w 254"/>
                <a:gd name="T13" fmla="*/ 1303 h 242"/>
                <a:gd name="T14" fmla="*/ 441 w 254"/>
                <a:gd name="T15" fmla="*/ 1181 h 242"/>
                <a:gd name="T16" fmla="*/ 1683 w 254"/>
                <a:gd name="T17" fmla="*/ 1042 h 242"/>
                <a:gd name="T18" fmla="*/ 2183 w 254"/>
                <a:gd name="T19" fmla="*/ 2122 h 242"/>
                <a:gd name="T20" fmla="*/ 2183 w 254"/>
                <a:gd name="T21" fmla="*/ 2122 h 242"/>
                <a:gd name="T22" fmla="*/ 2183 w 254"/>
                <a:gd name="T23" fmla="*/ 2122 h 242"/>
                <a:gd name="T24" fmla="*/ 2183 w 254"/>
                <a:gd name="T25" fmla="*/ 2156 h 242"/>
                <a:gd name="T26" fmla="*/ 2183 w 254"/>
                <a:gd name="T27" fmla="*/ 2156 h 242"/>
                <a:gd name="T28" fmla="*/ 2183 w 254"/>
                <a:gd name="T29" fmla="*/ 2156 h 242"/>
                <a:gd name="T30" fmla="*/ 1724 w 254"/>
                <a:gd name="T31" fmla="*/ 3257 h 242"/>
                <a:gd name="T32" fmla="*/ 483 w 254"/>
                <a:gd name="T33" fmla="*/ 3202 h 242"/>
                <a:gd name="T34" fmla="*/ 189 w 254"/>
                <a:gd name="T35" fmla="*/ 3094 h 242"/>
                <a:gd name="T36" fmla="*/ 99 w 254"/>
                <a:gd name="T37" fmla="*/ 3464 h 242"/>
                <a:gd name="T38" fmla="*/ 883 w 254"/>
                <a:gd name="T39" fmla="*/ 4088 h 242"/>
                <a:gd name="T40" fmla="*/ 2993 w 254"/>
                <a:gd name="T41" fmla="*/ 2625 h 242"/>
                <a:gd name="T42" fmla="*/ 3165 w 254"/>
                <a:gd name="T43" fmla="*/ 2363 h 2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54" h="242">
                  <a:moveTo>
                    <a:pt x="222" y="136"/>
                  </a:moveTo>
                  <a:cubicBezTo>
                    <a:pt x="235" y="133"/>
                    <a:pt x="254" y="129"/>
                    <a:pt x="254" y="116"/>
                  </a:cubicBezTo>
                  <a:cubicBezTo>
                    <a:pt x="253" y="103"/>
                    <a:pt x="236" y="100"/>
                    <a:pt x="222" y="97"/>
                  </a:cubicBezTo>
                  <a:cubicBezTo>
                    <a:pt x="210" y="95"/>
                    <a:pt x="207" y="84"/>
                    <a:pt x="206" y="80"/>
                  </a:cubicBezTo>
                  <a:cubicBezTo>
                    <a:pt x="181" y="0"/>
                    <a:pt x="91" y="7"/>
                    <a:pt x="56" y="15"/>
                  </a:cubicBezTo>
                  <a:cubicBezTo>
                    <a:pt x="32" y="21"/>
                    <a:pt x="11" y="39"/>
                    <a:pt x="4" y="54"/>
                  </a:cubicBezTo>
                  <a:cubicBezTo>
                    <a:pt x="0" y="62"/>
                    <a:pt x="3" y="71"/>
                    <a:pt x="11" y="75"/>
                  </a:cubicBezTo>
                  <a:cubicBezTo>
                    <a:pt x="18" y="78"/>
                    <a:pt x="24" y="75"/>
                    <a:pt x="31" y="68"/>
                  </a:cubicBezTo>
                  <a:cubicBezTo>
                    <a:pt x="59" y="44"/>
                    <a:pt x="91" y="49"/>
                    <a:pt x="118" y="60"/>
                  </a:cubicBezTo>
                  <a:cubicBezTo>
                    <a:pt x="138" y="69"/>
                    <a:pt x="152" y="88"/>
                    <a:pt x="153" y="122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4" y="158"/>
                    <a:pt x="141" y="178"/>
                    <a:pt x="121" y="187"/>
                  </a:cubicBezTo>
                  <a:cubicBezTo>
                    <a:pt x="95" y="200"/>
                    <a:pt x="63" y="207"/>
                    <a:pt x="34" y="184"/>
                  </a:cubicBezTo>
                  <a:cubicBezTo>
                    <a:pt x="27" y="177"/>
                    <a:pt x="21" y="174"/>
                    <a:pt x="13" y="178"/>
                  </a:cubicBezTo>
                  <a:cubicBezTo>
                    <a:pt x="6" y="182"/>
                    <a:pt x="3" y="192"/>
                    <a:pt x="7" y="199"/>
                  </a:cubicBezTo>
                  <a:cubicBezTo>
                    <a:pt x="16" y="214"/>
                    <a:pt x="37" y="231"/>
                    <a:pt x="62" y="235"/>
                  </a:cubicBezTo>
                  <a:cubicBezTo>
                    <a:pt x="98" y="242"/>
                    <a:pt x="195" y="239"/>
                    <a:pt x="210" y="151"/>
                  </a:cubicBezTo>
                  <a:cubicBezTo>
                    <a:pt x="211" y="147"/>
                    <a:pt x="213" y="138"/>
                    <a:pt x="222" y="136"/>
                  </a:cubicBezTo>
                  <a:close/>
                </a:path>
              </a:pathLst>
            </a:custGeom>
            <a:solidFill>
              <a:srgbClr val="FED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9" name="Freeform 12">
              <a:extLst>
                <a:ext uri="{FF2B5EF4-FFF2-40B4-BE49-F238E27FC236}">
                  <a16:creationId xmlns:a16="http://schemas.microsoft.com/office/drawing/2014/main" id="{E7216E08-D6D7-47B1-A3C3-1B3CC5277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1012"/>
              <a:ext cx="590" cy="627"/>
            </a:xfrm>
            <a:custGeom>
              <a:avLst/>
              <a:gdLst>
                <a:gd name="T0" fmla="*/ 100 w 243"/>
                <a:gd name="T1" fmla="*/ 1342 h 242"/>
                <a:gd name="T2" fmla="*/ 29 w 243"/>
                <a:gd name="T3" fmla="*/ 1114 h 242"/>
                <a:gd name="T4" fmla="*/ 743 w 243"/>
                <a:gd name="T5" fmla="*/ 469 h 242"/>
                <a:gd name="T6" fmla="*/ 2787 w 243"/>
                <a:gd name="T7" fmla="*/ 1531 h 242"/>
                <a:gd name="T8" fmla="*/ 2787 w 243"/>
                <a:gd name="T9" fmla="*/ 1552 h 242"/>
                <a:gd name="T10" fmla="*/ 3076 w 243"/>
                <a:gd name="T11" fmla="*/ 1894 h 242"/>
                <a:gd name="T12" fmla="*/ 3088 w 243"/>
                <a:gd name="T13" fmla="*/ 1912 h 242"/>
                <a:gd name="T14" fmla="*/ 3479 w 243"/>
                <a:gd name="T15" fmla="*/ 2143 h 242"/>
                <a:gd name="T16" fmla="*/ 3108 w 243"/>
                <a:gd name="T17" fmla="*/ 2404 h 242"/>
                <a:gd name="T18" fmla="*/ 3076 w 243"/>
                <a:gd name="T19" fmla="*/ 2404 h 242"/>
                <a:gd name="T20" fmla="*/ 3076 w 243"/>
                <a:gd name="T21" fmla="*/ 2404 h 242"/>
                <a:gd name="T22" fmla="*/ 2848 w 243"/>
                <a:gd name="T23" fmla="*/ 2733 h 242"/>
                <a:gd name="T24" fmla="*/ 2316 w 243"/>
                <a:gd name="T25" fmla="*/ 3793 h 242"/>
                <a:gd name="T26" fmla="*/ 813 w 243"/>
                <a:gd name="T27" fmla="*/ 4122 h 242"/>
                <a:gd name="T28" fmla="*/ 87 w 243"/>
                <a:gd name="T29" fmla="*/ 3552 h 242"/>
                <a:gd name="T30" fmla="*/ 141 w 243"/>
                <a:gd name="T31" fmla="*/ 3303 h 242"/>
                <a:gd name="T32" fmla="*/ 342 w 243"/>
                <a:gd name="T33" fmla="*/ 3389 h 242"/>
                <a:gd name="T34" fmla="*/ 359 w 243"/>
                <a:gd name="T35" fmla="*/ 3389 h 242"/>
                <a:gd name="T36" fmla="*/ 359 w 243"/>
                <a:gd name="T37" fmla="*/ 3389 h 242"/>
                <a:gd name="T38" fmla="*/ 1675 w 243"/>
                <a:gd name="T39" fmla="*/ 3464 h 242"/>
                <a:gd name="T40" fmla="*/ 2175 w 243"/>
                <a:gd name="T41" fmla="*/ 2275 h 242"/>
                <a:gd name="T42" fmla="*/ 2175 w 243"/>
                <a:gd name="T43" fmla="*/ 2241 h 242"/>
                <a:gd name="T44" fmla="*/ 1634 w 243"/>
                <a:gd name="T45" fmla="*/ 1093 h 242"/>
                <a:gd name="T46" fmla="*/ 313 w 243"/>
                <a:gd name="T47" fmla="*/ 1236 h 242"/>
                <a:gd name="T48" fmla="*/ 301 w 243"/>
                <a:gd name="T49" fmla="*/ 1236 h 242"/>
                <a:gd name="T50" fmla="*/ 301 w 243"/>
                <a:gd name="T51" fmla="*/ 1236 h 242"/>
                <a:gd name="T52" fmla="*/ 100 w 243"/>
                <a:gd name="T53" fmla="*/ 1342 h 24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43" h="242">
                  <a:moveTo>
                    <a:pt x="7" y="77"/>
                  </a:moveTo>
                  <a:cubicBezTo>
                    <a:pt x="2" y="75"/>
                    <a:pt x="0" y="69"/>
                    <a:pt x="2" y="64"/>
                  </a:cubicBezTo>
                  <a:cubicBezTo>
                    <a:pt x="9" y="50"/>
                    <a:pt x="28" y="33"/>
                    <a:pt x="52" y="27"/>
                  </a:cubicBezTo>
                  <a:cubicBezTo>
                    <a:pt x="56" y="26"/>
                    <a:pt x="168" y="0"/>
                    <a:pt x="195" y="88"/>
                  </a:cubicBezTo>
                  <a:cubicBezTo>
                    <a:pt x="195" y="89"/>
                    <a:pt x="195" y="89"/>
                    <a:pt x="195" y="89"/>
                  </a:cubicBezTo>
                  <a:cubicBezTo>
                    <a:pt x="197" y="94"/>
                    <a:pt x="201" y="107"/>
                    <a:pt x="215" y="109"/>
                  </a:cubicBezTo>
                  <a:cubicBezTo>
                    <a:pt x="216" y="110"/>
                    <a:pt x="216" y="110"/>
                    <a:pt x="216" y="110"/>
                  </a:cubicBezTo>
                  <a:cubicBezTo>
                    <a:pt x="230" y="112"/>
                    <a:pt x="242" y="115"/>
                    <a:pt x="243" y="123"/>
                  </a:cubicBezTo>
                  <a:cubicBezTo>
                    <a:pt x="243" y="131"/>
                    <a:pt x="230" y="134"/>
                    <a:pt x="217" y="138"/>
                  </a:cubicBezTo>
                  <a:cubicBezTo>
                    <a:pt x="215" y="138"/>
                    <a:pt x="215" y="138"/>
                    <a:pt x="215" y="138"/>
                  </a:cubicBezTo>
                  <a:cubicBezTo>
                    <a:pt x="215" y="138"/>
                    <a:pt x="215" y="138"/>
                    <a:pt x="215" y="138"/>
                  </a:cubicBezTo>
                  <a:cubicBezTo>
                    <a:pt x="207" y="140"/>
                    <a:pt x="201" y="146"/>
                    <a:pt x="199" y="157"/>
                  </a:cubicBezTo>
                  <a:cubicBezTo>
                    <a:pt x="195" y="184"/>
                    <a:pt x="182" y="204"/>
                    <a:pt x="162" y="218"/>
                  </a:cubicBezTo>
                  <a:cubicBezTo>
                    <a:pt x="127" y="242"/>
                    <a:pt x="78" y="241"/>
                    <a:pt x="57" y="237"/>
                  </a:cubicBezTo>
                  <a:cubicBezTo>
                    <a:pt x="33" y="233"/>
                    <a:pt x="13" y="217"/>
                    <a:pt x="6" y="204"/>
                  </a:cubicBezTo>
                  <a:cubicBezTo>
                    <a:pt x="3" y="199"/>
                    <a:pt x="5" y="192"/>
                    <a:pt x="10" y="190"/>
                  </a:cubicBezTo>
                  <a:cubicBezTo>
                    <a:pt x="14" y="188"/>
                    <a:pt x="17" y="188"/>
                    <a:pt x="24" y="195"/>
                  </a:cubicBezTo>
                  <a:cubicBezTo>
                    <a:pt x="25" y="195"/>
                    <a:pt x="25" y="195"/>
                    <a:pt x="25" y="195"/>
                  </a:cubicBezTo>
                  <a:cubicBezTo>
                    <a:pt x="25" y="195"/>
                    <a:pt x="25" y="195"/>
                    <a:pt x="25" y="195"/>
                  </a:cubicBezTo>
                  <a:cubicBezTo>
                    <a:pt x="50" y="215"/>
                    <a:pt x="82" y="216"/>
                    <a:pt x="117" y="199"/>
                  </a:cubicBezTo>
                  <a:cubicBezTo>
                    <a:pt x="141" y="187"/>
                    <a:pt x="153" y="164"/>
                    <a:pt x="152" y="131"/>
                  </a:cubicBezTo>
                  <a:cubicBezTo>
                    <a:pt x="152" y="129"/>
                    <a:pt x="152" y="129"/>
                    <a:pt x="152" y="129"/>
                  </a:cubicBezTo>
                  <a:cubicBezTo>
                    <a:pt x="151" y="95"/>
                    <a:pt x="138" y="73"/>
                    <a:pt x="114" y="63"/>
                  </a:cubicBezTo>
                  <a:cubicBezTo>
                    <a:pt x="78" y="47"/>
                    <a:pt x="46" y="50"/>
                    <a:pt x="22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14" y="79"/>
                    <a:pt x="11" y="79"/>
                    <a:pt x="7" y="77"/>
                  </a:cubicBezTo>
                  <a:close/>
                </a:path>
              </a:pathLst>
            </a:custGeom>
            <a:solidFill>
              <a:srgbClr val="E59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13">
              <a:extLst>
                <a:ext uri="{FF2B5EF4-FFF2-40B4-BE49-F238E27FC236}">
                  <a16:creationId xmlns:a16="http://schemas.microsoft.com/office/drawing/2014/main" id="{4694C3C8-DDF5-463F-8152-D7F7C2BF9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2858"/>
              <a:ext cx="37" cy="62"/>
            </a:xfrm>
            <a:custGeom>
              <a:avLst/>
              <a:gdLst>
                <a:gd name="T0" fmla="*/ 183 w 15"/>
                <a:gd name="T1" fmla="*/ 34 h 24"/>
                <a:gd name="T2" fmla="*/ 30 w 15"/>
                <a:gd name="T3" fmla="*/ 173 h 24"/>
                <a:gd name="T4" fmla="*/ 62 w 15"/>
                <a:gd name="T5" fmla="*/ 393 h 24"/>
                <a:gd name="T6" fmla="*/ 195 w 15"/>
                <a:gd name="T7" fmla="*/ 240 h 24"/>
                <a:gd name="T8" fmla="*/ 183 w 15"/>
                <a:gd name="T9" fmla="*/ 3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4">
                  <a:moveTo>
                    <a:pt x="12" y="2"/>
                  </a:moveTo>
                  <a:cubicBezTo>
                    <a:pt x="8" y="0"/>
                    <a:pt x="4" y="4"/>
                    <a:pt x="2" y="10"/>
                  </a:cubicBezTo>
                  <a:cubicBezTo>
                    <a:pt x="0" y="16"/>
                    <a:pt x="1" y="21"/>
                    <a:pt x="4" y="23"/>
                  </a:cubicBezTo>
                  <a:cubicBezTo>
                    <a:pt x="7" y="24"/>
                    <a:pt x="11" y="20"/>
                    <a:pt x="13" y="14"/>
                  </a:cubicBezTo>
                  <a:cubicBezTo>
                    <a:pt x="15" y="9"/>
                    <a:pt x="15" y="3"/>
                    <a:pt x="12" y="2"/>
                  </a:cubicBezTo>
                  <a:close/>
                </a:path>
              </a:pathLst>
            </a:custGeom>
            <a:solidFill>
              <a:srgbClr val="FEE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14">
              <a:extLst>
                <a:ext uri="{FF2B5EF4-FFF2-40B4-BE49-F238E27FC236}">
                  <a16:creationId xmlns:a16="http://schemas.microsoft.com/office/drawing/2014/main" id="{0CFEA201-17E9-4BE2-8FF7-E8F09EB1F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2874"/>
              <a:ext cx="19" cy="31"/>
            </a:xfrm>
            <a:custGeom>
              <a:avLst/>
              <a:gdLst>
                <a:gd name="T0" fmla="*/ 78 w 8"/>
                <a:gd name="T1" fmla="*/ 0 h 12"/>
                <a:gd name="T2" fmla="*/ 12 w 8"/>
                <a:gd name="T3" fmla="*/ 88 h 12"/>
                <a:gd name="T4" fmla="*/ 29 w 8"/>
                <a:gd name="T5" fmla="*/ 207 h 12"/>
                <a:gd name="T6" fmla="*/ 95 w 8"/>
                <a:gd name="T7" fmla="*/ 121 h 12"/>
                <a:gd name="T8" fmla="*/ 78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6" y="0"/>
                  </a:moveTo>
                  <a:cubicBezTo>
                    <a:pt x="4" y="0"/>
                    <a:pt x="2" y="2"/>
                    <a:pt x="1" y="5"/>
                  </a:cubicBezTo>
                  <a:cubicBezTo>
                    <a:pt x="0" y="8"/>
                    <a:pt x="0" y="11"/>
                    <a:pt x="2" y="12"/>
                  </a:cubicBezTo>
                  <a:cubicBezTo>
                    <a:pt x="3" y="12"/>
                    <a:pt x="6" y="10"/>
                    <a:pt x="7" y="7"/>
                  </a:cubicBezTo>
                  <a:cubicBezTo>
                    <a:pt x="8" y="4"/>
                    <a:pt x="7" y="1"/>
                    <a:pt x="6" y="0"/>
                  </a:cubicBezTo>
                  <a:close/>
                </a:path>
              </a:pathLst>
            </a:custGeom>
            <a:solidFill>
              <a:srgbClr val="DF8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Freeform 15">
              <a:extLst>
                <a:ext uri="{FF2B5EF4-FFF2-40B4-BE49-F238E27FC236}">
                  <a16:creationId xmlns:a16="http://schemas.microsoft.com/office/drawing/2014/main" id="{2F4B80FF-6142-4796-BCF0-12CBFE062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573"/>
              <a:ext cx="39" cy="60"/>
            </a:xfrm>
            <a:custGeom>
              <a:avLst/>
              <a:gdLst>
                <a:gd name="T0" fmla="*/ 59 w 16"/>
                <a:gd name="T1" fmla="*/ 21 h 23"/>
                <a:gd name="T2" fmla="*/ 202 w 16"/>
                <a:gd name="T3" fmla="*/ 157 h 23"/>
                <a:gd name="T4" fmla="*/ 173 w 16"/>
                <a:gd name="T5" fmla="*/ 389 h 23"/>
                <a:gd name="T6" fmla="*/ 29 w 16"/>
                <a:gd name="T7" fmla="*/ 253 h 23"/>
                <a:gd name="T8" fmla="*/ 59 w 16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3">
                  <a:moveTo>
                    <a:pt x="4" y="1"/>
                  </a:moveTo>
                  <a:cubicBezTo>
                    <a:pt x="7" y="0"/>
                    <a:pt x="11" y="3"/>
                    <a:pt x="14" y="9"/>
                  </a:cubicBezTo>
                  <a:cubicBezTo>
                    <a:pt x="16" y="15"/>
                    <a:pt x="15" y="20"/>
                    <a:pt x="12" y="22"/>
                  </a:cubicBezTo>
                  <a:cubicBezTo>
                    <a:pt x="9" y="23"/>
                    <a:pt x="5" y="19"/>
                    <a:pt x="2" y="14"/>
                  </a:cubicBezTo>
                  <a:cubicBezTo>
                    <a:pt x="0" y="8"/>
                    <a:pt x="1" y="2"/>
                    <a:pt x="4" y="1"/>
                  </a:cubicBezTo>
                  <a:close/>
                </a:path>
              </a:pathLst>
            </a:custGeom>
            <a:solidFill>
              <a:srgbClr val="F42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16">
              <a:extLst>
                <a:ext uri="{FF2B5EF4-FFF2-40B4-BE49-F238E27FC236}">
                  <a16:creationId xmlns:a16="http://schemas.microsoft.com/office/drawing/2014/main" id="{58157645-4D81-444F-88EA-0D76EE893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586"/>
              <a:ext cx="19" cy="34"/>
            </a:xfrm>
            <a:custGeom>
              <a:avLst/>
              <a:gdLst>
                <a:gd name="T0" fmla="*/ 29 w 8"/>
                <a:gd name="T1" fmla="*/ 21 h 13"/>
                <a:gd name="T2" fmla="*/ 95 w 8"/>
                <a:gd name="T3" fmla="*/ 89 h 13"/>
                <a:gd name="T4" fmla="*/ 78 w 8"/>
                <a:gd name="T5" fmla="*/ 212 h 13"/>
                <a:gd name="T6" fmla="*/ 12 w 8"/>
                <a:gd name="T7" fmla="*/ 144 h 13"/>
                <a:gd name="T8" fmla="*/ 29 w 8"/>
                <a:gd name="T9" fmla="*/ 2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2" y="1"/>
                  </a:moveTo>
                  <a:cubicBezTo>
                    <a:pt x="4" y="0"/>
                    <a:pt x="6" y="2"/>
                    <a:pt x="7" y="5"/>
                  </a:cubicBezTo>
                  <a:cubicBezTo>
                    <a:pt x="8" y="8"/>
                    <a:pt x="8" y="11"/>
                    <a:pt x="6" y="12"/>
                  </a:cubicBezTo>
                  <a:cubicBezTo>
                    <a:pt x="4" y="13"/>
                    <a:pt x="2" y="11"/>
                    <a:pt x="1" y="8"/>
                  </a:cubicBezTo>
                  <a:cubicBezTo>
                    <a:pt x="0" y="4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F42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17">
              <a:extLst>
                <a:ext uri="{FF2B5EF4-FFF2-40B4-BE49-F238E27FC236}">
                  <a16:creationId xmlns:a16="http://schemas.microsoft.com/office/drawing/2014/main" id="{D2EFCBC9-217C-4AD0-A9E3-C788DB378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573"/>
              <a:ext cx="39" cy="60"/>
            </a:xfrm>
            <a:custGeom>
              <a:avLst/>
              <a:gdLst>
                <a:gd name="T0" fmla="*/ 29 w 16"/>
                <a:gd name="T1" fmla="*/ 253 h 23"/>
                <a:gd name="T2" fmla="*/ 173 w 16"/>
                <a:gd name="T3" fmla="*/ 389 h 23"/>
                <a:gd name="T4" fmla="*/ 202 w 16"/>
                <a:gd name="T5" fmla="*/ 157 h 23"/>
                <a:gd name="T6" fmla="*/ 59 w 16"/>
                <a:gd name="T7" fmla="*/ 21 h 23"/>
                <a:gd name="T8" fmla="*/ 29 w 16"/>
                <a:gd name="T9" fmla="*/ 25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3">
                  <a:moveTo>
                    <a:pt x="2" y="14"/>
                  </a:moveTo>
                  <a:cubicBezTo>
                    <a:pt x="5" y="19"/>
                    <a:pt x="9" y="23"/>
                    <a:pt x="12" y="22"/>
                  </a:cubicBezTo>
                  <a:cubicBezTo>
                    <a:pt x="15" y="20"/>
                    <a:pt x="16" y="15"/>
                    <a:pt x="14" y="9"/>
                  </a:cubicBezTo>
                  <a:cubicBezTo>
                    <a:pt x="11" y="3"/>
                    <a:pt x="7" y="0"/>
                    <a:pt x="4" y="1"/>
                  </a:cubicBezTo>
                  <a:cubicBezTo>
                    <a:pt x="1" y="2"/>
                    <a:pt x="0" y="8"/>
                    <a:pt x="2" y="14"/>
                  </a:cubicBezTo>
                  <a:close/>
                </a:path>
              </a:pathLst>
            </a:custGeom>
            <a:solidFill>
              <a:srgbClr val="FEE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18">
              <a:extLst>
                <a:ext uri="{FF2B5EF4-FFF2-40B4-BE49-F238E27FC236}">
                  <a16:creationId xmlns:a16="http://schemas.microsoft.com/office/drawing/2014/main" id="{CC766AA4-616A-4652-B718-F139D3010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586"/>
              <a:ext cx="19" cy="34"/>
            </a:xfrm>
            <a:custGeom>
              <a:avLst/>
              <a:gdLst>
                <a:gd name="T0" fmla="*/ 12 w 8"/>
                <a:gd name="T1" fmla="*/ 144 h 13"/>
                <a:gd name="T2" fmla="*/ 78 w 8"/>
                <a:gd name="T3" fmla="*/ 212 h 13"/>
                <a:gd name="T4" fmla="*/ 95 w 8"/>
                <a:gd name="T5" fmla="*/ 89 h 13"/>
                <a:gd name="T6" fmla="*/ 29 w 8"/>
                <a:gd name="T7" fmla="*/ 21 h 13"/>
                <a:gd name="T8" fmla="*/ 12 w 8"/>
                <a:gd name="T9" fmla="*/ 14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1" y="8"/>
                  </a:moveTo>
                  <a:cubicBezTo>
                    <a:pt x="2" y="11"/>
                    <a:pt x="4" y="13"/>
                    <a:pt x="6" y="12"/>
                  </a:cubicBezTo>
                  <a:cubicBezTo>
                    <a:pt x="8" y="11"/>
                    <a:pt x="8" y="8"/>
                    <a:pt x="7" y="5"/>
                  </a:cubicBezTo>
                  <a:cubicBezTo>
                    <a:pt x="6" y="2"/>
                    <a:pt x="4" y="0"/>
                    <a:pt x="2" y="1"/>
                  </a:cubicBezTo>
                  <a:cubicBezTo>
                    <a:pt x="0" y="1"/>
                    <a:pt x="0" y="4"/>
                    <a:pt x="1" y="8"/>
                  </a:cubicBezTo>
                  <a:close/>
                </a:path>
              </a:pathLst>
            </a:custGeom>
            <a:solidFill>
              <a:srgbClr val="DF8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19">
              <a:extLst>
                <a:ext uri="{FF2B5EF4-FFF2-40B4-BE49-F238E27FC236}">
                  <a16:creationId xmlns:a16="http://schemas.microsoft.com/office/drawing/2014/main" id="{66903BE9-64A0-480C-AC18-5A61D44AF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499"/>
              <a:ext cx="211" cy="544"/>
            </a:xfrm>
            <a:custGeom>
              <a:avLst/>
              <a:gdLst>
                <a:gd name="T0" fmla="*/ 99 w 87"/>
                <a:gd name="T1" fmla="*/ 3650 h 210"/>
                <a:gd name="T2" fmla="*/ 400 w 87"/>
                <a:gd name="T3" fmla="*/ 2316 h 210"/>
                <a:gd name="T4" fmla="*/ 1028 w 87"/>
                <a:gd name="T5" fmla="*/ 350 h 210"/>
                <a:gd name="T6" fmla="*/ 1011 w 87"/>
                <a:gd name="T7" fmla="*/ 0 h 210"/>
                <a:gd name="T8" fmla="*/ 812 w 87"/>
                <a:gd name="T9" fmla="*/ 1945 h 210"/>
                <a:gd name="T10" fmla="*/ 99 w 87"/>
                <a:gd name="T11" fmla="*/ 3650 h 2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7" h="210">
                  <a:moveTo>
                    <a:pt x="7" y="210"/>
                  </a:moveTo>
                  <a:cubicBezTo>
                    <a:pt x="4" y="183"/>
                    <a:pt x="0" y="159"/>
                    <a:pt x="28" y="133"/>
                  </a:cubicBezTo>
                  <a:cubicBezTo>
                    <a:pt x="70" y="93"/>
                    <a:pt x="73" y="83"/>
                    <a:pt x="72" y="20"/>
                  </a:cubicBezTo>
                  <a:cubicBezTo>
                    <a:pt x="72" y="13"/>
                    <a:pt x="71" y="7"/>
                    <a:pt x="71" y="0"/>
                  </a:cubicBezTo>
                  <a:cubicBezTo>
                    <a:pt x="75" y="32"/>
                    <a:pt x="87" y="75"/>
                    <a:pt x="57" y="112"/>
                  </a:cubicBezTo>
                  <a:cubicBezTo>
                    <a:pt x="26" y="148"/>
                    <a:pt x="5" y="147"/>
                    <a:pt x="7" y="2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20">
              <a:extLst>
                <a:ext uri="{FF2B5EF4-FFF2-40B4-BE49-F238E27FC236}">
                  <a16:creationId xmlns:a16="http://schemas.microsoft.com/office/drawing/2014/main" id="{DDA6D5BA-2CCC-4576-8DAF-1BE0A4C3A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2571"/>
              <a:ext cx="29" cy="181"/>
            </a:xfrm>
            <a:custGeom>
              <a:avLst/>
              <a:gdLst>
                <a:gd name="T0" fmla="*/ 111 w 12"/>
                <a:gd name="T1" fmla="*/ 1210 h 70"/>
                <a:gd name="T2" fmla="*/ 0 w 12"/>
                <a:gd name="T3" fmla="*/ 0 h 70"/>
                <a:gd name="T4" fmla="*/ 111 w 12"/>
                <a:gd name="T5" fmla="*/ 121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0">
                  <a:moveTo>
                    <a:pt x="8" y="70"/>
                  </a:moveTo>
                  <a:cubicBezTo>
                    <a:pt x="7" y="50"/>
                    <a:pt x="5" y="27"/>
                    <a:pt x="0" y="0"/>
                  </a:cubicBezTo>
                  <a:cubicBezTo>
                    <a:pt x="8" y="16"/>
                    <a:pt x="12" y="41"/>
                    <a:pt x="8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21">
              <a:extLst>
                <a:ext uri="{FF2B5EF4-FFF2-40B4-BE49-F238E27FC236}">
                  <a16:creationId xmlns:a16="http://schemas.microsoft.com/office/drawing/2014/main" id="{F3AC5294-1985-48ED-AB8E-10E0E90F5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333"/>
              <a:ext cx="105" cy="165"/>
            </a:xfrm>
            <a:custGeom>
              <a:avLst/>
              <a:gdLst>
                <a:gd name="T0" fmla="*/ 0 w 43"/>
                <a:gd name="T1" fmla="*/ 1096 h 64"/>
                <a:gd name="T2" fmla="*/ 190 w 43"/>
                <a:gd name="T3" fmla="*/ 838 h 64"/>
                <a:gd name="T4" fmla="*/ 173 w 43"/>
                <a:gd name="T5" fmla="*/ 0 h 64"/>
                <a:gd name="T6" fmla="*/ 0 w 43"/>
                <a:gd name="T7" fmla="*/ 1096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64">
                  <a:moveTo>
                    <a:pt x="0" y="64"/>
                  </a:moveTo>
                  <a:cubicBezTo>
                    <a:pt x="5" y="60"/>
                    <a:pt x="9" y="55"/>
                    <a:pt x="13" y="49"/>
                  </a:cubicBezTo>
                  <a:cubicBezTo>
                    <a:pt x="27" y="29"/>
                    <a:pt x="24" y="16"/>
                    <a:pt x="12" y="0"/>
                  </a:cubicBezTo>
                  <a:cubicBezTo>
                    <a:pt x="25" y="13"/>
                    <a:pt x="43" y="29"/>
                    <a:pt x="0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22">
              <a:extLst>
                <a:ext uri="{FF2B5EF4-FFF2-40B4-BE49-F238E27FC236}">
                  <a16:creationId xmlns:a16="http://schemas.microsoft.com/office/drawing/2014/main" id="{C056763A-9B7B-4FA0-8F99-65D30B7B7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804"/>
              <a:ext cx="284" cy="275"/>
            </a:xfrm>
            <a:custGeom>
              <a:avLst/>
              <a:gdLst>
                <a:gd name="T0" fmla="*/ 0 w 117"/>
                <a:gd name="T1" fmla="*/ 1850 h 106"/>
                <a:gd name="T2" fmla="*/ 41 w 117"/>
                <a:gd name="T3" fmla="*/ 1554 h 106"/>
                <a:gd name="T4" fmla="*/ 871 w 117"/>
                <a:gd name="T5" fmla="*/ 822 h 106"/>
                <a:gd name="T6" fmla="*/ 1672 w 117"/>
                <a:gd name="T7" fmla="*/ 0 h 106"/>
                <a:gd name="T8" fmla="*/ 714 w 117"/>
                <a:gd name="T9" fmla="*/ 1009 h 106"/>
                <a:gd name="T10" fmla="*/ 0 w 117"/>
                <a:gd name="T11" fmla="*/ 1850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7" h="106">
                  <a:moveTo>
                    <a:pt x="0" y="106"/>
                  </a:moveTo>
                  <a:cubicBezTo>
                    <a:pt x="0" y="100"/>
                    <a:pt x="1" y="94"/>
                    <a:pt x="3" y="89"/>
                  </a:cubicBezTo>
                  <a:cubicBezTo>
                    <a:pt x="10" y="70"/>
                    <a:pt x="29" y="56"/>
                    <a:pt x="61" y="47"/>
                  </a:cubicBezTo>
                  <a:cubicBezTo>
                    <a:pt x="84" y="40"/>
                    <a:pt x="106" y="22"/>
                    <a:pt x="117" y="0"/>
                  </a:cubicBezTo>
                  <a:cubicBezTo>
                    <a:pt x="102" y="24"/>
                    <a:pt x="96" y="40"/>
                    <a:pt x="50" y="58"/>
                  </a:cubicBezTo>
                  <a:cubicBezTo>
                    <a:pt x="4" y="75"/>
                    <a:pt x="4" y="92"/>
                    <a:pt x="0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23">
              <a:extLst>
                <a:ext uri="{FF2B5EF4-FFF2-40B4-BE49-F238E27FC236}">
                  <a16:creationId xmlns:a16="http://schemas.microsoft.com/office/drawing/2014/main" id="{160A7798-B0C2-437E-B8F1-EEB1613E6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1530"/>
              <a:ext cx="109" cy="171"/>
            </a:xfrm>
            <a:custGeom>
              <a:avLst/>
              <a:gdLst>
                <a:gd name="T0" fmla="*/ 87 w 45"/>
                <a:gd name="T1" fmla="*/ 1148 h 66"/>
                <a:gd name="T2" fmla="*/ 639 w 45"/>
                <a:gd name="T3" fmla="*/ 0 h 66"/>
                <a:gd name="T4" fmla="*/ 87 w 45"/>
                <a:gd name="T5" fmla="*/ 1148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66">
                  <a:moveTo>
                    <a:pt x="6" y="66"/>
                  </a:moveTo>
                  <a:cubicBezTo>
                    <a:pt x="0" y="30"/>
                    <a:pt x="24" y="13"/>
                    <a:pt x="45" y="0"/>
                  </a:cubicBezTo>
                  <a:cubicBezTo>
                    <a:pt x="32" y="12"/>
                    <a:pt x="4" y="39"/>
                    <a:pt x="6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24">
              <a:extLst>
                <a:ext uri="{FF2B5EF4-FFF2-40B4-BE49-F238E27FC236}">
                  <a16:creationId xmlns:a16="http://schemas.microsoft.com/office/drawing/2014/main" id="{EC53960B-937B-43B9-8FD7-BF63F2466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1245"/>
              <a:ext cx="143" cy="210"/>
            </a:xfrm>
            <a:custGeom>
              <a:avLst/>
              <a:gdLst>
                <a:gd name="T0" fmla="*/ 841 w 59"/>
                <a:gd name="T1" fmla="*/ 0 h 81"/>
                <a:gd name="T2" fmla="*/ 111 w 59"/>
                <a:gd name="T3" fmla="*/ 975 h 81"/>
                <a:gd name="T4" fmla="*/ 0 w 59"/>
                <a:gd name="T5" fmla="*/ 1410 h 81"/>
                <a:gd name="T6" fmla="*/ 259 w 59"/>
                <a:gd name="T7" fmla="*/ 679 h 81"/>
                <a:gd name="T8" fmla="*/ 841 w 59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1">
                  <a:moveTo>
                    <a:pt x="59" y="0"/>
                  </a:moveTo>
                  <a:cubicBezTo>
                    <a:pt x="19" y="4"/>
                    <a:pt x="13" y="34"/>
                    <a:pt x="8" y="56"/>
                  </a:cubicBezTo>
                  <a:cubicBezTo>
                    <a:pt x="6" y="65"/>
                    <a:pt x="4" y="74"/>
                    <a:pt x="0" y="81"/>
                  </a:cubicBezTo>
                  <a:cubicBezTo>
                    <a:pt x="9" y="71"/>
                    <a:pt x="12" y="55"/>
                    <a:pt x="18" y="39"/>
                  </a:cubicBezTo>
                  <a:cubicBezTo>
                    <a:pt x="24" y="23"/>
                    <a:pt x="36" y="3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25">
              <a:extLst>
                <a:ext uri="{FF2B5EF4-FFF2-40B4-BE49-F238E27FC236}">
                  <a16:creationId xmlns:a16="http://schemas.microsoft.com/office/drawing/2014/main" id="{21403997-80ED-45A2-91C1-0CAFF26FC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3148"/>
              <a:ext cx="43" cy="710"/>
            </a:xfrm>
            <a:custGeom>
              <a:avLst/>
              <a:gdLst>
                <a:gd name="T0" fmla="*/ 29 w 18"/>
                <a:gd name="T1" fmla="*/ 4768 h 274"/>
                <a:gd name="T2" fmla="*/ 189 w 18"/>
                <a:gd name="T3" fmla="*/ 0 h 274"/>
                <a:gd name="T4" fmla="*/ 29 w 18"/>
                <a:gd name="T5" fmla="*/ 4768 h 2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74">
                  <a:moveTo>
                    <a:pt x="2" y="274"/>
                  </a:moveTo>
                  <a:cubicBezTo>
                    <a:pt x="0" y="245"/>
                    <a:pt x="11" y="20"/>
                    <a:pt x="14" y="0"/>
                  </a:cubicBezTo>
                  <a:cubicBezTo>
                    <a:pt x="18" y="14"/>
                    <a:pt x="6" y="255"/>
                    <a:pt x="2" y="2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26">
              <a:extLst>
                <a:ext uri="{FF2B5EF4-FFF2-40B4-BE49-F238E27FC236}">
                  <a16:creationId xmlns:a16="http://schemas.microsoft.com/office/drawing/2014/main" id="{3C8EA0F9-BD97-42C8-9D0A-A47837307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1230"/>
              <a:ext cx="65" cy="264"/>
            </a:xfrm>
            <a:custGeom>
              <a:avLst/>
              <a:gdLst>
                <a:gd name="T0" fmla="*/ 376 w 27"/>
                <a:gd name="T1" fmla="*/ 0 h 102"/>
                <a:gd name="T2" fmla="*/ 58 w 27"/>
                <a:gd name="T3" fmla="*/ 730 h 102"/>
                <a:gd name="T4" fmla="*/ 0 w 27"/>
                <a:gd name="T5" fmla="*/ 1768 h 102"/>
                <a:gd name="T6" fmla="*/ 140 w 27"/>
                <a:gd name="T7" fmla="*/ 903 h 102"/>
                <a:gd name="T8" fmla="*/ 376 w 27"/>
                <a:gd name="T9" fmla="*/ 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02">
                  <a:moveTo>
                    <a:pt x="27" y="0"/>
                  </a:moveTo>
                  <a:cubicBezTo>
                    <a:pt x="14" y="4"/>
                    <a:pt x="3" y="15"/>
                    <a:pt x="4" y="42"/>
                  </a:cubicBezTo>
                  <a:cubicBezTo>
                    <a:pt x="5" y="68"/>
                    <a:pt x="11" y="94"/>
                    <a:pt x="0" y="102"/>
                  </a:cubicBezTo>
                  <a:cubicBezTo>
                    <a:pt x="11" y="95"/>
                    <a:pt x="10" y="72"/>
                    <a:pt x="10" y="52"/>
                  </a:cubicBezTo>
                  <a:cubicBezTo>
                    <a:pt x="10" y="33"/>
                    <a:pt x="7" y="7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27">
              <a:extLst>
                <a:ext uri="{FF2B5EF4-FFF2-40B4-BE49-F238E27FC236}">
                  <a16:creationId xmlns:a16="http://schemas.microsoft.com/office/drawing/2014/main" id="{B8930823-AB15-4AF4-A177-991DDA90D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476"/>
              <a:ext cx="44" cy="183"/>
            </a:xfrm>
            <a:custGeom>
              <a:avLst/>
              <a:gdLst>
                <a:gd name="T0" fmla="*/ 0 w 18"/>
                <a:gd name="T1" fmla="*/ 1217 h 71"/>
                <a:gd name="T2" fmla="*/ 203 w 18"/>
                <a:gd name="T3" fmla="*/ 0 h 71"/>
                <a:gd name="T4" fmla="*/ 0 w 18"/>
                <a:gd name="T5" fmla="*/ 1217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71">
                  <a:moveTo>
                    <a:pt x="0" y="71"/>
                  </a:moveTo>
                  <a:cubicBezTo>
                    <a:pt x="11" y="45"/>
                    <a:pt x="18" y="16"/>
                    <a:pt x="14" y="0"/>
                  </a:cubicBezTo>
                  <a:cubicBezTo>
                    <a:pt x="15" y="7"/>
                    <a:pt x="5" y="63"/>
                    <a:pt x="0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28">
              <a:extLst>
                <a:ext uri="{FF2B5EF4-FFF2-40B4-BE49-F238E27FC236}">
                  <a16:creationId xmlns:a16="http://schemas.microsoft.com/office/drawing/2014/main" id="{A6C0504B-AB83-4D82-8D30-34CE7FE81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649"/>
              <a:ext cx="150" cy="831"/>
            </a:xfrm>
            <a:custGeom>
              <a:avLst/>
              <a:gdLst>
                <a:gd name="T0" fmla="*/ 140 w 62"/>
                <a:gd name="T1" fmla="*/ 5568 h 321"/>
                <a:gd name="T2" fmla="*/ 210 w 62"/>
                <a:gd name="T3" fmla="*/ 2809 h 321"/>
                <a:gd name="T4" fmla="*/ 878 w 62"/>
                <a:gd name="T5" fmla="*/ 0 h 321"/>
                <a:gd name="T6" fmla="*/ 99 w 62"/>
                <a:gd name="T7" fmla="*/ 3070 h 321"/>
                <a:gd name="T8" fmla="*/ 140 w 62"/>
                <a:gd name="T9" fmla="*/ 5568 h 3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321">
                  <a:moveTo>
                    <a:pt x="10" y="321"/>
                  </a:moveTo>
                  <a:cubicBezTo>
                    <a:pt x="10" y="295"/>
                    <a:pt x="8" y="280"/>
                    <a:pt x="15" y="162"/>
                  </a:cubicBezTo>
                  <a:cubicBezTo>
                    <a:pt x="21" y="44"/>
                    <a:pt x="54" y="13"/>
                    <a:pt x="62" y="0"/>
                  </a:cubicBezTo>
                  <a:cubicBezTo>
                    <a:pt x="37" y="36"/>
                    <a:pt x="14" y="75"/>
                    <a:pt x="7" y="177"/>
                  </a:cubicBezTo>
                  <a:cubicBezTo>
                    <a:pt x="0" y="278"/>
                    <a:pt x="10" y="321"/>
                    <a:pt x="10" y="321"/>
                  </a:cubicBezTo>
                  <a:close/>
                </a:path>
              </a:pathLst>
            </a:custGeom>
            <a:solidFill>
              <a:srgbClr val="FEA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Freeform 29">
              <a:extLst>
                <a:ext uri="{FF2B5EF4-FFF2-40B4-BE49-F238E27FC236}">
                  <a16:creationId xmlns:a16="http://schemas.microsoft.com/office/drawing/2014/main" id="{ED4CAD04-0A34-4934-B05B-C9AF72C44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1364"/>
              <a:ext cx="223" cy="192"/>
            </a:xfrm>
            <a:custGeom>
              <a:avLst/>
              <a:gdLst>
                <a:gd name="T0" fmla="*/ 0 w 92"/>
                <a:gd name="T1" fmla="*/ 54 h 74"/>
                <a:gd name="T2" fmla="*/ 669 w 92"/>
                <a:gd name="T3" fmla="*/ 755 h 74"/>
                <a:gd name="T4" fmla="*/ 1311 w 92"/>
                <a:gd name="T5" fmla="*/ 1292 h 74"/>
                <a:gd name="T6" fmla="*/ 669 w 92"/>
                <a:gd name="T7" fmla="*/ 680 h 74"/>
                <a:gd name="T8" fmla="*/ 0 w 92"/>
                <a:gd name="T9" fmla="*/ 5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74">
                  <a:moveTo>
                    <a:pt x="0" y="3"/>
                  </a:moveTo>
                  <a:cubicBezTo>
                    <a:pt x="11" y="4"/>
                    <a:pt x="30" y="25"/>
                    <a:pt x="47" y="43"/>
                  </a:cubicBezTo>
                  <a:cubicBezTo>
                    <a:pt x="64" y="62"/>
                    <a:pt x="80" y="74"/>
                    <a:pt x="92" y="74"/>
                  </a:cubicBezTo>
                  <a:cubicBezTo>
                    <a:pt x="83" y="72"/>
                    <a:pt x="58" y="52"/>
                    <a:pt x="47" y="39"/>
                  </a:cubicBezTo>
                  <a:cubicBezTo>
                    <a:pt x="37" y="26"/>
                    <a:pt x="9" y="0"/>
                    <a:pt x="0" y="3"/>
                  </a:cubicBezTo>
                  <a:close/>
                </a:path>
              </a:pathLst>
            </a:custGeom>
            <a:solidFill>
              <a:srgbClr val="FEA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30">
              <a:extLst>
                <a:ext uri="{FF2B5EF4-FFF2-40B4-BE49-F238E27FC236}">
                  <a16:creationId xmlns:a16="http://schemas.microsoft.com/office/drawing/2014/main" id="{6ED127BE-F501-46C6-AD79-CB63BC0C0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1012"/>
              <a:ext cx="590" cy="350"/>
            </a:xfrm>
            <a:custGeom>
              <a:avLst/>
              <a:gdLst>
                <a:gd name="T0" fmla="*/ 3088 w 243"/>
                <a:gd name="T1" fmla="*/ 1916 h 135"/>
                <a:gd name="T2" fmla="*/ 3076 w 243"/>
                <a:gd name="T3" fmla="*/ 1903 h 135"/>
                <a:gd name="T4" fmla="*/ 2787 w 243"/>
                <a:gd name="T5" fmla="*/ 1553 h 135"/>
                <a:gd name="T6" fmla="*/ 2787 w 243"/>
                <a:gd name="T7" fmla="*/ 1532 h 135"/>
                <a:gd name="T8" fmla="*/ 743 w 243"/>
                <a:gd name="T9" fmla="*/ 469 h 135"/>
                <a:gd name="T10" fmla="*/ 29 w 243"/>
                <a:gd name="T11" fmla="*/ 1115 h 135"/>
                <a:gd name="T12" fmla="*/ 100 w 243"/>
                <a:gd name="T13" fmla="*/ 1346 h 135"/>
                <a:gd name="T14" fmla="*/ 301 w 243"/>
                <a:gd name="T15" fmla="*/ 1237 h 135"/>
                <a:gd name="T16" fmla="*/ 301 w 243"/>
                <a:gd name="T17" fmla="*/ 1237 h 135"/>
                <a:gd name="T18" fmla="*/ 313 w 243"/>
                <a:gd name="T19" fmla="*/ 1237 h 135"/>
                <a:gd name="T20" fmla="*/ 690 w 243"/>
                <a:gd name="T21" fmla="*/ 975 h 135"/>
                <a:gd name="T22" fmla="*/ 490 w 243"/>
                <a:gd name="T23" fmla="*/ 920 h 135"/>
                <a:gd name="T24" fmla="*/ 541 w 243"/>
                <a:gd name="T25" fmla="*/ 646 h 135"/>
                <a:gd name="T26" fmla="*/ 541 w 243"/>
                <a:gd name="T27" fmla="*/ 646 h 135"/>
                <a:gd name="T28" fmla="*/ 1602 w 243"/>
                <a:gd name="T29" fmla="*/ 524 h 135"/>
                <a:gd name="T30" fmla="*/ 2375 w 243"/>
                <a:gd name="T31" fmla="*/ 996 h 135"/>
                <a:gd name="T32" fmla="*/ 2778 w 243"/>
                <a:gd name="T33" fmla="*/ 1916 h 135"/>
                <a:gd name="T34" fmla="*/ 3137 w 243"/>
                <a:gd name="T35" fmla="*/ 2090 h 135"/>
                <a:gd name="T36" fmla="*/ 3266 w 243"/>
                <a:gd name="T37" fmla="*/ 2351 h 135"/>
                <a:gd name="T38" fmla="*/ 3479 w 243"/>
                <a:gd name="T39" fmla="*/ 2144 h 135"/>
                <a:gd name="T40" fmla="*/ 3088 w 243"/>
                <a:gd name="T41" fmla="*/ 1916 h 1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43" h="135">
                  <a:moveTo>
                    <a:pt x="216" y="110"/>
                  </a:moveTo>
                  <a:cubicBezTo>
                    <a:pt x="215" y="109"/>
                    <a:pt x="215" y="109"/>
                    <a:pt x="215" y="109"/>
                  </a:cubicBezTo>
                  <a:cubicBezTo>
                    <a:pt x="201" y="107"/>
                    <a:pt x="197" y="94"/>
                    <a:pt x="195" y="89"/>
                  </a:cubicBezTo>
                  <a:cubicBezTo>
                    <a:pt x="195" y="88"/>
                    <a:pt x="195" y="88"/>
                    <a:pt x="195" y="88"/>
                  </a:cubicBezTo>
                  <a:cubicBezTo>
                    <a:pt x="168" y="0"/>
                    <a:pt x="56" y="26"/>
                    <a:pt x="52" y="27"/>
                  </a:cubicBezTo>
                  <a:cubicBezTo>
                    <a:pt x="28" y="33"/>
                    <a:pt x="9" y="50"/>
                    <a:pt x="2" y="64"/>
                  </a:cubicBezTo>
                  <a:cubicBezTo>
                    <a:pt x="0" y="69"/>
                    <a:pt x="2" y="75"/>
                    <a:pt x="7" y="77"/>
                  </a:cubicBezTo>
                  <a:cubicBezTo>
                    <a:pt x="11" y="79"/>
                    <a:pt x="14" y="79"/>
                    <a:pt x="21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30" y="64"/>
                    <a:pt x="39" y="59"/>
                    <a:pt x="48" y="56"/>
                  </a:cubicBezTo>
                  <a:cubicBezTo>
                    <a:pt x="47" y="54"/>
                    <a:pt x="37" y="55"/>
                    <a:pt x="34" y="53"/>
                  </a:cubicBezTo>
                  <a:cubicBezTo>
                    <a:pt x="28" y="50"/>
                    <a:pt x="27" y="43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55" y="26"/>
                    <a:pt x="91" y="27"/>
                    <a:pt x="112" y="30"/>
                  </a:cubicBezTo>
                  <a:cubicBezTo>
                    <a:pt x="129" y="32"/>
                    <a:pt x="155" y="44"/>
                    <a:pt x="166" y="57"/>
                  </a:cubicBezTo>
                  <a:cubicBezTo>
                    <a:pt x="180" y="75"/>
                    <a:pt x="183" y="90"/>
                    <a:pt x="194" y="110"/>
                  </a:cubicBezTo>
                  <a:cubicBezTo>
                    <a:pt x="200" y="122"/>
                    <a:pt x="208" y="117"/>
                    <a:pt x="219" y="120"/>
                  </a:cubicBezTo>
                  <a:cubicBezTo>
                    <a:pt x="228" y="122"/>
                    <a:pt x="233" y="128"/>
                    <a:pt x="228" y="135"/>
                  </a:cubicBezTo>
                  <a:cubicBezTo>
                    <a:pt x="237" y="132"/>
                    <a:pt x="243" y="129"/>
                    <a:pt x="243" y="123"/>
                  </a:cubicBezTo>
                  <a:cubicBezTo>
                    <a:pt x="242" y="115"/>
                    <a:pt x="230" y="112"/>
                    <a:pt x="216" y="110"/>
                  </a:cubicBezTo>
                  <a:close/>
                </a:path>
              </a:pathLst>
            </a:custGeom>
            <a:solidFill>
              <a:srgbClr val="DE8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Freeform 31">
              <a:extLst>
                <a:ext uri="{FF2B5EF4-FFF2-40B4-BE49-F238E27FC236}">
                  <a16:creationId xmlns:a16="http://schemas.microsoft.com/office/drawing/2014/main" id="{4139E81B-2BC2-4294-9AB4-A5EC23BBD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198"/>
              <a:ext cx="386" cy="428"/>
            </a:xfrm>
            <a:custGeom>
              <a:avLst/>
              <a:gdLst>
                <a:gd name="T0" fmla="*/ 1962 w 159"/>
                <a:gd name="T1" fmla="*/ 140 h 165"/>
                <a:gd name="T2" fmla="*/ 1816 w 159"/>
                <a:gd name="T3" fmla="*/ 0 h 165"/>
                <a:gd name="T4" fmla="*/ 2134 w 159"/>
                <a:gd name="T5" fmla="*/ 996 h 165"/>
                <a:gd name="T6" fmla="*/ 2134 w 159"/>
                <a:gd name="T7" fmla="*/ 1030 h 165"/>
                <a:gd name="T8" fmla="*/ 1631 w 159"/>
                <a:gd name="T9" fmla="*/ 2213 h 165"/>
                <a:gd name="T10" fmla="*/ 313 w 159"/>
                <a:gd name="T11" fmla="*/ 2145 h 165"/>
                <a:gd name="T12" fmla="*/ 313 w 159"/>
                <a:gd name="T13" fmla="*/ 2145 h 165"/>
                <a:gd name="T14" fmla="*/ 301 w 159"/>
                <a:gd name="T15" fmla="*/ 2145 h 165"/>
                <a:gd name="T16" fmla="*/ 100 w 159"/>
                <a:gd name="T17" fmla="*/ 2060 h 165"/>
                <a:gd name="T18" fmla="*/ 41 w 159"/>
                <a:gd name="T19" fmla="*/ 2301 h 165"/>
                <a:gd name="T20" fmla="*/ 743 w 159"/>
                <a:gd name="T21" fmla="*/ 2879 h 165"/>
                <a:gd name="T22" fmla="*/ 590 w 159"/>
                <a:gd name="T23" fmla="*/ 2685 h 165"/>
                <a:gd name="T24" fmla="*/ 801 w 159"/>
                <a:gd name="T25" fmla="*/ 2584 h 165"/>
                <a:gd name="T26" fmla="*/ 1243 w 159"/>
                <a:gd name="T27" fmla="*/ 2550 h 165"/>
                <a:gd name="T28" fmla="*/ 1886 w 159"/>
                <a:gd name="T29" fmla="*/ 2145 h 165"/>
                <a:gd name="T30" fmla="*/ 2117 w 159"/>
                <a:gd name="T31" fmla="*/ 1831 h 165"/>
                <a:gd name="T32" fmla="*/ 2263 w 159"/>
                <a:gd name="T33" fmla="*/ 1152 h 165"/>
                <a:gd name="T34" fmla="*/ 1962 w 159"/>
                <a:gd name="T35" fmla="*/ 140 h 1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9" h="165">
                  <a:moveTo>
                    <a:pt x="137" y="8"/>
                  </a:moveTo>
                  <a:cubicBezTo>
                    <a:pt x="134" y="5"/>
                    <a:pt x="130" y="3"/>
                    <a:pt x="127" y="0"/>
                  </a:cubicBezTo>
                  <a:cubicBezTo>
                    <a:pt x="141" y="13"/>
                    <a:pt x="148" y="32"/>
                    <a:pt x="149" y="57"/>
                  </a:cubicBezTo>
                  <a:cubicBezTo>
                    <a:pt x="149" y="59"/>
                    <a:pt x="149" y="59"/>
                    <a:pt x="149" y="59"/>
                  </a:cubicBezTo>
                  <a:cubicBezTo>
                    <a:pt x="150" y="92"/>
                    <a:pt x="138" y="115"/>
                    <a:pt x="114" y="127"/>
                  </a:cubicBezTo>
                  <a:cubicBezTo>
                    <a:pt x="79" y="144"/>
                    <a:pt x="47" y="143"/>
                    <a:pt x="22" y="123"/>
                  </a:cubicBezTo>
                  <a:cubicBezTo>
                    <a:pt x="22" y="123"/>
                    <a:pt x="22" y="123"/>
                    <a:pt x="22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14" y="116"/>
                    <a:pt x="11" y="116"/>
                    <a:pt x="7" y="118"/>
                  </a:cubicBezTo>
                  <a:cubicBezTo>
                    <a:pt x="2" y="120"/>
                    <a:pt x="0" y="127"/>
                    <a:pt x="3" y="132"/>
                  </a:cubicBezTo>
                  <a:cubicBezTo>
                    <a:pt x="10" y="145"/>
                    <a:pt x="29" y="160"/>
                    <a:pt x="52" y="165"/>
                  </a:cubicBezTo>
                  <a:cubicBezTo>
                    <a:pt x="47" y="162"/>
                    <a:pt x="42" y="158"/>
                    <a:pt x="41" y="154"/>
                  </a:cubicBezTo>
                  <a:cubicBezTo>
                    <a:pt x="38" y="145"/>
                    <a:pt x="51" y="147"/>
                    <a:pt x="56" y="148"/>
                  </a:cubicBezTo>
                  <a:cubicBezTo>
                    <a:pt x="67" y="149"/>
                    <a:pt x="77" y="148"/>
                    <a:pt x="87" y="146"/>
                  </a:cubicBezTo>
                  <a:cubicBezTo>
                    <a:pt x="104" y="142"/>
                    <a:pt x="119" y="135"/>
                    <a:pt x="132" y="123"/>
                  </a:cubicBezTo>
                  <a:cubicBezTo>
                    <a:pt x="137" y="118"/>
                    <a:pt x="143" y="111"/>
                    <a:pt x="148" y="105"/>
                  </a:cubicBezTo>
                  <a:cubicBezTo>
                    <a:pt x="155" y="95"/>
                    <a:pt x="157" y="77"/>
                    <a:pt x="158" y="66"/>
                  </a:cubicBezTo>
                  <a:cubicBezTo>
                    <a:pt x="159" y="46"/>
                    <a:pt x="154" y="21"/>
                    <a:pt x="137" y="8"/>
                  </a:cubicBezTo>
                  <a:close/>
                </a:path>
              </a:pathLst>
            </a:custGeom>
            <a:solidFill>
              <a:srgbClr val="DE8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Freeform 32">
              <a:extLst>
                <a:ext uri="{FF2B5EF4-FFF2-40B4-BE49-F238E27FC236}">
                  <a16:creationId xmlns:a16="http://schemas.microsoft.com/office/drawing/2014/main" id="{518771F4-EC37-4C9D-8181-B6F71B086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1444"/>
              <a:ext cx="187" cy="171"/>
            </a:xfrm>
            <a:custGeom>
              <a:avLst/>
              <a:gdLst>
                <a:gd name="T0" fmla="*/ 0 w 77"/>
                <a:gd name="T1" fmla="*/ 1148 h 66"/>
                <a:gd name="T2" fmla="*/ 1103 w 77"/>
                <a:gd name="T3" fmla="*/ 0 h 66"/>
                <a:gd name="T4" fmla="*/ 0 w 77"/>
                <a:gd name="T5" fmla="*/ 1148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66">
                  <a:moveTo>
                    <a:pt x="0" y="66"/>
                  </a:moveTo>
                  <a:cubicBezTo>
                    <a:pt x="56" y="56"/>
                    <a:pt x="75" y="11"/>
                    <a:pt x="77" y="0"/>
                  </a:cubicBezTo>
                  <a:cubicBezTo>
                    <a:pt x="72" y="13"/>
                    <a:pt x="41" y="56"/>
                    <a:pt x="0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Freeform 33">
              <a:extLst>
                <a:ext uri="{FF2B5EF4-FFF2-40B4-BE49-F238E27FC236}">
                  <a16:creationId xmlns:a16="http://schemas.microsoft.com/office/drawing/2014/main" id="{2531D47F-C049-4D12-82F7-F37548A66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204"/>
              <a:ext cx="75" cy="124"/>
            </a:xfrm>
            <a:custGeom>
              <a:avLst/>
              <a:gdLst>
                <a:gd name="T0" fmla="*/ 0 w 31"/>
                <a:gd name="T1" fmla="*/ 0 h 48"/>
                <a:gd name="T2" fmla="*/ 210 w 31"/>
                <a:gd name="T3" fmla="*/ 620 h 48"/>
                <a:gd name="T4" fmla="*/ 438 w 31"/>
                <a:gd name="T5" fmla="*/ 793 h 48"/>
                <a:gd name="T6" fmla="*/ 169 w 31"/>
                <a:gd name="T7" fmla="*/ 602 h 48"/>
                <a:gd name="T8" fmla="*/ 0 w 31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8">
                  <a:moveTo>
                    <a:pt x="0" y="0"/>
                  </a:moveTo>
                  <a:cubicBezTo>
                    <a:pt x="7" y="12"/>
                    <a:pt x="13" y="30"/>
                    <a:pt x="15" y="36"/>
                  </a:cubicBezTo>
                  <a:cubicBezTo>
                    <a:pt x="18" y="42"/>
                    <a:pt x="26" y="46"/>
                    <a:pt x="31" y="46"/>
                  </a:cubicBezTo>
                  <a:cubicBezTo>
                    <a:pt x="20" y="48"/>
                    <a:pt x="14" y="46"/>
                    <a:pt x="12" y="35"/>
                  </a:cubicBezTo>
                  <a:cubicBezTo>
                    <a:pt x="10" y="2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Freeform 34">
              <a:extLst>
                <a:ext uri="{FF2B5EF4-FFF2-40B4-BE49-F238E27FC236}">
                  <a16:creationId xmlns:a16="http://schemas.microsoft.com/office/drawing/2014/main" id="{A3308EBD-1676-45A1-8CDA-FB06FA231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310"/>
              <a:ext cx="97" cy="54"/>
            </a:xfrm>
            <a:custGeom>
              <a:avLst/>
              <a:gdLst>
                <a:gd name="T0" fmla="*/ 99 w 40"/>
                <a:gd name="T1" fmla="*/ 33 h 21"/>
                <a:gd name="T2" fmla="*/ 158 w 40"/>
                <a:gd name="T3" fmla="*/ 239 h 21"/>
                <a:gd name="T4" fmla="*/ 0 w 40"/>
                <a:gd name="T5" fmla="*/ 357 h 21"/>
                <a:gd name="T6" fmla="*/ 301 w 40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1">
                  <a:moveTo>
                    <a:pt x="7" y="2"/>
                  </a:moveTo>
                  <a:cubicBezTo>
                    <a:pt x="13" y="4"/>
                    <a:pt x="14" y="10"/>
                    <a:pt x="11" y="14"/>
                  </a:cubicBezTo>
                  <a:cubicBezTo>
                    <a:pt x="8" y="17"/>
                    <a:pt x="1" y="17"/>
                    <a:pt x="0" y="21"/>
                  </a:cubicBezTo>
                  <a:cubicBezTo>
                    <a:pt x="8" y="17"/>
                    <a:pt x="40" y="16"/>
                    <a:pt x="21" y="0"/>
                  </a:cubicBezTo>
                </a:path>
              </a:pathLst>
            </a:custGeom>
            <a:solidFill>
              <a:srgbClr val="DE8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Freeform 35">
              <a:extLst>
                <a:ext uri="{FF2B5EF4-FFF2-40B4-BE49-F238E27FC236}">
                  <a16:creationId xmlns:a16="http://schemas.microsoft.com/office/drawing/2014/main" id="{F113C526-3196-4A14-A7D0-92752CB2D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296"/>
              <a:ext cx="41" cy="363"/>
            </a:xfrm>
            <a:custGeom>
              <a:avLst/>
              <a:gdLst>
                <a:gd name="T0" fmla="*/ 239 w 17"/>
                <a:gd name="T1" fmla="*/ 2440 h 140"/>
                <a:gd name="T2" fmla="*/ 140 w 17"/>
                <a:gd name="T3" fmla="*/ 0 h 140"/>
                <a:gd name="T4" fmla="*/ 239 w 17"/>
                <a:gd name="T5" fmla="*/ 244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0">
                  <a:moveTo>
                    <a:pt x="17" y="140"/>
                  </a:moveTo>
                  <a:cubicBezTo>
                    <a:pt x="7" y="109"/>
                    <a:pt x="10" y="13"/>
                    <a:pt x="10" y="0"/>
                  </a:cubicBezTo>
                  <a:cubicBezTo>
                    <a:pt x="3" y="16"/>
                    <a:pt x="0" y="111"/>
                    <a:pt x="17" y="140"/>
                  </a:cubicBezTo>
                  <a:close/>
                </a:path>
              </a:pathLst>
            </a:custGeom>
            <a:solidFill>
              <a:srgbClr val="FEA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Freeform 36">
              <a:extLst>
                <a:ext uri="{FF2B5EF4-FFF2-40B4-BE49-F238E27FC236}">
                  <a16:creationId xmlns:a16="http://schemas.microsoft.com/office/drawing/2014/main" id="{90440DB5-0F55-4513-B80C-9C59F0B1D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1144"/>
              <a:ext cx="357" cy="422"/>
            </a:xfrm>
            <a:custGeom>
              <a:avLst/>
              <a:gdLst>
                <a:gd name="T0" fmla="*/ 58 w 147"/>
                <a:gd name="T1" fmla="*/ 2359 h 163"/>
                <a:gd name="T2" fmla="*/ 87 w 147"/>
                <a:gd name="T3" fmla="*/ 2325 h 163"/>
                <a:gd name="T4" fmla="*/ 389 w 147"/>
                <a:gd name="T5" fmla="*/ 2426 h 163"/>
                <a:gd name="T6" fmla="*/ 1634 w 147"/>
                <a:gd name="T7" fmla="*/ 2480 h 163"/>
                <a:gd name="T8" fmla="*/ 2093 w 147"/>
                <a:gd name="T9" fmla="*/ 1388 h 163"/>
                <a:gd name="T10" fmla="*/ 2093 w 147"/>
                <a:gd name="T11" fmla="*/ 1388 h 163"/>
                <a:gd name="T12" fmla="*/ 2093 w 147"/>
                <a:gd name="T13" fmla="*/ 1388 h 163"/>
                <a:gd name="T14" fmla="*/ 2093 w 147"/>
                <a:gd name="T15" fmla="*/ 1354 h 163"/>
                <a:gd name="T16" fmla="*/ 2093 w 147"/>
                <a:gd name="T17" fmla="*/ 1354 h 163"/>
                <a:gd name="T18" fmla="*/ 2093 w 147"/>
                <a:gd name="T19" fmla="*/ 1354 h 163"/>
                <a:gd name="T20" fmla="*/ 1593 w 147"/>
                <a:gd name="T21" fmla="*/ 274 h 163"/>
                <a:gd name="T22" fmla="*/ 342 w 147"/>
                <a:gd name="T23" fmla="*/ 417 h 163"/>
                <a:gd name="T24" fmla="*/ 58 w 147"/>
                <a:gd name="T25" fmla="*/ 536 h 163"/>
                <a:gd name="T26" fmla="*/ 0 w 147"/>
                <a:gd name="T27" fmla="*/ 502 h 163"/>
                <a:gd name="T28" fmla="*/ 0 w 147"/>
                <a:gd name="T29" fmla="*/ 502 h 163"/>
                <a:gd name="T30" fmla="*/ 58 w 147"/>
                <a:gd name="T31" fmla="*/ 2359 h 1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7" h="163">
                  <a:moveTo>
                    <a:pt x="4" y="136"/>
                  </a:moveTo>
                  <a:cubicBezTo>
                    <a:pt x="5" y="135"/>
                    <a:pt x="5" y="135"/>
                    <a:pt x="6" y="134"/>
                  </a:cubicBezTo>
                  <a:cubicBezTo>
                    <a:pt x="14" y="130"/>
                    <a:pt x="20" y="133"/>
                    <a:pt x="27" y="140"/>
                  </a:cubicBezTo>
                  <a:cubicBezTo>
                    <a:pt x="56" y="163"/>
                    <a:pt x="88" y="156"/>
                    <a:pt x="114" y="143"/>
                  </a:cubicBezTo>
                  <a:cubicBezTo>
                    <a:pt x="134" y="134"/>
                    <a:pt x="147" y="114"/>
                    <a:pt x="146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5" y="44"/>
                    <a:pt x="131" y="25"/>
                    <a:pt x="111" y="16"/>
                  </a:cubicBezTo>
                  <a:cubicBezTo>
                    <a:pt x="84" y="5"/>
                    <a:pt x="52" y="0"/>
                    <a:pt x="24" y="24"/>
                  </a:cubicBezTo>
                  <a:cubicBezTo>
                    <a:pt x="17" y="31"/>
                    <a:pt x="11" y="34"/>
                    <a:pt x="4" y="31"/>
                  </a:cubicBezTo>
                  <a:cubicBezTo>
                    <a:pt x="2" y="30"/>
                    <a:pt x="1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9" y="39"/>
                    <a:pt x="32" y="111"/>
                    <a:pt x="4" y="13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37">
              <a:extLst>
                <a:ext uri="{FF2B5EF4-FFF2-40B4-BE49-F238E27FC236}">
                  <a16:creationId xmlns:a16="http://schemas.microsoft.com/office/drawing/2014/main" id="{F0B43D3C-DAAA-40A7-BBC4-EC8971A626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2" y="1092"/>
              <a:ext cx="415" cy="570"/>
            </a:xfrm>
            <a:custGeom>
              <a:avLst/>
              <a:gdLst>
                <a:gd name="T0" fmla="*/ 12 w 171"/>
                <a:gd name="T1" fmla="*/ 3827 h 220"/>
                <a:gd name="T2" fmla="*/ 714 w 171"/>
                <a:gd name="T3" fmla="*/ 2404 h 220"/>
                <a:gd name="T4" fmla="*/ 1114 w 171"/>
                <a:gd name="T5" fmla="*/ 2557 h 220"/>
                <a:gd name="T6" fmla="*/ 1631 w 171"/>
                <a:gd name="T7" fmla="*/ 2746 h 220"/>
                <a:gd name="T8" fmla="*/ 1844 w 171"/>
                <a:gd name="T9" fmla="*/ 2733 h 220"/>
                <a:gd name="T10" fmla="*/ 2444 w 171"/>
                <a:gd name="T11" fmla="*/ 2088 h 220"/>
                <a:gd name="T12" fmla="*/ 2444 w 171"/>
                <a:gd name="T13" fmla="*/ 1583 h 220"/>
                <a:gd name="T14" fmla="*/ 2332 w 171"/>
                <a:gd name="T15" fmla="*/ 1148 h 220"/>
                <a:gd name="T16" fmla="*/ 1284 w 171"/>
                <a:gd name="T17" fmla="*/ 785 h 220"/>
                <a:gd name="T18" fmla="*/ 602 w 171"/>
                <a:gd name="T19" fmla="*/ 1080 h 220"/>
                <a:gd name="T20" fmla="*/ 0 w 171"/>
                <a:gd name="T21" fmla="*/ 0 h 220"/>
                <a:gd name="T22" fmla="*/ 930 w 171"/>
                <a:gd name="T23" fmla="*/ 1342 h 220"/>
                <a:gd name="T24" fmla="*/ 842 w 171"/>
                <a:gd name="T25" fmla="*/ 2109 h 220"/>
                <a:gd name="T26" fmla="*/ 1172 w 171"/>
                <a:gd name="T27" fmla="*/ 2034 h 220"/>
                <a:gd name="T28" fmla="*/ 1201 w 171"/>
                <a:gd name="T29" fmla="*/ 1409 h 220"/>
                <a:gd name="T30" fmla="*/ 1330 w 171"/>
                <a:gd name="T31" fmla="*/ 1933 h 220"/>
                <a:gd name="T32" fmla="*/ 1361 w 171"/>
                <a:gd name="T33" fmla="*/ 2384 h 220"/>
                <a:gd name="T34" fmla="*/ 1585 w 171"/>
                <a:gd name="T35" fmla="*/ 2174 h 220"/>
                <a:gd name="T36" fmla="*/ 1361 w 171"/>
                <a:gd name="T37" fmla="*/ 2384 h 220"/>
                <a:gd name="T38" fmla="*/ 1886 w 171"/>
                <a:gd name="T39" fmla="*/ 2469 h 220"/>
                <a:gd name="T40" fmla="*/ 1772 w 171"/>
                <a:gd name="T41" fmla="*/ 2109 h 220"/>
                <a:gd name="T42" fmla="*/ 2014 w 171"/>
                <a:gd name="T43" fmla="*/ 2404 h 220"/>
                <a:gd name="T44" fmla="*/ 2175 w 171"/>
                <a:gd name="T45" fmla="*/ 2156 h 220"/>
                <a:gd name="T46" fmla="*/ 2274 w 171"/>
                <a:gd name="T47" fmla="*/ 1979 h 220"/>
                <a:gd name="T48" fmla="*/ 2014 w 171"/>
                <a:gd name="T49" fmla="*/ 1967 h 220"/>
                <a:gd name="T50" fmla="*/ 1932 w 171"/>
                <a:gd name="T51" fmla="*/ 1684 h 220"/>
                <a:gd name="T52" fmla="*/ 2085 w 171"/>
                <a:gd name="T53" fmla="*/ 1759 h 220"/>
                <a:gd name="T54" fmla="*/ 2143 w 171"/>
                <a:gd name="T55" fmla="*/ 1477 h 220"/>
                <a:gd name="T56" fmla="*/ 2184 w 171"/>
                <a:gd name="T57" fmla="*/ 1443 h 220"/>
                <a:gd name="T58" fmla="*/ 1733 w 171"/>
                <a:gd name="T59" fmla="*/ 1793 h 220"/>
                <a:gd name="T60" fmla="*/ 1531 w 171"/>
                <a:gd name="T61" fmla="*/ 1531 h 220"/>
                <a:gd name="T62" fmla="*/ 1813 w 171"/>
                <a:gd name="T63" fmla="*/ 1617 h 220"/>
                <a:gd name="T64" fmla="*/ 2043 w 171"/>
                <a:gd name="T65" fmla="*/ 1060 h 220"/>
                <a:gd name="T66" fmla="*/ 1854 w 171"/>
                <a:gd name="T67" fmla="*/ 1257 h 220"/>
                <a:gd name="T68" fmla="*/ 1944 w 171"/>
                <a:gd name="T69" fmla="*/ 992 h 220"/>
                <a:gd name="T70" fmla="*/ 1514 w 171"/>
                <a:gd name="T71" fmla="*/ 1215 h 220"/>
                <a:gd name="T72" fmla="*/ 1361 w 171"/>
                <a:gd name="T73" fmla="*/ 1127 h 2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71" h="220">
                  <a:moveTo>
                    <a:pt x="32" y="132"/>
                  </a:moveTo>
                  <a:cubicBezTo>
                    <a:pt x="3" y="154"/>
                    <a:pt x="0" y="207"/>
                    <a:pt x="1" y="220"/>
                  </a:cubicBezTo>
                  <a:cubicBezTo>
                    <a:pt x="13" y="220"/>
                    <a:pt x="13" y="220"/>
                    <a:pt x="13" y="220"/>
                  </a:cubicBezTo>
                  <a:cubicBezTo>
                    <a:pt x="9" y="172"/>
                    <a:pt x="35" y="138"/>
                    <a:pt x="50" y="138"/>
                  </a:cubicBezTo>
                  <a:cubicBezTo>
                    <a:pt x="57" y="138"/>
                    <a:pt x="63" y="139"/>
                    <a:pt x="69" y="141"/>
                  </a:cubicBezTo>
                  <a:cubicBezTo>
                    <a:pt x="72" y="142"/>
                    <a:pt x="75" y="145"/>
                    <a:pt x="78" y="147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96" y="162"/>
                    <a:pt x="106" y="160"/>
                    <a:pt x="114" y="158"/>
                  </a:cubicBezTo>
                  <a:cubicBezTo>
                    <a:pt x="118" y="157"/>
                    <a:pt x="121" y="157"/>
                    <a:pt x="125" y="157"/>
                  </a:cubicBezTo>
                  <a:cubicBezTo>
                    <a:pt x="126" y="156"/>
                    <a:pt x="128" y="157"/>
                    <a:pt x="129" y="157"/>
                  </a:cubicBezTo>
                  <a:cubicBezTo>
                    <a:pt x="134" y="158"/>
                    <a:pt x="140" y="156"/>
                    <a:pt x="148" y="150"/>
                  </a:cubicBezTo>
                  <a:cubicBezTo>
                    <a:pt x="151" y="148"/>
                    <a:pt x="170" y="134"/>
                    <a:pt x="171" y="120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71" y="91"/>
                    <a:pt x="171" y="91"/>
                    <a:pt x="171" y="91"/>
                  </a:cubicBezTo>
                  <a:cubicBezTo>
                    <a:pt x="171" y="84"/>
                    <a:pt x="168" y="79"/>
                    <a:pt x="166" y="74"/>
                  </a:cubicBezTo>
                  <a:cubicBezTo>
                    <a:pt x="164" y="71"/>
                    <a:pt x="163" y="68"/>
                    <a:pt x="163" y="66"/>
                  </a:cubicBezTo>
                  <a:cubicBezTo>
                    <a:pt x="161" y="57"/>
                    <a:pt x="156" y="49"/>
                    <a:pt x="147" y="45"/>
                  </a:cubicBezTo>
                  <a:cubicBezTo>
                    <a:pt x="129" y="36"/>
                    <a:pt x="102" y="40"/>
                    <a:pt x="90" y="45"/>
                  </a:cubicBezTo>
                  <a:cubicBezTo>
                    <a:pt x="83" y="48"/>
                    <a:pt x="78" y="52"/>
                    <a:pt x="73" y="55"/>
                  </a:cubicBezTo>
                  <a:cubicBezTo>
                    <a:pt x="60" y="64"/>
                    <a:pt x="54" y="68"/>
                    <a:pt x="42" y="62"/>
                  </a:cubicBezTo>
                  <a:cubicBezTo>
                    <a:pt x="33" y="56"/>
                    <a:pt x="16" y="42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7" y="59"/>
                    <a:pt x="32" y="72"/>
                  </a:cubicBezTo>
                  <a:cubicBezTo>
                    <a:pt x="44" y="79"/>
                    <a:pt x="57" y="81"/>
                    <a:pt x="65" y="77"/>
                  </a:cubicBezTo>
                  <a:cubicBezTo>
                    <a:pt x="71" y="77"/>
                    <a:pt x="73" y="89"/>
                    <a:pt x="71" y="100"/>
                  </a:cubicBezTo>
                  <a:cubicBezTo>
                    <a:pt x="69" y="110"/>
                    <a:pt x="65" y="120"/>
                    <a:pt x="59" y="121"/>
                  </a:cubicBezTo>
                  <a:cubicBezTo>
                    <a:pt x="52" y="124"/>
                    <a:pt x="44" y="123"/>
                    <a:pt x="32" y="132"/>
                  </a:cubicBezTo>
                  <a:close/>
                  <a:moveTo>
                    <a:pt x="82" y="117"/>
                  </a:moveTo>
                  <a:cubicBezTo>
                    <a:pt x="76" y="113"/>
                    <a:pt x="86" y="100"/>
                    <a:pt x="84" y="93"/>
                  </a:cubicBezTo>
                  <a:cubicBezTo>
                    <a:pt x="81" y="86"/>
                    <a:pt x="78" y="83"/>
                    <a:pt x="84" y="81"/>
                  </a:cubicBezTo>
                  <a:cubicBezTo>
                    <a:pt x="88" y="80"/>
                    <a:pt x="95" y="85"/>
                    <a:pt x="97" y="93"/>
                  </a:cubicBezTo>
                  <a:cubicBezTo>
                    <a:pt x="99" y="100"/>
                    <a:pt x="95" y="104"/>
                    <a:pt x="93" y="111"/>
                  </a:cubicBezTo>
                  <a:cubicBezTo>
                    <a:pt x="90" y="119"/>
                    <a:pt x="87" y="122"/>
                    <a:pt x="82" y="117"/>
                  </a:cubicBezTo>
                  <a:close/>
                  <a:moveTo>
                    <a:pt x="95" y="137"/>
                  </a:moveTo>
                  <a:cubicBezTo>
                    <a:pt x="91" y="133"/>
                    <a:pt x="97" y="121"/>
                    <a:pt x="101" y="118"/>
                  </a:cubicBezTo>
                  <a:cubicBezTo>
                    <a:pt x="105" y="115"/>
                    <a:pt x="109" y="121"/>
                    <a:pt x="111" y="125"/>
                  </a:cubicBezTo>
                  <a:cubicBezTo>
                    <a:pt x="112" y="129"/>
                    <a:pt x="111" y="140"/>
                    <a:pt x="107" y="143"/>
                  </a:cubicBezTo>
                  <a:cubicBezTo>
                    <a:pt x="103" y="146"/>
                    <a:pt x="100" y="144"/>
                    <a:pt x="95" y="137"/>
                  </a:cubicBezTo>
                  <a:close/>
                  <a:moveTo>
                    <a:pt x="141" y="138"/>
                  </a:moveTo>
                  <a:cubicBezTo>
                    <a:pt x="141" y="142"/>
                    <a:pt x="137" y="142"/>
                    <a:pt x="132" y="142"/>
                  </a:cubicBezTo>
                  <a:cubicBezTo>
                    <a:pt x="127" y="141"/>
                    <a:pt x="123" y="143"/>
                    <a:pt x="121" y="142"/>
                  </a:cubicBezTo>
                  <a:cubicBezTo>
                    <a:pt x="118" y="141"/>
                    <a:pt x="119" y="124"/>
                    <a:pt x="124" y="121"/>
                  </a:cubicBezTo>
                  <a:cubicBezTo>
                    <a:pt x="128" y="122"/>
                    <a:pt x="132" y="129"/>
                    <a:pt x="137" y="131"/>
                  </a:cubicBezTo>
                  <a:cubicBezTo>
                    <a:pt x="141" y="131"/>
                    <a:pt x="141" y="133"/>
                    <a:pt x="141" y="138"/>
                  </a:cubicBezTo>
                  <a:close/>
                  <a:moveTo>
                    <a:pt x="159" y="114"/>
                  </a:moveTo>
                  <a:cubicBezTo>
                    <a:pt x="159" y="118"/>
                    <a:pt x="156" y="122"/>
                    <a:pt x="152" y="124"/>
                  </a:cubicBezTo>
                  <a:cubicBezTo>
                    <a:pt x="147" y="127"/>
                    <a:pt x="148" y="114"/>
                    <a:pt x="150" y="110"/>
                  </a:cubicBezTo>
                  <a:cubicBezTo>
                    <a:pt x="153" y="105"/>
                    <a:pt x="160" y="106"/>
                    <a:pt x="159" y="114"/>
                  </a:cubicBezTo>
                  <a:close/>
                  <a:moveTo>
                    <a:pt x="146" y="101"/>
                  </a:moveTo>
                  <a:cubicBezTo>
                    <a:pt x="145" y="109"/>
                    <a:pt x="144" y="111"/>
                    <a:pt x="141" y="113"/>
                  </a:cubicBezTo>
                  <a:cubicBezTo>
                    <a:pt x="138" y="114"/>
                    <a:pt x="137" y="118"/>
                    <a:pt x="132" y="115"/>
                  </a:cubicBezTo>
                  <a:cubicBezTo>
                    <a:pt x="126" y="113"/>
                    <a:pt x="134" y="105"/>
                    <a:pt x="135" y="97"/>
                  </a:cubicBezTo>
                  <a:cubicBezTo>
                    <a:pt x="136" y="90"/>
                    <a:pt x="134" y="89"/>
                    <a:pt x="139" y="89"/>
                  </a:cubicBezTo>
                  <a:cubicBezTo>
                    <a:pt x="144" y="87"/>
                    <a:pt x="147" y="93"/>
                    <a:pt x="146" y="101"/>
                  </a:cubicBezTo>
                  <a:close/>
                  <a:moveTo>
                    <a:pt x="153" y="83"/>
                  </a:moveTo>
                  <a:cubicBezTo>
                    <a:pt x="153" y="87"/>
                    <a:pt x="152" y="89"/>
                    <a:pt x="150" y="85"/>
                  </a:cubicBezTo>
                  <a:cubicBezTo>
                    <a:pt x="147" y="81"/>
                    <a:pt x="147" y="79"/>
                    <a:pt x="149" y="76"/>
                  </a:cubicBezTo>
                  <a:cubicBezTo>
                    <a:pt x="152" y="75"/>
                    <a:pt x="153" y="80"/>
                    <a:pt x="153" y="83"/>
                  </a:cubicBezTo>
                  <a:close/>
                  <a:moveTo>
                    <a:pt x="127" y="93"/>
                  </a:moveTo>
                  <a:cubicBezTo>
                    <a:pt x="127" y="99"/>
                    <a:pt x="124" y="99"/>
                    <a:pt x="121" y="103"/>
                  </a:cubicBezTo>
                  <a:cubicBezTo>
                    <a:pt x="118" y="106"/>
                    <a:pt x="114" y="109"/>
                    <a:pt x="110" y="103"/>
                  </a:cubicBezTo>
                  <a:cubicBezTo>
                    <a:pt x="107" y="97"/>
                    <a:pt x="106" y="94"/>
                    <a:pt x="107" y="88"/>
                  </a:cubicBezTo>
                  <a:cubicBezTo>
                    <a:pt x="108" y="83"/>
                    <a:pt x="110" y="82"/>
                    <a:pt x="115" y="79"/>
                  </a:cubicBezTo>
                  <a:cubicBezTo>
                    <a:pt x="122" y="77"/>
                    <a:pt x="128" y="86"/>
                    <a:pt x="127" y="93"/>
                  </a:cubicBezTo>
                  <a:close/>
                  <a:moveTo>
                    <a:pt x="136" y="57"/>
                  </a:moveTo>
                  <a:cubicBezTo>
                    <a:pt x="141" y="57"/>
                    <a:pt x="143" y="57"/>
                    <a:pt x="143" y="61"/>
                  </a:cubicBezTo>
                  <a:cubicBezTo>
                    <a:pt x="143" y="65"/>
                    <a:pt x="143" y="69"/>
                    <a:pt x="140" y="73"/>
                  </a:cubicBezTo>
                  <a:cubicBezTo>
                    <a:pt x="137" y="77"/>
                    <a:pt x="135" y="74"/>
                    <a:pt x="130" y="72"/>
                  </a:cubicBezTo>
                  <a:cubicBezTo>
                    <a:pt x="124" y="71"/>
                    <a:pt x="121" y="70"/>
                    <a:pt x="119" y="63"/>
                  </a:cubicBezTo>
                  <a:cubicBezTo>
                    <a:pt x="118" y="58"/>
                    <a:pt x="131" y="58"/>
                    <a:pt x="136" y="57"/>
                  </a:cubicBezTo>
                  <a:close/>
                  <a:moveTo>
                    <a:pt x="110" y="61"/>
                  </a:moveTo>
                  <a:cubicBezTo>
                    <a:pt x="111" y="66"/>
                    <a:pt x="109" y="67"/>
                    <a:pt x="106" y="70"/>
                  </a:cubicBezTo>
                  <a:cubicBezTo>
                    <a:pt x="103" y="72"/>
                    <a:pt x="96" y="78"/>
                    <a:pt x="95" y="74"/>
                  </a:cubicBezTo>
                  <a:cubicBezTo>
                    <a:pt x="94" y="71"/>
                    <a:pt x="93" y="68"/>
                    <a:pt x="95" y="65"/>
                  </a:cubicBezTo>
                  <a:cubicBezTo>
                    <a:pt x="98" y="62"/>
                    <a:pt x="108" y="58"/>
                    <a:pt x="110" y="61"/>
                  </a:cubicBezTo>
                  <a:close/>
                </a:path>
              </a:pathLst>
            </a:custGeom>
            <a:solidFill>
              <a:srgbClr val="F42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38">
              <a:extLst>
                <a:ext uri="{FF2B5EF4-FFF2-40B4-BE49-F238E27FC236}">
                  <a16:creationId xmlns:a16="http://schemas.microsoft.com/office/drawing/2014/main" id="{FE40C4A6-4F59-4A87-BA5F-D11E6F018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2" y="1092"/>
              <a:ext cx="415" cy="570"/>
            </a:xfrm>
            <a:custGeom>
              <a:avLst/>
              <a:gdLst>
                <a:gd name="T0" fmla="*/ 12 w 171"/>
                <a:gd name="T1" fmla="*/ 3827 h 220"/>
                <a:gd name="T2" fmla="*/ 714 w 171"/>
                <a:gd name="T3" fmla="*/ 2404 h 220"/>
                <a:gd name="T4" fmla="*/ 1114 w 171"/>
                <a:gd name="T5" fmla="*/ 2557 h 220"/>
                <a:gd name="T6" fmla="*/ 1631 w 171"/>
                <a:gd name="T7" fmla="*/ 2746 h 220"/>
                <a:gd name="T8" fmla="*/ 1844 w 171"/>
                <a:gd name="T9" fmla="*/ 2733 h 220"/>
                <a:gd name="T10" fmla="*/ 2444 w 171"/>
                <a:gd name="T11" fmla="*/ 2088 h 220"/>
                <a:gd name="T12" fmla="*/ 2444 w 171"/>
                <a:gd name="T13" fmla="*/ 1583 h 220"/>
                <a:gd name="T14" fmla="*/ 2332 w 171"/>
                <a:gd name="T15" fmla="*/ 1148 h 220"/>
                <a:gd name="T16" fmla="*/ 1284 w 171"/>
                <a:gd name="T17" fmla="*/ 785 h 220"/>
                <a:gd name="T18" fmla="*/ 602 w 171"/>
                <a:gd name="T19" fmla="*/ 1080 h 220"/>
                <a:gd name="T20" fmla="*/ 0 w 171"/>
                <a:gd name="T21" fmla="*/ 0 h 220"/>
                <a:gd name="T22" fmla="*/ 930 w 171"/>
                <a:gd name="T23" fmla="*/ 1342 h 220"/>
                <a:gd name="T24" fmla="*/ 842 w 171"/>
                <a:gd name="T25" fmla="*/ 2109 h 220"/>
                <a:gd name="T26" fmla="*/ 1172 w 171"/>
                <a:gd name="T27" fmla="*/ 2034 h 220"/>
                <a:gd name="T28" fmla="*/ 1201 w 171"/>
                <a:gd name="T29" fmla="*/ 1409 h 220"/>
                <a:gd name="T30" fmla="*/ 1330 w 171"/>
                <a:gd name="T31" fmla="*/ 1933 h 220"/>
                <a:gd name="T32" fmla="*/ 1361 w 171"/>
                <a:gd name="T33" fmla="*/ 2384 h 220"/>
                <a:gd name="T34" fmla="*/ 1585 w 171"/>
                <a:gd name="T35" fmla="*/ 2174 h 220"/>
                <a:gd name="T36" fmla="*/ 1361 w 171"/>
                <a:gd name="T37" fmla="*/ 2384 h 220"/>
                <a:gd name="T38" fmla="*/ 1886 w 171"/>
                <a:gd name="T39" fmla="*/ 2469 h 220"/>
                <a:gd name="T40" fmla="*/ 1772 w 171"/>
                <a:gd name="T41" fmla="*/ 2109 h 220"/>
                <a:gd name="T42" fmla="*/ 2014 w 171"/>
                <a:gd name="T43" fmla="*/ 2404 h 220"/>
                <a:gd name="T44" fmla="*/ 2175 w 171"/>
                <a:gd name="T45" fmla="*/ 2156 h 220"/>
                <a:gd name="T46" fmla="*/ 2274 w 171"/>
                <a:gd name="T47" fmla="*/ 1979 h 220"/>
                <a:gd name="T48" fmla="*/ 2014 w 171"/>
                <a:gd name="T49" fmla="*/ 1967 h 220"/>
                <a:gd name="T50" fmla="*/ 1932 w 171"/>
                <a:gd name="T51" fmla="*/ 1684 h 220"/>
                <a:gd name="T52" fmla="*/ 2085 w 171"/>
                <a:gd name="T53" fmla="*/ 1759 h 220"/>
                <a:gd name="T54" fmla="*/ 2143 w 171"/>
                <a:gd name="T55" fmla="*/ 1477 h 220"/>
                <a:gd name="T56" fmla="*/ 2184 w 171"/>
                <a:gd name="T57" fmla="*/ 1443 h 220"/>
                <a:gd name="T58" fmla="*/ 1733 w 171"/>
                <a:gd name="T59" fmla="*/ 1793 h 220"/>
                <a:gd name="T60" fmla="*/ 1531 w 171"/>
                <a:gd name="T61" fmla="*/ 1531 h 220"/>
                <a:gd name="T62" fmla="*/ 1813 w 171"/>
                <a:gd name="T63" fmla="*/ 1617 h 220"/>
                <a:gd name="T64" fmla="*/ 2043 w 171"/>
                <a:gd name="T65" fmla="*/ 1060 h 220"/>
                <a:gd name="T66" fmla="*/ 1854 w 171"/>
                <a:gd name="T67" fmla="*/ 1257 h 220"/>
                <a:gd name="T68" fmla="*/ 1944 w 171"/>
                <a:gd name="T69" fmla="*/ 992 h 220"/>
                <a:gd name="T70" fmla="*/ 1514 w 171"/>
                <a:gd name="T71" fmla="*/ 1215 h 220"/>
                <a:gd name="T72" fmla="*/ 1361 w 171"/>
                <a:gd name="T73" fmla="*/ 1127 h 2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71" h="220">
                  <a:moveTo>
                    <a:pt x="32" y="132"/>
                  </a:moveTo>
                  <a:cubicBezTo>
                    <a:pt x="3" y="154"/>
                    <a:pt x="0" y="207"/>
                    <a:pt x="1" y="220"/>
                  </a:cubicBezTo>
                  <a:cubicBezTo>
                    <a:pt x="13" y="220"/>
                    <a:pt x="13" y="220"/>
                    <a:pt x="13" y="220"/>
                  </a:cubicBezTo>
                  <a:cubicBezTo>
                    <a:pt x="9" y="172"/>
                    <a:pt x="35" y="138"/>
                    <a:pt x="50" y="138"/>
                  </a:cubicBezTo>
                  <a:cubicBezTo>
                    <a:pt x="57" y="138"/>
                    <a:pt x="63" y="139"/>
                    <a:pt x="69" y="141"/>
                  </a:cubicBezTo>
                  <a:cubicBezTo>
                    <a:pt x="72" y="142"/>
                    <a:pt x="75" y="145"/>
                    <a:pt x="78" y="147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96" y="162"/>
                    <a:pt x="106" y="160"/>
                    <a:pt x="114" y="158"/>
                  </a:cubicBezTo>
                  <a:cubicBezTo>
                    <a:pt x="118" y="157"/>
                    <a:pt x="121" y="157"/>
                    <a:pt x="125" y="157"/>
                  </a:cubicBezTo>
                  <a:cubicBezTo>
                    <a:pt x="126" y="156"/>
                    <a:pt x="128" y="157"/>
                    <a:pt x="129" y="157"/>
                  </a:cubicBezTo>
                  <a:cubicBezTo>
                    <a:pt x="134" y="158"/>
                    <a:pt x="140" y="156"/>
                    <a:pt x="148" y="150"/>
                  </a:cubicBezTo>
                  <a:cubicBezTo>
                    <a:pt x="151" y="148"/>
                    <a:pt x="170" y="134"/>
                    <a:pt x="171" y="120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71" y="91"/>
                    <a:pt x="171" y="91"/>
                    <a:pt x="171" y="91"/>
                  </a:cubicBezTo>
                  <a:cubicBezTo>
                    <a:pt x="171" y="84"/>
                    <a:pt x="168" y="79"/>
                    <a:pt x="166" y="74"/>
                  </a:cubicBezTo>
                  <a:cubicBezTo>
                    <a:pt x="164" y="71"/>
                    <a:pt x="163" y="68"/>
                    <a:pt x="163" y="66"/>
                  </a:cubicBezTo>
                  <a:cubicBezTo>
                    <a:pt x="161" y="57"/>
                    <a:pt x="156" y="49"/>
                    <a:pt x="147" y="45"/>
                  </a:cubicBezTo>
                  <a:cubicBezTo>
                    <a:pt x="129" y="36"/>
                    <a:pt x="102" y="40"/>
                    <a:pt x="90" y="45"/>
                  </a:cubicBezTo>
                  <a:cubicBezTo>
                    <a:pt x="83" y="48"/>
                    <a:pt x="78" y="52"/>
                    <a:pt x="73" y="55"/>
                  </a:cubicBezTo>
                  <a:cubicBezTo>
                    <a:pt x="60" y="64"/>
                    <a:pt x="54" y="68"/>
                    <a:pt x="42" y="62"/>
                  </a:cubicBezTo>
                  <a:cubicBezTo>
                    <a:pt x="33" y="56"/>
                    <a:pt x="16" y="42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7" y="59"/>
                    <a:pt x="32" y="72"/>
                  </a:cubicBezTo>
                  <a:cubicBezTo>
                    <a:pt x="44" y="79"/>
                    <a:pt x="57" y="81"/>
                    <a:pt x="65" y="77"/>
                  </a:cubicBezTo>
                  <a:cubicBezTo>
                    <a:pt x="71" y="77"/>
                    <a:pt x="73" y="89"/>
                    <a:pt x="71" y="100"/>
                  </a:cubicBezTo>
                  <a:cubicBezTo>
                    <a:pt x="69" y="110"/>
                    <a:pt x="65" y="120"/>
                    <a:pt x="59" y="121"/>
                  </a:cubicBezTo>
                  <a:cubicBezTo>
                    <a:pt x="52" y="124"/>
                    <a:pt x="44" y="123"/>
                    <a:pt x="32" y="132"/>
                  </a:cubicBezTo>
                  <a:close/>
                  <a:moveTo>
                    <a:pt x="82" y="117"/>
                  </a:moveTo>
                  <a:cubicBezTo>
                    <a:pt x="76" y="113"/>
                    <a:pt x="86" y="100"/>
                    <a:pt x="84" y="93"/>
                  </a:cubicBezTo>
                  <a:cubicBezTo>
                    <a:pt x="81" y="86"/>
                    <a:pt x="78" y="83"/>
                    <a:pt x="84" y="81"/>
                  </a:cubicBezTo>
                  <a:cubicBezTo>
                    <a:pt x="88" y="80"/>
                    <a:pt x="95" y="85"/>
                    <a:pt x="97" y="93"/>
                  </a:cubicBezTo>
                  <a:cubicBezTo>
                    <a:pt x="99" y="100"/>
                    <a:pt x="95" y="104"/>
                    <a:pt x="93" y="111"/>
                  </a:cubicBezTo>
                  <a:cubicBezTo>
                    <a:pt x="90" y="119"/>
                    <a:pt x="87" y="122"/>
                    <a:pt x="82" y="117"/>
                  </a:cubicBezTo>
                  <a:close/>
                  <a:moveTo>
                    <a:pt x="95" y="137"/>
                  </a:moveTo>
                  <a:cubicBezTo>
                    <a:pt x="91" y="133"/>
                    <a:pt x="97" y="121"/>
                    <a:pt x="101" y="118"/>
                  </a:cubicBezTo>
                  <a:cubicBezTo>
                    <a:pt x="105" y="115"/>
                    <a:pt x="109" y="121"/>
                    <a:pt x="111" y="125"/>
                  </a:cubicBezTo>
                  <a:cubicBezTo>
                    <a:pt x="112" y="129"/>
                    <a:pt x="111" y="140"/>
                    <a:pt x="107" y="143"/>
                  </a:cubicBezTo>
                  <a:cubicBezTo>
                    <a:pt x="103" y="146"/>
                    <a:pt x="100" y="144"/>
                    <a:pt x="95" y="137"/>
                  </a:cubicBezTo>
                  <a:close/>
                  <a:moveTo>
                    <a:pt x="141" y="138"/>
                  </a:moveTo>
                  <a:cubicBezTo>
                    <a:pt x="141" y="142"/>
                    <a:pt x="137" y="142"/>
                    <a:pt x="132" y="142"/>
                  </a:cubicBezTo>
                  <a:cubicBezTo>
                    <a:pt x="127" y="141"/>
                    <a:pt x="123" y="143"/>
                    <a:pt x="121" y="142"/>
                  </a:cubicBezTo>
                  <a:cubicBezTo>
                    <a:pt x="118" y="141"/>
                    <a:pt x="119" y="124"/>
                    <a:pt x="124" y="121"/>
                  </a:cubicBezTo>
                  <a:cubicBezTo>
                    <a:pt x="128" y="122"/>
                    <a:pt x="132" y="129"/>
                    <a:pt x="137" y="131"/>
                  </a:cubicBezTo>
                  <a:cubicBezTo>
                    <a:pt x="141" y="131"/>
                    <a:pt x="141" y="133"/>
                    <a:pt x="141" y="138"/>
                  </a:cubicBezTo>
                  <a:close/>
                  <a:moveTo>
                    <a:pt x="159" y="114"/>
                  </a:moveTo>
                  <a:cubicBezTo>
                    <a:pt x="159" y="118"/>
                    <a:pt x="156" y="122"/>
                    <a:pt x="152" y="124"/>
                  </a:cubicBezTo>
                  <a:cubicBezTo>
                    <a:pt x="147" y="127"/>
                    <a:pt x="148" y="114"/>
                    <a:pt x="150" y="110"/>
                  </a:cubicBezTo>
                  <a:cubicBezTo>
                    <a:pt x="153" y="105"/>
                    <a:pt x="160" y="106"/>
                    <a:pt x="159" y="114"/>
                  </a:cubicBezTo>
                  <a:close/>
                  <a:moveTo>
                    <a:pt x="146" y="101"/>
                  </a:moveTo>
                  <a:cubicBezTo>
                    <a:pt x="145" y="109"/>
                    <a:pt x="144" y="111"/>
                    <a:pt x="141" y="113"/>
                  </a:cubicBezTo>
                  <a:cubicBezTo>
                    <a:pt x="138" y="114"/>
                    <a:pt x="137" y="118"/>
                    <a:pt x="132" y="115"/>
                  </a:cubicBezTo>
                  <a:cubicBezTo>
                    <a:pt x="126" y="113"/>
                    <a:pt x="134" y="105"/>
                    <a:pt x="135" y="97"/>
                  </a:cubicBezTo>
                  <a:cubicBezTo>
                    <a:pt x="136" y="90"/>
                    <a:pt x="134" y="89"/>
                    <a:pt x="139" y="89"/>
                  </a:cubicBezTo>
                  <a:cubicBezTo>
                    <a:pt x="144" y="87"/>
                    <a:pt x="147" y="93"/>
                    <a:pt x="146" y="101"/>
                  </a:cubicBezTo>
                  <a:close/>
                  <a:moveTo>
                    <a:pt x="153" y="83"/>
                  </a:moveTo>
                  <a:cubicBezTo>
                    <a:pt x="153" y="87"/>
                    <a:pt x="152" y="89"/>
                    <a:pt x="150" y="85"/>
                  </a:cubicBezTo>
                  <a:cubicBezTo>
                    <a:pt x="147" y="81"/>
                    <a:pt x="147" y="79"/>
                    <a:pt x="149" y="76"/>
                  </a:cubicBezTo>
                  <a:cubicBezTo>
                    <a:pt x="152" y="75"/>
                    <a:pt x="153" y="80"/>
                    <a:pt x="153" y="83"/>
                  </a:cubicBezTo>
                  <a:close/>
                  <a:moveTo>
                    <a:pt x="127" y="93"/>
                  </a:moveTo>
                  <a:cubicBezTo>
                    <a:pt x="127" y="99"/>
                    <a:pt x="124" y="99"/>
                    <a:pt x="121" y="103"/>
                  </a:cubicBezTo>
                  <a:cubicBezTo>
                    <a:pt x="118" y="106"/>
                    <a:pt x="114" y="109"/>
                    <a:pt x="110" y="103"/>
                  </a:cubicBezTo>
                  <a:cubicBezTo>
                    <a:pt x="107" y="97"/>
                    <a:pt x="106" y="94"/>
                    <a:pt x="107" y="88"/>
                  </a:cubicBezTo>
                  <a:cubicBezTo>
                    <a:pt x="108" y="83"/>
                    <a:pt x="110" y="82"/>
                    <a:pt x="115" y="79"/>
                  </a:cubicBezTo>
                  <a:cubicBezTo>
                    <a:pt x="122" y="77"/>
                    <a:pt x="128" y="86"/>
                    <a:pt x="127" y="93"/>
                  </a:cubicBezTo>
                  <a:close/>
                  <a:moveTo>
                    <a:pt x="136" y="57"/>
                  </a:moveTo>
                  <a:cubicBezTo>
                    <a:pt x="141" y="57"/>
                    <a:pt x="143" y="57"/>
                    <a:pt x="143" y="61"/>
                  </a:cubicBezTo>
                  <a:cubicBezTo>
                    <a:pt x="143" y="65"/>
                    <a:pt x="143" y="69"/>
                    <a:pt x="140" y="73"/>
                  </a:cubicBezTo>
                  <a:cubicBezTo>
                    <a:pt x="137" y="77"/>
                    <a:pt x="135" y="74"/>
                    <a:pt x="130" y="72"/>
                  </a:cubicBezTo>
                  <a:cubicBezTo>
                    <a:pt x="124" y="71"/>
                    <a:pt x="121" y="70"/>
                    <a:pt x="119" y="63"/>
                  </a:cubicBezTo>
                  <a:cubicBezTo>
                    <a:pt x="118" y="58"/>
                    <a:pt x="131" y="58"/>
                    <a:pt x="136" y="57"/>
                  </a:cubicBezTo>
                  <a:close/>
                  <a:moveTo>
                    <a:pt x="110" y="61"/>
                  </a:moveTo>
                  <a:cubicBezTo>
                    <a:pt x="111" y="66"/>
                    <a:pt x="109" y="67"/>
                    <a:pt x="106" y="70"/>
                  </a:cubicBezTo>
                  <a:cubicBezTo>
                    <a:pt x="103" y="72"/>
                    <a:pt x="96" y="78"/>
                    <a:pt x="95" y="74"/>
                  </a:cubicBezTo>
                  <a:cubicBezTo>
                    <a:pt x="94" y="71"/>
                    <a:pt x="93" y="68"/>
                    <a:pt x="95" y="65"/>
                  </a:cubicBezTo>
                  <a:cubicBezTo>
                    <a:pt x="98" y="62"/>
                    <a:pt x="108" y="58"/>
                    <a:pt x="110" y="6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Freeform 39">
              <a:extLst>
                <a:ext uri="{FF2B5EF4-FFF2-40B4-BE49-F238E27FC236}">
                  <a16:creationId xmlns:a16="http://schemas.microsoft.com/office/drawing/2014/main" id="{B30F64A6-8B57-4E16-8F2B-FD98ED2DF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2237"/>
              <a:ext cx="175" cy="52"/>
            </a:xfrm>
            <a:custGeom>
              <a:avLst/>
              <a:gdLst>
                <a:gd name="T0" fmla="*/ 12 w 72"/>
                <a:gd name="T1" fmla="*/ 156 h 20"/>
                <a:gd name="T2" fmla="*/ 503 w 72"/>
                <a:gd name="T3" fmla="*/ 351 h 20"/>
                <a:gd name="T4" fmla="*/ 1021 w 72"/>
                <a:gd name="T5" fmla="*/ 195 h 20"/>
                <a:gd name="T6" fmla="*/ 532 w 72"/>
                <a:gd name="T7" fmla="*/ 21 h 20"/>
                <a:gd name="T8" fmla="*/ 12 w 72"/>
                <a:gd name="T9" fmla="*/ 15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20">
                  <a:moveTo>
                    <a:pt x="1" y="9"/>
                  </a:moveTo>
                  <a:cubicBezTo>
                    <a:pt x="0" y="15"/>
                    <a:pt x="15" y="19"/>
                    <a:pt x="35" y="20"/>
                  </a:cubicBezTo>
                  <a:cubicBezTo>
                    <a:pt x="54" y="20"/>
                    <a:pt x="70" y="16"/>
                    <a:pt x="71" y="11"/>
                  </a:cubicBezTo>
                  <a:cubicBezTo>
                    <a:pt x="72" y="6"/>
                    <a:pt x="57" y="1"/>
                    <a:pt x="37" y="1"/>
                  </a:cubicBezTo>
                  <a:cubicBezTo>
                    <a:pt x="18" y="0"/>
                    <a:pt x="2" y="4"/>
                    <a:pt x="1" y="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40">
              <a:extLst>
                <a:ext uri="{FF2B5EF4-FFF2-40B4-BE49-F238E27FC236}">
                  <a16:creationId xmlns:a16="http://schemas.microsoft.com/office/drawing/2014/main" id="{C0CC6682-A337-456A-B538-9EDC827E1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245"/>
              <a:ext cx="131" cy="36"/>
            </a:xfrm>
            <a:custGeom>
              <a:avLst/>
              <a:gdLst>
                <a:gd name="T0" fmla="*/ 12 w 54"/>
                <a:gd name="T1" fmla="*/ 118 h 14"/>
                <a:gd name="T2" fmla="*/ 371 w 54"/>
                <a:gd name="T3" fmla="*/ 239 h 14"/>
                <a:gd name="T4" fmla="*/ 759 w 54"/>
                <a:gd name="T5" fmla="*/ 139 h 14"/>
                <a:gd name="T6" fmla="*/ 400 w 54"/>
                <a:gd name="T7" fmla="*/ 0 h 14"/>
                <a:gd name="T8" fmla="*/ 12 w 54"/>
                <a:gd name="T9" fmla="*/ 11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4">
                  <a:moveTo>
                    <a:pt x="1" y="7"/>
                  </a:moveTo>
                  <a:cubicBezTo>
                    <a:pt x="0" y="10"/>
                    <a:pt x="12" y="14"/>
                    <a:pt x="26" y="14"/>
                  </a:cubicBezTo>
                  <a:cubicBezTo>
                    <a:pt x="40" y="14"/>
                    <a:pt x="52" y="11"/>
                    <a:pt x="53" y="8"/>
                  </a:cubicBezTo>
                  <a:cubicBezTo>
                    <a:pt x="54" y="4"/>
                    <a:pt x="42" y="1"/>
                    <a:pt x="28" y="0"/>
                  </a:cubicBezTo>
                  <a:cubicBezTo>
                    <a:pt x="14" y="0"/>
                    <a:pt x="2" y="3"/>
                    <a:pt x="1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41">
              <a:extLst>
                <a:ext uri="{FF2B5EF4-FFF2-40B4-BE49-F238E27FC236}">
                  <a16:creationId xmlns:a16="http://schemas.microsoft.com/office/drawing/2014/main" id="{70B2FEE4-3696-44A0-9B8A-DAA2C64C7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030"/>
              <a:ext cx="616" cy="627"/>
            </a:xfrm>
            <a:custGeom>
              <a:avLst/>
              <a:gdLst>
                <a:gd name="T0" fmla="*/ 3165 w 254"/>
                <a:gd name="T1" fmla="*/ 2363 h 242"/>
                <a:gd name="T2" fmla="*/ 3623 w 254"/>
                <a:gd name="T3" fmla="*/ 2021 h 242"/>
                <a:gd name="T4" fmla="*/ 3165 w 254"/>
                <a:gd name="T5" fmla="*/ 1684 h 242"/>
                <a:gd name="T6" fmla="*/ 2942 w 254"/>
                <a:gd name="T7" fmla="*/ 1389 h 242"/>
                <a:gd name="T8" fmla="*/ 800 w 254"/>
                <a:gd name="T9" fmla="*/ 262 h 242"/>
                <a:gd name="T10" fmla="*/ 58 w 254"/>
                <a:gd name="T11" fmla="*/ 941 h 242"/>
                <a:gd name="T12" fmla="*/ 158 w 254"/>
                <a:gd name="T13" fmla="*/ 1303 h 242"/>
                <a:gd name="T14" fmla="*/ 441 w 254"/>
                <a:gd name="T15" fmla="*/ 1181 h 242"/>
                <a:gd name="T16" fmla="*/ 1683 w 254"/>
                <a:gd name="T17" fmla="*/ 1042 h 242"/>
                <a:gd name="T18" fmla="*/ 2183 w 254"/>
                <a:gd name="T19" fmla="*/ 2122 h 242"/>
                <a:gd name="T20" fmla="*/ 2183 w 254"/>
                <a:gd name="T21" fmla="*/ 2122 h 242"/>
                <a:gd name="T22" fmla="*/ 2183 w 254"/>
                <a:gd name="T23" fmla="*/ 2122 h 242"/>
                <a:gd name="T24" fmla="*/ 2183 w 254"/>
                <a:gd name="T25" fmla="*/ 2156 h 242"/>
                <a:gd name="T26" fmla="*/ 2183 w 254"/>
                <a:gd name="T27" fmla="*/ 2156 h 242"/>
                <a:gd name="T28" fmla="*/ 2183 w 254"/>
                <a:gd name="T29" fmla="*/ 2156 h 242"/>
                <a:gd name="T30" fmla="*/ 1724 w 254"/>
                <a:gd name="T31" fmla="*/ 3257 h 242"/>
                <a:gd name="T32" fmla="*/ 483 w 254"/>
                <a:gd name="T33" fmla="*/ 3202 h 242"/>
                <a:gd name="T34" fmla="*/ 189 w 254"/>
                <a:gd name="T35" fmla="*/ 3094 h 242"/>
                <a:gd name="T36" fmla="*/ 99 w 254"/>
                <a:gd name="T37" fmla="*/ 3464 h 242"/>
                <a:gd name="T38" fmla="*/ 883 w 254"/>
                <a:gd name="T39" fmla="*/ 4088 h 242"/>
                <a:gd name="T40" fmla="*/ 2993 w 254"/>
                <a:gd name="T41" fmla="*/ 2625 h 242"/>
                <a:gd name="T42" fmla="*/ 3165 w 254"/>
                <a:gd name="T43" fmla="*/ 2363 h 2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54" h="242">
                  <a:moveTo>
                    <a:pt x="222" y="136"/>
                  </a:moveTo>
                  <a:cubicBezTo>
                    <a:pt x="235" y="133"/>
                    <a:pt x="254" y="129"/>
                    <a:pt x="254" y="116"/>
                  </a:cubicBezTo>
                  <a:cubicBezTo>
                    <a:pt x="253" y="103"/>
                    <a:pt x="236" y="100"/>
                    <a:pt x="222" y="97"/>
                  </a:cubicBezTo>
                  <a:cubicBezTo>
                    <a:pt x="210" y="95"/>
                    <a:pt x="207" y="84"/>
                    <a:pt x="206" y="80"/>
                  </a:cubicBezTo>
                  <a:cubicBezTo>
                    <a:pt x="181" y="0"/>
                    <a:pt x="91" y="7"/>
                    <a:pt x="56" y="15"/>
                  </a:cubicBezTo>
                  <a:cubicBezTo>
                    <a:pt x="32" y="21"/>
                    <a:pt x="11" y="39"/>
                    <a:pt x="4" y="54"/>
                  </a:cubicBezTo>
                  <a:cubicBezTo>
                    <a:pt x="0" y="62"/>
                    <a:pt x="3" y="71"/>
                    <a:pt x="11" y="75"/>
                  </a:cubicBezTo>
                  <a:cubicBezTo>
                    <a:pt x="18" y="78"/>
                    <a:pt x="24" y="75"/>
                    <a:pt x="31" y="68"/>
                  </a:cubicBezTo>
                  <a:cubicBezTo>
                    <a:pt x="59" y="44"/>
                    <a:pt x="91" y="49"/>
                    <a:pt x="118" y="60"/>
                  </a:cubicBezTo>
                  <a:cubicBezTo>
                    <a:pt x="138" y="69"/>
                    <a:pt x="152" y="88"/>
                    <a:pt x="153" y="122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4" y="158"/>
                    <a:pt x="141" y="178"/>
                    <a:pt x="121" y="187"/>
                  </a:cubicBezTo>
                  <a:cubicBezTo>
                    <a:pt x="95" y="200"/>
                    <a:pt x="63" y="207"/>
                    <a:pt x="34" y="184"/>
                  </a:cubicBezTo>
                  <a:cubicBezTo>
                    <a:pt x="27" y="177"/>
                    <a:pt x="21" y="174"/>
                    <a:pt x="13" y="178"/>
                  </a:cubicBezTo>
                  <a:cubicBezTo>
                    <a:pt x="6" y="182"/>
                    <a:pt x="3" y="192"/>
                    <a:pt x="7" y="199"/>
                  </a:cubicBezTo>
                  <a:cubicBezTo>
                    <a:pt x="16" y="214"/>
                    <a:pt x="37" y="231"/>
                    <a:pt x="62" y="235"/>
                  </a:cubicBezTo>
                  <a:cubicBezTo>
                    <a:pt x="98" y="242"/>
                    <a:pt x="195" y="239"/>
                    <a:pt x="210" y="151"/>
                  </a:cubicBezTo>
                  <a:cubicBezTo>
                    <a:pt x="211" y="147"/>
                    <a:pt x="213" y="138"/>
                    <a:pt x="222" y="13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Freeform 42">
              <a:extLst>
                <a:ext uri="{FF2B5EF4-FFF2-40B4-BE49-F238E27FC236}">
                  <a16:creationId xmlns:a16="http://schemas.microsoft.com/office/drawing/2014/main" id="{35DB4991-9186-4539-9C50-424EECEA4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1012"/>
              <a:ext cx="590" cy="627"/>
            </a:xfrm>
            <a:custGeom>
              <a:avLst/>
              <a:gdLst>
                <a:gd name="T0" fmla="*/ 100 w 243"/>
                <a:gd name="T1" fmla="*/ 1342 h 242"/>
                <a:gd name="T2" fmla="*/ 29 w 243"/>
                <a:gd name="T3" fmla="*/ 1114 h 242"/>
                <a:gd name="T4" fmla="*/ 743 w 243"/>
                <a:gd name="T5" fmla="*/ 469 h 242"/>
                <a:gd name="T6" fmla="*/ 2787 w 243"/>
                <a:gd name="T7" fmla="*/ 1531 h 242"/>
                <a:gd name="T8" fmla="*/ 2787 w 243"/>
                <a:gd name="T9" fmla="*/ 1552 h 242"/>
                <a:gd name="T10" fmla="*/ 3076 w 243"/>
                <a:gd name="T11" fmla="*/ 1894 h 242"/>
                <a:gd name="T12" fmla="*/ 3088 w 243"/>
                <a:gd name="T13" fmla="*/ 1912 h 242"/>
                <a:gd name="T14" fmla="*/ 3479 w 243"/>
                <a:gd name="T15" fmla="*/ 2143 h 242"/>
                <a:gd name="T16" fmla="*/ 3108 w 243"/>
                <a:gd name="T17" fmla="*/ 2404 h 242"/>
                <a:gd name="T18" fmla="*/ 3076 w 243"/>
                <a:gd name="T19" fmla="*/ 2404 h 242"/>
                <a:gd name="T20" fmla="*/ 3076 w 243"/>
                <a:gd name="T21" fmla="*/ 2404 h 242"/>
                <a:gd name="T22" fmla="*/ 2848 w 243"/>
                <a:gd name="T23" fmla="*/ 2733 h 242"/>
                <a:gd name="T24" fmla="*/ 2316 w 243"/>
                <a:gd name="T25" fmla="*/ 3793 h 242"/>
                <a:gd name="T26" fmla="*/ 813 w 243"/>
                <a:gd name="T27" fmla="*/ 4122 h 242"/>
                <a:gd name="T28" fmla="*/ 87 w 243"/>
                <a:gd name="T29" fmla="*/ 3552 h 242"/>
                <a:gd name="T30" fmla="*/ 141 w 243"/>
                <a:gd name="T31" fmla="*/ 3303 h 242"/>
                <a:gd name="T32" fmla="*/ 342 w 243"/>
                <a:gd name="T33" fmla="*/ 3389 h 242"/>
                <a:gd name="T34" fmla="*/ 359 w 243"/>
                <a:gd name="T35" fmla="*/ 3389 h 242"/>
                <a:gd name="T36" fmla="*/ 359 w 243"/>
                <a:gd name="T37" fmla="*/ 3389 h 242"/>
                <a:gd name="T38" fmla="*/ 1675 w 243"/>
                <a:gd name="T39" fmla="*/ 3464 h 242"/>
                <a:gd name="T40" fmla="*/ 2175 w 243"/>
                <a:gd name="T41" fmla="*/ 2275 h 242"/>
                <a:gd name="T42" fmla="*/ 2175 w 243"/>
                <a:gd name="T43" fmla="*/ 2241 h 242"/>
                <a:gd name="T44" fmla="*/ 1634 w 243"/>
                <a:gd name="T45" fmla="*/ 1093 h 242"/>
                <a:gd name="T46" fmla="*/ 313 w 243"/>
                <a:gd name="T47" fmla="*/ 1236 h 242"/>
                <a:gd name="T48" fmla="*/ 301 w 243"/>
                <a:gd name="T49" fmla="*/ 1236 h 242"/>
                <a:gd name="T50" fmla="*/ 301 w 243"/>
                <a:gd name="T51" fmla="*/ 1236 h 242"/>
                <a:gd name="T52" fmla="*/ 100 w 243"/>
                <a:gd name="T53" fmla="*/ 1342 h 24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43" h="242">
                  <a:moveTo>
                    <a:pt x="7" y="77"/>
                  </a:moveTo>
                  <a:cubicBezTo>
                    <a:pt x="2" y="75"/>
                    <a:pt x="0" y="69"/>
                    <a:pt x="2" y="64"/>
                  </a:cubicBezTo>
                  <a:cubicBezTo>
                    <a:pt x="9" y="50"/>
                    <a:pt x="28" y="33"/>
                    <a:pt x="52" y="27"/>
                  </a:cubicBezTo>
                  <a:cubicBezTo>
                    <a:pt x="56" y="26"/>
                    <a:pt x="168" y="0"/>
                    <a:pt x="195" y="88"/>
                  </a:cubicBezTo>
                  <a:cubicBezTo>
                    <a:pt x="195" y="89"/>
                    <a:pt x="195" y="89"/>
                    <a:pt x="195" y="89"/>
                  </a:cubicBezTo>
                  <a:cubicBezTo>
                    <a:pt x="197" y="94"/>
                    <a:pt x="201" y="107"/>
                    <a:pt x="215" y="109"/>
                  </a:cubicBezTo>
                  <a:cubicBezTo>
                    <a:pt x="216" y="110"/>
                    <a:pt x="216" y="110"/>
                    <a:pt x="216" y="110"/>
                  </a:cubicBezTo>
                  <a:cubicBezTo>
                    <a:pt x="230" y="112"/>
                    <a:pt x="242" y="115"/>
                    <a:pt x="243" y="123"/>
                  </a:cubicBezTo>
                  <a:cubicBezTo>
                    <a:pt x="243" y="131"/>
                    <a:pt x="230" y="134"/>
                    <a:pt x="217" y="138"/>
                  </a:cubicBezTo>
                  <a:cubicBezTo>
                    <a:pt x="215" y="138"/>
                    <a:pt x="215" y="138"/>
                    <a:pt x="215" y="138"/>
                  </a:cubicBezTo>
                  <a:cubicBezTo>
                    <a:pt x="215" y="138"/>
                    <a:pt x="215" y="138"/>
                    <a:pt x="215" y="138"/>
                  </a:cubicBezTo>
                  <a:cubicBezTo>
                    <a:pt x="207" y="140"/>
                    <a:pt x="201" y="146"/>
                    <a:pt x="199" y="157"/>
                  </a:cubicBezTo>
                  <a:cubicBezTo>
                    <a:pt x="195" y="184"/>
                    <a:pt x="182" y="204"/>
                    <a:pt x="162" y="218"/>
                  </a:cubicBezTo>
                  <a:cubicBezTo>
                    <a:pt x="127" y="242"/>
                    <a:pt x="78" y="241"/>
                    <a:pt x="57" y="237"/>
                  </a:cubicBezTo>
                  <a:cubicBezTo>
                    <a:pt x="33" y="233"/>
                    <a:pt x="13" y="217"/>
                    <a:pt x="6" y="204"/>
                  </a:cubicBezTo>
                  <a:cubicBezTo>
                    <a:pt x="3" y="199"/>
                    <a:pt x="5" y="192"/>
                    <a:pt x="10" y="190"/>
                  </a:cubicBezTo>
                  <a:cubicBezTo>
                    <a:pt x="14" y="188"/>
                    <a:pt x="17" y="188"/>
                    <a:pt x="24" y="195"/>
                  </a:cubicBezTo>
                  <a:cubicBezTo>
                    <a:pt x="25" y="195"/>
                    <a:pt x="25" y="195"/>
                    <a:pt x="25" y="195"/>
                  </a:cubicBezTo>
                  <a:cubicBezTo>
                    <a:pt x="25" y="195"/>
                    <a:pt x="25" y="195"/>
                    <a:pt x="25" y="195"/>
                  </a:cubicBezTo>
                  <a:cubicBezTo>
                    <a:pt x="50" y="215"/>
                    <a:pt x="82" y="216"/>
                    <a:pt x="117" y="199"/>
                  </a:cubicBezTo>
                  <a:cubicBezTo>
                    <a:pt x="141" y="187"/>
                    <a:pt x="153" y="164"/>
                    <a:pt x="152" y="131"/>
                  </a:cubicBezTo>
                  <a:cubicBezTo>
                    <a:pt x="152" y="129"/>
                    <a:pt x="152" y="129"/>
                    <a:pt x="152" y="129"/>
                  </a:cubicBezTo>
                  <a:cubicBezTo>
                    <a:pt x="151" y="95"/>
                    <a:pt x="138" y="73"/>
                    <a:pt x="114" y="63"/>
                  </a:cubicBezTo>
                  <a:cubicBezTo>
                    <a:pt x="78" y="47"/>
                    <a:pt x="46" y="50"/>
                    <a:pt x="22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14" y="79"/>
                    <a:pt x="11" y="79"/>
                    <a:pt x="7" y="7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Freeform 43">
              <a:extLst>
                <a:ext uri="{FF2B5EF4-FFF2-40B4-BE49-F238E27FC236}">
                  <a16:creationId xmlns:a16="http://schemas.microsoft.com/office/drawing/2014/main" id="{218A440D-A573-4368-A74C-0FE96BEC4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2858"/>
              <a:ext cx="37" cy="62"/>
            </a:xfrm>
            <a:custGeom>
              <a:avLst/>
              <a:gdLst>
                <a:gd name="T0" fmla="*/ 183 w 15"/>
                <a:gd name="T1" fmla="*/ 34 h 24"/>
                <a:gd name="T2" fmla="*/ 30 w 15"/>
                <a:gd name="T3" fmla="*/ 173 h 24"/>
                <a:gd name="T4" fmla="*/ 62 w 15"/>
                <a:gd name="T5" fmla="*/ 393 h 24"/>
                <a:gd name="T6" fmla="*/ 195 w 15"/>
                <a:gd name="T7" fmla="*/ 240 h 24"/>
                <a:gd name="T8" fmla="*/ 183 w 15"/>
                <a:gd name="T9" fmla="*/ 3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4">
                  <a:moveTo>
                    <a:pt x="12" y="2"/>
                  </a:moveTo>
                  <a:cubicBezTo>
                    <a:pt x="8" y="0"/>
                    <a:pt x="4" y="4"/>
                    <a:pt x="2" y="10"/>
                  </a:cubicBezTo>
                  <a:cubicBezTo>
                    <a:pt x="0" y="16"/>
                    <a:pt x="1" y="21"/>
                    <a:pt x="4" y="23"/>
                  </a:cubicBezTo>
                  <a:cubicBezTo>
                    <a:pt x="7" y="24"/>
                    <a:pt x="11" y="20"/>
                    <a:pt x="13" y="14"/>
                  </a:cubicBezTo>
                  <a:cubicBezTo>
                    <a:pt x="15" y="9"/>
                    <a:pt x="15" y="3"/>
                    <a:pt x="12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Freeform 44">
              <a:extLst>
                <a:ext uri="{FF2B5EF4-FFF2-40B4-BE49-F238E27FC236}">
                  <a16:creationId xmlns:a16="http://schemas.microsoft.com/office/drawing/2014/main" id="{41FD9A3E-8457-4FFE-A9C6-AF896C096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2874"/>
              <a:ext cx="19" cy="31"/>
            </a:xfrm>
            <a:custGeom>
              <a:avLst/>
              <a:gdLst>
                <a:gd name="T0" fmla="*/ 78 w 8"/>
                <a:gd name="T1" fmla="*/ 0 h 12"/>
                <a:gd name="T2" fmla="*/ 12 w 8"/>
                <a:gd name="T3" fmla="*/ 88 h 12"/>
                <a:gd name="T4" fmla="*/ 29 w 8"/>
                <a:gd name="T5" fmla="*/ 207 h 12"/>
                <a:gd name="T6" fmla="*/ 95 w 8"/>
                <a:gd name="T7" fmla="*/ 121 h 12"/>
                <a:gd name="T8" fmla="*/ 78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6" y="0"/>
                  </a:moveTo>
                  <a:cubicBezTo>
                    <a:pt x="4" y="0"/>
                    <a:pt x="2" y="2"/>
                    <a:pt x="1" y="5"/>
                  </a:cubicBezTo>
                  <a:cubicBezTo>
                    <a:pt x="0" y="8"/>
                    <a:pt x="0" y="11"/>
                    <a:pt x="2" y="12"/>
                  </a:cubicBezTo>
                  <a:cubicBezTo>
                    <a:pt x="3" y="12"/>
                    <a:pt x="6" y="10"/>
                    <a:pt x="7" y="7"/>
                  </a:cubicBezTo>
                  <a:cubicBezTo>
                    <a:pt x="8" y="4"/>
                    <a:pt x="7" y="1"/>
                    <a:pt x="6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Freeform 45">
              <a:extLst>
                <a:ext uri="{FF2B5EF4-FFF2-40B4-BE49-F238E27FC236}">
                  <a16:creationId xmlns:a16="http://schemas.microsoft.com/office/drawing/2014/main" id="{69DCF341-1FFD-4127-AE3F-6E4E0350A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573"/>
              <a:ext cx="39" cy="60"/>
            </a:xfrm>
            <a:custGeom>
              <a:avLst/>
              <a:gdLst>
                <a:gd name="T0" fmla="*/ 59 w 16"/>
                <a:gd name="T1" fmla="*/ 21 h 23"/>
                <a:gd name="T2" fmla="*/ 202 w 16"/>
                <a:gd name="T3" fmla="*/ 157 h 23"/>
                <a:gd name="T4" fmla="*/ 173 w 16"/>
                <a:gd name="T5" fmla="*/ 389 h 23"/>
                <a:gd name="T6" fmla="*/ 29 w 16"/>
                <a:gd name="T7" fmla="*/ 253 h 23"/>
                <a:gd name="T8" fmla="*/ 59 w 16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3">
                  <a:moveTo>
                    <a:pt x="4" y="1"/>
                  </a:moveTo>
                  <a:cubicBezTo>
                    <a:pt x="7" y="0"/>
                    <a:pt x="11" y="3"/>
                    <a:pt x="14" y="9"/>
                  </a:cubicBezTo>
                  <a:cubicBezTo>
                    <a:pt x="16" y="15"/>
                    <a:pt x="15" y="20"/>
                    <a:pt x="12" y="22"/>
                  </a:cubicBezTo>
                  <a:cubicBezTo>
                    <a:pt x="9" y="23"/>
                    <a:pt x="5" y="19"/>
                    <a:pt x="2" y="14"/>
                  </a:cubicBezTo>
                  <a:cubicBezTo>
                    <a:pt x="0" y="8"/>
                    <a:pt x="1" y="2"/>
                    <a:pt x="4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46">
              <a:extLst>
                <a:ext uri="{FF2B5EF4-FFF2-40B4-BE49-F238E27FC236}">
                  <a16:creationId xmlns:a16="http://schemas.microsoft.com/office/drawing/2014/main" id="{C12FA33F-F795-4AB5-B9C5-12A9C577A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586"/>
              <a:ext cx="19" cy="34"/>
            </a:xfrm>
            <a:custGeom>
              <a:avLst/>
              <a:gdLst>
                <a:gd name="T0" fmla="*/ 29 w 8"/>
                <a:gd name="T1" fmla="*/ 21 h 13"/>
                <a:gd name="T2" fmla="*/ 95 w 8"/>
                <a:gd name="T3" fmla="*/ 89 h 13"/>
                <a:gd name="T4" fmla="*/ 78 w 8"/>
                <a:gd name="T5" fmla="*/ 212 h 13"/>
                <a:gd name="T6" fmla="*/ 12 w 8"/>
                <a:gd name="T7" fmla="*/ 144 h 13"/>
                <a:gd name="T8" fmla="*/ 29 w 8"/>
                <a:gd name="T9" fmla="*/ 2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2" y="1"/>
                  </a:moveTo>
                  <a:cubicBezTo>
                    <a:pt x="4" y="0"/>
                    <a:pt x="6" y="2"/>
                    <a:pt x="7" y="5"/>
                  </a:cubicBezTo>
                  <a:cubicBezTo>
                    <a:pt x="8" y="8"/>
                    <a:pt x="8" y="11"/>
                    <a:pt x="6" y="12"/>
                  </a:cubicBezTo>
                  <a:cubicBezTo>
                    <a:pt x="4" y="13"/>
                    <a:pt x="2" y="11"/>
                    <a:pt x="1" y="8"/>
                  </a:cubicBezTo>
                  <a:cubicBezTo>
                    <a:pt x="0" y="4"/>
                    <a:pt x="0" y="1"/>
                    <a:pt x="2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Freeform 47">
              <a:extLst>
                <a:ext uri="{FF2B5EF4-FFF2-40B4-BE49-F238E27FC236}">
                  <a16:creationId xmlns:a16="http://schemas.microsoft.com/office/drawing/2014/main" id="{5E3F5FAC-9223-4D6F-AFD7-165851EC3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573"/>
              <a:ext cx="39" cy="60"/>
            </a:xfrm>
            <a:custGeom>
              <a:avLst/>
              <a:gdLst>
                <a:gd name="T0" fmla="*/ 29 w 16"/>
                <a:gd name="T1" fmla="*/ 253 h 23"/>
                <a:gd name="T2" fmla="*/ 173 w 16"/>
                <a:gd name="T3" fmla="*/ 389 h 23"/>
                <a:gd name="T4" fmla="*/ 202 w 16"/>
                <a:gd name="T5" fmla="*/ 157 h 23"/>
                <a:gd name="T6" fmla="*/ 59 w 16"/>
                <a:gd name="T7" fmla="*/ 21 h 23"/>
                <a:gd name="T8" fmla="*/ 29 w 16"/>
                <a:gd name="T9" fmla="*/ 25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3">
                  <a:moveTo>
                    <a:pt x="2" y="14"/>
                  </a:moveTo>
                  <a:cubicBezTo>
                    <a:pt x="5" y="19"/>
                    <a:pt x="9" y="23"/>
                    <a:pt x="12" y="22"/>
                  </a:cubicBezTo>
                  <a:cubicBezTo>
                    <a:pt x="15" y="20"/>
                    <a:pt x="16" y="15"/>
                    <a:pt x="14" y="9"/>
                  </a:cubicBezTo>
                  <a:cubicBezTo>
                    <a:pt x="11" y="3"/>
                    <a:pt x="7" y="0"/>
                    <a:pt x="4" y="1"/>
                  </a:cubicBezTo>
                  <a:cubicBezTo>
                    <a:pt x="1" y="2"/>
                    <a:pt x="0" y="8"/>
                    <a:pt x="2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Freeform 48">
              <a:extLst>
                <a:ext uri="{FF2B5EF4-FFF2-40B4-BE49-F238E27FC236}">
                  <a16:creationId xmlns:a16="http://schemas.microsoft.com/office/drawing/2014/main" id="{3E3953F4-B06E-4DA1-BE7D-54B69166A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586"/>
              <a:ext cx="19" cy="34"/>
            </a:xfrm>
            <a:custGeom>
              <a:avLst/>
              <a:gdLst>
                <a:gd name="T0" fmla="*/ 12 w 8"/>
                <a:gd name="T1" fmla="*/ 144 h 13"/>
                <a:gd name="T2" fmla="*/ 78 w 8"/>
                <a:gd name="T3" fmla="*/ 212 h 13"/>
                <a:gd name="T4" fmla="*/ 95 w 8"/>
                <a:gd name="T5" fmla="*/ 89 h 13"/>
                <a:gd name="T6" fmla="*/ 29 w 8"/>
                <a:gd name="T7" fmla="*/ 21 h 13"/>
                <a:gd name="T8" fmla="*/ 12 w 8"/>
                <a:gd name="T9" fmla="*/ 14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1" y="8"/>
                  </a:moveTo>
                  <a:cubicBezTo>
                    <a:pt x="2" y="11"/>
                    <a:pt x="4" y="13"/>
                    <a:pt x="6" y="12"/>
                  </a:cubicBezTo>
                  <a:cubicBezTo>
                    <a:pt x="8" y="11"/>
                    <a:pt x="8" y="8"/>
                    <a:pt x="7" y="5"/>
                  </a:cubicBezTo>
                  <a:cubicBezTo>
                    <a:pt x="6" y="2"/>
                    <a:pt x="4" y="0"/>
                    <a:pt x="2" y="1"/>
                  </a:cubicBezTo>
                  <a:cubicBezTo>
                    <a:pt x="0" y="1"/>
                    <a:pt x="0" y="4"/>
                    <a:pt x="1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Line 49">
              <a:extLst>
                <a:ext uri="{FF2B5EF4-FFF2-40B4-BE49-F238E27FC236}">
                  <a16:creationId xmlns:a16="http://schemas.microsoft.com/office/drawing/2014/main" id="{5E6C681F-A9E4-4597-9507-33C0BD6737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61" y="1496"/>
              <a:ext cx="1" cy="1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7" name="Freeform 50">
              <a:extLst>
                <a:ext uri="{FF2B5EF4-FFF2-40B4-BE49-F238E27FC236}">
                  <a16:creationId xmlns:a16="http://schemas.microsoft.com/office/drawing/2014/main" id="{CF2E09EA-E063-4BBF-9260-312429B87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2664"/>
              <a:ext cx="27" cy="26"/>
            </a:xfrm>
            <a:custGeom>
              <a:avLst/>
              <a:gdLst>
                <a:gd name="T0" fmla="*/ 0 w 11"/>
                <a:gd name="T1" fmla="*/ 177 h 10"/>
                <a:gd name="T2" fmla="*/ 162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6" y="9"/>
                    <a:pt x="8" y="2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Freeform 51">
              <a:extLst>
                <a:ext uri="{FF2B5EF4-FFF2-40B4-BE49-F238E27FC236}">
                  <a16:creationId xmlns:a16="http://schemas.microsoft.com/office/drawing/2014/main" id="{11F75AF1-70CC-40DB-AEC2-4C5B48BE7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2964"/>
              <a:ext cx="25" cy="19"/>
            </a:xfrm>
            <a:custGeom>
              <a:avLst/>
              <a:gdLst>
                <a:gd name="T0" fmla="*/ 0 w 10"/>
                <a:gd name="T1" fmla="*/ 0 h 7"/>
                <a:gd name="T2" fmla="*/ 158 w 10"/>
                <a:gd name="T3" fmla="*/ 8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5" y="7"/>
                    <a:pt x="6" y="5"/>
                    <a:pt x="1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9" name="Freeform 52">
              <a:extLst>
                <a:ext uri="{FF2B5EF4-FFF2-40B4-BE49-F238E27FC236}">
                  <a16:creationId xmlns:a16="http://schemas.microsoft.com/office/drawing/2014/main" id="{1BDFA0B3-BDCF-4D07-B6C0-913DFA55D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1242"/>
              <a:ext cx="43" cy="52"/>
            </a:xfrm>
            <a:custGeom>
              <a:avLst/>
              <a:gdLst>
                <a:gd name="T0" fmla="*/ 234 w 18"/>
                <a:gd name="T1" fmla="*/ 55 h 20"/>
                <a:gd name="T2" fmla="*/ 177 w 18"/>
                <a:gd name="T3" fmla="*/ 211 h 20"/>
                <a:gd name="T4" fmla="*/ 29 w 18"/>
                <a:gd name="T5" fmla="*/ 283 h 20"/>
                <a:gd name="T6" fmla="*/ 29 w 18"/>
                <a:gd name="T7" fmla="*/ 122 h 20"/>
                <a:gd name="T8" fmla="*/ 234 w 18"/>
                <a:gd name="T9" fmla="*/ 5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0">
                  <a:moveTo>
                    <a:pt x="17" y="3"/>
                  </a:moveTo>
                  <a:cubicBezTo>
                    <a:pt x="18" y="8"/>
                    <a:pt x="16" y="9"/>
                    <a:pt x="13" y="12"/>
                  </a:cubicBezTo>
                  <a:cubicBezTo>
                    <a:pt x="10" y="14"/>
                    <a:pt x="3" y="20"/>
                    <a:pt x="2" y="16"/>
                  </a:cubicBezTo>
                  <a:cubicBezTo>
                    <a:pt x="1" y="13"/>
                    <a:pt x="0" y="10"/>
                    <a:pt x="2" y="7"/>
                  </a:cubicBezTo>
                  <a:cubicBezTo>
                    <a:pt x="5" y="4"/>
                    <a:pt x="15" y="0"/>
                    <a:pt x="17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0" name="Freeform 53">
              <a:extLst>
                <a:ext uri="{FF2B5EF4-FFF2-40B4-BE49-F238E27FC236}">
                  <a16:creationId xmlns:a16="http://schemas.microsoft.com/office/drawing/2014/main" id="{7210B960-C0E0-4238-9DF7-5E19C4E84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1240"/>
              <a:ext cx="61" cy="52"/>
            </a:xfrm>
            <a:custGeom>
              <a:avLst/>
              <a:gdLst>
                <a:gd name="T0" fmla="*/ 12 w 25"/>
                <a:gd name="T1" fmla="*/ 109 h 20"/>
                <a:gd name="T2" fmla="*/ 173 w 25"/>
                <a:gd name="T3" fmla="*/ 263 h 20"/>
                <a:gd name="T4" fmla="*/ 322 w 25"/>
                <a:gd name="T5" fmla="*/ 283 h 20"/>
                <a:gd name="T6" fmla="*/ 364 w 25"/>
                <a:gd name="T7" fmla="*/ 68 h 20"/>
                <a:gd name="T8" fmla="*/ 261 w 25"/>
                <a:gd name="T9" fmla="*/ 0 h 20"/>
                <a:gd name="T10" fmla="*/ 12 w 25"/>
                <a:gd name="T11" fmla="*/ 109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0">
                  <a:moveTo>
                    <a:pt x="1" y="6"/>
                  </a:moveTo>
                  <a:cubicBezTo>
                    <a:pt x="3" y="13"/>
                    <a:pt x="6" y="14"/>
                    <a:pt x="12" y="15"/>
                  </a:cubicBezTo>
                  <a:cubicBezTo>
                    <a:pt x="17" y="17"/>
                    <a:pt x="19" y="20"/>
                    <a:pt x="22" y="16"/>
                  </a:cubicBezTo>
                  <a:cubicBezTo>
                    <a:pt x="25" y="12"/>
                    <a:pt x="25" y="8"/>
                    <a:pt x="25" y="4"/>
                  </a:cubicBezTo>
                  <a:cubicBezTo>
                    <a:pt x="25" y="0"/>
                    <a:pt x="23" y="0"/>
                    <a:pt x="18" y="0"/>
                  </a:cubicBezTo>
                  <a:cubicBezTo>
                    <a:pt x="13" y="1"/>
                    <a:pt x="0" y="1"/>
                    <a:pt x="1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Freeform 54">
              <a:extLst>
                <a:ext uri="{FF2B5EF4-FFF2-40B4-BE49-F238E27FC236}">
                  <a16:creationId xmlns:a16="http://schemas.microsoft.com/office/drawing/2014/main" id="{9CC8705A-1DD9-40B1-9A83-B40AF4E6E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1292"/>
              <a:ext cx="54" cy="83"/>
            </a:xfrm>
            <a:custGeom>
              <a:avLst/>
              <a:gdLst>
                <a:gd name="T0" fmla="*/ 133 w 22"/>
                <a:gd name="T1" fmla="*/ 34 h 32"/>
                <a:gd name="T2" fmla="*/ 12 w 22"/>
                <a:gd name="T3" fmla="*/ 195 h 32"/>
                <a:gd name="T4" fmla="*/ 61 w 22"/>
                <a:gd name="T5" fmla="*/ 451 h 32"/>
                <a:gd name="T6" fmla="*/ 223 w 22"/>
                <a:gd name="T7" fmla="*/ 451 h 32"/>
                <a:gd name="T8" fmla="*/ 314 w 22"/>
                <a:gd name="T9" fmla="*/ 283 h 32"/>
                <a:gd name="T10" fmla="*/ 133 w 22"/>
                <a:gd name="T11" fmla="*/ 34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32">
                  <a:moveTo>
                    <a:pt x="9" y="2"/>
                  </a:moveTo>
                  <a:cubicBezTo>
                    <a:pt x="4" y="5"/>
                    <a:pt x="2" y="6"/>
                    <a:pt x="1" y="11"/>
                  </a:cubicBezTo>
                  <a:cubicBezTo>
                    <a:pt x="0" y="17"/>
                    <a:pt x="1" y="20"/>
                    <a:pt x="4" y="26"/>
                  </a:cubicBezTo>
                  <a:cubicBezTo>
                    <a:pt x="8" y="32"/>
                    <a:pt x="12" y="29"/>
                    <a:pt x="15" y="26"/>
                  </a:cubicBezTo>
                  <a:cubicBezTo>
                    <a:pt x="18" y="22"/>
                    <a:pt x="21" y="22"/>
                    <a:pt x="21" y="16"/>
                  </a:cubicBezTo>
                  <a:cubicBezTo>
                    <a:pt x="22" y="9"/>
                    <a:pt x="16" y="0"/>
                    <a:pt x="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2" name="Freeform 55">
              <a:extLst>
                <a:ext uri="{FF2B5EF4-FFF2-40B4-BE49-F238E27FC236}">
                  <a16:creationId xmlns:a16="http://schemas.microsoft.com/office/drawing/2014/main" id="{3CBC6899-7631-474B-8D15-B46F79611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1318"/>
              <a:ext cx="51" cy="80"/>
            </a:xfrm>
            <a:custGeom>
              <a:avLst/>
              <a:gdLst>
                <a:gd name="T0" fmla="*/ 189 w 21"/>
                <a:gd name="T1" fmla="*/ 34 h 31"/>
                <a:gd name="T2" fmla="*/ 129 w 21"/>
                <a:gd name="T3" fmla="*/ 173 h 31"/>
                <a:gd name="T4" fmla="*/ 87 w 21"/>
                <a:gd name="T5" fmla="*/ 480 h 31"/>
                <a:gd name="T6" fmla="*/ 211 w 21"/>
                <a:gd name="T7" fmla="*/ 446 h 31"/>
                <a:gd name="T8" fmla="*/ 289 w 21"/>
                <a:gd name="T9" fmla="*/ 240 h 31"/>
                <a:gd name="T10" fmla="*/ 189 w 21"/>
                <a:gd name="T11" fmla="*/ 34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31">
                  <a:moveTo>
                    <a:pt x="13" y="2"/>
                  </a:moveTo>
                  <a:cubicBezTo>
                    <a:pt x="8" y="2"/>
                    <a:pt x="10" y="3"/>
                    <a:pt x="9" y="10"/>
                  </a:cubicBezTo>
                  <a:cubicBezTo>
                    <a:pt x="8" y="18"/>
                    <a:pt x="0" y="26"/>
                    <a:pt x="6" y="28"/>
                  </a:cubicBezTo>
                  <a:cubicBezTo>
                    <a:pt x="11" y="31"/>
                    <a:pt x="12" y="27"/>
                    <a:pt x="15" y="26"/>
                  </a:cubicBezTo>
                  <a:cubicBezTo>
                    <a:pt x="18" y="24"/>
                    <a:pt x="19" y="22"/>
                    <a:pt x="20" y="14"/>
                  </a:cubicBezTo>
                  <a:cubicBezTo>
                    <a:pt x="21" y="6"/>
                    <a:pt x="18" y="0"/>
                    <a:pt x="13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3" name="Freeform 56">
              <a:extLst>
                <a:ext uri="{FF2B5EF4-FFF2-40B4-BE49-F238E27FC236}">
                  <a16:creationId xmlns:a16="http://schemas.microsoft.com/office/drawing/2014/main" id="{8E505034-08C8-4647-8B20-9E6B7F77D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1390"/>
              <a:ext cx="51" cy="80"/>
            </a:xfrm>
            <a:custGeom>
              <a:avLst/>
              <a:gdLst>
                <a:gd name="T0" fmla="*/ 141 w 21"/>
                <a:gd name="T1" fmla="*/ 54 h 31"/>
                <a:gd name="T2" fmla="*/ 289 w 21"/>
                <a:gd name="T3" fmla="*/ 173 h 31"/>
                <a:gd name="T4" fmla="*/ 231 w 21"/>
                <a:gd name="T5" fmla="*/ 480 h 31"/>
                <a:gd name="T6" fmla="*/ 58 w 21"/>
                <a:gd name="T7" fmla="*/ 379 h 31"/>
                <a:gd name="T8" fmla="*/ 141 w 21"/>
                <a:gd name="T9" fmla="*/ 5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1">
                  <a:moveTo>
                    <a:pt x="10" y="3"/>
                  </a:moveTo>
                  <a:cubicBezTo>
                    <a:pt x="14" y="0"/>
                    <a:pt x="18" y="6"/>
                    <a:pt x="20" y="10"/>
                  </a:cubicBezTo>
                  <a:cubicBezTo>
                    <a:pt x="21" y="14"/>
                    <a:pt x="20" y="25"/>
                    <a:pt x="16" y="28"/>
                  </a:cubicBezTo>
                  <a:cubicBezTo>
                    <a:pt x="12" y="31"/>
                    <a:pt x="9" y="29"/>
                    <a:pt x="4" y="22"/>
                  </a:cubicBezTo>
                  <a:cubicBezTo>
                    <a:pt x="0" y="18"/>
                    <a:pt x="6" y="6"/>
                    <a:pt x="10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4" name="Freeform 57">
              <a:extLst>
                <a:ext uri="{FF2B5EF4-FFF2-40B4-BE49-F238E27FC236}">
                  <a16:creationId xmlns:a16="http://schemas.microsoft.com/office/drawing/2014/main" id="{D294DED0-66E2-4CE9-84B6-748CE7610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1406"/>
              <a:ext cx="56" cy="57"/>
            </a:xfrm>
            <a:custGeom>
              <a:avLst/>
              <a:gdLst>
                <a:gd name="T0" fmla="*/ 90 w 23"/>
                <a:gd name="T1" fmla="*/ 0 h 22"/>
                <a:gd name="T2" fmla="*/ 41 w 23"/>
                <a:gd name="T3" fmla="*/ 363 h 22"/>
                <a:gd name="T4" fmla="*/ 202 w 23"/>
                <a:gd name="T5" fmla="*/ 363 h 22"/>
                <a:gd name="T6" fmla="*/ 331 w 23"/>
                <a:gd name="T7" fmla="*/ 295 h 22"/>
                <a:gd name="T8" fmla="*/ 273 w 23"/>
                <a:gd name="T9" fmla="*/ 174 h 22"/>
                <a:gd name="T10" fmla="*/ 90 w 23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6" y="0"/>
                  </a:moveTo>
                  <a:cubicBezTo>
                    <a:pt x="1" y="3"/>
                    <a:pt x="0" y="20"/>
                    <a:pt x="3" y="21"/>
                  </a:cubicBezTo>
                  <a:cubicBezTo>
                    <a:pt x="5" y="22"/>
                    <a:pt x="9" y="20"/>
                    <a:pt x="14" y="21"/>
                  </a:cubicBezTo>
                  <a:cubicBezTo>
                    <a:pt x="19" y="21"/>
                    <a:pt x="23" y="21"/>
                    <a:pt x="23" y="17"/>
                  </a:cubicBezTo>
                  <a:cubicBezTo>
                    <a:pt x="23" y="12"/>
                    <a:pt x="23" y="10"/>
                    <a:pt x="19" y="10"/>
                  </a:cubicBezTo>
                  <a:cubicBezTo>
                    <a:pt x="14" y="8"/>
                    <a:pt x="10" y="1"/>
                    <a:pt x="6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5" name="Freeform 58">
              <a:extLst>
                <a:ext uri="{FF2B5EF4-FFF2-40B4-BE49-F238E27FC236}">
                  <a16:creationId xmlns:a16="http://schemas.microsoft.com/office/drawing/2014/main" id="{0F11B84B-4234-4010-A991-6D5F14565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1364"/>
              <a:ext cx="31" cy="57"/>
            </a:xfrm>
            <a:custGeom>
              <a:avLst/>
              <a:gdLst>
                <a:gd name="T0" fmla="*/ 41 w 13"/>
                <a:gd name="T1" fmla="*/ 88 h 22"/>
                <a:gd name="T2" fmla="*/ 69 w 13"/>
                <a:gd name="T3" fmla="*/ 329 h 22"/>
                <a:gd name="T4" fmla="*/ 165 w 13"/>
                <a:gd name="T5" fmla="*/ 155 h 22"/>
                <a:gd name="T6" fmla="*/ 41 w 13"/>
                <a:gd name="T7" fmla="*/ 88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2">
                  <a:moveTo>
                    <a:pt x="3" y="5"/>
                  </a:moveTo>
                  <a:cubicBezTo>
                    <a:pt x="1" y="9"/>
                    <a:pt x="0" y="22"/>
                    <a:pt x="5" y="19"/>
                  </a:cubicBezTo>
                  <a:cubicBezTo>
                    <a:pt x="9" y="17"/>
                    <a:pt x="12" y="13"/>
                    <a:pt x="12" y="9"/>
                  </a:cubicBezTo>
                  <a:cubicBezTo>
                    <a:pt x="13" y="1"/>
                    <a:pt x="6" y="0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6" name="Freeform 59">
              <a:extLst>
                <a:ext uri="{FF2B5EF4-FFF2-40B4-BE49-F238E27FC236}">
                  <a16:creationId xmlns:a16="http://schemas.microsoft.com/office/drawing/2014/main" id="{386CD09C-4C4F-497E-87FB-11F5CE903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1286"/>
              <a:ext cx="14" cy="37"/>
            </a:xfrm>
            <a:custGeom>
              <a:avLst/>
              <a:gdLst>
                <a:gd name="T0" fmla="*/ 77 w 6"/>
                <a:gd name="T1" fmla="*/ 148 h 14"/>
                <a:gd name="T2" fmla="*/ 37 w 6"/>
                <a:gd name="T3" fmla="*/ 182 h 14"/>
                <a:gd name="T4" fmla="*/ 28 w 6"/>
                <a:gd name="T5" fmla="*/ 21 h 14"/>
                <a:gd name="T6" fmla="*/ 77 w 6"/>
                <a:gd name="T7" fmla="*/ 14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4">
                  <a:moveTo>
                    <a:pt x="6" y="8"/>
                  </a:moveTo>
                  <a:cubicBezTo>
                    <a:pt x="6" y="12"/>
                    <a:pt x="5" y="14"/>
                    <a:pt x="3" y="10"/>
                  </a:cubicBezTo>
                  <a:cubicBezTo>
                    <a:pt x="0" y="6"/>
                    <a:pt x="0" y="4"/>
                    <a:pt x="2" y="1"/>
                  </a:cubicBezTo>
                  <a:cubicBezTo>
                    <a:pt x="5" y="0"/>
                    <a:pt x="6" y="5"/>
                    <a:pt x="6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7" name="Freeform 60">
              <a:extLst>
                <a:ext uri="{FF2B5EF4-FFF2-40B4-BE49-F238E27FC236}">
                  <a16:creationId xmlns:a16="http://schemas.microsoft.com/office/drawing/2014/main" id="{DF858D45-530F-4680-9CA0-97A547F12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1299"/>
              <a:ext cx="56" cy="109"/>
            </a:xfrm>
            <a:custGeom>
              <a:avLst/>
              <a:gdLst>
                <a:gd name="T0" fmla="*/ 112 w 23"/>
                <a:gd name="T1" fmla="*/ 21 h 42"/>
                <a:gd name="T2" fmla="*/ 112 w 23"/>
                <a:gd name="T3" fmla="*/ 228 h 42"/>
                <a:gd name="T4" fmla="*/ 90 w 23"/>
                <a:gd name="T5" fmla="*/ 646 h 42"/>
                <a:gd name="T6" fmla="*/ 243 w 23"/>
                <a:gd name="T7" fmla="*/ 540 h 42"/>
                <a:gd name="T8" fmla="*/ 302 w 23"/>
                <a:gd name="T9" fmla="*/ 228 h 42"/>
                <a:gd name="T10" fmla="*/ 112 w 23"/>
                <a:gd name="T11" fmla="*/ 21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42">
                  <a:moveTo>
                    <a:pt x="8" y="1"/>
                  </a:moveTo>
                  <a:cubicBezTo>
                    <a:pt x="2" y="3"/>
                    <a:pt x="5" y="6"/>
                    <a:pt x="8" y="13"/>
                  </a:cubicBezTo>
                  <a:cubicBezTo>
                    <a:pt x="10" y="20"/>
                    <a:pt x="0" y="33"/>
                    <a:pt x="6" y="37"/>
                  </a:cubicBezTo>
                  <a:cubicBezTo>
                    <a:pt x="11" y="42"/>
                    <a:pt x="14" y="39"/>
                    <a:pt x="17" y="31"/>
                  </a:cubicBezTo>
                  <a:cubicBezTo>
                    <a:pt x="19" y="24"/>
                    <a:pt x="23" y="20"/>
                    <a:pt x="21" y="13"/>
                  </a:cubicBezTo>
                  <a:cubicBezTo>
                    <a:pt x="19" y="5"/>
                    <a:pt x="12" y="0"/>
                    <a:pt x="8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8" name="Freeform 61">
              <a:extLst>
                <a:ext uri="{FF2B5EF4-FFF2-40B4-BE49-F238E27FC236}">
                  <a16:creationId xmlns:a16="http://schemas.microsoft.com/office/drawing/2014/main" id="{18BDCC63-6D8C-404B-ADD8-BF0C6A979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3855"/>
              <a:ext cx="39" cy="60"/>
            </a:xfrm>
            <a:custGeom>
              <a:avLst/>
              <a:gdLst>
                <a:gd name="T0" fmla="*/ 173 w 16"/>
                <a:gd name="T1" fmla="*/ 21 h 23"/>
                <a:gd name="T2" fmla="*/ 41 w 16"/>
                <a:gd name="T3" fmla="*/ 157 h 23"/>
                <a:gd name="T4" fmla="*/ 59 w 16"/>
                <a:gd name="T5" fmla="*/ 389 h 23"/>
                <a:gd name="T6" fmla="*/ 202 w 16"/>
                <a:gd name="T7" fmla="*/ 253 h 23"/>
                <a:gd name="T8" fmla="*/ 173 w 16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3">
                  <a:moveTo>
                    <a:pt x="12" y="1"/>
                  </a:moveTo>
                  <a:cubicBezTo>
                    <a:pt x="9" y="0"/>
                    <a:pt x="5" y="3"/>
                    <a:pt x="3" y="9"/>
                  </a:cubicBezTo>
                  <a:cubicBezTo>
                    <a:pt x="0" y="15"/>
                    <a:pt x="1" y="21"/>
                    <a:pt x="4" y="22"/>
                  </a:cubicBezTo>
                  <a:cubicBezTo>
                    <a:pt x="7" y="23"/>
                    <a:pt x="12" y="19"/>
                    <a:pt x="14" y="14"/>
                  </a:cubicBezTo>
                  <a:cubicBezTo>
                    <a:pt x="16" y="8"/>
                    <a:pt x="15" y="2"/>
                    <a:pt x="12" y="1"/>
                  </a:cubicBezTo>
                  <a:close/>
                </a:path>
              </a:pathLst>
            </a:custGeom>
            <a:solidFill>
              <a:srgbClr val="FEE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9" name="Freeform 62">
              <a:extLst>
                <a:ext uri="{FF2B5EF4-FFF2-40B4-BE49-F238E27FC236}">
                  <a16:creationId xmlns:a16="http://schemas.microsoft.com/office/drawing/2014/main" id="{5EC51440-884D-4999-9DF7-44C5EB043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3868"/>
              <a:ext cx="20" cy="34"/>
            </a:xfrm>
            <a:custGeom>
              <a:avLst/>
              <a:gdLst>
                <a:gd name="T0" fmla="*/ 95 w 8"/>
                <a:gd name="T1" fmla="*/ 21 h 13"/>
                <a:gd name="T2" fmla="*/ 20 w 8"/>
                <a:gd name="T3" fmla="*/ 89 h 13"/>
                <a:gd name="T4" fmla="*/ 33 w 8"/>
                <a:gd name="T5" fmla="*/ 212 h 13"/>
                <a:gd name="T6" fmla="*/ 113 w 8"/>
                <a:gd name="T7" fmla="*/ 144 h 13"/>
                <a:gd name="T8" fmla="*/ 95 w 8"/>
                <a:gd name="T9" fmla="*/ 2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6" y="1"/>
                  </a:moveTo>
                  <a:cubicBezTo>
                    <a:pt x="4" y="0"/>
                    <a:pt x="2" y="2"/>
                    <a:pt x="1" y="5"/>
                  </a:cubicBezTo>
                  <a:cubicBezTo>
                    <a:pt x="0" y="8"/>
                    <a:pt x="0" y="11"/>
                    <a:pt x="2" y="12"/>
                  </a:cubicBezTo>
                  <a:cubicBezTo>
                    <a:pt x="4" y="13"/>
                    <a:pt x="6" y="11"/>
                    <a:pt x="7" y="8"/>
                  </a:cubicBezTo>
                  <a:cubicBezTo>
                    <a:pt x="8" y="4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DF8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0" name="Freeform 63">
              <a:extLst>
                <a:ext uri="{FF2B5EF4-FFF2-40B4-BE49-F238E27FC236}">
                  <a16:creationId xmlns:a16="http://schemas.microsoft.com/office/drawing/2014/main" id="{892D1FDE-F184-4334-8BC7-0254057FD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3855"/>
              <a:ext cx="39" cy="60"/>
            </a:xfrm>
            <a:custGeom>
              <a:avLst/>
              <a:gdLst>
                <a:gd name="T0" fmla="*/ 173 w 16"/>
                <a:gd name="T1" fmla="*/ 21 h 23"/>
                <a:gd name="T2" fmla="*/ 41 w 16"/>
                <a:gd name="T3" fmla="*/ 157 h 23"/>
                <a:gd name="T4" fmla="*/ 59 w 16"/>
                <a:gd name="T5" fmla="*/ 389 h 23"/>
                <a:gd name="T6" fmla="*/ 202 w 16"/>
                <a:gd name="T7" fmla="*/ 253 h 23"/>
                <a:gd name="T8" fmla="*/ 173 w 16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3">
                  <a:moveTo>
                    <a:pt x="12" y="1"/>
                  </a:moveTo>
                  <a:cubicBezTo>
                    <a:pt x="9" y="0"/>
                    <a:pt x="5" y="3"/>
                    <a:pt x="3" y="9"/>
                  </a:cubicBezTo>
                  <a:cubicBezTo>
                    <a:pt x="0" y="15"/>
                    <a:pt x="1" y="21"/>
                    <a:pt x="4" y="22"/>
                  </a:cubicBezTo>
                  <a:cubicBezTo>
                    <a:pt x="7" y="23"/>
                    <a:pt x="12" y="19"/>
                    <a:pt x="14" y="14"/>
                  </a:cubicBezTo>
                  <a:cubicBezTo>
                    <a:pt x="16" y="8"/>
                    <a:pt x="15" y="2"/>
                    <a:pt x="12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1" name="Freeform 64">
              <a:extLst>
                <a:ext uri="{FF2B5EF4-FFF2-40B4-BE49-F238E27FC236}">
                  <a16:creationId xmlns:a16="http://schemas.microsoft.com/office/drawing/2014/main" id="{62FB20B6-39B9-43A3-B7BC-D07795831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3868"/>
              <a:ext cx="20" cy="34"/>
            </a:xfrm>
            <a:custGeom>
              <a:avLst/>
              <a:gdLst>
                <a:gd name="T0" fmla="*/ 95 w 8"/>
                <a:gd name="T1" fmla="*/ 21 h 13"/>
                <a:gd name="T2" fmla="*/ 20 w 8"/>
                <a:gd name="T3" fmla="*/ 89 h 13"/>
                <a:gd name="T4" fmla="*/ 33 w 8"/>
                <a:gd name="T5" fmla="*/ 212 h 13"/>
                <a:gd name="T6" fmla="*/ 113 w 8"/>
                <a:gd name="T7" fmla="*/ 144 h 13"/>
                <a:gd name="T8" fmla="*/ 95 w 8"/>
                <a:gd name="T9" fmla="*/ 2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6" y="1"/>
                  </a:moveTo>
                  <a:cubicBezTo>
                    <a:pt x="4" y="0"/>
                    <a:pt x="2" y="2"/>
                    <a:pt x="1" y="5"/>
                  </a:cubicBezTo>
                  <a:cubicBezTo>
                    <a:pt x="0" y="8"/>
                    <a:pt x="0" y="11"/>
                    <a:pt x="2" y="12"/>
                  </a:cubicBezTo>
                  <a:cubicBezTo>
                    <a:pt x="4" y="13"/>
                    <a:pt x="6" y="11"/>
                    <a:pt x="7" y="8"/>
                  </a:cubicBezTo>
                  <a:cubicBezTo>
                    <a:pt x="8" y="4"/>
                    <a:pt x="8" y="1"/>
                    <a:pt x="6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2" name="Freeform 65">
              <a:extLst>
                <a:ext uri="{FF2B5EF4-FFF2-40B4-BE49-F238E27FC236}">
                  <a16:creationId xmlns:a16="http://schemas.microsoft.com/office/drawing/2014/main" id="{6F362F35-01A8-46FD-A5EF-614A0C338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3855"/>
              <a:ext cx="39" cy="60"/>
            </a:xfrm>
            <a:custGeom>
              <a:avLst/>
              <a:gdLst>
                <a:gd name="T0" fmla="*/ 173 w 16"/>
                <a:gd name="T1" fmla="*/ 21 h 23"/>
                <a:gd name="T2" fmla="*/ 41 w 16"/>
                <a:gd name="T3" fmla="*/ 157 h 23"/>
                <a:gd name="T4" fmla="*/ 59 w 16"/>
                <a:gd name="T5" fmla="*/ 389 h 23"/>
                <a:gd name="T6" fmla="*/ 202 w 16"/>
                <a:gd name="T7" fmla="*/ 253 h 23"/>
                <a:gd name="T8" fmla="*/ 173 w 16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3">
                  <a:moveTo>
                    <a:pt x="12" y="1"/>
                  </a:moveTo>
                  <a:cubicBezTo>
                    <a:pt x="9" y="0"/>
                    <a:pt x="5" y="3"/>
                    <a:pt x="3" y="9"/>
                  </a:cubicBezTo>
                  <a:cubicBezTo>
                    <a:pt x="0" y="15"/>
                    <a:pt x="1" y="21"/>
                    <a:pt x="4" y="22"/>
                  </a:cubicBezTo>
                  <a:cubicBezTo>
                    <a:pt x="7" y="23"/>
                    <a:pt x="12" y="19"/>
                    <a:pt x="14" y="14"/>
                  </a:cubicBezTo>
                  <a:cubicBezTo>
                    <a:pt x="16" y="8"/>
                    <a:pt x="15" y="2"/>
                    <a:pt x="12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3" name="Freeform 66">
              <a:extLst>
                <a:ext uri="{FF2B5EF4-FFF2-40B4-BE49-F238E27FC236}">
                  <a16:creationId xmlns:a16="http://schemas.microsoft.com/office/drawing/2014/main" id="{72DB0CB4-715B-4AF1-A157-7BEFD6505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3868"/>
              <a:ext cx="20" cy="34"/>
            </a:xfrm>
            <a:custGeom>
              <a:avLst/>
              <a:gdLst>
                <a:gd name="T0" fmla="*/ 95 w 8"/>
                <a:gd name="T1" fmla="*/ 21 h 13"/>
                <a:gd name="T2" fmla="*/ 20 w 8"/>
                <a:gd name="T3" fmla="*/ 89 h 13"/>
                <a:gd name="T4" fmla="*/ 33 w 8"/>
                <a:gd name="T5" fmla="*/ 212 h 13"/>
                <a:gd name="T6" fmla="*/ 113 w 8"/>
                <a:gd name="T7" fmla="*/ 144 h 13"/>
                <a:gd name="T8" fmla="*/ 95 w 8"/>
                <a:gd name="T9" fmla="*/ 2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6" y="1"/>
                  </a:moveTo>
                  <a:cubicBezTo>
                    <a:pt x="4" y="0"/>
                    <a:pt x="2" y="2"/>
                    <a:pt x="1" y="5"/>
                  </a:cubicBezTo>
                  <a:cubicBezTo>
                    <a:pt x="0" y="8"/>
                    <a:pt x="0" y="11"/>
                    <a:pt x="2" y="12"/>
                  </a:cubicBezTo>
                  <a:cubicBezTo>
                    <a:pt x="4" y="13"/>
                    <a:pt x="6" y="11"/>
                    <a:pt x="7" y="8"/>
                  </a:cubicBezTo>
                  <a:cubicBezTo>
                    <a:pt x="8" y="4"/>
                    <a:pt x="8" y="1"/>
                    <a:pt x="6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4" name="Freeform 67">
              <a:extLst>
                <a:ext uri="{FF2B5EF4-FFF2-40B4-BE49-F238E27FC236}">
                  <a16:creationId xmlns:a16="http://schemas.microsoft.com/office/drawing/2014/main" id="{8EC26476-247A-4F3B-9BDC-FC3262D08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3855"/>
              <a:ext cx="39" cy="60"/>
            </a:xfrm>
            <a:custGeom>
              <a:avLst/>
              <a:gdLst>
                <a:gd name="T0" fmla="*/ 173 w 16"/>
                <a:gd name="T1" fmla="*/ 21 h 23"/>
                <a:gd name="T2" fmla="*/ 41 w 16"/>
                <a:gd name="T3" fmla="*/ 157 h 23"/>
                <a:gd name="T4" fmla="*/ 59 w 16"/>
                <a:gd name="T5" fmla="*/ 389 h 23"/>
                <a:gd name="T6" fmla="*/ 202 w 16"/>
                <a:gd name="T7" fmla="*/ 253 h 23"/>
                <a:gd name="T8" fmla="*/ 173 w 16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3">
                  <a:moveTo>
                    <a:pt x="12" y="1"/>
                  </a:moveTo>
                  <a:cubicBezTo>
                    <a:pt x="9" y="0"/>
                    <a:pt x="5" y="3"/>
                    <a:pt x="3" y="9"/>
                  </a:cubicBezTo>
                  <a:cubicBezTo>
                    <a:pt x="0" y="15"/>
                    <a:pt x="1" y="21"/>
                    <a:pt x="4" y="22"/>
                  </a:cubicBezTo>
                  <a:cubicBezTo>
                    <a:pt x="7" y="23"/>
                    <a:pt x="12" y="19"/>
                    <a:pt x="14" y="14"/>
                  </a:cubicBezTo>
                  <a:cubicBezTo>
                    <a:pt x="16" y="8"/>
                    <a:pt x="15" y="2"/>
                    <a:pt x="12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5" name="Freeform 68">
              <a:extLst>
                <a:ext uri="{FF2B5EF4-FFF2-40B4-BE49-F238E27FC236}">
                  <a16:creationId xmlns:a16="http://schemas.microsoft.com/office/drawing/2014/main" id="{BFE79381-BFB6-4B66-94CB-6BE144201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3868"/>
              <a:ext cx="20" cy="34"/>
            </a:xfrm>
            <a:custGeom>
              <a:avLst/>
              <a:gdLst>
                <a:gd name="T0" fmla="*/ 95 w 8"/>
                <a:gd name="T1" fmla="*/ 21 h 13"/>
                <a:gd name="T2" fmla="*/ 20 w 8"/>
                <a:gd name="T3" fmla="*/ 89 h 13"/>
                <a:gd name="T4" fmla="*/ 33 w 8"/>
                <a:gd name="T5" fmla="*/ 212 h 13"/>
                <a:gd name="T6" fmla="*/ 113 w 8"/>
                <a:gd name="T7" fmla="*/ 144 h 13"/>
                <a:gd name="T8" fmla="*/ 95 w 8"/>
                <a:gd name="T9" fmla="*/ 2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6" y="1"/>
                  </a:moveTo>
                  <a:cubicBezTo>
                    <a:pt x="4" y="0"/>
                    <a:pt x="2" y="2"/>
                    <a:pt x="1" y="5"/>
                  </a:cubicBezTo>
                  <a:cubicBezTo>
                    <a:pt x="0" y="8"/>
                    <a:pt x="0" y="11"/>
                    <a:pt x="2" y="12"/>
                  </a:cubicBezTo>
                  <a:cubicBezTo>
                    <a:pt x="4" y="13"/>
                    <a:pt x="6" y="11"/>
                    <a:pt x="7" y="8"/>
                  </a:cubicBezTo>
                  <a:cubicBezTo>
                    <a:pt x="8" y="4"/>
                    <a:pt x="8" y="1"/>
                    <a:pt x="6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6" name="Freeform 69">
              <a:extLst>
                <a:ext uri="{FF2B5EF4-FFF2-40B4-BE49-F238E27FC236}">
                  <a16:creationId xmlns:a16="http://schemas.microsoft.com/office/drawing/2014/main" id="{9E4DE5BA-CD8E-4900-B600-55EC2BFCF7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8" y="1204"/>
              <a:ext cx="1767" cy="3063"/>
            </a:xfrm>
            <a:custGeom>
              <a:avLst/>
              <a:gdLst>
                <a:gd name="T0" fmla="*/ 10269 w 728"/>
                <a:gd name="T1" fmla="*/ 9425 h 1183"/>
                <a:gd name="T2" fmla="*/ 9869 w 728"/>
                <a:gd name="T3" fmla="*/ 9774 h 1183"/>
                <a:gd name="T4" fmla="*/ 9267 w 728"/>
                <a:gd name="T5" fmla="*/ 7273 h 1183"/>
                <a:gd name="T6" fmla="*/ 8796 w 728"/>
                <a:gd name="T7" fmla="*/ 7757 h 1183"/>
                <a:gd name="T8" fmla="*/ 7806 w 728"/>
                <a:gd name="T9" fmla="*/ 6665 h 1183"/>
                <a:gd name="T10" fmla="*/ 7566 w 728"/>
                <a:gd name="T11" fmla="*/ 2307 h 1183"/>
                <a:gd name="T12" fmla="*/ 5549 w 728"/>
                <a:gd name="T13" fmla="*/ 1214 h 1183"/>
                <a:gd name="T14" fmla="*/ 4388 w 728"/>
                <a:gd name="T15" fmla="*/ 3400 h 1183"/>
                <a:gd name="T16" fmla="*/ 5862 w 728"/>
                <a:gd name="T17" fmla="*/ 3125 h 1183"/>
                <a:gd name="T18" fmla="*/ 5160 w 728"/>
                <a:gd name="T19" fmla="*/ 4806 h 1183"/>
                <a:gd name="T20" fmla="*/ 4932 w 728"/>
                <a:gd name="T21" fmla="*/ 7252 h 1183"/>
                <a:gd name="T22" fmla="*/ 4078 w 728"/>
                <a:gd name="T23" fmla="*/ 11685 h 1183"/>
                <a:gd name="T24" fmla="*/ 4087 w 728"/>
                <a:gd name="T25" fmla="*/ 15869 h 1183"/>
                <a:gd name="T26" fmla="*/ 3806 w 728"/>
                <a:gd name="T27" fmla="*/ 19126 h 1183"/>
                <a:gd name="T28" fmla="*/ 3604 w 728"/>
                <a:gd name="T29" fmla="*/ 12099 h 1183"/>
                <a:gd name="T30" fmla="*/ 3417 w 728"/>
                <a:gd name="T31" fmla="*/ 7931 h 1183"/>
                <a:gd name="T32" fmla="*/ 3830 w 728"/>
                <a:gd name="T33" fmla="*/ 3104 h 1183"/>
                <a:gd name="T34" fmla="*/ 2757 w 728"/>
                <a:gd name="T35" fmla="*/ 21 h 1183"/>
                <a:gd name="T36" fmla="*/ 2002 w 728"/>
                <a:gd name="T37" fmla="*/ 1944 h 1183"/>
                <a:gd name="T38" fmla="*/ 29 w 728"/>
                <a:gd name="T39" fmla="*/ 557 h 1183"/>
                <a:gd name="T40" fmla="*/ 0 w 728"/>
                <a:gd name="T41" fmla="*/ 1181 h 1183"/>
                <a:gd name="T42" fmla="*/ 1032 w 728"/>
                <a:gd name="T43" fmla="*/ 1683 h 1183"/>
                <a:gd name="T44" fmla="*/ 2556 w 728"/>
                <a:gd name="T45" fmla="*/ 590 h 1183"/>
                <a:gd name="T46" fmla="*/ 3517 w 728"/>
                <a:gd name="T47" fmla="*/ 2763 h 1183"/>
                <a:gd name="T48" fmla="*/ 2886 w 728"/>
                <a:gd name="T49" fmla="*/ 6020 h 1183"/>
                <a:gd name="T50" fmla="*/ 3335 w 728"/>
                <a:gd name="T51" fmla="*/ 11470 h 1183"/>
                <a:gd name="T52" fmla="*/ 3604 w 728"/>
                <a:gd name="T53" fmla="*/ 19232 h 1183"/>
                <a:gd name="T54" fmla="*/ 4260 w 728"/>
                <a:gd name="T55" fmla="*/ 16035 h 1183"/>
                <a:gd name="T56" fmla="*/ 4330 w 728"/>
                <a:gd name="T57" fmla="*/ 12200 h 1183"/>
                <a:gd name="T58" fmla="*/ 5490 w 728"/>
                <a:gd name="T59" fmla="*/ 8661 h 1183"/>
                <a:gd name="T60" fmla="*/ 4706 w 728"/>
                <a:gd name="T61" fmla="*/ 5691 h 1183"/>
                <a:gd name="T62" fmla="*/ 6352 w 728"/>
                <a:gd name="T63" fmla="*/ 2915 h 1183"/>
                <a:gd name="T64" fmla="*/ 4859 w 728"/>
                <a:gd name="T65" fmla="*/ 3278 h 1183"/>
                <a:gd name="T66" fmla="*/ 5631 w 728"/>
                <a:gd name="T67" fmla="*/ 2097 h 1183"/>
                <a:gd name="T68" fmla="*/ 6905 w 728"/>
                <a:gd name="T69" fmla="*/ 906 h 1183"/>
                <a:gd name="T70" fmla="*/ 6451 w 728"/>
                <a:gd name="T71" fmla="*/ 5932 h 1183"/>
                <a:gd name="T72" fmla="*/ 8697 w 728"/>
                <a:gd name="T73" fmla="*/ 8366 h 1183"/>
                <a:gd name="T74" fmla="*/ 8738 w 728"/>
                <a:gd name="T75" fmla="*/ 11807 h 1183"/>
                <a:gd name="T76" fmla="*/ 8265 w 728"/>
                <a:gd name="T77" fmla="*/ 11128 h 1183"/>
                <a:gd name="T78" fmla="*/ 8153 w 728"/>
                <a:gd name="T79" fmla="*/ 11470 h 1183"/>
                <a:gd name="T80" fmla="*/ 8665 w 728"/>
                <a:gd name="T81" fmla="*/ 13226 h 1183"/>
                <a:gd name="T82" fmla="*/ 8478 w 728"/>
                <a:gd name="T83" fmla="*/ 18228 h 1183"/>
                <a:gd name="T84" fmla="*/ 7995 w 728"/>
                <a:gd name="T85" fmla="*/ 18153 h 1183"/>
                <a:gd name="T86" fmla="*/ 8437 w 728"/>
                <a:gd name="T87" fmla="*/ 19126 h 1183"/>
                <a:gd name="T88" fmla="*/ 9507 w 728"/>
                <a:gd name="T89" fmla="*/ 20260 h 1183"/>
                <a:gd name="T90" fmla="*/ 9651 w 728"/>
                <a:gd name="T91" fmla="*/ 13381 h 1183"/>
                <a:gd name="T92" fmla="*/ 9850 w 728"/>
                <a:gd name="T93" fmla="*/ 11040 h 1183"/>
                <a:gd name="T94" fmla="*/ 8136 w 728"/>
                <a:gd name="T95" fmla="*/ 17827 h 1183"/>
                <a:gd name="T96" fmla="*/ 8107 w 728"/>
                <a:gd name="T97" fmla="*/ 17793 h 118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28" h="1183">
                  <a:moveTo>
                    <a:pt x="728" y="551"/>
                  </a:moveTo>
                  <a:cubicBezTo>
                    <a:pt x="728" y="551"/>
                    <a:pt x="728" y="551"/>
                    <a:pt x="728" y="551"/>
                  </a:cubicBezTo>
                  <a:cubicBezTo>
                    <a:pt x="725" y="552"/>
                    <a:pt x="721" y="548"/>
                    <a:pt x="718" y="543"/>
                  </a:cubicBezTo>
                  <a:cubicBezTo>
                    <a:pt x="716" y="537"/>
                    <a:pt x="717" y="531"/>
                    <a:pt x="720" y="530"/>
                  </a:cubicBezTo>
                  <a:cubicBezTo>
                    <a:pt x="720" y="530"/>
                    <a:pt x="720" y="530"/>
                    <a:pt x="720" y="530"/>
                  </a:cubicBezTo>
                  <a:cubicBezTo>
                    <a:pt x="720" y="530"/>
                    <a:pt x="701" y="544"/>
                    <a:pt x="690" y="563"/>
                  </a:cubicBezTo>
                  <a:cubicBezTo>
                    <a:pt x="689" y="550"/>
                    <a:pt x="685" y="557"/>
                    <a:pt x="685" y="519"/>
                  </a:cubicBezTo>
                  <a:cubicBezTo>
                    <a:pt x="684" y="410"/>
                    <a:pt x="684" y="410"/>
                    <a:pt x="684" y="410"/>
                  </a:cubicBezTo>
                  <a:cubicBezTo>
                    <a:pt x="683" y="415"/>
                    <a:pt x="667" y="419"/>
                    <a:pt x="648" y="419"/>
                  </a:cubicBezTo>
                  <a:cubicBezTo>
                    <a:pt x="629" y="418"/>
                    <a:pt x="614" y="414"/>
                    <a:pt x="614" y="409"/>
                  </a:cubicBezTo>
                  <a:cubicBezTo>
                    <a:pt x="614" y="409"/>
                    <a:pt x="614" y="409"/>
                    <a:pt x="614" y="409"/>
                  </a:cubicBezTo>
                  <a:cubicBezTo>
                    <a:pt x="613" y="414"/>
                    <a:pt x="614" y="428"/>
                    <a:pt x="615" y="447"/>
                  </a:cubicBezTo>
                  <a:cubicBezTo>
                    <a:pt x="615" y="449"/>
                    <a:pt x="611" y="452"/>
                    <a:pt x="610" y="452"/>
                  </a:cubicBezTo>
                  <a:cubicBezTo>
                    <a:pt x="596" y="446"/>
                    <a:pt x="584" y="436"/>
                    <a:pt x="574" y="423"/>
                  </a:cubicBezTo>
                  <a:cubicBezTo>
                    <a:pt x="570" y="418"/>
                    <a:pt x="551" y="392"/>
                    <a:pt x="546" y="384"/>
                  </a:cubicBezTo>
                  <a:cubicBezTo>
                    <a:pt x="536" y="369"/>
                    <a:pt x="526" y="355"/>
                    <a:pt x="500" y="347"/>
                  </a:cubicBezTo>
                  <a:cubicBezTo>
                    <a:pt x="461" y="335"/>
                    <a:pt x="450" y="286"/>
                    <a:pt x="476" y="266"/>
                  </a:cubicBezTo>
                  <a:cubicBezTo>
                    <a:pt x="526" y="219"/>
                    <a:pt x="530" y="202"/>
                    <a:pt x="529" y="133"/>
                  </a:cubicBezTo>
                  <a:cubicBezTo>
                    <a:pt x="528" y="87"/>
                    <a:pt x="523" y="52"/>
                    <a:pt x="502" y="32"/>
                  </a:cubicBezTo>
                  <a:cubicBezTo>
                    <a:pt x="489" y="19"/>
                    <a:pt x="471" y="13"/>
                    <a:pt x="446" y="14"/>
                  </a:cubicBezTo>
                  <a:cubicBezTo>
                    <a:pt x="400" y="14"/>
                    <a:pt x="393" y="46"/>
                    <a:pt x="388" y="70"/>
                  </a:cubicBezTo>
                  <a:cubicBezTo>
                    <a:pt x="385" y="82"/>
                    <a:pt x="383" y="94"/>
                    <a:pt x="375" y="102"/>
                  </a:cubicBezTo>
                  <a:cubicBezTo>
                    <a:pt x="368" y="109"/>
                    <a:pt x="358" y="115"/>
                    <a:pt x="349" y="121"/>
                  </a:cubicBezTo>
                  <a:cubicBezTo>
                    <a:pt x="325" y="135"/>
                    <a:pt x="296" y="153"/>
                    <a:pt x="307" y="196"/>
                  </a:cubicBezTo>
                  <a:cubicBezTo>
                    <a:pt x="310" y="209"/>
                    <a:pt x="318" y="214"/>
                    <a:pt x="323" y="216"/>
                  </a:cubicBezTo>
                  <a:cubicBezTo>
                    <a:pt x="340" y="223"/>
                    <a:pt x="359" y="211"/>
                    <a:pt x="379" y="198"/>
                  </a:cubicBezTo>
                  <a:cubicBezTo>
                    <a:pt x="388" y="192"/>
                    <a:pt x="401" y="183"/>
                    <a:pt x="410" y="180"/>
                  </a:cubicBezTo>
                  <a:cubicBezTo>
                    <a:pt x="413" y="179"/>
                    <a:pt x="419" y="179"/>
                    <a:pt x="421" y="182"/>
                  </a:cubicBezTo>
                  <a:cubicBezTo>
                    <a:pt x="429" y="196"/>
                    <a:pt x="425" y="212"/>
                    <a:pt x="421" y="223"/>
                  </a:cubicBezTo>
                  <a:cubicBezTo>
                    <a:pt x="411" y="248"/>
                    <a:pt x="387" y="270"/>
                    <a:pt x="361" y="277"/>
                  </a:cubicBezTo>
                  <a:cubicBezTo>
                    <a:pt x="330" y="286"/>
                    <a:pt x="311" y="299"/>
                    <a:pt x="304" y="319"/>
                  </a:cubicBezTo>
                  <a:cubicBezTo>
                    <a:pt x="297" y="336"/>
                    <a:pt x="301" y="358"/>
                    <a:pt x="315" y="382"/>
                  </a:cubicBezTo>
                  <a:cubicBezTo>
                    <a:pt x="324" y="396"/>
                    <a:pt x="335" y="408"/>
                    <a:pt x="345" y="418"/>
                  </a:cubicBezTo>
                  <a:cubicBezTo>
                    <a:pt x="370" y="445"/>
                    <a:pt x="380" y="457"/>
                    <a:pt x="362" y="484"/>
                  </a:cubicBezTo>
                  <a:cubicBezTo>
                    <a:pt x="353" y="496"/>
                    <a:pt x="345" y="502"/>
                    <a:pt x="336" y="508"/>
                  </a:cubicBezTo>
                  <a:cubicBezTo>
                    <a:pt x="304" y="529"/>
                    <a:pt x="285" y="550"/>
                    <a:pt x="285" y="673"/>
                  </a:cubicBezTo>
                  <a:cubicBezTo>
                    <a:pt x="285" y="686"/>
                    <a:pt x="290" y="695"/>
                    <a:pt x="290" y="702"/>
                  </a:cubicBezTo>
                  <a:cubicBezTo>
                    <a:pt x="290" y="718"/>
                    <a:pt x="290" y="740"/>
                    <a:pt x="289" y="765"/>
                  </a:cubicBezTo>
                  <a:cubicBezTo>
                    <a:pt x="288" y="848"/>
                    <a:pt x="286" y="877"/>
                    <a:pt x="286" y="914"/>
                  </a:cubicBezTo>
                  <a:cubicBezTo>
                    <a:pt x="286" y="924"/>
                    <a:pt x="286" y="924"/>
                    <a:pt x="286" y="924"/>
                  </a:cubicBezTo>
                  <a:cubicBezTo>
                    <a:pt x="286" y="972"/>
                    <a:pt x="286" y="1083"/>
                    <a:pt x="268" y="1100"/>
                  </a:cubicBezTo>
                  <a:cubicBezTo>
                    <a:pt x="267" y="1102"/>
                    <a:pt x="266" y="1102"/>
                    <a:pt x="266" y="1102"/>
                  </a:cubicBezTo>
                  <a:cubicBezTo>
                    <a:pt x="264" y="1102"/>
                    <a:pt x="262" y="1101"/>
                    <a:pt x="260" y="1099"/>
                  </a:cubicBezTo>
                  <a:cubicBezTo>
                    <a:pt x="243" y="1083"/>
                    <a:pt x="243" y="1003"/>
                    <a:pt x="243" y="912"/>
                  </a:cubicBezTo>
                  <a:cubicBezTo>
                    <a:pt x="243" y="826"/>
                    <a:pt x="249" y="764"/>
                    <a:pt x="252" y="697"/>
                  </a:cubicBezTo>
                  <a:cubicBezTo>
                    <a:pt x="252" y="686"/>
                    <a:pt x="259" y="676"/>
                    <a:pt x="260" y="664"/>
                  </a:cubicBezTo>
                  <a:cubicBezTo>
                    <a:pt x="261" y="656"/>
                    <a:pt x="261" y="656"/>
                    <a:pt x="261" y="656"/>
                  </a:cubicBezTo>
                  <a:cubicBezTo>
                    <a:pt x="264" y="623"/>
                    <a:pt x="271" y="561"/>
                    <a:pt x="239" y="457"/>
                  </a:cubicBezTo>
                  <a:cubicBezTo>
                    <a:pt x="228" y="420"/>
                    <a:pt x="226" y="381"/>
                    <a:pt x="229" y="343"/>
                  </a:cubicBezTo>
                  <a:cubicBezTo>
                    <a:pt x="237" y="290"/>
                    <a:pt x="246" y="252"/>
                    <a:pt x="253" y="224"/>
                  </a:cubicBezTo>
                  <a:cubicBezTo>
                    <a:pt x="258" y="208"/>
                    <a:pt x="263" y="192"/>
                    <a:pt x="268" y="179"/>
                  </a:cubicBezTo>
                  <a:cubicBezTo>
                    <a:pt x="271" y="167"/>
                    <a:pt x="271" y="167"/>
                    <a:pt x="271" y="167"/>
                  </a:cubicBezTo>
                  <a:cubicBezTo>
                    <a:pt x="288" y="117"/>
                    <a:pt x="282" y="62"/>
                    <a:pt x="258" y="30"/>
                  </a:cubicBezTo>
                  <a:cubicBezTo>
                    <a:pt x="242" y="10"/>
                    <a:pt x="220" y="0"/>
                    <a:pt x="193" y="1"/>
                  </a:cubicBezTo>
                  <a:cubicBezTo>
                    <a:pt x="178" y="2"/>
                    <a:pt x="166" y="7"/>
                    <a:pt x="158" y="16"/>
                  </a:cubicBezTo>
                  <a:cubicBezTo>
                    <a:pt x="146" y="31"/>
                    <a:pt x="148" y="52"/>
                    <a:pt x="150" y="70"/>
                  </a:cubicBezTo>
                  <a:cubicBezTo>
                    <a:pt x="153" y="98"/>
                    <a:pt x="152" y="107"/>
                    <a:pt x="140" y="112"/>
                  </a:cubicBezTo>
                  <a:cubicBezTo>
                    <a:pt x="127" y="117"/>
                    <a:pt x="113" y="102"/>
                    <a:pt x="93" y="79"/>
                  </a:cubicBezTo>
                  <a:cubicBezTo>
                    <a:pt x="75" y="58"/>
                    <a:pt x="58" y="38"/>
                    <a:pt x="32" y="35"/>
                  </a:cubicBezTo>
                  <a:cubicBezTo>
                    <a:pt x="21" y="34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3" y="34"/>
                    <a:pt x="25" y="38"/>
                    <a:pt x="26" y="49"/>
                  </a:cubicBezTo>
                  <a:cubicBezTo>
                    <a:pt x="26" y="60"/>
                    <a:pt x="12" y="65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18" y="64"/>
                    <a:pt x="33" y="66"/>
                  </a:cubicBezTo>
                  <a:cubicBezTo>
                    <a:pt x="46" y="69"/>
                    <a:pt x="58" y="80"/>
                    <a:pt x="72" y="97"/>
                  </a:cubicBezTo>
                  <a:cubicBezTo>
                    <a:pt x="93" y="121"/>
                    <a:pt x="118" y="149"/>
                    <a:pt x="149" y="138"/>
                  </a:cubicBezTo>
                  <a:cubicBezTo>
                    <a:pt x="184" y="125"/>
                    <a:pt x="180" y="92"/>
                    <a:pt x="177" y="67"/>
                  </a:cubicBezTo>
                  <a:cubicBezTo>
                    <a:pt x="176" y="54"/>
                    <a:pt x="174" y="40"/>
                    <a:pt x="179" y="34"/>
                  </a:cubicBezTo>
                  <a:cubicBezTo>
                    <a:pt x="182" y="30"/>
                    <a:pt x="189" y="29"/>
                    <a:pt x="195" y="29"/>
                  </a:cubicBezTo>
                  <a:cubicBezTo>
                    <a:pt x="212" y="28"/>
                    <a:pt x="226" y="34"/>
                    <a:pt x="237" y="47"/>
                  </a:cubicBezTo>
                  <a:cubicBezTo>
                    <a:pt x="255" y="71"/>
                    <a:pt x="259" y="117"/>
                    <a:pt x="246" y="159"/>
                  </a:cubicBezTo>
                  <a:cubicBezTo>
                    <a:pt x="242" y="171"/>
                    <a:pt x="242" y="171"/>
                    <a:pt x="242" y="171"/>
                  </a:cubicBezTo>
                  <a:cubicBezTo>
                    <a:pt x="238" y="183"/>
                    <a:pt x="233" y="196"/>
                    <a:pt x="229" y="211"/>
                  </a:cubicBezTo>
                  <a:cubicBezTo>
                    <a:pt x="222" y="229"/>
                    <a:pt x="206" y="275"/>
                    <a:pt x="202" y="347"/>
                  </a:cubicBezTo>
                  <a:cubicBezTo>
                    <a:pt x="199" y="386"/>
                    <a:pt x="201" y="426"/>
                    <a:pt x="213" y="465"/>
                  </a:cubicBezTo>
                  <a:cubicBezTo>
                    <a:pt x="243" y="564"/>
                    <a:pt x="237" y="622"/>
                    <a:pt x="234" y="653"/>
                  </a:cubicBezTo>
                  <a:cubicBezTo>
                    <a:pt x="233" y="661"/>
                    <a:pt x="233" y="661"/>
                    <a:pt x="233" y="661"/>
                  </a:cubicBezTo>
                  <a:cubicBezTo>
                    <a:pt x="233" y="674"/>
                    <a:pt x="240" y="681"/>
                    <a:pt x="240" y="697"/>
                  </a:cubicBezTo>
                  <a:cubicBezTo>
                    <a:pt x="238" y="762"/>
                    <a:pt x="231" y="825"/>
                    <a:pt x="231" y="912"/>
                  </a:cubicBezTo>
                  <a:cubicBezTo>
                    <a:pt x="231" y="1014"/>
                    <a:pt x="231" y="1088"/>
                    <a:pt x="252" y="1108"/>
                  </a:cubicBezTo>
                  <a:cubicBezTo>
                    <a:pt x="256" y="1112"/>
                    <a:pt x="260" y="1114"/>
                    <a:pt x="266" y="1114"/>
                  </a:cubicBezTo>
                  <a:cubicBezTo>
                    <a:pt x="268" y="1114"/>
                    <a:pt x="273" y="1113"/>
                    <a:pt x="277" y="1109"/>
                  </a:cubicBezTo>
                  <a:cubicBezTo>
                    <a:pt x="296" y="1089"/>
                    <a:pt x="298" y="1003"/>
                    <a:pt x="298" y="924"/>
                  </a:cubicBezTo>
                  <a:cubicBezTo>
                    <a:pt x="298" y="914"/>
                    <a:pt x="298" y="914"/>
                    <a:pt x="298" y="914"/>
                  </a:cubicBezTo>
                  <a:cubicBezTo>
                    <a:pt x="298" y="877"/>
                    <a:pt x="300" y="848"/>
                    <a:pt x="301" y="765"/>
                  </a:cubicBezTo>
                  <a:cubicBezTo>
                    <a:pt x="302" y="741"/>
                    <a:pt x="303" y="719"/>
                    <a:pt x="303" y="703"/>
                  </a:cubicBezTo>
                  <a:cubicBezTo>
                    <a:pt x="303" y="692"/>
                    <a:pt x="313" y="686"/>
                    <a:pt x="312" y="673"/>
                  </a:cubicBezTo>
                  <a:cubicBezTo>
                    <a:pt x="312" y="556"/>
                    <a:pt x="329" y="545"/>
                    <a:pt x="351" y="531"/>
                  </a:cubicBezTo>
                  <a:cubicBezTo>
                    <a:pt x="360" y="524"/>
                    <a:pt x="373" y="516"/>
                    <a:pt x="384" y="499"/>
                  </a:cubicBezTo>
                  <a:cubicBezTo>
                    <a:pt x="416" y="454"/>
                    <a:pt x="389" y="425"/>
                    <a:pt x="365" y="399"/>
                  </a:cubicBezTo>
                  <a:cubicBezTo>
                    <a:pt x="355" y="389"/>
                    <a:pt x="346" y="379"/>
                    <a:pt x="339" y="367"/>
                  </a:cubicBezTo>
                  <a:cubicBezTo>
                    <a:pt x="328" y="351"/>
                    <a:pt x="325" y="338"/>
                    <a:pt x="329" y="328"/>
                  </a:cubicBezTo>
                  <a:cubicBezTo>
                    <a:pt x="333" y="318"/>
                    <a:pt x="346" y="309"/>
                    <a:pt x="369" y="303"/>
                  </a:cubicBezTo>
                  <a:cubicBezTo>
                    <a:pt x="402" y="294"/>
                    <a:pt x="433" y="266"/>
                    <a:pt x="446" y="234"/>
                  </a:cubicBezTo>
                  <a:cubicBezTo>
                    <a:pt x="456" y="210"/>
                    <a:pt x="455" y="187"/>
                    <a:pt x="444" y="168"/>
                  </a:cubicBezTo>
                  <a:cubicBezTo>
                    <a:pt x="439" y="158"/>
                    <a:pt x="430" y="154"/>
                    <a:pt x="425" y="153"/>
                  </a:cubicBezTo>
                  <a:cubicBezTo>
                    <a:pt x="406" y="148"/>
                    <a:pt x="385" y="162"/>
                    <a:pt x="364" y="175"/>
                  </a:cubicBezTo>
                  <a:cubicBezTo>
                    <a:pt x="357" y="179"/>
                    <a:pt x="347" y="186"/>
                    <a:pt x="340" y="189"/>
                  </a:cubicBezTo>
                  <a:cubicBezTo>
                    <a:pt x="331" y="194"/>
                    <a:pt x="332" y="181"/>
                    <a:pt x="332" y="178"/>
                  </a:cubicBezTo>
                  <a:cubicBezTo>
                    <a:pt x="332" y="163"/>
                    <a:pt x="342" y="156"/>
                    <a:pt x="363" y="144"/>
                  </a:cubicBezTo>
                  <a:cubicBezTo>
                    <a:pt x="373" y="137"/>
                    <a:pt x="384" y="131"/>
                    <a:pt x="394" y="121"/>
                  </a:cubicBezTo>
                  <a:cubicBezTo>
                    <a:pt x="408" y="108"/>
                    <a:pt x="411" y="91"/>
                    <a:pt x="415" y="75"/>
                  </a:cubicBezTo>
                  <a:cubicBezTo>
                    <a:pt x="420" y="51"/>
                    <a:pt x="423" y="41"/>
                    <a:pt x="447" y="41"/>
                  </a:cubicBezTo>
                  <a:cubicBezTo>
                    <a:pt x="464" y="40"/>
                    <a:pt x="475" y="44"/>
                    <a:pt x="483" y="52"/>
                  </a:cubicBezTo>
                  <a:cubicBezTo>
                    <a:pt x="498" y="66"/>
                    <a:pt x="501" y="99"/>
                    <a:pt x="502" y="133"/>
                  </a:cubicBezTo>
                  <a:cubicBezTo>
                    <a:pt x="503" y="196"/>
                    <a:pt x="500" y="206"/>
                    <a:pt x="458" y="246"/>
                  </a:cubicBezTo>
                  <a:cubicBezTo>
                    <a:pt x="431" y="267"/>
                    <a:pt x="425" y="307"/>
                    <a:pt x="451" y="342"/>
                  </a:cubicBezTo>
                  <a:cubicBezTo>
                    <a:pt x="472" y="372"/>
                    <a:pt x="495" y="370"/>
                    <a:pt x="512" y="381"/>
                  </a:cubicBezTo>
                  <a:cubicBezTo>
                    <a:pt x="520" y="386"/>
                    <a:pt x="537" y="412"/>
                    <a:pt x="551" y="435"/>
                  </a:cubicBezTo>
                  <a:cubicBezTo>
                    <a:pt x="567" y="458"/>
                    <a:pt x="585" y="475"/>
                    <a:pt x="608" y="482"/>
                  </a:cubicBezTo>
                  <a:cubicBezTo>
                    <a:pt x="617" y="486"/>
                    <a:pt x="617" y="494"/>
                    <a:pt x="617" y="499"/>
                  </a:cubicBezTo>
                  <a:cubicBezTo>
                    <a:pt x="619" y="553"/>
                    <a:pt x="621" y="616"/>
                    <a:pt x="617" y="643"/>
                  </a:cubicBezTo>
                  <a:cubicBezTo>
                    <a:pt x="614" y="658"/>
                    <a:pt x="612" y="670"/>
                    <a:pt x="611" y="680"/>
                  </a:cubicBezTo>
                  <a:cubicBezTo>
                    <a:pt x="601" y="658"/>
                    <a:pt x="578" y="641"/>
                    <a:pt x="578" y="641"/>
                  </a:cubicBezTo>
                  <a:cubicBezTo>
                    <a:pt x="578" y="641"/>
                    <a:pt x="578" y="641"/>
                    <a:pt x="578" y="641"/>
                  </a:cubicBezTo>
                  <a:cubicBezTo>
                    <a:pt x="578" y="641"/>
                    <a:pt x="578" y="641"/>
                    <a:pt x="578" y="641"/>
                  </a:cubicBezTo>
                  <a:cubicBezTo>
                    <a:pt x="574" y="639"/>
                    <a:pt x="570" y="643"/>
                    <a:pt x="568" y="649"/>
                  </a:cubicBezTo>
                  <a:cubicBezTo>
                    <a:pt x="566" y="655"/>
                    <a:pt x="567" y="660"/>
                    <a:pt x="570" y="662"/>
                  </a:cubicBezTo>
                  <a:cubicBezTo>
                    <a:pt x="570" y="662"/>
                    <a:pt x="570" y="661"/>
                    <a:pt x="570" y="661"/>
                  </a:cubicBezTo>
                  <a:cubicBezTo>
                    <a:pt x="570" y="662"/>
                    <a:pt x="570" y="662"/>
                    <a:pt x="570" y="662"/>
                  </a:cubicBezTo>
                  <a:cubicBezTo>
                    <a:pt x="578" y="670"/>
                    <a:pt x="603" y="707"/>
                    <a:pt x="608" y="747"/>
                  </a:cubicBezTo>
                  <a:cubicBezTo>
                    <a:pt x="607" y="752"/>
                    <a:pt x="607" y="757"/>
                    <a:pt x="606" y="762"/>
                  </a:cubicBezTo>
                  <a:cubicBezTo>
                    <a:pt x="604" y="784"/>
                    <a:pt x="605" y="808"/>
                    <a:pt x="604" y="832"/>
                  </a:cubicBezTo>
                  <a:cubicBezTo>
                    <a:pt x="603" y="848"/>
                    <a:pt x="602" y="865"/>
                    <a:pt x="602" y="882"/>
                  </a:cubicBezTo>
                  <a:cubicBezTo>
                    <a:pt x="601" y="897"/>
                    <a:pt x="596" y="975"/>
                    <a:pt x="593" y="1050"/>
                  </a:cubicBezTo>
                  <a:cubicBezTo>
                    <a:pt x="582" y="1040"/>
                    <a:pt x="573" y="1031"/>
                    <a:pt x="569" y="1027"/>
                  </a:cubicBezTo>
                  <a:cubicBezTo>
                    <a:pt x="570" y="1029"/>
                    <a:pt x="570" y="1033"/>
                    <a:pt x="569" y="1038"/>
                  </a:cubicBezTo>
                  <a:cubicBezTo>
                    <a:pt x="567" y="1043"/>
                    <a:pt x="562" y="1047"/>
                    <a:pt x="559" y="1046"/>
                  </a:cubicBezTo>
                  <a:cubicBezTo>
                    <a:pt x="559" y="1046"/>
                    <a:pt x="559" y="1046"/>
                    <a:pt x="559" y="1046"/>
                  </a:cubicBezTo>
                  <a:cubicBezTo>
                    <a:pt x="559" y="1046"/>
                    <a:pt x="559" y="1046"/>
                    <a:pt x="559" y="1046"/>
                  </a:cubicBezTo>
                  <a:cubicBezTo>
                    <a:pt x="565" y="1052"/>
                    <a:pt x="581" y="1074"/>
                    <a:pt x="590" y="1102"/>
                  </a:cubicBezTo>
                  <a:cubicBezTo>
                    <a:pt x="588" y="1148"/>
                    <a:pt x="586" y="1153"/>
                    <a:pt x="587" y="1163"/>
                  </a:cubicBezTo>
                  <a:cubicBezTo>
                    <a:pt x="588" y="1172"/>
                    <a:pt x="600" y="1183"/>
                    <a:pt x="623" y="1183"/>
                  </a:cubicBezTo>
                  <a:cubicBezTo>
                    <a:pt x="646" y="1183"/>
                    <a:pt x="666" y="1176"/>
                    <a:pt x="665" y="1167"/>
                  </a:cubicBezTo>
                  <a:cubicBezTo>
                    <a:pt x="664" y="1138"/>
                    <a:pt x="671" y="1065"/>
                    <a:pt x="671" y="1026"/>
                  </a:cubicBezTo>
                  <a:cubicBezTo>
                    <a:pt x="671" y="997"/>
                    <a:pt x="670" y="874"/>
                    <a:pt x="673" y="835"/>
                  </a:cubicBezTo>
                  <a:cubicBezTo>
                    <a:pt x="674" y="811"/>
                    <a:pt x="672" y="795"/>
                    <a:pt x="675" y="771"/>
                  </a:cubicBezTo>
                  <a:cubicBezTo>
                    <a:pt x="676" y="753"/>
                    <a:pt x="677" y="741"/>
                    <a:pt x="677" y="728"/>
                  </a:cubicBezTo>
                  <a:cubicBezTo>
                    <a:pt x="677" y="709"/>
                    <a:pt x="679" y="693"/>
                    <a:pt x="685" y="657"/>
                  </a:cubicBezTo>
                  <a:cubicBezTo>
                    <a:pt x="686" y="652"/>
                    <a:pt x="688" y="641"/>
                    <a:pt x="689" y="636"/>
                  </a:cubicBezTo>
                  <a:cubicBezTo>
                    <a:pt x="697" y="599"/>
                    <a:pt x="721" y="558"/>
                    <a:pt x="728" y="551"/>
                  </a:cubicBezTo>
                  <a:close/>
                  <a:moveTo>
                    <a:pt x="567" y="1025"/>
                  </a:moveTo>
                  <a:cubicBezTo>
                    <a:pt x="568" y="1026"/>
                    <a:pt x="568" y="1026"/>
                    <a:pt x="569" y="1027"/>
                  </a:cubicBezTo>
                  <a:cubicBezTo>
                    <a:pt x="568" y="1026"/>
                    <a:pt x="568" y="1026"/>
                    <a:pt x="567" y="1025"/>
                  </a:cubicBezTo>
                  <a:close/>
                  <a:moveTo>
                    <a:pt x="567" y="1025"/>
                  </a:moveTo>
                  <a:cubicBezTo>
                    <a:pt x="567" y="1025"/>
                    <a:pt x="567" y="1025"/>
                    <a:pt x="567" y="1025"/>
                  </a:cubicBezTo>
                  <a:cubicBezTo>
                    <a:pt x="567" y="1025"/>
                    <a:pt x="567" y="1025"/>
                    <a:pt x="567" y="102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7" name="Freeform 70">
              <a:extLst>
                <a:ext uri="{FF2B5EF4-FFF2-40B4-BE49-F238E27FC236}">
                  <a16:creationId xmlns:a16="http://schemas.microsoft.com/office/drawing/2014/main" id="{C083E5D5-84C5-4FFE-BB89-D4C1E99E2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3917"/>
              <a:ext cx="31" cy="24"/>
            </a:xfrm>
            <a:custGeom>
              <a:avLst/>
              <a:gdLst>
                <a:gd name="T0" fmla="*/ 0 w 13"/>
                <a:gd name="T1" fmla="*/ 0 h 9"/>
                <a:gd name="T2" fmla="*/ 176 w 13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cubicBezTo>
                    <a:pt x="0" y="0"/>
                    <a:pt x="9" y="8"/>
                    <a:pt x="13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8" name="Freeform 71">
              <a:extLst>
                <a:ext uri="{FF2B5EF4-FFF2-40B4-BE49-F238E27FC236}">
                  <a16:creationId xmlns:a16="http://schemas.microsoft.com/office/drawing/2014/main" id="{AD5B000B-9998-4075-9F34-4BC826964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4057"/>
              <a:ext cx="12" cy="65"/>
            </a:xfrm>
            <a:custGeom>
              <a:avLst/>
              <a:gdLst>
                <a:gd name="T0" fmla="*/ 0 w 5"/>
                <a:gd name="T1" fmla="*/ 0 h 25"/>
                <a:gd name="T2" fmla="*/ 58 w 5"/>
                <a:gd name="T3" fmla="*/ 439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5">
                  <a:moveTo>
                    <a:pt x="0" y="0"/>
                  </a:moveTo>
                  <a:cubicBezTo>
                    <a:pt x="2" y="7"/>
                    <a:pt x="5" y="20"/>
                    <a:pt x="4" y="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9" name="Freeform 72">
              <a:extLst>
                <a:ext uri="{FF2B5EF4-FFF2-40B4-BE49-F238E27FC236}">
                  <a16:creationId xmlns:a16="http://schemas.microsoft.com/office/drawing/2014/main" id="{F7E354AA-C87F-43F6-BCFC-75E5E1668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268"/>
              <a:ext cx="213" cy="187"/>
            </a:xfrm>
            <a:custGeom>
              <a:avLst/>
              <a:gdLst>
                <a:gd name="T0" fmla="*/ 1147 w 88"/>
                <a:gd name="T1" fmla="*/ 296 h 72"/>
                <a:gd name="T2" fmla="*/ 808 w 88"/>
                <a:gd name="T3" fmla="*/ 634 h 72"/>
                <a:gd name="T4" fmla="*/ 450 w 88"/>
                <a:gd name="T5" fmla="*/ 262 h 72"/>
                <a:gd name="T6" fmla="*/ 99 w 88"/>
                <a:gd name="T7" fmla="*/ 21 h 72"/>
                <a:gd name="T8" fmla="*/ 0 w 88"/>
                <a:gd name="T9" fmla="*/ 122 h 72"/>
                <a:gd name="T10" fmla="*/ 450 w 88"/>
                <a:gd name="T11" fmla="*/ 506 h 72"/>
                <a:gd name="T12" fmla="*/ 540 w 88"/>
                <a:gd name="T13" fmla="*/ 1262 h 72"/>
                <a:gd name="T14" fmla="*/ 680 w 88"/>
                <a:gd name="T15" fmla="*/ 1241 h 72"/>
                <a:gd name="T16" fmla="*/ 697 w 88"/>
                <a:gd name="T17" fmla="*/ 756 h 72"/>
                <a:gd name="T18" fmla="*/ 1249 w 88"/>
                <a:gd name="T19" fmla="*/ 351 h 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72">
                  <a:moveTo>
                    <a:pt x="81" y="17"/>
                  </a:moveTo>
                  <a:cubicBezTo>
                    <a:pt x="78" y="28"/>
                    <a:pt x="69" y="40"/>
                    <a:pt x="57" y="36"/>
                  </a:cubicBezTo>
                  <a:cubicBezTo>
                    <a:pt x="44" y="32"/>
                    <a:pt x="39" y="22"/>
                    <a:pt x="32" y="15"/>
                  </a:cubicBezTo>
                  <a:cubicBezTo>
                    <a:pt x="25" y="8"/>
                    <a:pt x="17" y="0"/>
                    <a:pt x="7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3" y="4"/>
                    <a:pt x="32" y="29"/>
                  </a:cubicBezTo>
                  <a:cubicBezTo>
                    <a:pt x="37" y="37"/>
                    <a:pt x="44" y="60"/>
                    <a:pt x="38" y="72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58"/>
                    <a:pt x="49" y="43"/>
                    <a:pt x="49" y="43"/>
                  </a:cubicBezTo>
                  <a:cubicBezTo>
                    <a:pt x="54" y="49"/>
                    <a:pt x="77" y="54"/>
                    <a:pt x="88" y="20"/>
                  </a:cubicBezTo>
                </a:path>
              </a:pathLst>
            </a:custGeom>
            <a:solidFill>
              <a:srgbClr val="F42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0" name="Freeform 73">
              <a:extLst>
                <a:ext uri="{FF2B5EF4-FFF2-40B4-BE49-F238E27FC236}">
                  <a16:creationId xmlns:a16="http://schemas.microsoft.com/office/drawing/2014/main" id="{B57C0A41-930A-4E67-BF91-415EC7273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320"/>
              <a:ext cx="97" cy="132"/>
            </a:xfrm>
            <a:custGeom>
              <a:avLst/>
              <a:gdLst>
                <a:gd name="T0" fmla="*/ 0 w 40"/>
                <a:gd name="T1" fmla="*/ 885 h 51"/>
                <a:gd name="T2" fmla="*/ 12 w 40"/>
                <a:gd name="T3" fmla="*/ 401 h 51"/>
                <a:gd name="T4" fmla="*/ 570 w 40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1">
                  <a:moveTo>
                    <a:pt x="0" y="51"/>
                  </a:moveTo>
                  <a:cubicBezTo>
                    <a:pt x="0" y="38"/>
                    <a:pt x="1" y="23"/>
                    <a:pt x="1" y="23"/>
                  </a:cubicBezTo>
                  <a:cubicBezTo>
                    <a:pt x="6" y="29"/>
                    <a:pt x="29" y="34"/>
                    <a:pt x="4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1" name="Freeform 74">
              <a:extLst>
                <a:ext uri="{FF2B5EF4-FFF2-40B4-BE49-F238E27FC236}">
                  <a16:creationId xmlns:a16="http://schemas.microsoft.com/office/drawing/2014/main" id="{EC4E87DD-F444-46B8-BE03-42955BD94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279"/>
              <a:ext cx="107" cy="176"/>
            </a:xfrm>
            <a:custGeom>
              <a:avLst/>
              <a:gdLst>
                <a:gd name="T0" fmla="*/ 0 w 44"/>
                <a:gd name="T1" fmla="*/ 54 h 68"/>
                <a:gd name="T2" fmla="*/ 462 w 44"/>
                <a:gd name="T3" fmla="*/ 435 h 68"/>
                <a:gd name="T4" fmla="*/ 545 w 44"/>
                <a:gd name="T5" fmla="*/ 118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68">
                  <a:moveTo>
                    <a:pt x="0" y="3"/>
                  </a:moveTo>
                  <a:cubicBezTo>
                    <a:pt x="0" y="3"/>
                    <a:pt x="13" y="0"/>
                    <a:pt x="32" y="25"/>
                  </a:cubicBezTo>
                  <a:cubicBezTo>
                    <a:pt x="37" y="33"/>
                    <a:pt x="44" y="56"/>
                    <a:pt x="38" y="6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2" name="Freeform 75">
              <a:extLst>
                <a:ext uri="{FF2B5EF4-FFF2-40B4-BE49-F238E27FC236}">
                  <a16:creationId xmlns:a16="http://schemas.microsoft.com/office/drawing/2014/main" id="{1774A2F0-BBFD-4F8B-BF65-2C88638B0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1268"/>
              <a:ext cx="179" cy="104"/>
            </a:xfrm>
            <a:custGeom>
              <a:avLst/>
              <a:gdLst>
                <a:gd name="T0" fmla="*/ 1047 w 74"/>
                <a:gd name="T1" fmla="*/ 296 h 40"/>
                <a:gd name="T2" fmla="*/ 709 w 74"/>
                <a:gd name="T3" fmla="*/ 634 h 40"/>
                <a:gd name="T4" fmla="*/ 351 w 74"/>
                <a:gd name="T5" fmla="*/ 263 h 40"/>
                <a:gd name="T6" fmla="*/ 0 w 74"/>
                <a:gd name="T7" fmla="*/ 21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40">
                  <a:moveTo>
                    <a:pt x="74" y="17"/>
                  </a:moveTo>
                  <a:cubicBezTo>
                    <a:pt x="71" y="28"/>
                    <a:pt x="62" y="40"/>
                    <a:pt x="50" y="36"/>
                  </a:cubicBezTo>
                  <a:cubicBezTo>
                    <a:pt x="37" y="32"/>
                    <a:pt x="32" y="22"/>
                    <a:pt x="25" y="15"/>
                  </a:cubicBezTo>
                  <a:cubicBezTo>
                    <a:pt x="18" y="8"/>
                    <a:pt x="10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3" name="Oval 76">
              <a:extLst>
                <a:ext uri="{FF2B5EF4-FFF2-40B4-BE49-F238E27FC236}">
                  <a16:creationId xmlns:a16="http://schemas.microsoft.com/office/drawing/2014/main" id="{04457F78-8240-403A-85AD-40332C9E7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4" y="1087"/>
              <a:ext cx="27" cy="13"/>
            </a:xfrm>
            <a:prstGeom prst="ellipse">
              <a:avLst/>
            </a:prstGeom>
            <a:solidFill>
              <a:srgbClr val="F9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4" name="Oval 77">
              <a:extLst>
                <a:ext uri="{FF2B5EF4-FFF2-40B4-BE49-F238E27FC236}">
                  <a16:creationId xmlns:a16="http://schemas.microsoft.com/office/drawing/2014/main" id="{7035997A-1E78-4250-85B5-CFFFFA057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4" y="1087"/>
              <a:ext cx="27" cy="1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5" name="Oval 78">
              <a:extLst>
                <a:ext uri="{FF2B5EF4-FFF2-40B4-BE49-F238E27FC236}">
                  <a16:creationId xmlns:a16="http://schemas.microsoft.com/office/drawing/2014/main" id="{FAA500EE-420B-47FE-B9F7-0D3330F0E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4" y="1092"/>
              <a:ext cx="7" cy="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6" name="Oval 79">
              <a:extLst>
                <a:ext uri="{FF2B5EF4-FFF2-40B4-BE49-F238E27FC236}">
                  <a16:creationId xmlns:a16="http://schemas.microsoft.com/office/drawing/2014/main" id="{9AD5FF38-2EEA-452B-B1AB-1C1F5BC79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4" y="1654"/>
              <a:ext cx="27" cy="13"/>
            </a:xfrm>
            <a:prstGeom prst="ellipse">
              <a:avLst/>
            </a:prstGeom>
            <a:solidFill>
              <a:srgbClr val="F9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7" name="Oval 80">
              <a:extLst>
                <a:ext uri="{FF2B5EF4-FFF2-40B4-BE49-F238E27FC236}">
                  <a16:creationId xmlns:a16="http://schemas.microsoft.com/office/drawing/2014/main" id="{B42E18FB-D1C8-4B37-8103-72256F21E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4" y="1654"/>
              <a:ext cx="27" cy="1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8" name="Oval 81">
              <a:extLst>
                <a:ext uri="{FF2B5EF4-FFF2-40B4-BE49-F238E27FC236}">
                  <a16:creationId xmlns:a16="http://schemas.microsoft.com/office/drawing/2014/main" id="{0869A824-90B0-4831-B482-7089FF924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4" y="1659"/>
              <a:ext cx="7" cy="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9" name="Freeform 82">
              <a:extLst>
                <a:ext uri="{FF2B5EF4-FFF2-40B4-BE49-F238E27FC236}">
                  <a16:creationId xmlns:a16="http://schemas.microsoft.com/office/drawing/2014/main" id="{EF4E52C6-9C57-4D0A-8A33-F6412A384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1193"/>
              <a:ext cx="138" cy="52"/>
            </a:xfrm>
            <a:custGeom>
              <a:avLst/>
              <a:gdLst>
                <a:gd name="T0" fmla="*/ 809 w 57"/>
                <a:gd name="T1" fmla="*/ 88 h 20"/>
                <a:gd name="T2" fmla="*/ 0 w 57"/>
                <a:gd name="T3" fmla="*/ 351 h 20"/>
                <a:gd name="T4" fmla="*/ 809 w 57"/>
                <a:gd name="T5" fmla="*/ 8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0">
                  <a:moveTo>
                    <a:pt x="57" y="5"/>
                  </a:moveTo>
                  <a:cubicBezTo>
                    <a:pt x="35" y="0"/>
                    <a:pt x="7" y="13"/>
                    <a:pt x="0" y="20"/>
                  </a:cubicBezTo>
                  <a:cubicBezTo>
                    <a:pt x="6" y="17"/>
                    <a:pt x="34" y="2"/>
                    <a:pt x="5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83">
              <a:extLst>
                <a:ext uri="{FF2B5EF4-FFF2-40B4-BE49-F238E27FC236}">
                  <a16:creationId xmlns:a16="http://schemas.microsoft.com/office/drawing/2014/main" id="{FBF53E67-6D44-4CE9-AAA7-F2D038706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336"/>
              <a:ext cx="58" cy="44"/>
            </a:xfrm>
            <a:custGeom>
              <a:avLst/>
              <a:gdLst>
                <a:gd name="T0" fmla="*/ 0 w 24"/>
                <a:gd name="T1" fmla="*/ 241 h 17"/>
                <a:gd name="T2" fmla="*/ 338 w 24"/>
                <a:gd name="T3" fmla="*/ 0 h 17"/>
                <a:gd name="T4" fmla="*/ 0 w 24"/>
                <a:gd name="T5" fmla="*/ 24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7">
                  <a:moveTo>
                    <a:pt x="0" y="14"/>
                  </a:moveTo>
                  <a:cubicBezTo>
                    <a:pt x="7" y="16"/>
                    <a:pt x="17" y="13"/>
                    <a:pt x="24" y="0"/>
                  </a:cubicBezTo>
                  <a:cubicBezTo>
                    <a:pt x="22" y="3"/>
                    <a:pt x="10" y="17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84">
              <a:extLst>
                <a:ext uri="{FF2B5EF4-FFF2-40B4-BE49-F238E27FC236}">
                  <a16:creationId xmlns:a16="http://schemas.microsoft.com/office/drawing/2014/main" id="{30C99463-97AE-4933-A6DD-3DBB7E026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281"/>
              <a:ext cx="58" cy="62"/>
            </a:xfrm>
            <a:custGeom>
              <a:avLst/>
              <a:gdLst>
                <a:gd name="T0" fmla="*/ 0 w 24"/>
                <a:gd name="T1" fmla="*/ 0 h 24"/>
                <a:gd name="T2" fmla="*/ 338 w 24"/>
                <a:gd name="T3" fmla="*/ 413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4">
                  <a:moveTo>
                    <a:pt x="0" y="0"/>
                  </a:moveTo>
                  <a:cubicBezTo>
                    <a:pt x="7" y="3"/>
                    <a:pt x="20" y="16"/>
                    <a:pt x="24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2" name="Freeform 85">
              <a:extLst>
                <a:ext uri="{FF2B5EF4-FFF2-40B4-BE49-F238E27FC236}">
                  <a16:creationId xmlns:a16="http://schemas.microsoft.com/office/drawing/2014/main" id="{3CCB90EF-6735-4EB1-8507-4CD4DC82A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113"/>
              <a:ext cx="39" cy="124"/>
            </a:xfrm>
            <a:custGeom>
              <a:avLst/>
              <a:gdLst>
                <a:gd name="T0" fmla="*/ 0 w 16"/>
                <a:gd name="T1" fmla="*/ 0 h 48"/>
                <a:gd name="T2" fmla="*/ 232 w 16"/>
                <a:gd name="T3" fmla="*/ 827 h 48"/>
                <a:gd name="T4" fmla="*/ 0 w 16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8">
                  <a:moveTo>
                    <a:pt x="0" y="0"/>
                  </a:moveTo>
                  <a:cubicBezTo>
                    <a:pt x="1" y="7"/>
                    <a:pt x="5" y="32"/>
                    <a:pt x="16" y="48"/>
                  </a:cubicBezTo>
                  <a:cubicBezTo>
                    <a:pt x="15" y="44"/>
                    <a:pt x="1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3" name="Freeform 86">
              <a:extLst>
                <a:ext uri="{FF2B5EF4-FFF2-40B4-BE49-F238E27FC236}">
                  <a16:creationId xmlns:a16="http://schemas.microsoft.com/office/drawing/2014/main" id="{08741BAA-4E06-4CF6-91B1-4B3980CF3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1413"/>
              <a:ext cx="114" cy="88"/>
            </a:xfrm>
            <a:custGeom>
              <a:avLst/>
              <a:gdLst>
                <a:gd name="T0" fmla="*/ 0 w 47"/>
                <a:gd name="T1" fmla="*/ 590 h 34"/>
                <a:gd name="T2" fmla="*/ 672 w 47"/>
                <a:gd name="T3" fmla="*/ 0 h 34"/>
                <a:gd name="T4" fmla="*/ 0 w 47"/>
                <a:gd name="T5" fmla="*/ 59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4">
                  <a:moveTo>
                    <a:pt x="0" y="34"/>
                  </a:moveTo>
                  <a:cubicBezTo>
                    <a:pt x="6" y="22"/>
                    <a:pt x="21" y="1"/>
                    <a:pt x="47" y="0"/>
                  </a:cubicBezTo>
                  <a:cubicBezTo>
                    <a:pt x="43" y="0"/>
                    <a:pt x="11" y="9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87">
              <a:extLst>
                <a:ext uri="{FF2B5EF4-FFF2-40B4-BE49-F238E27FC236}">
                  <a16:creationId xmlns:a16="http://schemas.microsoft.com/office/drawing/2014/main" id="{BFB42B83-CEBD-4D26-9036-90ADD1F97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1320"/>
              <a:ext cx="10" cy="57"/>
            </a:xfrm>
            <a:custGeom>
              <a:avLst/>
              <a:gdLst>
                <a:gd name="T0" fmla="*/ 50 w 4"/>
                <a:gd name="T1" fmla="*/ 0 h 22"/>
                <a:gd name="T2" fmla="*/ 0 w 4"/>
                <a:gd name="T3" fmla="*/ 38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2">
                  <a:moveTo>
                    <a:pt x="3" y="0"/>
                  </a:moveTo>
                  <a:cubicBezTo>
                    <a:pt x="4" y="6"/>
                    <a:pt x="3" y="17"/>
                    <a:pt x="0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88">
              <a:extLst>
                <a:ext uri="{FF2B5EF4-FFF2-40B4-BE49-F238E27FC236}">
                  <a16:creationId xmlns:a16="http://schemas.microsoft.com/office/drawing/2014/main" id="{AF6ECC16-F2FA-4A97-8BBB-8CD8BFC56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1276"/>
              <a:ext cx="34" cy="13"/>
            </a:xfrm>
            <a:custGeom>
              <a:avLst/>
              <a:gdLst>
                <a:gd name="T0" fmla="*/ 0 w 14"/>
                <a:gd name="T1" fmla="*/ 0 h 5"/>
                <a:gd name="T2" fmla="*/ 202 w 14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cubicBezTo>
                    <a:pt x="6" y="2"/>
                    <a:pt x="12" y="3"/>
                    <a:pt x="1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89">
              <a:extLst>
                <a:ext uri="{FF2B5EF4-FFF2-40B4-BE49-F238E27FC236}">
                  <a16:creationId xmlns:a16="http://schemas.microsoft.com/office/drawing/2014/main" id="{0A2361E5-91E1-4927-AAC1-B5B2FD3C7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1465"/>
              <a:ext cx="41" cy="5"/>
            </a:xfrm>
            <a:custGeom>
              <a:avLst/>
              <a:gdLst>
                <a:gd name="T0" fmla="*/ 0 w 17"/>
                <a:gd name="T1" fmla="*/ 20 h 2"/>
                <a:gd name="T2" fmla="*/ 239 w 17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">
                  <a:moveTo>
                    <a:pt x="0" y="1"/>
                  </a:moveTo>
                  <a:cubicBezTo>
                    <a:pt x="5" y="0"/>
                    <a:pt x="14" y="0"/>
                    <a:pt x="1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FBF1C271-FFF6-4492-A0C0-561C42C792B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Nephron (3)</a:t>
            </a:r>
          </a:p>
        </p:txBody>
      </p:sp>
      <p:sp>
        <p:nvSpPr>
          <p:cNvPr id="36866" name="Freeform 3">
            <a:extLst>
              <a:ext uri="{FF2B5EF4-FFF2-40B4-BE49-F238E27FC236}">
                <a16:creationId xmlns:a16="http://schemas.microsoft.com/office/drawing/2014/main" id="{B1DE4E5F-2BD5-4431-8ADA-F11EB1AAC218}"/>
              </a:ext>
            </a:extLst>
          </p:cNvPr>
          <p:cNvSpPr>
            <a:spLocks/>
          </p:cNvSpPr>
          <p:nvPr/>
        </p:nvSpPr>
        <p:spPr bwMode="auto">
          <a:xfrm>
            <a:off x="2117725" y="2101850"/>
            <a:ext cx="1679575" cy="1574800"/>
          </a:xfrm>
          <a:custGeom>
            <a:avLst/>
            <a:gdLst>
              <a:gd name="T0" fmla="*/ 2147483646 w 905"/>
              <a:gd name="T1" fmla="*/ 2147483646 h 850"/>
              <a:gd name="T2" fmla="*/ 2147483646 w 905"/>
              <a:gd name="T3" fmla="*/ 2147483646 h 850"/>
              <a:gd name="T4" fmla="*/ 2147483646 w 905"/>
              <a:gd name="T5" fmla="*/ 2147483646 h 850"/>
              <a:gd name="T6" fmla="*/ 2147483646 w 905"/>
              <a:gd name="T7" fmla="*/ 2147483646 h 850"/>
              <a:gd name="T8" fmla="*/ 2147483646 w 905"/>
              <a:gd name="T9" fmla="*/ 2147483646 h 850"/>
              <a:gd name="T10" fmla="*/ 2147483646 w 905"/>
              <a:gd name="T11" fmla="*/ 2147483646 h 850"/>
              <a:gd name="T12" fmla="*/ 2147483646 w 905"/>
              <a:gd name="T13" fmla="*/ 2147483646 h 850"/>
              <a:gd name="T14" fmla="*/ 2147483646 w 905"/>
              <a:gd name="T15" fmla="*/ 2147483646 h 850"/>
              <a:gd name="T16" fmla="*/ 2147483646 w 905"/>
              <a:gd name="T17" fmla="*/ 2147483646 h 850"/>
              <a:gd name="T18" fmla="*/ 2147483646 w 905"/>
              <a:gd name="T19" fmla="*/ 2147483646 h 850"/>
              <a:gd name="T20" fmla="*/ 2147483646 w 905"/>
              <a:gd name="T21" fmla="*/ 2147483646 h 850"/>
              <a:gd name="T22" fmla="*/ 2147483646 w 905"/>
              <a:gd name="T23" fmla="*/ 2147483646 h 850"/>
              <a:gd name="T24" fmla="*/ 2147483646 w 905"/>
              <a:gd name="T25" fmla="*/ 2147483646 h 850"/>
              <a:gd name="T26" fmla="*/ 0 w 905"/>
              <a:gd name="T27" fmla="*/ 2147483646 h 850"/>
              <a:gd name="T28" fmla="*/ 0 w 905"/>
              <a:gd name="T29" fmla="*/ 2147483646 h 850"/>
              <a:gd name="T30" fmla="*/ 2147483646 w 905"/>
              <a:gd name="T31" fmla="*/ 2147483646 h 850"/>
              <a:gd name="T32" fmla="*/ 2147483646 w 905"/>
              <a:gd name="T33" fmla="*/ 2147483646 h 850"/>
              <a:gd name="T34" fmla="*/ 2147483646 w 905"/>
              <a:gd name="T35" fmla="*/ 2147483646 h 850"/>
              <a:gd name="T36" fmla="*/ 2147483646 w 905"/>
              <a:gd name="T37" fmla="*/ 2147483646 h 850"/>
              <a:gd name="T38" fmla="*/ 2147483646 w 905"/>
              <a:gd name="T39" fmla="*/ 2147483646 h 850"/>
              <a:gd name="T40" fmla="*/ 2147483646 w 905"/>
              <a:gd name="T41" fmla="*/ 2147483646 h 850"/>
              <a:gd name="T42" fmla="*/ 2147483646 w 905"/>
              <a:gd name="T43" fmla="*/ 2147483646 h 85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05" h="850">
                <a:moveTo>
                  <a:pt x="893" y="842"/>
                </a:moveTo>
                <a:cubicBezTo>
                  <a:pt x="893" y="726"/>
                  <a:pt x="894" y="332"/>
                  <a:pt x="893" y="328"/>
                </a:cubicBezTo>
                <a:cubicBezTo>
                  <a:pt x="891" y="323"/>
                  <a:pt x="905" y="71"/>
                  <a:pt x="667" y="71"/>
                </a:cubicBezTo>
                <a:cubicBezTo>
                  <a:pt x="391" y="71"/>
                  <a:pt x="513" y="453"/>
                  <a:pt x="417" y="453"/>
                </a:cubicBezTo>
                <a:cubicBezTo>
                  <a:pt x="366" y="453"/>
                  <a:pt x="347" y="405"/>
                  <a:pt x="341" y="380"/>
                </a:cubicBezTo>
                <a:cubicBezTo>
                  <a:pt x="390" y="342"/>
                  <a:pt x="422" y="281"/>
                  <a:pt x="422" y="214"/>
                </a:cubicBezTo>
                <a:cubicBezTo>
                  <a:pt x="422" y="119"/>
                  <a:pt x="360" y="39"/>
                  <a:pt x="274" y="12"/>
                </a:cubicBezTo>
                <a:cubicBezTo>
                  <a:pt x="274" y="12"/>
                  <a:pt x="235" y="0"/>
                  <a:pt x="218" y="34"/>
                </a:cubicBezTo>
                <a:cubicBezTo>
                  <a:pt x="199" y="73"/>
                  <a:pt x="236" y="99"/>
                  <a:pt x="255" y="104"/>
                </a:cubicBezTo>
                <a:cubicBezTo>
                  <a:pt x="299" y="122"/>
                  <a:pt x="329" y="164"/>
                  <a:pt x="329" y="214"/>
                </a:cubicBezTo>
                <a:cubicBezTo>
                  <a:pt x="329" y="279"/>
                  <a:pt x="276" y="331"/>
                  <a:pt x="211" y="331"/>
                </a:cubicBezTo>
                <a:cubicBezTo>
                  <a:pt x="146" y="331"/>
                  <a:pt x="93" y="279"/>
                  <a:pt x="93" y="214"/>
                </a:cubicBezTo>
                <a:cubicBezTo>
                  <a:pt x="93" y="214"/>
                  <a:pt x="106" y="159"/>
                  <a:pt x="46" y="159"/>
                </a:cubicBezTo>
                <a:cubicBezTo>
                  <a:pt x="5" y="158"/>
                  <a:pt x="1" y="195"/>
                  <a:pt x="0" y="212"/>
                </a:cubicBezTo>
                <a:cubicBezTo>
                  <a:pt x="0" y="213"/>
                  <a:pt x="0" y="213"/>
                  <a:pt x="0" y="214"/>
                </a:cubicBezTo>
                <a:cubicBezTo>
                  <a:pt x="0" y="330"/>
                  <a:pt x="94" y="425"/>
                  <a:pt x="211" y="425"/>
                </a:cubicBezTo>
                <a:cubicBezTo>
                  <a:pt x="219" y="425"/>
                  <a:pt x="226" y="424"/>
                  <a:pt x="233" y="424"/>
                </a:cubicBezTo>
                <a:cubicBezTo>
                  <a:pt x="250" y="467"/>
                  <a:pt x="303" y="574"/>
                  <a:pt x="425" y="574"/>
                </a:cubicBezTo>
                <a:cubicBezTo>
                  <a:pt x="652" y="574"/>
                  <a:pt x="510" y="179"/>
                  <a:pt x="664" y="179"/>
                </a:cubicBezTo>
                <a:cubicBezTo>
                  <a:pt x="807" y="179"/>
                  <a:pt x="790" y="431"/>
                  <a:pt x="791" y="436"/>
                </a:cubicBezTo>
                <a:cubicBezTo>
                  <a:pt x="792" y="439"/>
                  <a:pt x="791" y="674"/>
                  <a:pt x="791" y="835"/>
                </a:cubicBezTo>
                <a:cubicBezTo>
                  <a:pt x="821" y="849"/>
                  <a:pt x="858" y="850"/>
                  <a:pt x="893" y="842"/>
                </a:cubicBezTo>
                <a:close/>
              </a:path>
            </a:pathLst>
          </a:custGeom>
          <a:solidFill>
            <a:srgbClr val="1FA22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7" name="Freeform 4">
            <a:extLst>
              <a:ext uri="{FF2B5EF4-FFF2-40B4-BE49-F238E27FC236}">
                <a16:creationId xmlns:a16="http://schemas.microsoft.com/office/drawing/2014/main" id="{5A980808-CCD6-487E-89CA-A447347E8EDA}"/>
              </a:ext>
            </a:extLst>
          </p:cNvPr>
          <p:cNvSpPr>
            <a:spLocks/>
          </p:cNvSpPr>
          <p:nvPr/>
        </p:nvSpPr>
        <p:spPr bwMode="auto">
          <a:xfrm>
            <a:off x="4262438" y="2284413"/>
            <a:ext cx="1277937" cy="736600"/>
          </a:xfrm>
          <a:custGeom>
            <a:avLst/>
            <a:gdLst>
              <a:gd name="T0" fmla="*/ 2147483646 w 688"/>
              <a:gd name="T1" fmla="*/ 2147483646 h 397"/>
              <a:gd name="T2" fmla="*/ 2147483646 w 688"/>
              <a:gd name="T3" fmla="*/ 0 h 397"/>
              <a:gd name="T4" fmla="*/ 2147483646 w 688"/>
              <a:gd name="T5" fmla="*/ 2147483646 h 397"/>
              <a:gd name="T6" fmla="*/ 2147483646 w 688"/>
              <a:gd name="T7" fmla="*/ 2147483646 h 397"/>
              <a:gd name="T8" fmla="*/ 0 w 688"/>
              <a:gd name="T9" fmla="*/ 2147483646 h 397"/>
              <a:gd name="T10" fmla="*/ 0 w 688"/>
              <a:gd name="T11" fmla="*/ 2147483646 h 397"/>
              <a:gd name="T12" fmla="*/ 2147483646 w 688"/>
              <a:gd name="T13" fmla="*/ 2147483646 h 397"/>
              <a:gd name="T14" fmla="*/ 2147483646 w 688"/>
              <a:gd name="T15" fmla="*/ 2147483646 h 397"/>
              <a:gd name="T16" fmla="*/ 2147483646 w 688"/>
              <a:gd name="T17" fmla="*/ 2147483646 h 397"/>
              <a:gd name="T18" fmla="*/ 2147483646 w 688"/>
              <a:gd name="T19" fmla="*/ 2147483646 h 397"/>
              <a:gd name="T20" fmla="*/ 2147483646 w 688"/>
              <a:gd name="T21" fmla="*/ 2147483646 h 397"/>
              <a:gd name="T22" fmla="*/ 2147483646 w 688"/>
              <a:gd name="T23" fmla="*/ 2147483646 h 397"/>
              <a:gd name="T24" fmla="*/ 2147483646 w 688"/>
              <a:gd name="T25" fmla="*/ 2147483646 h 39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88" h="397">
                <a:moveTo>
                  <a:pt x="664" y="27"/>
                </a:moveTo>
                <a:cubicBezTo>
                  <a:pt x="639" y="11"/>
                  <a:pt x="608" y="0"/>
                  <a:pt x="571" y="0"/>
                </a:cubicBezTo>
                <a:cubicBezTo>
                  <a:pt x="452" y="0"/>
                  <a:pt x="472" y="163"/>
                  <a:pt x="377" y="163"/>
                </a:cubicBezTo>
                <a:cubicBezTo>
                  <a:pt x="307" y="163"/>
                  <a:pt x="268" y="35"/>
                  <a:pt x="165" y="35"/>
                </a:cubicBezTo>
                <a:cubicBezTo>
                  <a:pt x="63" y="35"/>
                  <a:pt x="0" y="112"/>
                  <a:pt x="0" y="242"/>
                </a:cubicBezTo>
                <a:cubicBezTo>
                  <a:pt x="0" y="369"/>
                  <a:pt x="0" y="369"/>
                  <a:pt x="0" y="369"/>
                </a:cubicBezTo>
                <a:cubicBezTo>
                  <a:pt x="31" y="397"/>
                  <a:pt x="70" y="390"/>
                  <a:pt x="109" y="375"/>
                </a:cubicBezTo>
                <a:cubicBezTo>
                  <a:pt x="109" y="242"/>
                  <a:pt x="109" y="242"/>
                  <a:pt x="109" y="242"/>
                </a:cubicBezTo>
                <a:cubicBezTo>
                  <a:pt x="109" y="208"/>
                  <a:pt x="116" y="148"/>
                  <a:pt x="165" y="148"/>
                </a:cubicBezTo>
                <a:cubicBezTo>
                  <a:pt x="251" y="148"/>
                  <a:pt x="264" y="272"/>
                  <a:pt x="407" y="272"/>
                </a:cubicBezTo>
                <a:cubicBezTo>
                  <a:pt x="533" y="272"/>
                  <a:pt x="509" y="121"/>
                  <a:pt x="608" y="121"/>
                </a:cubicBezTo>
                <a:cubicBezTo>
                  <a:pt x="633" y="121"/>
                  <a:pt x="655" y="141"/>
                  <a:pt x="673" y="167"/>
                </a:cubicBezTo>
                <a:cubicBezTo>
                  <a:pt x="688" y="122"/>
                  <a:pt x="683" y="71"/>
                  <a:pt x="664" y="27"/>
                </a:cubicBezTo>
                <a:close/>
              </a:path>
            </a:pathLst>
          </a:custGeom>
          <a:solidFill>
            <a:srgbClr val="E316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8" name="Freeform 5">
            <a:extLst>
              <a:ext uri="{FF2B5EF4-FFF2-40B4-BE49-F238E27FC236}">
                <a16:creationId xmlns:a16="http://schemas.microsoft.com/office/drawing/2014/main" id="{C918AF58-9FB0-4622-9008-4191210477E0}"/>
              </a:ext>
            </a:extLst>
          </p:cNvPr>
          <p:cNvSpPr>
            <a:spLocks/>
          </p:cNvSpPr>
          <p:nvPr/>
        </p:nvSpPr>
        <p:spPr bwMode="auto">
          <a:xfrm>
            <a:off x="3582988" y="2968625"/>
            <a:ext cx="882650" cy="2601913"/>
          </a:xfrm>
          <a:custGeom>
            <a:avLst/>
            <a:gdLst>
              <a:gd name="T0" fmla="*/ 2147483646 w 475"/>
              <a:gd name="T1" fmla="*/ 0 h 1404"/>
              <a:gd name="T2" fmla="*/ 2147483646 w 475"/>
              <a:gd name="T3" fmla="*/ 2147483646 h 1404"/>
              <a:gd name="T4" fmla="*/ 2147483646 w 475"/>
              <a:gd name="T5" fmla="*/ 2147483646 h 1404"/>
              <a:gd name="T6" fmla="*/ 2147483646 w 475"/>
              <a:gd name="T7" fmla="*/ 2147483646 h 1404"/>
              <a:gd name="T8" fmla="*/ 2147483646 w 475"/>
              <a:gd name="T9" fmla="*/ 2147483646 h 1404"/>
              <a:gd name="T10" fmla="*/ 2147483646 w 475"/>
              <a:gd name="T11" fmla="*/ 2147483646 h 1404"/>
              <a:gd name="T12" fmla="*/ 2147483646 w 475"/>
              <a:gd name="T13" fmla="*/ 2147483646 h 1404"/>
              <a:gd name="T14" fmla="*/ 2147483646 w 475"/>
              <a:gd name="T15" fmla="*/ 2147483646 h 1404"/>
              <a:gd name="T16" fmla="*/ 2147483646 w 475"/>
              <a:gd name="T17" fmla="*/ 2147483646 h 1404"/>
              <a:gd name="T18" fmla="*/ 2147483646 w 475"/>
              <a:gd name="T19" fmla="*/ 2147483646 h 1404"/>
              <a:gd name="T20" fmla="*/ 2147483646 w 475"/>
              <a:gd name="T21" fmla="*/ 2147483646 h 1404"/>
              <a:gd name="T22" fmla="*/ 2147483646 w 475"/>
              <a:gd name="T23" fmla="*/ 2147483646 h 1404"/>
              <a:gd name="T24" fmla="*/ 2147483646 w 475"/>
              <a:gd name="T25" fmla="*/ 2147483646 h 1404"/>
              <a:gd name="T26" fmla="*/ 2147483646 w 475"/>
              <a:gd name="T27" fmla="*/ 2147483646 h 1404"/>
              <a:gd name="T28" fmla="*/ 2147483646 w 475"/>
              <a:gd name="T29" fmla="*/ 2147483646 h 1404"/>
              <a:gd name="T30" fmla="*/ 2147483646 w 475"/>
              <a:gd name="T31" fmla="*/ 2147483646 h 1404"/>
              <a:gd name="T32" fmla="*/ 2147483646 w 475"/>
              <a:gd name="T33" fmla="*/ 2147483646 h 1404"/>
              <a:gd name="T34" fmla="*/ 2147483646 w 475"/>
              <a:gd name="T35" fmla="*/ 2147483646 h 1404"/>
              <a:gd name="T36" fmla="*/ 2147483646 w 475"/>
              <a:gd name="T37" fmla="*/ 0 h 140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75" h="1404">
                <a:moveTo>
                  <a:pt x="366" y="0"/>
                </a:moveTo>
                <a:cubicBezTo>
                  <a:pt x="366" y="425"/>
                  <a:pt x="366" y="425"/>
                  <a:pt x="366" y="425"/>
                </a:cubicBezTo>
                <a:cubicBezTo>
                  <a:pt x="366" y="445"/>
                  <a:pt x="377" y="463"/>
                  <a:pt x="393" y="472"/>
                </a:cubicBezTo>
                <a:cubicBezTo>
                  <a:pt x="393" y="1190"/>
                  <a:pt x="393" y="1190"/>
                  <a:pt x="393" y="1190"/>
                </a:cubicBezTo>
                <a:cubicBezTo>
                  <a:pt x="393" y="1276"/>
                  <a:pt x="323" y="1346"/>
                  <a:pt x="237" y="1346"/>
                </a:cubicBezTo>
                <a:cubicBezTo>
                  <a:pt x="151" y="1346"/>
                  <a:pt x="81" y="1276"/>
                  <a:pt x="81" y="1190"/>
                </a:cubicBezTo>
                <a:cubicBezTo>
                  <a:pt x="81" y="451"/>
                  <a:pt x="81" y="451"/>
                  <a:pt x="81" y="451"/>
                </a:cubicBezTo>
                <a:cubicBezTo>
                  <a:pt x="104" y="437"/>
                  <a:pt x="103" y="406"/>
                  <a:pt x="103" y="406"/>
                </a:cubicBezTo>
                <a:cubicBezTo>
                  <a:pt x="103" y="406"/>
                  <a:pt x="103" y="394"/>
                  <a:pt x="103" y="374"/>
                </a:cubicBezTo>
                <a:cubicBezTo>
                  <a:pt x="68" y="382"/>
                  <a:pt x="31" y="381"/>
                  <a:pt x="1" y="367"/>
                </a:cubicBezTo>
                <a:cubicBezTo>
                  <a:pt x="1" y="380"/>
                  <a:pt x="1" y="393"/>
                  <a:pt x="1" y="405"/>
                </a:cubicBezTo>
                <a:cubicBezTo>
                  <a:pt x="1" y="405"/>
                  <a:pt x="0" y="434"/>
                  <a:pt x="22" y="449"/>
                </a:cubicBezTo>
                <a:cubicBezTo>
                  <a:pt x="22" y="1190"/>
                  <a:pt x="22" y="1190"/>
                  <a:pt x="22" y="1190"/>
                </a:cubicBezTo>
                <a:cubicBezTo>
                  <a:pt x="22" y="1308"/>
                  <a:pt x="118" y="1404"/>
                  <a:pt x="237" y="1404"/>
                </a:cubicBezTo>
                <a:cubicBezTo>
                  <a:pt x="356" y="1404"/>
                  <a:pt x="452" y="1308"/>
                  <a:pt x="452" y="119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66" y="460"/>
                  <a:pt x="475" y="443"/>
                  <a:pt x="475" y="425"/>
                </a:cubicBezTo>
                <a:cubicBezTo>
                  <a:pt x="475" y="6"/>
                  <a:pt x="475" y="6"/>
                  <a:pt x="475" y="6"/>
                </a:cubicBezTo>
                <a:cubicBezTo>
                  <a:pt x="436" y="21"/>
                  <a:pt x="397" y="28"/>
                  <a:pt x="366" y="0"/>
                </a:cubicBezTo>
                <a:close/>
              </a:path>
            </a:pathLst>
          </a:custGeom>
          <a:solidFill>
            <a:srgbClr val="006A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6869" name="Group 6">
            <a:extLst>
              <a:ext uri="{FF2B5EF4-FFF2-40B4-BE49-F238E27FC236}">
                <a16:creationId xmlns:a16="http://schemas.microsoft.com/office/drawing/2014/main" id="{55FF6A56-A47F-42DF-91DA-1617DDF1F108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1905000"/>
            <a:ext cx="673100" cy="809625"/>
            <a:chOff x="1154" y="718"/>
            <a:chExt cx="588" cy="707"/>
          </a:xfrm>
        </p:grpSpPr>
        <p:sp>
          <p:nvSpPr>
            <p:cNvPr id="36899" name="Freeform 7">
              <a:extLst>
                <a:ext uri="{FF2B5EF4-FFF2-40B4-BE49-F238E27FC236}">
                  <a16:creationId xmlns:a16="http://schemas.microsoft.com/office/drawing/2014/main" id="{255577DE-EF3C-459E-9C9C-513F27611A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5" y="733"/>
              <a:ext cx="567" cy="692"/>
            </a:xfrm>
            <a:custGeom>
              <a:avLst/>
              <a:gdLst>
                <a:gd name="T0" fmla="*/ 1079 w 350"/>
                <a:gd name="T1" fmla="*/ 825 h 427"/>
                <a:gd name="T2" fmla="*/ 1079 w 350"/>
                <a:gd name="T3" fmla="*/ 212 h 427"/>
                <a:gd name="T4" fmla="*/ 748 w 350"/>
                <a:gd name="T5" fmla="*/ 0 h 427"/>
                <a:gd name="T6" fmla="*/ 611 w 350"/>
                <a:gd name="T7" fmla="*/ 733 h 427"/>
                <a:gd name="T8" fmla="*/ 604 w 350"/>
                <a:gd name="T9" fmla="*/ 780 h 427"/>
                <a:gd name="T10" fmla="*/ 21 w 350"/>
                <a:gd name="T11" fmla="*/ 651 h 427"/>
                <a:gd name="T12" fmla="*/ 0 w 350"/>
                <a:gd name="T13" fmla="*/ 1042 h 427"/>
                <a:gd name="T14" fmla="*/ 253 w 350"/>
                <a:gd name="T15" fmla="*/ 1027 h 427"/>
                <a:gd name="T16" fmla="*/ 488 w 350"/>
                <a:gd name="T17" fmla="*/ 1264 h 427"/>
                <a:gd name="T18" fmla="*/ 486 w 350"/>
                <a:gd name="T19" fmla="*/ 1316 h 427"/>
                <a:gd name="T20" fmla="*/ 987 w 350"/>
                <a:gd name="T21" fmla="*/ 1817 h 427"/>
                <a:gd name="T22" fmla="*/ 1489 w 350"/>
                <a:gd name="T23" fmla="*/ 1316 h 427"/>
                <a:gd name="T24" fmla="*/ 1079 w 350"/>
                <a:gd name="T25" fmla="*/ 825 h 427"/>
                <a:gd name="T26" fmla="*/ 1050 w 350"/>
                <a:gd name="T27" fmla="*/ 1000 h 427"/>
                <a:gd name="T28" fmla="*/ 953 w 350"/>
                <a:gd name="T29" fmla="*/ 1426 h 427"/>
                <a:gd name="T30" fmla="*/ 944 w 350"/>
                <a:gd name="T31" fmla="*/ 1206 h 427"/>
                <a:gd name="T32" fmla="*/ 1050 w 350"/>
                <a:gd name="T33" fmla="*/ 1000 h 427"/>
                <a:gd name="T34" fmla="*/ 748 w 350"/>
                <a:gd name="T35" fmla="*/ 1486 h 427"/>
                <a:gd name="T36" fmla="*/ 664 w 350"/>
                <a:gd name="T37" fmla="*/ 1274 h 427"/>
                <a:gd name="T38" fmla="*/ 816 w 350"/>
                <a:gd name="T39" fmla="*/ 1274 h 427"/>
                <a:gd name="T40" fmla="*/ 748 w 350"/>
                <a:gd name="T41" fmla="*/ 1486 h 427"/>
                <a:gd name="T42" fmla="*/ 812 w 350"/>
                <a:gd name="T43" fmla="*/ 1097 h 427"/>
                <a:gd name="T44" fmla="*/ 653 w 350"/>
                <a:gd name="T45" fmla="*/ 1084 h 427"/>
                <a:gd name="T46" fmla="*/ 838 w 350"/>
                <a:gd name="T47" fmla="*/ 932 h 427"/>
                <a:gd name="T48" fmla="*/ 812 w 350"/>
                <a:gd name="T49" fmla="*/ 1097 h 427"/>
                <a:gd name="T50" fmla="*/ 855 w 350"/>
                <a:gd name="T51" fmla="*/ 1625 h 427"/>
                <a:gd name="T52" fmla="*/ 932 w 350"/>
                <a:gd name="T53" fmla="*/ 1554 h 427"/>
                <a:gd name="T54" fmla="*/ 1097 w 350"/>
                <a:gd name="T55" fmla="*/ 1486 h 427"/>
                <a:gd name="T56" fmla="*/ 1186 w 350"/>
                <a:gd name="T57" fmla="*/ 1609 h 427"/>
                <a:gd name="T58" fmla="*/ 855 w 350"/>
                <a:gd name="T59" fmla="*/ 1625 h 427"/>
                <a:gd name="T60" fmla="*/ 1302 w 350"/>
                <a:gd name="T61" fmla="*/ 1455 h 427"/>
                <a:gd name="T62" fmla="*/ 1194 w 350"/>
                <a:gd name="T63" fmla="*/ 1371 h 427"/>
                <a:gd name="T64" fmla="*/ 1281 w 350"/>
                <a:gd name="T65" fmla="*/ 1151 h 427"/>
                <a:gd name="T66" fmla="*/ 1302 w 350"/>
                <a:gd name="T67" fmla="*/ 1455 h 4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0" h="427">
                  <a:moveTo>
                    <a:pt x="254" y="194"/>
                  </a:moveTo>
                  <a:cubicBezTo>
                    <a:pt x="177" y="124"/>
                    <a:pt x="254" y="50"/>
                    <a:pt x="254" y="5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23" y="78"/>
                    <a:pt x="137" y="154"/>
                    <a:pt x="144" y="172"/>
                  </a:cubicBezTo>
                  <a:cubicBezTo>
                    <a:pt x="151" y="189"/>
                    <a:pt x="142" y="183"/>
                    <a:pt x="142" y="183"/>
                  </a:cubicBezTo>
                  <a:cubicBezTo>
                    <a:pt x="68" y="140"/>
                    <a:pt x="5" y="153"/>
                    <a:pt x="5" y="153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0" y="244"/>
                    <a:pt x="13" y="236"/>
                    <a:pt x="59" y="241"/>
                  </a:cubicBezTo>
                  <a:cubicBezTo>
                    <a:pt x="107" y="246"/>
                    <a:pt x="114" y="283"/>
                    <a:pt x="115" y="297"/>
                  </a:cubicBezTo>
                  <a:cubicBezTo>
                    <a:pt x="114" y="301"/>
                    <a:pt x="114" y="305"/>
                    <a:pt x="114" y="309"/>
                  </a:cubicBezTo>
                  <a:cubicBezTo>
                    <a:pt x="114" y="374"/>
                    <a:pt x="167" y="427"/>
                    <a:pt x="232" y="427"/>
                  </a:cubicBezTo>
                  <a:cubicBezTo>
                    <a:pt x="297" y="427"/>
                    <a:pt x="350" y="374"/>
                    <a:pt x="350" y="309"/>
                  </a:cubicBezTo>
                  <a:cubicBezTo>
                    <a:pt x="350" y="252"/>
                    <a:pt x="308" y="204"/>
                    <a:pt x="254" y="194"/>
                  </a:cubicBezTo>
                  <a:close/>
                  <a:moveTo>
                    <a:pt x="247" y="235"/>
                  </a:moveTo>
                  <a:cubicBezTo>
                    <a:pt x="247" y="235"/>
                    <a:pt x="309" y="272"/>
                    <a:pt x="224" y="335"/>
                  </a:cubicBezTo>
                  <a:cubicBezTo>
                    <a:pt x="224" y="335"/>
                    <a:pt x="236" y="317"/>
                    <a:pt x="222" y="283"/>
                  </a:cubicBezTo>
                  <a:cubicBezTo>
                    <a:pt x="222" y="283"/>
                    <a:pt x="245" y="259"/>
                    <a:pt x="247" y="235"/>
                  </a:cubicBezTo>
                  <a:close/>
                  <a:moveTo>
                    <a:pt x="176" y="349"/>
                  </a:moveTo>
                  <a:cubicBezTo>
                    <a:pt x="176" y="349"/>
                    <a:pt x="154" y="343"/>
                    <a:pt x="156" y="299"/>
                  </a:cubicBezTo>
                  <a:cubicBezTo>
                    <a:pt x="156" y="299"/>
                    <a:pt x="179" y="304"/>
                    <a:pt x="192" y="299"/>
                  </a:cubicBezTo>
                  <a:cubicBezTo>
                    <a:pt x="192" y="299"/>
                    <a:pt x="202" y="330"/>
                    <a:pt x="176" y="349"/>
                  </a:cubicBezTo>
                  <a:close/>
                  <a:moveTo>
                    <a:pt x="191" y="258"/>
                  </a:moveTo>
                  <a:cubicBezTo>
                    <a:pt x="179" y="265"/>
                    <a:pt x="161" y="268"/>
                    <a:pt x="154" y="255"/>
                  </a:cubicBezTo>
                  <a:cubicBezTo>
                    <a:pt x="154" y="255"/>
                    <a:pt x="160" y="232"/>
                    <a:pt x="197" y="219"/>
                  </a:cubicBezTo>
                  <a:cubicBezTo>
                    <a:pt x="213" y="232"/>
                    <a:pt x="204" y="250"/>
                    <a:pt x="191" y="258"/>
                  </a:cubicBezTo>
                  <a:close/>
                  <a:moveTo>
                    <a:pt x="201" y="382"/>
                  </a:moveTo>
                  <a:cubicBezTo>
                    <a:pt x="201" y="382"/>
                    <a:pt x="212" y="376"/>
                    <a:pt x="219" y="365"/>
                  </a:cubicBezTo>
                  <a:cubicBezTo>
                    <a:pt x="219" y="365"/>
                    <a:pt x="240" y="367"/>
                    <a:pt x="258" y="349"/>
                  </a:cubicBezTo>
                  <a:cubicBezTo>
                    <a:pt x="258" y="349"/>
                    <a:pt x="275" y="362"/>
                    <a:pt x="279" y="378"/>
                  </a:cubicBezTo>
                  <a:cubicBezTo>
                    <a:pt x="279" y="378"/>
                    <a:pt x="238" y="401"/>
                    <a:pt x="201" y="382"/>
                  </a:cubicBezTo>
                  <a:close/>
                  <a:moveTo>
                    <a:pt x="306" y="342"/>
                  </a:moveTo>
                  <a:cubicBezTo>
                    <a:pt x="306" y="342"/>
                    <a:pt x="297" y="324"/>
                    <a:pt x="281" y="322"/>
                  </a:cubicBezTo>
                  <a:cubicBezTo>
                    <a:pt x="281" y="322"/>
                    <a:pt x="299" y="304"/>
                    <a:pt x="301" y="270"/>
                  </a:cubicBezTo>
                  <a:cubicBezTo>
                    <a:pt x="301" y="270"/>
                    <a:pt x="329" y="297"/>
                    <a:pt x="306" y="342"/>
                  </a:cubicBezTo>
                  <a:close/>
                </a:path>
              </a:pathLst>
            </a:custGeom>
            <a:solidFill>
              <a:srgbClr val="F7B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Freeform 8">
              <a:extLst>
                <a:ext uri="{FF2B5EF4-FFF2-40B4-BE49-F238E27FC236}">
                  <a16:creationId xmlns:a16="http://schemas.microsoft.com/office/drawing/2014/main" id="{1F53DC8B-42E5-45CF-96FB-544B1C7F2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733"/>
              <a:ext cx="567" cy="692"/>
            </a:xfrm>
            <a:custGeom>
              <a:avLst/>
              <a:gdLst>
                <a:gd name="T0" fmla="*/ 1079 w 350"/>
                <a:gd name="T1" fmla="*/ 825 h 427"/>
                <a:gd name="T2" fmla="*/ 1079 w 350"/>
                <a:gd name="T3" fmla="*/ 212 h 427"/>
                <a:gd name="T4" fmla="*/ 748 w 350"/>
                <a:gd name="T5" fmla="*/ 0 h 427"/>
                <a:gd name="T6" fmla="*/ 611 w 350"/>
                <a:gd name="T7" fmla="*/ 733 h 427"/>
                <a:gd name="T8" fmla="*/ 604 w 350"/>
                <a:gd name="T9" fmla="*/ 780 h 427"/>
                <a:gd name="T10" fmla="*/ 21 w 350"/>
                <a:gd name="T11" fmla="*/ 651 h 427"/>
                <a:gd name="T12" fmla="*/ 0 w 350"/>
                <a:gd name="T13" fmla="*/ 1042 h 427"/>
                <a:gd name="T14" fmla="*/ 253 w 350"/>
                <a:gd name="T15" fmla="*/ 1027 h 427"/>
                <a:gd name="T16" fmla="*/ 488 w 350"/>
                <a:gd name="T17" fmla="*/ 1264 h 427"/>
                <a:gd name="T18" fmla="*/ 486 w 350"/>
                <a:gd name="T19" fmla="*/ 1316 h 427"/>
                <a:gd name="T20" fmla="*/ 987 w 350"/>
                <a:gd name="T21" fmla="*/ 1817 h 427"/>
                <a:gd name="T22" fmla="*/ 1489 w 350"/>
                <a:gd name="T23" fmla="*/ 1316 h 427"/>
                <a:gd name="T24" fmla="*/ 1079 w 350"/>
                <a:gd name="T25" fmla="*/ 825 h 4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0" h="427">
                  <a:moveTo>
                    <a:pt x="254" y="194"/>
                  </a:moveTo>
                  <a:cubicBezTo>
                    <a:pt x="177" y="124"/>
                    <a:pt x="254" y="50"/>
                    <a:pt x="254" y="5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23" y="78"/>
                    <a:pt x="137" y="154"/>
                    <a:pt x="144" y="172"/>
                  </a:cubicBezTo>
                  <a:cubicBezTo>
                    <a:pt x="151" y="189"/>
                    <a:pt x="142" y="183"/>
                    <a:pt x="142" y="183"/>
                  </a:cubicBezTo>
                  <a:cubicBezTo>
                    <a:pt x="68" y="140"/>
                    <a:pt x="5" y="153"/>
                    <a:pt x="5" y="153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0" y="244"/>
                    <a:pt x="13" y="236"/>
                    <a:pt x="59" y="241"/>
                  </a:cubicBezTo>
                  <a:cubicBezTo>
                    <a:pt x="107" y="246"/>
                    <a:pt x="114" y="283"/>
                    <a:pt x="115" y="297"/>
                  </a:cubicBezTo>
                  <a:cubicBezTo>
                    <a:pt x="114" y="301"/>
                    <a:pt x="114" y="305"/>
                    <a:pt x="114" y="309"/>
                  </a:cubicBezTo>
                  <a:cubicBezTo>
                    <a:pt x="114" y="374"/>
                    <a:pt x="167" y="427"/>
                    <a:pt x="232" y="427"/>
                  </a:cubicBezTo>
                  <a:cubicBezTo>
                    <a:pt x="297" y="427"/>
                    <a:pt x="350" y="374"/>
                    <a:pt x="350" y="309"/>
                  </a:cubicBezTo>
                  <a:cubicBezTo>
                    <a:pt x="350" y="252"/>
                    <a:pt x="308" y="204"/>
                    <a:pt x="254" y="194"/>
                  </a:cubicBezTo>
                  <a:close/>
                </a:path>
              </a:pathLst>
            </a:custGeom>
            <a:noFill/>
            <a:ln w="15875" cap="rnd">
              <a:solidFill>
                <a:srgbClr val="494F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Freeform 9">
              <a:extLst>
                <a:ext uri="{FF2B5EF4-FFF2-40B4-BE49-F238E27FC236}">
                  <a16:creationId xmlns:a16="http://schemas.microsoft.com/office/drawing/2014/main" id="{80815B4B-C5A7-4B2C-8EBE-57D998A67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979"/>
              <a:ext cx="52" cy="152"/>
            </a:xfrm>
            <a:custGeom>
              <a:avLst/>
              <a:gdLst>
                <a:gd name="T0" fmla="*/ 130 w 32"/>
                <a:gd name="T1" fmla="*/ 204 h 94"/>
                <a:gd name="T2" fmla="*/ 55 w 32"/>
                <a:gd name="T3" fmla="*/ 393 h 94"/>
                <a:gd name="T4" fmla="*/ 8 w 32"/>
                <a:gd name="T5" fmla="*/ 194 h 94"/>
                <a:gd name="T6" fmla="*/ 81 w 32"/>
                <a:gd name="T7" fmla="*/ 5 h 94"/>
                <a:gd name="T8" fmla="*/ 130 w 32"/>
                <a:gd name="T9" fmla="*/ 20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94">
                  <a:moveTo>
                    <a:pt x="30" y="48"/>
                  </a:moveTo>
                  <a:cubicBezTo>
                    <a:pt x="29" y="73"/>
                    <a:pt x="21" y="94"/>
                    <a:pt x="13" y="93"/>
                  </a:cubicBezTo>
                  <a:cubicBezTo>
                    <a:pt x="5" y="93"/>
                    <a:pt x="0" y="72"/>
                    <a:pt x="2" y="46"/>
                  </a:cubicBezTo>
                  <a:cubicBezTo>
                    <a:pt x="3" y="21"/>
                    <a:pt x="11" y="0"/>
                    <a:pt x="19" y="1"/>
                  </a:cubicBezTo>
                  <a:cubicBezTo>
                    <a:pt x="27" y="1"/>
                    <a:pt x="32" y="22"/>
                    <a:pt x="30" y="48"/>
                  </a:cubicBezTo>
                  <a:close/>
                </a:path>
              </a:pathLst>
            </a:custGeom>
            <a:solidFill>
              <a:srgbClr val="F7B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10">
              <a:extLst>
                <a:ext uri="{FF2B5EF4-FFF2-40B4-BE49-F238E27FC236}">
                  <a16:creationId xmlns:a16="http://schemas.microsoft.com/office/drawing/2014/main" id="{96FFF666-312F-49A9-B4CD-1B7968F51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718"/>
              <a:ext cx="144" cy="106"/>
            </a:xfrm>
            <a:custGeom>
              <a:avLst/>
              <a:gdLst>
                <a:gd name="T0" fmla="*/ 356 w 89"/>
                <a:gd name="T1" fmla="*/ 248 h 65"/>
                <a:gd name="T2" fmla="*/ 152 w 89"/>
                <a:gd name="T3" fmla="*/ 205 h 65"/>
                <a:gd name="T4" fmla="*/ 21 w 89"/>
                <a:gd name="T5" fmla="*/ 34 h 65"/>
                <a:gd name="T6" fmla="*/ 225 w 89"/>
                <a:gd name="T7" fmla="*/ 77 h 65"/>
                <a:gd name="T8" fmla="*/ 356 w 89"/>
                <a:gd name="T9" fmla="*/ 24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65">
                  <a:moveTo>
                    <a:pt x="84" y="57"/>
                  </a:moveTo>
                  <a:cubicBezTo>
                    <a:pt x="79" y="65"/>
                    <a:pt x="58" y="60"/>
                    <a:pt x="36" y="47"/>
                  </a:cubicBezTo>
                  <a:cubicBezTo>
                    <a:pt x="14" y="33"/>
                    <a:pt x="0" y="16"/>
                    <a:pt x="5" y="8"/>
                  </a:cubicBezTo>
                  <a:cubicBezTo>
                    <a:pt x="10" y="0"/>
                    <a:pt x="31" y="5"/>
                    <a:pt x="53" y="18"/>
                  </a:cubicBezTo>
                  <a:cubicBezTo>
                    <a:pt x="75" y="32"/>
                    <a:pt x="89" y="49"/>
                    <a:pt x="84" y="57"/>
                  </a:cubicBezTo>
                  <a:close/>
                </a:path>
              </a:pathLst>
            </a:custGeom>
            <a:solidFill>
              <a:srgbClr val="F7B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11">
              <a:extLst>
                <a:ext uri="{FF2B5EF4-FFF2-40B4-BE49-F238E27FC236}">
                  <a16:creationId xmlns:a16="http://schemas.microsoft.com/office/drawing/2014/main" id="{E2B78DB0-6127-432C-85CD-F918CC092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979"/>
              <a:ext cx="52" cy="152"/>
            </a:xfrm>
            <a:custGeom>
              <a:avLst/>
              <a:gdLst>
                <a:gd name="T0" fmla="*/ 130 w 32"/>
                <a:gd name="T1" fmla="*/ 204 h 94"/>
                <a:gd name="T2" fmla="*/ 55 w 32"/>
                <a:gd name="T3" fmla="*/ 393 h 94"/>
                <a:gd name="T4" fmla="*/ 8 w 32"/>
                <a:gd name="T5" fmla="*/ 194 h 94"/>
                <a:gd name="T6" fmla="*/ 81 w 32"/>
                <a:gd name="T7" fmla="*/ 5 h 94"/>
                <a:gd name="T8" fmla="*/ 130 w 32"/>
                <a:gd name="T9" fmla="*/ 20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94">
                  <a:moveTo>
                    <a:pt x="30" y="48"/>
                  </a:moveTo>
                  <a:cubicBezTo>
                    <a:pt x="29" y="73"/>
                    <a:pt x="21" y="94"/>
                    <a:pt x="13" y="93"/>
                  </a:cubicBezTo>
                  <a:cubicBezTo>
                    <a:pt x="5" y="93"/>
                    <a:pt x="0" y="72"/>
                    <a:pt x="2" y="46"/>
                  </a:cubicBezTo>
                  <a:cubicBezTo>
                    <a:pt x="3" y="21"/>
                    <a:pt x="11" y="0"/>
                    <a:pt x="19" y="1"/>
                  </a:cubicBezTo>
                  <a:cubicBezTo>
                    <a:pt x="27" y="1"/>
                    <a:pt x="32" y="22"/>
                    <a:pt x="30" y="48"/>
                  </a:cubicBezTo>
                  <a:close/>
                </a:path>
              </a:pathLst>
            </a:custGeom>
            <a:noFill/>
            <a:ln w="15875" cap="rnd">
              <a:solidFill>
                <a:srgbClr val="494F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12">
              <a:extLst>
                <a:ext uri="{FF2B5EF4-FFF2-40B4-BE49-F238E27FC236}">
                  <a16:creationId xmlns:a16="http://schemas.microsoft.com/office/drawing/2014/main" id="{212F4ADE-8E72-4A17-8D43-B7F8651D8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718"/>
              <a:ext cx="144" cy="106"/>
            </a:xfrm>
            <a:custGeom>
              <a:avLst/>
              <a:gdLst>
                <a:gd name="T0" fmla="*/ 356 w 89"/>
                <a:gd name="T1" fmla="*/ 248 h 65"/>
                <a:gd name="T2" fmla="*/ 152 w 89"/>
                <a:gd name="T3" fmla="*/ 205 h 65"/>
                <a:gd name="T4" fmla="*/ 21 w 89"/>
                <a:gd name="T5" fmla="*/ 34 h 65"/>
                <a:gd name="T6" fmla="*/ 225 w 89"/>
                <a:gd name="T7" fmla="*/ 77 h 65"/>
                <a:gd name="T8" fmla="*/ 356 w 89"/>
                <a:gd name="T9" fmla="*/ 24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65">
                  <a:moveTo>
                    <a:pt x="84" y="57"/>
                  </a:moveTo>
                  <a:cubicBezTo>
                    <a:pt x="79" y="65"/>
                    <a:pt x="58" y="60"/>
                    <a:pt x="36" y="47"/>
                  </a:cubicBezTo>
                  <a:cubicBezTo>
                    <a:pt x="14" y="33"/>
                    <a:pt x="0" y="16"/>
                    <a:pt x="5" y="8"/>
                  </a:cubicBezTo>
                  <a:cubicBezTo>
                    <a:pt x="10" y="0"/>
                    <a:pt x="31" y="5"/>
                    <a:pt x="53" y="18"/>
                  </a:cubicBezTo>
                  <a:cubicBezTo>
                    <a:pt x="75" y="32"/>
                    <a:pt x="89" y="49"/>
                    <a:pt x="84" y="57"/>
                  </a:cubicBezTo>
                  <a:close/>
                </a:path>
              </a:pathLst>
            </a:custGeom>
            <a:noFill/>
            <a:ln w="15875" cap="rnd">
              <a:solidFill>
                <a:srgbClr val="494F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13">
              <a:extLst>
                <a:ext uri="{FF2B5EF4-FFF2-40B4-BE49-F238E27FC236}">
                  <a16:creationId xmlns:a16="http://schemas.microsoft.com/office/drawing/2014/main" id="{0E432E3F-A7B4-444F-A5E0-BC6CC4328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088"/>
              <a:ext cx="96" cy="79"/>
            </a:xfrm>
            <a:custGeom>
              <a:avLst/>
              <a:gdLst>
                <a:gd name="T0" fmla="*/ 0 w 59"/>
                <a:gd name="T1" fmla="*/ 152 h 49"/>
                <a:gd name="T2" fmla="*/ 185 w 59"/>
                <a:gd name="T3" fmla="*/ 0 h 49"/>
                <a:gd name="T4" fmla="*/ 159 w 59"/>
                <a:gd name="T5" fmla="*/ 164 h 49"/>
                <a:gd name="T6" fmla="*/ 0 w 59"/>
                <a:gd name="T7" fmla="*/ 152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49">
                  <a:moveTo>
                    <a:pt x="0" y="36"/>
                  </a:moveTo>
                  <a:cubicBezTo>
                    <a:pt x="0" y="36"/>
                    <a:pt x="6" y="13"/>
                    <a:pt x="43" y="0"/>
                  </a:cubicBezTo>
                  <a:cubicBezTo>
                    <a:pt x="59" y="13"/>
                    <a:pt x="50" y="31"/>
                    <a:pt x="37" y="39"/>
                  </a:cubicBezTo>
                  <a:cubicBezTo>
                    <a:pt x="25" y="46"/>
                    <a:pt x="7" y="49"/>
                    <a:pt x="0" y="36"/>
                  </a:cubicBezTo>
                  <a:close/>
                </a:path>
              </a:pathLst>
            </a:custGeom>
            <a:noFill/>
            <a:ln w="15875" cap="flat">
              <a:solidFill>
                <a:srgbClr val="494F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Freeform 14">
              <a:extLst>
                <a:ext uri="{FF2B5EF4-FFF2-40B4-BE49-F238E27FC236}">
                  <a16:creationId xmlns:a16="http://schemas.microsoft.com/office/drawing/2014/main" id="{221DF60B-791A-4535-99C5-13BF0D4F4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217"/>
              <a:ext cx="78" cy="81"/>
            </a:xfrm>
            <a:custGeom>
              <a:avLst/>
              <a:gdLst>
                <a:gd name="T0" fmla="*/ 8 w 48"/>
                <a:gd name="T1" fmla="*/ 0 h 50"/>
                <a:gd name="T2" fmla="*/ 164 w 48"/>
                <a:gd name="T3" fmla="*/ 0 h 50"/>
                <a:gd name="T4" fmla="*/ 96 w 48"/>
                <a:gd name="T5" fmla="*/ 212 h 50"/>
                <a:gd name="T6" fmla="*/ 8 w 48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50">
                  <a:moveTo>
                    <a:pt x="2" y="0"/>
                  </a:moveTo>
                  <a:cubicBezTo>
                    <a:pt x="2" y="0"/>
                    <a:pt x="25" y="5"/>
                    <a:pt x="38" y="0"/>
                  </a:cubicBezTo>
                  <a:cubicBezTo>
                    <a:pt x="38" y="0"/>
                    <a:pt x="48" y="31"/>
                    <a:pt x="22" y="50"/>
                  </a:cubicBezTo>
                  <a:cubicBezTo>
                    <a:pt x="22" y="50"/>
                    <a:pt x="0" y="44"/>
                    <a:pt x="2" y="0"/>
                  </a:cubicBezTo>
                  <a:close/>
                </a:path>
              </a:pathLst>
            </a:custGeom>
            <a:noFill/>
            <a:ln w="15875" cap="flat">
              <a:solidFill>
                <a:srgbClr val="494F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Freeform 15">
              <a:extLst>
                <a:ext uri="{FF2B5EF4-FFF2-40B4-BE49-F238E27FC236}">
                  <a16:creationId xmlns:a16="http://schemas.microsoft.com/office/drawing/2014/main" id="{9AED594E-1067-4BDE-85B0-A4D0CE824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1114"/>
              <a:ext cx="141" cy="162"/>
            </a:xfrm>
            <a:custGeom>
              <a:avLst/>
              <a:gdLst>
                <a:gd name="T0" fmla="*/ 0 w 87"/>
                <a:gd name="T1" fmla="*/ 204 h 100"/>
                <a:gd name="T2" fmla="*/ 107 w 87"/>
                <a:gd name="T3" fmla="*/ 0 h 100"/>
                <a:gd name="T4" fmla="*/ 8 w 87"/>
                <a:gd name="T5" fmla="*/ 424 h 100"/>
                <a:gd name="T6" fmla="*/ 0 w 87"/>
                <a:gd name="T7" fmla="*/ 204 h 1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00">
                  <a:moveTo>
                    <a:pt x="0" y="48"/>
                  </a:moveTo>
                  <a:cubicBezTo>
                    <a:pt x="0" y="48"/>
                    <a:pt x="23" y="24"/>
                    <a:pt x="25" y="0"/>
                  </a:cubicBezTo>
                  <a:cubicBezTo>
                    <a:pt x="25" y="0"/>
                    <a:pt x="87" y="37"/>
                    <a:pt x="2" y="100"/>
                  </a:cubicBezTo>
                  <a:cubicBezTo>
                    <a:pt x="2" y="100"/>
                    <a:pt x="14" y="82"/>
                    <a:pt x="0" y="48"/>
                  </a:cubicBezTo>
                  <a:close/>
                </a:path>
              </a:pathLst>
            </a:custGeom>
            <a:noFill/>
            <a:ln w="15875" cap="flat">
              <a:solidFill>
                <a:srgbClr val="494F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8" name="Freeform 16">
              <a:extLst>
                <a:ext uri="{FF2B5EF4-FFF2-40B4-BE49-F238E27FC236}">
                  <a16:creationId xmlns:a16="http://schemas.microsoft.com/office/drawing/2014/main" id="{9B4A11CD-2A1D-46FA-B93B-164A689A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1170"/>
              <a:ext cx="78" cy="117"/>
            </a:xfrm>
            <a:custGeom>
              <a:avLst/>
              <a:gdLst>
                <a:gd name="T0" fmla="*/ 88 w 48"/>
                <a:gd name="T1" fmla="*/ 0 h 72"/>
                <a:gd name="T2" fmla="*/ 109 w 48"/>
                <a:gd name="T3" fmla="*/ 309 h 72"/>
                <a:gd name="T4" fmla="*/ 0 w 48"/>
                <a:gd name="T5" fmla="*/ 224 h 72"/>
                <a:gd name="T6" fmla="*/ 88 w 48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72">
                  <a:moveTo>
                    <a:pt x="20" y="0"/>
                  </a:moveTo>
                  <a:cubicBezTo>
                    <a:pt x="20" y="0"/>
                    <a:pt x="48" y="27"/>
                    <a:pt x="25" y="72"/>
                  </a:cubicBezTo>
                  <a:cubicBezTo>
                    <a:pt x="25" y="72"/>
                    <a:pt x="16" y="54"/>
                    <a:pt x="0" y="52"/>
                  </a:cubicBezTo>
                  <a:cubicBezTo>
                    <a:pt x="0" y="52"/>
                    <a:pt x="18" y="34"/>
                    <a:pt x="20" y="0"/>
                  </a:cubicBezTo>
                  <a:close/>
                </a:path>
              </a:pathLst>
            </a:custGeom>
            <a:noFill/>
            <a:ln w="15875" cap="flat">
              <a:solidFill>
                <a:srgbClr val="494F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9" name="Freeform 17">
              <a:extLst>
                <a:ext uri="{FF2B5EF4-FFF2-40B4-BE49-F238E27FC236}">
                  <a16:creationId xmlns:a16="http://schemas.microsoft.com/office/drawing/2014/main" id="{D5D1EFF9-3DD5-4917-B821-E0D721E2D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1298"/>
              <a:ext cx="126" cy="84"/>
            </a:xfrm>
            <a:custGeom>
              <a:avLst/>
              <a:gdLst>
                <a:gd name="T0" fmla="*/ 241 w 78"/>
                <a:gd name="T1" fmla="*/ 0 h 52"/>
                <a:gd name="T2" fmla="*/ 330 w 78"/>
                <a:gd name="T3" fmla="*/ 123 h 52"/>
                <a:gd name="T4" fmla="*/ 0 w 78"/>
                <a:gd name="T5" fmla="*/ 139 h 52"/>
                <a:gd name="T6" fmla="*/ 76 w 78"/>
                <a:gd name="T7" fmla="*/ 68 h 52"/>
                <a:gd name="T8" fmla="*/ 241 w 78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52">
                  <a:moveTo>
                    <a:pt x="57" y="0"/>
                  </a:moveTo>
                  <a:cubicBezTo>
                    <a:pt x="57" y="0"/>
                    <a:pt x="74" y="13"/>
                    <a:pt x="78" y="29"/>
                  </a:cubicBezTo>
                  <a:cubicBezTo>
                    <a:pt x="78" y="29"/>
                    <a:pt x="37" y="52"/>
                    <a:pt x="0" y="33"/>
                  </a:cubicBezTo>
                  <a:cubicBezTo>
                    <a:pt x="0" y="33"/>
                    <a:pt x="11" y="27"/>
                    <a:pt x="18" y="16"/>
                  </a:cubicBezTo>
                  <a:cubicBezTo>
                    <a:pt x="18" y="16"/>
                    <a:pt x="39" y="18"/>
                    <a:pt x="57" y="0"/>
                  </a:cubicBezTo>
                  <a:close/>
                </a:path>
              </a:pathLst>
            </a:custGeom>
            <a:noFill/>
            <a:ln w="15875" cap="flat">
              <a:solidFill>
                <a:srgbClr val="494F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6870" name="Freeform 18">
            <a:extLst>
              <a:ext uri="{FF2B5EF4-FFF2-40B4-BE49-F238E27FC236}">
                <a16:creationId xmlns:a16="http://schemas.microsoft.com/office/drawing/2014/main" id="{78758E9E-4396-4DE6-8747-56BE7AA84EDD}"/>
              </a:ext>
            </a:extLst>
          </p:cNvPr>
          <p:cNvSpPr>
            <a:spLocks/>
          </p:cNvSpPr>
          <p:nvPr/>
        </p:nvSpPr>
        <p:spPr bwMode="auto">
          <a:xfrm>
            <a:off x="2117725" y="2101850"/>
            <a:ext cx="3808413" cy="3552825"/>
          </a:xfrm>
          <a:custGeom>
            <a:avLst/>
            <a:gdLst>
              <a:gd name="T0" fmla="*/ 2147483646 w 2052"/>
              <a:gd name="T1" fmla="*/ 2147483646 h 1917"/>
              <a:gd name="T2" fmla="*/ 2147483646 w 2052"/>
              <a:gd name="T3" fmla="*/ 2147483646 h 1917"/>
              <a:gd name="T4" fmla="*/ 2147483646 w 2052"/>
              <a:gd name="T5" fmla="*/ 2147483646 h 1917"/>
              <a:gd name="T6" fmla="*/ 2147483646 w 2052"/>
              <a:gd name="T7" fmla="*/ 2147483646 h 1917"/>
              <a:gd name="T8" fmla="*/ 2147483646 w 2052"/>
              <a:gd name="T9" fmla="*/ 2147483646 h 1917"/>
              <a:gd name="T10" fmla="*/ 2147483646 w 2052"/>
              <a:gd name="T11" fmla="*/ 2147483646 h 1917"/>
              <a:gd name="T12" fmla="*/ 2147483646 w 2052"/>
              <a:gd name="T13" fmla="*/ 2147483646 h 1917"/>
              <a:gd name="T14" fmla="*/ 2147483646 w 2052"/>
              <a:gd name="T15" fmla="*/ 2147483646 h 1917"/>
              <a:gd name="T16" fmla="*/ 2147483646 w 2052"/>
              <a:gd name="T17" fmla="*/ 2147483646 h 1917"/>
              <a:gd name="T18" fmla="*/ 2147483646 w 2052"/>
              <a:gd name="T19" fmla="*/ 2147483646 h 1917"/>
              <a:gd name="T20" fmla="*/ 2147483646 w 2052"/>
              <a:gd name="T21" fmla="*/ 2147483646 h 1917"/>
              <a:gd name="T22" fmla="*/ 2147483646 w 2052"/>
              <a:gd name="T23" fmla="*/ 2147483646 h 1917"/>
              <a:gd name="T24" fmla="*/ 2147483646 w 2052"/>
              <a:gd name="T25" fmla="*/ 2147483646 h 1917"/>
              <a:gd name="T26" fmla="*/ 2147483646 w 2052"/>
              <a:gd name="T27" fmla="*/ 2147483646 h 1917"/>
              <a:gd name="T28" fmla="*/ 2147483646 w 2052"/>
              <a:gd name="T29" fmla="*/ 2147483646 h 1917"/>
              <a:gd name="T30" fmla="*/ 2147483646 w 2052"/>
              <a:gd name="T31" fmla="*/ 2147483646 h 1917"/>
              <a:gd name="T32" fmla="*/ 2147483646 w 2052"/>
              <a:gd name="T33" fmla="*/ 2147483646 h 1917"/>
              <a:gd name="T34" fmla="*/ 2147483646 w 2052"/>
              <a:gd name="T35" fmla="*/ 2147483646 h 1917"/>
              <a:gd name="T36" fmla="*/ 2147483646 w 2052"/>
              <a:gd name="T37" fmla="*/ 2147483646 h 1917"/>
              <a:gd name="T38" fmla="*/ 2147483646 w 2052"/>
              <a:gd name="T39" fmla="*/ 2147483646 h 1917"/>
              <a:gd name="T40" fmla="*/ 2147483646 w 2052"/>
              <a:gd name="T41" fmla="*/ 2147483646 h 1917"/>
              <a:gd name="T42" fmla="*/ 2147483646 w 2052"/>
              <a:gd name="T43" fmla="*/ 2147483646 h 1917"/>
              <a:gd name="T44" fmla="*/ 2147483646 w 2052"/>
              <a:gd name="T45" fmla="*/ 2147483646 h 1917"/>
              <a:gd name="T46" fmla="*/ 2147483646 w 2052"/>
              <a:gd name="T47" fmla="*/ 2147483646 h 1917"/>
              <a:gd name="T48" fmla="*/ 2147483646 w 2052"/>
              <a:gd name="T49" fmla="*/ 2147483646 h 1917"/>
              <a:gd name="T50" fmla="*/ 2147483646 w 2052"/>
              <a:gd name="T51" fmla="*/ 2147483646 h 1917"/>
              <a:gd name="T52" fmla="*/ 2147483646 w 2052"/>
              <a:gd name="T53" fmla="*/ 2147483646 h 1917"/>
              <a:gd name="T54" fmla="*/ 2147483646 w 2052"/>
              <a:gd name="T55" fmla="*/ 2147483646 h 1917"/>
              <a:gd name="T56" fmla="*/ 0 w 2052"/>
              <a:gd name="T57" fmla="*/ 2147483646 h 1917"/>
              <a:gd name="T58" fmla="*/ 0 w 2052"/>
              <a:gd name="T59" fmla="*/ 2147483646 h 1917"/>
              <a:gd name="T60" fmla="*/ 2147483646 w 2052"/>
              <a:gd name="T61" fmla="*/ 2147483646 h 1917"/>
              <a:gd name="T62" fmla="*/ 2147483646 w 2052"/>
              <a:gd name="T63" fmla="*/ 2147483646 h 1917"/>
              <a:gd name="T64" fmla="*/ 2147483646 w 2052"/>
              <a:gd name="T65" fmla="*/ 2147483646 h 1917"/>
              <a:gd name="T66" fmla="*/ 2147483646 w 2052"/>
              <a:gd name="T67" fmla="*/ 2147483646 h 1917"/>
              <a:gd name="T68" fmla="*/ 2147483646 w 2052"/>
              <a:gd name="T69" fmla="*/ 2147483646 h 1917"/>
              <a:gd name="T70" fmla="*/ 2147483646 w 2052"/>
              <a:gd name="T71" fmla="*/ 2147483646 h 1917"/>
              <a:gd name="T72" fmla="*/ 2147483646 w 2052"/>
              <a:gd name="T73" fmla="*/ 2147483646 h 1917"/>
              <a:gd name="T74" fmla="*/ 2147483646 w 2052"/>
              <a:gd name="T75" fmla="*/ 2147483646 h 1917"/>
              <a:gd name="T76" fmla="*/ 2147483646 w 2052"/>
              <a:gd name="T77" fmla="*/ 2147483646 h 1917"/>
              <a:gd name="T78" fmla="*/ 2147483646 w 2052"/>
              <a:gd name="T79" fmla="*/ 2147483646 h 1917"/>
              <a:gd name="T80" fmla="*/ 2147483646 w 2052"/>
              <a:gd name="T81" fmla="*/ 2147483646 h 1917"/>
              <a:gd name="T82" fmla="*/ 2147483646 w 2052"/>
              <a:gd name="T83" fmla="*/ 2147483646 h 1917"/>
              <a:gd name="T84" fmla="*/ 2147483646 w 2052"/>
              <a:gd name="T85" fmla="*/ 2147483646 h 1917"/>
              <a:gd name="T86" fmla="*/ 2147483646 w 2052"/>
              <a:gd name="T87" fmla="*/ 2147483646 h 1917"/>
              <a:gd name="T88" fmla="*/ 2147483646 w 2052"/>
              <a:gd name="T89" fmla="*/ 2147483646 h 1917"/>
              <a:gd name="T90" fmla="*/ 2147483646 w 2052"/>
              <a:gd name="T91" fmla="*/ 2147483646 h 1917"/>
              <a:gd name="T92" fmla="*/ 2147483646 w 2052"/>
              <a:gd name="T93" fmla="*/ 2147483646 h 1917"/>
              <a:gd name="T94" fmla="*/ 2147483646 w 2052"/>
              <a:gd name="T95" fmla="*/ 2147483646 h 1917"/>
              <a:gd name="T96" fmla="*/ 2147483646 w 2052"/>
              <a:gd name="T97" fmla="*/ 2147483646 h 1917"/>
              <a:gd name="T98" fmla="*/ 2147483646 w 2052"/>
              <a:gd name="T99" fmla="*/ 2147483646 h 1917"/>
              <a:gd name="T100" fmla="*/ 2147483646 w 2052"/>
              <a:gd name="T101" fmla="*/ 2147483646 h 1917"/>
              <a:gd name="T102" fmla="*/ 2147483646 w 2052"/>
              <a:gd name="T103" fmla="*/ 2147483646 h 191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052" h="1917">
                <a:moveTo>
                  <a:pt x="2035" y="774"/>
                </a:moveTo>
                <a:cubicBezTo>
                  <a:pt x="2012" y="787"/>
                  <a:pt x="1985" y="814"/>
                  <a:pt x="1973" y="827"/>
                </a:cubicBezTo>
                <a:cubicBezTo>
                  <a:pt x="1973" y="33"/>
                  <a:pt x="1973" y="33"/>
                  <a:pt x="1973" y="33"/>
                </a:cubicBezTo>
                <a:cubicBezTo>
                  <a:pt x="1862" y="33"/>
                  <a:pt x="1862" y="33"/>
                  <a:pt x="1862" y="33"/>
                </a:cubicBezTo>
                <a:cubicBezTo>
                  <a:pt x="1862" y="161"/>
                  <a:pt x="1862" y="161"/>
                  <a:pt x="1862" y="161"/>
                </a:cubicBezTo>
                <a:cubicBezTo>
                  <a:pt x="1832" y="130"/>
                  <a:pt x="1787" y="99"/>
                  <a:pt x="1727" y="99"/>
                </a:cubicBezTo>
                <a:cubicBezTo>
                  <a:pt x="1608" y="99"/>
                  <a:pt x="1628" y="262"/>
                  <a:pt x="1533" y="262"/>
                </a:cubicBezTo>
                <a:cubicBezTo>
                  <a:pt x="1463" y="262"/>
                  <a:pt x="1424" y="134"/>
                  <a:pt x="1321" y="134"/>
                </a:cubicBezTo>
                <a:cubicBezTo>
                  <a:pt x="1219" y="134"/>
                  <a:pt x="1156" y="211"/>
                  <a:pt x="1156" y="341"/>
                </a:cubicBezTo>
                <a:cubicBezTo>
                  <a:pt x="1156" y="893"/>
                  <a:pt x="1156" y="893"/>
                  <a:pt x="1156" y="893"/>
                </a:cubicBezTo>
                <a:cubicBezTo>
                  <a:pt x="1156" y="913"/>
                  <a:pt x="1167" y="931"/>
                  <a:pt x="1183" y="940"/>
                </a:cubicBezTo>
                <a:cubicBezTo>
                  <a:pt x="1183" y="1658"/>
                  <a:pt x="1183" y="1658"/>
                  <a:pt x="1183" y="1658"/>
                </a:cubicBezTo>
                <a:cubicBezTo>
                  <a:pt x="1183" y="1744"/>
                  <a:pt x="1113" y="1814"/>
                  <a:pt x="1027" y="1814"/>
                </a:cubicBezTo>
                <a:cubicBezTo>
                  <a:pt x="941" y="1814"/>
                  <a:pt x="871" y="1744"/>
                  <a:pt x="871" y="1658"/>
                </a:cubicBezTo>
                <a:cubicBezTo>
                  <a:pt x="871" y="919"/>
                  <a:pt x="871" y="919"/>
                  <a:pt x="871" y="919"/>
                </a:cubicBezTo>
                <a:cubicBezTo>
                  <a:pt x="894" y="905"/>
                  <a:pt x="893" y="874"/>
                  <a:pt x="893" y="874"/>
                </a:cubicBezTo>
                <a:cubicBezTo>
                  <a:pt x="893" y="874"/>
                  <a:pt x="895" y="333"/>
                  <a:pt x="893" y="328"/>
                </a:cubicBezTo>
                <a:cubicBezTo>
                  <a:pt x="891" y="323"/>
                  <a:pt x="905" y="71"/>
                  <a:pt x="667" y="71"/>
                </a:cubicBezTo>
                <a:cubicBezTo>
                  <a:pt x="391" y="71"/>
                  <a:pt x="513" y="453"/>
                  <a:pt x="417" y="453"/>
                </a:cubicBezTo>
                <a:cubicBezTo>
                  <a:pt x="366" y="453"/>
                  <a:pt x="347" y="405"/>
                  <a:pt x="341" y="380"/>
                </a:cubicBezTo>
                <a:cubicBezTo>
                  <a:pt x="390" y="342"/>
                  <a:pt x="422" y="281"/>
                  <a:pt x="422" y="214"/>
                </a:cubicBezTo>
                <a:cubicBezTo>
                  <a:pt x="422" y="119"/>
                  <a:pt x="360" y="39"/>
                  <a:pt x="274" y="12"/>
                </a:cubicBezTo>
                <a:cubicBezTo>
                  <a:pt x="274" y="12"/>
                  <a:pt x="235" y="0"/>
                  <a:pt x="218" y="34"/>
                </a:cubicBezTo>
                <a:cubicBezTo>
                  <a:pt x="199" y="73"/>
                  <a:pt x="236" y="99"/>
                  <a:pt x="255" y="104"/>
                </a:cubicBezTo>
                <a:cubicBezTo>
                  <a:pt x="299" y="122"/>
                  <a:pt x="329" y="164"/>
                  <a:pt x="329" y="214"/>
                </a:cubicBezTo>
                <a:cubicBezTo>
                  <a:pt x="329" y="279"/>
                  <a:pt x="276" y="331"/>
                  <a:pt x="211" y="331"/>
                </a:cubicBezTo>
                <a:cubicBezTo>
                  <a:pt x="146" y="331"/>
                  <a:pt x="93" y="279"/>
                  <a:pt x="93" y="214"/>
                </a:cubicBezTo>
                <a:cubicBezTo>
                  <a:pt x="93" y="214"/>
                  <a:pt x="106" y="159"/>
                  <a:pt x="46" y="159"/>
                </a:cubicBezTo>
                <a:cubicBezTo>
                  <a:pt x="5" y="158"/>
                  <a:pt x="1" y="195"/>
                  <a:pt x="0" y="212"/>
                </a:cubicBezTo>
                <a:cubicBezTo>
                  <a:pt x="0" y="213"/>
                  <a:pt x="0" y="213"/>
                  <a:pt x="0" y="214"/>
                </a:cubicBezTo>
                <a:cubicBezTo>
                  <a:pt x="0" y="330"/>
                  <a:pt x="94" y="425"/>
                  <a:pt x="211" y="425"/>
                </a:cubicBezTo>
                <a:cubicBezTo>
                  <a:pt x="219" y="425"/>
                  <a:pt x="226" y="424"/>
                  <a:pt x="233" y="424"/>
                </a:cubicBezTo>
                <a:cubicBezTo>
                  <a:pt x="250" y="467"/>
                  <a:pt x="303" y="574"/>
                  <a:pt x="425" y="574"/>
                </a:cubicBezTo>
                <a:cubicBezTo>
                  <a:pt x="652" y="574"/>
                  <a:pt x="510" y="179"/>
                  <a:pt x="664" y="179"/>
                </a:cubicBezTo>
                <a:cubicBezTo>
                  <a:pt x="807" y="179"/>
                  <a:pt x="790" y="431"/>
                  <a:pt x="791" y="436"/>
                </a:cubicBezTo>
                <a:cubicBezTo>
                  <a:pt x="792" y="440"/>
                  <a:pt x="791" y="715"/>
                  <a:pt x="791" y="873"/>
                </a:cubicBezTo>
                <a:cubicBezTo>
                  <a:pt x="791" y="873"/>
                  <a:pt x="790" y="902"/>
                  <a:pt x="812" y="917"/>
                </a:cubicBezTo>
                <a:cubicBezTo>
                  <a:pt x="812" y="1658"/>
                  <a:pt x="812" y="1658"/>
                  <a:pt x="812" y="1658"/>
                </a:cubicBezTo>
                <a:cubicBezTo>
                  <a:pt x="812" y="1776"/>
                  <a:pt x="908" y="1872"/>
                  <a:pt x="1027" y="1872"/>
                </a:cubicBezTo>
                <a:cubicBezTo>
                  <a:pt x="1146" y="1872"/>
                  <a:pt x="1242" y="1776"/>
                  <a:pt x="1242" y="1658"/>
                </a:cubicBezTo>
                <a:cubicBezTo>
                  <a:pt x="1242" y="938"/>
                  <a:pt x="1242" y="938"/>
                  <a:pt x="1242" y="938"/>
                </a:cubicBezTo>
                <a:cubicBezTo>
                  <a:pt x="1256" y="928"/>
                  <a:pt x="1265" y="911"/>
                  <a:pt x="1265" y="893"/>
                </a:cubicBezTo>
                <a:cubicBezTo>
                  <a:pt x="1265" y="341"/>
                  <a:pt x="1265" y="341"/>
                  <a:pt x="1265" y="341"/>
                </a:cubicBezTo>
                <a:cubicBezTo>
                  <a:pt x="1265" y="307"/>
                  <a:pt x="1272" y="247"/>
                  <a:pt x="1321" y="247"/>
                </a:cubicBezTo>
                <a:cubicBezTo>
                  <a:pt x="1407" y="247"/>
                  <a:pt x="1420" y="371"/>
                  <a:pt x="1563" y="371"/>
                </a:cubicBezTo>
                <a:cubicBezTo>
                  <a:pt x="1689" y="371"/>
                  <a:pt x="1665" y="220"/>
                  <a:pt x="1764" y="220"/>
                </a:cubicBezTo>
                <a:cubicBezTo>
                  <a:pt x="1806" y="220"/>
                  <a:pt x="1841" y="279"/>
                  <a:pt x="1862" y="323"/>
                </a:cubicBezTo>
                <a:cubicBezTo>
                  <a:pt x="1862" y="1868"/>
                  <a:pt x="1862" y="1868"/>
                  <a:pt x="1862" y="1868"/>
                </a:cubicBezTo>
                <a:cubicBezTo>
                  <a:pt x="1919" y="1917"/>
                  <a:pt x="1973" y="1868"/>
                  <a:pt x="1973" y="1868"/>
                </a:cubicBezTo>
                <a:cubicBezTo>
                  <a:pt x="1973" y="1009"/>
                  <a:pt x="1973" y="1009"/>
                  <a:pt x="1973" y="1009"/>
                </a:cubicBezTo>
                <a:cubicBezTo>
                  <a:pt x="1987" y="904"/>
                  <a:pt x="2052" y="873"/>
                  <a:pt x="2052" y="873"/>
                </a:cubicBezTo>
                <a:lnTo>
                  <a:pt x="2035" y="774"/>
                </a:lnTo>
                <a:close/>
              </a:path>
            </a:pathLst>
          </a:custGeom>
          <a:noFill/>
          <a:ln w="15875" cap="rnd">
            <a:solidFill>
              <a:srgbClr val="494F4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6871" name="Group 19">
            <a:extLst>
              <a:ext uri="{FF2B5EF4-FFF2-40B4-BE49-F238E27FC236}">
                <a16:creationId xmlns:a16="http://schemas.microsoft.com/office/drawing/2014/main" id="{79B64FBC-9796-412D-A36D-E44AD168211D}"/>
              </a:ext>
            </a:extLst>
          </p:cNvPr>
          <p:cNvGrpSpPr>
            <a:grpSpLocks/>
          </p:cNvGrpSpPr>
          <p:nvPr/>
        </p:nvGrpSpPr>
        <p:grpSpPr bwMode="auto">
          <a:xfrm>
            <a:off x="5495925" y="2136775"/>
            <a:ext cx="444500" cy="3517900"/>
            <a:chOff x="4159" y="921"/>
            <a:chExt cx="389" cy="3074"/>
          </a:xfrm>
        </p:grpSpPr>
        <p:sp>
          <p:nvSpPr>
            <p:cNvPr id="36894" name="Freeform 20">
              <a:extLst>
                <a:ext uri="{FF2B5EF4-FFF2-40B4-BE49-F238E27FC236}">
                  <a16:creationId xmlns:a16="http://schemas.microsoft.com/office/drawing/2014/main" id="{BE48021B-7E4A-47D1-8CB5-24DE28686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943"/>
              <a:ext cx="376" cy="3052"/>
            </a:xfrm>
            <a:custGeom>
              <a:avLst/>
              <a:gdLst>
                <a:gd name="T0" fmla="*/ 914 w 232"/>
                <a:gd name="T1" fmla="*/ 3149 h 1884"/>
                <a:gd name="T2" fmla="*/ 652 w 232"/>
                <a:gd name="T3" fmla="*/ 3374 h 1884"/>
                <a:gd name="T4" fmla="*/ 652 w 232"/>
                <a:gd name="T5" fmla="*/ 0 h 1884"/>
                <a:gd name="T6" fmla="*/ 178 w 232"/>
                <a:gd name="T7" fmla="*/ 0 h 1884"/>
                <a:gd name="T8" fmla="*/ 178 w 232"/>
                <a:gd name="T9" fmla="*/ 543 h 1884"/>
                <a:gd name="T10" fmla="*/ 0 w 232"/>
                <a:gd name="T11" fmla="*/ 397 h 1884"/>
                <a:gd name="T12" fmla="*/ 39 w 232"/>
                <a:gd name="T13" fmla="*/ 990 h 1884"/>
                <a:gd name="T14" fmla="*/ 178 w 232"/>
                <a:gd name="T15" fmla="*/ 1233 h 1884"/>
                <a:gd name="T16" fmla="*/ 178 w 232"/>
                <a:gd name="T17" fmla="*/ 7802 h 1884"/>
                <a:gd name="T18" fmla="*/ 652 w 232"/>
                <a:gd name="T19" fmla="*/ 7802 h 1884"/>
                <a:gd name="T20" fmla="*/ 652 w 232"/>
                <a:gd name="T21" fmla="*/ 4149 h 1884"/>
                <a:gd name="T22" fmla="*/ 987 w 232"/>
                <a:gd name="T23" fmla="*/ 3572 h 1884"/>
                <a:gd name="T24" fmla="*/ 914 w 232"/>
                <a:gd name="T25" fmla="*/ 3149 h 18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2" h="1884">
                  <a:moveTo>
                    <a:pt x="215" y="741"/>
                  </a:moveTo>
                  <a:cubicBezTo>
                    <a:pt x="192" y="754"/>
                    <a:pt x="165" y="781"/>
                    <a:pt x="153" y="794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1" y="116"/>
                    <a:pt x="17" y="104"/>
                    <a:pt x="0" y="93"/>
                  </a:cubicBezTo>
                  <a:cubicBezTo>
                    <a:pt x="19" y="137"/>
                    <a:pt x="24" y="188"/>
                    <a:pt x="9" y="233"/>
                  </a:cubicBezTo>
                  <a:cubicBezTo>
                    <a:pt x="22" y="251"/>
                    <a:pt x="34" y="272"/>
                    <a:pt x="42" y="290"/>
                  </a:cubicBezTo>
                  <a:cubicBezTo>
                    <a:pt x="42" y="1835"/>
                    <a:pt x="42" y="1835"/>
                    <a:pt x="42" y="1835"/>
                  </a:cubicBezTo>
                  <a:cubicBezTo>
                    <a:pt x="99" y="1884"/>
                    <a:pt x="153" y="1835"/>
                    <a:pt x="153" y="1835"/>
                  </a:cubicBezTo>
                  <a:cubicBezTo>
                    <a:pt x="153" y="976"/>
                    <a:pt x="153" y="976"/>
                    <a:pt x="153" y="976"/>
                  </a:cubicBezTo>
                  <a:cubicBezTo>
                    <a:pt x="167" y="871"/>
                    <a:pt x="232" y="840"/>
                    <a:pt x="232" y="840"/>
                  </a:cubicBezTo>
                  <a:lnTo>
                    <a:pt x="215" y="741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Oval 21">
              <a:extLst>
                <a:ext uri="{FF2B5EF4-FFF2-40B4-BE49-F238E27FC236}">
                  <a16:creationId xmlns:a16="http://schemas.microsoft.com/office/drawing/2014/main" id="{58473273-D693-4F36-97A0-F02766A87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921"/>
              <a:ext cx="181" cy="45"/>
            </a:xfrm>
            <a:prstGeom prst="ellipse">
              <a:avLst/>
            </a:pr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6" name="Oval 22">
              <a:extLst>
                <a:ext uri="{FF2B5EF4-FFF2-40B4-BE49-F238E27FC236}">
                  <a16:creationId xmlns:a16="http://schemas.microsoft.com/office/drawing/2014/main" id="{880167AA-5248-4E57-81F6-0DEBA56EE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921"/>
              <a:ext cx="181" cy="45"/>
            </a:xfrm>
            <a:prstGeom prst="ellipse">
              <a:avLst/>
            </a:prstGeom>
            <a:noFill/>
            <a:ln w="15875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7" name="Freeform 23">
              <a:extLst>
                <a:ext uri="{FF2B5EF4-FFF2-40B4-BE49-F238E27FC236}">
                  <a16:creationId xmlns:a16="http://schemas.microsoft.com/office/drawing/2014/main" id="{D71FA9EA-51ED-4010-BA73-04FBD4549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2140"/>
              <a:ext cx="50" cy="164"/>
            </a:xfrm>
            <a:custGeom>
              <a:avLst/>
              <a:gdLst>
                <a:gd name="T0" fmla="*/ 115 w 31"/>
                <a:gd name="T1" fmla="*/ 206 h 101"/>
                <a:gd name="T2" fmla="*/ 102 w 31"/>
                <a:gd name="T3" fmla="*/ 427 h 101"/>
                <a:gd name="T4" fmla="*/ 16 w 31"/>
                <a:gd name="T5" fmla="*/ 221 h 101"/>
                <a:gd name="T6" fmla="*/ 29 w 31"/>
                <a:gd name="T7" fmla="*/ 5 h 101"/>
                <a:gd name="T8" fmla="*/ 115 w 31"/>
                <a:gd name="T9" fmla="*/ 206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1">
                  <a:moveTo>
                    <a:pt x="27" y="48"/>
                  </a:moveTo>
                  <a:cubicBezTo>
                    <a:pt x="31" y="76"/>
                    <a:pt x="30" y="99"/>
                    <a:pt x="24" y="100"/>
                  </a:cubicBezTo>
                  <a:cubicBezTo>
                    <a:pt x="18" y="101"/>
                    <a:pt x="9" y="80"/>
                    <a:pt x="4" y="52"/>
                  </a:cubicBezTo>
                  <a:cubicBezTo>
                    <a:pt x="0" y="25"/>
                    <a:pt x="1" y="2"/>
                    <a:pt x="7" y="1"/>
                  </a:cubicBezTo>
                  <a:cubicBezTo>
                    <a:pt x="13" y="0"/>
                    <a:pt x="22" y="21"/>
                    <a:pt x="27" y="48"/>
                  </a:cubicBez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Freeform 24">
              <a:extLst>
                <a:ext uri="{FF2B5EF4-FFF2-40B4-BE49-F238E27FC236}">
                  <a16:creationId xmlns:a16="http://schemas.microsoft.com/office/drawing/2014/main" id="{40D05812-968F-4201-ADE3-813263C19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2140"/>
              <a:ext cx="50" cy="164"/>
            </a:xfrm>
            <a:custGeom>
              <a:avLst/>
              <a:gdLst>
                <a:gd name="T0" fmla="*/ 115 w 31"/>
                <a:gd name="T1" fmla="*/ 206 h 101"/>
                <a:gd name="T2" fmla="*/ 102 w 31"/>
                <a:gd name="T3" fmla="*/ 427 h 101"/>
                <a:gd name="T4" fmla="*/ 16 w 31"/>
                <a:gd name="T5" fmla="*/ 221 h 101"/>
                <a:gd name="T6" fmla="*/ 29 w 31"/>
                <a:gd name="T7" fmla="*/ 5 h 101"/>
                <a:gd name="T8" fmla="*/ 115 w 31"/>
                <a:gd name="T9" fmla="*/ 206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1">
                  <a:moveTo>
                    <a:pt x="27" y="48"/>
                  </a:moveTo>
                  <a:cubicBezTo>
                    <a:pt x="31" y="76"/>
                    <a:pt x="30" y="99"/>
                    <a:pt x="24" y="100"/>
                  </a:cubicBezTo>
                  <a:cubicBezTo>
                    <a:pt x="18" y="101"/>
                    <a:pt x="9" y="80"/>
                    <a:pt x="4" y="52"/>
                  </a:cubicBezTo>
                  <a:cubicBezTo>
                    <a:pt x="0" y="25"/>
                    <a:pt x="1" y="2"/>
                    <a:pt x="7" y="1"/>
                  </a:cubicBezTo>
                  <a:cubicBezTo>
                    <a:pt x="13" y="0"/>
                    <a:pt x="22" y="21"/>
                    <a:pt x="27" y="48"/>
                  </a:cubicBezTo>
                  <a:close/>
                </a:path>
              </a:pathLst>
            </a:custGeom>
            <a:noFill/>
            <a:ln w="15875" cap="flat">
              <a:solidFill>
                <a:srgbClr val="494F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6872" name="Freeform 25">
            <a:extLst>
              <a:ext uri="{FF2B5EF4-FFF2-40B4-BE49-F238E27FC236}">
                <a16:creationId xmlns:a16="http://schemas.microsoft.com/office/drawing/2014/main" id="{A518F2A5-E14C-44B2-86DE-D90A136891D1}"/>
              </a:ext>
            </a:extLst>
          </p:cNvPr>
          <p:cNvSpPr>
            <a:spLocks/>
          </p:cNvSpPr>
          <p:nvPr/>
        </p:nvSpPr>
        <p:spPr bwMode="auto">
          <a:xfrm>
            <a:off x="6308725" y="2162175"/>
            <a:ext cx="1679575" cy="1574800"/>
          </a:xfrm>
          <a:custGeom>
            <a:avLst/>
            <a:gdLst>
              <a:gd name="T0" fmla="*/ 2147483646 w 905"/>
              <a:gd name="T1" fmla="*/ 2147483646 h 850"/>
              <a:gd name="T2" fmla="*/ 2147483646 w 905"/>
              <a:gd name="T3" fmla="*/ 2147483646 h 850"/>
              <a:gd name="T4" fmla="*/ 2147483646 w 905"/>
              <a:gd name="T5" fmla="*/ 2147483646 h 850"/>
              <a:gd name="T6" fmla="*/ 2147483646 w 905"/>
              <a:gd name="T7" fmla="*/ 2147483646 h 850"/>
              <a:gd name="T8" fmla="*/ 2147483646 w 905"/>
              <a:gd name="T9" fmla="*/ 2147483646 h 850"/>
              <a:gd name="T10" fmla="*/ 2147483646 w 905"/>
              <a:gd name="T11" fmla="*/ 2147483646 h 850"/>
              <a:gd name="T12" fmla="*/ 2147483646 w 905"/>
              <a:gd name="T13" fmla="*/ 2147483646 h 850"/>
              <a:gd name="T14" fmla="*/ 2147483646 w 905"/>
              <a:gd name="T15" fmla="*/ 2147483646 h 850"/>
              <a:gd name="T16" fmla="*/ 2147483646 w 905"/>
              <a:gd name="T17" fmla="*/ 2147483646 h 850"/>
              <a:gd name="T18" fmla="*/ 2147483646 w 905"/>
              <a:gd name="T19" fmla="*/ 2147483646 h 850"/>
              <a:gd name="T20" fmla="*/ 2147483646 w 905"/>
              <a:gd name="T21" fmla="*/ 2147483646 h 850"/>
              <a:gd name="T22" fmla="*/ 2147483646 w 905"/>
              <a:gd name="T23" fmla="*/ 2147483646 h 850"/>
              <a:gd name="T24" fmla="*/ 2147483646 w 905"/>
              <a:gd name="T25" fmla="*/ 2147483646 h 850"/>
              <a:gd name="T26" fmla="*/ 0 w 905"/>
              <a:gd name="T27" fmla="*/ 2147483646 h 850"/>
              <a:gd name="T28" fmla="*/ 0 w 905"/>
              <a:gd name="T29" fmla="*/ 2147483646 h 850"/>
              <a:gd name="T30" fmla="*/ 2147483646 w 905"/>
              <a:gd name="T31" fmla="*/ 2147483646 h 850"/>
              <a:gd name="T32" fmla="*/ 2147483646 w 905"/>
              <a:gd name="T33" fmla="*/ 2147483646 h 850"/>
              <a:gd name="T34" fmla="*/ 2147483646 w 905"/>
              <a:gd name="T35" fmla="*/ 2147483646 h 850"/>
              <a:gd name="T36" fmla="*/ 2147483646 w 905"/>
              <a:gd name="T37" fmla="*/ 2147483646 h 850"/>
              <a:gd name="T38" fmla="*/ 2147483646 w 905"/>
              <a:gd name="T39" fmla="*/ 2147483646 h 850"/>
              <a:gd name="T40" fmla="*/ 2147483646 w 905"/>
              <a:gd name="T41" fmla="*/ 2147483646 h 850"/>
              <a:gd name="T42" fmla="*/ 2147483646 w 905"/>
              <a:gd name="T43" fmla="*/ 2147483646 h 85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05" h="850">
                <a:moveTo>
                  <a:pt x="893" y="842"/>
                </a:moveTo>
                <a:cubicBezTo>
                  <a:pt x="893" y="726"/>
                  <a:pt x="894" y="332"/>
                  <a:pt x="893" y="328"/>
                </a:cubicBezTo>
                <a:cubicBezTo>
                  <a:pt x="891" y="323"/>
                  <a:pt x="905" y="71"/>
                  <a:pt x="667" y="71"/>
                </a:cubicBezTo>
                <a:cubicBezTo>
                  <a:pt x="391" y="71"/>
                  <a:pt x="513" y="453"/>
                  <a:pt x="417" y="453"/>
                </a:cubicBezTo>
                <a:cubicBezTo>
                  <a:pt x="366" y="453"/>
                  <a:pt x="347" y="405"/>
                  <a:pt x="341" y="380"/>
                </a:cubicBezTo>
                <a:cubicBezTo>
                  <a:pt x="390" y="342"/>
                  <a:pt x="422" y="281"/>
                  <a:pt x="422" y="214"/>
                </a:cubicBezTo>
                <a:cubicBezTo>
                  <a:pt x="422" y="119"/>
                  <a:pt x="360" y="39"/>
                  <a:pt x="274" y="12"/>
                </a:cubicBezTo>
                <a:cubicBezTo>
                  <a:pt x="274" y="12"/>
                  <a:pt x="235" y="0"/>
                  <a:pt x="218" y="34"/>
                </a:cubicBezTo>
                <a:cubicBezTo>
                  <a:pt x="199" y="73"/>
                  <a:pt x="236" y="99"/>
                  <a:pt x="255" y="104"/>
                </a:cubicBezTo>
                <a:cubicBezTo>
                  <a:pt x="299" y="122"/>
                  <a:pt x="329" y="164"/>
                  <a:pt x="329" y="214"/>
                </a:cubicBezTo>
                <a:cubicBezTo>
                  <a:pt x="329" y="279"/>
                  <a:pt x="276" y="331"/>
                  <a:pt x="211" y="331"/>
                </a:cubicBezTo>
                <a:cubicBezTo>
                  <a:pt x="146" y="331"/>
                  <a:pt x="93" y="279"/>
                  <a:pt x="93" y="214"/>
                </a:cubicBezTo>
                <a:cubicBezTo>
                  <a:pt x="93" y="214"/>
                  <a:pt x="106" y="159"/>
                  <a:pt x="46" y="159"/>
                </a:cubicBezTo>
                <a:cubicBezTo>
                  <a:pt x="5" y="158"/>
                  <a:pt x="1" y="195"/>
                  <a:pt x="0" y="212"/>
                </a:cubicBezTo>
                <a:cubicBezTo>
                  <a:pt x="0" y="213"/>
                  <a:pt x="0" y="213"/>
                  <a:pt x="0" y="214"/>
                </a:cubicBezTo>
                <a:cubicBezTo>
                  <a:pt x="0" y="330"/>
                  <a:pt x="94" y="425"/>
                  <a:pt x="211" y="425"/>
                </a:cubicBezTo>
                <a:cubicBezTo>
                  <a:pt x="219" y="425"/>
                  <a:pt x="226" y="424"/>
                  <a:pt x="233" y="424"/>
                </a:cubicBezTo>
                <a:cubicBezTo>
                  <a:pt x="250" y="467"/>
                  <a:pt x="303" y="574"/>
                  <a:pt x="425" y="574"/>
                </a:cubicBezTo>
                <a:cubicBezTo>
                  <a:pt x="652" y="574"/>
                  <a:pt x="510" y="179"/>
                  <a:pt x="664" y="179"/>
                </a:cubicBezTo>
                <a:cubicBezTo>
                  <a:pt x="807" y="179"/>
                  <a:pt x="790" y="431"/>
                  <a:pt x="791" y="436"/>
                </a:cubicBezTo>
                <a:cubicBezTo>
                  <a:pt x="792" y="439"/>
                  <a:pt x="791" y="674"/>
                  <a:pt x="791" y="835"/>
                </a:cubicBezTo>
                <a:cubicBezTo>
                  <a:pt x="821" y="849"/>
                  <a:pt x="858" y="850"/>
                  <a:pt x="893" y="842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1FA22E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3" name="Freeform 26">
            <a:extLst>
              <a:ext uri="{FF2B5EF4-FFF2-40B4-BE49-F238E27FC236}">
                <a16:creationId xmlns:a16="http://schemas.microsoft.com/office/drawing/2014/main" id="{BF8DFB68-0107-46B4-B70E-3173BC2E6266}"/>
              </a:ext>
            </a:extLst>
          </p:cNvPr>
          <p:cNvSpPr>
            <a:spLocks/>
          </p:cNvSpPr>
          <p:nvPr/>
        </p:nvSpPr>
        <p:spPr bwMode="auto">
          <a:xfrm>
            <a:off x="8453438" y="2344738"/>
            <a:ext cx="1277937" cy="736600"/>
          </a:xfrm>
          <a:custGeom>
            <a:avLst/>
            <a:gdLst>
              <a:gd name="T0" fmla="*/ 2147483646 w 688"/>
              <a:gd name="T1" fmla="*/ 2147483646 h 397"/>
              <a:gd name="T2" fmla="*/ 2147483646 w 688"/>
              <a:gd name="T3" fmla="*/ 0 h 397"/>
              <a:gd name="T4" fmla="*/ 2147483646 w 688"/>
              <a:gd name="T5" fmla="*/ 2147483646 h 397"/>
              <a:gd name="T6" fmla="*/ 2147483646 w 688"/>
              <a:gd name="T7" fmla="*/ 2147483646 h 397"/>
              <a:gd name="T8" fmla="*/ 0 w 688"/>
              <a:gd name="T9" fmla="*/ 2147483646 h 397"/>
              <a:gd name="T10" fmla="*/ 0 w 688"/>
              <a:gd name="T11" fmla="*/ 2147483646 h 397"/>
              <a:gd name="T12" fmla="*/ 2147483646 w 688"/>
              <a:gd name="T13" fmla="*/ 2147483646 h 397"/>
              <a:gd name="T14" fmla="*/ 2147483646 w 688"/>
              <a:gd name="T15" fmla="*/ 2147483646 h 397"/>
              <a:gd name="T16" fmla="*/ 2147483646 w 688"/>
              <a:gd name="T17" fmla="*/ 2147483646 h 397"/>
              <a:gd name="T18" fmla="*/ 2147483646 w 688"/>
              <a:gd name="T19" fmla="*/ 2147483646 h 397"/>
              <a:gd name="T20" fmla="*/ 2147483646 w 688"/>
              <a:gd name="T21" fmla="*/ 2147483646 h 397"/>
              <a:gd name="T22" fmla="*/ 2147483646 w 688"/>
              <a:gd name="T23" fmla="*/ 2147483646 h 397"/>
              <a:gd name="T24" fmla="*/ 2147483646 w 688"/>
              <a:gd name="T25" fmla="*/ 2147483646 h 39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88" h="397">
                <a:moveTo>
                  <a:pt x="664" y="27"/>
                </a:moveTo>
                <a:cubicBezTo>
                  <a:pt x="639" y="11"/>
                  <a:pt x="608" y="0"/>
                  <a:pt x="571" y="0"/>
                </a:cubicBezTo>
                <a:cubicBezTo>
                  <a:pt x="452" y="0"/>
                  <a:pt x="472" y="163"/>
                  <a:pt x="377" y="163"/>
                </a:cubicBezTo>
                <a:cubicBezTo>
                  <a:pt x="307" y="163"/>
                  <a:pt x="268" y="35"/>
                  <a:pt x="165" y="35"/>
                </a:cubicBezTo>
                <a:cubicBezTo>
                  <a:pt x="63" y="35"/>
                  <a:pt x="0" y="112"/>
                  <a:pt x="0" y="242"/>
                </a:cubicBezTo>
                <a:cubicBezTo>
                  <a:pt x="0" y="369"/>
                  <a:pt x="0" y="369"/>
                  <a:pt x="0" y="369"/>
                </a:cubicBezTo>
                <a:cubicBezTo>
                  <a:pt x="31" y="397"/>
                  <a:pt x="70" y="390"/>
                  <a:pt x="109" y="375"/>
                </a:cubicBezTo>
                <a:cubicBezTo>
                  <a:pt x="109" y="242"/>
                  <a:pt x="109" y="242"/>
                  <a:pt x="109" y="242"/>
                </a:cubicBezTo>
                <a:cubicBezTo>
                  <a:pt x="109" y="208"/>
                  <a:pt x="116" y="148"/>
                  <a:pt x="165" y="148"/>
                </a:cubicBezTo>
                <a:cubicBezTo>
                  <a:pt x="251" y="148"/>
                  <a:pt x="264" y="272"/>
                  <a:pt x="407" y="272"/>
                </a:cubicBezTo>
                <a:cubicBezTo>
                  <a:pt x="533" y="272"/>
                  <a:pt x="509" y="121"/>
                  <a:pt x="608" y="121"/>
                </a:cubicBezTo>
                <a:cubicBezTo>
                  <a:pt x="633" y="121"/>
                  <a:pt x="655" y="141"/>
                  <a:pt x="673" y="167"/>
                </a:cubicBezTo>
                <a:cubicBezTo>
                  <a:pt x="688" y="122"/>
                  <a:pt x="683" y="71"/>
                  <a:pt x="664" y="27"/>
                </a:cubicBez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E3168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4" name="Freeform 27">
            <a:extLst>
              <a:ext uri="{FF2B5EF4-FFF2-40B4-BE49-F238E27FC236}">
                <a16:creationId xmlns:a16="http://schemas.microsoft.com/office/drawing/2014/main" id="{9F965391-22D0-45AC-B337-412948DF28AF}"/>
              </a:ext>
            </a:extLst>
          </p:cNvPr>
          <p:cNvSpPr>
            <a:spLocks/>
          </p:cNvSpPr>
          <p:nvPr/>
        </p:nvSpPr>
        <p:spPr bwMode="auto">
          <a:xfrm>
            <a:off x="7773988" y="3028950"/>
            <a:ext cx="882650" cy="2601913"/>
          </a:xfrm>
          <a:custGeom>
            <a:avLst/>
            <a:gdLst>
              <a:gd name="T0" fmla="*/ 2147483646 w 475"/>
              <a:gd name="T1" fmla="*/ 0 h 1404"/>
              <a:gd name="T2" fmla="*/ 2147483646 w 475"/>
              <a:gd name="T3" fmla="*/ 2147483646 h 1404"/>
              <a:gd name="T4" fmla="*/ 2147483646 w 475"/>
              <a:gd name="T5" fmla="*/ 2147483646 h 1404"/>
              <a:gd name="T6" fmla="*/ 2147483646 w 475"/>
              <a:gd name="T7" fmla="*/ 2147483646 h 1404"/>
              <a:gd name="T8" fmla="*/ 2147483646 w 475"/>
              <a:gd name="T9" fmla="*/ 2147483646 h 1404"/>
              <a:gd name="T10" fmla="*/ 2147483646 w 475"/>
              <a:gd name="T11" fmla="*/ 2147483646 h 1404"/>
              <a:gd name="T12" fmla="*/ 2147483646 w 475"/>
              <a:gd name="T13" fmla="*/ 2147483646 h 1404"/>
              <a:gd name="T14" fmla="*/ 2147483646 w 475"/>
              <a:gd name="T15" fmla="*/ 2147483646 h 1404"/>
              <a:gd name="T16" fmla="*/ 2147483646 w 475"/>
              <a:gd name="T17" fmla="*/ 2147483646 h 1404"/>
              <a:gd name="T18" fmla="*/ 2147483646 w 475"/>
              <a:gd name="T19" fmla="*/ 2147483646 h 1404"/>
              <a:gd name="T20" fmla="*/ 2147483646 w 475"/>
              <a:gd name="T21" fmla="*/ 2147483646 h 1404"/>
              <a:gd name="T22" fmla="*/ 2147483646 w 475"/>
              <a:gd name="T23" fmla="*/ 2147483646 h 1404"/>
              <a:gd name="T24" fmla="*/ 2147483646 w 475"/>
              <a:gd name="T25" fmla="*/ 2147483646 h 1404"/>
              <a:gd name="T26" fmla="*/ 2147483646 w 475"/>
              <a:gd name="T27" fmla="*/ 2147483646 h 1404"/>
              <a:gd name="T28" fmla="*/ 2147483646 w 475"/>
              <a:gd name="T29" fmla="*/ 2147483646 h 1404"/>
              <a:gd name="T30" fmla="*/ 2147483646 w 475"/>
              <a:gd name="T31" fmla="*/ 2147483646 h 1404"/>
              <a:gd name="T32" fmla="*/ 2147483646 w 475"/>
              <a:gd name="T33" fmla="*/ 2147483646 h 1404"/>
              <a:gd name="T34" fmla="*/ 2147483646 w 475"/>
              <a:gd name="T35" fmla="*/ 2147483646 h 1404"/>
              <a:gd name="T36" fmla="*/ 2147483646 w 475"/>
              <a:gd name="T37" fmla="*/ 0 h 140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75" h="1404">
                <a:moveTo>
                  <a:pt x="366" y="0"/>
                </a:moveTo>
                <a:cubicBezTo>
                  <a:pt x="366" y="425"/>
                  <a:pt x="366" y="425"/>
                  <a:pt x="366" y="425"/>
                </a:cubicBezTo>
                <a:cubicBezTo>
                  <a:pt x="366" y="445"/>
                  <a:pt x="377" y="463"/>
                  <a:pt x="393" y="472"/>
                </a:cubicBezTo>
                <a:cubicBezTo>
                  <a:pt x="393" y="1190"/>
                  <a:pt x="393" y="1190"/>
                  <a:pt x="393" y="1190"/>
                </a:cubicBezTo>
                <a:cubicBezTo>
                  <a:pt x="393" y="1276"/>
                  <a:pt x="323" y="1346"/>
                  <a:pt x="237" y="1346"/>
                </a:cubicBezTo>
                <a:cubicBezTo>
                  <a:pt x="151" y="1346"/>
                  <a:pt x="81" y="1276"/>
                  <a:pt x="81" y="1190"/>
                </a:cubicBezTo>
                <a:cubicBezTo>
                  <a:pt x="81" y="451"/>
                  <a:pt x="81" y="451"/>
                  <a:pt x="81" y="451"/>
                </a:cubicBezTo>
                <a:cubicBezTo>
                  <a:pt x="104" y="437"/>
                  <a:pt x="103" y="406"/>
                  <a:pt x="103" y="406"/>
                </a:cubicBezTo>
                <a:cubicBezTo>
                  <a:pt x="103" y="406"/>
                  <a:pt x="103" y="394"/>
                  <a:pt x="103" y="374"/>
                </a:cubicBezTo>
                <a:cubicBezTo>
                  <a:pt x="68" y="382"/>
                  <a:pt x="31" y="381"/>
                  <a:pt x="1" y="367"/>
                </a:cubicBezTo>
                <a:cubicBezTo>
                  <a:pt x="1" y="380"/>
                  <a:pt x="1" y="393"/>
                  <a:pt x="1" y="405"/>
                </a:cubicBezTo>
                <a:cubicBezTo>
                  <a:pt x="1" y="405"/>
                  <a:pt x="0" y="434"/>
                  <a:pt x="22" y="449"/>
                </a:cubicBezTo>
                <a:cubicBezTo>
                  <a:pt x="22" y="1190"/>
                  <a:pt x="22" y="1190"/>
                  <a:pt x="22" y="1190"/>
                </a:cubicBezTo>
                <a:cubicBezTo>
                  <a:pt x="22" y="1308"/>
                  <a:pt x="118" y="1404"/>
                  <a:pt x="237" y="1404"/>
                </a:cubicBezTo>
                <a:cubicBezTo>
                  <a:pt x="356" y="1404"/>
                  <a:pt x="452" y="1308"/>
                  <a:pt x="452" y="1190"/>
                </a:cubicBezTo>
                <a:cubicBezTo>
                  <a:pt x="452" y="470"/>
                  <a:pt x="452" y="470"/>
                  <a:pt x="452" y="470"/>
                </a:cubicBezTo>
                <a:cubicBezTo>
                  <a:pt x="466" y="460"/>
                  <a:pt x="475" y="443"/>
                  <a:pt x="475" y="425"/>
                </a:cubicBezTo>
                <a:cubicBezTo>
                  <a:pt x="475" y="6"/>
                  <a:pt x="475" y="6"/>
                  <a:pt x="475" y="6"/>
                </a:cubicBezTo>
                <a:cubicBezTo>
                  <a:pt x="436" y="21"/>
                  <a:pt x="397" y="28"/>
                  <a:pt x="366" y="0"/>
                </a:cubicBezTo>
                <a:close/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006AB3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6875" name="Group 28">
            <a:extLst>
              <a:ext uri="{FF2B5EF4-FFF2-40B4-BE49-F238E27FC236}">
                <a16:creationId xmlns:a16="http://schemas.microsoft.com/office/drawing/2014/main" id="{AB7AF285-7BF9-414D-9A35-5A8EAF2DBDB5}"/>
              </a:ext>
            </a:extLst>
          </p:cNvPr>
          <p:cNvGrpSpPr>
            <a:grpSpLocks/>
          </p:cNvGrpSpPr>
          <p:nvPr/>
        </p:nvGrpSpPr>
        <p:grpSpPr bwMode="auto">
          <a:xfrm>
            <a:off x="6248400" y="1965325"/>
            <a:ext cx="673100" cy="809625"/>
            <a:chOff x="1154" y="718"/>
            <a:chExt cx="588" cy="707"/>
          </a:xfrm>
        </p:grpSpPr>
        <p:sp>
          <p:nvSpPr>
            <p:cNvPr id="36883" name="Freeform 29">
              <a:extLst>
                <a:ext uri="{FF2B5EF4-FFF2-40B4-BE49-F238E27FC236}">
                  <a16:creationId xmlns:a16="http://schemas.microsoft.com/office/drawing/2014/main" id="{A6588253-CC19-40FF-9CD9-1A82344C2E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5" y="733"/>
              <a:ext cx="567" cy="692"/>
            </a:xfrm>
            <a:custGeom>
              <a:avLst/>
              <a:gdLst>
                <a:gd name="T0" fmla="*/ 1079 w 350"/>
                <a:gd name="T1" fmla="*/ 825 h 427"/>
                <a:gd name="T2" fmla="*/ 1079 w 350"/>
                <a:gd name="T3" fmla="*/ 212 h 427"/>
                <a:gd name="T4" fmla="*/ 748 w 350"/>
                <a:gd name="T5" fmla="*/ 0 h 427"/>
                <a:gd name="T6" fmla="*/ 611 w 350"/>
                <a:gd name="T7" fmla="*/ 733 h 427"/>
                <a:gd name="T8" fmla="*/ 604 w 350"/>
                <a:gd name="T9" fmla="*/ 780 h 427"/>
                <a:gd name="T10" fmla="*/ 21 w 350"/>
                <a:gd name="T11" fmla="*/ 651 h 427"/>
                <a:gd name="T12" fmla="*/ 0 w 350"/>
                <a:gd name="T13" fmla="*/ 1042 h 427"/>
                <a:gd name="T14" fmla="*/ 253 w 350"/>
                <a:gd name="T15" fmla="*/ 1027 h 427"/>
                <a:gd name="T16" fmla="*/ 488 w 350"/>
                <a:gd name="T17" fmla="*/ 1264 h 427"/>
                <a:gd name="T18" fmla="*/ 486 w 350"/>
                <a:gd name="T19" fmla="*/ 1316 h 427"/>
                <a:gd name="T20" fmla="*/ 987 w 350"/>
                <a:gd name="T21" fmla="*/ 1817 h 427"/>
                <a:gd name="T22" fmla="*/ 1489 w 350"/>
                <a:gd name="T23" fmla="*/ 1316 h 427"/>
                <a:gd name="T24" fmla="*/ 1079 w 350"/>
                <a:gd name="T25" fmla="*/ 825 h 427"/>
                <a:gd name="T26" fmla="*/ 1050 w 350"/>
                <a:gd name="T27" fmla="*/ 1000 h 427"/>
                <a:gd name="T28" fmla="*/ 953 w 350"/>
                <a:gd name="T29" fmla="*/ 1426 h 427"/>
                <a:gd name="T30" fmla="*/ 944 w 350"/>
                <a:gd name="T31" fmla="*/ 1206 h 427"/>
                <a:gd name="T32" fmla="*/ 1050 w 350"/>
                <a:gd name="T33" fmla="*/ 1000 h 427"/>
                <a:gd name="T34" fmla="*/ 748 w 350"/>
                <a:gd name="T35" fmla="*/ 1486 h 427"/>
                <a:gd name="T36" fmla="*/ 664 w 350"/>
                <a:gd name="T37" fmla="*/ 1274 h 427"/>
                <a:gd name="T38" fmla="*/ 816 w 350"/>
                <a:gd name="T39" fmla="*/ 1274 h 427"/>
                <a:gd name="T40" fmla="*/ 748 w 350"/>
                <a:gd name="T41" fmla="*/ 1486 h 427"/>
                <a:gd name="T42" fmla="*/ 812 w 350"/>
                <a:gd name="T43" fmla="*/ 1097 h 427"/>
                <a:gd name="T44" fmla="*/ 653 w 350"/>
                <a:gd name="T45" fmla="*/ 1084 h 427"/>
                <a:gd name="T46" fmla="*/ 838 w 350"/>
                <a:gd name="T47" fmla="*/ 932 h 427"/>
                <a:gd name="T48" fmla="*/ 812 w 350"/>
                <a:gd name="T49" fmla="*/ 1097 h 427"/>
                <a:gd name="T50" fmla="*/ 855 w 350"/>
                <a:gd name="T51" fmla="*/ 1625 h 427"/>
                <a:gd name="T52" fmla="*/ 932 w 350"/>
                <a:gd name="T53" fmla="*/ 1554 h 427"/>
                <a:gd name="T54" fmla="*/ 1097 w 350"/>
                <a:gd name="T55" fmla="*/ 1486 h 427"/>
                <a:gd name="T56" fmla="*/ 1186 w 350"/>
                <a:gd name="T57" fmla="*/ 1609 h 427"/>
                <a:gd name="T58" fmla="*/ 855 w 350"/>
                <a:gd name="T59" fmla="*/ 1625 h 427"/>
                <a:gd name="T60" fmla="*/ 1302 w 350"/>
                <a:gd name="T61" fmla="*/ 1455 h 427"/>
                <a:gd name="T62" fmla="*/ 1194 w 350"/>
                <a:gd name="T63" fmla="*/ 1371 h 427"/>
                <a:gd name="T64" fmla="*/ 1281 w 350"/>
                <a:gd name="T65" fmla="*/ 1151 h 427"/>
                <a:gd name="T66" fmla="*/ 1302 w 350"/>
                <a:gd name="T67" fmla="*/ 1455 h 4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0" h="427">
                  <a:moveTo>
                    <a:pt x="254" y="194"/>
                  </a:moveTo>
                  <a:cubicBezTo>
                    <a:pt x="177" y="124"/>
                    <a:pt x="254" y="50"/>
                    <a:pt x="254" y="5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23" y="78"/>
                    <a:pt x="137" y="154"/>
                    <a:pt x="144" y="172"/>
                  </a:cubicBezTo>
                  <a:cubicBezTo>
                    <a:pt x="151" y="189"/>
                    <a:pt x="142" y="183"/>
                    <a:pt x="142" y="183"/>
                  </a:cubicBezTo>
                  <a:cubicBezTo>
                    <a:pt x="68" y="140"/>
                    <a:pt x="5" y="153"/>
                    <a:pt x="5" y="153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0" y="244"/>
                    <a:pt x="13" y="236"/>
                    <a:pt x="59" y="241"/>
                  </a:cubicBezTo>
                  <a:cubicBezTo>
                    <a:pt x="107" y="246"/>
                    <a:pt x="114" y="283"/>
                    <a:pt x="115" y="297"/>
                  </a:cubicBezTo>
                  <a:cubicBezTo>
                    <a:pt x="114" y="301"/>
                    <a:pt x="114" y="305"/>
                    <a:pt x="114" y="309"/>
                  </a:cubicBezTo>
                  <a:cubicBezTo>
                    <a:pt x="114" y="374"/>
                    <a:pt x="167" y="427"/>
                    <a:pt x="232" y="427"/>
                  </a:cubicBezTo>
                  <a:cubicBezTo>
                    <a:pt x="297" y="427"/>
                    <a:pt x="350" y="374"/>
                    <a:pt x="350" y="309"/>
                  </a:cubicBezTo>
                  <a:cubicBezTo>
                    <a:pt x="350" y="252"/>
                    <a:pt x="308" y="204"/>
                    <a:pt x="254" y="194"/>
                  </a:cubicBezTo>
                  <a:close/>
                  <a:moveTo>
                    <a:pt x="247" y="235"/>
                  </a:moveTo>
                  <a:cubicBezTo>
                    <a:pt x="247" y="235"/>
                    <a:pt x="309" y="272"/>
                    <a:pt x="224" y="335"/>
                  </a:cubicBezTo>
                  <a:cubicBezTo>
                    <a:pt x="224" y="335"/>
                    <a:pt x="236" y="317"/>
                    <a:pt x="222" y="283"/>
                  </a:cubicBezTo>
                  <a:cubicBezTo>
                    <a:pt x="222" y="283"/>
                    <a:pt x="245" y="259"/>
                    <a:pt x="247" y="235"/>
                  </a:cubicBezTo>
                  <a:close/>
                  <a:moveTo>
                    <a:pt x="176" y="349"/>
                  </a:moveTo>
                  <a:cubicBezTo>
                    <a:pt x="176" y="349"/>
                    <a:pt x="154" y="343"/>
                    <a:pt x="156" y="299"/>
                  </a:cubicBezTo>
                  <a:cubicBezTo>
                    <a:pt x="156" y="299"/>
                    <a:pt x="179" y="304"/>
                    <a:pt x="192" y="299"/>
                  </a:cubicBezTo>
                  <a:cubicBezTo>
                    <a:pt x="192" y="299"/>
                    <a:pt x="202" y="330"/>
                    <a:pt x="176" y="349"/>
                  </a:cubicBezTo>
                  <a:close/>
                  <a:moveTo>
                    <a:pt x="191" y="258"/>
                  </a:moveTo>
                  <a:cubicBezTo>
                    <a:pt x="179" y="265"/>
                    <a:pt x="161" y="268"/>
                    <a:pt x="154" y="255"/>
                  </a:cubicBezTo>
                  <a:cubicBezTo>
                    <a:pt x="154" y="255"/>
                    <a:pt x="160" y="232"/>
                    <a:pt x="197" y="219"/>
                  </a:cubicBezTo>
                  <a:cubicBezTo>
                    <a:pt x="213" y="232"/>
                    <a:pt x="204" y="250"/>
                    <a:pt x="191" y="258"/>
                  </a:cubicBezTo>
                  <a:close/>
                  <a:moveTo>
                    <a:pt x="201" y="382"/>
                  </a:moveTo>
                  <a:cubicBezTo>
                    <a:pt x="201" y="382"/>
                    <a:pt x="212" y="376"/>
                    <a:pt x="219" y="365"/>
                  </a:cubicBezTo>
                  <a:cubicBezTo>
                    <a:pt x="219" y="365"/>
                    <a:pt x="240" y="367"/>
                    <a:pt x="258" y="349"/>
                  </a:cubicBezTo>
                  <a:cubicBezTo>
                    <a:pt x="258" y="349"/>
                    <a:pt x="275" y="362"/>
                    <a:pt x="279" y="378"/>
                  </a:cubicBezTo>
                  <a:cubicBezTo>
                    <a:pt x="279" y="378"/>
                    <a:pt x="238" y="401"/>
                    <a:pt x="201" y="382"/>
                  </a:cubicBezTo>
                  <a:close/>
                  <a:moveTo>
                    <a:pt x="306" y="342"/>
                  </a:moveTo>
                  <a:cubicBezTo>
                    <a:pt x="306" y="342"/>
                    <a:pt x="297" y="324"/>
                    <a:pt x="281" y="322"/>
                  </a:cubicBezTo>
                  <a:cubicBezTo>
                    <a:pt x="281" y="322"/>
                    <a:pt x="299" y="304"/>
                    <a:pt x="301" y="270"/>
                  </a:cubicBezTo>
                  <a:cubicBezTo>
                    <a:pt x="301" y="270"/>
                    <a:pt x="329" y="297"/>
                    <a:pt x="306" y="342"/>
                  </a:cubicBezTo>
                  <a:close/>
                </a:path>
              </a:pathLst>
            </a:cu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7B04E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30">
              <a:extLst>
                <a:ext uri="{FF2B5EF4-FFF2-40B4-BE49-F238E27FC236}">
                  <a16:creationId xmlns:a16="http://schemas.microsoft.com/office/drawing/2014/main" id="{CE9C37D5-C238-4CFA-AE26-DBB7A1B4B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733"/>
              <a:ext cx="567" cy="692"/>
            </a:xfrm>
            <a:custGeom>
              <a:avLst/>
              <a:gdLst>
                <a:gd name="T0" fmla="*/ 1079 w 350"/>
                <a:gd name="T1" fmla="*/ 825 h 427"/>
                <a:gd name="T2" fmla="*/ 1079 w 350"/>
                <a:gd name="T3" fmla="*/ 212 h 427"/>
                <a:gd name="T4" fmla="*/ 748 w 350"/>
                <a:gd name="T5" fmla="*/ 0 h 427"/>
                <a:gd name="T6" fmla="*/ 611 w 350"/>
                <a:gd name="T7" fmla="*/ 733 h 427"/>
                <a:gd name="T8" fmla="*/ 604 w 350"/>
                <a:gd name="T9" fmla="*/ 780 h 427"/>
                <a:gd name="T10" fmla="*/ 21 w 350"/>
                <a:gd name="T11" fmla="*/ 651 h 427"/>
                <a:gd name="T12" fmla="*/ 0 w 350"/>
                <a:gd name="T13" fmla="*/ 1042 h 427"/>
                <a:gd name="T14" fmla="*/ 253 w 350"/>
                <a:gd name="T15" fmla="*/ 1027 h 427"/>
                <a:gd name="T16" fmla="*/ 488 w 350"/>
                <a:gd name="T17" fmla="*/ 1264 h 427"/>
                <a:gd name="T18" fmla="*/ 486 w 350"/>
                <a:gd name="T19" fmla="*/ 1316 h 427"/>
                <a:gd name="T20" fmla="*/ 987 w 350"/>
                <a:gd name="T21" fmla="*/ 1817 h 427"/>
                <a:gd name="T22" fmla="*/ 1489 w 350"/>
                <a:gd name="T23" fmla="*/ 1316 h 427"/>
                <a:gd name="T24" fmla="*/ 1079 w 350"/>
                <a:gd name="T25" fmla="*/ 825 h 4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0" h="427">
                  <a:moveTo>
                    <a:pt x="254" y="194"/>
                  </a:moveTo>
                  <a:cubicBezTo>
                    <a:pt x="177" y="124"/>
                    <a:pt x="254" y="50"/>
                    <a:pt x="254" y="5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23" y="78"/>
                    <a:pt x="137" y="154"/>
                    <a:pt x="144" y="172"/>
                  </a:cubicBezTo>
                  <a:cubicBezTo>
                    <a:pt x="151" y="189"/>
                    <a:pt x="142" y="183"/>
                    <a:pt x="142" y="183"/>
                  </a:cubicBezTo>
                  <a:cubicBezTo>
                    <a:pt x="68" y="140"/>
                    <a:pt x="5" y="153"/>
                    <a:pt x="5" y="153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0" y="244"/>
                    <a:pt x="13" y="236"/>
                    <a:pt x="59" y="241"/>
                  </a:cubicBezTo>
                  <a:cubicBezTo>
                    <a:pt x="107" y="246"/>
                    <a:pt x="114" y="283"/>
                    <a:pt x="115" y="297"/>
                  </a:cubicBezTo>
                  <a:cubicBezTo>
                    <a:pt x="114" y="301"/>
                    <a:pt x="114" y="305"/>
                    <a:pt x="114" y="309"/>
                  </a:cubicBezTo>
                  <a:cubicBezTo>
                    <a:pt x="114" y="374"/>
                    <a:pt x="167" y="427"/>
                    <a:pt x="232" y="427"/>
                  </a:cubicBezTo>
                  <a:cubicBezTo>
                    <a:pt x="297" y="427"/>
                    <a:pt x="350" y="374"/>
                    <a:pt x="350" y="309"/>
                  </a:cubicBezTo>
                  <a:cubicBezTo>
                    <a:pt x="350" y="252"/>
                    <a:pt x="308" y="204"/>
                    <a:pt x="254" y="194"/>
                  </a:cubicBezTo>
                  <a:close/>
                </a:path>
              </a:pathLst>
            </a:custGeom>
            <a:no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31">
              <a:extLst>
                <a:ext uri="{FF2B5EF4-FFF2-40B4-BE49-F238E27FC236}">
                  <a16:creationId xmlns:a16="http://schemas.microsoft.com/office/drawing/2014/main" id="{E4DE6845-AA32-4AC1-B4A2-F5F37166A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979"/>
              <a:ext cx="52" cy="152"/>
            </a:xfrm>
            <a:custGeom>
              <a:avLst/>
              <a:gdLst>
                <a:gd name="T0" fmla="*/ 130 w 32"/>
                <a:gd name="T1" fmla="*/ 204 h 94"/>
                <a:gd name="T2" fmla="*/ 55 w 32"/>
                <a:gd name="T3" fmla="*/ 393 h 94"/>
                <a:gd name="T4" fmla="*/ 8 w 32"/>
                <a:gd name="T5" fmla="*/ 194 h 94"/>
                <a:gd name="T6" fmla="*/ 81 w 32"/>
                <a:gd name="T7" fmla="*/ 5 h 94"/>
                <a:gd name="T8" fmla="*/ 130 w 32"/>
                <a:gd name="T9" fmla="*/ 20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94">
                  <a:moveTo>
                    <a:pt x="30" y="48"/>
                  </a:moveTo>
                  <a:cubicBezTo>
                    <a:pt x="29" y="73"/>
                    <a:pt x="21" y="94"/>
                    <a:pt x="13" y="93"/>
                  </a:cubicBezTo>
                  <a:cubicBezTo>
                    <a:pt x="5" y="93"/>
                    <a:pt x="0" y="72"/>
                    <a:pt x="2" y="46"/>
                  </a:cubicBezTo>
                  <a:cubicBezTo>
                    <a:pt x="3" y="21"/>
                    <a:pt x="11" y="0"/>
                    <a:pt x="19" y="1"/>
                  </a:cubicBezTo>
                  <a:cubicBezTo>
                    <a:pt x="27" y="1"/>
                    <a:pt x="32" y="22"/>
                    <a:pt x="30" y="48"/>
                  </a:cubicBezTo>
                  <a:close/>
                </a:path>
              </a:pathLst>
            </a:cu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7B04E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32">
              <a:extLst>
                <a:ext uri="{FF2B5EF4-FFF2-40B4-BE49-F238E27FC236}">
                  <a16:creationId xmlns:a16="http://schemas.microsoft.com/office/drawing/2014/main" id="{2F6D31A9-A416-4FA2-BBE2-251BB23FE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718"/>
              <a:ext cx="144" cy="106"/>
            </a:xfrm>
            <a:custGeom>
              <a:avLst/>
              <a:gdLst>
                <a:gd name="T0" fmla="*/ 356 w 89"/>
                <a:gd name="T1" fmla="*/ 248 h 65"/>
                <a:gd name="T2" fmla="*/ 152 w 89"/>
                <a:gd name="T3" fmla="*/ 205 h 65"/>
                <a:gd name="T4" fmla="*/ 21 w 89"/>
                <a:gd name="T5" fmla="*/ 34 h 65"/>
                <a:gd name="T6" fmla="*/ 225 w 89"/>
                <a:gd name="T7" fmla="*/ 77 h 65"/>
                <a:gd name="T8" fmla="*/ 356 w 89"/>
                <a:gd name="T9" fmla="*/ 24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65">
                  <a:moveTo>
                    <a:pt x="84" y="57"/>
                  </a:moveTo>
                  <a:cubicBezTo>
                    <a:pt x="79" y="65"/>
                    <a:pt x="58" y="60"/>
                    <a:pt x="36" y="47"/>
                  </a:cubicBezTo>
                  <a:cubicBezTo>
                    <a:pt x="14" y="33"/>
                    <a:pt x="0" y="16"/>
                    <a:pt x="5" y="8"/>
                  </a:cubicBezTo>
                  <a:cubicBezTo>
                    <a:pt x="10" y="0"/>
                    <a:pt x="31" y="5"/>
                    <a:pt x="53" y="18"/>
                  </a:cubicBezTo>
                  <a:cubicBezTo>
                    <a:pt x="75" y="32"/>
                    <a:pt x="89" y="49"/>
                    <a:pt x="84" y="57"/>
                  </a:cubicBezTo>
                  <a:close/>
                </a:path>
              </a:pathLst>
            </a:cu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7B04E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33">
              <a:extLst>
                <a:ext uri="{FF2B5EF4-FFF2-40B4-BE49-F238E27FC236}">
                  <a16:creationId xmlns:a16="http://schemas.microsoft.com/office/drawing/2014/main" id="{38752CA3-FB3A-492F-939A-C974C6732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979"/>
              <a:ext cx="52" cy="152"/>
            </a:xfrm>
            <a:custGeom>
              <a:avLst/>
              <a:gdLst>
                <a:gd name="T0" fmla="*/ 130 w 32"/>
                <a:gd name="T1" fmla="*/ 204 h 94"/>
                <a:gd name="T2" fmla="*/ 55 w 32"/>
                <a:gd name="T3" fmla="*/ 393 h 94"/>
                <a:gd name="T4" fmla="*/ 8 w 32"/>
                <a:gd name="T5" fmla="*/ 194 h 94"/>
                <a:gd name="T6" fmla="*/ 81 w 32"/>
                <a:gd name="T7" fmla="*/ 5 h 94"/>
                <a:gd name="T8" fmla="*/ 130 w 32"/>
                <a:gd name="T9" fmla="*/ 20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94">
                  <a:moveTo>
                    <a:pt x="30" y="48"/>
                  </a:moveTo>
                  <a:cubicBezTo>
                    <a:pt x="29" y="73"/>
                    <a:pt x="21" y="94"/>
                    <a:pt x="13" y="93"/>
                  </a:cubicBezTo>
                  <a:cubicBezTo>
                    <a:pt x="5" y="93"/>
                    <a:pt x="0" y="72"/>
                    <a:pt x="2" y="46"/>
                  </a:cubicBezTo>
                  <a:cubicBezTo>
                    <a:pt x="3" y="21"/>
                    <a:pt x="11" y="0"/>
                    <a:pt x="19" y="1"/>
                  </a:cubicBezTo>
                  <a:cubicBezTo>
                    <a:pt x="27" y="1"/>
                    <a:pt x="32" y="22"/>
                    <a:pt x="30" y="48"/>
                  </a:cubicBezTo>
                  <a:close/>
                </a:path>
              </a:pathLst>
            </a:custGeom>
            <a:no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Freeform 34">
              <a:extLst>
                <a:ext uri="{FF2B5EF4-FFF2-40B4-BE49-F238E27FC236}">
                  <a16:creationId xmlns:a16="http://schemas.microsoft.com/office/drawing/2014/main" id="{36ADD7AB-4481-421F-A1BC-544E91001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718"/>
              <a:ext cx="144" cy="106"/>
            </a:xfrm>
            <a:custGeom>
              <a:avLst/>
              <a:gdLst>
                <a:gd name="T0" fmla="*/ 356 w 89"/>
                <a:gd name="T1" fmla="*/ 248 h 65"/>
                <a:gd name="T2" fmla="*/ 152 w 89"/>
                <a:gd name="T3" fmla="*/ 205 h 65"/>
                <a:gd name="T4" fmla="*/ 21 w 89"/>
                <a:gd name="T5" fmla="*/ 34 h 65"/>
                <a:gd name="T6" fmla="*/ 225 w 89"/>
                <a:gd name="T7" fmla="*/ 77 h 65"/>
                <a:gd name="T8" fmla="*/ 356 w 89"/>
                <a:gd name="T9" fmla="*/ 24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65">
                  <a:moveTo>
                    <a:pt x="84" y="57"/>
                  </a:moveTo>
                  <a:cubicBezTo>
                    <a:pt x="79" y="65"/>
                    <a:pt x="58" y="60"/>
                    <a:pt x="36" y="47"/>
                  </a:cubicBezTo>
                  <a:cubicBezTo>
                    <a:pt x="14" y="33"/>
                    <a:pt x="0" y="16"/>
                    <a:pt x="5" y="8"/>
                  </a:cubicBezTo>
                  <a:cubicBezTo>
                    <a:pt x="10" y="0"/>
                    <a:pt x="31" y="5"/>
                    <a:pt x="53" y="18"/>
                  </a:cubicBezTo>
                  <a:cubicBezTo>
                    <a:pt x="75" y="32"/>
                    <a:pt x="89" y="49"/>
                    <a:pt x="84" y="57"/>
                  </a:cubicBezTo>
                  <a:close/>
                </a:path>
              </a:pathLst>
            </a:custGeom>
            <a:no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35">
              <a:extLst>
                <a:ext uri="{FF2B5EF4-FFF2-40B4-BE49-F238E27FC236}">
                  <a16:creationId xmlns:a16="http://schemas.microsoft.com/office/drawing/2014/main" id="{EC7332AE-2F8A-4873-9482-DCC01E136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088"/>
              <a:ext cx="96" cy="79"/>
            </a:xfrm>
            <a:custGeom>
              <a:avLst/>
              <a:gdLst>
                <a:gd name="T0" fmla="*/ 0 w 59"/>
                <a:gd name="T1" fmla="*/ 152 h 49"/>
                <a:gd name="T2" fmla="*/ 185 w 59"/>
                <a:gd name="T3" fmla="*/ 0 h 49"/>
                <a:gd name="T4" fmla="*/ 159 w 59"/>
                <a:gd name="T5" fmla="*/ 164 h 49"/>
                <a:gd name="T6" fmla="*/ 0 w 59"/>
                <a:gd name="T7" fmla="*/ 152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49">
                  <a:moveTo>
                    <a:pt x="0" y="36"/>
                  </a:moveTo>
                  <a:cubicBezTo>
                    <a:pt x="0" y="36"/>
                    <a:pt x="6" y="13"/>
                    <a:pt x="43" y="0"/>
                  </a:cubicBezTo>
                  <a:cubicBezTo>
                    <a:pt x="59" y="13"/>
                    <a:pt x="50" y="31"/>
                    <a:pt x="37" y="39"/>
                  </a:cubicBezTo>
                  <a:cubicBezTo>
                    <a:pt x="25" y="46"/>
                    <a:pt x="7" y="49"/>
                    <a:pt x="0" y="36"/>
                  </a:cubicBezTo>
                  <a:close/>
                </a:path>
              </a:pathLst>
            </a:custGeom>
            <a:no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Freeform 36">
              <a:extLst>
                <a:ext uri="{FF2B5EF4-FFF2-40B4-BE49-F238E27FC236}">
                  <a16:creationId xmlns:a16="http://schemas.microsoft.com/office/drawing/2014/main" id="{C75FC6F4-02C0-4D9D-8655-5E0CE9393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217"/>
              <a:ext cx="78" cy="81"/>
            </a:xfrm>
            <a:custGeom>
              <a:avLst/>
              <a:gdLst>
                <a:gd name="T0" fmla="*/ 8 w 48"/>
                <a:gd name="T1" fmla="*/ 0 h 50"/>
                <a:gd name="T2" fmla="*/ 164 w 48"/>
                <a:gd name="T3" fmla="*/ 0 h 50"/>
                <a:gd name="T4" fmla="*/ 96 w 48"/>
                <a:gd name="T5" fmla="*/ 212 h 50"/>
                <a:gd name="T6" fmla="*/ 8 w 48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50">
                  <a:moveTo>
                    <a:pt x="2" y="0"/>
                  </a:moveTo>
                  <a:cubicBezTo>
                    <a:pt x="2" y="0"/>
                    <a:pt x="25" y="5"/>
                    <a:pt x="38" y="0"/>
                  </a:cubicBezTo>
                  <a:cubicBezTo>
                    <a:pt x="38" y="0"/>
                    <a:pt x="48" y="31"/>
                    <a:pt x="22" y="50"/>
                  </a:cubicBezTo>
                  <a:cubicBezTo>
                    <a:pt x="22" y="50"/>
                    <a:pt x="0" y="44"/>
                    <a:pt x="2" y="0"/>
                  </a:cubicBezTo>
                  <a:close/>
                </a:path>
              </a:pathLst>
            </a:custGeom>
            <a:no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Freeform 37">
              <a:extLst>
                <a:ext uri="{FF2B5EF4-FFF2-40B4-BE49-F238E27FC236}">
                  <a16:creationId xmlns:a16="http://schemas.microsoft.com/office/drawing/2014/main" id="{CC33E60F-57E4-43D6-BD0E-A66E2804A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1114"/>
              <a:ext cx="141" cy="162"/>
            </a:xfrm>
            <a:custGeom>
              <a:avLst/>
              <a:gdLst>
                <a:gd name="T0" fmla="*/ 0 w 87"/>
                <a:gd name="T1" fmla="*/ 204 h 100"/>
                <a:gd name="T2" fmla="*/ 107 w 87"/>
                <a:gd name="T3" fmla="*/ 0 h 100"/>
                <a:gd name="T4" fmla="*/ 8 w 87"/>
                <a:gd name="T5" fmla="*/ 424 h 100"/>
                <a:gd name="T6" fmla="*/ 0 w 87"/>
                <a:gd name="T7" fmla="*/ 204 h 1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00">
                  <a:moveTo>
                    <a:pt x="0" y="48"/>
                  </a:moveTo>
                  <a:cubicBezTo>
                    <a:pt x="0" y="48"/>
                    <a:pt x="23" y="24"/>
                    <a:pt x="25" y="0"/>
                  </a:cubicBezTo>
                  <a:cubicBezTo>
                    <a:pt x="25" y="0"/>
                    <a:pt x="87" y="37"/>
                    <a:pt x="2" y="100"/>
                  </a:cubicBezTo>
                  <a:cubicBezTo>
                    <a:pt x="2" y="100"/>
                    <a:pt x="14" y="82"/>
                    <a:pt x="0" y="48"/>
                  </a:cubicBezTo>
                  <a:close/>
                </a:path>
              </a:pathLst>
            </a:custGeom>
            <a:no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2" name="Freeform 38">
              <a:extLst>
                <a:ext uri="{FF2B5EF4-FFF2-40B4-BE49-F238E27FC236}">
                  <a16:creationId xmlns:a16="http://schemas.microsoft.com/office/drawing/2014/main" id="{79162046-ED4D-4E9B-924F-B25E34F0A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1170"/>
              <a:ext cx="78" cy="117"/>
            </a:xfrm>
            <a:custGeom>
              <a:avLst/>
              <a:gdLst>
                <a:gd name="T0" fmla="*/ 88 w 48"/>
                <a:gd name="T1" fmla="*/ 0 h 72"/>
                <a:gd name="T2" fmla="*/ 109 w 48"/>
                <a:gd name="T3" fmla="*/ 309 h 72"/>
                <a:gd name="T4" fmla="*/ 0 w 48"/>
                <a:gd name="T5" fmla="*/ 224 h 72"/>
                <a:gd name="T6" fmla="*/ 88 w 48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72">
                  <a:moveTo>
                    <a:pt x="20" y="0"/>
                  </a:moveTo>
                  <a:cubicBezTo>
                    <a:pt x="20" y="0"/>
                    <a:pt x="48" y="27"/>
                    <a:pt x="25" y="72"/>
                  </a:cubicBezTo>
                  <a:cubicBezTo>
                    <a:pt x="25" y="72"/>
                    <a:pt x="16" y="54"/>
                    <a:pt x="0" y="52"/>
                  </a:cubicBezTo>
                  <a:cubicBezTo>
                    <a:pt x="0" y="52"/>
                    <a:pt x="18" y="34"/>
                    <a:pt x="20" y="0"/>
                  </a:cubicBezTo>
                  <a:close/>
                </a:path>
              </a:pathLst>
            </a:custGeom>
            <a:no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3" name="Freeform 39">
              <a:extLst>
                <a:ext uri="{FF2B5EF4-FFF2-40B4-BE49-F238E27FC236}">
                  <a16:creationId xmlns:a16="http://schemas.microsoft.com/office/drawing/2014/main" id="{12DE3ADD-9645-4ED0-9973-29101F2E7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1298"/>
              <a:ext cx="126" cy="84"/>
            </a:xfrm>
            <a:custGeom>
              <a:avLst/>
              <a:gdLst>
                <a:gd name="T0" fmla="*/ 241 w 78"/>
                <a:gd name="T1" fmla="*/ 0 h 52"/>
                <a:gd name="T2" fmla="*/ 330 w 78"/>
                <a:gd name="T3" fmla="*/ 123 h 52"/>
                <a:gd name="T4" fmla="*/ 0 w 78"/>
                <a:gd name="T5" fmla="*/ 139 h 52"/>
                <a:gd name="T6" fmla="*/ 76 w 78"/>
                <a:gd name="T7" fmla="*/ 68 h 52"/>
                <a:gd name="T8" fmla="*/ 241 w 78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52">
                  <a:moveTo>
                    <a:pt x="57" y="0"/>
                  </a:moveTo>
                  <a:cubicBezTo>
                    <a:pt x="57" y="0"/>
                    <a:pt x="74" y="13"/>
                    <a:pt x="78" y="29"/>
                  </a:cubicBezTo>
                  <a:cubicBezTo>
                    <a:pt x="78" y="29"/>
                    <a:pt x="37" y="52"/>
                    <a:pt x="0" y="33"/>
                  </a:cubicBezTo>
                  <a:cubicBezTo>
                    <a:pt x="0" y="33"/>
                    <a:pt x="11" y="27"/>
                    <a:pt x="18" y="16"/>
                  </a:cubicBezTo>
                  <a:cubicBezTo>
                    <a:pt x="18" y="16"/>
                    <a:pt x="39" y="18"/>
                    <a:pt x="57" y="0"/>
                  </a:cubicBezTo>
                  <a:close/>
                </a:path>
              </a:pathLst>
            </a:custGeom>
            <a:no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6876" name="Freeform 40">
            <a:extLst>
              <a:ext uri="{FF2B5EF4-FFF2-40B4-BE49-F238E27FC236}">
                <a16:creationId xmlns:a16="http://schemas.microsoft.com/office/drawing/2014/main" id="{23155398-C088-4527-976F-4DCE9C22774C}"/>
              </a:ext>
            </a:extLst>
          </p:cNvPr>
          <p:cNvSpPr>
            <a:spLocks/>
          </p:cNvSpPr>
          <p:nvPr/>
        </p:nvSpPr>
        <p:spPr bwMode="auto">
          <a:xfrm>
            <a:off x="6308725" y="2162175"/>
            <a:ext cx="3808413" cy="3552825"/>
          </a:xfrm>
          <a:custGeom>
            <a:avLst/>
            <a:gdLst>
              <a:gd name="T0" fmla="*/ 2147483646 w 2052"/>
              <a:gd name="T1" fmla="*/ 2147483646 h 1917"/>
              <a:gd name="T2" fmla="*/ 2147483646 w 2052"/>
              <a:gd name="T3" fmla="*/ 2147483646 h 1917"/>
              <a:gd name="T4" fmla="*/ 2147483646 w 2052"/>
              <a:gd name="T5" fmla="*/ 2147483646 h 1917"/>
              <a:gd name="T6" fmla="*/ 2147483646 w 2052"/>
              <a:gd name="T7" fmla="*/ 2147483646 h 1917"/>
              <a:gd name="T8" fmla="*/ 2147483646 w 2052"/>
              <a:gd name="T9" fmla="*/ 2147483646 h 1917"/>
              <a:gd name="T10" fmla="*/ 2147483646 w 2052"/>
              <a:gd name="T11" fmla="*/ 2147483646 h 1917"/>
              <a:gd name="T12" fmla="*/ 2147483646 w 2052"/>
              <a:gd name="T13" fmla="*/ 2147483646 h 1917"/>
              <a:gd name="T14" fmla="*/ 2147483646 w 2052"/>
              <a:gd name="T15" fmla="*/ 2147483646 h 1917"/>
              <a:gd name="T16" fmla="*/ 2147483646 w 2052"/>
              <a:gd name="T17" fmla="*/ 2147483646 h 1917"/>
              <a:gd name="T18" fmla="*/ 2147483646 w 2052"/>
              <a:gd name="T19" fmla="*/ 2147483646 h 1917"/>
              <a:gd name="T20" fmla="*/ 2147483646 w 2052"/>
              <a:gd name="T21" fmla="*/ 2147483646 h 1917"/>
              <a:gd name="T22" fmla="*/ 2147483646 w 2052"/>
              <a:gd name="T23" fmla="*/ 2147483646 h 1917"/>
              <a:gd name="T24" fmla="*/ 2147483646 w 2052"/>
              <a:gd name="T25" fmla="*/ 2147483646 h 1917"/>
              <a:gd name="T26" fmla="*/ 2147483646 w 2052"/>
              <a:gd name="T27" fmla="*/ 2147483646 h 1917"/>
              <a:gd name="T28" fmla="*/ 2147483646 w 2052"/>
              <a:gd name="T29" fmla="*/ 2147483646 h 1917"/>
              <a:gd name="T30" fmla="*/ 2147483646 w 2052"/>
              <a:gd name="T31" fmla="*/ 2147483646 h 1917"/>
              <a:gd name="T32" fmla="*/ 2147483646 w 2052"/>
              <a:gd name="T33" fmla="*/ 2147483646 h 1917"/>
              <a:gd name="T34" fmla="*/ 2147483646 w 2052"/>
              <a:gd name="T35" fmla="*/ 2147483646 h 1917"/>
              <a:gd name="T36" fmla="*/ 2147483646 w 2052"/>
              <a:gd name="T37" fmla="*/ 2147483646 h 1917"/>
              <a:gd name="T38" fmla="*/ 2147483646 w 2052"/>
              <a:gd name="T39" fmla="*/ 2147483646 h 1917"/>
              <a:gd name="T40" fmla="*/ 2147483646 w 2052"/>
              <a:gd name="T41" fmla="*/ 2147483646 h 1917"/>
              <a:gd name="T42" fmla="*/ 2147483646 w 2052"/>
              <a:gd name="T43" fmla="*/ 2147483646 h 1917"/>
              <a:gd name="T44" fmla="*/ 2147483646 w 2052"/>
              <a:gd name="T45" fmla="*/ 2147483646 h 1917"/>
              <a:gd name="T46" fmla="*/ 2147483646 w 2052"/>
              <a:gd name="T47" fmla="*/ 2147483646 h 1917"/>
              <a:gd name="T48" fmla="*/ 2147483646 w 2052"/>
              <a:gd name="T49" fmla="*/ 2147483646 h 1917"/>
              <a:gd name="T50" fmla="*/ 2147483646 w 2052"/>
              <a:gd name="T51" fmla="*/ 2147483646 h 1917"/>
              <a:gd name="T52" fmla="*/ 2147483646 w 2052"/>
              <a:gd name="T53" fmla="*/ 2147483646 h 1917"/>
              <a:gd name="T54" fmla="*/ 2147483646 w 2052"/>
              <a:gd name="T55" fmla="*/ 2147483646 h 1917"/>
              <a:gd name="T56" fmla="*/ 0 w 2052"/>
              <a:gd name="T57" fmla="*/ 2147483646 h 1917"/>
              <a:gd name="T58" fmla="*/ 0 w 2052"/>
              <a:gd name="T59" fmla="*/ 2147483646 h 1917"/>
              <a:gd name="T60" fmla="*/ 2147483646 w 2052"/>
              <a:gd name="T61" fmla="*/ 2147483646 h 1917"/>
              <a:gd name="T62" fmla="*/ 2147483646 w 2052"/>
              <a:gd name="T63" fmla="*/ 2147483646 h 1917"/>
              <a:gd name="T64" fmla="*/ 2147483646 w 2052"/>
              <a:gd name="T65" fmla="*/ 2147483646 h 1917"/>
              <a:gd name="T66" fmla="*/ 2147483646 w 2052"/>
              <a:gd name="T67" fmla="*/ 2147483646 h 1917"/>
              <a:gd name="T68" fmla="*/ 2147483646 w 2052"/>
              <a:gd name="T69" fmla="*/ 2147483646 h 1917"/>
              <a:gd name="T70" fmla="*/ 2147483646 w 2052"/>
              <a:gd name="T71" fmla="*/ 2147483646 h 1917"/>
              <a:gd name="T72" fmla="*/ 2147483646 w 2052"/>
              <a:gd name="T73" fmla="*/ 2147483646 h 1917"/>
              <a:gd name="T74" fmla="*/ 2147483646 w 2052"/>
              <a:gd name="T75" fmla="*/ 2147483646 h 1917"/>
              <a:gd name="T76" fmla="*/ 2147483646 w 2052"/>
              <a:gd name="T77" fmla="*/ 2147483646 h 1917"/>
              <a:gd name="T78" fmla="*/ 2147483646 w 2052"/>
              <a:gd name="T79" fmla="*/ 2147483646 h 1917"/>
              <a:gd name="T80" fmla="*/ 2147483646 w 2052"/>
              <a:gd name="T81" fmla="*/ 2147483646 h 1917"/>
              <a:gd name="T82" fmla="*/ 2147483646 w 2052"/>
              <a:gd name="T83" fmla="*/ 2147483646 h 1917"/>
              <a:gd name="T84" fmla="*/ 2147483646 w 2052"/>
              <a:gd name="T85" fmla="*/ 2147483646 h 1917"/>
              <a:gd name="T86" fmla="*/ 2147483646 w 2052"/>
              <a:gd name="T87" fmla="*/ 2147483646 h 1917"/>
              <a:gd name="T88" fmla="*/ 2147483646 w 2052"/>
              <a:gd name="T89" fmla="*/ 2147483646 h 1917"/>
              <a:gd name="T90" fmla="*/ 2147483646 w 2052"/>
              <a:gd name="T91" fmla="*/ 2147483646 h 1917"/>
              <a:gd name="T92" fmla="*/ 2147483646 w 2052"/>
              <a:gd name="T93" fmla="*/ 2147483646 h 1917"/>
              <a:gd name="T94" fmla="*/ 2147483646 w 2052"/>
              <a:gd name="T95" fmla="*/ 2147483646 h 1917"/>
              <a:gd name="T96" fmla="*/ 2147483646 w 2052"/>
              <a:gd name="T97" fmla="*/ 2147483646 h 1917"/>
              <a:gd name="T98" fmla="*/ 2147483646 w 2052"/>
              <a:gd name="T99" fmla="*/ 2147483646 h 1917"/>
              <a:gd name="T100" fmla="*/ 2147483646 w 2052"/>
              <a:gd name="T101" fmla="*/ 2147483646 h 1917"/>
              <a:gd name="T102" fmla="*/ 2147483646 w 2052"/>
              <a:gd name="T103" fmla="*/ 2147483646 h 191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052" h="1917">
                <a:moveTo>
                  <a:pt x="2035" y="774"/>
                </a:moveTo>
                <a:cubicBezTo>
                  <a:pt x="2012" y="787"/>
                  <a:pt x="1985" y="814"/>
                  <a:pt x="1973" y="827"/>
                </a:cubicBezTo>
                <a:cubicBezTo>
                  <a:pt x="1973" y="33"/>
                  <a:pt x="1973" y="33"/>
                  <a:pt x="1973" y="33"/>
                </a:cubicBezTo>
                <a:cubicBezTo>
                  <a:pt x="1862" y="33"/>
                  <a:pt x="1862" y="33"/>
                  <a:pt x="1862" y="33"/>
                </a:cubicBezTo>
                <a:cubicBezTo>
                  <a:pt x="1862" y="161"/>
                  <a:pt x="1862" y="161"/>
                  <a:pt x="1862" y="161"/>
                </a:cubicBezTo>
                <a:cubicBezTo>
                  <a:pt x="1832" y="130"/>
                  <a:pt x="1787" y="99"/>
                  <a:pt x="1727" y="99"/>
                </a:cubicBezTo>
                <a:cubicBezTo>
                  <a:pt x="1608" y="99"/>
                  <a:pt x="1628" y="262"/>
                  <a:pt x="1533" y="262"/>
                </a:cubicBezTo>
                <a:cubicBezTo>
                  <a:pt x="1463" y="262"/>
                  <a:pt x="1424" y="134"/>
                  <a:pt x="1321" y="134"/>
                </a:cubicBezTo>
                <a:cubicBezTo>
                  <a:pt x="1219" y="134"/>
                  <a:pt x="1156" y="211"/>
                  <a:pt x="1156" y="341"/>
                </a:cubicBezTo>
                <a:cubicBezTo>
                  <a:pt x="1156" y="893"/>
                  <a:pt x="1156" y="893"/>
                  <a:pt x="1156" y="893"/>
                </a:cubicBezTo>
                <a:cubicBezTo>
                  <a:pt x="1156" y="913"/>
                  <a:pt x="1167" y="931"/>
                  <a:pt x="1183" y="940"/>
                </a:cubicBezTo>
                <a:cubicBezTo>
                  <a:pt x="1183" y="1658"/>
                  <a:pt x="1183" y="1658"/>
                  <a:pt x="1183" y="1658"/>
                </a:cubicBezTo>
                <a:cubicBezTo>
                  <a:pt x="1183" y="1744"/>
                  <a:pt x="1113" y="1814"/>
                  <a:pt x="1027" y="1814"/>
                </a:cubicBezTo>
                <a:cubicBezTo>
                  <a:pt x="941" y="1814"/>
                  <a:pt x="871" y="1744"/>
                  <a:pt x="871" y="1658"/>
                </a:cubicBezTo>
                <a:cubicBezTo>
                  <a:pt x="871" y="919"/>
                  <a:pt x="871" y="919"/>
                  <a:pt x="871" y="919"/>
                </a:cubicBezTo>
                <a:cubicBezTo>
                  <a:pt x="894" y="905"/>
                  <a:pt x="893" y="874"/>
                  <a:pt x="893" y="874"/>
                </a:cubicBezTo>
                <a:cubicBezTo>
                  <a:pt x="893" y="874"/>
                  <a:pt x="895" y="333"/>
                  <a:pt x="893" y="328"/>
                </a:cubicBezTo>
                <a:cubicBezTo>
                  <a:pt x="891" y="323"/>
                  <a:pt x="905" y="71"/>
                  <a:pt x="667" y="71"/>
                </a:cubicBezTo>
                <a:cubicBezTo>
                  <a:pt x="391" y="71"/>
                  <a:pt x="513" y="453"/>
                  <a:pt x="417" y="453"/>
                </a:cubicBezTo>
                <a:cubicBezTo>
                  <a:pt x="366" y="453"/>
                  <a:pt x="347" y="405"/>
                  <a:pt x="341" y="380"/>
                </a:cubicBezTo>
                <a:cubicBezTo>
                  <a:pt x="390" y="342"/>
                  <a:pt x="422" y="281"/>
                  <a:pt x="422" y="214"/>
                </a:cubicBezTo>
                <a:cubicBezTo>
                  <a:pt x="422" y="119"/>
                  <a:pt x="360" y="39"/>
                  <a:pt x="274" y="12"/>
                </a:cubicBezTo>
                <a:cubicBezTo>
                  <a:pt x="274" y="12"/>
                  <a:pt x="235" y="0"/>
                  <a:pt x="218" y="34"/>
                </a:cubicBezTo>
                <a:cubicBezTo>
                  <a:pt x="199" y="73"/>
                  <a:pt x="236" y="99"/>
                  <a:pt x="255" y="104"/>
                </a:cubicBezTo>
                <a:cubicBezTo>
                  <a:pt x="299" y="122"/>
                  <a:pt x="329" y="164"/>
                  <a:pt x="329" y="214"/>
                </a:cubicBezTo>
                <a:cubicBezTo>
                  <a:pt x="329" y="279"/>
                  <a:pt x="276" y="331"/>
                  <a:pt x="211" y="331"/>
                </a:cubicBezTo>
                <a:cubicBezTo>
                  <a:pt x="146" y="331"/>
                  <a:pt x="93" y="279"/>
                  <a:pt x="93" y="214"/>
                </a:cubicBezTo>
                <a:cubicBezTo>
                  <a:pt x="93" y="214"/>
                  <a:pt x="106" y="159"/>
                  <a:pt x="46" y="159"/>
                </a:cubicBezTo>
                <a:cubicBezTo>
                  <a:pt x="5" y="158"/>
                  <a:pt x="1" y="195"/>
                  <a:pt x="0" y="212"/>
                </a:cubicBezTo>
                <a:cubicBezTo>
                  <a:pt x="0" y="213"/>
                  <a:pt x="0" y="213"/>
                  <a:pt x="0" y="214"/>
                </a:cubicBezTo>
                <a:cubicBezTo>
                  <a:pt x="0" y="330"/>
                  <a:pt x="94" y="425"/>
                  <a:pt x="211" y="425"/>
                </a:cubicBezTo>
                <a:cubicBezTo>
                  <a:pt x="219" y="425"/>
                  <a:pt x="226" y="424"/>
                  <a:pt x="233" y="424"/>
                </a:cubicBezTo>
                <a:cubicBezTo>
                  <a:pt x="250" y="467"/>
                  <a:pt x="303" y="574"/>
                  <a:pt x="425" y="574"/>
                </a:cubicBezTo>
                <a:cubicBezTo>
                  <a:pt x="652" y="574"/>
                  <a:pt x="510" y="179"/>
                  <a:pt x="664" y="179"/>
                </a:cubicBezTo>
                <a:cubicBezTo>
                  <a:pt x="807" y="179"/>
                  <a:pt x="790" y="431"/>
                  <a:pt x="791" y="436"/>
                </a:cubicBezTo>
                <a:cubicBezTo>
                  <a:pt x="792" y="440"/>
                  <a:pt x="791" y="715"/>
                  <a:pt x="791" y="873"/>
                </a:cubicBezTo>
                <a:cubicBezTo>
                  <a:pt x="791" y="873"/>
                  <a:pt x="790" y="902"/>
                  <a:pt x="812" y="917"/>
                </a:cubicBezTo>
                <a:cubicBezTo>
                  <a:pt x="812" y="1658"/>
                  <a:pt x="812" y="1658"/>
                  <a:pt x="812" y="1658"/>
                </a:cubicBezTo>
                <a:cubicBezTo>
                  <a:pt x="812" y="1776"/>
                  <a:pt x="908" y="1872"/>
                  <a:pt x="1027" y="1872"/>
                </a:cubicBezTo>
                <a:cubicBezTo>
                  <a:pt x="1146" y="1872"/>
                  <a:pt x="1242" y="1776"/>
                  <a:pt x="1242" y="1658"/>
                </a:cubicBezTo>
                <a:cubicBezTo>
                  <a:pt x="1242" y="938"/>
                  <a:pt x="1242" y="938"/>
                  <a:pt x="1242" y="938"/>
                </a:cubicBezTo>
                <a:cubicBezTo>
                  <a:pt x="1256" y="928"/>
                  <a:pt x="1265" y="911"/>
                  <a:pt x="1265" y="893"/>
                </a:cubicBezTo>
                <a:cubicBezTo>
                  <a:pt x="1265" y="341"/>
                  <a:pt x="1265" y="341"/>
                  <a:pt x="1265" y="341"/>
                </a:cubicBezTo>
                <a:cubicBezTo>
                  <a:pt x="1265" y="307"/>
                  <a:pt x="1272" y="247"/>
                  <a:pt x="1321" y="247"/>
                </a:cubicBezTo>
                <a:cubicBezTo>
                  <a:pt x="1407" y="247"/>
                  <a:pt x="1420" y="371"/>
                  <a:pt x="1563" y="371"/>
                </a:cubicBezTo>
                <a:cubicBezTo>
                  <a:pt x="1689" y="371"/>
                  <a:pt x="1665" y="220"/>
                  <a:pt x="1764" y="220"/>
                </a:cubicBezTo>
                <a:cubicBezTo>
                  <a:pt x="1806" y="220"/>
                  <a:pt x="1841" y="279"/>
                  <a:pt x="1862" y="323"/>
                </a:cubicBezTo>
                <a:cubicBezTo>
                  <a:pt x="1862" y="1868"/>
                  <a:pt x="1862" y="1868"/>
                  <a:pt x="1862" y="1868"/>
                </a:cubicBezTo>
                <a:cubicBezTo>
                  <a:pt x="1919" y="1917"/>
                  <a:pt x="1973" y="1868"/>
                  <a:pt x="1973" y="1868"/>
                </a:cubicBezTo>
                <a:cubicBezTo>
                  <a:pt x="1973" y="1009"/>
                  <a:pt x="1973" y="1009"/>
                  <a:pt x="1973" y="1009"/>
                </a:cubicBezTo>
                <a:cubicBezTo>
                  <a:pt x="1987" y="904"/>
                  <a:pt x="2052" y="873"/>
                  <a:pt x="2052" y="873"/>
                </a:cubicBezTo>
                <a:lnTo>
                  <a:pt x="2035" y="774"/>
                </a:lnTo>
                <a:close/>
              </a:path>
            </a:pathLst>
          </a:custGeom>
          <a:noFill/>
          <a:ln w="15875" cap="rnd">
            <a:solidFill>
              <a:schemeClr val="bg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6877" name="Group 41">
            <a:extLst>
              <a:ext uri="{FF2B5EF4-FFF2-40B4-BE49-F238E27FC236}">
                <a16:creationId xmlns:a16="http://schemas.microsoft.com/office/drawing/2014/main" id="{0607E070-F9B8-4888-9F1B-A822CEF9B695}"/>
              </a:ext>
            </a:extLst>
          </p:cNvPr>
          <p:cNvGrpSpPr>
            <a:grpSpLocks/>
          </p:cNvGrpSpPr>
          <p:nvPr/>
        </p:nvGrpSpPr>
        <p:grpSpPr bwMode="auto">
          <a:xfrm>
            <a:off x="9686925" y="2197100"/>
            <a:ext cx="444500" cy="3517900"/>
            <a:chOff x="4159" y="921"/>
            <a:chExt cx="389" cy="3074"/>
          </a:xfrm>
        </p:grpSpPr>
        <p:sp>
          <p:nvSpPr>
            <p:cNvPr id="36878" name="Freeform 42">
              <a:extLst>
                <a:ext uri="{FF2B5EF4-FFF2-40B4-BE49-F238E27FC236}">
                  <a16:creationId xmlns:a16="http://schemas.microsoft.com/office/drawing/2014/main" id="{02373B19-6467-429F-A1B0-9C3E13F4E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943"/>
              <a:ext cx="376" cy="3052"/>
            </a:xfrm>
            <a:custGeom>
              <a:avLst/>
              <a:gdLst>
                <a:gd name="T0" fmla="*/ 914 w 232"/>
                <a:gd name="T1" fmla="*/ 3149 h 1884"/>
                <a:gd name="T2" fmla="*/ 652 w 232"/>
                <a:gd name="T3" fmla="*/ 3374 h 1884"/>
                <a:gd name="T4" fmla="*/ 652 w 232"/>
                <a:gd name="T5" fmla="*/ 0 h 1884"/>
                <a:gd name="T6" fmla="*/ 178 w 232"/>
                <a:gd name="T7" fmla="*/ 0 h 1884"/>
                <a:gd name="T8" fmla="*/ 178 w 232"/>
                <a:gd name="T9" fmla="*/ 543 h 1884"/>
                <a:gd name="T10" fmla="*/ 0 w 232"/>
                <a:gd name="T11" fmla="*/ 397 h 1884"/>
                <a:gd name="T12" fmla="*/ 39 w 232"/>
                <a:gd name="T13" fmla="*/ 990 h 1884"/>
                <a:gd name="T14" fmla="*/ 178 w 232"/>
                <a:gd name="T15" fmla="*/ 1233 h 1884"/>
                <a:gd name="T16" fmla="*/ 178 w 232"/>
                <a:gd name="T17" fmla="*/ 7802 h 1884"/>
                <a:gd name="T18" fmla="*/ 652 w 232"/>
                <a:gd name="T19" fmla="*/ 7802 h 1884"/>
                <a:gd name="T20" fmla="*/ 652 w 232"/>
                <a:gd name="T21" fmla="*/ 4149 h 1884"/>
                <a:gd name="T22" fmla="*/ 987 w 232"/>
                <a:gd name="T23" fmla="*/ 3572 h 1884"/>
                <a:gd name="T24" fmla="*/ 914 w 232"/>
                <a:gd name="T25" fmla="*/ 3149 h 18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2" h="1884">
                  <a:moveTo>
                    <a:pt x="215" y="741"/>
                  </a:moveTo>
                  <a:cubicBezTo>
                    <a:pt x="192" y="754"/>
                    <a:pt x="165" y="781"/>
                    <a:pt x="153" y="794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1" y="116"/>
                    <a:pt x="17" y="104"/>
                    <a:pt x="0" y="93"/>
                  </a:cubicBezTo>
                  <a:cubicBezTo>
                    <a:pt x="19" y="137"/>
                    <a:pt x="24" y="188"/>
                    <a:pt x="9" y="233"/>
                  </a:cubicBezTo>
                  <a:cubicBezTo>
                    <a:pt x="22" y="251"/>
                    <a:pt x="34" y="272"/>
                    <a:pt x="42" y="290"/>
                  </a:cubicBezTo>
                  <a:cubicBezTo>
                    <a:pt x="42" y="1835"/>
                    <a:pt x="42" y="1835"/>
                    <a:pt x="42" y="1835"/>
                  </a:cubicBezTo>
                  <a:cubicBezTo>
                    <a:pt x="99" y="1884"/>
                    <a:pt x="153" y="1835"/>
                    <a:pt x="153" y="1835"/>
                  </a:cubicBezTo>
                  <a:cubicBezTo>
                    <a:pt x="153" y="976"/>
                    <a:pt x="153" y="976"/>
                    <a:pt x="153" y="976"/>
                  </a:cubicBezTo>
                  <a:cubicBezTo>
                    <a:pt x="167" y="871"/>
                    <a:pt x="232" y="840"/>
                    <a:pt x="232" y="840"/>
                  </a:cubicBezTo>
                  <a:lnTo>
                    <a:pt x="215" y="741"/>
                  </a:lnTo>
                  <a:close/>
                </a:path>
              </a:pathLst>
            </a:cu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ED00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9" name="Oval 43">
              <a:extLst>
                <a:ext uri="{FF2B5EF4-FFF2-40B4-BE49-F238E27FC236}">
                  <a16:creationId xmlns:a16="http://schemas.microsoft.com/office/drawing/2014/main" id="{018C8394-FBAE-471D-9D36-AF2F2CFC9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921"/>
              <a:ext cx="181" cy="45"/>
            </a:xfrm>
            <a:prstGeom prst="ellips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ED00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80" name="Oval 44">
              <a:extLst>
                <a:ext uri="{FF2B5EF4-FFF2-40B4-BE49-F238E27FC236}">
                  <a16:creationId xmlns:a16="http://schemas.microsoft.com/office/drawing/2014/main" id="{7FC73638-5A7B-4BB1-A313-64F80A56E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921"/>
              <a:ext cx="181" cy="45"/>
            </a:xfrm>
            <a:prstGeom prst="ellipse">
              <a:avLst/>
            </a:prstGeom>
            <a:noFill/>
            <a:ln w="15875">
              <a:solidFill>
                <a:schemeClr val="bg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81" name="Freeform 45">
              <a:extLst>
                <a:ext uri="{FF2B5EF4-FFF2-40B4-BE49-F238E27FC236}">
                  <a16:creationId xmlns:a16="http://schemas.microsoft.com/office/drawing/2014/main" id="{016E495F-3A75-4996-B7A4-068AB1A72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2140"/>
              <a:ext cx="50" cy="164"/>
            </a:xfrm>
            <a:custGeom>
              <a:avLst/>
              <a:gdLst>
                <a:gd name="T0" fmla="*/ 115 w 31"/>
                <a:gd name="T1" fmla="*/ 206 h 101"/>
                <a:gd name="T2" fmla="*/ 102 w 31"/>
                <a:gd name="T3" fmla="*/ 427 h 101"/>
                <a:gd name="T4" fmla="*/ 16 w 31"/>
                <a:gd name="T5" fmla="*/ 221 h 101"/>
                <a:gd name="T6" fmla="*/ 29 w 31"/>
                <a:gd name="T7" fmla="*/ 5 h 101"/>
                <a:gd name="T8" fmla="*/ 115 w 31"/>
                <a:gd name="T9" fmla="*/ 206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1">
                  <a:moveTo>
                    <a:pt x="27" y="48"/>
                  </a:moveTo>
                  <a:cubicBezTo>
                    <a:pt x="31" y="76"/>
                    <a:pt x="30" y="99"/>
                    <a:pt x="24" y="100"/>
                  </a:cubicBezTo>
                  <a:cubicBezTo>
                    <a:pt x="18" y="101"/>
                    <a:pt x="9" y="80"/>
                    <a:pt x="4" y="52"/>
                  </a:cubicBezTo>
                  <a:cubicBezTo>
                    <a:pt x="0" y="25"/>
                    <a:pt x="1" y="2"/>
                    <a:pt x="7" y="1"/>
                  </a:cubicBezTo>
                  <a:cubicBezTo>
                    <a:pt x="13" y="0"/>
                    <a:pt x="22" y="21"/>
                    <a:pt x="27" y="48"/>
                  </a:cubicBezTo>
                  <a:close/>
                </a:path>
              </a:pathLst>
            </a:cu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ED00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46">
              <a:extLst>
                <a:ext uri="{FF2B5EF4-FFF2-40B4-BE49-F238E27FC236}">
                  <a16:creationId xmlns:a16="http://schemas.microsoft.com/office/drawing/2014/main" id="{09A4D1EE-BCB3-4037-B0AE-6B1288002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2140"/>
              <a:ext cx="50" cy="164"/>
            </a:xfrm>
            <a:custGeom>
              <a:avLst/>
              <a:gdLst>
                <a:gd name="T0" fmla="*/ 115 w 31"/>
                <a:gd name="T1" fmla="*/ 206 h 101"/>
                <a:gd name="T2" fmla="*/ 102 w 31"/>
                <a:gd name="T3" fmla="*/ 427 h 101"/>
                <a:gd name="T4" fmla="*/ 16 w 31"/>
                <a:gd name="T5" fmla="*/ 221 h 101"/>
                <a:gd name="T6" fmla="*/ 29 w 31"/>
                <a:gd name="T7" fmla="*/ 5 h 101"/>
                <a:gd name="T8" fmla="*/ 115 w 31"/>
                <a:gd name="T9" fmla="*/ 206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1">
                  <a:moveTo>
                    <a:pt x="27" y="48"/>
                  </a:moveTo>
                  <a:cubicBezTo>
                    <a:pt x="31" y="76"/>
                    <a:pt x="30" y="99"/>
                    <a:pt x="24" y="100"/>
                  </a:cubicBezTo>
                  <a:cubicBezTo>
                    <a:pt x="18" y="101"/>
                    <a:pt x="9" y="80"/>
                    <a:pt x="4" y="52"/>
                  </a:cubicBezTo>
                  <a:cubicBezTo>
                    <a:pt x="0" y="25"/>
                    <a:pt x="1" y="2"/>
                    <a:pt x="7" y="1"/>
                  </a:cubicBezTo>
                  <a:cubicBezTo>
                    <a:pt x="13" y="0"/>
                    <a:pt x="22" y="21"/>
                    <a:pt x="27" y="48"/>
                  </a:cubicBezTo>
                  <a:close/>
                </a:path>
              </a:pathLst>
            </a:custGeom>
            <a:no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SMART theme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SMART theme" id="{1B79706D-6620-4FB1-BACC-F19ADAF14B5D}" vid="{F22E276C-E2E1-435F-A752-02AEA8CD7DF5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 theme</Template>
  <TotalTime>0</TotalTime>
  <Words>64</Words>
  <Application>Microsoft Office PowerPoint</Application>
  <PresentationFormat>Grand écran</PresentationFormat>
  <Paragraphs>34</Paragraphs>
  <Slides>21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21</vt:i4>
      </vt:variant>
    </vt:vector>
  </HeadingPairs>
  <TitlesOfParts>
    <vt:vector size="27" baseType="lpstr">
      <vt:lpstr>Arial</vt:lpstr>
      <vt:lpstr>Calibri</vt:lpstr>
      <vt:lpstr>Corbel</vt:lpstr>
      <vt:lpstr>Georgia</vt:lpstr>
      <vt:lpstr>Tahoma</vt:lpstr>
      <vt:lpstr>SMART theme</vt:lpstr>
      <vt:lpstr>Présentation PowerPoint</vt:lpstr>
      <vt:lpstr>Urinary system</vt:lpstr>
      <vt:lpstr>Urinary tract</vt:lpstr>
      <vt:lpstr>Kidney (1)</vt:lpstr>
      <vt:lpstr>Kidney (2)</vt:lpstr>
      <vt:lpstr>Kidney (3)</vt:lpstr>
      <vt:lpstr>Nephron (1)</vt:lpstr>
      <vt:lpstr>Nephron (2)</vt:lpstr>
      <vt:lpstr>Nephron (3)</vt:lpstr>
      <vt:lpstr>Renal corpuscle</vt:lpstr>
      <vt:lpstr>Afferent arteriole</vt:lpstr>
      <vt:lpstr>Bladder</vt:lpstr>
      <vt:lpstr>Cystitis</vt:lpstr>
      <vt:lpstr>Nephropathy</vt:lpstr>
      <vt:lpstr>Glomerulonephritis</vt:lpstr>
      <vt:lpstr>Pyelonephritis</vt:lpstr>
      <vt:lpstr>Renovascular hypertension</vt:lpstr>
      <vt:lpstr>Hydronephrosis</vt:lpstr>
      <vt:lpstr>Dialysis</vt:lpstr>
      <vt:lpstr>Dialysis filter</vt:lpstr>
      <vt:lpstr>Urinary reagent strips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2023-01-30T13:28:24Z</dcterms:created>
  <dcterms:modified xsi:type="dcterms:W3CDTF">2024-11-27T15:02:36Z</dcterms:modified>
</cp:coreProperties>
</file>